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4" r:id="rId2"/>
  </p:sldMasterIdLst>
  <p:notesMasterIdLst>
    <p:notesMasterId r:id="rId158"/>
  </p:notesMasterIdLst>
  <p:sldIdLst>
    <p:sldId id="256" r:id="rId3"/>
    <p:sldId id="417" r:id="rId4"/>
    <p:sldId id="257" r:id="rId5"/>
    <p:sldId id="416"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302" r:id="rId41"/>
    <p:sldId id="292" r:id="rId42"/>
    <p:sldId id="293" r:id="rId43"/>
    <p:sldId id="294" r:id="rId44"/>
    <p:sldId id="295" r:id="rId45"/>
    <p:sldId id="296" r:id="rId46"/>
    <p:sldId id="297" r:id="rId47"/>
    <p:sldId id="298" r:id="rId48"/>
    <p:sldId id="299" r:id="rId49"/>
    <p:sldId id="300" r:id="rId50"/>
    <p:sldId id="303" r:id="rId51"/>
    <p:sldId id="304" r:id="rId52"/>
    <p:sldId id="307" r:id="rId53"/>
    <p:sldId id="308" r:id="rId54"/>
    <p:sldId id="309" r:id="rId55"/>
    <p:sldId id="316" r:id="rId56"/>
    <p:sldId id="317" r:id="rId57"/>
    <p:sldId id="318" r:id="rId58"/>
    <p:sldId id="319" r:id="rId59"/>
    <p:sldId id="320" r:id="rId60"/>
    <p:sldId id="321" r:id="rId61"/>
    <p:sldId id="322" r:id="rId62"/>
    <p:sldId id="323" r:id="rId63"/>
    <p:sldId id="324" r:id="rId64"/>
    <p:sldId id="326" r:id="rId65"/>
    <p:sldId id="327" r:id="rId66"/>
    <p:sldId id="329" r:id="rId67"/>
    <p:sldId id="330" r:id="rId68"/>
    <p:sldId id="331" r:id="rId69"/>
    <p:sldId id="333" r:id="rId70"/>
    <p:sldId id="334" r:id="rId71"/>
    <p:sldId id="335" r:id="rId72"/>
    <p:sldId id="336" r:id="rId73"/>
    <p:sldId id="337" r:id="rId74"/>
    <p:sldId id="338" r:id="rId75"/>
    <p:sldId id="339" r:id="rId76"/>
    <p:sldId id="340" r:id="rId77"/>
    <p:sldId id="341" r:id="rId78"/>
    <p:sldId id="342" r:id="rId79"/>
    <p:sldId id="343" r:id="rId80"/>
    <p:sldId id="344" r:id="rId81"/>
    <p:sldId id="345" r:id="rId82"/>
    <p:sldId id="347" r:id="rId83"/>
    <p:sldId id="348" r:id="rId84"/>
    <p:sldId id="349" r:id="rId85"/>
    <p:sldId id="350" r:id="rId86"/>
    <p:sldId id="351" r:id="rId87"/>
    <p:sldId id="354" r:id="rId88"/>
    <p:sldId id="353" r:id="rId89"/>
    <p:sldId id="355" r:id="rId90"/>
    <p:sldId id="356" r:id="rId91"/>
    <p:sldId id="357" r:id="rId92"/>
    <p:sldId id="358" r:id="rId93"/>
    <p:sldId id="359" r:id="rId94"/>
    <p:sldId id="360" r:id="rId95"/>
    <p:sldId id="361" r:id="rId96"/>
    <p:sldId id="362" r:id="rId97"/>
    <p:sldId id="363" r:id="rId98"/>
    <p:sldId id="364" r:id="rId99"/>
    <p:sldId id="365" r:id="rId100"/>
    <p:sldId id="366" r:id="rId101"/>
    <p:sldId id="367" r:id="rId102"/>
    <p:sldId id="368" r:id="rId103"/>
    <p:sldId id="369" r:id="rId104"/>
    <p:sldId id="370" r:id="rId105"/>
    <p:sldId id="371" r:id="rId106"/>
    <p:sldId id="372" r:id="rId107"/>
    <p:sldId id="373" r:id="rId108"/>
    <p:sldId id="374" r:id="rId109"/>
    <p:sldId id="375" r:id="rId110"/>
    <p:sldId id="376" r:id="rId111"/>
    <p:sldId id="377" r:id="rId112"/>
    <p:sldId id="378" r:id="rId113"/>
    <p:sldId id="379" r:id="rId114"/>
    <p:sldId id="380" r:id="rId115"/>
    <p:sldId id="381" r:id="rId116"/>
    <p:sldId id="382" r:id="rId117"/>
    <p:sldId id="383" r:id="rId118"/>
    <p:sldId id="384" r:id="rId119"/>
    <p:sldId id="385" r:id="rId120"/>
    <p:sldId id="386" r:id="rId121"/>
    <p:sldId id="387" r:id="rId122"/>
    <p:sldId id="388" r:id="rId123"/>
    <p:sldId id="389" r:id="rId124"/>
    <p:sldId id="390" r:id="rId125"/>
    <p:sldId id="391" r:id="rId126"/>
    <p:sldId id="392" r:id="rId127"/>
    <p:sldId id="393" r:id="rId128"/>
    <p:sldId id="394" r:id="rId129"/>
    <p:sldId id="395" r:id="rId130"/>
    <p:sldId id="396" r:id="rId131"/>
    <p:sldId id="397" r:id="rId132"/>
    <p:sldId id="398" r:id="rId133"/>
    <p:sldId id="400" r:id="rId134"/>
    <p:sldId id="402" r:id="rId135"/>
    <p:sldId id="403" r:id="rId136"/>
    <p:sldId id="305" r:id="rId137"/>
    <p:sldId id="306" r:id="rId138"/>
    <p:sldId id="404" r:id="rId139"/>
    <p:sldId id="405" r:id="rId140"/>
    <p:sldId id="406" r:id="rId141"/>
    <p:sldId id="310" r:id="rId142"/>
    <p:sldId id="311" r:id="rId143"/>
    <p:sldId id="312" r:id="rId144"/>
    <p:sldId id="313" r:id="rId145"/>
    <p:sldId id="314" r:id="rId146"/>
    <p:sldId id="315" r:id="rId147"/>
    <p:sldId id="407" r:id="rId148"/>
    <p:sldId id="408" r:id="rId149"/>
    <p:sldId id="409" r:id="rId150"/>
    <p:sldId id="410" r:id="rId151"/>
    <p:sldId id="411" r:id="rId152"/>
    <p:sldId id="412" r:id="rId153"/>
    <p:sldId id="413" r:id="rId154"/>
    <p:sldId id="414" r:id="rId155"/>
    <p:sldId id="325" r:id="rId156"/>
    <p:sldId id="301" r:id="rId157"/>
  </p:sldIdLst>
  <p:sldSz cx="9144000" cy="5143500" type="screen16x9"/>
  <p:notesSz cx="6858000" cy="9144000"/>
  <p:defaultTextStyle>
    <a:defPPr>
      <a:buNone/>
    </a:defPPr>
    <a:lvl1pPr marL="0" algn="l" defTabSz="715609">
      <a:buNone/>
      <a:defRPr sz="1409" kern="1200">
        <a:solidFill>
          <a:schemeClr val="tx1"/>
        </a:solidFill>
        <a:latin typeface="+mn-lt"/>
        <a:ea typeface="+mn-lt"/>
        <a:cs typeface="+mn-lt"/>
      </a:defRPr>
    </a:lvl1pPr>
    <a:lvl2pPr marL="357805" algn="l" defTabSz="715609">
      <a:buNone/>
      <a:defRPr sz="1409" kern="1200">
        <a:solidFill>
          <a:schemeClr val="tx1"/>
        </a:solidFill>
        <a:latin typeface="+mn-lt"/>
        <a:ea typeface="+mn-lt"/>
        <a:cs typeface="+mn-lt"/>
      </a:defRPr>
    </a:lvl2pPr>
    <a:lvl3pPr marL="715609" algn="l" defTabSz="715609">
      <a:buNone/>
      <a:defRPr sz="1409" kern="1200">
        <a:solidFill>
          <a:schemeClr val="tx1"/>
        </a:solidFill>
        <a:latin typeface="+mn-lt"/>
        <a:ea typeface="+mn-lt"/>
        <a:cs typeface="+mn-lt"/>
      </a:defRPr>
    </a:lvl3pPr>
    <a:lvl4pPr marL="1073414" algn="l" defTabSz="715609">
      <a:buNone/>
      <a:defRPr sz="1409" kern="1200">
        <a:solidFill>
          <a:schemeClr val="tx1"/>
        </a:solidFill>
        <a:latin typeface="+mn-lt"/>
        <a:ea typeface="+mn-lt"/>
        <a:cs typeface="+mn-lt"/>
      </a:defRPr>
    </a:lvl4pPr>
    <a:lvl5pPr marL="1431219" algn="l" defTabSz="715609">
      <a:buNone/>
      <a:defRPr sz="1409" kern="1200">
        <a:solidFill>
          <a:schemeClr val="tx1"/>
        </a:solidFill>
        <a:latin typeface="+mn-lt"/>
        <a:ea typeface="+mn-lt"/>
        <a:cs typeface="+mn-lt"/>
      </a:defRPr>
    </a:lvl5pPr>
    <a:lvl6pPr marL="1789024" algn="l" defTabSz="715609">
      <a:buNone/>
      <a:defRPr sz="1409" kern="1200">
        <a:solidFill>
          <a:schemeClr val="tx1"/>
        </a:solidFill>
        <a:latin typeface="+mn-lt"/>
        <a:ea typeface="+mn-lt"/>
        <a:cs typeface="+mn-lt"/>
      </a:defRPr>
    </a:lvl6pPr>
    <a:lvl7pPr marL="2146828" algn="l" defTabSz="715609">
      <a:buNone/>
      <a:defRPr sz="1409" kern="1200">
        <a:solidFill>
          <a:schemeClr val="tx1"/>
        </a:solidFill>
        <a:latin typeface="+mn-lt"/>
        <a:ea typeface="+mn-lt"/>
        <a:cs typeface="+mn-lt"/>
      </a:defRPr>
    </a:lvl7pPr>
    <a:lvl8pPr marL="2504633" algn="l" defTabSz="715609">
      <a:buNone/>
      <a:defRPr sz="1409" kern="1200">
        <a:solidFill>
          <a:schemeClr val="tx1"/>
        </a:solidFill>
        <a:latin typeface="+mn-lt"/>
        <a:ea typeface="+mn-lt"/>
        <a:cs typeface="+mn-lt"/>
      </a:defRPr>
    </a:lvl8pPr>
    <a:lvl9pPr marL="2862438" algn="l" defTabSz="715609">
      <a:buNone/>
      <a:defRPr sz="1409"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71"/>
    <p:restoredTop sz="75510"/>
  </p:normalViewPr>
  <p:slideViewPr>
    <p:cSldViewPr snapToGrid="0">
      <p:cViewPr varScale="1">
        <p:scale>
          <a:sx n="82" d="100"/>
          <a:sy n="82" d="100"/>
        </p:scale>
        <p:origin x="1517" y="67"/>
      </p:cViewPr>
      <p:guideLst/>
    </p:cSldViewPr>
  </p:slideViewPr>
  <p:notesTextViewPr>
    <p:cViewPr>
      <p:scale>
        <a:sx n="170" d="100"/>
        <a:sy n="17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presProps" Target="presProps.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viewProps" Target="viewProps.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err="1">
                <a:effectLst/>
                <a:latin typeface="Helvetica" pitchFamily="2" charset="0"/>
              </a:rPr>
              <a:t>Wayfinding</a:t>
            </a:r>
            <a:r>
              <a:rPr lang="it-IT" dirty="0">
                <a:effectLst/>
                <a:latin typeface="Helvetica" pitchFamily="2" charset="0"/>
              </a:rPr>
              <a:t> significa letteralmente</a:t>
            </a:r>
          </a:p>
          <a:p>
            <a:r>
              <a:rPr lang="it-IT" dirty="0">
                <a:effectLst/>
                <a:latin typeface="Helvetica" pitchFamily="2" charset="0"/>
              </a:rPr>
              <a:t>‘trovare la strada’. Riguarda quindi</a:t>
            </a:r>
          </a:p>
          <a:p>
            <a:r>
              <a:rPr lang="it-IT" dirty="0">
                <a:effectLst/>
                <a:latin typeface="Helvetica" pitchFamily="2" charset="0"/>
              </a:rPr>
              <a:t>tutta quella serie di artefatti che</a:t>
            </a:r>
          </a:p>
          <a:p>
            <a:r>
              <a:rPr lang="it-IT" dirty="0">
                <a:effectLst/>
                <a:latin typeface="Helvetica" pitchFamily="2" charset="0"/>
              </a:rPr>
              <a:t>aiutano i cittadini, non importa</a:t>
            </a:r>
          </a:p>
          <a:p>
            <a:r>
              <a:rPr lang="it-IT" dirty="0">
                <a:effectLst/>
                <a:latin typeface="Helvetica" pitchFamily="2" charset="0"/>
              </a:rPr>
              <a:t>se residenti, pendolari o turisti, ad</a:t>
            </a:r>
          </a:p>
          <a:p>
            <a:r>
              <a:rPr lang="it-IT" dirty="0">
                <a:effectLst/>
                <a:latin typeface="Helvetica" pitchFamily="2" charset="0"/>
              </a:rPr>
              <a:t>orientarsi nei luoghi.</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CED34-02B1-4D39-4E7A-FACB61ABD9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63B7E7-933F-400E-8A68-55AC0FB558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DBA360-1C56-4883-71B4-F444ECDAC550}"/>
              </a:ext>
            </a:extLst>
          </p:cNvPr>
          <p:cNvSpPr>
            <a:spLocks noGrp="1"/>
          </p:cNvSpPr>
          <p:nvPr>
            <p:ph type="body" idx="1"/>
          </p:nvPr>
        </p:nvSpPr>
        <p:spPr/>
        <p:txBody>
          <a:bodyPr/>
          <a:lstStyle/>
          <a:p>
            <a:r>
              <a:rPr lang="it-IT" b="1" dirty="0">
                <a:effectLst/>
                <a:latin typeface="Helvetica" pitchFamily="2" charset="0"/>
              </a:rPr>
              <a:t>L’esigenza di segnalare in modo chiaro e duraturo le strade e i percorsi che collegavano città spesso lontane tra di loro, attraverso territori impervi e disabitati, è stata un’esigenza sentita fin dall’antichità</a:t>
            </a:r>
            <a:r>
              <a:rPr lang="it-IT" dirty="0">
                <a:effectLst/>
                <a:latin typeface="Helvetica" pitchFamily="2" charset="0"/>
              </a:rPr>
              <a:t>. </a:t>
            </a:r>
          </a:p>
          <a:p>
            <a:r>
              <a:rPr lang="it-IT" dirty="0">
                <a:effectLst/>
                <a:latin typeface="Helvetica" pitchFamily="2" charset="0"/>
              </a:rPr>
              <a:t>Lo sviluppo di una rete viaria ramificata</a:t>
            </a:r>
          </a:p>
          <a:p>
            <a:r>
              <a:rPr lang="it-IT" dirty="0">
                <a:effectLst/>
                <a:latin typeface="Helvetica" pitchFamily="2" charset="0"/>
              </a:rPr>
              <a:t>che da Roma conduceva in ogni angolo dell’impero ha richiesto la nascita di un primo elementare </a:t>
            </a:r>
            <a:r>
              <a:rPr lang="it-IT" b="1" dirty="0">
                <a:effectLst/>
                <a:latin typeface="Helvetica" pitchFamily="2" charset="0"/>
              </a:rPr>
              <a:t>sistema di segnaletica condiviso e standardizzato. L’uso delle pietre miliari si afferma con l’espansione dell’impero romano</a:t>
            </a:r>
            <a:r>
              <a:rPr lang="it-IT" dirty="0">
                <a:effectLst/>
                <a:latin typeface="Helvetica" pitchFamily="2" charset="0"/>
              </a:rPr>
              <a:t>. Successivamente dal medioevo si sviluppa l’utilizzo di insegne di legno per indicare</a:t>
            </a:r>
          </a:p>
          <a:p>
            <a:r>
              <a:rPr lang="it-IT">
                <a:effectLst/>
                <a:latin typeface="Helvetica" pitchFamily="2" charset="0"/>
              </a:rPr>
              <a:t>luoghi e località.</a:t>
            </a:r>
          </a:p>
          <a:p>
            <a:endParaRPr lang="it-IT" dirty="0">
              <a:effectLst/>
              <a:latin typeface="Helvetica" pitchFamily="2" charset="0"/>
            </a:endParaRPr>
          </a:p>
        </p:txBody>
      </p:sp>
      <p:sp>
        <p:nvSpPr>
          <p:cNvPr id="4" name="Slide Number Placeholder 3">
            <a:extLst>
              <a:ext uri="{FF2B5EF4-FFF2-40B4-BE49-F238E27FC236}">
                <a16:creationId xmlns:a16="http://schemas.microsoft.com/office/drawing/2014/main" id="{EAB8D964-96EF-DB58-B584-AA51E9FB6AD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718787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Abbiamo individuato 9 progetti sviluppati in altrettanti paesi nel mondo per rappresentare alcuni aspetti che caratterizzano i progetti di </a:t>
            </a:r>
            <a:r>
              <a:rPr lang="it-IT" dirty="0" err="1"/>
              <a:t>wayfinding</a:t>
            </a:r>
            <a:r>
              <a:rPr lang="it-IT" dirty="0"/>
              <a:t> contemporaneo.</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5667A-4F56-CB72-97FD-7861337C71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4721A7-52AF-C022-B8D1-43665CCD33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9C2563-40F0-1308-3344-6DA7AF573267}"/>
              </a:ext>
            </a:extLst>
          </p:cNvPr>
          <p:cNvSpPr>
            <a:spLocks noGrp="1"/>
          </p:cNvSpPr>
          <p:nvPr>
            <p:ph type="body" idx="1"/>
          </p:nvPr>
        </p:nvSpPr>
        <p:spPr/>
        <p:txBody>
          <a:bodyPr/>
          <a:lstStyle/>
          <a:p>
            <a:r>
              <a:rPr dirty="0"/>
              <a:t>Make Your Way</a:t>
            </a:r>
          </a:p>
          <a:p>
            <a:r>
              <a:rPr dirty="0" err="1"/>
              <a:t>Partecipazione</a:t>
            </a:r>
            <a:endParaRPr dirty="0"/>
          </a:p>
          <a:p>
            <a:r>
              <a:rPr dirty="0" err="1"/>
              <a:t>icecream</a:t>
            </a:r>
            <a:r>
              <a:rPr dirty="0"/>
              <a:t> architecture · Lanarkshire, </a:t>
            </a:r>
            <a:r>
              <a:rPr dirty="0" err="1"/>
              <a:t>Scozia</a:t>
            </a:r>
            <a:r>
              <a:rPr dirty="0"/>
              <a:t> · dal 2018</a:t>
            </a:r>
          </a:p>
          <a:p>
            <a:r>
              <a:rPr dirty="0"/>
              <a:t>Fonti e </a:t>
            </a:r>
            <a:r>
              <a:rPr dirty="0" err="1"/>
              <a:t>immagini</a:t>
            </a:r>
            <a:endParaRPr dirty="0"/>
          </a:p>
          <a:p>
            <a:r>
              <a:rPr dirty="0"/>
              <a:t>https://</a:t>
            </a:r>
            <a:r>
              <a:rPr dirty="0" err="1"/>
              <a:t>www.icecreamarchitecture.com</a:t>
            </a:r>
            <a:r>
              <a:rPr dirty="0"/>
              <a:t>/projects/61-make-your-way</a:t>
            </a:r>
          </a:p>
          <a:p>
            <a:r>
              <a:rPr dirty="0" err="1"/>
              <a:t>Immagine</a:t>
            </a:r>
            <a:r>
              <a:rPr dirty="0"/>
              <a:t> https://</a:t>
            </a:r>
            <a:r>
              <a:rPr dirty="0" err="1"/>
              <a:t>www.icecreamarchitecture.com</a:t>
            </a:r>
            <a:r>
              <a:rPr dirty="0"/>
              <a:t>/rails/</a:t>
            </a:r>
            <a:r>
              <a:rPr dirty="0" err="1"/>
              <a:t>active_storage</a:t>
            </a:r>
            <a:r>
              <a:rPr dirty="0"/>
              <a:t>/blobs/proxy/eyJfcmFpbHMiOnsibWVzc2FnZSI6IkJBaHBBcm9EIiwiZXhwIjpudWxsLCJwdXIiOiJibG9iX2lkIn19--738eae56cbecb2b05a6428bedaab013b0627b6f8/signage%201.png</a:t>
            </a:r>
          </a:p>
        </p:txBody>
      </p:sp>
      <p:sp>
        <p:nvSpPr>
          <p:cNvPr id="4" name="Slide Number Placeholder 3">
            <a:extLst>
              <a:ext uri="{FF2B5EF4-FFF2-40B4-BE49-F238E27FC236}">
                <a16:creationId xmlns:a16="http://schemas.microsoft.com/office/drawing/2014/main" id="{6B537853-0E05-2A07-612F-DF80987701C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963275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Make Your Way</a:t>
            </a:r>
          </a:p>
          <a:p>
            <a:r>
              <a:t>Partecipazione</a:t>
            </a:r>
          </a:p>
          <a:p>
            <a:r>
              <a:t>icecream architecture · Lanarkshire, Scozia · dal 2018</a:t>
            </a:r>
          </a:p>
          <a:p>
            <a:r>
              <a:t>Make Your Way nasce nel Lanarkshire nel 2018, su iniziativa di icecream architecture e Rural Development Trust. Il progetto coinvolge gli abitanti nella scoperta dei luoghi attraverso camminate, laboratori artistici e attività di mappatura, con la partecipazione di oltre 600 bambini delle scuole primarie. Ricordi e conoscenze locali aiutano a individuare percorsi e punti di interesse, poi restituiti in mappe, segnaletica e installazioni. Una piattaforma digitale raccoglie itinerari e racconti aggiornabili. La partecipazione accompagna così la costruzione del sistema: chi vive il territorio contribuisce a scegliere che cosa rendere visibile. Sedute e segnali traducono questa conoscenza condivisa in occasioni per fermarsi, incontrarsi e riconoscere il paesaggio.</a:t>
            </a:r>
          </a:p>
          <a:p>
            <a:r>
              <a:t>Fonti e immagini</a:t>
            </a:r>
          </a:p>
          <a:p>
            <a:r>
              <a:t>https://www.icecreamarchitecture.com/projects/61-make-your-way</a:t>
            </a:r>
          </a:p>
          <a:p>
            <a:r>
              <a:t>Immagine https://www.icecreamarchitecture.com/rails/active_storage/blobs/proxy/eyJfcmFpbHMiOnsibWVzc2FnZSI6IkJBaHBBcm9EIiwiZXhwIjpudWxsLCJwdXIiOiJibG9iX2lkIn19--738eae56cbecb2b05a6428bedaab013b0627b6f8/signage%201.png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Make Your Way</a:t>
            </a:r>
          </a:p>
          <a:p>
            <a:r>
              <a:t>Partecipazione</a:t>
            </a:r>
          </a:p>
          <a:p>
            <a:r>
              <a:t>icecream architecture · Lanarkshire, Scozia · dal 2018</a:t>
            </a:r>
          </a:p>
          <a:p>
            <a:r>
              <a:t>Tema della pagina: Camminate e laboratori con le scuole</a:t>
            </a:r>
          </a:p>
          <a:p>
            <a:r>
              <a:t>Crediti: icecream architecture</a:t>
            </a:r>
          </a:p>
          <a:p>
            <a:r>
              <a:t>Fonti e immagini</a:t>
            </a:r>
          </a:p>
          <a:p>
            <a:r>
              <a:t>https://www.icecreamarchitecture.com/projects/61-make-your-way</a:t>
            </a:r>
          </a:p>
          <a:p>
            <a:r>
              <a:t>Immagine https://www.icecreamarchitecture.com/rails/active_storage/blobs/proxy/eyJfcmFpbHMiOnsibWVzc2FnZSI6IkJBaHBBaWtFIiwiZXhwIjpudWxsLCJwdXIiOiJibG9iX2lkIn19--cac9b53453145780f8dcf53118080b3ced6405cd/IMG_7889.JPG</a:t>
            </a:r>
          </a:p>
          <a:p>
            <a:r>
              <a:t>Immagine https://www.icecreamarchitecture.com/rails/active_storage/blobs/proxy/eyJfcmFpbHMiOnsibWVzc2FnZSI6IkJBaHBaZz09IiwiZXhwIjpudWxsLCJwdXIiOiJibG9iX2lkIn19--b1a002df8964539d252bfe76958c1aff3a4d866d/MakeYourWay%20-%20Newfield%20Primary%20School%20-%20Stonehouse%20-%20UnderTheTarp.jpg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err="1">
                <a:effectLst/>
                <a:latin typeface="Helvetica" pitchFamily="2" charset="0"/>
              </a:rPr>
              <a:t>Wayfinding</a:t>
            </a:r>
            <a:r>
              <a:rPr lang="it-IT" dirty="0">
                <a:effectLst/>
                <a:latin typeface="Helvetica" pitchFamily="2" charset="0"/>
              </a:rPr>
              <a:t> significa letteralmente</a:t>
            </a:r>
          </a:p>
          <a:p>
            <a:r>
              <a:rPr lang="it-IT" dirty="0">
                <a:effectLst/>
                <a:latin typeface="Helvetica" pitchFamily="2" charset="0"/>
              </a:rPr>
              <a:t>‘trovare la strada’. Riguarda quindi</a:t>
            </a:r>
          </a:p>
          <a:p>
            <a:r>
              <a:rPr lang="it-IT" dirty="0">
                <a:effectLst/>
                <a:latin typeface="Helvetica" pitchFamily="2" charset="0"/>
              </a:rPr>
              <a:t>tutta quella serie di artefatti che</a:t>
            </a:r>
          </a:p>
          <a:p>
            <a:r>
              <a:rPr lang="it-IT" dirty="0">
                <a:effectLst/>
                <a:latin typeface="Helvetica" pitchFamily="2" charset="0"/>
              </a:rPr>
              <a:t>aiutano i cittadini, non importa</a:t>
            </a:r>
          </a:p>
          <a:p>
            <a:r>
              <a:rPr lang="it-IT" dirty="0">
                <a:effectLst/>
                <a:latin typeface="Helvetica" pitchFamily="2" charset="0"/>
              </a:rPr>
              <a:t>se residenti, pendolari o turisti, ad</a:t>
            </a:r>
          </a:p>
          <a:p>
            <a:r>
              <a:rPr lang="it-IT" dirty="0">
                <a:effectLst/>
                <a:latin typeface="Helvetica" pitchFamily="2" charset="0"/>
              </a:rPr>
              <a:t>orientarsi nei luoghi.</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Make Your Way</a:t>
            </a:r>
          </a:p>
          <a:p>
            <a:r>
              <a:t>Partecipazione</a:t>
            </a:r>
          </a:p>
          <a:p>
            <a:r>
              <a:t>icecream architecture · Lanarkshire, Scozia · dal 2018</a:t>
            </a:r>
          </a:p>
          <a:p>
            <a:r>
              <a:t>Tema della pagina: Segnali e luoghi di sosta nascono dalle storie del territorio</a:t>
            </a:r>
          </a:p>
          <a:p>
            <a:r>
              <a:t>Crediti: icecream architecture</a:t>
            </a:r>
          </a:p>
          <a:p>
            <a:r>
              <a:t>Fonti e immagini</a:t>
            </a:r>
          </a:p>
          <a:p>
            <a:r>
              <a:t>https://www.icecreamarchitecture.com/projects/61-make-your-way</a:t>
            </a:r>
          </a:p>
          <a:p>
            <a:r>
              <a:t>Immagine https://www.icecreamarchitecture.com/rails/active_storage/blobs/proxy/eyJfcmFpbHMiOnsibWVzc2FnZSI6IkJBaHBBaW9FIiwiZXhwIjpudWxsLCJwdXIiOiJibG9iX2lkIn19--d3833bd63e08e8f6f3dedf20ad3bacbbbc44e096/IMG_8670.JPG</a:t>
            </a:r>
          </a:p>
          <a:p>
            <a:r>
              <a:t>Immagine https://www.icecreamarchitecture.com/rails/active_storage/blobs/proxy/eyJfcmFpbHMiOnsibWVzc2FnZSI6IkJBaHBBcW9EIiwiZXhwIjpudWxsLCJwdXIiOiJibG9iX2lkIn19--cf304ccc9d7bbf5f3c594af659daf6ee25772130/5.%20belvedere%20bench.JPG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Ginninderry Conservation Corridor</a:t>
            </a:r>
          </a:p>
          <a:p>
            <a:r>
              <a:t>Co-progettazione</a:t>
            </a:r>
          </a:p>
          <a:p>
            <a:r>
              <a:t>Natalie Band · Canberra, Australia · 2023–2024</a:t>
            </a:r>
          </a:p>
          <a:p>
            <a:r>
              <a:t>Fonti e immagini</a:t>
            </a:r>
          </a:p>
          <a:p>
            <a:r>
              <a:t>https://natalieband.com/ginninderry-work</a:t>
            </a:r>
          </a:p>
          <a:p>
            <a:r>
              <a:t>Immagine https://images.squarespace-cdn.com/content/v1/63228afa276798527202c423/a546c7f3-0736-4810-bf27-f8fb16961779/IMG_1438+copy.jpeg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Ginninderry Conservation Corridor</a:t>
            </a:r>
          </a:p>
          <a:p>
            <a:r>
              <a:t>Co-progettazione</a:t>
            </a:r>
          </a:p>
          <a:p>
            <a:r>
              <a:t>Natalie Band · Canberra, Australia · 2023–2024</a:t>
            </a:r>
          </a:p>
          <a:p>
            <a:r>
              <a:t>Nel Ginninderry Conservation Corridor, a Canberra, Natalie Band sviluppa un sistema di orientamento e interpretazione per una nuova rete di sentieri. Il lavoro mette in relazione le esigenze di chi visita la riserva con quelle di ranger, ecologi e responsabili della gestione. Il confronto con i detentori dei saperi indigeni contribuisce alla scelta dei racconti e dei contenuti, mentre le risposte della comunità orientano formato e informazioni dei pannelli. Mappe e ipotesi di percorso passano attraverso revisioni successive. La co-progettazione riguarda quindi sia la struttura della rete sia il modo di raccontare piante e animali. Il progetto rende leggibile il territorio attraverso conoscenze differenti, tenendo conto della sensibilità dei siti ecologici e culturali.</a:t>
            </a:r>
          </a:p>
          <a:p>
            <a:r>
              <a:t>Fonti e immagini</a:t>
            </a:r>
          </a:p>
          <a:p>
            <a:r>
              <a:t>https://natalieband.com/ginninderry-work</a:t>
            </a:r>
          </a:p>
          <a:p>
            <a:r>
              <a:t>Immagine https://images.squarespace-cdn.com/content/v1/63228afa276798527202c423/a546c7f3-0736-4810-bf27-f8fb16961779/IMG_1438+copy.jpeg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Ginninderry Conservation Corridor</a:t>
            </a:r>
          </a:p>
          <a:p>
            <a:r>
              <a:t>Co-progettazione</a:t>
            </a:r>
          </a:p>
          <a:p>
            <a:r>
              <a:t>Natalie Band · Canberra, Australia · 2023–2024</a:t>
            </a:r>
          </a:p>
          <a:p>
            <a:r>
              <a:t>Tema della pagina: Documenti di sviluppo e revisione della rete con i ranger</a:t>
            </a:r>
          </a:p>
          <a:p>
            <a:r>
              <a:t>Crediti: Natalie Band</a:t>
            </a:r>
          </a:p>
          <a:p>
            <a:r>
              <a:t>Fonti e immagini</a:t>
            </a:r>
          </a:p>
          <a:p>
            <a:r>
              <a:t>https://natalieband.com/ginninderry-work</a:t>
            </a:r>
          </a:p>
          <a:p>
            <a:r>
              <a:t>Immagine https://images.squarespace-cdn.com/content/v1/63228afa276798527202c423/12bb0a47-41c0-4d43-b567-03e3e44937bb/Wayfinding+%282%29.jpg</a:t>
            </a:r>
          </a:p>
          <a:p>
            <a:r>
              <a:t>Immagine https://images.squarespace-cdn.com/content/v1/63228afa276798527202c423/325d78ec-8cb0-4ac5-89a2-163b8049396f/Wayfinding+%283%29.jpg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Ginninderry Conservation Corridor</a:t>
            </a:r>
          </a:p>
          <a:p>
            <a:r>
              <a:t>Co-progettazione</a:t>
            </a:r>
          </a:p>
          <a:p>
            <a:r>
              <a:t>Natalie Band · Canberra, Australia · 2023–2024</a:t>
            </a:r>
          </a:p>
          <a:p>
            <a:r>
              <a:t>Tema della pagina: Schizzi e ipotesi dei contenuti interpretativi</a:t>
            </a:r>
          </a:p>
          <a:p>
            <a:r>
              <a:t>Crediti: Natalie Band</a:t>
            </a:r>
          </a:p>
          <a:p>
            <a:r>
              <a:t>Fonti e immagini</a:t>
            </a:r>
          </a:p>
          <a:p>
            <a:r>
              <a:t>https://natalieband.com/ginninderry-work</a:t>
            </a:r>
          </a:p>
          <a:p>
            <a:r>
              <a:t>Immagine https://images.squarespace-cdn.com/content/v1/63228afa276798527202c423/0eaa4fa4-b204-4ff1-93d4-4d2b8dc7a16e/IMG_0087.JPG</a:t>
            </a:r>
          </a:p>
          <a:p>
            <a:r>
              <a:t>Immagine https://images.squarespace-cdn.com/content/v1/63228afa276798527202c423/cd4f87a2-12aa-49a0-9026-7b10b9aa9dc0/Wayfinding+%284%29.jpg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Ginninderry Conservation Corridor</a:t>
            </a:r>
          </a:p>
          <a:p>
            <a:r>
              <a:t>Co-progettazione</a:t>
            </a:r>
          </a:p>
          <a:p>
            <a:r>
              <a:t>Natalie Band · Canberra, Australia · 2023–2024</a:t>
            </a:r>
          </a:p>
          <a:p>
            <a:r>
              <a:t>Tema della pagina: Saperi sulle piante e orientamento lungo i sentieri</a:t>
            </a:r>
          </a:p>
          <a:p>
            <a:r>
              <a:t>Crediti: Natalie Band</a:t>
            </a:r>
          </a:p>
          <a:p>
            <a:r>
              <a:t>Fonti e immagini</a:t>
            </a:r>
          </a:p>
          <a:p>
            <a:r>
              <a:t>https://natalieband.com/ginninderry-work</a:t>
            </a:r>
          </a:p>
          <a:p>
            <a:r>
              <a:t>Immagine https://images.squarespace-cdn.com/content/v1/63228afa276798527202c423/118afd51-36f1-406b-a44a-4d34963a84c7/First+Nations+Plant+Uses+copy+2.jpg</a:t>
            </a:r>
          </a:p>
          <a:p>
            <a:r>
              <a:t>Immagine https://images.squarespace-cdn.com/content/v1/63228afa276798527202c423/6b24bc1c-cc44-4342-b86d-cbe373757ba5/IMG_2214+copy.JPG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Mount Oyama</a:t>
            </a:r>
          </a:p>
          <a:p>
            <a:r>
              <a:t>Transizione abitato-natura</a:t>
            </a:r>
          </a:p>
          <a:p>
            <a:r>
              <a:t>GK Graphics · Kanagawa, Giappone · 2015</a:t>
            </a:r>
          </a:p>
          <a:p>
            <a:r>
              <a:t>Fonti e immagini</a:t>
            </a:r>
          </a:p>
          <a:p>
            <a:r>
              <a:t>https://www.gk-graphics.jp/archives/works/works-237</a:t>
            </a:r>
          </a:p>
          <a:p>
            <a:r>
              <a:t>Immagine https://www.gk-graphics.jp/wp-content/uploads/works/237/works237_c.jpg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Mount Oyama</a:t>
            </a:r>
          </a:p>
          <a:p>
            <a:r>
              <a:t>Transizione abitato-natura</a:t>
            </a:r>
          </a:p>
          <a:p>
            <a:r>
              <a:t>GK Graphics · Kanagawa, Giappone · 2015</a:t>
            </a:r>
          </a:p>
          <a:p>
            <a:r>
              <a:t>Il sistema di GK Graphics accompagna i visitatori dalla stazione ferroviaria ai sentieri del monte Oyama, luogo di pellegrinaggio nella prefettura di Kanagawa. Ventidue punti di orientamento costruiscono una continuità tra strade, accessi e percorsi montani. Il linguaggio cambia con l’ambiente: le superfici colorate e i caratteri assumono proporzioni diverse nel passaggio dall’abitato al bosco. Nei nodi principali, segnali verticali reinterpretano la freccia attraverso la scrittura giapponese e sostituiscono i precedenti elementi in finto legno. La transizione diventa una qualità del sistema. Il visitatore riconosce una stessa famiglia di segni, mentre il loro tono si adatta al contesto e alla dimensione culturale della montagna.</a:t>
            </a:r>
          </a:p>
          <a:p>
            <a:r>
              <a:t>Fonti e immagini</a:t>
            </a:r>
          </a:p>
          <a:p>
            <a:r>
              <a:t>https://www.gk-graphics.jp/archives/works/works-237</a:t>
            </a:r>
          </a:p>
          <a:p>
            <a:r>
              <a:t>Immagine https://www.gk-graphics.jp/wp-content/uploads/works/237/works237_c.jpg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Mount Oyama</a:t>
            </a:r>
          </a:p>
          <a:p>
            <a:r>
              <a:t>Transizione abitato-natura</a:t>
            </a:r>
          </a:p>
          <a:p>
            <a:r>
              <a:t>GK Graphics · Kanagawa, Giappone · 2015</a:t>
            </a:r>
          </a:p>
          <a:p>
            <a:r>
              <a:t>Tema della pagina: Accessi e nodi di orientamento tra abitato e montagna</a:t>
            </a:r>
          </a:p>
          <a:p>
            <a:r>
              <a:t>Crediti: GK Graphics</a:t>
            </a:r>
          </a:p>
          <a:p>
            <a:r>
              <a:t>Fonti e immagini</a:t>
            </a:r>
          </a:p>
          <a:p>
            <a:r>
              <a:t>https://www.gk-graphics.jp/archives/works/works-237</a:t>
            </a:r>
          </a:p>
          <a:p>
            <a:r>
              <a:t>Immagine https://www.gk-graphics.jp/wp-content/uploads/works/237/works237_e.jpg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Mount Oyama</a:t>
            </a:r>
          </a:p>
          <a:p>
            <a:r>
              <a:t>Transizione abitato-natura</a:t>
            </a:r>
          </a:p>
          <a:p>
            <a:r>
              <a:t>GK Graphics · Kanagawa, Giappone · 2015</a:t>
            </a:r>
          </a:p>
          <a:p>
            <a:r>
              <a:t>Tema della pagina: Variazioni cromatiche e scrittura verticale</a:t>
            </a:r>
          </a:p>
          <a:p>
            <a:r>
              <a:t>Crediti: GK Graphics</a:t>
            </a:r>
          </a:p>
          <a:p>
            <a:r>
              <a:t>Fonti e immagini</a:t>
            </a:r>
          </a:p>
          <a:p>
            <a:r>
              <a:t>https://www.gk-graphics.jp/archives/works/works-237</a:t>
            </a:r>
          </a:p>
          <a:p>
            <a:r>
              <a:t>Immagine https://www.gk-graphics.jp/wp-content/uploads/works/237/works237_b.jpg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Mount Oyama</a:t>
            </a:r>
          </a:p>
          <a:p>
            <a:r>
              <a:t>Transizione abitato-natura</a:t>
            </a:r>
          </a:p>
          <a:p>
            <a:r>
              <a:t>GK Graphics · Kanagawa, Giappone · 2015</a:t>
            </a:r>
          </a:p>
          <a:p>
            <a:r>
              <a:t>Tema della pagina: La stessa famiglia di segni nel paesaggio del bosco</a:t>
            </a:r>
          </a:p>
          <a:p>
            <a:r>
              <a:t>Crediti: GK Graphics</a:t>
            </a:r>
          </a:p>
          <a:p>
            <a:r>
              <a:t>Fonti e immagini</a:t>
            </a:r>
          </a:p>
          <a:p>
            <a:r>
              <a:t>https://www.gk-graphics.jp/archives/works/works-237</a:t>
            </a:r>
          </a:p>
          <a:p>
            <a:r>
              <a:t>Immagine https://www.gk-graphics.jp/wp-content/uploads/works/237/works237_a.jpg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Schlitz Audubon Nature Center</a:t>
            </a:r>
          </a:p>
          <a:p>
            <a:r>
              <a:t>Materiali e prototipi</a:t>
            </a:r>
          </a:p>
          <a:p>
            <a:r>
              <a:t>Zoe Finney · Wisconsin, USA · 2019–2021</a:t>
            </a:r>
          </a:p>
          <a:p>
            <a:r>
              <a:t>Fonti e immagini</a:t>
            </a:r>
          </a:p>
          <a:p>
            <a:r>
              <a:t>https://www.zoefinney.com/wayfinding</a:t>
            </a:r>
          </a:p>
          <a:p>
            <a:r>
              <a:t>Immagine https://carbon-media.accelerator.net/0000000mbdV/hPrAffSbAMMfjY253UJINm;1100x1466.jpeg?auto=webp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Schlitz Audubon Nature Center</a:t>
            </a:r>
          </a:p>
          <a:p>
            <a:r>
              <a:t>Materiali e prototipi</a:t>
            </a:r>
          </a:p>
          <a:p>
            <a:r>
              <a:t>Zoe Finney · Wisconsin, USA · 2019–2021</a:t>
            </a:r>
          </a:p>
          <a:p>
            <a:r>
              <a:t>Per i sentieri dello Schlitz Audubon Nature Center, Zoe Finney e il gruppo del centro progettano 49 segnali articolati in quattro tipologie. Lo sviluppo comprende ricerca, modelli e verifiche prima della posa. L’obiettivo è rendere riconoscibili le indicazioni senza farle prevalere sull’ambiente. I pali utilizzano legno, in parte ricavato da alberi abbattuti sul posto. Le superfici sono in alluminio trattato con una finitura che richiama l’acciaio ossidato, con grafica in vinile resistente ai raggi UV. I prototipi permettono di valutare proporzioni e leggibilità, mentre il montaggio verifica il rapporto tra supporto e terreno. Il caso mostra come la scelta dei materiali acquisti senso attraverso prove concrete e un’attenzione continua alle condizioni d’uso.</a:t>
            </a:r>
          </a:p>
          <a:p>
            <a:r>
              <a:t>Fonti e immagini</a:t>
            </a:r>
          </a:p>
          <a:p>
            <a:r>
              <a:t>https://www.zoefinney.com/wayfinding</a:t>
            </a:r>
          </a:p>
          <a:p>
            <a:r>
              <a:t>Immagine https://carbon-media.accelerator.net/0000000mbdV/hPrAffSbAMMfjY253UJINm;1100x1466.jpeg?auto=webp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Schlitz Audubon Nature Center</a:t>
            </a:r>
          </a:p>
          <a:p>
            <a:r>
              <a:t>Materiali e prototipi</a:t>
            </a:r>
          </a:p>
          <a:p>
            <a:r>
              <a:t>Zoe Finney · Wisconsin, USA · 2019–2021</a:t>
            </a:r>
          </a:p>
          <a:p>
            <a:r>
              <a:t>Tema della pagina: Prototipi e verifica delle proporzioni</a:t>
            </a:r>
          </a:p>
          <a:p>
            <a:r>
              <a:t>Crediti: Zoe Finney</a:t>
            </a:r>
          </a:p>
          <a:p>
            <a:r>
              <a:t>Fonti e immagini</a:t>
            </a:r>
          </a:p>
          <a:p>
            <a:r>
              <a:t>https://www.zoefinney.com/wayfinding</a:t>
            </a:r>
          </a:p>
          <a:p>
            <a:r>
              <a:t>Immagine https://carbon-media.accelerator.net/0000000mbdV/2UjOZ0BzRVEcjVlJIAeEd3;1920x1371.png?auto=webp</a:t>
            </a:r>
          </a:p>
          <a:p>
            <a:r>
              <a:t>Immagine https://carbon-media.accelerator.net/0000000mbdV/09I4Lan9p5bcKYy5CY87tY;1100x1466.jpeg?auto=webp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Schlitz Audubon Nature Center</a:t>
            </a:r>
          </a:p>
          <a:p>
            <a:r>
              <a:t>Materiali e prototipi</a:t>
            </a:r>
          </a:p>
          <a:p>
            <a:r>
              <a:t>Zoe Finney · Wisconsin, USA · 2019–2021</a:t>
            </a:r>
          </a:p>
          <a:p>
            <a:r>
              <a:t>Tema della pagina: Il montaggio mette alla prova supporti e fissaggi</a:t>
            </a:r>
          </a:p>
          <a:p>
            <a:r>
              <a:t>Crediti: Zoe Finney</a:t>
            </a:r>
          </a:p>
          <a:p>
            <a:r>
              <a:t>Fonti e immagini</a:t>
            </a:r>
          </a:p>
          <a:p>
            <a:r>
              <a:t>https://www.zoefinney.com/wayfinding</a:t>
            </a:r>
          </a:p>
          <a:p>
            <a:r>
              <a:t>Immagine https://carbon-media.accelerator.net/0000000mbdV/8Azm3dKrIH0eB9lLJ1CQPa;1100x825.jpeg?auto=webp</a:t>
            </a:r>
          </a:p>
          <a:p>
            <a:r>
              <a:t>Immagine https://carbon-media.accelerator.net/0000000mbdV/ffDzn4lB2qjboOZvJGIL80;1100x1466.jpeg?auto=webp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Schlitz Audubon Nature Center</a:t>
            </a:r>
          </a:p>
          <a:p>
            <a:r>
              <a:t>Materiali e prototipi</a:t>
            </a:r>
          </a:p>
          <a:p>
            <a:r>
              <a:t>Zoe Finney · Wisconsin, USA · 2019–2021</a:t>
            </a:r>
          </a:p>
          <a:p>
            <a:r>
              <a:t>Tema della pagina: La mappa e il segnale installato sui pali lignei</a:t>
            </a:r>
          </a:p>
          <a:p>
            <a:r>
              <a:t>Crediti: Zoe Finney</a:t>
            </a:r>
          </a:p>
          <a:p>
            <a:r>
              <a:t>Fonti e immagini</a:t>
            </a:r>
          </a:p>
          <a:p>
            <a:r>
              <a:t>https://www.zoefinney.com/wayfinding</a:t>
            </a:r>
          </a:p>
          <a:p>
            <a:r>
              <a:t>Immagine https://carbon-media.accelerator.net/0000000mbdV/6RJvmhrCY44clbu4cqr3Oq;1100x825.jpeg?auto=webp</a:t>
            </a:r>
          </a:p>
          <a:p>
            <a:r>
              <a:t>Immagine https://carbon-media.accelerator.net/0000000mbdV/jslwl0fzr3fdsSQBtGxOH0;1100x825.jpeg?auto=webp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Gateway Green</a:t>
            </a:r>
          </a:p>
          <a:p>
            <a:r>
              <a:t>Legno</a:t>
            </a:r>
          </a:p>
          <a:p>
            <a:r>
              <a:t>sparks+sullivan · Portland, USA · sistema documentato nel 2021</a:t>
            </a:r>
          </a:p>
          <a:p>
            <a:r>
              <a:t>Fonti e immagini</a:t>
            </a:r>
          </a:p>
          <a:p>
            <a:r>
              <a:t>https://www.sparkssullivan.com/work/gateway-green</a:t>
            </a:r>
          </a:p>
          <a:p>
            <a:r>
              <a:t>Immagine https://images.squarespace-cdn.com/content/v1/61324fa231367158632eaef0/1631904244147-46V681QNYI8SIHG4E4LE/Start+hill.jpg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Gateway Green</a:t>
            </a:r>
          </a:p>
          <a:p>
            <a:r>
              <a:t>Legno</a:t>
            </a:r>
          </a:p>
          <a:p>
            <a:r>
              <a:t>sparks+sullivan · Portland, USA · sistema documentato nel 2021</a:t>
            </a:r>
          </a:p>
          <a:p>
            <a:r>
              <a:t>Gateway Green è un parco per biciclette ricavato tra due autostrade a Portland. sparks+sullivan progetta mappe e segnaletica con GreenWorks e il produttore ACME. I pali sono in ginepro, scelto come alternativa al cedro e al legno trattato. Il materiale offre una struttura riconoscibile, sulla quale trovano posto direzioni, regole e indicazioni di difficoltà. La superficie del legno resta visibile e dà continuità a elementi di dimensioni diverse. Colori e pittogrammi distinguono i percorsi senza nascondere il supporto. Il tema del legno riguarda qui la durata e la relazione con il contesto, oltre all’aspetto: dimensione dei pali, fissaggi e collocazione concorrono a rendere i segnali utilizzabili da chi attraversa il parco in movimento.</a:t>
            </a:r>
          </a:p>
          <a:p>
            <a:r>
              <a:t>Fonti e immagini</a:t>
            </a:r>
          </a:p>
          <a:p>
            <a:r>
              <a:t>https://www.sparkssullivan.com/work/gateway-green</a:t>
            </a:r>
          </a:p>
          <a:p>
            <a:r>
              <a:t>Immagine https://images.squarespace-cdn.com/content/v1/61324fa231367158632eaef0/1631904244147-46V681QNYI8SIHG4E4LE/Start+hill.jpg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Gateway Green</a:t>
            </a:r>
          </a:p>
          <a:p>
            <a:r>
              <a:t>Legno</a:t>
            </a:r>
          </a:p>
          <a:p>
            <a:r>
              <a:t>sparks+sullivan · Portland, USA · sistema documentato nel 2021</a:t>
            </a:r>
          </a:p>
          <a:p>
            <a:r>
              <a:t>Tema della pagina: Il palo di ginepro dà continuità ai segnali del parco</a:t>
            </a:r>
          </a:p>
          <a:p>
            <a:r>
              <a:t>Crediti: Micah Fischer / sparks+sullivan</a:t>
            </a:r>
          </a:p>
          <a:p>
            <a:r>
              <a:t>Fonti e immagini</a:t>
            </a:r>
          </a:p>
          <a:p>
            <a:r>
              <a:t>https://www.sparkssullivan.com/work/gateway-green</a:t>
            </a:r>
          </a:p>
          <a:p>
            <a:r>
              <a:t>Immagine https://images.squarespace-cdn.com/content/v1/61324fa231367158632eaef0/1631645218243-6HWSV1FBFJED3E5Y9JSK/Gateway+Green.001.jpeg</a:t>
            </a:r>
          </a:p>
          <a:p>
            <a:r>
              <a:t>Immagine https://images.squarespace-cdn.com/content/v1/61324fa231367158632eaef0/1631922498361-599MA6GRSN29NGV8WSMT/Cliff+line.jpg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Gateway Green</a:t>
            </a:r>
          </a:p>
          <a:p>
            <a:r>
              <a:t>Legno</a:t>
            </a:r>
          </a:p>
          <a:p>
            <a:r>
              <a:t>sparks+sullivan · Portland, USA · sistema documentato nel 2021</a:t>
            </a:r>
          </a:p>
          <a:p>
            <a:r>
              <a:t>Tema della pagina: Supporti lignei e pannelli informativi</a:t>
            </a:r>
          </a:p>
          <a:p>
            <a:r>
              <a:t>Crediti: Micah Fischer / sparks+sullivan</a:t>
            </a:r>
          </a:p>
          <a:p>
            <a:r>
              <a:t>Fonti e immagini</a:t>
            </a:r>
          </a:p>
          <a:p>
            <a:r>
              <a:t>https://www.sparkssullivan.com/work/gateway-green</a:t>
            </a:r>
          </a:p>
          <a:p>
            <a:r>
              <a:t>Immagine https://images.squarespace-cdn.com/content/v1/61324fa231367158632eaef0/1631923252911-MYNEU97BYLPMOEFGHSTZ/Skills+Park.jpg</a:t>
            </a:r>
          </a:p>
          <a:p>
            <a:r>
              <a:t>Immagine https://images.squarespace-cdn.com/content/v1/61324fa231367158632eaef0/1631310660269-28S43VTL14AWPV2KZA8B/Gateway+Green.002.jpeg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Gateway Green</a:t>
            </a:r>
          </a:p>
          <a:p>
            <a:r>
              <a:t>Legno</a:t>
            </a:r>
          </a:p>
          <a:p>
            <a:r>
              <a:t>sparks+sullivan · Portland, USA · sistema documentato nel 2021</a:t>
            </a:r>
          </a:p>
          <a:p>
            <a:r>
              <a:t>Tema della pagina: Il supporto ligneo nel paesaggio dei percorsi ciclistici</a:t>
            </a:r>
          </a:p>
          <a:p>
            <a:r>
              <a:t>Crediti: Micah Fischer / sparks+sullivan</a:t>
            </a:r>
          </a:p>
          <a:p>
            <a:r>
              <a:t>Fonti e immagini</a:t>
            </a:r>
          </a:p>
          <a:p>
            <a:r>
              <a:t>https://www.sparkssullivan.com/work/gateway-green</a:t>
            </a:r>
          </a:p>
          <a:p>
            <a:r>
              <a:t>Immagine https://images.squarespace-cdn.com/content/v1/61324fa231367158632eaef0/8f00f2ed-61fe-46f0-a444-f93b49c5f1a7/Gateway+Green.001.jpeg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Perspektivenweg</a:t>
            </a:r>
          </a:p>
          <a:p>
            <a:r>
              <a:t>Landmark</a:t>
            </a:r>
          </a:p>
          <a:p>
            <a:r>
              <a:t>Snøhetta · Innsbruck, Austria · 2016–2018</a:t>
            </a:r>
          </a:p>
          <a:p>
            <a:r>
              <a:t>Fonti e immagini</a:t>
            </a:r>
          </a:p>
          <a:p>
            <a:r>
              <a:t>https://www.snohetta.com/projects/path-of-perspectives</a:t>
            </a:r>
          </a:p>
          <a:p>
            <a:r>
              <a:t>Immagine https://snohetta.b-cdn.net/uploads/oa/perspektivenweg/143_IN_N40_webimageport.jpg?width=500&amp;height=667&amp;quality=85&amp;crop=1440%2C1920%2C0%2C0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Perspektivenweg</a:t>
            </a:r>
          </a:p>
          <a:p>
            <a:r>
              <a:t>Landmark</a:t>
            </a:r>
          </a:p>
          <a:p>
            <a:r>
              <a:t>Snøhetta · Innsbruck, Austria · 2016–2018</a:t>
            </a:r>
          </a:p>
          <a:p>
            <a:r>
              <a:t>Il Perspektivenweg di Snøhetta si sviluppa lungo un percorso panoramico di 2,8 chilometri sulla Nordkette, sopra Innsbruck. Dieci interventi architettonici segnano punti di sosta e diversi modi di osservare la montagna. Sedute, piattaforme e affacci diventano riferimenti riconoscibili lungo il cammino. L’acciaio Corten riprende il materiale delle strutture paravalanghe presenti sul versante, mentre il larice forma le superfici per sedersi o distendersi. Le iscrizioni di Wittgenstein invitano a una pausa di riflessione. Il landmark assume così una funzione concreta nell’esperienza: rende memorabile un luogo, offre un punto d’incontro e orienta lo sguardo. La successione degli elementi aiuta a leggere la topografia attraverso il corpo e il movimento.</a:t>
            </a:r>
          </a:p>
          <a:p>
            <a:r>
              <a:t>Fonti e immagini</a:t>
            </a:r>
          </a:p>
          <a:p>
            <a:r>
              <a:t>https://www.snohetta.com/projects/path-of-perspectives</a:t>
            </a:r>
          </a:p>
          <a:p>
            <a:r>
              <a:t>Immagine https://snohetta.b-cdn.net/uploads/oa/perspektivenweg/143_IN_N40_webimageport.jpg?width=500&amp;height=667&amp;quality=85&amp;crop=1440%2C1920%2C0%2C0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Perspektivenweg</a:t>
            </a:r>
          </a:p>
          <a:p>
            <a:r>
              <a:t>Landmark</a:t>
            </a:r>
          </a:p>
          <a:p>
            <a:r>
              <a:t>Snøhetta · Innsbruck, Austria · 2016–2018</a:t>
            </a:r>
          </a:p>
          <a:p>
            <a:r>
              <a:t>Tema della pagina: Un punto riconoscibile lungo il percorso</a:t>
            </a:r>
          </a:p>
          <a:p>
            <a:r>
              <a:t>Crediti: Christian Flatscher / Snøhetta</a:t>
            </a:r>
          </a:p>
          <a:p>
            <a:r>
              <a:t>Fonti e immagini</a:t>
            </a:r>
          </a:p>
          <a:p>
            <a:r>
              <a:t>https://www.snohetta.com/projects/path-of-perspectives</a:t>
            </a:r>
          </a:p>
          <a:p>
            <a:r>
              <a:t>Immagine https://snohetta.b-cdn.net/uploads/oa/perspektivenweg/143_IN_N39_webimageland.jpg?width=750&amp;height=500&amp;quality=85&amp;crop=2048%2C1365%2C0%2C0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Perspektivenweg</a:t>
            </a:r>
          </a:p>
          <a:p>
            <a:r>
              <a:t>Landmark</a:t>
            </a:r>
          </a:p>
          <a:p>
            <a:r>
              <a:t>Snøhetta · Innsbruck, Austria · 2016–2018</a:t>
            </a:r>
          </a:p>
          <a:p>
            <a:r>
              <a:t>Tema della pagina: La piattaforma orienta lo sguardo sulla valle</a:t>
            </a:r>
          </a:p>
          <a:p>
            <a:r>
              <a:t>Crediti: Christian Flatscher / Snøhetta</a:t>
            </a:r>
          </a:p>
          <a:p>
            <a:r>
              <a:t>Fonti e immagini</a:t>
            </a:r>
          </a:p>
          <a:p>
            <a:r>
              <a:t>https://www.snohetta.com/projects/path-of-perspectives</a:t>
            </a:r>
          </a:p>
          <a:p>
            <a:r>
              <a:t>Immagine https://snohetta.b-cdn.net/uploads/oa/perspektivenweg/143_IN_N49_webimageland.jpg?width=750&amp;height=500&amp;quality=85&amp;crop=2048%2C1365%2C0%2C0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Perspektivenweg</a:t>
            </a:r>
          </a:p>
          <a:p>
            <a:r>
              <a:t>Landmark</a:t>
            </a:r>
          </a:p>
          <a:p>
            <a:r>
              <a:t>Snøhetta · Innsbruck, Austria · 2016–2018</a:t>
            </a:r>
          </a:p>
          <a:p>
            <a:r>
              <a:t>Tema della pagina: Il riferimento diventa spazio di sosta</a:t>
            </a:r>
          </a:p>
          <a:p>
            <a:r>
              <a:t>Crediti: Christian Flatscher / Snøhetta</a:t>
            </a:r>
          </a:p>
          <a:p>
            <a:r>
              <a:t>Fonti e immagini</a:t>
            </a:r>
          </a:p>
          <a:p>
            <a:r>
              <a:t>https://www.snohetta.com/projects/path-of-perspectives</a:t>
            </a:r>
          </a:p>
          <a:p>
            <a:r>
              <a:t>Immagine https://snohetta.b-cdn.net/uploads/oa/perspektivenweg/143_IN_N51_webimageland.jpg?width=500&amp;height=333&amp;quality=85&amp;crop=2048%2C1364%2C0%2C0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Whakarewarewa Forest Loop</a:t>
            </a:r>
          </a:p>
          <a:p>
            <a:r>
              <a:t>Narrazione digitale</a:t>
            </a:r>
          </a:p>
          <a:p>
            <a:r>
              <a:t>Salt + Tonic e DOTDOT · Rotorua, Nuova Zelanda · app 2023</a:t>
            </a:r>
          </a:p>
          <a:p>
            <a:r>
              <a:t>Fonti e immagini</a:t>
            </a:r>
          </a:p>
          <a:p>
            <a:r>
              <a:t>https://www.rotorualakescouncil.nz/our-council/news/news?item=id%3A2mdj7u0381cxbyoq9md5</a:t>
            </a:r>
          </a:p>
          <a:p>
            <a:r>
              <a:t>https://www.rotoruanz.com/visit/stories-articles/august-2023/new-trail-app-tells-the-stories-and-history-of-wha</a:t>
            </a:r>
          </a:p>
          <a:p>
            <a:r>
              <a:t>Immagine https://www.rotoruanz.com/getContentAsset/73b166f4-ae2e-4f2d-8ba5-a2b1cc5a24e5/c139d186-952c-4121-bfc0-61f3cc24e50a/WFL_app_HERO.jpg?language=en-NZ</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Whakarewarewa Forest Loop</a:t>
            </a:r>
          </a:p>
          <a:p>
            <a:r>
              <a:t>Narrazione digitale</a:t>
            </a:r>
          </a:p>
          <a:p>
            <a:r>
              <a:t>Salt + Tonic e DOTDOT · Rotorua, Nuova Zelanda · app 2023</a:t>
            </a:r>
          </a:p>
          <a:p>
            <a:r>
              <a:t>L’app del Whakarewarewa Forest Loop accompagna un percorso ciclistico nella foresta di Rotorua. Salt + Tonic e DOTDOT la sviluppano con Rotorua Lakes Council e le comunità Māori locali. La navigazione si intreccia con racconti accessibili nei punti del tracciato: audio, video e realtà aumentata mettono in relazione il paesaggio con storie e conoscenze degli iwi. La posizione e la scansione di immagini collegano i contenuti al luogo in cui ci si trova. Il digitale amplia così ciò che il segnale fisico può comunicare, mentre il percorso dà un contesto all’ascolto. La narrazione nasce dalla collaborazione con chi custodisce quelle memorie e permette al visitatore di incontrare una dimensione del territorio che la sola veduta non rende immediatamente accessibile.</a:t>
            </a:r>
          </a:p>
          <a:p>
            <a:r>
              <a:t>Fonti e immagini</a:t>
            </a:r>
          </a:p>
          <a:p>
            <a:r>
              <a:t>https://www.rotorualakescouncil.nz/our-council/news/news?item=id%3A2mdj7u0381cxbyoq9md5</a:t>
            </a:r>
          </a:p>
          <a:p>
            <a:r>
              <a:t>https://www.rotoruanz.com/visit/stories-articles/august-2023/new-trail-app-tells-the-stories-and-history-of-wha</a:t>
            </a:r>
          </a:p>
          <a:p>
            <a:r>
              <a:t>https://apps.apple.com/us/app/whakarewarewa-forest-loop/id6447142312</a:t>
            </a:r>
          </a:p>
          <a:p>
            <a:r>
              <a:t>Immagine https://www.rotoruanz.com/getContentAsset/73b166f4-ae2e-4f2d-8ba5-a2b1cc5a24e5/c139d186-952c-4121-bfc0-61f3cc24e50a/WFL_app_HERO.jpg?language=en-NZ</a:t>
            </a:r>
          </a:p>
          <a:p>
            <a:r>
              <a:t>Immagine https://is1-ssl.mzstatic.com/image/thumb/PurpleSource126/v4/d7/07/0b/d7070baa-3828-084c-46f8-cf7fe7195ee9/66add579-cebb-44a7-95c3-81d542e823b5_1284_x2778_set_of_7-05.jpg/600x1300bb.webp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Whakarewarewa Forest Loop</a:t>
            </a:r>
          </a:p>
          <a:p>
            <a:r>
              <a:t>Narrazione digitale</a:t>
            </a:r>
          </a:p>
          <a:p>
            <a:r>
              <a:t>Salt + Tonic e DOTDOT · Rotorua, Nuova Zelanda · app 2023</a:t>
            </a:r>
          </a:p>
          <a:p>
            <a:r>
              <a:t>Tema della pagina: Orientamento e accesso ai racconti geolocalizzati</a:t>
            </a:r>
          </a:p>
          <a:p>
            <a:r>
              <a:t>Crediti: Rotorua Lakes Council / App Store</a:t>
            </a:r>
          </a:p>
          <a:p>
            <a:r>
              <a:t>Fonti e immagini</a:t>
            </a:r>
          </a:p>
          <a:p>
            <a:r>
              <a:t>https://www.rotorualakescouncil.nz/our-council/news/news?item=id%3A2mdj7u0381cxbyoq9md5</a:t>
            </a:r>
          </a:p>
          <a:p>
            <a:r>
              <a:t>https://apps.apple.com/us/app/whakarewarewa-forest-loop/id6447142312</a:t>
            </a:r>
          </a:p>
          <a:p>
            <a:r>
              <a:t>Immagine https://is1-ssl.mzstatic.com/image/thumb/PurpleSource126/v4/f1/a6/0d/f1a60d5d-9e08-b2d6-d30d-a14fd78780af/bd8efe47-aec0-4d7f-b509-377c60dcea65_1284_x2778_set_of_7-02.jpg/600x1300bb.webp</a:t>
            </a:r>
          </a:p>
          <a:p>
            <a:r>
              <a:t>Immagine https://is1-ssl.mzstatic.com/image/thumb/PurpleSource126/v4/a9/a8/24/a9a8244c-db04-165e-d414-173d9ae2e9fe/f3879675-980d-450c-be7d-0a79b3d0e92c_1284_x2778_set_of_7-03.jpg/600x1300bb.webp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Whakarewarewa Forest Loop</a:t>
            </a:r>
          </a:p>
          <a:p>
            <a:r>
              <a:t>Narrazione digitale</a:t>
            </a:r>
          </a:p>
          <a:p>
            <a:r>
              <a:t>Salt + Tonic e DOTDOT · Rotorua, Nuova Zelanda · app 2023</a:t>
            </a:r>
          </a:p>
          <a:p>
            <a:r>
              <a:t>Tema della pagina: Contenuti digitali e punti di sosta lungo il percorso</a:t>
            </a:r>
          </a:p>
          <a:p>
            <a:r>
              <a:t>Crediti: Rotorua Lakes Council / App Store</a:t>
            </a:r>
          </a:p>
          <a:p>
            <a:r>
              <a:t>Fonti e immagini</a:t>
            </a:r>
          </a:p>
          <a:p>
            <a:r>
              <a:t>https://www.rotorualakescouncil.nz/our-council/news/news?item=id%3A2mdj7u0381cxbyoq9md5</a:t>
            </a:r>
          </a:p>
          <a:p>
            <a:r>
              <a:t>https://apps.apple.com/us/app/whakarewarewa-forest-loop/id6447142312</a:t>
            </a:r>
          </a:p>
          <a:p>
            <a:r>
              <a:t>Immagine https://is1-ssl.mzstatic.com/image/thumb/PurpleSource126/v4/75/fc/ea/75fcea0f-5da1-068a-ca2d-4400bedab42c/35fc01db-373e-4035-879f-e1b0940d3d5d_1284_x2778_set_of_7-04.jpg/600x1300bb.webp</a:t>
            </a:r>
          </a:p>
          <a:p>
            <a:r>
              <a:t>Immagine https://is1-ssl.mzstatic.com/image/thumb/PurpleSource116/v4/c4/a5/7e/c4a57ecc-ad20-368e-5c84-6804e63aa224/0386341d-99fa-4851-8ea8-66881dc20a9e_1284_x2778_set_of_7-06.jpg/600x1300bb.webp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Jeju Olle Trail</a:t>
            </a:r>
          </a:p>
          <a:p>
            <a:r>
              <a:t>Rotte</a:t>
            </a:r>
          </a:p>
          <a:p>
            <a:r>
              <a:t>Jeju Olle Foundation · Jeju, Corea del Sud · dal 2007</a:t>
            </a:r>
          </a:p>
          <a:p>
            <a:r>
              <a:t>Fonti e immagini</a:t>
            </a:r>
          </a:p>
          <a:p>
            <a:r>
              <a:t>https://www.jejuolle.org/trail_en</a:t>
            </a:r>
          </a:p>
          <a:p>
            <a:r>
              <a:t>https://www.visitjeju.net/en/themtour/view?contentsid=CNTS_200000000010255&amp;menuId=DOM_000001832000000000</a:t>
            </a:r>
          </a:p>
          <a:p>
            <a:r>
              <a:t>Immagine https://api.cdn.visitjeju.net/photomng/imgpath/202006/03/cb620129-d256-44f2-a355-9d4bb2e19d26.webp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Dal 2007 la </a:t>
            </a:r>
            <a:r>
              <a:rPr lang="it-IT" dirty="0" err="1"/>
              <a:t>Jeju</a:t>
            </a:r>
            <a:r>
              <a:rPr lang="it-IT" dirty="0"/>
              <a:t> Olle Foundation sviluppa una rete di cammini che collega coste, villaggi, terreni agricoli e colline vulcaniche dell’isola di </a:t>
            </a:r>
            <a:r>
              <a:rPr lang="it-IT" dirty="0" err="1"/>
              <a:t>Jeju</a:t>
            </a:r>
            <a:r>
              <a:rPr lang="it-IT" dirty="0"/>
              <a:t>. Ogni itinerario permette di attraversare con continuità luoghi che il viaggio in automobile tende a separare.</a:t>
            </a:r>
          </a:p>
        </p:txBody>
      </p:sp>
      <p:sp>
        <p:nvSpPr>
          <p:cNvPr id="4" name="Segnaposto numero diapositiva 3"/>
          <p:cNvSpPr>
            <a:spLocks noGrp="1"/>
          </p:cNvSpPr>
          <p:nvPr>
            <p:ph type="sldNum" sz="quarter" idx="5"/>
          </p:nvPr>
        </p:nvSpPr>
        <p:spPr/>
        <p:txBody>
          <a:bodyPr/>
          <a:lstStyle/>
          <a:p>
            <a:endParaRPr lang="it-IT"/>
          </a:p>
        </p:txBody>
      </p:sp>
    </p:spTree>
    <p:extLst>
      <p:ext uri="{BB962C8B-B14F-4D97-AF65-F5344CB8AC3E}">
        <p14:creationId xmlns:p14="http://schemas.microsoft.com/office/powerpoint/2010/main" val="23419402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Jeju </a:t>
            </a:r>
            <a:r>
              <a:rPr dirty="0" err="1"/>
              <a:t>Olle</a:t>
            </a:r>
            <a:r>
              <a:rPr dirty="0"/>
              <a:t> Trail</a:t>
            </a:r>
          </a:p>
          <a:p>
            <a:r>
              <a:rPr dirty="0" err="1"/>
              <a:t>Rotte</a:t>
            </a:r>
            <a:endParaRPr dirty="0"/>
          </a:p>
          <a:p>
            <a:r>
              <a:rPr dirty="0"/>
              <a:t>Jeju </a:t>
            </a:r>
            <a:r>
              <a:rPr dirty="0" err="1"/>
              <a:t>Olle</a:t>
            </a:r>
            <a:r>
              <a:rPr dirty="0"/>
              <a:t> Foundation · Jeju, Corea del Sud · dal 2007</a:t>
            </a:r>
          </a:p>
          <a:p>
            <a:r>
              <a:rPr dirty="0"/>
              <a:t>Dal 2007 la Jeju </a:t>
            </a:r>
            <a:r>
              <a:rPr dirty="0" err="1"/>
              <a:t>Olle</a:t>
            </a:r>
            <a:r>
              <a:rPr dirty="0"/>
              <a:t> Foundation </a:t>
            </a:r>
            <a:r>
              <a:rPr dirty="0" err="1"/>
              <a:t>sviluppa</a:t>
            </a:r>
            <a:r>
              <a:rPr dirty="0"/>
              <a:t> </a:t>
            </a:r>
            <a:r>
              <a:rPr dirty="0" err="1"/>
              <a:t>una</a:t>
            </a:r>
            <a:r>
              <a:rPr dirty="0"/>
              <a:t> rete di </a:t>
            </a:r>
            <a:r>
              <a:rPr dirty="0" err="1"/>
              <a:t>cammini</a:t>
            </a:r>
            <a:r>
              <a:rPr dirty="0"/>
              <a:t> </a:t>
            </a:r>
            <a:r>
              <a:rPr dirty="0" err="1"/>
              <a:t>che</a:t>
            </a:r>
            <a:r>
              <a:rPr dirty="0"/>
              <a:t> </a:t>
            </a:r>
            <a:r>
              <a:rPr dirty="0" err="1"/>
              <a:t>collega</a:t>
            </a:r>
            <a:r>
              <a:rPr dirty="0"/>
              <a:t> </a:t>
            </a:r>
            <a:r>
              <a:rPr dirty="0" err="1"/>
              <a:t>coste</a:t>
            </a:r>
            <a:r>
              <a:rPr dirty="0"/>
              <a:t>, </a:t>
            </a:r>
            <a:r>
              <a:rPr dirty="0" err="1"/>
              <a:t>villaggi</a:t>
            </a:r>
            <a:r>
              <a:rPr dirty="0"/>
              <a:t>, </a:t>
            </a:r>
            <a:r>
              <a:rPr dirty="0" err="1"/>
              <a:t>terreni</a:t>
            </a:r>
            <a:r>
              <a:rPr dirty="0"/>
              <a:t> </a:t>
            </a:r>
            <a:r>
              <a:rPr dirty="0" err="1"/>
              <a:t>agricoli</a:t>
            </a:r>
            <a:r>
              <a:rPr dirty="0"/>
              <a:t> e </a:t>
            </a:r>
            <a:r>
              <a:rPr dirty="0" err="1"/>
              <a:t>colline</a:t>
            </a:r>
            <a:r>
              <a:rPr dirty="0"/>
              <a:t> </a:t>
            </a:r>
            <a:r>
              <a:rPr dirty="0" err="1"/>
              <a:t>vulcaniche</a:t>
            </a:r>
            <a:r>
              <a:rPr dirty="0"/>
              <a:t> </a:t>
            </a:r>
            <a:r>
              <a:rPr dirty="0" err="1"/>
              <a:t>dell’isola</a:t>
            </a:r>
            <a:r>
              <a:rPr dirty="0"/>
              <a:t> di Jeju. </a:t>
            </a:r>
            <a:r>
              <a:rPr dirty="0" err="1"/>
              <a:t>Ogni</a:t>
            </a:r>
            <a:r>
              <a:rPr dirty="0"/>
              <a:t> </a:t>
            </a:r>
            <a:r>
              <a:rPr dirty="0" err="1"/>
              <a:t>itinerario</a:t>
            </a:r>
            <a:r>
              <a:rPr dirty="0"/>
              <a:t> </a:t>
            </a:r>
            <a:r>
              <a:rPr dirty="0" err="1"/>
              <a:t>permette</a:t>
            </a:r>
            <a:r>
              <a:rPr dirty="0"/>
              <a:t> di </a:t>
            </a:r>
            <a:r>
              <a:rPr dirty="0" err="1"/>
              <a:t>attraversare</a:t>
            </a:r>
            <a:r>
              <a:rPr dirty="0"/>
              <a:t> con </a:t>
            </a:r>
            <a:r>
              <a:rPr dirty="0" err="1"/>
              <a:t>continuità</a:t>
            </a:r>
            <a:r>
              <a:rPr dirty="0"/>
              <a:t> </a:t>
            </a:r>
            <a:r>
              <a:rPr dirty="0" err="1"/>
              <a:t>luoghi</a:t>
            </a:r>
            <a:r>
              <a:rPr dirty="0"/>
              <a:t> </a:t>
            </a:r>
            <a:r>
              <a:rPr dirty="0" err="1"/>
              <a:t>che</a:t>
            </a:r>
            <a:r>
              <a:rPr dirty="0"/>
              <a:t> il </a:t>
            </a:r>
            <a:r>
              <a:rPr dirty="0" err="1"/>
              <a:t>viaggio</a:t>
            </a:r>
            <a:r>
              <a:rPr dirty="0"/>
              <a:t> in automobile </a:t>
            </a:r>
            <a:r>
              <a:rPr dirty="0" err="1"/>
              <a:t>tende</a:t>
            </a:r>
            <a:r>
              <a:rPr dirty="0"/>
              <a:t> a </a:t>
            </a:r>
            <a:r>
              <a:rPr dirty="0" err="1"/>
              <a:t>separare</a:t>
            </a:r>
            <a:r>
              <a:rPr dirty="0"/>
              <a:t>. Il </a:t>
            </a:r>
            <a:r>
              <a:rPr dirty="0" err="1"/>
              <a:t>sistema</a:t>
            </a:r>
            <a:r>
              <a:rPr dirty="0"/>
              <a:t> di </a:t>
            </a:r>
            <a:r>
              <a:rPr dirty="0" err="1"/>
              <a:t>orientamento</a:t>
            </a:r>
            <a:r>
              <a:rPr dirty="0"/>
              <a:t> </a:t>
            </a:r>
            <a:r>
              <a:rPr dirty="0" err="1"/>
              <a:t>usa</a:t>
            </a:r>
            <a:r>
              <a:rPr dirty="0"/>
              <a:t> </a:t>
            </a:r>
            <a:r>
              <a:rPr dirty="0" err="1"/>
              <a:t>frecce</a:t>
            </a:r>
            <a:r>
              <a:rPr dirty="0"/>
              <a:t>, </a:t>
            </a:r>
            <a:r>
              <a:rPr dirty="0" err="1"/>
              <a:t>nastri</a:t>
            </a:r>
            <a:r>
              <a:rPr dirty="0"/>
              <a:t> </a:t>
            </a:r>
            <a:r>
              <a:rPr dirty="0" err="1"/>
              <a:t>blu</a:t>
            </a:r>
            <a:r>
              <a:rPr dirty="0"/>
              <a:t> e </a:t>
            </a:r>
            <a:r>
              <a:rPr dirty="0" err="1"/>
              <a:t>arancioni</a:t>
            </a:r>
            <a:r>
              <a:rPr dirty="0"/>
              <a:t> e il </a:t>
            </a:r>
            <a:r>
              <a:rPr dirty="0" err="1"/>
              <a:t>ganse</a:t>
            </a:r>
            <a:r>
              <a:rPr dirty="0"/>
              <a:t>, il piccolo pony </a:t>
            </a:r>
            <a:r>
              <a:rPr dirty="0" err="1"/>
              <a:t>che</a:t>
            </a:r>
            <a:r>
              <a:rPr dirty="0"/>
              <a:t> </a:t>
            </a:r>
            <a:r>
              <a:rPr dirty="0" err="1"/>
              <a:t>identifica</a:t>
            </a:r>
            <a:r>
              <a:rPr dirty="0"/>
              <a:t> la rete. </a:t>
            </a:r>
            <a:r>
              <a:rPr dirty="0" err="1"/>
              <a:t>Segni</a:t>
            </a:r>
            <a:r>
              <a:rPr dirty="0"/>
              <a:t> </a:t>
            </a:r>
            <a:r>
              <a:rPr dirty="0" err="1"/>
              <a:t>semplici</a:t>
            </a:r>
            <a:r>
              <a:rPr dirty="0"/>
              <a:t> e </a:t>
            </a:r>
            <a:r>
              <a:rPr dirty="0" err="1"/>
              <a:t>ripetuti</a:t>
            </a:r>
            <a:r>
              <a:rPr dirty="0"/>
              <a:t> </a:t>
            </a:r>
            <a:r>
              <a:rPr dirty="0" err="1"/>
              <a:t>rendono</a:t>
            </a:r>
            <a:r>
              <a:rPr dirty="0"/>
              <a:t> </a:t>
            </a:r>
            <a:r>
              <a:rPr dirty="0" err="1"/>
              <a:t>riconoscibile</a:t>
            </a:r>
            <a:r>
              <a:rPr dirty="0"/>
              <a:t> la </a:t>
            </a:r>
            <a:r>
              <a:rPr dirty="0" err="1"/>
              <a:t>rotta</a:t>
            </a:r>
            <a:r>
              <a:rPr dirty="0"/>
              <a:t> </a:t>
            </a:r>
            <a:r>
              <a:rPr dirty="0" err="1"/>
              <a:t>nei</a:t>
            </a:r>
            <a:r>
              <a:rPr dirty="0"/>
              <a:t> </a:t>
            </a:r>
            <a:r>
              <a:rPr dirty="0" err="1"/>
              <a:t>contesti</a:t>
            </a:r>
            <a:r>
              <a:rPr dirty="0"/>
              <a:t> </a:t>
            </a:r>
            <a:r>
              <a:rPr dirty="0" err="1"/>
              <a:t>più</a:t>
            </a:r>
            <a:r>
              <a:rPr dirty="0"/>
              <a:t> </a:t>
            </a:r>
            <a:r>
              <a:rPr dirty="0" err="1"/>
              <a:t>diversi</a:t>
            </a:r>
            <a:r>
              <a:rPr dirty="0"/>
              <a:t>. Le </a:t>
            </a:r>
            <a:r>
              <a:rPr dirty="0" err="1"/>
              <a:t>mappe</a:t>
            </a:r>
            <a:r>
              <a:rPr dirty="0"/>
              <a:t> </a:t>
            </a:r>
            <a:r>
              <a:rPr dirty="0" err="1"/>
              <a:t>aiutano</a:t>
            </a:r>
            <a:r>
              <a:rPr dirty="0"/>
              <a:t> a </a:t>
            </a:r>
            <a:r>
              <a:rPr dirty="0" err="1"/>
              <a:t>scegliere</a:t>
            </a:r>
            <a:r>
              <a:rPr dirty="0"/>
              <a:t> le </a:t>
            </a:r>
            <a:r>
              <a:rPr dirty="0" err="1"/>
              <a:t>tappe</a:t>
            </a:r>
            <a:r>
              <a:rPr dirty="0"/>
              <a:t>, </a:t>
            </a:r>
            <a:r>
              <a:rPr dirty="0" err="1"/>
              <a:t>mentre</a:t>
            </a:r>
            <a:r>
              <a:rPr dirty="0"/>
              <a:t> il </a:t>
            </a:r>
            <a:r>
              <a:rPr dirty="0" err="1"/>
              <a:t>passaporto</a:t>
            </a:r>
            <a:r>
              <a:rPr dirty="0"/>
              <a:t> con </a:t>
            </a:r>
            <a:r>
              <a:rPr dirty="0" err="1"/>
              <a:t>timbri</a:t>
            </a:r>
            <a:r>
              <a:rPr dirty="0"/>
              <a:t> </a:t>
            </a:r>
            <a:r>
              <a:rPr dirty="0" err="1"/>
              <a:t>conserva</a:t>
            </a:r>
            <a:r>
              <a:rPr dirty="0"/>
              <a:t> </a:t>
            </a:r>
            <a:r>
              <a:rPr dirty="0" err="1"/>
              <a:t>una</a:t>
            </a:r>
            <a:r>
              <a:rPr dirty="0"/>
              <a:t> </a:t>
            </a:r>
            <a:r>
              <a:rPr dirty="0" err="1"/>
              <a:t>traccia</a:t>
            </a:r>
            <a:r>
              <a:rPr dirty="0"/>
              <a:t> del </a:t>
            </a:r>
            <a:r>
              <a:rPr dirty="0" err="1"/>
              <a:t>viaggio</a:t>
            </a:r>
            <a:r>
              <a:rPr dirty="0"/>
              <a:t>. Il </a:t>
            </a:r>
            <a:r>
              <a:rPr dirty="0" err="1"/>
              <a:t>progetto</a:t>
            </a:r>
            <a:r>
              <a:rPr dirty="0"/>
              <a:t> </a:t>
            </a:r>
            <a:r>
              <a:rPr dirty="0" err="1"/>
              <a:t>mostra</a:t>
            </a:r>
            <a:r>
              <a:rPr dirty="0"/>
              <a:t> come il </a:t>
            </a:r>
            <a:r>
              <a:rPr dirty="0" err="1"/>
              <a:t>disegno</a:t>
            </a:r>
            <a:r>
              <a:rPr dirty="0"/>
              <a:t> di </a:t>
            </a:r>
            <a:r>
              <a:rPr dirty="0" err="1"/>
              <a:t>una</a:t>
            </a:r>
            <a:r>
              <a:rPr dirty="0"/>
              <a:t> rete </a:t>
            </a:r>
            <a:r>
              <a:rPr dirty="0" err="1"/>
              <a:t>possa</a:t>
            </a:r>
            <a:r>
              <a:rPr dirty="0"/>
              <a:t> </a:t>
            </a:r>
            <a:r>
              <a:rPr dirty="0" err="1"/>
              <a:t>costruire</a:t>
            </a:r>
            <a:r>
              <a:rPr dirty="0"/>
              <a:t> </a:t>
            </a:r>
            <a:r>
              <a:rPr dirty="0" err="1"/>
              <a:t>relazioni</a:t>
            </a:r>
            <a:r>
              <a:rPr dirty="0"/>
              <a:t> </a:t>
            </a:r>
            <a:r>
              <a:rPr dirty="0" err="1"/>
              <a:t>tra</a:t>
            </a:r>
            <a:r>
              <a:rPr dirty="0"/>
              <a:t> </a:t>
            </a:r>
            <a:r>
              <a:rPr dirty="0" err="1"/>
              <a:t>paesaggi</a:t>
            </a:r>
            <a:r>
              <a:rPr dirty="0"/>
              <a:t> e </a:t>
            </a:r>
            <a:r>
              <a:rPr dirty="0" err="1"/>
              <a:t>comunità</a:t>
            </a:r>
            <a:r>
              <a:rPr dirty="0"/>
              <a:t>: la </a:t>
            </a:r>
            <a:r>
              <a:rPr dirty="0" err="1"/>
              <a:t>direzione</a:t>
            </a:r>
            <a:r>
              <a:rPr dirty="0"/>
              <a:t> </a:t>
            </a:r>
            <a:r>
              <a:rPr dirty="0" err="1"/>
              <a:t>indicata</a:t>
            </a:r>
            <a:r>
              <a:rPr dirty="0"/>
              <a:t> dal </a:t>
            </a:r>
            <a:r>
              <a:rPr dirty="0" err="1"/>
              <a:t>segnale</a:t>
            </a:r>
            <a:r>
              <a:rPr dirty="0"/>
              <a:t> </a:t>
            </a:r>
            <a:r>
              <a:rPr dirty="0" err="1"/>
              <a:t>trova</a:t>
            </a:r>
            <a:r>
              <a:rPr dirty="0"/>
              <a:t> </a:t>
            </a:r>
            <a:r>
              <a:rPr dirty="0" err="1"/>
              <a:t>significato</a:t>
            </a:r>
            <a:r>
              <a:rPr dirty="0"/>
              <a:t> </a:t>
            </a:r>
            <a:r>
              <a:rPr dirty="0" err="1"/>
              <a:t>nell’esperienza</a:t>
            </a:r>
            <a:r>
              <a:rPr dirty="0"/>
              <a:t> </a:t>
            </a:r>
            <a:r>
              <a:rPr dirty="0" err="1"/>
              <a:t>complessiva</a:t>
            </a:r>
            <a:r>
              <a:rPr dirty="0"/>
              <a:t> </a:t>
            </a:r>
            <a:r>
              <a:rPr dirty="0" err="1"/>
              <a:t>dell’isola</a:t>
            </a:r>
            <a:r>
              <a:rPr dirty="0"/>
              <a:t>.</a:t>
            </a:r>
          </a:p>
          <a:p>
            <a:r>
              <a:rPr dirty="0"/>
              <a:t>Fonti e </a:t>
            </a:r>
            <a:r>
              <a:rPr dirty="0" err="1"/>
              <a:t>immagini</a:t>
            </a:r>
            <a:endParaRPr dirty="0"/>
          </a:p>
          <a:p>
            <a:r>
              <a:rPr dirty="0"/>
              <a:t>https://</a:t>
            </a:r>
            <a:r>
              <a:rPr dirty="0" err="1"/>
              <a:t>www.jejuolle.org</a:t>
            </a:r>
            <a:r>
              <a:rPr dirty="0"/>
              <a:t>/</a:t>
            </a:r>
            <a:r>
              <a:rPr dirty="0" err="1"/>
              <a:t>trail_en</a:t>
            </a:r>
            <a:endParaRPr dirty="0"/>
          </a:p>
          <a:p>
            <a:r>
              <a:rPr dirty="0"/>
              <a:t>https://</a:t>
            </a:r>
            <a:r>
              <a:rPr dirty="0" err="1"/>
              <a:t>www.visitjeju.net</a:t>
            </a:r>
            <a:r>
              <a:rPr dirty="0"/>
              <a:t>/</a:t>
            </a:r>
            <a:r>
              <a:rPr dirty="0" err="1"/>
              <a:t>en</a:t>
            </a:r>
            <a:r>
              <a:rPr dirty="0"/>
              <a:t>/</a:t>
            </a:r>
            <a:r>
              <a:rPr dirty="0" err="1"/>
              <a:t>themtour</a:t>
            </a:r>
            <a:r>
              <a:rPr dirty="0"/>
              <a:t>/</a:t>
            </a:r>
            <a:r>
              <a:rPr dirty="0" err="1"/>
              <a:t>view?contentsid</a:t>
            </a:r>
            <a:r>
              <a:rPr dirty="0"/>
              <a:t>=CNTS_200000000010255&amp;menuId=DOM_000001832000000000</a:t>
            </a:r>
          </a:p>
          <a:p>
            <a:r>
              <a:rPr dirty="0" err="1"/>
              <a:t>Immagine</a:t>
            </a:r>
            <a:r>
              <a:rPr dirty="0"/>
              <a:t> https://</a:t>
            </a:r>
            <a:r>
              <a:rPr dirty="0" err="1"/>
              <a:t>api.cdn.visitjeju.net</a:t>
            </a:r>
            <a:r>
              <a:rPr dirty="0"/>
              <a:t>/</a:t>
            </a:r>
            <a:r>
              <a:rPr dirty="0" err="1"/>
              <a:t>photomng</a:t>
            </a:r>
            <a:r>
              <a:rPr dirty="0"/>
              <a:t>/</a:t>
            </a:r>
            <a:r>
              <a:rPr dirty="0" err="1"/>
              <a:t>imgpath</a:t>
            </a:r>
            <a:r>
              <a:rPr dirty="0"/>
              <a:t>/202006/03/cb620129-d256-44f2-a355-9d4bb2e19d26.webp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Jeju Olle Trail</a:t>
            </a:r>
          </a:p>
          <a:p>
            <a:r>
              <a:t>Rotte</a:t>
            </a:r>
          </a:p>
          <a:p>
            <a:r>
              <a:t>Jeju Olle Foundation · Jeju, Corea del Sud · dal 2007</a:t>
            </a:r>
          </a:p>
          <a:p>
            <a:r>
              <a:t>Tema della pagina: La rotta costiera e i nastri che accompagnano il cammino</a:t>
            </a:r>
          </a:p>
          <a:p>
            <a:r>
              <a:t>Crediti: Korea.net</a:t>
            </a:r>
          </a:p>
          <a:p>
            <a:r>
              <a:t>Fonti e immagini</a:t>
            </a:r>
          </a:p>
          <a:p>
            <a:r>
              <a:t>https://www.jejuolle.org/trail_en</a:t>
            </a:r>
          </a:p>
          <a:p>
            <a:r>
              <a:t>https://www.korea.net/NewsFocus/FoodTravel/view?articleId=123318</a:t>
            </a:r>
          </a:p>
          <a:p>
            <a:r>
              <a:t>Immagine https://www.korea.net/upload/content/editImage/Jeju_Olle_Route_Article_01.jpg</a:t>
            </a:r>
          </a:p>
          <a:p>
            <a:r>
              <a:t>Immagine https://www.korea.net/upload/content/editImage/Jeju_Olle_Route_Article_10.jpg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Jeju Olle Trail</a:t>
            </a:r>
          </a:p>
          <a:p>
            <a:r>
              <a:t>Rotte</a:t>
            </a:r>
          </a:p>
          <a:p>
            <a:r>
              <a:t>Jeju Olle Foundation · Jeju, Corea del Sud · dal 2007</a:t>
            </a:r>
          </a:p>
          <a:p>
            <a:r>
              <a:t>Tema della pagina: Due tappe di una rete continua di itinerari</a:t>
            </a:r>
          </a:p>
          <a:p>
            <a:r>
              <a:t>Crediti: Jeju Tourism Organization / Visit Jeju</a:t>
            </a:r>
          </a:p>
          <a:p>
            <a:r>
              <a:t>Fonti e immagini</a:t>
            </a:r>
          </a:p>
          <a:p>
            <a:r>
              <a:t>https://www.jejuolle.org/trail_en</a:t>
            </a:r>
          </a:p>
          <a:p>
            <a:r>
              <a:t>https://www.visitjeju.net/en/themtour/view?contentsid=CNTS_200000000010255&amp;menuId=DOM_000001832000000000</a:t>
            </a:r>
          </a:p>
          <a:p>
            <a:r>
              <a:t>Immagine https://api.cdn.visitjeju.net/photomng/imgpath/202006/03/6508f993-bf48-4f2f-9411-eb0bb087f2a3.webp</a:t>
            </a:r>
          </a:p>
          <a:p>
            <a:r>
              <a:t>Immagine https://api.cdn.visitjeju.net/photomng/imgpath/202006/03/46c8bd42-be58-4fb8-aa04-719e7eb0faaa.webp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Jeju Olle Trail</a:t>
            </a:r>
          </a:p>
          <a:p>
            <a:r>
              <a:t>Rotte</a:t>
            </a:r>
          </a:p>
          <a:p>
            <a:r>
              <a:t>Jeju Olle Foundation · Jeju, Corea del Sud · dal 2007</a:t>
            </a:r>
          </a:p>
          <a:p>
            <a:r>
              <a:t>Tema della pagina: La rete collega paesaggi agricoli e sentieri nel bosco</a:t>
            </a:r>
          </a:p>
          <a:p>
            <a:r>
              <a:t>Crediti: Korea.net</a:t>
            </a:r>
          </a:p>
          <a:p>
            <a:r>
              <a:t>Fonti e immagini</a:t>
            </a:r>
          </a:p>
          <a:p>
            <a:r>
              <a:t>https://www.jejuolle.org/trail_en</a:t>
            </a:r>
          </a:p>
          <a:p>
            <a:r>
              <a:t>https://www.korea.net/NewsFocus/FoodTravel/view?articleId=123318</a:t>
            </a:r>
          </a:p>
          <a:p>
            <a:r>
              <a:t>Immagine https://www.korea.net/upload/content/editImage/Jeju_Olle_Route_Article_05.jpg</a:t>
            </a:r>
          </a:p>
          <a:p>
            <a:r>
              <a:t>Immagine https://www.korea.net/upload/content/editImage/Jeju_Olle_Route_Article_09.jpg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GR2013</a:t>
            </a:r>
          </a:p>
          <a:p>
            <a:r>
              <a:t>Arte</a:t>
            </a:r>
          </a:p>
          <a:p>
            <a:r>
              <a:t>Bureau des guides e artisti camminatori · Provenza, Francia · dal 2013</a:t>
            </a:r>
          </a:p>
          <a:p>
            <a:r>
              <a:t>Fonti e immagini</a:t>
            </a:r>
          </a:p>
          <a:p>
            <a:r>
              <a:t>https://bureaudesguides-gr2013.fr/le-sentier/</a:t>
            </a:r>
          </a:p>
          <a:p>
            <a:r>
              <a:t>https://bureaudesguides-gr2013.fr/hospitalite-le-rocher/</a:t>
            </a:r>
          </a:p>
          <a:p>
            <a:r>
              <a:t>Immagine https://bureaudesguides-gr2013.fr/wp-content/uploads/2016/03/05_g.mathieu-lerocher-1024x683.jpg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GR2013</a:t>
            </a:r>
          </a:p>
          <a:p>
            <a:r>
              <a:t>Arte</a:t>
            </a:r>
          </a:p>
          <a:p>
            <a:r>
              <a:t>Bureau des guides e artisti camminatori · Provenza, Francia · dal 2013</a:t>
            </a:r>
          </a:p>
          <a:p>
            <a:r>
              <a:t>Il GR2013 nasce per Marseille Provence Capitale europea della cultura come sentiero metropolitano di 365 chilometri. Artisti camminatori e associazioni escursionistiche tracciano un percorso attraverso paesaggi naturali, agricoli e industriali. L’arte entra nel modo di attraversare e interpretare questi luoghi e nelle installazioni delle Hospitalités. Le Rocher, ideato dai collettivi SAFI ed Etc con l’Osservatorio fotografico, offre un esempio: una struttura di legno accoglie i camminatori e inquadra dettagli del paesaggio. Le aperture invitano a osservare e a contribuire a un archivio fotografico partecipato. Il percorso diventa un’esperienza culturale condivisa, nella quale una sosta o una diversa inquadratura possono cambiare il significato di ciò che si incontra.</a:t>
            </a:r>
          </a:p>
          <a:p>
            <a:r>
              <a:t>Fonti e immagini</a:t>
            </a:r>
          </a:p>
          <a:p>
            <a:r>
              <a:t>https://bureaudesguides-gr2013.fr/le-sentier/</a:t>
            </a:r>
          </a:p>
          <a:p>
            <a:r>
              <a:t>https://bureaudesguides-gr2013.fr/hospitalite-le-rocher/</a:t>
            </a:r>
          </a:p>
          <a:p>
            <a:r>
              <a:t>Immagine https://bureaudesguides-gr2013.fr/wp-content/uploads/2016/03/05_g.mathieu-lerocher-1024x683.jpg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GR2013</a:t>
            </a:r>
          </a:p>
          <a:p>
            <a:r>
              <a:t>Arte</a:t>
            </a:r>
          </a:p>
          <a:p>
            <a:r>
              <a:t>Bureau des guides e artisti camminatori · Provenza, Francia · dal 2013</a:t>
            </a:r>
          </a:p>
          <a:p>
            <a:r>
              <a:t>Tema della pagina: Le Rocher come installazione e luogo di ospitalità</a:t>
            </a:r>
          </a:p>
          <a:p>
            <a:r>
              <a:t>Crediti: Geoffroy Mathieu / Bureau des guides du GR2013</a:t>
            </a:r>
          </a:p>
          <a:p>
            <a:r>
              <a:t>Fonti e immagini</a:t>
            </a:r>
          </a:p>
          <a:p>
            <a:r>
              <a:t>https://bureaudesguides-gr2013.fr/le-sentier/</a:t>
            </a:r>
          </a:p>
          <a:p>
            <a:r>
              <a:t>https://bureaudesguides-gr2013.fr/hospitalite-le-rocher/</a:t>
            </a:r>
          </a:p>
          <a:p>
            <a:r>
              <a:t>Immagine https://bureaudesguides-gr2013.fr//wp-content/uploads/2016/03/07_g.mathieu_lerocher_diaporama-1.jpg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GR2013</a:t>
            </a:r>
          </a:p>
          <a:p>
            <a:r>
              <a:t>Arte</a:t>
            </a:r>
          </a:p>
          <a:p>
            <a:r>
              <a:t>Bureau des guides e artisti camminatori · Provenza, Francia · dal 2013</a:t>
            </a:r>
          </a:p>
          <a:p>
            <a:r>
              <a:t>Tema della pagina: Dalle prove nello spazio alla costruzione collettiva</a:t>
            </a:r>
          </a:p>
          <a:p>
            <a:r>
              <a:t>Crediti: Geoffroy Mathieu / Bureau des guides du GR2013</a:t>
            </a:r>
          </a:p>
          <a:p>
            <a:r>
              <a:t>Fonti e immagini</a:t>
            </a:r>
          </a:p>
          <a:p>
            <a:r>
              <a:t>https://bureaudesguides-gr2013.fr/le-sentier/</a:t>
            </a:r>
          </a:p>
          <a:p>
            <a:r>
              <a:t>https://bureaudesguides-gr2013.fr/hospitalite-le-rocher/</a:t>
            </a:r>
          </a:p>
          <a:p>
            <a:r>
              <a:t>Immagine https://bureaudesguides-gr2013.fr//wp-content/uploads/2016/03/01_g.mathieu_lerocher_diaporama-1-e1544550183531.jpg</a:t>
            </a:r>
          </a:p>
          <a:p>
            <a:r>
              <a:t>Immagine https://bureaudesguides-gr2013.fr//wp-content/uploads/2016/03/05_g.mathieu_lerocher_diaporama-1-e1544550239104.jpg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GR2013</a:t>
            </a:r>
          </a:p>
          <a:p>
            <a:r>
              <a:t>Arte</a:t>
            </a:r>
          </a:p>
          <a:p>
            <a:r>
              <a:t>Bureau des guides e artisti camminatori · Provenza, Francia · dal 2013</a:t>
            </a:r>
          </a:p>
          <a:p>
            <a:r>
              <a:t>Tema della pagina: Inquadrare il paesaggio e imparare ad attraversarlo</a:t>
            </a:r>
          </a:p>
          <a:p>
            <a:r>
              <a:t>Crediti: SAFI e Bureau des guides du GR2013</a:t>
            </a:r>
          </a:p>
          <a:p>
            <a:r>
              <a:t>Fonti e immagini</a:t>
            </a:r>
          </a:p>
          <a:p>
            <a:r>
              <a:t>https://bureaudesguides-gr2013.fr/le-sentier/</a:t>
            </a:r>
          </a:p>
          <a:p>
            <a:r>
              <a:t>https://collectifsafi.com/portfolio/le-rocher-observatoire-du-paysage-du-gr2013/</a:t>
            </a:r>
          </a:p>
          <a:p>
            <a:r>
              <a:t>https://bureaudesguides-gr2013.fr/bureau-des-kids/</a:t>
            </a:r>
          </a:p>
          <a:p>
            <a:r>
              <a:t>Immagine https://i0.wp.com/collectifsafi.com/wp-content/uploads/2022/10/20220920_163240.jpg?ssl=1</a:t>
            </a:r>
          </a:p>
          <a:p>
            <a:r>
              <a:t>Immagine https://bureaudesguides-gr2013.fr/wp-content/uploads/2016/12/lire-les-sentiers-2024-1024x768.jpg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A470D-50F1-DE93-DC57-751C358F37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914872-7978-ADE5-7BA9-40978C42AF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B167AB-D46B-B546-406C-B33FDEC34F2B}"/>
              </a:ext>
            </a:extLst>
          </p:cNvPr>
          <p:cNvSpPr>
            <a:spLocks noGrp="1"/>
          </p:cNvSpPr>
          <p:nvPr>
            <p:ph type="body" idx="1"/>
          </p:nvPr>
        </p:nvSpPr>
        <p:spPr/>
        <p:txBody>
          <a:bodyPr/>
          <a:lstStyle/>
          <a:p>
            <a:r>
              <a:t>Make Your Way</a:t>
            </a:r>
          </a:p>
          <a:p>
            <a:r>
              <a:t>Partecipazione</a:t>
            </a:r>
          </a:p>
          <a:p>
            <a:r>
              <a:t>icecream architecture · Lanarkshire, Scozia · dal 2018</a:t>
            </a:r>
          </a:p>
          <a:p>
            <a:r>
              <a:t>Fonti e immagini</a:t>
            </a:r>
          </a:p>
          <a:p>
            <a:r>
              <a:t>https://www.icecreamarchitecture.com/projects/61-make-your-way</a:t>
            </a:r>
          </a:p>
          <a:p>
            <a:r>
              <a:t>Immagine https://www.icecreamarchitecture.com/rails/active_storage/blobs/proxy/eyJfcmFpbHMiOnsibWVzc2FnZSI6IkJBaHBBcm9EIiwiZXhwIjpudWxsLCJwdXIiOiJibG9iX2lkIn19--738eae56cbecb2b05a6428bedaab013b0627b6f8/signage%201.png</a:t>
            </a:r>
          </a:p>
        </p:txBody>
      </p:sp>
      <p:sp>
        <p:nvSpPr>
          <p:cNvPr id="4" name="Slide Number Placeholder 3">
            <a:extLst>
              <a:ext uri="{FF2B5EF4-FFF2-40B4-BE49-F238E27FC236}">
                <a16:creationId xmlns:a16="http://schemas.microsoft.com/office/drawing/2014/main" id="{1A4E58CB-0DC4-2C37-EBC7-58814104B61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8811528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effectLst/>
                <a:latin typeface="Helvetica" pitchFamily="2" charset="0"/>
              </a:rPr>
              <a:t>Un notevole progresso nel campo del </a:t>
            </a:r>
            <a:r>
              <a:rPr lang="it-IT" dirty="0" err="1">
                <a:effectLst/>
                <a:latin typeface="Helvetica" pitchFamily="2" charset="0"/>
              </a:rPr>
              <a:t>wayfinding</a:t>
            </a:r>
            <a:r>
              <a:rPr lang="it-IT" dirty="0">
                <a:effectLst/>
                <a:latin typeface="Helvetica" pitchFamily="2" charset="0"/>
              </a:rPr>
              <a:t> è stato ottenuto negli anni ’60 grazie agli studi e alle sperimentazioni sul campo di Kevin Lynch, un urbanista, allievo di Frank Lloyd Wright, e professore al </a:t>
            </a:r>
            <a:r>
              <a:rPr lang="it-IT" dirty="0" err="1">
                <a:effectLst/>
                <a:latin typeface="Helvetica" pitchFamily="2" charset="0"/>
              </a:rPr>
              <a:t>Massachussets</a:t>
            </a:r>
            <a:r>
              <a:rPr lang="it-IT" dirty="0">
                <a:effectLst/>
                <a:latin typeface="Helvetica" pitchFamily="2" charset="0"/>
              </a:rPr>
              <a:t> Institute of Technology.</a:t>
            </a:r>
          </a:p>
          <a:p>
            <a:r>
              <a:rPr lang="it-IT" dirty="0">
                <a:effectLst/>
                <a:latin typeface="Helvetica" pitchFamily="2" charset="0"/>
              </a:rPr>
              <a:t>Lynch parla di </a:t>
            </a:r>
            <a:r>
              <a:rPr lang="it-IT" dirty="0" err="1">
                <a:effectLst/>
                <a:latin typeface="Helvetica" pitchFamily="2" charset="0"/>
              </a:rPr>
              <a:t>imageability</a:t>
            </a:r>
            <a:r>
              <a:rPr lang="it-IT" dirty="0">
                <a:effectLst/>
                <a:latin typeface="Helvetica" pitchFamily="2" charset="0"/>
              </a:rPr>
              <a:t>: la capacità di una pianta urbana di rimanere impressa nella mente e nella memoria.</a:t>
            </a:r>
          </a:p>
          <a:p>
            <a:endParaRPr lang="it-IT" dirty="0"/>
          </a:p>
        </p:txBody>
      </p:sp>
      <p:sp>
        <p:nvSpPr>
          <p:cNvPr id="4" name="Segnaposto numero diapositiva 3"/>
          <p:cNvSpPr>
            <a:spLocks noGrp="1"/>
          </p:cNvSpPr>
          <p:nvPr>
            <p:ph type="sldNum" sz="quarter" idx="5"/>
          </p:nvPr>
        </p:nvSpPr>
        <p:spPr/>
        <p:txBody>
          <a:bodyPr/>
          <a:lstStyle/>
          <a:p>
            <a:endParaRPr lang="it-IT"/>
          </a:p>
        </p:txBody>
      </p:sp>
    </p:spTree>
    <p:extLst>
      <p:ext uri="{BB962C8B-B14F-4D97-AF65-F5344CB8AC3E}">
        <p14:creationId xmlns:p14="http://schemas.microsoft.com/office/powerpoint/2010/main" val="4142715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Viene contestualmente sviluppato un sistema d’identità in grado di comunicare i luoghi e i valori che rappresenta verso un pubblico più ampio.</a:t>
            </a:r>
          </a:p>
        </p:txBody>
      </p:sp>
      <p:sp>
        <p:nvSpPr>
          <p:cNvPr id="4" name="Segnaposto numero diapositiva 3"/>
          <p:cNvSpPr>
            <a:spLocks noGrp="1"/>
          </p:cNvSpPr>
          <p:nvPr>
            <p:ph type="sldNum" sz="quarter" idx="5"/>
          </p:nvPr>
        </p:nvSpPr>
        <p:spPr/>
        <p:txBody>
          <a:bodyPr/>
          <a:lstStyle/>
          <a:p>
            <a:endParaRPr lang="it-IT"/>
          </a:p>
        </p:txBody>
      </p:sp>
    </p:spTree>
    <p:extLst>
      <p:ext uri="{BB962C8B-B14F-4D97-AF65-F5344CB8AC3E}">
        <p14:creationId xmlns:p14="http://schemas.microsoft.com/office/powerpoint/2010/main" val="1504354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C87E47E1-B738-4BB9-9E78-EC6F06079E86}"/>
              </a:ext>
            </a:extLst>
          </p:cNvPr>
          <p:cNvSpPr>
            <a:spLocks noGrp="1"/>
          </p:cNvSpPr>
          <p:nvPr>
            <p:ph type="ctrTitle"/>
          </p:nvPr>
        </p:nvSpPr>
        <p:spPr>
          <a:xfrm>
            <a:off x="685800" y="1594484"/>
            <a:ext cx="7772400" cy="307777"/>
          </a:xfrm>
          <a:prstGeom prst="rect">
            <a:avLst/>
          </a:prstGeom>
        </p:spPr>
        <p:txBody>
          <a:bodyPr wrap="square" lIns="0" tIns="0" rIns="0" bIns="0">
            <a:spAutoFit/>
          </a:bodyPr>
          <a:lstStyle>
            <a:lvl1pPr>
              <a:buNone/>
              <a:defRPr/>
            </a:lvl1pPr>
          </a:lstStyle>
          <a:p>
            <a:endParaRPr/>
          </a:p>
        </p:txBody>
      </p:sp>
      <p:sp>
        <p:nvSpPr>
          <p:cNvPr id="3" name="Holder 3">
            <a:extLst>
              <a:ext uri="{FF2B5EF4-FFF2-40B4-BE49-F238E27FC236}">
                <a16:creationId xmlns:a16="http://schemas.microsoft.com/office/drawing/2014/main" id="{8F418161-B1C6-4E44-A175-319C8055B93B}"/>
              </a:ext>
            </a:extLst>
          </p:cNvPr>
          <p:cNvSpPr>
            <a:spLocks noGrp="1"/>
          </p:cNvSpPr>
          <p:nvPr>
            <p:ph type="subTitle" idx="4"/>
          </p:nvPr>
        </p:nvSpPr>
        <p:spPr>
          <a:xfrm>
            <a:off x="1371600" y="2880360"/>
            <a:ext cx="6400800" cy="276999"/>
          </a:xfrm>
          <a:prstGeom prst="rect">
            <a:avLst/>
          </a:prstGeom>
        </p:spPr>
        <p:txBody>
          <a:bodyPr wrap="square" lIns="0" tIns="0" rIns="0" bIns="0">
            <a:spAutoFit/>
          </a:bodyPr>
          <a:lstStyle>
            <a:lvl1pPr>
              <a:buNone/>
              <a:defRPr/>
            </a:lvl1pPr>
          </a:lstStyle>
          <a:p>
            <a:endParaRPr/>
          </a:p>
        </p:txBody>
      </p:sp>
      <p:sp>
        <p:nvSpPr>
          <p:cNvPr id="4" name="Holder 4">
            <a:extLst>
              <a:ext uri="{FF2B5EF4-FFF2-40B4-BE49-F238E27FC236}">
                <a16:creationId xmlns:a16="http://schemas.microsoft.com/office/drawing/2014/main" id="{806F5D0C-5721-4697-A7A1-B5089C742FA0}"/>
              </a:ext>
            </a:extLst>
          </p:cNvPr>
          <p:cNvSpPr>
            <a:spLocks noGrp="1"/>
          </p:cNvSpPr>
          <p:nvPr>
            <p:ph type="ftr" idx="5"/>
          </p:nvPr>
        </p:nvSpPr>
        <p:spPr/>
        <p:txBody>
          <a:bodyPr lIns="0" tIns="0" rIns="0" bIns="0"/>
          <a:lstStyle>
            <a:lvl1pPr algn="ctr">
              <a:buNone/>
              <a:defRPr>
                <a:solidFill>
                  <a:schemeClr val="tx1">
                    <a:tint val="75000"/>
                  </a:schemeClr>
                </a:solidFill>
              </a:defRPr>
            </a:lvl1pPr>
          </a:lstStyle>
          <a:p>
            <a:endParaRPr/>
          </a:p>
        </p:txBody>
      </p:sp>
      <p:sp>
        <p:nvSpPr>
          <p:cNvPr id="5" name="Holder 5">
            <a:extLst>
              <a:ext uri="{FF2B5EF4-FFF2-40B4-BE49-F238E27FC236}">
                <a16:creationId xmlns:a16="http://schemas.microsoft.com/office/drawing/2014/main" id="{88C9E4F6-E305-47A3-B87F-FA90906E09FD}"/>
              </a:ext>
            </a:extLst>
          </p:cNvPr>
          <p:cNvSpPr>
            <a:spLocks noGrp="1"/>
          </p:cNvSpPr>
          <p:nvPr>
            <p:ph type="dt" idx="6"/>
          </p:nvPr>
        </p:nvSpPr>
        <p:spPr/>
        <p:txBody>
          <a:bodyPr lIns="0" tIns="0" rIns="0" bIns="0"/>
          <a:lstStyle>
            <a:lvl1pPr algn="l">
              <a:buNone/>
              <a:defRPr>
                <a:solidFill>
                  <a:schemeClr val="tx1">
                    <a:tint val="75000"/>
                  </a:schemeClr>
                </a:solidFill>
              </a:defRPr>
            </a:lvl1pPr>
          </a:lstStyle>
          <a:p>
            <a:fld id="{1D8BD707-D9CF-40AE-B4C6-C98DA3205C09}" type="datetimeFigureOut">
              <a:t>21/10/2026</a:t>
            </a:fld>
            <a:endParaRPr/>
          </a:p>
        </p:txBody>
      </p:sp>
      <p:sp>
        <p:nvSpPr>
          <p:cNvPr id="6" name="Holder 6">
            <a:extLst>
              <a:ext uri="{FF2B5EF4-FFF2-40B4-BE49-F238E27FC236}">
                <a16:creationId xmlns:a16="http://schemas.microsoft.com/office/drawing/2014/main" id="{DEC9AF90-7156-46AA-91C5-DE428CA4C2FD}"/>
              </a:ext>
            </a:extLst>
          </p:cNvPr>
          <p:cNvSpPr>
            <a:spLocks noGrp="1"/>
          </p:cNvSpPr>
          <p:nvPr>
            <p:ph type="sldNum" idx="7"/>
          </p:nvPr>
        </p:nvSpPr>
        <p:spPr/>
        <p:txBody>
          <a:bodyPr lIns="0" tIns="0" rIns="0" bIns="0"/>
          <a:lstStyle>
            <a:lvl1pPr algn="r">
              <a:buNone/>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740C7E86-C23F-4DF5-BC9E-855C4BCF47FD}"/>
              </a:ext>
            </a:extLst>
          </p:cNvPr>
          <p:cNvSpPr>
            <a:spLocks noGrp="1"/>
          </p:cNvSpPr>
          <p:nvPr>
            <p:ph type="title"/>
          </p:nvPr>
        </p:nvSpPr>
        <p:spPr>
          <a:xfrm>
            <a:off x="604816" y="418470"/>
            <a:ext cx="7934366" cy="209288"/>
          </a:xfrm>
        </p:spPr>
        <p:txBody>
          <a:bodyPr lIns="0" tIns="0" rIns="0" bIns="0"/>
          <a:lstStyle>
            <a:lvl1pPr>
              <a:buNone/>
              <a:defRPr sz="1360" b="1" i="0">
                <a:solidFill>
                  <a:srgbClr val="575756"/>
                </a:solidFill>
                <a:latin typeface="Ruda"/>
                <a:ea typeface="Ruda"/>
                <a:cs typeface="Ruda"/>
              </a:defRPr>
            </a:lvl1pPr>
          </a:lstStyle>
          <a:p>
            <a:endParaRPr/>
          </a:p>
        </p:txBody>
      </p:sp>
      <p:sp>
        <p:nvSpPr>
          <p:cNvPr id="3" name="Holder 3">
            <a:extLst>
              <a:ext uri="{FF2B5EF4-FFF2-40B4-BE49-F238E27FC236}">
                <a16:creationId xmlns:a16="http://schemas.microsoft.com/office/drawing/2014/main" id="{5D14031A-B504-43B7-9CA3-F818B6D2DE04}"/>
              </a:ext>
            </a:extLst>
          </p:cNvPr>
          <p:cNvSpPr>
            <a:spLocks noGrp="1"/>
          </p:cNvSpPr>
          <p:nvPr>
            <p:ph type="body" idx="1"/>
          </p:nvPr>
        </p:nvSpPr>
        <p:spPr/>
        <p:txBody>
          <a:bodyPr lIns="0" tIns="0" rIns="0" bIns="0"/>
          <a:lstStyle>
            <a:lvl1pPr>
              <a:buNone/>
              <a:defRPr/>
            </a:lvl1pPr>
          </a:lstStyle>
          <a:p>
            <a:endParaRPr/>
          </a:p>
        </p:txBody>
      </p:sp>
      <p:sp>
        <p:nvSpPr>
          <p:cNvPr id="4" name="Holder 4">
            <a:extLst>
              <a:ext uri="{FF2B5EF4-FFF2-40B4-BE49-F238E27FC236}">
                <a16:creationId xmlns:a16="http://schemas.microsoft.com/office/drawing/2014/main" id="{B5D4DEA9-DB05-4964-B49F-433B4374B883}"/>
              </a:ext>
            </a:extLst>
          </p:cNvPr>
          <p:cNvSpPr>
            <a:spLocks noGrp="1"/>
          </p:cNvSpPr>
          <p:nvPr>
            <p:ph type="ftr" idx="5"/>
          </p:nvPr>
        </p:nvSpPr>
        <p:spPr/>
        <p:txBody>
          <a:bodyPr lIns="0" tIns="0" rIns="0" bIns="0"/>
          <a:lstStyle>
            <a:lvl1pPr algn="ctr">
              <a:buNone/>
              <a:defRPr>
                <a:solidFill>
                  <a:schemeClr val="tx1">
                    <a:tint val="75000"/>
                  </a:schemeClr>
                </a:solidFill>
              </a:defRPr>
            </a:lvl1pPr>
          </a:lstStyle>
          <a:p>
            <a:endParaRPr/>
          </a:p>
        </p:txBody>
      </p:sp>
      <p:sp>
        <p:nvSpPr>
          <p:cNvPr id="5" name="Holder 5">
            <a:extLst>
              <a:ext uri="{FF2B5EF4-FFF2-40B4-BE49-F238E27FC236}">
                <a16:creationId xmlns:a16="http://schemas.microsoft.com/office/drawing/2014/main" id="{A23F9C3A-6B2B-46CE-8EC0-3EC461A0C4F9}"/>
              </a:ext>
            </a:extLst>
          </p:cNvPr>
          <p:cNvSpPr>
            <a:spLocks noGrp="1"/>
          </p:cNvSpPr>
          <p:nvPr>
            <p:ph type="dt" idx="6"/>
          </p:nvPr>
        </p:nvSpPr>
        <p:spPr/>
        <p:txBody>
          <a:bodyPr lIns="0" tIns="0" rIns="0" bIns="0"/>
          <a:lstStyle>
            <a:lvl1pPr algn="l">
              <a:buNone/>
              <a:defRPr>
                <a:solidFill>
                  <a:schemeClr val="tx1">
                    <a:tint val="75000"/>
                  </a:schemeClr>
                </a:solidFill>
              </a:defRPr>
            </a:lvl1pPr>
          </a:lstStyle>
          <a:p>
            <a:fld id="{1D8BD707-D9CF-40AE-B4C6-C98DA3205C09}" type="datetimeFigureOut">
              <a:t>21/10/2026</a:t>
            </a:fld>
            <a:endParaRPr/>
          </a:p>
        </p:txBody>
      </p:sp>
      <p:sp>
        <p:nvSpPr>
          <p:cNvPr id="6" name="Holder 6">
            <a:extLst>
              <a:ext uri="{FF2B5EF4-FFF2-40B4-BE49-F238E27FC236}">
                <a16:creationId xmlns:a16="http://schemas.microsoft.com/office/drawing/2014/main" id="{6A11610A-E3BC-48FF-B74E-326EBC39B796}"/>
              </a:ext>
            </a:extLst>
          </p:cNvPr>
          <p:cNvSpPr>
            <a:spLocks noGrp="1"/>
          </p:cNvSpPr>
          <p:nvPr>
            <p:ph type="sldNum" idx="7"/>
          </p:nvPr>
        </p:nvSpPr>
        <p:spPr/>
        <p:txBody>
          <a:bodyPr lIns="0" tIns="0" rIns="0" bIns="0"/>
          <a:lstStyle>
            <a:lvl1pPr algn="r">
              <a:buNone/>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5E0A214D-96C7-48C6-9DD7-AF84D3C62121}"/>
              </a:ext>
            </a:extLst>
          </p:cNvPr>
          <p:cNvSpPr>
            <a:spLocks noGrp="1"/>
          </p:cNvSpPr>
          <p:nvPr>
            <p:ph type="title"/>
          </p:nvPr>
        </p:nvSpPr>
        <p:spPr>
          <a:xfrm>
            <a:off x="604816" y="418470"/>
            <a:ext cx="7934366" cy="209288"/>
          </a:xfrm>
        </p:spPr>
        <p:txBody>
          <a:bodyPr lIns="0" tIns="0" rIns="0" bIns="0"/>
          <a:lstStyle>
            <a:lvl1pPr>
              <a:buNone/>
              <a:defRPr sz="1360" b="1" i="0">
                <a:solidFill>
                  <a:srgbClr val="575756"/>
                </a:solidFill>
                <a:latin typeface="Ruda"/>
                <a:ea typeface="Ruda"/>
                <a:cs typeface="Ruda"/>
              </a:defRPr>
            </a:lvl1pPr>
          </a:lstStyle>
          <a:p>
            <a:endParaRPr/>
          </a:p>
        </p:txBody>
      </p:sp>
      <p:sp>
        <p:nvSpPr>
          <p:cNvPr id="3" name="Holder 3">
            <a:extLst>
              <a:ext uri="{FF2B5EF4-FFF2-40B4-BE49-F238E27FC236}">
                <a16:creationId xmlns:a16="http://schemas.microsoft.com/office/drawing/2014/main" id="{AA8DAB5F-0210-4525-9FB1-61845312DFD9}"/>
              </a:ext>
            </a:extLst>
          </p:cNvPr>
          <p:cNvSpPr>
            <a:spLocks noGrp="1"/>
          </p:cNvSpPr>
          <p:nvPr>
            <p:ph idx="2"/>
          </p:nvPr>
        </p:nvSpPr>
        <p:spPr>
          <a:xfrm>
            <a:off x="457200" y="1183005"/>
            <a:ext cx="3977640" cy="276999"/>
          </a:xfrm>
          <a:prstGeom prst="rect">
            <a:avLst/>
          </a:prstGeom>
        </p:spPr>
        <p:txBody>
          <a:bodyPr wrap="square" lIns="0" tIns="0" rIns="0" bIns="0">
            <a:spAutoFit/>
          </a:bodyPr>
          <a:lstStyle>
            <a:lvl1pPr>
              <a:buNone/>
              <a:defRPr/>
            </a:lvl1pPr>
          </a:lstStyle>
          <a:p>
            <a:endParaRPr/>
          </a:p>
        </p:txBody>
      </p:sp>
      <p:sp>
        <p:nvSpPr>
          <p:cNvPr id="4" name="Holder 4">
            <a:extLst>
              <a:ext uri="{FF2B5EF4-FFF2-40B4-BE49-F238E27FC236}">
                <a16:creationId xmlns:a16="http://schemas.microsoft.com/office/drawing/2014/main" id="{EB5FEE1A-C644-4F63-8692-AF767DFA9A31}"/>
              </a:ext>
            </a:extLst>
          </p:cNvPr>
          <p:cNvSpPr>
            <a:spLocks noGrp="1"/>
          </p:cNvSpPr>
          <p:nvPr>
            <p:ph idx="3"/>
          </p:nvPr>
        </p:nvSpPr>
        <p:spPr>
          <a:xfrm>
            <a:off x="4709160" y="1183005"/>
            <a:ext cx="3977640" cy="276999"/>
          </a:xfrm>
          <a:prstGeom prst="rect">
            <a:avLst/>
          </a:prstGeom>
        </p:spPr>
        <p:txBody>
          <a:bodyPr wrap="square" lIns="0" tIns="0" rIns="0" bIns="0">
            <a:spAutoFit/>
          </a:bodyPr>
          <a:lstStyle>
            <a:lvl1pPr>
              <a:buNone/>
              <a:defRPr/>
            </a:lvl1pPr>
          </a:lstStyle>
          <a:p>
            <a:endParaRPr/>
          </a:p>
        </p:txBody>
      </p:sp>
      <p:sp>
        <p:nvSpPr>
          <p:cNvPr id="5" name="Holder 5">
            <a:extLst>
              <a:ext uri="{FF2B5EF4-FFF2-40B4-BE49-F238E27FC236}">
                <a16:creationId xmlns:a16="http://schemas.microsoft.com/office/drawing/2014/main" id="{47C75D9D-A54B-455F-A9D6-C86896C477B8}"/>
              </a:ext>
            </a:extLst>
          </p:cNvPr>
          <p:cNvSpPr>
            <a:spLocks noGrp="1"/>
          </p:cNvSpPr>
          <p:nvPr>
            <p:ph type="ftr" idx="5"/>
          </p:nvPr>
        </p:nvSpPr>
        <p:spPr/>
        <p:txBody>
          <a:bodyPr lIns="0" tIns="0" rIns="0" bIns="0"/>
          <a:lstStyle>
            <a:lvl1pPr algn="ctr">
              <a:buNone/>
              <a:defRPr>
                <a:solidFill>
                  <a:schemeClr val="tx1">
                    <a:tint val="75000"/>
                  </a:schemeClr>
                </a:solidFill>
              </a:defRPr>
            </a:lvl1pPr>
          </a:lstStyle>
          <a:p>
            <a:endParaRPr/>
          </a:p>
        </p:txBody>
      </p:sp>
      <p:sp>
        <p:nvSpPr>
          <p:cNvPr id="6" name="Holder 6">
            <a:extLst>
              <a:ext uri="{FF2B5EF4-FFF2-40B4-BE49-F238E27FC236}">
                <a16:creationId xmlns:a16="http://schemas.microsoft.com/office/drawing/2014/main" id="{FDAC0CD2-F965-4EC4-B903-950032CA0DA0}"/>
              </a:ext>
            </a:extLst>
          </p:cNvPr>
          <p:cNvSpPr>
            <a:spLocks noGrp="1"/>
          </p:cNvSpPr>
          <p:nvPr>
            <p:ph type="dt" idx="6"/>
          </p:nvPr>
        </p:nvSpPr>
        <p:spPr/>
        <p:txBody>
          <a:bodyPr lIns="0" tIns="0" rIns="0" bIns="0"/>
          <a:lstStyle>
            <a:lvl1pPr algn="l">
              <a:buNone/>
              <a:defRPr>
                <a:solidFill>
                  <a:schemeClr val="tx1">
                    <a:tint val="75000"/>
                  </a:schemeClr>
                </a:solidFill>
              </a:defRPr>
            </a:lvl1pPr>
          </a:lstStyle>
          <a:p>
            <a:fld id="{1D8BD707-D9CF-40AE-B4C6-C98DA3205C09}" type="datetimeFigureOut">
              <a:t>21/10/2026</a:t>
            </a:fld>
            <a:endParaRPr/>
          </a:p>
        </p:txBody>
      </p:sp>
      <p:sp>
        <p:nvSpPr>
          <p:cNvPr id="7" name="Holder 7">
            <a:extLst>
              <a:ext uri="{FF2B5EF4-FFF2-40B4-BE49-F238E27FC236}">
                <a16:creationId xmlns:a16="http://schemas.microsoft.com/office/drawing/2014/main" id="{695BC067-8788-4DCA-A472-3C4610DED44B}"/>
              </a:ext>
            </a:extLst>
          </p:cNvPr>
          <p:cNvSpPr>
            <a:spLocks noGrp="1"/>
          </p:cNvSpPr>
          <p:nvPr>
            <p:ph type="sldNum" idx="7"/>
          </p:nvPr>
        </p:nvSpPr>
        <p:spPr/>
        <p:txBody>
          <a:bodyPr lIns="0" tIns="0" rIns="0" bIns="0"/>
          <a:lstStyle>
            <a:lvl1pPr algn="r">
              <a:buNone/>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69AB81D0-FF28-4BE0-BA82-EC9F72E48C52}"/>
              </a:ext>
            </a:extLst>
          </p:cNvPr>
          <p:cNvSpPr>
            <a:spLocks noGrp="1"/>
          </p:cNvSpPr>
          <p:nvPr>
            <p:ph type="title"/>
          </p:nvPr>
        </p:nvSpPr>
        <p:spPr>
          <a:xfrm>
            <a:off x="604816" y="418470"/>
            <a:ext cx="7934366" cy="209288"/>
          </a:xfrm>
        </p:spPr>
        <p:txBody>
          <a:bodyPr lIns="0" tIns="0" rIns="0" bIns="0"/>
          <a:lstStyle>
            <a:lvl1pPr>
              <a:buNone/>
              <a:defRPr sz="1360" b="1" i="0">
                <a:solidFill>
                  <a:srgbClr val="575756"/>
                </a:solidFill>
                <a:latin typeface="Ruda"/>
                <a:ea typeface="Ruda"/>
                <a:cs typeface="Ruda"/>
              </a:defRPr>
            </a:lvl1pPr>
          </a:lstStyle>
          <a:p>
            <a:endParaRPr/>
          </a:p>
        </p:txBody>
      </p:sp>
      <p:sp>
        <p:nvSpPr>
          <p:cNvPr id="3" name="Holder 3">
            <a:extLst>
              <a:ext uri="{FF2B5EF4-FFF2-40B4-BE49-F238E27FC236}">
                <a16:creationId xmlns:a16="http://schemas.microsoft.com/office/drawing/2014/main" id="{08F5C85E-EBEA-42B1-8465-B0AEE43DBE91}"/>
              </a:ext>
            </a:extLst>
          </p:cNvPr>
          <p:cNvSpPr>
            <a:spLocks noGrp="1"/>
          </p:cNvSpPr>
          <p:nvPr>
            <p:ph type="ftr" idx="5"/>
          </p:nvPr>
        </p:nvSpPr>
        <p:spPr/>
        <p:txBody>
          <a:bodyPr lIns="0" tIns="0" rIns="0" bIns="0"/>
          <a:lstStyle>
            <a:lvl1pPr algn="ctr">
              <a:buNone/>
              <a:defRPr>
                <a:solidFill>
                  <a:schemeClr val="tx1">
                    <a:tint val="75000"/>
                  </a:schemeClr>
                </a:solidFill>
              </a:defRPr>
            </a:lvl1pPr>
          </a:lstStyle>
          <a:p>
            <a:endParaRPr/>
          </a:p>
        </p:txBody>
      </p:sp>
      <p:sp>
        <p:nvSpPr>
          <p:cNvPr id="4" name="Holder 4">
            <a:extLst>
              <a:ext uri="{FF2B5EF4-FFF2-40B4-BE49-F238E27FC236}">
                <a16:creationId xmlns:a16="http://schemas.microsoft.com/office/drawing/2014/main" id="{C137722B-759B-4F35-A880-EFC26AEEC500}"/>
              </a:ext>
            </a:extLst>
          </p:cNvPr>
          <p:cNvSpPr>
            <a:spLocks noGrp="1"/>
          </p:cNvSpPr>
          <p:nvPr>
            <p:ph type="dt" idx="6"/>
          </p:nvPr>
        </p:nvSpPr>
        <p:spPr/>
        <p:txBody>
          <a:bodyPr lIns="0" tIns="0" rIns="0" bIns="0"/>
          <a:lstStyle>
            <a:lvl1pPr algn="l">
              <a:buNone/>
              <a:defRPr>
                <a:solidFill>
                  <a:schemeClr val="tx1">
                    <a:tint val="75000"/>
                  </a:schemeClr>
                </a:solidFill>
              </a:defRPr>
            </a:lvl1pPr>
          </a:lstStyle>
          <a:p>
            <a:fld id="{1D8BD707-D9CF-40AE-B4C6-C98DA3205C09}" type="datetimeFigureOut">
              <a:t>21/10/2026</a:t>
            </a:fld>
            <a:endParaRPr/>
          </a:p>
        </p:txBody>
      </p:sp>
      <p:sp>
        <p:nvSpPr>
          <p:cNvPr id="5" name="Holder 5">
            <a:extLst>
              <a:ext uri="{FF2B5EF4-FFF2-40B4-BE49-F238E27FC236}">
                <a16:creationId xmlns:a16="http://schemas.microsoft.com/office/drawing/2014/main" id="{18822526-F642-4DEA-BFEF-033A855AD7B0}"/>
              </a:ext>
            </a:extLst>
          </p:cNvPr>
          <p:cNvSpPr>
            <a:spLocks noGrp="1"/>
          </p:cNvSpPr>
          <p:nvPr>
            <p:ph type="sldNum" idx="7"/>
          </p:nvPr>
        </p:nvSpPr>
        <p:spPr/>
        <p:txBody>
          <a:bodyPr lIns="0" tIns="0" rIns="0" bIns="0"/>
          <a:lstStyle>
            <a:lvl1pPr algn="r">
              <a:buNone/>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71F6D-BAAC-4572-9721-DF3F4784414A}"/>
              </a:ext>
            </a:extLst>
          </p:cNvPr>
          <p:cNvSpPr>
            <a:spLocks noGrp="1"/>
          </p:cNvSpPr>
          <p:nvPr>
            <p:ph type="ctrTitle"/>
          </p:nvPr>
        </p:nvSpPr>
        <p:spPr>
          <a:xfrm>
            <a:off x="257175" y="798910"/>
            <a:ext cx="2914650" cy="551259"/>
          </a:xfrm>
        </p:spPr>
        <p:txBody>
          <a:bodyPr/>
          <a:lstStyle/>
          <a:p>
            <a:r>
              <a:t>Click to edit Master title style</a:t>
            </a:r>
          </a:p>
        </p:txBody>
      </p:sp>
      <p:sp>
        <p:nvSpPr>
          <p:cNvPr id="3" name="Subtitle 2">
            <a:extLst>
              <a:ext uri="{FF2B5EF4-FFF2-40B4-BE49-F238E27FC236}">
                <a16:creationId xmlns:a16="http://schemas.microsoft.com/office/drawing/2014/main" id="{572FFC6F-68CB-41D0-BF3D-D0B72663FEA0}"/>
              </a:ext>
            </a:extLst>
          </p:cNvPr>
          <p:cNvSpPr>
            <a:spLocks noGrp="1"/>
          </p:cNvSpPr>
          <p:nvPr>
            <p:ph type="subTitle" idx="1"/>
          </p:nvPr>
        </p:nvSpPr>
        <p:spPr>
          <a:xfrm>
            <a:off x="514350" y="1457325"/>
            <a:ext cx="2400300" cy="657225"/>
          </a:xfrm>
        </p:spPr>
        <p:txBody>
          <a:bodyPr/>
          <a:lstStyle>
            <a:lvl1pPr marL="0" indent="0" algn="ctr">
              <a:buNone/>
              <a:defRPr>
                <a:solidFill>
                  <a:schemeClr val="tx1">
                    <a:tint val="75000"/>
                  </a:schemeClr>
                </a:solidFill>
              </a:defRPr>
            </a:lvl1pPr>
            <a:lvl2pPr marL="171450" indent="0" algn="ctr">
              <a:buNone/>
              <a:defRPr>
                <a:solidFill>
                  <a:schemeClr val="tx1">
                    <a:tint val="75000"/>
                  </a:schemeClr>
                </a:solidFill>
              </a:defRPr>
            </a:lvl2pPr>
            <a:lvl3pPr marL="342900" indent="0" algn="ctr">
              <a:buNone/>
              <a:defRPr>
                <a:solidFill>
                  <a:schemeClr val="tx1">
                    <a:tint val="75000"/>
                  </a:schemeClr>
                </a:solidFill>
              </a:defRPr>
            </a:lvl3pPr>
            <a:lvl4pPr marL="514350" indent="0" algn="ctr">
              <a:buNone/>
              <a:defRPr>
                <a:solidFill>
                  <a:schemeClr val="tx1">
                    <a:tint val="75000"/>
                  </a:schemeClr>
                </a:solidFill>
              </a:defRPr>
            </a:lvl4pPr>
            <a:lvl5pPr marL="685800" indent="0" algn="ctr">
              <a:buNone/>
              <a:defRPr>
                <a:solidFill>
                  <a:schemeClr val="tx1">
                    <a:tint val="75000"/>
                  </a:schemeClr>
                </a:solidFill>
              </a:defRPr>
            </a:lvl5pPr>
            <a:lvl6pPr marL="857250" indent="0" algn="ctr">
              <a:buNone/>
              <a:defRPr>
                <a:solidFill>
                  <a:schemeClr val="tx1">
                    <a:tint val="75000"/>
                  </a:schemeClr>
                </a:solidFill>
              </a:defRPr>
            </a:lvl6pPr>
            <a:lvl7pPr marL="1028700" indent="0" algn="ctr">
              <a:buNone/>
              <a:defRPr>
                <a:solidFill>
                  <a:schemeClr val="tx1">
                    <a:tint val="75000"/>
                  </a:schemeClr>
                </a:solidFill>
              </a:defRPr>
            </a:lvl7pPr>
            <a:lvl8pPr marL="1200150" indent="0" algn="ctr">
              <a:buNone/>
              <a:defRPr>
                <a:solidFill>
                  <a:schemeClr val="tx1">
                    <a:tint val="75000"/>
                  </a:schemeClr>
                </a:solidFill>
              </a:defRPr>
            </a:lvl8pPr>
            <a:lvl9pPr marL="1371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2BECE7D0-0234-4A48-B024-53695AAAA113}"/>
              </a:ext>
            </a:extLst>
          </p:cNvPr>
          <p:cNvSpPr>
            <a:spLocks noGrp="1"/>
          </p:cNvSpPr>
          <p:nvPr>
            <p:ph type="dt" idx="10"/>
          </p:nvPr>
        </p:nvSpPr>
        <p:spPr/>
        <p:txBody>
          <a:bodyPr/>
          <a:lstStyle/>
          <a:p>
            <a:fld id="{5BCAD085-E8A6-8845-BD4E-CB4CCA059FC4}" type="datetimeFigureOut">
              <a:t>21/10/2026</a:t>
            </a:fld>
            <a:endParaRPr/>
          </a:p>
        </p:txBody>
      </p:sp>
      <p:sp>
        <p:nvSpPr>
          <p:cNvPr id="5" name="Footer Placeholder 4">
            <a:extLst>
              <a:ext uri="{FF2B5EF4-FFF2-40B4-BE49-F238E27FC236}">
                <a16:creationId xmlns:a16="http://schemas.microsoft.com/office/drawing/2014/main" id="{FFC83BED-4221-4E5E-B655-0792AA1F3C4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3BE9159-4E15-4FCF-87E5-5F339721AD14}"/>
              </a:ext>
            </a:extLst>
          </p:cNvPr>
          <p:cNvSpPr>
            <a:spLocks noGrp="1"/>
          </p:cNvSpPr>
          <p:nvPr>
            <p:ph type="sldNum" idx="12"/>
          </p:nvPr>
        </p:nvSpPr>
        <p:spPr/>
        <p:txBody>
          <a:bodyPr/>
          <a:lstStyle/>
          <a:p>
            <a:fld id="{C1FF6DA9-008F-8B48-92A6-B652298478BF}" type="slidenum">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ED5D1-F90D-42DB-93A5-D3FB8490739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60B7029-F334-4EFB-BC63-5B1DC9E7EA3D}"/>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385924D-0687-4D11-8D38-673B9C11BB6F}"/>
              </a:ext>
            </a:extLst>
          </p:cNvPr>
          <p:cNvSpPr>
            <a:spLocks noGrp="1"/>
          </p:cNvSpPr>
          <p:nvPr>
            <p:ph type="dt" idx="10"/>
          </p:nvPr>
        </p:nvSpPr>
        <p:spPr/>
        <p:txBody>
          <a:bodyPr/>
          <a:lstStyle/>
          <a:p>
            <a:fld id="{5BCAD085-E8A6-8845-BD4E-CB4CCA059FC4}" type="datetimeFigureOut">
              <a:t>21/10/2026</a:t>
            </a:fld>
            <a:endParaRPr/>
          </a:p>
        </p:txBody>
      </p:sp>
      <p:sp>
        <p:nvSpPr>
          <p:cNvPr id="5" name="Footer Placeholder 4">
            <a:extLst>
              <a:ext uri="{FF2B5EF4-FFF2-40B4-BE49-F238E27FC236}">
                <a16:creationId xmlns:a16="http://schemas.microsoft.com/office/drawing/2014/main" id="{FFAD1E8A-A6F8-475D-A406-66B8768335B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946958ED-9D84-478D-BB87-F2428A23773C}"/>
              </a:ext>
            </a:extLst>
          </p:cNvPr>
          <p:cNvSpPr>
            <a:spLocks noGrp="1"/>
          </p:cNvSpPr>
          <p:nvPr>
            <p:ph type="sldNum" idx="12"/>
          </p:nvPr>
        </p:nvSpPr>
        <p:spPr/>
        <p:txBody>
          <a:bodyPr/>
          <a:lstStyle/>
          <a:p>
            <a:fld id="{C1FF6DA9-008F-8B48-92A6-B652298478BF}" type="slidenum">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C8976-F377-408B-AF1E-7B637F321840}"/>
              </a:ext>
            </a:extLst>
          </p:cNvPr>
          <p:cNvSpPr>
            <a:spLocks noGrp="1"/>
          </p:cNvSpPr>
          <p:nvPr>
            <p:ph type="title"/>
          </p:nvPr>
        </p:nvSpPr>
        <p:spPr>
          <a:xfrm>
            <a:off x="270867" y="1652588"/>
            <a:ext cx="2914650" cy="510778"/>
          </a:xfrm>
        </p:spPr>
        <p:txBody>
          <a:bodyPr anchor="t"/>
          <a:lstStyle>
            <a:lvl1pPr algn="l">
              <a:buNone/>
              <a:defRPr sz="1500" b="1" cap="all"/>
            </a:lvl1pPr>
          </a:lstStyle>
          <a:p>
            <a:r>
              <a:t>Click to edit Master title style</a:t>
            </a:r>
          </a:p>
        </p:txBody>
      </p:sp>
      <p:sp>
        <p:nvSpPr>
          <p:cNvPr id="3" name="Text Placeholder 2">
            <a:extLst>
              <a:ext uri="{FF2B5EF4-FFF2-40B4-BE49-F238E27FC236}">
                <a16:creationId xmlns:a16="http://schemas.microsoft.com/office/drawing/2014/main" id="{FBEE82EE-AFC2-4F05-8FBA-3C356545F7EB}"/>
              </a:ext>
            </a:extLst>
          </p:cNvPr>
          <p:cNvSpPr>
            <a:spLocks noGrp="1"/>
          </p:cNvSpPr>
          <p:nvPr>
            <p:ph type="body" idx="1"/>
          </p:nvPr>
        </p:nvSpPr>
        <p:spPr>
          <a:xfrm>
            <a:off x="270867" y="1090018"/>
            <a:ext cx="2914650" cy="562570"/>
          </a:xfrm>
        </p:spPr>
        <p:txBody>
          <a:bodyPr anchor="b"/>
          <a:lstStyle>
            <a:lvl1pPr marL="0" indent="0">
              <a:buNone/>
              <a:defRPr sz="750">
                <a:solidFill>
                  <a:schemeClr val="tx1">
                    <a:tint val="75000"/>
                  </a:schemeClr>
                </a:solidFill>
              </a:defRPr>
            </a:lvl1pPr>
            <a:lvl2pPr marL="171450" indent="0">
              <a:buNone/>
              <a:defRPr sz="675">
                <a:solidFill>
                  <a:schemeClr val="tx1">
                    <a:tint val="75000"/>
                  </a:schemeClr>
                </a:solidFill>
              </a:defRPr>
            </a:lvl2pPr>
            <a:lvl3pPr marL="342900" indent="0">
              <a:buNone/>
              <a:defRPr sz="600">
                <a:solidFill>
                  <a:schemeClr val="tx1">
                    <a:tint val="75000"/>
                  </a:schemeClr>
                </a:solidFill>
              </a:defRPr>
            </a:lvl3pPr>
            <a:lvl4pPr marL="514350" indent="0">
              <a:buNone/>
              <a:defRPr sz="525">
                <a:solidFill>
                  <a:schemeClr val="tx1">
                    <a:tint val="75000"/>
                  </a:schemeClr>
                </a:solidFill>
              </a:defRPr>
            </a:lvl4pPr>
            <a:lvl5pPr marL="685800" indent="0">
              <a:buNone/>
              <a:defRPr sz="525">
                <a:solidFill>
                  <a:schemeClr val="tx1">
                    <a:tint val="75000"/>
                  </a:schemeClr>
                </a:solidFill>
              </a:defRPr>
            </a:lvl5pPr>
            <a:lvl6pPr marL="857250" indent="0">
              <a:buNone/>
              <a:defRPr sz="525">
                <a:solidFill>
                  <a:schemeClr val="tx1">
                    <a:tint val="75000"/>
                  </a:schemeClr>
                </a:solidFill>
              </a:defRPr>
            </a:lvl6pPr>
            <a:lvl7pPr marL="1028700" indent="0">
              <a:buNone/>
              <a:defRPr sz="525">
                <a:solidFill>
                  <a:schemeClr val="tx1">
                    <a:tint val="75000"/>
                  </a:schemeClr>
                </a:solidFill>
              </a:defRPr>
            </a:lvl7pPr>
            <a:lvl8pPr marL="1200150" indent="0">
              <a:buNone/>
              <a:defRPr sz="525">
                <a:solidFill>
                  <a:schemeClr val="tx1">
                    <a:tint val="75000"/>
                  </a:schemeClr>
                </a:solidFill>
              </a:defRPr>
            </a:lvl8pPr>
            <a:lvl9pPr marL="1371600" indent="0">
              <a:buNone/>
              <a:defRPr sz="525">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C9F5748-73D3-447E-8215-DFBBE5592A75}"/>
              </a:ext>
            </a:extLst>
          </p:cNvPr>
          <p:cNvSpPr>
            <a:spLocks noGrp="1"/>
          </p:cNvSpPr>
          <p:nvPr>
            <p:ph type="dt" idx="10"/>
          </p:nvPr>
        </p:nvSpPr>
        <p:spPr/>
        <p:txBody>
          <a:bodyPr/>
          <a:lstStyle/>
          <a:p>
            <a:fld id="{5BCAD085-E8A6-8845-BD4E-CB4CCA059FC4}" type="datetimeFigureOut">
              <a:t>21/10/2026</a:t>
            </a:fld>
            <a:endParaRPr/>
          </a:p>
        </p:txBody>
      </p:sp>
      <p:sp>
        <p:nvSpPr>
          <p:cNvPr id="5" name="Footer Placeholder 4">
            <a:extLst>
              <a:ext uri="{FF2B5EF4-FFF2-40B4-BE49-F238E27FC236}">
                <a16:creationId xmlns:a16="http://schemas.microsoft.com/office/drawing/2014/main" id="{917D065A-97D7-4AC0-9B2C-8899EEC265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7ECC2F4-E09D-44EE-B708-175781BA9552}"/>
              </a:ext>
            </a:extLst>
          </p:cNvPr>
          <p:cNvSpPr>
            <a:spLocks noGrp="1"/>
          </p:cNvSpPr>
          <p:nvPr>
            <p:ph type="sldNum" idx="12"/>
          </p:nvPr>
        </p:nvSpPr>
        <p:spPr/>
        <p:txBody>
          <a:bodyPr/>
          <a:lstStyle/>
          <a:p>
            <a:fld id="{C1FF6DA9-008F-8B48-92A6-B652298478BF}" type="slidenum">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4AF7C-5410-49DD-97D0-CE63D6DB8AA5}"/>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89D8A328-99D6-4C73-B707-BCF8AD29BB0F}"/>
              </a:ext>
            </a:extLst>
          </p:cNvPr>
          <p:cNvSpPr>
            <a:spLocks noGrp="1"/>
          </p:cNvSpPr>
          <p:nvPr>
            <p:ph idx="1"/>
          </p:nvPr>
        </p:nvSpPr>
        <p:spPr>
          <a:xfrm>
            <a:off x="171450" y="600075"/>
            <a:ext cx="1514475" cy="1697236"/>
          </a:xfrm>
        </p:spPr>
        <p:txBody>
          <a:bodyPr/>
          <a:lstStyle>
            <a:lvl1pPr>
              <a:buNone/>
              <a:defRPr sz="1050"/>
            </a:lvl1pPr>
            <a:lvl2pPr>
              <a:buNone/>
              <a:defRPr sz="900"/>
            </a:lvl2pPr>
            <a:lvl3pPr>
              <a:buNone/>
              <a:defRPr sz="750"/>
            </a:lvl3pPr>
            <a:lvl4pPr>
              <a:buNone/>
              <a:defRPr sz="675"/>
            </a:lvl4pPr>
            <a:lvl5pPr>
              <a:buNone/>
              <a:defRPr sz="675"/>
            </a:lvl5pPr>
            <a:lvl6pPr>
              <a:buNone/>
              <a:defRPr sz="675"/>
            </a:lvl6pPr>
            <a:lvl7pPr>
              <a:buNone/>
              <a:defRPr sz="675"/>
            </a:lvl7pPr>
            <a:lvl8pPr>
              <a:buNone/>
              <a:defRPr sz="675"/>
            </a:lvl8pPr>
            <a:lvl9pPr>
              <a:buNone/>
              <a:defRPr sz="675"/>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2A352EDA-F419-49F2-AD20-5D4EAC7829C7}"/>
              </a:ext>
            </a:extLst>
          </p:cNvPr>
          <p:cNvSpPr>
            <a:spLocks noGrp="1"/>
          </p:cNvSpPr>
          <p:nvPr>
            <p:ph idx="2"/>
          </p:nvPr>
        </p:nvSpPr>
        <p:spPr>
          <a:xfrm>
            <a:off x="1743075" y="600075"/>
            <a:ext cx="1514475" cy="1697236"/>
          </a:xfrm>
        </p:spPr>
        <p:txBody>
          <a:bodyPr/>
          <a:lstStyle>
            <a:lvl1pPr>
              <a:buNone/>
              <a:defRPr sz="1050"/>
            </a:lvl1pPr>
            <a:lvl2pPr>
              <a:buNone/>
              <a:defRPr sz="900"/>
            </a:lvl2pPr>
            <a:lvl3pPr>
              <a:buNone/>
              <a:defRPr sz="750"/>
            </a:lvl3pPr>
            <a:lvl4pPr>
              <a:buNone/>
              <a:defRPr sz="675"/>
            </a:lvl4pPr>
            <a:lvl5pPr>
              <a:buNone/>
              <a:defRPr sz="675"/>
            </a:lvl5pPr>
            <a:lvl6pPr>
              <a:buNone/>
              <a:defRPr sz="675"/>
            </a:lvl6pPr>
            <a:lvl7pPr>
              <a:buNone/>
              <a:defRPr sz="675"/>
            </a:lvl7pPr>
            <a:lvl8pPr>
              <a:buNone/>
              <a:defRPr sz="675"/>
            </a:lvl8pPr>
            <a:lvl9pPr>
              <a:buNone/>
              <a:defRPr sz="675"/>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FC58B54B-37B6-43D5-8DFC-4B66632EB71D}"/>
              </a:ext>
            </a:extLst>
          </p:cNvPr>
          <p:cNvSpPr>
            <a:spLocks noGrp="1"/>
          </p:cNvSpPr>
          <p:nvPr>
            <p:ph type="dt" idx="10"/>
          </p:nvPr>
        </p:nvSpPr>
        <p:spPr/>
        <p:txBody>
          <a:bodyPr/>
          <a:lstStyle/>
          <a:p>
            <a:fld id="{5BCAD085-E8A6-8845-BD4E-CB4CCA059FC4}" type="datetimeFigureOut">
              <a:t>21/10/2026</a:t>
            </a:fld>
            <a:endParaRPr/>
          </a:p>
        </p:txBody>
      </p:sp>
      <p:sp>
        <p:nvSpPr>
          <p:cNvPr id="6" name="Footer Placeholder 5">
            <a:extLst>
              <a:ext uri="{FF2B5EF4-FFF2-40B4-BE49-F238E27FC236}">
                <a16:creationId xmlns:a16="http://schemas.microsoft.com/office/drawing/2014/main" id="{B5D69727-FF07-45CC-9872-6BEAF3ABCC06}"/>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C453A110-672B-40A3-9116-14F6AE39D994}"/>
              </a:ext>
            </a:extLst>
          </p:cNvPr>
          <p:cNvSpPr>
            <a:spLocks noGrp="1"/>
          </p:cNvSpPr>
          <p:nvPr>
            <p:ph type="sldNum" idx="12"/>
          </p:nvPr>
        </p:nvSpPr>
        <p:spPr/>
        <p:txBody>
          <a:bodyPr/>
          <a:lstStyle/>
          <a:p>
            <a:fld id="{C1FF6DA9-008F-8B48-92A6-B652298478BF}" type="slidenum">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4917C-445F-4C8E-8AD5-ADE02E3F9A05}"/>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A997AFCD-D262-401A-908D-D495391C101E}"/>
              </a:ext>
            </a:extLst>
          </p:cNvPr>
          <p:cNvSpPr>
            <a:spLocks noGrp="1"/>
          </p:cNvSpPr>
          <p:nvPr>
            <p:ph type="body" idx="1"/>
          </p:nvPr>
        </p:nvSpPr>
        <p:spPr>
          <a:xfrm>
            <a:off x="171450" y="575667"/>
            <a:ext cx="1515071" cy="239911"/>
          </a:xfrm>
        </p:spPr>
        <p:txBody>
          <a:bodyPr anchor="b"/>
          <a:lstStyle>
            <a:lvl1pPr marL="0" indent="0">
              <a:buNone/>
              <a:defRPr sz="900" b="1"/>
            </a:lvl1pPr>
            <a:lvl2pPr marL="171450" indent="0">
              <a:buNone/>
              <a:defRPr sz="750" b="1"/>
            </a:lvl2pPr>
            <a:lvl3pPr marL="342900" indent="0">
              <a:buNone/>
              <a:defRPr sz="675"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buNone/>
            </a:pPr>
            <a:r>
              <a:t>Click to edit Master text styles</a:t>
            </a:r>
          </a:p>
        </p:txBody>
      </p:sp>
      <p:sp>
        <p:nvSpPr>
          <p:cNvPr id="4" name="Content Placeholder 3">
            <a:extLst>
              <a:ext uri="{FF2B5EF4-FFF2-40B4-BE49-F238E27FC236}">
                <a16:creationId xmlns:a16="http://schemas.microsoft.com/office/drawing/2014/main" id="{2873CE97-264E-4296-A9F5-ACE7C6D7671C}"/>
              </a:ext>
            </a:extLst>
          </p:cNvPr>
          <p:cNvSpPr>
            <a:spLocks noGrp="1"/>
          </p:cNvSpPr>
          <p:nvPr>
            <p:ph idx="2"/>
          </p:nvPr>
        </p:nvSpPr>
        <p:spPr>
          <a:xfrm>
            <a:off x="171450" y="815578"/>
            <a:ext cx="1515071" cy="1481733"/>
          </a:xfrm>
        </p:spPr>
        <p:txBody>
          <a:bodyPr/>
          <a:lstStyle>
            <a:lvl1pPr>
              <a:buNone/>
              <a:defRPr sz="900"/>
            </a:lvl1pPr>
            <a:lvl2pPr>
              <a:buNone/>
              <a:defRPr sz="750"/>
            </a:lvl2pPr>
            <a:lvl3pPr>
              <a:buNone/>
              <a:defRPr sz="675"/>
            </a:lvl3pPr>
            <a:lvl4pPr>
              <a:buNone/>
              <a:defRPr sz="600"/>
            </a:lvl4pPr>
            <a:lvl5pPr>
              <a:buNone/>
              <a:defRPr sz="600"/>
            </a:lvl5pPr>
            <a:lvl6pPr>
              <a:buNone/>
              <a:defRPr sz="600"/>
            </a:lvl6pPr>
            <a:lvl7pPr>
              <a:buNone/>
              <a:defRPr sz="600"/>
            </a:lvl7pPr>
            <a:lvl8pPr>
              <a:buNone/>
              <a:defRPr sz="600"/>
            </a:lvl8pPr>
            <a:lvl9pPr>
              <a:buNone/>
              <a:defRPr sz="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5E91C68D-2D90-400A-818F-F09EC9EC755B}"/>
              </a:ext>
            </a:extLst>
          </p:cNvPr>
          <p:cNvSpPr>
            <a:spLocks noGrp="1"/>
          </p:cNvSpPr>
          <p:nvPr>
            <p:ph type="body" idx="3"/>
          </p:nvPr>
        </p:nvSpPr>
        <p:spPr>
          <a:xfrm>
            <a:off x="1741884" y="575667"/>
            <a:ext cx="1515666" cy="239911"/>
          </a:xfrm>
        </p:spPr>
        <p:txBody>
          <a:bodyPr anchor="b"/>
          <a:lstStyle>
            <a:lvl1pPr marL="0" indent="0">
              <a:buNone/>
              <a:defRPr sz="900" b="1"/>
            </a:lvl1pPr>
            <a:lvl2pPr marL="171450" indent="0">
              <a:buNone/>
              <a:defRPr sz="750" b="1"/>
            </a:lvl2pPr>
            <a:lvl3pPr marL="342900" indent="0">
              <a:buNone/>
              <a:defRPr sz="675"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buNone/>
            </a:pPr>
            <a:r>
              <a:t>Click to edit Master text styles</a:t>
            </a:r>
          </a:p>
        </p:txBody>
      </p:sp>
      <p:sp>
        <p:nvSpPr>
          <p:cNvPr id="6" name="Content Placeholder 5">
            <a:extLst>
              <a:ext uri="{FF2B5EF4-FFF2-40B4-BE49-F238E27FC236}">
                <a16:creationId xmlns:a16="http://schemas.microsoft.com/office/drawing/2014/main" id="{757215F8-3C10-49AD-9FF7-9FFDB1C19FFF}"/>
              </a:ext>
            </a:extLst>
          </p:cNvPr>
          <p:cNvSpPr>
            <a:spLocks noGrp="1"/>
          </p:cNvSpPr>
          <p:nvPr>
            <p:ph idx="4"/>
          </p:nvPr>
        </p:nvSpPr>
        <p:spPr>
          <a:xfrm>
            <a:off x="1741884" y="815578"/>
            <a:ext cx="1515666" cy="1481733"/>
          </a:xfrm>
        </p:spPr>
        <p:txBody>
          <a:bodyPr/>
          <a:lstStyle>
            <a:lvl1pPr>
              <a:buNone/>
              <a:defRPr sz="900"/>
            </a:lvl1pPr>
            <a:lvl2pPr>
              <a:buNone/>
              <a:defRPr sz="750"/>
            </a:lvl2pPr>
            <a:lvl3pPr>
              <a:buNone/>
              <a:defRPr sz="675"/>
            </a:lvl3pPr>
            <a:lvl4pPr>
              <a:buNone/>
              <a:defRPr sz="600"/>
            </a:lvl4pPr>
            <a:lvl5pPr>
              <a:buNone/>
              <a:defRPr sz="600"/>
            </a:lvl5pPr>
            <a:lvl6pPr>
              <a:buNone/>
              <a:defRPr sz="600"/>
            </a:lvl6pPr>
            <a:lvl7pPr>
              <a:buNone/>
              <a:defRPr sz="600"/>
            </a:lvl7pPr>
            <a:lvl8pPr>
              <a:buNone/>
              <a:defRPr sz="600"/>
            </a:lvl8pPr>
            <a:lvl9pPr>
              <a:buNone/>
              <a:defRPr sz="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4C09B142-2B38-4EE8-97E7-95966AD97D63}"/>
              </a:ext>
            </a:extLst>
          </p:cNvPr>
          <p:cNvSpPr>
            <a:spLocks noGrp="1"/>
          </p:cNvSpPr>
          <p:nvPr>
            <p:ph type="dt" idx="10"/>
          </p:nvPr>
        </p:nvSpPr>
        <p:spPr/>
        <p:txBody>
          <a:bodyPr/>
          <a:lstStyle/>
          <a:p>
            <a:fld id="{5BCAD085-E8A6-8845-BD4E-CB4CCA059FC4}" type="datetimeFigureOut">
              <a:t>21/10/2026</a:t>
            </a:fld>
            <a:endParaRPr/>
          </a:p>
        </p:txBody>
      </p:sp>
      <p:sp>
        <p:nvSpPr>
          <p:cNvPr id="8" name="Footer Placeholder 7">
            <a:extLst>
              <a:ext uri="{FF2B5EF4-FFF2-40B4-BE49-F238E27FC236}">
                <a16:creationId xmlns:a16="http://schemas.microsoft.com/office/drawing/2014/main" id="{147F5182-E3F2-4F14-9616-F23B01D15164}"/>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C33EDE46-6C03-45C1-B1E4-EA7138B16AA9}"/>
              </a:ext>
            </a:extLst>
          </p:cNvPr>
          <p:cNvSpPr>
            <a:spLocks noGrp="1"/>
          </p:cNvSpPr>
          <p:nvPr>
            <p:ph type="sldNum" idx="12"/>
          </p:nvPr>
        </p:nvSpPr>
        <p:spPr/>
        <p:txBody>
          <a:bodyPr/>
          <a:lstStyle/>
          <a:p>
            <a:fld id="{C1FF6DA9-008F-8B48-92A6-B652298478BF}" type="slidenum">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FAD11-95C0-4488-B42E-E3A6BF094241}"/>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53A6039C-8208-4BAC-B276-F44CCBB7C1BC}"/>
              </a:ext>
            </a:extLst>
          </p:cNvPr>
          <p:cNvSpPr>
            <a:spLocks noGrp="1"/>
          </p:cNvSpPr>
          <p:nvPr>
            <p:ph type="dt" idx="10"/>
          </p:nvPr>
        </p:nvSpPr>
        <p:spPr/>
        <p:txBody>
          <a:bodyPr/>
          <a:lstStyle/>
          <a:p>
            <a:fld id="{5BCAD085-E8A6-8845-BD4E-CB4CCA059FC4}" type="datetimeFigureOut">
              <a:t>21/10/2026</a:t>
            </a:fld>
            <a:endParaRPr/>
          </a:p>
        </p:txBody>
      </p:sp>
      <p:sp>
        <p:nvSpPr>
          <p:cNvPr id="4" name="Footer Placeholder 3">
            <a:extLst>
              <a:ext uri="{FF2B5EF4-FFF2-40B4-BE49-F238E27FC236}">
                <a16:creationId xmlns:a16="http://schemas.microsoft.com/office/drawing/2014/main" id="{1DA2AC5B-66B4-4C69-B94B-AD43192EA0D7}"/>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BBB21ACE-417D-4C02-89A8-06B9C34054C4}"/>
              </a:ext>
            </a:extLst>
          </p:cNvPr>
          <p:cNvSpPr>
            <a:spLocks noGrp="1"/>
          </p:cNvSpPr>
          <p:nvPr>
            <p:ph type="sldNum" idx="12"/>
          </p:nvPr>
        </p:nvSpPr>
        <p:spPr/>
        <p:txBody>
          <a:bodyPr/>
          <a:lstStyle/>
          <a:p>
            <a:fld id="{C1FF6DA9-008F-8B48-92A6-B652298478BF}" type="slidenum">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C5DAC0-A73D-47F1-9BB0-D39F7D3C1B7A}"/>
              </a:ext>
            </a:extLst>
          </p:cNvPr>
          <p:cNvSpPr>
            <a:spLocks noGrp="1"/>
          </p:cNvSpPr>
          <p:nvPr>
            <p:ph type="dt" idx="10"/>
          </p:nvPr>
        </p:nvSpPr>
        <p:spPr/>
        <p:txBody>
          <a:bodyPr/>
          <a:lstStyle/>
          <a:p>
            <a:fld id="{5BCAD085-E8A6-8845-BD4E-CB4CCA059FC4}" type="datetimeFigureOut">
              <a:t>21/10/2026</a:t>
            </a:fld>
            <a:endParaRPr/>
          </a:p>
        </p:txBody>
      </p:sp>
      <p:sp>
        <p:nvSpPr>
          <p:cNvPr id="3" name="Footer Placeholder 2">
            <a:extLst>
              <a:ext uri="{FF2B5EF4-FFF2-40B4-BE49-F238E27FC236}">
                <a16:creationId xmlns:a16="http://schemas.microsoft.com/office/drawing/2014/main" id="{B223FFA6-6FFA-429C-AB06-6460DF29B9A2}"/>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19AC2B31-D41E-4705-A2AB-99B7018939E2}"/>
              </a:ext>
            </a:extLst>
          </p:cNvPr>
          <p:cNvSpPr>
            <a:spLocks noGrp="1"/>
          </p:cNvSpPr>
          <p:nvPr>
            <p:ph type="sldNum" idx="12"/>
          </p:nvPr>
        </p:nvSpPr>
        <p:spPr/>
        <p:txBody>
          <a:bodyPr/>
          <a:lstStyle/>
          <a:p>
            <a:fld id="{C1FF6DA9-008F-8B48-92A6-B652298478BF}" type="slidenum">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07EC3-AB40-4250-BB97-2A387631191B}"/>
              </a:ext>
            </a:extLst>
          </p:cNvPr>
          <p:cNvSpPr>
            <a:spLocks noGrp="1"/>
          </p:cNvSpPr>
          <p:nvPr>
            <p:ph type="title"/>
          </p:nvPr>
        </p:nvSpPr>
        <p:spPr>
          <a:xfrm>
            <a:off x="171450" y="102394"/>
            <a:ext cx="1128117" cy="435769"/>
          </a:xfrm>
        </p:spPr>
        <p:txBody>
          <a:bodyPr anchor="b"/>
          <a:lstStyle>
            <a:lvl1pPr algn="l">
              <a:buNone/>
              <a:defRPr sz="750" b="1"/>
            </a:lvl1pPr>
          </a:lstStyle>
          <a:p>
            <a:r>
              <a:t>Click to edit Master title style</a:t>
            </a:r>
          </a:p>
        </p:txBody>
      </p:sp>
      <p:sp>
        <p:nvSpPr>
          <p:cNvPr id="3" name="Content Placeholder 2">
            <a:extLst>
              <a:ext uri="{FF2B5EF4-FFF2-40B4-BE49-F238E27FC236}">
                <a16:creationId xmlns:a16="http://schemas.microsoft.com/office/drawing/2014/main" id="{03EAA950-30BC-4EC5-A82C-70B6F946C65F}"/>
              </a:ext>
            </a:extLst>
          </p:cNvPr>
          <p:cNvSpPr>
            <a:spLocks noGrp="1"/>
          </p:cNvSpPr>
          <p:nvPr>
            <p:ph idx="1"/>
          </p:nvPr>
        </p:nvSpPr>
        <p:spPr>
          <a:xfrm>
            <a:off x="1340644" y="102394"/>
            <a:ext cx="1916906" cy="2194917"/>
          </a:xfrm>
        </p:spPr>
        <p:txBody>
          <a:bodyPr/>
          <a:lstStyle>
            <a:lvl1pPr>
              <a:buNone/>
              <a:defRPr sz="1200"/>
            </a:lvl1pPr>
            <a:lvl2pPr>
              <a:buNone/>
              <a:defRPr sz="1050"/>
            </a:lvl2pPr>
            <a:lvl3pPr>
              <a:buNone/>
              <a:defRPr sz="900"/>
            </a:lvl3pPr>
            <a:lvl4pPr>
              <a:buNone/>
              <a:defRPr sz="750"/>
            </a:lvl4pPr>
            <a:lvl5pPr>
              <a:buNone/>
              <a:defRPr sz="750"/>
            </a:lvl5pPr>
            <a:lvl6pPr>
              <a:buNone/>
              <a:defRPr sz="750"/>
            </a:lvl6pPr>
            <a:lvl7pPr>
              <a:buNone/>
              <a:defRPr sz="750"/>
            </a:lvl7pPr>
            <a:lvl8pPr>
              <a:buNone/>
              <a:defRPr sz="750"/>
            </a:lvl8pPr>
            <a:lvl9pPr>
              <a:buNone/>
              <a:defRPr sz="75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B0259333-CD25-4EA6-8C93-9B06A5471629}"/>
              </a:ext>
            </a:extLst>
          </p:cNvPr>
          <p:cNvSpPr>
            <a:spLocks noGrp="1"/>
          </p:cNvSpPr>
          <p:nvPr>
            <p:ph type="body" idx="2"/>
          </p:nvPr>
        </p:nvSpPr>
        <p:spPr>
          <a:xfrm>
            <a:off x="171450" y="538163"/>
            <a:ext cx="1128117" cy="1759149"/>
          </a:xfrm>
        </p:spPr>
        <p:txBody>
          <a:bodyPr/>
          <a:lstStyle>
            <a:lvl1pPr marL="0" indent="0">
              <a:buNone/>
              <a:defRPr sz="525"/>
            </a:lvl1pPr>
            <a:lvl2pPr marL="171450" indent="0">
              <a:buNone/>
              <a:defRPr sz="450"/>
            </a:lvl2pPr>
            <a:lvl3pPr marL="342900" indent="0">
              <a:buNone/>
              <a:defRPr sz="375"/>
            </a:lvl3pPr>
            <a:lvl4pPr marL="514350" indent="0">
              <a:buNone/>
              <a:defRPr sz="338"/>
            </a:lvl4pPr>
            <a:lvl5pPr marL="685800" indent="0">
              <a:buNone/>
              <a:defRPr sz="338"/>
            </a:lvl5pPr>
            <a:lvl6pPr marL="857250" indent="0">
              <a:buNone/>
              <a:defRPr sz="338"/>
            </a:lvl6pPr>
            <a:lvl7pPr marL="1028700" indent="0">
              <a:buNone/>
              <a:defRPr sz="338"/>
            </a:lvl7pPr>
            <a:lvl8pPr marL="1200150" indent="0">
              <a:buNone/>
              <a:defRPr sz="338"/>
            </a:lvl8pPr>
            <a:lvl9pPr marL="1371600" indent="0">
              <a:buNone/>
              <a:defRPr sz="338"/>
            </a:lvl9pPr>
          </a:lstStyle>
          <a:p>
            <a:pPr lvl="0">
              <a:buNone/>
            </a:pPr>
            <a:r>
              <a:t>Click to edit Master text styles</a:t>
            </a:r>
          </a:p>
        </p:txBody>
      </p:sp>
      <p:sp>
        <p:nvSpPr>
          <p:cNvPr id="5" name="Date Placeholder 4">
            <a:extLst>
              <a:ext uri="{FF2B5EF4-FFF2-40B4-BE49-F238E27FC236}">
                <a16:creationId xmlns:a16="http://schemas.microsoft.com/office/drawing/2014/main" id="{32AA3EF1-35B1-40B4-95AB-2BB19F8E9944}"/>
              </a:ext>
            </a:extLst>
          </p:cNvPr>
          <p:cNvSpPr>
            <a:spLocks noGrp="1"/>
          </p:cNvSpPr>
          <p:nvPr>
            <p:ph type="dt" idx="10"/>
          </p:nvPr>
        </p:nvSpPr>
        <p:spPr/>
        <p:txBody>
          <a:bodyPr/>
          <a:lstStyle/>
          <a:p>
            <a:fld id="{5BCAD085-E8A6-8845-BD4E-CB4CCA059FC4}" type="datetimeFigureOut">
              <a:t>21/10/2026</a:t>
            </a:fld>
            <a:endParaRPr/>
          </a:p>
        </p:txBody>
      </p:sp>
      <p:sp>
        <p:nvSpPr>
          <p:cNvPr id="6" name="Footer Placeholder 5">
            <a:extLst>
              <a:ext uri="{FF2B5EF4-FFF2-40B4-BE49-F238E27FC236}">
                <a16:creationId xmlns:a16="http://schemas.microsoft.com/office/drawing/2014/main" id="{2240F293-CD3A-4540-A28B-9AB2326FF82E}"/>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1698FFD3-DE69-4CD9-A1DD-D210755B3FFF}"/>
              </a:ext>
            </a:extLst>
          </p:cNvPr>
          <p:cNvSpPr>
            <a:spLocks noGrp="1"/>
          </p:cNvSpPr>
          <p:nvPr>
            <p:ph type="sldNum" idx="12"/>
          </p:nvPr>
        </p:nvSpPr>
        <p:spPr/>
        <p:txBody>
          <a:bodyPr/>
          <a:lstStyle/>
          <a:p>
            <a:fld id="{C1FF6DA9-008F-8B48-92A6-B652298478BF}" type="slidenum">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29354-0A5E-4CE9-B355-E32063EC77AB}"/>
              </a:ext>
            </a:extLst>
          </p:cNvPr>
          <p:cNvSpPr>
            <a:spLocks noGrp="1"/>
          </p:cNvSpPr>
          <p:nvPr>
            <p:ph type="title"/>
          </p:nvPr>
        </p:nvSpPr>
        <p:spPr>
          <a:xfrm>
            <a:off x="672108" y="1800225"/>
            <a:ext cx="2057400" cy="212527"/>
          </a:xfrm>
        </p:spPr>
        <p:txBody>
          <a:bodyPr anchor="b"/>
          <a:lstStyle>
            <a:lvl1pPr algn="l">
              <a:buNone/>
              <a:defRPr sz="750" b="1"/>
            </a:lvl1pPr>
          </a:lstStyle>
          <a:p>
            <a:r>
              <a:t>Click to edit Master title style</a:t>
            </a:r>
          </a:p>
        </p:txBody>
      </p:sp>
      <p:sp>
        <p:nvSpPr>
          <p:cNvPr id="3" name="Picture Placeholder 2">
            <a:extLst>
              <a:ext uri="{FF2B5EF4-FFF2-40B4-BE49-F238E27FC236}">
                <a16:creationId xmlns:a16="http://schemas.microsoft.com/office/drawing/2014/main" id="{BA3EA3CC-7E71-42F3-918F-DCED4A11CB47}"/>
              </a:ext>
            </a:extLst>
          </p:cNvPr>
          <p:cNvSpPr>
            <a:spLocks noGrp="1"/>
          </p:cNvSpPr>
          <p:nvPr>
            <p:ph type="pic" idx="1"/>
          </p:nvPr>
        </p:nvSpPr>
        <p:spPr>
          <a:xfrm>
            <a:off x="672108" y="229791"/>
            <a:ext cx="2057400" cy="1543050"/>
          </a:xfrm>
        </p:spPr>
        <p:txBody>
          <a:bodyPr/>
          <a:lstStyle>
            <a:lvl1pPr marL="0" indent="0">
              <a:buNone/>
              <a:defRPr sz="1200"/>
            </a:lvl1pPr>
            <a:lvl2pPr marL="171450" indent="0">
              <a:buNone/>
              <a:defRPr sz="1050"/>
            </a:lvl2pPr>
            <a:lvl3pPr marL="342900" indent="0">
              <a:buNone/>
              <a:defRPr sz="900"/>
            </a:lvl3pPr>
            <a:lvl4pPr marL="514350" indent="0">
              <a:buNone/>
              <a:defRPr sz="750"/>
            </a:lvl4pPr>
            <a:lvl5pPr marL="685800" indent="0">
              <a:buNone/>
              <a:defRPr sz="750"/>
            </a:lvl5pPr>
            <a:lvl6pPr marL="857250" indent="0">
              <a:buNone/>
              <a:defRPr sz="750"/>
            </a:lvl6pPr>
            <a:lvl7pPr marL="1028700" indent="0">
              <a:buNone/>
              <a:defRPr sz="750"/>
            </a:lvl7pPr>
            <a:lvl8pPr marL="1200150" indent="0">
              <a:buNone/>
              <a:defRPr sz="750"/>
            </a:lvl8pPr>
            <a:lvl9pPr marL="1371600" indent="0">
              <a:buNone/>
              <a:defRPr sz="750"/>
            </a:lvl9pPr>
          </a:lstStyle>
          <a:p>
            <a:endParaRPr/>
          </a:p>
        </p:txBody>
      </p:sp>
      <p:sp>
        <p:nvSpPr>
          <p:cNvPr id="4" name="Text Placeholder 3">
            <a:extLst>
              <a:ext uri="{FF2B5EF4-FFF2-40B4-BE49-F238E27FC236}">
                <a16:creationId xmlns:a16="http://schemas.microsoft.com/office/drawing/2014/main" id="{DD153A6F-5334-426C-AE77-DBAF597EA44E}"/>
              </a:ext>
            </a:extLst>
          </p:cNvPr>
          <p:cNvSpPr>
            <a:spLocks noGrp="1"/>
          </p:cNvSpPr>
          <p:nvPr>
            <p:ph type="body" idx="2"/>
          </p:nvPr>
        </p:nvSpPr>
        <p:spPr>
          <a:xfrm>
            <a:off x="672108" y="2012752"/>
            <a:ext cx="2057400" cy="301823"/>
          </a:xfrm>
        </p:spPr>
        <p:txBody>
          <a:bodyPr/>
          <a:lstStyle>
            <a:lvl1pPr marL="0" indent="0">
              <a:buNone/>
              <a:defRPr sz="525"/>
            </a:lvl1pPr>
            <a:lvl2pPr marL="171450" indent="0">
              <a:buNone/>
              <a:defRPr sz="450"/>
            </a:lvl2pPr>
            <a:lvl3pPr marL="342900" indent="0">
              <a:buNone/>
              <a:defRPr sz="375"/>
            </a:lvl3pPr>
            <a:lvl4pPr marL="514350" indent="0">
              <a:buNone/>
              <a:defRPr sz="338"/>
            </a:lvl4pPr>
            <a:lvl5pPr marL="685800" indent="0">
              <a:buNone/>
              <a:defRPr sz="338"/>
            </a:lvl5pPr>
            <a:lvl6pPr marL="857250" indent="0">
              <a:buNone/>
              <a:defRPr sz="338"/>
            </a:lvl6pPr>
            <a:lvl7pPr marL="1028700" indent="0">
              <a:buNone/>
              <a:defRPr sz="338"/>
            </a:lvl7pPr>
            <a:lvl8pPr marL="1200150" indent="0">
              <a:buNone/>
              <a:defRPr sz="338"/>
            </a:lvl8pPr>
            <a:lvl9pPr marL="1371600" indent="0">
              <a:buNone/>
              <a:defRPr sz="338"/>
            </a:lvl9pPr>
          </a:lstStyle>
          <a:p>
            <a:pPr lvl="0">
              <a:buNone/>
            </a:pPr>
            <a:r>
              <a:t>Click to edit Master text styles</a:t>
            </a:r>
          </a:p>
        </p:txBody>
      </p:sp>
      <p:sp>
        <p:nvSpPr>
          <p:cNvPr id="5" name="Date Placeholder 4">
            <a:extLst>
              <a:ext uri="{FF2B5EF4-FFF2-40B4-BE49-F238E27FC236}">
                <a16:creationId xmlns:a16="http://schemas.microsoft.com/office/drawing/2014/main" id="{952AED6A-08FA-4F32-BF1E-3FFFC9FEB832}"/>
              </a:ext>
            </a:extLst>
          </p:cNvPr>
          <p:cNvSpPr>
            <a:spLocks noGrp="1"/>
          </p:cNvSpPr>
          <p:nvPr>
            <p:ph type="dt" idx="10"/>
          </p:nvPr>
        </p:nvSpPr>
        <p:spPr/>
        <p:txBody>
          <a:bodyPr/>
          <a:lstStyle/>
          <a:p>
            <a:fld id="{5BCAD085-E8A6-8845-BD4E-CB4CCA059FC4}" type="datetimeFigureOut">
              <a:t>21/10/2026</a:t>
            </a:fld>
            <a:endParaRPr/>
          </a:p>
        </p:txBody>
      </p:sp>
      <p:sp>
        <p:nvSpPr>
          <p:cNvPr id="6" name="Footer Placeholder 5">
            <a:extLst>
              <a:ext uri="{FF2B5EF4-FFF2-40B4-BE49-F238E27FC236}">
                <a16:creationId xmlns:a16="http://schemas.microsoft.com/office/drawing/2014/main" id="{70948D7E-88AB-41CD-A1BE-AC054B8145DC}"/>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7D921AF7-21C5-45E7-AC84-20E5D598F7EE}"/>
              </a:ext>
            </a:extLst>
          </p:cNvPr>
          <p:cNvSpPr>
            <a:spLocks noGrp="1"/>
          </p:cNvSpPr>
          <p:nvPr>
            <p:ph type="sldNum" idx="12"/>
          </p:nvPr>
        </p:nvSpPr>
        <p:spPr/>
        <p:txBody>
          <a:bodyPr/>
          <a:lstStyle/>
          <a:p>
            <a:fld id="{C1FF6DA9-008F-8B48-92A6-B652298478BF}" type="slidenum">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F760C-26B7-433E-9E12-125DF285615D}"/>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CD8C2681-4220-4A89-B14A-7367A36BC49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FEC871-81B7-4653-BB8F-8D95A422E803}"/>
              </a:ext>
            </a:extLst>
          </p:cNvPr>
          <p:cNvSpPr>
            <a:spLocks noGrp="1"/>
          </p:cNvSpPr>
          <p:nvPr>
            <p:ph type="dt" idx="10"/>
          </p:nvPr>
        </p:nvSpPr>
        <p:spPr/>
        <p:txBody>
          <a:bodyPr/>
          <a:lstStyle/>
          <a:p>
            <a:fld id="{5BCAD085-E8A6-8845-BD4E-CB4CCA059FC4}" type="datetimeFigureOut">
              <a:t>21/10/2026</a:t>
            </a:fld>
            <a:endParaRPr/>
          </a:p>
        </p:txBody>
      </p:sp>
      <p:sp>
        <p:nvSpPr>
          <p:cNvPr id="5" name="Footer Placeholder 4">
            <a:extLst>
              <a:ext uri="{FF2B5EF4-FFF2-40B4-BE49-F238E27FC236}">
                <a16:creationId xmlns:a16="http://schemas.microsoft.com/office/drawing/2014/main" id="{4F718D9D-AE7B-471F-961E-F1441D58648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77684634-2E9C-462E-91F2-395F0D3B59AD}"/>
              </a:ext>
            </a:extLst>
          </p:cNvPr>
          <p:cNvSpPr>
            <a:spLocks noGrp="1"/>
          </p:cNvSpPr>
          <p:nvPr>
            <p:ph type="sldNum" idx="12"/>
          </p:nvPr>
        </p:nvSpPr>
        <p:spPr/>
        <p:txBody>
          <a:bodyPr/>
          <a:lstStyle/>
          <a:p>
            <a:fld id="{C1FF6DA9-008F-8B48-92A6-B652298478BF}" type="slidenum">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BB6C00-6A0F-466C-9DE2-C8BB2E149DEF}"/>
              </a:ext>
            </a:extLst>
          </p:cNvPr>
          <p:cNvSpPr>
            <a:spLocks noGrp="1"/>
          </p:cNvSpPr>
          <p:nvPr>
            <p:ph type="title"/>
          </p:nvPr>
        </p:nvSpPr>
        <p:spPr>
          <a:xfrm>
            <a:off x="2486025" y="102989"/>
            <a:ext cx="771525" cy="2194322"/>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7047DF54-906E-448E-A08F-457709985DBC}"/>
              </a:ext>
            </a:extLst>
          </p:cNvPr>
          <p:cNvSpPr>
            <a:spLocks noGrp="1"/>
          </p:cNvSpPr>
          <p:nvPr>
            <p:ph type="body" idx="1"/>
          </p:nvPr>
        </p:nvSpPr>
        <p:spPr>
          <a:xfrm>
            <a:off x="171450" y="102989"/>
            <a:ext cx="2257425" cy="2194322"/>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DC9415D2-060B-47DC-BBC1-22D51D690497}"/>
              </a:ext>
            </a:extLst>
          </p:cNvPr>
          <p:cNvSpPr>
            <a:spLocks noGrp="1"/>
          </p:cNvSpPr>
          <p:nvPr>
            <p:ph type="dt" idx="10"/>
          </p:nvPr>
        </p:nvSpPr>
        <p:spPr/>
        <p:txBody>
          <a:bodyPr/>
          <a:lstStyle/>
          <a:p>
            <a:fld id="{5BCAD085-E8A6-8845-BD4E-CB4CCA059FC4}" type="datetimeFigureOut">
              <a:t>21/10/2026</a:t>
            </a:fld>
            <a:endParaRPr/>
          </a:p>
        </p:txBody>
      </p:sp>
      <p:sp>
        <p:nvSpPr>
          <p:cNvPr id="5" name="Footer Placeholder 4">
            <a:extLst>
              <a:ext uri="{FF2B5EF4-FFF2-40B4-BE49-F238E27FC236}">
                <a16:creationId xmlns:a16="http://schemas.microsoft.com/office/drawing/2014/main" id="{45E185CE-43A0-49D1-B4D4-69A5E85A946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15BE7944-1C27-42CA-83B4-AFA618FD559E}"/>
              </a:ext>
            </a:extLst>
          </p:cNvPr>
          <p:cNvSpPr>
            <a:spLocks noGrp="1"/>
          </p:cNvSpPr>
          <p:nvPr>
            <p:ph type="sldNum" idx="12"/>
          </p:nvPr>
        </p:nvSpPr>
        <p:spPr/>
        <p:txBody>
          <a:bodyPr/>
          <a:lstStyle/>
          <a:p>
            <a:fld id="{C1FF6DA9-008F-8B48-92A6-B652298478BF}" type="slidenum">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EAA8C763-0EC3-4765-BB05-468A79D36D71}"/>
              </a:ext>
            </a:extLst>
          </p:cNvPr>
          <p:cNvSpPr>
            <a:spLocks noGrp="1"/>
          </p:cNvSpPr>
          <p:nvPr>
            <p:ph type="title"/>
          </p:nvPr>
        </p:nvSpPr>
        <p:spPr>
          <a:xfrm>
            <a:off x="604816" y="418470"/>
            <a:ext cx="7934366" cy="307777"/>
          </a:xfrm>
          <a:prstGeom prst="rect">
            <a:avLst/>
          </a:prstGeom>
        </p:spPr>
        <p:txBody>
          <a:bodyPr wrap="square" lIns="0" tIns="0" rIns="0" bIns="0">
            <a:spAutoFit/>
          </a:bodyPr>
          <a:lstStyle>
            <a:lvl1pPr>
              <a:buNone/>
              <a:defRPr sz="2000" b="1" i="0">
                <a:solidFill>
                  <a:srgbClr val="575756"/>
                </a:solidFill>
                <a:latin typeface="Ruda"/>
                <a:ea typeface="Ruda"/>
                <a:cs typeface="Ruda"/>
              </a:defRPr>
            </a:lvl1pPr>
          </a:lstStyle>
          <a:p>
            <a:endParaRPr/>
          </a:p>
        </p:txBody>
      </p:sp>
      <p:sp>
        <p:nvSpPr>
          <p:cNvPr id="3" name="Holder 3">
            <a:extLst>
              <a:ext uri="{FF2B5EF4-FFF2-40B4-BE49-F238E27FC236}">
                <a16:creationId xmlns:a16="http://schemas.microsoft.com/office/drawing/2014/main" id="{ED9AAAAD-66CC-4341-9815-48D66B5A4D51}"/>
              </a:ext>
            </a:extLst>
          </p:cNvPr>
          <p:cNvSpPr>
            <a:spLocks noGrp="1"/>
          </p:cNvSpPr>
          <p:nvPr>
            <p:ph type="body" idx="1"/>
          </p:nvPr>
        </p:nvSpPr>
        <p:spPr>
          <a:xfrm>
            <a:off x="457200" y="1183005"/>
            <a:ext cx="8229600" cy="276999"/>
          </a:xfrm>
          <a:prstGeom prst="rect">
            <a:avLst/>
          </a:prstGeom>
        </p:spPr>
        <p:txBody>
          <a:bodyPr wrap="square" lIns="0" tIns="0" rIns="0" bIns="0">
            <a:spAutoFit/>
          </a:bodyPr>
          <a:lstStyle>
            <a:lvl1pPr>
              <a:buNone/>
              <a:defRPr/>
            </a:lvl1pPr>
          </a:lstStyle>
          <a:p>
            <a:endParaRPr/>
          </a:p>
        </p:txBody>
      </p:sp>
      <p:sp>
        <p:nvSpPr>
          <p:cNvPr id="4" name="Holder 4">
            <a:extLst>
              <a:ext uri="{FF2B5EF4-FFF2-40B4-BE49-F238E27FC236}">
                <a16:creationId xmlns:a16="http://schemas.microsoft.com/office/drawing/2014/main" id="{7F3D365C-A3E2-44F9-A524-B5F726F49C8E}"/>
              </a:ext>
            </a:extLst>
          </p:cNvPr>
          <p:cNvSpPr>
            <a:spLocks noGrp="1"/>
          </p:cNvSpPr>
          <p:nvPr>
            <p:ph type="ftr" idx="5"/>
          </p:nvPr>
        </p:nvSpPr>
        <p:spPr>
          <a:xfrm>
            <a:off x="3108960" y="4783454"/>
            <a:ext cx="2926080" cy="216854"/>
          </a:xfrm>
          <a:prstGeom prst="rect">
            <a:avLst/>
          </a:prstGeom>
        </p:spPr>
        <p:txBody>
          <a:bodyPr wrap="square" lIns="0" tIns="0" rIns="0" bIns="0">
            <a:spAutoFit/>
          </a:bodyPr>
          <a:lstStyle>
            <a:lvl1pPr algn="ctr">
              <a:buNone/>
              <a:defRPr>
                <a:solidFill>
                  <a:schemeClr val="tx1">
                    <a:tint val="75000"/>
                  </a:schemeClr>
                </a:solidFill>
              </a:defRPr>
            </a:lvl1pPr>
          </a:lstStyle>
          <a:p>
            <a:endParaRPr/>
          </a:p>
        </p:txBody>
      </p:sp>
      <p:sp>
        <p:nvSpPr>
          <p:cNvPr id="5" name="Holder 5">
            <a:extLst>
              <a:ext uri="{FF2B5EF4-FFF2-40B4-BE49-F238E27FC236}">
                <a16:creationId xmlns:a16="http://schemas.microsoft.com/office/drawing/2014/main" id="{C9BAA1DD-B8F6-4C1C-B50B-9DB0D2D6B19B}"/>
              </a:ext>
            </a:extLst>
          </p:cNvPr>
          <p:cNvSpPr>
            <a:spLocks noGrp="1"/>
          </p:cNvSpPr>
          <p:nvPr>
            <p:ph type="dt" idx="6"/>
          </p:nvPr>
        </p:nvSpPr>
        <p:spPr>
          <a:xfrm>
            <a:off x="457200" y="4783454"/>
            <a:ext cx="2103120" cy="216854"/>
          </a:xfrm>
          <a:prstGeom prst="rect">
            <a:avLst/>
          </a:prstGeom>
        </p:spPr>
        <p:txBody>
          <a:bodyPr wrap="square" lIns="0" tIns="0" rIns="0" bIns="0">
            <a:spAutoFit/>
          </a:bodyPr>
          <a:lstStyle>
            <a:lvl1pPr algn="l">
              <a:buNone/>
              <a:defRPr>
                <a:solidFill>
                  <a:schemeClr val="tx1">
                    <a:tint val="75000"/>
                  </a:schemeClr>
                </a:solidFill>
              </a:defRPr>
            </a:lvl1pPr>
          </a:lstStyle>
          <a:p>
            <a:fld id="{1D8BD707-D9CF-40AE-B4C6-C98DA3205C09}" type="datetimeFigureOut">
              <a:t>21/10/2026</a:t>
            </a:fld>
            <a:endParaRPr/>
          </a:p>
        </p:txBody>
      </p:sp>
      <p:sp>
        <p:nvSpPr>
          <p:cNvPr id="6" name="Holder 6">
            <a:extLst>
              <a:ext uri="{FF2B5EF4-FFF2-40B4-BE49-F238E27FC236}">
                <a16:creationId xmlns:a16="http://schemas.microsoft.com/office/drawing/2014/main" id="{382433A3-A052-4EEE-BE53-75F00093E4E0}"/>
              </a:ext>
            </a:extLst>
          </p:cNvPr>
          <p:cNvSpPr>
            <a:spLocks noGrp="1"/>
          </p:cNvSpPr>
          <p:nvPr>
            <p:ph type="sldNum" idx="7"/>
          </p:nvPr>
        </p:nvSpPr>
        <p:spPr>
          <a:xfrm>
            <a:off x="6583680" y="4783454"/>
            <a:ext cx="2103120" cy="216854"/>
          </a:xfrm>
          <a:prstGeom prst="rect">
            <a:avLst/>
          </a:prstGeom>
        </p:spPr>
        <p:txBody>
          <a:bodyPr wrap="square" lIns="0" tIns="0" rIns="0" bIns="0">
            <a:spAutoFit/>
          </a:bodyPr>
          <a:lstStyle>
            <a:lvl1pPr algn="r">
              <a:buNone/>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buNone/>
        <a:defRPr>
          <a:latin typeface="+mj-lt"/>
          <a:ea typeface="+mj-lt"/>
          <a:cs typeface="+mj-lt"/>
        </a:defRPr>
      </a:lvl1pPr>
    </p:titleStyle>
    <p:bodyStyle>
      <a:lvl1pPr marL="0">
        <a:buNone/>
        <a:defRPr>
          <a:latin typeface="+mn-lt"/>
          <a:ea typeface="+mn-lt"/>
          <a:cs typeface="+mn-lt"/>
        </a:defRPr>
      </a:lvl1pPr>
      <a:lvl2pPr marL="310942">
        <a:buNone/>
        <a:defRPr>
          <a:latin typeface="+mn-lt"/>
          <a:ea typeface="+mn-lt"/>
          <a:cs typeface="+mn-lt"/>
        </a:defRPr>
      </a:lvl2pPr>
      <a:lvl3pPr marL="621883">
        <a:buNone/>
        <a:defRPr>
          <a:latin typeface="+mn-lt"/>
          <a:ea typeface="+mn-lt"/>
          <a:cs typeface="+mn-lt"/>
        </a:defRPr>
      </a:lvl3pPr>
      <a:lvl4pPr marL="932825">
        <a:buNone/>
        <a:defRPr>
          <a:latin typeface="+mn-lt"/>
          <a:ea typeface="+mn-lt"/>
          <a:cs typeface="+mn-lt"/>
        </a:defRPr>
      </a:lvl4pPr>
      <a:lvl5pPr marL="1243767">
        <a:buNone/>
        <a:defRPr>
          <a:latin typeface="+mn-lt"/>
          <a:ea typeface="+mn-lt"/>
          <a:cs typeface="+mn-lt"/>
        </a:defRPr>
      </a:lvl5pPr>
      <a:lvl6pPr marL="1554709">
        <a:buNone/>
        <a:defRPr>
          <a:latin typeface="+mn-lt"/>
          <a:ea typeface="+mn-lt"/>
          <a:cs typeface="+mn-lt"/>
        </a:defRPr>
      </a:lvl6pPr>
      <a:lvl7pPr marL="1865650">
        <a:buNone/>
        <a:defRPr>
          <a:latin typeface="+mn-lt"/>
          <a:ea typeface="+mn-lt"/>
          <a:cs typeface="+mn-lt"/>
        </a:defRPr>
      </a:lvl7pPr>
      <a:lvl8pPr marL="2176592">
        <a:buNone/>
        <a:defRPr>
          <a:latin typeface="+mn-lt"/>
          <a:ea typeface="+mn-lt"/>
          <a:cs typeface="+mn-lt"/>
        </a:defRPr>
      </a:lvl8pPr>
      <a:lvl9pPr marL="2487534">
        <a:buNone/>
        <a:defRPr>
          <a:latin typeface="+mn-lt"/>
          <a:ea typeface="+mn-lt"/>
          <a:cs typeface="+mn-lt"/>
        </a:defRPr>
      </a:lvl9pPr>
    </p:bodyStyle>
    <p:otherStyle>
      <a:lvl1pPr marL="0">
        <a:buNone/>
        <a:defRPr>
          <a:latin typeface="+mn-lt"/>
          <a:ea typeface="+mn-lt"/>
          <a:cs typeface="+mn-lt"/>
        </a:defRPr>
      </a:lvl1pPr>
      <a:lvl2pPr marL="310942">
        <a:buNone/>
        <a:defRPr>
          <a:latin typeface="+mn-lt"/>
          <a:ea typeface="+mn-lt"/>
          <a:cs typeface="+mn-lt"/>
        </a:defRPr>
      </a:lvl2pPr>
      <a:lvl3pPr marL="621883">
        <a:buNone/>
        <a:defRPr>
          <a:latin typeface="+mn-lt"/>
          <a:ea typeface="+mn-lt"/>
          <a:cs typeface="+mn-lt"/>
        </a:defRPr>
      </a:lvl3pPr>
      <a:lvl4pPr marL="932825">
        <a:buNone/>
        <a:defRPr>
          <a:latin typeface="+mn-lt"/>
          <a:ea typeface="+mn-lt"/>
          <a:cs typeface="+mn-lt"/>
        </a:defRPr>
      </a:lvl4pPr>
      <a:lvl5pPr marL="1243767">
        <a:buNone/>
        <a:defRPr>
          <a:latin typeface="+mn-lt"/>
          <a:ea typeface="+mn-lt"/>
          <a:cs typeface="+mn-lt"/>
        </a:defRPr>
      </a:lvl5pPr>
      <a:lvl6pPr marL="1554709">
        <a:buNone/>
        <a:defRPr>
          <a:latin typeface="+mn-lt"/>
          <a:ea typeface="+mn-lt"/>
          <a:cs typeface="+mn-lt"/>
        </a:defRPr>
      </a:lvl6pPr>
      <a:lvl7pPr marL="1865650">
        <a:buNone/>
        <a:defRPr>
          <a:latin typeface="+mn-lt"/>
          <a:ea typeface="+mn-lt"/>
          <a:cs typeface="+mn-lt"/>
        </a:defRPr>
      </a:lvl7pPr>
      <a:lvl8pPr marL="2176592">
        <a:buNone/>
        <a:defRPr>
          <a:latin typeface="+mn-lt"/>
          <a:ea typeface="+mn-lt"/>
          <a:cs typeface="+mn-lt"/>
        </a:defRPr>
      </a:lvl8pPr>
      <a:lvl9pPr marL="2487534">
        <a:buNone/>
        <a:defRPr>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ED81F6-466C-41B7-BB02-F3BF6E942B8E}"/>
              </a:ext>
            </a:extLst>
          </p:cNvPr>
          <p:cNvSpPr>
            <a:spLocks noGrp="1"/>
          </p:cNvSpPr>
          <p:nvPr>
            <p:ph type="title"/>
          </p:nvPr>
        </p:nvSpPr>
        <p:spPr>
          <a:xfrm>
            <a:off x="171450" y="102989"/>
            <a:ext cx="3086100" cy="428625"/>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BF9FF834-3C55-4750-BA5F-C54729BF5167}"/>
              </a:ext>
            </a:extLst>
          </p:cNvPr>
          <p:cNvSpPr>
            <a:spLocks noGrp="1"/>
          </p:cNvSpPr>
          <p:nvPr>
            <p:ph type="body" idx="1"/>
          </p:nvPr>
        </p:nvSpPr>
        <p:spPr>
          <a:xfrm>
            <a:off x="171450" y="600075"/>
            <a:ext cx="3086100" cy="1697236"/>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C7B86B9-BFA2-4A3A-A702-733FBFE09AC8}"/>
              </a:ext>
            </a:extLst>
          </p:cNvPr>
          <p:cNvSpPr>
            <a:spLocks noGrp="1"/>
          </p:cNvSpPr>
          <p:nvPr>
            <p:ph type="dt" idx="2"/>
          </p:nvPr>
        </p:nvSpPr>
        <p:spPr>
          <a:xfrm>
            <a:off x="171450" y="2383631"/>
            <a:ext cx="800100" cy="136922"/>
          </a:xfrm>
          <a:prstGeom prst="rect">
            <a:avLst/>
          </a:prstGeom>
        </p:spPr>
        <p:txBody>
          <a:bodyPr vert="horz" lIns="91440" tIns="45720" rIns="91440" bIns="45720" anchor="ctr"/>
          <a:lstStyle>
            <a:lvl1pPr algn="l">
              <a:buNone/>
              <a:defRPr sz="450">
                <a:solidFill>
                  <a:schemeClr val="tx1">
                    <a:tint val="75000"/>
                  </a:schemeClr>
                </a:solidFill>
              </a:defRPr>
            </a:lvl1pPr>
          </a:lstStyle>
          <a:p>
            <a:fld id="{5BCAD085-E8A6-8845-BD4E-CB4CCA059FC4}" type="datetimeFigureOut">
              <a:t>21/10/2026</a:t>
            </a:fld>
            <a:endParaRPr/>
          </a:p>
        </p:txBody>
      </p:sp>
      <p:sp>
        <p:nvSpPr>
          <p:cNvPr id="5" name="Footer Placeholder 4">
            <a:extLst>
              <a:ext uri="{FF2B5EF4-FFF2-40B4-BE49-F238E27FC236}">
                <a16:creationId xmlns:a16="http://schemas.microsoft.com/office/drawing/2014/main" id="{F824B947-DA78-4C8A-B2EA-5A940B7EACC7}"/>
              </a:ext>
            </a:extLst>
          </p:cNvPr>
          <p:cNvSpPr>
            <a:spLocks noGrp="1"/>
          </p:cNvSpPr>
          <p:nvPr>
            <p:ph type="ftr" idx="3"/>
          </p:nvPr>
        </p:nvSpPr>
        <p:spPr>
          <a:xfrm>
            <a:off x="1171575" y="2383631"/>
            <a:ext cx="1085850" cy="136922"/>
          </a:xfrm>
          <a:prstGeom prst="rect">
            <a:avLst/>
          </a:prstGeom>
        </p:spPr>
        <p:txBody>
          <a:bodyPr vert="horz" lIns="91440" tIns="45720" rIns="91440" bIns="45720" anchor="ctr"/>
          <a:lstStyle>
            <a:lvl1pPr algn="ctr">
              <a:buNone/>
              <a:defRPr sz="45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AB25E892-1C48-407D-A30C-99FC0EA16EA2}"/>
              </a:ext>
            </a:extLst>
          </p:cNvPr>
          <p:cNvSpPr>
            <a:spLocks noGrp="1"/>
          </p:cNvSpPr>
          <p:nvPr>
            <p:ph type="sldNum" idx="4"/>
          </p:nvPr>
        </p:nvSpPr>
        <p:spPr>
          <a:xfrm>
            <a:off x="2457450" y="2383631"/>
            <a:ext cx="800100" cy="136922"/>
          </a:xfrm>
          <a:prstGeom prst="rect">
            <a:avLst/>
          </a:prstGeom>
        </p:spPr>
        <p:txBody>
          <a:bodyPr vert="horz" lIns="91440" tIns="45720" rIns="91440" bIns="45720" anchor="ctr"/>
          <a:lstStyle>
            <a:lvl1pPr algn="r">
              <a:buNone/>
              <a:defRPr sz="450">
                <a:solidFill>
                  <a:schemeClr val="tx1">
                    <a:tint val="75000"/>
                  </a:schemeClr>
                </a:solidFill>
              </a:defRPr>
            </a:lvl1pPr>
          </a:lstStyle>
          <a:p>
            <a:fld id="{C1FF6DA9-008F-8B48-92A6-B652298478BF}" type="slidenum">
              <a:t>‹N›</a:t>
            </a:fld>
            <a:endParaRPr/>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p:txStyles>
    <p:titleStyle>
      <a:lvl1pPr algn="ctr" defTabSz="171450">
        <a:spcBef>
          <a:spcPct val="0"/>
        </a:spcBef>
        <a:buNone/>
        <a:defRPr sz="1650" kern="1200">
          <a:solidFill>
            <a:schemeClr val="tx1"/>
          </a:solidFill>
          <a:latin typeface="+mj-lt"/>
          <a:ea typeface="+mj-lt"/>
          <a:cs typeface="+mj-lt"/>
        </a:defRPr>
      </a:lvl1pPr>
    </p:titleStyle>
    <p:bodyStyle>
      <a:lvl1pPr marL="128588" indent="-128588" algn="l" defTabSz="171450">
        <a:spcBef>
          <a:spcPct val="20000"/>
        </a:spcBef>
        <a:buFont typeface="Arial"/>
        <a:buChar char="•"/>
        <a:defRPr sz="1200" kern="1200">
          <a:solidFill>
            <a:schemeClr val="tx1"/>
          </a:solidFill>
          <a:latin typeface="+mn-lt"/>
          <a:ea typeface="+mn-lt"/>
          <a:cs typeface="+mn-lt"/>
        </a:defRPr>
      </a:lvl1pPr>
      <a:lvl2pPr marL="278606" indent="-107156" algn="l" defTabSz="171450">
        <a:spcBef>
          <a:spcPct val="20000"/>
        </a:spcBef>
        <a:buFont typeface="Arial"/>
        <a:buChar char="–"/>
        <a:defRPr sz="1050" kern="1200">
          <a:solidFill>
            <a:schemeClr val="tx1"/>
          </a:solidFill>
          <a:latin typeface="+mn-lt"/>
          <a:ea typeface="+mn-lt"/>
          <a:cs typeface="+mn-lt"/>
        </a:defRPr>
      </a:lvl2pPr>
      <a:lvl3pPr marL="428625" indent="-85725" algn="l" defTabSz="171450">
        <a:spcBef>
          <a:spcPct val="20000"/>
        </a:spcBef>
        <a:buFont typeface="Arial"/>
        <a:buChar char="•"/>
        <a:defRPr sz="900" kern="1200">
          <a:solidFill>
            <a:schemeClr val="tx1"/>
          </a:solidFill>
          <a:latin typeface="+mn-lt"/>
          <a:ea typeface="+mn-lt"/>
          <a:cs typeface="+mn-lt"/>
        </a:defRPr>
      </a:lvl3pPr>
      <a:lvl4pPr marL="600075" indent="-85725" algn="l" defTabSz="171450">
        <a:spcBef>
          <a:spcPct val="20000"/>
        </a:spcBef>
        <a:buFont typeface="Arial"/>
        <a:buChar char="–"/>
        <a:defRPr sz="750" kern="1200">
          <a:solidFill>
            <a:schemeClr val="tx1"/>
          </a:solidFill>
          <a:latin typeface="+mn-lt"/>
          <a:ea typeface="+mn-lt"/>
          <a:cs typeface="+mn-lt"/>
        </a:defRPr>
      </a:lvl4pPr>
      <a:lvl5pPr marL="771525" indent="-85725" algn="l" defTabSz="171450">
        <a:spcBef>
          <a:spcPct val="20000"/>
        </a:spcBef>
        <a:buFont typeface="Arial"/>
        <a:buChar char="»"/>
        <a:defRPr sz="750" kern="1200">
          <a:solidFill>
            <a:schemeClr val="tx1"/>
          </a:solidFill>
          <a:latin typeface="+mn-lt"/>
          <a:ea typeface="+mn-lt"/>
          <a:cs typeface="+mn-lt"/>
        </a:defRPr>
      </a:lvl5pPr>
      <a:lvl6pPr marL="942975" indent="-85725" algn="l" defTabSz="171450">
        <a:spcBef>
          <a:spcPct val="20000"/>
        </a:spcBef>
        <a:buFont typeface="Arial"/>
        <a:buChar char="•"/>
        <a:defRPr sz="750" kern="1200">
          <a:solidFill>
            <a:schemeClr val="tx1"/>
          </a:solidFill>
          <a:latin typeface="+mn-lt"/>
          <a:ea typeface="+mn-lt"/>
          <a:cs typeface="+mn-lt"/>
        </a:defRPr>
      </a:lvl6pPr>
      <a:lvl7pPr marL="1114425" indent="-85725" algn="l" defTabSz="171450">
        <a:spcBef>
          <a:spcPct val="20000"/>
        </a:spcBef>
        <a:buFont typeface="Arial"/>
        <a:buChar char="•"/>
        <a:defRPr sz="750" kern="1200">
          <a:solidFill>
            <a:schemeClr val="tx1"/>
          </a:solidFill>
          <a:latin typeface="+mn-lt"/>
          <a:ea typeface="+mn-lt"/>
          <a:cs typeface="+mn-lt"/>
        </a:defRPr>
      </a:lvl7pPr>
      <a:lvl8pPr marL="1285875" indent="-85725" algn="l" defTabSz="171450">
        <a:spcBef>
          <a:spcPct val="20000"/>
        </a:spcBef>
        <a:buFont typeface="Arial"/>
        <a:buChar char="•"/>
        <a:defRPr sz="750" kern="1200">
          <a:solidFill>
            <a:schemeClr val="tx1"/>
          </a:solidFill>
          <a:latin typeface="+mn-lt"/>
          <a:ea typeface="+mn-lt"/>
          <a:cs typeface="+mn-lt"/>
        </a:defRPr>
      </a:lvl8pPr>
      <a:lvl9pPr marL="1457325" indent="-85725" algn="l" defTabSz="171450">
        <a:spcBef>
          <a:spcPct val="20000"/>
        </a:spcBef>
        <a:buFont typeface="Arial"/>
        <a:buChar char="•"/>
        <a:defRPr sz="750" kern="1200">
          <a:solidFill>
            <a:schemeClr val="tx1"/>
          </a:solidFill>
          <a:latin typeface="+mn-lt"/>
          <a:ea typeface="+mn-lt"/>
          <a:cs typeface="+mn-lt"/>
        </a:defRPr>
      </a:lvl9pPr>
    </p:bodyStyle>
    <p:otherStyle>
      <a:lvl1pPr marL="0" algn="l" defTabSz="171450">
        <a:buNone/>
        <a:defRPr sz="675" kern="1200">
          <a:solidFill>
            <a:schemeClr val="tx1"/>
          </a:solidFill>
          <a:latin typeface="+mn-lt"/>
          <a:ea typeface="+mn-lt"/>
          <a:cs typeface="+mn-lt"/>
        </a:defRPr>
      </a:lvl1pPr>
      <a:lvl2pPr marL="171450" algn="l" defTabSz="171450">
        <a:buNone/>
        <a:defRPr sz="675" kern="1200">
          <a:solidFill>
            <a:schemeClr val="tx1"/>
          </a:solidFill>
          <a:latin typeface="+mn-lt"/>
          <a:ea typeface="+mn-lt"/>
          <a:cs typeface="+mn-lt"/>
        </a:defRPr>
      </a:lvl2pPr>
      <a:lvl3pPr marL="342900" algn="l" defTabSz="171450">
        <a:buNone/>
        <a:defRPr sz="675" kern="1200">
          <a:solidFill>
            <a:schemeClr val="tx1"/>
          </a:solidFill>
          <a:latin typeface="+mn-lt"/>
          <a:ea typeface="+mn-lt"/>
          <a:cs typeface="+mn-lt"/>
        </a:defRPr>
      </a:lvl3pPr>
      <a:lvl4pPr marL="514350" algn="l" defTabSz="171450">
        <a:buNone/>
        <a:defRPr sz="675" kern="1200">
          <a:solidFill>
            <a:schemeClr val="tx1"/>
          </a:solidFill>
          <a:latin typeface="+mn-lt"/>
          <a:ea typeface="+mn-lt"/>
          <a:cs typeface="+mn-lt"/>
        </a:defRPr>
      </a:lvl4pPr>
      <a:lvl5pPr marL="685800" algn="l" defTabSz="171450">
        <a:buNone/>
        <a:defRPr sz="675" kern="1200">
          <a:solidFill>
            <a:schemeClr val="tx1"/>
          </a:solidFill>
          <a:latin typeface="+mn-lt"/>
          <a:ea typeface="+mn-lt"/>
          <a:cs typeface="+mn-lt"/>
        </a:defRPr>
      </a:lvl5pPr>
      <a:lvl6pPr marL="857250" algn="l" defTabSz="171450">
        <a:buNone/>
        <a:defRPr sz="675" kern="1200">
          <a:solidFill>
            <a:schemeClr val="tx1"/>
          </a:solidFill>
          <a:latin typeface="+mn-lt"/>
          <a:ea typeface="+mn-lt"/>
          <a:cs typeface="+mn-lt"/>
        </a:defRPr>
      </a:lvl6pPr>
      <a:lvl7pPr marL="1028700" algn="l" defTabSz="171450">
        <a:buNone/>
        <a:defRPr sz="675" kern="1200">
          <a:solidFill>
            <a:schemeClr val="tx1"/>
          </a:solidFill>
          <a:latin typeface="+mn-lt"/>
          <a:ea typeface="+mn-lt"/>
          <a:cs typeface="+mn-lt"/>
        </a:defRPr>
      </a:lvl7pPr>
      <a:lvl8pPr marL="1200150" algn="l" defTabSz="171450">
        <a:buNone/>
        <a:defRPr sz="675" kern="1200">
          <a:solidFill>
            <a:schemeClr val="tx1"/>
          </a:solidFill>
          <a:latin typeface="+mn-lt"/>
          <a:ea typeface="+mn-lt"/>
          <a:cs typeface="+mn-lt"/>
        </a:defRPr>
      </a:lvl8pPr>
      <a:lvl9pPr marL="1371600" algn="l" defTabSz="171450">
        <a:buNone/>
        <a:defRPr sz="675"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40.jpeg"/></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42.jpeg"/></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44.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48.jpeg"/></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50.jpeg"/></Relationships>
</file>

<file path=ppt/slides/_rels/slide4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52.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56.jpeg"/></Relationships>
</file>

<file path=ppt/slides/_rels/slide4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image" Target="../media/image58.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51.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18" Type="http://schemas.openxmlformats.org/officeDocument/2006/relationships/image" Target="../media/image80.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17" Type="http://schemas.openxmlformats.org/officeDocument/2006/relationships/image" Target="../media/image79.png"/><Relationship Id="rId2" Type="http://schemas.openxmlformats.org/officeDocument/2006/relationships/image" Target="../media/image64.png"/><Relationship Id="rId16" Type="http://schemas.openxmlformats.org/officeDocument/2006/relationships/image" Target="../media/image78.png"/><Relationship Id="rId1" Type="http://schemas.openxmlformats.org/officeDocument/2006/relationships/slideLayout" Target="../slideLayouts/slideLayout12.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5" Type="http://schemas.openxmlformats.org/officeDocument/2006/relationships/image" Target="../media/image7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76.png"/></Relationships>
</file>

<file path=ppt/slides/_rels/slide52.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2.png"/><Relationship Id="rId3" Type="http://schemas.openxmlformats.org/officeDocument/2006/relationships/image" Target="../media/image82.png"/><Relationship Id="rId7" Type="http://schemas.openxmlformats.org/officeDocument/2006/relationships/image" Target="../media/image86.png"/><Relationship Id="rId12" Type="http://schemas.openxmlformats.org/officeDocument/2006/relationships/image" Target="../media/image91.png"/><Relationship Id="rId2" Type="http://schemas.openxmlformats.org/officeDocument/2006/relationships/image" Target="../media/image81.png"/><Relationship Id="rId16" Type="http://schemas.openxmlformats.org/officeDocument/2006/relationships/image" Target="../media/image95.png"/><Relationship Id="rId1" Type="http://schemas.openxmlformats.org/officeDocument/2006/relationships/slideLayout" Target="../slideLayouts/slideLayout12.xml"/><Relationship Id="rId6" Type="http://schemas.openxmlformats.org/officeDocument/2006/relationships/image" Target="../media/image85.png"/><Relationship Id="rId11" Type="http://schemas.openxmlformats.org/officeDocument/2006/relationships/image" Target="../media/image90.png"/><Relationship Id="rId5" Type="http://schemas.openxmlformats.org/officeDocument/2006/relationships/image" Target="../media/image84.png"/><Relationship Id="rId15" Type="http://schemas.openxmlformats.org/officeDocument/2006/relationships/image" Target="../media/image94.png"/><Relationship Id="rId10"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88.png"/><Relationship Id="rId14" Type="http://schemas.openxmlformats.org/officeDocument/2006/relationships/image" Target="../media/image93.png"/></Relationships>
</file>

<file path=ppt/slides/_rels/slide53.xml.rels><?xml version="1.0" encoding="UTF-8" standalone="yes"?>
<Relationships xmlns="http://schemas.openxmlformats.org/package/2006/relationships"><Relationship Id="rId8" Type="http://schemas.openxmlformats.org/officeDocument/2006/relationships/image" Target="../media/image102.png"/><Relationship Id="rId13" Type="http://schemas.openxmlformats.org/officeDocument/2006/relationships/image" Target="../media/image107.png"/><Relationship Id="rId3" Type="http://schemas.openxmlformats.org/officeDocument/2006/relationships/image" Target="../media/image97.png"/><Relationship Id="rId7" Type="http://schemas.openxmlformats.org/officeDocument/2006/relationships/image" Target="../media/image101.png"/><Relationship Id="rId12" Type="http://schemas.openxmlformats.org/officeDocument/2006/relationships/image" Target="../media/image106.png"/><Relationship Id="rId2" Type="http://schemas.openxmlformats.org/officeDocument/2006/relationships/image" Target="../media/image96.png"/><Relationship Id="rId1" Type="http://schemas.openxmlformats.org/officeDocument/2006/relationships/slideLayout" Target="../slideLayouts/slideLayout12.xml"/><Relationship Id="rId6" Type="http://schemas.openxmlformats.org/officeDocument/2006/relationships/image" Target="../media/image100.png"/><Relationship Id="rId11" Type="http://schemas.openxmlformats.org/officeDocument/2006/relationships/image" Target="../media/image105.png"/><Relationship Id="rId5" Type="http://schemas.openxmlformats.org/officeDocument/2006/relationships/image" Target="../media/image99.png"/><Relationship Id="rId10" Type="http://schemas.openxmlformats.org/officeDocument/2006/relationships/image" Target="../media/image104.png"/><Relationship Id="rId4" Type="http://schemas.openxmlformats.org/officeDocument/2006/relationships/image" Target="../media/image98.png"/><Relationship Id="rId9" Type="http://schemas.openxmlformats.org/officeDocument/2006/relationships/image" Target="../media/image103.png"/></Relationships>
</file>

<file path=ppt/slides/_rels/slide5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12.xml"/><Relationship Id="rId5" Type="http://schemas.openxmlformats.org/officeDocument/2006/relationships/image" Target="../media/image63.png"/><Relationship Id="rId4" Type="http://schemas.openxmlformats.org/officeDocument/2006/relationships/image" Target="../media/image62.png"/></Relationships>
</file>

<file path=ppt/slides/_rels/slide55.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image" Target="../media/image110.png"/><Relationship Id="rId1" Type="http://schemas.openxmlformats.org/officeDocument/2006/relationships/slideLayout" Target="../slideLayouts/slideLayout12.xml"/><Relationship Id="rId6" Type="http://schemas.openxmlformats.org/officeDocument/2006/relationships/image" Target="../media/image114.jpg"/><Relationship Id="rId5" Type="http://schemas.openxmlformats.org/officeDocument/2006/relationships/image" Target="../media/image113.png"/><Relationship Id="rId4" Type="http://schemas.openxmlformats.org/officeDocument/2006/relationships/image" Target="../media/image112.png"/><Relationship Id="rId9" Type="http://schemas.openxmlformats.org/officeDocument/2006/relationships/image" Target="../media/image117.png"/></Relationships>
</file>

<file path=ppt/slides/_rels/slide56.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9.png"/><Relationship Id="rId7" Type="http://schemas.openxmlformats.org/officeDocument/2006/relationships/image" Target="../media/image116.png"/><Relationship Id="rId2" Type="http://schemas.openxmlformats.org/officeDocument/2006/relationships/image" Target="../media/image118.png"/><Relationship Id="rId1" Type="http://schemas.openxmlformats.org/officeDocument/2006/relationships/slideLayout" Target="../slideLayouts/slideLayout12.xml"/><Relationship Id="rId6" Type="http://schemas.openxmlformats.org/officeDocument/2006/relationships/image" Target="../media/image122.png"/><Relationship Id="rId5" Type="http://schemas.openxmlformats.org/officeDocument/2006/relationships/image" Target="../media/image121.jpg"/><Relationship Id="rId4" Type="http://schemas.openxmlformats.org/officeDocument/2006/relationships/image" Target="../media/image120.png"/></Relationships>
</file>

<file path=ppt/slides/_rels/slide57.xml.rels><?xml version="1.0" encoding="UTF-8" standalone="yes"?>
<Relationships xmlns="http://schemas.openxmlformats.org/package/2006/relationships"><Relationship Id="rId8" Type="http://schemas.openxmlformats.org/officeDocument/2006/relationships/image" Target="../media/image129.jpg"/><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image" Target="../media/image123.png"/><Relationship Id="rId1" Type="http://schemas.openxmlformats.org/officeDocument/2006/relationships/slideLayout" Target="../slideLayouts/slideLayout12.xml"/><Relationship Id="rId6" Type="http://schemas.openxmlformats.org/officeDocument/2006/relationships/image" Target="../media/image127.png"/><Relationship Id="rId5" Type="http://schemas.openxmlformats.org/officeDocument/2006/relationships/image" Target="../media/image126.png"/><Relationship Id="rId10" Type="http://schemas.openxmlformats.org/officeDocument/2006/relationships/image" Target="../media/image117.png"/><Relationship Id="rId4" Type="http://schemas.openxmlformats.org/officeDocument/2006/relationships/image" Target="../media/image125.png"/><Relationship Id="rId9" Type="http://schemas.openxmlformats.org/officeDocument/2006/relationships/image" Target="../media/image116.png"/></Relationships>
</file>

<file path=ppt/slides/_rels/slide58.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31.png"/><Relationship Id="rId7" Type="http://schemas.openxmlformats.org/officeDocument/2006/relationships/image" Target="../media/image135.jpg"/><Relationship Id="rId2" Type="http://schemas.openxmlformats.org/officeDocument/2006/relationships/image" Target="../media/image130.png"/><Relationship Id="rId1" Type="http://schemas.openxmlformats.org/officeDocument/2006/relationships/slideLayout" Target="../slideLayouts/slideLayout12.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 Id="rId9" Type="http://schemas.openxmlformats.org/officeDocument/2006/relationships/image" Target="../media/image117.png"/></Relationships>
</file>

<file path=ppt/slides/_rels/slide59.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image" Target="../media/image137.png"/><Relationship Id="rId7" Type="http://schemas.openxmlformats.org/officeDocument/2006/relationships/image" Target="../media/image141.jpg"/><Relationship Id="rId2" Type="http://schemas.openxmlformats.org/officeDocument/2006/relationships/image" Target="../media/image136.png"/><Relationship Id="rId1" Type="http://schemas.openxmlformats.org/officeDocument/2006/relationships/slideLayout" Target="../slideLayouts/slideLayout12.xml"/><Relationship Id="rId6" Type="http://schemas.openxmlformats.org/officeDocument/2006/relationships/image" Target="../media/image140.png"/><Relationship Id="rId5" Type="http://schemas.openxmlformats.org/officeDocument/2006/relationships/image" Target="../media/image139.png"/><Relationship Id="rId10" Type="http://schemas.openxmlformats.org/officeDocument/2006/relationships/image" Target="../media/image117.png"/><Relationship Id="rId4" Type="http://schemas.openxmlformats.org/officeDocument/2006/relationships/image" Target="../media/image138.png"/><Relationship Id="rId9" Type="http://schemas.openxmlformats.org/officeDocument/2006/relationships/image" Target="../media/image116.png"/></Relationships>
</file>

<file path=ppt/slides/_rels/slide60.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44.png"/><Relationship Id="rId7" Type="http://schemas.openxmlformats.org/officeDocument/2006/relationships/image" Target="../media/image116.png"/><Relationship Id="rId2" Type="http://schemas.openxmlformats.org/officeDocument/2006/relationships/image" Target="../media/image143.png"/><Relationship Id="rId1" Type="http://schemas.openxmlformats.org/officeDocument/2006/relationships/slideLayout" Target="../slideLayouts/slideLayout12.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jpg"/></Relationships>
</file>

<file path=ppt/slides/_rels/slide61.xml.rels><?xml version="1.0" encoding="UTF-8" standalone="yes"?>
<Relationships xmlns="http://schemas.openxmlformats.org/package/2006/relationships"><Relationship Id="rId3" Type="http://schemas.openxmlformats.org/officeDocument/2006/relationships/image" Target="../media/image149.png"/><Relationship Id="rId7" Type="http://schemas.openxmlformats.org/officeDocument/2006/relationships/image" Target="../media/image117.png"/><Relationship Id="rId2" Type="http://schemas.openxmlformats.org/officeDocument/2006/relationships/image" Target="../media/image148.png"/><Relationship Id="rId1" Type="http://schemas.openxmlformats.org/officeDocument/2006/relationships/slideLayout" Target="../slideLayouts/slideLayout12.xml"/><Relationship Id="rId6" Type="http://schemas.openxmlformats.org/officeDocument/2006/relationships/image" Target="../media/image116.png"/><Relationship Id="rId5" Type="http://schemas.openxmlformats.org/officeDocument/2006/relationships/image" Target="../media/image151.png"/><Relationship Id="rId4" Type="http://schemas.openxmlformats.org/officeDocument/2006/relationships/image" Target="../media/image150.jpg"/></Relationships>
</file>

<file path=ppt/slides/_rels/slide62.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image" Target="../media/image153.jpg"/><Relationship Id="rId7" Type="http://schemas.openxmlformats.org/officeDocument/2006/relationships/image" Target="../media/image117.png"/><Relationship Id="rId12" Type="http://schemas.openxmlformats.org/officeDocument/2006/relationships/image" Target="../media/image160.png"/><Relationship Id="rId2" Type="http://schemas.openxmlformats.org/officeDocument/2006/relationships/image" Target="../media/image152.png"/><Relationship Id="rId1" Type="http://schemas.openxmlformats.org/officeDocument/2006/relationships/slideLayout" Target="../slideLayouts/slideLayout12.xml"/><Relationship Id="rId6" Type="http://schemas.openxmlformats.org/officeDocument/2006/relationships/image" Target="../media/image116.png"/><Relationship Id="rId11" Type="http://schemas.openxmlformats.org/officeDocument/2006/relationships/image" Target="../media/image159.jpg"/><Relationship Id="rId5" Type="http://schemas.openxmlformats.org/officeDocument/2006/relationships/image" Target="../media/image155.jpg"/><Relationship Id="rId10" Type="http://schemas.openxmlformats.org/officeDocument/2006/relationships/image" Target="../media/image158.png"/><Relationship Id="rId4" Type="http://schemas.openxmlformats.org/officeDocument/2006/relationships/image" Target="../media/image154.jpg"/><Relationship Id="rId9" Type="http://schemas.openxmlformats.org/officeDocument/2006/relationships/image" Target="../media/image157.png"/></Relationships>
</file>

<file path=ppt/slides/_rels/slide63.xml.rels><?xml version="1.0" encoding="UTF-8" standalone="yes"?>
<Relationships xmlns="http://schemas.openxmlformats.org/package/2006/relationships"><Relationship Id="rId3" Type="http://schemas.openxmlformats.org/officeDocument/2006/relationships/image" Target="../media/image161.png"/><Relationship Id="rId7" Type="http://schemas.openxmlformats.org/officeDocument/2006/relationships/image" Target="../media/image117.png"/><Relationship Id="rId2" Type="http://schemas.openxmlformats.org/officeDocument/2006/relationships/image" Target="../media/image152.png"/><Relationship Id="rId1" Type="http://schemas.openxmlformats.org/officeDocument/2006/relationships/slideLayout" Target="../slideLayouts/slideLayout12.xml"/><Relationship Id="rId6" Type="http://schemas.openxmlformats.org/officeDocument/2006/relationships/image" Target="../media/image116.png"/><Relationship Id="rId5" Type="http://schemas.openxmlformats.org/officeDocument/2006/relationships/image" Target="../media/image163.png"/><Relationship Id="rId4" Type="http://schemas.openxmlformats.org/officeDocument/2006/relationships/image" Target="../media/image162.jpg"/></Relationships>
</file>

<file path=ppt/slides/_rels/slide64.xml.rels><?xml version="1.0" encoding="UTF-8" standalone="yes"?>
<Relationships xmlns="http://schemas.openxmlformats.org/package/2006/relationships"><Relationship Id="rId3" Type="http://schemas.openxmlformats.org/officeDocument/2006/relationships/image" Target="../media/image164.png"/><Relationship Id="rId7" Type="http://schemas.openxmlformats.org/officeDocument/2006/relationships/image" Target="../media/image117.png"/><Relationship Id="rId2" Type="http://schemas.openxmlformats.org/officeDocument/2006/relationships/image" Target="../media/image152.png"/><Relationship Id="rId1" Type="http://schemas.openxmlformats.org/officeDocument/2006/relationships/slideLayout" Target="../slideLayouts/slideLayout12.xml"/><Relationship Id="rId6" Type="http://schemas.openxmlformats.org/officeDocument/2006/relationships/image" Target="../media/image116.png"/><Relationship Id="rId5" Type="http://schemas.openxmlformats.org/officeDocument/2006/relationships/image" Target="../media/image166.png"/><Relationship Id="rId4" Type="http://schemas.openxmlformats.org/officeDocument/2006/relationships/image" Target="../media/image165.jpg"/></Relationships>
</file>

<file path=ppt/slides/_rels/slide65.xml.rels><?xml version="1.0" encoding="UTF-8" standalone="yes"?>
<Relationships xmlns="http://schemas.openxmlformats.org/package/2006/relationships"><Relationship Id="rId3" Type="http://schemas.openxmlformats.org/officeDocument/2006/relationships/image" Target="../media/image167.png"/><Relationship Id="rId7" Type="http://schemas.openxmlformats.org/officeDocument/2006/relationships/image" Target="../media/image117.png"/><Relationship Id="rId2" Type="http://schemas.openxmlformats.org/officeDocument/2006/relationships/image" Target="../media/image152.png"/><Relationship Id="rId1" Type="http://schemas.openxmlformats.org/officeDocument/2006/relationships/slideLayout" Target="../slideLayouts/slideLayout12.xml"/><Relationship Id="rId6" Type="http://schemas.openxmlformats.org/officeDocument/2006/relationships/image" Target="../media/image116.png"/><Relationship Id="rId5" Type="http://schemas.openxmlformats.org/officeDocument/2006/relationships/image" Target="../media/image169.png"/><Relationship Id="rId4" Type="http://schemas.openxmlformats.org/officeDocument/2006/relationships/image" Target="../media/image168.jpg"/></Relationships>
</file>

<file path=ppt/slides/_rels/slide66.xml.rels><?xml version="1.0" encoding="UTF-8" standalone="yes"?>
<Relationships xmlns="http://schemas.openxmlformats.org/package/2006/relationships"><Relationship Id="rId3" Type="http://schemas.openxmlformats.org/officeDocument/2006/relationships/image" Target="../media/image171.png"/><Relationship Id="rId7" Type="http://schemas.openxmlformats.org/officeDocument/2006/relationships/image" Target="../media/image117.png"/><Relationship Id="rId2" Type="http://schemas.openxmlformats.org/officeDocument/2006/relationships/image" Target="../media/image170.png"/><Relationship Id="rId1" Type="http://schemas.openxmlformats.org/officeDocument/2006/relationships/slideLayout" Target="../slideLayouts/slideLayout12.xml"/><Relationship Id="rId6" Type="http://schemas.openxmlformats.org/officeDocument/2006/relationships/image" Target="../media/image116.png"/><Relationship Id="rId5" Type="http://schemas.openxmlformats.org/officeDocument/2006/relationships/image" Target="../media/image173.png"/><Relationship Id="rId4" Type="http://schemas.openxmlformats.org/officeDocument/2006/relationships/image" Target="../media/image172.jpg"/></Relationships>
</file>

<file path=ppt/slides/_rels/slide67.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12.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png"/></Relationships>
</file>

<file path=ppt/slides/_rels/slide68.xml.rels><?xml version="1.0" encoding="UTF-8" standalone="yes"?>
<Relationships xmlns="http://schemas.openxmlformats.org/package/2006/relationships"><Relationship Id="rId8" Type="http://schemas.openxmlformats.org/officeDocument/2006/relationships/image" Target="../media/image185.png"/><Relationship Id="rId3" Type="http://schemas.openxmlformats.org/officeDocument/2006/relationships/image" Target="../media/image180.png"/><Relationship Id="rId7" Type="http://schemas.openxmlformats.org/officeDocument/2006/relationships/image" Target="../media/image184.jpg"/><Relationship Id="rId2" Type="http://schemas.openxmlformats.org/officeDocument/2006/relationships/image" Target="../media/image179.png"/><Relationship Id="rId1" Type="http://schemas.openxmlformats.org/officeDocument/2006/relationships/slideLayout" Target="../slideLayouts/slideLayout12.xml"/><Relationship Id="rId6" Type="http://schemas.openxmlformats.org/officeDocument/2006/relationships/image" Target="../media/image183.png"/><Relationship Id="rId5" Type="http://schemas.openxmlformats.org/officeDocument/2006/relationships/image" Target="../media/image182.png"/><Relationship Id="rId10" Type="http://schemas.openxmlformats.org/officeDocument/2006/relationships/image" Target="../media/image187.png"/><Relationship Id="rId4" Type="http://schemas.openxmlformats.org/officeDocument/2006/relationships/image" Target="../media/image181.png"/><Relationship Id="rId9" Type="http://schemas.openxmlformats.org/officeDocument/2006/relationships/image" Target="../media/image186.jpg"/></Relationships>
</file>

<file path=ppt/slides/_rels/slide69.xml.rels><?xml version="1.0" encoding="UTF-8" standalone="yes"?>
<Relationships xmlns="http://schemas.openxmlformats.org/package/2006/relationships"><Relationship Id="rId8" Type="http://schemas.openxmlformats.org/officeDocument/2006/relationships/image" Target="../media/image191.png"/><Relationship Id="rId13" Type="http://schemas.openxmlformats.org/officeDocument/2006/relationships/image" Target="../media/image196.png"/><Relationship Id="rId3" Type="http://schemas.openxmlformats.org/officeDocument/2006/relationships/image" Target="../media/image179.png"/><Relationship Id="rId7" Type="http://schemas.openxmlformats.org/officeDocument/2006/relationships/image" Target="../media/image190.png"/><Relationship Id="rId12" Type="http://schemas.openxmlformats.org/officeDocument/2006/relationships/image" Target="../media/image195.png"/><Relationship Id="rId2" Type="http://schemas.openxmlformats.org/officeDocument/2006/relationships/image" Target="../media/image188.png"/><Relationship Id="rId16" Type="http://schemas.openxmlformats.org/officeDocument/2006/relationships/image" Target="../media/image199.png"/><Relationship Id="rId1" Type="http://schemas.openxmlformats.org/officeDocument/2006/relationships/slideLayout" Target="../slideLayouts/slideLayout12.xml"/><Relationship Id="rId6" Type="http://schemas.openxmlformats.org/officeDocument/2006/relationships/image" Target="../media/image189.png"/><Relationship Id="rId11" Type="http://schemas.openxmlformats.org/officeDocument/2006/relationships/image" Target="../media/image194.png"/><Relationship Id="rId5" Type="http://schemas.openxmlformats.org/officeDocument/2006/relationships/image" Target="../media/image181.png"/><Relationship Id="rId15" Type="http://schemas.openxmlformats.org/officeDocument/2006/relationships/image" Target="../media/image198.png"/><Relationship Id="rId10" Type="http://schemas.openxmlformats.org/officeDocument/2006/relationships/image" Target="../media/image193.png"/><Relationship Id="rId4" Type="http://schemas.openxmlformats.org/officeDocument/2006/relationships/image" Target="../media/image180.png"/><Relationship Id="rId9" Type="http://schemas.openxmlformats.org/officeDocument/2006/relationships/image" Target="../media/image192.png"/><Relationship Id="rId14" Type="http://schemas.openxmlformats.org/officeDocument/2006/relationships/image" Target="../media/image197.png"/></Relationships>
</file>

<file path=ppt/slides/_rels/slide70.xml.rels><?xml version="1.0" encoding="UTF-8" standalone="yes"?>
<Relationships xmlns="http://schemas.openxmlformats.org/package/2006/relationships"><Relationship Id="rId8" Type="http://schemas.openxmlformats.org/officeDocument/2006/relationships/image" Target="../media/image206.png"/><Relationship Id="rId3" Type="http://schemas.openxmlformats.org/officeDocument/2006/relationships/image" Target="../media/image201.png"/><Relationship Id="rId7" Type="http://schemas.openxmlformats.org/officeDocument/2006/relationships/image" Target="../media/image205.jpg"/><Relationship Id="rId2" Type="http://schemas.openxmlformats.org/officeDocument/2006/relationships/image" Target="../media/image200.png"/><Relationship Id="rId1" Type="http://schemas.openxmlformats.org/officeDocument/2006/relationships/slideLayout" Target="../slideLayouts/slideLayout12.xml"/><Relationship Id="rId6" Type="http://schemas.openxmlformats.org/officeDocument/2006/relationships/image" Target="../media/image204.png"/><Relationship Id="rId11" Type="http://schemas.openxmlformats.org/officeDocument/2006/relationships/image" Target="../media/image209.png"/><Relationship Id="rId5" Type="http://schemas.openxmlformats.org/officeDocument/2006/relationships/image" Target="../media/image203.png"/><Relationship Id="rId10" Type="http://schemas.openxmlformats.org/officeDocument/2006/relationships/image" Target="../media/image208.png"/><Relationship Id="rId4" Type="http://schemas.openxmlformats.org/officeDocument/2006/relationships/image" Target="../media/image202.png"/><Relationship Id="rId9" Type="http://schemas.openxmlformats.org/officeDocument/2006/relationships/image" Target="../media/image207.png"/></Relationships>
</file>

<file path=ppt/slides/_rels/slide71.xml.rels><?xml version="1.0" encoding="UTF-8" standalone="yes"?>
<Relationships xmlns="http://schemas.openxmlformats.org/package/2006/relationships"><Relationship Id="rId8" Type="http://schemas.openxmlformats.org/officeDocument/2006/relationships/image" Target="../media/image213.jpg"/><Relationship Id="rId3" Type="http://schemas.openxmlformats.org/officeDocument/2006/relationships/image" Target="../media/image201.png"/><Relationship Id="rId7" Type="http://schemas.openxmlformats.org/officeDocument/2006/relationships/image" Target="../media/image212.jpg"/><Relationship Id="rId2" Type="http://schemas.openxmlformats.org/officeDocument/2006/relationships/image" Target="../media/image210.png"/><Relationship Id="rId1" Type="http://schemas.openxmlformats.org/officeDocument/2006/relationships/slideLayout" Target="../slideLayouts/slideLayout12.xml"/><Relationship Id="rId6" Type="http://schemas.openxmlformats.org/officeDocument/2006/relationships/image" Target="../media/image211.png"/><Relationship Id="rId5" Type="http://schemas.openxmlformats.org/officeDocument/2006/relationships/image" Target="../media/image203.png"/><Relationship Id="rId4" Type="http://schemas.openxmlformats.org/officeDocument/2006/relationships/image" Target="../media/image202.png"/><Relationship Id="rId9" Type="http://schemas.openxmlformats.org/officeDocument/2006/relationships/image" Target="../media/image214.png"/></Relationships>
</file>

<file path=ppt/slides/_rels/slide72.xml.rels><?xml version="1.0" encoding="UTF-8" standalone="yes"?>
<Relationships xmlns="http://schemas.openxmlformats.org/package/2006/relationships"><Relationship Id="rId8" Type="http://schemas.openxmlformats.org/officeDocument/2006/relationships/image" Target="../media/image221.png"/><Relationship Id="rId13" Type="http://schemas.openxmlformats.org/officeDocument/2006/relationships/image" Target="../media/image225.jpg"/><Relationship Id="rId3" Type="http://schemas.openxmlformats.org/officeDocument/2006/relationships/image" Target="../media/image216.png"/><Relationship Id="rId7" Type="http://schemas.openxmlformats.org/officeDocument/2006/relationships/image" Target="../media/image220.png"/><Relationship Id="rId12" Type="http://schemas.openxmlformats.org/officeDocument/2006/relationships/image" Target="../media/image224.jpg"/><Relationship Id="rId17" Type="http://schemas.openxmlformats.org/officeDocument/2006/relationships/image" Target="../media/image229.jpg"/><Relationship Id="rId2" Type="http://schemas.openxmlformats.org/officeDocument/2006/relationships/image" Target="../media/image215.png"/><Relationship Id="rId16" Type="http://schemas.openxmlformats.org/officeDocument/2006/relationships/image" Target="../media/image228.jpg"/><Relationship Id="rId1" Type="http://schemas.openxmlformats.org/officeDocument/2006/relationships/slideLayout" Target="../slideLayouts/slideLayout12.xml"/><Relationship Id="rId6" Type="http://schemas.openxmlformats.org/officeDocument/2006/relationships/image" Target="../media/image219.png"/><Relationship Id="rId11" Type="http://schemas.openxmlformats.org/officeDocument/2006/relationships/image" Target="../media/image223.png"/><Relationship Id="rId5" Type="http://schemas.openxmlformats.org/officeDocument/2006/relationships/image" Target="../media/image218.png"/><Relationship Id="rId15" Type="http://schemas.openxmlformats.org/officeDocument/2006/relationships/image" Target="../media/image227.jpg"/><Relationship Id="rId10" Type="http://schemas.openxmlformats.org/officeDocument/2006/relationships/image" Target="../media/image179.png"/><Relationship Id="rId4" Type="http://schemas.openxmlformats.org/officeDocument/2006/relationships/image" Target="../media/image217.png"/><Relationship Id="rId9" Type="http://schemas.openxmlformats.org/officeDocument/2006/relationships/image" Target="../media/image222.png"/><Relationship Id="rId14" Type="http://schemas.openxmlformats.org/officeDocument/2006/relationships/image" Target="../media/image226.jpg"/></Relationships>
</file>

<file path=ppt/slides/_rels/slide73.xml.rels><?xml version="1.0" encoding="UTF-8" standalone="yes"?>
<Relationships xmlns="http://schemas.openxmlformats.org/package/2006/relationships"><Relationship Id="rId8" Type="http://schemas.openxmlformats.org/officeDocument/2006/relationships/image" Target="../media/image235.png"/><Relationship Id="rId13" Type="http://schemas.openxmlformats.org/officeDocument/2006/relationships/image" Target="../media/image179.png"/><Relationship Id="rId3" Type="http://schemas.openxmlformats.org/officeDocument/2006/relationships/image" Target="../media/image231.png"/><Relationship Id="rId7" Type="http://schemas.openxmlformats.org/officeDocument/2006/relationships/image" Target="../media/image234.jpg"/><Relationship Id="rId12" Type="http://schemas.openxmlformats.org/officeDocument/2006/relationships/image" Target="../media/image222.png"/><Relationship Id="rId2" Type="http://schemas.openxmlformats.org/officeDocument/2006/relationships/image" Target="../media/image230.png"/><Relationship Id="rId1" Type="http://schemas.openxmlformats.org/officeDocument/2006/relationships/slideLayout" Target="../slideLayouts/slideLayout12.xml"/><Relationship Id="rId6" Type="http://schemas.openxmlformats.org/officeDocument/2006/relationships/image" Target="../media/image233.png"/><Relationship Id="rId11" Type="http://schemas.openxmlformats.org/officeDocument/2006/relationships/image" Target="../media/image238.jpg"/><Relationship Id="rId5" Type="http://schemas.openxmlformats.org/officeDocument/2006/relationships/image" Target="../media/image232.png"/><Relationship Id="rId15" Type="http://schemas.openxmlformats.org/officeDocument/2006/relationships/image" Target="../media/image239.jpg"/><Relationship Id="rId10" Type="http://schemas.openxmlformats.org/officeDocument/2006/relationships/image" Target="../media/image237.png"/><Relationship Id="rId4" Type="http://schemas.openxmlformats.org/officeDocument/2006/relationships/image" Target="../media/image203.png"/><Relationship Id="rId9" Type="http://schemas.openxmlformats.org/officeDocument/2006/relationships/image" Target="../media/image236.png"/><Relationship Id="rId14" Type="http://schemas.openxmlformats.org/officeDocument/2006/relationships/image" Target="../media/image223.png"/></Relationships>
</file>

<file path=ppt/slides/_rels/slide74.xml.rels><?xml version="1.0" encoding="UTF-8" standalone="yes"?>
<Relationships xmlns="http://schemas.openxmlformats.org/package/2006/relationships"><Relationship Id="rId8" Type="http://schemas.openxmlformats.org/officeDocument/2006/relationships/image" Target="../media/image242.png"/><Relationship Id="rId3" Type="http://schemas.openxmlformats.org/officeDocument/2006/relationships/image" Target="../media/image241.png"/><Relationship Id="rId7" Type="http://schemas.openxmlformats.org/officeDocument/2006/relationships/image" Target="../media/image223.png"/><Relationship Id="rId2" Type="http://schemas.openxmlformats.org/officeDocument/2006/relationships/image" Target="../media/image240.png"/><Relationship Id="rId1" Type="http://schemas.openxmlformats.org/officeDocument/2006/relationships/slideLayout" Target="../slideLayouts/slideLayout12.xml"/><Relationship Id="rId6" Type="http://schemas.openxmlformats.org/officeDocument/2006/relationships/image" Target="../media/image179.png"/><Relationship Id="rId5" Type="http://schemas.openxmlformats.org/officeDocument/2006/relationships/image" Target="../media/image222.png"/><Relationship Id="rId4" Type="http://schemas.openxmlformats.org/officeDocument/2006/relationships/image" Target="../media/image203.png"/><Relationship Id="rId9" Type="http://schemas.openxmlformats.org/officeDocument/2006/relationships/image" Target="../media/image243.png"/></Relationships>
</file>

<file path=ppt/slides/_rels/slide75.xml.rels><?xml version="1.0" encoding="UTF-8" standalone="yes"?>
<Relationships xmlns="http://schemas.openxmlformats.org/package/2006/relationships"><Relationship Id="rId8" Type="http://schemas.openxmlformats.org/officeDocument/2006/relationships/image" Target="../media/image246.png"/><Relationship Id="rId3" Type="http://schemas.openxmlformats.org/officeDocument/2006/relationships/image" Target="../media/image245.png"/><Relationship Id="rId7" Type="http://schemas.openxmlformats.org/officeDocument/2006/relationships/image" Target="../media/image223.png"/><Relationship Id="rId2" Type="http://schemas.openxmlformats.org/officeDocument/2006/relationships/image" Target="../media/image244.png"/><Relationship Id="rId1" Type="http://schemas.openxmlformats.org/officeDocument/2006/relationships/slideLayout" Target="../slideLayouts/slideLayout12.xml"/><Relationship Id="rId6" Type="http://schemas.openxmlformats.org/officeDocument/2006/relationships/image" Target="../media/image179.png"/><Relationship Id="rId5" Type="http://schemas.openxmlformats.org/officeDocument/2006/relationships/image" Target="../media/image222.png"/><Relationship Id="rId4" Type="http://schemas.openxmlformats.org/officeDocument/2006/relationships/image" Target="../media/image203.png"/><Relationship Id="rId9" Type="http://schemas.openxmlformats.org/officeDocument/2006/relationships/image" Target="../media/image247.png"/></Relationships>
</file>

<file path=ppt/slides/_rels/slide76.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image" Target="../media/image178.png"/><Relationship Id="rId1" Type="http://schemas.openxmlformats.org/officeDocument/2006/relationships/slideLayout" Target="../slideLayouts/slideLayout12.xml"/><Relationship Id="rId5" Type="http://schemas.openxmlformats.org/officeDocument/2006/relationships/image" Target="../media/image175.png"/><Relationship Id="rId4" Type="http://schemas.openxmlformats.org/officeDocument/2006/relationships/image" Target="../media/image174.png"/></Relationships>
</file>

<file path=ppt/slides/_rels/slide77.xml.rels><?xml version="1.0" encoding="UTF-8" standalone="yes"?>
<Relationships xmlns="http://schemas.openxmlformats.org/package/2006/relationships"><Relationship Id="rId8" Type="http://schemas.openxmlformats.org/officeDocument/2006/relationships/image" Target="../media/image251.jpg"/><Relationship Id="rId13" Type="http://schemas.openxmlformats.org/officeDocument/2006/relationships/image" Target="../media/image256.jpg"/><Relationship Id="rId3" Type="http://schemas.openxmlformats.org/officeDocument/2006/relationships/image" Target="../media/image249.png"/><Relationship Id="rId7" Type="http://schemas.openxmlformats.org/officeDocument/2006/relationships/image" Target="../media/image250.png"/><Relationship Id="rId12" Type="http://schemas.openxmlformats.org/officeDocument/2006/relationships/image" Target="../media/image255.jpg"/><Relationship Id="rId2" Type="http://schemas.openxmlformats.org/officeDocument/2006/relationships/notesSlide" Target="../notesSlides/notesSlide50.xml"/><Relationship Id="rId1" Type="http://schemas.openxmlformats.org/officeDocument/2006/relationships/slideLayout" Target="../slideLayouts/slideLayout12.xml"/><Relationship Id="rId6" Type="http://schemas.openxmlformats.org/officeDocument/2006/relationships/image" Target="../media/image223.png"/><Relationship Id="rId11" Type="http://schemas.openxmlformats.org/officeDocument/2006/relationships/image" Target="../media/image254.jpg"/><Relationship Id="rId5" Type="http://schemas.openxmlformats.org/officeDocument/2006/relationships/image" Target="../media/image222.png"/><Relationship Id="rId15" Type="http://schemas.openxmlformats.org/officeDocument/2006/relationships/image" Target="../media/image258.jpg"/><Relationship Id="rId10" Type="http://schemas.openxmlformats.org/officeDocument/2006/relationships/image" Target="../media/image253.jpg"/><Relationship Id="rId4" Type="http://schemas.openxmlformats.org/officeDocument/2006/relationships/image" Target="../media/image203.png"/><Relationship Id="rId9" Type="http://schemas.openxmlformats.org/officeDocument/2006/relationships/image" Target="../media/image252.jpg"/><Relationship Id="rId14" Type="http://schemas.openxmlformats.org/officeDocument/2006/relationships/image" Target="../media/image257.jpg"/></Relationships>
</file>

<file path=ppt/slides/_rels/slide78.xml.rels><?xml version="1.0" encoding="UTF-8" standalone="yes"?>
<Relationships xmlns="http://schemas.openxmlformats.org/package/2006/relationships"><Relationship Id="rId8" Type="http://schemas.openxmlformats.org/officeDocument/2006/relationships/image" Target="../media/image262.png"/><Relationship Id="rId3" Type="http://schemas.openxmlformats.org/officeDocument/2006/relationships/image" Target="../media/image203.png"/><Relationship Id="rId7" Type="http://schemas.openxmlformats.org/officeDocument/2006/relationships/image" Target="../media/image261.png"/><Relationship Id="rId2" Type="http://schemas.openxmlformats.org/officeDocument/2006/relationships/image" Target="../media/image259.jpg"/><Relationship Id="rId1" Type="http://schemas.openxmlformats.org/officeDocument/2006/relationships/slideLayout" Target="../slideLayouts/slideLayout12.xml"/><Relationship Id="rId6" Type="http://schemas.openxmlformats.org/officeDocument/2006/relationships/image" Target="../media/image260.jpg"/><Relationship Id="rId5" Type="http://schemas.openxmlformats.org/officeDocument/2006/relationships/image" Target="../media/image223.png"/><Relationship Id="rId4" Type="http://schemas.openxmlformats.org/officeDocument/2006/relationships/image" Target="../media/image222.png"/></Relationships>
</file>

<file path=ppt/slides/_rels/slide79.xml.rels><?xml version="1.0" encoding="UTF-8" standalone="yes"?>
<Relationships xmlns="http://schemas.openxmlformats.org/package/2006/relationships"><Relationship Id="rId8" Type="http://schemas.openxmlformats.org/officeDocument/2006/relationships/image" Target="../media/image203.png"/><Relationship Id="rId13" Type="http://schemas.openxmlformats.org/officeDocument/2006/relationships/image" Target="../media/image272.png"/><Relationship Id="rId18" Type="http://schemas.openxmlformats.org/officeDocument/2006/relationships/image" Target="../media/image277.png"/><Relationship Id="rId3" Type="http://schemas.openxmlformats.org/officeDocument/2006/relationships/image" Target="../media/image264.png"/><Relationship Id="rId21" Type="http://schemas.openxmlformats.org/officeDocument/2006/relationships/image" Target="../media/image280.png"/><Relationship Id="rId7" Type="http://schemas.openxmlformats.org/officeDocument/2006/relationships/image" Target="../media/image268.png"/><Relationship Id="rId12" Type="http://schemas.openxmlformats.org/officeDocument/2006/relationships/image" Target="../media/image271.png"/><Relationship Id="rId17" Type="http://schemas.openxmlformats.org/officeDocument/2006/relationships/image" Target="../media/image276.png"/><Relationship Id="rId2" Type="http://schemas.openxmlformats.org/officeDocument/2006/relationships/image" Target="../media/image263.png"/><Relationship Id="rId16" Type="http://schemas.openxmlformats.org/officeDocument/2006/relationships/image" Target="../media/image275.png"/><Relationship Id="rId20" Type="http://schemas.openxmlformats.org/officeDocument/2006/relationships/image" Target="../media/image279.png"/><Relationship Id="rId1" Type="http://schemas.openxmlformats.org/officeDocument/2006/relationships/slideLayout" Target="../slideLayouts/slideLayout12.xml"/><Relationship Id="rId6" Type="http://schemas.openxmlformats.org/officeDocument/2006/relationships/image" Target="../media/image267.png"/><Relationship Id="rId11" Type="http://schemas.openxmlformats.org/officeDocument/2006/relationships/image" Target="../media/image270.png"/><Relationship Id="rId24" Type="http://schemas.openxmlformats.org/officeDocument/2006/relationships/image" Target="../media/image283.png"/><Relationship Id="rId5" Type="http://schemas.openxmlformats.org/officeDocument/2006/relationships/image" Target="../media/image266.png"/><Relationship Id="rId15" Type="http://schemas.openxmlformats.org/officeDocument/2006/relationships/image" Target="../media/image274.png"/><Relationship Id="rId23" Type="http://schemas.openxmlformats.org/officeDocument/2006/relationships/image" Target="../media/image282.png"/><Relationship Id="rId10" Type="http://schemas.openxmlformats.org/officeDocument/2006/relationships/image" Target="../media/image269.png"/><Relationship Id="rId19" Type="http://schemas.openxmlformats.org/officeDocument/2006/relationships/image" Target="../media/image278.png"/><Relationship Id="rId4" Type="http://schemas.openxmlformats.org/officeDocument/2006/relationships/image" Target="../media/image265.png"/><Relationship Id="rId9" Type="http://schemas.openxmlformats.org/officeDocument/2006/relationships/image" Target="../media/image261.png"/><Relationship Id="rId14" Type="http://schemas.openxmlformats.org/officeDocument/2006/relationships/image" Target="../media/image273.png"/><Relationship Id="rId22" Type="http://schemas.openxmlformats.org/officeDocument/2006/relationships/image" Target="../media/image281.png"/></Relationships>
</file>

<file path=ppt/slides/_rels/slide80.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image" Target="../media/image178.png"/><Relationship Id="rId1" Type="http://schemas.openxmlformats.org/officeDocument/2006/relationships/slideLayout" Target="../slideLayouts/slideLayout12.xml"/><Relationship Id="rId5" Type="http://schemas.openxmlformats.org/officeDocument/2006/relationships/image" Target="../media/image175.png"/><Relationship Id="rId4" Type="http://schemas.openxmlformats.org/officeDocument/2006/relationships/image" Target="../media/image174.png"/></Relationships>
</file>

<file path=ppt/slides/_rels/slide81.xml.rels><?xml version="1.0" encoding="UTF-8" standalone="yes"?>
<Relationships xmlns="http://schemas.openxmlformats.org/package/2006/relationships"><Relationship Id="rId3" Type="http://schemas.openxmlformats.org/officeDocument/2006/relationships/image" Target="../media/image203.png"/><Relationship Id="rId7" Type="http://schemas.openxmlformats.org/officeDocument/2006/relationships/image" Target="../media/image287.jpg"/><Relationship Id="rId2" Type="http://schemas.openxmlformats.org/officeDocument/2006/relationships/image" Target="../media/image285.png"/><Relationship Id="rId1" Type="http://schemas.openxmlformats.org/officeDocument/2006/relationships/slideLayout" Target="../slideLayouts/slideLayout12.xml"/><Relationship Id="rId6" Type="http://schemas.openxmlformats.org/officeDocument/2006/relationships/image" Target="../media/image286.jpg"/><Relationship Id="rId5" Type="http://schemas.openxmlformats.org/officeDocument/2006/relationships/image" Target="../media/image223.png"/><Relationship Id="rId4" Type="http://schemas.openxmlformats.org/officeDocument/2006/relationships/image" Target="../media/image222.png"/></Relationships>
</file>

<file path=ppt/slides/_rels/slide82.xml.rels><?xml version="1.0" encoding="UTF-8" standalone="yes"?>
<Relationships xmlns="http://schemas.openxmlformats.org/package/2006/relationships"><Relationship Id="rId3" Type="http://schemas.openxmlformats.org/officeDocument/2006/relationships/image" Target="../media/image203.png"/><Relationship Id="rId7" Type="http://schemas.openxmlformats.org/officeDocument/2006/relationships/image" Target="../media/image289.jpg"/><Relationship Id="rId2" Type="http://schemas.openxmlformats.org/officeDocument/2006/relationships/image" Target="../media/image285.png"/><Relationship Id="rId1" Type="http://schemas.openxmlformats.org/officeDocument/2006/relationships/slideLayout" Target="../slideLayouts/slideLayout12.xml"/><Relationship Id="rId6" Type="http://schemas.openxmlformats.org/officeDocument/2006/relationships/image" Target="../media/image288.jpg"/><Relationship Id="rId5" Type="http://schemas.openxmlformats.org/officeDocument/2006/relationships/image" Target="../media/image223.png"/><Relationship Id="rId4" Type="http://schemas.openxmlformats.org/officeDocument/2006/relationships/image" Target="../media/image222.png"/></Relationships>
</file>

<file path=ppt/slides/_rels/slide83.xml.rels><?xml version="1.0" encoding="UTF-8" standalone="yes"?>
<Relationships xmlns="http://schemas.openxmlformats.org/package/2006/relationships"><Relationship Id="rId3" Type="http://schemas.openxmlformats.org/officeDocument/2006/relationships/image" Target="../media/image203.png"/><Relationship Id="rId7" Type="http://schemas.openxmlformats.org/officeDocument/2006/relationships/image" Target="../media/image291.jpg"/><Relationship Id="rId2" Type="http://schemas.openxmlformats.org/officeDocument/2006/relationships/image" Target="../media/image285.png"/><Relationship Id="rId1" Type="http://schemas.openxmlformats.org/officeDocument/2006/relationships/slideLayout" Target="../slideLayouts/slideLayout12.xml"/><Relationship Id="rId6" Type="http://schemas.openxmlformats.org/officeDocument/2006/relationships/image" Target="../media/image290.jpg"/><Relationship Id="rId5" Type="http://schemas.openxmlformats.org/officeDocument/2006/relationships/image" Target="../media/image223.png"/><Relationship Id="rId4" Type="http://schemas.openxmlformats.org/officeDocument/2006/relationships/image" Target="../media/image222.png"/></Relationships>
</file>

<file path=ppt/slides/_rels/slide84.xml.rels><?xml version="1.0" encoding="UTF-8" standalone="yes"?>
<Relationships xmlns="http://schemas.openxmlformats.org/package/2006/relationships"><Relationship Id="rId3" Type="http://schemas.openxmlformats.org/officeDocument/2006/relationships/image" Target="../media/image203.png"/><Relationship Id="rId7" Type="http://schemas.openxmlformats.org/officeDocument/2006/relationships/image" Target="../media/image293.jpg"/><Relationship Id="rId2" Type="http://schemas.openxmlformats.org/officeDocument/2006/relationships/image" Target="../media/image285.png"/><Relationship Id="rId1" Type="http://schemas.openxmlformats.org/officeDocument/2006/relationships/slideLayout" Target="../slideLayouts/slideLayout12.xml"/><Relationship Id="rId6" Type="http://schemas.openxmlformats.org/officeDocument/2006/relationships/image" Target="../media/image292.jpg"/><Relationship Id="rId5" Type="http://schemas.openxmlformats.org/officeDocument/2006/relationships/image" Target="../media/image223.png"/><Relationship Id="rId4" Type="http://schemas.openxmlformats.org/officeDocument/2006/relationships/image" Target="../media/image222.png"/></Relationships>
</file>

<file path=ppt/slides/_rels/slide85.xml.rels><?xml version="1.0" encoding="UTF-8" standalone="yes"?>
<Relationships xmlns="http://schemas.openxmlformats.org/package/2006/relationships"><Relationship Id="rId3" Type="http://schemas.openxmlformats.org/officeDocument/2006/relationships/image" Target="../media/image203.png"/><Relationship Id="rId7" Type="http://schemas.openxmlformats.org/officeDocument/2006/relationships/image" Target="../media/image295.jpg"/><Relationship Id="rId2" Type="http://schemas.openxmlformats.org/officeDocument/2006/relationships/image" Target="../media/image285.png"/><Relationship Id="rId1" Type="http://schemas.openxmlformats.org/officeDocument/2006/relationships/slideLayout" Target="../slideLayouts/slideLayout12.xml"/><Relationship Id="rId6" Type="http://schemas.openxmlformats.org/officeDocument/2006/relationships/image" Target="../media/image294.jpg"/><Relationship Id="rId5" Type="http://schemas.openxmlformats.org/officeDocument/2006/relationships/image" Target="../media/image223.png"/><Relationship Id="rId4" Type="http://schemas.openxmlformats.org/officeDocument/2006/relationships/image" Target="../media/image222.png"/></Relationships>
</file>

<file path=ppt/slides/_rels/slide86.xml.rels><?xml version="1.0" encoding="UTF-8" standalone="yes"?>
<Relationships xmlns="http://schemas.openxmlformats.org/package/2006/relationships"><Relationship Id="rId3" Type="http://schemas.openxmlformats.org/officeDocument/2006/relationships/image" Target="../media/image203.png"/><Relationship Id="rId7" Type="http://schemas.openxmlformats.org/officeDocument/2006/relationships/image" Target="../media/image297.jpg"/><Relationship Id="rId2" Type="http://schemas.openxmlformats.org/officeDocument/2006/relationships/image" Target="../media/image285.png"/><Relationship Id="rId1" Type="http://schemas.openxmlformats.org/officeDocument/2006/relationships/slideLayout" Target="../slideLayouts/slideLayout12.xml"/><Relationship Id="rId6" Type="http://schemas.openxmlformats.org/officeDocument/2006/relationships/image" Target="../media/image296.png"/><Relationship Id="rId5" Type="http://schemas.openxmlformats.org/officeDocument/2006/relationships/image" Target="../media/image223.png"/><Relationship Id="rId4" Type="http://schemas.openxmlformats.org/officeDocument/2006/relationships/image" Target="../media/image222.png"/></Relationships>
</file>

<file path=ppt/slides/_rels/slide87.xml.rels><?xml version="1.0" encoding="UTF-8" standalone="yes"?>
<Relationships xmlns="http://schemas.openxmlformats.org/package/2006/relationships"><Relationship Id="rId3" Type="http://schemas.openxmlformats.org/officeDocument/2006/relationships/image" Target="../media/image203.png"/><Relationship Id="rId7" Type="http://schemas.openxmlformats.org/officeDocument/2006/relationships/image" Target="../media/image299.jpg"/><Relationship Id="rId2" Type="http://schemas.openxmlformats.org/officeDocument/2006/relationships/image" Target="../media/image285.png"/><Relationship Id="rId1" Type="http://schemas.openxmlformats.org/officeDocument/2006/relationships/slideLayout" Target="../slideLayouts/slideLayout12.xml"/><Relationship Id="rId6" Type="http://schemas.openxmlformats.org/officeDocument/2006/relationships/image" Target="../media/image298.jpg"/><Relationship Id="rId5" Type="http://schemas.openxmlformats.org/officeDocument/2006/relationships/image" Target="../media/image223.png"/><Relationship Id="rId4" Type="http://schemas.openxmlformats.org/officeDocument/2006/relationships/image" Target="../media/image222.png"/></Relationships>
</file>

<file path=ppt/slides/_rels/slide88.xml.rels><?xml version="1.0" encoding="UTF-8" standalone="yes"?>
<Relationships xmlns="http://schemas.openxmlformats.org/package/2006/relationships"><Relationship Id="rId8" Type="http://schemas.openxmlformats.org/officeDocument/2006/relationships/image" Target="../media/image305.png"/><Relationship Id="rId3" Type="http://schemas.openxmlformats.org/officeDocument/2006/relationships/image" Target="../media/image300.png"/><Relationship Id="rId7" Type="http://schemas.openxmlformats.org/officeDocument/2006/relationships/image" Target="../media/image304.png"/><Relationship Id="rId2" Type="http://schemas.openxmlformats.org/officeDocument/2006/relationships/notesSlide" Target="../notesSlides/notesSlide51.xml"/><Relationship Id="rId1" Type="http://schemas.openxmlformats.org/officeDocument/2006/relationships/slideLayout" Target="../slideLayouts/slideLayout12.xml"/><Relationship Id="rId6" Type="http://schemas.openxmlformats.org/officeDocument/2006/relationships/image" Target="../media/image303.png"/><Relationship Id="rId5" Type="http://schemas.openxmlformats.org/officeDocument/2006/relationships/image" Target="../media/image302.png"/><Relationship Id="rId10" Type="http://schemas.microsoft.com/office/2007/relationships/hdphoto" Target="../media/hdphoto1.wdp"/><Relationship Id="rId4" Type="http://schemas.openxmlformats.org/officeDocument/2006/relationships/image" Target="../media/image301.png"/><Relationship Id="rId9" Type="http://schemas.openxmlformats.org/officeDocument/2006/relationships/image" Target="../media/image306.png"/></Relationships>
</file>

<file path=ppt/slides/_rels/slide89.xml.rels><?xml version="1.0" encoding="UTF-8" standalone="yes"?>
<Relationships xmlns="http://schemas.openxmlformats.org/package/2006/relationships"><Relationship Id="rId8" Type="http://schemas.openxmlformats.org/officeDocument/2006/relationships/image" Target="../media/image313.png"/><Relationship Id="rId3" Type="http://schemas.openxmlformats.org/officeDocument/2006/relationships/image" Target="../media/image308.png"/><Relationship Id="rId7" Type="http://schemas.openxmlformats.org/officeDocument/2006/relationships/image" Target="../media/image312.png"/><Relationship Id="rId2" Type="http://schemas.openxmlformats.org/officeDocument/2006/relationships/image" Target="../media/image307.png"/><Relationship Id="rId1" Type="http://schemas.openxmlformats.org/officeDocument/2006/relationships/slideLayout" Target="../slideLayouts/slideLayout12.xml"/><Relationship Id="rId6" Type="http://schemas.openxmlformats.org/officeDocument/2006/relationships/image" Target="../media/image311.png"/><Relationship Id="rId11" Type="http://schemas.openxmlformats.org/officeDocument/2006/relationships/image" Target="../media/image316.png"/><Relationship Id="rId5" Type="http://schemas.openxmlformats.org/officeDocument/2006/relationships/image" Target="../media/image310.png"/><Relationship Id="rId10" Type="http://schemas.openxmlformats.org/officeDocument/2006/relationships/image" Target="../media/image315.png"/><Relationship Id="rId4" Type="http://schemas.openxmlformats.org/officeDocument/2006/relationships/image" Target="../media/image309.png"/><Relationship Id="rId9" Type="http://schemas.openxmlformats.org/officeDocument/2006/relationships/image" Target="../media/image314.png"/></Relationships>
</file>

<file path=ppt/slides/_rels/slide90.xml.rels><?xml version="1.0" encoding="UTF-8" standalone="yes"?>
<Relationships xmlns="http://schemas.openxmlformats.org/package/2006/relationships"><Relationship Id="rId3" Type="http://schemas.openxmlformats.org/officeDocument/2006/relationships/image" Target="../media/image318.png"/><Relationship Id="rId7" Type="http://schemas.openxmlformats.org/officeDocument/2006/relationships/image" Target="../media/image322.png"/><Relationship Id="rId2" Type="http://schemas.openxmlformats.org/officeDocument/2006/relationships/image" Target="../media/image317.png"/><Relationship Id="rId1" Type="http://schemas.openxmlformats.org/officeDocument/2006/relationships/slideLayout" Target="../slideLayouts/slideLayout12.xml"/><Relationship Id="rId6" Type="http://schemas.openxmlformats.org/officeDocument/2006/relationships/image" Target="../media/image321.png"/><Relationship Id="rId5" Type="http://schemas.openxmlformats.org/officeDocument/2006/relationships/image" Target="../media/image320.png"/><Relationship Id="rId4" Type="http://schemas.openxmlformats.org/officeDocument/2006/relationships/image" Target="../media/image319.png"/></Relationships>
</file>

<file path=ppt/slides/_rels/slide91.xml.rels><?xml version="1.0" encoding="UTF-8" standalone="yes"?>
<Relationships xmlns="http://schemas.openxmlformats.org/package/2006/relationships"><Relationship Id="rId8" Type="http://schemas.openxmlformats.org/officeDocument/2006/relationships/image" Target="../media/image329.png"/><Relationship Id="rId3" Type="http://schemas.openxmlformats.org/officeDocument/2006/relationships/image" Target="../media/image324.png"/><Relationship Id="rId7" Type="http://schemas.openxmlformats.org/officeDocument/2006/relationships/image" Target="../media/image328.png"/><Relationship Id="rId2" Type="http://schemas.openxmlformats.org/officeDocument/2006/relationships/image" Target="../media/image323.png"/><Relationship Id="rId1" Type="http://schemas.openxmlformats.org/officeDocument/2006/relationships/slideLayout" Target="../slideLayouts/slideLayout12.xml"/><Relationship Id="rId6" Type="http://schemas.openxmlformats.org/officeDocument/2006/relationships/image" Target="../media/image327.png"/><Relationship Id="rId5" Type="http://schemas.openxmlformats.org/officeDocument/2006/relationships/image" Target="../media/image326.png"/><Relationship Id="rId10" Type="http://schemas.openxmlformats.org/officeDocument/2006/relationships/image" Target="../media/image331.png"/><Relationship Id="rId4" Type="http://schemas.openxmlformats.org/officeDocument/2006/relationships/image" Target="../media/image325.png"/><Relationship Id="rId9" Type="http://schemas.openxmlformats.org/officeDocument/2006/relationships/image" Target="../media/image330.png"/></Relationships>
</file>

<file path=ppt/slides/_rels/slide92.xml.rels><?xml version="1.0" encoding="UTF-8" standalone="yes"?>
<Relationships xmlns="http://schemas.openxmlformats.org/package/2006/relationships"><Relationship Id="rId8" Type="http://schemas.openxmlformats.org/officeDocument/2006/relationships/image" Target="../media/image336.png"/><Relationship Id="rId3" Type="http://schemas.openxmlformats.org/officeDocument/2006/relationships/image" Target="../media/image333.png"/><Relationship Id="rId7" Type="http://schemas.openxmlformats.org/officeDocument/2006/relationships/image" Target="../media/image335.png"/><Relationship Id="rId2" Type="http://schemas.openxmlformats.org/officeDocument/2006/relationships/image" Target="../media/image332.png"/><Relationship Id="rId1" Type="http://schemas.openxmlformats.org/officeDocument/2006/relationships/slideLayout" Target="../slideLayouts/slideLayout12.xml"/><Relationship Id="rId6" Type="http://schemas.openxmlformats.org/officeDocument/2006/relationships/image" Target="../media/image330.png"/><Relationship Id="rId5" Type="http://schemas.openxmlformats.org/officeDocument/2006/relationships/image" Target="../media/image329.png"/><Relationship Id="rId4" Type="http://schemas.openxmlformats.org/officeDocument/2006/relationships/image" Target="../media/image334.png"/><Relationship Id="rId9" Type="http://schemas.openxmlformats.org/officeDocument/2006/relationships/image" Target="../media/image337.jpg"/></Relationships>
</file>

<file path=ppt/slides/_rels/slide93.xml.rels><?xml version="1.0" encoding="UTF-8" standalone="yes"?>
<Relationships xmlns="http://schemas.openxmlformats.org/package/2006/relationships"><Relationship Id="rId3" Type="http://schemas.openxmlformats.org/officeDocument/2006/relationships/image" Target="../media/image339.png"/><Relationship Id="rId2" Type="http://schemas.openxmlformats.org/officeDocument/2006/relationships/image" Target="../media/image338.png"/><Relationship Id="rId1" Type="http://schemas.openxmlformats.org/officeDocument/2006/relationships/slideLayout" Target="../slideLayouts/slideLayout12.xml"/><Relationship Id="rId6" Type="http://schemas.openxmlformats.org/officeDocument/2006/relationships/image" Target="../media/image340.png"/><Relationship Id="rId5" Type="http://schemas.openxmlformats.org/officeDocument/2006/relationships/image" Target="../media/image330.png"/><Relationship Id="rId4" Type="http://schemas.openxmlformats.org/officeDocument/2006/relationships/image" Target="../media/image329.png"/></Relationships>
</file>

<file path=ppt/slides/_rels/slide94.xml.rels><?xml version="1.0" encoding="UTF-8" standalone="yes"?>
<Relationships xmlns="http://schemas.openxmlformats.org/package/2006/relationships"><Relationship Id="rId8" Type="http://schemas.openxmlformats.org/officeDocument/2006/relationships/image" Target="../media/image347.png"/><Relationship Id="rId3" Type="http://schemas.openxmlformats.org/officeDocument/2006/relationships/image" Target="../media/image342.png"/><Relationship Id="rId7" Type="http://schemas.openxmlformats.org/officeDocument/2006/relationships/image" Target="../media/image346.png"/><Relationship Id="rId2" Type="http://schemas.openxmlformats.org/officeDocument/2006/relationships/image" Target="../media/image341.png"/><Relationship Id="rId1" Type="http://schemas.openxmlformats.org/officeDocument/2006/relationships/slideLayout" Target="../slideLayouts/slideLayout12.xml"/><Relationship Id="rId6" Type="http://schemas.openxmlformats.org/officeDocument/2006/relationships/image" Target="../media/image345.png"/><Relationship Id="rId5" Type="http://schemas.openxmlformats.org/officeDocument/2006/relationships/image" Target="../media/image344.jpg"/><Relationship Id="rId4" Type="http://schemas.openxmlformats.org/officeDocument/2006/relationships/image" Target="../media/image343.png"/></Relationships>
</file>

<file path=ppt/slides/_rels/slide95.xml.rels><?xml version="1.0" encoding="UTF-8" standalone="yes"?>
<Relationships xmlns="http://schemas.openxmlformats.org/package/2006/relationships"><Relationship Id="rId8" Type="http://schemas.openxmlformats.org/officeDocument/2006/relationships/image" Target="../media/image352.png"/><Relationship Id="rId3" Type="http://schemas.openxmlformats.org/officeDocument/2006/relationships/image" Target="../media/image349.png"/><Relationship Id="rId7" Type="http://schemas.openxmlformats.org/officeDocument/2006/relationships/image" Target="../media/image351.png"/><Relationship Id="rId2" Type="http://schemas.openxmlformats.org/officeDocument/2006/relationships/image" Target="../media/image348.png"/><Relationship Id="rId1" Type="http://schemas.openxmlformats.org/officeDocument/2006/relationships/slideLayout" Target="../slideLayouts/slideLayout12.xml"/><Relationship Id="rId6" Type="http://schemas.openxmlformats.org/officeDocument/2006/relationships/image" Target="../media/image350.png"/><Relationship Id="rId5" Type="http://schemas.openxmlformats.org/officeDocument/2006/relationships/image" Target="../media/image330.png"/><Relationship Id="rId4" Type="http://schemas.openxmlformats.org/officeDocument/2006/relationships/image" Target="../media/image329.png"/><Relationship Id="rId9" Type="http://schemas.openxmlformats.org/officeDocument/2006/relationships/image" Target="../media/image353.png"/></Relationships>
</file>

<file path=ppt/slides/_rels/slide96.xml.rels><?xml version="1.0" encoding="UTF-8" standalone="yes"?>
<Relationships xmlns="http://schemas.openxmlformats.org/package/2006/relationships"><Relationship Id="rId8" Type="http://schemas.openxmlformats.org/officeDocument/2006/relationships/image" Target="../media/image360.png"/><Relationship Id="rId3" Type="http://schemas.openxmlformats.org/officeDocument/2006/relationships/image" Target="../media/image355.png"/><Relationship Id="rId7" Type="http://schemas.openxmlformats.org/officeDocument/2006/relationships/image" Target="../media/image359.png"/><Relationship Id="rId12" Type="http://schemas.openxmlformats.org/officeDocument/2006/relationships/image" Target="../media/image362.png"/><Relationship Id="rId2" Type="http://schemas.openxmlformats.org/officeDocument/2006/relationships/image" Target="../media/image354.png"/><Relationship Id="rId1" Type="http://schemas.openxmlformats.org/officeDocument/2006/relationships/slideLayout" Target="../slideLayouts/slideLayout12.xml"/><Relationship Id="rId6" Type="http://schemas.openxmlformats.org/officeDocument/2006/relationships/image" Target="../media/image358.png"/><Relationship Id="rId11" Type="http://schemas.openxmlformats.org/officeDocument/2006/relationships/image" Target="../media/image330.png"/><Relationship Id="rId5" Type="http://schemas.openxmlformats.org/officeDocument/2006/relationships/image" Target="../media/image357.png"/><Relationship Id="rId10" Type="http://schemas.openxmlformats.org/officeDocument/2006/relationships/image" Target="../media/image329.png"/><Relationship Id="rId4" Type="http://schemas.openxmlformats.org/officeDocument/2006/relationships/image" Target="../media/image356.png"/><Relationship Id="rId9" Type="http://schemas.openxmlformats.org/officeDocument/2006/relationships/image" Target="../media/image361.png"/></Relationships>
</file>

<file path=ppt/slides/_rels/slide97.xml.rels><?xml version="1.0" encoding="UTF-8" standalone="yes"?>
<Relationships xmlns="http://schemas.openxmlformats.org/package/2006/relationships"><Relationship Id="rId8" Type="http://schemas.openxmlformats.org/officeDocument/2006/relationships/image" Target="../media/image369.png"/><Relationship Id="rId3" Type="http://schemas.openxmlformats.org/officeDocument/2006/relationships/image" Target="../media/image364.png"/><Relationship Id="rId7" Type="http://schemas.openxmlformats.org/officeDocument/2006/relationships/image" Target="../media/image368.png"/><Relationship Id="rId12" Type="http://schemas.openxmlformats.org/officeDocument/2006/relationships/image" Target="../media/image373.png"/><Relationship Id="rId2" Type="http://schemas.openxmlformats.org/officeDocument/2006/relationships/image" Target="../media/image363.png"/><Relationship Id="rId1" Type="http://schemas.openxmlformats.org/officeDocument/2006/relationships/slideLayout" Target="../slideLayouts/slideLayout12.xml"/><Relationship Id="rId6" Type="http://schemas.openxmlformats.org/officeDocument/2006/relationships/image" Target="../media/image367.png"/><Relationship Id="rId11" Type="http://schemas.openxmlformats.org/officeDocument/2006/relationships/image" Target="../media/image372.png"/><Relationship Id="rId5" Type="http://schemas.openxmlformats.org/officeDocument/2006/relationships/image" Target="../media/image366.png"/><Relationship Id="rId10" Type="http://schemas.openxmlformats.org/officeDocument/2006/relationships/image" Target="../media/image371.png"/><Relationship Id="rId4" Type="http://schemas.openxmlformats.org/officeDocument/2006/relationships/image" Target="../media/image365.png"/><Relationship Id="rId9" Type="http://schemas.openxmlformats.org/officeDocument/2006/relationships/image" Target="../media/image370.png"/></Relationships>
</file>

<file path=ppt/slides/_rels/slide98.xml.rels><?xml version="1.0" encoding="UTF-8" standalone="yes"?>
<Relationships xmlns="http://schemas.openxmlformats.org/package/2006/relationships"><Relationship Id="rId8" Type="http://schemas.openxmlformats.org/officeDocument/2006/relationships/image" Target="../media/image380.png"/><Relationship Id="rId3" Type="http://schemas.openxmlformats.org/officeDocument/2006/relationships/image" Target="../media/image375.png"/><Relationship Id="rId7" Type="http://schemas.openxmlformats.org/officeDocument/2006/relationships/image" Target="../media/image379.png"/><Relationship Id="rId2" Type="http://schemas.openxmlformats.org/officeDocument/2006/relationships/image" Target="../media/image374.png"/><Relationship Id="rId1" Type="http://schemas.openxmlformats.org/officeDocument/2006/relationships/slideLayout" Target="../slideLayouts/slideLayout12.xml"/><Relationship Id="rId6" Type="http://schemas.openxmlformats.org/officeDocument/2006/relationships/image" Target="../media/image378.png"/><Relationship Id="rId11" Type="http://schemas.openxmlformats.org/officeDocument/2006/relationships/image" Target="../media/image383.png"/><Relationship Id="rId5" Type="http://schemas.openxmlformats.org/officeDocument/2006/relationships/image" Target="../media/image377.png"/><Relationship Id="rId10" Type="http://schemas.openxmlformats.org/officeDocument/2006/relationships/image" Target="../media/image382.png"/><Relationship Id="rId4" Type="http://schemas.openxmlformats.org/officeDocument/2006/relationships/image" Target="../media/image376.png"/><Relationship Id="rId9" Type="http://schemas.openxmlformats.org/officeDocument/2006/relationships/image" Target="../media/image381.png"/></Relationships>
</file>

<file path=ppt/slides/_rels/slide99.xml.rels><?xml version="1.0" encoding="UTF-8" standalone="yes"?>
<Relationships xmlns="http://schemas.openxmlformats.org/package/2006/relationships"><Relationship Id="rId8" Type="http://schemas.openxmlformats.org/officeDocument/2006/relationships/image" Target="../media/image390.png"/><Relationship Id="rId13" Type="http://schemas.openxmlformats.org/officeDocument/2006/relationships/image" Target="../media/image395.png"/><Relationship Id="rId3" Type="http://schemas.openxmlformats.org/officeDocument/2006/relationships/image" Target="../media/image385.png"/><Relationship Id="rId7" Type="http://schemas.openxmlformats.org/officeDocument/2006/relationships/image" Target="../media/image389.png"/><Relationship Id="rId12" Type="http://schemas.openxmlformats.org/officeDocument/2006/relationships/image" Target="../media/image394.png"/><Relationship Id="rId17" Type="http://schemas.openxmlformats.org/officeDocument/2006/relationships/image" Target="../media/image397.png"/><Relationship Id="rId2" Type="http://schemas.openxmlformats.org/officeDocument/2006/relationships/image" Target="../media/image384.jpg"/><Relationship Id="rId16" Type="http://schemas.openxmlformats.org/officeDocument/2006/relationships/image" Target="../media/image330.png"/><Relationship Id="rId1" Type="http://schemas.openxmlformats.org/officeDocument/2006/relationships/slideLayout" Target="../slideLayouts/slideLayout12.xml"/><Relationship Id="rId6" Type="http://schemas.openxmlformats.org/officeDocument/2006/relationships/image" Target="../media/image388.png"/><Relationship Id="rId11" Type="http://schemas.openxmlformats.org/officeDocument/2006/relationships/image" Target="../media/image393.png"/><Relationship Id="rId5" Type="http://schemas.openxmlformats.org/officeDocument/2006/relationships/image" Target="../media/image387.png"/><Relationship Id="rId15" Type="http://schemas.openxmlformats.org/officeDocument/2006/relationships/image" Target="../media/image329.png"/><Relationship Id="rId10" Type="http://schemas.openxmlformats.org/officeDocument/2006/relationships/image" Target="../media/image392.png"/><Relationship Id="rId4" Type="http://schemas.openxmlformats.org/officeDocument/2006/relationships/image" Target="../media/image386.png"/><Relationship Id="rId9" Type="http://schemas.openxmlformats.org/officeDocument/2006/relationships/image" Target="../media/image391.png"/><Relationship Id="rId14" Type="http://schemas.openxmlformats.org/officeDocument/2006/relationships/image" Target="../media/image396.png"/></Relationships>
</file>

<file path=ppt/slides/_rels/slide100.xml.rels><?xml version="1.0" encoding="UTF-8" standalone="yes"?>
<Relationships xmlns="http://schemas.openxmlformats.org/package/2006/relationships"><Relationship Id="rId3" Type="http://schemas.openxmlformats.org/officeDocument/2006/relationships/image" Target="../media/image399.png"/><Relationship Id="rId7" Type="http://schemas.openxmlformats.org/officeDocument/2006/relationships/image" Target="../media/image403.png"/><Relationship Id="rId2" Type="http://schemas.openxmlformats.org/officeDocument/2006/relationships/image" Target="../media/image398.png"/><Relationship Id="rId1" Type="http://schemas.openxmlformats.org/officeDocument/2006/relationships/slideLayout" Target="../slideLayouts/slideLayout12.xml"/><Relationship Id="rId6" Type="http://schemas.openxmlformats.org/officeDocument/2006/relationships/image" Target="../media/image402.jpg"/><Relationship Id="rId5" Type="http://schemas.openxmlformats.org/officeDocument/2006/relationships/image" Target="../media/image401.png"/><Relationship Id="rId4" Type="http://schemas.openxmlformats.org/officeDocument/2006/relationships/image" Target="../media/image400.png"/></Relationships>
</file>

<file path=ppt/slides/_rels/slide101.xml.rels><?xml version="1.0" encoding="UTF-8" standalone="yes"?>
<Relationships xmlns="http://schemas.openxmlformats.org/package/2006/relationships"><Relationship Id="rId8" Type="http://schemas.openxmlformats.org/officeDocument/2006/relationships/image" Target="../media/image410.png"/><Relationship Id="rId13" Type="http://schemas.openxmlformats.org/officeDocument/2006/relationships/image" Target="../media/image413.png"/><Relationship Id="rId3" Type="http://schemas.openxmlformats.org/officeDocument/2006/relationships/image" Target="../media/image405.jpg"/><Relationship Id="rId7" Type="http://schemas.openxmlformats.org/officeDocument/2006/relationships/image" Target="../media/image409.png"/><Relationship Id="rId12" Type="http://schemas.openxmlformats.org/officeDocument/2006/relationships/image" Target="../media/image330.png"/><Relationship Id="rId2" Type="http://schemas.openxmlformats.org/officeDocument/2006/relationships/image" Target="../media/image404.png"/><Relationship Id="rId1" Type="http://schemas.openxmlformats.org/officeDocument/2006/relationships/slideLayout" Target="../slideLayouts/slideLayout12.xml"/><Relationship Id="rId6" Type="http://schemas.openxmlformats.org/officeDocument/2006/relationships/image" Target="../media/image408.png"/><Relationship Id="rId11" Type="http://schemas.openxmlformats.org/officeDocument/2006/relationships/image" Target="../media/image329.png"/><Relationship Id="rId5" Type="http://schemas.openxmlformats.org/officeDocument/2006/relationships/image" Target="../media/image407.png"/><Relationship Id="rId10" Type="http://schemas.openxmlformats.org/officeDocument/2006/relationships/image" Target="../media/image412.png"/><Relationship Id="rId4" Type="http://schemas.openxmlformats.org/officeDocument/2006/relationships/image" Target="../media/image406.png"/><Relationship Id="rId9" Type="http://schemas.openxmlformats.org/officeDocument/2006/relationships/image" Target="../media/image411.png"/></Relationships>
</file>

<file path=ppt/slides/_rels/slide102.xml.rels><?xml version="1.0" encoding="UTF-8" standalone="yes"?>
<Relationships xmlns="http://schemas.openxmlformats.org/package/2006/relationships"><Relationship Id="rId8" Type="http://schemas.openxmlformats.org/officeDocument/2006/relationships/image" Target="../media/image419.png"/><Relationship Id="rId3" Type="http://schemas.openxmlformats.org/officeDocument/2006/relationships/image" Target="../media/image414.jpg"/><Relationship Id="rId7" Type="http://schemas.openxmlformats.org/officeDocument/2006/relationships/image" Target="../media/image418.png"/><Relationship Id="rId2" Type="http://schemas.openxmlformats.org/officeDocument/2006/relationships/image" Target="../media/image404.png"/><Relationship Id="rId1" Type="http://schemas.openxmlformats.org/officeDocument/2006/relationships/slideLayout" Target="../slideLayouts/slideLayout12.xml"/><Relationship Id="rId6" Type="http://schemas.openxmlformats.org/officeDocument/2006/relationships/image" Target="../media/image417.png"/><Relationship Id="rId11" Type="http://schemas.openxmlformats.org/officeDocument/2006/relationships/image" Target="../media/image420.png"/><Relationship Id="rId5" Type="http://schemas.openxmlformats.org/officeDocument/2006/relationships/image" Target="../media/image416.png"/><Relationship Id="rId10" Type="http://schemas.openxmlformats.org/officeDocument/2006/relationships/image" Target="../media/image330.png"/><Relationship Id="rId4" Type="http://schemas.openxmlformats.org/officeDocument/2006/relationships/image" Target="../media/image415.png"/><Relationship Id="rId9" Type="http://schemas.openxmlformats.org/officeDocument/2006/relationships/image" Target="../media/image329.png"/></Relationships>
</file>

<file path=ppt/slides/_rels/slide103.xml.rels><?xml version="1.0" encoding="UTF-8" standalone="yes"?>
<Relationships xmlns="http://schemas.openxmlformats.org/package/2006/relationships"><Relationship Id="rId8" Type="http://schemas.openxmlformats.org/officeDocument/2006/relationships/image" Target="../media/image426.png"/><Relationship Id="rId3" Type="http://schemas.openxmlformats.org/officeDocument/2006/relationships/image" Target="../media/image422.png"/><Relationship Id="rId7" Type="http://schemas.openxmlformats.org/officeDocument/2006/relationships/image" Target="../media/image321.png"/><Relationship Id="rId2" Type="http://schemas.openxmlformats.org/officeDocument/2006/relationships/image" Target="../media/image421.png"/><Relationship Id="rId1" Type="http://schemas.openxmlformats.org/officeDocument/2006/relationships/slideLayout" Target="../slideLayouts/slideLayout12.xml"/><Relationship Id="rId6" Type="http://schemas.openxmlformats.org/officeDocument/2006/relationships/image" Target="../media/image425.png"/><Relationship Id="rId5" Type="http://schemas.openxmlformats.org/officeDocument/2006/relationships/image" Target="../media/image424.png"/><Relationship Id="rId4" Type="http://schemas.openxmlformats.org/officeDocument/2006/relationships/image" Target="../media/image423.png"/></Relationships>
</file>

<file path=ppt/slides/_rels/slide104.xml.rels><?xml version="1.0" encoding="UTF-8" standalone="yes"?>
<Relationships xmlns="http://schemas.openxmlformats.org/package/2006/relationships"><Relationship Id="rId8" Type="http://schemas.openxmlformats.org/officeDocument/2006/relationships/image" Target="../media/image432.png"/><Relationship Id="rId3" Type="http://schemas.openxmlformats.org/officeDocument/2006/relationships/image" Target="../media/image428.png"/><Relationship Id="rId7" Type="http://schemas.openxmlformats.org/officeDocument/2006/relationships/image" Target="../media/image329.png"/><Relationship Id="rId2" Type="http://schemas.openxmlformats.org/officeDocument/2006/relationships/image" Target="../media/image427.png"/><Relationship Id="rId1" Type="http://schemas.openxmlformats.org/officeDocument/2006/relationships/slideLayout" Target="../slideLayouts/slideLayout12.xml"/><Relationship Id="rId6" Type="http://schemas.openxmlformats.org/officeDocument/2006/relationships/image" Target="../media/image431.png"/><Relationship Id="rId5" Type="http://schemas.openxmlformats.org/officeDocument/2006/relationships/image" Target="../media/image430.png"/><Relationship Id="rId4" Type="http://schemas.openxmlformats.org/officeDocument/2006/relationships/image" Target="../media/image429.png"/><Relationship Id="rId9" Type="http://schemas.openxmlformats.org/officeDocument/2006/relationships/image" Target="../media/image433.png"/></Relationships>
</file>

<file path=ppt/slides/_rels/slide105.xml.rels><?xml version="1.0" encoding="UTF-8" standalone="yes"?>
<Relationships xmlns="http://schemas.openxmlformats.org/package/2006/relationships"><Relationship Id="rId8" Type="http://schemas.openxmlformats.org/officeDocument/2006/relationships/image" Target="../media/image440.png"/><Relationship Id="rId13" Type="http://schemas.openxmlformats.org/officeDocument/2006/relationships/image" Target="../media/image445.png"/><Relationship Id="rId3" Type="http://schemas.openxmlformats.org/officeDocument/2006/relationships/image" Target="../media/image435.png"/><Relationship Id="rId7" Type="http://schemas.openxmlformats.org/officeDocument/2006/relationships/image" Target="../media/image439.png"/><Relationship Id="rId12" Type="http://schemas.openxmlformats.org/officeDocument/2006/relationships/image" Target="../media/image444.png"/><Relationship Id="rId2" Type="http://schemas.openxmlformats.org/officeDocument/2006/relationships/image" Target="../media/image434.png"/><Relationship Id="rId16" Type="http://schemas.openxmlformats.org/officeDocument/2006/relationships/image" Target="../media/image446.png"/><Relationship Id="rId1" Type="http://schemas.openxmlformats.org/officeDocument/2006/relationships/slideLayout" Target="../slideLayouts/slideLayout12.xml"/><Relationship Id="rId6" Type="http://schemas.openxmlformats.org/officeDocument/2006/relationships/image" Target="../media/image438.png"/><Relationship Id="rId11" Type="http://schemas.openxmlformats.org/officeDocument/2006/relationships/image" Target="../media/image443.png"/><Relationship Id="rId5" Type="http://schemas.openxmlformats.org/officeDocument/2006/relationships/image" Target="../media/image437.png"/><Relationship Id="rId15" Type="http://schemas.openxmlformats.org/officeDocument/2006/relationships/image" Target="../media/image432.png"/><Relationship Id="rId10" Type="http://schemas.openxmlformats.org/officeDocument/2006/relationships/image" Target="../media/image442.png"/><Relationship Id="rId4" Type="http://schemas.openxmlformats.org/officeDocument/2006/relationships/image" Target="../media/image436.png"/><Relationship Id="rId9" Type="http://schemas.openxmlformats.org/officeDocument/2006/relationships/image" Target="../media/image441.png"/><Relationship Id="rId14" Type="http://schemas.openxmlformats.org/officeDocument/2006/relationships/image" Target="../media/image329.png"/></Relationships>
</file>

<file path=ppt/slides/_rels/slide106.xml.rels><?xml version="1.0" encoding="UTF-8" standalone="yes"?>
<Relationships xmlns="http://schemas.openxmlformats.org/package/2006/relationships"><Relationship Id="rId8" Type="http://schemas.openxmlformats.org/officeDocument/2006/relationships/image" Target="../media/image451.png"/><Relationship Id="rId3" Type="http://schemas.openxmlformats.org/officeDocument/2006/relationships/image" Target="../media/image448.png"/><Relationship Id="rId7" Type="http://schemas.openxmlformats.org/officeDocument/2006/relationships/image" Target="../media/image450.png"/><Relationship Id="rId2" Type="http://schemas.openxmlformats.org/officeDocument/2006/relationships/image" Target="../media/image447.png"/><Relationship Id="rId1" Type="http://schemas.openxmlformats.org/officeDocument/2006/relationships/slideLayout" Target="../slideLayouts/slideLayout12.xml"/><Relationship Id="rId6" Type="http://schemas.openxmlformats.org/officeDocument/2006/relationships/image" Target="../media/image331.png"/><Relationship Id="rId5" Type="http://schemas.openxmlformats.org/officeDocument/2006/relationships/image" Target="../media/image329.png"/><Relationship Id="rId4" Type="http://schemas.openxmlformats.org/officeDocument/2006/relationships/image" Target="../media/image449.png"/></Relationships>
</file>

<file path=ppt/slides/_rels/slide107.xml.rels><?xml version="1.0" encoding="UTF-8" standalone="yes"?>
<Relationships xmlns="http://schemas.openxmlformats.org/package/2006/relationships"><Relationship Id="rId8" Type="http://schemas.openxmlformats.org/officeDocument/2006/relationships/image" Target="../media/image458.png"/><Relationship Id="rId3" Type="http://schemas.openxmlformats.org/officeDocument/2006/relationships/image" Target="../media/image453.png"/><Relationship Id="rId7" Type="http://schemas.openxmlformats.org/officeDocument/2006/relationships/image" Target="../media/image457.png"/><Relationship Id="rId2" Type="http://schemas.openxmlformats.org/officeDocument/2006/relationships/image" Target="../media/image452.png"/><Relationship Id="rId1" Type="http://schemas.openxmlformats.org/officeDocument/2006/relationships/slideLayout" Target="../slideLayouts/slideLayout12.xml"/><Relationship Id="rId6" Type="http://schemas.openxmlformats.org/officeDocument/2006/relationships/image" Target="../media/image456.png"/><Relationship Id="rId11" Type="http://schemas.openxmlformats.org/officeDocument/2006/relationships/image" Target="../media/image461.png"/><Relationship Id="rId5" Type="http://schemas.openxmlformats.org/officeDocument/2006/relationships/image" Target="../media/image455.png"/><Relationship Id="rId10" Type="http://schemas.openxmlformats.org/officeDocument/2006/relationships/image" Target="../media/image460.png"/><Relationship Id="rId4" Type="http://schemas.openxmlformats.org/officeDocument/2006/relationships/image" Target="../media/image454.png"/><Relationship Id="rId9" Type="http://schemas.openxmlformats.org/officeDocument/2006/relationships/image" Target="../media/image459.png"/></Relationships>
</file>

<file path=ppt/slides/_rels/slide108.xml.rels><?xml version="1.0" encoding="UTF-8" standalone="yes"?>
<Relationships xmlns="http://schemas.openxmlformats.org/package/2006/relationships"><Relationship Id="rId8" Type="http://schemas.openxmlformats.org/officeDocument/2006/relationships/image" Target="../media/image468.png"/><Relationship Id="rId3" Type="http://schemas.openxmlformats.org/officeDocument/2006/relationships/image" Target="../media/image463.png"/><Relationship Id="rId7" Type="http://schemas.openxmlformats.org/officeDocument/2006/relationships/image" Target="../media/image467.png"/><Relationship Id="rId2" Type="http://schemas.openxmlformats.org/officeDocument/2006/relationships/image" Target="../media/image462.png"/><Relationship Id="rId1" Type="http://schemas.openxmlformats.org/officeDocument/2006/relationships/slideLayout" Target="../slideLayouts/slideLayout12.xml"/><Relationship Id="rId6" Type="http://schemas.openxmlformats.org/officeDocument/2006/relationships/image" Target="../media/image466.png"/><Relationship Id="rId11" Type="http://schemas.openxmlformats.org/officeDocument/2006/relationships/image" Target="../media/image470.png"/><Relationship Id="rId5" Type="http://schemas.openxmlformats.org/officeDocument/2006/relationships/image" Target="../media/image465.png"/><Relationship Id="rId10" Type="http://schemas.openxmlformats.org/officeDocument/2006/relationships/image" Target="../media/image460.png"/><Relationship Id="rId4" Type="http://schemas.openxmlformats.org/officeDocument/2006/relationships/image" Target="../media/image464.png"/><Relationship Id="rId9" Type="http://schemas.openxmlformats.org/officeDocument/2006/relationships/image" Target="../media/image469.png"/></Relationships>
</file>

<file path=ppt/slides/_rels/slide109.xml.rels><?xml version="1.0" encoding="UTF-8" standalone="yes"?>
<Relationships xmlns="http://schemas.openxmlformats.org/package/2006/relationships"><Relationship Id="rId3" Type="http://schemas.openxmlformats.org/officeDocument/2006/relationships/image" Target="../media/image472.png"/><Relationship Id="rId7" Type="http://schemas.openxmlformats.org/officeDocument/2006/relationships/image" Target="../media/image474.png"/><Relationship Id="rId2" Type="http://schemas.openxmlformats.org/officeDocument/2006/relationships/image" Target="../media/image471.png"/><Relationship Id="rId1" Type="http://schemas.openxmlformats.org/officeDocument/2006/relationships/slideLayout" Target="../slideLayouts/slideLayout12.xml"/><Relationship Id="rId6" Type="http://schemas.openxmlformats.org/officeDocument/2006/relationships/image" Target="../media/image432.png"/><Relationship Id="rId5" Type="http://schemas.openxmlformats.org/officeDocument/2006/relationships/image" Target="../media/image329.png"/><Relationship Id="rId4" Type="http://schemas.openxmlformats.org/officeDocument/2006/relationships/image" Target="../media/image473.png"/></Relationships>
</file>

<file path=ppt/slides/_rels/slide110.xml.rels><?xml version="1.0" encoding="UTF-8" standalone="yes"?>
<Relationships xmlns="http://schemas.openxmlformats.org/package/2006/relationships"><Relationship Id="rId8" Type="http://schemas.openxmlformats.org/officeDocument/2006/relationships/image" Target="../media/image481.png"/><Relationship Id="rId3" Type="http://schemas.openxmlformats.org/officeDocument/2006/relationships/image" Target="../media/image476.png"/><Relationship Id="rId7" Type="http://schemas.openxmlformats.org/officeDocument/2006/relationships/image" Target="../media/image480.png"/><Relationship Id="rId2" Type="http://schemas.openxmlformats.org/officeDocument/2006/relationships/image" Target="../media/image475.png"/><Relationship Id="rId1" Type="http://schemas.openxmlformats.org/officeDocument/2006/relationships/slideLayout" Target="../slideLayouts/slideLayout12.xml"/><Relationship Id="rId6" Type="http://schemas.openxmlformats.org/officeDocument/2006/relationships/image" Target="../media/image479.png"/><Relationship Id="rId5" Type="http://schemas.openxmlformats.org/officeDocument/2006/relationships/image" Target="../media/image478.png"/><Relationship Id="rId4" Type="http://schemas.openxmlformats.org/officeDocument/2006/relationships/image" Target="../media/image477.png"/><Relationship Id="rId9" Type="http://schemas.openxmlformats.org/officeDocument/2006/relationships/image" Target="../media/image482.png"/></Relationships>
</file>

<file path=ppt/slides/_rels/slide111.xml.rels><?xml version="1.0" encoding="UTF-8" standalone="yes"?>
<Relationships xmlns="http://schemas.openxmlformats.org/package/2006/relationships"><Relationship Id="rId3" Type="http://schemas.openxmlformats.org/officeDocument/2006/relationships/image" Target="../media/image329.png"/><Relationship Id="rId2" Type="http://schemas.openxmlformats.org/officeDocument/2006/relationships/image" Target="../media/image483.png"/><Relationship Id="rId1" Type="http://schemas.openxmlformats.org/officeDocument/2006/relationships/slideLayout" Target="../slideLayouts/slideLayout12.xml"/><Relationship Id="rId5" Type="http://schemas.openxmlformats.org/officeDocument/2006/relationships/image" Target="../media/image484.png"/><Relationship Id="rId4" Type="http://schemas.openxmlformats.org/officeDocument/2006/relationships/image" Target="../media/image432.png"/></Relationships>
</file>

<file path=ppt/slides/_rels/slide112.xml.rels><?xml version="1.0" encoding="UTF-8" standalone="yes"?>
<Relationships xmlns="http://schemas.openxmlformats.org/package/2006/relationships"><Relationship Id="rId8" Type="http://schemas.openxmlformats.org/officeDocument/2006/relationships/image" Target="../media/image491.png"/><Relationship Id="rId3" Type="http://schemas.openxmlformats.org/officeDocument/2006/relationships/image" Target="../media/image486.png"/><Relationship Id="rId7" Type="http://schemas.openxmlformats.org/officeDocument/2006/relationships/image" Target="../media/image490.jpg"/><Relationship Id="rId12" Type="http://schemas.openxmlformats.org/officeDocument/2006/relationships/image" Target="../media/image495.jpg"/><Relationship Id="rId2" Type="http://schemas.openxmlformats.org/officeDocument/2006/relationships/image" Target="../media/image485.png"/><Relationship Id="rId1" Type="http://schemas.openxmlformats.org/officeDocument/2006/relationships/slideLayout" Target="../slideLayouts/slideLayout12.xml"/><Relationship Id="rId6" Type="http://schemas.openxmlformats.org/officeDocument/2006/relationships/image" Target="../media/image489.jpg"/><Relationship Id="rId11" Type="http://schemas.openxmlformats.org/officeDocument/2006/relationships/image" Target="../media/image494.png"/><Relationship Id="rId5" Type="http://schemas.openxmlformats.org/officeDocument/2006/relationships/image" Target="../media/image488.png"/><Relationship Id="rId10" Type="http://schemas.openxmlformats.org/officeDocument/2006/relationships/image" Target="../media/image493.png"/><Relationship Id="rId4" Type="http://schemas.openxmlformats.org/officeDocument/2006/relationships/image" Target="../media/image487.png"/><Relationship Id="rId9" Type="http://schemas.openxmlformats.org/officeDocument/2006/relationships/image" Target="../media/image492.png"/></Relationships>
</file>

<file path=ppt/slides/_rels/slide113.xml.rels><?xml version="1.0" encoding="UTF-8" standalone="yes"?>
<Relationships xmlns="http://schemas.openxmlformats.org/package/2006/relationships"><Relationship Id="rId3" Type="http://schemas.openxmlformats.org/officeDocument/2006/relationships/image" Target="../media/image329.png"/><Relationship Id="rId2" Type="http://schemas.openxmlformats.org/officeDocument/2006/relationships/image" Target="../media/image496.png"/><Relationship Id="rId1" Type="http://schemas.openxmlformats.org/officeDocument/2006/relationships/slideLayout" Target="../slideLayouts/slideLayout12.xml"/><Relationship Id="rId5" Type="http://schemas.openxmlformats.org/officeDocument/2006/relationships/image" Target="../media/image497.png"/><Relationship Id="rId4" Type="http://schemas.openxmlformats.org/officeDocument/2006/relationships/image" Target="../media/image432.png"/></Relationships>
</file>

<file path=ppt/slides/_rels/slide114.xml.rels><?xml version="1.0" encoding="UTF-8" standalone="yes"?>
<Relationships xmlns="http://schemas.openxmlformats.org/package/2006/relationships"><Relationship Id="rId8" Type="http://schemas.openxmlformats.org/officeDocument/2006/relationships/image" Target="../media/image329.png"/><Relationship Id="rId3" Type="http://schemas.openxmlformats.org/officeDocument/2006/relationships/image" Target="../media/image499.png"/><Relationship Id="rId7" Type="http://schemas.openxmlformats.org/officeDocument/2006/relationships/image" Target="../media/image503.png"/><Relationship Id="rId2" Type="http://schemas.openxmlformats.org/officeDocument/2006/relationships/image" Target="../media/image498.png"/><Relationship Id="rId1" Type="http://schemas.openxmlformats.org/officeDocument/2006/relationships/slideLayout" Target="../slideLayouts/slideLayout12.xml"/><Relationship Id="rId6" Type="http://schemas.openxmlformats.org/officeDocument/2006/relationships/image" Target="../media/image502.png"/><Relationship Id="rId5" Type="http://schemas.openxmlformats.org/officeDocument/2006/relationships/image" Target="../media/image501.png"/><Relationship Id="rId10" Type="http://schemas.openxmlformats.org/officeDocument/2006/relationships/image" Target="../media/image504.png"/><Relationship Id="rId4" Type="http://schemas.openxmlformats.org/officeDocument/2006/relationships/image" Target="../media/image500.png"/><Relationship Id="rId9" Type="http://schemas.openxmlformats.org/officeDocument/2006/relationships/image" Target="../media/image432.png"/></Relationships>
</file>

<file path=ppt/slides/_rels/slide115.xml.rels><?xml version="1.0" encoding="UTF-8" standalone="yes"?>
<Relationships xmlns="http://schemas.openxmlformats.org/package/2006/relationships"><Relationship Id="rId8" Type="http://schemas.openxmlformats.org/officeDocument/2006/relationships/image" Target="../media/image509.png"/><Relationship Id="rId3" Type="http://schemas.openxmlformats.org/officeDocument/2006/relationships/image" Target="../media/image329.png"/><Relationship Id="rId7" Type="http://schemas.openxmlformats.org/officeDocument/2006/relationships/image" Target="../media/image508.png"/><Relationship Id="rId2" Type="http://schemas.openxmlformats.org/officeDocument/2006/relationships/image" Target="../media/image505.png"/><Relationship Id="rId1" Type="http://schemas.openxmlformats.org/officeDocument/2006/relationships/slideLayout" Target="../slideLayouts/slideLayout12.xml"/><Relationship Id="rId6" Type="http://schemas.openxmlformats.org/officeDocument/2006/relationships/image" Target="../media/image507.png"/><Relationship Id="rId5" Type="http://schemas.openxmlformats.org/officeDocument/2006/relationships/image" Target="../media/image506.png"/><Relationship Id="rId4" Type="http://schemas.openxmlformats.org/officeDocument/2006/relationships/image" Target="../media/image432.png"/></Relationships>
</file>

<file path=ppt/slides/_rels/slide116.xml.rels><?xml version="1.0" encoding="UTF-8" standalone="yes"?>
<Relationships xmlns="http://schemas.openxmlformats.org/package/2006/relationships"><Relationship Id="rId8" Type="http://schemas.openxmlformats.org/officeDocument/2006/relationships/image" Target="../media/image426.png"/><Relationship Id="rId3" Type="http://schemas.openxmlformats.org/officeDocument/2006/relationships/image" Target="../media/image511.png"/><Relationship Id="rId7" Type="http://schemas.openxmlformats.org/officeDocument/2006/relationships/image" Target="../media/image321.png"/><Relationship Id="rId2" Type="http://schemas.openxmlformats.org/officeDocument/2006/relationships/image" Target="../media/image510.png"/><Relationship Id="rId1" Type="http://schemas.openxmlformats.org/officeDocument/2006/relationships/slideLayout" Target="../slideLayouts/slideLayout12.xml"/><Relationship Id="rId6" Type="http://schemas.openxmlformats.org/officeDocument/2006/relationships/image" Target="../media/image425.png"/><Relationship Id="rId5" Type="http://schemas.openxmlformats.org/officeDocument/2006/relationships/image" Target="../media/image513.png"/><Relationship Id="rId4" Type="http://schemas.openxmlformats.org/officeDocument/2006/relationships/image" Target="../media/image512.png"/></Relationships>
</file>

<file path=ppt/slides/_rels/slide117.xml.rels><?xml version="1.0" encoding="UTF-8" standalone="yes"?>
<Relationships xmlns="http://schemas.openxmlformats.org/package/2006/relationships"><Relationship Id="rId8" Type="http://schemas.openxmlformats.org/officeDocument/2006/relationships/image" Target="../media/image329.png"/><Relationship Id="rId3" Type="http://schemas.openxmlformats.org/officeDocument/2006/relationships/image" Target="../media/image515.png"/><Relationship Id="rId7" Type="http://schemas.openxmlformats.org/officeDocument/2006/relationships/image" Target="../media/image519.png"/><Relationship Id="rId2" Type="http://schemas.openxmlformats.org/officeDocument/2006/relationships/image" Target="../media/image514.png"/><Relationship Id="rId1" Type="http://schemas.openxmlformats.org/officeDocument/2006/relationships/slideLayout" Target="../slideLayouts/slideLayout12.xml"/><Relationship Id="rId6" Type="http://schemas.openxmlformats.org/officeDocument/2006/relationships/image" Target="../media/image518.png"/><Relationship Id="rId5" Type="http://schemas.openxmlformats.org/officeDocument/2006/relationships/image" Target="../media/image517.png"/><Relationship Id="rId10" Type="http://schemas.openxmlformats.org/officeDocument/2006/relationships/image" Target="../media/image520.png"/><Relationship Id="rId4" Type="http://schemas.openxmlformats.org/officeDocument/2006/relationships/image" Target="../media/image516.png"/><Relationship Id="rId9" Type="http://schemas.openxmlformats.org/officeDocument/2006/relationships/image" Target="../media/image432.png"/></Relationships>
</file>

<file path=ppt/slides/_rels/slide118.xml.rels><?xml version="1.0" encoding="UTF-8" standalone="yes"?>
<Relationships xmlns="http://schemas.openxmlformats.org/package/2006/relationships"><Relationship Id="rId8" Type="http://schemas.openxmlformats.org/officeDocument/2006/relationships/image" Target="../media/image527.png"/><Relationship Id="rId13" Type="http://schemas.openxmlformats.org/officeDocument/2006/relationships/image" Target="../media/image532.png"/><Relationship Id="rId3" Type="http://schemas.openxmlformats.org/officeDocument/2006/relationships/image" Target="../media/image522.png"/><Relationship Id="rId7" Type="http://schemas.openxmlformats.org/officeDocument/2006/relationships/image" Target="../media/image526.png"/><Relationship Id="rId12" Type="http://schemas.openxmlformats.org/officeDocument/2006/relationships/image" Target="../media/image531.png"/><Relationship Id="rId2" Type="http://schemas.openxmlformats.org/officeDocument/2006/relationships/image" Target="../media/image521.png"/><Relationship Id="rId1" Type="http://schemas.openxmlformats.org/officeDocument/2006/relationships/slideLayout" Target="../slideLayouts/slideLayout12.xml"/><Relationship Id="rId6" Type="http://schemas.openxmlformats.org/officeDocument/2006/relationships/image" Target="../media/image525.png"/><Relationship Id="rId11" Type="http://schemas.openxmlformats.org/officeDocument/2006/relationships/image" Target="../media/image530.png"/><Relationship Id="rId5" Type="http://schemas.openxmlformats.org/officeDocument/2006/relationships/image" Target="../media/image524.png"/><Relationship Id="rId10" Type="http://schemas.openxmlformats.org/officeDocument/2006/relationships/image" Target="../media/image529.png"/><Relationship Id="rId4" Type="http://schemas.openxmlformats.org/officeDocument/2006/relationships/image" Target="../media/image523.png"/><Relationship Id="rId9" Type="http://schemas.openxmlformats.org/officeDocument/2006/relationships/image" Target="../media/image528.png"/></Relationships>
</file>

<file path=ppt/slides/_rels/slide119.xml.rels><?xml version="1.0" encoding="UTF-8" standalone="yes"?>
<Relationships xmlns="http://schemas.openxmlformats.org/package/2006/relationships"><Relationship Id="rId8" Type="http://schemas.openxmlformats.org/officeDocument/2006/relationships/image" Target="../media/image539.png"/><Relationship Id="rId13" Type="http://schemas.openxmlformats.org/officeDocument/2006/relationships/image" Target="../media/image543.png"/><Relationship Id="rId18" Type="http://schemas.openxmlformats.org/officeDocument/2006/relationships/image" Target="../media/image548.png"/><Relationship Id="rId26" Type="http://schemas.openxmlformats.org/officeDocument/2006/relationships/image" Target="../media/image556.png"/><Relationship Id="rId3" Type="http://schemas.openxmlformats.org/officeDocument/2006/relationships/image" Target="../media/image534.png"/><Relationship Id="rId21" Type="http://schemas.openxmlformats.org/officeDocument/2006/relationships/image" Target="../media/image551.png"/><Relationship Id="rId7" Type="http://schemas.openxmlformats.org/officeDocument/2006/relationships/image" Target="../media/image538.png"/><Relationship Id="rId12" Type="http://schemas.openxmlformats.org/officeDocument/2006/relationships/image" Target="../media/image542.png"/><Relationship Id="rId17" Type="http://schemas.openxmlformats.org/officeDocument/2006/relationships/image" Target="../media/image547.png"/><Relationship Id="rId25" Type="http://schemas.openxmlformats.org/officeDocument/2006/relationships/image" Target="../media/image555.png"/><Relationship Id="rId2" Type="http://schemas.openxmlformats.org/officeDocument/2006/relationships/image" Target="../media/image533.png"/><Relationship Id="rId16" Type="http://schemas.openxmlformats.org/officeDocument/2006/relationships/image" Target="../media/image546.png"/><Relationship Id="rId20" Type="http://schemas.openxmlformats.org/officeDocument/2006/relationships/image" Target="../media/image550.png"/><Relationship Id="rId1" Type="http://schemas.openxmlformats.org/officeDocument/2006/relationships/slideLayout" Target="../slideLayouts/slideLayout12.xml"/><Relationship Id="rId6" Type="http://schemas.openxmlformats.org/officeDocument/2006/relationships/image" Target="../media/image537.png"/><Relationship Id="rId11" Type="http://schemas.openxmlformats.org/officeDocument/2006/relationships/image" Target="../media/image525.png"/><Relationship Id="rId24" Type="http://schemas.openxmlformats.org/officeDocument/2006/relationships/image" Target="../media/image554.png"/><Relationship Id="rId5" Type="http://schemas.openxmlformats.org/officeDocument/2006/relationships/image" Target="../media/image536.png"/><Relationship Id="rId15" Type="http://schemas.openxmlformats.org/officeDocument/2006/relationships/image" Target="../media/image545.png"/><Relationship Id="rId23" Type="http://schemas.openxmlformats.org/officeDocument/2006/relationships/image" Target="../media/image553.png"/><Relationship Id="rId10" Type="http://schemas.openxmlformats.org/officeDocument/2006/relationships/image" Target="../media/image541.png"/><Relationship Id="rId19" Type="http://schemas.openxmlformats.org/officeDocument/2006/relationships/image" Target="../media/image549.png"/><Relationship Id="rId4" Type="http://schemas.openxmlformats.org/officeDocument/2006/relationships/image" Target="../media/image535.png"/><Relationship Id="rId9" Type="http://schemas.openxmlformats.org/officeDocument/2006/relationships/image" Target="../media/image540.png"/><Relationship Id="rId14" Type="http://schemas.openxmlformats.org/officeDocument/2006/relationships/image" Target="../media/image544.png"/><Relationship Id="rId22" Type="http://schemas.openxmlformats.org/officeDocument/2006/relationships/image" Target="../media/image552.png"/><Relationship Id="rId27" Type="http://schemas.openxmlformats.org/officeDocument/2006/relationships/image" Target="../media/image557.png"/></Relationships>
</file>

<file path=ppt/slides/_rels/slide120.xml.rels><?xml version="1.0" encoding="UTF-8" standalone="yes"?>
<Relationships xmlns="http://schemas.openxmlformats.org/package/2006/relationships"><Relationship Id="rId8" Type="http://schemas.openxmlformats.org/officeDocument/2006/relationships/image" Target="../media/image564.png"/><Relationship Id="rId13" Type="http://schemas.openxmlformats.org/officeDocument/2006/relationships/image" Target="../media/image569.png"/><Relationship Id="rId3" Type="http://schemas.openxmlformats.org/officeDocument/2006/relationships/image" Target="../media/image559.png"/><Relationship Id="rId7" Type="http://schemas.openxmlformats.org/officeDocument/2006/relationships/image" Target="../media/image563.png"/><Relationship Id="rId12" Type="http://schemas.openxmlformats.org/officeDocument/2006/relationships/image" Target="../media/image568.png"/><Relationship Id="rId2" Type="http://schemas.openxmlformats.org/officeDocument/2006/relationships/image" Target="../media/image558.png"/><Relationship Id="rId16" Type="http://schemas.openxmlformats.org/officeDocument/2006/relationships/image" Target="../media/image570.png"/><Relationship Id="rId1" Type="http://schemas.openxmlformats.org/officeDocument/2006/relationships/slideLayout" Target="../slideLayouts/slideLayout12.xml"/><Relationship Id="rId6" Type="http://schemas.openxmlformats.org/officeDocument/2006/relationships/image" Target="../media/image562.png"/><Relationship Id="rId11" Type="http://schemas.openxmlformats.org/officeDocument/2006/relationships/image" Target="../media/image567.png"/><Relationship Id="rId5" Type="http://schemas.openxmlformats.org/officeDocument/2006/relationships/image" Target="../media/image561.png"/><Relationship Id="rId15" Type="http://schemas.openxmlformats.org/officeDocument/2006/relationships/image" Target="../media/image432.png"/><Relationship Id="rId10" Type="http://schemas.openxmlformats.org/officeDocument/2006/relationships/image" Target="../media/image566.png"/><Relationship Id="rId4" Type="http://schemas.openxmlformats.org/officeDocument/2006/relationships/image" Target="../media/image560.png"/><Relationship Id="rId9" Type="http://schemas.openxmlformats.org/officeDocument/2006/relationships/image" Target="../media/image565.png"/><Relationship Id="rId14" Type="http://schemas.openxmlformats.org/officeDocument/2006/relationships/image" Target="../media/image329.png"/></Relationships>
</file>

<file path=ppt/slides/_rels/slide121.xml.rels><?xml version="1.0" encoding="UTF-8" standalone="yes"?>
<Relationships xmlns="http://schemas.openxmlformats.org/package/2006/relationships"><Relationship Id="rId3" Type="http://schemas.openxmlformats.org/officeDocument/2006/relationships/image" Target="../media/image572.jpg"/><Relationship Id="rId2" Type="http://schemas.openxmlformats.org/officeDocument/2006/relationships/image" Target="../media/image571.jpg"/><Relationship Id="rId1" Type="http://schemas.openxmlformats.org/officeDocument/2006/relationships/slideLayout" Target="../slideLayouts/slideLayout12.xml"/><Relationship Id="rId6" Type="http://schemas.openxmlformats.org/officeDocument/2006/relationships/image" Target="../media/image573.png"/><Relationship Id="rId5" Type="http://schemas.openxmlformats.org/officeDocument/2006/relationships/image" Target="../media/image432.png"/><Relationship Id="rId4" Type="http://schemas.openxmlformats.org/officeDocument/2006/relationships/image" Target="../media/image329.png"/></Relationships>
</file>

<file path=ppt/slides/_rels/slide122.xml.rels><?xml version="1.0" encoding="UTF-8" standalone="yes"?>
<Relationships xmlns="http://schemas.openxmlformats.org/package/2006/relationships"><Relationship Id="rId2" Type="http://schemas.openxmlformats.org/officeDocument/2006/relationships/image" Target="../media/image574.png"/><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8" Type="http://schemas.openxmlformats.org/officeDocument/2006/relationships/image" Target="../media/image581.png"/><Relationship Id="rId3" Type="http://schemas.openxmlformats.org/officeDocument/2006/relationships/image" Target="../media/image576.png"/><Relationship Id="rId7" Type="http://schemas.openxmlformats.org/officeDocument/2006/relationships/image" Target="../media/image580.png"/><Relationship Id="rId12" Type="http://schemas.openxmlformats.org/officeDocument/2006/relationships/image" Target="../media/image583.png"/><Relationship Id="rId2" Type="http://schemas.openxmlformats.org/officeDocument/2006/relationships/image" Target="../media/image575.png"/><Relationship Id="rId1" Type="http://schemas.openxmlformats.org/officeDocument/2006/relationships/slideLayout" Target="../slideLayouts/slideLayout12.xml"/><Relationship Id="rId6" Type="http://schemas.openxmlformats.org/officeDocument/2006/relationships/image" Target="../media/image579.png"/><Relationship Id="rId11" Type="http://schemas.openxmlformats.org/officeDocument/2006/relationships/image" Target="../media/image432.png"/><Relationship Id="rId5" Type="http://schemas.openxmlformats.org/officeDocument/2006/relationships/image" Target="../media/image578.png"/><Relationship Id="rId10" Type="http://schemas.openxmlformats.org/officeDocument/2006/relationships/image" Target="../media/image329.png"/><Relationship Id="rId4" Type="http://schemas.openxmlformats.org/officeDocument/2006/relationships/image" Target="../media/image577.png"/><Relationship Id="rId9" Type="http://schemas.openxmlformats.org/officeDocument/2006/relationships/image" Target="../media/image582.png"/></Relationships>
</file>

<file path=ppt/slides/_rels/slide124.xml.rels><?xml version="1.0" encoding="UTF-8" standalone="yes"?>
<Relationships xmlns="http://schemas.openxmlformats.org/package/2006/relationships"><Relationship Id="rId8" Type="http://schemas.openxmlformats.org/officeDocument/2006/relationships/image" Target="../media/image590.png"/><Relationship Id="rId13" Type="http://schemas.openxmlformats.org/officeDocument/2006/relationships/image" Target="../media/image595.png"/><Relationship Id="rId18" Type="http://schemas.openxmlformats.org/officeDocument/2006/relationships/image" Target="../media/image600.png"/><Relationship Id="rId3" Type="http://schemas.openxmlformats.org/officeDocument/2006/relationships/image" Target="../media/image585.png"/><Relationship Id="rId21" Type="http://schemas.openxmlformats.org/officeDocument/2006/relationships/image" Target="../media/image603.png"/><Relationship Id="rId7" Type="http://schemas.openxmlformats.org/officeDocument/2006/relationships/image" Target="../media/image589.png"/><Relationship Id="rId12" Type="http://schemas.openxmlformats.org/officeDocument/2006/relationships/image" Target="../media/image594.png"/><Relationship Id="rId17" Type="http://schemas.openxmlformats.org/officeDocument/2006/relationships/image" Target="../media/image599.png"/><Relationship Id="rId25" Type="http://schemas.openxmlformats.org/officeDocument/2006/relationships/image" Target="../media/image605.png"/><Relationship Id="rId2" Type="http://schemas.openxmlformats.org/officeDocument/2006/relationships/image" Target="../media/image584.png"/><Relationship Id="rId16" Type="http://schemas.openxmlformats.org/officeDocument/2006/relationships/image" Target="../media/image598.png"/><Relationship Id="rId20" Type="http://schemas.openxmlformats.org/officeDocument/2006/relationships/image" Target="../media/image602.png"/><Relationship Id="rId1" Type="http://schemas.openxmlformats.org/officeDocument/2006/relationships/slideLayout" Target="../slideLayouts/slideLayout12.xml"/><Relationship Id="rId6" Type="http://schemas.openxmlformats.org/officeDocument/2006/relationships/image" Target="../media/image588.png"/><Relationship Id="rId11" Type="http://schemas.openxmlformats.org/officeDocument/2006/relationships/image" Target="../media/image593.png"/><Relationship Id="rId24" Type="http://schemas.openxmlformats.org/officeDocument/2006/relationships/image" Target="../media/image432.png"/><Relationship Id="rId5" Type="http://schemas.openxmlformats.org/officeDocument/2006/relationships/image" Target="../media/image587.png"/><Relationship Id="rId15" Type="http://schemas.openxmlformats.org/officeDocument/2006/relationships/image" Target="../media/image597.png"/><Relationship Id="rId23" Type="http://schemas.openxmlformats.org/officeDocument/2006/relationships/image" Target="../media/image329.png"/><Relationship Id="rId10" Type="http://schemas.openxmlformats.org/officeDocument/2006/relationships/image" Target="../media/image592.png"/><Relationship Id="rId19" Type="http://schemas.openxmlformats.org/officeDocument/2006/relationships/image" Target="../media/image601.png"/><Relationship Id="rId4" Type="http://schemas.openxmlformats.org/officeDocument/2006/relationships/image" Target="../media/image586.png"/><Relationship Id="rId9" Type="http://schemas.openxmlformats.org/officeDocument/2006/relationships/image" Target="../media/image591.png"/><Relationship Id="rId14" Type="http://schemas.openxmlformats.org/officeDocument/2006/relationships/image" Target="../media/image596.png"/><Relationship Id="rId22" Type="http://schemas.openxmlformats.org/officeDocument/2006/relationships/image" Target="../media/image604.png"/></Relationships>
</file>

<file path=ppt/slides/_rels/slide125.xml.rels><?xml version="1.0" encoding="UTF-8" standalone="yes"?>
<Relationships xmlns="http://schemas.openxmlformats.org/package/2006/relationships"><Relationship Id="rId8" Type="http://schemas.openxmlformats.org/officeDocument/2006/relationships/image" Target="../media/image612.png"/><Relationship Id="rId3" Type="http://schemas.openxmlformats.org/officeDocument/2006/relationships/image" Target="../media/image607.png"/><Relationship Id="rId7" Type="http://schemas.openxmlformats.org/officeDocument/2006/relationships/image" Target="../media/image611.png"/><Relationship Id="rId2" Type="http://schemas.openxmlformats.org/officeDocument/2006/relationships/image" Target="../media/image606.png"/><Relationship Id="rId1" Type="http://schemas.openxmlformats.org/officeDocument/2006/relationships/slideLayout" Target="../slideLayouts/slideLayout12.xml"/><Relationship Id="rId6" Type="http://schemas.openxmlformats.org/officeDocument/2006/relationships/image" Target="../media/image610.png"/><Relationship Id="rId5" Type="http://schemas.openxmlformats.org/officeDocument/2006/relationships/image" Target="../media/image609.png"/><Relationship Id="rId4" Type="http://schemas.openxmlformats.org/officeDocument/2006/relationships/image" Target="../media/image608.png"/></Relationships>
</file>

<file path=ppt/slides/_rels/slide126.xml.rels><?xml version="1.0" encoding="UTF-8" standalone="yes"?>
<Relationships xmlns="http://schemas.openxmlformats.org/package/2006/relationships"><Relationship Id="rId8" Type="http://schemas.openxmlformats.org/officeDocument/2006/relationships/image" Target="../media/image432.png"/><Relationship Id="rId3" Type="http://schemas.openxmlformats.org/officeDocument/2006/relationships/image" Target="../media/image614.jpg"/><Relationship Id="rId7" Type="http://schemas.openxmlformats.org/officeDocument/2006/relationships/image" Target="../media/image329.png"/><Relationship Id="rId2" Type="http://schemas.openxmlformats.org/officeDocument/2006/relationships/image" Target="../media/image613.png"/><Relationship Id="rId1" Type="http://schemas.openxmlformats.org/officeDocument/2006/relationships/slideLayout" Target="../slideLayouts/slideLayout12.xml"/><Relationship Id="rId6" Type="http://schemas.openxmlformats.org/officeDocument/2006/relationships/image" Target="../media/image617.png"/><Relationship Id="rId5" Type="http://schemas.openxmlformats.org/officeDocument/2006/relationships/image" Target="../media/image616.jpg"/><Relationship Id="rId4" Type="http://schemas.openxmlformats.org/officeDocument/2006/relationships/image" Target="../media/image615.jpg"/><Relationship Id="rId9" Type="http://schemas.openxmlformats.org/officeDocument/2006/relationships/image" Target="../media/image618.png"/></Relationships>
</file>

<file path=ppt/slides/_rels/slide127.xml.rels><?xml version="1.0" encoding="UTF-8" standalone="yes"?>
<Relationships xmlns="http://schemas.openxmlformats.org/package/2006/relationships"><Relationship Id="rId8" Type="http://schemas.openxmlformats.org/officeDocument/2006/relationships/image" Target="../media/image329.png"/><Relationship Id="rId3" Type="http://schemas.openxmlformats.org/officeDocument/2006/relationships/image" Target="../media/image620.png"/><Relationship Id="rId7" Type="http://schemas.openxmlformats.org/officeDocument/2006/relationships/image" Target="../media/image624.jpg"/><Relationship Id="rId2" Type="http://schemas.openxmlformats.org/officeDocument/2006/relationships/image" Target="../media/image619.png"/><Relationship Id="rId1" Type="http://schemas.openxmlformats.org/officeDocument/2006/relationships/slideLayout" Target="../slideLayouts/slideLayout12.xml"/><Relationship Id="rId6" Type="http://schemas.openxmlformats.org/officeDocument/2006/relationships/image" Target="../media/image623.jpg"/><Relationship Id="rId5" Type="http://schemas.openxmlformats.org/officeDocument/2006/relationships/image" Target="../media/image622.png"/><Relationship Id="rId10" Type="http://schemas.openxmlformats.org/officeDocument/2006/relationships/image" Target="../media/image625.png"/><Relationship Id="rId4" Type="http://schemas.openxmlformats.org/officeDocument/2006/relationships/image" Target="../media/image621.png"/><Relationship Id="rId9" Type="http://schemas.openxmlformats.org/officeDocument/2006/relationships/image" Target="../media/image432.png"/></Relationships>
</file>

<file path=ppt/slides/_rels/slide128.xml.rels><?xml version="1.0" encoding="UTF-8" standalone="yes"?>
<Relationships xmlns="http://schemas.openxmlformats.org/package/2006/relationships"><Relationship Id="rId3" Type="http://schemas.openxmlformats.org/officeDocument/2006/relationships/image" Target="../media/image432.png"/><Relationship Id="rId7" Type="http://schemas.openxmlformats.org/officeDocument/2006/relationships/image" Target="../media/image628.png"/><Relationship Id="rId2" Type="http://schemas.openxmlformats.org/officeDocument/2006/relationships/image" Target="../media/image329.png"/><Relationship Id="rId1" Type="http://schemas.openxmlformats.org/officeDocument/2006/relationships/slideLayout" Target="../slideLayouts/slideLayout12.xml"/><Relationship Id="rId6" Type="http://schemas.openxmlformats.org/officeDocument/2006/relationships/image" Target="../media/image627.png"/><Relationship Id="rId5" Type="http://schemas.openxmlformats.org/officeDocument/2006/relationships/image" Target="../media/image626.jpg"/><Relationship Id="rId4" Type="http://schemas.openxmlformats.org/officeDocument/2006/relationships/image" Target="../media/image335.png"/></Relationships>
</file>

<file path=ppt/slides/_rels/slide129.xml.rels><?xml version="1.0" encoding="UTF-8" standalone="yes"?>
<Relationships xmlns="http://schemas.openxmlformats.org/package/2006/relationships"><Relationship Id="rId8" Type="http://schemas.openxmlformats.org/officeDocument/2006/relationships/image" Target="../media/image329.png"/><Relationship Id="rId3" Type="http://schemas.openxmlformats.org/officeDocument/2006/relationships/image" Target="../media/image621.png"/><Relationship Id="rId7" Type="http://schemas.openxmlformats.org/officeDocument/2006/relationships/image" Target="../media/image633.jpg"/><Relationship Id="rId2" Type="http://schemas.openxmlformats.org/officeDocument/2006/relationships/image" Target="../media/image629.png"/><Relationship Id="rId1" Type="http://schemas.openxmlformats.org/officeDocument/2006/relationships/slideLayout" Target="../slideLayouts/slideLayout12.xml"/><Relationship Id="rId6" Type="http://schemas.openxmlformats.org/officeDocument/2006/relationships/image" Target="../media/image632.png"/><Relationship Id="rId5" Type="http://schemas.openxmlformats.org/officeDocument/2006/relationships/image" Target="../media/image631.png"/><Relationship Id="rId10" Type="http://schemas.openxmlformats.org/officeDocument/2006/relationships/image" Target="../media/image634.png"/><Relationship Id="rId4" Type="http://schemas.openxmlformats.org/officeDocument/2006/relationships/image" Target="../media/image630.jpg"/><Relationship Id="rId9" Type="http://schemas.openxmlformats.org/officeDocument/2006/relationships/image" Target="../media/image432.png"/></Relationships>
</file>

<file path=ppt/slides/_rels/slide130.xml.rels><?xml version="1.0" encoding="UTF-8" standalone="yes"?>
<Relationships xmlns="http://schemas.openxmlformats.org/package/2006/relationships"><Relationship Id="rId3" Type="http://schemas.openxmlformats.org/officeDocument/2006/relationships/image" Target="../media/image635.png"/><Relationship Id="rId7" Type="http://schemas.openxmlformats.org/officeDocument/2006/relationships/image" Target="../media/image628.png"/><Relationship Id="rId2" Type="http://schemas.openxmlformats.org/officeDocument/2006/relationships/image" Target="../media/image329.png"/><Relationship Id="rId1" Type="http://schemas.openxmlformats.org/officeDocument/2006/relationships/slideLayout" Target="../slideLayouts/slideLayout12.xml"/><Relationship Id="rId6" Type="http://schemas.openxmlformats.org/officeDocument/2006/relationships/image" Target="../media/image637.png"/><Relationship Id="rId5" Type="http://schemas.openxmlformats.org/officeDocument/2006/relationships/image" Target="../media/image636.png"/><Relationship Id="rId4" Type="http://schemas.openxmlformats.org/officeDocument/2006/relationships/image" Target="../media/image335.png"/></Relationships>
</file>

<file path=ppt/slides/_rels/slide131.xml.rels><?xml version="1.0" encoding="UTF-8" standalone="yes"?>
<Relationships xmlns="http://schemas.openxmlformats.org/package/2006/relationships"><Relationship Id="rId8" Type="http://schemas.openxmlformats.org/officeDocument/2006/relationships/image" Target="../media/image329.png"/><Relationship Id="rId3" Type="http://schemas.openxmlformats.org/officeDocument/2006/relationships/image" Target="../media/image621.png"/><Relationship Id="rId7" Type="http://schemas.openxmlformats.org/officeDocument/2006/relationships/image" Target="../media/image642.png"/><Relationship Id="rId2" Type="http://schemas.openxmlformats.org/officeDocument/2006/relationships/image" Target="../media/image638.png"/><Relationship Id="rId1" Type="http://schemas.openxmlformats.org/officeDocument/2006/relationships/slideLayout" Target="../slideLayouts/slideLayout12.xml"/><Relationship Id="rId6" Type="http://schemas.openxmlformats.org/officeDocument/2006/relationships/image" Target="../media/image641.jpg"/><Relationship Id="rId5" Type="http://schemas.openxmlformats.org/officeDocument/2006/relationships/image" Target="../media/image640.png"/><Relationship Id="rId10" Type="http://schemas.openxmlformats.org/officeDocument/2006/relationships/image" Target="../media/image643.png"/><Relationship Id="rId4" Type="http://schemas.openxmlformats.org/officeDocument/2006/relationships/image" Target="../media/image639.jpg"/><Relationship Id="rId9" Type="http://schemas.openxmlformats.org/officeDocument/2006/relationships/image" Target="../media/image432.png"/></Relationships>
</file>

<file path=ppt/slides/_rels/slide132.xml.rels><?xml version="1.0" encoding="UTF-8" standalone="yes"?>
<Relationships xmlns="http://schemas.openxmlformats.org/package/2006/relationships"><Relationship Id="rId8" Type="http://schemas.openxmlformats.org/officeDocument/2006/relationships/image" Target="../media/image642.png"/><Relationship Id="rId3" Type="http://schemas.openxmlformats.org/officeDocument/2006/relationships/image" Target="../media/image644.png"/><Relationship Id="rId7" Type="http://schemas.openxmlformats.org/officeDocument/2006/relationships/image" Target="../media/image647.jpg"/><Relationship Id="rId2" Type="http://schemas.openxmlformats.org/officeDocument/2006/relationships/image" Target="../media/image629.png"/><Relationship Id="rId1" Type="http://schemas.openxmlformats.org/officeDocument/2006/relationships/slideLayout" Target="../slideLayouts/slideLayout12.xml"/><Relationship Id="rId6" Type="http://schemas.openxmlformats.org/officeDocument/2006/relationships/image" Target="../media/image646.png"/><Relationship Id="rId11" Type="http://schemas.openxmlformats.org/officeDocument/2006/relationships/image" Target="../media/image648.png"/><Relationship Id="rId5" Type="http://schemas.openxmlformats.org/officeDocument/2006/relationships/image" Target="../media/image645.png"/><Relationship Id="rId10" Type="http://schemas.openxmlformats.org/officeDocument/2006/relationships/image" Target="../media/image432.png"/><Relationship Id="rId4" Type="http://schemas.openxmlformats.org/officeDocument/2006/relationships/image" Target="../media/image621.png"/><Relationship Id="rId9" Type="http://schemas.openxmlformats.org/officeDocument/2006/relationships/image" Target="../media/image329.png"/></Relationships>
</file>

<file path=ppt/slides/_rels/slide133.xml.rels><?xml version="1.0" encoding="UTF-8" standalone="yes"?>
<Relationships xmlns="http://schemas.openxmlformats.org/package/2006/relationships"><Relationship Id="rId8" Type="http://schemas.openxmlformats.org/officeDocument/2006/relationships/image" Target="../media/image653.png"/><Relationship Id="rId3" Type="http://schemas.openxmlformats.org/officeDocument/2006/relationships/image" Target="../media/image650.jpg"/><Relationship Id="rId7" Type="http://schemas.openxmlformats.org/officeDocument/2006/relationships/image" Target="../media/image432.png"/><Relationship Id="rId2" Type="http://schemas.openxmlformats.org/officeDocument/2006/relationships/image" Target="../media/image649.png"/><Relationship Id="rId1" Type="http://schemas.openxmlformats.org/officeDocument/2006/relationships/slideLayout" Target="../slideLayouts/slideLayout12.xml"/><Relationship Id="rId6" Type="http://schemas.openxmlformats.org/officeDocument/2006/relationships/image" Target="../media/image329.png"/><Relationship Id="rId5" Type="http://schemas.openxmlformats.org/officeDocument/2006/relationships/image" Target="../media/image652.jpg"/><Relationship Id="rId4" Type="http://schemas.openxmlformats.org/officeDocument/2006/relationships/image" Target="../media/image651.jpg"/></Relationships>
</file>

<file path=ppt/slides/_rels/slide134.xml.rels><?xml version="1.0" encoding="UTF-8" standalone="yes"?>
<Relationships xmlns="http://schemas.openxmlformats.org/package/2006/relationships"><Relationship Id="rId3" Type="http://schemas.openxmlformats.org/officeDocument/2006/relationships/image" Target="../media/image432.png"/><Relationship Id="rId2" Type="http://schemas.openxmlformats.org/officeDocument/2006/relationships/image" Target="../media/image329.png"/><Relationship Id="rId1" Type="http://schemas.openxmlformats.org/officeDocument/2006/relationships/slideLayout" Target="../slideLayouts/slideLayout12.xml"/><Relationship Id="rId5" Type="http://schemas.openxmlformats.org/officeDocument/2006/relationships/image" Target="../media/image655.jpg"/><Relationship Id="rId4" Type="http://schemas.openxmlformats.org/officeDocument/2006/relationships/image" Target="../media/image654.png"/></Relationships>
</file>

<file path=ppt/slides/_rels/slide135.xml.rels><?xml version="1.0" encoding="UTF-8" standalone="yes"?>
<Relationships xmlns="http://schemas.openxmlformats.org/package/2006/relationships"><Relationship Id="rId8" Type="http://schemas.openxmlformats.org/officeDocument/2006/relationships/image" Target="../media/image425.png"/><Relationship Id="rId3" Type="http://schemas.openxmlformats.org/officeDocument/2006/relationships/image" Target="../media/image657.png"/><Relationship Id="rId7" Type="http://schemas.openxmlformats.org/officeDocument/2006/relationships/image" Target="../media/image661.png"/><Relationship Id="rId2" Type="http://schemas.openxmlformats.org/officeDocument/2006/relationships/image" Target="../media/image656.png"/><Relationship Id="rId1" Type="http://schemas.openxmlformats.org/officeDocument/2006/relationships/slideLayout" Target="../slideLayouts/slideLayout12.xml"/><Relationship Id="rId6" Type="http://schemas.openxmlformats.org/officeDocument/2006/relationships/image" Target="../media/image660.png"/><Relationship Id="rId5" Type="http://schemas.openxmlformats.org/officeDocument/2006/relationships/image" Target="../media/image659.png"/><Relationship Id="rId10" Type="http://schemas.openxmlformats.org/officeDocument/2006/relationships/image" Target="../media/image426.png"/><Relationship Id="rId4" Type="http://schemas.openxmlformats.org/officeDocument/2006/relationships/image" Target="../media/image658.png"/><Relationship Id="rId9" Type="http://schemas.openxmlformats.org/officeDocument/2006/relationships/image" Target="../media/image321.png"/></Relationships>
</file>

<file path=ppt/slides/_rels/slide136.xml.rels><?xml version="1.0" encoding="UTF-8" standalone="yes"?>
<Relationships xmlns="http://schemas.openxmlformats.org/package/2006/relationships"><Relationship Id="rId3" Type="http://schemas.openxmlformats.org/officeDocument/2006/relationships/image" Target="../media/image663.png"/><Relationship Id="rId2" Type="http://schemas.openxmlformats.org/officeDocument/2006/relationships/image" Target="../media/image662.png"/><Relationship Id="rId1" Type="http://schemas.openxmlformats.org/officeDocument/2006/relationships/slideLayout" Target="../slideLayouts/slideLayout12.xml"/><Relationship Id="rId5" Type="http://schemas.openxmlformats.org/officeDocument/2006/relationships/image" Target="../media/image665.png"/><Relationship Id="rId4" Type="http://schemas.openxmlformats.org/officeDocument/2006/relationships/image" Target="../media/image664.png"/></Relationships>
</file>

<file path=ppt/slides/_rels/slide137.xml.rels><?xml version="1.0" encoding="UTF-8" standalone="yes"?>
<Relationships xmlns="http://schemas.openxmlformats.org/package/2006/relationships"><Relationship Id="rId8" Type="http://schemas.openxmlformats.org/officeDocument/2006/relationships/image" Target="../media/image672.png"/><Relationship Id="rId13" Type="http://schemas.openxmlformats.org/officeDocument/2006/relationships/image" Target="../media/image675.png"/><Relationship Id="rId3" Type="http://schemas.openxmlformats.org/officeDocument/2006/relationships/image" Target="../media/image667.png"/><Relationship Id="rId7" Type="http://schemas.openxmlformats.org/officeDocument/2006/relationships/image" Target="../media/image671.png"/><Relationship Id="rId12" Type="http://schemas.openxmlformats.org/officeDocument/2006/relationships/image" Target="../media/image674.png"/><Relationship Id="rId2" Type="http://schemas.openxmlformats.org/officeDocument/2006/relationships/image" Target="../media/image666.png"/><Relationship Id="rId1" Type="http://schemas.openxmlformats.org/officeDocument/2006/relationships/slideLayout" Target="../slideLayouts/slideLayout12.xml"/><Relationship Id="rId6" Type="http://schemas.openxmlformats.org/officeDocument/2006/relationships/image" Target="../media/image670.png"/><Relationship Id="rId11" Type="http://schemas.openxmlformats.org/officeDocument/2006/relationships/image" Target="../media/image673.png"/><Relationship Id="rId5" Type="http://schemas.openxmlformats.org/officeDocument/2006/relationships/image" Target="../media/image669.png"/><Relationship Id="rId15" Type="http://schemas.openxmlformats.org/officeDocument/2006/relationships/image" Target="../media/image677.png"/><Relationship Id="rId10" Type="http://schemas.openxmlformats.org/officeDocument/2006/relationships/image" Target="../media/image432.png"/><Relationship Id="rId4" Type="http://schemas.openxmlformats.org/officeDocument/2006/relationships/image" Target="../media/image668.png"/><Relationship Id="rId9" Type="http://schemas.openxmlformats.org/officeDocument/2006/relationships/image" Target="../media/image329.png"/><Relationship Id="rId14" Type="http://schemas.openxmlformats.org/officeDocument/2006/relationships/image" Target="../media/image676.png"/></Relationships>
</file>

<file path=ppt/slides/_rels/slide138.xml.rels><?xml version="1.0" encoding="UTF-8" standalone="yes"?>
<Relationships xmlns="http://schemas.openxmlformats.org/package/2006/relationships"><Relationship Id="rId3" Type="http://schemas.openxmlformats.org/officeDocument/2006/relationships/image" Target="../media/image679.png"/><Relationship Id="rId2" Type="http://schemas.openxmlformats.org/officeDocument/2006/relationships/image" Target="../media/image678.png"/><Relationship Id="rId1" Type="http://schemas.openxmlformats.org/officeDocument/2006/relationships/slideLayout" Target="../slideLayouts/slideLayout12.xml"/><Relationship Id="rId5" Type="http://schemas.openxmlformats.org/officeDocument/2006/relationships/image" Target="../media/image329.png"/><Relationship Id="rId4" Type="http://schemas.openxmlformats.org/officeDocument/2006/relationships/image" Target="../media/image680.png"/></Relationships>
</file>

<file path=ppt/slides/_rels/slide139.xml.rels><?xml version="1.0" encoding="UTF-8" standalone="yes"?>
<Relationships xmlns="http://schemas.openxmlformats.org/package/2006/relationships"><Relationship Id="rId8" Type="http://schemas.openxmlformats.org/officeDocument/2006/relationships/image" Target="../media/image686.png"/><Relationship Id="rId13" Type="http://schemas.openxmlformats.org/officeDocument/2006/relationships/image" Target="../media/image691.png"/><Relationship Id="rId3" Type="http://schemas.openxmlformats.org/officeDocument/2006/relationships/image" Target="../media/image681.png"/><Relationship Id="rId7" Type="http://schemas.openxmlformats.org/officeDocument/2006/relationships/image" Target="../media/image685.png"/><Relationship Id="rId12" Type="http://schemas.openxmlformats.org/officeDocument/2006/relationships/image" Target="../media/image690.png"/><Relationship Id="rId2" Type="http://schemas.openxmlformats.org/officeDocument/2006/relationships/image" Target="../media/image329.png"/><Relationship Id="rId16" Type="http://schemas.openxmlformats.org/officeDocument/2006/relationships/image" Target="../media/image693.png"/><Relationship Id="rId1" Type="http://schemas.openxmlformats.org/officeDocument/2006/relationships/slideLayout" Target="../slideLayouts/slideLayout12.xml"/><Relationship Id="rId6" Type="http://schemas.openxmlformats.org/officeDocument/2006/relationships/image" Target="../media/image684.png"/><Relationship Id="rId11" Type="http://schemas.openxmlformats.org/officeDocument/2006/relationships/image" Target="../media/image689.png"/><Relationship Id="rId5" Type="http://schemas.openxmlformats.org/officeDocument/2006/relationships/image" Target="../media/image683.png"/><Relationship Id="rId15" Type="http://schemas.openxmlformats.org/officeDocument/2006/relationships/image" Target="../media/image432.png"/><Relationship Id="rId10" Type="http://schemas.openxmlformats.org/officeDocument/2006/relationships/image" Target="../media/image688.png"/><Relationship Id="rId4" Type="http://schemas.openxmlformats.org/officeDocument/2006/relationships/image" Target="../media/image682.png"/><Relationship Id="rId9" Type="http://schemas.openxmlformats.org/officeDocument/2006/relationships/image" Target="../media/image687.png"/><Relationship Id="rId14" Type="http://schemas.openxmlformats.org/officeDocument/2006/relationships/image" Target="../media/image692.png"/></Relationships>
</file>

<file path=ppt/slides/_rels/slide140.xml.rels><?xml version="1.0" encoding="UTF-8" standalone="yes"?>
<Relationships xmlns="http://schemas.openxmlformats.org/package/2006/relationships"><Relationship Id="rId8" Type="http://schemas.openxmlformats.org/officeDocument/2006/relationships/image" Target="../media/image700.jpg"/><Relationship Id="rId13" Type="http://schemas.openxmlformats.org/officeDocument/2006/relationships/image" Target="../media/image705.jpg"/><Relationship Id="rId18" Type="http://schemas.openxmlformats.org/officeDocument/2006/relationships/image" Target="../media/image708.png"/><Relationship Id="rId3" Type="http://schemas.openxmlformats.org/officeDocument/2006/relationships/image" Target="../media/image695.jpg"/><Relationship Id="rId7" Type="http://schemas.openxmlformats.org/officeDocument/2006/relationships/image" Target="../media/image699.jpg"/><Relationship Id="rId12" Type="http://schemas.openxmlformats.org/officeDocument/2006/relationships/image" Target="../media/image704.jpg"/><Relationship Id="rId17" Type="http://schemas.openxmlformats.org/officeDocument/2006/relationships/image" Target="../media/image707.png"/><Relationship Id="rId2" Type="http://schemas.openxmlformats.org/officeDocument/2006/relationships/image" Target="../media/image694.jpg"/><Relationship Id="rId16" Type="http://schemas.openxmlformats.org/officeDocument/2006/relationships/image" Target="../media/image432.png"/><Relationship Id="rId1" Type="http://schemas.openxmlformats.org/officeDocument/2006/relationships/slideLayout" Target="../slideLayouts/slideLayout12.xml"/><Relationship Id="rId6" Type="http://schemas.openxmlformats.org/officeDocument/2006/relationships/image" Target="../media/image698.jpg"/><Relationship Id="rId11" Type="http://schemas.openxmlformats.org/officeDocument/2006/relationships/image" Target="../media/image703.jpg"/><Relationship Id="rId5" Type="http://schemas.openxmlformats.org/officeDocument/2006/relationships/image" Target="../media/image697.jpg"/><Relationship Id="rId15" Type="http://schemas.openxmlformats.org/officeDocument/2006/relationships/image" Target="../media/image329.png"/><Relationship Id="rId10" Type="http://schemas.openxmlformats.org/officeDocument/2006/relationships/image" Target="../media/image702.jpg"/><Relationship Id="rId4" Type="http://schemas.openxmlformats.org/officeDocument/2006/relationships/image" Target="../media/image696.jpg"/><Relationship Id="rId9" Type="http://schemas.openxmlformats.org/officeDocument/2006/relationships/image" Target="../media/image701.jpg"/><Relationship Id="rId14" Type="http://schemas.openxmlformats.org/officeDocument/2006/relationships/image" Target="../media/image706.jpg"/></Relationships>
</file>

<file path=ppt/slides/_rels/slide141.xml.rels><?xml version="1.0" encoding="UTF-8" standalone="yes"?>
<Relationships xmlns="http://schemas.openxmlformats.org/package/2006/relationships"><Relationship Id="rId8" Type="http://schemas.openxmlformats.org/officeDocument/2006/relationships/image" Target="../media/image715.png"/><Relationship Id="rId13" Type="http://schemas.openxmlformats.org/officeDocument/2006/relationships/image" Target="../media/image432.png"/><Relationship Id="rId3" Type="http://schemas.openxmlformats.org/officeDocument/2006/relationships/image" Target="../media/image710.png"/><Relationship Id="rId7" Type="http://schemas.openxmlformats.org/officeDocument/2006/relationships/image" Target="../media/image714.png"/><Relationship Id="rId12" Type="http://schemas.openxmlformats.org/officeDocument/2006/relationships/image" Target="../media/image329.png"/><Relationship Id="rId2" Type="http://schemas.openxmlformats.org/officeDocument/2006/relationships/image" Target="../media/image709.png"/><Relationship Id="rId1" Type="http://schemas.openxmlformats.org/officeDocument/2006/relationships/slideLayout" Target="../slideLayouts/slideLayout12.xml"/><Relationship Id="rId6" Type="http://schemas.openxmlformats.org/officeDocument/2006/relationships/image" Target="../media/image713.png"/><Relationship Id="rId11" Type="http://schemas.openxmlformats.org/officeDocument/2006/relationships/image" Target="../media/image718.png"/><Relationship Id="rId5" Type="http://schemas.openxmlformats.org/officeDocument/2006/relationships/image" Target="../media/image712.png"/><Relationship Id="rId10" Type="http://schemas.openxmlformats.org/officeDocument/2006/relationships/image" Target="../media/image717.png"/><Relationship Id="rId4" Type="http://schemas.openxmlformats.org/officeDocument/2006/relationships/image" Target="../media/image711.png"/><Relationship Id="rId9" Type="http://schemas.openxmlformats.org/officeDocument/2006/relationships/image" Target="../media/image716.png"/><Relationship Id="rId14" Type="http://schemas.openxmlformats.org/officeDocument/2006/relationships/image" Target="../media/image719.png"/></Relationships>
</file>

<file path=ppt/slides/_rels/slide142.xml.rels><?xml version="1.0" encoding="UTF-8" standalone="yes"?>
<Relationships xmlns="http://schemas.openxmlformats.org/package/2006/relationships"><Relationship Id="rId8" Type="http://schemas.openxmlformats.org/officeDocument/2006/relationships/image" Target="../media/image726.png"/><Relationship Id="rId13" Type="http://schemas.openxmlformats.org/officeDocument/2006/relationships/image" Target="../media/image731.jpg"/><Relationship Id="rId18" Type="http://schemas.openxmlformats.org/officeDocument/2006/relationships/image" Target="../media/image432.png"/><Relationship Id="rId3" Type="http://schemas.openxmlformats.org/officeDocument/2006/relationships/image" Target="../media/image721.png"/><Relationship Id="rId7" Type="http://schemas.openxmlformats.org/officeDocument/2006/relationships/image" Target="../media/image725.png"/><Relationship Id="rId12" Type="http://schemas.openxmlformats.org/officeDocument/2006/relationships/image" Target="../media/image730.png"/><Relationship Id="rId17" Type="http://schemas.openxmlformats.org/officeDocument/2006/relationships/image" Target="../media/image329.png"/><Relationship Id="rId2" Type="http://schemas.openxmlformats.org/officeDocument/2006/relationships/image" Target="../media/image720.png"/><Relationship Id="rId16" Type="http://schemas.openxmlformats.org/officeDocument/2006/relationships/image" Target="../media/image734.png"/><Relationship Id="rId1" Type="http://schemas.openxmlformats.org/officeDocument/2006/relationships/slideLayout" Target="../slideLayouts/slideLayout12.xml"/><Relationship Id="rId6" Type="http://schemas.openxmlformats.org/officeDocument/2006/relationships/image" Target="../media/image724.png"/><Relationship Id="rId11" Type="http://schemas.openxmlformats.org/officeDocument/2006/relationships/image" Target="../media/image729.png"/><Relationship Id="rId5" Type="http://schemas.openxmlformats.org/officeDocument/2006/relationships/image" Target="../media/image723.png"/><Relationship Id="rId15" Type="http://schemas.openxmlformats.org/officeDocument/2006/relationships/image" Target="../media/image733.png"/><Relationship Id="rId10" Type="http://schemas.openxmlformats.org/officeDocument/2006/relationships/image" Target="../media/image728.png"/><Relationship Id="rId19" Type="http://schemas.openxmlformats.org/officeDocument/2006/relationships/image" Target="../media/image735.png"/><Relationship Id="rId4" Type="http://schemas.openxmlformats.org/officeDocument/2006/relationships/image" Target="../media/image722.png"/><Relationship Id="rId9" Type="http://schemas.openxmlformats.org/officeDocument/2006/relationships/image" Target="../media/image727.png"/><Relationship Id="rId14" Type="http://schemas.openxmlformats.org/officeDocument/2006/relationships/image" Target="../media/image732.png"/></Relationships>
</file>

<file path=ppt/slides/_rels/slide143.xml.rels><?xml version="1.0" encoding="UTF-8" standalone="yes"?>
<Relationships xmlns="http://schemas.openxmlformats.org/package/2006/relationships"><Relationship Id="rId3" Type="http://schemas.openxmlformats.org/officeDocument/2006/relationships/image" Target="../media/image737.png"/><Relationship Id="rId7" Type="http://schemas.openxmlformats.org/officeDocument/2006/relationships/image" Target="../media/image740.png"/><Relationship Id="rId2" Type="http://schemas.openxmlformats.org/officeDocument/2006/relationships/image" Target="../media/image736.png"/><Relationship Id="rId1" Type="http://schemas.openxmlformats.org/officeDocument/2006/relationships/slideLayout" Target="../slideLayouts/slideLayout12.xml"/><Relationship Id="rId6" Type="http://schemas.openxmlformats.org/officeDocument/2006/relationships/image" Target="../media/image739.png"/><Relationship Id="rId5" Type="http://schemas.openxmlformats.org/officeDocument/2006/relationships/image" Target="../media/image738.png"/><Relationship Id="rId4" Type="http://schemas.openxmlformats.org/officeDocument/2006/relationships/image" Target="../media/image329.png"/></Relationships>
</file>

<file path=ppt/slides/_rels/slide144.xml.rels><?xml version="1.0" encoding="UTF-8" standalone="yes"?>
<Relationships xmlns="http://schemas.openxmlformats.org/package/2006/relationships"><Relationship Id="rId3" Type="http://schemas.openxmlformats.org/officeDocument/2006/relationships/image" Target="../media/image329.png"/><Relationship Id="rId7" Type="http://schemas.openxmlformats.org/officeDocument/2006/relationships/image" Target="../media/image745.png"/><Relationship Id="rId2" Type="http://schemas.openxmlformats.org/officeDocument/2006/relationships/image" Target="../media/image741.png"/><Relationship Id="rId1" Type="http://schemas.openxmlformats.org/officeDocument/2006/relationships/slideLayout" Target="../slideLayouts/slideLayout12.xml"/><Relationship Id="rId6" Type="http://schemas.openxmlformats.org/officeDocument/2006/relationships/image" Target="../media/image744.png"/><Relationship Id="rId5" Type="http://schemas.openxmlformats.org/officeDocument/2006/relationships/image" Target="../media/image743.png"/><Relationship Id="rId4" Type="http://schemas.openxmlformats.org/officeDocument/2006/relationships/image" Target="../media/image742.jpg"/></Relationships>
</file>

<file path=ppt/slides/_rels/slide145.xml.rels><?xml version="1.0" encoding="UTF-8" standalone="yes"?>
<Relationships xmlns="http://schemas.openxmlformats.org/package/2006/relationships"><Relationship Id="rId8" Type="http://schemas.openxmlformats.org/officeDocument/2006/relationships/image" Target="../media/image752.jpg"/><Relationship Id="rId13" Type="http://schemas.openxmlformats.org/officeDocument/2006/relationships/image" Target="../media/image756.png"/><Relationship Id="rId18" Type="http://schemas.openxmlformats.org/officeDocument/2006/relationships/image" Target="../media/image761.png"/><Relationship Id="rId3" Type="http://schemas.openxmlformats.org/officeDocument/2006/relationships/image" Target="../media/image747.jpg"/><Relationship Id="rId7" Type="http://schemas.openxmlformats.org/officeDocument/2006/relationships/image" Target="../media/image751.jpg"/><Relationship Id="rId12" Type="http://schemas.openxmlformats.org/officeDocument/2006/relationships/image" Target="../media/image755.png"/><Relationship Id="rId17" Type="http://schemas.openxmlformats.org/officeDocument/2006/relationships/image" Target="../media/image760.png"/><Relationship Id="rId2" Type="http://schemas.openxmlformats.org/officeDocument/2006/relationships/image" Target="../media/image746.jpg"/><Relationship Id="rId16" Type="http://schemas.openxmlformats.org/officeDocument/2006/relationships/image" Target="../media/image759.png"/><Relationship Id="rId20" Type="http://schemas.openxmlformats.org/officeDocument/2006/relationships/image" Target="../media/image763.png"/><Relationship Id="rId1" Type="http://schemas.openxmlformats.org/officeDocument/2006/relationships/slideLayout" Target="../slideLayouts/slideLayout12.xml"/><Relationship Id="rId6" Type="http://schemas.openxmlformats.org/officeDocument/2006/relationships/image" Target="../media/image750.jpg"/><Relationship Id="rId11" Type="http://schemas.openxmlformats.org/officeDocument/2006/relationships/image" Target="../media/image329.png"/><Relationship Id="rId5" Type="http://schemas.openxmlformats.org/officeDocument/2006/relationships/image" Target="../media/image749.jpg"/><Relationship Id="rId15" Type="http://schemas.openxmlformats.org/officeDocument/2006/relationships/image" Target="../media/image758.png"/><Relationship Id="rId10" Type="http://schemas.openxmlformats.org/officeDocument/2006/relationships/image" Target="../media/image754.jpg"/><Relationship Id="rId19" Type="http://schemas.openxmlformats.org/officeDocument/2006/relationships/image" Target="../media/image762.png"/><Relationship Id="rId4" Type="http://schemas.openxmlformats.org/officeDocument/2006/relationships/image" Target="../media/image748.jpg"/><Relationship Id="rId9" Type="http://schemas.openxmlformats.org/officeDocument/2006/relationships/image" Target="../media/image753.jpg"/><Relationship Id="rId14" Type="http://schemas.openxmlformats.org/officeDocument/2006/relationships/image" Target="../media/image757.png"/></Relationships>
</file>

<file path=ppt/slides/_rels/slide146.xml.rels><?xml version="1.0" encoding="UTF-8" standalone="yes"?>
<Relationships xmlns="http://schemas.openxmlformats.org/package/2006/relationships"><Relationship Id="rId3" Type="http://schemas.openxmlformats.org/officeDocument/2006/relationships/image" Target="../media/image765.png"/><Relationship Id="rId2" Type="http://schemas.openxmlformats.org/officeDocument/2006/relationships/image" Target="../media/image764.jpg"/><Relationship Id="rId1" Type="http://schemas.openxmlformats.org/officeDocument/2006/relationships/slideLayout" Target="../slideLayouts/slideLayout12.xml"/><Relationship Id="rId5" Type="http://schemas.openxmlformats.org/officeDocument/2006/relationships/image" Target="../media/image767.png"/><Relationship Id="rId4" Type="http://schemas.openxmlformats.org/officeDocument/2006/relationships/image" Target="../media/image766.png"/></Relationships>
</file>

<file path=ppt/slides/_rels/slide147.xml.rels><?xml version="1.0" encoding="UTF-8" standalone="yes"?>
<Relationships xmlns="http://schemas.openxmlformats.org/package/2006/relationships"><Relationship Id="rId8" Type="http://schemas.openxmlformats.org/officeDocument/2006/relationships/image" Target="../media/image774.png"/><Relationship Id="rId13" Type="http://schemas.openxmlformats.org/officeDocument/2006/relationships/image" Target="../media/image777.png"/><Relationship Id="rId3" Type="http://schemas.openxmlformats.org/officeDocument/2006/relationships/image" Target="../media/image769.png"/><Relationship Id="rId7" Type="http://schemas.openxmlformats.org/officeDocument/2006/relationships/image" Target="../media/image773.png"/><Relationship Id="rId12" Type="http://schemas.openxmlformats.org/officeDocument/2006/relationships/image" Target="../media/image432.png"/><Relationship Id="rId2" Type="http://schemas.openxmlformats.org/officeDocument/2006/relationships/image" Target="../media/image768.jpg"/><Relationship Id="rId1" Type="http://schemas.openxmlformats.org/officeDocument/2006/relationships/slideLayout" Target="../slideLayouts/slideLayout12.xml"/><Relationship Id="rId6" Type="http://schemas.openxmlformats.org/officeDocument/2006/relationships/image" Target="../media/image772.png"/><Relationship Id="rId11" Type="http://schemas.openxmlformats.org/officeDocument/2006/relationships/image" Target="../media/image329.png"/><Relationship Id="rId5" Type="http://schemas.openxmlformats.org/officeDocument/2006/relationships/image" Target="../media/image771.png"/><Relationship Id="rId10" Type="http://schemas.openxmlformats.org/officeDocument/2006/relationships/image" Target="../media/image776.jpg"/><Relationship Id="rId4" Type="http://schemas.openxmlformats.org/officeDocument/2006/relationships/image" Target="../media/image770.png"/><Relationship Id="rId9" Type="http://schemas.openxmlformats.org/officeDocument/2006/relationships/image" Target="../media/image775.jpg"/></Relationships>
</file>

<file path=ppt/slides/_rels/slide148.xml.rels><?xml version="1.0" encoding="UTF-8" standalone="yes"?>
<Relationships xmlns="http://schemas.openxmlformats.org/package/2006/relationships"><Relationship Id="rId8" Type="http://schemas.openxmlformats.org/officeDocument/2006/relationships/image" Target="../media/image782.png"/><Relationship Id="rId3" Type="http://schemas.openxmlformats.org/officeDocument/2006/relationships/image" Target="../media/image329.png"/><Relationship Id="rId7" Type="http://schemas.openxmlformats.org/officeDocument/2006/relationships/image" Target="../media/image781.png"/><Relationship Id="rId12" Type="http://schemas.openxmlformats.org/officeDocument/2006/relationships/image" Target="../media/image786.png"/><Relationship Id="rId2" Type="http://schemas.openxmlformats.org/officeDocument/2006/relationships/image" Target="../media/image778.jpg"/><Relationship Id="rId1" Type="http://schemas.openxmlformats.org/officeDocument/2006/relationships/slideLayout" Target="../slideLayouts/slideLayout12.xml"/><Relationship Id="rId6" Type="http://schemas.openxmlformats.org/officeDocument/2006/relationships/image" Target="../media/image780.png"/><Relationship Id="rId11" Type="http://schemas.openxmlformats.org/officeDocument/2006/relationships/image" Target="../media/image785.png"/><Relationship Id="rId5" Type="http://schemas.openxmlformats.org/officeDocument/2006/relationships/image" Target="../media/image779.png"/><Relationship Id="rId10" Type="http://schemas.openxmlformats.org/officeDocument/2006/relationships/image" Target="../media/image784.png"/><Relationship Id="rId4" Type="http://schemas.openxmlformats.org/officeDocument/2006/relationships/image" Target="../media/image432.png"/><Relationship Id="rId9" Type="http://schemas.openxmlformats.org/officeDocument/2006/relationships/image" Target="../media/image783.png"/></Relationships>
</file>

<file path=ppt/slides/_rels/slide149.xml.rels><?xml version="1.0" encoding="UTF-8" standalone="yes"?>
<Relationships xmlns="http://schemas.openxmlformats.org/package/2006/relationships"><Relationship Id="rId8" Type="http://schemas.openxmlformats.org/officeDocument/2006/relationships/image" Target="../media/image791.png"/><Relationship Id="rId3" Type="http://schemas.openxmlformats.org/officeDocument/2006/relationships/image" Target="../media/image432.png"/><Relationship Id="rId7" Type="http://schemas.openxmlformats.org/officeDocument/2006/relationships/image" Target="../media/image790.jpg"/><Relationship Id="rId2" Type="http://schemas.openxmlformats.org/officeDocument/2006/relationships/image" Target="../media/image329.png"/><Relationship Id="rId1" Type="http://schemas.openxmlformats.org/officeDocument/2006/relationships/slideLayout" Target="../slideLayouts/slideLayout12.xml"/><Relationship Id="rId6" Type="http://schemas.openxmlformats.org/officeDocument/2006/relationships/image" Target="../media/image789.jpg"/><Relationship Id="rId5" Type="http://schemas.openxmlformats.org/officeDocument/2006/relationships/image" Target="../media/image788.jpg"/><Relationship Id="rId10" Type="http://schemas.openxmlformats.org/officeDocument/2006/relationships/image" Target="../media/image793.png"/><Relationship Id="rId4" Type="http://schemas.openxmlformats.org/officeDocument/2006/relationships/image" Target="../media/image787.png"/><Relationship Id="rId9" Type="http://schemas.openxmlformats.org/officeDocument/2006/relationships/image" Target="../media/image792.jpg"/></Relationships>
</file>

<file path=ppt/slides/_rels/slide150.xml.rels><?xml version="1.0" encoding="UTF-8" standalone="yes"?>
<Relationships xmlns="http://schemas.openxmlformats.org/package/2006/relationships"><Relationship Id="rId8" Type="http://schemas.openxmlformats.org/officeDocument/2006/relationships/image" Target="../media/image799.png"/><Relationship Id="rId13" Type="http://schemas.openxmlformats.org/officeDocument/2006/relationships/image" Target="../media/image804.png"/><Relationship Id="rId3" Type="http://schemas.openxmlformats.org/officeDocument/2006/relationships/image" Target="../media/image795.png"/><Relationship Id="rId7" Type="http://schemas.openxmlformats.org/officeDocument/2006/relationships/image" Target="../media/image798.png"/><Relationship Id="rId12" Type="http://schemas.openxmlformats.org/officeDocument/2006/relationships/image" Target="../media/image803.png"/><Relationship Id="rId2" Type="http://schemas.openxmlformats.org/officeDocument/2006/relationships/image" Target="../media/image794.png"/><Relationship Id="rId16" Type="http://schemas.openxmlformats.org/officeDocument/2006/relationships/image" Target="../media/image807.png"/><Relationship Id="rId1" Type="http://schemas.openxmlformats.org/officeDocument/2006/relationships/slideLayout" Target="../slideLayouts/slideLayout12.xml"/><Relationship Id="rId6" Type="http://schemas.openxmlformats.org/officeDocument/2006/relationships/image" Target="../media/image797.png"/><Relationship Id="rId11" Type="http://schemas.openxmlformats.org/officeDocument/2006/relationships/image" Target="../media/image802.png"/><Relationship Id="rId5" Type="http://schemas.openxmlformats.org/officeDocument/2006/relationships/image" Target="../media/image796.png"/><Relationship Id="rId15" Type="http://schemas.openxmlformats.org/officeDocument/2006/relationships/image" Target="../media/image806.png"/><Relationship Id="rId10" Type="http://schemas.openxmlformats.org/officeDocument/2006/relationships/image" Target="../media/image801.png"/><Relationship Id="rId4" Type="http://schemas.openxmlformats.org/officeDocument/2006/relationships/image" Target="../media/image329.png"/><Relationship Id="rId9" Type="http://schemas.openxmlformats.org/officeDocument/2006/relationships/image" Target="../media/image800.png"/><Relationship Id="rId14" Type="http://schemas.openxmlformats.org/officeDocument/2006/relationships/image" Target="../media/image805.png"/></Relationships>
</file>

<file path=ppt/slides/_rels/slide151.xml.rels><?xml version="1.0" encoding="UTF-8" standalone="yes"?>
<Relationships xmlns="http://schemas.openxmlformats.org/package/2006/relationships"><Relationship Id="rId3" Type="http://schemas.openxmlformats.org/officeDocument/2006/relationships/image" Target="../media/image329.png"/><Relationship Id="rId2" Type="http://schemas.openxmlformats.org/officeDocument/2006/relationships/image" Target="../media/image808.jpg"/><Relationship Id="rId1" Type="http://schemas.openxmlformats.org/officeDocument/2006/relationships/slideLayout" Target="../slideLayouts/slideLayout12.xml"/><Relationship Id="rId6" Type="http://schemas.openxmlformats.org/officeDocument/2006/relationships/image" Target="../media/image810.png"/><Relationship Id="rId5" Type="http://schemas.openxmlformats.org/officeDocument/2006/relationships/image" Target="../media/image432.png"/><Relationship Id="rId4" Type="http://schemas.openxmlformats.org/officeDocument/2006/relationships/image" Target="../media/image809.png"/></Relationships>
</file>

<file path=ppt/slides/_rels/slide152.xml.rels><?xml version="1.0" encoding="UTF-8" standalone="yes"?>
<Relationships xmlns="http://schemas.openxmlformats.org/package/2006/relationships"><Relationship Id="rId3" Type="http://schemas.openxmlformats.org/officeDocument/2006/relationships/image" Target="../media/image432.png"/><Relationship Id="rId2" Type="http://schemas.openxmlformats.org/officeDocument/2006/relationships/image" Target="../media/image329.png"/><Relationship Id="rId1" Type="http://schemas.openxmlformats.org/officeDocument/2006/relationships/slideLayout" Target="../slideLayouts/slideLayout12.xml"/><Relationship Id="rId5" Type="http://schemas.openxmlformats.org/officeDocument/2006/relationships/image" Target="../media/image812.jpg"/><Relationship Id="rId4" Type="http://schemas.openxmlformats.org/officeDocument/2006/relationships/image" Target="../media/image811.png"/></Relationships>
</file>

<file path=ppt/slides/_rels/slide153.xml.rels><?xml version="1.0" encoding="UTF-8" standalone="yes"?>
<Relationships xmlns="http://schemas.openxmlformats.org/package/2006/relationships"><Relationship Id="rId8" Type="http://schemas.openxmlformats.org/officeDocument/2006/relationships/image" Target="../media/image817.png"/><Relationship Id="rId13" Type="http://schemas.openxmlformats.org/officeDocument/2006/relationships/image" Target="../media/image822.png"/><Relationship Id="rId3" Type="http://schemas.openxmlformats.org/officeDocument/2006/relationships/image" Target="../media/image432.png"/><Relationship Id="rId7" Type="http://schemas.openxmlformats.org/officeDocument/2006/relationships/image" Target="../media/image816.png"/><Relationship Id="rId12" Type="http://schemas.openxmlformats.org/officeDocument/2006/relationships/image" Target="../media/image821.png"/><Relationship Id="rId2" Type="http://schemas.openxmlformats.org/officeDocument/2006/relationships/image" Target="../media/image329.png"/><Relationship Id="rId1" Type="http://schemas.openxmlformats.org/officeDocument/2006/relationships/slideLayout" Target="../slideLayouts/slideLayout12.xml"/><Relationship Id="rId6" Type="http://schemas.openxmlformats.org/officeDocument/2006/relationships/image" Target="../media/image815.png"/><Relationship Id="rId11" Type="http://schemas.openxmlformats.org/officeDocument/2006/relationships/image" Target="../media/image820.png"/><Relationship Id="rId5" Type="http://schemas.openxmlformats.org/officeDocument/2006/relationships/image" Target="../media/image814.png"/><Relationship Id="rId15" Type="http://schemas.openxmlformats.org/officeDocument/2006/relationships/image" Target="../media/image824.png"/><Relationship Id="rId10" Type="http://schemas.openxmlformats.org/officeDocument/2006/relationships/image" Target="../media/image819.png"/><Relationship Id="rId4" Type="http://schemas.openxmlformats.org/officeDocument/2006/relationships/image" Target="../media/image813.png"/><Relationship Id="rId9" Type="http://schemas.openxmlformats.org/officeDocument/2006/relationships/image" Target="../media/image818.png"/><Relationship Id="rId14" Type="http://schemas.openxmlformats.org/officeDocument/2006/relationships/image" Target="../media/image823.png"/></Relationships>
</file>

<file path=ppt/slides/_rels/slide154.xml.rels><?xml version="1.0" encoding="UTF-8" standalone="yes"?>
<Relationships xmlns="http://schemas.openxmlformats.org/package/2006/relationships"><Relationship Id="rId3" Type="http://schemas.openxmlformats.org/officeDocument/2006/relationships/image" Target="../media/image301.png"/><Relationship Id="rId2" Type="http://schemas.openxmlformats.org/officeDocument/2006/relationships/image" Target="../media/image825.png"/><Relationship Id="rId1" Type="http://schemas.openxmlformats.org/officeDocument/2006/relationships/slideLayout" Target="../slideLayouts/slideLayout12.xml"/><Relationship Id="rId5" Type="http://schemas.openxmlformats.org/officeDocument/2006/relationships/image" Target="../media/image303.png"/><Relationship Id="rId4" Type="http://schemas.openxmlformats.org/officeDocument/2006/relationships/image" Target="../media/image302.png"/></Relationships>
</file>

<file path=ppt/slides/_rels/slide1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275F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3BAED2-3F54-5C54-0716-4D1F1677ED14}"/>
              </a:ext>
            </a:extLst>
          </p:cNvPr>
          <p:cNvSpPr>
            <a:spLocks noGrp="1"/>
          </p:cNvSpPr>
          <p:nvPr/>
        </p:nvSpPr>
        <p:spPr>
          <a:xfrm>
            <a:off x="333375" y="133269"/>
            <a:ext cx="5851474" cy="1038746"/>
          </a:xfrm>
          <a:prstGeom prst="rect">
            <a:avLst/>
          </a:prstGeom>
          <a:noFill/>
        </p:spPr>
        <p:txBody>
          <a:bodyPr wrap="none" lIns="0" tIns="0" rIns="0" bIns="0" anchor="t">
            <a:spAutoFit/>
          </a:bodyPr>
          <a:lstStyle/>
          <a:p>
            <a:pPr defTabSz="171450">
              <a:buNone/>
            </a:pPr>
            <a:r>
              <a:rPr sz="6750" b="1" dirty="0">
                <a:solidFill>
                  <a:srgbClr val="000000"/>
                </a:solidFill>
                <a:latin typeface="Helvetica Neue"/>
                <a:ea typeface="Helvetica Neue"/>
                <a:cs typeface="Helvetica Neue"/>
              </a:rPr>
              <a:t>PROGETTARE</a:t>
            </a:r>
          </a:p>
        </p:txBody>
      </p:sp>
      <p:sp>
        <p:nvSpPr>
          <p:cNvPr id="3" name="TextBox 2">
            <a:extLst>
              <a:ext uri="{FF2B5EF4-FFF2-40B4-BE49-F238E27FC236}">
                <a16:creationId xmlns:a16="http://schemas.microsoft.com/office/drawing/2014/main" id="{306A6276-2167-4125-780E-931B2C0D8760}"/>
              </a:ext>
            </a:extLst>
          </p:cNvPr>
          <p:cNvSpPr>
            <a:spLocks noGrp="1"/>
          </p:cNvSpPr>
          <p:nvPr/>
        </p:nvSpPr>
        <p:spPr>
          <a:xfrm>
            <a:off x="333375" y="1196745"/>
            <a:ext cx="6935938" cy="1513235"/>
          </a:xfrm>
          <a:prstGeom prst="rect">
            <a:avLst/>
          </a:prstGeom>
          <a:noFill/>
        </p:spPr>
        <p:txBody>
          <a:bodyPr wrap="none" lIns="0" tIns="0" rIns="0" bIns="0" anchor="t">
            <a:spAutoFit/>
          </a:bodyPr>
          <a:lstStyle/>
          <a:p>
            <a:pPr defTabSz="171450">
              <a:lnSpc>
                <a:spcPts val="5925"/>
              </a:lnSpc>
              <a:buNone/>
            </a:pPr>
            <a:r>
              <a:rPr sz="6750" b="1" spc="-56">
                <a:solidFill>
                  <a:prstClr val="black"/>
                </a:solidFill>
                <a:latin typeface="Helvetica Neue"/>
                <a:ea typeface="Helvetica Neue"/>
                <a:cs typeface="Helvetica Neue"/>
              </a:rPr>
              <a:t>UN</a:t>
            </a:r>
            <a:r>
              <a:rPr sz="6750" b="1" spc="-56">
                <a:solidFill>
                  <a:srgbClr val="FFFFFF"/>
                </a:solidFill>
                <a:latin typeface="Helvetica Neue"/>
                <a:ea typeface="Helvetica Neue"/>
                <a:cs typeface="Helvetica Neue"/>
              </a:rPr>
              <a:t> WAYFINDING</a:t>
            </a:r>
            <a:endParaRPr sz="6750" b="1" kern="1100" spc="-56">
              <a:solidFill>
                <a:srgbClr val="000000"/>
              </a:solidFill>
              <a:latin typeface="Helvetica Neue"/>
              <a:ea typeface="Helvetica Neue"/>
              <a:cs typeface="Helvetica Neue"/>
            </a:endParaRPr>
          </a:p>
          <a:p>
            <a:pPr defTabSz="171450">
              <a:lnSpc>
                <a:spcPts val="5925"/>
              </a:lnSpc>
              <a:buNone/>
            </a:pPr>
            <a:r>
              <a:rPr sz="6750" b="1">
                <a:solidFill>
                  <a:srgbClr val="000000"/>
                </a:solidFill>
                <a:latin typeface="Helvetica Neue"/>
                <a:ea typeface="Helvetica Neue"/>
                <a:cs typeface="Helvetica Neue"/>
              </a:rPr>
              <a:t>RURALE</a:t>
            </a:r>
          </a:p>
        </p:txBody>
      </p:sp>
      <p:sp>
        <p:nvSpPr>
          <p:cNvPr id="5" name="TextBox 4">
            <a:extLst>
              <a:ext uri="{FF2B5EF4-FFF2-40B4-BE49-F238E27FC236}">
                <a16:creationId xmlns:a16="http://schemas.microsoft.com/office/drawing/2014/main" id="{02A15D39-294C-6AF0-30AC-00980DD1B661}"/>
              </a:ext>
            </a:extLst>
          </p:cNvPr>
          <p:cNvSpPr>
            <a:spLocks noGrp="1"/>
          </p:cNvSpPr>
          <p:nvPr/>
        </p:nvSpPr>
        <p:spPr>
          <a:xfrm>
            <a:off x="7787909" y="4552950"/>
            <a:ext cx="1022716" cy="333425"/>
          </a:xfrm>
          <a:prstGeom prst="rect">
            <a:avLst/>
          </a:prstGeom>
          <a:noFill/>
        </p:spPr>
        <p:txBody>
          <a:bodyPr wrap="none" lIns="0" tIns="0" rIns="0" bIns="0">
            <a:spAutoFit/>
          </a:bodyPr>
          <a:lstStyle/>
          <a:p>
            <a:pPr algn="r" defTabSz="171450">
              <a:lnSpc>
                <a:spcPts val="1275"/>
              </a:lnSpc>
              <a:buNone/>
            </a:pPr>
            <a:r>
              <a:rPr sz="1125" b="1">
                <a:solidFill>
                  <a:srgbClr val="FFFFFF"/>
                </a:solidFill>
                <a:latin typeface="Helvetica Neue"/>
                <a:ea typeface="Helvetica Neue"/>
                <a:cs typeface="Helvetica Neue"/>
              </a:rPr>
              <a:t>WAYFINDING</a:t>
            </a:r>
            <a:br>
              <a:rPr sz="1125" b="1">
                <a:solidFill>
                  <a:srgbClr val="FFFFFF"/>
                </a:solidFill>
                <a:latin typeface="Helvetica Neue"/>
                <a:ea typeface="Helvetica Neue"/>
                <a:cs typeface="Helvetica Neue"/>
              </a:rPr>
            </a:br>
            <a:r>
              <a:rPr sz="1125">
                <a:solidFill>
                  <a:srgbClr val="FFFFFF"/>
                </a:solidFill>
                <a:latin typeface="Helvetica Neue"/>
                <a:ea typeface="Helvetica Neue"/>
                <a:cs typeface="Helvetica Neue"/>
              </a:rPr>
              <a:t>PER I CAMMINI</a:t>
            </a:r>
          </a:p>
        </p:txBody>
      </p:sp>
      <p:sp>
        <p:nvSpPr>
          <p:cNvPr id="6" name="TextBox 3">
            <a:extLst>
              <a:ext uri="{FF2B5EF4-FFF2-40B4-BE49-F238E27FC236}">
                <a16:creationId xmlns:a16="http://schemas.microsoft.com/office/drawing/2014/main" id="{F42329C0-C3BD-63BF-9D53-5E028ED4319A}"/>
              </a:ext>
            </a:extLst>
          </p:cNvPr>
          <p:cNvSpPr>
            <a:spLocks noGrp="1"/>
          </p:cNvSpPr>
          <p:nvPr/>
        </p:nvSpPr>
        <p:spPr>
          <a:xfrm>
            <a:off x="3962400" y="1858787"/>
            <a:ext cx="1328503" cy="748666"/>
          </a:xfrm>
          <a:prstGeom prst="rect">
            <a:avLst/>
          </a:prstGeom>
          <a:noFill/>
        </p:spPr>
        <p:txBody>
          <a:bodyPr wrap="square" lIns="0" tIns="0" rIns="0" bIns="0">
            <a:spAutoFit/>
          </a:bodyPr>
          <a:lstStyle/>
          <a:p>
            <a:pPr defTabSz="171450">
              <a:lnSpc>
                <a:spcPts val="2900"/>
              </a:lnSpc>
              <a:buNone/>
            </a:pPr>
            <a:r>
              <a:rPr sz="3000" spc="-1" dirty="0">
                <a:solidFill>
                  <a:srgbClr val="FFFFFF"/>
                </a:solidFill>
                <a:latin typeface="Calibri"/>
                <a:ea typeface="Calibri"/>
                <a:cs typeface="Calibri"/>
              </a:rPr>
              <a:t>MARIO</a:t>
            </a:r>
          </a:p>
          <a:p>
            <a:pPr defTabSz="171450">
              <a:lnSpc>
                <a:spcPts val="2900"/>
              </a:lnSpc>
              <a:buNone/>
            </a:pPr>
            <a:r>
              <a:rPr sz="3000" b="1" spc="-1" dirty="0">
                <a:solidFill>
                  <a:srgbClr val="FFFFFF"/>
                </a:solidFill>
                <a:latin typeface="Calibri"/>
                <a:ea typeface="Calibri"/>
                <a:cs typeface="Calibri"/>
              </a:rPr>
              <a:t>FOIS</a:t>
            </a:r>
            <a:endParaRPr sz="3000" b="1" dirty="0">
              <a:solidFill>
                <a:srgbClr val="000000"/>
              </a:solidFill>
              <a:latin typeface="Helvetica Neue"/>
              <a:ea typeface="Helvetica Neue"/>
              <a:cs typeface="Helvetica Neue"/>
            </a:endParaRPr>
          </a:p>
        </p:txBody>
      </p:sp>
      <p:pic>
        <p:nvPicPr>
          <p:cNvPr id="7" name="Immagine 6">
            <a:extLst>
              <a:ext uri="{FF2B5EF4-FFF2-40B4-BE49-F238E27FC236}">
                <a16:creationId xmlns:a16="http://schemas.microsoft.com/office/drawing/2014/main" id="{2F14B5EC-0F1C-91D5-C14F-1C05715917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686" y="4316711"/>
            <a:ext cx="1884459" cy="585566"/>
          </a:xfrm>
          <a:prstGeom prst="rect">
            <a:avLst/>
          </a:prstGeom>
        </p:spPr>
      </p:pic>
    </p:spTree>
    <p:extLst>
      <p:ext uri="{BB962C8B-B14F-4D97-AF65-F5344CB8AC3E}">
        <p14:creationId xmlns:p14="http://schemas.microsoft.com/office/powerpoint/2010/main" val="3273954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BE05A-F848-34FE-EB01-F4F4B2F16453}"/>
            </a:ext>
          </a:extLst>
        </p:cNvPr>
        <p:cNvGrpSpPr/>
        <p:nvPr/>
      </p:nvGrpSpPr>
      <p:grpSpPr>
        <a:xfrm>
          <a:off x="0" y="0"/>
          <a:ext cx="0" cy="0"/>
          <a:chOff x="0" y="0"/>
          <a:chExt cx="0" cy="0"/>
        </a:xfrm>
      </p:grpSpPr>
      <p:sp>
        <p:nvSpPr>
          <p:cNvPr id="8" name="TextBox 1">
            <a:extLst>
              <a:ext uri="{FF2B5EF4-FFF2-40B4-BE49-F238E27FC236}">
                <a16:creationId xmlns:a16="http://schemas.microsoft.com/office/drawing/2014/main" id="{84D2EDA2-B1AD-A33E-2EE7-CE7255AEC924}"/>
              </a:ext>
            </a:extLst>
          </p:cNvPr>
          <p:cNvSpPr>
            <a:spLocks noGrp="1"/>
          </p:cNvSpPr>
          <p:nvPr/>
        </p:nvSpPr>
        <p:spPr>
          <a:xfrm>
            <a:off x="365284" y="180975"/>
            <a:ext cx="4048125" cy="652882"/>
          </a:xfrm>
          <a:prstGeom prst="rect">
            <a:avLst/>
          </a:prstGeom>
          <a:noFill/>
        </p:spPr>
        <p:txBody>
          <a:bodyPr wrap="square" lIns="0" tIns="0" rIns="0" bIns="0" anchor="t">
            <a:noAutofit/>
          </a:bodyPr>
          <a:lstStyle>
            <a:defPPr>
              <a:defRPr sz="4200" b="1">
                <a:solidFill>
                  <a:srgbClr val="000000"/>
                </a:solidFill>
                <a:latin typeface="Helvetica Neue"/>
                <a:ea typeface="Helvetica Neue"/>
                <a:cs typeface="Helvetica Neue"/>
              </a:defRPr>
            </a:defPPr>
            <a:lvl1pPr>
              <a:defRPr sz="4200" b="1">
                <a:solidFill>
                  <a:srgbClr val="000000"/>
                </a:solidFill>
                <a:latin typeface="Helvetica Neue"/>
                <a:ea typeface="Helvetica Neue"/>
                <a:cs typeface="Helvetica Neue"/>
              </a:defRPr>
            </a:lvl1pPr>
            <a:lvl2pPr>
              <a:defRPr sz="4200" b="1">
                <a:solidFill>
                  <a:srgbClr val="000000"/>
                </a:solidFill>
                <a:latin typeface="Helvetica Neue"/>
                <a:ea typeface="Helvetica Neue"/>
                <a:cs typeface="Helvetica Neue"/>
              </a:defRPr>
            </a:lvl2pPr>
            <a:lvl3pPr>
              <a:defRPr sz="4200" b="1">
                <a:solidFill>
                  <a:srgbClr val="000000"/>
                </a:solidFill>
                <a:latin typeface="Helvetica Neue"/>
                <a:ea typeface="Helvetica Neue"/>
                <a:cs typeface="Helvetica Neue"/>
              </a:defRPr>
            </a:lvl3pPr>
            <a:lvl4pPr>
              <a:defRPr sz="4200" b="1">
                <a:solidFill>
                  <a:srgbClr val="000000"/>
                </a:solidFill>
                <a:latin typeface="Helvetica Neue"/>
                <a:ea typeface="Helvetica Neue"/>
                <a:cs typeface="Helvetica Neue"/>
              </a:defRPr>
            </a:lvl4pPr>
            <a:lvl5pPr>
              <a:defRPr sz="4200" b="1">
                <a:solidFill>
                  <a:srgbClr val="000000"/>
                </a:solidFill>
                <a:latin typeface="Helvetica Neue"/>
                <a:ea typeface="Helvetica Neue"/>
                <a:cs typeface="Helvetica Neue"/>
              </a:defRPr>
            </a:lvl5pPr>
            <a:lvl6pPr>
              <a:defRPr sz="4200" b="1">
                <a:solidFill>
                  <a:srgbClr val="000000"/>
                </a:solidFill>
                <a:latin typeface="Helvetica Neue"/>
                <a:ea typeface="Helvetica Neue"/>
                <a:cs typeface="Helvetica Neue"/>
              </a:defRPr>
            </a:lvl6pPr>
            <a:lvl7pPr>
              <a:defRPr sz="4200" b="1">
                <a:solidFill>
                  <a:srgbClr val="000000"/>
                </a:solidFill>
                <a:latin typeface="Helvetica Neue"/>
                <a:ea typeface="Helvetica Neue"/>
                <a:cs typeface="Helvetica Neue"/>
              </a:defRPr>
            </a:lvl7pPr>
            <a:lvl8pPr>
              <a:defRPr sz="4200" b="1">
                <a:solidFill>
                  <a:srgbClr val="000000"/>
                </a:solidFill>
                <a:latin typeface="Helvetica Neue"/>
                <a:ea typeface="Helvetica Neue"/>
                <a:cs typeface="Helvetica Neue"/>
              </a:defRPr>
            </a:lvl8pPr>
            <a:lvl9pPr>
              <a:defRPr sz="4200" b="1">
                <a:solidFill>
                  <a:srgbClr val="000000"/>
                </a:solidFill>
                <a:latin typeface="Helvetica Neue"/>
                <a:ea typeface="Helvetica Neue"/>
                <a:cs typeface="Helvetica Neue"/>
              </a:defRPr>
            </a:lvl9pPr>
          </a:lstStyle>
          <a:p>
            <a:pPr defTabSz="171450">
              <a:lnSpc>
                <a:spcPct val="102000"/>
              </a:lnSpc>
              <a:buNone/>
              <a:defRPr sz="4200" b="1">
                <a:solidFill>
                  <a:srgbClr val="000000"/>
                </a:solidFill>
                <a:latin typeface="Helvetica Neue"/>
                <a:ea typeface="Helvetica Neue"/>
                <a:cs typeface="Helvetica Neue"/>
              </a:defRPr>
            </a:pPr>
            <a:r>
              <a:rPr lang="it-IT" sz="4200" b="1" dirty="0">
                <a:solidFill>
                  <a:srgbClr val="000000"/>
                </a:solidFill>
                <a:latin typeface="Helvetica Neue"/>
                <a:ea typeface="Helvetica Neue"/>
                <a:cs typeface="Helvetica Neue"/>
              </a:rPr>
              <a:t>Cenni storici</a:t>
            </a:r>
            <a:endParaRPr sz="4200" b="1" dirty="0">
              <a:solidFill>
                <a:srgbClr val="000000"/>
              </a:solidFill>
              <a:latin typeface="Helvetica Neue"/>
              <a:ea typeface="Helvetica Neue"/>
              <a:cs typeface="Helvetica Neue"/>
            </a:endParaRPr>
          </a:p>
        </p:txBody>
      </p:sp>
      <p:sp>
        <p:nvSpPr>
          <p:cNvPr id="9" name="TextBox 3">
            <a:extLst>
              <a:ext uri="{FF2B5EF4-FFF2-40B4-BE49-F238E27FC236}">
                <a16:creationId xmlns:a16="http://schemas.microsoft.com/office/drawing/2014/main" id="{2C34F641-9A68-7528-1C96-A891CCDE3D38}"/>
              </a:ext>
            </a:extLst>
          </p:cNvPr>
          <p:cNvSpPr>
            <a:spLocks noGrp="1"/>
          </p:cNvSpPr>
          <p:nvPr/>
        </p:nvSpPr>
        <p:spPr>
          <a:xfrm>
            <a:off x="365284" y="744191"/>
            <a:ext cx="4048125" cy="254000"/>
          </a:xfrm>
          <a:prstGeom prst="rect">
            <a:avLst/>
          </a:prstGeom>
          <a:noFill/>
        </p:spPr>
        <p:txBody>
          <a:bodyPr wrap="square" lIns="0" tIns="0" rIns="0" bIns="0">
            <a:noAutofit/>
          </a:bodyPr>
          <a:lstStyle>
            <a:defPPr>
              <a:defRPr sz="1875" b="0">
                <a:solidFill>
                  <a:srgbClr val="4275F8"/>
                </a:solidFill>
                <a:latin typeface="Calibri"/>
                <a:ea typeface="Calibri"/>
                <a:cs typeface="Calibri"/>
              </a:defRPr>
            </a:defPPr>
            <a:lvl1pPr>
              <a:defRPr sz="1875" b="0">
                <a:solidFill>
                  <a:srgbClr val="4275F8"/>
                </a:solidFill>
                <a:latin typeface="Calibri"/>
                <a:ea typeface="Calibri"/>
                <a:cs typeface="Calibri"/>
              </a:defRPr>
            </a:lvl1pPr>
            <a:lvl2pPr>
              <a:defRPr sz="1875" b="0">
                <a:solidFill>
                  <a:srgbClr val="4275F8"/>
                </a:solidFill>
                <a:latin typeface="Calibri"/>
                <a:ea typeface="Calibri"/>
                <a:cs typeface="Calibri"/>
              </a:defRPr>
            </a:lvl2pPr>
            <a:lvl3pPr>
              <a:defRPr sz="1875" b="0">
                <a:solidFill>
                  <a:srgbClr val="4275F8"/>
                </a:solidFill>
                <a:latin typeface="Calibri"/>
                <a:ea typeface="Calibri"/>
                <a:cs typeface="Calibri"/>
              </a:defRPr>
            </a:lvl3pPr>
            <a:lvl4pPr>
              <a:defRPr sz="1875" b="0">
                <a:solidFill>
                  <a:srgbClr val="4275F8"/>
                </a:solidFill>
                <a:latin typeface="Calibri"/>
                <a:ea typeface="Calibri"/>
                <a:cs typeface="Calibri"/>
              </a:defRPr>
            </a:lvl4pPr>
            <a:lvl5pPr>
              <a:defRPr sz="1875" b="0">
                <a:solidFill>
                  <a:srgbClr val="4275F8"/>
                </a:solidFill>
                <a:latin typeface="Calibri"/>
                <a:ea typeface="Calibri"/>
                <a:cs typeface="Calibri"/>
              </a:defRPr>
            </a:lvl5pPr>
            <a:lvl6pPr>
              <a:defRPr sz="1875" b="0">
                <a:solidFill>
                  <a:srgbClr val="4275F8"/>
                </a:solidFill>
                <a:latin typeface="Calibri"/>
                <a:ea typeface="Calibri"/>
                <a:cs typeface="Calibri"/>
              </a:defRPr>
            </a:lvl6pPr>
            <a:lvl7pPr>
              <a:defRPr sz="1875" b="0">
                <a:solidFill>
                  <a:srgbClr val="4275F8"/>
                </a:solidFill>
                <a:latin typeface="Calibri"/>
                <a:ea typeface="Calibri"/>
                <a:cs typeface="Calibri"/>
              </a:defRPr>
            </a:lvl7pPr>
            <a:lvl8pPr>
              <a:defRPr sz="1875" b="0">
                <a:solidFill>
                  <a:srgbClr val="4275F8"/>
                </a:solidFill>
                <a:latin typeface="Calibri"/>
                <a:ea typeface="Calibri"/>
                <a:cs typeface="Calibri"/>
              </a:defRPr>
            </a:lvl8pPr>
            <a:lvl9pPr>
              <a:defRPr sz="1875" b="0">
                <a:solidFill>
                  <a:srgbClr val="4275F8"/>
                </a:solidFill>
                <a:latin typeface="Calibri"/>
                <a:ea typeface="Calibri"/>
                <a:cs typeface="Calibri"/>
              </a:defRPr>
            </a:lvl9pPr>
          </a:lstStyle>
          <a:p>
            <a:r>
              <a:rPr lang="it-IT" dirty="0">
                <a:effectLst/>
                <a:latin typeface="Helvetica" pitchFamily="2" charset="0"/>
              </a:rPr>
              <a:t>DALLE PIETRE MILIARI </a:t>
            </a:r>
          </a:p>
          <a:p>
            <a:r>
              <a:rPr lang="it-IT" dirty="0">
                <a:effectLst/>
                <a:latin typeface="Helvetica" pitchFamily="2" charset="0"/>
              </a:rPr>
              <a:t>AI SEGNALI STRADALI</a:t>
            </a:r>
          </a:p>
        </p:txBody>
      </p:sp>
      <p:sp>
        <p:nvSpPr>
          <p:cNvPr id="12" name="project-presentation">
            <a:extLst>
              <a:ext uri="{FF2B5EF4-FFF2-40B4-BE49-F238E27FC236}">
                <a16:creationId xmlns:a16="http://schemas.microsoft.com/office/drawing/2014/main" id="{5DBC99A2-3A23-A63F-51C2-794CB5219466}"/>
              </a:ext>
            </a:extLst>
          </p:cNvPr>
          <p:cNvSpPr>
            <a:spLocks noGrp="1"/>
          </p:cNvSpPr>
          <p:nvPr/>
        </p:nvSpPr>
        <p:spPr>
          <a:xfrm>
            <a:off x="365284" y="2011682"/>
            <a:ext cx="4019550" cy="2944220"/>
          </a:xfrm>
          <a:prstGeom prst="rect">
            <a:avLst/>
          </a:prstGeom>
          <a:noFill/>
          <a:ln w="0">
            <a:noFill/>
            <a:prstDash val="solid"/>
          </a:ln>
        </p:spPr>
        <p:txBody>
          <a:bodyPr wrap="square" lIns="0" tIns="0" rIns="0" bIns="0">
            <a:noAutofit/>
          </a:bodyPr>
          <a:lstStyle>
            <a:defPPr>
              <a:defRPr sz="1350" b="0">
                <a:solidFill>
                  <a:srgbClr val="000000"/>
                </a:solidFill>
                <a:latin typeface="Open Sans"/>
                <a:ea typeface="Open Sans"/>
                <a:cs typeface="Open Sans"/>
              </a:defRPr>
            </a:defPPr>
            <a:lvl1pPr>
              <a:defRPr sz="1350" b="0">
                <a:solidFill>
                  <a:srgbClr val="000000"/>
                </a:solidFill>
                <a:latin typeface="Open Sans"/>
                <a:ea typeface="Open Sans"/>
                <a:cs typeface="Open Sans"/>
              </a:defRPr>
            </a:lvl1pPr>
            <a:lvl2pPr>
              <a:defRPr sz="1350" b="0">
                <a:solidFill>
                  <a:srgbClr val="000000"/>
                </a:solidFill>
                <a:latin typeface="Open Sans"/>
                <a:ea typeface="Open Sans"/>
                <a:cs typeface="Open Sans"/>
              </a:defRPr>
            </a:lvl2pPr>
            <a:lvl3pPr>
              <a:defRPr sz="1350" b="0">
                <a:solidFill>
                  <a:srgbClr val="000000"/>
                </a:solidFill>
                <a:latin typeface="Open Sans"/>
                <a:ea typeface="Open Sans"/>
                <a:cs typeface="Open Sans"/>
              </a:defRPr>
            </a:lvl3pPr>
            <a:lvl4pPr>
              <a:defRPr sz="1350" b="0">
                <a:solidFill>
                  <a:srgbClr val="000000"/>
                </a:solidFill>
                <a:latin typeface="Open Sans"/>
                <a:ea typeface="Open Sans"/>
                <a:cs typeface="Open Sans"/>
              </a:defRPr>
            </a:lvl4pPr>
            <a:lvl5pPr>
              <a:defRPr sz="1350" b="0">
                <a:solidFill>
                  <a:srgbClr val="000000"/>
                </a:solidFill>
                <a:latin typeface="Open Sans"/>
                <a:ea typeface="Open Sans"/>
                <a:cs typeface="Open Sans"/>
              </a:defRPr>
            </a:lvl5pPr>
            <a:lvl6pPr>
              <a:defRPr sz="1350" b="0">
                <a:solidFill>
                  <a:srgbClr val="000000"/>
                </a:solidFill>
                <a:latin typeface="Open Sans"/>
                <a:ea typeface="Open Sans"/>
                <a:cs typeface="Open Sans"/>
              </a:defRPr>
            </a:lvl6pPr>
            <a:lvl7pPr>
              <a:defRPr sz="1350" b="0">
                <a:solidFill>
                  <a:srgbClr val="000000"/>
                </a:solidFill>
                <a:latin typeface="Open Sans"/>
                <a:ea typeface="Open Sans"/>
                <a:cs typeface="Open Sans"/>
              </a:defRPr>
            </a:lvl7pPr>
            <a:lvl8pPr>
              <a:defRPr sz="1350" b="0">
                <a:solidFill>
                  <a:srgbClr val="000000"/>
                </a:solidFill>
                <a:latin typeface="Open Sans"/>
                <a:ea typeface="Open Sans"/>
                <a:cs typeface="Open Sans"/>
              </a:defRPr>
            </a:lvl8pPr>
            <a:lvl9pPr>
              <a:defRPr sz="1350" b="0">
                <a:solidFill>
                  <a:srgbClr val="000000"/>
                </a:solidFill>
                <a:latin typeface="Open Sans"/>
                <a:ea typeface="Open Sans"/>
                <a:cs typeface="Open Sans"/>
              </a:defRPr>
            </a:lvl9pPr>
          </a:lstStyle>
          <a:p>
            <a:r>
              <a:rPr lang="it-IT" b="1" dirty="0">
                <a:effectLst/>
                <a:latin typeface="Helvetica" pitchFamily="2" charset="0"/>
              </a:rPr>
              <a:t>L’esigenza di segnalare in modo chiaro e duraturo le strade e i percorsi che collegavano città spesso lontane tra di loro, attraverso territori impervi e disabitati, è stata un’esigenza sentita fin dall’antichità</a:t>
            </a:r>
            <a:r>
              <a:rPr lang="it-IT" dirty="0">
                <a:effectLst/>
                <a:latin typeface="Helvetica" pitchFamily="2" charset="0"/>
              </a:rPr>
              <a:t>. </a:t>
            </a:r>
          </a:p>
          <a:p>
            <a:r>
              <a:rPr lang="it-IT" dirty="0">
                <a:effectLst/>
                <a:latin typeface="Helvetica" pitchFamily="2" charset="0"/>
              </a:rPr>
              <a:t>Lo sviluppo di una rete viaria ramificata</a:t>
            </a:r>
          </a:p>
          <a:p>
            <a:r>
              <a:rPr lang="it-IT" dirty="0">
                <a:effectLst/>
                <a:latin typeface="Helvetica" pitchFamily="2" charset="0"/>
              </a:rPr>
              <a:t>che da Roma conduceva in ogni angolo dell’impero ha richiesto la nascita di un primo elementare </a:t>
            </a:r>
            <a:r>
              <a:rPr lang="it-IT" b="1" dirty="0">
                <a:effectLst/>
                <a:latin typeface="Helvetica" pitchFamily="2" charset="0"/>
              </a:rPr>
              <a:t>sistema di segnaletica condiviso e standardizzato. L’uso delle pietre miliari si afferma con l’espansione dell’impero romano</a:t>
            </a:r>
            <a:r>
              <a:rPr lang="it-IT" dirty="0">
                <a:effectLst/>
                <a:latin typeface="Helvetica" pitchFamily="2" charset="0"/>
              </a:rPr>
              <a:t>. Successivamente dal medioevo si sviluppa l’utilizzo di insegne di legno per indicare</a:t>
            </a:r>
          </a:p>
          <a:p>
            <a:r>
              <a:rPr lang="it-IT" dirty="0">
                <a:effectLst/>
                <a:latin typeface="Helvetica" pitchFamily="2" charset="0"/>
              </a:rPr>
              <a:t>luoghi e località.</a:t>
            </a:r>
          </a:p>
          <a:p>
            <a:endParaRPr lang="it-IT" dirty="0">
              <a:effectLst/>
              <a:latin typeface="Helvetica" pitchFamily="2" charset="0"/>
            </a:endParaRPr>
          </a:p>
        </p:txBody>
      </p:sp>
      <p:pic>
        <p:nvPicPr>
          <p:cNvPr id="4" name="Immagine 3">
            <a:extLst>
              <a:ext uri="{FF2B5EF4-FFF2-40B4-BE49-F238E27FC236}">
                <a16:creationId xmlns:a16="http://schemas.microsoft.com/office/drawing/2014/main" id="{A6D6B7AB-DF57-4674-A699-3AAE246F20EF}"/>
              </a:ext>
            </a:extLst>
          </p:cNvPr>
          <p:cNvPicPr>
            <a:picLocks noChangeAspect="1"/>
          </p:cNvPicPr>
          <p:nvPr/>
        </p:nvPicPr>
        <p:blipFill>
          <a:blip r:embed="rId3"/>
          <a:stretch>
            <a:fillRect/>
          </a:stretch>
        </p:blipFill>
        <p:spPr>
          <a:xfrm>
            <a:off x="9494333" y="72895"/>
            <a:ext cx="4639383" cy="2748943"/>
          </a:xfrm>
          <a:prstGeom prst="rect">
            <a:avLst/>
          </a:prstGeom>
        </p:spPr>
      </p:pic>
      <p:pic>
        <p:nvPicPr>
          <p:cNvPr id="1026" name="Picture 2" descr="La pietra miliare di Casteldarne | | Chienes">
            <a:extLst>
              <a:ext uri="{FF2B5EF4-FFF2-40B4-BE49-F238E27FC236}">
                <a16:creationId xmlns:a16="http://schemas.microsoft.com/office/drawing/2014/main" id="{E9EFA6AD-C053-895B-B1AF-090C766796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7511" y="0"/>
            <a:ext cx="6858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CasellaDiTesto 2">
            <a:extLst>
              <a:ext uri="{FF2B5EF4-FFF2-40B4-BE49-F238E27FC236}">
                <a16:creationId xmlns:a16="http://schemas.microsoft.com/office/drawing/2014/main" id="{94EE79B5-07EB-13CE-6ACB-A4971AE18941}"/>
              </a:ext>
            </a:extLst>
          </p:cNvPr>
          <p:cNvSpPr txBox="1"/>
          <p:nvPr/>
        </p:nvSpPr>
        <p:spPr>
          <a:xfrm>
            <a:off x="8778715" y="4691081"/>
            <a:ext cx="2364907" cy="276999"/>
          </a:xfrm>
          <a:prstGeom prst="rect">
            <a:avLst/>
          </a:prstGeom>
          <a:noFill/>
        </p:spPr>
        <p:txBody>
          <a:bodyPr wrap="square">
            <a:spAutoFit/>
          </a:bodyPr>
          <a:lstStyle/>
          <a:p>
            <a:pPr algn="r"/>
            <a:r>
              <a:rPr lang="it-IT" sz="1200" b="1" i="0" cap="all" dirty="0">
                <a:solidFill>
                  <a:schemeClr val="bg1"/>
                </a:solidFill>
                <a:effectLst/>
                <a:latin typeface="Karbon"/>
              </a:rPr>
              <a:t>pietra miliare di Casteldarne</a:t>
            </a:r>
          </a:p>
        </p:txBody>
      </p:sp>
    </p:spTree>
    <p:extLst>
      <p:ext uri="{BB962C8B-B14F-4D97-AF65-F5344CB8AC3E}">
        <p14:creationId xmlns:p14="http://schemas.microsoft.com/office/powerpoint/2010/main" val="2304951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275F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557166-F144-40D9-AC4F-6645B92E1318}"/>
              </a:ext>
            </a:extLst>
          </p:cNvPr>
          <p:cNvSpPr>
            <a:spLocks noGrp="1"/>
          </p:cNvSpPr>
          <p:nvPr/>
        </p:nvSpPr>
        <p:spPr>
          <a:xfrm>
            <a:off x="333375" y="188926"/>
            <a:ext cx="7334250" cy="1049274"/>
          </a:xfrm>
          <a:prstGeom prst="rect">
            <a:avLst/>
          </a:prstGeom>
          <a:noFill/>
        </p:spPr>
        <p:txBody>
          <a:bodyPr wrap="square" lIns="0" tIns="0" rIns="0" bIns="0" anchor="t">
            <a:noAutofit/>
          </a:bodyPr>
          <a:lstStyle>
            <a:defPPr>
              <a:defRPr sz="6750" b="1">
                <a:solidFill>
                  <a:srgbClr val="000000"/>
                </a:solidFill>
                <a:latin typeface="Helvetica Neue"/>
                <a:ea typeface="Helvetica Neue"/>
                <a:cs typeface="Helvetica Neue"/>
              </a:defRPr>
            </a:defPPr>
            <a:lvl1pPr>
              <a:defRPr sz="6750" b="1">
                <a:solidFill>
                  <a:srgbClr val="000000"/>
                </a:solidFill>
                <a:latin typeface="Helvetica Neue"/>
                <a:ea typeface="Helvetica Neue"/>
                <a:cs typeface="Helvetica Neue"/>
              </a:defRPr>
            </a:lvl1pPr>
            <a:lvl2pPr>
              <a:defRPr sz="6750" b="1">
                <a:solidFill>
                  <a:srgbClr val="000000"/>
                </a:solidFill>
                <a:latin typeface="Helvetica Neue"/>
                <a:ea typeface="Helvetica Neue"/>
                <a:cs typeface="Helvetica Neue"/>
              </a:defRPr>
            </a:lvl2pPr>
            <a:lvl3pPr>
              <a:defRPr sz="6750" b="1">
                <a:solidFill>
                  <a:srgbClr val="000000"/>
                </a:solidFill>
                <a:latin typeface="Helvetica Neue"/>
                <a:ea typeface="Helvetica Neue"/>
                <a:cs typeface="Helvetica Neue"/>
              </a:defRPr>
            </a:lvl3pPr>
            <a:lvl4pPr>
              <a:defRPr sz="6750" b="1">
                <a:solidFill>
                  <a:srgbClr val="000000"/>
                </a:solidFill>
                <a:latin typeface="Helvetica Neue"/>
                <a:ea typeface="Helvetica Neue"/>
                <a:cs typeface="Helvetica Neue"/>
              </a:defRPr>
            </a:lvl4pPr>
            <a:lvl5pPr>
              <a:defRPr sz="6750" b="1">
                <a:solidFill>
                  <a:srgbClr val="000000"/>
                </a:solidFill>
                <a:latin typeface="Helvetica Neue"/>
                <a:ea typeface="Helvetica Neue"/>
                <a:cs typeface="Helvetica Neue"/>
              </a:defRPr>
            </a:lvl5pPr>
            <a:lvl6pPr>
              <a:defRPr sz="6750" b="1">
                <a:solidFill>
                  <a:srgbClr val="000000"/>
                </a:solidFill>
                <a:latin typeface="Helvetica Neue"/>
                <a:ea typeface="Helvetica Neue"/>
                <a:cs typeface="Helvetica Neue"/>
              </a:defRPr>
            </a:lvl6pPr>
            <a:lvl7pPr>
              <a:defRPr sz="6750" b="1">
                <a:solidFill>
                  <a:srgbClr val="000000"/>
                </a:solidFill>
                <a:latin typeface="Helvetica Neue"/>
                <a:ea typeface="Helvetica Neue"/>
                <a:cs typeface="Helvetica Neue"/>
              </a:defRPr>
            </a:lvl7pPr>
            <a:lvl8pPr>
              <a:defRPr sz="6750" b="1">
                <a:solidFill>
                  <a:srgbClr val="000000"/>
                </a:solidFill>
                <a:latin typeface="Helvetica Neue"/>
                <a:ea typeface="Helvetica Neue"/>
                <a:cs typeface="Helvetica Neue"/>
              </a:defRPr>
            </a:lvl8pPr>
            <a:lvl9pPr>
              <a:defRPr sz="6750" b="1">
                <a:solidFill>
                  <a:srgbClr val="000000"/>
                </a:solidFill>
                <a:latin typeface="Helvetica Neue"/>
                <a:ea typeface="Helvetica Neue"/>
                <a:cs typeface="Helvetica Neue"/>
              </a:defRPr>
            </a:lvl9pPr>
          </a:lstStyle>
          <a:p>
            <a:pPr defTabSz="171450">
              <a:lnSpc>
                <a:spcPct val="102000"/>
              </a:lnSpc>
              <a:buNone/>
              <a:defRPr sz="6750" b="1">
                <a:solidFill>
                  <a:srgbClr val="000000"/>
                </a:solidFill>
                <a:latin typeface="Helvetica Neue"/>
                <a:ea typeface="Helvetica Neue"/>
                <a:cs typeface="Helvetica Neue"/>
              </a:defRPr>
            </a:pPr>
            <a:r>
              <a:rPr lang="it-IT" sz="6750" b="1" dirty="0">
                <a:solidFill>
                  <a:schemeClr val="bg1"/>
                </a:solidFill>
                <a:latin typeface="Helvetica Neue"/>
                <a:ea typeface="Helvetica Neue"/>
                <a:cs typeface="Helvetica Neue"/>
              </a:rPr>
              <a:t>9</a:t>
            </a:r>
            <a:r>
              <a:rPr sz="6750" b="1" dirty="0">
                <a:solidFill>
                  <a:srgbClr val="000000"/>
                </a:solidFill>
                <a:latin typeface="Helvetica Neue"/>
                <a:ea typeface="Helvetica Neue"/>
                <a:cs typeface="Helvetica Neue"/>
              </a:rPr>
              <a:t>PROGETT</a:t>
            </a:r>
            <a:r>
              <a:rPr lang="it-IT" sz="6750" b="1" dirty="0">
                <a:solidFill>
                  <a:srgbClr val="000000"/>
                </a:solidFill>
                <a:latin typeface="Helvetica Neue"/>
                <a:ea typeface="Helvetica Neue"/>
                <a:cs typeface="Helvetica Neue"/>
              </a:rPr>
              <a:t>I</a:t>
            </a:r>
            <a:endParaRPr sz="6750" b="1" dirty="0">
              <a:solidFill>
                <a:srgbClr val="000000"/>
              </a:solidFill>
              <a:latin typeface="Helvetica Neue"/>
              <a:ea typeface="Helvetica Neue"/>
              <a:cs typeface="Helvetica Neue"/>
            </a:endParaRPr>
          </a:p>
        </p:txBody>
      </p:sp>
      <p:sp>
        <p:nvSpPr>
          <p:cNvPr id="3" name="TextBox 2">
            <a:extLst>
              <a:ext uri="{FF2B5EF4-FFF2-40B4-BE49-F238E27FC236}">
                <a16:creationId xmlns:a16="http://schemas.microsoft.com/office/drawing/2014/main" id="{FAD722C4-F57F-4262-ACEA-43D96F75CC3D}"/>
              </a:ext>
            </a:extLst>
          </p:cNvPr>
          <p:cNvSpPr>
            <a:spLocks noGrp="1"/>
          </p:cNvSpPr>
          <p:nvPr/>
        </p:nvSpPr>
        <p:spPr>
          <a:xfrm>
            <a:off x="333375" y="915395"/>
            <a:ext cx="7572375" cy="752475"/>
          </a:xfrm>
          <a:prstGeom prst="rect">
            <a:avLst/>
          </a:prstGeom>
          <a:noFill/>
        </p:spPr>
        <p:txBody>
          <a:bodyPr wrap="square" lIns="0" tIns="0" rIns="0" bIns="0" anchor="t">
            <a:noAutofit/>
          </a:bodyPr>
          <a:lstStyle>
            <a:defPPr>
              <a:defRPr sz="6750" b="1">
                <a:solidFill>
                  <a:srgbClr val="FFFFFF"/>
                </a:solidFill>
                <a:latin typeface="Helvetica Neue"/>
                <a:ea typeface="Helvetica Neue"/>
                <a:cs typeface="Helvetica Neue"/>
              </a:defRPr>
            </a:defPPr>
            <a:lvl1pPr>
              <a:defRPr sz="6750" b="1">
                <a:solidFill>
                  <a:srgbClr val="FFFFFF"/>
                </a:solidFill>
                <a:latin typeface="Helvetica Neue"/>
                <a:ea typeface="Helvetica Neue"/>
                <a:cs typeface="Helvetica Neue"/>
              </a:defRPr>
            </a:lvl1pPr>
            <a:lvl2pPr>
              <a:defRPr sz="6750" b="1">
                <a:solidFill>
                  <a:srgbClr val="FFFFFF"/>
                </a:solidFill>
                <a:latin typeface="Helvetica Neue"/>
                <a:ea typeface="Helvetica Neue"/>
                <a:cs typeface="Helvetica Neue"/>
              </a:defRPr>
            </a:lvl2pPr>
            <a:lvl3pPr>
              <a:defRPr sz="6750" b="1">
                <a:solidFill>
                  <a:srgbClr val="FFFFFF"/>
                </a:solidFill>
                <a:latin typeface="Helvetica Neue"/>
                <a:ea typeface="Helvetica Neue"/>
                <a:cs typeface="Helvetica Neue"/>
              </a:defRPr>
            </a:lvl3pPr>
            <a:lvl4pPr>
              <a:defRPr sz="6750" b="1">
                <a:solidFill>
                  <a:srgbClr val="FFFFFF"/>
                </a:solidFill>
                <a:latin typeface="Helvetica Neue"/>
                <a:ea typeface="Helvetica Neue"/>
                <a:cs typeface="Helvetica Neue"/>
              </a:defRPr>
            </a:lvl4pPr>
            <a:lvl5pPr>
              <a:defRPr sz="6750" b="1">
                <a:solidFill>
                  <a:srgbClr val="FFFFFF"/>
                </a:solidFill>
                <a:latin typeface="Helvetica Neue"/>
                <a:ea typeface="Helvetica Neue"/>
                <a:cs typeface="Helvetica Neue"/>
              </a:defRPr>
            </a:lvl5pPr>
            <a:lvl6pPr>
              <a:defRPr sz="6750" b="1">
                <a:solidFill>
                  <a:srgbClr val="FFFFFF"/>
                </a:solidFill>
                <a:latin typeface="Helvetica Neue"/>
                <a:ea typeface="Helvetica Neue"/>
                <a:cs typeface="Helvetica Neue"/>
              </a:defRPr>
            </a:lvl6pPr>
            <a:lvl7pPr>
              <a:defRPr sz="6750" b="1">
                <a:solidFill>
                  <a:srgbClr val="FFFFFF"/>
                </a:solidFill>
                <a:latin typeface="Helvetica Neue"/>
                <a:ea typeface="Helvetica Neue"/>
                <a:cs typeface="Helvetica Neue"/>
              </a:defRPr>
            </a:lvl7pPr>
            <a:lvl8pPr>
              <a:defRPr sz="6750" b="1">
                <a:solidFill>
                  <a:srgbClr val="FFFFFF"/>
                </a:solidFill>
                <a:latin typeface="Helvetica Neue"/>
                <a:ea typeface="Helvetica Neue"/>
                <a:cs typeface="Helvetica Neue"/>
              </a:defRPr>
            </a:lvl8pPr>
            <a:lvl9pPr>
              <a:defRPr sz="6750" b="1">
                <a:solidFill>
                  <a:srgbClr val="FFFFFF"/>
                </a:solidFill>
                <a:latin typeface="Helvetica Neue"/>
                <a:ea typeface="Helvetica Neue"/>
                <a:cs typeface="Helvetica Neue"/>
              </a:defRPr>
            </a:lvl9pPr>
          </a:lstStyle>
          <a:p>
            <a:pPr defTabSz="171450">
              <a:lnSpc>
                <a:spcPct val="102000"/>
              </a:lnSpc>
              <a:buNone/>
              <a:defRPr sz="6750" b="1">
                <a:solidFill>
                  <a:srgbClr val="FFFFFF"/>
                </a:solidFill>
                <a:latin typeface="Helvetica Neue"/>
                <a:ea typeface="Helvetica Neue"/>
                <a:cs typeface="Helvetica Neue"/>
              </a:defRPr>
            </a:pPr>
            <a:r>
              <a:rPr lang="it-IT" sz="6750" b="1" dirty="0">
                <a:solidFill>
                  <a:schemeClr val="tx1"/>
                </a:solidFill>
                <a:latin typeface="Helvetica Neue"/>
                <a:ea typeface="Helvetica Neue"/>
                <a:cs typeface="Helvetica Neue"/>
              </a:rPr>
              <a:t>9</a:t>
            </a:r>
            <a:r>
              <a:rPr lang="it-IT" sz="6750" b="1" dirty="0">
                <a:solidFill>
                  <a:schemeClr val="bg1"/>
                </a:solidFill>
                <a:latin typeface="Helvetica Neue"/>
                <a:ea typeface="Helvetica Neue"/>
                <a:cs typeface="Helvetica Neue"/>
              </a:rPr>
              <a:t>TEMI</a:t>
            </a:r>
            <a:endParaRPr sz="6750" b="1" dirty="0">
              <a:solidFill>
                <a:schemeClr val="bg1"/>
              </a:solidFill>
              <a:latin typeface="Helvetica Neue"/>
              <a:ea typeface="Helvetica Neue"/>
              <a:cs typeface="Helvetica Neue"/>
            </a:endParaRPr>
          </a:p>
        </p:txBody>
      </p:sp>
      <p:sp>
        <p:nvSpPr>
          <p:cNvPr id="4" name="TextBox 3">
            <a:extLst>
              <a:ext uri="{FF2B5EF4-FFF2-40B4-BE49-F238E27FC236}">
                <a16:creationId xmlns:a16="http://schemas.microsoft.com/office/drawing/2014/main" id="{E48C9DEE-E3EC-45F7-B99A-650A8C05CE71}"/>
              </a:ext>
            </a:extLst>
          </p:cNvPr>
          <p:cNvSpPr>
            <a:spLocks noGrp="1"/>
          </p:cNvSpPr>
          <p:nvPr/>
        </p:nvSpPr>
        <p:spPr>
          <a:xfrm>
            <a:off x="361950" y="1767590"/>
            <a:ext cx="5114925" cy="326441"/>
          </a:xfrm>
          <a:prstGeom prst="rect">
            <a:avLst/>
          </a:prstGeom>
          <a:noFill/>
        </p:spPr>
        <p:txBody>
          <a:bodyPr wrap="square" lIns="0" tIns="0" rIns="0" bIns="0">
            <a:noAutofit/>
          </a:bodyPr>
          <a:lstStyle>
            <a:defPPr>
              <a:defRPr sz="2100" b="1">
                <a:solidFill>
                  <a:srgbClr val="000000"/>
                </a:solidFill>
                <a:latin typeface="Helvetica Neue"/>
                <a:ea typeface="Helvetica Neue"/>
                <a:cs typeface="Helvetica Neue"/>
              </a:defRPr>
            </a:defPPr>
            <a:lvl1pPr>
              <a:defRPr sz="2100" b="1">
                <a:solidFill>
                  <a:srgbClr val="000000"/>
                </a:solidFill>
                <a:latin typeface="Helvetica Neue"/>
                <a:ea typeface="Helvetica Neue"/>
                <a:cs typeface="Helvetica Neue"/>
              </a:defRPr>
            </a:lvl1pPr>
            <a:lvl2pPr>
              <a:defRPr sz="2100" b="1">
                <a:solidFill>
                  <a:srgbClr val="000000"/>
                </a:solidFill>
                <a:latin typeface="Helvetica Neue"/>
                <a:ea typeface="Helvetica Neue"/>
                <a:cs typeface="Helvetica Neue"/>
              </a:defRPr>
            </a:lvl2pPr>
            <a:lvl3pPr>
              <a:defRPr sz="2100" b="1">
                <a:solidFill>
                  <a:srgbClr val="000000"/>
                </a:solidFill>
                <a:latin typeface="Helvetica Neue"/>
                <a:ea typeface="Helvetica Neue"/>
                <a:cs typeface="Helvetica Neue"/>
              </a:defRPr>
            </a:lvl3pPr>
            <a:lvl4pPr>
              <a:defRPr sz="2100" b="1">
                <a:solidFill>
                  <a:srgbClr val="000000"/>
                </a:solidFill>
                <a:latin typeface="Helvetica Neue"/>
                <a:ea typeface="Helvetica Neue"/>
                <a:cs typeface="Helvetica Neue"/>
              </a:defRPr>
            </a:lvl4pPr>
            <a:lvl5pPr>
              <a:defRPr sz="2100" b="1">
                <a:solidFill>
                  <a:srgbClr val="000000"/>
                </a:solidFill>
                <a:latin typeface="Helvetica Neue"/>
                <a:ea typeface="Helvetica Neue"/>
                <a:cs typeface="Helvetica Neue"/>
              </a:defRPr>
            </a:lvl5pPr>
            <a:lvl6pPr>
              <a:defRPr sz="2100" b="1">
                <a:solidFill>
                  <a:srgbClr val="000000"/>
                </a:solidFill>
                <a:latin typeface="Helvetica Neue"/>
                <a:ea typeface="Helvetica Neue"/>
                <a:cs typeface="Helvetica Neue"/>
              </a:defRPr>
            </a:lvl6pPr>
            <a:lvl7pPr>
              <a:defRPr sz="2100" b="1">
                <a:solidFill>
                  <a:srgbClr val="000000"/>
                </a:solidFill>
                <a:latin typeface="Helvetica Neue"/>
                <a:ea typeface="Helvetica Neue"/>
                <a:cs typeface="Helvetica Neue"/>
              </a:defRPr>
            </a:lvl7pPr>
            <a:lvl8pPr>
              <a:defRPr sz="2100" b="1">
                <a:solidFill>
                  <a:srgbClr val="000000"/>
                </a:solidFill>
                <a:latin typeface="Helvetica Neue"/>
                <a:ea typeface="Helvetica Neue"/>
                <a:cs typeface="Helvetica Neue"/>
              </a:defRPr>
            </a:lvl8pPr>
            <a:lvl9pPr>
              <a:defRPr sz="2100" b="1">
                <a:solidFill>
                  <a:srgbClr val="000000"/>
                </a:solidFill>
                <a:latin typeface="Helvetica Neue"/>
                <a:ea typeface="Helvetica Neue"/>
                <a:cs typeface="Helvetica Neue"/>
              </a:defRPr>
            </a:lvl9pPr>
          </a:lstStyle>
          <a:p>
            <a:pPr defTabSz="171450">
              <a:lnSpc>
                <a:spcPct val="102000"/>
              </a:lnSpc>
              <a:buNone/>
              <a:defRPr sz="2100" b="1">
                <a:solidFill>
                  <a:srgbClr val="000000"/>
                </a:solidFill>
                <a:latin typeface="Helvetica Neue"/>
                <a:ea typeface="Helvetica Neue"/>
                <a:cs typeface="Helvetica Neue"/>
              </a:defRPr>
            </a:pPr>
            <a:r>
              <a:rPr lang="it-IT" sz="2100" b="1" dirty="0">
                <a:solidFill>
                  <a:srgbClr val="000000"/>
                </a:solidFill>
                <a:latin typeface="Helvetica Neue"/>
                <a:ea typeface="Helvetica Neue"/>
                <a:cs typeface="Helvetica Neue"/>
              </a:rPr>
              <a:t>SISTEMI DI ORIENTAMENTO </a:t>
            </a:r>
          </a:p>
          <a:p>
            <a:pPr defTabSz="171450">
              <a:lnSpc>
                <a:spcPct val="102000"/>
              </a:lnSpc>
              <a:buNone/>
              <a:defRPr sz="2100" b="1">
                <a:solidFill>
                  <a:srgbClr val="000000"/>
                </a:solidFill>
                <a:latin typeface="Helvetica Neue"/>
                <a:ea typeface="Helvetica Neue"/>
                <a:cs typeface="Helvetica Neue"/>
              </a:defRPr>
            </a:pPr>
            <a:r>
              <a:rPr lang="it-IT" sz="2100" b="1" dirty="0">
                <a:solidFill>
                  <a:srgbClr val="000000"/>
                </a:solidFill>
                <a:latin typeface="Helvetica Neue"/>
                <a:ea typeface="Helvetica Neue"/>
                <a:cs typeface="Helvetica Neue"/>
              </a:rPr>
              <a:t>NEL MONDO</a:t>
            </a:r>
            <a:endParaRPr sz="2250" b="1" dirty="0">
              <a:solidFill>
                <a:srgbClr val="000000"/>
              </a:solidFill>
              <a:latin typeface="Helvetica Neue"/>
              <a:ea typeface="Helvetica Neue"/>
              <a:cs typeface="Helvetica Neue"/>
            </a:endParaRPr>
          </a:p>
        </p:txBody>
      </p:sp>
      <p:sp>
        <p:nvSpPr>
          <p:cNvPr id="5" name="TextBox 4">
            <a:extLst>
              <a:ext uri="{FF2B5EF4-FFF2-40B4-BE49-F238E27FC236}">
                <a16:creationId xmlns:a16="http://schemas.microsoft.com/office/drawing/2014/main" id="{986BD737-9F1B-4A97-A352-99E4377D3144}"/>
              </a:ext>
            </a:extLst>
          </p:cNvPr>
          <p:cNvSpPr>
            <a:spLocks noGrp="1"/>
          </p:cNvSpPr>
          <p:nvPr/>
        </p:nvSpPr>
        <p:spPr>
          <a:xfrm>
            <a:off x="7010400" y="4524325"/>
            <a:ext cx="1800225" cy="333425"/>
          </a:xfrm>
          <a:prstGeom prst="rect">
            <a:avLst/>
          </a:prstGeom>
          <a:noFill/>
        </p:spPr>
        <p:txBody>
          <a:bodyPr wrap="square" lIns="0" tIns="0" rIns="0" bIns="0">
            <a:spAutoFit/>
          </a:bodyPr>
          <a:lstStyle/>
          <a:p>
            <a:pPr algn="r" defTabSz="171450">
              <a:lnSpc>
                <a:spcPts val="1275"/>
              </a:lnSpc>
              <a:buNone/>
            </a:pPr>
            <a:r>
              <a:rPr sz="1125">
                <a:solidFill>
                  <a:srgbClr val="FFFFFF"/>
                </a:solidFill>
                <a:latin typeface="Helvetica Neue"/>
                <a:ea typeface="Helvetica Neue"/>
                <a:cs typeface="Helvetica Neue"/>
              </a:rPr>
              <a:t>PROGETTARE UN</a:t>
            </a:r>
          </a:p>
          <a:p>
            <a:pPr algn="r" defTabSz="171450">
              <a:lnSpc>
                <a:spcPts val="1275"/>
              </a:lnSpc>
              <a:buNone/>
            </a:pPr>
            <a:r>
              <a:rPr sz="1125" b="1">
                <a:solidFill>
                  <a:srgbClr val="FFFFFF"/>
                </a:solidFill>
                <a:latin typeface="Helvetica Neue"/>
                <a:ea typeface="Helvetica Neue"/>
                <a:cs typeface="Helvetica Neue"/>
              </a:rPr>
              <a:t> WAYFINDING RURALE</a:t>
            </a:r>
            <a:endParaRPr sz="1125">
              <a:solidFill>
                <a:srgbClr val="FFFFFF"/>
              </a:solidFill>
              <a:latin typeface="Helvetica Neue"/>
              <a:ea typeface="Helvetica Neue"/>
              <a:cs typeface="Helvetica Neue"/>
            </a:endParaRPr>
          </a:p>
        </p:txBody>
      </p:sp>
    </p:spTree>
    <p:extLst>
      <p:ext uri="{BB962C8B-B14F-4D97-AF65-F5344CB8AC3E}">
        <p14:creationId xmlns:p14="http://schemas.microsoft.com/office/powerpoint/2010/main" val="419019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275F7"/>
        </a:solidFill>
        <a:effectLst/>
      </p:bgPr>
    </p:bg>
    <p:spTree>
      <p:nvGrpSpPr>
        <p:cNvPr id="1" name="">
          <a:extLst>
            <a:ext uri="{FF2B5EF4-FFF2-40B4-BE49-F238E27FC236}">
              <a16:creationId xmlns:a16="http://schemas.microsoft.com/office/drawing/2014/main" id="{D64635BF-4D0B-5E1C-C5E8-22BF87210C6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F4B1047-A4B7-392C-1277-1A1F1B370754}"/>
              </a:ext>
            </a:extLst>
          </p:cNvPr>
          <p:cNvSpPr>
            <a:spLocks noGrp="1"/>
          </p:cNvSpPr>
          <p:nvPr/>
        </p:nvSpPr>
        <p:spPr>
          <a:xfrm>
            <a:off x="333375" y="188926"/>
            <a:ext cx="7334250" cy="1049274"/>
          </a:xfrm>
          <a:prstGeom prst="rect">
            <a:avLst/>
          </a:prstGeom>
          <a:noFill/>
        </p:spPr>
        <p:txBody>
          <a:bodyPr wrap="square" lIns="0" tIns="0" rIns="0" bIns="0" anchor="t">
            <a:noAutofit/>
          </a:bodyPr>
          <a:lstStyle>
            <a:defPPr>
              <a:defRPr sz="6750" b="1">
                <a:solidFill>
                  <a:srgbClr val="000000"/>
                </a:solidFill>
                <a:latin typeface="Helvetica Neue"/>
                <a:ea typeface="Helvetica Neue"/>
                <a:cs typeface="Helvetica Neue"/>
              </a:defRPr>
            </a:defPPr>
            <a:lvl1pPr>
              <a:defRPr sz="6750" b="1">
                <a:solidFill>
                  <a:srgbClr val="000000"/>
                </a:solidFill>
                <a:latin typeface="Helvetica Neue"/>
                <a:ea typeface="Helvetica Neue"/>
                <a:cs typeface="Helvetica Neue"/>
              </a:defRPr>
            </a:lvl1pPr>
            <a:lvl2pPr>
              <a:defRPr sz="6750" b="1">
                <a:solidFill>
                  <a:srgbClr val="000000"/>
                </a:solidFill>
                <a:latin typeface="Helvetica Neue"/>
                <a:ea typeface="Helvetica Neue"/>
                <a:cs typeface="Helvetica Neue"/>
              </a:defRPr>
            </a:lvl2pPr>
            <a:lvl3pPr>
              <a:defRPr sz="6750" b="1">
                <a:solidFill>
                  <a:srgbClr val="000000"/>
                </a:solidFill>
                <a:latin typeface="Helvetica Neue"/>
                <a:ea typeface="Helvetica Neue"/>
                <a:cs typeface="Helvetica Neue"/>
              </a:defRPr>
            </a:lvl3pPr>
            <a:lvl4pPr>
              <a:defRPr sz="6750" b="1">
                <a:solidFill>
                  <a:srgbClr val="000000"/>
                </a:solidFill>
                <a:latin typeface="Helvetica Neue"/>
                <a:ea typeface="Helvetica Neue"/>
                <a:cs typeface="Helvetica Neue"/>
              </a:defRPr>
            </a:lvl4pPr>
            <a:lvl5pPr>
              <a:defRPr sz="6750" b="1">
                <a:solidFill>
                  <a:srgbClr val="000000"/>
                </a:solidFill>
                <a:latin typeface="Helvetica Neue"/>
                <a:ea typeface="Helvetica Neue"/>
                <a:cs typeface="Helvetica Neue"/>
              </a:defRPr>
            </a:lvl5pPr>
            <a:lvl6pPr>
              <a:defRPr sz="6750" b="1">
                <a:solidFill>
                  <a:srgbClr val="000000"/>
                </a:solidFill>
                <a:latin typeface="Helvetica Neue"/>
                <a:ea typeface="Helvetica Neue"/>
                <a:cs typeface="Helvetica Neue"/>
              </a:defRPr>
            </a:lvl6pPr>
            <a:lvl7pPr>
              <a:defRPr sz="6750" b="1">
                <a:solidFill>
                  <a:srgbClr val="000000"/>
                </a:solidFill>
                <a:latin typeface="Helvetica Neue"/>
                <a:ea typeface="Helvetica Neue"/>
                <a:cs typeface="Helvetica Neue"/>
              </a:defRPr>
            </a:lvl7pPr>
            <a:lvl8pPr>
              <a:defRPr sz="6750" b="1">
                <a:solidFill>
                  <a:srgbClr val="000000"/>
                </a:solidFill>
                <a:latin typeface="Helvetica Neue"/>
                <a:ea typeface="Helvetica Neue"/>
                <a:cs typeface="Helvetica Neue"/>
              </a:defRPr>
            </a:lvl8pPr>
            <a:lvl9pPr>
              <a:defRPr sz="6750" b="1">
                <a:solidFill>
                  <a:srgbClr val="000000"/>
                </a:solidFill>
                <a:latin typeface="Helvetica Neue"/>
                <a:ea typeface="Helvetica Neue"/>
                <a:cs typeface="Helvetica Neue"/>
              </a:defRPr>
            </a:lvl9pPr>
          </a:lstStyle>
          <a:p>
            <a:pPr defTabSz="171450">
              <a:lnSpc>
                <a:spcPct val="102000"/>
              </a:lnSpc>
              <a:buNone/>
              <a:defRPr sz="6750" b="1">
                <a:solidFill>
                  <a:srgbClr val="000000"/>
                </a:solidFill>
                <a:latin typeface="Helvetica Neue"/>
                <a:ea typeface="Helvetica Neue"/>
                <a:cs typeface="Helvetica Neue"/>
              </a:defRPr>
            </a:pPr>
            <a:r>
              <a:rPr sz="6750" b="1" dirty="0">
                <a:solidFill>
                  <a:srgbClr val="000000"/>
                </a:solidFill>
                <a:latin typeface="Helvetica Neue"/>
                <a:ea typeface="Helvetica Neue"/>
                <a:cs typeface="Helvetica Neue"/>
              </a:rPr>
              <a:t>PROGETTARE LA</a:t>
            </a:r>
          </a:p>
        </p:txBody>
      </p:sp>
      <p:sp>
        <p:nvSpPr>
          <p:cNvPr id="3" name="TextBox 2">
            <a:extLst>
              <a:ext uri="{FF2B5EF4-FFF2-40B4-BE49-F238E27FC236}">
                <a16:creationId xmlns:a16="http://schemas.microsoft.com/office/drawing/2014/main" id="{24E83977-3628-70F9-E513-1E72F73E032B}"/>
              </a:ext>
            </a:extLst>
          </p:cNvPr>
          <p:cNvSpPr>
            <a:spLocks noGrp="1"/>
          </p:cNvSpPr>
          <p:nvPr/>
        </p:nvSpPr>
        <p:spPr>
          <a:xfrm>
            <a:off x="333375" y="915395"/>
            <a:ext cx="7572375" cy="752475"/>
          </a:xfrm>
          <a:prstGeom prst="rect">
            <a:avLst/>
          </a:prstGeom>
          <a:noFill/>
        </p:spPr>
        <p:txBody>
          <a:bodyPr wrap="square" lIns="0" tIns="0" rIns="0" bIns="0" anchor="t">
            <a:noAutofit/>
          </a:bodyPr>
          <a:lstStyle>
            <a:defPPr>
              <a:defRPr sz="6750" b="1">
                <a:solidFill>
                  <a:srgbClr val="FFFFFF"/>
                </a:solidFill>
                <a:latin typeface="Helvetica Neue"/>
                <a:ea typeface="Helvetica Neue"/>
                <a:cs typeface="Helvetica Neue"/>
              </a:defRPr>
            </a:defPPr>
            <a:lvl1pPr>
              <a:defRPr sz="6750" b="1">
                <a:solidFill>
                  <a:srgbClr val="FFFFFF"/>
                </a:solidFill>
                <a:latin typeface="Helvetica Neue"/>
                <a:ea typeface="Helvetica Neue"/>
                <a:cs typeface="Helvetica Neue"/>
              </a:defRPr>
            </a:lvl1pPr>
            <a:lvl2pPr>
              <a:defRPr sz="6750" b="1">
                <a:solidFill>
                  <a:srgbClr val="FFFFFF"/>
                </a:solidFill>
                <a:latin typeface="Helvetica Neue"/>
                <a:ea typeface="Helvetica Neue"/>
                <a:cs typeface="Helvetica Neue"/>
              </a:defRPr>
            </a:lvl2pPr>
            <a:lvl3pPr>
              <a:defRPr sz="6750" b="1">
                <a:solidFill>
                  <a:srgbClr val="FFFFFF"/>
                </a:solidFill>
                <a:latin typeface="Helvetica Neue"/>
                <a:ea typeface="Helvetica Neue"/>
                <a:cs typeface="Helvetica Neue"/>
              </a:defRPr>
            </a:lvl3pPr>
            <a:lvl4pPr>
              <a:defRPr sz="6750" b="1">
                <a:solidFill>
                  <a:srgbClr val="FFFFFF"/>
                </a:solidFill>
                <a:latin typeface="Helvetica Neue"/>
                <a:ea typeface="Helvetica Neue"/>
                <a:cs typeface="Helvetica Neue"/>
              </a:defRPr>
            </a:lvl4pPr>
            <a:lvl5pPr>
              <a:defRPr sz="6750" b="1">
                <a:solidFill>
                  <a:srgbClr val="FFFFFF"/>
                </a:solidFill>
                <a:latin typeface="Helvetica Neue"/>
                <a:ea typeface="Helvetica Neue"/>
                <a:cs typeface="Helvetica Neue"/>
              </a:defRPr>
            </a:lvl5pPr>
            <a:lvl6pPr>
              <a:defRPr sz="6750" b="1">
                <a:solidFill>
                  <a:srgbClr val="FFFFFF"/>
                </a:solidFill>
                <a:latin typeface="Helvetica Neue"/>
                <a:ea typeface="Helvetica Neue"/>
                <a:cs typeface="Helvetica Neue"/>
              </a:defRPr>
            </a:lvl6pPr>
            <a:lvl7pPr>
              <a:defRPr sz="6750" b="1">
                <a:solidFill>
                  <a:srgbClr val="FFFFFF"/>
                </a:solidFill>
                <a:latin typeface="Helvetica Neue"/>
                <a:ea typeface="Helvetica Neue"/>
                <a:cs typeface="Helvetica Neue"/>
              </a:defRPr>
            </a:lvl7pPr>
            <a:lvl8pPr>
              <a:defRPr sz="6750" b="1">
                <a:solidFill>
                  <a:srgbClr val="FFFFFF"/>
                </a:solidFill>
                <a:latin typeface="Helvetica Neue"/>
                <a:ea typeface="Helvetica Neue"/>
                <a:cs typeface="Helvetica Neue"/>
              </a:defRPr>
            </a:lvl8pPr>
            <a:lvl9pPr>
              <a:defRPr sz="6750" b="1">
                <a:solidFill>
                  <a:srgbClr val="FFFFFF"/>
                </a:solidFill>
                <a:latin typeface="Helvetica Neue"/>
                <a:ea typeface="Helvetica Neue"/>
                <a:cs typeface="Helvetica Neue"/>
              </a:defRPr>
            </a:lvl9pPr>
          </a:lstStyle>
          <a:p>
            <a:pPr defTabSz="171450">
              <a:lnSpc>
                <a:spcPct val="102000"/>
              </a:lnSpc>
              <a:buNone/>
              <a:defRPr sz="6750" b="1">
                <a:solidFill>
                  <a:srgbClr val="FFFFFF"/>
                </a:solidFill>
                <a:latin typeface="Helvetica Neue"/>
                <a:ea typeface="Helvetica Neue"/>
                <a:cs typeface="Helvetica Neue"/>
              </a:defRPr>
            </a:pPr>
            <a:r>
              <a:rPr sz="6750" b="1" dirty="0">
                <a:solidFill>
                  <a:srgbClr val="FFFFFF"/>
                </a:solidFill>
                <a:latin typeface="Helvetica Neue"/>
                <a:ea typeface="Helvetica Neue"/>
                <a:cs typeface="Helvetica Neue"/>
              </a:rPr>
              <a:t>PARTECIPAZIONE</a:t>
            </a:r>
            <a:endParaRPr sz="6750" b="1" dirty="0">
              <a:solidFill>
                <a:srgbClr val="000000"/>
              </a:solidFill>
              <a:latin typeface="Helvetica Neue"/>
              <a:ea typeface="Helvetica Neue"/>
              <a:cs typeface="Helvetica Neue"/>
            </a:endParaRPr>
          </a:p>
        </p:txBody>
      </p:sp>
      <p:sp>
        <p:nvSpPr>
          <p:cNvPr id="4" name="TextBox 3">
            <a:extLst>
              <a:ext uri="{FF2B5EF4-FFF2-40B4-BE49-F238E27FC236}">
                <a16:creationId xmlns:a16="http://schemas.microsoft.com/office/drawing/2014/main" id="{6C1E1A36-FFC9-DC96-19DE-B1123B40DDE5}"/>
              </a:ext>
            </a:extLst>
          </p:cNvPr>
          <p:cNvSpPr>
            <a:spLocks noGrp="1"/>
          </p:cNvSpPr>
          <p:nvPr/>
        </p:nvSpPr>
        <p:spPr>
          <a:xfrm>
            <a:off x="361950" y="1767590"/>
            <a:ext cx="5114925" cy="326441"/>
          </a:xfrm>
          <a:prstGeom prst="rect">
            <a:avLst/>
          </a:prstGeom>
          <a:noFill/>
        </p:spPr>
        <p:txBody>
          <a:bodyPr wrap="square" lIns="0" tIns="0" rIns="0" bIns="0">
            <a:noAutofit/>
          </a:bodyPr>
          <a:lstStyle>
            <a:defPPr>
              <a:defRPr sz="2100" b="1">
                <a:solidFill>
                  <a:srgbClr val="000000"/>
                </a:solidFill>
                <a:latin typeface="Helvetica Neue"/>
                <a:ea typeface="Helvetica Neue"/>
                <a:cs typeface="Helvetica Neue"/>
              </a:defRPr>
            </a:defPPr>
            <a:lvl1pPr>
              <a:defRPr sz="2100" b="1">
                <a:solidFill>
                  <a:srgbClr val="000000"/>
                </a:solidFill>
                <a:latin typeface="Helvetica Neue"/>
                <a:ea typeface="Helvetica Neue"/>
                <a:cs typeface="Helvetica Neue"/>
              </a:defRPr>
            </a:lvl1pPr>
            <a:lvl2pPr>
              <a:defRPr sz="2100" b="1">
                <a:solidFill>
                  <a:srgbClr val="000000"/>
                </a:solidFill>
                <a:latin typeface="Helvetica Neue"/>
                <a:ea typeface="Helvetica Neue"/>
                <a:cs typeface="Helvetica Neue"/>
              </a:defRPr>
            </a:lvl2pPr>
            <a:lvl3pPr>
              <a:defRPr sz="2100" b="1">
                <a:solidFill>
                  <a:srgbClr val="000000"/>
                </a:solidFill>
                <a:latin typeface="Helvetica Neue"/>
                <a:ea typeface="Helvetica Neue"/>
                <a:cs typeface="Helvetica Neue"/>
              </a:defRPr>
            </a:lvl3pPr>
            <a:lvl4pPr>
              <a:defRPr sz="2100" b="1">
                <a:solidFill>
                  <a:srgbClr val="000000"/>
                </a:solidFill>
                <a:latin typeface="Helvetica Neue"/>
                <a:ea typeface="Helvetica Neue"/>
                <a:cs typeface="Helvetica Neue"/>
              </a:defRPr>
            </a:lvl4pPr>
            <a:lvl5pPr>
              <a:defRPr sz="2100" b="1">
                <a:solidFill>
                  <a:srgbClr val="000000"/>
                </a:solidFill>
                <a:latin typeface="Helvetica Neue"/>
                <a:ea typeface="Helvetica Neue"/>
                <a:cs typeface="Helvetica Neue"/>
              </a:defRPr>
            </a:lvl5pPr>
            <a:lvl6pPr>
              <a:defRPr sz="2100" b="1">
                <a:solidFill>
                  <a:srgbClr val="000000"/>
                </a:solidFill>
                <a:latin typeface="Helvetica Neue"/>
                <a:ea typeface="Helvetica Neue"/>
                <a:cs typeface="Helvetica Neue"/>
              </a:defRPr>
            </a:lvl6pPr>
            <a:lvl7pPr>
              <a:defRPr sz="2100" b="1">
                <a:solidFill>
                  <a:srgbClr val="000000"/>
                </a:solidFill>
                <a:latin typeface="Helvetica Neue"/>
                <a:ea typeface="Helvetica Neue"/>
                <a:cs typeface="Helvetica Neue"/>
              </a:defRPr>
            </a:lvl7pPr>
            <a:lvl8pPr>
              <a:defRPr sz="2100" b="1">
                <a:solidFill>
                  <a:srgbClr val="000000"/>
                </a:solidFill>
                <a:latin typeface="Helvetica Neue"/>
                <a:ea typeface="Helvetica Neue"/>
                <a:cs typeface="Helvetica Neue"/>
              </a:defRPr>
            </a:lvl8pPr>
            <a:lvl9pPr>
              <a:defRPr sz="2100" b="1">
                <a:solidFill>
                  <a:srgbClr val="000000"/>
                </a:solidFill>
                <a:latin typeface="Helvetica Neue"/>
                <a:ea typeface="Helvetica Neue"/>
                <a:cs typeface="Helvetica Neue"/>
              </a:defRPr>
            </a:lvl9pPr>
          </a:lstStyle>
          <a:p>
            <a:pPr defTabSz="171450">
              <a:lnSpc>
                <a:spcPct val="102000"/>
              </a:lnSpc>
              <a:buNone/>
              <a:defRPr sz="2100" b="1">
                <a:solidFill>
                  <a:srgbClr val="000000"/>
                </a:solidFill>
                <a:latin typeface="Helvetica Neue"/>
                <a:ea typeface="Helvetica Neue"/>
                <a:cs typeface="Helvetica Neue"/>
              </a:defRPr>
            </a:pPr>
            <a:r>
              <a:rPr sz="2100" b="1" dirty="0">
                <a:solidFill>
                  <a:srgbClr val="000000"/>
                </a:solidFill>
                <a:latin typeface="Helvetica Neue"/>
                <a:ea typeface="Helvetica Neue"/>
                <a:cs typeface="Helvetica Neue"/>
              </a:rPr>
              <a:t>COINVOLGERE PERSONE E TERRITORI</a:t>
            </a:r>
            <a:endParaRPr sz="2250" b="1" dirty="0">
              <a:solidFill>
                <a:srgbClr val="000000"/>
              </a:solidFill>
              <a:latin typeface="Helvetica Neue"/>
              <a:ea typeface="Helvetica Neue"/>
              <a:cs typeface="Helvetica Neue"/>
            </a:endParaRPr>
          </a:p>
        </p:txBody>
      </p:sp>
      <p:sp>
        <p:nvSpPr>
          <p:cNvPr id="5" name="TextBox 4">
            <a:extLst>
              <a:ext uri="{FF2B5EF4-FFF2-40B4-BE49-F238E27FC236}">
                <a16:creationId xmlns:a16="http://schemas.microsoft.com/office/drawing/2014/main" id="{4F8201EA-68D9-5E31-3F5C-9E6D192A9840}"/>
              </a:ext>
            </a:extLst>
          </p:cNvPr>
          <p:cNvSpPr>
            <a:spLocks noGrp="1"/>
          </p:cNvSpPr>
          <p:nvPr/>
        </p:nvSpPr>
        <p:spPr>
          <a:xfrm>
            <a:off x="7010400" y="4524325"/>
            <a:ext cx="1800225" cy="333425"/>
          </a:xfrm>
          <a:prstGeom prst="rect">
            <a:avLst/>
          </a:prstGeom>
          <a:noFill/>
        </p:spPr>
        <p:txBody>
          <a:bodyPr wrap="square" lIns="0" tIns="0" rIns="0" bIns="0">
            <a:spAutoFit/>
          </a:bodyPr>
          <a:lstStyle/>
          <a:p>
            <a:pPr algn="r" defTabSz="171450">
              <a:lnSpc>
                <a:spcPts val="1275"/>
              </a:lnSpc>
              <a:buNone/>
            </a:pPr>
            <a:r>
              <a:rPr sz="1125">
                <a:solidFill>
                  <a:srgbClr val="FFFFFF"/>
                </a:solidFill>
                <a:latin typeface="Helvetica Neue"/>
                <a:ea typeface="Helvetica Neue"/>
                <a:cs typeface="Helvetica Neue"/>
              </a:rPr>
              <a:t>PROGETTARE UN</a:t>
            </a:r>
          </a:p>
          <a:p>
            <a:pPr algn="r" defTabSz="171450">
              <a:lnSpc>
                <a:spcPts val="1275"/>
              </a:lnSpc>
              <a:buNone/>
            </a:pPr>
            <a:r>
              <a:rPr sz="1125" b="1">
                <a:solidFill>
                  <a:srgbClr val="FFFFFF"/>
                </a:solidFill>
                <a:latin typeface="Helvetica Neue"/>
                <a:ea typeface="Helvetica Neue"/>
                <a:cs typeface="Helvetica Neue"/>
              </a:rPr>
              <a:t> WAYFINDING RURALE</a:t>
            </a:r>
            <a:endParaRPr sz="1125">
              <a:solidFill>
                <a:srgbClr val="FFFFFF"/>
              </a:solidFill>
              <a:latin typeface="Helvetica Neue"/>
              <a:ea typeface="Helvetica Neue"/>
              <a:cs typeface="Helvetica Neue"/>
            </a:endParaRPr>
          </a:p>
        </p:txBody>
      </p:sp>
      <p:sp>
        <p:nvSpPr>
          <p:cNvPr id="6" name="project-name">
            <a:extLst>
              <a:ext uri="{FF2B5EF4-FFF2-40B4-BE49-F238E27FC236}">
                <a16:creationId xmlns:a16="http://schemas.microsoft.com/office/drawing/2014/main" id="{395F0D2C-C057-9A81-FBD2-983DBFFDFDA3}"/>
              </a:ext>
            </a:extLst>
          </p:cNvPr>
          <p:cNvSpPr>
            <a:spLocks noGrp="1"/>
          </p:cNvSpPr>
          <p:nvPr/>
        </p:nvSpPr>
        <p:spPr>
          <a:xfrm>
            <a:off x="361950" y="3914441"/>
            <a:ext cx="7620000" cy="400050"/>
          </a:xfrm>
          <a:prstGeom prst="rect">
            <a:avLst/>
          </a:prstGeom>
          <a:noFill/>
          <a:ln w="0">
            <a:noFill/>
            <a:prstDash val="solid"/>
          </a:ln>
        </p:spPr>
        <p:txBody>
          <a:bodyPr wrap="square" lIns="0" tIns="0" rIns="0" bIns="0">
            <a:noAutofit/>
          </a:bodyPr>
          <a:lstStyle>
            <a:defPPr>
              <a:defRPr sz="1650" b="0">
                <a:solidFill>
                  <a:srgbClr val="FFFFFF"/>
                </a:solidFill>
                <a:latin typeface="Helvetica Neue"/>
                <a:ea typeface="Helvetica Neue"/>
                <a:cs typeface="Helvetica Neue"/>
              </a:defRPr>
            </a:defPPr>
            <a:lvl1pPr>
              <a:defRPr sz="1650" b="0">
                <a:solidFill>
                  <a:srgbClr val="FFFFFF"/>
                </a:solidFill>
                <a:latin typeface="Helvetica Neue"/>
                <a:ea typeface="Helvetica Neue"/>
                <a:cs typeface="Helvetica Neue"/>
              </a:defRPr>
            </a:lvl1pPr>
            <a:lvl2pPr>
              <a:defRPr sz="1650" b="0">
                <a:solidFill>
                  <a:srgbClr val="FFFFFF"/>
                </a:solidFill>
                <a:latin typeface="Helvetica Neue"/>
                <a:ea typeface="Helvetica Neue"/>
                <a:cs typeface="Helvetica Neue"/>
              </a:defRPr>
            </a:lvl2pPr>
            <a:lvl3pPr>
              <a:defRPr sz="1650" b="0">
                <a:solidFill>
                  <a:srgbClr val="FFFFFF"/>
                </a:solidFill>
                <a:latin typeface="Helvetica Neue"/>
                <a:ea typeface="Helvetica Neue"/>
                <a:cs typeface="Helvetica Neue"/>
              </a:defRPr>
            </a:lvl3pPr>
            <a:lvl4pPr>
              <a:defRPr sz="1650" b="0">
                <a:solidFill>
                  <a:srgbClr val="FFFFFF"/>
                </a:solidFill>
                <a:latin typeface="Helvetica Neue"/>
                <a:ea typeface="Helvetica Neue"/>
                <a:cs typeface="Helvetica Neue"/>
              </a:defRPr>
            </a:lvl4pPr>
            <a:lvl5pPr>
              <a:defRPr sz="1650" b="0">
                <a:solidFill>
                  <a:srgbClr val="FFFFFF"/>
                </a:solidFill>
                <a:latin typeface="Helvetica Neue"/>
                <a:ea typeface="Helvetica Neue"/>
                <a:cs typeface="Helvetica Neue"/>
              </a:defRPr>
            </a:lvl5pPr>
            <a:lvl6pPr>
              <a:defRPr sz="1650" b="0">
                <a:solidFill>
                  <a:srgbClr val="FFFFFF"/>
                </a:solidFill>
                <a:latin typeface="Helvetica Neue"/>
                <a:ea typeface="Helvetica Neue"/>
                <a:cs typeface="Helvetica Neue"/>
              </a:defRPr>
            </a:lvl6pPr>
            <a:lvl7pPr>
              <a:defRPr sz="1650" b="0">
                <a:solidFill>
                  <a:srgbClr val="FFFFFF"/>
                </a:solidFill>
                <a:latin typeface="Helvetica Neue"/>
                <a:ea typeface="Helvetica Neue"/>
                <a:cs typeface="Helvetica Neue"/>
              </a:defRPr>
            </a:lvl7pPr>
            <a:lvl8pPr>
              <a:defRPr sz="1650" b="0">
                <a:solidFill>
                  <a:srgbClr val="FFFFFF"/>
                </a:solidFill>
                <a:latin typeface="Helvetica Neue"/>
                <a:ea typeface="Helvetica Neue"/>
                <a:cs typeface="Helvetica Neue"/>
              </a:defRPr>
            </a:lvl8pPr>
            <a:lvl9pPr>
              <a:defRPr sz="1650" b="0">
                <a:solidFill>
                  <a:srgbClr val="FFFFFF"/>
                </a:solidFill>
                <a:latin typeface="Helvetica Neue"/>
                <a:ea typeface="Helvetica Neue"/>
                <a:cs typeface="Helvetica Neue"/>
              </a:defRPr>
            </a:lvl9pPr>
          </a:lstStyle>
          <a:p>
            <a:pPr>
              <a:lnSpc>
                <a:spcPct val="105000"/>
              </a:lnSpc>
              <a:defRPr sz="1650" b="0">
                <a:solidFill>
                  <a:srgbClr val="FFFFFF"/>
                </a:solidFill>
                <a:latin typeface="Helvetica Neue"/>
                <a:ea typeface="Helvetica Neue"/>
                <a:cs typeface="Helvetica Neue"/>
              </a:defRPr>
            </a:pPr>
            <a:r>
              <a:rPr sz="1650" b="0" dirty="0">
                <a:solidFill>
                  <a:srgbClr val="FFFFFF"/>
                </a:solidFill>
                <a:latin typeface="Helvetica Neue"/>
                <a:ea typeface="Helvetica Neue"/>
                <a:cs typeface="Helvetica Neue"/>
              </a:rPr>
              <a:t>Make Your Way</a:t>
            </a:r>
            <a:r>
              <a:rPr lang="it-IT" sz="1650" b="0" dirty="0">
                <a:solidFill>
                  <a:srgbClr val="FFFFFF"/>
                </a:solidFill>
                <a:latin typeface="Helvetica Neue"/>
                <a:ea typeface="Helvetica Neue"/>
                <a:cs typeface="Helvetica Neue"/>
              </a:rPr>
              <a:t> </a:t>
            </a:r>
            <a:r>
              <a:rPr lang="en-US" sz="1600" b="1" dirty="0">
                <a:solidFill>
                  <a:schemeClr val="bg1"/>
                </a:solidFill>
                <a:effectLst/>
                <a:latin typeface="Calibri" panose="020F0502020204030204" pitchFamily="34" charset="0"/>
                <a:ea typeface="MS Mincho" panose="02020609040205080304" pitchFamily="49" charset="-128"/>
                <a:cs typeface="Times New Roman" panose="02020603050405020304" pitchFamily="18" charset="0"/>
              </a:rPr>
              <a:t>|</a:t>
            </a:r>
            <a:r>
              <a:rPr lang="it-IT" sz="1650" b="0" dirty="0">
                <a:solidFill>
                  <a:srgbClr val="FFFFFF"/>
                </a:solidFill>
                <a:latin typeface="Helvetica Neue"/>
                <a:ea typeface="Helvetica Neue"/>
                <a:cs typeface="Helvetica Neue"/>
              </a:rPr>
              <a:t> </a:t>
            </a:r>
            <a:r>
              <a:rPr lang="en-US" sz="1800" b="1" dirty="0" err="1">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Scozia</a:t>
            </a:r>
            <a:r>
              <a:rPr lang="en-US" sz="1800" b="1"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 | Dal 2018</a:t>
            </a:r>
            <a:endParaRPr lang="it-IT" sz="1800"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endParaRPr>
          </a:p>
          <a:p>
            <a:pPr>
              <a:lnSpc>
                <a:spcPct val="105000"/>
              </a:lnSpc>
              <a:buNone/>
              <a:defRPr sz="1650" b="0">
                <a:solidFill>
                  <a:srgbClr val="FFFFFF"/>
                </a:solidFill>
                <a:latin typeface="Helvetica Neue"/>
                <a:ea typeface="Helvetica Neue"/>
                <a:cs typeface="Helvetica Neue"/>
              </a:defRPr>
            </a:pPr>
            <a:r>
              <a:rPr lang="it-IT" sz="1650" b="0" dirty="0">
                <a:solidFill>
                  <a:srgbClr val="FFFFFF"/>
                </a:solidFill>
                <a:latin typeface="Helvetica Neue"/>
                <a:ea typeface="Helvetica Neue"/>
                <a:cs typeface="Helvetica Neue"/>
              </a:rPr>
              <a:t> </a:t>
            </a:r>
            <a:endParaRPr sz="1650" b="0" dirty="0">
              <a:solidFill>
                <a:srgbClr val="FFFFFF"/>
              </a:solidFill>
              <a:latin typeface="Helvetica Neue"/>
              <a:ea typeface="Helvetica Neue"/>
              <a:cs typeface="Helvetica Neue"/>
            </a:endParaRPr>
          </a:p>
        </p:txBody>
      </p:sp>
    </p:spTree>
    <p:extLst>
      <p:ext uri="{BB962C8B-B14F-4D97-AF65-F5344CB8AC3E}">
        <p14:creationId xmlns:p14="http://schemas.microsoft.com/office/powerpoint/2010/main" val="2302748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
            <a:extLst>
              <a:ext uri="{FF2B5EF4-FFF2-40B4-BE49-F238E27FC236}">
                <a16:creationId xmlns:a16="http://schemas.microsoft.com/office/drawing/2014/main" id="{6C2A78E7-DE4A-CE2C-BED5-D0750297CB9C}"/>
              </a:ext>
            </a:extLst>
          </p:cNvPr>
          <p:cNvSpPr>
            <a:spLocks noGrp="1"/>
          </p:cNvSpPr>
          <p:nvPr/>
        </p:nvSpPr>
        <p:spPr>
          <a:xfrm>
            <a:off x="365284" y="180975"/>
            <a:ext cx="4048125" cy="652882"/>
          </a:xfrm>
          <a:prstGeom prst="rect">
            <a:avLst/>
          </a:prstGeom>
          <a:noFill/>
        </p:spPr>
        <p:txBody>
          <a:bodyPr wrap="square" lIns="0" tIns="0" rIns="0" bIns="0" anchor="t">
            <a:noAutofit/>
          </a:bodyPr>
          <a:lstStyle>
            <a:defPPr>
              <a:defRPr sz="4200" b="1">
                <a:solidFill>
                  <a:srgbClr val="000000"/>
                </a:solidFill>
                <a:latin typeface="Helvetica Neue"/>
                <a:ea typeface="Helvetica Neue"/>
                <a:cs typeface="Helvetica Neue"/>
              </a:defRPr>
            </a:defPPr>
            <a:lvl1pPr>
              <a:defRPr sz="4200" b="1">
                <a:solidFill>
                  <a:srgbClr val="000000"/>
                </a:solidFill>
                <a:latin typeface="Helvetica Neue"/>
                <a:ea typeface="Helvetica Neue"/>
                <a:cs typeface="Helvetica Neue"/>
              </a:defRPr>
            </a:lvl1pPr>
            <a:lvl2pPr>
              <a:defRPr sz="4200" b="1">
                <a:solidFill>
                  <a:srgbClr val="000000"/>
                </a:solidFill>
                <a:latin typeface="Helvetica Neue"/>
                <a:ea typeface="Helvetica Neue"/>
                <a:cs typeface="Helvetica Neue"/>
              </a:defRPr>
            </a:lvl2pPr>
            <a:lvl3pPr>
              <a:defRPr sz="4200" b="1">
                <a:solidFill>
                  <a:srgbClr val="000000"/>
                </a:solidFill>
                <a:latin typeface="Helvetica Neue"/>
                <a:ea typeface="Helvetica Neue"/>
                <a:cs typeface="Helvetica Neue"/>
              </a:defRPr>
            </a:lvl3pPr>
            <a:lvl4pPr>
              <a:defRPr sz="4200" b="1">
                <a:solidFill>
                  <a:srgbClr val="000000"/>
                </a:solidFill>
                <a:latin typeface="Helvetica Neue"/>
                <a:ea typeface="Helvetica Neue"/>
                <a:cs typeface="Helvetica Neue"/>
              </a:defRPr>
            </a:lvl4pPr>
            <a:lvl5pPr>
              <a:defRPr sz="4200" b="1">
                <a:solidFill>
                  <a:srgbClr val="000000"/>
                </a:solidFill>
                <a:latin typeface="Helvetica Neue"/>
                <a:ea typeface="Helvetica Neue"/>
                <a:cs typeface="Helvetica Neue"/>
              </a:defRPr>
            </a:lvl5pPr>
            <a:lvl6pPr>
              <a:defRPr sz="4200" b="1">
                <a:solidFill>
                  <a:srgbClr val="000000"/>
                </a:solidFill>
                <a:latin typeface="Helvetica Neue"/>
                <a:ea typeface="Helvetica Neue"/>
                <a:cs typeface="Helvetica Neue"/>
              </a:defRPr>
            </a:lvl6pPr>
            <a:lvl7pPr>
              <a:defRPr sz="4200" b="1">
                <a:solidFill>
                  <a:srgbClr val="000000"/>
                </a:solidFill>
                <a:latin typeface="Helvetica Neue"/>
                <a:ea typeface="Helvetica Neue"/>
                <a:cs typeface="Helvetica Neue"/>
              </a:defRPr>
            </a:lvl7pPr>
            <a:lvl8pPr>
              <a:defRPr sz="4200" b="1">
                <a:solidFill>
                  <a:srgbClr val="000000"/>
                </a:solidFill>
                <a:latin typeface="Helvetica Neue"/>
                <a:ea typeface="Helvetica Neue"/>
                <a:cs typeface="Helvetica Neue"/>
              </a:defRPr>
            </a:lvl8pPr>
            <a:lvl9pPr>
              <a:defRPr sz="4200" b="1">
                <a:solidFill>
                  <a:srgbClr val="000000"/>
                </a:solidFill>
                <a:latin typeface="Helvetica Neue"/>
                <a:ea typeface="Helvetica Neue"/>
                <a:cs typeface="Helvetica Neue"/>
              </a:defRPr>
            </a:lvl9pPr>
          </a:lstStyle>
          <a:p>
            <a:pPr defTabSz="171450">
              <a:lnSpc>
                <a:spcPct val="102000"/>
              </a:lnSpc>
              <a:buNone/>
              <a:defRPr sz="4200" b="1">
                <a:solidFill>
                  <a:srgbClr val="000000"/>
                </a:solidFill>
                <a:latin typeface="Helvetica Neue"/>
                <a:ea typeface="Helvetica Neue"/>
                <a:cs typeface="Helvetica Neue"/>
              </a:defRPr>
            </a:pPr>
            <a:r>
              <a:rPr sz="4200" b="1">
                <a:solidFill>
                  <a:srgbClr val="000000"/>
                </a:solidFill>
                <a:latin typeface="Helvetica Neue"/>
                <a:ea typeface="Helvetica Neue"/>
                <a:cs typeface="Helvetica Neue"/>
              </a:rPr>
              <a:t>Make Your Way</a:t>
            </a:r>
          </a:p>
        </p:txBody>
      </p:sp>
      <p:sp>
        <p:nvSpPr>
          <p:cNvPr id="9" name="TextBox 3">
            <a:extLst>
              <a:ext uri="{FF2B5EF4-FFF2-40B4-BE49-F238E27FC236}">
                <a16:creationId xmlns:a16="http://schemas.microsoft.com/office/drawing/2014/main" id="{487E1F08-B9A6-1FCD-CC09-A7729736E67F}"/>
              </a:ext>
            </a:extLst>
          </p:cNvPr>
          <p:cNvSpPr>
            <a:spLocks noGrp="1"/>
          </p:cNvSpPr>
          <p:nvPr/>
        </p:nvSpPr>
        <p:spPr>
          <a:xfrm>
            <a:off x="365284" y="744191"/>
            <a:ext cx="4048125" cy="254000"/>
          </a:xfrm>
          <a:prstGeom prst="rect">
            <a:avLst/>
          </a:prstGeom>
          <a:noFill/>
        </p:spPr>
        <p:txBody>
          <a:bodyPr wrap="square" lIns="0" tIns="0" rIns="0" bIns="0">
            <a:noAutofit/>
          </a:bodyPr>
          <a:lstStyle>
            <a:defPPr>
              <a:defRPr sz="1875" b="0">
                <a:solidFill>
                  <a:srgbClr val="4275F8"/>
                </a:solidFill>
                <a:latin typeface="Calibri"/>
                <a:ea typeface="Calibri"/>
                <a:cs typeface="Calibri"/>
              </a:defRPr>
            </a:defPPr>
            <a:lvl1pPr>
              <a:defRPr sz="1875" b="0">
                <a:solidFill>
                  <a:srgbClr val="4275F8"/>
                </a:solidFill>
                <a:latin typeface="Calibri"/>
                <a:ea typeface="Calibri"/>
                <a:cs typeface="Calibri"/>
              </a:defRPr>
            </a:lvl1pPr>
            <a:lvl2pPr>
              <a:defRPr sz="1875" b="0">
                <a:solidFill>
                  <a:srgbClr val="4275F8"/>
                </a:solidFill>
                <a:latin typeface="Calibri"/>
                <a:ea typeface="Calibri"/>
                <a:cs typeface="Calibri"/>
              </a:defRPr>
            </a:lvl2pPr>
            <a:lvl3pPr>
              <a:defRPr sz="1875" b="0">
                <a:solidFill>
                  <a:srgbClr val="4275F8"/>
                </a:solidFill>
                <a:latin typeface="Calibri"/>
                <a:ea typeface="Calibri"/>
                <a:cs typeface="Calibri"/>
              </a:defRPr>
            </a:lvl3pPr>
            <a:lvl4pPr>
              <a:defRPr sz="1875" b="0">
                <a:solidFill>
                  <a:srgbClr val="4275F8"/>
                </a:solidFill>
                <a:latin typeface="Calibri"/>
                <a:ea typeface="Calibri"/>
                <a:cs typeface="Calibri"/>
              </a:defRPr>
            </a:lvl4pPr>
            <a:lvl5pPr>
              <a:defRPr sz="1875" b="0">
                <a:solidFill>
                  <a:srgbClr val="4275F8"/>
                </a:solidFill>
                <a:latin typeface="Calibri"/>
                <a:ea typeface="Calibri"/>
                <a:cs typeface="Calibri"/>
              </a:defRPr>
            </a:lvl5pPr>
            <a:lvl6pPr>
              <a:defRPr sz="1875" b="0">
                <a:solidFill>
                  <a:srgbClr val="4275F8"/>
                </a:solidFill>
                <a:latin typeface="Calibri"/>
                <a:ea typeface="Calibri"/>
                <a:cs typeface="Calibri"/>
              </a:defRPr>
            </a:lvl6pPr>
            <a:lvl7pPr>
              <a:defRPr sz="1875" b="0">
                <a:solidFill>
                  <a:srgbClr val="4275F8"/>
                </a:solidFill>
                <a:latin typeface="Calibri"/>
                <a:ea typeface="Calibri"/>
                <a:cs typeface="Calibri"/>
              </a:defRPr>
            </a:lvl7pPr>
            <a:lvl8pPr>
              <a:defRPr sz="1875" b="0">
                <a:solidFill>
                  <a:srgbClr val="4275F8"/>
                </a:solidFill>
                <a:latin typeface="Calibri"/>
                <a:ea typeface="Calibri"/>
                <a:cs typeface="Calibri"/>
              </a:defRPr>
            </a:lvl8pPr>
            <a:lvl9pPr>
              <a:defRPr sz="1875" b="0">
                <a:solidFill>
                  <a:srgbClr val="4275F8"/>
                </a:solidFill>
                <a:latin typeface="Calibri"/>
                <a:ea typeface="Calibri"/>
                <a:cs typeface="Calibri"/>
              </a:defRPr>
            </a:lvl9pPr>
          </a:lstStyle>
          <a:p>
            <a:pPr defTabSz="171450">
              <a:lnSpc>
                <a:spcPct val="102000"/>
              </a:lnSpc>
              <a:buNone/>
              <a:defRPr sz="1875" b="0">
                <a:solidFill>
                  <a:srgbClr val="4275F8"/>
                </a:solidFill>
                <a:latin typeface="Calibri"/>
                <a:ea typeface="Calibri"/>
                <a:cs typeface="Calibri"/>
              </a:defRPr>
            </a:pPr>
            <a:r>
              <a:rPr lang="it-IT" sz="1875" b="0" spc="-1" dirty="0">
                <a:solidFill>
                  <a:srgbClr val="4275F8"/>
                </a:solidFill>
                <a:latin typeface="Calibri"/>
                <a:ea typeface="Calibri"/>
                <a:cs typeface="Calibri"/>
              </a:rPr>
              <a:t>PERCORSI COSTRUITI CON GLI ABITANTI</a:t>
            </a:r>
          </a:p>
        </p:txBody>
      </p:sp>
      <p:sp>
        <p:nvSpPr>
          <p:cNvPr id="12" name="project-presentation">
            <a:extLst>
              <a:ext uri="{FF2B5EF4-FFF2-40B4-BE49-F238E27FC236}">
                <a16:creationId xmlns:a16="http://schemas.microsoft.com/office/drawing/2014/main" id="{39C788DE-64D4-478A-B3D3-7B21CA77EA62}"/>
              </a:ext>
            </a:extLst>
          </p:cNvPr>
          <p:cNvSpPr>
            <a:spLocks noGrp="1"/>
          </p:cNvSpPr>
          <p:nvPr/>
        </p:nvSpPr>
        <p:spPr>
          <a:xfrm>
            <a:off x="365284" y="1137039"/>
            <a:ext cx="4019550" cy="3660250"/>
          </a:xfrm>
          <a:prstGeom prst="rect">
            <a:avLst/>
          </a:prstGeom>
          <a:noFill/>
          <a:ln w="0">
            <a:noFill/>
            <a:prstDash val="solid"/>
          </a:ln>
        </p:spPr>
        <p:txBody>
          <a:bodyPr wrap="square" lIns="0" tIns="0" rIns="0" bIns="0">
            <a:noAutofit/>
          </a:bodyPr>
          <a:lstStyle>
            <a:defPPr>
              <a:defRPr sz="1350" b="0">
                <a:solidFill>
                  <a:srgbClr val="000000"/>
                </a:solidFill>
                <a:latin typeface="Open Sans"/>
                <a:ea typeface="Open Sans"/>
                <a:cs typeface="Open Sans"/>
              </a:defRPr>
            </a:defPPr>
            <a:lvl1pPr>
              <a:defRPr sz="1350" b="0">
                <a:solidFill>
                  <a:srgbClr val="000000"/>
                </a:solidFill>
                <a:latin typeface="Open Sans"/>
                <a:ea typeface="Open Sans"/>
                <a:cs typeface="Open Sans"/>
              </a:defRPr>
            </a:lvl1pPr>
            <a:lvl2pPr>
              <a:defRPr sz="1350" b="0">
                <a:solidFill>
                  <a:srgbClr val="000000"/>
                </a:solidFill>
                <a:latin typeface="Open Sans"/>
                <a:ea typeface="Open Sans"/>
                <a:cs typeface="Open Sans"/>
              </a:defRPr>
            </a:lvl2pPr>
            <a:lvl3pPr>
              <a:defRPr sz="1350" b="0">
                <a:solidFill>
                  <a:srgbClr val="000000"/>
                </a:solidFill>
                <a:latin typeface="Open Sans"/>
                <a:ea typeface="Open Sans"/>
                <a:cs typeface="Open Sans"/>
              </a:defRPr>
            </a:lvl3pPr>
            <a:lvl4pPr>
              <a:defRPr sz="1350" b="0">
                <a:solidFill>
                  <a:srgbClr val="000000"/>
                </a:solidFill>
                <a:latin typeface="Open Sans"/>
                <a:ea typeface="Open Sans"/>
                <a:cs typeface="Open Sans"/>
              </a:defRPr>
            </a:lvl4pPr>
            <a:lvl5pPr>
              <a:defRPr sz="1350" b="0">
                <a:solidFill>
                  <a:srgbClr val="000000"/>
                </a:solidFill>
                <a:latin typeface="Open Sans"/>
                <a:ea typeface="Open Sans"/>
                <a:cs typeface="Open Sans"/>
              </a:defRPr>
            </a:lvl5pPr>
            <a:lvl6pPr>
              <a:defRPr sz="1350" b="0">
                <a:solidFill>
                  <a:srgbClr val="000000"/>
                </a:solidFill>
                <a:latin typeface="Open Sans"/>
                <a:ea typeface="Open Sans"/>
                <a:cs typeface="Open Sans"/>
              </a:defRPr>
            </a:lvl6pPr>
            <a:lvl7pPr>
              <a:defRPr sz="1350" b="0">
                <a:solidFill>
                  <a:srgbClr val="000000"/>
                </a:solidFill>
                <a:latin typeface="Open Sans"/>
                <a:ea typeface="Open Sans"/>
                <a:cs typeface="Open Sans"/>
              </a:defRPr>
            </a:lvl7pPr>
            <a:lvl8pPr>
              <a:defRPr sz="1350" b="0">
                <a:solidFill>
                  <a:srgbClr val="000000"/>
                </a:solidFill>
                <a:latin typeface="Open Sans"/>
                <a:ea typeface="Open Sans"/>
                <a:cs typeface="Open Sans"/>
              </a:defRPr>
            </a:lvl8pPr>
            <a:lvl9pPr>
              <a:defRPr sz="1350" b="0">
                <a:solidFill>
                  <a:srgbClr val="000000"/>
                </a:solidFill>
                <a:latin typeface="Open Sans"/>
                <a:ea typeface="Open Sans"/>
                <a:cs typeface="Open Sans"/>
              </a:defRPr>
            </a:lvl9pPr>
          </a:lstStyle>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Make Your Way </a:t>
            </a:r>
            <a:r>
              <a:rPr sz="1350" b="0" dirty="0" err="1">
                <a:solidFill>
                  <a:srgbClr val="000000"/>
                </a:solidFill>
                <a:latin typeface="Open Sans"/>
                <a:ea typeface="Open Sans"/>
                <a:cs typeface="Open Sans"/>
              </a:rPr>
              <a:t>nasce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nel</a:t>
            </a:r>
            <a:r>
              <a:rPr sz="1350" b="0" dirty="0">
                <a:solidFill>
                  <a:srgbClr val="000000"/>
                </a:solidFill>
                <a:latin typeface="Open Sans"/>
                <a:ea typeface="Open Sans"/>
                <a:cs typeface="Open Sans"/>
              </a:rPr>
              <a:t> Lanarkshire </a:t>
            </a:r>
            <a:r>
              <a:rPr sz="1350" b="0" dirty="0" err="1">
                <a:solidFill>
                  <a:srgbClr val="000000"/>
                </a:solidFill>
                <a:latin typeface="Open Sans"/>
                <a:ea typeface="Open Sans"/>
                <a:cs typeface="Open Sans"/>
              </a:rPr>
              <a:t>nel</a:t>
            </a:r>
            <a:r>
              <a:rPr sz="1350" b="0" dirty="0">
                <a:solidFill>
                  <a:srgbClr val="000000"/>
                </a:solidFill>
                <a:latin typeface="Open Sans"/>
                <a:ea typeface="Open Sans"/>
                <a:cs typeface="Open Sans"/>
              </a:rPr>
              <a:t> 2018, </a:t>
            </a:r>
            <a:endParaRPr lang="it-IT" sz="1350" b="0"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0" dirty="0" err="1">
                <a:solidFill>
                  <a:srgbClr val="000000"/>
                </a:solidFill>
                <a:latin typeface="Open Sans"/>
                <a:ea typeface="Open Sans"/>
                <a:cs typeface="Open Sans"/>
              </a:rPr>
              <a:t>su</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iniziativa</a:t>
            </a:r>
            <a:r>
              <a:rPr sz="1350" b="0" dirty="0">
                <a:solidFill>
                  <a:srgbClr val="000000"/>
                </a:solidFill>
                <a:latin typeface="Open Sans"/>
                <a:ea typeface="Open Sans"/>
                <a:cs typeface="Open Sans"/>
              </a:rPr>
              <a:t> di </a:t>
            </a:r>
            <a:r>
              <a:rPr sz="1350" b="0" dirty="0" err="1">
                <a:solidFill>
                  <a:srgbClr val="000000"/>
                </a:solidFill>
                <a:latin typeface="Open Sans"/>
                <a:ea typeface="Open Sans"/>
                <a:cs typeface="Open Sans"/>
              </a:rPr>
              <a:t>icecream</a:t>
            </a:r>
            <a:r>
              <a:rPr sz="1350" b="0" dirty="0">
                <a:solidFill>
                  <a:srgbClr val="000000"/>
                </a:solidFill>
                <a:latin typeface="Open Sans"/>
                <a:ea typeface="Open Sans"/>
                <a:cs typeface="Open Sans"/>
              </a:rPr>
              <a:t> architecture e Rural Development Trust. </a:t>
            </a:r>
            <a:r>
              <a:rPr sz="1350" b="1" dirty="0">
                <a:solidFill>
                  <a:srgbClr val="000000"/>
                </a:solidFill>
                <a:latin typeface="Open Sans"/>
                <a:ea typeface="Open Sans"/>
                <a:cs typeface="Open Sans"/>
              </a:rPr>
              <a:t>Il </a:t>
            </a:r>
            <a:r>
              <a:rPr sz="1350" b="1" dirty="0" err="1">
                <a:solidFill>
                  <a:srgbClr val="000000"/>
                </a:solidFill>
                <a:latin typeface="Open Sans"/>
                <a:ea typeface="Open Sans"/>
                <a:cs typeface="Open Sans"/>
              </a:rPr>
              <a:t>progetto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coinvolge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gli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abitanti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nella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scoperta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dei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luoghi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attraverso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camminate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laboratori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artistici</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attività</a:t>
            </a:r>
            <a:r>
              <a:rPr sz="1350" b="1" dirty="0">
                <a:solidFill>
                  <a:srgbClr val="000000"/>
                </a:solidFill>
                <a:latin typeface="Open Sans"/>
                <a:ea typeface="Open Sans"/>
                <a:cs typeface="Open Sans"/>
              </a:rPr>
              <a:t> di </a:t>
            </a:r>
            <a:r>
              <a:rPr sz="1350" b="1" dirty="0" err="1">
                <a:solidFill>
                  <a:srgbClr val="000000"/>
                </a:solidFill>
                <a:latin typeface="Open Sans"/>
                <a:ea typeface="Open Sans"/>
                <a:cs typeface="Open Sans"/>
              </a:rPr>
              <a:t>mappatura</a:t>
            </a:r>
            <a:r>
              <a:rPr sz="1350" b="0" dirty="0">
                <a:solidFill>
                  <a:srgbClr val="000000"/>
                </a:solidFill>
                <a:latin typeface="Open Sans"/>
                <a:ea typeface="Open Sans"/>
                <a:cs typeface="Open Sans"/>
              </a:rPr>
              <a:t>, con la </a:t>
            </a:r>
            <a:r>
              <a:rPr sz="1350" b="0" dirty="0" err="1">
                <a:solidFill>
                  <a:srgbClr val="000000"/>
                </a:solidFill>
                <a:latin typeface="Open Sans"/>
                <a:ea typeface="Open Sans"/>
                <a:cs typeface="Open Sans"/>
              </a:rPr>
              <a:t>partecipazione</a:t>
            </a:r>
            <a:r>
              <a:rPr sz="1350" b="0" dirty="0">
                <a:solidFill>
                  <a:srgbClr val="000000"/>
                </a:solidFill>
                <a:latin typeface="Open Sans"/>
                <a:ea typeface="Open Sans"/>
                <a:cs typeface="Open Sans"/>
              </a:rPr>
              <a:t> di </a:t>
            </a:r>
            <a:r>
              <a:rPr sz="1350" b="0" dirty="0" err="1">
                <a:solidFill>
                  <a:srgbClr val="000000"/>
                </a:solidFill>
                <a:latin typeface="Open Sans"/>
                <a:ea typeface="Open Sans"/>
                <a:cs typeface="Open Sans"/>
              </a:rPr>
              <a:t>oltre</a:t>
            </a:r>
            <a:r>
              <a:rPr sz="1350" b="0" dirty="0">
                <a:solidFill>
                  <a:srgbClr val="000000"/>
                </a:solidFill>
                <a:latin typeface="Open Sans"/>
                <a:ea typeface="Open Sans"/>
                <a:cs typeface="Open Sans"/>
              </a:rPr>
              <a:t> 600 bambini </a:t>
            </a:r>
            <a:r>
              <a:rPr sz="1350" b="0" dirty="0" err="1">
                <a:solidFill>
                  <a:srgbClr val="000000"/>
                </a:solidFill>
                <a:latin typeface="Open Sans"/>
                <a:ea typeface="Open Sans"/>
                <a:cs typeface="Open Sans"/>
              </a:rPr>
              <a:t>delle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scuole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primarie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Ricordi</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conoscenze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locali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aiutano</a:t>
            </a:r>
            <a:r>
              <a:rPr sz="1350" b="0" dirty="0">
                <a:solidFill>
                  <a:srgbClr val="000000"/>
                </a:solidFill>
                <a:latin typeface="Open Sans"/>
                <a:ea typeface="Open Sans"/>
                <a:cs typeface="Open Sans"/>
              </a:rPr>
              <a:t> a </a:t>
            </a:r>
            <a:r>
              <a:rPr sz="1350" b="0" dirty="0" err="1">
                <a:solidFill>
                  <a:srgbClr val="000000"/>
                </a:solidFill>
                <a:latin typeface="Open Sans"/>
                <a:ea typeface="Open Sans"/>
                <a:cs typeface="Open Sans"/>
              </a:rPr>
              <a:t>individuare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percorsi</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punti</a:t>
            </a:r>
            <a:r>
              <a:rPr sz="1350" b="0" dirty="0">
                <a:solidFill>
                  <a:srgbClr val="000000"/>
                </a:solidFill>
                <a:latin typeface="Open Sans"/>
                <a:ea typeface="Open Sans"/>
                <a:cs typeface="Open Sans"/>
              </a:rPr>
              <a:t> di interesse, poi </a:t>
            </a:r>
            <a:r>
              <a:rPr sz="1350" b="0" dirty="0" err="1">
                <a:solidFill>
                  <a:srgbClr val="000000"/>
                </a:solidFill>
                <a:latin typeface="Open Sans"/>
                <a:ea typeface="Open Sans"/>
                <a:cs typeface="Open Sans"/>
              </a:rPr>
              <a:t>restituiti</a:t>
            </a:r>
            <a:r>
              <a:rPr sz="1350" b="0" dirty="0">
                <a:solidFill>
                  <a:srgbClr val="000000"/>
                </a:solidFill>
                <a:latin typeface="Open Sans"/>
                <a:ea typeface="Open Sans"/>
                <a:cs typeface="Open Sans"/>
              </a:rPr>
              <a:t> in </a:t>
            </a:r>
            <a:r>
              <a:rPr sz="1350" b="0" dirty="0" err="1">
                <a:solidFill>
                  <a:srgbClr val="000000"/>
                </a:solidFill>
                <a:latin typeface="Open Sans"/>
                <a:ea typeface="Open Sans"/>
                <a:cs typeface="Open Sans"/>
              </a:rPr>
              <a:t>mappe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segnaletica</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installazioni</a:t>
            </a:r>
            <a:r>
              <a:rPr sz="1350" b="0" dirty="0">
                <a:solidFill>
                  <a:srgbClr val="000000"/>
                </a:solidFill>
                <a:latin typeface="Open Sans"/>
                <a:ea typeface="Open Sans"/>
                <a:cs typeface="Open Sans"/>
              </a:rPr>
              <a:t>. Una </a:t>
            </a:r>
            <a:r>
              <a:rPr sz="1350" b="0" dirty="0" err="1">
                <a:solidFill>
                  <a:srgbClr val="000000"/>
                </a:solidFill>
                <a:latin typeface="Open Sans"/>
                <a:ea typeface="Open Sans"/>
                <a:cs typeface="Open Sans"/>
              </a:rPr>
              <a:t>piattaforma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digitale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raccoglie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itinerari</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racconti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aggiornabili</a:t>
            </a:r>
            <a:r>
              <a:rPr sz="1350" b="0" dirty="0">
                <a:solidFill>
                  <a:srgbClr val="000000"/>
                </a:solidFill>
                <a:latin typeface="Open Sans"/>
                <a:ea typeface="Open Sans"/>
                <a:cs typeface="Open Sans"/>
              </a:rPr>
              <a:t>. </a:t>
            </a:r>
            <a:r>
              <a:rPr sz="1350" b="1" dirty="0">
                <a:solidFill>
                  <a:srgbClr val="000000"/>
                </a:solidFill>
                <a:latin typeface="Open Sans"/>
                <a:ea typeface="Open Sans"/>
                <a:cs typeface="Open Sans"/>
              </a:rPr>
              <a:t>La </a:t>
            </a:r>
            <a:r>
              <a:rPr sz="1350" b="1" dirty="0" err="1">
                <a:solidFill>
                  <a:srgbClr val="000000"/>
                </a:solidFill>
                <a:latin typeface="Open Sans"/>
                <a:ea typeface="Open Sans"/>
                <a:cs typeface="Open Sans"/>
              </a:rPr>
              <a:t>partecipazione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accompagna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così</a:t>
            </a:r>
            <a:r>
              <a:rPr sz="1350" b="1" dirty="0">
                <a:solidFill>
                  <a:srgbClr val="000000"/>
                </a:solidFill>
                <a:latin typeface="Open Sans"/>
                <a:ea typeface="Open Sans"/>
                <a:cs typeface="Open Sans"/>
              </a:rPr>
              <a:t> </a:t>
            </a:r>
            <a:endParaRPr lang="it-IT" sz="1350" b="1"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1" dirty="0">
                <a:solidFill>
                  <a:srgbClr val="000000"/>
                </a:solidFill>
                <a:latin typeface="Open Sans"/>
                <a:ea typeface="Open Sans"/>
                <a:cs typeface="Open Sans"/>
              </a:rPr>
              <a:t>la </a:t>
            </a:r>
            <a:r>
              <a:rPr sz="1350" b="1" dirty="0" err="1">
                <a:solidFill>
                  <a:srgbClr val="000000"/>
                </a:solidFill>
                <a:latin typeface="Open Sans"/>
                <a:ea typeface="Open Sans"/>
                <a:cs typeface="Open Sans"/>
              </a:rPr>
              <a:t>costruzione</a:t>
            </a:r>
            <a:r>
              <a:rPr sz="1350" b="1" dirty="0">
                <a:solidFill>
                  <a:srgbClr val="000000"/>
                </a:solidFill>
                <a:latin typeface="Open Sans"/>
                <a:ea typeface="Open Sans"/>
                <a:cs typeface="Open Sans"/>
              </a:rPr>
              <a:t> del </a:t>
            </a:r>
            <a:r>
              <a:rPr sz="1350" b="1" dirty="0" err="1">
                <a:solidFill>
                  <a:srgbClr val="000000"/>
                </a:solidFill>
                <a:latin typeface="Open Sans"/>
                <a:ea typeface="Open Sans"/>
                <a:cs typeface="Open Sans"/>
              </a:rPr>
              <a:t>sistema</a:t>
            </a:r>
            <a:r>
              <a:rPr sz="1350" b="1" dirty="0">
                <a:solidFill>
                  <a:srgbClr val="000000"/>
                </a:solidFill>
                <a:latin typeface="Open Sans"/>
                <a:ea typeface="Open Sans"/>
                <a:cs typeface="Open Sans"/>
              </a:rPr>
              <a:t>: </a:t>
            </a:r>
            <a:endParaRPr lang="it-IT" sz="1350" b="1"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1" dirty="0">
                <a:solidFill>
                  <a:srgbClr val="000000"/>
                </a:solidFill>
                <a:latin typeface="Open Sans"/>
                <a:ea typeface="Open Sans"/>
                <a:cs typeface="Open Sans"/>
              </a:rPr>
              <a:t>chi </a:t>
            </a:r>
            <a:r>
              <a:rPr sz="1350" b="1" dirty="0" err="1">
                <a:solidFill>
                  <a:srgbClr val="000000"/>
                </a:solidFill>
                <a:latin typeface="Open Sans"/>
                <a:ea typeface="Open Sans"/>
                <a:cs typeface="Open Sans"/>
              </a:rPr>
              <a:t>vive</a:t>
            </a:r>
            <a:r>
              <a:rPr sz="1350" b="1" dirty="0">
                <a:solidFill>
                  <a:srgbClr val="000000"/>
                </a:solidFill>
                <a:latin typeface="Open Sans"/>
                <a:ea typeface="Open Sans"/>
                <a:cs typeface="Open Sans"/>
              </a:rPr>
              <a:t> il </a:t>
            </a:r>
            <a:r>
              <a:rPr sz="1350" b="1" dirty="0" err="1">
                <a:solidFill>
                  <a:srgbClr val="000000"/>
                </a:solidFill>
                <a:latin typeface="Open Sans"/>
                <a:ea typeface="Open Sans"/>
                <a:cs typeface="Open Sans"/>
              </a:rPr>
              <a:t>territorio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contribuisce</a:t>
            </a:r>
            <a:r>
              <a:rPr sz="1350" b="1" dirty="0">
                <a:solidFill>
                  <a:srgbClr val="000000"/>
                </a:solidFill>
                <a:latin typeface="Open Sans"/>
                <a:ea typeface="Open Sans"/>
                <a:cs typeface="Open Sans"/>
              </a:rPr>
              <a:t> a </a:t>
            </a:r>
            <a:r>
              <a:rPr sz="1350" b="1" dirty="0" err="1">
                <a:solidFill>
                  <a:srgbClr val="000000"/>
                </a:solidFill>
                <a:latin typeface="Open Sans"/>
                <a:ea typeface="Open Sans"/>
                <a:cs typeface="Open Sans"/>
              </a:rPr>
              <a:t>scegliere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che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cosa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rendere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visibile</a:t>
            </a:r>
            <a:r>
              <a:rPr sz="1350" b="1" dirty="0">
                <a:solidFill>
                  <a:srgbClr val="000000"/>
                </a:solidFill>
                <a:latin typeface="Open Sans"/>
                <a:ea typeface="Open Sans"/>
                <a:cs typeface="Open Sans"/>
              </a:rPr>
              <a:t>. </a:t>
            </a:r>
            <a:endParaRPr lang="it-IT" sz="1350" b="1"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0" dirty="0" err="1">
                <a:solidFill>
                  <a:srgbClr val="000000"/>
                </a:solidFill>
                <a:latin typeface="Open Sans"/>
                <a:ea typeface="Open Sans"/>
                <a:cs typeface="Open Sans"/>
              </a:rPr>
              <a:t>Sedute</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segnali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traducono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questa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conoscenza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condivisa</a:t>
            </a:r>
            <a:r>
              <a:rPr sz="1350" b="0" dirty="0">
                <a:solidFill>
                  <a:srgbClr val="000000"/>
                </a:solidFill>
                <a:latin typeface="Open Sans"/>
                <a:ea typeface="Open Sans"/>
                <a:cs typeface="Open Sans"/>
              </a:rPr>
              <a:t> in </a:t>
            </a:r>
            <a:r>
              <a:rPr sz="1350" b="0" dirty="0" err="1">
                <a:solidFill>
                  <a:srgbClr val="000000"/>
                </a:solidFill>
                <a:latin typeface="Open Sans"/>
                <a:ea typeface="Open Sans"/>
                <a:cs typeface="Open Sans"/>
              </a:rPr>
              <a:t>occasioni</a:t>
            </a:r>
            <a:r>
              <a:rPr sz="1350" b="0" dirty="0">
                <a:solidFill>
                  <a:srgbClr val="000000"/>
                </a:solidFill>
                <a:latin typeface="Open Sans"/>
                <a:ea typeface="Open Sans"/>
                <a:cs typeface="Open Sans"/>
              </a:rPr>
              <a:t> per </a:t>
            </a:r>
            <a:r>
              <a:rPr sz="1350" b="0" dirty="0" err="1">
                <a:solidFill>
                  <a:srgbClr val="000000"/>
                </a:solidFill>
                <a:latin typeface="Open Sans"/>
                <a:ea typeface="Open Sans"/>
                <a:cs typeface="Open Sans"/>
              </a:rPr>
              <a:t>fermarsi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incontrarsi</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riconoscere</a:t>
            </a:r>
            <a:r>
              <a:rPr sz="1350" b="0" dirty="0">
                <a:solidFill>
                  <a:srgbClr val="000000"/>
                </a:solidFill>
                <a:latin typeface="Open Sans"/>
                <a:ea typeface="Open Sans"/>
                <a:cs typeface="Open Sans"/>
              </a:rPr>
              <a:t> il </a:t>
            </a:r>
            <a:r>
              <a:rPr sz="1350" b="0" dirty="0" err="1">
                <a:solidFill>
                  <a:srgbClr val="000000"/>
                </a:solidFill>
                <a:latin typeface="Open Sans"/>
                <a:ea typeface="Open Sans"/>
                <a:cs typeface="Open Sans"/>
              </a:rPr>
              <a:t>paesaggio</a:t>
            </a:r>
            <a:r>
              <a:rPr sz="1350" b="0" dirty="0">
                <a:solidFill>
                  <a:srgbClr val="000000"/>
                </a:solidFill>
                <a:latin typeface="Open Sans"/>
                <a:ea typeface="Open Sans"/>
                <a:cs typeface="Open Sans"/>
              </a:rPr>
              <a:t>.</a:t>
            </a:r>
          </a:p>
        </p:txBody>
      </p:sp>
      <p:pic>
        <p:nvPicPr>
          <p:cNvPr id="13" name="Immagine 12">
            <a:extLst>
              <a:ext uri="{FF2B5EF4-FFF2-40B4-BE49-F238E27FC236}">
                <a16:creationId xmlns:a16="http://schemas.microsoft.com/office/drawing/2014/main" id="{DD2A155A-D1E8-4284-8904-408D3DE4CB3F}"/>
              </a:ext>
            </a:extLst>
          </p:cNvPr>
          <p:cNvPicPr>
            <a:picLocks noChangeAspect="1"/>
          </p:cNvPicPr>
          <p:nvPr/>
        </p:nvPicPr>
        <p:blipFill>
          <a:blip r:embed="rId3"/>
          <a:srcRect l="3186" r="3186"/>
          <a:stretch>
            <a:fillRect/>
          </a:stretch>
        </p:blipFill>
        <p:spPr>
          <a:xfrm>
            <a:off x="4572000" y="0"/>
            <a:ext cx="4572000" cy="5143500"/>
          </a:xfrm>
          <a:prstGeom prst="rect">
            <a:avLst/>
          </a:prstGeom>
        </p:spPr>
      </p:pic>
    </p:spTree>
    <p:extLst>
      <p:ext uri="{BB962C8B-B14F-4D97-AF65-F5344CB8AC3E}">
        <p14:creationId xmlns:p14="http://schemas.microsoft.com/office/powerpoint/2010/main" val="2015581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1D9CAA56-87F8-477A-BD6E-975361BB6A83}"/>
              </a:ext>
            </a:extLst>
          </p:cNvPr>
          <p:cNvPicPr>
            <a:picLocks noChangeAspect="1"/>
          </p:cNvPicPr>
          <p:nvPr/>
        </p:nvPicPr>
        <p:blipFill>
          <a:blip r:embed="rId3"/>
          <a:srcRect l="17340" r="17340"/>
          <a:stretch>
            <a:fillRect/>
          </a:stretch>
        </p:blipFill>
        <p:spPr>
          <a:xfrm>
            <a:off x="0" y="0"/>
            <a:ext cx="4572000" cy="4667250"/>
          </a:xfrm>
          <a:prstGeom prst="rect">
            <a:avLst/>
          </a:prstGeom>
        </p:spPr>
      </p:pic>
      <p:pic>
        <p:nvPicPr>
          <p:cNvPr id="2" name="Immagine 1">
            <a:extLst>
              <a:ext uri="{FF2B5EF4-FFF2-40B4-BE49-F238E27FC236}">
                <a16:creationId xmlns:a16="http://schemas.microsoft.com/office/drawing/2014/main" id="{C900D08E-6708-418B-B405-C807809EBF0B}"/>
              </a:ext>
            </a:extLst>
          </p:cNvPr>
          <p:cNvPicPr>
            <a:picLocks noChangeAspect="1"/>
          </p:cNvPicPr>
          <p:nvPr/>
        </p:nvPicPr>
        <p:blipFill>
          <a:blip r:embed="rId4"/>
          <a:srcRect l="17340" r="17340"/>
          <a:stretch>
            <a:fillRect/>
          </a:stretch>
        </p:blipFill>
        <p:spPr>
          <a:xfrm>
            <a:off x="4572000" y="0"/>
            <a:ext cx="4572000" cy="4667250"/>
          </a:xfrm>
          <a:prstGeom prst="rect">
            <a:avLst/>
          </a:prstGeom>
        </p:spPr>
      </p:pic>
      <p:sp>
        <p:nvSpPr>
          <p:cNvPr id="3" name="caption">
            <a:extLst>
              <a:ext uri="{FF2B5EF4-FFF2-40B4-BE49-F238E27FC236}">
                <a16:creationId xmlns:a16="http://schemas.microsoft.com/office/drawing/2014/main" id="{8C2D217F-1232-4EB4-9846-5A6433AAB576}"/>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Camminate e laboratori con le scuole</a:t>
            </a:r>
          </a:p>
        </p:txBody>
      </p:sp>
      <p:sp>
        <p:nvSpPr>
          <p:cNvPr id="4" name="credit">
            <a:extLst>
              <a:ext uri="{FF2B5EF4-FFF2-40B4-BE49-F238E27FC236}">
                <a16:creationId xmlns:a16="http://schemas.microsoft.com/office/drawing/2014/main" id="{21857D4D-E6B6-4901-A266-5CA1BAE0B73B}"/>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a:solidFill>
                  <a:srgbClr val="555555"/>
                </a:solidFill>
                <a:latin typeface="Calibri"/>
                <a:ea typeface="Calibri"/>
                <a:cs typeface="Calibri"/>
              </a:rPr>
              <a:t>Make Your Way  /  </a:t>
            </a:r>
            <a:r>
              <a:rPr sz="750" b="0" dirty="0" err="1">
                <a:solidFill>
                  <a:srgbClr val="555555"/>
                </a:solidFill>
                <a:latin typeface="Calibri"/>
                <a:ea typeface="Calibri"/>
                <a:cs typeface="Calibri"/>
              </a:rPr>
              <a:t>icecream</a:t>
            </a:r>
            <a:r>
              <a:rPr sz="750" b="0" dirty="0">
                <a:solidFill>
                  <a:srgbClr val="555555"/>
                </a:solidFill>
                <a:latin typeface="Calibri"/>
                <a:ea typeface="Calibri"/>
                <a:cs typeface="Calibri"/>
              </a:rPr>
              <a:t> architecture</a:t>
            </a:r>
          </a:p>
        </p:txBody>
      </p:sp>
    </p:spTree>
    <p:extLst>
      <p:ext uri="{BB962C8B-B14F-4D97-AF65-F5344CB8AC3E}">
        <p14:creationId xmlns:p14="http://schemas.microsoft.com/office/powerpoint/2010/main" val="861913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90AF9DB1-12B4-4F42-B624-22A052222343}"/>
              </a:ext>
            </a:extLst>
          </p:cNvPr>
          <p:cNvPicPr>
            <a:picLocks noChangeAspect="1"/>
          </p:cNvPicPr>
          <p:nvPr/>
        </p:nvPicPr>
        <p:blipFill>
          <a:blip r:embed="rId3"/>
          <a:srcRect l="17340" r="17340"/>
          <a:stretch>
            <a:fillRect/>
          </a:stretch>
        </p:blipFill>
        <p:spPr>
          <a:xfrm>
            <a:off x="0" y="0"/>
            <a:ext cx="4572000" cy="4667250"/>
          </a:xfrm>
          <a:prstGeom prst="rect">
            <a:avLst/>
          </a:prstGeom>
        </p:spPr>
      </p:pic>
      <p:pic>
        <p:nvPicPr>
          <p:cNvPr id="2" name="Immagine 1">
            <a:extLst>
              <a:ext uri="{FF2B5EF4-FFF2-40B4-BE49-F238E27FC236}">
                <a16:creationId xmlns:a16="http://schemas.microsoft.com/office/drawing/2014/main" id="{C25A74A5-3F71-459F-A08F-857041DD96D6}"/>
              </a:ext>
            </a:extLst>
          </p:cNvPr>
          <p:cNvPicPr>
            <a:picLocks noChangeAspect="1"/>
          </p:cNvPicPr>
          <p:nvPr/>
        </p:nvPicPr>
        <p:blipFill>
          <a:blip r:embed="rId4"/>
          <a:srcRect l="17340" r="17340"/>
          <a:stretch>
            <a:fillRect/>
          </a:stretch>
        </p:blipFill>
        <p:spPr>
          <a:xfrm>
            <a:off x="4572000" y="0"/>
            <a:ext cx="4572000" cy="4667250"/>
          </a:xfrm>
          <a:prstGeom prst="rect">
            <a:avLst/>
          </a:prstGeom>
        </p:spPr>
      </p:pic>
      <p:sp>
        <p:nvSpPr>
          <p:cNvPr id="3" name="caption">
            <a:extLst>
              <a:ext uri="{FF2B5EF4-FFF2-40B4-BE49-F238E27FC236}">
                <a16:creationId xmlns:a16="http://schemas.microsoft.com/office/drawing/2014/main" id="{343D7125-D3D1-49C3-8FAA-91E91FE6D595}"/>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La conoscenza locale diventa una mappa condivisa</a:t>
            </a:r>
          </a:p>
        </p:txBody>
      </p:sp>
      <p:sp>
        <p:nvSpPr>
          <p:cNvPr id="4" name="credit">
            <a:extLst>
              <a:ext uri="{FF2B5EF4-FFF2-40B4-BE49-F238E27FC236}">
                <a16:creationId xmlns:a16="http://schemas.microsoft.com/office/drawing/2014/main" id="{FD618155-0B72-4BC1-A3A1-0F26BA4814CB}"/>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a:solidFill>
                  <a:srgbClr val="555555"/>
                </a:solidFill>
                <a:latin typeface="Calibri"/>
                <a:ea typeface="Calibri"/>
                <a:cs typeface="Calibri"/>
              </a:rPr>
              <a:t>Make Your Way  /  </a:t>
            </a:r>
            <a:r>
              <a:rPr sz="750" b="0" dirty="0" err="1">
                <a:solidFill>
                  <a:srgbClr val="555555"/>
                </a:solidFill>
                <a:latin typeface="Calibri"/>
                <a:ea typeface="Calibri"/>
                <a:cs typeface="Calibri"/>
              </a:rPr>
              <a:t>icecream</a:t>
            </a:r>
            <a:r>
              <a:rPr sz="750" b="0" dirty="0">
                <a:solidFill>
                  <a:srgbClr val="555555"/>
                </a:solidFill>
                <a:latin typeface="Calibri"/>
                <a:ea typeface="Calibri"/>
                <a:cs typeface="Calibri"/>
              </a:rPr>
              <a:t> architecture</a:t>
            </a:r>
          </a:p>
        </p:txBody>
      </p:sp>
    </p:spTree>
    <p:extLst>
      <p:ext uri="{BB962C8B-B14F-4D97-AF65-F5344CB8AC3E}">
        <p14:creationId xmlns:p14="http://schemas.microsoft.com/office/powerpoint/2010/main" val="888372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4DFDC34B-4C18-4B96-8693-501BA6A4DDBC}"/>
              </a:ext>
            </a:extLst>
          </p:cNvPr>
          <p:cNvPicPr>
            <a:picLocks noChangeAspect="1"/>
          </p:cNvPicPr>
          <p:nvPr/>
        </p:nvPicPr>
        <p:blipFill>
          <a:blip r:embed="rId3"/>
          <a:srcRect l="17362" r="17362"/>
          <a:stretch>
            <a:fillRect/>
          </a:stretch>
        </p:blipFill>
        <p:spPr>
          <a:xfrm>
            <a:off x="0" y="0"/>
            <a:ext cx="4572000" cy="4667250"/>
          </a:xfrm>
          <a:prstGeom prst="rect">
            <a:avLst/>
          </a:prstGeom>
        </p:spPr>
      </p:pic>
      <p:pic>
        <p:nvPicPr>
          <p:cNvPr id="2" name="Immagine 1">
            <a:extLst>
              <a:ext uri="{FF2B5EF4-FFF2-40B4-BE49-F238E27FC236}">
                <a16:creationId xmlns:a16="http://schemas.microsoft.com/office/drawing/2014/main" id="{221F6B83-0B61-442C-B848-717F554657B3}"/>
              </a:ext>
            </a:extLst>
          </p:cNvPr>
          <p:cNvPicPr>
            <a:picLocks noChangeAspect="1"/>
          </p:cNvPicPr>
          <p:nvPr/>
        </p:nvPicPr>
        <p:blipFill>
          <a:blip r:embed="rId4"/>
          <a:srcRect l="13265" r="13265"/>
          <a:stretch>
            <a:fillRect/>
          </a:stretch>
        </p:blipFill>
        <p:spPr>
          <a:xfrm>
            <a:off x="4572000" y="0"/>
            <a:ext cx="4572000" cy="4667250"/>
          </a:xfrm>
          <a:prstGeom prst="rect">
            <a:avLst/>
          </a:prstGeom>
        </p:spPr>
      </p:pic>
      <p:sp>
        <p:nvSpPr>
          <p:cNvPr id="3" name="caption">
            <a:extLst>
              <a:ext uri="{FF2B5EF4-FFF2-40B4-BE49-F238E27FC236}">
                <a16:creationId xmlns:a16="http://schemas.microsoft.com/office/drawing/2014/main" id="{622F7D0B-58CC-4A67-9D2F-68DC82E70FD4}"/>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Segnali e luoghi di sosta nascono dalle storie del territorio</a:t>
            </a:r>
          </a:p>
        </p:txBody>
      </p:sp>
      <p:sp>
        <p:nvSpPr>
          <p:cNvPr id="4" name="credit">
            <a:extLst>
              <a:ext uri="{FF2B5EF4-FFF2-40B4-BE49-F238E27FC236}">
                <a16:creationId xmlns:a16="http://schemas.microsoft.com/office/drawing/2014/main" id="{5B1639C2-2DF4-4C35-BE57-2B83071AE8EC}"/>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a:solidFill>
                  <a:srgbClr val="555555"/>
                </a:solidFill>
                <a:latin typeface="Calibri"/>
                <a:ea typeface="Calibri"/>
                <a:cs typeface="Calibri"/>
              </a:rPr>
              <a:t>Make Your Way  /  </a:t>
            </a:r>
            <a:r>
              <a:rPr sz="750" b="0" dirty="0" err="1">
                <a:solidFill>
                  <a:srgbClr val="555555"/>
                </a:solidFill>
                <a:latin typeface="Calibri"/>
                <a:ea typeface="Calibri"/>
                <a:cs typeface="Calibri"/>
              </a:rPr>
              <a:t>icecream</a:t>
            </a:r>
            <a:r>
              <a:rPr sz="750" b="0" dirty="0">
                <a:solidFill>
                  <a:srgbClr val="555555"/>
                </a:solidFill>
                <a:latin typeface="Calibri"/>
                <a:ea typeface="Calibri"/>
                <a:cs typeface="Calibri"/>
              </a:rPr>
              <a:t> architecture</a:t>
            </a:r>
          </a:p>
        </p:txBody>
      </p:sp>
    </p:spTree>
    <p:extLst>
      <p:ext uri="{BB962C8B-B14F-4D97-AF65-F5344CB8AC3E}">
        <p14:creationId xmlns:p14="http://schemas.microsoft.com/office/powerpoint/2010/main" val="1766661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275F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557166-F144-40D9-AC4F-6645B92E1318}"/>
              </a:ext>
            </a:extLst>
          </p:cNvPr>
          <p:cNvSpPr>
            <a:spLocks noGrp="1"/>
          </p:cNvSpPr>
          <p:nvPr/>
        </p:nvSpPr>
        <p:spPr>
          <a:xfrm>
            <a:off x="333375" y="196877"/>
            <a:ext cx="7986712" cy="862736"/>
          </a:xfrm>
          <a:prstGeom prst="rect">
            <a:avLst/>
          </a:prstGeom>
          <a:noFill/>
        </p:spPr>
        <p:txBody>
          <a:bodyPr wrap="square" lIns="0" tIns="0" rIns="0" bIns="0" anchor="t">
            <a:noAutofit/>
          </a:bodyPr>
          <a:lstStyle>
            <a:defPPr>
              <a:defRPr sz="5550" b="1">
                <a:solidFill>
                  <a:srgbClr val="000000"/>
                </a:solidFill>
                <a:latin typeface="Helvetica Neue"/>
                <a:ea typeface="Helvetica Neue"/>
                <a:cs typeface="Helvetica Neue"/>
              </a:defRPr>
            </a:defPPr>
            <a:lvl1pPr>
              <a:defRPr sz="5550" b="1">
                <a:solidFill>
                  <a:srgbClr val="000000"/>
                </a:solidFill>
                <a:latin typeface="Helvetica Neue"/>
                <a:ea typeface="Helvetica Neue"/>
                <a:cs typeface="Helvetica Neue"/>
              </a:defRPr>
            </a:lvl1pPr>
            <a:lvl2pPr>
              <a:defRPr sz="5550" b="1">
                <a:solidFill>
                  <a:srgbClr val="000000"/>
                </a:solidFill>
                <a:latin typeface="Helvetica Neue"/>
                <a:ea typeface="Helvetica Neue"/>
                <a:cs typeface="Helvetica Neue"/>
              </a:defRPr>
            </a:lvl2pPr>
            <a:lvl3pPr>
              <a:defRPr sz="5550" b="1">
                <a:solidFill>
                  <a:srgbClr val="000000"/>
                </a:solidFill>
                <a:latin typeface="Helvetica Neue"/>
                <a:ea typeface="Helvetica Neue"/>
                <a:cs typeface="Helvetica Neue"/>
              </a:defRPr>
            </a:lvl3pPr>
            <a:lvl4pPr>
              <a:defRPr sz="5550" b="1">
                <a:solidFill>
                  <a:srgbClr val="000000"/>
                </a:solidFill>
                <a:latin typeface="Helvetica Neue"/>
                <a:ea typeface="Helvetica Neue"/>
                <a:cs typeface="Helvetica Neue"/>
              </a:defRPr>
            </a:lvl4pPr>
            <a:lvl5pPr>
              <a:defRPr sz="5550" b="1">
                <a:solidFill>
                  <a:srgbClr val="000000"/>
                </a:solidFill>
                <a:latin typeface="Helvetica Neue"/>
                <a:ea typeface="Helvetica Neue"/>
                <a:cs typeface="Helvetica Neue"/>
              </a:defRPr>
            </a:lvl5pPr>
            <a:lvl6pPr>
              <a:defRPr sz="5550" b="1">
                <a:solidFill>
                  <a:srgbClr val="000000"/>
                </a:solidFill>
                <a:latin typeface="Helvetica Neue"/>
                <a:ea typeface="Helvetica Neue"/>
                <a:cs typeface="Helvetica Neue"/>
              </a:defRPr>
            </a:lvl6pPr>
            <a:lvl7pPr>
              <a:defRPr sz="5550" b="1">
                <a:solidFill>
                  <a:srgbClr val="000000"/>
                </a:solidFill>
                <a:latin typeface="Helvetica Neue"/>
                <a:ea typeface="Helvetica Neue"/>
                <a:cs typeface="Helvetica Neue"/>
              </a:defRPr>
            </a:lvl7pPr>
            <a:lvl8pPr>
              <a:defRPr sz="5550" b="1">
                <a:solidFill>
                  <a:srgbClr val="000000"/>
                </a:solidFill>
                <a:latin typeface="Helvetica Neue"/>
                <a:ea typeface="Helvetica Neue"/>
                <a:cs typeface="Helvetica Neue"/>
              </a:defRPr>
            </a:lvl8pPr>
            <a:lvl9pPr>
              <a:defRPr sz="5550" b="1">
                <a:solidFill>
                  <a:srgbClr val="000000"/>
                </a:solidFill>
                <a:latin typeface="Helvetica Neue"/>
                <a:ea typeface="Helvetica Neue"/>
                <a:cs typeface="Helvetica Neue"/>
              </a:defRPr>
            </a:lvl9pPr>
          </a:lstStyle>
          <a:p>
            <a:pPr defTabSz="171450">
              <a:lnSpc>
                <a:spcPct val="102000"/>
              </a:lnSpc>
              <a:buNone/>
              <a:defRPr sz="5550" b="1">
                <a:solidFill>
                  <a:srgbClr val="000000"/>
                </a:solidFill>
                <a:latin typeface="Helvetica Neue"/>
                <a:ea typeface="Helvetica Neue"/>
                <a:cs typeface="Helvetica Neue"/>
              </a:defRPr>
            </a:pPr>
            <a:r>
              <a:rPr sz="5550" b="1" dirty="0">
                <a:solidFill>
                  <a:srgbClr val="000000"/>
                </a:solidFill>
                <a:latin typeface="Helvetica Neue"/>
                <a:ea typeface="Helvetica Neue"/>
                <a:cs typeface="Helvetica Neue"/>
              </a:rPr>
              <a:t>PROGETTARE INSIEME</a:t>
            </a:r>
            <a:endParaRPr sz="6750" b="1" dirty="0">
              <a:solidFill>
                <a:srgbClr val="000000"/>
              </a:solidFill>
              <a:latin typeface="Helvetica Neue"/>
              <a:ea typeface="Helvetica Neue"/>
              <a:cs typeface="Helvetica Neue"/>
            </a:endParaRPr>
          </a:p>
        </p:txBody>
      </p:sp>
      <p:sp>
        <p:nvSpPr>
          <p:cNvPr id="3" name="TextBox 2">
            <a:extLst>
              <a:ext uri="{FF2B5EF4-FFF2-40B4-BE49-F238E27FC236}">
                <a16:creationId xmlns:a16="http://schemas.microsoft.com/office/drawing/2014/main" id="{FAD722C4-F57F-4262-ACEA-43D96F75CC3D}"/>
              </a:ext>
            </a:extLst>
          </p:cNvPr>
          <p:cNvSpPr>
            <a:spLocks noGrp="1"/>
          </p:cNvSpPr>
          <p:nvPr/>
        </p:nvSpPr>
        <p:spPr>
          <a:xfrm>
            <a:off x="333375" y="843835"/>
            <a:ext cx="7562850" cy="752475"/>
          </a:xfrm>
          <a:prstGeom prst="rect">
            <a:avLst/>
          </a:prstGeom>
          <a:noFill/>
        </p:spPr>
        <p:txBody>
          <a:bodyPr wrap="square" lIns="0" tIns="0" rIns="0" bIns="0" anchor="t">
            <a:noAutofit/>
          </a:bodyPr>
          <a:lstStyle>
            <a:defPPr>
              <a:defRPr sz="5700" b="1">
                <a:solidFill>
                  <a:srgbClr val="FFFFFF"/>
                </a:solidFill>
                <a:latin typeface="Helvetica Neue"/>
                <a:ea typeface="Helvetica Neue"/>
                <a:cs typeface="Helvetica Neue"/>
              </a:defRPr>
            </a:defPPr>
            <a:lvl1pPr>
              <a:defRPr sz="5700" b="1">
                <a:solidFill>
                  <a:srgbClr val="FFFFFF"/>
                </a:solidFill>
                <a:latin typeface="Helvetica Neue"/>
                <a:ea typeface="Helvetica Neue"/>
                <a:cs typeface="Helvetica Neue"/>
              </a:defRPr>
            </a:lvl1pPr>
            <a:lvl2pPr>
              <a:defRPr sz="5700" b="1">
                <a:solidFill>
                  <a:srgbClr val="FFFFFF"/>
                </a:solidFill>
                <a:latin typeface="Helvetica Neue"/>
                <a:ea typeface="Helvetica Neue"/>
                <a:cs typeface="Helvetica Neue"/>
              </a:defRPr>
            </a:lvl2pPr>
            <a:lvl3pPr>
              <a:defRPr sz="5700" b="1">
                <a:solidFill>
                  <a:srgbClr val="FFFFFF"/>
                </a:solidFill>
                <a:latin typeface="Helvetica Neue"/>
                <a:ea typeface="Helvetica Neue"/>
                <a:cs typeface="Helvetica Neue"/>
              </a:defRPr>
            </a:lvl3pPr>
            <a:lvl4pPr>
              <a:defRPr sz="5700" b="1">
                <a:solidFill>
                  <a:srgbClr val="FFFFFF"/>
                </a:solidFill>
                <a:latin typeface="Helvetica Neue"/>
                <a:ea typeface="Helvetica Neue"/>
                <a:cs typeface="Helvetica Neue"/>
              </a:defRPr>
            </a:lvl4pPr>
            <a:lvl5pPr>
              <a:defRPr sz="5700" b="1">
                <a:solidFill>
                  <a:srgbClr val="FFFFFF"/>
                </a:solidFill>
                <a:latin typeface="Helvetica Neue"/>
                <a:ea typeface="Helvetica Neue"/>
                <a:cs typeface="Helvetica Neue"/>
              </a:defRPr>
            </a:lvl5pPr>
            <a:lvl6pPr>
              <a:defRPr sz="5700" b="1">
                <a:solidFill>
                  <a:srgbClr val="FFFFFF"/>
                </a:solidFill>
                <a:latin typeface="Helvetica Neue"/>
                <a:ea typeface="Helvetica Neue"/>
                <a:cs typeface="Helvetica Neue"/>
              </a:defRPr>
            </a:lvl6pPr>
            <a:lvl7pPr>
              <a:defRPr sz="5700" b="1">
                <a:solidFill>
                  <a:srgbClr val="FFFFFF"/>
                </a:solidFill>
                <a:latin typeface="Helvetica Neue"/>
                <a:ea typeface="Helvetica Neue"/>
                <a:cs typeface="Helvetica Neue"/>
              </a:defRPr>
            </a:lvl7pPr>
            <a:lvl8pPr>
              <a:defRPr sz="5700" b="1">
                <a:solidFill>
                  <a:srgbClr val="FFFFFF"/>
                </a:solidFill>
                <a:latin typeface="Helvetica Neue"/>
                <a:ea typeface="Helvetica Neue"/>
                <a:cs typeface="Helvetica Neue"/>
              </a:defRPr>
            </a:lvl8pPr>
            <a:lvl9pPr>
              <a:defRPr sz="5700" b="1">
                <a:solidFill>
                  <a:srgbClr val="FFFFFF"/>
                </a:solidFill>
                <a:latin typeface="Helvetica Neue"/>
                <a:ea typeface="Helvetica Neue"/>
                <a:cs typeface="Helvetica Neue"/>
              </a:defRPr>
            </a:lvl9pPr>
          </a:lstStyle>
          <a:p>
            <a:pPr defTabSz="171450">
              <a:lnSpc>
                <a:spcPct val="102000"/>
              </a:lnSpc>
              <a:buNone/>
              <a:defRPr sz="5700" b="1">
                <a:solidFill>
                  <a:srgbClr val="FFFFFF"/>
                </a:solidFill>
                <a:latin typeface="Helvetica Neue"/>
                <a:ea typeface="Helvetica Neue"/>
                <a:cs typeface="Helvetica Neue"/>
              </a:defRPr>
            </a:pPr>
            <a:r>
              <a:rPr sz="5700" b="1" dirty="0">
                <a:solidFill>
                  <a:srgbClr val="FFFFFF"/>
                </a:solidFill>
                <a:latin typeface="Helvetica Neue"/>
                <a:ea typeface="Helvetica Neue"/>
                <a:cs typeface="Helvetica Neue"/>
              </a:rPr>
              <a:t>CO-PROGETTAZIONE</a:t>
            </a:r>
            <a:endParaRPr sz="6750" b="1" dirty="0">
              <a:solidFill>
                <a:srgbClr val="000000"/>
              </a:solidFill>
              <a:latin typeface="Helvetica Neue"/>
              <a:ea typeface="Helvetica Neue"/>
              <a:cs typeface="Helvetica Neue"/>
            </a:endParaRPr>
          </a:p>
        </p:txBody>
      </p:sp>
      <p:sp>
        <p:nvSpPr>
          <p:cNvPr id="4" name="TextBox 3">
            <a:extLst>
              <a:ext uri="{FF2B5EF4-FFF2-40B4-BE49-F238E27FC236}">
                <a16:creationId xmlns:a16="http://schemas.microsoft.com/office/drawing/2014/main" id="{E48C9DEE-E3EC-45F7-B99A-650A8C05CE71}"/>
              </a:ext>
            </a:extLst>
          </p:cNvPr>
          <p:cNvSpPr>
            <a:spLocks noGrp="1"/>
          </p:cNvSpPr>
          <p:nvPr/>
        </p:nvSpPr>
        <p:spPr>
          <a:xfrm>
            <a:off x="361950" y="1616515"/>
            <a:ext cx="5440362" cy="326441"/>
          </a:xfrm>
          <a:prstGeom prst="rect">
            <a:avLst/>
          </a:prstGeom>
          <a:noFill/>
        </p:spPr>
        <p:txBody>
          <a:bodyPr wrap="square" lIns="0" tIns="0" rIns="0" bIns="0">
            <a:noAutofit/>
          </a:bodyPr>
          <a:lstStyle>
            <a:defPPr>
              <a:defRPr sz="2100" b="1">
                <a:solidFill>
                  <a:srgbClr val="000000"/>
                </a:solidFill>
                <a:latin typeface="Helvetica Neue"/>
                <a:ea typeface="Helvetica Neue"/>
                <a:cs typeface="Helvetica Neue"/>
              </a:defRPr>
            </a:defPPr>
            <a:lvl1pPr>
              <a:defRPr sz="2100" b="1">
                <a:solidFill>
                  <a:srgbClr val="000000"/>
                </a:solidFill>
                <a:latin typeface="Helvetica Neue"/>
                <a:ea typeface="Helvetica Neue"/>
                <a:cs typeface="Helvetica Neue"/>
              </a:defRPr>
            </a:lvl1pPr>
            <a:lvl2pPr>
              <a:defRPr sz="2100" b="1">
                <a:solidFill>
                  <a:srgbClr val="000000"/>
                </a:solidFill>
                <a:latin typeface="Helvetica Neue"/>
                <a:ea typeface="Helvetica Neue"/>
                <a:cs typeface="Helvetica Neue"/>
              </a:defRPr>
            </a:lvl2pPr>
            <a:lvl3pPr>
              <a:defRPr sz="2100" b="1">
                <a:solidFill>
                  <a:srgbClr val="000000"/>
                </a:solidFill>
                <a:latin typeface="Helvetica Neue"/>
                <a:ea typeface="Helvetica Neue"/>
                <a:cs typeface="Helvetica Neue"/>
              </a:defRPr>
            </a:lvl3pPr>
            <a:lvl4pPr>
              <a:defRPr sz="2100" b="1">
                <a:solidFill>
                  <a:srgbClr val="000000"/>
                </a:solidFill>
                <a:latin typeface="Helvetica Neue"/>
                <a:ea typeface="Helvetica Neue"/>
                <a:cs typeface="Helvetica Neue"/>
              </a:defRPr>
            </a:lvl4pPr>
            <a:lvl5pPr>
              <a:defRPr sz="2100" b="1">
                <a:solidFill>
                  <a:srgbClr val="000000"/>
                </a:solidFill>
                <a:latin typeface="Helvetica Neue"/>
                <a:ea typeface="Helvetica Neue"/>
                <a:cs typeface="Helvetica Neue"/>
              </a:defRPr>
            </a:lvl5pPr>
            <a:lvl6pPr>
              <a:defRPr sz="2100" b="1">
                <a:solidFill>
                  <a:srgbClr val="000000"/>
                </a:solidFill>
                <a:latin typeface="Helvetica Neue"/>
                <a:ea typeface="Helvetica Neue"/>
                <a:cs typeface="Helvetica Neue"/>
              </a:defRPr>
            </a:lvl6pPr>
            <a:lvl7pPr>
              <a:defRPr sz="2100" b="1">
                <a:solidFill>
                  <a:srgbClr val="000000"/>
                </a:solidFill>
                <a:latin typeface="Helvetica Neue"/>
                <a:ea typeface="Helvetica Neue"/>
                <a:cs typeface="Helvetica Neue"/>
              </a:defRPr>
            </a:lvl7pPr>
            <a:lvl8pPr>
              <a:defRPr sz="2100" b="1">
                <a:solidFill>
                  <a:srgbClr val="000000"/>
                </a:solidFill>
                <a:latin typeface="Helvetica Neue"/>
                <a:ea typeface="Helvetica Neue"/>
                <a:cs typeface="Helvetica Neue"/>
              </a:defRPr>
            </a:lvl8pPr>
            <a:lvl9pPr>
              <a:defRPr sz="2100" b="1">
                <a:solidFill>
                  <a:srgbClr val="000000"/>
                </a:solidFill>
                <a:latin typeface="Helvetica Neue"/>
                <a:ea typeface="Helvetica Neue"/>
                <a:cs typeface="Helvetica Neue"/>
              </a:defRPr>
            </a:lvl9pPr>
          </a:lstStyle>
          <a:p>
            <a:pPr defTabSz="171450">
              <a:lnSpc>
                <a:spcPct val="102000"/>
              </a:lnSpc>
              <a:buNone/>
              <a:defRPr sz="2100" b="1">
                <a:solidFill>
                  <a:srgbClr val="000000"/>
                </a:solidFill>
                <a:latin typeface="Helvetica Neue"/>
                <a:ea typeface="Helvetica Neue"/>
                <a:cs typeface="Helvetica Neue"/>
              </a:defRPr>
            </a:pPr>
            <a:r>
              <a:rPr sz="2100" b="1" dirty="0">
                <a:solidFill>
                  <a:srgbClr val="000000"/>
                </a:solidFill>
                <a:latin typeface="Helvetica Neue"/>
                <a:ea typeface="Helvetica Neue"/>
                <a:cs typeface="Helvetica Neue"/>
              </a:rPr>
              <a:t>METTERE IN RELAZIONE SAPERI DIVERSI</a:t>
            </a:r>
            <a:endParaRPr sz="2250" b="1" dirty="0">
              <a:solidFill>
                <a:srgbClr val="000000"/>
              </a:solidFill>
              <a:latin typeface="Helvetica Neue"/>
              <a:ea typeface="Helvetica Neue"/>
              <a:cs typeface="Helvetica Neue"/>
            </a:endParaRPr>
          </a:p>
        </p:txBody>
      </p:sp>
      <p:sp>
        <p:nvSpPr>
          <p:cNvPr id="5" name="TextBox 4">
            <a:extLst>
              <a:ext uri="{FF2B5EF4-FFF2-40B4-BE49-F238E27FC236}">
                <a16:creationId xmlns:a16="http://schemas.microsoft.com/office/drawing/2014/main" id="{986BD737-9F1B-4A97-A352-99E4377D3144}"/>
              </a:ext>
            </a:extLst>
          </p:cNvPr>
          <p:cNvSpPr>
            <a:spLocks noGrp="1"/>
          </p:cNvSpPr>
          <p:nvPr/>
        </p:nvSpPr>
        <p:spPr>
          <a:xfrm>
            <a:off x="7010400" y="4524325"/>
            <a:ext cx="1800225" cy="333425"/>
          </a:xfrm>
          <a:prstGeom prst="rect">
            <a:avLst/>
          </a:prstGeom>
          <a:noFill/>
        </p:spPr>
        <p:txBody>
          <a:bodyPr wrap="square" lIns="0" tIns="0" rIns="0" bIns="0">
            <a:spAutoFit/>
          </a:bodyPr>
          <a:lstStyle/>
          <a:p>
            <a:pPr algn="r" defTabSz="171450">
              <a:lnSpc>
                <a:spcPts val="1275"/>
              </a:lnSpc>
              <a:buNone/>
            </a:pPr>
            <a:r>
              <a:rPr sz="1125">
                <a:solidFill>
                  <a:srgbClr val="FFFFFF"/>
                </a:solidFill>
                <a:latin typeface="Helvetica Neue"/>
                <a:ea typeface="Helvetica Neue"/>
                <a:cs typeface="Helvetica Neue"/>
              </a:rPr>
              <a:t>PROGETTARE UN</a:t>
            </a:r>
          </a:p>
          <a:p>
            <a:pPr algn="r" defTabSz="171450">
              <a:lnSpc>
                <a:spcPts val="1275"/>
              </a:lnSpc>
              <a:buNone/>
            </a:pPr>
            <a:r>
              <a:rPr sz="1125" b="1">
                <a:solidFill>
                  <a:srgbClr val="FFFFFF"/>
                </a:solidFill>
                <a:latin typeface="Helvetica Neue"/>
                <a:ea typeface="Helvetica Neue"/>
                <a:cs typeface="Helvetica Neue"/>
              </a:rPr>
              <a:t> WAYFINDING RURALE</a:t>
            </a:r>
            <a:endParaRPr sz="1125">
              <a:solidFill>
                <a:srgbClr val="FFFFFF"/>
              </a:solidFill>
              <a:latin typeface="Helvetica Neue"/>
              <a:ea typeface="Helvetica Neue"/>
              <a:cs typeface="Helvetica Neue"/>
            </a:endParaRPr>
          </a:p>
        </p:txBody>
      </p:sp>
      <p:sp>
        <p:nvSpPr>
          <p:cNvPr id="6" name="project-name">
            <a:extLst>
              <a:ext uri="{FF2B5EF4-FFF2-40B4-BE49-F238E27FC236}">
                <a16:creationId xmlns:a16="http://schemas.microsoft.com/office/drawing/2014/main" id="{752472F3-1316-40B6-BA23-A45FF1B19984}"/>
              </a:ext>
            </a:extLst>
          </p:cNvPr>
          <p:cNvSpPr>
            <a:spLocks noGrp="1"/>
          </p:cNvSpPr>
          <p:nvPr/>
        </p:nvSpPr>
        <p:spPr>
          <a:xfrm>
            <a:off x="361950" y="3906490"/>
            <a:ext cx="7620000" cy="400050"/>
          </a:xfrm>
          <a:prstGeom prst="rect">
            <a:avLst/>
          </a:prstGeom>
          <a:noFill/>
          <a:ln w="0">
            <a:noFill/>
            <a:prstDash val="solid"/>
          </a:ln>
        </p:spPr>
        <p:txBody>
          <a:bodyPr wrap="square" lIns="0" tIns="0" rIns="0" bIns="0">
            <a:noAutofit/>
          </a:bodyPr>
          <a:lstStyle>
            <a:defPPr>
              <a:defRPr sz="1650" b="0">
                <a:solidFill>
                  <a:srgbClr val="FFFFFF"/>
                </a:solidFill>
                <a:latin typeface="Helvetica Neue"/>
                <a:ea typeface="Helvetica Neue"/>
                <a:cs typeface="Helvetica Neue"/>
              </a:defRPr>
            </a:defPPr>
            <a:lvl1pPr>
              <a:defRPr sz="1650" b="0">
                <a:solidFill>
                  <a:srgbClr val="FFFFFF"/>
                </a:solidFill>
                <a:latin typeface="Helvetica Neue"/>
                <a:ea typeface="Helvetica Neue"/>
                <a:cs typeface="Helvetica Neue"/>
              </a:defRPr>
            </a:lvl1pPr>
            <a:lvl2pPr>
              <a:defRPr sz="1650" b="0">
                <a:solidFill>
                  <a:srgbClr val="FFFFFF"/>
                </a:solidFill>
                <a:latin typeface="Helvetica Neue"/>
                <a:ea typeface="Helvetica Neue"/>
                <a:cs typeface="Helvetica Neue"/>
              </a:defRPr>
            </a:lvl2pPr>
            <a:lvl3pPr>
              <a:defRPr sz="1650" b="0">
                <a:solidFill>
                  <a:srgbClr val="FFFFFF"/>
                </a:solidFill>
                <a:latin typeface="Helvetica Neue"/>
                <a:ea typeface="Helvetica Neue"/>
                <a:cs typeface="Helvetica Neue"/>
              </a:defRPr>
            </a:lvl3pPr>
            <a:lvl4pPr>
              <a:defRPr sz="1650" b="0">
                <a:solidFill>
                  <a:srgbClr val="FFFFFF"/>
                </a:solidFill>
                <a:latin typeface="Helvetica Neue"/>
                <a:ea typeface="Helvetica Neue"/>
                <a:cs typeface="Helvetica Neue"/>
              </a:defRPr>
            </a:lvl4pPr>
            <a:lvl5pPr>
              <a:defRPr sz="1650" b="0">
                <a:solidFill>
                  <a:srgbClr val="FFFFFF"/>
                </a:solidFill>
                <a:latin typeface="Helvetica Neue"/>
                <a:ea typeface="Helvetica Neue"/>
                <a:cs typeface="Helvetica Neue"/>
              </a:defRPr>
            </a:lvl5pPr>
            <a:lvl6pPr>
              <a:defRPr sz="1650" b="0">
                <a:solidFill>
                  <a:srgbClr val="FFFFFF"/>
                </a:solidFill>
                <a:latin typeface="Helvetica Neue"/>
                <a:ea typeface="Helvetica Neue"/>
                <a:cs typeface="Helvetica Neue"/>
              </a:defRPr>
            </a:lvl6pPr>
            <a:lvl7pPr>
              <a:defRPr sz="1650" b="0">
                <a:solidFill>
                  <a:srgbClr val="FFFFFF"/>
                </a:solidFill>
                <a:latin typeface="Helvetica Neue"/>
                <a:ea typeface="Helvetica Neue"/>
                <a:cs typeface="Helvetica Neue"/>
              </a:defRPr>
            </a:lvl7pPr>
            <a:lvl8pPr>
              <a:defRPr sz="1650" b="0">
                <a:solidFill>
                  <a:srgbClr val="FFFFFF"/>
                </a:solidFill>
                <a:latin typeface="Helvetica Neue"/>
                <a:ea typeface="Helvetica Neue"/>
                <a:cs typeface="Helvetica Neue"/>
              </a:defRPr>
            </a:lvl8pPr>
            <a:lvl9pPr>
              <a:defRPr sz="1650" b="0">
                <a:solidFill>
                  <a:srgbClr val="FFFFFF"/>
                </a:solidFill>
                <a:latin typeface="Helvetica Neue"/>
                <a:ea typeface="Helvetica Neue"/>
                <a:cs typeface="Helvetica Neue"/>
              </a:defRPr>
            </a:lvl9pPr>
          </a:lstStyle>
          <a:p>
            <a:pPr>
              <a:lnSpc>
                <a:spcPct val="105000"/>
              </a:lnSpc>
              <a:defRPr sz="1650" b="0">
                <a:solidFill>
                  <a:srgbClr val="FFFFFF"/>
                </a:solidFill>
                <a:latin typeface="Helvetica Neue"/>
                <a:ea typeface="Helvetica Neue"/>
                <a:cs typeface="Helvetica Neue"/>
              </a:defRPr>
            </a:pPr>
            <a:r>
              <a:rPr sz="1650" b="0" dirty="0" err="1">
                <a:solidFill>
                  <a:srgbClr val="FFFFFF"/>
                </a:solidFill>
                <a:latin typeface="Helvetica Neue"/>
                <a:ea typeface="Helvetica Neue"/>
                <a:cs typeface="Helvetica Neue"/>
              </a:rPr>
              <a:t>Ginninderry</a:t>
            </a:r>
            <a:r>
              <a:rPr sz="1650" b="0" dirty="0">
                <a:solidFill>
                  <a:srgbClr val="FFFFFF"/>
                </a:solidFill>
                <a:latin typeface="Helvetica Neue"/>
                <a:ea typeface="Helvetica Neue"/>
                <a:cs typeface="Helvetica Neue"/>
              </a:rPr>
              <a:t> Conservation Corridor</a:t>
            </a:r>
            <a:r>
              <a:rPr lang="it-IT" sz="1650" b="0" dirty="0">
                <a:solidFill>
                  <a:srgbClr val="FFFFFF"/>
                </a:solidFill>
                <a:latin typeface="Helvetica Neue"/>
                <a:ea typeface="Helvetica Neue"/>
                <a:cs typeface="Helvetica Neue"/>
              </a:rPr>
              <a:t> </a:t>
            </a:r>
            <a:r>
              <a:rPr lang="it-IT" sz="1800" b="1" dirty="0">
                <a:solidFill>
                  <a:schemeClr val="bg1"/>
                </a:solidFill>
                <a:effectLst/>
                <a:latin typeface="Calibri" panose="020F0502020204030204" pitchFamily="34" charset="0"/>
                <a:ea typeface="MS Mincho" panose="02020609040205080304" pitchFamily="49" charset="-128"/>
                <a:cs typeface="Times New Roman" panose="02020603050405020304" pitchFamily="18" charset="0"/>
              </a:rPr>
              <a:t>|</a:t>
            </a:r>
            <a:r>
              <a:rPr lang="it-IT" sz="1800" b="1"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 Australia | 2023–2024</a:t>
            </a:r>
            <a:endParaRPr lang="it-IT" sz="1800"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endParaRPr>
          </a:p>
          <a:p>
            <a:pPr>
              <a:lnSpc>
                <a:spcPct val="105000"/>
              </a:lnSpc>
              <a:buNone/>
              <a:defRPr sz="1650" b="0">
                <a:solidFill>
                  <a:srgbClr val="FFFFFF"/>
                </a:solidFill>
                <a:latin typeface="Helvetica Neue"/>
                <a:ea typeface="Helvetica Neue"/>
                <a:cs typeface="Helvetica Neue"/>
              </a:defRPr>
            </a:pPr>
            <a:endParaRPr sz="1650" b="0" dirty="0">
              <a:solidFill>
                <a:srgbClr val="FFFFFF"/>
              </a:solidFill>
              <a:latin typeface="Helvetica Neue"/>
              <a:ea typeface="Helvetica Neue"/>
              <a:cs typeface="Helvetica Neue"/>
            </a:endParaRPr>
          </a:p>
        </p:txBody>
      </p:sp>
    </p:spTree>
    <p:extLst>
      <p:ext uri="{BB962C8B-B14F-4D97-AF65-F5344CB8AC3E}">
        <p14:creationId xmlns:p14="http://schemas.microsoft.com/office/powerpoint/2010/main" val="419019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
            <a:extLst>
              <a:ext uri="{FF2B5EF4-FFF2-40B4-BE49-F238E27FC236}">
                <a16:creationId xmlns:a16="http://schemas.microsoft.com/office/drawing/2014/main" id="{6C2A78E7-DE4A-CE2C-BED5-D0750297CB9C}"/>
              </a:ext>
            </a:extLst>
          </p:cNvPr>
          <p:cNvSpPr>
            <a:spLocks noGrp="1"/>
          </p:cNvSpPr>
          <p:nvPr/>
        </p:nvSpPr>
        <p:spPr>
          <a:xfrm>
            <a:off x="365284" y="268436"/>
            <a:ext cx="4048125" cy="816102"/>
          </a:xfrm>
          <a:prstGeom prst="rect">
            <a:avLst/>
          </a:prstGeom>
          <a:noFill/>
        </p:spPr>
        <p:txBody>
          <a:bodyPr wrap="square" lIns="0" tIns="0" rIns="0" bIns="0" anchor="t">
            <a:noAutofit/>
          </a:bodyPr>
          <a:lstStyle>
            <a:defPPr>
              <a:defRPr sz="2625" b="1">
                <a:solidFill>
                  <a:srgbClr val="000000"/>
                </a:solidFill>
                <a:latin typeface="Helvetica Neue"/>
                <a:ea typeface="Helvetica Neue"/>
                <a:cs typeface="Helvetica Neue"/>
              </a:defRPr>
            </a:defPPr>
            <a:lvl1pPr>
              <a:defRPr sz="2625" b="1">
                <a:solidFill>
                  <a:srgbClr val="000000"/>
                </a:solidFill>
                <a:latin typeface="Helvetica Neue"/>
                <a:ea typeface="Helvetica Neue"/>
                <a:cs typeface="Helvetica Neue"/>
              </a:defRPr>
            </a:lvl1pPr>
            <a:lvl2pPr>
              <a:defRPr sz="2625" b="1">
                <a:solidFill>
                  <a:srgbClr val="000000"/>
                </a:solidFill>
                <a:latin typeface="Helvetica Neue"/>
                <a:ea typeface="Helvetica Neue"/>
                <a:cs typeface="Helvetica Neue"/>
              </a:defRPr>
            </a:lvl2pPr>
            <a:lvl3pPr>
              <a:defRPr sz="2625" b="1">
                <a:solidFill>
                  <a:srgbClr val="000000"/>
                </a:solidFill>
                <a:latin typeface="Helvetica Neue"/>
                <a:ea typeface="Helvetica Neue"/>
                <a:cs typeface="Helvetica Neue"/>
              </a:defRPr>
            </a:lvl3pPr>
            <a:lvl4pPr>
              <a:defRPr sz="2625" b="1">
                <a:solidFill>
                  <a:srgbClr val="000000"/>
                </a:solidFill>
                <a:latin typeface="Helvetica Neue"/>
                <a:ea typeface="Helvetica Neue"/>
                <a:cs typeface="Helvetica Neue"/>
              </a:defRPr>
            </a:lvl4pPr>
            <a:lvl5pPr>
              <a:defRPr sz="2625" b="1">
                <a:solidFill>
                  <a:srgbClr val="000000"/>
                </a:solidFill>
                <a:latin typeface="Helvetica Neue"/>
                <a:ea typeface="Helvetica Neue"/>
                <a:cs typeface="Helvetica Neue"/>
              </a:defRPr>
            </a:lvl5pPr>
            <a:lvl6pPr>
              <a:defRPr sz="2625" b="1">
                <a:solidFill>
                  <a:srgbClr val="000000"/>
                </a:solidFill>
                <a:latin typeface="Helvetica Neue"/>
                <a:ea typeface="Helvetica Neue"/>
                <a:cs typeface="Helvetica Neue"/>
              </a:defRPr>
            </a:lvl6pPr>
            <a:lvl7pPr>
              <a:defRPr sz="2625" b="1">
                <a:solidFill>
                  <a:srgbClr val="000000"/>
                </a:solidFill>
                <a:latin typeface="Helvetica Neue"/>
                <a:ea typeface="Helvetica Neue"/>
                <a:cs typeface="Helvetica Neue"/>
              </a:defRPr>
            </a:lvl7pPr>
            <a:lvl8pPr>
              <a:defRPr sz="2625" b="1">
                <a:solidFill>
                  <a:srgbClr val="000000"/>
                </a:solidFill>
                <a:latin typeface="Helvetica Neue"/>
                <a:ea typeface="Helvetica Neue"/>
                <a:cs typeface="Helvetica Neue"/>
              </a:defRPr>
            </a:lvl8pPr>
            <a:lvl9pPr>
              <a:defRPr sz="2625" b="1">
                <a:solidFill>
                  <a:srgbClr val="000000"/>
                </a:solidFill>
                <a:latin typeface="Helvetica Neue"/>
                <a:ea typeface="Helvetica Neue"/>
                <a:cs typeface="Helvetica Neue"/>
              </a:defRPr>
            </a:lvl9pPr>
          </a:lstStyle>
          <a:p>
            <a:pPr defTabSz="171450">
              <a:lnSpc>
                <a:spcPts val="2600"/>
              </a:lnSpc>
              <a:buNone/>
              <a:defRPr sz="2625" b="1">
                <a:solidFill>
                  <a:srgbClr val="000000"/>
                </a:solidFill>
                <a:latin typeface="Helvetica Neue"/>
                <a:ea typeface="Helvetica Neue"/>
                <a:cs typeface="Helvetica Neue"/>
              </a:defRPr>
            </a:pPr>
            <a:r>
              <a:rPr sz="2625" b="1" dirty="0" err="1">
                <a:solidFill>
                  <a:srgbClr val="000000"/>
                </a:solidFill>
                <a:latin typeface="Helvetica Neue"/>
                <a:ea typeface="Helvetica Neue"/>
                <a:cs typeface="Helvetica Neue"/>
              </a:rPr>
              <a:t>Ginninderry</a:t>
            </a:r>
            <a:endParaRPr sz="4200" b="1" dirty="0">
              <a:solidFill>
                <a:srgbClr val="000000"/>
              </a:solidFill>
              <a:latin typeface="Helvetica Neue"/>
              <a:ea typeface="Helvetica Neue"/>
              <a:cs typeface="Helvetica Neue"/>
            </a:endParaRPr>
          </a:p>
          <a:p>
            <a:pPr defTabSz="171450">
              <a:lnSpc>
                <a:spcPts val="2600"/>
              </a:lnSpc>
              <a:buNone/>
              <a:defRPr sz="2625" b="1">
                <a:solidFill>
                  <a:srgbClr val="000000"/>
                </a:solidFill>
                <a:latin typeface="Helvetica Neue"/>
                <a:ea typeface="Helvetica Neue"/>
                <a:cs typeface="Helvetica Neue"/>
              </a:defRPr>
            </a:pPr>
            <a:r>
              <a:rPr sz="2625" b="1" dirty="0">
                <a:solidFill>
                  <a:srgbClr val="000000"/>
                </a:solidFill>
                <a:latin typeface="Helvetica Neue"/>
                <a:ea typeface="Helvetica Neue"/>
                <a:cs typeface="Helvetica Neue"/>
              </a:rPr>
              <a:t>Conservation Corridor</a:t>
            </a:r>
            <a:endParaRPr sz="4200" b="1" dirty="0">
              <a:solidFill>
                <a:srgbClr val="000000"/>
              </a:solidFill>
              <a:latin typeface="Helvetica Neue"/>
              <a:ea typeface="Helvetica Neue"/>
              <a:cs typeface="Helvetica Neue"/>
            </a:endParaRPr>
          </a:p>
        </p:txBody>
      </p:sp>
      <p:sp>
        <p:nvSpPr>
          <p:cNvPr id="9" name="TextBox 3">
            <a:extLst>
              <a:ext uri="{FF2B5EF4-FFF2-40B4-BE49-F238E27FC236}">
                <a16:creationId xmlns:a16="http://schemas.microsoft.com/office/drawing/2014/main" id="{487E1F08-B9A6-1FCD-CC09-A7729736E67F}"/>
              </a:ext>
            </a:extLst>
          </p:cNvPr>
          <p:cNvSpPr>
            <a:spLocks noGrp="1"/>
          </p:cNvSpPr>
          <p:nvPr/>
        </p:nvSpPr>
        <p:spPr>
          <a:xfrm>
            <a:off x="365284" y="941070"/>
            <a:ext cx="4048125" cy="254000"/>
          </a:xfrm>
          <a:prstGeom prst="rect">
            <a:avLst/>
          </a:prstGeom>
          <a:noFill/>
        </p:spPr>
        <p:txBody>
          <a:bodyPr wrap="square" lIns="0" tIns="0" rIns="0" bIns="0">
            <a:noAutofit/>
          </a:bodyPr>
          <a:lstStyle>
            <a:defPPr>
              <a:defRPr sz="1875" b="0">
                <a:solidFill>
                  <a:srgbClr val="4275F8"/>
                </a:solidFill>
                <a:latin typeface="Calibri"/>
                <a:ea typeface="Calibri"/>
                <a:cs typeface="Calibri"/>
              </a:defRPr>
            </a:defPPr>
            <a:lvl1pPr>
              <a:defRPr sz="1875" b="0">
                <a:solidFill>
                  <a:srgbClr val="4275F8"/>
                </a:solidFill>
                <a:latin typeface="Calibri"/>
                <a:ea typeface="Calibri"/>
                <a:cs typeface="Calibri"/>
              </a:defRPr>
            </a:lvl1pPr>
            <a:lvl2pPr>
              <a:defRPr sz="1875" b="0">
                <a:solidFill>
                  <a:srgbClr val="4275F8"/>
                </a:solidFill>
                <a:latin typeface="Calibri"/>
                <a:ea typeface="Calibri"/>
                <a:cs typeface="Calibri"/>
              </a:defRPr>
            </a:lvl2pPr>
            <a:lvl3pPr>
              <a:defRPr sz="1875" b="0">
                <a:solidFill>
                  <a:srgbClr val="4275F8"/>
                </a:solidFill>
                <a:latin typeface="Calibri"/>
                <a:ea typeface="Calibri"/>
                <a:cs typeface="Calibri"/>
              </a:defRPr>
            </a:lvl3pPr>
            <a:lvl4pPr>
              <a:defRPr sz="1875" b="0">
                <a:solidFill>
                  <a:srgbClr val="4275F8"/>
                </a:solidFill>
                <a:latin typeface="Calibri"/>
                <a:ea typeface="Calibri"/>
                <a:cs typeface="Calibri"/>
              </a:defRPr>
            </a:lvl4pPr>
            <a:lvl5pPr>
              <a:defRPr sz="1875" b="0">
                <a:solidFill>
                  <a:srgbClr val="4275F8"/>
                </a:solidFill>
                <a:latin typeface="Calibri"/>
                <a:ea typeface="Calibri"/>
                <a:cs typeface="Calibri"/>
              </a:defRPr>
            </a:lvl5pPr>
            <a:lvl6pPr>
              <a:defRPr sz="1875" b="0">
                <a:solidFill>
                  <a:srgbClr val="4275F8"/>
                </a:solidFill>
                <a:latin typeface="Calibri"/>
                <a:ea typeface="Calibri"/>
                <a:cs typeface="Calibri"/>
              </a:defRPr>
            </a:lvl6pPr>
            <a:lvl7pPr>
              <a:defRPr sz="1875" b="0">
                <a:solidFill>
                  <a:srgbClr val="4275F8"/>
                </a:solidFill>
                <a:latin typeface="Calibri"/>
                <a:ea typeface="Calibri"/>
                <a:cs typeface="Calibri"/>
              </a:defRPr>
            </a:lvl7pPr>
            <a:lvl8pPr>
              <a:defRPr sz="1875" b="0">
                <a:solidFill>
                  <a:srgbClr val="4275F8"/>
                </a:solidFill>
                <a:latin typeface="Calibri"/>
                <a:ea typeface="Calibri"/>
                <a:cs typeface="Calibri"/>
              </a:defRPr>
            </a:lvl8pPr>
            <a:lvl9pPr>
              <a:defRPr sz="1875" b="0">
                <a:solidFill>
                  <a:srgbClr val="4275F8"/>
                </a:solidFill>
                <a:latin typeface="Calibri"/>
                <a:ea typeface="Calibri"/>
                <a:cs typeface="Calibri"/>
              </a:defRPr>
            </a:lvl9pPr>
          </a:lstStyle>
          <a:p>
            <a:pPr defTabSz="171450">
              <a:lnSpc>
                <a:spcPct val="102000"/>
              </a:lnSpc>
              <a:buNone/>
              <a:defRPr sz="1875" b="0">
                <a:solidFill>
                  <a:srgbClr val="4275F8"/>
                </a:solidFill>
                <a:latin typeface="Calibri"/>
                <a:ea typeface="Calibri"/>
                <a:cs typeface="Calibri"/>
              </a:defRPr>
            </a:pPr>
            <a:r>
              <a:rPr lang="it-IT" sz="1875" b="0" spc="-1" dirty="0">
                <a:solidFill>
                  <a:srgbClr val="4275F8"/>
                </a:solidFill>
                <a:latin typeface="Calibri"/>
                <a:ea typeface="Calibri"/>
                <a:cs typeface="Calibri"/>
              </a:rPr>
              <a:t>UNA RETE DI SENTIERI E CONOSCENZE</a:t>
            </a:r>
          </a:p>
        </p:txBody>
      </p:sp>
      <p:sp>
        <p:nvSpPr>
          <p:cNvPr id="12" name="project-presentation">
            <a:extLst>
              <a:ext uri="{FF2B5EF4-FFF2-40B4-BE49-F238E27FC236}">
                <a16:creationId xmlns:a16="http://schemas.microsoft.com/office/drawing/2014/main" id="{9573B492-5905-47DE-9333-60D8CBACF792}"/>
              </a:ext>
            </a:extLst>
          </p:cNvPr>
          <p:cNvSpPr>
            <a:spLocks noGrp="1"/>
          </p:cNvSpPr>
          <p:nvPr/>
        </p:nvSpPr>
        <p:spPr>
          <a:xfrm>
            <a:off x="365284" y="1311965"/>
            <a:ext cx="4019550" cy="3564835"/>
          </a:xfrm>
          <a:prstGeom prst="rect">
            <a:avLst/>
          </a:prstGeom>
          <a:noFill/>
          <a:ln w="0">
            <a:noFill/>
            <a:prstDash val="solid"/>
          </a:ln>
        </p:spPr>
        <p:txBody>
          <a:bodyPr wrap="square" lIns="0" tIns="0" rIns="0" bIns="0">
            <a:noAutofit/>
          </a:bodyPr>
          <a:lstStyle>
            <a:defPPr>
              <a:defRPr sz="1350" b="0">
                <a:solidFill>
                  <a:srgbClr val="000000"/>
                </a:solidFill>
                <a:latin typeface="Open Sans"/>
                <a:ea typeface="Open Sans"/>
                <a:cs typeface="Open Sans"/>
              </a:defRPr>
            </a:defPPr>
            <a:lvl1pPr>
              <a:defRPr sz="1350" b="0">
                <a:solidFill>
                  <a:srgbClr val="000000"/>
                </a:solidFill>
                <a:latin typeface="Open Sans"/>
                <a:ea typeface="Open Sans"/>
                <a:cs typeface="Open Sans"/>
              </a:defRPr>
            </a:lvl1pPr>
            <a:lvl2pPr>
              <a:defRPr sz="1350" b="0">
                <a:solidFill>
                  <a:srgbClr val="000000"/>
                </a:solidFill>
                <a:latin typeface="Open Sans"/>
                <a:ea typeface="Open Sans"/>
                <a:cs typeface="Open Sans"/>
              </a:defRPr>
            </a:lvl2pPr>
            <a:lvl3pPr>
              <a:defRPr sz="1350" b="0">
                <a:solidFill>
                  <a:srgbClr val="000000"/>
                </a:solidFill>
                <a:latin typeface="Open Sans"/>
                <a:ea typeface="Open Sans"/>
                <a:cs typeface="Open Sans"/>
              </a:defRPr>
            </a:lvl3pPr>
            <a:lvl4pPr>
              <a:defRPr sz="1350" b="0">
                <a:solidFill>
                  <a:srgbClr val="000000"/>
                </a:solidFill>
                <a:latin typeface="Open Sans"/>
                <a:ea typeface="Open Sans"/>
                <a:cs typeface="Open Sans"/>
              </a:defRPr>
            </a:lvl4pPr>
            <a:lvl5pPr>
              <a:defRPr sz="1350" b="0">
                <a:solidFill>
                  <a:srgbClr val="000000"/>
                </a:solidFill>
                <a:latin typeface="Open Sans"/>
                <a:ea typeface="Open Sans"/>
                <a:cs typeface="Open Sans"/>
              </a:defRPr>
            </a:lvl5pPr>
            <a:lvl6pPr>
              <a:defRPr sz="1350" b="0">
                <a:solidFill>
                  <a:srgbClr val="000000"/>
                </a:solidFill>
                <a:latin typeface="Open Sans"/>
                <a:ea typeface="Open Sans"/>
                <a:cs typeface="Open Sans"/>
              </a:defRPr>
            </a:lvl6pPr>
            <a:lvl7pPr>
              <a:defRPr sz="1350" b="0">
                <a:solidFill>
                  <a:srgbClr val="000000"/>
                </a:solidFill>
                <a:latin typeface="Open Sans"/>
                <a:ea typeface="Open Sans"/>
                <a:cs typeface="Open Sans"/>
              </a:defRPr>
            </a:lvl7pPr>
            <a:lvl8pPr>
              <a:defRPr sz="1350" b="0">
                <a:solidFill>
                  <a:srgbClr val="000000"/>
                </a:solidFill>
                <a:latin typeface="Open Sans"/>
                <a:ea typeface="Open Sans"/>
                <a:cs typeface="Open Sans"/>
              </a:defRPr>
            </a:lvl8pPr>
            <a:lvl9pPr>
              <a:defRPr sz="1350" b="0">
                <a:solidFill>
                  <a:srgbClr val="000000"/>
                </a:solidFill>
                <a:latin typeface="Open Sans"/>
                <a:ea typeface="Open Sans"/>
                <a:cs typeface="Open Sans"/>
              </a:defRPr>
            </a:lvl9pPr>
          </a:lstStyle>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Nel </a:t>
            </a:r>
            <a:r>
              <a:rPr sz="1350" b="0" dirty="0" err="1">
                <a:solidFill>
                  <a:srgbClr val="000000"/>
                </a:solidFill>
                <a:latin typeface="Open Sans"/>
                <a:ea typeface="Open Sans"/>
                <a:cs typeface="Open Sans"/>
              </a:rPr>
              <a:t>Ginninderry</a:t>
            </a:r>
            <a:r>
              <a:rPr sz="1350" b="0" dirty="0">
                <a:solidFill>
                  <a:srgbClr val="000000"/>
                </a:solidFill>
                <a:latin typeface="Open Sans"/>
                <a:ea typeface="Open Sans"/>
                <a:cs typeface="Open Sans"/>
              </a:rPr>
              <a:t> Conservation Corridor, a Canberra, Natalie Band </a:t>
            </a:r>
            <a:r>
              <a:rPr sz="1350" b="0" dirty="0" err="1">
                <a:solidFill>
                  <a:srgbClr val="000000"/>
                </a:solidFill>
                <a:latin typeface="Open Sans"/>
                <a:ea typeface="Open Sans"/>
                <a:cs typeface="Open Sans"/>
              </a:rPr>
              <a:t>sviluppa</a:t>
            </a:r>
            <a:r>
              <a:rPr sz="1350" b="0" dirty="0">
                <a:solidFill>
                  <a:srgbClr val="000000"/>
                </a:solidFill>
                <a:latin typeface="Open Sans"/>
                <a:ea typeface="Open Sans"/>
                <a:cs typeface="Open Sans"/>
              </a:rPr>
              <a:t> </a:t>
            </a:r>
            <a:r>
              <a:rPr sz="1350" b="1" dirty="0">
                <a:solidFill>
                  <a:srgbClr val="000000"/>
                </a:solidFill>
                <a:latin typeface="Open Sans"/>
                <a:ea typeface="Open Sans"/>
                <a:cs typeface="Open Sans"/>
              </a:rPr>
              <a:t>un </a:t>
            </a:r>
            <a:r>
              <a:rPr sz="1350" b="1" dirty="0" err="1">
                <a:solidFill>
                  <a:srgbClr val="000000"/>
                </a:solidFill>
                <a:latin typeface="Open Sans"/>
                <a:ea typeface="Open Sans"/>
                <a:cs typeface="Open Sans"/>
              </a:rPr>
              <a:t>sistema</a:t>
            </a:r>
            <a:r>
              <a:rPr sz="1350" b="1" dirty="0">
                <a:solidFill>
                  <a:srgbClr val="000000"/>
                </a:solidFill>
                <a:latin typeface="Open Sans"/>
                <a:ea typeface="Open Sans"/>
                <a:cs typeface="Open Sans"/>
              </a:rPr>
              <a:t> di </a:t>
            </a:r>
            <a:r>
              <a:rPr sz="1350" b="1" dirty="0" err="1">
                <a:solidFill>
                  <a:srgbClr val="000000"/>
                </a:solidFill>
                <a:latin typeface="Open Sans"/>
                <a:ea typeface="Open Sans"/>
                <a:cs typeface="Open Sans"/>
              </a:rPr>
              <a:t>orientamento</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interpretazione</a:t>
            </a:r>
            <a:r>
              <a:rPr sz="1350" b="1" dirty="0">
                <a:solidFill>
                  <a:srgbClr val="000000"/>
                </a:solidFill>
                <a:latin typeface="Open Sans"/>
                <a:ea typeface="Open Sans"/>
                <a:cs typeface="Open Sans"/>
              </a:rPr>
              <a:t> per </a:t>
            </a:r>
            <a:r>
              <a:rPr sz="1350" b="1" dirty="0" err="1">
                <a:solidFill>
                  <a:srgbClr val="000000"/>
                </a:solidFill>
                <a:latin typeface="Open Sans"/>
                <a:ea typeface="Open Sans"/>
                <a:cs typeface="Open Sans"/>
              </a:rPr>
              <a:t>una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nuova</a:t>
            </a:r>
            <a:r>
              <a:rPr sz="1350" b="1" dirty="0">
                <a:solidFill>
                  <a:srgbClr val="000000"/>
                </a:solidFill>
                <a:latin typeface="Open Sans"/>
                <a:ea typeface="Open Sans"/>
                <a:cs typeface="Open Sans"/>
              </a:rPr>
              <a:t> rete di </a:t>
            </a:r>
            <a:r>
              <a:rPr sz="1350" b="1" dirty="0" err="1">
                <a:solidFill>
                  <a:srgbClr val="000000"/>
                </a:solidFill>
                <a:latin typeface="Open Sans"/>
                <a:ea typeface="Open Sans"/>
                <a:cs typeface="Open Sans"/>
              </a:rPr>
              <a:t>sentieri</a:t>
            </a:r>
            <a:r>
              <a:rPr sz="1350" b="0" dirty="0">
                <a:solidFill>
                  <a:srgbClr val="000000"/>
                </a:solidFill>
                <a:latin typeface="Open Sans"/>
                <a:ea typeface="Open Sans"/>
                <a:cs typeface="Open Sans"/>
              </a:rPr>
              <a:t>. Il </a:t>
            </a:r>
            <a:r>
              <a:rPr sz="1350" b="0" dirty="0" err="1">
                <a:solidFill>
                  <a:srgbClr val="000000"/>
                </a:solidFill>
                <a:latin typeface="Open Sans"/>
                <a:ea typeface="Open Sans"/>
                <a:cs typeface="Open Sans"/>
              </a:rPr>
              <a:t>lavoro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mette</a:t>
            </a:r>
            <a:r>
              <a:rPr sz="1350" b="0" dirty="0">
                <a:solidFill>
                  <a:srgbClr val="000000"/>
                </a:solidFill>
                <a:latin typeface="Open Sans"/>
                <a:ea typeface="Open Sans"/>
                <a:cs typeface="Open Sans"/>
              </a:rPr>
              <a:t> in </a:t>
            </a:r>
            <a:r>
              <a:rPr sz="1350" b="0" dirty="0" err="1">
                <a:solidFill>
                  <a:srgbClr val="000000"/>
                </a:solidFill>
                <a:latin typeface="Open Sans"/>
                <a:ea typeface="Open Sans"/>
                <a:cs typeface="Open Sans"/>
              </a:rPr>
              <a:t>relazione</a:t>
            </a:r>
            <a:r>
              <a:rPr sz="1350" b="0" dirty="0">
                <a:solidFill>
                  <a:srgbClr val="000000"/>
                </a:solidFill>
                <a:latin typeface="Open Sans"/>
                <a:ea typeface="Open Sans"/>
                <a:cs typeface="Open Sans"/>
              </a:rPr>
              <a:t> le </a:t>
            </a:r>
            <a:r>
              <a:rPr sz="1350" b="1" dirty="0" err="1">
                <a:solidFill>
                  <a:srgbClr val="000000"/>
                </a:solidFill>
                <a:latin typeface="Open Sans"/>
                <a:ea typeface="Open Sans"/>
                <a:cs typeface="Open Sans"/>
              </a:rPr>
              <a:t>esigenze</a:t>
            </a:r>
            <a:r>
              <a:rPr sz="1350" b="1" dirty="0">
                <a:solidFill>
                  <a:srgbClr val="000000"/>
                </a:solidFill>
                <a:latin typeface="Open Sans"/>
                <a:ea typeface="Open Sans"/>
                <a:cs typeface="Open Sans"/>
              </a:rPr>
              <a:t> di chi </a:t>
            </a:r>
            <a:r>
              <a:rPr sz="1350" b="1" dirty="0" err="1">
                <a:solidFill>
                  <a:srgbClr val="000000"/>
                </a:solidFill>
                <a:latin typeface="Open Sans"/>
                <a:ea typeface="Open Sans"/>
                <a:cs typeface="Open Sans"/>
              </a:rPr>
              <a:t>visita</a:t>
            </a:r>
            <a:r>
              <a:rPr sz="1350" b="1" dirty="0">
                <a:solidFill>
                  <a:srgbClr val="000000"/>
                </a:solidFill>
                <a:latin typeface="Open Sans"/>
                <a:ea typeface="Open Sans"/>
                <a:cs typeface="Open Sans"/>
              </a:rPr>
              <a:t> la riserva con quelle di ranger, </a:t>
            </a:r>
            <a:r>
              <a:rPr sz="1350" b="1" dirty="0" err="1">
                <a:solidFill>
                  <a:srgbClr val="000000"/>
                </a:solidFill>
                <a:latin typeface="Open Sans"/>
                <a:ea typeface="Open Sans"/>
                <a:cs typeface="Open Sans"/>
              </a:rPr>
              <a:t>ecologi</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responsabili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della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gestione</a:t>
            </a:r>
            <a:r>
              <a:rPr sz="1350" b="0" dirty="0">
                <a:solidFill>
                  <a:srgbClr val="000000"/>
                </a:solidFill>
                <a:latin typeface="Open Sans"/>
                <a:ea typeface="Open Sans"/>
                <a:cs typeface="Open Sans"/>
              </a:rPr>
              <a:t>. </a:t>
            </a:r>
            <a:endParaRPr lang="it-IT" sz="1350" b="0"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Il </a:t>
            </a:r>
            <a:r>
              <a:rPr sz="1350" b="0" dirty="0" err="1">
                <a:solidFill>
                  <a:srgbClr val="000000"/>
                </a:solidFill>
                <a:latin typeface="Open Sans"/>
                <a:ea typeface="Open Sans"/>
                <a:cs typeface="Open Sans"/>
              </a:rPr>
              <a:t>confronto</a:t>
            </a:r>
            <a:r>
              <a:rPr sz="1350" b="0" dirty="0">
                <a:solidFill>
                  <a:srgbClr val="000000"/>
                </a:solidFill>
                <a:latin typeface="Open Sans"/>
                <a:ea typeface="Open Sans"/>
                <a:cs typeface="Open Sans"/>
              </a:rPr>
              <a:t> con </a:t>
            </a:r>
            <a:r>
              <a:rPr sz="1350" b="0" dirty="0" err="1">
                <a:solidFill>
                  <a:srgbClr val="000000"/>
                </a:solidFill>
                <a:latin typeface="Open Sans"/>
                <a:ea typeface="Open Sans"/>
                <a:cs typeface="Open Sans"/>
              </a:rPr>
              <a:t>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detentori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dei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saperi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indigeni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contribuisce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alla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scelta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dei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racconti</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dei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contenuti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mentre</a:t>
            </a:r>
            <a:r>
              <a:rPr sz="1350" b="0" dirty="0">
                <a:solidFill>
                  <a:srgbClr val="000000"/>
                </a:solidFill>
                <a:latin typeface="Open Sans"/>
                <a:ea typeface="Open Sans"/>
                <a:cs typeface="Open Sans"/>
              </a:rPr>
              <a:t> le </a:t>
            </a:r>
            <a:r>
              <a:rPr sz="1350" b="0" dirty="0" err="1">
                <a:solidFill>
                  <a:srgbClr val="000000"/>
                </a:solidFill>
                <a:latin typeface="Open Sans"/>
                <a:ea typeface="Open Sans"/>
                <a:cs typeface="Open Sans"/>
              </a:rPr>
              <a:t>risposte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della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comunità</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orientano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formato</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informazioni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dei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pannelli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Mappe</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ipotesi</a:t>
            </a:r>
            <a:r>
              <a:rPr sz="1350" b="0" dirty="0">
                <a:solidFill>
                  <a:srgbClr val="000000"/>
                </a:solidFill>
                <a:latin typeface="Open Sans"/>
                <a:ea typeface="Open Sans"/>
                <a:cs typeface="Open Sans"/>
              </a:rPr>
              <a:t> di </a:t>
            </a:r>
            <a:r>
              <a:rPr sz="1350" b="0" dirty="0" err="1">
                <a:solidFill>
                  <a:srgbClr val="000000"/>
                </a:solidFill>
                <a:latin typeface="Open Sans"/>
                <a:ea typeface="Open Sans"/>
                <a:cs typeface="Open Sans"/>
              </a:rPr>
              <a:t>percorso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passano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attraverso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revisioni</a:t>
            </a:r>
            <a:r>
              <a:rPr sz="1350" b="0" dirty="0">
                <a:solidFill>
                  <a:srgbClr val="000000"/>
                </a:solidFill>
                <a:latin typeface="Open Sans"/>
                <a:ea typeface="Open Sans"/>
                <a:cs typeface="Open Sans"/>
              </a:rPr>
              <a:t> successive. La co-</a:t>
            </a:r>
            <a:r>
              <a:rPr sz="1350" b="0" dirty="0" err="1">
                <a:solidFill>
                  <a:srgbClr val="000000"/>
                </a:solidFill>
                <a:latin typeface="Open Sans"/>
                <a:ea typeface="Open Sans"/>
                <a:cs typeface="Open Sans"/>
              </a:rPr>
              <a:t>progettazione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riguarda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quindi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sia</a:t>
            </a:r>
            <a:r>
              <a:rPr sz="1350" b="0" dirty="0">
                <a:solidFill>
                  <a:srgbClr val="000000"/>
                </a:solidFill>
                <a:latin typeface="Open Sans"/>
                <a:ea typeface="Open Sans"/>
                <a:cs typeface="Open Sans"/>
              </a:rPr>
              <a:t> la </a:t>
            </a:r>
            <a:r>
              <a:rPr sz="1350" b="0" dirty="0" err="1">
                <a:solidFill>
                  <a:srgbClr val="000000"/>
                </a:solidFill>
                <a:latin typeface="Open Sans"/>
                <a:ea typeface="Open Sans"/>
                <a:cs typeface="Open Sans"/>
              </a:rPr>
              <a:t>struttura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della</a:t>
            </a:r>
            <a:r>
              <a:rPr sz="1350" b="0" dirty="0">
                <a:solidFill>
                  <a:srgbClr val="000000"/>
                </a:solidFill>
                <a:latin typeface="Open Sans"/>
                <a:ea typeface="Open Sans"/>
                <a:cs typeface="Open Sans"/>
              </a:rPr>
              <a:t> rete </a:t>
            </a:r>
            <a:r>
              <a:rPr sz="1350" b="0" dirty="0" err="1">
                <a:solidFill>
                  <a:srgbClr val="000000"/>
                </a:solidFill>
                <a:latin typeface="Open Sans"/>
                <a:ea typeface="Open Sans"/>
                <a:cs typeface="Open Sans"/>
              </a:rPr>
              <a:t>sia</a:t>
            </a:r>
            <a:r>
              <a:rPr sz="1350" b="0" dirty="0">
                <a:solidFill>
                  <a:srgbClr val="000000"/>
                </a:solidFill>
                <a:latin typeface="Open Sans"/>
                <a:ea typeface="Open Sans"/>
                <a:cs typeface="Open Sans"/>
              </a:rPr>
              <a:t> il modo di </a:t>
            </a:r>
            <a:r>
              <a:rPr sz="1350" b="0" dirty="0" err="1">
                <a:solidFill>
                  <a:srgbClr val="000000"/>
                </a:solidFill>
                <a:latin typeface="Open Sans"/>
                <a:ea typeface="Open Sans"/>
                <a:cs typeface="Open Sans"/>
              </a:rPr>
              <a:t>raccontare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piante</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animali</a:t>
            </a:r>
            <a:r>
              <a:rPr sz="1350" b="0" dirty="0">
                <a:solidFill>
                  <a:srgbClr val="000000"/>
                </a:solidFill>
                <a:latin typeface="Open Sans"/>
                <a:ea typeface="Open Sans"/>
                <a:cs typeface="Open Sans"/>
              </a:rPr>
              <a:t>. </a:t>
            </a:r>
            <a:r>
              <a:rPr sz="1350" b="1" dirty="0">
                <a:solidFill>
                  <a:srgbClr val="000000"/>
                </a:solidFill>
                <a:latin typeface="Open Sans"/>
                <a:ea typeface="Open Sans"/>
                <a:cs typeface="Open Sans"/>
              </a:rPr>
              <a:t>Il </a:t>
            </a:r>
            <a:r>
              <a:rPr sz="1350" b="1" dirty="0" err="1">
                <a:solidFill>
                  <a:srgbClr val="000000"/>
                </a:solidFill>
                <a:latin typeface="Open Sans"/>
                <a:ea typeface="Open Sans"/>
                <a:cs typeface="Open Sans"/>
              </a:rPr>
              <a:t>progetto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rende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leggibile</a:t>
            </a:r>
            <a:r>
              <a:rPr sz="1350" b="1" dirty="0">
                <a:solidFill>
                  <a:srgbClr val="000000"/>
                </a:solidFill>
                <a:latin typeface="Open Sans"/>
                <a:ea typeface="Open Sans"/>
                <a:cs typeface="Open Sans"/>
              </a:rPr>
              <a:t> il </a:t>
            </a:r>
            <a:r>
              <a:rPr sz="1350" b="1" dirty="0" err="1">
                <a:solidFill>
                  <a:srgbClr val="000000"/>
                </a:solidFill>
                <a:latin typeface="Open Sans"/>
                <a:ea typeface="Open Sans"/>
                <a:cs typeface="Open Sans"/>
              </a:rPr>
              <a:t>territorio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attraverso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conoscenze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differenti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tenendo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conto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della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sensibilità</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dei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siti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ecologici</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culturali</a:t>
            </a:r>
            <a:r>
              <a:rPr sz="1350" b="0" dirty="0">
                <a:solidFill>
                  <a:srgbClr val="000000"/>
                </a:solidFill>
                <a:latin typeface="Open Sans"/>
                <a:ea typeface="Open Sans"/>
                <a:cs typeface="Open Sans"/>
              </a:rPr>
              <a:t>.</a:t>
            </a:r>
          </a:p>
        </p:txBody>
      </p:sp>
      <p:pic>
        <p:nvPicPr>
          <p:cNvPr id="13" name="Immagine 12">
            <a:extLst>
              <a:ext uri="{FF2B5EF4-FFF2-40B4-BE49-F238E27FC236}">
                <a16:creationId xmlns:a16="http://schemas.microsoft.com/office/drawing/2014/main" id="{80680EA6-5E26-4C70-BAB5-CCCCDE5E1304}"/>
              </a:ext>
            </a:extLst>
          </p:cNvPr>
          <p:cNvPicPr>
            <a:picLocks noChangeAspect="1"/>
          </p:cNvPicPr>
          <p:nvPr/>
        </p:nvPicPr>
        <p:blipFill>
          <a:blip r:embed="rId3"/>
          <a:srcRect t="7813" b="7813"/>
          <a:stretch>
            <a:fillRect/>
          </a:stretch>
        </p:blipFill>
        <p:spPr>
          <a:xfrm>
            <a:off x="4572000" y="0"/>
            <a:ext cx="4572000" cy="5143500"/>
          </a:xfrm>
          <a:prstGeom prst="rect">
            <a:avLst/>
          </a:prstGeom>
        </p:spPr>
      </p:pic>
    </p:spTree>
    <p:extLst>
      <p:ext uri="{BB962C8B-B14F-4D97-AF65-F5344CB8AC3E}">
        <p14:creationId xmlns:p14="http://schemas.microsoft.com/office/powerpoint/2010/main" val="2015581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C105E97D-E341-499B-BB87-854602EB6F04}"/>
              </a:ext>
            </a:extLst>
          </p:cNvPr>
          <p:cNvPicPr>
            <a:picLocks noChangeAspect="1"/>
          </p:cNvPicPr>
          <p:nvPr/>
        </p:nvPicPr>
        <p:blipFill>
          <a:blip r:embed="rId3"/>
          <a:stretch/>
        </p:blipFill>
        <p:spPr>
          <a:xfrm>
            <a:off x="0" y="1179195"/>
            <a:ext cx="4572000" cy="2308860"/>
          </a:xfrm>
          <a:prstGeom prst="rect">
            <a:avLst/>
          </a:prstGeom>
        </p:spPr>
      </p:pic>
      <p:pic>
        <p:nvPicPr>
          <p:cNvPr id="2" name="Immagine 1">
            <a:extLst>
              <a:ext uri="{FF2B5EF4-FFF2-40B4-BE49-F238E27FC236}">
                <a16:creationId xmlns:a16="http://schemas.microsoft.com/office/drawing/2014/main" id="{3022046D-D5C1-4D93-BB9A-B7E7590AB5BB}"/>
              </a:ext>
            </a:extLst>
          </p:cNvPr>
          <p:cNvPicPr>
            <a:picLocks noChangeAspect="1"/>
          </p:cNvPicPr>
          <p:nvPr/>
        </p:nvPicPr>
        <p:blipFill>
          <a:blip r:embed="rId4"/>
          <a:stretch/>
        </p:blipFill>
        <p:spPr>
          <a:xfrm>
            <a:off x="4572000" y="1141788"/>
            <a:ext cx="4572000" cy="2383675"/>
          </a:xfrm>
          <a:prstGeom prst="rect">
            <a:avLst/>
          </a:prstGeom>
        </p:spPr>
      </p:pic>
      <p:sp>
        <p:nvSpPr>
          <p:cNvPr id="3" name="caption">
            <a:extLst>
              <a:ext uri="{FF2B5EF4-FFF2-40B4-BE49-F238E27FC236}">
                <a16:creationId xmlns:a16="http://schemas.microsoft.com/office/drawing/2014/main" id="{FD5C92BD-BB6E-4221-B477-BD602E829872}"/>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Documenti di sviluppo e revisione della rete con i ranger</a:t>
            </a:r>
          </a:p>
        </p:txBody>
      </p:sp>
      <p:sp>
        <p:nvSpPr>
          <p:cNvPr id="4" name="credit">
            <a:extLst>
              <a:ext uri="{FF2B5EF4-FFF2-40B4-BE49-F238E27FC236}">
                <a16:creationId xmlns:a16="http://schemas.microsoft.com/office/drawing/2014/main" id="{6A42BAEB-AE5C-410B-9A8B-B832C90CE180}"/>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err="1">
                <a:solidFill>
                  <a:srgbClr val="555555"/>
                </a:solidFill>
                <a:latin typeface="Calibri"/>
                <a:ea typeface="Calibri"/>
                <a:cs typeface="Calibri"/>
              </a:rPr>
              <a:t>Ginninderry</a:t>
            </a:r>
            <a:r>
              <a:rPr sz="750" b="0" dirty="0">
                <a:solidFill>
                  <a:srgbClr val="555555"/>
                </a:solidFill>
                <a:latin typeface="Calibri"/>
                <a:ea typeface="Calibri"/>
                <a:cs typeface="Calibri"/>
              </a:rPr>
              <a:t> Conservation Corridor  /  Natalie Band</a:t>
            </a:r>
          </a:p>
        </p:txBody>
      </p:sp>
    </p:spTree>
    <p:extLst>
      <p:ext uri="{BB962C8B-B14F-4D97-AF65-F5344CB8AC3E}">
        <p14:creationId xmlns:p14="http://schemas.microsoft.com/office/powerpoint/2010/main" val="1186943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400F647F-1A2E-48B7-BDDF-1D65F4E38ADA}"/>
              </a:ext>
            </a:extLst>
          </p:cNvPr>
          <p:cNvPicPr>
            <a:picLocks noChangeAspect="1"/>
          </p:cNvPicPr>
          <p:nvPr/>
        </p:nvPicPr>
        <p:blipFill>
          <a:blip r:embed="rId3"/>
          <a:stretch/>
        </p:blipFill>
        <p:spPr>
          <a:xfrm>
            <a:off x="0" y="736542"/>
            <a:ext cx="4572000" cy="3194165"/>
          </a:xfrm>
          <a:prstGeom prst="rect">
            <a:avLst/>
          </a:prstGeom>
        </p:spPr>
      </p:pic>
      <p:pic>
        <p:nvPicPr>
          <p:cNvPr id="2" name="Immagine 1">
            <a:extLst>
              <a:ext uri="{FF2B5EF4-FFF2-40B4-BE49-F238E27FC236}">
                <a16:creationId xmlns:a16="http://schemas.microsoft.com/office/drawing/2014/main" id="{EDFABCCD-ADC2-40FC-AF49-561725A2CE52}"/>
              </a:ext>
            </a:extLst>
          </p:cNvPr>
          <p:cNvPicPr>
            <a:picLocks noChangeAspect="1"/>
          </p:cNvPicPr>
          <p:nvPr/>
        </p:nvPicPr>
        <p:blipFill>
          <a:blip r:embed="rId4"/>
          <a:stretch/>
        </p:blipFill>
        <p:spPr>
          <a:xfrm>
            <a:off x="4572000" y="572366"/>
            <a:ext cx="4572000" cy="3522518"/>
          </a:xfrm>
          <a:prstGeom prst="rect">
            <a:avLst/>
          </a:prstGeom>
        </p:spPr>
      </p:pic>
      <p:sp>
        <p:nvSpPr>
          <p:cNvPr id="3" name="caption">
            <a:extLst>
              <a:ext uri="{FF2B5EF4-FFF2-40B4-BE49-F238E27FC236}">
                <a16:creationId xmlns:a16="http://schemas.microsoft.com/office/drawing/2014/main" id="{1380D9CE-3C44-430D-A7F2-30847DF2BB05}"/>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Schizzi e ipotesi dei contenuti interpretativi</a:t>
            </a:r>
          </a:p>
        </p:txBody>
      </p:sp>
      <p:sp>
        <p:nvSpPr>
          <p:cNvPr id="4" name="credit">
            <a:extLst>
              <a:ext uri="{FF2B5EF4-FFF2-40B4-BE49-F238E27FC236}">
                <a16:creationId xmlns:a16="http://schemas.microsoft.com/office/drawing/2014/main" id="{63D17C18-1158-4DE3-BCFE-82C5D306D00B}"/>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err="1">
                <a:solidFill>
                  <a:srgbClr val="555555"/>
                </a:solidFill>
                <a:latin typeface="Calibri"/>
                <a:ea typeface="Calibri"/>
                <a:cs typeface="Calibri"/>
              </a:rPr>
              <a:t>Ginninderry</a:t>
            </a:r>
            <a:r>
              <a:rPr sz="750" b="0" dirty="0">
                <a:solidFill>
                  <a:srgbClr val="555555"/>
                </a:solidFill>
                <a:latin typeface="Calibri"/>
                <a:ea typeface="Calibri"/>
                <a:cs typeface="Calibri"/>
              </a:rPr>
              <a:t> Conservation Corridor  /  Natalie Band</a:t>
            </a:r>
          </a:p>
        </p:txBody>
      </p:sp>
    </p:spTree>
    <p:extLst>
      <p:ext uri="{BB962C8B-B14F-4D97-AF65-F5344CB8AC3E}">
        <p14:creationId xmlns:p14="http://schemas.microsoft.com/office/powerpoint/2010/main" val="470608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20DFA230-792B-4338-B4A7-2E91617DCB13}"/>
              </a:ext>
            </a:extLst>
          </p:cNvPr>
          <p:cNvPicPr>
            <a:picLocks noChangeAspect="1"/>
          </p:cNvPicPr>
          <p:nvPr/>
        </p:nvPicPr>
        <p:blipFill>
          <a:blip r:embed="rId3"/>
          <a:stretch/>
        </p:blipFill>
        <p:spPr>
          <a:xfrm>
            <a:off x="0" y="1056582"/>
            <a:ext cx="4572000" cy="2554085"/>
          </a:xfrm>
          <a:prstGeom prst="rect">
            <a:avLst/>
          </a:prstGeom>
        </p:spPr>
      </p:pic>
      <p:pic>
        <p:nvPicPr>
          <p:cNvPr id="2" name="Immagine 1">
            <a:extLst>
              <a:ext uri="{FF2B5EF4-FFF2-40B4-BE49-F238E27FC236}">
                <a16:creationId xmlns:a16="http://schemas.microsoft.com/office/drawing/2014/main" id="{E4B0E574-4A1C-404F-9C21-95E82AE139D3}"/>
              </a:ext>
            </a:extLst>
          </p:cNvPr>
          <p:cNvPicPr>
            <a:picLocks noChangeAspect="1"/>
          </p:cNvPicPr>
          <p:nvPr/>
        </p:nvPicPr>
        <p:blipFill>
          <a:blip r:embed="rId4"/>
          <a:stretch/>
        </p:blipFill>
        <p:spPr>
          <a:xfrm>
            <a:off x="4921091" y="0"/>
            <a:ext cx="3873818" cy="4667250"/>
          </a:xfrm>
          <a:prstGeom prst="rect">
            <a:avLst/>
          </a:prstGeom>
        </p:spPr>
      </p:pic>
      <p:sp>
        <p:nvSpPr>
          <p:cNvPr id="3" name="caption">
            <a:extLst>
              <a:ext uri="{FF2B5EF4-FFF2-40B4-BE49-F238E27FC236}">
                <a16:creationId xmlns:a16="http://schemas.microsoft.com/office/drawing/2014/main" id="{20865371-B7E5-4B00-BEC9-7344A71E4409}"/>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Saperi sulle piante e orientamento lungo i sentieri</a:t>
            </a:r>
          </a:p>
        </p:txBody>
      </p:sp>
      <p:sp>
        <p:nvSpPr>
          <p:cNvPr id="4" name="credit">
            <a:extLst>
              <a:ext uri="{FF2B5EF4-FFF2-40B4-BE49-F238E27FC236}">
                <a16:creationId xmlns:a16="http://schemas.microsoft.com/office/drawing/2014/main" id="{2A41E0FF-673D-4F42-9A41-AA793FDC8964}"/>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err="1">
                <a:solidFill>
                  <a:srgbClr val="555555"/>
                </a:solidFill>
                <a:latin typeface="Calibri"/>
                <a:ea typeface="Calibri"/>
                <a:cs typeface="Calibri"/>
              </a:rPr>
              <a:t>Ginninderry</a:t>
            </a:r>
            <a:r>
              <a:rPr sz="750" b="0" dirty="0">
                <a:solidFill>
                  <a:srgbClr val="555555"/>
                </a:solidFill>
                <a:latin typeface="Calibri"/>
                <a:ea typeface="Calibri"/>
                <a:cs typeface="Calibri"/>
              </a:rPr>
              <a:t> Conservation Corridor  /  Natalie Band</a:t>
            </a:r>
          </a:p>
        </p:txBody>
      </p:sp>
    </p:spTree>
    <p:extLst>
      <p:ext uri="{BB962C8B-B14F-4D97-AF65-F5344CB8AC3E}">
        <p14:creationId xmlns:p14="http://schemas.microsoft.com/office/powerpoint/2010/main" val="1203454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275F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557166-F144-40D9-AC4F-6645B92E1318}"/>
              </a:ext>
            </a:extLst>
          </p:cNvPr>
          <p:cNvSpPr>
            <a:spLocks noGrp="1"/>
          </p:cNvSpPr>
          <p:nvPr/>
        </p:nvSpPr>
        <p:spPr>
          <a:xfrm>
            <a:off x="333375" y="180975"/>
            <a:ext cx="7334250" cy="1049274"/>
          </a:xfrm>
          <a:prstGeom prst="rect">
            <a:avLst/>
          </a:prstGeom>
          <a:noFill/>
        </p:spPr>
        <p:txBody>
          <a:bodyPr wrap="square" lIns="0" tIns="0" rIns="0" bIns="0" anchor="t">
            <a:noAutofit/>
          </a:bodyPr>
          <a:lstStyle>
            <a:defPPr>
              <a:defRPr sz="6750" b="1">
                <a:solidFill>
                  <a:srgbClr val="000000"/>
                </a:solidFill>
                <a:latin typeface="Helvetica Neue"/>
                <a:ea typeface="Helvetica Neue"/>
                <a:cs typeface="Helvetica Neue"/>
              </a:defRPr>
            </a:defPPr>
            <a:lvl1pPr>
              <a:defRPr sz="6750" b="1">
                <a:solidFill>
                  <a:srgbClr val="000000"/>
                </a:solidFill>
                <a:latin typeface="Helvetica Neue"/>
                <a:ea typeface="Helvetica Neue"/>
                <a:cs typeface="Helvetica Neue"/>
              </a:defRPr>
            </a:lvl1pPr>
            <a:lvl2pPr>
              <a:defRPr sz="6750" b="1">
                <a:solidFill>
                  <a:srgbClr val="000000"/>
                </a:solidFill>
                <a:latin typeface="Helvetica Neue"/>
                <a:ea typeface="Helvetica Neue"/>
                <a:cs typeface="Helvetica Neue"/>
              </a:defRPr>
            </a:lvl2pPr>
            <a:lvl3pPr>
              <a:defRPr sz="6750" b="1">
                <a:solidFill>
                  <a:srgbClr val="000000"/>
                </a:solidFill>
                <a:latin typeface="Helvetica Neue"/>
                <a:ea typeface="Helvetica Neue"/>
                <a:cs typeface="Helvetica Neue"/>
              </a:defRPr>
            </a:lvl3pPr>
            <a:lvl4pPr>
              <a:defRPr sz="6750" b="1">
                <a:solidFill>
                  <a:srgbClr val="000000"/>
                </a:solidFill>
                <a:latin typeface="Helvetica Neue"/>
                <a:ea typeface="Helvetica Neue"/>
                <a:cs typeface="Helvetica Neue"/>
              </a:defRPr>
            </a:lvl4pPr>
            <a:lvl5pPr>
              <a:defRPr sz="6750" b="1">
                <a:solidFill>
                  <a:srgbClr val="000000"/>
                </a:solidFill>
                <a:latin typeface="Helvetica Neue"/>
                <a:ea typeface="Helvetica Neue"/>
                <a:cs typeface="Helvetica Neue"/>
              </a:defRPr>
            </a:lvl5pPr>
            <a:lvl6pPr>
              <a:defRPr sz="6750" b="1">
                <a:solidFill>
                  <a:srgbClr val="000000"/>
                </a:solidFill>
                <a:latin typeface="Helvetica Neue"/>
                <a:ea typeface="Helvetica Neue"/>
                <a:cs typeface="Helvetica Neue"/>
              </a:defRPr>
            </a:lvl6pPr>
            <a:lvl7pPr>
              <a:defRPr sz="6750" b="1">
                <a:solidFill>
                  <a:srgbClr val="000000"/>
                </a:solidFill>
                <a:latin typeface="Helvetica Neue"/>
                <a:ea typeface="Helvetica Neue"/>
                <a:cs typeface="Helvetica Neue"/>
              </a:defRPr>
            </a:lvl7pPr>
            <a:lvl8pPr>
              <a:defRPr sz="6750" b="1">
                <a:solidFill>
                  <a:srgbClr val="000000"/>
                </a:solidFill>
                <a:latin typeface="Helvetica Neue"/>
                <a:ea typeface="Helvetica Neue"/>
                <a:cs typeface="Helvetica Neue"/>
              </a:defRPr>
            </a:lvl8pPr>
            <a:lvl9pPr>
              <a:defRPr sz="6750" b="1">
                <a:solidFill>
                  <a:srgbClr val="000000"/>
                </a:solidFill>
                <a:latin typeface="Helvetica Neue"/>
                <a:ea typeface="Helvetica Neue"/>
                <a:cs typeface="Helvetica Neue"/>
              </a:defRPr>
            </a:lvl9pPr>
          </a:lstStyle>
          <a:p>
            <a:pPr defTabSz="171450">
              <a:lnSpc>
                <a:spcPct val="102000"/>
              </a:lnSpc>
              <a:buNone/>
              <a:defRPr sz="6750" b="1">
                <a:solidFill>
                  <a:srgbClr val="000000"/>
                </a:solidFill>
                <a:latin typeface="Helvetica Neue"/>
                <a:ea typeface="Helvetica Neue"/>
                <a:cs typeface="Helvetica Neue"/>
              </a:defRPr>
            </a:pPr>
            <a:r>
              <a:rPr sz="6750" b="1" dirty="0">
                <a:solidFill>
                  <a:srgbClr val="000000"/>
                </a:solidFill>
                <a:latin typeface="Helvetica Neue"/>
                <a:ea typeface="Helvetica Neue"/>
                <a:cs typeface="Helvetica Neue"/>
              </a:rPr>
              <a:t>PROGETTARE</a:t>
            </a:r>
          </a:p>
        </p:txBody>
      </p:sp>
      <p:sp>
        <p:nvSpPr>
          <p:cNvPr id="3" name="TextBox 2">
            <a:extLst>
              <a:ext uri="{FF2B5EF4-FFF2-40B4-BE49-F238E27FC236}">
                <a16:creationId xmlns:a16="http://schemas.microsoft.com/office/drawing/2014/main" id="{FAD722C4-F57F-4262-ACEA-43D96F75CC3D}"/>
              </a:ext>
            </a:extLst>
          </p:cNvPr>
          <p:cNvSpPr>
            <a:spLocks noGrp="1"/>
          </p:cNvSpPr>
          <p:nvPr/>
        </p:nvSpPr>
        <p:spPr>
          <a:xfrm>
            <a:off x="333375" y="1138032"/>
            <a:ext cx="7753102" cy="1504950"/>
          </a:xfrm>
          <a:prstGeom prst="rect">
            <a:avLst/>
          </a:prstGeom>
          <a:noFill/>
        </p:spPr>
        <p:txBody>
          <a:bodyPr wrap="square" lIns="0" tIns="0" rIns="0" bIns="0" anchor="t">
            <a:noAutofit/>
          </a:bodyPr>
          <a:lstStyle>
            <a:defPPr>
              <a:defRPr sz="6000" b="1">
                <a:solidFill>
                  <a:srgbClr val="FFFFFF"/>
                </a:solidFill>
                <a:latin typeface="Helvetica Neue"/>
                <a:ea typeface="Helvetica Neue"/>
                <a:cs typeface="Helvetica Neue"/>
              </a:defRPr>
            </a:defPPr>
            <a:lvl1pPr>
              <a:defRPr sz="6000" b="1">
                <a:solidFill>
                  <a:srgbClr val="FFFFFF"/>
                </a:solidFill>
                <a:latin typeface="Helvetica Neue"/>
                <a:ea typeface="Helvetica Neue"/>
                <a:cs typeface="Helvetica Neue"/>
              </a:defRPr>
            </a:lvl1pPr>
            <a:lvl2pPr>
              <a:defRPr sz="6000" b="1">
                <a:solidFill>
                  <a:srgbClr val="FFFFFF"/>
                </a:solidFill>
                <a:latin typeface="Helvetica Neue"/>
                <a:ea typeface="Helvetica Neue"/>
                <a:cs typeface="Helvetica Neue"/>
              </a:defRPr>
            </a:lvl2pPr>
            <a:lvl3pPr>
              <a:defRPr sz="6000" b="1">
                <a:solidFill>
                  <a:srgbClr val="FFFFFF"/>
                </a:solidFill>
                <a:latin typeface="Helvetica Neue"/>
                <a:ea typeface="Helvetica Neue"/>
                <a:cs typeface="Helvetica Neue"/>
              </a:defRPr>
            </a:lvl3pPr>
            <a:lvl4pPr>
              <a:defRPr sz="6000" b="1">
                <a:solidFill>
                  <a:srgbClr val="FFFFFF"/>
                </a:solidFill>
                <a:latin typeface="Helvetica Neue"/>
                <a:ea typeface="Helvetica Neue"/>
                <a:cs typeface="Helvetica Neue"/>
              </a:defRPr>
            </a:lvl4pPr>
            <a:lvl5pPr>
              <a:defRPr sz="6000" b="1">
                <a:solidFill>
                  <a:srgbClr val="FFFFFF"/>
                </a:solidFill>
                <a:latin typeface="Helvetica Neue"/>
                <a:ea typeface="Helvetica Neue"/>
                <a:cs typeface="Helvetica Neue"/>
              </a:defRPr>
            </a:lvl5pPr>
            <a:lvl6pPr>
              <a:defRPr sz="6000" b="1">
                <a:solidFill>
                  <a:srgbClr val="FFFFFF"/>
                </a:solidFill>
                <a:latin typeface="Helvetica Neue"/>
                <a:ea typeface="Helvetica Neue"/>
                <a:cs typeface="Helvetica Neue"/>
              </a:defRPr>
            </a:lvl6pPr>
            <a:lvl7pPr>
              <a:defRPr sz="6000" b="1">
                <a:solidFill>
                  <a:srgbClr val="FFFFFF"/>
                </a:solidFill>
                <a:latin typeface="Helvetica Neue"/>
                <a:ea typeface="Helvetica Neue"/>
                <a:cs typeface="Helvetica Neue"/>
              </a:defRPr>
            </a:lvl7pPr>
            <a:lvl8pPr>
              <a:defRPr sz="6000" b="1">
                <a:solidFill>
                  <a:srgbClr val="FFFFFF"/>
                </a:solidFill>
                <a:latin typeface="Helvetica Neue"/>
                <a:ea typeface="Helvetica Neue"/>
                <a:cs typeface="Helvetica Neue"/>
              </a:defRPr>
            </a:lvl8pPr>
            <a:lvl9pPr>
              <a:defRPr sz="6000" b="1">
                <a:solidFill>
                  <a:srgbClr val="FFFFFF"/>
                </a:solidFill>
                <a:latin typeface="Helvetica Neue"/>
                <a:ea typeface="Helvetica Neue"/>
                <a:cs typeface="Helvetica Neue"/>
              </a:defRPr>
            </a:lvl9pPr>
          </a:lstStyle>
          <a:p>
            <a:pPr defTabSz="171450">
              <a:lnSpc>
                <a:spcPts val="5500"/>
              </a:lnSpc>
              <a:buNone/>
              <a:defRPr sz="6000" b="1">
                <a:solidFill>
                  <a:srgbClr val="FFFFFF"/>
                </a:solidFill>
                <a:latin typeface="Helvetica Neue"/>
                <a:ea typeface="Helvetica Neue"/>
                <a:cs typeface="Helvetica Neue"/>
              </a:defRPr>
            </a:pPr>
            <a:r>
              <a:rPr lang="it-IT" sz="6750" b="1" dirty="0">
                <a:solidFill>
                  <a:srgbClr val="000000"/>
                </a:solidFill>
                <a:latin typeface="Helvetica Neue"/>
                <a:ea typeface="Helvetica Neue"/>
                <a:cs typeface="Helvetica Neue"/>
              </a:rPr>
              <a:t>LA </a:t>
            </a:r>
            <a:r>
              <a:rPr sz="6750" b="1" dirty="0">
                <a:solidFill>
                  <a:srgbClr val="FFFFFF"/>
                </a:solidFill>
                <a:latin typeface="Helvetica Neue"/>
                <a:ea typeface="Helvetica Neue"/>
                <a:cs typeface="Helvetica Neue"/>
              </a:rPr>
              <a:t>TRANSIZIONE</a:t>
            </a:r>
            <a:endParaRPr sz="6750" b="1" dirty="0">
              <a:solidFill>
                <a:srgbClr val="000000"/>
              </a:solidFill>
              <a:latin typeface="Helvetica Neue"/>
              <a:ea typeface="Helvetica Neue"/>
              <a:cs typeface="Helvetica Neue"/>
            </a:endParaRPr>
          </a:p>
          <a:p>
            <a:pPr defTabSz="171450">
              <a:lnSpc>
                <a:spcPts val="5500"/>
              </a:lnSpc>
              <a:buNone/>
              <a:defRPr sz="6000" b="1">
                <a:solidFill>
                  <a:srgbClr val="FFFFFF"/>
                </a:solidFill>
                <a:latin typeface="Helvetica Neue"/>
                <a:ea typeface="Helvetica Neue"/>
                <a:cs typeface="Helvetica Neue"/>
              </a:defRPr>
            </a:pPr>
            <a:r>
              <a:rPr sz="6750" b="1" dirty="0">
                <a:solidFill>
                  <a:srgbClr val="FFFFFF"/>
                </a:solidFill>
                <a:latin typeface="Helvetica Neue"/>
                <a:ea typeface="Helvetica Neue"/>
                <a:cs typeface="Helvetica Neue"/>
              </a:rPr>
              <a:t>ABITATO-NATURA</a:t>
            </a:r>
            <a:endParaRPr sz="6750" b="1" dirty="0">
              <a:solidFill>
                <a:srgbClr val="000000"/>
              </a:solidFill>
              <a:latin typeface="Helvetica Neue"/>
              <a:ea typeface="Helvetica Neue"/>
              <a:cs typeface="Helvetica Neue"/>
            </a:endParaRPr>
          </a:p>
        </p:txBody>
      </p:sp>
      <p:sp>
        <p:nvSpPr>
          <p:cNvPr id="4" name="TextBox 3">
            <a:extLst>
              <a:ext uri="{FF2B5EF4-FFF2-40B4-BE49-F238E27FC236}">
                <a16:creationId xmlns:a16="http://schemas.microsoft.com/office/drawing/2014/main" id="{E48C9DEE-E3EC-45F7-B99A-650A8C05CE71}"/>
              </a:ext>
            </a:extLst>
          </p:cNvPr>
          <p:cNvSpPr>
            <a:spLocks noGrp="1"/>
          </p:cNvSpPr>
          <p:nvPr/>
        </p:nvSpPr>
        <p:spPr>
          <a:xfrm>
            <a:off x="361950" y="2434010"/>
            <a:ext cx="5838825" cy="326441"/>
          </a:xfrm>
          <a:prstGeom prst="rect">
            <a:avLst/>
          </a:prstGeom>
          <a:noFill/>
        </p:spPr>
        <p:txBody>
          <a:bodyPr wrap="square" lIns="0" tIns="0" rIns="0" bIns="0">
            <a:noAutofit/>
          </a:bodyPr>
          <a:lstStyle>
            <a:defPPr>
              <a:defRPr sz="2100" b="1">
                <a:solidFill>
                  <a:srgbClr val="000000"/>
                </a:solidFill>
                <a:latin typeface="Helvetica Neue"/>
                <a:ea typeface="Helvetica Neue"/>
                <a:cs typeface="Helvetica Neue"/>
              </a:defRPr>
            </a:defPPr>
            <a:lvl1pPr>
              <a:defRPr sz="2100" b="1">
                <a:solidFill>
                  <a:srgbClr val="000000"/>
                </a:solidFill>
                <a:latin typeface="Helvetica Neue"/>
                <a:ea typeface="Helvetica Neue"/>
                <a:cs typeface="Helvetica Neue"/>
              </a:defRPr>
            </a:lvl1pPr>
            <a:lvl2pPr>
              <a:defRPr sz="2100" b="1">
                <a:solidFill>
                  <a:srgbClr val="000000"/>
                </a:solidFill>
                <a:latin typeface="Helvetica Neue"/>
                <a:ea typeface="Helvetica Neue"/>
                <a:cs typeface="Helvetica Neue"/>
              </a:defRPr>
            </a:lvl2pPr>
            <a:lvl3pPr>
              <a:defRPr sz="2100" b="1">
                <a:solidFill>
                  <a:srgbClr val="000000"/>
                </a:solidFill>
                <a:latin typeface="Helvetica Neue"/>
                <a:ea typeface="Helvetica Neue"/>
                <a:cs typeface="Helvetica Neue"/>
              </a:defRPr>
            </a:lvl3pPr>
            <a:lvl4pPr>
              <a:defRPr sz="2100" b="1">
                <a:solidFill>
                  <a:srgbClr val="000000"/>
                </a:solidFill>
                <a:latin typeface="Helvetica Neue"/>
                <a:ea typeface="Helvetica Neue"/>
                <a:cs typeface="Helvetica Neue"/>
              </a:defRPr>
            </a:lvl4pPr>
            <a:lvl5pPr>
              <a:defRPr sz="2100" b="1">
                <a:solidFill>
                  <a:srgbClr val="000000"/>
                </a:solidFill>
                <a:latin typeface="Helvetica Neue"/>
                <a:ea typeface="Helvetica Neue"/>
                <a:cs typeface="Helvetica Neue"/>
              </a:defRPr>
            </a:lvl5pPr>
            <a:lvl6pPr>
              <a:defRPr sz="2100" b="1">
                <a:solidFill>
                  <a:srgbClr val="000000"/>
                </a:solidFill>
                <a:latin typeface="Helvetica Neue"/>
                <a:ea typeface="Helvetica Neue"/>
                <a:cs typeface="Helvetica Neue"/>
              </a:defRPr>
            </a:lvl6pPr>
            <a:lvl7pPr>
              <a:defRPr sz="2100" b="1">
                <a:solidFill>
                  <a:srgbClr val="000000"/>
                </a:solidFill>
                <a:latin typeface="Helvetica Neue"/>
                <a:ea typeface="Helvetica Neue"/>
                <a:cs typeface="Helvetica Neue"/>
              </a:defRPr>
            </a:lvl7pPr>
            <a:lvl8pPr>
              <a:defRPr sz="2100" b="1">
                <a:solidFill>
                  <a:srgbClr val="000000"/>
                </a:solidFill>
                <a:latin typeface="Helvetica Neue"/>
                <a:ea typeface="Helvetica Neue"/>
                <a:cs typeface="Helvetica Neue"/>
              </a:defRPr>
            </a:lvl8pPr>
            <a:lvl9pPr>
              <a:defRPr sz="2100" b="1">
                <a:solidFill>
                  <a:srgbClr val="000000"/>
                </a:solidFill>
                <a:latin typeface="Helvetica Neue"/>
                <a:ea typeface="Helvetica Neue"/>
                <a:cs typeface="Helvetica Neue"/>
              </a:defRPr>
            </a:lvl9pPr>
          </a:lstStyle>
          <a:p>
            <a:pPr defTabSz="171450">
              <a:lnSpc>
                <a:spcPct val="102000"/>
              </a:lnSpc>
              <a:buNone/>
              <a:defRPr sz="2100" b="1">
                <a:solidFill>
                  <a:srgbClr val="000000"/>
                </a:solidFill>
                <a:latin typeface="Helvetica Neue"/>
                <a:ea typeface="Helvetica Neue"/>
                <a:cs typeface="Helvetica Neue"/>
              </a:defRPr>
            </a:pPr>
            <a:r>
              <a:rPr sz="2100" b="1" dirty="0">
                <a:solidFill>
                  <a:srgbClr val="000000"/>
                </a:solidFill>
                <a:latin typeface="Helvetica Neue"/>
                <a:ea typeface="Helvetica Neue"/>
                <a:cs typeface="Helvetica Neue"/>
              </a:rPr>
              <a:t>ACCOMPAGNARE IL CAMBIO DI PAESAGGIO</a:t>
            </a:r>
            <a:endParaRPr sz="2250" b="1" dirty="0">
              <a:solidFill>
                <a:srgbClr val="000000"/>
              </a:solidFill>
              <a:latin typeface="Helvetica Neue"/>
              <a:ea typeface="Helvetica Neue"/>
              <a:cs typeface="Helvetica Neue"/>
            </a:endParaRPr>
          </a:p>
        </p:txBody>
      </p:sp>
      <p:sp>
        <p:nvSpPr>
          <p:cNvPr id="5" name="TextBox 4">
            <a:extLst>
              <a:ext uri="{FF2B5EF4-FFF2-40B4-BE49-F238E27FC236}">
                <a16:creationId xmlns:a16="http://schemas.microsoft.com/office/drawing/2014/main" id="{986BD737-9F1B-4A97-A352-99E4377D3144}"/>
              </a:ext>
            </a:extLst>
          </p:cNvPr>
          <p:cNvSpPr>
            <a:spLocks noGrp="1"/>
          </p:cNvSpPr>
          <p:nvPr/>
        </p:nvSpPr>
        <p:spPr>
          <a:xfrm>
            <a:off x="7010400" y="4524325"/>
            <a:ext cx="1800225" cy="333425"/>
          </a:xfrm>
          <a:prstGeom prst="rect">
            <a:avLst/>
          </a:prstGeom>
          <a:noFill/>
        </p:spPr>
        <p:txBody>
          <a:bodyPr wrap="square" lIns="0" tIns="0" rIns="0" bIns="0">
            <a:spAutoFit/>
          </a:bodyPr>
          <a:lstStyle/>
          <a:p>
            <a:pPr algn="r" defTabSz="171450">
              <a:lnSpc>
                <a:spcPts val="1275"/>
              </a:lnSpc>
              <a:buNone/>
            </a:pPr>
            <a:r>
              <a:rPr sz="1125">
                <a:solidFill>
                  <a:srgbClr val="FFFFFF"/>
                </a:solidFill>
                <a:latin typeface="Helvetica Neue"/>
                <a:ea typeface="Helvetica Neue"/>
                <a:cs typeface="Helvetica Neue"/>
              </a:rPr>
              <a:t>PROGETTARE UN</a:t>
            </a:r>
          </a:p>
          <a:p>
            <a:pPr algn="r" defTabSz="171450">
              <a:lnSpc>
                <a:spcPts val="1275"/>
              </a:lnSpc>
              <a:buNone/>
            </a:pPr>
            <a:r>
              <a:rPr sz="1125" b="1">
                <a:solidFill>
                  <a:srgbClr val="FFFFFF"/>
                </a:solidFill>
                <a:latin typeface="Helvetica Neue"/>
                <a:ea typeface="Helvetica Neue"/>
                <a:cs typeface="Helvetica Neue"/>
              </a:rPr>
              <a:t> WAYFINDING RURALE</a:t>
            </a:r>
            <a:endParaRPr sz="1125">
              <a:solidFill>
                <a:srgbClr val="FFFFFF"/>
              </a:solidFill>
              <a:latin typeface="Helvetica Neue"/>
              <a:ea typeface="Helvetica Neue"/>
              <a:cs typeface="Helvetica Neue"/>
            </a:endParaRPr>
          </a:p>
        </p:txBody>
      </p:sp>
      <p:sp>
        <p:nvSpPr>
          <p:cNvPr id="6" name="project-name">
            <a:extLst>
              <a:ext uri="{FF2B5EF4-FFF2-40B4-BE49-F238E27FC236}">
                <a16:creationId xmlns:a16="http://schemas.microsoft.com/office/drawing/2014/main" id="{C463066C-7E0B-4AD9-8F86-53BD679140D5}"/>
              </a:ext>
            </a:extLst>
          </p:cNvPr>
          <p:cNvSpPr>
            <a:spLocks noGrp="1"/>
          </p:cNvSpPr>
          <p:nvPr/>
        </p:nvSpPr>
        <p:spPr>
          <a:xfrm>
            <a:off x="361950" y="3905250"/>
            <a:ext cx="7620000" cy="400050"/>
          </a:xfrm>
          <a:prstGeom prst="rect">
            <a:avLst/>
          </a:prstGeom>
          <a:noFill/>
          <a:ln w="0">
            <a:noFill/>
            <a:prstDash val="solid"/>
          </a:ln>
        </p:spPr>
        <p:txBody>
          <a:bodyPr wrap="square" lIns="0" tIns="0" rIns="0" bIns="0">
            <a:noAutofit/>
          </a:bodyPr>
          <a:lstStyle>
            <a:defPPr>
              <a:defRPr sz="1650" b="0">
                <a:solidFill>
                  <a:srgbClr val="FFFFFF"/>
                </a:solidFill>
                <a:latin typeface="Helvetica Neue"/>
                <a:ea typeface="Helvetica Neue"/>
                <a:cs typeface="Helvetica Neue"/>
              </a:defRPr>
            </a:defPPr>
            <a:lvl1pPr>
              <a:defRPr sz="1650" b="0">
                <a:solidFill>
                  <a:srgbClr val="FFFFFF"/>
                </a:solidFill>
                <a:latin typeface="Helvetica Neue"/>
                <a:ea typeface="Helvetica Neue"/>
                <a:cs typeface="Helvetica Neue"/>
              </a:defRPr>
            </a:lvl1pPr>
            <a:lvl2pPr>
              <a:defRPr sz="1650" b="0">
                <a:solidFill>
                  <a:srgbClr val="FFFFFF"/>
                </a:solidFill>
                <a:latin typeface="Helvetica Neue"/>
                <a:ea typeface="Helvetica Neue"/>
                <a:cs typeface="Helvetica Neue"/>
              </a:defRPr>
            </a:lvl2pPr>
            <a:lvl3pPr>
              <a:defRPr sz="1650" b="0">
                <a:solidFill>
                  <a:srgbClr val="FFFFFF"/>
                </a:solidFill>
                <a:latin typeface="Helvetica Neue"/>
                <a:ea typeface="Helvetica Neue"/>
                <a:cs typeface="Helvetica Neue"/>
              </a:defRPr>
            </a:lvl3pPr>
            <a:lvl4pPr>
              <a:defRPr sz="1650" b="0">
                <a:solidFill>
                  <a:srgbClr val="FFFFFF"/>
                </a:solidFill>
                <a:latin typeface="Helvetica Neue"/>
                <a:ea typeface="Helvetica Neue"/>
                <a:cs typeface="Helvetica Neue"/>
              </a:defRPr>
            </a:lvl4pPr>
            <a:lvl5pPr>
              <a:defRPr sz="1650" b="0">
                <a:solidFill>
                  <a:srgbClr val="FFFFFF"/>
                </a:solidFill>
                <a:latin typeface="Helvetica Neue"/>
                <a:ea typeface="Helvetica Neue"/>
                <a:cs typeface="Helvetica Neue"/>
              </a:defRPr>
            </a:lvl5pPr>
            <a:lvl6pPr>
              <a:defRPr sz="1650" b="0">
                <a:solidFill>
                  <a:srgbClr val="FFFFFF"/>
                </a:solidFill>
                <a:latin typeface="Helvetica Neue"/>
                <a:ea typeface="Helvetica Neue"/>
                <a:cs typeface="Helvetica Neue"/>
              </a:defRPr>
            </a:lvl6pPr>
            <a:lvl7pPr>
              <a:defRPr sz="1650" b="0">
                <a:solidFill>
                  <a:srgbClr val="FFFFFF"/>
                </a:solidFill>
                <a:latin typeface="Helvetica Neue"/>
                <a:ea typeface="Helvetica Neue"/>
                <a:cs typeface="Helvetica Neue"/>
              </a:defRPr>
            </a:lvl7pPr>
            <a:lvl8pPr>
              <a:defRPr sz="1650" b="0">
                <a:solidFill>
                  <a:srgbClr val="FFFFFF"/>
                </a:solidFill>
                <a:latin typeface="Helvetica Neue"/>
                <a:ea typeface="Helvetica Neue"/>
                <a:cs typeface="Helvetica Neue"/>
              </a:defRPr>
            </a:lvl8pPr>
            <a:lvl9pPr>
              <a:defRPr sz="1650" b="0">
                <a:solidFill>
                  <a:srgbClr val="FFFFFF"/>
                </a:solidFill>
                <a:latin typeface="Helvetica Neue"/>
                <a:ea typeface="Helvetica Neue"/>
                <a:cs typeface="Helvetica Neue"/>
              </a:defRPr>
            </a:lvl9pPr>
          </a:lstStyle>
          <a:p>
            <a:pPr>
              <a:lnSpc>
                <a:spcPct val="105000"/>
              </a:lnSpc>
              <a:defRPr sz="1650" b="0">
                <a:solidFill>
                  <a:srgbClr val="FFFFFF"/>
                </a:solidFill>
                <a:latin typeface="Helvetica Neue"/>
                <a:ea typeface="Helvetica Neue"/>
                <a:cs typeface="Helvetica Neue"/>
              </a:defRPr>
            </a:pPr>
            <a:r>
              <a:rPr sz="1650" b="0" dirty="0">
                <a:solidFill>
                  <a:srgbClr val="FFFFFF"/>
                </a:solidFill>
                <a:latin typeface="Helvetica Neue"/>
                <a:ea typeface="Helvetica Neue"/>
                <a:cs typeface="Helvetica Neue"/>
              </a:rPr>
              <a:t>Mount </a:t>
            </a:r>
            <a:r>
              <a:rPr sz="1650" b="0" dirty="0" err="1">
                <a:solidFill>
                  <a:srgbClr val="FFFFFF"/>
                </a:solidFill>
                <a:latin typeface="Helvetica Neue"/>
                <a:ea typeface="Helvetica Neue"/>
                <a:cs typeface="Helvetica Neue"/>
              </a:rPr>
              <a:t>Oyama</a:t>
            </a:r>
            <a:r>
              <a:rPr lang="it-IT" sz="1650" b="0" dirty="0">
                <a:solidFill>
                  <a:srgbClr val="FFFFFF"/>
                </a:solidFill>
                <a:latin typeface="Helvetica Neue"/>
                <a:ea typeface="Helvetica Neue"/>
                <a:cs typeface="Helvetica Neue"/>
              </a:rPr>
              <a:t> </a:t>
            </a:r>
            <a:r>
              <a:rPr lang="en-US" sz="1600" b="1" dirty="0">
                <a:solidFill>
                  <a:schemeClr val="bg1"/>
                </a:solidFill>
                <a:effectLst/>
                <a:latin typeface="Calibri" panose="020F0502020204030204" pitchFamily="34" charset="0"/>
                <a:ea typeface="MS Mincho" panose="02020609040205080304" pitchFamily="49" charset="-128"/>
                <a:cs typeface="Times New Roman" panose="02020603050405020304" pitchFamily="18" charset="0"/>
              </a:rPr>
              <a:t>|</a:t>
            </a:r>
            <a:r>
              <a:rPr lang="it-IT" sz="1650" b="0" dirty="0">
                <a:solidFill>
                  <a:srgbClr val="FFFFFF"/>
                </a:solidFill>
                <a:latin typeface="Helvetica Neue"/>
                <a:ea typeface="Helvetica Neue"/>
                <a:cs typeface="Helvetica Neue"/>
              </a:rPr>
              <a:t> </a:t>
            </a:r>
            <a:r>
              <a:rPr lang="en-US" sz="1800" b="1" dirty="0" err="1">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Giappone</a:t>
            </a:r>
            <a:r>
              <a:rPr lang="en-US" sz="1800" b="1"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 | 2015</a:t>
            </a:r>
            <a:endParaRPr lang="it-IT" sz="1800"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endParaRPr>
          </a:p>
          <a:p>
            <a:pPr>
              <a:lnSpc>
                <a:spcPct val="105000"/>
              </a:lnSpc>
              <a:buNone/>
              <a:defRPr sz="1650" b="0">
                <a:solidFill>
                  <a:srgbClr val="FFFFFF"/>
                </a:solidFill>
                <a:latin typeface="Helvetica Neue"/>
                <a:ea typeface="Helvetica Neue"/>
                <a:cs typeface="Helvetica Neue"/>
              </a:defRPr>
            </a:pPr>
            <a:endParaRPr sz="1650" b="0" dirty="0">
              <a:solidFill>
                <a:srgbClr val="FFFFFF"/>
              </a:solidFill>
              <a:latin typeface="Helvetica Neue"/>
              <a:ea typeface="Helvetica Neue"/>
              <a:cs typeface="Helvetica Neue"/>
            </a:endParaRPr>
          </a:p>
        </p:txBody>
      </p:sp>
    </p:spTree>
    <p:extLst>
      <p:ext uri="{BB962C8B-B14F-4D97-AF65-F5344CB8AC3E}">
        <p14:creationId xmlns:p14="http://schemas.microsoft.com/office/powerpoint/2010/main" val="419019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
            <a:extLst>
              <a:ext uri="{FF2B5EF4-FFF2-40B4-BE49-F238E27FC236}">
                <a16:creationId xmlns:a16="http://schemas.microsoft.com/office/drawing/2014/main" id="{6C2A78E7-DE4A-CE2C-BED5-D0750297CB9C}"/>
              </a:ext>
            </a:extLst>
          </p:cNvPr>
          <p:cNvSpPr>
            <a:spLocks noGrp="1"/>
          </p:cNvSpPr>
          <p:nvPr/>
        </p:nvSpPr>
        <p:spPr>
          <a:xfrm>
            <a:off x="365284" y="180975"/>
            <a:ext cx="4048125" cy="652882"/>
          </a:xfrm>
          <a:prstGeom prst="rect">
            <a:avLst/>
          </a:prstGeom>
          <a:noFill/>
        </p:spPr>
        <p:txBody>
          <a:bodyPr wrap="square" lIns="0" tIns="0" rIns="0" bIns="0" anchor="t">
            <a:noAutofit/>
          </a:bodyPr>
          <a:lstStyle>
            <a:defPPr>
              <a:defRPr sz="4200" b="1">
                <a:solidFill>
                  <a:srgbClr val="000000"/>
                </a:solidFill>
                <a:latin typeface="Helvetica Neue"/>
                <a:ea typeface="Helvetica Neue"/>
                <a:cs typeface="Helvetica Neue"/>
              </a:defRPr>
            </a:defPPr>
            <a:lvl1pPr>
              <a:defRPr sz="4200" b="1">
                <a:solidFill>
                  <a:srgbClr val="000000"/>
                </a:solidFill>
                <a:latin typeface="Helvetica Neue"/>
                <a:ea typeface="Helvetica Neue"/>
                <a:cs typeface="Helvetica Neue"/>
              </a:defRPr>
            </a:lvl1pPr>
            <a:lvl2pPr>
              <a:defRPr sz="4200" b="1">
                <a:solidFill>
                  <a:srgbClr val="000000"/>
                </a:solidFill>
                <a:latin typeface="Helvetica Neue"/>
                <a:ea typeface="Helvetica Neue"/>
                <a:cs typeface="Helvetica Neue"/>
              </a:defRPr>
            </a:lvl2pPr>
            <a:lvl3pPr>
              <a:defRPr sz="4200" b="1">
                <a:solidFill>
                  <a:srgbClr val="000000"/>
                </a:solidFill>
                <a:latin typeface="Helvetica Neue"/>
                <a:ea typeface="Helvetica Neue"/>
                <a:cs typeface="Helvetica Neue"/>
              </a:defRPr>
            </a:lvl3pPr>
            <a:lvl4pPr>
              <a:defRPr sz="4200" b="1">
                <a:solidFill>
                  <a:srgbClr val="000000"/>
                </a:solidFill>
                <a:latin typeface="Helvetica Neue"/>
                <a:ea typeface="Helvetica Neue"/>
                <a:cs typeface="Helvetica Neue"/>
              </a:defRPr>
            </a:lvl4pPr>
            <a:lvl5pPr>
              <a:defRPr sz="4200" b="1">
                <a:solidFill>
                  <a:srgbClr val="000000"/>
                </a:solidFill>
                <a:latin typeface="Helvetica Neue"/>
                <a:ea typeface="Helvetica Neue"/>
                <a:cs typeface="Helvetica Neue"/>
              </a:defRPr>
            </a:lvl5pPr>
            <a:lvl6pPr>
              <a:defRPr sz="4200" b="1">
                <a:solidFill>
                  <a:srgbClr val="000000"/>
                </a:solidFill>
                <a:latin typeface="Helvetica Neue"/>
                <a:ea typeface="Helvetica Neue"/>
                <a:cs typeface="Helvetica Neue"/>
              </a:defRPr>
            </a:lvl6pPr>
            <a:lvl7pPr>
              <a:defRPr sz="4200" b="1">
                <a:solidFill>
                  <a:srgbClr val="000000"/>
                </a:solidFill>
                <a:latin typeface="Helvetica Neue"/>
                <a:ea typeface="Helvetica Neue"/>
                <a:cs typeface="Helvetica Neue"/>
              </a:defRPr>
            </a:lvl7pPr>
            <a:lvl8pPr>
              <a:defRPr sz="4200" b="1">
                <a:solidFill>
                  <a:srgbClr val="000000"/>
                </a:solidFill>
                <a:latin typeface="Helvetica Neue"/>
                <a:ea typeface="Helvetica Neue"/>
                <a:cs typeface="Helvetica Neue"/>
              </a:defRPr>
            </a:lvl8pPr>
            <a:lvl9pPr>
              <a:defRPr sz="4200" b="1">
                <a:solidFill>
                  <a:srgbClr val="000000"/>
                </a:solidFill>
                <a:latin typeface="Helvetica Neue"/>
                <a:ea typeface="Helvetica Neue"/>
                <a:cs typeface="Helvetica Neue"/>
              </a:defRPr>
            </a:lvl9pPr>
          </a:lstStyle>
          <a:p>
            <a:pPr defTabSz="171450">
              <a:lnSpc>
                <a:spcPct val="102000"/>
              </a:lnSpc>
              <a:buNone/>
              <a:defRPr sz="4200" b="1">
                <a:solidFill>
                  <a:srgbClr val="000000"/>
                </a:solidFill>
                <a:latin typeface="Helvetica Neue"/>
                <a:ea typeface="Helvetica Neue"/>
                <a:cs typeface="Helvetica Neue"/>
              </a:defRPr>
            </a:pPr>
            <a:r>
              <a:rPr sz="4200" b="1">
                <a:solidFill>
                  <a:srgbClr val="000000"/>
                </a:solidFill>
                <a:latin typeface="Helvetica Neue"/>
                <a:ea typeface="Helvetica Neue"/>
                <a:cs typeface="Helvetica Neue"/>
              </a:rPr>
              <a:t>Mount Oyama</a:t>
            </a:r>
          </a:p>
        </p:txBody>
      </p:sp>
      <p:sp>
        <p:nvSpPr>
          <p:cNvPr id="9" name="TextBox 3">
            <a:extLst>
              <a:ext uri="{FF2B5EF4-FFF2-40B4-BE49-F238E27FC236}">
                <a16:creationId xmlns:a16="http://schemas.microsoft.com/office/drawing/2014/main" id="{487E1F08-B9A6-1FCD-CC09-A7729736E67F}"/>
              </a:ext>
            </a:extLst>
          </p:cNvPr>
          <p:cNvSpPr>
            <a:spLocks noGrp="1"/>
          </p:cNvSpPr>
          <p:nvPr/>
        </p:nvSpPr>
        <p:spPr>
          <a:xfrm>
            <a:off x="365284" y="815754"/>
            <a:ext cx="4048125" cy="254000"/>
          </a:xfrm>
          <a:prstGeom prst="rect">
            <a:avLst/>
          </a:prstGeom>
          <a:noFill/>
        </p:spPr>
        <p:txBody>
          <a:bodyPr wrap="square" lIns="0" tIns="0" rIns="0" bIns="0">
            <a:noAutofit/>
          </a:bodyPr>
          <a:lstStyle>
            <a:defPPr>
              <a:defRPr sz="1875" b="0">
                <a:solidFill>
                  <a:srgbClr val="4275F8"/>
                </a:solidFill>
                <a:latin typeface="Calibri"/>
                <a:ea typeface="Calibri"/>
                <a:cs typeface="Calibri"/>
              </a:defRPr>
            </a:defPPr>
            <a:lvl1pPr>
              <a:defRPr sz="1875" b="0">
                <a:solidFill>
                  <a:srgbClr val="4275F8"/>
                </a:solidFill>
                <a:latin typeface="Calibri"/>
                <a:ea typeface="Calibri"/>
                <a:cs typeface="Calibri"/>
              </a:defRPr>
            </a:lvl1pPr>
            <a:lvl2pPr>
              <a:defRPr sz="1875" b="0">
                <a:solidFill>
                  <a:srgbClr val="4275F8"/>
                </a:solidFill>
                <a:latin typeface="Calibri"/>
                <a:ea typeface="Calibri"/>
                <a:cs typeface="Calibri"/>
              </a:defRPr>
            </a:lvl2pPr>
            <a:lvl3pPr>
              <a:defRPr sz="1875" b="0">
                <a:solidFill>
                  <a:srgbClr val="4275F8"/>
                </a:solidFill>
                <a:latin typeface="Calibri"/>
                <a:ea typeface="Calibri"/>
                <a:cs typeface="Calibri"/>
              </a:defRPr>
            </a:lvl3pPr>
            <a:lvl4pPr>
              <a:defRPr sz="1875" b="0">
                <a:solidFill>
                  <a:srgbClr val="4275F8"/>
                </a:solidFill>
                <a:latin typeface="Calibri"/>
                <a:ea typeface="Calibri"/>
                <a:cs typeface="Calibri"/>
              </a:defRPr>
            </a:lvl4pPr>
            <a:lvl5pPr>
              <a:defRPr sz="1875" b="0">
                <a:solidFill>
                  <a:srgbClr val="4275F8"/>
                </a:solidFill>
                <a:latin typeface="Calibri"/>
                <a:ea typeface="Calibri"/>
                <a:cs typeface="Calibri"/>
              </a:defRPr>
            </a:lvl5pPr>
            <a:lvl6pPr>
              <a:defRPr sz="1875" b="0">
                <a:solidFill>
                  <a:srgbClr val="4275F8"/>
                </a:solidFill>
                <a:latin typeface="Calibri"/>
                <a:ea typeface="Calibri"/>
                <a:cs typeface="Calibri"/>
              </a:defRPr>
            </a:lvl6pPr>
            <a:lvl7pPr>
              <a:defRPr sz="1875" b="0">
                <a:solidFill>
                  <a:srgbClr val="4275F8"/>
                </a:solidFill>
                <a:latin typeface="Calibri"/>
                <a:ea typeface="Calibri"/>
                <a:cs typeface="Calibri"/>
              </a:defRPr>
            </a:lvl7pPr>
            <a:lvl8pPr>
              <a:defRPr sz="1875" b="0">
                <a:solidFill>
                  <a:srgbClr val="4275F8"/>
                </a:solidFill>
                <a:latin typeface="Calibri"/>
                <a:ea typeface="Calibri"/>
                <a:cs typeface="Calibri"/>
              </a:defRPr>
            </a:lvl8pPr>
            <a:lvl9pPr>
              <a:defRPr sz="1875" b="0">
                <a:solidFill>
                  <a:srgbClr val="4275F8"/>
                </a:solidFill>
                <a:latin typeface="Calibri"/>
                <a:ea typeface="Calibri"/>
                <a:cs typeface="Calibri"/>
              </a:defRPr>
            </a:lvl9pPr>
          </a:lstStyle>
          <a:p>
            <a:pPr defTabSz="171450">
              <a:lnSpc>
                <a:spcPts val="1650"/>
              </a:lnSpc>
              <a:buNone/>
              <a:defRPr sz="1875" b="0">
                <a:solidFill>
                  <a:srgbClr val="4275F8"/>
                </a:solidFill>
                <a:latin typeface="Calibri"/>
                <a:ea typeface="Calibri"/>
                <a:cs typeface="Calibri"/>
              </a:defRPr>
            </a:pPr>
            <a:r>
              <a:rPr lang="it-IT" sz="1875" b="0" spc="-1" dirty="0">
                <a:solidFill>
                  <a:srgbClr val="4275F8"/>
                </a:solidFill>
                <a:latin typeface="Calibri"/>
                <a:ea typeface="Calibri"/>
                <a:cs typeface="Calibri"/>
              </a:rPr>
              <a:t>DALLA STAZIONE AI SENTIERI </a:t>
            </a:r>
          </a:p>
          <a:p>
            <a:pPr defTabSz="171450">
              <a:lnSpc>
                <a:spcPts val="1650"/>
              </a:lnSpc>
              <a:buNone/>
              <a:defRPr sz="1875" b="0">
                <a:solidFill>
                  <a:srgbClr val="4275F8"/>
                </a:solidFill>
                <a:latin typeface="Calibri"/>
                <a:ea typeface="Calibri"/>
                <a:cs typeface="Calibri"/>
              </a:defRPr>
            </a:pPr>
            <a:r>
              <a:rPr lang="it-IT" sz="1875" b="0" spc="-1" dirty="0">
                <a:solidFill>
                  <a:srgbClr val="4275F8"/>
                </a:solidFill>
                <a:latin typeface="Calibri"/>
                <a:ea typeface="Calibri"/>
                <a:cs typeface="Calibri"/>
              </a:rPr>
              <a:t>DI MONTAGNA</a:t>
            </a:r>
          </a:p>
        </p:txBody>
      </p:sp>
      <p:sp>
        <p:nvSpPr>
          <p:cNvPr id="12" name="project-presentation">
            <a:extLst>
              <a:ext uri="{FF2B5EF4-FFF2-40B4-BE49-F238E27FC236}">
                <a16:creationId xmlns:a16="http://schemas.microsoft.com/office/drawing/2014/main" id="{50D196A1-B1DF-493A-968E-38B4648B760F}"/>
              </a:ext>
            </a:extLst>
          </p:cNvPr>
          <p:cNvSpPr>
            <a:spLocks noGrp="1"/>
          </p:cNvSpPr>
          <p:nvPr/>
        </p:nvSpPr>
        <p:spPr>
          <a:xfrm>
            <a:off x="365284" y="1474635"/>
            <a:ext cx="4019550" cy="3314700"/>
          </a:xfrm>
          <a:prstGeom prst="rect">
            <a:avLst/>
          </a:prstGeom>
          <a:noFill/>
          <a:ln w="0">
            <a:noFill/>
            <a:prstDash val="solid"/>
          </a:ln>
        </p:spPr>
        <p:txBody>
          <a:bodyPr wrap="square" lIns="0" tIns="0" rIns="0" bIns="0">
            <a:noAutofit/>
          </a:bodyPr>
          <a:lstStyle>
            <a:defPPr>
              <a:defRPr sz="1350" b="0">
                <a:solidFill>
                  <a:srgbClr val="000000"/>
                </a:solidFill>
                <a:latin typeface="Open Sans"/>
                <a:ea typeface="Open Sans"/>
                <a:cs typeface="Open Sans"/>
              </a:defRPr>
            </a:defPPr>
            <a:lvl1pPr>
              <a:defRPr sz="1350" b="0">
                <a:solidFill>
                  <a:srgbClr val="000000"/>
                </a:solidFill>
                <a:latin typeface="Open Sans"/>
                <a:ea typeface="Open Sans"/>
                <a:cs typeface="Open Sans"/>
              </a:defRPr>
            </a:lvl1pPr>
            <a:lvl2pPr>
              <a:defRPr sz="1350" b="0">
                <a:solidFill>
                  <a:srgbClr val="000000"/>
                </a:solidFill>
                <a:latin typeface="Open Sans"/>
                <a:ea typeface="Open Sans"/>
                <a:cs typeface="Open Sans"/>
              </a:defRPr>
            </a:lvl2pPr>
            <a:lvl3pPr>
              <a:defRPr sz="1350" b="0">
                <a:solidFill>
                  <a:srgbClr val="000000"/>
                </a:solidFill>
                <a:latin typeface="Open Sans"/>
                <a:ea typeface="Open Sans"/>
                <a:cs typeface="Open Sans"/>
              </a:defRPr>
            </a:lvl3pPr>
            <a:lvl4pPr>
              <a:defRPr sz="1350" b="0">
                <a:solidFill>
                  <a:srgbClr val="000000"/>
                </a:solidFill>
                <a:latin typeface="Open Sans"/>
                <a:ea typeface="Open Sans"/>
                <a:cs typeface="Open Sans"/>
              </a:defRPr>
            </a:lvl4pPr>
            <a:lvl5pPr>
              <a:defRPr sz="1350" b="0">
                <a:solidFill>
                  <a:srgbClr val="000000"/>
                </a:solidFill>
                <a:latin typeface="Open Sans"/>
                <a:ea typeface="Open Sans"/>
                <a:cs typeface="Open Sans"/>
              </a:defRPr>
            </a:lvl5pPr>
            <a:lvl6pPr>
              <a:defRPr sz="1350" b="0">
                <a:solidFill>
                  <a:srgbClr val="000000"/>
                </a:solidFill>
                <a:latin typeface="Open Sans"/>
                <a:ea typeface="Open Sans"/>
                <a:cs typeface="Open Sans"/>
              </a:defRPr>
            </a:lvl6pPr>
            <a:lvl7pPr>
              <a:defRPr sz="1350" b="0">
                <a:solidFill>
                  <a:srgbClr val="000000"/>
                </a:solidFill>
                <a:latin typeface="Open Sans"/>
                <a:ea typeface="Open Sans"/>
                <a:cs typeface="Open Sans"/>
              </a:defRPr>
            </a:lvl7pPr>
            <a:lvl8pPr>
              <a:defRPr sz="1350" b="0">
                <a:solidFill>
                  <a:srgbClr val="000000"/>
                </a:solidFill>
                <a:latin typeface="Open Sans"/>
                <a:ea typeface="Open Sans"/>
                <a:cs typeface="Open Sans"/>
              </a:defRPr>
            </a:lvl8pPr>
            <a:lvl9pPr>
              <a:defRPr sz="1350" b="0">
                <a:solidFill>
                  <a:srgbClr val="000000"/>
                </a:solidFill>
                <a:latin typeface="Open Sans"/>
                <a:ea typeface="Open Sans"/>
                <a:cs typeface="Open Sans"/>
              </a:defRPr>
            </a:lvl9pPr>
          </a:lstStyle>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Il </a:t>
            </a:r>
            <a:r>
              <a:rPr sz="1350" b="0" dirty="0" err="1">
                <a:solidFill>
                  <a:srgbClr val="000000"/>
                </a:solidFill>
                <a:latin typeface="Open Sans"/>
                <a:ea typeface="Open Sans"/>
                <a:cs typeface="Open Sans"/>
              </a:rPr>
              <a:t>sistema</a:t>
            </a:r>
            <a:r>
              <a:rPr sz="1350" b="0" dirty="0">
                <a:solidFill>
                  <a:srgbClr val="000000"/>
                </a:solidFill>
                <a:latin typeface="Open Sans"/>
                <a:ea typeface="Open Sans"/>
                <a:cs typeface="Open Sans"/>
              </a:rPr>
              <a:t> di GK Graphics </a:t>
            </a:r>
            <a:r>
              <a:rPr sz="1350" b="0" dirty="0" err="1">
                <a:solidFill>
                  <a:srgbClr val="000000"/>
                </a:solidFill>
                <a:latin typeface="Open Sans"/>
                <a:ea typeface="Open Sans"/>
                <a:cs typeface="Open Sans"/>
              </a:rPr>
              <a:t>accompagna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visitatori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dalla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stazione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ferroviaria</a:t>
            </a:r>
            <a:r>
              <a:rPr sz="1350" b="0" dirty="0">
                <a:solidFill>
                  <a:srgbClr val="000000"/>
                </a:solidFill>
                <a:latin typeface="Open Sans"/>
                <a:ea typeface="Open Sans"/>
                <a:cs typeface="Open Sans"/>
              </a:rPr>
              <a:t> ai </a:t>
            </a:r>
            <a:r>
              <a:rPr sz="1350" b="0" dirty="0" err="1">
                <a:solidFill>
                  <a:srgbClr val="000000"/>
                </a:solidFill>
                <a:latin typeface="Open Sans"/>
                <a:ea typeface="Open Sans"/>
                <a:cs typeface="Open Sans"/>
              </a:rPr>
              <a:t>sentieri</a:t>
            </a:r>
            <a:r>
              <a:rPr sz="1350" b="0" dirty="0">
                <a:solidFill>
                  <a:srgbClr val="000000"/>
                </a:solidFill>
                <a:latin typeface="Open Sans"/>
                <a:ea typeface="Open Sans"/>
                <a:cs typeface="Open Sans"/>
              </a:rPr>
              <a:t> del monte </a:t>
            </a:r>
            <a:r>
              <a:rPr sz="1350" b="0" dirty="0" err="1">
                <a:solidFill>
                  <a:srgbClr val="000000"/>
                </a:solidFill>
                <a:latin typeface="Open Sans"/>
                <a:ea typeface="Open Sans"/>
                <a:cs typeface="Open Sans"/>
              </a:rPr>
              <a:t>Oyama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luogo</a:t>
            </a:r>
            <a:r>
              <a:rPr sz="1350" b="0" dirty="0">
                <a:solidFill>
                  <a:srgbClr val="000000"/>
                </a:solidFill>
                <a:latin typeface="Open Sans"/>
                <a:ea typeface="Open Sans"/>
                <a:cs typeface="Open Sans"/>
              </a:rPr>
              <a:t> di </a:t>
            </a:r>
            <a:r>
              <a:rPr sz="1350" b="0" dirty="0" err="1">
                <a:solidFill>
                  <a:srgbClr val="000000"/>
                </a:solidFill>
                <a:latin typeface="Open Sans"/>
                <a:ea typeface="Open Sans"/>
                <a:cs typeface="Open Sans"/>
              </a:rPr>
              <a:t>pellegrinaggio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nella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prefettura</a:t>
            </a:r>
            <a:r>
              <a:rPr sz="1350" b="0" dirty="0">
                <a:solidFill>
                  <a:srgbClr val="000000"/>
                </a:solidFill>
                <a:latin typeface="Open Sans"/>
                <a:ea typeface="Open Sans"/>
                <a:cs typeface="Open Sans"/>
              </a:rPr>
              <a:t> di Kanagawa. </a:t>
            </a:r>
            <a:r>
              <a:rPr sz="1350" b="1" dirty="0" err="1">
                <a:solidFill>
                  <a:srgbClr val="000000"/>
                </a:solidFill>
                <a:latin typeface="Open Sans"/>
                <a:ea typeface="Open Sans"/>
                <a:cs typeface="Open Sans"/>
              </a:rPr>
              <a:t>Ventidue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punti</a:t>
            </a:r>
            <a:r>
              <a:rPr sz="1350" b="1" dirty="0">
                <a:solidFill>
                  <a:srgbClr val="000000"/>
                </a:solidFill>
                <a:latin typeface="Open Sans"/>
                <a:ea typeface="Open Sans"/>
                <a:cs typeface="Open Sans"/>
              </a:rPr>
              <a:t> di </a:t>
            </a:r>
            <a:r>
              <a:rPr sz="1350" b="1" dirty="0" err="1">
                <a:solidFill>
                  <a:srgbClr val="000000"/>
                </a:solidFill>
                <a:latin typeface="Open Sans"/>
                <a:ea typeface="Open Sans"/>
                <a:cs typeface="Open Sans"/>
              </a:rPr>
              <a:t>orientamento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costruiscono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una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continuità</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tra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strade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accessi</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percorsi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montani</a:t>
            </a:r>
            <a:r>
              <a:rPr sz="1350" b="0" dirty="0">
                <a:solidFill>
                  <a:srgbClr val="000000"/>
                </a:solidFill>
                <a:latin typeface="Open Sans"/>
                <a:ea typeface="Open Sans"/>
                <a:cs typeface="Open Sans"/>
              </a:rPr>
              <a:t>. Il </a:t>
            </a:r>
            <a:r>
              <a:rPr sz="1350" b="0" dirty="0" err="1">
                <a:solidFill>
                  <a:srgbClr val="000000"/>
                </a:solidFill>
                <a:latin typeface="Open Sans"/>
                <a:ea typeface="Open Sans"/>
                <a:cs typeface="Open Sans"/>
              </a:rPr>
              <a:t>linguaggio</a:t>
            </a:r>
            <a:r>
              <a:rPr sz="1350" b="0" dirty="0">
                <a:solidFill>
                  <a:srgbClr val="000000"/>
                </a:solidFill>
                <a:latin typeface="Open Sans"/>
                <a:ea typeface="Open Sans"/>
                <a:cs typeface="Open Sans"/>
              </a:rPr>
              <a:t> cambia con </a:t>
            </a:r>
            <a:r>
              <a:rPr sz="1350" b="0" dirty="0" err="1">
                <a:solidFill>
                  <a:srgbClr val="000000"/>
                </a:solidFill>
                <a:latin typeface="Open Sans"/>
                <a:ea typeface="Open Sans"/>
                <a:cs typeface="Open Sans"/>
              </a:rPr>
              <a:t>l’ambiente</a:t>
            </a:r>
            <a:r>
              <a:rPr sz="1350" b="0" dirty="0">
                <a:solidFill>
                  <a:srgbClr val="000000"/>
                </a:solidFill>
                <a:latin typeface="Open Sans"/>
                <a:ea typeface="Open Sans"/>
                <a:cs typeface="Open Sans"/>
              </a:rPr>
              <a:t>: </a:t>
            </a:r>
            <a:r>
              <a:rPr sz="1350" b="1" dirty="0">
                <a:solidFill>
                  <a:srgbClr val="000000"/>
                </a:solidFill>
                <a:latin typeface="Open Sans"/>
                <a:ea typeface="Open Sans"/>
                <a:cs typeface="Open Sans"/>
              </a:rPr>
              <a:t>le </a:t>
            </a:r>
            <a:r>
              <a:rPr sz="1350" b="1" dirty="0" err="1">
                <a:solidFill>
                  <a:srgbClr val="000000"/>
                </a:solidFill>
                <a:latin typeface="Open Sans"/>
                <a:ea typeface="Open Sans"/>
                <a:cs typeface="Open Sans"/>
              </a:rPr>
              <a:t>superfici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colorate</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caratteri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assumono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proporzioni</a:t>
            </a:r>
            <a:r>
              <a:rPr sz="1350" b="1" dirty="0">
                <a:solidFill>
                  <a:srgbClr val="000000"/>
                </a:solidFill>
                <a:latin typeface="Open Sans"/>
                <a:ea typeface="Open Sans"/>
                <a:cs typeface="Open Sans"/>
              </a:rPr>
              <a:t> diverse </a:t>
            </a:r>
            <a:r>
              <a:rPr sz="1350" b="1" dirty="0" err="1">
                <a:solidFill>
                  <a:srgbClr val="000000"/>
                </a:solidFill>
                <a:latin typeface="Open Sans"/>
                <a:ea typeface="Open Sans"/>
                <a:cs typeface="Open Sans"/>
              </a:rPr>
              <a:t>nel</a:t>
            </a:r>
            <a:r>
              <a:rPr sz="1350" b="1" dirty="0">
                <a:solidFill>
                  <a:srgbClr val="000000"/>
                </a:solidFill>
                <a:latin typeface="Open Sans"/>
                <a:ea typeface="Open Sans"/>
                <a:cs typeface="Open Sans"/>
              </a:rPr>
              <a:t> passaggio </a:t>
            </a:r>
            <a:r>
              <a:rPr sz="1350" b="1" dirty="0" err="1">
                <a:solidFill>
                  <a:srgbClr val="000000"/>
                </a:solidFill>
                <a:latin typeface="Open Sans"/>
                <a:ea typeface="Open Sans"/>
                <a:cs typeface="Open Sans"/>
              </a:rPr>
              <a:t>dall’abitato</a:t>
            </a:r>
            <a:r>
              <a:rPr sz="1350" b="1" dirty="0">
                <a:solidFill>
                  <a:srgbClr val="000000"/>
                </a:solidFill>
                <a:latin typeface="Open Sans"/>
                <a:ea typeface="Open Sans"/>
                <a:cs typeface="Open Sans"/>
              </a:rPr>
              <a:t> al </a:t>
            </a:r>
            <a:r>
              <a:rPr sz="1350" b="1" dirty="0" err="1">
                <a:solidFill>
                  <a:srgbClr val="000000"/>
                </a:solidFill>
                <a:latin typeface="Open Sans"/>
                <a:ea typeface="Open Sans"/>
                <a:cs typeface="Open Sans"/>
              </a:rPr>
              <a:t>bosco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Nei</a:t>
            </a:r>
            <a:r>
              <a:rPr sz="1350" b="0" dirty="0">
                <a:solidFill>
                  <a:srgbClr val="000000"/>
                </a:solidFill>
                <a:latin typeface="Open Sans"/>
                <a:ea typeface="Open Sans"/>
                <a:cs typeface="Open Sans"/>
              </a:rPr>
              <a:t> nodi </a:t>
            </a:r>
            <a:r>
              <a:rPr sz="1350" b="0" dirty="0" err="1">
                <a:solidFill>
                  <a:srgbClr val="000000"/>
                </a:solidFill>
                <a:latin typeface="Open Sans"/>
                <a:ea typeface="Open Sans"/>
                <a:cs typeface="Open Sans"/>
              </a:rPr>
              <a:t>principali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segnali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verticali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reinterpretano</a:t>
            </a:r>
            <a:r>
              <a:rPr sz="1350" b="0" dirty="0">
                <a:solidFill>
                  <a:srgbClr val="000000"/>
                </a:solidFill>
                <a:latin typeface="Open Sans"/>
                <a:ea typeface="Open Sans"/>
                <a:cs typeface="Open Sans"/>
              </a:rPr>
              <a:t> la </a:t>
            </a:r>
            <a:r>
              <a:rPr sz="1350" b="0" dirty="0" err="1">
                <a:solidFill>
                  <a:srgbClr val="000000"/>
                </a:solidFill>
                <a:latin typeface="Open Sans"/>
                <a:ea typeface="Open Sans"/>
                <a:cs typeface="Open Sans"/>
              </a:rPr>
              <a:t>freccia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attraverso</a:t>
            </a:r>
            <a:r>
              <a:rPr sz="1350" b="0" dirty="0">
                <a:solidFill>
                  <a:srgbClr val="000000"/>
                </a:solidFill>
                <a:latin typeface="Open Sans"/>
                <a:ea typeface="Open Sans"/>
                <a:cs typeface="Open Sans"/>
              </a:rPr>
              <a:t> la </a:t>
            </a:r>
            <a:r>
              <a:rPr sz="1350" b="0" dirty="0" err="1">
                <a:solidFill>
                  <a:srgbClr val="000000"/>
                </a:solidFill>
                <a:latin typeface="Open Sans"/>
                <a:ea typeface="Open Sans"/>
                <a:cs typeface="Open Sans"/>
              </a:rPr>
              <a:t>scrittura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giapponese</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sostituiscono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precedenti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elementi</a:t>
            </a:r>
            <a:r>
              <a:rPr sz="1350" b="0" dirty="0">
                <a:solidFill>
                  <a:srgbClr val="000000"/>
                </a:solidFill>
                <a:latin typeface="Open Sans"/>
                <a:ea typeface="Open Sans"/>
                <a:cs typeface="Open Sans"/>
              </a:rPr>
              <a:t> in </a:t>
            </a:r>
            <a:r>
              <a:rPr sz="1350" b="0" dirty="0" err="1">
                <a:solidFill>
                  <a:srgbClr val="000000"/>
                </a:solidFill>
                <a:latin typeface="Open Sans"/>
                <a:ea typeface="Open Sans"/>
                <a:cs typeface="Open Sans"/>
              </a:rPr>
              <a:t>finto</a:t>
            </a:r>
            <a:r>
              <a:rPr sz="1350" b="0" dirty="0">
                <a:solidFill>
                  <a:srgbClr val="000000"/>
                </a:solidFill>
                <a:latin typeface="Open Sans"/>
                <a:ea typeface="Open Sans"/>
                <a:cs typeface="Open Sans"/>
              </a:rPr>
              <a:t> legno. La </a:t>
            </a:r>
            <a:r>
              <a:rPr sz="1350" b="0" dirty="0" err="1">
                <a:solidFill>
                  <a:srgbClr val="000000"/>
                </a:solidFill>
                <a:latin typeface="Open Sans"/>
                <a:ea typeface="Open Sans"/>
                <a:cs typeface="Open Sans"/>
              </a:rPr>
              <a:t>transizione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diventa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una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qualità</a:t>
            </a:r>
            <a:r>
              <a:rPr sz="1350" b="0" dirty="0">
                <a:solidFill>
                  <a:srgbClr val="000000"/>
                </a:solidFill>
                <a:latin typeface="Open Sans"/>
                <a:ea typeface="Open Sans"/>
                <a:cs typeface="Open Sans"/>
              </a:rPr>
              <a:t> del </a:t>
            </a:r>
            <a:r>
              <a:rPr sz="1350" b="0" dirty="0" err="1">
                <a:solidFill>
                  <a:srgbClr val="000000"/>
                </a:solidFill>
                <a:latin typeface="Open Sans"/>
                <a:ea typeface="Open Sans"/>
                <a:cs typeface="Open Sans"/>
              </a:rPr>
              <a:t>sistema</a:t>
            </a:r>
            <a:r>
              <a:rPr sz="1350" b="0" dirty="0">
                <a:solidFill>
                  <a:srgbClr val="000000"/>
                </a:solidFill>
                <a:latin typeface="Open Sans"/>
                <a:ea typeface="Open Sans"/>
                <a:cs typeface="Open Sans"/>
              </a:rPr>
              <a:t>. </a:t>
            </a:r>
            <a:r>
              <a:rPr sz="1350" b="1" dirty="0">
                <a:solidFill>
                  <a:srgbClr val="000000"/>
                </a:solidFill>
                <a:latin typeface="Open Sans"/>
                <a:ea typeface="Open Sans"/>
                <a:cs typeface="Open Sans"/>
              </a:rPr>
              <a:t>Il </a:t>
            </a:r>
            <a:r>
              <a:rPr sz="1350" b="1" dirty="0" err="1">
                <a:solidFill>
                  <a:srgbClr val="000000"/>
                </a:solidFill>
                <a:latin typeface="Open Sans"/>
                <a:ea typeface="Open Sans"/>
                <a:cs typeface="Open Sans"/>
              </a:rPr>
              <a:t>visitatore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riconosce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una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stessa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famiglia</a:t>
            </a:r>
            <a:r>
              <a:rPr sz="1350" b="1" dirty="0">
                <a:solidFill>
                  <a:srgbClr val="000000"/>
                </a:solidFill>
                <a:latin typeface="Open Sans"/>
                <a:ea typeface="Open Sans"/>
                <a:cs typeface="Open Sans"/>
              </a:rPr>
              <a:t> di </a:t>
            </a:r>
            <a:r>
              <a:rPr sz="1350" b="1" dirty="0" err="1">
                <a:solidFill>
                  <a:srgbClr val="000000"/>
                </a:solidFill>
                <a:latin typeface="Open Sans"/>
                <a:ea typeface="Open Sans"/>
                <a:cs typeface="Open Sans"/>
              </a:rPr>
              <a:t>segni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mentre</a:t>
            </a:r>
            <a:r>
              <a:rPr sz="1350" b="1" dirty="0">
                <a:solidFill>
                  <a:srgbClr val="000000"/>
                </a:solidFill>
                <a:latin typeface="Open Sans"/>
                <a:ea typeface="Open Sans"/>
                <a:cs typeface="Open Sans"/>
              </a:rPr>
              <a:t> il loro </a:t>
            </a:r>
            <a:r>
              <a:rPr sz="1350" b="1" dirty="0" err="1">
                <a:solidFill>
                  <a:srgbClr val="000000"/>
                </a:solidFill>
                <a:latin typeface="Open Sans"/>
                <a:ea typeface="Open Sans"/>
                <a:cs typeface="Open Sans"/>
              </a:rPr>
              <a:t>tono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si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adatta</a:t>
            </a:r>
            <a:r>
              <a:rPr sz="1350" b="1" dirty="0">
                <a:solidFill>
                  <a:srgbClr val="000000"/>
                </a:solidFill>
                <a:latin typeface="Open Sans"/>
                <a:ea typeface="Open Sans"/>
                <a:cs typeface="Open Sans"/>
              </a:rPr>
              <a:t> al </a:t>
            </a:r>
            <a:r>
              <a:rPr sz="1350" b="1" dirty="0" err="1">
                <a:solidFill>
                  <a:srgbClr val="000000"/>
                </a:solidFill>
                <a:latin typeface="Open Sans"/>
                <a:ea typeface="Open Sans"/>
                <a:cs typeface="Open Sans"/>
              </a:rPr>
              <a:t>contesto</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alla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dimensione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culturale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della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montagna</a:t>
            </a:r>
            <a:r>
              <a:rPr sz="1350" b="0" dirty="0">
                <a:solidFill>
                  <a:srgbClr val="000000"/>
                </a:solidFill>
                <a:latin typeface="Open Sans"/>
                <a:ea typeface="Open Sans"/>
                <a:cs typeface="Open Sans"/>
              </a:rPr>
              <a:t>.</a:t>
            </a:r>
          </a:p>
        </p:txBody>
      </p:sp>
      <p:pic>
        <p:nvPicPr>
          <p:cNvPr id="13" name="Immagine 12">
            <a:extLst>
              <a:ext uri="{FF2B5EF4-FFF2-40B4-BE49-F238E27FC236}">
                <a16:creationId xmlns:a16="http://schemas.microsoft.com/office/drawing/2014/main" id="{4314B38E-804B-4AA1-8F0D-5D3BB8150C05}"/>
              </a:ext>
            </a:extLst>
          </p:cNvPr>
          <p:cNvPicPr>
            <a:picLocks noChangeAspect="1"/>
          </p:cNvPicPr>
          <p:nvPr/>
        </p:nvPicPr>
        <p:blipFill>
          <a:blip r:embed="rId3"/>
          <a:srcRect l="16756" r="16756"/>
          <a:stretch>
            <a:fillRect/>
          </a:stretch>
        </p:blipFill>
        <p:spPr>
          <a:xfrm>
            <a:off x="4572000" y="0"/>
            <a:ext cx="4572000" cy="5143500"/>
          </a:xfrm>
          <a:prstGeom prst="rect">
            <a:avLst/>
          </a:prstGeom>
        </p:spPr>
      </p:pic>
    </p:spTree>
    <p:extLst>
      <p:ext uri="{BB962C8B-B14F-4D97-AF65-F5344CB8AC3E}">
        <p14:creationId xmlns:p14="http://schemas.microsoft.com/office/powerpoint/2010/main" val="2015581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67E58B48-1333-4990-9A38-91BE31B43555}"/>
              </a:ext>
            </a:extLst>
          </p:cNvPr>
          <p:cNvPicPr>
            <a:picLocks noChangeAspect="1"/>
          </p:cNvPicPr>
          <p:nvPr/>
        </p:nvPicPr>
        <p:blipFill>
          <a:blip r:embed="rId3"/>
          <a:stretch/>
        </p:blipFill>
        <p:spPr>
          <a:xfrm>
            <a:off x="1057505" y="0"/>
            <a:ext cx="7028991" cy="4667250"/>
          </a:xfrm>
          <a:prstGeom prst="rect">
            <a:avLst/>
          </a:prstGeom>
        </p:spPr>
      </p:pic>
      <p:sp>
        <p:nvSpPr>
          <p:cNvPr id="2" name="caption">
            <a:extLst>
              <a:ext uri="{FF2B5EF4-FFF2-40B4-BE49-F238E27FC236}">
                <a16:creationId xmlns:a16="http://schemas.microsoft.com/office/drawing/2014/main" id="{23FEB147-2FD3-4F9A-9F9C-2313BD2740EC}"/>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Accessi e nodi di orientamento tra abitato e montagna</a:t>
            </a:r>
          </a:p>
        </p:txBody>
      </p:sp>
      <p:sp>
        <p:nvSpPr>
          <p:cNvPr id="3" name="credit">
            <a:extLst>
              <a:ext uri="{FF2B5EF4-FFF2-40B4-BE49-F238E27FC236}">
                <a16:creationId xmlns:a16="http://schemas.microsoft.com/office/drawing/2014/main" id="{B7AA2000-69D3-424A-AF61-09E68E58878B}"/>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a:solidFill>
                  <a:srgbClr val="555555"/>
                </a:solidFill>
                <a:latin typeface="Calibri"/>
                <a:ea typeface="Calibri"/>
                <a:cs typeface="Calibri"/>
              </a:rPr>
              <a:t>Mount </a:t>
            </a:r>
            <a:r>
              <a:rPr sz="750" b="0" dirty="0" err="1">
                <a:solidFill>
                  <a:srgbClr val="555555"/>
                </a:solidFill>
                <a:latin typeface="Calibri"/>
                <a:ea typeface="Calibri"/>
                <a:cs typeface="Calibri"/>
              </a:rPr>
              <a:t>Oyama</a:t>
            </a:r>
            <a:r>
              <a:rPr sz="750" b="0" dirty="0">
                <a:solidFill>
                  <a:srgbClr val="555555"/>
                </a:solidFill>
                <a:latin typeface="Calibri"/>
                <a:ea typeface="Calibri"/>
                <a:cs typeface="Calibri"/>
              </a:rPr>
              <a:t>  /  GK Graphics</a:t>
            </a:r>
          </a:p>
        </p:txBody>
      </p:sp>
    </p:spTree>
    <p:extLst>
      <p:ext uri="{BB962C8B-B14F-4D97-AF65-F5344CB8AC3E}">
        <p14:creationId xmlns:p14="http://schemas.microsoft.com/office/powerpoint/2010/main" val="19346581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EB1B7C4A-3291-4969-A68A-3E6DA5DED7F7}"/>
              </a:ext>
            </a:extLst>
          </p:cNvPr>
          <p:cNvPicPr>
            <a:picLocks noChangeAspect="1"/>
          </p:cNvPicPr>
          <p:nvPr/>
        </p:nvPicPr>
        <p:blipFill>
          <a:blip r:embed="rId3"/>
          <a:stretch/>
        </p:blipFill>
        <p:spPr>
          <a:xfrm>
            <a:off x="1452180" y="0"/>
            <a:ext cx="6239639" cy="4667250"/>
          </a:xfrm>
          <a:prstGeom prst="rect">
            <a:avLst/>
          </a:prstGeom>
        </p:spPr>
      </p:pic>
      <p:sp>
        <p:nvSpPr>
          <p:cNvPr id="2" name="caption">
            <a:extLst>
              <a:ext uri="{FF2B5EF4-FFF2-40B4-BE49-F238E27FC236}">
                <a16:creationId xmlns:a16="http://schemas.microsoft.com/office/drawing/2014/main" id="{0D0198CE-4BEA-4C0B-84C0-74AE08C71A1C}"/>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Variazioni cromatiche e scrittura verticale</a:t>
            </a:r>
          </a:p>
        </p:txBody>
      </p:sp>
      <p:sp>
        <p:nvSpPr>
          <p:cNvPr id="3" name="credit">
            <a:extLst>
              <a:ext uri="{FF2B5EF4-FFF2-40B4-BE49-F238E27FC236}">
                <a16:creationId xmlns:a16="http://schemas.microsoft.com/office/drawing/2014/main" id="{806980E0-8A86-426B-9BAB-CFE4A3F05D24}"/>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a:solidFill>
                  <a:srgbClr val="555555"/>
                </a:solidFill>
                <a:latin typeface="Calibri"/>
                <a:ea typeface="Calibri"/>
                <a:cs typeface="Calibri"/>
              </a:rPr>
              <a:t>Mount </a:t>
            </a:r>
            <a:r>
              <a:rPr sz="750" b="0" dirty="0" err="1">
                <a:solidFill>
                  <a:srgbClr val="555555"/>
                </a:solidFill>
                <a:latin typeface="Calibri"/>
                <a:ea typeface="Calibri"/>
                <a:cs typeface="Calibri"/>
              </a:rPr>
              <a:t>Oyama</a:t>
            </a:r>
            <a:r>
              <a:rPr sz="750" b="0" dirty="0">
                <a:solidFill>
                  <a:srgbClr val="555555"/>
                </a:solidFill>
                <a:latin typeface="Calibri"/>
                <a:ea typeface="Calibri"/>
                <a:cs typeface="Calibri"/>
              </a:rPr>
              <a:t>  /  GK Graphics</a:t>
            </a:r>
          </a:p>
        </p:txBody>
      </p:sp>
    </p:spTree>
    <p:extLst>
      <p:ext uri="{BB962C8B-B14F-4D97-AF65-F5344CB8AC3E}">
        <p14:creationId xmlns:p14="http://schemas.microsoft.com/office/powerpoint/2010/main" val="894499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B5E42E3A-04D0-4F25-9B47-FD89BFFB5401}"/>
              </a:ext>
            </a:extLst>
          </p:cNvPr>
          <p:cNvPicPr>
            <a:picLocks noChangeAspect="1"/>
          </p:cNvPicPr>
          <p:nvPr/>
        </p:nvPicPr>
        <p:blipFill>
          <a:blip r:embed="rId3"/>
          <a:srcRect t="15881" b="15881"/>
          <a:stretch>
            <a:fillRect/>
          </a:stretch>
        </p:blipFill>
        <p:spPr>
          <a:xfrm>
            <a:off x="0" y="0"/>
            <a:ext cx="9144000" cy="4667250"/>
          </a:xfrm>
          <a:prstGeom prst="rect">
            <a:avLst/>
          </a:prstGeom>
        </p:spPr>
      </p:pic>
      <p:sp>
        <p:nvSpPr>
          <p:cNvPr id="2" name="caption">
            <a:extLst>
              <a:ext uri="{FF2B5EF4-FFF2-40B4-BE49-F238E27FC236}">
                <a16:creationId xmlns:a16="http://schemas.microsoft.com/office/drawing/2014/main" id="{58A36915-BDBC-41E9-A89C-DA336B8E7C9D}"/>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La stessa famiglia di segni nel paesaggio del bosco</a:t>
            </a:r>
          </a:p>
        </p:txBody>
      </p:sp>
      <p:sp>
        <p:nvSpPr>
          <p:cNvPr id="3" name="credit">
            <a:extLst>
              <a:ext uri="{FF2B5EF4-FFF2-40B4-BE49-F238E27FC236}">
                <a16:creationId xmlns:a16="http://schemas.microsoft.com/office/drawing/2014/main" id="{CDF1BDB0-0235-4E93-B615-F7AE62574120}"/>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a:solidFill>
                  <a:srgbClr val="555555"/>
                </a:solidFill>
                <a:latin typeface="Calibri"/>
                <a:ea typeface="Calibri"/>
                <a:cs typeface="Calibri"/>
              </a:rPr>
              <a:t>Mount </a:t>
            </a:r>
            <a:r>
              <a:rPr sz="750" b="0" dirty="0" err="1">
                <a:solidFill>
                  <a:srgbClr val="555555"/>
                </a:solidFill>
                <a:latin typeface="Calibri"/>
                <a:ea typeface="Calibri"/>
                <a:cs typeface="Calibri"/>
              </a:rPr>
              <a:t>Oyama</a:t>
            </a:r>
            <a:r>
              <a:rPr sz="750" b="0" dirty="0">
                <a:solidFill>
                  <a:srgbClr val="555555"/>
                </a:solidFill>
                <a:latin typeface="Calibri"/>
                <a:ea typeface="Calibri"/>
                <a:cs typeface="Calibri"/>
              </a:rPr>
              <a:t>  /  GK Graphics</a:t>
            </a:r>
          </a:p>
        </p:txBody>
      </p:sp>
    </p:spTree>
    <p:extLst>
      <p:ext uri="{BB962C8B-B14F-4D97-AF65-F5344CB8AC3E}">
        <p14:creationId xmlns:p14="http://schemas.microsoft.com/office/powerpoint/2010/main" val="1386420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275F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557166-F144-40D9-AC4F-6645B92E1318}"/>
              </a:ext>
            </a:extLst>
          </p:cNvPr>
          <p:cNvSpPr>
            <a:spLocks noGrp="1"/>
          </p:cNvSpPr>
          <p:nvPr/>
        </p:nvSpPr>
        <p:spPr>
          <a:xfrm>
            <a:off x="333375" y="180975"/>
            <a:ext cx="8096250" cy="1049274"/>
          </a:xfrm>
          <a:prstGeom prst="rect">
            <a:avLst/>
          </a:prstGeom>
          <a:noFill/>
        </p:spPr>
        <p:txBody>
          <a:bodyPr wrap="square" lIns="0" tIns="0" rIns="0" bIns="0" anchor="t">
            <a:noAutofit/>
          </a:bodyPr>
          <a:lstStyle>
            <a:defPPr>
              <a:defRPr sz="6750" b="1">
                <a:solidFill>
                  <a:srgbClr val="000000"/>
                </a:solidFill>
                <a:latin typeface="Helvetica Neue"/>
                <a:ea typeface="Helvetica Neue"/>
                <a:cs typeface="Helvetica Neue"/>
              </a:defRPr>
            </a:defPPr>
            <a:lvl1pPr>
              <a:defRPr sz="6750" b="1">
                <a:solidFill>
                  <a:srgbClr val="000000"/>
                </a:solidFill>
                <a:latin typeface="Helvetica Neue"/>
                <a:ea typeface="Helvetica Neue"/>
                <a:cs typeface="Helvetica Neue"/>
              </a:defRPr>
            </a:lvl1pPr>
            <a:lvl2pPr>
              <a:defRPr sz="6750" b="1">
                <a:solidFill>
                  <a:srgbClr val="000000"/>
                </a:solidFill>
                <a:latin typeface="Helvetica Neue"/>
                <a:ea typeface="Helvetica Neue"/>
                <a:cs typeface="Helvetica Neue"/>
              </a:defRPr>
            </a:lvl2pPr>
            <a:lvl3pPr>
              <a:defRPr sz="6750" b="1">
                <a:solidFill>
                  <a:srgbClr val="000000"/>
                </a:solidFill>
                <a:latin typeface="Helvetica Neue"/>
                <a:ea typeface="Helvetica Neue"/>
                <a:cs typeface="Helvetica Neue"/>
              </a:defRPr>
            </a:lvl3pPr>
            <a:lvl4pPr>
              <a:defRPr sz="6750" b="1">
                <a:solidFill>
                  <a:srgbClr val="000000"/>
                </a:solidFill>
                <a:latin typeface="Helvetica Neue"/>
                <a:ea typeface="Helvetica Neue"/>
                <a:cs typeface="Helvetica Neue"/>
              </a:defRPr>
            </a:lvl4pPr>
            <a:lvl5pPr>
              <a:defRPr sz="6750" b="1">
                <a:solidFill>
                  <a:srgbClr val="000000"/>
                </a:solidFill>
                <a:latin typeface="Helvetica Neue"/>
                <a:ea typeface="Helvetica Neue"/>
                <a:cs typeface="Helvetica Neue"/>
              </a:defRPr>
            </a:lvl5pPr>
            <a:lvl6pPr>
              <a:defRPr sz="6750" b="1">
                <a:solidFill>
                  <a:srgbClr val="000000"/>
                </a:solidFill>
                <a:latin typeface="Helvetica Neue"/>
                <a:ea typeface="Helvetica Neue"/>
                <a:cs typeface="Helvetica Neue"/>
              </a:defRPr>
            </a:lvl6pPr>
            <a:lvl7pPr>
              <a:defRPr sz="6750" b="1">
                <a:solidFill>
                  <a:srgbClr val="000000"/>
                </a:solidFill>
                <a:latin typeface="Helvetica Neue"/>
                <a:ea typeface="Helvetica Neue"/>
                <a:cs typeface="Helvetica Neue"/>
              </a:defRPr>
            </a:lvl7pPr>
            <a:lvl8pPr>
              <a:defRPr sz="6750" b="1">
                <a:solidFill>
                  <a:srgbClr val="000000"/>
                </a:solidFill>
                <a:latin typeface="Helvetica Neue"/>
                <a:ea typeface="Helvetica Neue"/>
                <a:cs typeface="Helvetica Neue"/>
              </a:defRPr>
            </a:lvl8pPr>
            <a:lvl9pPr>
              <a:defRPr sz="6750" b="1">
                <a:solidFill>
                  <a:srgbClr val="000000"/>
                </a:solidFill>
                <a:latin typeface="Helvetica Neue"/>
                <a:ea typeface="Helvetica Neue"/>
                <a:cs typeface="Helvetica Neue"/>
              </a:defRPr>
            </a:lvl9pPr>
          </a:lstStyle>
          <a:p>
            <a:pPr defTabSz="171450">
              <a:lnSpc>
                <a:spcPct val="102000"/>
              </a:lnSpc>
              <a:buNone/>
              <a:defRPr sz="6750" b="1">
                <a:solidFill>
                  <a:srgbClr val="000000"/>
                </a:solidFill>
                <a:latin typeface="Helvetica Neue"/>
                <a:ea typeface="Helvetica Neue"/>
                <a:cs typeface="Helvetica Neue"/>
              </a:defRPr>
            </a:pPr>
            <a:r>
              <a:rPr sz="6750" b="1" dirty="0">
                <a:solidFill>
                  <a:srgbClr val="000000"/>
                </a:solidFill>
                <a:latin typeface="Helvetica Neue"/>
                <a:ea typeface="Helvetica Neue"/>
                <a:cs typeface="Helvetica Neue"/>
              </a:rPr>
              <a:t>PROGETTARE</a:t>
            </a:r>
          </a:p>
        </p:txBody>
      </p:sp>
      <p:sp>
        <p:nvSpPr>
          <p:cNvPr id="3" name="TextBox 2">
            <a:extLst>
              <a:ext uri="{FF2B5EF4-FFF2-40B4-BE49-F238E27FC236}">
                <a16:creationId xmlns:a16="http://schemas.microsoft.com/office/drawing/2014/main" id="{FAD722C4-F57F-4262-ACEA-43D96F75CC3D}"/>
              </a:ext>
            </a:extLst>
          </p:cNvPr>
          <p:cNvSpPr>
            <a:spLocks noGrp="1"/>
          </p:cNvSpPr>
          <p:nvPr/>
        </p:nvSpPr>
        <p:spPr>
          <a:xfrm>
            <a:off x="333375" y="1153936"/>
            <a:ext cx="6767140" cy="1504950"/>
          </a:xfrm>
          <a:prstGeom prst="rect">
            <a:avLst/>
          </a:prstGeom>
          <a:noFill/>
        </p:spPr>
        <p:txBody>
          <a:bodyPr wrap="square" lIns="0" tIns="0" rIns="0" bIns="0" anchor="t">
            <a:noAutofit/>
          </a:bodyPr>
          <a:lstStyle>
            <a:defPPr>
              <a:defRPr sz="6750" b="1">
                <a:solidFill>
                  <a:srgbClr val="FFFFFF"/>
                </a:solidFill>
                <a:latin typeface="Helvetica Neue"/>
                <a:ea typeface="Helvetica Neue"/>
                <a:cs typeface="Helvetica Neue"/>
              </a:defRPr>
            </a:defPPr>
            <a:lvl1pPr>
              <a:defRPr sz="6750" b="1">
                <a:solidFill>
                  <a:srgbClr val="FFFFFF"/>
                </a:solidFill>
                <a:latin typeface="Helvetica Neue"/>
                <a:ea typeface="Helvetica Neue"/>
                <a:cs typeface="Helvetica Neue"/>
              </a:defRPr>
            </a:lvl1pPr>
            <a:lvl2pPr>
              <a:defRPr sz="6750" b="1">
                <a:solidFill>
                  <a:srgbClr val="FFFFFF"/>
                </a:solidFill>
                <a:latin typeface="Helvetica Neue"/>
                <a:ea typeface="Helvetica Neue"/>
                <a:cs typeface="Helvetica Neue"/>
              </a:defRPr>
            </a:lvl2pPr>
            <a:lvl3pPr>
              <a:defRPr sz="6750" b="1">
                <a:solidFill>
                  <a:srgbClr val="FFFFFF"/>
                </a:solidFill>
                <a:latin typeface="Helvetica Neue"/>
                <a:ea typeface="Helvetica Neue"/>
                <a:cs typeface="Helvetica Neue"/>
              </a:defRPr>
            </a:lvl3pPr>
            <a:lvl4pPr>
              <a:defRPr sz="6750" b="1">
                <a:solidFill>
                  <a:srgbClr val="FFFFFF"/>
                </a:solidFill>
                <a:latin typeface="Helvetica Neue"/>
                <a:ea typeface="Helvetica Neue"/>
                <a:cs typeface="Helvetica Neue"/>
              </a:defRPr>
            </a:lvl4pPr>
            <a:lvl5pPr>
              <a:defRPr sz="6750" b="1">
                <a:solidFill>
                  <a:srgbClr val="FFFFFF"/>
                </a:solidFill>
                <a:latin typeface="Helvetica Neue"/>
                <a:ea typeface="Helvetica Neue"/>
                <a:cs typeface="Helvetica Neue"/>
              </a:defRPr>
            </a:lvl5pPr>
            <a:lvl6pPr>
              <a:defRPr sz="6750" b="1">
                <a:solidFill>
                  <a:srgbClr val="FFFFFF"/>
                </a:solidFill>
                <a:latin typeface="Helvetica Neue"/>
                <a:ea typeface="Helvetica Neue"/>
                <a:cs typeface="Helvetica Neue"/>
              </a:defRPr>
            </a:lvl6pPr>
            <a:lvl7pPr>
              <a:defRPr sz="6750" b="1">
                <a:solidFill>
                  <a:srgbClr val="FFFFFF"/>
                </a:solidFill>
                <a:latin typeface="Helvetica Neue"/>
                <a:ea typeface="Helvetica Neue"/>
                <a:cs typeface="Helvetica Neue"/>
              </a:defRPr>
            </a:lvl7pPr>
            <a:lvl8pPr>
              <a:defRPr sz="6750" b="1">
                <a:solidFill>
                  <a:srgbClr val="FFFFFF"/>
                </a:solidFill>
                <a:latin typeface="Helvetica Neue"/>
                <a:ea typeface="Helvetica Neue"/>
                <a:cs typeface="Helvetica Neue"/>
              </a:defRPr>
            </a:lvl8pPr>
            <a:lvl9pPr>
              <a:defRPr sz="6750" b="1">
                <a:solidFill>
                  <a:srgbClr val="FFFFFF"/>
                </a:solidFill>
                <a:latin typeface="Helvetica Neue"/>
                <a:ea typeface="Helvetica Neue"/>
                <a:cs typeface="Helvetica Neue"/>
              </a:defRPr>
            </a:lvl9pPr>
          </a:lstStyle>
          <a:p>
            <a:pPr defTabSz="171450">
              <a:lnSpc>
                <a:spcPts val="5500"/>
              </a:lnSpc>
              <a:buNone/>
              <a:defRPr sz="6750" b="1">
                <a:solidFill>
                  <a:srgbClr val="FFFFFF"/>
                </a:solidFill>
                <a:latin typeface="Helvetica Neue"/>
                <a:ea typeface="Helvetica Neue"/>
                <a:cs typeface="Helvetica Neue"/>
              </a:defRPr>
            </a:pPr>
            <a:r>
              <a:rPr lang="it-IT" sz="6750" b="1" dirty="0">
                <a:solidFill>
                  <a:srgbClr val="000000"/>
                </a:solidFill>
                <a:latin typeface="Helvetica Neue"/>
                <a:ea typeface="Helvetica Neue"/>
                <a:cs typeface="Helvetica Neue"/>
              </a:rPr>
              <a:t>CON </a:t>
            </a:r>
            <a:r>
              <a:rPr sz="6750" b="1" dirty="0">
                <a:solidFill>
                  <a:srgbClr val="FFFFFF"/>
                </a:solidFill>
                <a:latin typeface="Helvetica Neue"/>
                <a:ea typeface="Helvetica Neue"/>
                <a:cs typeface="Helvetica Neue"/>
              </a:rPr>
              <a:t>MATERIALI</a:t>
            </a:r>
            <a:endParaRPr sz="6750" b="1" dirty="0">
              <a:solidFill>
                <a:srgbClr val="000000"/>
              </a:solidFill>
              <a:latin typeface="Helvetica Neue"/>
              <a:ea typeface="Helvetica Neue"/>
              <a:cs typeface="Helvetica Neue"/>
            </a:endParaRPr>
          </a:p>
          <a:p>
            <a:pPr defTabSz="171450">
              <a:lnSpc>
                <a:spcPts val="5500"/>
              </a:lnSpc>
              <a:buNone/>
              <a:defRPr sz="6750" b="1">
                <a:solidFill>
                  <a:srgbClr val="FFFFFF"/>
                </a:solidFill>
                <a:latin typeface="Helvetica Neue"/>
                <a:ea typeface="Helvetica Neue"/>
                <a:cs typeface="Helvetica Neue"/>
              </a:defRPr>
            </a:pPr>
            <a:r>
              <a:rPr sz="6750" b="1" dirty="0">
                <a:solidFill>
                  <a:srgbClr val="FFFFFF"/>
                </a:solidFill>
                <a:latin typeface="Helvetica Neue"/>
                <a:ea typeface="Helvetica Neue"/>
                <a:cs typeface="Helvetica Neue"/>
              </a:rPr>
              <a:t>E</a:t>
            </a:r>
            <a:r>
              <a:rPr lang="it-IT" sz="6750" b="1" dirty="0">
                <a:solidFill>
                  <a:srgbClr val="FFFFFF"/>
                </a:solidFill>
                <a:latin typeface="Helvetica Neue"/>
                <a:ea typeface="Helvetica Neue"/>
                <a:cs typeface="Helvetica Neue"/>
              </a:rPr>
              <a:t> </a:t>
            </a:r>
            <a:r>
              <a:rPr sz="6750" b="1" dirty="0">
                <a:solidFill>
                  <a:srgbClr val="FFFFFF"/>
                </a:solidFill>
                <a:latin typeface="Helvetica Neue"/>
                <a:ea typeface="Helvetica Neue"/>
                <a:cs typeface="Helvetica Neue"/>
              </a:rPr>
              <a:t>PROTOTIPI</a:t>
            </a:r>
            <a:endParaRPr sz="6750" b="1" dirty="0">
              <a:solidFill>
                <a:srgbClr val="000000"/>
              </a:solidFill>
              <a:latin typeface="Helvetica Neue"/>
              <a:ea typeface="Helvetica Neue"/>
              <a:cs typeface="Helvetica Neue"/>
            </a:endParaRPr>
          </a:p>
        </p:txBody>
      </p:sp>
      <p:sp>
        <p:nvSpPr>
          <p:cNvPr id="4" name="TextBox 3">
            <a:extLst>
              <a:ext uri="{FF2B5EF4-FFF2-40B4-BE49-F238E27FC236}">
                <a16:creationId xmlns:a16="http://schemas.microsoft.com/office/drawing/2014/main" id="{E48C9DEE-E3EC-45F7-B99A-650A8C05CE71}"/>
              </a:ext>
            </a:extLst>
          </p:cNvPr>
          <p:cNvSpPr>
            <a:spLocks noGrp="1"/>
          </p:cNvSpPr>
          <p:nvPr/>
        </p:nvSpPr>
        <p:spPr>
          <a:xfrm>
            <a:off x="361950" y="2457865"/>
            <a:ext cx="5395913" cy="326441"/>
          </a:xfrm>
          <a:prstGeom prst="rect">
            <a:avLst/>
          </a:prstGeom>
          <a:noFill/>
        </p:spPr>
        <p:txBody>
          <a:bodyPr wrap="square" lIns="0" tIns="0" rIns="0" bIns="0">
            <a:noAutofit/>
          </a:bodyPr>
          <a:lstStyle>
            <a:defPPr>
              <a:defRPr sz="2100" b="1">
                <a:solidFill>
                  <a:srgbClr val="000000"/>
                </a:solidFill>
                <a:latin typeface="Helvetica Neue"/>
                <a:ea typeface="Helvetica Neue"/>
                <a:cs typeface="Helvetica Neue"/>
              </a:defRPr>
            </a:defPPr>
            <a:lvl1pPr>
              <a:defRPr sz="2100" b="1">
                <a:solidFill>
                  <a:srgbClr val="000000"/>
                </a:solidFill>
                <a:latin typeface="Helvetica Neue"/>
                <a:ea typeface="Helvetica Neue"/>
                <a:cs typeface="Helvetica Neue"/>
              </a:defRPr>
            </a:lvl1pPr>
            <a:lvl2pPr>
              <a:defRPr sz="2100" b="1">
                <a:solidFill>
                  <a:srgbClr val="000000"/>
                </a:solidFill>
                <a:latin typeface="Helvetica Neue"/>
                <a:ea typeface="Helvetica Neue"/>
                <a:cs typeface="Helvetica Neue"/>
              </a:defRPr>
            </a:lvl2pPr>
            <a:lvl3pPr>
              <a:defRPr sz="2100" b="1">
                <a:solidFill>
                  <a:srgbClr val="000000"/>
                </a:solidFill>
                <a:latin typeface="Helvetica Neue"/>
                <a:ea typeface="Helvetica Neue"/>
                <a:cs typeface="Helvetica Neue"/>
              </a:defRPr>
            </a:lvl3pPr>
            <a:lvl4pPr>
              <a:defRPr sz="2100" b="1">
                <a:solidFill>
                  <a:srgbClr val="000000"/>
                </a:solidFill>
                <a:latin typeface="Helvetica Neue"/>
                <a:ea typeface="Helvetica Neue"/>
                <a:cs typeface="Helvetica Neue"/>
              </a:defRPr>
            </a:lvl4pPr>
            <a:lvl5pPr>
              <a:defRPr sz="2100" b="1">
                <a:solidFill>
                  <a:srgbClr val="000000"/>
                </a:solidFill>
                <a:latin typeface="Helvetica Neue"/>
                <a:ea typeface="Helvetica Neue"/>
                <a:cs typeface="Helvetica Neue"/>
              </a:defRPr>
            </a:lvl5pPr>
            <a:lvl6pPr>
              <a:defRPr sz="2100" b="1">
                <a:solidFill>
                  <a:srgbClr val="000000"/>
                </a:solidFill>
                <a:latin typeface="Helvetica Neue"/>
                <a:ea typeface="Helvetica Neue"/>
                <a:cs typeface="Helvetica Neue"/>
              </a:defRPr>
            </a:lvl6pPr>
            <a:lvl7pPr>
              <a:defRPr sz="2100" b="1">
                <a:solidFill>
                  <a:srgbClr val="000000"/>
                </a:solidFill>
                <a:latin typeface="Helvetica Neue"/>
                <a:ea typeface="Helvetica Neue"/>
                <a:cs typeface="Helvetica Neue"/>
              </a:defRPr>
            </a:lvl7pPr>
            <a:lvl8pPr>
              <a:defRPr sz="2100" b="1">
                <a:solidFill>
                  <a:srgbClr val="000000"/>
                </a:solidFill>
                <a:latin typeface="Helvetica Neue"/>
                <a:ea typeface="Helvetica Neue"/>
                <a:cs typeface="Helvetica Neue"/>
              </a:defRPr>
            </a:lvl8pPr>
            <a:lvl9pPr>
              <a:defRPr sz="2100" b="1">
                <a:solidFill>
                  <a:srgbClr val="000000"/>
                </a:solidFill>
                <a:latin typeface="Helvetica Neue"/>
                <a:ea typeface="Helvetica Neue"/>
                <a:cs typeface="Helvetica Neue"/>
              </a:defRPr>
            </a:lvl9pPr>
          </a:lstStyle>
          <a:p>
            <a:pPr defTabSz="171450">
              <a:lnSpc>
                <a:spcPct val="102000"/>
              </a:lnSpc>
              <a:buNone/>
              <a:defRPr sz="2100" b="1">
                <a:solidFill>
                  <a:srgbClr val="000000"/>
                </a:solidFill>
                <a:latin typeface="Helvetica Neue"/>
                <a:ea typeface="Helvetica Neue"/>
                <a:cs typeface="Helvetica Neue"/>
              </a:defRPr>
            </a:pPr>
            <a:r>
              <a:rPr sz="2100" b="1" dirty="0">
                <a:solidFill>
                  <a:srgbClr val="000000"/>
                </a:solidFill>
                <a:latin typeface="Helvetica Neue"/>
                <a:ea typeface="Helvetica Neue"/>
                <a:cs typeface="Helvetica Neue"/>
              </a:rPr>
              <a:t>VERIFICARE I SEGNI PRIMA DELLA POSA</a:t>
            </a:r>
            <a:endParaRPr sz="2250" b="1" dirty="0">
              <a:solidFill>
                <a:srgbClr val="000000"/>
              </a:solidFill>
              <a:latin typeface="Helvetica Neue"/>
              <a:ea typeface="Helvetica Neue"/>
              <a:cs typeface="Helvetica Neue"/>
            </a:endParaRPr>
          </a:p>
        </p:txBody>
      </p:sp>
      <p:sp>
        <p:nvSpPr>
          <p:cNvPr id="5" name="TextBox 4">
            <a:extLst>
              <a:ext uri="{FF2B5EF4-FFF2-40B4-BE49-F238E27FC236}">
                <a16:creationId xmlns:a16="http://schemas.microsoft.com/office/drawing/2014/main" id="{986BD737-9F1B-4A97-A352-99E4377D3144}"/>
              </a:ext>
            </a:extLst>
          </p:cNvPr>
          <p:cNvSpPr>
            <a:spLocks noGrp="1"/>
          </p:cNvSpPr>
          <p:nvPr/>
        </p:nvSpPr>
        <p:spPr>
          <a:xfrm>
            <a:off x="7010400" y="4524325"/>
            <a:ext cx="1800225" cy="333425"/>
          </a:xfrm>
          <a:prstGeom prst="rect">
            <a:avLst/>
          </a:prstGeom>
          <a:noFill/>
        </p:spPr>
        <p:txBody>
          <a:bodyPr wrap="square" lIns="0" tIns="0" rIns="0" bIns="0">
            <a:spAutoFit/>
          </a:bodyPr>
          <a:lstStyle/>
          <a:p>
            <a:pPr algn="r" defTabSz="171450">
              <a:lnSpc>
                <a:spcPts val="1275"/>
              </a:lnSpc>
              <a:buNone/>
            </a:pPr>
            <a:r>
              <a:rPr sz="1125">
                <a:solidFill>
                  <a:srgbClr val="FFFFFF"/>
                </a:solidFill>
                <a:latin typeface="Helvetica Neue"/>
                <a:ea typeface="Helvetica Neue"/>
                <a:cs typeface="Helvetica Neue"/>
              </a:rPr>
              <a:t>PROGETTARE UN</a:t>
            </a:r>
          </a:p>
          <a:p>
            <a:pPr algn="r" defTabSz="171450">
              <a:lnSpc>
                <a:spcPts val="1275"/>
              </a:lnSpc>
              <a:buNone/>
            </a:pPr>
            <a:r>
              <a:rPr sz="1125" b="1">
                <a:solidFill>
                  <a:srgbClr val="FFFFFF"/>
                </a:solidFill>
                <a:latin typeface="Helvetica Neue"/>
                <a:ea typeface="Helvetica Neue"/>
                <a:cs typeface="Helvetica Neue"/>
              </a:rPr>
              <a:t> WAYFINDING RURALE</a:t>
            </a:r>
            <a:endParaRPr sz="1125">
              <a:solidFill>
                <a:srgbClr val="FFFFFF"/>
              </a:solidFill>
              <a:latin typeface="Helvetica Neue"/>
              <a:ea typeface="Helvetica Neue"/>
              <a:cs typeface="Helvetica Neue"/>
            </a:endParaRPr>
          </a:p>
        </p:txBody>
      </p:sp>
      <p:sp>
        <p:nvSpPr>
          <p:cNvPr id="6" name="project-name">
            <a:extLst>
              <a:ext uri="{FF2B5EF4-FFF2-40B4-BE49-F238E27FC236}">
                <a16:creationId xmlns:a16="http://schemas.microsoft.com/office/drawing/2014/main" id="{25B54658-51BC-4541-A83C-38DCCDAB9B3D}"/>
              </a:ext>
            </a:extLst>
          </p:cNvPr>
          <p:cNvSpPr>
            <a:spLocks noGrp="1"/>
          </p:cNvSpPr>
          <p:nvPr/>
        </p:nvSpPr>
        <p:spPr>
          <a:xfrm>
            <a:off x="361950" y="3905250"/>
            <a:ext cx="7620000" cy="400050"/>
          </a:xfrm>
          <a:prstGeom prst="rect">
            <a:avLst/>
          </a:prstGeom>
          <a:noFill/>
          <a:ln w="0">
            <a:noFill/>
            <a:prstDash val="solid"/>
          </a:ln>
        </p:spPr>
        <p:txBody>
          <a:bodyPr wrap="square" lIns="0" tIns="0" rIns="0" bIns="0">
            <a:noAutofit/>
          </a:bodyPr>
          <a:lstStyle>
            <a:defPPr>
              <a:defRPr sz="1650" b="0">
                <a:solidFill>
                  <a:srgbClr val="FFFFFF"/>
                </a:solidFill>
                <a:latin typeface="Helvetica Neue"/>
                <a:ea typeface="Helvetica Neue"/>
                <a:cs typeface="Helvetica Neue"/>
              </a:defRPr>
            </a:defPPr>
            <a:lvl1pPr>
              <a:defRPr sz="1650" b="0">
                <a:solidFill>
                  <a:srgbClr val="FFFFFF"/>
                </a:solidFill>
                <a:latin typeface="Helvetica Neue"/>
                <a:ea typeface="Helvetica Neue"/>
                <a:cs typeface="Helvetica Neue"/>
              </a:defRPr>
            </a:lvl1pPr>
            <a:lvl2pPr>
              <a:defRPr sz="1650" b="0">
                <a:solidFill>
                  <a:srgbClr val="FFFFFF"/>
                </a:solidFill>
                <a:latin typeface="Helvetica Neue"/>
                <a:ea typeface="Helvetica Neue"/>
                <a:cs typeface="Helvetica Neue"/>
              </a:defRPr>
            </a:lvl2pPr>
            <a:lvl3pPr>
              <a:defRPr sz="1650" b="0">
                <a:solidFill>
                  <a:srgbClr val="FFFFFF"/>
                </a:solidFill>
                <a:latin typeface="Helvetica Neue"/>
                <a:ea typeface="Helvetica Neue"/>
                <a:cs typeface="Helvetica Neue"/>
              </a:defRPr>
            </a:lvl3pPr>
            <a:lvl4pPr>
              <a:defRPr sz="1650" b="0">
                <a:solidFill>
                  <a:srgbClr val="FFFFFF"/>
                </a:solidFill>
                <a:latin typeface="Helvetica Neue"/>
                <a:ea typeface="Helvetica Neue"/>
                <a:cs typeface="Helvetica Neue"/>
              </a:defRPr>
            </a:lvl4pPr>
            <a:lvl5pPr>
              <a:defRPr sz="1650" b="0">
                <a:solidFill>
                  <a:srgbClr val="FFFFFF"/>
                </a:solidFill>
                <a:latin typeface="Helvetica Neue"/>
                <a:ea typeface="Helvetica Neue"/>
                <a:cs typeface="Helvetica Neue"/>
              </a:defRPr>
            </a:lvl5pPr>
            <a:lvl6pPr>
              <a:defRPr sz="1650" b="0">
                <a:solidFill>
                  <a:srgbClr val="FFFFFF"/>
                </a:solidFill>
                <a:latin typeface="Helvetica Neue"/>
                <a:ea typeface="Helvetica Neue"/>
                <a:cs typeface="Helvetica Neue"/>
              </a:defRPr>
            </a:lvl6pPr>
            <a:lvl7pPr>
              <a:defRPr sz="1650" b="0">
                <a:solidFill>
                  <a:srgbClr val="FFFFFF"/>
                </a:solidFill>
                <a:latin typeface="Helvetica Neue"/>
                <a:ea typeface="Helvetica Neue"/>
                <a:cs typeface="Helvetica Neue"/>
              </a:defRPr>
            </a:lvl7pPr>
            <a:lvl8pPr>
              <a:defRPr sz="1650" b="0">
                <a:solidFill>
                  <a:srgbClr val="FFFFFF"/>
                </a:solidFill>
                <a:latin typeface="Helvetica Neue"/>
                <a:ea typeface="Helvetica Neue"/>
                <a:cs typeface="Helvetica Neue"/>
              </a:defRPr>
            </a:lvl8pPr>
            <a:lvl9pPr>
              <a:defRPr sz="1650" b="0">
                <a:solidFill>
                  <a:srgbClr val="FFFFFF"/>
                </a:solidFill>
                <a:latin typeface="Helvetica Neue"/>
                <a:ea typeface="Helvetica Neue"/>
                <a:cs typeface="Helvetica Neue"/>
              </a:defRPr>
            </a:lvl9pPr>
          </a:lstStyle>
          <a:p>
            <a:pPr>
              <a:lnSpc>
                <a:spcPct val="105000"/>
              </a:lnSpc>
              <a:defRPr sz="1650" b="0">
                <a:solidFill>
                  <a:srgbClr val="FFFFFF"/>
                </a:solidFill>
                <a:latin typeface="Helvetica Neue"/>
                <a:ea typeface="Helvetica Neue"/>
                <a:cs typeface="Helvetica Neue"/>
              </a:defRPr>
            </a:pPr>
            <a:r>
              <a:rPr sz="1650" b="0" dirty="0">
                <a:solidFill>
                  <a:srgbClr val="FFFFFF"/>
                </a:solidFill>
                <a:latin typeface="Helvetica Neue"/>
                <a:ea typeface="Helvetica Neue"/>
                <a:cs typeface="Helvetica Neue"/>
              </a:rPr>
              <a:t>Schlitz Audubon Nature Center</a:t>
            </a:r>
            <a:r>
              <a:rPr lang="it-IT" sz="1650" b="0" dirty="0">
                <a:solidFill>
                  <a:srgbClr val="FFFFFF"/>
                </a:solidFill>
                <a:latin typeface="Helvetica Neue"/>
                <a:ea typeface="Helvetica Neue"/>
                <a:cs typeface="Helvetica Neue"/>
              </a:rPr>
              <a:t> </a:t>
            </a:r>
            <a:r>
              <a:rPr lang="it-IT" sz="1600" b="1" dirty="0">
                <a:solidFill>
                  <a:schemeClr val="bg1"/>
                </a:solidFill>
                <a:effectLst/>
                <a:latin typeface="Calibri" panose="020F0502020204030204" pitchFamily="34" charset="0"/>
                <a:ea typeface="MS Mincho" panose="02020609040205080304" pitchFamily="49" charset="-128"/>
                <a:cs typeface="Times New Roman" panose="02020603050405020304" pitchFamily="18" charset="0"/>
              </a:rPr>
              <a:t>|</a:t>
            </a:r>
            <a:r>
              <a:rPr lang="it-IT" sz="1650" b="0" dirty="0">
                <a:solidFill>
                  <a:srgbClr val="FFFFFF"/>
                </a:solidFill>
                <a:latin typeface="Helvetica Neue"/>
                <a:ea typeface="Helvetica Neue"/>
                <a:cs typeface="Helvetica Neue"/>
              </a:rPr>
              <a:t> </a:t>
            </a:r>
            <a:r>
              <a:rPr lang="it-IT" sz="1800" b="1"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USA | 2019–2021</a:t>
            </a:r>
            <a:endParaRPr lang="it-IT" sz="1800"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endParaRPr>
          </a:p>
          <a:p>
            <a:pPr>
              <a:lnSpc>
                <a:spcPct val="105000"/>
              </a:lnSpc>
              <a:buNone/>
              <a:defRPr sz="1650" b="0">
                <a:solidFill>
                  <a:srgbClr val="FFFFFF"/>
                </a:solidFill>
                <a:latin typeface="Helvetica Neue"/>
                <a:ea typeface="Helvetica Neue"/>
                <a:cs typeface="Helvetica Neue"/>
              </a:defRPr>
            </a:pPr>
            <a:endParaRPr sz="1650" b="0" dirty="0">
              <a:solidFill>
                <a:srgbClr val="FFFFFF"/>
              </a:solidFill>
              <a:latin typeface="Helvetica Neue"/>
              <a:ea typeface="Helvetica Neue"/>
              <a:cs typeface="Helvetica Neue"/>
            </a:endParaRPr>
          </a:p>
        </p:txBody>
      </p:sp>
    </p:spTree>
    <p:extLst>
      <p:ext uri="{BB962C8B-B14F-4D97-AF65-F5344CB8AC3E}">
        <p14:creationId xmlns:p14="http://schemas.microsoft.com/office/powerpoint/2010/main" val="419019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
            <a:extLst>
              <a:ext uri="{FF2B5EF4-FFF2-40B4-BE49-F238E27FC236}">
                <a16:creationId xmlns:a16="http://schemas.microsoft.com/office/drawing/2014/main" id="{6C2A78E7-DE4A-CE2C-BED5-D0750297CB9C}"/>
              </a:ext>
            </a:extLst>
          </p:cNvPr>
          <p:cNvSpPr>
            <a:spLocks noGrp="1"/>
          </p:cNvSpPr>
          <p:nvPr/>
        </p:nvSpPr>
        <p:spPr>
          <a:xfrm>
            <a:off x="365284" y="316146"/>
            <a:ext cx="4048125" cy="979322"/>
          </a:xfrm>
          <a:prstGeom prst="rect">
            <a:avLst/>
          </a:prstGeom>
          <a:noFill/>
        </p:spPr>
        <p:txBody>
          <a:bodyPr wrap="square" lIns="0" tIns="0" rIns="0" bIns="0" anchor="t">
            <a:noAutofit/>
          </a:bodyPr>
          <a:lstStyle>
            <a:defPPr>
              <a:defRPr sz="3150" b="1">
                <a:solidFill>
                  <a:srgbClr val="000000"/>
                </a:solidFill>
                <a:latin typeface="Helvetica Neue"/>
                <a:ea typeface="Helvetica Neue"/>
                <a:cs typeface="Helvetica Neue"/>
              </a:defRPr>
            </a:defPPr>
            <a:lvl1pPr>
              <a:defRPr sz="3150" b="1">
                <a:solidFill>
                  <a:srgbClr val="000000"/>
                </a:solidFill>
                <a:latin typeface="Helvetica Neue"/>
                <a:ea typeface="Helvetica Neue"/>
                <a:cs typeface="Helvetica Neue"/>
              </a:defRPr>
            </a:lvl1pPr>
            <a:lvl2pPr>
              <a:defRPr sz="3150" b="1">
                <a:solidFill>
                  <a:srgbClr val="000000"/>
                </a:solidFill>
                <a:latin typeface="Helvetica Neue"/>
                <a:ea typeface="Helvetica Neue"/>
                <a:cs typeface="Helvetica Neue"/>
              </a:defRPr>
            </a:lvl2pPr>
            <a:lvl3pPr>
              <a:defRPr sz="3150" b="1">
                <a:solidFill>
                  <a:srgbClr val="000000"/>
                </a:solidFill>
                <a:latin typeface="Helvetica Neue"/>
                <a:ea typeface="Helvetica Neue"/>
                <a:cs typeface="Helvetica Neue"/>
              </a:defRPr>
            </a:lvl3pPr>
            <a:lvl4pPr>
              <a:defRPr sz="3150" b="1">
                <a:solidFill>
                  <a:srgbClr val="000000"/>
                </a:solidFill>
                <a:latin typeface="Helvetica Neue"/>
                <a:ea typeface="Helvetica Neue"/>
                <a:cs typeface="Helvetica Neue"/>
              </a:defRPr>
            </a:lvl4pPr>
            <a:lvl5pPr>
              <a:defRPr sz="3150" b="1">
                <a:solidFill>
                  <a:srgbClr val="000000"/>
                </a:solidFill>
                <a:latin typeface="Helvetica Neue"/>
                <a:ea typeface="Helvetica Neue"/>
                <a:cs typeface="Helvetica Neue"/>
              </a:defRPr>
            </a:lvl5pPr>
            <a:lvl6pPr>
              <a:defRPr sz="3150" b="1">
                <a:solidFill>
                  <a:srgbClr val="000000"/>
                </a:solidFill>
                <a:latin typeface="Helvetica Neue"/>
                <a:ea typeface="Helvetica Neue"/>
                <a:cs typeface="Helvetica Neue"/>
              </a:defRPr>
            </a:lvl6pPr>
            <a:lvl7pPr>
              <a:defRPr sz="3150" b="1">
                <a:solidFill>
                  <a:srgbClr val="000000"/>
                </a:solidFill>
                <a:latin typeface="Helvetica Neue"/>
                <a:ea typeface="Helvetica Neue"/>
                <a:cs typeface="Helvetica Neue"/>
              </a:defRPr>
            </a:lvl7pPr>
            <a:lvl8pPr>
              <a:defRPr sz="3150" b="1">
                <a:solidFill>
                  <a:srgbClr val="000000"/>
                </a:solidFill>
                <a:latin typeface="Helvetica Neue"/>
                <a:ea typeface="Helvetica Neue"/>
                <a:cs typeface="Helvetica Neue"/>
              </a:defRPr>
            </a:lvl8pPr>
            <a:lvl9pPr>
              <a:defRPr sz="3150" b="1">
                <a:solidFill>
                  <a:srgbClr val="000000"/>
                </a:solidFill>
                <a:latin typeface="Helvetica Neue"/>
                <a:ea typeface="Helvetica Neue"/>
                <a:cs typeface="Helvetica Neue"/>
              </a:defRPr>
            </a:lvl9pPr>
          </a:lstStyle>
          <a:p>
            <a:pPr defTabSz="171450">
              <a:lnSpc>
                <a:spcPts val="2600"/>
              </a:lnSpc>
              <a:buNone/>
              <a:defRPr sz="3150" b="1">
                <a:solidFill>
                  <a:srgbClr val="000000"/>
                </a:solidFill>
                <a:latin typeface="Helvetica Neue"/>
                <a:ea typeface="Helvetica Neue"/>
                <a:cs typeface="Helvetica Neue"/>
              </a:defRPr>
            </a:pPr>
            <a:r>
              <a:rPr sz="3150" b="1" dirty="0">
                <a:solidFill>
                  <a:srgbClr val="000000"/>
                </a:solidFill>
                <a:latin typeface="Helvetica Neue"/>
                <a:ea typeface="Helvetica Neue"/>
                <a:cs typeface="Helvetica Neue"/>
              </a:rPr>
              <a:t>Schlitz Audubon</a:t>
            </a:r>
            <a:endParaRPr sz="4200" b="1" dirty="0">
              <a:solidFill>
                <a:srgbClr val="000000"/>
              </a:solidFill>
              <a:latin typeface="Helvetica Neue"/>
              <a:ea typeface="Helvetica Neue"/>
              <a:cs typeface="Helvetica Neue"/>
            </a:endParaRPr>
          </a:p>
          <a:p>
            <a:pPr defTabSz="171450">
              <a:lnSpc>
                <a:spcPts val="2600"/>
              </a:lnSpc>
              <a:buNone/>
              <a:defRPr sz="3150" b="1">
                <a:solidFill>
                  <a:srgbClr val="000000"/>
                </a:solidFill>
                <a:latin typeface="Helvetica Neue"/>
                <a:ea typeface="Helvetica Neue"/>
                <a:cs typeface="Helvetica Neue"/>
              </a:defRPr>
            </a:pPr>
            <a:r>
              <a:rPr sz="3150" b="1" dirty="0">
                <a:solidFill>
                  <a:srgbClr val="000000"/>
                </a:solidFill>
                <a:latin typeface="Helvetica Neue"/>
                <a:ea typeface="Helvetica Neue"/>
                <a:cs typeface="Helvetica Neue"/>
              </a:rPr>
              <a:t>Nature Center</a:t>
            </a:r>
            <a:endParaRPr sz="4200" b="1" dirty="0">
              <a:solidFill>
                <a:srgbClr val="000000"/>
              </a:solidFill>
              <a:latin typeface="Helvetica Neue"/>
              <a:ea typeface="Helvetica Neue"/>
              <a:cs typeface="Helvetica Neue"/>
            </a:endParaRPr>
          </a:p>
        </p:txBody>
      </p:sp>
      <p:sp>
        <p:nvSpPr>
          <p:cNvPr id="9" name="TextBox 3">
            <a:extLst>
              <a:ext uri="{FF2B5EF4-FFF2-40B4-BE49-F238E27FC236}">
                <a16:creationId xmlns:a16="http://schemas.microsoft.com/office/drawing/2014/main" id="{487E1F08-B9A6-1FCD-CC09-A7729736E67F}"/>
              </a:ext>
            </a:extLst>
          </p:cNvPr>
          <p:cNvSpPr>
            <a:spLocks noGrp="1"/>
          </p:cNvSpPr>
          <p:nvPr/>
        </p:nvSpPr>
        <p:spPr>
          <a:xfrm>
            <a:off x="365284" y="1020586"/>
            <a:ext cx="4421401" cy="254000"/>
          </a:xfrm>
          <a:prstGeom prst="rect">
            <a:avLst/>
          </a:prstGeom>
          <a:noFill/>
        </p:spPr>
        <p:txBody>
          <a:bodyPr wrap="square" lIns="0" tIns="0" rIns="0" bIns="0">
            <a:noAutofit/>
          </a:bodyPr>
          <a:lstStyle>
            <a:defPPr>
              <a:defRPr sz="1875" b="0">
                <a:solidFill>
                  <a:srgbClr val="4275F8"/>
                </a:solidFill>
                <a:latin typeface="Calibri"/>
                <a:ea typeface="Calibri"/>
                <a:cs typeface="Calibri"/>
              </a:defRPr>
            </a:defPPr>
            <a:lvl1pPr>
              <a:defRPr sz="1875" b="0">
                <a:solidFill>
                  <a:srgbClr val="4275F8"/>
                </a:solidFill>
                <a:latin typeface="Calibri"/>
                <a:ea typeface="Calibri"/>
                <a:cs typeface="Calibri"/>
              </a:defRPr>
            </a:lvl1pPr>
            <a:lvl2pPr>
              <a:defRPr sz="1875" b="0">
                <a:solidFill>
                  <a:srgbClr val="4275F8"/>
                </a:solidFill>
                <a:latin typeface="Calibri"/>
                <a:ea typeface="Calibri"/>
                <a:cs typeface="Calibri"/>
              </a:defRPr>
            </a:lvl2pPr>
            <a:lvl3pPr>
              <a:defRPr sz="1875" b="0">
                <a:solidFill>
                  <a:srgbClr val="4275F8"/>
                </a:solidFill>
                <a:latin typeface="Calibri"/>
                <a:ea typeface="Calibri"/>
                <a:cs typeface="Calibri"/>
              </a:defRPr>
            </a:lvl3pPr>
            <a:lvl4pPr>
              <a:defRPr sz="1875" b="0">
                <a:solidFill>
                  <a:srgbClr val="4275F8"/>
                </a:solidFill>
                <a:latin typeface="Calibri"/>
                <a:ea typeface="Calibri"/>
                <a:cs typeface="Calibri"/>
              </a:defRPr>
            </a:lvl4pPr>
            <a:lvl5pPr>
              <a:defRPr sz="1875" b="0">
                <a:solidFill>
                  <a:srgbClr val="4275F8"/>
                </a:solidFill>
                <a:latin typeface="Calibri"/>
                <a:ea typeface="Calibri"/>
                <a:cs typeface="Calibri"/>
              </a:defRPr>
            </a:lvl5pPr>
            <a:lvl6pPr>
              <a:defRPr sz="1875" b="0">
                <a:solidFill>
                  <a:srgbClr val="4275F8"/>
                </a:solidFill>
                <a:latin typeface="Calibri"/>
                <a:ea typeface="Calibri"/>
                <a:cs typeface="Calibri"/>
              </a:defRPr>
            </a:lvl6pPr>
            <a:lvl7pPr>
              <a:defRPr sz="1875" b="0">
                <a:solidFill>
                  <a:srgbClr val="4275F8"/>
                </a:solidFill>
                <a:latin typeface="Calibri"/>
                <a:ea typeface="Calibri"/>
                <a:cs typeface="Calibri"/>
              </a:defRPr>
            </a:lvl7pPr>
            <a:lvl8pPr>
              <a:defRPr sz="1875" b="0">
                <a:solidFill>
                  <a:srgbClr val="4275F8"/>
                </a:solidFill>
                <a:latin typeface="Calibri"/>
                <a:ea typeface="Calibri"/>
                <a:cs typeface="Calibri"/>
              </a:defRPr>
            </a:lvl8pPr>
            <a:lvl9pPr>
              <a:defRPr sz="1875" b="0">
                <a:solidFill>
                  <a:srgbClr val="4275F8"/>
                </a:solidFill>
                <a:latin typeface="Calibri"/>
                <a:ea typeface="Calibri"/>
                <a:cs typeface="Calibri"/>
              </a:defRPr>
            </a:lvl9pPr>
          </a:lstStyle>
          <a:p>
            <a:pPr defTabSz="171450">
              <a:lnSpc>
                <a:spcPts val="1650"/>
              </a:lnSpc>
              <a:buNone/>
              <a:defRPr sz="1875" b="0">
                <a:solidFill>
                  <a:srgbClr val="4275F8"/>
                </a:solidFill>
                <a:latin typeface="Calibri"/>
                <a:ea typeface="Calibri"/>
                <a:cs typeface="Calibri"/>
              </a:defRPr>
            </a:pPr>
            <a:r>
              <a:rPr lang="it-IT" sz="1875" b="0" spc="-1" dirty="0">
                <a:solidFill>
                  <a:srgbClr val="4275F8"/>
                </a:solidFill>
                <a:latin typeface="Calibri"/>
                <a:ea typeface="Calibri"/>
                <a:cs typeface="Calibri"/>
              </a:rPr>
              <a:t>DAL PROTOTIPO ALLA PROVA </a:t>
            </a:r>
          </a:p>
          <a:p>
            <a:pPr defTabSz="171450">
              <a:lnSpc>
                <a:spcPts val="1650"/>
              </a:lnSpc>
              <a:buNone/>
              <a:defRPr sz="1875" b="0">
                <a:solidFill>
                  <a:srgbClr val="4275F8"/>
                </a:solidFill>
                <a:latin typeface="Calibri"/>
                <a:ea typeface="Calibri"/>
                <a:cs typeface="Calibri"/>
              </a:defRPr>
            </a:pPr>
            <a:r>
              <a:rPr lang="it-IT" sz="1875" b="0" spc="-1" dirty="0">
                <a:solidFill>
                  <a:srgbClr val="4275F8"/>
                </a:solidFill>
                <a:latin typeface="Calibri"/>
                <a:ea typeface="Calibri"/>
                <a:cs typeface="Calibri"/>
              </a:rPr>
              <a:t>SUL SENTIERO</a:t>
            </a:r>
          </a:p>
        </p:txBody>
      </p:sp>
      <p:sp>
        <p:nvSpPr>
          <p:cNvPr id="12" name="project-presentation">
            <a:extLst>
              <a:ext uri="{FF2B5EF4-FFF2-40B4-BE49-F238E27FC236}">
                <a16:creationId xmlns:a16="http://schemas.microsoft.com/office/drawing/2014/main" id="{930A2EDD-59E8-4C69-8D40-3001F4C0E429}"/>
              </a:ext>
            </a:extLst>
          </p:cNvPr>
          <p:cNvSpPr>
            <a:spLocks noGrp="1"/>
          </p:cNvSpPr>
          <p:nvPr/>
        </p:nvSpPr>
        <p:spPr>
          <a:xfrm>
            <a:off x="365284" y="1494845"/>
            <a:ext cx="4019550" cy="3381955"/>
          </a:xfrm>
          <a:prstGeom prst="rect">
            <a:avLst/>
          </a:prstGeom>
          <a:noFill/>
          <a:ln w="0">
            <a:noFill/>
            <a:prstDash val="solid"/>
          </a:ln>
        </p:spPr>
        <p:txBody>
          <a:bodyPr wrap="square" lIns="0" tIns="0" rIns="0" bIns="0">
            <a:noAutofit/>
          </a:bodyPr>
          <a:lstStyle>
            <a:defPPr>
              <a:defRPr sz="1350" b="0">
                <a:solidFill>
                  <a:srgbClr val="000000"/>
                </a:solidFill>
                <a:latin typeface="Open Sans"/>
                <a:ea typeface="Open Sans"/>
                <a:cs typeface="Open Sans"/>
              </a:defRPr>
            </a:defPPr>
            <a:lvl1pPr>
              <a:defRPr sz="1350" b="0">
                <a:solidFill>
                  <a:srgbClr val="000000"/>
                </a:solidFill>
                <a:latin typeface="Open Sans"/>
                <a:ea typeface="Open Sans"/>
                <a:cs typeface="Open Sans"/>
              </a:defRPr>
            </a:lvl1pPr>
            <a:lvl2pPr>
              <a:defRPr sz="1350" b="0">
                <a:solidFill>
                  <a:srgbClr val="000000"/>
                </a:solidFill>
                <a:latin typeface="Open Sans"/>
                <a:ea typeface="Open Sans"/>
                <a:cs typeface="Open Sans"/>
              </a:defRPr>
            </a:lvl2pPr>
            <a:lvl3pPr>
              <a:defRPr sz="1350" b="0">
                <a:solidFill>
                  <a:srgbClr val="000000"/>
                </a:solidFill>
                <a:latin typeface="Open Sans"/>
                <a:ea typeface="Open Sans"/>
                <a:cs typeface="Open Sans"/>
              </a:defRPr>
            </a:lvl3pPr>
            <a:lvl4pPr>
              <a:defRPr sz="1350" b="0">
                <a:solidFill>
                  <a:srgbClr val="000000"/>
                </a:solidFill>
                <a:latin typeface="Open Sans"/>
                <a:ea typeface="Open Sans"/>
                <a:cs typeface="Open Sans"/>
              </a:defRPr>
            </a:lvl4pPr>
            <a:lvl5pPr>
              <a:defRPr sz="1350" b="0">
                <a:solidFill>
                  <a:srgbClr val="000000"/>
                </a:solidFill>
                <a:latin typeface="Open Sans"/>
                <a:ea typeface="Open Sans"/>
                <a:cs typeface="Open Sans"/>
              </a:defRPr>
            </a:lvl5pPr>
            <a:lvl6pPr>
              <a:defRPr sz="1350" b="0">
                <a:solidFill>
                  <a:srgbClr val="000000"/>
                </a:solidFill>
                <a:latin typeface="Open Sans"/>
                <a:ea typeface="Open Sans"/>
                <a:cs typeface="Open Sans"/>
              </a:defRPr>
            </a:lvl6pPr>
            <a:lvl7pPr>
              <a:defRPr sz="1350" b="0">
                <a:solidFill>
                  <a:srgbClr val="000000"/>
                </a:solidFill>
                <a:latin typeface="Open Sans"/>
                <a:ea typeface="Open Sans"/>
                <a:cs typeface="Open Sans"/>
              </a:defRPr>
            </a:lvl7pPr>
            <a:lvl8pPr>
              <a:defRPr sz="1350" b="0">
                <a:solidFill>
                  <a:srgbClr val="000000"/>
                </a:solidFill>
                <a:latin typeface="Open Sans"/>
                <a:ea typeface="Open Sans"/>
                <a:cs typeface="Open Sans"/>
              </a:defRPr>
            </a:lvl8pPr>
            <a:lvl9pPr>
              <a:defRPr sz="1350" b="0">
                <a:solidFill>
                  <a:srgbClr val="000000"/>
                </a:solidFill>
                <a:latin typeface="Open Sans"/>
                <a:ea typeface="Open Sans"/>
                <a:cs typeface="Open Sans"/>
              </a:defRPr>
            </a:lvl9pPr>
          </a:lstStyle>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Per </a:t>
            </a:r>
            <a:r>
              <a:rPr sz="1350" b="0" dirty="0" err="1">
                <a:solidFill>
                  <a:srgbClr val="000000"/>
                </a:solidFill>
                <a:latin typeface="Open Sans"/>
                <a:ea typeface="Open Sans"/>
                <a:cs typeface="Open Sans"/>
              </a:rPr>
              <a:t>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sentieri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dello</a:t>
            </a:r>
            <a:r>
              <a:rPr sz="1350" b="0" dirty="0">
                <a:solidFill>
                  <a:srgbClr val="000000"/>
                </a:solidFill>
                <a:latin typeface="Open Sans"/>
                <a:ea typeface="Open Sans"/>
                <a:cs typeface="Open Sans"/>
              </a:rPr>
              <a:t> Schlitz Audubon Nature Center, Zoe Finney e il </a:t>
            </a:r>
            <a:r>
              <a:rPr sz="1350" b="0" dirty="0" err="1">
                <a:solidFill>
                  <a:srgbClr val="000000"/>
                </a:solidFill>
                <a:latin typeface="Open Sans"/>
                <a:ea typeface="Open Sans"/>
                <a:cs typeface="Open Sans"/>
              </a:rPr>
              <a:t>gruppo</a:t>
            </a:r>
            <a:r>
              <a:rPr sz="1350" b="0" dirty="0">
                <a:solidFill>
                  <a:srgbClr val="000000"/>
                </a:solidFill>
                <a:latin typeface="Open Sans"/>
                <a:ea typeface="Open Sans"/>
                <a:cs typeface="Open Sans"/>
              </a:rPr>
              <a:t> del </a:t>
            </a:r>
            <a:r>
              <a:rPr sz="1350" b="0" dirty="0" err="1">
                <a:solidFill>
                  <a:srgbClr val="000000"/>
                </a:solidFill>
                <a:latin typeface="Open Sans"/>
                <a:ea typeface="Open Sans"/>
                <a:cs typeface="Open Sans"/>
              </a:rPr>
              <a:t>centro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progettano</a:t>
            </a:r>
            <a:r>
              <a:rPr sz="1350" b="0" dirty="0">
                <a:solidFill>
                  <a:srgbClr val="000000"/>
                </a:solidFill>
                <a:latin typeface="Open Sans"/>
                <a:ea typeface="Open Sans"/>
                <a:cs typeface="Open Sans"/>
              </a:rPr>
              <a:t> 49 </a:t>
            </a:r>
            <a:r>
              <a:rPr sz="1350" b="0" dirty="0" err="1">
                <a:solidFill>
                  <a:srgbClr val="000000"/>
                </a:solidFill>
                <a:latin typeface="Open Sans"/>
                <a:ea typeface="Open Sans"/>
                <a:cs typeface="Open Sans"/>
              </a:rPr>
              <a:t>segnali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articolati</a:t>
            </a:r>
            <a:r>
              <a:rPr sz="1350" b="0" dirty="0">
                <a:solidFill>
                  <a:srgbClr val="000000"/>
                </a:solidFill>
                <a:latin typeface="Open Sans"/>
                <a:ea typeface="Open Sans"/>
                <a:cs typeface="Open Sans"/>
              </a:rPr>
              <a:t> in quattro </a:t>
            </a:r>
            <a:r>
              <a:rPr sz="1350" b="0" dirty="0" err="1">
                <a:solidFill>
                  <a:srgbClr val="000000"/>
                </a:solidFill>
                <a:latin typeface="Open Sans"/>
                <a:ea typeface="Open Sans"/>
                <a:cs typeface="Open Sans"/>
              </a:rPr>
              <a:t>tipologie</a:t>
            </a:r>
            <a:r>
              <a:rPr sz="1350" b="0" dirty="0">
                <a:solidFill>
                  <a:srgbClr val="000000"/>
                </a:solidFill>
                <a:latin typeface="Open Sans"/>
                <a:ea typeface="Open Sans"/>
                <a:cs typeface="Open Sans"/>
              </a:rPr>
              <a:t>. </a:t>
            </a:r>
            <a:r>
              <a:rPr sz="1350" b="1" dirty="0">
                <a:solidFill>
                  <a:srgbClr val="000000"/>
                </a:solidFill>
                <a:latin typeface="Open Sans"/>
                <a:ea typeface="Open Sans"/>
                <a:cs typeface="Open Sans"/>
              </a:rPr>
              <a:t>Lo </a:t>
            </a:r>
            <a:r>
              <a:rPr sz="1350" b="1" dirty="0" err="1">
                <a:solidFill>
                  <a:srgbClr val="000000"/>
                </a:solidFill>
                <a:latin typeface="Open Sans"/>
                <a:ea typeface="Open Sans"/>
                <a:cs typeface="Open Sans"/>
              </a:rPr>
              <a:t>sviluppo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comprende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ricerca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modelli</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verifiche</a:t>
            </a:r>
            <a:r>
              <a:rPr sz="1350" b="1" dirty="0">
                <a:solidFill>
                  <a:srgbClr val="000000"/>
                </a:solidFill>
                <a:latin typeface="Open Sans"/>
                <a:ea typeface="Open Sans"/>
                <a:cs typeface="Open Sans"/>
              </a:rPr>
              <a:t> prima </a:t>
            </a:r>
            <a:r>
              <a:rPr sz="1350" b="1" dirty="0" err="1">
                <a:solidFill>
                  <a:srgbClr val="000000"/>
                </a:solidFill>
                <a:latin typeface="Open Sans"/>
                <a:ea typeface="Open Sans"/>
                <a:cs typeface="Open Sans"/>
              </a:rPr>
              <a:t>della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posa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L’obiettivo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è</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rendere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riconoscibili</a:t>
            </a:r>
            <a:r>
              <a:rPr sz="1350" b="0" dirty="0">
                <a:solidFill>
                  <a:srgbClr val="000000"/>
                </a:solidFill>
                <a:latin typeface="Open Sans"/>
                <a:ea typeface="Open Sans"/>
                <a:cs typeface="Open Sans"/>
              </a:rPr>
              <a:t> le </a:t>
            </a:r>
            <a:r>
              <a:rPr sz="1350" b="0" dirty="0" err="1">
                <a:solidFill>
                  <a:srgbClr val="000000"/>
                </a:solidFill>
                <a:latin typeface="Open Sans"/>
                <a:ea typeface="Open Sans"/>
                <a:cs typeface="Open Sans"/>
              </a:rPr>
              <a:t>indicazioni</a:t>
            </a:r>
            <a:r>
              <a:rPr sz="1350" b="0" dirty="0">
                <a:solidFill>
                  <a:srgbClr val="000000"/>
                </a:solidFill>
                <a:latin typeface="Open Sans"/>
                <a:ea typeface="Open Sans"/>
                <a:cs typeface="Open Sans"/>
              </a:rPr>
              <a:t> senza </a:t>
            </a:r>
            <a:r>
              <a:rPr sz="1350" b="0" dirty="0" err="1">
                <a:solidFill>
                  <a:srgbClr val="000000"/>
                </a:solidFill>
                <a:latin typeface="Open Sans"/>
                <a:ea typeface="Open Sans"/>
                <a:cs typeface="Open Sans"/>
              </a:rPr>
              <a:t>farle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prevalere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sull’ambiente</a:t>
            </a:r>
            <a:r>
              <a:rPr sz="1350" b="0" dirty="0">
                <a:solidFill>
                  <a:srgbClr val="000000"/>
                </a:solidFill>
                <a:latin typeface="Open Sans"/>
                <a:ea typeface="Open Sans"/>
                <a:cs typeface="Open Sans"/>
              </a:rPr>
              <a:t>. </a:t>
            </a:r>
            <a:endParaRPr lang="it-IT" sz="1350" b="0"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I </a:t>
            </a:r>
            <a:r>
              <a:rPr sz="1350" b="0" dirty="0" err="1">
                <a:solidFill>
                  <a:srgbClr val="000000"/>
                </a:solidFill>
                <a:latin typeface="Open Sans"/>
                <a:ea typeface="Open Sans"/>
                <a:cs typeface="Open Sans"/>
              </a:rPr>
              <a:t>pali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utilizzano</a:t>
            </a:r>
            <a:r>
              <a:rPr sz="1350" b="0" dirty="0">
                <a:solidFill>
                  <a:srgbClr val="000000"/>
                </a:solidFill>
                <a:latin typeface="Open Sans"/>
                <a:ea typeface="Open Sans"/>
                <a:cs typeface="Open Sans"/>
              </a:rPr>
              <a:t> legno, in </a:t>
            </a:r>
            <a:r>
              <a:rPr sz="1350" b="0" dirty="0" err="1">
                <a:solidFill>
                  <a:srgbClr val="000000"/>
                </a:solidFill>
                <a:latin typeface="Open Sans"/>
                <a:ea typeface="Open Sans"/>
                <a:cs typeface="Open Sans"/>
              </a:rPr>
              <a:t>parte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ricavato</a:t>
            </a:r>
            <a:r>
              <a:rPr sz="1350" b="0" dirty="0">
                <a:solidFill>
                  <a:srgbClr val="000000"/>
                </a:solidFill>
                <a:latin typeface="Open Sans"/>
                <a:ea typeface="Open Sans"/>
                <a:cs typeface="Open Sans"/>
              </a:rPr>
              <a:t> da </a:t>
            </a:r>
            <a:r>
              <a:rPr sz="1350" b="0" dirty="0" err="1">
                <a:solidFill>
                  <a:srgbClr val="000000"/>
                </a:solidFill>
                <a:latin typeface="Open Sans"/>
                <a:ea typeface="Open Sans"/>
                <a:cs typeface="Open Sans"/>
              </a:rPr>
              <a:t>alberi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abbattuti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sul</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posto</a:t>
            </a:r>
            <a:r>
              <a:rPr sz="1350" b="0" dirty="0">
                <a:solidFill>
                  <a:srgbClr val="000000"/>
                </a:solidFill>
                <a:latin typeface="Open Sans"/>
                <a:ea typeface="Open Sans"/>
                <a:cs typeface="Open Sans"/>
              </a:rPr>
              <a:t>. Le </a:t>
            </a:r>
            <a:r>
              <a:rPr sz="1350" b="0" dirty="0" err="1">
                <a:solidFill>
                  <a:srgbClr val="000000"/>
                </a:solidFill>
                <a:latin typeface="Open Sans"/>
                <a:ea typeface="Open Sans"/>
                <a:cs typeface="Open Sans"/>
              </a:rPr>
              <a:t>superfici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sono</a:t>
            </a:r>
            <a:r>
              <a:rPr sz="1350" b="0" dirty="0">
                <a:solidFill>
                  <a:srgbClr val="000000"/>
                </a:solidFill>
                <a:latin typeface="Open Sans"/>
                <a:ea typeface="Open Sans"/>
                <a:cs typeface="Open Sans"/>
              </a:rPr>
              <a:t> in </a:t>
            </a:r>
            <a:r>
              <a:rPr sz="1350" b="0" dirty="0" err="1">
                <a:solidFill>
                  <a:srgbClr val="000000"/>
                </a:solidFill>
                <a:latin typeface="Open Sans"/>
                <a:ea typeface="Open Sans"/>
                <a:cs typeface="Open Sans"/>
              </a:rPr>
              <a:t>alluminio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trattato</a:t>
            </a:r>
            <a:r>
              <a:rPr sz="1350" b="0" dirty="0">
                <a:solidFill>
                  <a:srgbClr val="000000"/>
                </a:solidFill>
                <a:latin typeface="Open Sans"/>
                <a:ea typeface="Open Sans"/>
                <a:cs typeface="Open Sans"/>
              </a:rPr>
              <a:t> con </a:t>
            </a:r>
            <a:r>
              <a:rPr sz="1350" b="0" dirty="0" err="1">
                <a:solidFill>
                  <a:srgbClr val="000000"/>
                </a:solidFill>
                <a:latin typeface="Open Sans"/>
                <a:ea typeface="Open Sans"/>
                <a:cs typeface="Open Sans"/>
              </a:rPr>
              <a:t>una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finitura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che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richiama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l’acciaio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ossidato</a:t>
            </a:r>
            <a:r>
              <a:rPr sz="1350" b="0" dirty="0">
                <a:solidFill>
                  <a:srgbClr val="000000"/>
                </a:solidFill>
                <a:latin typeface="Open Sans"/>
                <a:ea typeface="Open Sans"/>
                <a:cs typeface="Open Sans"/>
              </a:rPr>
              <a:t>, con </a:t>
            </a:r>
            <a:r>
              <a:rPr sz="1350" b="0" dirty="0" err="1">
                <a:solidFill>
                  <a:srgbClr val="000000"/>
                </a:solidFill>
                <a:latin typeface="Open Sans"/>
                <a:ea typeface="Open Sans"/>
                <a:cs typeface="Open Sans"/>
              </a:rPr>
              <a:t>grafica</a:t>
            </a:r>
            <a:r>
              <a:rPr sz="1350" b="0" dirty="0">
                <a:solidFill>
                  <a:srgbClr val="000000"/>
                </a:solidFill>
                <a:latin typeface="Open Sans"/>
                <a:ea typeface="Open Sans"/>
                <a:cs typeface="Open Sans"/>
              </a:rPr>
              <a:t> in </a:t>
            </a:r>
            <a:r>
              <a:rPr sz="1350" b="0" dirty="0" err="1">
                <a:solidFill>
                  <a:srgbClr val="000000"/>
                </a:solidFill>
                <a:latin typeface="Open Sans"/>
                <a:ea typeface="Open Sans"/>
                <a:cs typeface="Open Sans"/>
              </a:rPr>
              <a:t>vinile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resistente</a:t>
            </a:r>
            <a:r>
              <a:rPr sz="1350" b="0" dirty="0">
                <a:solidFill>
                  <a:srgbClr val="000000"/>
                </a:solidFill>
                <a:latin typeface="Open Sans"/>
                <a:ea typeface="Open Sans"/>
                <a:cs typeface="Open Sans"/>
              </a:rPr>
              <a:t> ai </a:t>
            </a:r>
            <a:r>
              <a:rPr sz="1350" b="0" dirty="0" err="1">
                <a:solidFill>
                  <a:srgbClr val="000000"/>
                </a:solidFill>
                <a:latin typeface="Open Sans"/>
                <a:ea typeface="Open Sans"/>
                <a:cs typeface="Open Sans"/>
              </a:rPr>
              <a:t>raggi</a:t>
            </a:r>
            <a:r>
              <a:rPr sz="1350" b="0" dirty="0">
                <a:solidFill>
                  <a:srgbClr val="000000"/>
                </a:solidFill>
                <a:latin typeface="Open Sans"/>
                <a:ea typeface="Open Sans"/>
                <a:cs typeface="Open Sans"/>
              </a:rPr>
              <a:t> UV. </a:t>
            </a:r>
            <a:r>
              <a:rPr sz="1350" b="1" dirty="0">
                <a:solidFill>
                  <a:srgbClr val="000000"/>
                </a:solidFill>
                <a:latin typeface="Open Sans"/>
                <a:ea typeface="Open Sans"/>
                <a:cs typeface="Open Sans"/>
              </a:rPr>
              <a:t>I </a:t>
            </a:r>
            <a:r>
              <a:rPr sz="1350" b="1" dirty="0" err="1">
                <a:solidFill>
                  <a:srgbClr val="000000"/>
                </a:solidFill>
                <a:latin typeface="Open Sans"/>
                <a:ea typeface="Open Sans"/>
                <a:cs typeface="Open Sans"/>
              </a:rPr>
              <a:t>prototipi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permettono</a:t>
            </a:r>
            <a:r>
              <a:rPr sz="1350" b="1" dirty="0">
                <a:solidFill>
                  <a:srgbClr val="000000"/>
                </a:solidFill>
                <a:latin typeface="Open Sans"/>
                <a:ea typeface="Open Sans"/>
                <a:cs typeface="Open Sans"/>
              </a:rPr>
              <a:t> di </a:t>
            </a:r>
            <a:r>
              <a:rPr sz="1350" b="1" dirty="0" err="1">
                <a:solidFill>
                  <a:srgbClr val="000000"/>
                </a:solidFill>
                <a:latin typeface="Open Sans"/>
                <a:ea typeface="Open Sans"/>
                <a:cs typeface="Open Sans"/>
              </a:rPr>
              <a:t>valutare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proporzioni</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leggibilità</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mentre</a:t>
            </a:r>
            <a:r>
              <a:rPr sz="1350" b="1" dirty="0">
                <a:solidFill>
                  <a:srgbClr val="000000"/>
                </a:solidFill>
                <a:latin typeface="Open Sans"/>
                <a:ea typeface="Open Sans"/>
                <a:cs typeface="Open Sans"/>
              </a:rPr>
              <a:t> il </a:t>
            </a:r>
            <a:r>
              <a:rPr sz="1350" b="1" dirty="0" err="1">
                <a:solidFill>
                  <a:srgbClr val="000000"/>
                </a:solidFill>
                <a:latin typeface="Open Sans"/>
                <a:ea typeface="Open Sans"/>
                <a:cs typeface="Open Sans"/>
              </a:rPr>
              <a:t>montaggio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verifica</a:t>
            </a:r>
            <a:r>
              <a:rPr sz="1350" b="1" dirty="0">
                <a:solidFill>
                  <a:srgbClr val="000000"/>
                </a:solidFill>
                <a:latin typeface="Open Sans"/>
                <a:ea typeface="Open Sans"/>
                <a:cs typeface="Open Sans"/>
              </a:rPr>
              <a:t> il </a:t>
            </a:r>
            <a:r>
              <a:rPr sz="1350" b="1" dirty="0" err="1">
                <a:solidFill>
                  <a:srgbClr val="000000"/>
                </a:solidFill>
                <a:latin typeface="Open Sans"/>
                <a:ea typeface="Open Sans"/>
                <a:cs typeface="Open Sans"/>
              </a:rPr>
              <a:t>rapporto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tra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supporto</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terreno</a:t>
            </a:r>
            <a:r>
              <a:rPr sz="1350" b="0" dirty="0">
                <a:solidFill>
                  <a:srgbClr val="000000"/>
                </a:solidFill>
                <a:latin typeface="Open Sans"/>
                <a:ea typeface="Open Sans"/>
                <a:cs typeface="Open Sans"/>
              </a:rPr>
              <a:t>. </a:t>
            </a:r>
            <a:endParaRPr lang="it-IT" sz="1350" b="0"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Il </a:t>
            </a:r>
            <a:r>
              <a:rPr sz="1350" b="0" dirty="0" err="1">
                <a:solidFill>
                  <a:srgbClr val="000000"/>
                </a:solidFill>
                <a:latin typeface="Open Sans"/>
                <a:ea typeface="Open Sans"/>
                <a:cs typeface="Open Sans"/>
              </a:rPr>
              <a:t>caso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mostra</a:t>
            </a:r>
            <a:r>
              <a:rPr sz="1350" b="0" dirty="0">
                <a:solidFill>
                  <a:srgbClr val="000000"/>
                </a:solidFill>
                <a:latin typeface="Open Sans"/>
                <a:ea typeface="Open Sans"/>
                <a:cs typeface="Open Sans"/>
              </a:rPr>
              <a:t> come la </a:t>
            </a:r>
            <a:r>
              <a:rPr sz="1350" b="0" dirty="0" err="1">
                <a:solidFill>
                  <a:srgbClr val="000000"/>
                </a:solidFill>
                <a:latin typeface="Open Sans"/>
                <a:ea typeface="Open Sans"/>
                <a:cs typeface="Open Sans"/>
              </a:rPr>
              <a:t>scelta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dei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materiali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acquisti</a:t>
            </a:r>
            <a:r>
              <a:rPr sz="1350" b="0" dirty="0">
                <a:solidFill>
                  <a:srgbClr val="000000"/>
                </a:solidFill>
                <a:latin typeface="Open Sans"/>
                <a:ea typeface="Open Sans"/>
                <a:cs typeface="Open Sans"/>
              </a:rPr>
              <a:t> senso </a:t>
            </a:r>
            <a:r>
              <a:rPr sz="1350" b="0" dirty="0" err="1">
                <a:solidFill>
                  <a:srgbClr val="000000"/>
                </a:solidFill>
                <a:latin typeface="Open Sans"/>
                <a:ea typeface="Open Sans"/>
                <a:cs typeface="Open Sans"/>
              </a:rPr>
              <a:t>attraverso</a:t>
            </a:r>
            <a:r>
              <a:rPr sz="1350" b="0" dirty="0">
                <a:solidFill>
                  <a:srgbClr val="000000"/>
                </a:solidFill>
                <a:latin typeface="Open Sans"/>
                <a:ea typeface="Open Sans"/>
                <a:cs typeface="Open Sans"/>
              </a:rPr>
              <a:t> prove concrete e </a:t>
            </a:r>
            <a:r>
              <a:rPr sz="1350" b="0" dirty="0" err="1">
                <a:solidFill>
                  <a:srgbClr val="000000"/>
                </a:solidFill>
                <a:latin typeface="Open Sans"/>
                <a:ea typeface="Open Sans"/>
                <a:cs typeface="Open Sans"/>
              </a:rPr>
              <a:t>un’attenzione</a:t>
            </a:r>
            <a:r>
              <a:rPr sz="1350" b="0" dirty="0">
                <a:solidFill>
                  <a:srgbClr val="000000"/>
                </a:solidFill>
                <a:latin typeface="Open Sans"/>
                <a:ea typeface="Open Sans"/>
                <a:cs typeface="Open Sans"/>
              </a:rPr>
              <a:t> continua alle </a:t>
            </a:r>
            <a:r>
              <a:rPr sz="1350" b="0" dirty="0" err="1">
                <a:solidFill>
                  <a:srgbClr val="000000"/>
                </a:solidFill>
                <a:latin typeface="Open Sans"/>
                <a:ea typeface="Open Sans"/>
                <a:cs typeface="Open Sans"/>
              </a:rPr>
              <a:t>condizioni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d’uso</a:t>
            </a:r>
            <a:r>
              <a:rPr sz="1350" b="0" dirty="0">
                <a:solidFill>
                  <a:srgbClr val="000000"/>
                </a:solidFill>
                <a:latin typeface="Open Sans"/>
                <a:ea typeface="Open Sans"/>
                <a:cs typeface="Open Sans"/>
              </a:rPr>
              <a:t>.</a:t>
            </a:r>
          </a:p>
        </p:txBody>
      </p:sp>
      <p:pic>
        <p:nvPicPr>
          <p:cNvPr id="13" name="Immagine 12">
            <a:extLst>
              <a:ext uri="{FF2B5EF4-FFF2-40B4-BE49-F238E27FC236}">
                <a16:creationId xmlns:a16="http://schemas.microsoft.com/office/drawing/2014/main" id="{3A5E204C-CA70-4703-8BFA-6B4317E08559}"/>
              </a:ext>
            </a:extLst>
          </p:cNvPr>
          <p:cNvPicPr>
            <a:picLocks noChangeAspect="1"/>
          </p:cNvPicPr>
          <p:nvPr/>
        </p:nvPicPr>
        <p:blipFill>
          <a:blip r:embed="rId3"/>
          <a:srcRect t="7793" b="7793"/>
          <a:stretch>
            <a:fillRect/>
          </a:stretch>
        </p:blipFill>
        <p:spPr>
          <a:xfrm>
            <a:off x="4572000" y="0"/>
            <a:ext cx="4572000" cy="5143500"/>
          </a:xfrm>
          <a:prstGeom prst="rect">
            <a:avLst/>
          </a:prstGeom>
        </p:spPr>
      </p:pic>
    </p:spTree>
    <p:extLst>
      <p:ext uri="{BB962C8B-B14F-4D97-AF65-F5344CB8AC3E}">
        <p14:creationId xmlns:p14="http://schemas.microsoft.com/office/powerpoint/2010/main" val="2015581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C7C16DB8-168F-433F-8D03-1C8D6F1702B4}"/>
              </a:ext>
            </a:extLst>
          </p:cNvPr>
          <p:cNvPicPr>
            <a:picLocks noChangeAspect="1"/>
          </p:cNvPicPr>
          <p:nvPr/>
        </p:nvPicPr>
        <p:blipFill>
          <a:blip r:embed="rId3"/>
          <a:stretch/>
        </p:blipFill>
        <p:spPr>
          <a:xfrm>
            <a:off x="0" y="701278"/>
            <a:ext cx="4572000" cy="3264694"/>
          </a:xfrm>
          <a:prstGeom prst="rect">
            <a:avLst/>
          </a:prstGeom>
        </p:spPr>
      </p:pic>
      <p:pic>
        <p:nvPicPr>
          <p:cNvPr id="2" name="Immagine 1">
            <a:extLst>
              <a:ext uri="{FF2B5EF4-FFF2-40B4-BE49-F238E27FC236}">
                <a16:creationId xmlns:a16="http://schemas.microsoft.com/office/drawing/2014/main" id="{B0FE605F-349A-45B5-957A-3EAAF7AD3C6B}"/>
              </a:ext>
            </a:extLst>
          </p:cNvPr>
          <p:cNvPicPr>
            <a:picLocks noChangeAspect="1"/>
          </p:cNvPicPr>
          <p:nvPr/>
        </p:nvPicPr>
        <p:blipFill>
          <a:blip r:embed="rId4"/>
          <a:stretch/>
        </p:blipFill>
        <p:spPr>
          <a:xfrm>
            <a:off x="5106985" y="0"/>
            <a:ext cx="3502029" cy="4667250"/>
          </a:xfrm>
          <a:prstGeom prst="rect">
            <a:avLst/>
          </a:prstGeom>
        </p:spPr>
      </p:pic>
      <p:sp>
        <p:nvSpPr>
          <p:cNvPr id="3" name="caption">
            <a:extLst>
              <a:ext uri="{FF2B5EF4-FFF2-40B4-BE49-F238E27FC236}">
                <a16:creationId xmlns:a16="http://schemas.microsoft.com/office/drawing/2014/main" id="{A5FD8677-132B-495A-82FA-5F2FE5307053}"/>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Prototipi e verifica delle proporzioni</a:t>
            </a:r>
          </a:p>
        </p:txBody>
      </p:sp>
      <p:sp>
        <p:nvSpPr>
          <p:cNvPr id="4" name="credit">
            <a:extLst>
              <a:ext uri="{FF2B5EF4-FFF2-40B4-BE49-F238E27FC236}">
                <a16:creationId xmlns:a16="http://schemas.microsoft.com/office/drawing/2014/main" id="{675791C8-113A-41B7-A873-20C0D3548ABD}"/>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a:solidFill>
                  <a:srgbClr val="555555"/>
                </a:solidFill>
                <a:latin typeface="Calibri"/>
                <a:ea typeface="Calibri"/>
                <a:cs typeface="Calibri"/>
              </a:rPr>
              <a:t>Schlitz Audubon Nature Center  /  Zoe Finney</a:t>
            </a:r>
          </a:p>
        </p:txBody>
      </p:sp>
    </p:spTree>
    <p:extLst>
      <p:ext uri="{BB962C8B-B14F-4D97-AF65-F5344CB8AC3E}">
        <p14:creationId xmlns:p14="http://schemas.microsoft.com/office/powerpoint/2010/main" val="1936220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434D4547-9779-48C4-8C49-6647FAA4FD7A}"/>
              </a:ext>
            </a:extLst>
          </p:cNvPr>
          <p:cNvPicPr>
            <a:picLocks noChangeAspect="1"/>
          </p:cNvPicPr>
          <p:nvPr/>
        </p:nvPicPr>
        <p:blipFill>
          <a:blip r:embed="rId3"/>
          <a:srcRect l="13265" r="13265"/>
          <a:stretch>
            <a:fillRect/>
          </a:stretch>
        </p:blipFill>
        <p:spPr>
          <a:xfrm>
            <a:off x="0" y="0"/>
            <a:ext cx="4572000" cy="4667250"/>
          </a:xfrm>
          <a:prstGeom prst="rect">
            <a:avLst/>
          </a:prstGeom>
        </p:spPr>
      </p:pic>
      <p:pic>
        <p:nvPicPr>
          <p:cNvPr id="2" name="Immagine 1">
            <a:extLst>
              <a:ext uri="{FF2B5EF4-FFF2-40B4-BE49-F238E27FC236}">
                <a16:creationId xmlns:a16="http://schemas.microsoft.com/office/drawing/2014/main" id="{8AD5782D-47CA-4EF5-8A37-682F8B5B1318}"/>
              </a:ext>
            </a:extLst>
          </p:cNvPr>
          <p:cNvPicPr>
            <a:picLocks noChangeAspect="1"/>
          </p:cNvPicPr>
          <p:nvPr/>
        </p:nvPicPr>
        <p:blipFill>
          <a:blip r:embed="rId4"/>
          <a:srcRect t="11701" b="11701"/>
          <a:stretch>
            <a:fillRect/>
          </a:stretch>
        </p:blipFill>
        <p:spPr>
          <a:xfrm>
            <a:off x="4572000" y="0"/>
            <a:ext cx="4572000" cy="4667250"/>
          </a:xfrm>
          <a:prstGeom prst="rect">
            <a:avLst/>
          </a:prstGeom>
        </p:spPr>
      </p:pic>
      <p:sp>
        <p:nvSpPr>
          <p:cNvPr id="3" name="caption">
            <a:extLst>
              <a:ext uri="{FF2B5EF4-FFF2-40B4-BE49-F238E27FC236}">
                <a16:creationId xmlns:a16="http://schemas.microsoft.com/office/drawing/2014/main" id="{AC985BFE-FEDA-4DDF-AB77-964FC11046F4}"/>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Il montaggio mette alla prova supporti e fissaggi</a:t>
            </a:r>
          </a:p>
        </p:txBody>
      </p:sp>
      <p:sp>
        <p:nvSpPr>
          <p:cNvPr id="4" name="credit">
            <a:extLst>
              <a:ext uri="{FF2B5EF4-FFF2-40B4-BE49-F238E27FC236}">
                <a16:creationId xmlns:a16="http://schemas.microsoft.com/office/drawing/2014/main" id="{4CD7F602-2FCC-477E-95B8-071B65080F70}"/>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a:solidFill>
                  <a:srgbClr val="555555"/>
                </a:solidFill>
                <a:latin typeface="Calibri"/>
                <a:ea typeface="Calibri"/>
                <a:cs typeface="Calibri"/>
              </a:rPr>
              <a:t>Schlitz Audubon Nature Center  /  Zoe Finney</a:t>
            </a:r>
          </a:p>
        </p:txBody>
      </p:sp>
    </p:spTree>
    <p:extLst>
      <p:ext uri="{BB962C8B-B14F-4D97-AF65-F5344CB8AC3E}">
        <p14:creationId xmlns:p14="http://schemas.microsoft.com/office/powerpoint/2010/main" val="5447029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FD1FE9C9-9AA0-47F0-A833-36DBA4BDE61E}"/>
              </a:ext>
            </a:extLst>
          </p:cNvPr>
          <p:cNvPicPr>
            <a:picLocks noChangeAspect="1"/>
          </p:cNvPicPr>
          <p:nvPr/>
        </p:nvPicPr>
        <p:blipFill>
          <a:blip r:embed="rId3"/>
          <a:srcRect l="13265" r="13265"/>
          <a:stretch>
            <a:fillRect/>
          </a:stretch>
        </p:blipFill>
        <p:spPr>
          <a:xfrm>
            <a:off x="0" y="0"/>
            <a:ext cx="4572000" cy="4667250"/>
          </a:xfrm>
          <a:prstGeom prst="rect">
            <a:avLst/>
          </a:prstGeom>
        </p:spPr>
      </p:pic>
      <p:pic>
        <p:nvPicPr>
          <p:cNvPr id="2" name="Immagine 1">
            <a:extLst>
              <a:ext uri="{FF2B5EF4-FFF2-40B4-BE49-F238E27FC236}">
                <a16:creationId xmlns:a16="http://schemas.microsoft.com/office/drawing/2014/main" id="{A680F3F5-D0FD-4E03-8A82-6027314BDE6B}"/>
              </a:ext>
            </a:extLst>
          </p:cNvPr>
          <p:cNvPicPr>
            <a:picLocks noChangeAspect="1"/>
          </p:cNvPicPr>
          <p:nvPr/>
        </p:nvPicPr>
        <p:blipFill>
          <a:blip r:embed="rId4"/>
          <a:srcRect l="13265" r="13265"/>
          <a:stretch>
            <a:fillRect/>
          </a:stretch>
        </p:blipFill>
        <p:spPr>
          <a:xfrm>
            <a:off x="4572000" y="0"/>
            <a:ext cx="4572000" cy="4667250"/>
          </a:xfrm>
          <a:prstGeom prst="rect">
            <a:avLst/>
          </a:prstGeom>
        </p:spPr>
      </p:pic>
      <p:sp>
        <p:nvSpPr>
          <p:cNvPr id="3" name="caption">
            <a:extLst>
              <a:ext uri="{FF2B5EF4-FFF2-40B4-BE49-F238E27FC236}">
                <a16:creationId xmlns:a16="http://schemas.microsoft.com/office/drawing/2014/main" id="{697E9997-EDA7-4801-8751-A4F36758302A}"/>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La mappa e il segnale installato sui pali lignei</a:t>
            </a:r>
          </a:p>
        </p:txBody>
      </p:sp>
      <p:sp>
        <p:nvSpPr>
          <p:cNvPr id="4" name="credit">
            <a:extLst>
              <a:ext uri="{FF2B5EF4-FFF2-40B4-BE49-F238E27FC236}">
                <a16:creationId xmlns:a16="http://schemas.microsoft.com/office/drawing/2014/main" id="{E73B37B1-2649-4241-BD44-D54B230F5474}"/>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a:solidFill>
                  <a:srgbClr val="555555"/>
                </a:solidFill>
                <a:latin typeface="Calibri"/>
                <a:ea typeface="Calibri"/>
                <a:cs typeface="Calibri"/>
              </a:rPr>
              <a:t>Schlitz Audubon Nature Center  /  Zoe Finney</a:t>
            </a:r>
          </a:p>
        </p:txBody>
      </p:sp>
    </p:spTree>
    <p:extLst>
      <p:ext uri="{BB962C8B-B14F-4D97-AF65-F5344CB8AC3E}">
        <p14:creationId xmlns:p14="http://schemas.microsoft.com/office/powerpoint/2010/main" val="4217842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4275F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557166-F144-40D9-AC4F-6645B92E1318}"/>
              </a:ext>
            </a:extLst>
          </p:cNvPr>
          <p:cNvSpPr>
            <a:spLocks noGrp="1"/>
          </p:cNvSpPr>
          <p:nvPr/>
        </p:nvSpPr>
        <p:spPr>
          <a:xfrm>
            <a:off x="333375" y="443366"/>
            <a:ext cx="7477125" cy="862736"/>
          </a:xfrm>
          <a:prstGeom prst="rect">
            <a:avLst/>
          </a:prstGeom>
          <a:noFill/>
        </p:spPr>
        <p:txBody>
          <a:bodyPr wrap="square" lIns="0" tIns="0" rIns="0" bIns="0" anchor="t">
            <a:noAutofit/>
          </a:bodyPr>
          <a:lstStyle>
            <a:defPPr>
              <a:defRPr sz="5550" b="1">
                <a:solidFill>
                  <a:srgbClr val="000000"/>
                </a:solidFill>
                <a:latin typeface="Helvetica Neue"/>
                <a:ea typeface="Helvetica Neue"/>
                <a:cs typeface="Helvetica Neue"/>
              </a:defRPr>
            </a:defPPr>
            <a:lvl1pPr>
              <a:defRPr sz="5550" b="1">
                <a:solidFill>
                  <a:srgbClr val="000000"/>
                </a:solidFill>
                <a:latin typeface="Helvetica Neue"/>
                <a:ea typeface="Helvetica Neue"/>
                <a:cs typeface="Helvetica Neue"/>
              </a:defRPr>
            </a:lvl1pPr>
            <a:lvl2pPr>
              <a:defRPr sz="5550" b="1">
                <a:solidFill>
                  <a:srgbClr val="000000"/>
                </a:solidFill>
                <a:latin typeface="Helvetica Neue"/>
                <a:ea typeface="Helvetica Neue"/>
                <a:cs typeface="Helvetica Neue"/>
              </a:defRPr>
            </a:lvl2pPr>
            <a:lvl3pPr>
              <a:defRPr sz="5550" b="1">
                <a:solidFill>
                  <a:srgbClr val="000000"/>
                </a:solidFill>
                <a:latin typeface="Helvetica Neue"/>
                <a:ea typeface="Helvetica Neue"/>
                <a:cs typeface="Helvetica Neue"/>
              </a:defRPr>
            </a:lvl3pPr>
            <a:lvl4pPr>
              <a:defRPr sz="5550" b="1">
                <a:solidFill>
                  <a:srgbClr val="000000"/>
                </a:solidFill>
                <a:latin typeface="Helvetica Neue"/>
                <a:ea typeface="Helvetica Neue"/>
                <a:cs typeface="Helvetica Neue"/>
              </a:defRPr>
            </a:lvl4pPr>
            <a:lvl5pPr>
              <a:defRPr sz="5550" b="1">
                <a:solidFill>
                  <a:srgbClr val="000000"/>
                </a:solidFill>
                <a:latin typeface="Helvetica Neue"/>
                <a:ea typeface="Helvetica Neue"/>
                <a:cs typeface="Helvetica Neue"/>
              </a:defRPr>
            </a:lvl5pPr>
            <a:lvl6pPr>
              <a:defRPr sz="5550" b="1">
                <a:solidFill>
                  <a:srgbClr val="000000"/>
                </a:solidFill>
                <a:latin typeface="Helvetica Neue"/>
                <a:ea typeface="Helvetica Neue"/>
                <a:cs typeface="Helvetica Neue"/>
              </a:defRPr>
            </a:lvl6pPr>
            <a:lvl7pPr>
              <a:defRPr sz="5550" b="1">
                <a:solidFill>
                  <a:srgbClr val="000000"/>
                </a:solidFill>
                <a:latin typeface="Helvetica Neue"/>
                <a:ea typeface="Helvetica Neue"/>
                <a:cs typeface="Helvetica Neue"/>
              </a:defRPr>
            </a:lvl7pPr>
            <a:lvl8pPr>
              <a:defRPr sz="5550" b="1">
                <a:solidFill>
                  <a:srgbClr val="000000"/>
                </a:solidFill>
                <a:latin typeface="Helvetica Neue"/>
                <a:ea typeface="Helvetica Neue"/>
                <a:cs typeface="Helvetica Neue"/>
              </a:defRPr>
            </a:lvl8pPr>
            <a:lvl9pPr>
              <a:defRPr sz="5550" b="1">
                <a:solidFill>
                  <a:srgbClr val="000000"/>
                </a:solidFill>
                <a:latin typeface="Helvetica Neue"/>
                <a:ea typeface="Helvetica Neue"/>
                <a:cs typeface="Helvetica Neue"/>
              </a:defRPr>
            </a:lvl9pPr>
          </a:lstStyle>
          <a:p>
            <a:pPr defTabSz="171450">
              <a:lnSpc>
                <a:spcPts val="5500"/>
              </a:lnSpc>
              <a:defRPr sz="5550" b="1">
                <a:solidFill>
                  <a:srgbClr val="000000"/>
                </a:solidFill>
                <a:latin typeface="Helvetica Neue"/>
                <a:ea typeface="Helvetica Neue"/>
                <a:cs typeface="Helvetica Neue"/>
              </a:defRPr>
            </a:pPr>
            <a:r>
              <a:rPr sz="6750" b="1" dirty="0">
                <a:solidFill>
                  <a:srgbClr val="000000"/>
                </a:solidFill>
                <a:latin typeface="Helvetica Neue"/>
                <a:ea typeface="Helvetica Neue"/>
                <a:cs typeface="Helvetica Neue"/>
              </a:rPr>
              <a:t>PROGETTARE CON IL</a:t>
            </a:r>
            <a:r>
              <a:rPr lang="it-IT" sz="6750" b="1" dirty="0">
                <a:solidFill>
                  <a:srgbClr val="000000"/>
                </a:solidFill>
                <a:latin typeface="Helvetica Neue"/>
                <a:ea typeface="Helvetica Neue"/>
                <a:cs typeface="Helvetica Neue"/>
              </a:rPr>
              <a:t> </a:t>
            </a:r>
            <a:r>
              <a:rPr lang="it-IT" sz="6750" b="1" dirty="0">
                <a:solidFill>
                  <a:srgbClr val="FFFFFF"/>
                </a:solidFill>
                <a:latin typeface="Helvetica Neue"/>
                <a:ea typeface="Helvetica Neue"/>
                <a:cs typeface="Helvetica Neue"/>
              </a:rPr>
              <a:t>LEGNO</a:t>
            </a:r>
            <a:endParaRPr lang="it-IT" sz="6750" b="1" dirty="0">
              <a:solidFill>
                <a:srgbClr val="000000"/>
              </a:solidFill>
              <a:latin typeface="Helvetica Neue"/>
              <a:ea typeface="Helvetica Neue"/>
              <a:cs typeface="Helvetica Neue"/>
            </a:endParaRPr>
          </a:p>
          <a:p>
            <a:pPr defTabSz="171450">
              <a:lnSpc>
                <a:spcPct val="102000"/>
              </a:lnSpc>
              <a:buNone/>
              <a:defRPr sz="5550" b="1">
                <a:solidFill>
                  <a:srgbClr val="000000"/>
                </a:solidFill>
                <a:latin typeface="Helvetica Neue"/>
                <a:ea typeface="Helvetica Neue"/>
                <a:cs typeface="Helvetica Neue"/>
              </a:defRPr>
            </a:pPr>
            <a:endParaRPr sz="6750" b="1" dirty="0">
              <a:solidFill>
                <a:srgbClr val="000000"/>
              </a:solidFill>
              <a:latin typeface="Helvetica Neue"/>
              <a:ea typeface="Helvetica Neue"/>
              <a:cs typeface="Helvetica Neue"/>
            </a:endParaRPr>
          </a:p>
        </p:txBody>
      </p:sp>
      <p:sp>
        <p:nvSpPr>
          <p:cNvPr id="4" name="TextBox 3">
            <a:extLst>
              <a:ext uri="{FF2B5EF4-FFF2-40B4-BE49-F238E27FC236}">
                <a16:creationId xmlns:a16="http://schemas.microsoft.com/office/drawing/2014/main" id="{E48C9DEE-E3EC-45F7-B99A-650A8C05CE71}"/>
              </a:ext>
            </a:extLst>
          </p:cNvPr>
          <p:cNvSpPr>
            <a:spLocks noGrp="1"/>
          </p:cNvSpPr>
          <p:nvPr/>
        </p:nvSpPr>
        <p:spPr>
          <a:xfrm>
            <a:off x="361950" y="1711931"/>
            <a:ext cx="6065837" cy="326441"/>
          </a:xfrm>
          <a:prstGeom prst="rect">
            <a:avLst/>
          </a:prstGeom>
          <a:noFill/>
        </p:spPr>
        <p:txBody>
          <a:bodyPr wrap="square" lIns="0" tIns="0" rIns="0" bIns="0">
            <a:noAutofit/>
          </a:bodyPr>
          <a:lstStyle>
            <a:defPPr>
              <a:defRPr sz="2100" b="1">
                <a:solidFill>
                  <a:srgbClr val="000000"/>
                </a:solidFill>
                <a:latin typeface="Helvetica Neue"/>
                <a:ea typeface="Helvetica Neue"/>
                <a:cs typeface="Helvetica Neue"/>
              </a:defRPr>
            </a:defPPr>
            <a:lvl1pPr>
              <a:defRPr sz="2100" b="1">
                <a:solidFill>
                  <a:srgbClr val="000000"/>
                </a:solidFill>
                <a:latin typeface="Helvetica Neue"/>
                <a:ea typeface="Helvetica Neue"/>
                <a:cs typeface="Helvetica Neue"/>
              </a:defRPr>
            </a:lvl1pPr>
            <a:lvl2pPr>
              <a:defRPr sz="2100" b="1">
                <a:solidFill>
                  <a:srgbClr val="000000"/>
                </a:solidFill>
                <a:latin typeface="Helvetica Neue"/>
                <a:ea typeface="Helvetica Neue"/>
                <a:cs typeface="Helvetica Neue"/>
              </a:defRPr>
            </a:lvl2pPr>
            <a:lvl3pPr>
              <a:defRPr sz="2100" b="1">
                <a:solidFill>
                  <a:srgbClr val="000000"/>
                </a:solidFill>
                <a:latin typeface="Helvetica Neue"/>
                <a:ea typeface="Helvetica Neue"/>
                <a:cs typeface="Helvetica Neue"/>
              </a:defRPr>
            </a:lvl3pPr>
            <a:lvl4pPr>
              <a:defRPr sz="2100" b="1">
                <a:solidFill>
                  <a:srgbClr val="000000"/>
                </a:solidFill>
                <a:latin typeface="Helvetica Neue"/>
                <a:ea typeface="Helvetica Neue"/>
                <a:cs typeface="Helvetica Neue"/>
              </a:defRPr>
            </a:lvl4pPr>
            <a:lvl5pPr>
              <a:defRPr sz="2100" b="1">
                <a:solidFill>
                  <a:srgbClr val="000000"/>
                </a:solidFill>
                <a:latin typeface="Helvetica Neue"/>
                <a:ea typeface="Helvetica Neue"/>
                <a:cs typeface="Helvetica Neue"/>
              </a:defRPr>
            </a:lvl5pPr>
            <a:lvl6pPr>
              <a:defRPr sz="2100" b="1">
                <a:solidFill>
                  <a:srgbClr val="000000"/>
                </a:solidFill>
                <a:latin typeface="Helvetica Neue"/>
                <a:ea typeface="Helvetica Neue"/>
                <a:cs typeface="Helvetica Neue"/>
              </a:defRPr>
            </a:lvl6pPr>
            <a:lvl7pPr>
              <a:defRPr sz="2100" b="1">
                <a:solidFill>
                  <a:srgbClr val="000000"/>
                </a:solidFill>
                <a:latin typeface="Helvetica Neue"/>
                <a:ea typeface="Helvetica Neue"/>
                <a:cs typeface="Helvetica Neue"/>
              </a:defRPr>
            </a:lvl7pPr>
            <a:lvl8pPr>
              <a:defRPr sz="2100" b="1">
                <a:solidFill>
                  <a:srgbClr val="000000"/>
                </a:solidFill>
                <a:latin typeface="Helvetica Neue"/>
                <a:ea typeface="Helvetica Neue"/>
                <a:cs typeface="Helvetica Neue"/>
              </a:defRPr>
            </a:lvl8pPr>
            <a:lvl9pPr>
              <a:defRPr sz="2100" b="1">
                <a:solidFill>
                  <a:srgbClr val="000000"/>
                </a:solidFill>
                <a:latin typeface="Helvetica Neue"/>
                <a:ea typeface="Helvetica Neue"/>
                <a:cs typeface="Helvetica Neue"/>
              </a:defRPr>
            </a:lvl9pPr>
          </a:lstStyle>
          <a:p>
            <a:pPr defTabSz="171450">
              <a:lnSpc>
                <a:spcPct val="102000"/>
              </a:lnSpc>
              <a:buNone/>
              <a:defRPr sz="2100" b="1">
                <a:solidFill>
                  <a:srgbClr val="000000"/>
                </a:solidFill>
                <a:latin typeface="Helvetica Neue"/>
                <a:ea typeface="Helvetica Neue"/>
                <a:cs typeface="Helvetica Neue"/>
              </a:defRPr>
            </a:pPr>
            <a:r>
              <a:rPr sz="2100" b="1" dirty="0">
                <a:solidFill>
                  <a:srgbClr val="000000"/>
                </a:solidFill>
                <a:latin typeface="Helvetica Neue"/>
                <a:ea typeface="Helvetica Neue"/>
                <a:cs typeface="Helvetica Neue"/>
              </a:rPr>
              <a:t>SCEGLIERE IL SUPPORTO IN BASE AL LUOGO</a:t>
            </a:r>
            <a:endParaRPr sz="2250" b="1" dirty="0">
              <a:solidFill>
                <a:srgbClr val="000000"/>
              </a:solidFill>
              <a:latin typeface="Helvetica Neue"/>
              <a:ea typeface="Helvetica Neue"/>
              <a:cs typeface="Helvetica Neue"/>
            </a:endParaRPr>
          </a:p>
        </p:txBody>
      </p:sp>
      <p:sp>
        <p:nvSpPr>
          <p:cNvPr id="5" name="TextBox 4">
            <a:extLst>
              <a:ext uri="{FF2B5EF4-FFF2-40B4-BE49-F238E27FC236}">
                <a16:creationId xmlns:a16="http://schemas.microsoft.com/office/drawing/2014/main" id="{986BD737-9F1B-4A97-A352-99E4377D3144}"/>
              </a:ext>
            </a:extLst>
          </p:cNvPr>
          <p:cNvSpPr>
            <a:spLocks noGrp="1"/>
          </p:cNvSpPr>
          <p:nvPr/>
        </p:nvSpPr>
        <p:spPr>
          <a:xfrm>
            <a:off x="7010400" y="4524325"/>
            <a:ext cx="1800225" cy="333425"/>
          </a:xfrm>
          <a:prstGeom prst="rect">
            <a:avLst/>
          </a:prstGeom>
          <a:noFill/>
        </p:spPr>
        <p:txBody>
          <a:bodyPr wrap="square" lIns="0" tIns="0" rIns="0" bIns="0">
            <a:spAutoFit/>
          </a:bodyPr>
          <a:lstStyle/>
          <a:p>
            <a:pPr algn="r" defTabSz="171450">
              <a:lnSpc>
                <a:spcPts val="1275"/>
              </a:lnSpc>
              <a:buNone/>
            </a:pPr>
            <a:r>
              <a:rPr sz="1125">
                <a:solidFill>
                  <a:srgbClr val="FFFFFF"/>
                </a:solidFill>
                <a:latin typeface="Helvetica Neue"/>
                <a:ea typeface="Helvetica Neue"/>
                <a:cs typeface="Helvetica Neue"/>
              </a:rPr>
              <a:t>PROGETTARE UN</a:t>
            </a:r>
          </a:p>
          <a:p>
            <a:pPr algn="r" defTabSz="171450">
              <a:lnSpc>
                <a:spcPts val="1275"/>
              </a:lnSpc>
              <a:buNone/>
            </a:pPr>
            <a:r>
              <a:rPr sz="1125" b="1">
                <a:solidFill>
                  <a:srgbClr val="FFFFFF"/>
                </a:solidFill>
                <a:latin typeface="Helvetica Neue"/>
                <a:ea typeface="Helvetica Neue"/>
                <a:cs typeface="Helvetica Neue"/>
              </a:rPr>
              <a:t> WAYFINDING RURALE</a:t>
            </a:r>
            <a:endParaRPr sz="1125">
              <a:solidFill>
                <a:srgbClr val="FFFFFF"/>
              </a:solidFill>
              <a:latin typeface="Helvetica Neue"/>
              <a:ea typeface="Helvetica Neue"/>
              <a:cs typeface="Helvetica Neue"/>
            </a:endParaRPr>
          </a:p>
        </p:txBody>
      </p:sp>
      <p:sp>
        <p:nvSpPr>
          <p:cNvPr id="6" name="project-name">
            <a:extLst>
              <a:ext uri="{FF2B5EF4-FFF2-40B4-BE49-F238E27FC236}">
                <a16:creationId xmlns:a16="http://schemas.microsoft.com/office/drawing/2014/main" id="{842945F7-AA1B-4BAC-B4C8-6418CD119292}"/>
              </a:ext>
            </a:extLst>
          </p:cNvPr>
          <p:cNvSpPr>
            <a:spLocks noGrp="1"/>
          </p:cNvSpPr>
          <p:nvPr/>
        </p:nvSpPr>
        <p:spPr>
          <a:xfrm>
            <a:off x="361950" y="3914444"/>
            <a:ext cx="7620000" cy="400050"/>
          </a:xfrm>
          <a:prstGeom prst="rect">
            <a:avLst/>
          </a:prstGeom>
          <a:noFill/>
          <a:ln w="0">
            <a:noFill/>
            <a:prstDash val="solid"/>
          </a:ln>
        </p:spPr>
        <p:txBody>
          <a:bodyPr wrap="square" lIns="0" tIns="0" rIns="0" bIns="0">
            <a:noAutofit/>
          </a:bodyPr>
          <a:lstStyle>
            <a:defPPr>
              <a:defRPr sz="1650" b="0">
                <a:solidFill>
                  <a:srgbClr val="FFFFFF"/>
                </a:solidFill>
                <a:latin typeface="Helvetica Neue"/>
                <a:ea typeface="Helvetica Neue"/>
                <a:cs typeface="Helvetica Neue"/>
              </a:defRPr>
            </a:defPPr>
            <a:lvl1pPr>
              <a:defRPr sz="1650" b="0">
                <a:solidFill>
                  <a:srgbClr val="FFFFFF"/>
                </a:solidFill>
                <a:latin typeface="Helvetica Neue"/>
                <a:ea typeface="Helvetica Neue"/>
                <a:cs typeface="Helvetica Neue"/>
              </a:defRPr>
            </a:lvl1pPr>
            <a:lvl2pPr>
              <a:defRPr sz="1650" b="0">
                <a:solidFill>
                  <a:srgbClr val="FFFFFF"/>
                </a:solidFill>
                <a:latin typeface="Helvetica Neue"/>
                <a:ea typeface="Helvetica Neue"/>
                <a:cs typeface="Helvetica Neue"/>
              </a:defRPr>
            </a:lvl2pPr>
            <a:lvl3pPr>
              <a:defRPr sz="1650" b="0">
                <a:solidFill>
                  <a:srgbClr val="FFFFFF"/>
                </a:solidFill>
                <a:latin typeface="Helvetica Neue"/>
                <a:ea typeface="Helvetica Neue"/>
                <a:cs typeface="Helvetica Neue"/>
              </a:defRPr>
            </a:lvl3pPr>
            <a:lvl4pPr>
              <a:defRPr sz="1650" b="0">
                <a:solidFill>
                  <a:srgbClr val="FFFFFF"/>
                </a:solidFill>
                <a:latin typeface="Helvetica Neue"/>
                <a:ea typeface="Helvetica Neue"/>
                <a:cs typeface="Helvetica Neue"/>
              </a:defRPr>
            </a:lvl4pPr>
            <a:lvl5pPr>
              <a:defRPr sz="1650" b="0">
                <a:solidFill>
                  <a:srgbClr val="FFFFFF"/>
                </a:solidFill>
                <a:latin typeface="Helvetica Neue"/>
                <a:ea typeface="Helvetica Neue"/>
                <a:cs typeface="Helvetica Neue"/>
              </a:defRPr>
            </a:lvl5pPr>
            <a:lvl6pPr>
              <a:defRPr sz="1650" b="0">
                <a:solidFill>
                  <a:srgbClr val="FFFFFF"/>
                </a:solidFill>
                <a:latin typeface="Helvetica Neue"/>
                <a:ea typeface="Helvetica Neue"/>
                <a:cs typeface="Helvetica Neue"/>
              </a:defRPr>
            </a:lvl6pPr>
            <a:lvl7pPr>
              <a:defRPr sz="1650" b="0">
                <a:solidFill>
                  <a:srgbClr val="FFFFFF"/>
                </a:solidFill>
                <a:latin typeface="Helvetica Neue"/>
                <a:ea typeface="Helvetica Neue"/>
                <a:cs typeface="Helvetica Neue"/>
              </a:defRPr>
            </a:lvl7pPr>
            <a:lvl8pPr>
              <a:defRPr sz="1650" b="0">
                <a:solidFill>
                  <a:srgbClr val="FFFFFF"/>
                </a:solidFill>
                <a:latin typeface="Helvetica Neue"/>
                <a:ea typeface="Helvetica Neue"/>
                <a:cs typeface="Helvetica Neue"/>
              </a:defRPr>
            </a:lvl8pPr>
            <a:lvl9pPr>
              <a:defRPr sz="1650" b="0">
                <a:solidFill>
                  <a:srgbClr val="FFFFFF"/>
                </a:solidFill>
                <a:latin typeface="Helvetica Neue"/>
                <a:ea typeface="Helvetica Neue"/>
                <a:cs typeface="Helvetica Neue"/>
              </a:defRPr>
            </a:lvl9pPr>
          </a:lstStyle>
          <a:p>
            <a:pPr>
              <a:lnSpc>
                <a:spcPct val="105000"/>
              </a:lnSpc>
              <a:defRPr sz="1650" b="0">
                <a:solidFill>
                  <a:srgbClr val="FFFFFF"/>
                </a:solidFill>
                <a:latin typeface="Helvetica Neue"/>
                <a:ea typeface="Helvetica Neue"/>
                <a:cs typeface="Helvetica Neue"/>
              </a:defRPr>
            </a:pPr>
            <a:r>
              <a:rPr sz="1650" b="0" dirty="0">
                <a:solidFill>
                  <a:srgbClr val="FFFFFF"/>
                </a:solidFill>
                <a:latin typeface="Helvetica Neue"/>
                <a:ea typeface="Helvetica Neue"/>
                <a:cs typeface="Helvetica Neue"/>
              </a:rPr>
              <a:t>Gateway Green</a:t>
            </a:r>
            <a:r>
              <a:rPr lang="it-IT" sz="1650" b="0" dirty="0">
                <a:solidFill>
                  <a:srgbClr val="FFFFFF"/>
                </a:solidFill>
                <a:latin typeface="Helvetica Neue"/>
                <a:ea typeface="Helvetica Neue"/>
                <a:cs typeface="Helvetica Neue"/>
              </a:rPr>
              <a:t> </a:t>
            </a:r>
            <a:r>
              <a:rPr lang="it-IT" sz="1600" b="1" dirty="0">
                <a:solidFill>
                  <a:schemeClr val="bg1"/>
                </a:solidFill>
                <a:effectLst/>
                <a:latin typeface="Calibri" panose="020F0502020204030204" pitchFamily="34" charset="0"/>
                <a:ea typeface="MS Mincho" panose="02020609040205080304" pitchFamily="49" charset="-128"/>
                <a:cs typeface="Times New Roman" panose="02020603050405020304" pitchFamily="18" charset="0"/>
              </a:rPr>
              <a:t>|</a:t>
            </a:r>
            <a:r>
              <a:rPr lang="it-IT" sz="1650" b="0" dirty="0">
                <a:solidFill>
                  <a:srgbClr val="FFFFFF"/>
                </a:solidFill>
                <a:latin typeface="Helvetica Neue"/>
                <a:ea typeface="Helvetica Neue"/>
                <a:cs typeface="Helvetica Neue"/>
              </a:rPr>
              <a:t> </a:t>
            </a:r>
            <a:r>
              <a:rPr lang="it-IT" sz="1800" b="1"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USA | Parco 2017 e aggiornamenti 2020</a:t>
            </a:r>
            <a:endParaRPr lang="it-IT" sz="1800"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endParaRPr>
          </a:p>
          <a:p>
            <a:pPr>
              <a:lnSpc>
                <a:spcPct val="105000"/>
              </a:lnSpc>
              <a:buNone/>
              <a:defRPr sz="1650" b="0">
                <a:solidFill>
                  <a:srgbClr val="FFFFFF"/>
                </a:solidFill>
                <a:latin typeface="Helvetica Neue"/>
                <a:ea typeface="Helvetica Neue"/>
                <a:cs typeface="Helvetica Neue"/>
              </a:defRPr>
            </a:pPr>
            <a:endParaRPr sz="1650" b="0" dirty="0">
              <a:solidFill>
                <a:srgbClr val="FFFFFF"/>
              </a:solidFill>
              <a:latin typeface="Helvetica Neue"/>
              <a:ea typeface="Helvetica Neue"/>
              <a:cs typeface="Helvetica Neue"/>
            </a:endParaRPr>
          </a:p>
        </p:txBody>
      </p:sp>
    </p:spTree>
    <p:extLst>
      <p:ext uri="{BB962C8B-B14F-4D97-AF65-F5344CB8AC3E}">
        <p14:creationId xmlns:p14="http://schemas.microsoft.com/office/powerpoint/2010/main" val="419019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
            <a:extLst>
              <a:ext uri="{FF2B5EF4-FFF2-40B4-BE49-F238E27FC236}">
                <a16:creationId xmlns:a16="http://schemas.microsoft.com/office/drawing/2014/main" id="{6C2A78E7-DE4A-CE2C-BED5-D0750297CB9C}"/>
              </a:ext>
            </a:extLst>
          </p:cNvPr>
          <p:cNvSpPr>
            <a:spLocks noGrp="1"/>
          </p:cNvSpPr>
          <p:nvPr/>
        </p:nvSpPr>
        <p:spPr>
          <a:xfrm>
            <a:off x="365284" y="180975"/>
            <a:ext cx="4048125" cy="652882"/>
          </a:xfrm>
          <a:prstGeom prst="rect">
            <a:avLst/>
          </a:prstGeom>
          <a:noFill/>
        </p:spPr>
        <p:txBody>
          <a:bodyPr wrap="square" lIns="0" tIns="0" rIns="0" bIns="0" anchor="t">
            <a:noAutofit/>
          </a:bodyPr>
          <a:lstStyle>
            <a:defPPr>
              <a:defRPr sz="4200" b="1">
                <a:solidFill>
                  <a:srgbClr val="000000"/>
                </a:solidFill>
                <a:latin typeface="Helvetica Neue"/>
                <a:ea typeface="Helvetica Neue"/>
                <a:cs typeface="Helvetica Neue"/>
              </a:defRPr>
            </a:defPPr>
            <a:lvl1pPr>
              <a:defRPr sz="4200" b="1">
                <a:solidFill>
                  <a:srgbClr val="000000"/>
                </a:solidFill>
                <a:latin typeface="Helvetica Neue"/>
                <a:ea typeface="Helvetica Neue"/>
                <a:cs typeface="Helvetica Neue"/>
              </a:defRPr>
            </a:lvl1pPr>
            <a:lvl2pPr>
              <a:defRPr sz="4200" b="1">
                <a:solidFill>
                  <a:srgbClr val="000000"/>
                </a:solidFill>
                <a:latin typeface="Helvetica Neue"/>
                <a:ea typeface="Helvetica Neue"/>
                <a:cs typeface="Helvetica Neue"/>
              </a:defRPr>
            </a:lvl2pPr>
            <a:lvl3pPr>
              <a:defRPr sz="4200" b="1">
                <a:solidFill>
                  <a:srgbClr val="000000"/>
                </a:solidFill>
                <a:latin typeface="Helvetica Neue"/>
                <a:ea typeface="Helvetica Neue"/>
                <a:cs typeface="Helvetica Neue"/>
              </a:defRPr>
            </a:lvl3pPr>
            <a:lvl4pPr>
              <a:defRPr sz="4200" b="1">
                <a:solidFill>
                  <a:srgbClr val="000000"/>
                </a:solidFill>
                <a:latin typeface="Helvetica Neue"/>
                <a:ea typeface="Helvetica Neue"/>
                <a:cs typeface="Helvetica Neue"/>
              </a:defRPr>
            </a:lvl4pPr>
            <a:lvl5pPr>
              <a:defRPr sz="4200" b="1">
                <a:solidFill>
                  <a:srgbClr val="000000"/>
                </a:solidFill>
                <a:latin typeface="Helvetica Neue"/>
                <a:ea typeface="Helvetica Neue"/>
                <a:cs typeface="Helvetica Neue"/>
              </a:defRPr>
            </a:lvl5pPr>
            <a:lvl6pPr>
              <a:defRPr sz="4200" b="1">
                <a:solidFill>
                  <a:srgbClr val="000000"/>
                </a:solidFill>
                <a:latin typeface="Helvetica Neue"/>
                <a:ea typeface="Helvetica Neue"/>
                <a:cs typeface="Helvetica Neue"/>
              </a:defRPr>
            </a:lvl6pPr>
            <a:lvl7pPr>
              <a:defRPr sz="4200" b="1">
                <a:solidFill>
                  <a:srgbClr val="000000"/>
                </a:solidFill>
                <a:latin typeface="Helvetica Neue"/>
                <a:ea typeface="Helvetica Neue"/>
                <a:cs typeface="Helvetica Neue"/>
              </a:defRPr>
            </a:lvl7pPr>
            <a:lvl8pPr>
              <a:defRPr sz="4200" b="1">
                <a:solidFill>
                  <a:srgbClr val="000000"/>
                </a:solidFill>
                <a:latin typeface="Helvetica Neue"/>
                <a:ea typeface="Helvetica Neue"/>
                <a:cs typeface="Helvetica Neue"/>
              </a:defRPr>
            </a:lvl8pPr>
            <a:lvl9pPr>
              <a:defRPr sz="4200" b="1">
                <a:solidFill>
                  <a:srgbClr val="000000"/>
                </a:solidFill>
                <a:latin typeface="Helvetica Neue"/>
                <a:ea typeface="Helvetica Neue"/>
                <a:cs typeface="Helvetica Neue"/>
              </a:defRPr>
            </a:lvl9pPr>
          </a:lstStyle>
          <a:p>
            <a:pPr defTabSz="171450">
              <a:lnSpc>
                <a:spcPct val="102000"/>
              </a:lnSpc>
              <a:buNone/>
              <a:defRPr sz="4200" b="1">
                <a:solidFill>
                  <a:srgbClr val="000000"/>
                </a:solidFill>
                <a:latin typeface="Helvetica Neue"/>
                <a:ea typeface="Helvetica Neue"/>
                <a:cs typeface="Helvetica Neue"/>
              </a:defRPr>
            </a:pPr>
            <a:r>
              <a:rPr sz="4200" b="1">
                <a:solidFill>
                  <a:srgbClr val="000000"/>
                </a:solidFill>
                <a:latin typeface="Helvetica Neue"/>
                <a:ea typeface="Helvetica Neue"/>
                <a:cs typeface="Helvetica Neue"/>
              </a:rPr>
              <a:t>Gateway Green</a:t>
            </a:r>
          </a:p>
        </p:txBody>
      </p:sp>
      <p:sp>
        <p:nvSpPr>
          <p:cNvPr id="9" name="TextBox 3">
            <a:extLst>
              <a:ext uri="{FF2B5EF4-FFF2-40B4-BE49-F238E27FC236}">
                <a16:creationId xmlns:a16="http://schemas.microsoft.com/office/drawing/2014/main" id="{487E1F08-B9A6-1FCD-CC09-A7729736E67F}"/>
              </a:ext>
            </a:extLst>
          </p:cNvPr>
          <p:cNvSpPr>
            <a:spLocks noGrp="1"/>
          </p:cNvSpPr>
          <p:nvPr/>
        </p:nvSpPr>
        <p:spPr>
          <a:xfrm>
            <a:off x="365284" y="839610"/>
            <a:ext cx="4048125" cy="254000"/>
          </a:xfrm>
          <a:prstGeom prst="rect">
            <a:avLst/>
          </a:prstGeom>
          <a:noFill/>
        </p:spPr>
        <p:txBody>
          <a:bodyPr wrap="square" lIns="0" tIns="0" rIns="0" bIns="0">
            <a:noAutofit/>
          </a:bodyPr>
          <a:lstStyle>
            <a:defPPr>
              <a:defRPr sz="1875" b="0">
                <a:solidFill>
                  <a:srgbClr val="4275F8"/>
                </a:solidFill>
                <a:latin typeface="Calibri"/>
                <a:ea typeface="Calibri"/>
                <a:cs typeface="Calibri"/>
              </a:defRPr>
            </a:defPPr>
            <a:lvl1pPr>
              <a:defRPr sz="1875" b="0">
                <a:solidFill>
                  <a:srgbClr val="4275F8"/>
                </a:solidFill>
                <a:latin typeface="Calibri"/>
                <a:ea typeface="Calibri"/>
                <a:cs typeface="Calibri"/>
              </a:defRPr>
            </a:lvl1pPr>
            <a:lvl2pPr>
              <a:defRPr sz="1875" b="0">
                <a:solidFill>
                  <a:srgbClr val="4275F8"/>
                </a:solidFill>
                <a:latin typeface="Calibri"/>
                <a:ea typeface="Calibri"/>
                <a:cs typeface="Calibri"/>
              </a:defRPr>
            </a:lvl2pPr>
            <a:lvl3pPr>
              <a:defRPr sz="1875" b="0">
                <a:solidFill>
                  <a:srgbClr val="4275F8"/>
                </a:solidFill>
                <a:latin typeface="Calibri"/>
                <a:ea typeface="Calibri"/>
                <a:cs typeface="Calibri"/>
              </a:defRPr>
            </a:lvl3pPr>
            <a:lvl4pPr>
              <a:defRPr sz="1875" b="0">
                <a:solidFill>
                  <a:srgbClr val="4275F8"/>
                </a:solidFill>
                <a:latin typeface="Calibri"/>
                <a:ea typeface="Calibri"/>
                <a:cs typeface="Calibri"/>
              </a:defRPr>
            </a:lvl4pPr>
            <a:lvl5pPr>
              <a:defRPr sz="1875" b="0">
                <a:solidFill>
                  <a:srgbClr val="4275F8"/>
                </a:solidFill>
                <a:latin typeface="Calibri"/>
                <a:ea typeface="Calibri"/>
                <a:cs typeface="Calibri"/>
              </a:defRPr>
            </a:lvl5pPr>
            <a:lvl6pPr>
              <a:defRPr sz="1875" b="0">
                <a:solidFill>
                  <a:srgbClr val="4275F8"/>
                </a:solidFill>
                <a:latin typeface="Calibri"/>
                <a:ea typeface="Calibri"/>
                <a:cs typeface="Calibri"/>
              </a:defRPr>
            </a:lvl6pPr>
            <a:lvl7pPr>
              <a:defRPr sz="1875" b="0">
                <a:solidFill>
                  <a:srgbClr val="4275F8"/>
                </a:solidFill>
                <a:latin typeface="Calibri"/>
                <a:ea typeface="Calibri"/>
                <a:cs typeface="Calibri"/>
              </a:defRPr>
            </a:lvl7pPr>
            <a:lvl8pPr>
              <a:defRPr sz="1875" b="0">
                <a:solidFill>
                  <a:srgbClr val="4275F8"/>
                </a:solidFill>
                <a:latin typeface="Calibri"/>
                <a:ea typeface="Calibri"/>
                <a:cs typeface="Calibri"/>
              </a:defRPr>
            </a:lvl8pPr>
            <a:lvl9pPr>
              <a:defRPr sz="1875" b="0">
                <a:solidFill>
                  <a:srgbClr val="4275F8"/>
                </a:solidFill>
                <a:latin typeface="Calibri"/>
                <a:ea typeface="Calibri"/>
                <a:cs typeface="Calibri"/>
              </a:defRPr>
            </a:lvl9pPr>
          </a:lstStyle>
          <a:p>
            <a:pPr defTabSz="171450">
              <a:lnSpc>
                <a:spcPts val="1650"/>
              </a:lnSpc>
              <a:buNone/>
              <a:defRPr sz="1875" b="0">
                <a:solidFill>
                  <a:srgbClr val="4275F8"/>
                </a:solidFill>
                <a:latin typeface="Calibri"/>
                <a:ea typeface="Calibri"/>
                <a:cs typeface="Calibri"/>
              </a:defRPr>
            </a:pPr>
            <a:r>
              <a:rPr lang="it-IT" sz="1875" b="0" spc="-1" dirty="0">
                <a:solidFill>
                  <a:srgbClr val="4275F8"/>
                </a:solidFill>
                <a:latin typeface="Calibri"/>
                <a:ea typeface="Calibri"/>
                <a:cs typeface="Calibri"/>
              </a:rPr>
              <a:t>IL GINEPRO COME STRUTTURA </a:t>
            </a:r>
          </a:p>
          <a:p>
            <a:pPr defTabSz="171450">
              <a:lnSpc>
                <a:spcPts val="1650"/>
              </a:lnSpc>
              <a:buNone/>
              <a:defRPr sz="1875" b="0">
                <a:solidFill>
                  <a:srgbClr val="4275F8"/>
                </a:solidFill>
                <a:latin typeface="Calibri"/>
                <a:ea typeface="Calibri"/>
                <a:cs typeface="Calibri"/>
              </a:defRPr>
            </a:pPr>
            <a:r>
              <a:rPr lang="it-IT" sz="1875" b="0" spc="-1" dirty="0">
                <a:solidFill>
                  <a:srgbClr val="4275F8"/>
                </a:solidFill>
                <a:latin typeface="Calibri"/>
                <a:ea typeface="Calibri"/>
                <a:cs typeface="Calibri"/>
              </a:rPr>
              <a:t>DEI SEGNALI</a:t>
            </a:r>
          </a:p>
        </p:txBody>
      </p:sp>
      <p:sp>
        <p:nvSpPr>
          <p:cNvPr id="12" name="project-presentation">
            <a:extLst>
              <a:ext uri="{FF2B5EF4-FFF2-40B4-BE49-F238E27FC236}">
                <a16:creationId xmlns:a16="http://schemas.microsoft.com/office/drawing/2014/main" id="{A2AD1637-F237-4A09-B386-4313618C0D9C}"/>
              </a:ext>
            </a:extLst>
          </p:cNvPr>
          <p:cNvSpPr>
            <a:spLocks noGrp="1"/>
          </p:cNvSpPr>
          <p:nvPr/>
        </p:nvSpPr>
        <p:spPr>
          <a:xfrm>
            <a:off x="365284" y="1399430"/>
            <a:ext cx="4019550" cy="3477370"/>
          </a:xfrm>
          <a:prstGeom prst="rect">
            <a:avLst/>
          </a:prstGeom>
          <a:noFill/>
          <a:ln w="0">
            <a:noFill/>
            <a:prstDash val="solid"/>
          </a:ln>
        </p:spPr>
        <p:txBody>
          <a:bodyPr wrap="square" lIns="0" tIns="0" rIns="0" bIns="0">
            <a:noAutofit/>
          </a:bodyPr>
          <a:lstStyle>
            <a:defPPr>
              <a:defRPr sz="1350" b="0">
                <a:solidFill>
                  <a:srgbClr val="000000"/>
                </a:solidFill>
                <a:latin typeface="Open Sans"/>
                <a:ea typeface="Open Sans"/>
                <a:cs typeface="Open Sans"/>
              </a:defRPr>
            </a:defPPr>
            <a:lvl1pPr>
              <a:defRPr sz="1350" b="0">
                <a:solidFill>
                  <a:srgbClr val="000000"/>
                </a:solidFill>
                <a:latin typeface="Open Sans"/>
                <a:ea typeface="Open Sans"/>
                <a:cs typeface="Open Sans"/>
              </a:defRPr>
            </a:lvl1pPr>
            <a:lvl2pPr>
              <a:defRPr sz="1350" b="0">
                <a:solidFill>
                  <a:srgbClr val="000000"/>
                </a:solidFill>
                <a:latin typeface="Open Sans"/>
                <a:ea typeface="Open Sans"/>
                <a:cs typeface="Open Sans"/>
              </a:defRPr>
            </a:lvl2pPr>
            <a:lvl3pPr>
              <a:defRPr sz="1350" b="0">
                <a:solidFill>
                  <a:srgbClr val="000000"/>
                </a:solidFill>
                <a:latin typeface="Open Sans"/>
                <a:ea typeface="Open Sans"/>
                <a:cs typeface="Open Sans"/>
              </a:defRPr>
            </a:lvl3pPr>
            <a:lvl4pPr>
              <a:defRPr sz="1350" b="0">
                <a:solidFill>
                  <a:srgbClr val="000000"/>
                </a:solidFill>
                <a:latin typeface="Open Sans"/>
                <a:ea typeface="Open Sans"/>
                <a:cs typeface="Open Sans"/>
              </a:defRPr>
            </a:lvl4pPr>
            <a:lvl5pPr>
              <a:defRPr sz="1350" b="0">
                <a:solidFill>
                  <a:srgbClr val="000000"/>
                </a:solidFill>
                <a:latin typeface="Open Sans"/>
                <a:ea typeface="Open Sans"/>
                <a:cs typeface="Open Sans"/>
              </a:defRPr>
            </a:lvl5pPr>
            <a:lvl6pPr>
              <a:defRPr sz="1350" b="0">
                <a:solidFill>
                  <a:srgbClr val="000000"/>
                </a:solidFill>
                <a:latin typeface="Open Sans"/>
                <a:ea typeface="Open Sans"/>
                <a:cs typeface="Open Sans"/>
              </a:defRPr>
            </a:lvl6pPr>
            <a:lvl7pPr>
              <a:defRPr sz="1350" b="0">
                <a:solidFill>
                  <a:srgbClr val="000000"/>
                </a:solidFill>
                <a:latin typeface="Open Sans"/>
                <a:ea typeface="Open Sans"/>
                <a:cs typeface="Open Sans"/>
              </a:defRPr>
            </a:lvl7pPr>
            <a:lvl8pPr>
              <a:defRPr sz="1350" b="0">
                <a:solidFill>
                  <a:srgbClr val="000000"/>
                </a:solidFill>
                <a:latin typeface="Open Sans"/>
                <a:ea typeface="Open Sans"/>
                <a:cs typeface="Open Sans"/>
              </a:defRPr>
            </a:lvl8pPr>
            <a:lvl9pPr>
              <a:defRPr sz="1350" b="0">
                <a:solidFill>
                  <a:srgbClr val="000000"/>
                </a:solidFill>
                <a:latin typeface="Open Sans"/>
                <a:ea typeface="Open Sans"/>
                <a:cs typeface="Open Sans"/>
              </a:defRPr>
            </a:lvl9pPr>
          </a:lstStyle>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Gateway Green </a:t>
            </a:r>
            <a:r>
              <a:rPr sz="1350" b="0" dirty="0" err="1">
                <a:solidFill>
                  <a:srgbClr val="000000"/>
                </a:solidFill>
                <a:latin typeface="Open Sans"/>
                <a:ea typeface="Open Sans"/>
                <a:cs typeface="Open Sans"/>
              </a:rPr>
              <a:t>è</a:t>
            </a:r>
            <a:r>
              <a:rPr sz="1350" b="0" dirty="0">
                <a:solidFill>
                  <a:srgbClr val="000000"/>
                </a:solidFill>
                <a:latin typeface="Open Sans"/>
                <a:ea typeface="Open Sans"/>
                <a:cs typeface="Open Sans"/>
              </a:rPr>
              <a:t> un </a:t>
            </a:r>
            <a:r>
              <a:rPr sz="1350" b="0" dirty="0" err="1">
                <a:solidFill>
                  <a:srgbClr val="000000"/>
                </a:solidFill>
                <a:latin typeface="Open Sans"/>
                <a:ea typeface="Open Sans"/>
                <a:cs typeface="Open Sans"/>
              </a:rPr>
              <a:t>parco</a:t>
            </a:r>
            <a:r>
              <a:rPr sz="1350" b="0" dirty="0">
                <a:solidFill>
                  <a:srgbClr val="000000"/>
                </a:solidFill>
                <a:latin typeface="Open Sans"/>
                <a:ea typeface="Open Sans"/>
                <a:cs typeface="Open Sans"/>
              </a:rPr>
              <a:t> per </a:t>
            </a:r>
            <a:r>
              <a:rPr sz="1350" b="0" dirty="0" err="1">
                <a:solidFill>
                  <a:srgbClr val="000000"/>
                </a:solidFill>
                <a:latin typeface="Open Sans"/>
                <a:ea typeface="Open Sans"/>
                <a:cs typeface="Open Sans"/>
              </a:rPr>
              <a:t>biciclette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ricavato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tra</a:t>
            </a:r>
            <a:r>
              <a:rPr sz="1350" b="0" dirty="0">
                <a:solidFill>
                  <a:srgbClr val="000000"/>
                </a:solidFill>
                <a:latin typeface="Open Sans"/>
                <a:ea typeface="Open Sans"/>
                <a:cs typeface="Open Sans"/>
              </a:rPr>
              <a:t> due </a:t>
            </a:r>
            <a:r>
              <a:rPr sz="1350" b="0" dirty="0" err="1">
                <a:solidFill>
                  <a:srgbClr val="000000"/>
                </a:solidFill>
                <a:latin typeface="Open Sans"/>
                <a:ea typeface="Open Sans"/>
                <a:cs typeface="Open Sans"/>
              </a:rPr>
              <a:t>autostrade</a:t>
            </a:r>
            <a:r>
              <a:rPr sz="1350" b="0" dirty="0">
                <a:solidFill>
                  <a:srgbClr val="000000"/>
                </a:solidFill>
                <a:latin typeface="Open Sans"/>
                <a:ea typeface="Open Sans"/>
                <a:cs typeface="Open Sans"/>
              </a:rPr>
              <a:t> a Portland. </a:t>
            </a:r>
            <a:r>
              <a:rPr sz="1350" b="0" dirty="0" err="1">
                <a:solidFill>
                  <a:srgbClr val="000000"/>
                </a:solidFill>
                <a:latin typeface="Open Sans"/>
                <a:ea typeface="Open Sans"/>
                <a:cs typeface="Open Sans"/>
              </a:rPr>
              <a:t>sparks+sullivan</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progetta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mappe</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segnaletica</a:t>
            </a:r>
            <a:r>
              <a:rPr sz="1350" b="0" dirty="0">
                <a:solidFill>
                  <a:srgbClr val="000000"/>
                </a:solidFill>
                <a:latin typeface="Open Sans"/>
                <a:ea typeface="Open Sans"/>
                <a:cs typeface="Open Sans"/>
              </a:rPr>
              <a:t> con </a:t>
            </a:r>
            <a:r>
              <a:rPr sz="1350" b="0" dirty="0" err="1">
                <a:solidFill>
                  <a:srgbClr val="000000"/>
                </a:solidFill>
                <a:latin typeface="Open Sans"/>
                <a:ea typeface="Open Sans"/>
                <a:cs typeface="Open Sans"/>
              </a:rPr>
              <a:t>GreenWorks</a:t>
            </a:r>
            <a:r>
              <a:rPr sz="1350" b="0" dirty="0">
                <a:solidFill>
                  <a:srgbClr val="000000"/>
                </a:solidFill>
                <a:latin typeface="Open Sans"/>
                <a:ea typeface="Open Sans"/>
                <a:cs typeface="Open Sans"/>
              </a:rPr>
              <a:t> </a:t>
            </a:r>
            <a:endParaRPr lang="it-IT" sz="1350" b="0"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e il </a:t>
            </a:r>
            <a:r>
              <a:rPr sz="1350" b="0" dirty="0" err="1">
                <a:solidFill>
                  <a:srgbClr val="000000"/>
                </a:solidFill>
                <a:latin typeface="Open Sans"/>
                <a:ea typeface="Open Sans"/>
                <a:cs typeface="Open Sans"/>
              </a:rPr>
              <a:t>produttore</a:t>
            </a:r>
            <a:r>
              <a:rPr sz="1350" b="0" dirty="0">
                <a:solidFill>
                  <a:srgbClr val="000000"/>
                </a:solidFill>
                <a:latin typeface="Open Sans"/>
                <a:ea typeface="Open Sans"/>
                <a:cs typeface="Open Sans"/>
              </a:rPr>
              <a:t> ACME. I </a:t>
            </a:r>
            <a:r>
              <a:rPr sz="1350" b="0" dirty="0" err="1">
                <a:solidFill>
                  <a:srgbClr val="000000"/>
                </a:solidFill>
                <a:latin typeface="Open Sans"/>
                <a:ea typeface="Open Sans"/>
                <a:cs typeface="Open Sans"/>
              </a:rPr>
              <a:t>pali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sono</a:t>
            </a:r>
            <a:r>
              <a:rPr sz="1350" b="0" dirty="0">
                <a:solidFill>
                  <a:srgbClr val="000000"/>
                </a:solidFill>
                <a:latin typeface="Open Sans"/>
                <a:ea typeface="Open Sans"/>
                <a:cs typeface="Open Sans"/>
              </a:rPr>
              <a:t> in </a:t>
            </a:r>
            <a:r>
              <a:rPr sz="1350" b="0" dirty="0" err="1">
                <a:solidFill>
                  <a:srgbClr val="000000"/>
                </a:solidFill>
                <a:latin typeface="Open Sans"/>
                <a:ea typeface="Open Sans"/>
                <a:cs typeface="Open Sans"/>
              </a:rPr>
              <a:t>ginepro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scelto</a:t>
            </a:r>
            <a:r>
              <a:rPr sz="1350" b="0" dirty="0">
                <a:solidFill>
                  <a:srgbClr val="000000"/>
                </a:solidFill>
                <a:latin typeface="Open Sans"/>
                <a:ea typeface="Open Sans"/>
                <a:cs typeface="Open Sans"/>
              </a:rPr>
              <a:t> come </a:t>
            </a:r>
            <a:r>
              <a:rPr sz="1350" b="0" dirty="0" err="1">
                <a:solidFill>
                  <a:srgbClr val="000000"/>
                </a:solidFill>
                <a:latin typeface="Open Sans"/>
                <a:ea typeface="Open Sans"/>
                <a:cs typeface="Open Sans"/>
              </a:rPr>
              <a:t>alternativa</a:t>
            </a:r>
            <a:r>
              <a:rPr sz="1350" b="0" dirty="0">
                <a:solidFill>
                  <a:srgbClr val="000000"/>
                </a:solidFill>
                <a:latin typeface="Open Sans"/>
                <a:ea typeface="Open Sans"/>
                <a:cs typeface="Open Sans"/>
              </a:rPr>
              <a:t> al cedro e al legno </a:t>
            </a:r>
            <a:r>
              <a:rPr sz="1350" b="0" dirty="0" err="1">
                <a:solidFill>
                  <a:srgbClr val="000000"/>
                </a:solidFill>
                <a:latin typeface="Open Sans"/>
                <a:ea typeface="Open Sans"/>
                <a:cs typeface="Open Sans"/>
              </a:rPr>
              <a:t>trattato</a:t>
            </a:r>
            <a:r>
              <a:rPr sz="1350" b="0" dirty="0">
                <a:solidFill>
                  <a:srgbClr val="000000"/>
                </a:solidFill>
                <a:latin typeface="Open Sans"/>
                <a:ea typeface="Open Sans"/>
                <a:cs typeface="Open Sans"/>
              </a:rPr>
              <a:t>. </a:t>
            </a:r>
            <a:endParaRPr lang="it-IT" sz="1350" b="0"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1" dirty="0">
                <a:solidFill>
                  <a:srgbClr val="000000"/>
                </a:solidFill>
                <a:latin typeface="Open Sans"/>
                <a:ea typeface="Open Sans"/>
                <a:cs typeface="Open Sans"/>
              </a:rPr>
              <a:t>Il </a:t>
            </a:r>
            <a:r>
              <a:rPr sz="1350" b="1" dirty="0" err="1">
                <a:solidFill>
                  <a:srgbClr val="000000"/>
                </a:solidFill>
                <a:latin typeface="Open Sans"/>
                <a:ea typeface="Open Sans"/>
                <a:cs typeface="Open Sans"/>
              </a:rPr>
              <a:t>materiale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offre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una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struttura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riconoscibile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sulla</a:t>
            </a:r>
            <a:r>
              <a:rPr sz="1350" b="1" dirty="0">
                <a:solidFill>
                  <a:srgbClr val="000000"/>
                </a:solidFill>
                <a:latin typeface="Open Sans"/>
                <a:ea typeface="Open Sans"/>
                <a:cs typeface="Open Sans"/>
              </a:rPr>
              <a:t> quale </a:t>
            </a:r>
            <a:r>
              <a:rPr sz="1350" b="1" dirty="0" err="1">
                <a:solidFill>
                  <a:srgbClr val="000000"/>
                </a:solidFill>
                <a:latin typeface="Open Sans"/>
                <a:ea typeface="Open Sans"/>
                <a:cs typeface="Open Sans"/>
              </a:rPr>
              <a:t>trovano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posto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direzioni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regole</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indicazioni</a:t>
            </a:r>
            <a:r>
              <a:rPr sz="1350" b="1" dirty="0">
                <a:solidFill>
                  <a:srgbClr val="000000"/>
                </a:solidFill>
                <a:latin typeface="Open Sans"/>
                <a:ea typeface="Open Sans"/>
                <a:cs typeface="Open Sans"/>
              </a:rPr>
              <a:t> di </a:t>
            </a:r>
            <a:r>
              <a:rPr sz="1350" b="1" dirty="0" err="1">
                <a:solidFill>
                  <a:srgbClr val="000000"/>
                </a:solidFill>
                <a:latin typeface="Open Sans"/>
                <a:ea typeface="Open Sans"/>
                <a:cs typeface="Open Sans"/>
              </a:rPr>
              <a:t>difficoltà</a:t>
            </a:r>
            <a:r>
              <a:rPr sz="1350" b="0" dirty="0">
                <a:solidFill>
                  <a:srgbClr val="000000"/>
                </a:solidFill>
                <a:latin typeface="Open Sans"/>
                <a:ea typeface="Open Sans"/>
                <a:cs typeface="Open Sans"/>
              </a:rPr>
              <a:t>. La </a:t>
            </a:r>
            <a:r>
              <a:rPr sz="1350" b="0" dirty="0" err="1">
                <a:solidFill>
                  <a:srgbClr val="000000"/>
                </a:solidFill>
                <a:latin typeface="Open Sans"/>
                <a:ea typeface="Open Sans"/>
                <a:cs typeface="Open Sans"/>
              </a:rPr>
              <a:t>superficie</a:t>
            </a:r>
            <a:r>
              <a:rPr sz="1350" b="0" dirty="0">
                <a:solidFill>
                  <a:srgbClr val="000000"/>
                </a:solidFill>
                <a:latin typeface="Open Sans"/>
                <a:ea typeface="Open Sans"/>
                <a:cs typeface="Open Sans"/>
              </a:rPr>
              <a:t> del legno </a:t>
            </a:r>
            <a:r>
              <a:rPr sz="1350" b="0" dirty="0" err="1">
                <a:solidFill>
                  <a:srgbClr val="000000"/>
                </a:solidFill>
                <a:latin typeface="Open Sans"/>
                <a:ea typeface="Open Sans"/>
                <a:cs typeface="Open Sans"/>
              </a:rPr>
              <a:t>resta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visibile</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dà</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continuità</a:t>
            </a:r>
            <a:r>
              <a:rPr sz="1350" b="0" dirty="0">
                <a:solidFill>
                  <a:srgbClr val="000000"/>
                </a:solidFill>
                <a:latin typeface="Open Sans"/>
                <a:ea typeface="Open Sans"/>
                <a:cs typeface="Open Sans"/>
              </a:rPr>
              <a:t> a </a:t>
            </a:r>
            <a:r>
              <a:rPr sz="1350" b="0" dirty="0" err="1">
                <a:solidFill>
                  <a:srgbClr val="000000"/>
                </a:solidFill>
                <a:latin typeface="Open Sans"/>
                <a:ea typeface="Open Sans"/>
                <a:cs typeface="Open Sans"/>
              </a:rPr>
              <a:t>elementi</a:t>
            </a:r>
            <a:r>
              <a:rPr sz="1350" b="0" dirty="0">
                <a:solidFill>
                  <a:srgbClr val="000000"/>
                </a:solidFill>
                <a:latin typeface="Open Sans"/>
                <a:ea typeface="Open Sans"/>
                <a:cs typeface="Open Sans"/>
              </a:rPr>
              <a:t> </a:t>
            </a:r>
            <a:endParaRPr lang="it-IT" sz="1350" b="0"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di </a:t>
            </a:r>
            <a:r>
              <a:rPr sz="1350" b="0" dirty="0" err="1">
                <a:solidFill>
                  <a:srgbClr val="000000"/>
                </a:solidFill>
                <a:latin typeface="Open Sans"/>
                <a:ea typeface="Open Sans"/>
                <a:cs typeface="Open Sans"/>
              </a:rPr>
              <a:t>dimensioni</a:t>
            </a:r>
            <a:r>
              <a:rPr sz="1350" b="0" dirty="0">
                <a:solidFill>
                  <a:srgbClr val="000000"/>
                </a:solidFill>
                <a:latin typeface="Open Sans"/>
                <a:ea typeface="Open Sans"/>
                <a:cs typeface="Open Sans"/>
              </a:rPr>
              <a:t> diverse. Colori e </a:t>
            </a:r>
            <a:r>
              <a:rPr sz="1350" b="0" dirty="0" err="1">
                <a:solidFill>
                  <a:srgbClr val="000000"/>
                </a:solidFill>
                <a:latin typeface="Open Sans"/>
                <a:ea typeface="Open Sans"/>
                <a:cs typeface="Open Sans"/>
              </a:rPr>
              <a:t>pittogrammi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distinguono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percorsi</a:t>
            </a:r>
            <a:r>
              <a:rPr sz="1350" b="0" dirty="0">
                <a:solidFill>
                  <a:srgbClr val="000000"/>
                </a:solidFill>
                <a:latin typeface="Open Sans"/>
                <a:ea typeface="Open Sans"/>
                <a:cs typeface="Open Sans"/>
              </a:rPr>
              <a:t> senza </a:t>
            </a:r>
            <a:r>
              <a:rPr sz="1350" b="0" dirty="0" err="1">
                <a:solidFill>
                  <a:srgbClr val="000000"/>
                </a:solidFill>
                <a:latin typeface="Open Sans"/>
                <a:ea typeface="Open Sans"/>
                <a:cs typeface="Open Sans"/>
              </a:rPr>
              <a:t>nascondere</a:t>
            </a:r>
            <a:r>
              <a:rPr sz="1350" b="0" dirty="0">
                <a:solidFill>
                  <a:srgbClr val="000000"/>
                </a:solidFill>
                <a:latin typeface="Open Sans"/>
                <a:ea typeface="Open Sans"/>
                <a:cs typeface="Open Sans"/>
              </a:rPr>
              <a:t> il </a:t>
            </a:r>
            <a:r>
              <a:rPr sz="1350" b="0" dirty="0" err="1">
                <a:solidFill>
                  <a:srgbClr val="000000"/>
                </a:solidFill>
                <a:latin typeface="Open Sans"/>
                <a:ea typeface="Open Sans"/>
                <a:cs typeface="Open Sans"/>
              </a:rPr>
              <a:t>supporto</a:t>
            </a:r>
            <a:r>
              <a:rPr sz="1350" b="0" dirty="0">
                <a:solidFill>
                  <a:srgbClr val="000000"/>
                </a:solidFill>
                <a:latin typeface="Open Sans"/>
                <a:ea typeface="Open Sans"/>
                <a:cs typeface="Open Sans"/>
              </a:rPr>
              <a:t>. </a:t>
            </a:r>
            <a:r>
              <a:rPr sz="1350" b="1" dirty="0">
                <a:solidFill>
                  <a:srgbClr val="000000"/>
                </a:solidFill>
                <a:latin typeface="Open Sans"/>
                <a:ea typeface="Open Sans"/>
                <a:cs typeface="Open Sans"/>
              </a:rPr>
              <a:t>Il </a:t>
            </a:r>
            <a:r>
              <a:rPr sz="1350" b="1" dirty="0" err="1">
                <a:solidFill>
                  <a:srgbClr val="000000"/>
                </a:solidFill>
                <a:latin typeface="Open Sans"/>
                <a:ea typeface="Open Sans"/>
                <a:cs typeface="Open Sans"/>
              </a:rPr>
              <a:t>tema</a:t>
            </a:r>
            <a:r>
              <a:rPr sz="1350" b="1" dirty="0">
                <a:solidFill>
                  <a:srgbClr val="000000"/>
                </a:solidFill>
                <a:latin typeface="Open Sans"/>
                <a:ea typeface="Open Sans"/>
                <a:cs typeface="Open Sans"/>
              </a:rPr>
              <a:t> del legno </a:t>
            </a:r>
            <a:r>
              <a:rPr sz="1350" b="1" dirty="0" err="1">
                <a:solidFill>
                  <a:srgbClr val="000000"/>
                </a:solidFill>
                <a:latin typeface="Open Sans"/>
                <a:ea typeface="Open Sans"/>
                <a:cs typeface="Open Sans"/>
              </a:rPr>
              <a:t>riguarda</a:t>
            </a:r>
            <a:r>
              <a:rPr sz="1350" b="1" dirty="0">
                <a:solidFill>
                  <a:srgbClr val="000000"/>
                </a:solidFill>
                <a:latin typeface="Open Sans"/>
                <a:ea typeface="Open Sans"/>
                <a:cs typeface="Open Sans"/>
              </a:rPr>
              <a:t> qui la </a:t>
            </a:r>
            <a:r>
              <a:rPr sz="1350" b="1" dirty="0" err="1">
                <a:solidFill>
                  <a:srgbClr val="000000"/>
                </a:solidFill>
                <a:latin typeface="Open Sans"/>
                <a:ea typeface="Open Sans"/>
                <a:cs typeface="Open Sans"/>
              </a:rPr>
              <a:t>durata</a:t>
            </a:r>
            <a:r>
              <a:rPr sz="1350" b="1" dirty="0">
                <a:solidFill>
                  <a:srgbClr val="000000"/>
                </a:solidFill>
                <a:latin typeface="Open Sans"/>
                <a:ea typeface="Open Sans"/>
                <a:cs typeface="Open Sans"/>
              </a:rPr>
              <a:t> e la </a:t>
            </a:r>
            <a:r>
              <a:rPr sz="1350" b="1" dirty="0" err="1">
                <a:solidFill>
                  <a:srgbClr val="000000"/>
                </a:solidFill>
                <a:latin typeface="Open Sans"/>
                <a:ea typeface="Open Sans"/>
                <a:cs typeface="Open Sans"/>
              </a:rPr>
              <a:t>relazione</a:t>
            </a:r>
            <a:r>
              <a:rPr sz="1350" b="1" dirty="0">
                <a:solidFill>
                  <a:srgbClr val="000000"/>
                </a:solidFill>
                <a:latin typeface="Open Sans"/>
                <a:ea typeface="Open Sans"/>
                <a:cs typeface="Open Sans"/>
              </a:rPr>
              <a:t> con il </a:t>
            </a:r>
            <a:r>
              <a:rPr sz="1350" b="1" dirty="0" err="1">
                <a:solidFill>
                  <a:srgbClr val="000000"/>
                </a:solidFill>
                <a:latin typeface="Open Sans"/>
                <a:ea typeface="Open Sans"/>
                <a:cs typeface="Open Sans"/>
              </a:rPr>
              <a:t>contesto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oltre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all’aspetto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dimensione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dei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pali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fissaggi</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collocazione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concorrono</a:t>
            </a:r>
            <a:r>
              <a:rPr sz="1350" b="0" dirty="0">
                <a:solidFill>
                  <a:srgbClr val="000000"/>
                </a:solidFill>
                <a:latin typeface="Open Sans"/>
                <a:ea typeface="Open Sans"/>
                <a:cs typeface="Open Sans"/>
              </a:rPr>
              <a:t> a </a:t>
            </a:r>
            <a:r>
              <a:rPr sz="1350" b="0" dirty="0" err="1">
                <a:solidFill>
                  <a:srgbClr val="000000"/>
                </a:solidFill>
                <a:latin typeface="Open Sans"/>
                <a:ea typeface="Open Sans"/>
                <a:cs typeface="Open Sans"/>
              </a:rPr>
              <a:t>rendere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segnali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utilizzabili</a:t>
            </a:r>
            <a:r>
              <a:rPr sz="1350" b="0" dirty="0">
                <a:solidFill>
                  <a:srgbClr val="000000"/>
                </a:solidFill>
                <a:latin typeface="Open Sans"/>
                <a:ea typeface="Open Sans"/>
                <a:cs typeface="Open Sans"/>
              </a:rPr>
              <a:t> da chi </a:t>
            </a:r>
            <a:r>
              <a:rPr sz="1350" b="0" dirty="0" err="1">
                <a:solidFill>
                  <a:srgbClr val="000000"/>
                </a:solidFill>
                <a:latin typeface="Open Sans"/>
                <a:ea typeface="Open Sans"/>
                <a:cs typeface="Open Sans"/>
              </a:rPr>
              <a:t>attraversa</a:t>
            </a:r>
            <a:r>
              <a:rPr sz="1350" b="0" dirty="0">
                <a:solidFill>
                  <a:srgbClr val="000000"/>
                </a:solidFill>
                <a:latin typeface="Open Sans"/>
                <a:ea typeface="Open Sans"/>
                <a:cs typeface="Open Sans"/>
              </a:rPr>
              <a:t> il </a:t>
            </a:r>
            <a:r>
              <a:rPr sz="1350" b="0" dirty="0" err="1">
                <a:solidFill>
                  <a:srgbClr val="000000"/>
                </a:solidFill>
                <a:latin typeface="Open Sans"/>
                <a:ea typeface="Open Sans"/>
                <a:cs typeface="Open Sans"/>
              </a:rPr>
              <a:t>parco</a:t>
            </a:r>
            <a:r>
              <a:rPr sz="1350" b="0" dirty="0">
                <a:solidFill>
                  <a:srgbClr val="000000"/>
                </a:solidFill>
                <a:latin typeface="Open Sans"/>
                <a:ea typeface="Open Sans"/>
                <a:cs typeface="Open Sans"/>
              </a:rPr>
              <a:t> in </a:t>
            </a:r>
            <a:r>
              <a:rPr sz="1350" b="0" dirty="0" err="1">
                <a:solidFill>
                  <a:srgbClr val="000000"/>
                </a:solidFill>
                <a:latin typeface="Open Sans"/>
                <a:ea typeface="Open Sans"/>
                <a:cs typeface="Open Sans"/>
              </a:rPr>
              <a:t>movimento</a:t>
            </a:r>
            <a:r>
              <a:rPr sz="1350" b="0" dirty="0">
                <a:solidFill>
                  <a:srgbClr val="000000"/>
                </a:solidFill>
                <a:latin typeface="Open Sans"/>
                <a:ea typeface="Open Sans"/>
                <a:cs typeface="Open Sans"/>
              </a:rPr>
              <a:t>.</a:t>
            </a:r>
          </a:p>
        </p:txBody>
      </p:sp>
      <p:pic>
        <p:nvPicPr>
          <p:cNvPr id="13" name="Immagine 12">
            <a:extLst>
              <a:ext uri="{FF2B5EF4-FFF2-40B4-BE49-F238E27FC236}">
                <a16:creationId xmlns:a16="http://schemas.microsoft.com/office/drawing/2014/main" id="{9D999A47-AF84-4364-9C27-F5737761A0A2}"/>
              </a:ext>
            </a:extLst>
          </p:cNvPr>
          <p:cNvPicPr>
            <a:picLocks noChangeAspect="1"/>
          </p:cNvPicPr>
          <p:nvPr/>
        </p:nvPicPr>
        <p:blipFill>
          <a:blip r:embed="rId3"/>
          <a:srcRect/>
          <a:stretch>
            <a:fillRect/>
          </a:stretch>
        </p:blipFill>
        <p:spPr>
          <a:xfrm>
            <a:off x="4572000" y="0"/>
            <a:ext cx="4572000" cy="5143500"/>
          </a:xfrm>
          <a:prstGeom prst="rect">
            <a:avLst/>
          </a:prstGeom>
        </p:spPr>
      </p:pic>
    </p:spTree>
    <p:extLst>
      <p:ext uri="{BB962C8B-B14F-4D97-AF65-F5344CB8AC3E}">
        <p14:creationId xmlns:p14="http://schemas.microsoft.com/office/powerpoint/2010/main" val="20155818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19B1E648-C8CB-4F86-96FB-C0DDF04CA9F4}"/>
              </a:ext>
            </a:extLst>
          </p:cNvPr>
          <p:cNvPicPr>
            <a:picLocks noChangeAspect="1"/>
          </p:cNvPicPr>
          <p:nvPr/>
        </p:nvPicPr>
        <p:blipFill>
          <a:blip r:embed="rId3"/>
          <a:srcRect t="4630" b="4630"/>
          <a:stretch>
            <a:fillRect/>
          </a:stretch>
        </p:blipFill>
        <p:spPr>
          <a:xfrm>
            <a:off x="0" y="0"/>
            <a:ext cx="4572000" cy="4667250"/>
          </a:xfrm>
          <a:prstGeom prst="rect">
            <a:avLst/>
          </a:prstGeom>
        </p:spPr>
      </p:pic>
      <p:pic>
        <p:nvPicPr>
          <p:cNvPr id="2" name="Immagine 1">
            <a:extLst>
              <a:ext uri="{FF2B5EF4-FFF2-40B4-BE49-F238E27FC236}">
                <a16:creationId xmlns:a16="http://schemas.microsoft.com/office/drawing/2014/main" id="{D6786621-DED0-4C49-97A3-7AB29B49EFE1}"/>
              </a:ext>
            </a:extLst>
          </p:cNvPr>
          <p:cNvPicPr>
            <a:picLocks noChangeAspect="1"/>
          </p:cNvPicPr>
          <p:nvPr/>
        </p:nvPicPr>
        <p:blipFill>
          <a:blip r:embed="rId4"/>
          <a:srcRect t="4630" b="4630"/>
          <a:stretch>
            <a:fillRect/>
          </a:stretch>
        </p:blipFill>
        <p:spPr>
          <a:xfrm>
            <a:off x="4572000" y="0"/>
            <a:ext cx="4572000" cy="4667250"/>
          </a:xfrm>
          <a:prstGeom prst="rect">
            <a:avLst/>
          </a:prstGeom>
        </p:spPr>
      </p:pic>
      <p:sp>
        <p:nvSpPr>
          <p:cNvPr id="3" name="caption">
            <a:extLst>
              <a:ext uri="{FF2B5EF4-FFF2-40B4-BE49-F238E27FC236}">
                <a16:creationId xmlns:a16="http://schemas.microsoft.com/office/drawing/2014/main" id="{F77CCE99-F43B-4C4B-84E7-083982CCF017}"/>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Il palo di ginepro dà continuità ai segnali del parco</a:t>
            </a:r>
          </a:p>
        </p:txBody>
      </p:sp>
      <p:sp>
        <p:nvSpPr>
          <p:cNvPr id="4" name="credit">
            <a:extLst>
              <a:ext uri="{FF2B5EF4-FFF2-40B4-BE49-F238E27FC236}">
                <a16:creationId xmlns:a16="http://schemas.microsoft.com/office/drawing/2014/main" id="{7C27D2FA-B176-4923-ABAF-863DF325D8D9}"/>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a:solidFill>
                  <a:srgbClr val="555555"/>
                </a:solidFill>
                <a:latin typeface="Calibri"/>
                <a:ea typeface="Calibri"/>
                <a:cs typeface="Calibri"/>
              </a:rPr>
              <a:t>Gateway Green  /  Micah Fischer / sparks+sullivan</a:t>
            </a:r>
          </a:p>
        </p:txBody>
      </p:sp>
    </p:spTree>
    <p:extLst>
      <p:ext uri="{BB962C8B-B14F-4D97-AF65-F5344CB8AC3E}">
        <p14:creationId xmlns:p14="http://schemas.microsoft.com/office/powerpoint/2010/main" val="34606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B68E919C-F027-47AB-816D-B05CC6F5119B}"/>
              </a:ext>
            </a:extLst>
          </p:cNvPr>
          <p:cNvPicPr>
            <a:picLocks noChangeAspect="1"/>
          </p:cNvPicPr>
          <p:nvPr/>
        </p:nvPicPr>
        <p:blipFill>
          <a:blip r:embed="rId3"/>
          <a:srcRect t="4630" b="4630"/>
          <a:stretch>
            <a:fillRect/>
          </a:stretch>
        </p:blipFill>
        <p:spPr>
          <a:xfrm>
            <a:off x="0" y="0"/>
            <a:ext cx="4572000" cy="4667250"/>
          </a:xfrm>
          <a:prstGeom prst="rect">
            <a:avLst/>
          </a:prstGeom>
        </p:spPr>
      </p:pic>
      <p:pic>
        <p:nvPicPr>
          <p:cNvPr id="2" name="Immagine 1">
            <a:extLst>
              <a:ext uri="{FF2B5EF4-FFF2-40B4-BE49-F238E27FC236}">
                <a16:creationId xmlns:a16="http://schemas.microsoft.com/office/drawing/2014/main" id="{595A2C8E-30A8-4029-BC28-BC62A140C7D1}"/>
              </a:ext>
            </a:extLst>
          </p:cNvPr>
          <p:cNvPicPr>
            <a:picLocks noChangeAspect="1"/>
          </p:cNvPicPr>
          <p:nvPr/>
        </p:nvPicPr>
        <p:blipFill>
          <a:blip r:embed="rId4"/>
          <a:srcRect t="4630" b="4630"/>
          <a:stretch>
            <a:fillRect/>
          </a:stretch>
        </p:blipFill>
        <p:spPr>
          <a:xfrm>
            <a:off x="4572000" y="0"/>
            <a:ext cx="4572000" cy="4667250"/>
          </a:xfrm>
          <a:prstGeom prst="rect">
            <a:avLst/>
          </a:prstGeom>
        </p:spPr>
      </p:pic>
      <p:sp>
        <p:nvSpPr>
          <p:cNvPr id="3" name="caption">
            <a:extLst>
              <a:ext uri="{FF2B5EF4-FFF2-40B4-BE49-F238E27FC236}">
                <a16:creationId xmlns:a16="http://schemas.microsoft.com/office/drawing/2014/main" id="{A8FA629A-6958-4A0F-988B-C549B498E94D}"/>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Supporti lignei e pannelli informativi</a:t>
            </a:r>
          </a:p>
        </p:txBody>
      </p:sp>
      <p:sp>
        <p:nvSpPr>
          <p:cNvPr id="4" name="credit">
            <a:extLst>
              <a:ext uri="{FF2B5EF4-FFF2-40B4-BE49-F238E27FC236}">
                <a16:creationId xmlns:a16="http://schemas.microsoft.com/office/drawing/2014/main" id="{D4064CBF-24B1-4367-A0C4-CA468E2F5999}"/>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a:solidFill>
                  <a:srgbClr val="555555"/>
                </a:solidFill>
                <a:latin typeface="Calibri"/>
                <a:ea typeface="Calibri"/>
                <a:cs typeface="Calibri"/>
              </a:rPr>
              <a:t>Gateway Green  /  Micah Fischer / </a:t>
            </a:r>
            <a:r>
              <a:rPr sz="750" b="0" dirty="0" err="1">
                <a:solidFill>
                  <a:srgbClr val="555555"/>
                </a:solidFill>
                <a:latin typeface="Calibri"/>
                <a:ea typeface="Calibri"/>
                <a:cs typeface="Calibri"/>
              </a:rPr>
              <a:t>sparks+sullivan</a:t>
            </a:r>
            <a:endParaRPr sz="750" b="0" dirty="0">
              <a:solidFill>
                <a:srgbClr val="555555"/>
              </a:solidFill>
              <a:latin typeface="Calibri"/>
              <a:ea typeface="Calibri"/>
              <a:cs typeface="Calibri"/>
            </a:endParaRPr>
          </a:p>
        </p:txBody>
      </p:sp>
    </p:spTree>
    <p:extLst>
      <p:ext uri="{BB962C8B-B14F-4D97-AF65-F5344CB8AC3E}">
        <p14:creationId xmlns:p14="http://schemas.microsoft.com/office/powerpoint/2010/main" val="192990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E0623244-4AF1-4FE2-BA4E-64E882ADCA72}"/>
              </a:ext>
            </a:extLst>
          </p:cNvPr>
          <p:cNvPicPr>
            <a:picLocks noChangeAspect="1"/>
          </p:cNvPicPr>
          <p:nvPr/>
        </p:nvPicPr>
        <p:blipFill>
          <a:blip r:embed="rId3"/>
          <a:srcRect t="4630" b="4630"/>
          <a:stretch>
            <a:fillRect/>
          </a:stretch>
        </p:blipFill>
        <p:spPr>
          <a:xfrm>
            <a:off x="0" y="0"/>
            <a:ext cx="9144000" cy="4667250"/>
          </a:xfrm>
          <a:prstGeom prst="rect">
            <a:avLst/>
          </a:prstGeom>
        </p:spPr>
      </p:pic>
      <p:sp>
        <p:nvSpPr>
          <p:cNvPr id="2" name="caption">
            <a:extLst>
              <a:ext uri="{FF2B5EF4-FFF2-40B4-BE49-F238E27FC236}">
                <a16:creationId xmlns:a16="http://schemas.microsoft.com/office/drawing/2014/main" id="{B77696B1-3027-4538-BD93-561527810CE0}"/>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Il supporto ligneo nel paesaggio dei percorsi ciclistici</a:t>
            </a:r>
          </a:p>
        </p:txBody>
      </p:sp>
      <p:sp>
        <p:nvSpPr>
          <p:cNvPr id="3" name="credit">
            <a:extLst>
              <a:ext uri="{FF2B5EF4-FFF2-40B4-BE49-F238E27FC236}">
                <a16:creationId xmlns:a16="http://schemas.microsoft.com/office/drawing/2014/main" id="{FDB011FD-5DB0-43BA-BEB1-8AAA442D74C6}"/>
              </a:ext>
            </a:extLst>
          </p:cNvPr>
          <p:cNvSpPr>
            <a:spLocks noGrp="1"/>
          </p:cNvSpPr>
          <p:nvPr/>
        </p:nvSpPr>
        <p:spPr>
          <a:xfrm>
            <a:off x="266700" y="4991100"/>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a:solidFill>
                  <a:srgbClr val="555555"/>
                </a:solidFill>
                <a:latin typeface="Calibri"/>
                <a:ea typeface="Calibri"/>
                <a:cs typeface="Calibri"/>
              </a:rPr>
              <a:t>Gateway Green  /  Micah Fischer / sparks+sullivan</a:t>
            </a:r>
          </a:p>
        </p:txBody>
      </p:sp>
    </p:spTree>
    <p:extLst>
      <p:ext uri="{BB962C8B-B14F-4D97-AF65-F5344CB8AC3E}">
        <p14:creationId xmlns:p14="http://schemas.microsoft.com/office/powerpoint/2010/main" val="9517052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4275F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557166-F144-40D9-AC4F-6645B92E1318}"/>
              </a:ext>
            </a:extLst>
          </p:cNvPr>
          <p:cNvSpPr>
            <a:spLocks noGrp="1"/>
          </p:cNvSpPr>
          <p:nvPr/>
        </p:nvSpPr>
        <p:spPr>
          <a:xfrm>
            <a:off x="333375" y="443365"/>
            <a:ext cx="6429375" cy="1049274"/>
          </a:xfrm>
          <a:prstGeom prst="rect">
            <a:avLst/>
          </a:prstGeom>
          <a:noFill/>
        </p:spPr>
        <p:txBody>
          <a:bodyPr wrap="square" lIns="0" tIns="0" rIns="0" bIns="0" anchor="t">
            <a:noAutofit/>
          </a:bodyPr>
          <a:lstStyle>
            <a:defPPr>
              <a:defRPr sz="6750" b="1">
                <a:solidFill>
                  <a:srgbClr val="000000"/>
                </a:solidFill>
                <a:latin typeface="Helvetica Neue"/>
                <a:ea typeface="Helvetica Neue"/>
                <a:cs typeface="Helvetica Neue"/>
              </a:defRPr>
            </a:defPPr>
            <a:lvl1pPr>
              <a:defRPr sz="6750" b="1">
                <a:solidFill>
                  <a:srgbClr val="000000"/>
                </a:solidFill>
                <a:latin typeface="Helvetica Neue"/>
                <a:ea typeface="Helvetica Neue"/>
                <a:cs typeface="Helvetica Neue"/>
              </a:defRPr>
            </a:lvl1pPr>
            <a:lvl2pPr>
              <a:defRPr sz="6750" b="1">
                <a:solidFill>
                  <a:srgbClr val="000000"/>
                </a:solidFill>
                <a:latin typeface="Helvetica Neue"/>
                <a:ea typeface="Helvetica Neue"/>
                <a:cs typeface="Helvetica Neue"/>
              </a:defRPr>
            </a:lvl2pPr>
            <a:lvl3pPr>
              <a:defRPr sz="6750" b="1">
                <a:solidFill>
                  <a:srgbClr val="000000"/>
                </a:solidFill>
                <a:latin typeface="Helvetica Neue"/>
                <a:ea typeface="Helvetica Neue"/>
                <a:cs typeface="Helvetica Neue"/>
              </a:defRPr>
            </a:lvl3pPr>
            <a:lvl4pPr>
              <a:defRPr sz="6750" b="1">
                <a:solidFill>
                  <a:srgbClr val="000000"/>
                </a:solidFill>
                <a:latin typeface="Helvetica Neue"/>
                <a:ea typeface="Helvetica Neue"/>
                <a:cs typeface="Helvetica Neue"/>
              </a:defRPr>
            </a:lvl4pPr>
            <a:lvl5pPr>
              <a:defRPr sz="6750" b="1">
                <a:solidFill>
                  <a:srgbClr val="000000"/>
                </a:solidFill>
                <a:latin typeface="Helvetica Neue"/>
                <a:ea typeface="Helvetica Neue"/>
                <a:cs typeface="Helvetica Neue"/>
              </a:defRPr>
            </a:lvl5pPr>
            <a:lvl6pPr>
              <a:defRPr sz="6750" b="1">
                <a:solidFill>
                  <a:srgbClr val="000000"/>
                </a:solidFill>
                <a:latin typeface="Helvetica Neue"/>
                <a:ea typeface="Helvetica Neue"/>
                <a:cs typeface="Helvetica Neue"/>
              </a:defRPr>
            </a:lvl6pPr>
            <a:lvl7pPr>
              <a:defRPr sz="6750" b="1">
                <a:solidFill>
                  <a:srgbClr val="000000"/>
                </a:solidFill>
                <a:latin typeface="Helvetica Neue"/>
                <a:ea typeface="Helvetica Neue"/>
                <a:cs typeface="Helvetica Neue"/>
              </a:defRPr>
            </a:lvl7pPr>
            <a:lvl8pPr>
              <a:defRPr sz="6750" b="1">
                <a:solidFill>
                  <a:srgbClr val="000000"/>
                </a:solidFill>
                <a:latin typeface="Helvetica Neue"/>
                <a:ea typeface="Helvetica Neue"/>
                <a:cs typeface="Helvetica Neue"/>
              </a:defRPr>
            </a:lvl8pPr>
            <a:lvl9pPr>
              <a:defRPr sz="6750" b="1">
                <a:solidFill>
                  <a:srgbClr val="000000"/>
                </a:solidFill>
                <a:latin typeface="Helvetica Neue"/>
                <a:ea typeface="Helvetica Neue"/>
                <a:cs typeface="Helvetica Neue"/>
              </a:defRPr>
            </a:lvl9pPr>
          </a:lstStyle>
          <a:p>
            <a:pPr defTabSz="171450">
              <a:lnSpc>
                <a:spcPts val="5500"/>
              </a:lnSpc>
              <a:defRPr sz="6750" b="1">
                <a:solidFill>
                  <a:srgbClr val="000000"/>
                </a:solidFill>
                <a:latin typeface="Helvetica Neue"/>
                <a:ea typeface="Helvetica Neue"/>
                <a:cs typeface="Helvetica Neue"/>
              </a:defRPr>
            </a:pPr>
            <a:r>
              <a:rPr sz="6750" b="1" dirty="0">
                <a:solidFill>
                  <a:srgbClr val="000000"/>
                </a:solidFill>
                <a:latin typeface="Helvetica Neue"/>
                <a:ea typeface="Helvetica Neue"/>
                <a:cs typeface="Helvetica Neue"/>
              </a:rPr>
              <a:t>PROGETTARE</a:t>
            </a:r>
            <a:endParaRPr lang="it-IT" sz="6750" b="1" dirty="0">
              <a:solidFill>
                <a:srgbClr val="000000"/>
              </a:solidFill>
              <a:latin typeface="Helvetica Neue"/>
              <a:ea typeface="Helvetica Neue"/>
              <a:cs typeface="Helvetica Neue"/>
            </a:endParaRPr>
          </a:p>
          <a:p>
            <a:pPr defTabSz="171450">
              <a:lnSpc>
                <a:spcPts val="5500"/>
              </a:lnSpc>
              <a:defRPr sz="6750" b="1">
                <a:solidFill>
                  <a:srgbClr val="000000"/>
                </a:solidFill>
                <a:latin typeface="Helvetica Neue"/>
                <a:ea typeface="Helvetica Neue"/>
                <a:cs typeface="Helvetica Neue"/>
              </a:defRPr>
            </a:pPr>
            <a:r>
              <a:rPr lang="it-IT" sz="6750" b="1" dirty="0">
                <a:solidFill>
                  <a:srgbClr val="000000"/>
                </a:solidFill>
                <a:latin typeface="Helvetica Neue"/>
                <a:ea typeface="Helvetica Neue"/>
                <a:cs typeface="Helvetica Neue"/>
              </a:rPr>
              <a:t>I </a:t>
            </a:r>
            <a:r>
              <a:rPr lang="it-IT" sz="6750" b="1" dirty="0">
                <a:solidFill>
                  <a:srgbClr val="FFFFFF"/>
                </a:solidFill>
                <a:latin typeface="Helvetica Neue"/>
                <a:ea typeface="Helvetica Neue"/>
                <a:cs typeface="Helvetica Neue"/>
              </a:rPr>
              <a:t>LANDMARK</a:t>
            </a:r>
            <a:endParaRPr lang="it-IT" sz="6750" b="1" dirty="0">
              <a:solidFill>
                <a:srgbClr val="000000"/>
              </a:solidFill>
              <a:latin typeface="Helvetica Neue"/>
              <a:ea typeface="Helvetica Neue"/>
              <a:cs typeface="Helvetica Neue"/>
            </a:endParaRPr>
          </a:p>
          <a:p>
            <a:pPr defTabSz="171450">
              <a:lnSpc>
                <a:spcPct val="102000"/>
              </a:lnSpc>
              <a:buNone/>
              <a:defRPr sz="6750" b="1">
                <a:solidFill>
                  <a:srgbClr val="000000"/>
                </a:solidFill>
                <a:latin typeface="Helvetica Neue"/>
                <a:ea typeface="Helvetica Neue"/>
                <a:cs typeface="Helvetica Neue"/>
              </a:defRPr>
            </a:pPr>
            <a:endParaRPr sz="6750" b="1" dirty="0">
              <a:solidFill>
                <a:srgbClr val="000000"/>
              </a:solidFill>
              <a:latin typeface="Helvetica Neue"/>
              <a:ea typeface="Helvetica Neue"/>
              <a:cs typeface="Helvetica Neue"/>
            </a:endParaRPr>
          </a:p>
        </p:txBody>
      </p:sp>
      <p:sp>
        <p:nvSpPr>
          <p:cNvPr id="4" name="TextBox 3">
            <a:extLst>
              <a:ext uri="{FF2B5EF4-FFF2-40B4-BE49-F238E27FC236}">
                <a16:creationId xmlns:a16="http://schemas.microsoft.com/office/drawing/2014/main" id="{E48C9DEE-E3EC-45F7-B99A-650A8C05CE71}"/>
              </a:ext>
            </a:extLst>
          </p:cNvPr>
          <p:cNvSpPr>
            <a:spLocks noGrp="1"/>
          </p:cNvSpPr>
          <p:nvPr/>
        </p:nvSpPr>
        <p:spPr>
          <a:xfrm>
            <a:off x="361950" y="1783494"/>
            <a:ext cx="6832600" cy="326441"/>
          </a:xfrm>
          <a:prstGeom prst="rect">
            <a:avLst/>
          </a:prstGeom>
          <a:noFill/>
        </p:spPr>
        <p:txBody>
          <a:bodyPr wrap="square" lIns="0" tIns="0" rIns="0" bIns="0">
            <a:noAutofit/>
          </a:bodyPr>
          <a:lstStyle>
            <a:defPPr>
              <a:defRPr sz="2100" b="1">
                <a:solidFill>
                  <a:srgbClr val="000000"/>
                </a:solidFill>
                <a:latin typeface="Helvetica Neue"/>
                <a:ea typeface="Helvetica Neue"/>
                <a:cs typeface="Helvetica Neue"/>
              </a:defRPr>
            </a:defPPr>
            <a:lvl1pPr>
              <a:defRPr sz="2100" b="1">
                <a:solidFill>
                  <a:srgbClr val="000000"/>
                </a:solidFill>
                <a:latin typeface="Helvetica Neue"/>
                <a:ea typeface="Helvetica Neue"/>
                <a:cs typeface="Helvetica Neue"/>
              </a:defRPr>
            </a:lvl1pPr>
            <a:lvl2pPr>
              <a:defRPr sz="2100" b="1">
                <a:solidFill>
                  <a:srgbClr val="000000"/>
                </a:solidFill>
                <a:latin typeface="Helvetica Neue"/>
                <a:ea typeface="Helvetica Neue"/>
                <a:cs typeface="Helvetica Neue"/>
              </a:defRPr>
            </a:lvl2pPr>
            <a:lvl3pPr>
              <a:defRPr sz="2100" b="1">
                <a:solidFill>
                  <a:srgbClr val="000000"/>
                </a:solidFill>
                <a:latin typeface="Helvetica Neue"/>
                <a:ea typeface="Helvetica Neue"/>
                <a:cs typeface="Helvetica Neue"/>
              </a:defRPr>
            </a:lvl3pPr>
            <a:lvl4pPr>
              <a:defRPr sz="2100" b="1">
                <a:solidFill>
                  <a:srgbClr val="000000"/>
                </a:solidFill>
                <a:latin typeface="Helvetica Neue"/>
                <a:ea typeface="Helvetica Neue"/>
                <a:cs typeface="Helvetica Neue"/>
              </a:defRPr>
            </a:lvl4pPr>
            <a:lvl5pPr>
              <a:defRPr sz="2100" b="1">
                <a:solidFill>
                  <a:srgbClr val="000000"/>
                </a:solidFill>
                <a:latin typeface="Helvetica Neue"/>
                <a:ea typeface="Helvetica Neue"/>
                <a:cs typeface="Helvetica Neue"/>
              </a:defRPr>
            </a:lvl5pPr>
            <a:lvl6pPr>
              <a:defRPr sz="2100" b="1">
                <a:solidFill>
                  <a:srgbClr val="000000"/>
                </a:solidFill>
                <a:latin typeface="Helvetica Neue"/>
                <a:ea typeface="Helvetica Neue"/>
                <a:cs typeface="Helvetica Neue"/>
              </a:defRPr>
            </a:lvl6pPr>
            <a:lvl7pPr>
              <a:defRPr sz="2100" b="1">
                <a:solidFill>
                  <a:srgbClr val="000000"/>
                </a:solidFill>
                <a:latin typeface="Helvetica Neue"/>
                <a:ea typeface="Helvetica Neue"/>
                <a:cs typeface="Helvetica Neue"/>
              </a:defRPr>
            </a:lvl7pPr>
            <a:lvl8pPr>
              <a:defRPr sz="2100" b="1">
                <a:solidFill>
                  <a:srgbClr val="000000"/>
                </a:solidFill>
                <a:latin typeface="Helvetica Neue"/>
                <a:ea typeface="Helvetica Neue"/>
                <a:cs typeface="Helvetica Neue"/>
              </a:defRPr>
            </a:lvl8pPr>
            <a:lvl9pPr>
              <a:defRPr sz="2100" b="1">
                <a:solidFill>
                  <a:srgbClr val="000000"/>
                </a:solidFill>
                <a:latin typeface="Helvetica Neue"/>
                <a:ea typeface="Helvetica Neue"/>
                <a:cs typeface="Helvetica Neue"/>
              </a:defRPr>
            </a:lvl9pPr>
          </a:lstStyle>
          <a:p>
            <a:pPr defTabSz="171450">
              <a:lnSpc>
                <a:spcPts val="2600"/>
              </a:lnSpc>
              <a:buNone/>
              <a:defRPr sz="2100" b="1">
                <a:solidFill>
                  <a:srgbClr val="000000"/>
                </a:solidFill>
                <a:latin typeface="Helvetica Neue"/>
                <a:ea typeface="Helvetica Neue"/>
                <a:cs typeface="Helvetica Neue"/>
              </a:defRPr>
            </a:pPr>
            <a:r>
              <a:rPr sz="2100" b="1" dirty="0">
                <a:solidFill>
                  <a:srgbClr val="000000"/>
                </a:solidFill>
                <a:latin typeface="Helvetica Neue"/>
                <a:ea typeface="Helvetica Neue"/>
                <a:cs typeface="Helvetica Neue"/>
              </a:rPr>
              <a:t>DARE RIFERIMENTI AL CAMMINO </a:t>
            </a:r>
            <a:endParaRPr lang="it-IT" sz="2100" b="1" dirty="0">
              <a:solidFill>
                <a:srgbClr val="000000"/>
              </a:solidFill>
              <a:latin typeface="Helvetica Neue"/>
              <a:ea typeface="Helvetica Neue"/>
              <a:cs typeface="Helvetica Neue"/>
            </a:endParaRPr>
          </a:p>
          <a:p>
            <a:pPr defTabSz="171450">
              <a:lnSpc>
                <a:spcPts val="2600"/>
              </a:lnSpc>
              <a:buNone/>
              <a:defRPr sz="2100" b="1">
                <a:solidFill>
                  <a:srgbClr val="000000"/>
                </a:solidFill>
                <a:latin typeface="Helvetica Neue"/>
                <a:ea typeface="Helvetica Neue"/>
                <a:cs typeface="Helvetica Neue"/>
              </a:defRPr>
            </a:pPr>
            <a:r>
              <a:rPr sz="2100" b="1" dirty="0">
                <a:solidFill>
                  <a:srgbClr val="000000"/>
                </a:solidFill>
                <a:latin typeface="Helvetica Neue"/>
                <a:ea typeface="Helvetica Neue"/>
                <a:cs typeface="Helvetica Neue"/>
              </a:rPr>
              <a:t>E ALLO SGUARDO</a:t>
            </a:r>
            <a:endParaRPr sz="2250" b="1" dirty="0">
              <a:solidFill>
                <a:srgbClr val="000000"/>
              </a:solidFill>
              <a:latin typeface="Helvetica Neue"/>
              <a:ea typeface="Helvetica Neue"/>
              <a:cs typeface="Helvetica Neue"/>
            </a:endParaRPr>
          </a:p>
        </p:txBody>
      </p:sp>
      <p:sp>
        <p:nvSpPr>
          <p:cNvPr id="5" name="TextBox 4">
            <a:extLst>
              <a:ext uri="{FF2B5EF4-FFF2-40B4-BE49-F238E27FC236}">
                <a16:creationId xmlns:a16="http://schemas.microsoft.com/office/drawing/2014/main" id="{986BD737-9F1B-4A97-A352-99E4377D3144}"/>
              </a:ext>
            </a:extLst>
          </p:cNvPr>
          <p:cNvSpPr>
            <a:spLocks noGrp="1"/>
          </p:cNvSpPr>
          <p:nvPr/>
        </p:nvSpPr>
        <p:spPr>
          <a:xfrm>
            <a:off x="7010400" y="4524325"/>
            <a:ext cx="1800225" cy="333425"/>
          </a:xfrm>
          <a:prstGeom prst="rect">
            <a:avLst/>
          </a:prstGeom>
          <a:noFill/>
        </p:spPr>
        <p:txBody>
          <a:bodyPr wrap="square" lIns="0" tIns="0" rIns="0" bIns="0">
            <a:spAutoFit/>
          </a:bodyPr>
          <a:lstStyle/>
          <a:p>
            <a:pPr algn="r" defTabSz="171450">
              <a:lnSpc>
                <a:spcPts val="1275"/>
              </a:lnSpc>
              <a:buNone/>
            </a:pPr>
            <a:r>
              <a:rPr sz="1125">
                <a:solidFill>
                  <a:srgbClr val="FFFFFF"/>
                </a:solidFill>
                <a:latin typeface="Helvetica Neue"/>
                <a:ea typeface="Helvetica Neue"/>
                <a:cs typeface="Helvetica Neue"/>
              </a:rPr>
              <a:t>PROGETTARE UN</a:t>
            </a:r>
          </a:p>
          <a:p>
            <a:pPr algn="r" defTabSz="171450">
              <a:lnSpc>
                <a:spcPts val="1275"/>
              </a:lnSpc>
              <a:buNone/>
            </a:pPr>
            <a:r>
              <a:rPr sz="1125" b="1">
                <a:solidFill>
                  <a:srgbClr val="FFFFFF"/>
                </a:solidFill>
                <a:latin typeface="Helvetica Neue"/>
                <a:ea typeface="Helvetica Neue"/>
                <a:cs typeface="Helvetica Neue"/>
              </a:rPr>
              <a:t> WAYFINDING RURALE</a:t>
            </a:r>
            <a:endParaRPr sz="1125">
              <a:solidFill>
                <a:srgbClr val="FFFFFF"/>
              </a:solidFill>
              <a:latin typeface="Helvetica Neue"/>
              <a:ea typeface="Helvetica Neue"/>
              <a:cs typeface="Helvetica Neue"/>
            </a:endParaRPr>
          </a:p>
        </p:txBody>
      </p:sp>
      <p:sp>
        <p:nvSpPr>
          <p:cNvPr id="6" name="project-name">
            <a:extLst>
              <a:ext uri="{FF2B5EF4-FFF2-40B4-BE49-F238E27FC236}">
                <a16:creationId xmlns:a16="http://schemas.microsoft.com/office/drawing/2014/main" id="{307A1612-420C-4A59-962E-E1A2D4F304BE}"/>
              </a:ext>
            </a:extLst>
          </p:cNvPr>
          <p:cNvSpPr>
            <a:spLocks noGrp="1"/>
          </p:cNvSpPr>
          <p:nvPr/>
        </p:nvSpPr>
        <p:spPr>
          <a:xfrm>
            <a:off x="361950" y="3914443"/>
            <a:ext cx="7620000" cy="400050"/>
          </a:xfrm>
          <a:prstGeom prst="rect">
            <a:avLst/>
          </a:prstGeom>
          <a:noFill/>
          <a:ln w="0">
            <a:noFill/>
            <a:prstDash val="solid"/>
          </a:ln>
        </p:spPr>
        <p:txBody>
          <a:bodyPr wrap="square" lIns="0" tIns="0" rIns="0" bIns="0">
            <a:noAutofit/>
          </a:bodyPr>
          <a:lstStyle>
            <a:defPPr>
              <a:defRPr sz="1650" b="0">
                <a:solidFill>
                  <a:srgbClr val="FFFFFF"/>
                </a:solidFill>
                <a:latin typeface="Helvetica Neue"/>
                <a:ea typeface="Helvetica Neue"/>
                <a:cs typeface="Helvetica Neue"/>
              </a:defRPr>
            </a:defPPr>
            <a:lvl1pPr>
              <a:defRPr sz="1650" b="0">
                <a:solidFill>
                  <a:srgbClr val="FFFFFF"/>
                </a:solidFill>
                <a:latin typeface="Helvetica Neue"/>
                <a:ea typeface="Helvetica Neue"/>
                <a:cs typeface="Helvetica Neue"/>
              </a:defRPr>
            </a:lvl1pPr>
            <a:lvl2pPr>
              <a:defRPr sz="1650" b="0">
                <a:solidFill>
                  <a:srgbClr val="FFFFFF"/>
                </a:solidFill>
                <a:latin typeface="Helvetica Neue"/>
                <a:ea typeface="Helvetica Neue"/>
                <a:cs typeface="Helvetica Neue"/>
              </a:defRPr>
            </a:lvl2pPr>
            <a:lvl3pPr>
              <a:defRPr sz="1650" b="0">
                <a:solidFill>
                  <a:srgbClr val="FFFFFF"/>
                </a:solidFill>
                <a:latin typeface="Helvetica Neue"/>
                <a:ea typeface="Helvetica Neue"/>
                <a:cs typeface="Helvetica Neue"/>
              </a:defRPr>
            </a:lvl3pPr>
            <a:lvl4pPr>
              <a:defRPr sz="1650" b="0">
                <a:solidFill>
                  <a:srgbClr val="FFFFFF"/>
                </a:solidFill>
                <a:latin typeface="Helvetica Neue"/>
                <a:ea typeface="Helvetica Neue"/>
                <a:cs typeface="Helvetica Neue"/>
              </a:defRPr>
            </a:lvl4pPr>
            <a:lvl5pPr>
              <a:defRPr sz="1650" b="0">
                <a:solidFill>
                  <a:srgbClr val="FFFFFF"/>
                </a:solidFill>
                <a:latin typeface="Helvetica Neue"/>
                <a:ea typeface="Helvetica Neue"/>
                <a:cs typeface="Helvetica Neue"/>
              </a:defRPr>
            </a:lvl5pPr>
            <a:lvl6pPr>
              <a:defRPr sz="1650" b="0">
                <a:solidFill>
                  <a:srgbClr val="FFFFFF"/>
                </a:solidFill>
                <a:latin typeface="Helvetica Neue"/>
                <a:ea typeface="Helvetica Neue"/>
                <a:cs typeface="Helvetica Neue"/>
              </a:defRPr>
            </a:lvl6pPr>
            <a:lvl7pPr>
              <a:defRPr sz="1650" b="0">
                <a:solidFill>
                  <a:srgbClr val="FFFFFF"/>
                </a:solidFill>
                <a:latin typeface="Helvetica Neue"/>
                <a:ea typeface="Helvetica Neue"/>
                <a:cs typeface="Helvetica Neue"/>
              </a:defRPr>
            </a:lvl7pPr>
            <a:lvl8pPr>
              <a:defRPr sz="1650" b="0">
                <a:solidFill>
                  <a:srgbClr val="FFFFFF"/>
                </a:solidFill>
                <a:latin typeface="Helvetica Neue"/>
                <a:ea typeface="Helvetica Neue"/>
                <a:cs typeface="Helvetica Neue"/>
              </a:defRPr>
            </a:lvl8pPr>
            <a:lvl9pPr>
              <a:defRPr sz="1650" b="0">
                <a:solidFill>
                  <a:srgbClr val="FFFFFF"/>
                </a:solidFill>
                <a:latin typeface="Helvetica Neue"/>
                <a:ea typeface="Helvetica Neue"/>
                <a:cs typeface="Helvetica Neue"/>
              </a:defRPr>
            </a:lvl9pPr>
          </a:lstStyle>
          <a:p>
            <a:pPr>
              <a:lnSpc>
                <a:spcPct val="105000"/>
              </a:lnSpc>
              <a:defRPr sz="1650" b="0">
                <a:solidFill>
                  <a:srgbClr val="FFFFFF"/>
                </a:solidFill>
                <a:latin typeface="Helvetica Neue"/>
                <a:ea typeface="Helvetica Neue"/>
                <a:cs typeface="Helvetica Neue"/>
              </a:defRPr>
            </a:pPr>
            <a:r>
              <a:rPr sz="1650" b="0" dirty="0" err="1">
                <a:solidFill>
                  <a:srgbClr val="FFFFFF"/>
                </a:solidFill>
                <a:latin typeface="Helvetica Neue"/>
                <a:ea typeface="Helvetica Neue"/>
                <a:cs typeface="Helvetica Neue"/>
              </a:rPr>
              <a:t>Perspektivenweg</a:t>
            </a:r>
            <a:r>
              <a:rPr lang="it-IT" sz="1650" b="0" dirty="0">
                <a:solidFill>
                  <a:srgbClr val="FFFFFF"/>
                </a:solidFill>
                <a:latin typeface="Helvetica Neue"/>
                <a:ea typeface="Helvetica Neue"/>
                <a:cs typeface="Helvetica Neue"/>
              </a:rPr>
              <a:t> </a:t>
            </a:r>
            <a:r>
              <a:rPr lang="it-IT" sz="1600" b="1" dirty="0">
                <a:solidFill>
                  <a:schemeClr val="bg1"/>
                </a:solidFill>
                <a:effectLst/>
                <a:latin typeface="Calibri" panose="020F0502020204030204" pitchFamily="34" charset="0"/>
                <a:ea typeface="MS Mincho" panose="02020609040205080304" pitchFamily="49" charset="-128"/>
                <a:cs typeface="Times New Roman" panose="02020603050405020304" pitchFamily="18" charset="0"/>
              </a:rPr>
              <a:t>|</a:t>
            </a:r>
            <a:r>
              <a:rPr lang="it-IT" sz="1650" b="0" dirty="0">
                <a:solidFill>
                  <a:srgbClr val="FFFFFF"/>
                </a:solidFill>
                <a:latin typeface="Helvetica Neue"/>
                <a:ea typeface="Helvetica Neue"/>
                <a:cs typeface="Helvetica Neue"/>
              </a:rPr>
              <a:t> </a:t>
            </a:r>
            <a:r>
              <a:rPr lang="it-IT" sz="1800" b="1"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Austria | 2016–2018</a:t>
            </a:r>
            <a:endParaRPr lang="it-IT" sz="1800"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endParaRPr>
          </a:p>
          <a:p>
            <a:pPr>
              <a:lnSpc>
                <a:spcPct val="105000"/>
              </a:lnSpc>
              <a:buNone/>
              <a:defRPr sz="1650" b="0">
                <a:solidFill>
                  <a:srgbClr val="FFFFFF"/>
                </a:solidFill>
                <a:latin typeface="Helvetica Neue"/>
                <a:ea typeface="Helvetica Neue"/>
                <a:cs typeface="Helvetica Neue"/>
              </a:defRPr>
            </a:pPr>
            <a:endParaRPr sz="1650" b="0" dirty="0">
              <a:solidFill>
                <a:srgbClr val="FFFFFF"/>
              </a:solidFill>
              <a:latin typeface="Helvetica Neue"/>
              <a:ea typeface="Helvetica Neue"/>
              <a:cs typeface="Helvetica Neue"/>
            </a:endParaRPr>
          </a:p>
        </p:txBody>
      </p:sp>
    </p:spTree>
    <p:extLst>
      <p:ext uri="{BB962C8B-B14F-4D97-AF65-F5344CB8AC3E}">
        <p14:creationId xmlns:p14="http://schemas.microsoft.com/office/powerpoint/2010/main" val="419019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
            <a:extLst>
              <a:ext uri="{FF2B5EF4-FFF2-40B4-BE49-F238E27FC236}">
                <a16:creationId xmlns:a16="http://schemas.microsoft.com/office/drawing/2014/main" id="{6C2A78E7-DE4A-CE2C-BED5-D0750297CB9C}"/>
              </a:ext>
            </a:extLst>
          </p:cNvPr>
          <p:cNvSpPr>
            <a:spLocks noGrp="1"/>
          </p:cNvSpPr>
          <p:nvPr/>
        </p:nvSpPr>
        <p:spPr>
          <a:xfrm>
            <a:off x="365284" y="180975"/>
            <a:ext cx="4048125" cy="559613"/>
          </a:xfrm>
          <a:prstGeom prst="rect">
            <a:avLst/>
          </a:prstGeom>
          <a:noFill/>
        </p:spPr>
        <p:txBody>
          <a:bodyPr wrap="square" lIns="0" tIns="0" rIns="0" bIns="0" anchor="t">
            <a:noAutofit/>
          </a:bodyPr>
          <a:lstStyle>
            <a:defPPr>
              <a:defRPr sz="3600" b="1">
                <a:solidFill>
                  <a:srgbClr val="000000"/>
                </a:solidFill>
                <a:latin typeface="Helvetica Neue"/>
                <a:ea typeface="Helvetica Neue"/>
                <a:cs typeface="Helvetica Neue"/>
              </a:defRPr>
            </a:defPPr>
            <a:lvl1pPr>
              <a:defRPr sz="3600" b="1">
                <a:solidFill>
                  <a:srgbClr val="000000"/>
                </a:solidFill>
                <a:latin typeface="Helvetica Neue"/>
                <a:ea typeface="Helvetica Neue"/>
                <a:cs typeface="Helvetica Neue"/>
              </a:defRPr>
            </a:lvl1pPr>
            <a:lvl2pPr>
              <a:defRPr sz="3600" b="1">
                <a:solidFill>
                  <a:srgbClr val="000000"/>
                </a:solidFill>
                <a:latin typeface="Helvetica Neue"/>
                <a:ea typeface="Helvetica Neue"/>
                <a:cs typeface="Helvetica Neue"/>
              </a:defRPr>
            </a:lvl2pPr>
            <a:lvl3pPr>
              <a:defRPr sz="3600" b="1">
                <a:solidFill>
                  <a:srgbClr val="000000"/>
                </a:solidFill>
                <a:latin typeface="Helvetica Neue"/>
                <a:ea typeface="Helvetica Neue"/>
                <a:cs typeface="Helvetica Neue"/>
              </a:defRPr>
            </a:lvl3pPr>
            <a:lvl4pPr>
              <a:defRPr sz="3600" b="1">
                <a:solidFill>
                  <a:srgbClr val="000000"/>
                </a:solidFill>
                <a:latin typeface="Helvetica Neue"/>
                <a:ea typeface="Helvetica Neue"/>
                <a:cs typeface="Helvetica Neue"/>
              </a:defRPr>
            </a:lvl4pPr>
            <a:lvl5pPr>
              <a:defRPr sz="3600" b="1">
                <a:solidFill>
                  <a:srgbClr val="000000"/>
                </a:solidFill>
                <a:latin typeface="Helvetica Neue"/>
                <a:ea typeface="Helvetica Neue"/>
                <a:cs typeface="Helvetica Neue"/>
              </a:defRPr>
            </a:lvl5pPr>
            <a:lvl6pPr>
              <a:defRPr sz="3600" b="1">
                <a:solidFill>
                  <a:srgbClr val="000000"/>
                </a:solidFill>
                <a:latin typeface="Helvetica Neue"/>
                <a:ea typeface="Helvetica Neue"/>
                <a:cs typeface="Helvetica Neue"/>
              </a:defRPr>
            </a:lvl6pPr>
            <a:lvl7pPr>
              <a:defRPr sz="3600" b="1">
                <a:solidFill>
                  <a:srgbClr val="000000"/>
                </a:solidFill>
                <a:latin typeface="Helvetica Neue"/>
                <a:ea typeface="Helvetica Neue"/>
                <a:cs typeface="Helvetica Neue"/>
              </a:defRPr>
            </a:lvl7pPr>
            <a:lvl8pPr>
              <a:defRPr sz="3600" b="1">
                <a:solidFill>
                  <a:srgbClr val="000000"/>
                </a:solidFill>
                <a:latin typeface="Helvetica Neue"/>
                <a:ea typeface="Helvetica Neue"/>
                <a:cs typeface="Helvetica Neue"/>
              </a:defRPr>
            </a:lvl8pPr>
            <a:lvl9pPr>
              <a:defRPr sz="3600" b="1">
                <a:solidFill>
                  <a:srgbClr val="000000"/>
                </a:solidFill>
                <a:latin typeface="Helvetica Neue"/>
                <a:ea typeface="Helvetica Neue"/>
                <a:cs typeface="Helvetica Neue"/>
              </a:defRPr>
            </a:lvl9pPr>
          </a:lstStyle>
          <a:p>
            <a:pPr defTabSz="171450">
              <a:lnSpc>
                <a:spcPct val="102000"/>
              </a:lnSpc>
              <a:buNone/>
              <a:defRPr sz="3600" b="1">
                <a:solidFill>
                  <a:srgbClr val="000000"/>
                </a:solidFill>
                <a:latin typeface="Helvetica Neue"/>
                <a:ea typeface="Helvetica Neue"/>
                <a:cs typeface="Helvetica Neue"/>
              </a:defRPr>
            </a:pPr>
            <a:r>
              <a:rPr sz="3600" b="1">
                <a:solidFill>
                  <a:srgbClr val="000000"/>
                </a:solidFill>
                <a:latin typeface="Helvetica Neue"/>
                <a:ea typeface="Helvetica Neue"/>
                <a:cs typeface="Helvetica Neue"/>
              </a:rPr>
              <a:t>Perspektivenweg</a:t>
            </a:r>
            <a:endParaRPr sz="4200" b="1">
              <a:solidFill>
                <a:srgbClr val="000000"/>
              </a:solidFill>
              <a:latin typeface="Helvetica Neue"/>
              <a:ea typeface="Helvetica Neue"/>
              <a:cs typeface="Helvetica Neue"/>
            </a:endParaRPr>
          </a:p>
        </p:txBody>
      </p:sp>
      <p:sp>
        <p:nvSpPr>
          <p:cNvPr id="9" name="TextBox 3">
            <a:extLst>
              <a:ext uri="{FF2B5EF4-FFF2-40B4-BE49-F238E27FC236}">
                <a16:creationId xmlns:a16="http://schemas.microsoft.com/office/drawing/2014/main" id="{487E1F08-B9A6-1FCD-CC09-A7729736E67F}"/>
              </a:ext>
            </a:extLst>
          </p:cNvPr>
          <p:cNvSpPr>
            <a:spLocks noGrp="1"/>
          </p:cNvSpPr>
          <p:nvPr/>
        </p:nvSpPr>
        <p:spPr>
          <a:xfrm>
            <a:off x="365284" y="736241"/>
            <a:ext cx="4048125" cy="254000"/>
          </a:xfrm>
          <a:prstGeom prst="rect">
            <a:avLst/>
          </a:prstGeom>
          <a:noFill/>
        </p:spPr>
        <p:txBody>
          <a:bodyPr wrap="square" lIns="0" tIns="0" rIns="0" bIns="0">
            <a:noAutofit/>
          </a:bodyPr>
          <a:lstStyle>
            <a:defPPr>
              <a:defRPr sz="1875" b="0">
                <a:solidFill>
                  <a:srgbClr val="4275F8"/>
                </a:solidFill>
                <a:latin typeface="Calibri"/>
                <a:ea typeface="Calibri"/>
                <a:cs typeface="Calibri"/>
              </a:defRPr>
            </a:defPPr>
            <a:lvl1pPr>
              <a:defRPr sz="1875" b="0">
                <a:solidFill>
                  <a:srgbClr val="4275F8"/>
                </a:solidFill>
                <a:latin typeface="Calibri"/>
                <a:ea typeface="Calibri"/>
                <a:cs typeface="Calibri"/>
              </a:defRPr>
            </a:lvl1pPr>
            <a:lvl2pPr>
              <a:defRPr sz="1875" b="0">
                <a:solidFill>
                  <a:srgbClr val="4275F8"/>
                </a:solidFill>
                <a:latin typeface="Calibri"/>
                <a:ea typeface="Calibri"/>
                <a:cs typeface="Calibri"/>
              </a:defRPr>
            </a:lvl2pPr>
            <a:lvl3pPr>
              <a:defRPr sz="1875" b="0">
                <a:solidFill>
                  <a:srgbClr val="4275F8"/>
                </a:solidFill>
                <a:latin typeface="Calibri"/>
                <a:ea typeface="Calibri"/>
                <a:cs typeface="Calibri"/>
              </a:defRPr>
            </a:lvl3pPr>
            <a:lvl4pPr>
              <a:defRPr sz="1875" b="0">
                <a:solidFill>
                  <a:srgbClr val="4275F8"/>
                </a:solidFill>
                <a:latin typeface="Calibri"/>
                <a:ea typeface="Calibri"/>
                <a:cs typeface="Calibri"/>
              </a:defRPr>
            </a:lvl4pPr>
            <a:lvl5pPr>
              <a:defRPr sz="1875" b="0">
                <a:solidFill>
                  <a:srgbClr val="4275F8"/>
                </a:solidFill>
                <a:latin typeface="Calibri"/>
                <a:ea typeface="Calibri"/>
                <a:cs typeface="Calibri"/>
              </a:defRPr>
            </a:lvl5pPr>
            <a:lvl6pPr>
              <a:defRPr sz="1875" b="0">
                <a:solidFill>
                  <a:srgbClr val="4275F8"/>
                </a:solidFill>
                <a:latin typeface="Calibri"/>
                <a:ea typeface="Calibri"/>
                <a:cs typeface="Calibri"/>
              </a:defRPr>
            </a:lvl6pPr>
            <a:lvl7pPr>
              <a:defRPr sz="1875" b="0">
                <a:solidFill>
                  <a:srgbClr val="4275F8"/>
                </a:solidFill>
                <a:latin typeface="Calibri"/>
                <a:ea typeface="Calibri"/>
                <a:cs typeface="Calibri"/>
              </a:defRPr>
            </a:lvl7pPr>
            <a:lvl8pPr>
              <a:defRPr sz="1875" b="0">
                <a:solidFill>
                  <a:srgbClr val="4275F8"/>
                </a:solidFill>
                <a:latin typeface="Calibri"/>
                <a:ea typeface="Calibri"/>
                <a:cs typeface="Calibri"/>
              </a:defRPr>
            </a:lvl8pPr>
            <a:lvl9pPr>
              <a:defRPr sz="1875" b="0">
                <a:solidFill>
                  <a:srgbClr val="4275F8"/>
                </a:solidFill>
                <a:latin typeface="Calibri"/>
                <a:ea typeface="Calibri"/>
                <a:cs typeface="Calibri"/>
              </a:defRPr>
            </a:lvl9pPr>
          </a:lstStyle>
          <a:p>
            <a:pPr defTabSz="171450">
              <a:lnSpc>
                <a:spcPts val="1650"/>
              </a:lnSpc>
              <a:buNone/>
              <a:defRPr sz="1875" b="0">
                <a:solidFill>
                  <a:srgbClr val="4275F8"/>
                </a:solidFill>
                <a:latin typeface="Calibri"/>
                <a:ea typeface="Calibri"/>
                <a:cs typeface="Calibri"/>
              </a:defRPr>
            </a:pPr>
            <a:r>
              <a:rPr lang="it-IT" sz="1875" b="0" spc="-1" dirty="0">
                <a:solidFill>
                  <a:srgbClr val="4275F8"/>
                </a:solidFill>
                <a:latin typeface="Calibri"/>
                <a:ea typeface="Calibri"/>
                <a:cs typeface="Calibri"/>
              </a:rPr>
              <a:t>DIECI RIFERIMENTI </a:t>
            </a:r>
          </a:p>
          <a:p>
            <a:pPr defTabSz="171450">
              <a:lnSpc>
                <a:spcPts val="1650"/>
              </a:lnSpc>
              <a:buNone/>
              <a:defRPr sz="1875" b="0">
                <a:solidFill>
                  <a:srgbClr val="4275F8"/>
                </a:solidFill>
                <a:latin typeface="Calibri"/>
                <a:ea typeface="Calibri"/>
                <a:cs typeface="Calibri"/>
              </a:defRPr>
            </a:pPr>
            <a:r>
              <a:rPr lang="it-IT" sz="1875" b="0" spc="-1" dirty="0">
                <a:solidFill>
                  <a:srgbClr val="4275F8"/>
                </a:solidFill>
                <a:latin typeface="Calibri"/>
                <a:ea typeface="Calibri"/>
                <a:cs typeface="Calibri"/>
              </a:rPr>
              <a:t>NEL PAESAGGIO ALPINO</a:t>
            </a:r>
          </a:p>
        </p:txBody>
      </p:sp>
      <p:sp>
        <p:nvSpPr>
          <p:cNvPr id="12" name="project-presentation">
            <a:extLst>
              <a:ext uri="{FF2B5EF4-FFF2-40B4-BE49-F238E27FC236}">
                <a16:creationId xmlns:a16="http://schemas.microsoft.com/office/drawing/2014/main" id="{5680CE01-90D8-4162-B540-65CB67A95A4E}"/>
              </a:ext>
            </a:extLst>
          </p:cNvPr>
          <p:cNvSpPr>
            <a:spLocks noGrp="1"/>
          </p:cNvSpPr>
          <p:nvPr/>
        </p:nvSpPr>
        <p:spPr>
          <a:xfrm>
            <a:off x="365284" y="1272000"/>
            <a:ext cx="4019550" cy="3580946"/>
          </a:xfrm>
          <a:prstGeom prst="rect">
            <a:avLst/>
          </a:prstGeom>
          <a:noFill/>
          <a:ln w="0">
            <a:noFill/>
            <a:prstDash val="solid"/>
          </a:ln>
        </p:spPr>
        <p:txBody>
          <a:bodyPr wrap="square" lIns="0" tIns="0" rIns="0" bIns="0">
            <a:noAutofit/>
          </a:bodyPr>
          <a:lstStyle>
            <a:defPPr>
              <a:defRPr sz="1350" b="0">
                <a:solidFill>
                  <a:srgbClr val="000000"/>
                </a:solidFill>
                <a:latin typeface="Open Sans"/>
                <a:ea typeface="Open Sans"/>
                <a:cs typeface="Open Sans"/>
              </a:defRPr>
            </a:defPPr>
            <a:lvl1pPr>
              <a:defRPr sz="1350" b="0">
                <a:solidFill>
                  <a:srgbClr val="000000"/>
                </a:solidFill>
                <a:latin typeface="Open Sans"/>
                <a:ea typeface="Open Sans"/>
                <a:cs typeface="Open Sans"/>
              </a:defRPr>
            </a:lvl1pPr>
            <a:lvl2pPr>
              <a:defRPr sz="1350" b="0">
                <a:solidFill>
                  <a:srgbClr val="000000"/>
                </a:solidFill>
                <a:latin typeface="Open Sans"/>
                <a:ea typeface="Open Sans"/>
                <a:cs typeface="Open Sans"/>
              </a:defRPr>
            </a:lvl2pPr>
            <a:lvl3pPr>
              <a:defRPr sz="1350" b="0">
                <a:solidFill>
                  <a:srgbClr val="000000"/>
                </a:solidFill>
                <a:latin typeface="Open Sans"/>
                <a:ea typeface="Open Sans"/>
                <a:cs typeface="Open Sans"/>
              </a:defRPr>
            </a:lvl3pPr>
            <a:lvl4pPr>
              <a:defRPr sz="1350" b="0">
                <a:solidFill>
                  <a:srgbClr val="000000"/>
                </a:solidFill>
                <a:latin typeface="Open Sans"/>
                <a:ea typeface="Open Sans"/>
                <a:cs typeface="Open Sans"/>
              </a:defRPr>
            </a:lvl4pPr>
            <a:lvl5pPr>
              <a:defRPr sz="1350" b="0">
                <a:solidFill>
                  <a:srgbClr val="000000"/>
                </a:solidFill>
                <a:latin typeface="Open Sans"/>
                <a:ea typeface="Open Sans"/>
                <a:cs typeface="Open Sans"/>
              </a:defRPr>
            </a:lvl5pPr>
            <a:lvl6pPr>
              <a:defRPr sz="1350" b="0">
                <a:solidFill>
                  <a:srgbClr val="000000"/>
                </a:solidFill>
                <a:latin typeface="Open Sans"/>
                <a:ea typeface="Open Sans"/>
                <a:cs typeface="Open Sans"/>
              </a:defRPr>
            </a:lvl6pPr>
            <a:lvl7pPr>
              <a:defRPr sz="1350" b="0">
                <a:solidFill>
                  <a:srgbClr val="000000"/>
                </a:solidFill>
                <a:latin typeface="Open Sans"/>
                <a:ea typeface="Open Sans"/>
                <a:cs typeface="Open Sans"/>
              </a:defRPr>
            </a:lvl7pPr>
            <a:lvl8pPr>
              <a:defRPr sz="1350" b="0">
                <a:solidFill>
                  <a:srgbClr val="000000"/>
                </a:solidFill>
                <a:latin typeface="Open Sans"/>
                <a:ea typeface="Open Sans"/>
                <a:cs typeface="Open Sans"/>
              </a:defRPr>
            </a:lvl8pPr>
            <a:lvl9pPr>
              <a:defRPr sz="1350" b="0">
                <a:solidFill>
                  <a:srgbClr val="000000"/>
                </a:solidFill>
                <a:latin typeface="Open Sans"/>
                <a:ea typeface="Open Sans"/>
                <a:cs typeface="Open Sans"/>
              </a:defRPr>
            </a:lvl9pPr>
          </a:lstStyle>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Il </a:t>
            </a:r>
            <a:r>
              <a:rPr sz="1350" b="0" dirty="0" err="1">
                <a:solidFill>
                  <a:srgbClr val="000000"/>
                </a:solidFill>
                <a:latin typeface="Open Sans"/>
                <a:ea typeface="Open Sans"/>
                <a:cs typeface="Open Sans"/>
              </a:rPr>
              <a:t>Perspektivenweg</a:t>
            </a:r>
            <a:r>
              <a:rPr sz="1350" b="0" dirty="0">
                <a:solidFill>
                  <a:srgbClr val="000000"/>
                </a:solidFill>
                <a:latin typeface="Open Sans"/>
                <a:ea typeface="Open Sans"/>
                <a:cs typeface="Open Sans"/>
              </a:rPr>
              <a:t> di </a:t>
            </a:r>
            <a:r>
              <a:rPr sz="1350" b="0" dirty="0" err="1">
                <a:solidFill>
                  <a:srgbClr val="000000"/>
                </a:solidFill>
                <a:latin typeface="Open Sans"/>
                <a:ea typeface="Open Sans"/>
                <a:cs typeface="Open Sans"/>
              </a:rPr>
              <a:t>Snøhetta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sviluppa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lungo</a:t>
            </a:r>
            <a:r>
              <a:rPr sz="1350" b="0" dirty="0">
                <a:solidFill>
                  <a:srgbClr val="000000"/>
                </a:solidFill>
                <a:latin typeface="Open Sans"/>
                <a:ea typeface="Open Sans"/>
                <a:cs typeface="Open Sans"/>
              </a:rPr>
              <a:t> un </a:t>
            </a:r>
            <a:r>
              <a:rPr sz="1350" b="0" dirty="0" err="1">
                <a:solidFill>
                  <a:srgbClr val="000000"/>
                </a:solidFill>
                <a:latin typeface="Open Sans"/>
                <a:ea typeface="Open Sans"/>
                <a:cs typeface="Open Sans"/>
              </a:rPr>
              <a:t>percorso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panoramico</a:t>
            </a:r>
            <a:r>
              <a:rPr sz="1350" b="0" dirty="0">
                <a:solidFill>
                  <a:srgbClr val="000000"/>
                </a:solidFill>
                <a:latin typeface="Open Sans"/>
                <a:ea typeface="Open Sans"/>
                <a:cs typeface="Open Sans"/>
              </a:rPr>
              <a:t> di 2,8 </a:t>
            </a:r>
            <a:r>
              <a:rPr sz="1350" b="0" dirty="0" err="1">
                <a:solidFill>
                  <a:srgbClr val="000000"/>
                </a:solidFill>
                <a:latin typeface="Open Sans"/>
                <a:ea typeface="Open Sans"/>
                <a:cs typeface="Open Sans"/>
              </a:rPr>
              <a:t>chilometri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sulla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Nordkette</a:t>
            </a:r>
            <a:r>
              <a:rPr sz="1350" b="0" dirty="0">
                <a:solidFill>
                  <a:srgbClr val="000000"/>
                </a:solidFill>
                <a:latin typeface="Open Sans"/>
                <a:ea typeface="Open Sans"/>
                <a:cs typeface="Open Sans"/>
              </a:rPr>
              <a:t>, sopra Innsbruck. </a:t>
            </a:r>
            <a:r>
              <a:rPr sz="1350" b="1" dirty="0" err="1">
                <a:solidFill>
                  <a:srgbClr val="000000"/>
                </a:solidFill>
                <a:latin typeface="Open Sans"/>
                <a:ea typeface="Open Sans"/>
                <a:cs typeface="Open Sans"/>
              </a:rPr>
              <a:t>Dieci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interventi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architettonici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segnano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punti</a:t>
            </a:r>
            <a:r>
              <a:rPr sz="1350" b="1" dirty="0">
                <a:solidFill>
                  <a:srgbClr val="000000"/>
                </a:solidFill>
                <a:latin typeface="Open Sans"/>
                <a:ea typeface="Open Sans"/>
                <a:cs typeface="Open Sans"/>
              </a:rPr>
              <a:t> di </a:t>
            </a:r>
            <a:r>
              <a:rPr sz="1350" b="1" dirty="0" err="1">
                <a:solidFill>
                  <a:srgbClr val="000000"/>
                </a:solidFill>
                <a:latin typeface="Open Sans"/>
                <a:ea typeface="Open Sans"/>
                <a:cs typeface="Open Sans"/>
              </a:rPr>
              <a:t>sosta</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diversi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modi</a:t>
            </a:r>
            <a:r>
              <a:rPr sz="1350" b="1" dirty="0">
                <a:solidFill>
                  <a:srgbClr val="000000"/>
                </a:solidFill>
                <a:latin typeface="Open Sans"/>
                <a:ea typeface="Open Sans"/>
                <a:cs typeface="Open Sans"/>
              </a:rPr>
              <a:t> di </a:t>
            </a:r>
            <a:r>
              <a:rPr sz="1350" b="1" dirty="0" err="1">
                <a:solidFill>
                  <a:srgbClr val="000000"/>
                </a:solidFill>
                <a:latin typeface="Open Sans"/>
                <a:ea typeface="Open Sans"/>
                <a:cs typeface="Open Sans"/>
              </a:rPr>
              <a:t>osservare</a:t>
            </a:r>
            <a:r>
              <a:rPr sz="1350" b="1" dirty="0">
                <a:solidFill>
                  <a:srgbClr val="000000"/>
                </a:solidFill>
                <a:latin typeface="Open Sans"/>
                <a:ea typeface="Open Sans"/>
                <a:cs typeface="Open Sans"/>
              </a:rPr>
              <a:t> la </a:t>
            </a:r>
            <a:r>
              <a:rPr sz="1350" b="1" dirty="0" err="1">
                <a:solidFill>
                  <a:srgbClr val="000000"/>
                </a:solidFill>
                <a:latin typeface="Open Sans"/>
                <a:ea typeface="Open Sans"/>
                <a:cs typeface="Open Sans"/>
              </a:rPr>
              <a:t>montagna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Sedute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piattaforme</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affacci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diventano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riferimenti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riconoscibili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lungo</a:t>
            </a:r>
            <a:r>
              <a:rPr sz="1350" b="0" dirty="0">
                <a:solidFill>
                  <a:srgbClr val="000000"/>
                </a:solidFill>
                <a:latin typeface="Open Sans"/>
                <a:ea typeface="Open Sans"/>
                <a:cs typeface="Open Sans"/>
              </a:rPr>
              <a:t> il </a:t>
            </a:r>
            <a:r>
              <a:rPr sz="1350" b="0" dirty="0" err="1">
                <a:solidFill>
                  <a:srgbClr val="000000"/>
                </a:solidFill>
                <a:latin typeface="Open Sans"/>
                <a:ea typeface="Open Sans"/>
                <a:cs typeface="Open Sans"/>
              </a:rPr>
              <a:t>cammino</a:t>
            </a:r>
            <a:r>
              <a:rPr sz="1350" b="0" dirty="0">
                <a:solidFill>
                  <a:srgbClr val="000000"/>
                </a:solidFill>
                <a:latin typeface="Open Sans"/>
                <a:ea typeface="Open Sans"/>
                <a:cs typeface="Open Sans"/>
              </a:rPr>
              <a:t>. </a:t>
            </a:r>
            <a:r>
              <a:rPr sz="1350" b="1" dirty="0" err="1">
                <a:solidFill>
                  <a:srgbClr val="000000"/>
                </a:solidFill>
                <a:latin typeface="Open Sans"/>
                <a:ea typeface="Open Sans"/>
                <a:cs typeface="Open Sans"/>
              </a:rPr>
              <a:t>L’acciaio</a:t>
            </a:r>
            <a:r>
              <a:rPr sz="1350" b="1" dirty="0">
                <a:solidFill>
                  <a:srgbClr val="000000"/>
                </a:solidFill>
                <a:latin typeface="Open Sans"/>
                <a:ea typeface="Open Sans"/>
                <a:cs typeface="Open Sans"/>
              </a:rPr>
              <a:t> Corten </a:t>
            </a:r>
            <a:r>
              <a:rPr sz="1350" b="1" dirty="0" err="1">
                <a:solidFill>
                  <a:srgbClr val="000000"/>
                </a:solidFill>
                <a:latin typeface="Open Sans"/>
                <a:ea typeface="Open Sans"/>
                <a:cs typeface="Open Sans"/>
              </a:rPr>
              <a:t>riprende</a:t>
            </a:r>
            <a:r>
              <a:rPr sz="1350" b="1" dirty="0">
                <a:solidFill>
                  <a:srgbClr val="000000"/>
                </a:solidFill>
                <a:latin typeface="Open Sans"/>
                <a:ea typeface="Open Sans"/>
                <a:cs typeface="Open Sans"/>
              </a:rPr>
              <a:t> il </a:t>
            </a:r>
            <a:r>
              <a:rPr sz="1350" b="1" dirty="0" err="1">
                <a:solidFill>
                  <a:srgbClr val="000000"/>
                </a:solidFill>
                <a:latin typeface="Open Sans"/>
                <a:ea typeface="Open Sans"/>
                <a:cs typeface="Open Sans"/>
              </a:rPr>
              <a:t>materiale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delle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strutture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paravalanghe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presenti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sul</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versante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mentre</a:t>
            </a:r>
            <a:r>
              <a:rPr sz="1350" b="1" dirty="0">
                <a:solidFill>
                  <a:srgbClr val="000000"/>
                </a:solidFill>
                <a:latin typeface="Open Sans"/>
                <a:ea typeface="Open Sans"/>
                <a:cs typeface="Open Sans"/>
              </a:rPr>
              <a:t> il </a:t>
            </a:r>
            <a:r>
              <a:rPr sz="1350" b="1" dirty="0" err="1">
                <a:solidFill>
                  <a:srgbClr val="000000"/>
                </a:solidFill>
                <a:latin typeface="Open Sans"/>
                <a:ea typeface="Open Sans"/>
                <a:cs typeface="Open Sans"/>
              </a:rPr>
              <a:t>larice</a:t>
            </a:r>
            <a:r>
              <a:rPr sz="1350" b="1" dirty="0">
                <a:solidFill>
                  <a:srgbClr val="000000"/>
                </a:solidFill>
                <a:latin typeface="Open Sans"/>
                <a:ea typeface="Open Sans"/>
                <a:cs typeface="Open Sans"/>
              </a:rPr>
              <a:t> forma le </a:t>
            </a:r>
            <a:r>
              <a:rPr sz="1350" b="1" dirty="0" err="1">
                <a:solidFill>
                  <a:srgbClr val="000000"/>
                </a:solidFill>
                <a:latin typeface="Open Sans"/>
                <a:ea typeface="Open Sans"/>
                <a:cs typeface="Open Sans"/>
              </a:rPr>
              <a:t>superfici</a:t>
            </a:r>
            <a:r>
              <a:rPr sz="1350" b="1" dirty="0">
                <a:solidFill>
                  <a:srgbClr val="000000"/>
                </a:solidFill>
                <a:latin typeface="Open Sans"/>
                <a:ea typeface="Open Sans"/>
                <a:cs typeface="Open Sans"/>
              </a:rPr>
              <a:t> per </a:t>
            </a:r>
            <a:r>
              <a:rPr sz="1350" b="1" dirty="0" err="1">
                <a:solidFill>
                  <a:srgbClr val="000000"/>
                </a:solidFill>
                <a:latin typeface="Open Sans"/>
                <a:ea typeface="Open Sans"/>
                <a:cs typeface="Open Sans"/>
              </a:rPr>
              <a:t>sedersi</a:t>
            </a:r>
            <a:r>
              <a:rPr sz="1350" b="1" dirty="0">
                <a:solidFill>
                  <a:srgbClr val="000000"/>
                </a:solidFill>
                <a:latin typeface="Open Sans"/>
                <a:ea typeface="Open Sans"/>
                <a:cs typeface="Open Sans"/>
              </a:rPr>
              <a:t> o </a:t>
            </a:r>
            <a:r>
              <a:rPr sz="1350" b="1" dirty="0" err="1">
                <a:solidFill>
                  <a:srgbClr val="000000"/>
                </a:solidFill>
                <a:latin typeface="Open Sans"/>
                <a:ea typeface="Open Sans"/>
                <a:cs typeface="Open Sans"/>
              </a:rPr>
              <a:t>distendersi</a:t>
            </a:r>
            <a:r>
              <a:rPr sz="1350" b="0" dirty="0">
                <a:solidFill>
                  <a:srgbClr val="000000"/>
                </a:solidFill>
                <a:latin typeface="Open Sans"/>
                <a:ea typeface="Open Sans"/>
                <a:cs typeface="Open Sans"/>
              </a:rPr>
              <a:t>. Le </a:t>
            </a:r>
            <a:r>
              <a:rPr sz="1350" b="0" dirty="0" err="1">
                <a:solidFill>
                  <a:srgbClr val="000000"/>
                </a:solidFill>
                <a:latin typeface="Open Sans"/>
                <a:ea typeface="Open Sans"/>
                <a:cs typeface="Open Sans"/>
              </a:rPr>
              <a:t>iscrizioni</a:t>
            </a:r>
            <a:r>
              <a:rPr sz="1350" b="0" dirty="0">
                <a:solidFill>
                  <a:srgbClr val="000000"/>
                </a:solidFill>
                <a:latin typeface="Open Sans"/>
                <a:ea typeface="Open Sans"/>
                <a:cs typeface="Open Sans"/>
              </a:rPr>
              <a:t> di Wittgenstein </a:t>
            </a:r>
            <a:r>
              <a:rPr sz="1350" b="0" dirty="0" err="1">
                <a:solidFill>
                  <a:srgbClr val="000000"/>
                </a:solidFill>
                <a:latin typeface="Open Sans"/>
                <a:ea typeface="Open Sans"/>
                <a:cs typeface="Open Sans"/>
              </a:rPr>
              <a:t>invitano</a:t>
            </a:r>
            <a:r>
              <a:rPr sz="1350" b="0" dirty="0">
                <a:solidFill>
                  <a:srgbClr val="000000"/>
                </a:solidFill>
                <a:latin typeface="Open Sans"/>
                <a:ea typeface="Open Sans"/>
                <a:cs typeface="Open Sans"/>
              </a:rPr>
              <a:t> a </a:t>
            </a:r>
            <a:r>
              <a:rPr sz="1350" b="0" dirty="0" err="1">
                <a:solidFill>
                  <a:srgbClr val="000000"/>
                </a:solidFill>
                <a:latin typeface="Open Sans"/>
                <a:ea typeface="Open Sans"/>
                <a:cs typeface="Open Sans"/>
              </a:rPr>
              <a:t>una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pausa</a:t>
            </a:r>
            <a:r>
              <a:rPr sz="1350" b="0" dirty="0">
                <a:solidFill>
                  <a:srgbClr val="000000"/>
                </a:solidFill>
                <a:latin typeface="Open Sans"/>
                <a:ea typeface="Open Sans"/>
                <a:cs typeface="Open Sans"/>
              </a:rPr>
              <a:t> di </a:t>
            </a:r>
            <a:r>
              <a:rPr sz="1350" b="0" dirty="0" err="1">
                <a:solidFill>
                  <a:srgbClr val="000000"/>
                </a:solidFill>
                <a:latin typeface="Open Sans"/>
                <a:ea typeface="Open Sans"/>
                <a:cs typeface="Open Sans"/>
              </a:rPr>
              <a:t>riflessione</a:t>
            </a:r>
            <a:r>
              <a:rPr sz="1350" b="0" dirty="0">
                <a:solidFill>
                  <a:srgbClr val="000000"/>
                </a:solidFill>
                <a:latin typeface="Open Sans"/>
                <a:ea typeface="Open Sans"/>
                <a:cs typeface="Open Sans"/>
              </a:rPr>
              <a:t>. </a:t>
            </a:r>
            <a:r>
              <a:rPr sz="1350" b="1" dirty="0">
                <a:solidFill>
                  <a:srgbClr val="000000"/>
                </a:solidFill>
                <a:latin typeface="Open Sans"/>
                <a:ea typeface="Open Sans"/>
                <a:cs typeface="Open Sans"/>
              </a:rPr>
              <a:t>Il landmark assume </a:t>
            </a:r>
            <a:r>
              <a:rPr sz="1350" b="1" dirty="0" err="1">
                <a:solidFill>
                  <a:srgbClr val="000000"/>
                </a:solidFill>
                <a:latin typeface="Open Sans"/>
                <a:ea typeface="Open Sans"/>
                <a:cs typeface="Open Sans"/>
              </a:rPr>
              <a:t>così</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una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funzione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concreta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nell’esperienza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rende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memorabile</a:t>
            </a:r>
            <a:r>
              <a:rPr sz="1350" b="1" dirty="0">
                <a:solidFill>
                  <a:srgbClr val="000000"/>
                </a:solidFill>
                <a:latin typeface="Open Sans"/>
                <a:ea typeface="Open Sans"/>
                <a:cs typeface="Open Sans"/>
              </a:rPr>
              <a:t> un </a:t>
            </a:r>
            <a:r>
              <a:rPr sz="1350" b="1" dirty="0" err="1">
                <a:solidFill>
                  <a:srgbClr val="000000"/>
                </a:solidFill>
                <a:latin typeface="Open Sans"/>
                <a:ea typeface="Open Sans"/>
                <a:cs typeface="Open Sans"/>
              </a:rPr>
              <a:t>luogo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offre</a:t>
            </a:r>
            <a:r>
              <a:rPr sz="1350" b="0" dirty="0">
                <a:solidFill>
                  <a:srgbClr val="000000"/>
                </a:solidFill>
                <a:latin typeface="Open Sans"/>
                <a:ea typeface="Open Sans"/>
                <a:cs typeface="Open Sans"/>
              </a:rPr>
              <a:t> un punto </a:t>
            </a:r>
            <a:r>
              <a:rPr sz="1350" b="0" dirty="0" err="1">
                <a:solidFill>
                  <a:srgbClr val="000000"/>
                </a:solidFill>
                <a:latin typeface="Open Sans"/>
                <a:ea typeface="Open Sans"/>
                <a:cs typeface="Open Sans"/>
              </a:rPr>
              <a:t>d’incontro</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orienta</a:t>
            </a:r>
            <a:r>
              <a:rPr sz="1350" b="0" dirty="0">
                <a:solidFill>
                  <a:srgbClr val="000000"/>
                </a:solidFill>
                <a:latin typeface="Open Sans"/>
                <a:ea typeface="Open Sans"/>
                <a:cs typeface="Open Sans"/>
              </a:rPr>
              <a:t> lo </a:t>
            </a:r>
            <a:r>
              <a:rPr sz="1350" b="0" dirty="0" err="1">
                <a:solidFill>
                  <a:srgbClr val="000000"/>
                </a:solidFill>
                <a:latin typeface="Open Sans"/>
                <a:ea typeface="Open Sans"/>
                <a:cs typeface="Open Sans"/>
              </a:rPr>
              <a:t>sguardo</a:t>
            </a:r>
            <a:r>
              <a:rPr sz="1350" b="0" dirty="0">
                <a:solidFill>
                  <a:srgbClr val="000000"/>
                </a:solidFill>
                <a:latin typeface="Open Sans"/>
                <a:ea typeface="Open Sans"/>
                <a:cs typeface="Open Sans"/>
              </a:rPr>
              <a:t>. </a:t>
            </a:r>
            <a:endParaRPr lang="it-IT" sz="1350" b="0"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La </a:t>
            </a:r>
            <a:r>
              <a:rPr sz="1350" b="0" dirty="0" err="1">
                <a:solidFill>
                  <a:srgbClr val="000000"/>
                </a:solidFill>
                <a:latin typeface="Open Sans"/>
                <a:ea typeface="Open Sans"/>
                <a:cs typeface="Open Sans"/>
              </a:rPr>
              <a:t>successione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degli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elementi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aiuta</a:t>
            </a:r>
            <a:r>
              <a:rPr sz="1350" b="0" dirty="0">
                <a:solidFill>
                  <a:srgbClr val="000000"/>
                </a:solidFill>
                <a:latin typeface="Open Sans"/>
                <a:ea typeface="Open Sans"/>
                <a:cs typeface="Open Sans"/>
              </a:rPr>
              <a:t> a </a:t>
            </a:r>
            <a:r>
              <a:rPr sz="1350" b="0" dirty="0" err="1">
                <a:solidFill>
                  <a:srgbClr val="000000"/>
                </a:solidFill>
                <a:latin typeface="Open Sans"/>
                <a:ea typeface="Open Sans"/>
                <a:cs typeface="Open Sans"/>
              </a:rPr>
              <a:t>leggere</a:t>
            </a:r>
            <a:r>
              <a:rPr sz="1350" b="0" dirty="0">
                <a:solidFill>
                  <a:srgbClr val="000000"/>
                </a:solidFill>
                <a:latin typeface="Open Sans"/>
                <a:ea typeface="Open Sans"/>
                <a:cs typeface="Open Sans"/>
              </a:rPr>
              <a:t> </a:t>
            </a:r>
            <a:endParaRPr lang="it-IT" sz="1350" b="0"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la </a:t>
            </a:r>
            <a:r>
              <a:rPr sz="1350" b="0" dirty="0" err="1">
                <a:solidFill>
                  <a:srgbClr val="000000"/>
                </a:solidFill>
                <a:latin typeface="Open Sans"/>
                <a:ea typeface="Open Sans"/>
                <a:cs typeface="Open Sans"/>
              </a:rPr>
              <a:t>topografia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attraverso</a:t>
            </a:r>
            <a:r>
              <a:rPr sz="1350" b="0" dirty="0">
                <a:solidFill>
                  <a:srgbClr val="000000"/>
                </a:solidFill>
                <a:latin typeface="Open Sans"/>
                <a:ea typeface="Open Sans"/>
                <a:cs typeface="Open Sans"/>
              </a:rPr>
              <a:t> il </a:t>
            </a:r>
            <a:r>
              <a:rPr sz="1350" b="0" dirty="0" err="1">
                <a:solidFill>
                  <a:srgbClr val="000000"/>
                </a:solidFill>
                <a:latin typeface="Open Sans"/>
                <a:ea typeface="Open Sans"/>
                <a:cs typeface="Open Sans"/>
              </a:rPr>
              <a:t>corpo</a:t>
            </a:r>
            <a:r>
              <a:rPr sz="1350" b="0" dirty="0">
                <a:solidFill>
                  <a:srgbClr val="000000"/>
                </a:solidFill>
                <a:latin typeface="Open Sans"/>
                <a:ea typeface="Open Sans"/>
                <a:cs typeface="Open Sans"/>
              </a:rPr>
              <a:t> e il </a:t>
            </a:r>
            <a:r>
              <a:rPr sz="1350" b="0" dirty="0" err="1">
                <a:solidFill>
                  <a:srgbClr val="000000"/>
                </a:solidFill>
                <a:latin typeface="Open Sans"/>
                <a:ea typeface="Open Sans"/>
                <a:cs typeface="Open Sans"/>
              </a:rPr>
              <a:t>movimento</a:t>
            </a:r>
            <a:r>
              <a:rPr sz="1350" b="0" dirty="0">
                <a:solidFill>
                  <a:srgbClr val="000000"/>
                </a:solidFill>
                <a:latin typeface="Open Sans"/>
                <a:ea typeface="Open Sans"/>
                <a:cs typeface="Open Sans"/>
              </a:rPr>
              <a:t>.</a:t>
            </a:r>
          </a:p>
        </p:txBody>
      </p:sp>
      <p:pic>
        <p:nvPicPr>
          <p:cNvPr id="13" name="Immagine 12">
            <a:extLst>
              <a:ext uri="{FF2B5EF4-FFF2-40B4-BE49-F238E27FC236}">
                <a16:creationId xmlns:a16="http://schemas.microsoft.com/office/drawing/2014/main" id="{75A4EDCC-CADA-4955-B5B6-A89201B9718F}"/>
              </a:ext>
            </a:extLst>
          </p:cNvPr>
          <p:cNvPicPr>
            <a:picLocks noChangeAspect="1"/>
          </p:cNvPicPr>
          <p:nvPr/>
        </p:nvPicPr>
        <p:blipFill>
          <a:blip r:embed="rId3"/>
          <a:srcRect t="7813" b="7813"/>
          <a:stretch>
            <a:fillRect/>
          </a:stretch>
        </p:blipFill>
        <p:spPr>
          <a:xfrm>
            <a:off x="4572000" y="0"/>
            <a:ext cx="4572000" cy="5143500"/>
          </a:xfrm>
          <a:prstGeom prst="rect">
            <a:avLst/>
          </a:prstGeom>
        </p:spPr>
      </p:pic>
    </p:spTree>
    <p:extLst>
      <p:ext uri="{BB962C8B-B14F-4D97-AF65-F5344CB8AC3E}">
        <p14:creationId xmlns:p14="http://schemas.microsoft.com/office/powerpoint/2010/main" val="20155818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BA43B599-4FF9-4722-A245-51EBDB7B4B68}"/>
              </a:ext>
            </a:extLst>
          </p:cNvPr>
          <p:cNvPicPr>
            <a:picLocks noChangeAspect="1"/>
          </p:cNvPicPr>
          <p:nvPr/>
        </p:nvPicPr>
        <p:blipFill>
          <a:blip r:embed="rId3"/>
          <a:srcRect t="11709" b="11709"/>
          <a:stretch>
            <a:fillRect/>
          </a:stretch>
        </p:blipFill>
        <p:spPr>
          <a:xfrm>
            <a:off x="0" y="0"/>
            <a:ext cx="9144000" cy="4667250"/>
          </a:xfrm>
          <a:prstGeom prst="rect">
            <a:avLst/>
          </a:prstGeom>
        </p:spPr>
      </p:pic>
      <p:sp>
        <p:nvSpPr>
          <p:cNvPr id="2" name="caption">
            <a:extLst>
              <a:ext uri="{FF2B5EF4-FFF2-40B4-BE49-F238E27FC236}">
                <a16:creationId xmlns:a16="http://schemas.microsoft.com/office/drawing/2014/main" id="{9A573555-625C-423A-9F15-773B657504C0}"/>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Un punto riconoscibile lungo il percorso</a:t>
            </a:r>
          </a:p>
        </p:txBody>
      </p:sp>
      <p:sp>
        <p:nvSpPr>
          <p:cNvPr id="3" name="credit">
            <a:extLst>
              <a:ext uri="{FF2B5EF4-FFF2-40B4-BE49-F238E27FC236}">
                <a16:creationId xmlns:a16="http://schemas.microsoft.com/office/drawing/2014/main" id="{78EA1E35-EAEE-4922-BD92-B92BB841B36D}"/>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err="1">
                <a:solidFill>
                  <a:srgbClr val="555555"/>
                </a:solidFill>
                <a:latin typeface="Calibri"/>
                <a:ea typeface="Calibri"/>
                <a:cs typeface="Calibri"/>
              </a:rPr>
              <a:t>Perspektivenweg</a:t>
            </a:r>
            <a:r>
              <a:rPr sz="750" b="0" dirty="0">
                <a:solidFill>
                  <a:srgbClr val="555555"/>
                </a:solidFill>
                <a:latin typeface="Calibri"/>
                <a:ea typeface="Calibri"/>
                <a:cs typeface="Calibri"/>
              </a:rPr>
              <a:t>  /  Christian </a:t>
            </a:r>
            <a:r>
              <a:rPr sz="750" b="0" dirty="0" err="1">
                <a:solidFill>
                  <a:srgbClr val="555555"/>
                </a:solidFill>
                <a:latin typeface="Calibri"/>
                <a:ea typeface="Calibri"/>
                <a:cs typeface="Calibri"/>
              </a:rPr>
              <a:t>Flatscher</a:t>
            </a:r>
            <a:r>
              <a:rPr sz="750" b="0" dirty="0">
                <a:solidFill>
                  <a:srgbClr val="555555"/>
                </a:solidFill>
                <a:latin typeface="Calibri"/>
                <a:ea typeface="Calibri"/>
                <a:cs typeface="Calibri"/>
              </a:rPr>
              <a:t> / </a:t>
            </a:r>
            <a:r>
              <a:rPr sz="750" b="0" dirty="0" err="1">
                <a:solidFill>
                  <a:srgbClr val="555555"/>
                </a:solidFill>
                <a:latin typeface="Calibri"/>
                <a:ea typeface="Calibri"/>
                <a:cs typeface="Calibri"/>
              </a:rPr>
              <a:t>Snøhetta</a:t>
            </a:r>
            <a:endParaRPr sz="750" b="0" dirty="0">
              <a:solidFill>
                <a:srgbClr val="555555"/>
              </a:solidFill>
              <a:latin typeface="Calibri"/>
              <a:ea typeface="Calibri"/>
              <a:cs typeface="Calibri"/>
            </a:endParaRPr>
          </a:p>
        </p:txBody>
      </p:sp>
    </p:spTree>
    <p:extLst>
      <p:ext uri="{BB962C8B-B14F-4D97-AF65-F5344CB8AC3E}">
        <p14:creationId xmlns:p14="http://schemas.microsoft.com/office/powerpoint/2010/main" val="699220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B2E95039-D1F6-491C-9A99-B9BB44BF05DE}"/>
              </a:ext>
            </a:extLst>
          </p:cNvPr>
          <p:cNvPicPr>
            <a:picLocks noChangeAspect="1"/>
          </p:cNvPicPr>
          <p:nvPr/>
        </p:nvPicPr>
        <p:blipFill>
          <a:blip r:embed="rId3"/>
          <a:srcRect t="11709" b="11709"/>
          <a:stretch>
            <a:fillRect/>
          </a:stretch>
        </p:blipFill>
        <p:spPr>
          <a:xfrm>
            <a:off x="0" y="0"/>
            <a:ext cx="9144000" cy="4667250"/>
          </a:xfrm>
          <a:prstGeom prst="rect">
            <a:avLst/>
          </a:prstGeom>
        </p:spPr>
      </p:pic>
      <p:sp>
        <p:nvSpPr>
          <p:cNvPr id="2" name="caption">
            <a:extLst>
              <a:ext uri="{FF2B5EF4-FFF2-40B4-BE49-F238E27FC236}">
                <a16:creationId xmlns:a16="http://schemas.microsoft.com/office/drawing/2014/main" id="{AF3C9119-2ACA-4BD6-99CD-6B67881C7CB4}"/>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La piattaforma orienta lo sguardo sulla valle</a:t>
            </a:r>
          </a:p>
        </p:txBody>
      </p:sp>
      <p:sp>
        <p:nvSpPr>
          <p:cNvPr id="3" name="credit">
            <a:extLst>
              <a:ext uri="{FF2B5EF4-FFF2-40B4-BE49-F238E27FC236}">
                <a16:creationId xmlns:a16="http://schemas.microsoft.com/office/drawing/2014/main" id="{DA1757FA-B391-4366-935A-5468F4C2A12F}"/>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err="1">
                <a:solidFill>
                  <a:srgbClr val="555555"/>
                </a:solidFill>
                <a:latin typeface="Calibri"/>
                <a:ea typeface="Calibri"/>
                <a:cs typeface="Calibri"/>
              </a:rPr>
              <a:t>Perspektivenweg</a:t>
            </a:r>
            <a:r>
              <a:rPr sz="750" b="0" dirty="0">
                <a:solidFill>
                  <a:srgbClr val="555555"/>
                </a:solidFill>
                <a:latin typeface="Calibri"/>
                <a:ea typeface="Calibri"/>
                <a:cs typeface="Calibri"/>
              </a:rPr>
              <a:t>  /  Christian </a:t>
            </a:r>
            <a:r>
              <a:rPr sz="750" b="0" dirty="0" err="1">
                <a:solidFill>
                  <a:srgbClr val="555555"/>
                </a:solidFill>
                <a:latin typeface="Calibri"/>
                <a:ea typeface="Calibri"/>
                <a:cs typeface="Calibri"/>
              </a:rPr>
              <a:t>Flatscher</a:t>
            </a:r>
            <a:r>
              <a:rPr sz="750" b="0" dirty="0">
                <a:solidFill>
                  <a:srgbClr val="555555"/>
                </a:solidFill>
                <a:latin typeface="Calibri"/>
                <a:ea typeface="Calibri"/>
                <a:cs typeface="Calibri"/>
              </a:rPr>
              <a:t> / </a:t>
            </a:r>
            <a:r>
              <a:rPr sz="750" b="0" dirty="0" err="1">
                <a:solidFill>
                  <a:srgbClr val="555555"/>
                </a:solidFill>
                <a:latin typeface="Calibri"/>
                <a:ea typeface="Calibri"/>
                <a:cs typeface="Calibri"/>
              </a:rPr>
              <a:t>Snøhetta</a:t>
            </a:r>
            <a:endParaRPr sz="750" b="0" dirty="0">
              <a:solidFill>
                <a:srgbClr val="555555"/>
              </a:solidFill>
              <a:latin typeface="Calibri"/>
              <a:ea typeface="Calibri"/>
              <a:cs typeface="Calibri"/>
            </a:endParaRPr>
          </a:p>
        </p:txBody>
      </p:sp>
    </p:spTree>
    <p:extLst>
      <p:ext uri="{BB962C8B-B14F-4D97-AF65-F5344CB8AC3E}">
        <p14:creationId xmlns:p14="http://schemas.microsoft.com/office/powerpoint/2010/main" val="408278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B48719D1-0304-4CF8-A366-5F762B4BA098}"/>
              </a:ext>
            </a:extLst>
          </p:cNvPr>
          <p:cNvPicPr>
            <a:picLocks noChangeAspect="1"/>
          </p:cNvPicPr>
          <p:nvPr/>
        </p:nvPicPr>
        <p:blipFill>
          <a:blip r:embed="rId3"/>
          <a:srcRect t="11709" b="11709"/>
          <a:stretch>
            <a:fillRect/>
          </a:stretch>
        </p:blipFill>
        <p:spPr>
          <a:xfrm>
            <a:off x="0" y="0"/>
            <a:ext cx="9144000" cy="4667250"/>
          </a:xfrm>
          <a:prstGeom prst="rect">
            <a:avLst/>
          </a:prstGeom>
        </p:spPr>
      </p:pic>
      <p:sp>
        <p:nvSpPr>
          <p:cNvPr id="2" name="caption">
            <a:extLst>
              <a:ext uri="{FF2B5EF4-FFF2-40B4-BE49-F238E27FC236}">
                <a16:creationId xmlns:a16="http://schemas.microsoft.com/office/drawing/2014/main" id="{4C833E68-4B84-4647-9714-7292111C2E1B}"/>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Il riferimento diventa spazio di sosta</a:t>
            </a:r>
          </a:p>
        </p:txBody>
      </p:sp>
      <p:sp>
        <p:nvSpPr>
          <p:cNvPr id="3" name="credit">
            <a:extLst>
              <a:ext uri="{FF2B5EF4-FFF2-40B4-BE49-F238E27FC236}">
                <a16:creationId xmlns:a16="http://schemas.microsoft.com/office/drawing/2014/main" id="{8F25EAED-3E17-43FA-AA3A-1BC4CB14B1FC}"/>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err="1">
                <a:solidFill>
                  <a:srgbClr val="555555"/>
                </a:solidFill>
                <a:latin typeface="Calibri"/>
                <a:ea typeface="Calibri"/>
                <a:cs typeface="Calibri"/>
              </a:rPr>
              <a:t>Perspektivenweg</a:t>
            </a:r>
            <a:r>
              <a:rPr sz="750" b="0" dirty="0">
                <a:solidFill>
                  <a:srgbClr val="555555"/>
                </a:solidFill>
                <a:latin typeface="Calibri"/>
                <a:ea typeface="Calibri"/>
                <a:cs typeface="Calibri"/>
              </a:rPr>
              <a:t>  /  Christian </a:t>
            </a:r>
            <a:r>
              <a:rPr sz="750" b="0" dirty="0" err="1">
                <a:solidFill>
                  <a:srgbClr val="555555"/>
                </a:solidFill>
                <a:latin typeface="Calibri"/>
                <a:ea typeface="Calibri"/>
                <a:cs typeface="Calibri"/>
              </a:rPr>
              <a:t>Flatscher</a:t>
            </a:r>
            <a:r>
              <a:rPr sz="750" b="0" dirty="0">
                <a:solidFill>
                  <a:srgbClr val="555555"/>
                </a:solidFill>
                <a:latin typeface="Calibri"/>
                <a:ea typeface="Calibri"/>
                <a:cs typeface="Calibri"/>
              </a:rPr>
              <a:t> / </a:t>
            </a:r>
            <a:r>
              <a:rPr sz="750" b="0" dirty="0" err="1">
                <a:solidFill>
                  <a:srgbClr val="555555"/>
                </a:solidFill>
                <a:latin typeface="Calibri"/>
                <a:ea typeface="Calibri"/>
                <a:cs typeface="Calibri"/>
              </a:rPr>
              <a:t>Snøhetta</a:t>
            </a:r>
            <a:endParaRPr sz="750" b="0" dirty="0">
              <a:solidFill>
                <a:srgbClr val="555555"/>
              </a:solidFill>
              <a:latin typeface="Calibri"/>
              <a:ea typeface="Calibri"/>
              <a:cs typeface="Calibri"/>
            </a:endParaRPr>
          </a:p>
        </p:txBody>
      </p:sp>
    </p:spTree>
    <p:extLst>
      <p:ext uri="{BB962C8B-B14F-4D97-AF65-F5344CB8AC3E}">
        <p14:creationId xmlns:p14="http://schemas.microsoft.com/office/powerpoint/2010/main" val="12133593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4275F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557166-F144-40D9-AC4F-6645B92E1318}"/>
              </a:ext>
            </a:extLst>
          </p:cNvPr>
          <p:cNvSpPr>
            <a:spLocks noGrp="1"/>
          </p:cNvSpPr>
          <p:nvPr/>
        </p:nvSpPr>
        <p:spPr>
          <a:xfrm>
            <a:off x="333375" y="443367"/>
            <a:ext cx="7093143" cy="1049274"/>
          </a:xfrm>
          <a:prstGeom prst="rect">
            <a:avLst/>
          </a:prstGeom>
          <a:noFill/>
        </p:spPr>
        <p:txBody>
          <a:bodyPr wrap="square" lIns="0" tIns="0" rIns="0" bIns="0" anchor="t">
            <a:noAutofit/>
          </a:bodyPr>
          <a:lstStyle>
            <a:defPPr>
              <a:defRPr sz="6750" b="1">
                <a:solidFill>
                  <a:srgbClr val="000000"/>
                </a:solidFill>
                <a:latin typeface="Helvetica Neue"/>
                <a:ea typeface="Helvetica Neue"/>
                <a:cs typeface="Helvetica Neue"/>
              </a:defRPr>
            </a:defPPr>
            <a:lvl1pPr>
              <a:defRPr sz="6750" b="1">
                <a:solidFill>
                  <a:srgbClr val="000000"/>
                </a:solidFill>
                <a:latin typeface="Helvetica Neue"/>
                <a:ea typeface="Helvetica Neue"/>
                <a:cs typeface="Helvetica Neue"/>
              </a:defRPr>
            </a:lvl1pPr>
            <a:lvl2pPr>
              <a:defRPr sz="6750" b="1">
                <a:solidFill>
                  <a:srgbClr val="000000"/>
                </a:solidFill>
                <a:latin typeface="Helvetica Neue"/>
                <a:ea typeface="Helvetica Neue"/>
                <a:cs typeface="Helvetica Neue"/>
              </a:defRPr>
            </a:lvl2pPr>
            <a:lvl3pPr>
              <a:defRPr sz="6750" b="1">
                <a:solidFill>
                  <a:srgbClr val="000000"/>
                </a:solidFill>
                <a:latin typeface="Helvetica Neue"/>
                <a:ea typeface="Helvetica Neue"/>
                <a:cs typeface="Helvetica Neue"/>
              </a:defRPr>
            </a:lvl3pPr>
            <a:lvl4pPr>
              <a:defRPr sz="6750" b="1">
                <a:solidFill>
                  <a:srgbClr val="000000"/>
                </a:solidFill>
                <a:latin typeface="Helvetica Neue"/>
                <a:ea typeface="Helvetica Neue"/>
                <a:cs typeface="Helvetica Neue"/>
              </a:defRPr>
            </a:lvl4pPr>
            <a:lvl5pPr>
              <a:defRPr sz="6750" b="1">
                <a:solidFill>
                  <a:srgbClr val="000000"/>
                </a:solidFill>
                <a:latin typeface="Helvetica Neue"/>
                <a:ea typeface="Helvetica Neue"/>
                <a:cs typeface="Helvetica Neue"/>
              </a:defRPr>
            </a:lvl5pPr>
            <a:lvl6pPr>
              <a:defRPr sz="6750" b="1">
                <a:solidFill>
                  <a:srgbClr val="000000"/>
                </a:solidFill>
                <a:latin typeface="Helvetica Neue"/>
                <a:ea typeface="Helvetica Neue"/>
                <a:cs typeface="Helvetica Neue"/>
              </a:defRPr>
            </a:lvl6pPr>
            <a:lvl7pPr>
              <a:defRPr sz="6750" b="1">
                <a:solidFill>
                  <a:srgbClr val="000000"/>
                </a:solidFill>
                <a:latin typeface="Helvetica Neue"/>
                <a:ea typeface="Helvetica Neue"/>
                <a:cs typeface="Helvetica Neue"/>
              </a:defRPr>
            </a:lvl7pPr>
            <a:lvl8pPr>
              <a:defRPr sz="6750" b="1">
                <a:solidFill>
                  <a:srgbClr val="000000"/>
                </a:solidFill>
                <a:latin typeface="Helvetica Neue"/>
                <a:ea typeface="Helvetica Neue"/>
                <a:cs typeface="Helvetica Neue"/>
              </a:defRPr>
            </a:lvl8pPr>
            <a:lvl9pPr>
              <a:defRPr sz="6750" b="1">
                <a:solidFill>
                  <a:srgbClr val="000000"/>
                </a:solidFill>
                <a:latin typeface="Helvetica Neue"/>
                <a:ea typeface="Helvetica Neue"/>
                <a:cs typeface="Helvetica Neue"/>
              </a:defRPr>
            </a:lvl9pPr>
          </a:lstStyle>
          <a:p>
            <a:pPr defTabSz="171450">
              <a:lnSpc>
                <a:spcPts val="5500"/>
              </a:lnSpc>
              <a:buNone/>
              <a:defRPr sz="6750" b="1">
                <a:solidFill>
                  <a:srgbClr val="FFFFFF"/>
                </a:solidFill>
                <a:latin typeface="Helvetica Neue"/>
                <a:ea typeface="Helvetica Neue"/>
                <a:cs typeface="Helvetica Neue"/>
              </a:defRPr>
            </a:pPr>
            <a:r>
              <a:rPr sz="6750" b="1" dirty="0">
                <a:solidFill>
                  <a:srgbClr val="000000"/>
                </a:solidFill>
                <a:latin typeface="Helvetica Neue"/>
                <a:ea typeface="Helvetica Neue"/>
                <a:cs typeface="Helvetica Neue"/>
              </a:rPr>
              <a:t>PROGETTARE </a:t>
            </a:r>
            <a:r>
              <a:rPr lang="it-IT" sz="6750" b="1" dirty="0">
                <a:solidFill>
                  <a:srgbClr val="000000"/>
                </a:solidFill>
                <a:latin typeface="Helvetica Neue"/>
                <a:ea typeface="Helvetica Neue"/>
                <a:cs typeface="Helvetica Neue"/>
              </a:rPr>
              <a:t>LA </a:t>
            </a:r>
            <a:r>
              <a:rPr lang="it-IT" sz="6750" b="1" dirty="0">
                <a:solidFill>
                  <a:srgbClr val="FFFFFF"/>
                </a:solidFill>
                <a:latin typeface="Helvetica Neue"/>
                <a:ea typeface="Helvetica Neue"/>
                <a:cs typeface="Helvetica Neue"/>
              </a:rPr>
              <a:t>NARRAZIONE</a:t>
            </a:r>
            <a:endParaRPr lang="it-IT" sz="6750" b="1" dirty="0">
              <a:solidFill>
                <a:srgbClr val="000000"/>
              </a:solidFill>
              <a:latin typeface="Helvetica Neue"/>
              <a:ea typeface="Helvetica Neue"/>
              <a:cs typeface="Helvetica Neue"/>
            </a:endParaRPr>
          </a:p>
          <a:p>
            <a:pPr defTabSz="171450">
              <a:lnSpc>
                <a:spcPts val="5500"/>
              </a:lnSpc>
              <a:buNone/>
              <a:defRPr sz="6750" b="1">
                <a:solidFill>
                  <a:srgbClr val="FFFFFF"/>
                </a:solidFill>
                <a:latin typeface="Helvetica Neue"/>
                <a:ea typeface="Helvetica Neue"/>
                <a:cs typeface="Helvetica Neue"/>
              </a:defRPr>
            </a:pPr>
            <a:r>
              <a:rPr lang="it-IT" sz="6750" b="1" dirty="0">
                <a:solidFill>
                  <a:srgbClr val="FFFFFF"/>
                </a:solidFill>
                <a:latin typeface="Helvetica Neue"/>
                <a:ea typeface="Helvetica Neue"/>
                <a:cs typeface="Helvetica Neue"/>
              </a:rPr>
              <a:t>DIGITALE</a:t>
            </a:r>
            <a:endParaRPr lang="it-IT" sz="6750" b="1" dirty="0">
              <a:solidFill>
                <a:srgbClr val="000000"/>
              </a:solidFill>
              <a:latin typeface="Helvetica Neue"/>
              <a:ea typeface="Helvetica Neue"/>
              <a:cs typeface="Helvetica Neue"/>
            </a:endParaRPr>
          </a:p>
          <a:p>
            <a:pPr defTabSz="171450">
              <a:lnSpc>
                <a:spcPct val="102000"/>
              </a:lnSpc>
              <a:buNone/>
              <a:defRPr sz="6750" b="1">
                <a:solidFill>
                  <a:srgbClr val="000000"/>
                </a:solidFill>
                <a:latin typeface="Helvetica Neue"/>
                <a:ea typeface="Helvetica Neue"/>
                <a:cs typeface="Helvetica Neue"/>
              </a:defRPr>
            </a:pPr>
            <a:endParaRPr sz="6750" b="1" dirty="0">
              <a:solidFill>
                <a:srgbClr val="000000"/>
              </a:solidFill>
              <a:latin typeface="Helvetica Neue"/>
              <a:ea typeface="Helvetica Neue"/>
              <a:cs typeface="Helvetica Neue"/>
            </a:endParaRPr>
          </a:p>
        </p:txBody>
      </p:sp>
      <p:sp>
        <p:nvSpPr>
          <p:cNvPr id="4" name="TextBox 3">
            <a:extLst>
              <a:ext uri="{FF2B5EF4-FFF2-40B4-BE49-F238E27FC236}">
                <a16:creationId xmlns:a16="http://schemas.microsoft.com/office/drawing/2014/main" id="{E48C9DEE-E3EC-45F7-B99A-650A8C05CE71}"/>
              </a:ext>
            </a:extLst>
          </p:cNvPr>
          <p:cNvSpPr>
            <a:spLocks noGrp="1"/>
          </p:cNvSpPr>
          <p:nvPr/>
        </p:nvSpPr>
        <p:spPr>
          <a:xfrm>
            <a:off x="361950" y="2465814"/>
            <a:ext cx="4613275" cy="326441"/>
          </a:xfrm>
          <a:prstGeom prst="rect">
            <a:avLst/>
          </a:prstGeom>
          <a:noFill/>
        </p:spPr>
        <p:txBody>
          <a:bodyPr wrap="square" lIns="0" tIns="0" rIns="0" bIns="0">
            <a:noAutofit/>
          </a:bodyPr>
          <a:lstStyle>
            <a:defPPr>
              <a:defRPr sz="2100" b="1">
                <a:solidFill>
                  <a:srgbClr val="000000"/>
                </a:solidFill>
                <a:latin typeface="Helvetica Neue"/>
                <a:ea typeface="Helvetica Neue"/>
                <a:cs typeface="Helvetica Neue"/>
              </a:defRPr>
            </a:defPPr>
            <a:lvl1pPr>
              <a:defRPr sz="2100" b="1">
                <a:solidFill>
                  <a:srgbClr val="000000"/>
                </a:solidFill>
                <a:latin typeface="Helvetica Neue"/>
                <a:ea typeface="Helvetica Neue"/>
                <a:cs typeface="Helvetica Neue"/>
              </a:defRPr>
            </a:lvl1pPr>
            <a:lvl2pPr>
              <a:defRPr sz="2100" b="1">
                <a:solidFill>
                  <a:srgbClr val="000000"/>
                </a:solidFill>
                <a:latin typeface="Helvetica Neue"/>
                <a:ea typeface="Helvetica Neue"/>
                <a:cs typeface="Helvetica Neue"/>
              </a:defRPr>
            </a:lvl2pPr>
            <a:lvl3pPr>
              <a:defRPr sz="2100" b="1">
                <a:solidFill>
                  <a:srgbClr val="000000"/>
                </a:solidFill>
                <a:latin typeface="Helvetica Neue"/>
                <a:ea typeface="Helvetica Neue"/>
                <a:cs typeface="Helvetica Neue"/>
              </a:defRPr>
            </a:lvl3pPr>
            <a:lvl4pPr>
              <a:defRPr sz="2100" b="1">
                <a:solidFill>
                  <a:srgbClr val="000000"/>
                </a:solidFill>
                <a:latin typeface="Helvetica Neue"/>
                <a:ea typeface="Helvetica Neue"/>
                <a:cs typeface="Helvetica Neue"/>
              </a:defRPr>
            </a:lvl4pPr>
            <a:lvl5pPr>
              <a:defRPr sz="2100" b="1">
                <a:solidFill>
                  <a:srgbClr val="000000"/>
                </a:solidFill>
                <a:latin typeface="Helvetica Neue"/>
                <a:ea typeface="Helvetica Neue"/>
                <a:cs typeface="Helvetica Neue"/>
              </a:defRPr>
            </a:lvl5pPr>
            <a:lvl6pPr>
              <a:defRPr sz="2100" b="1">
                <a:solidFill>
                  <a:srgbClr val="000000"/>
                </a:solidFill>
                <a:latin typeface="Helvetica Neue"/>
                <a:ea typeface="Helvetica Neue"/>
                <a:cs typeface="Helvetica Neue"/>
              </a:defRPr>
            </a:lvl6pPr>
            <a:lvl7pPr>
              <a:defRPr sz="2100" b="1">
                <a:solidFill>
                  <a:srgbClr val="000000"/>
                </a:solidFill>
                <a:latin typeface="Helvetica Neue"/>
                <a:ea typeface="Helvetica Neue"/>
                <a:cs typeface="Helvetica Neue"/>
              </a:defRPr>
            </a:lvl7pPr>
            <a:lvl8pPr>
              <a:defRPr sz="2100" b="1">
                <a:solidFill>
                  <a:srgbClr val="000000"/>
                </a:solidFill>
                <a:latin typeface="Helvetica Neue"/>
                <a:ea typeface="Helvetica Neue"/>
                <a:cs typeface="Helvetica Neue"/>
              </a:defRPr>
            </a:lvl8pPr>
            <a:lvl9pPr>
              <a:defRPr sz="2100" b="1">
                <a:solidFill>
                  <a:srgbClr val="000000"/>
                </a:solidFill>
                <a:latin typeface="Helvetica Neue"/>
                <a:ea typeface="Helvetica Neue"/>
                <a:cs typeface="Helvetica Neue"/>
              </a:defRPr>
            </a:lvl9pPr>
          </a:lstStyle>
          <a:p>
            <a:pPr defTabSz="171450">
              <a:lnSpc>
                <a:spcPct val="102000"/>
              </a:lnSpc>
              <a:buNone/>
              <a:defRPr sz="2100" b="1">
                <a:solidFill>
                  <a:srgbClr val="000000"/>
                </a:solidFill>
                <a:latin typeface="Helvetica Neue"/>
                <a:ea typeface="Helvetica Neue"/>
                <a:cs typeface="Helvetica Neue"/>
              </a:defRPr>
            </a:pPr>
            <a:r>
              <a:rPr sz="2100" b="1" dirty="0">
                <a:solidFill>
                  <a:srgbClr val="000000"/>
                </a:solidFill>
                <a:latin typeface="Helvetica Neue"/>
                <a:ea typeface="Helvetica Neue"/>
                <a:cs typeface="Helvetica Neue"/>
              </a:rPr>
              <a:t>COLLEGARE LE STORIE AI LUOGHI</a:t>
            </a:r>
            <a:endParaRPr sz="2250" b="1" dirty="0">
              <a:solidFill>
                <a:srgbClr val="000000"/>
              </a:solidFill>
              <a:latin typeface="Helvetica Neue"/>
              <a:ea typeface="Helvetica Neue"/>
              <a:cs typeface="Helvetica Neue"/>
            </a:endParaRPr>
          </a:p>
        </p:txBody>
      </p:sp>
      <p:sp>
        <p:nvSpPr>
          <p:cNvPr id="5" name="TextBox 4">
            <a:extLst>
              <a:ext uri="{FF2B5EF4-FFF2-40B4-BE49-F238E27FC236}">
                <a16:creationId xmlns:a16="http://schemas.microsoft.com/office/drawing/2014/main" id="{986BD737-9F1B-4A97-A352-99E4377D3144}"/>
              </a:ext>
            </a:extLst>
          </p:cNvPr>
          <p:cNvSpPr>
            <a:spLocks noGrp="1"/>
          </p:cNvSpPr>
          <p:nvPr/>
        </p:nvSpPr>
        <p:spPr>
          <a:xfrm>
            <a:off x="7010400" y="4524325"/>
            <a:ext cx="1800225" cy="333425"/>
          </a:xfrm>
          <a:prstGeom prst="rect">
            <a:avLst/>
          </a:prstGeom>
          <a:noFill/>
        </p:spPr>
        <p:txBody>
          <a:bodyPr wrap="square" lIns="0" tIns="0" rIns="0" bIns="0">
            <a:spAutoFit/>
          </a:bodyPr>
          <a:lstStyle/>
          <a:p>
            <a:pPr algn="r" defTabSz="171450">
              <a:lnSpc>
                <a:spcPts val="1275"/>
              </a:lnSpc>
              <a:buNone/>
            </a:pPr>
            <a:r>
              <a:rPr sz="1125">
                <a:solidFill>
                  <a:srgbClr val="FFFFFF"/>
                </a:solidFill>
                <a:latin typeface="Helvetica Neue"/>
                <a:ea typeface="Helvetica Neue"/>
                <a:cs typeface="Helvetica Neue"/>
              </a:rPr>
              <a:t>PROGETTARE UN</a:t>
            </a:r>
          </a:p>
          <a:p>
            <a:pPr algn="r" defTabSz="171450">
              <a:lnSpc>
                <a:spcPts val="1275"/>
              </a:lnSpc>
              <a:buNone/>
            </a:pPr>
            <a:r>
              <a:rPr sz="1125" b="1">
                <a:solidFill>
                  <a:srgbClr val="FFFFFF"/>
                </a:solidFill>
                <a:latin typeface="Helvetica Neue"/>
                <a:ea typeface="Helvetica Neue"/>
                <a:cs typeface="Helvetica Neue"/>
              </a:rPr>
              <a:t> WAYFINDING RURALE</a:t>
            </a:r>
            <a:endParaRPr sz="1125">
              <a:solidFill>
                <a:srgbClr val="FFFFFF"/>
              </a:solidFill>
              <a:latin typeface="Helvetica Neue"/>
              <a:ea typeface="Helvetica Neue"/>
              <a:cs typeface="Helvetica Neue"/>
            </a:endParaRPr>
          </a:p>
        </p:txBody>
      </p:sp>
      <p:sp>
        <p:nvSpPr>
          <p:cNvPr id="6" name="project-name">
            <a:extLst>
              <a:ext uri="{FF2B5EF4-FFF2-40B4-BE49-F238E27FC236}">
                <a16:creationId xmlns:a16="http://schemas.microsoft.com/office/drawing/2014/main" id="{6EA2066B-2693-4BA7-9A3E-35ED75F1F038}"/>
              </a:ext>
            </a:extLst>
          </p:cNvPr>
          <p:cNvSpPr>
            <a:spLocks noGrp="1"/>
          </p:cNvSpPr>
          <p:nvPr/>
        </p:nvSpPr>
        <p:spPr>
          <a:xfrm>
            <a:off x="361950" y="3905250"/>
            <a:ext cx="7620000" cy="400050"/>
          </a:xfrm>
          <a:prstGeom prst="rect">
            <a:avLst/>
          </a:prstGeom>
          <a:noFill/>
          <a:ln w="0">
            <a:noFill/>
            <a:prstDash val="solid"/>
          </a:ln>
        </p:spPr>
        <p:txBody>
          <a:bodyPr wrap="square" lIns="0" tIns="0" rIns="0" bIns="0">
            <a:noAutofit/>
          </a:bodyPr>
          <a:lstStyle>
            <a:defPPr>
              <a:defRPr sz="1650" b="0">
                <a:solidFill>
                  <a:srgbClr val="FFFFFF"/>
                </a:solidFill>
                <a:latin typeface="Helvetica Neue"/>
                <a:ea typeface="Helvetica Neue"/>
                <a:cs typeface="Helvetica Neue"/>
              </a:defRPr>
            </a:defPPr>
            <a:lvl1pPr>
              <a:defRPr sz="1650" b="0">
                <a:solidFill>
                  <a:srgbClr val="FFFFFF"/>
                </a:solidFill>
                <a:latin typeface="Helvetica Neue"/>
                <a:ea typeface="Helvetica Neue"/>
                <a:cs typeface="Helvetica Neue"/>
              </a:defRPr>
            </a:lvl1pPr>
            <a:lvl2pPr>
              <a:defRPr sz="1650" b="0">
                <a:solidFill>
                  <a:srgbClr val="FFFFFF"/>
                </a:solidFill>
                <a:latin typeface="Helvetica Neue"/>
                <a:ea typeface="Helvetica Neue"/>
                <a:cs typeface="Helvetica Neue"/>
              </a:defRPr>
            </a:lvl2pPr>
            <a:lvl3pPr>
              <a:defRPr sz="1650" b="0">
                <a:solidFill>
                  <a:srgbClr val="FFFFFF"/>
                </a:solidFill>
                <a:latin typeface="Helvetica Neue"/>
                <a:ea typeface="Helvetica Neue"/>
                <a:cs typeface="Helvetica Neue"/>
              </a:defRPr>
            </a:lvl3pPr>
            <a:lvl4pPr>
              <a:defRPr sz="1650" b="0">
                <a:solidFill>
                  <a:srgbClr val="FFFFFF"/>
                </a:solidFill>
                <a:latin typeface="Helvetica Neue"/>
                <a:ea typeface="Helvetica Neue"/>
                <a:cs typeface="Helvetica Neue"/>
              </a:defRPr>
            </a:lvl4pPr>
            <a:lvl5pPr>
              <a:defRPr sz="1650" b="0">
                <a:solidFill>
                  <a:srgbClr val="FFFFFF"/>
                </a:solidFill>
                <a:latin typeface="Helvetica Neue"/>
                <a:ea typeface="Helvetica Neue"/>
                <a:cs typeface="Helvetica Neue"/>
              </a:defRPr>
            </a:lvl5pPr>
            <a:lvl6pPr>
              <a:defRPr sz="1650" b="0">
                <a:solidFill>
                  <a:srgbClr val="FFFFFF"/>
                </a:solidFill>
                <a:latin typeface="Helvetica Neue"/>
                <a:ea typeface="Helvetica Neue"/>
                <a:cs typeface="Helvetica Neue"/>
              </a:defRPr>
            </a:lvl6pPr>
            <a:lvl7pPr>
              <a:defRPr sz="1650" b="0">
                <a:solidFill>
                  <a:srgbClr val="FFFFFF"/>
                </a:solidFill>
                <a:latin typeface="Helvetica Neue"/>
                <a:ea typeface="Helvetica Neue"/>
                <a:cs typeface="Helvetica Neue"/>
              </a:defRPr>
            </a:lvl7pPr>
            <a:lvl8pPr>
              <a:defRPr sz="1650" b="0">
                <a:solidFill>
                  <a:srgbClr val="FFFFFF"/>
                </a:solidFill>
                <a:latin typeface="Helvetica Neue"/>
                <a:ea typeface="Helvetica Neue"/>
                <a:cs typeface="Helvetica Neue"/>
              </a:defRPr>
            </a:lvl8pPr>
            <a:lvl9pPr>
              <a:defRPr sz="1650" b="0">
                <a:solidFill>
                  <a:srgbClr val="FFFFFF"/>
                </a:solidFill>
                <a:latin typeface="Helvetica Neue"/>
                <a:ea typeface="Helvetica Neue"/>
                <a:cs typeface="Helvetica Neue"/>
              </a:defRPr>
            </a:lvl9pPr>
          </a:lstStyle>
          <a:p>
            <a:pPr>
              <a:lnSpc>
                <a:spcPct val="105000"/>
              </a:lnSpc>
              <a:buNone/>
              <a:defRPr sz="1650" b="0">
                <a:solidFill>
                  <a:srgbClr val="FFFFFF"/>
                </a:solidFill>
                <a:latin typeface="Helvetica Neue"/>
                <a:ea typeface="Helvetica Neue"/>
                <a:cs typeface="Helvetica Neue"/>
              </a:defRPr>
            </a:pPr>
            <a:r>
              <a:rPr sz="1650" b="0" dirty="0" err="1">
                <a:solidFill>
                  <a:srgbClr val="FFFFFF"/>
                </a:solidFill>
                <a:latin typeface="Helvetica Neue"/>
                <a:ea typeface="Helvetica Neue"/>
                <a:cs typeface="Helvetica Neue"/>
              </a:rPr>
              <a:t>Whakarewarewa</a:t>
            </a:r>
            <a:r>
              <a:rPr sz="1650" b="0" dirty="0">
                <a:solidFill>
                  <a:srgbClr val="FFFFFF"/>
                </a:solidFill>
                <a:latin typeface="Helvetica Neue"/>
                <a:ea typeface="Helvetica Neue"/>
                <a:cs typeface="Helvetica Neue"/>
              </a:rPr>
              <a:t> Forest Loop</a:t>
            </a:r>
            <a:r>
              <a:rPr lang="it-IT" sz="1650" b="0" dirty="0">
                <a:solidFill>
                  <a:srgbClr val="FFFFFF"/>
                </a:solidFill>
                <a:latin typeface="Helvetica Neue"/>
                <a:ea typeface="Helvetica Neue"/>
                <a:cs typeface="Helvetica Neue"/>
              </a:rPr>
              <a:t> </a:t>
            </a:r>
            <a:r>
              <a:rPr lang="it-IT" sz="1600" b="1" dirty="0">
                <a:solidFill>
                  <a:schemeClr val="bg1"/>
                </a:solidFill>
                <a:effectLst/>
                <a:latin typeface="Calibri" panose="020F0502020204030204" pitchFamily="34" charset="0"/>
                <a:ea typeface="MS Mincho" panose="02020609040205080304" pitchFamily="49" charset="-128"/>
                <a:cs typeface="Times New Roman" panose="02020603050405020304" pitchFamily="18" charset="0"/>
              </a:rPr>
              <a:t>|</a:t>
            </a:r>
            <a:r>
              <a:rPr lang="it-IT" sz="1650" b="0" dirty="0">
                <a:solidFill>
                  <a:srgbClr val="FFFFFF"/>
                </a:solidFill>
                <a:latin typeface="Helvetica Neue"/>
                <a:ea typeface="Helvetica Neue"/>
                <a:cs typeface="Helvetica Neue"/>
              </a:rPr>
              <a:t> </a:t>
            </a:r>
            <a:r>
              <a:rPr lang="it-IT" sz="1800" b="1"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Nuova Zelanda | Percorso 2021 e app 2023</a:t>
            </a:r>
            <a:r>
              <a:rPr lang="it-IT" dirty="0">
                <a:effectLst/>
              </a:rPr>
              <a:t> </a:t>
            </a:r>
            <a:endParaRPr sz="1650" b="0" dirty="0">
              <a:solidFill>
                <a:srgbClr val="FFFFFF"/>
              </a:solidFill>
              <a:latin typeface="Helvetica Neue"/>
              <a:ea typeface="Helvetica Neue"/>
              <a:cs typeface="Helvetica Neue"/>
            </a:endParaRPr>
          </a:p>
        </p:txBody>
      </p:sp>
    </p:spTree>
    <p:extLst>
      <p:ext uri="{BB962C8B-B14F-4D97-AF65-F5344CB8AC3E}">
        <p14:creationId xmlns:p14="http://schemas.microsoft.com/office/powerpoint/2010/main" val="4190197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
            <a:extLst>
              <a:ext uri="{FF2B5EF4-FFF2-40B4-BE49-F238E27FC236}">
                <a16:creationId xmlns:a16="http://schemas.microsoft.com/office/drawing/2014/main" id="{6C2A78E7-DE4A-CE2C-BED5-D0750297CB9C}"/>
              </a:ext>
            </a:extLst>
          </p:cNvPr>
          <p:cNvSpPr>
            <a:spLocks noGrp="1"/>
          </p:cNvSpPr>
          <p:nvPr/>
        </p:nvSpPr>
        <p:spPr>
          <a:xfrm>
            <a:off x="365284" y="180975"/>
            <a:ext cx="4048125" cy="909371"/>
          </a:xfrm>
          <a:prstGeom prst="rect">
            <a:avLst/>
          </a:prstGeom>
          <a:noFill/>
        </p:spPr>
        <p:txBody>
          <a:bodyPr wrap="square" lIns="0" tIns="0" rIns="0" bIns="0" anchor="t">
            <a:noAutofit/>
          </a:bodyPr>
          <a:lstStyle>
            <a:defPPr>
              <a:defRPr sz="2925" b="1">
                <a:solidFill>
                  <a:srgbClr val="000000"/>
                </a:solidFill>
                <a:latin typeface="Helvetica Neue"/>
                <a:ea typeface="Helvetica Neue"/>
                <a:cs typeface="Helvetica Neue"/>
              </a:defRPr>
            </a:defPPr>
            <a:lvl1pPr>
              <a:defRPr sz="2925" b="1">
                <a:solidFill>
                  <a:srgbClr val="000000"/>
                </a:solidFill>
                <a:latin typeface="Helvetica Neue"/>
                <a:ea typeface="Helvetica Neue"/>
                <a:cs typeface="Helvetica Neue"/>
              </a:defRPr>
            </a:lvl1pPr>
            <a:lvl2pPr>
              <a:defRPr sz="2925" b="1">
                <a:solidFill>
                  <a:srgbClr val="000000"/>
                </a:solidFill>
                <a:latin typeface="Helvetica Neue"/>
                <a:ea typeface="Helvetica Neue"/>
                <a:cs typeface="Helvetica Neue"/>
              </a:defRPr>
            </a:lvl2pPr>
            <a:lvl3pPr>
              <a:defRPr sz="2925" b="1">
                <a:solidFill>
                  <a:srgbClr val="000000"/>
                </a:solidFill>
                <a:latin typeface="Helvetica Neue"/>
                <a:ea typeface="Helvetica Neue"/>
                <a:cs typeface="Helvetica Neue"/>
              </a:defRPr>
            </a:lvl3pPr>
            <a:lvl4pPr>
              <a:defRPr sz="2925" b="1">
                <a:solidFill>
                  <a:srgbClr val="000000"/>
                </a:solidFill>
                <a:latin typeface="Helvetica Neue"/>
                <a:ea typeface="Helvetica Neue"/>
                <a:cs typeface="Helvetica Neue"/>
              </a:defRPr>
            </a:lvl4pPr>
            <a:lvl5pPr>
              <a:defRPr sz="2925" b="1">
                <a:solidFill>
                  <a:srgbClr val="000000"/>
                </a:solidFill>
                <a:latin typeface="Helvetica Neue"/>
                <a:ea typeface="Helvetica Neue"/>
                <a:cs typeface="Helvetica Neue"/>
              </a:defRPr>
            </a:lvl5pPr>
            <a:lvl6pPr>
              <a:defRPr sz="2925" b="1">
                <a:solidFill>
                  <a:srgbClr val="000000"/>
                </a:solidFill>
                <a:latin typeface="Helvetica Neue"/>
                <a:ea typeface="Helvetica Neue"/>
                <a:cs typeface="Helvetica Neue"/>
              </a:defRPr>
            </a:lvl6pPr>
            <a:lvl7pPr>
              <a:defRPr sz="2925" b="1">
                <a:solidFill>
                  <a:srgbClr val="000000"/>
                </a:solidFill>
                <a:latin typeface="Helvetica Neue"/>
                <a:ea typeface="Helvetica Neue"/>
                <a:cs typeface="Helvetica Neue"/>
              </a:defRPr>
            </a:lvl7pPr>
            <a:lvl8pPr>
              <a:defRPr sz="2925" b="1">
                <a:solidFill>
                  <a:srgbClr val="000000"/>
                </a:solidFill>
                <a:latin typeface="Helvetica Neue"/>
                <a:ea typeface="Helvetica Neue"/>
                <a:cs typeface="Helvetica Neue"/>
              </a:defRPr>
            </a:lvl8pPr>
            <a:lvl9pPr>
              <a:defRPr sz="2925" b="1">
                <a:solidFill>
                  <a:srgbClr val="000000"/>
                </a:solidFill>
                <a:latin typeface="Helvetica Neue"/>
                <a:ea typeface="Helvetica Neue"/>
                <a:cs typeface="Helvetica Neue"/>
              </a:defRPr>
            </a:lvl9pPr>
          </a:lstStyle>
          <a:p>
            <a:pPr defTabSz="171450">
              <a:lnSpc>
                <a:spcPts val="2600"/>
              </a:lnSpc>
              <a:buNone/>
              <a:defRPr sz="2925" b="1">
                <a:solidFill>
                  <a:srgbClr val="000000"/>
                </a:solidFill>
                <a:latin typeface="Helvetica Neue"/>
                <a:ea typeface="Helvetica Neue"/>
                <a:cs typeface="Helvetica Neue"/>
              </a:defRPr>
            </a:pPr>
            <a:r>
              <a:rPr sz="2925" b="1" dirty="0" err="1">
                <a:solidFill>
                  <a:srgbClr val="000000"/>
                </a:solidFill>
                <a:latin typeface="Helvetica Neue"/>
                <a:ea typeface="Helvetica Neue"/>
                <a:cs typeface="Helvetica Neue"/>
              </a:rPr>
              <a:t>Whakarewarewa</a:t>
            </a:r>
            <a:endParaRPr sz="4200" b="1" dirty="0">
              <a:solidFill>
                <a:srgbClr val="000000"/>
              </a:solidFill>
              <a:latin typeface="Helvetica Neue"/>
              <a:ea typeface="Helvetica Neue"/>
              <a:cs typeface="Helvetica Neue"/>
            </a:endParaRPr>
          </a:p>
          <a:p>
            <a:pPr defTabSz="171450">
              <a:lnSpc>
                <a:spcPts val="2600"/>
              </a:lnSpc>
              <a:buNone/>
              <a:defRPr sz="2925" b="1">
                <a:solidFill>
                  <a:srgbClr val="000000"/>
                </a:solidFill>
                <a:latin typeface="Helvetica Neue"/>
                <a:ea typeface="Helvetica Neue"/>
                <a:cs typeface="Helvetica Neue"/>
              </a:defRPr>
            </a:pPr>
            <a:r>
              <a:rPr sz="2925" b="1" dirty="0">
                <a:solidFill>
                  <a:srgbClr val="000000"/>
                </a:solidFill>
                <a:latin typeface="Helvetica Neue"/>
                <a:ea typeface="Helvetica Neue"/>
                <a:cs typeface="Helvetica Neue"/>
              </a:rPr>
              <a:t>Forest Loop</a:t>
            </a:r>
            <a:endParaRPr sz="4200" b="1" dirty="0">
              <a:solidFill>
                <a:srgbClr val="000000"/>
              </a:solidFill>
              <a:latin typeface="Helvetica Neue"/>
              <a:ea typeface="Helvetica Neue"/>
              <a:cs typeface="Helvetica Neue"/>
            </a:endParaRPr>
          </a:p>
        </p:txBody>
      </p:sp>
      <p:sp>
        <p:nvSpPr>
          <p:cNvPr id="9" name="TextBox 3">
            <a:extLst>
              <a:ext uri="{FF2B5EF4-FFF2-40B4-BE49-F238E27FC236}">
                <a16:creationId xmlns:a16="http://schemas.microsoft.com/office/drawing/2014/main" id="{487E1F08-B9A6-1FCD-CC09-A7729736E67F}"/>
              </a:ext>
            </a:extLst>
          </p:cNvPr>
          <p:cNvSpPr>
            <a:spLocks noGrp="1"/>
          </p:cNvSpPr>
          <p:nvPr/>
        </p:nvSpPr>
        <p:spPr>
          <a:xfrm>
            <a:off x="365284" y="837706"/>
            <a:ext cx="4048125" cy="254000"/>
          </a:xfrm>
          <a:prstGeom prst="rect">
            <a:avLst/>
          </a:prstGeom>
          <a:noFill/>
        </p:spPr>
        <p:txBody>
          <a:bodyPr wrap="square" lIns="0" tIns="0" rIns="0" bIns="0">
            <a:noAutofit/>
          </a:bodyPr>
          <a:lstStyle>
            <a:defPPr>
              <a:defRPr sz="1875" b="0">
                <a:solidFill>
                  <a:srgbClr val="4275F8"/>
                </a:solidFill>
                <a:latin typeface="Calibri"/>
                <a:ea typeface="Calibri"/>
                <a:cs typeface="Calibri"/>
              </a:defRPr>
            </a:defPPr>
            <a:lvl1pPr>
              <a:defRPr sz="1875" b="0">
                <a:solidFill>
                  <a:srgbClr val="4275F8"/>
                </a:solidFill>
                <a:latin typeface="Calibri"/>
                <a:ea typeface="Calibri"/>
                <a:cs typeface="Calibri"/>
              </a:defRPr>
            </a:lvl1pPr>
            <a:lvl2pPr>
              <a:defRPr sz="1875" b="0">
                <a:solidFill>
                  <a:srgbClr val="4275F8"/>
                </a:solidFill>
                <a:latin typeface="Calibri"/>
                <a:ea typeface="Calibri"/>
                <a:cs typeface="Calibri"/>
              </a:defRPr>
            </a:lvl2pPr>
            <a:lvl3pPr>
              <a:defRPr sz="1875" b="0">
                <a:solidFill>
                  <a:srgbClr val="4275F8"/>
                </a:solidFill>
                <a:latin typeface="Calibri"/>
                <a:ea typeface="Calibri"/>
                <a:cs typeface="Calibri"/>
              </a:defRPr>
            </a:lvl3pPr>
            <a:lvl4pPr>
              <a:defRPr sz="1875" b="0">
                <a:solidFill>
                  <a:srgbClr val="4275F8"/>
                </a:solidFill>
                <a:latin typeface="Calibri"/>
                <a:ea typeface="Calibri"/>
                <a:cs typeface="Calibri"/>
              </a:defRPr>
            </a:lvl4pPr>
            <a:lvl5pPr>
              <a:defRPr sz="1875" b="0">
                <a:solidFill>
                  <a:srgbClr val="4275F8"/>
                </a:solidFill>
                <a:latin typeface="Calibri"/>
                <a:ea typeface="Calibri"/>
                <a:cs typeface="Calibri"/>
              </a:defRPr>
            </a:lvl5pPr>
            <a:lvl6pPr>
              <a:defRPr sz="1875" b="0">
                <a:solidFill>
                  <a:srgbClr val="4275F8"/>
                </a:solidFill>
                <a:latin typeface="Calibri"/>
                <a:ea typeface="Calibri"/>
                <a:cs typeface="Calibri"/>
              </a:defRPr>
            </a:lvl6pPr>
            <a:lvl7pPr>
              <a:defRPr sz="1875" b="0">
                <a:solidFill>
                  <a:srgbClr val="4275F8"/>
                </a:solidFill>
                <a:latin typeface="Calibri"/>
                <a:ea typeface="Calibri"/>
                <a:cs typeface="Calibri"/>
              </a:defRPr>
            </a:lvl7pPr>
            <a:lvl8pPr>
              <a:defRPr sz="1875" b="0">
                <a:solidFill>
                  <a:srgbClr val="4275F8"/>
                </a:solidFill>
                <a:latin typeface="Calibri"/>
                <a:ea typeface="Calibri"/>
                <a:cs typeface="Calibri"/>
              </a:defRPr>
            </a:lvl8pPr>
            <a:lvl9pPr>
              <a:defRPr sz="1875" b="0">
                <a:solidFill>
                  <a:srgbClr val="4275F8"/>
                </a:solidFill>
                <a:latin typeface="Calibri"/>
                <a:ea typeface="Calibri"/>
                <a:cs typeface="Calibri"/>
              </a:defRPr>
            </a:lvl9pPr>
          </a:lstStyle>
          <a:p>
            <a:pPr defTabSz="171450">
              <a:lnSpc>
                <a:spcPct val="102000"/>
              </a:lnSpc>
              <a:buNone/>
              <a:defRPr sz="1875" b="0">
                <a:solidFill>
                  <a:srgbClr val="4275F8"/>
                </a:solidFill>
                <a:latin typeface="Calibri"/>
                <a:ea typeface="Calibri"/>
                <a:cs typeface="Calibri"/>
              </a:defRPr>
            </a:pPr>
            <a:r>
              <a:rPr lang="it-IT" sz="1875" b="0" spc="-1" dirty="0">
                <a:solidFill>
                  <a:srgbClr val="4275F8"/>
                </a:solidFill>
                <a:latin typeface="Calibri"/>
                <a:ea typeface="Calibri"/>
                <a:cs typeface="Calibri"/>
              </a:rPr>
              <a:t>LE VOCI MĀORI LUNGO IL PERCORSO</a:t>
            </a:r>
          </a:p>
        </p:txBody>
      </p:sp>
      <p:sp>
        <p:nvSpPr>
          <p:cNvPr id="12" name="project-presentation">
            <a:extLst>
              <a:ext uri="{FF2B5EF4-FFF2-40B4-BE49-F238E27FC236}">
                <a16:creationId xmlns:a16="http://schemas.microsoft.com/office/drawing/2014/main" id="{B7341D28-3C51-4467-8691-C6F30DE58BA6}"/>
              </a:ext>
            </a:extLst>
          </p:cNvPr>
          <p:cNvSpPr>
            <a:spLocks noGrp="1"/>
          </p:cNvSpPr>
          <p:nvPr/>
        </p:nvSpPr>
        <p:spPr>
          <a:xfrm>
            <a:off x="365284" y="1280161"/>
            <a:ext cx="4206716" cy="3596640"/>
          </a:xfrm>
          <a:prstGeom prst="rect">
            <a:avLst/>
          </a:prstGeom>
          <a:noFill/>
          <a:ln w="0">
            <a:noFill/>
            <a:prstDash val="solid"/>
          </a:ln>
        </p:spPr>
        <p:txBody>
          <a:bodyPr wrap="square" lIns="0" tIns="0" rIns="0" bIns="0">
            <a:noAutofit/>
          </a:bodyPr>
          <a:lstStyle>
            <a:defPPr>
              <a:defRPr sz="1350" b="0">
                <a:solidFill>
                  <a:srgbClr val="000000"/>
                </a:solidFill>
                <a:latin typeface="Open Sans"/>
                <a:ea typeface="Open Sans"/>
                <a:cs typeface="Open Sans"/>
              </a:defRPr>
            </a:defPPr>
            <a:lvl1pPr>
              <a:defRPr sz="1350" b="0">
                <a:solidFill>
                  <a:srgbClr val="000000"/>
                </a:solidFill>
                <a:latin typeface="Open Sans"/>
                <a:ea typeface="Open Sans"/>
                <a:cs typeface="Open Sans"/>
              </a:defRPr>
            </a:lvl1pPr>
            <a:lvl2pPr>
              <a:defRPr sz="1350" b="0">
                <a:solidFill>
                  <a:srgbClr val="000000"/>
                </a:solidFill>
                <a:latin typeface="Open Sans"/>
                <a:ea typeface="Open Sans"/>
                <a:cs typeface="Open Sans"/>
              </a:defRPr>
            </a:lvl2pPr>
            <a:lvl3pPr>
              <a:defRPr sz="1350" b="0">
                <a:solidFill>
                  <a:srgbClr val="000000"/>
                </a:solidFill>
                <a:latin typeface="Open Sans"/>
                <a:ea typeface="Open Sans"/>
                <a:cs typeface="Open Sans"/>
              </a:defRPr>
            </a:lvl3pPr>
            <a:lvl4pPr>
              <a:defRPr sz="1350" b="0">
                <a:solidFill>
                  <a:srgbClr val="000000"/>
                </a:solidFill>
                <a:latin typeface="Open Sans"/>
                <a:ea typeface="Open Sans"/>
                <a:cs typeface="Open Sans"/>
              </a:defRPr>
            </a:lvl4pPr>
            <a:lvl5pPr>
              <a:defRPr sz="1350" b="0">
                <a:solidFill>
                  <a:srgbClr val="000000"/>
                </a:solidFill>
                <a:latin typeface="Open Sans"/>
                <a:ea typeface="Open Sans"/>
                <a:cs typeface="Open Sans"/>
              </a:defRPr>
            </a:lvl5pPr>
            <a:lvl6pPr>
              <a:defRPr sz="1350" b="0">
                <a:solidFill>
                  <a:srgbClr val="000000"/>
                </a:solidFill>
                <a:latin typeface="Open Sans"/>
                <a:ea typeface="Open Sans"/>
                <a:cs typeface="Open Sans"/>
              </a:defRPr>
            </a:lvl6pPr>
            <a:lvl7pPr>
              <a:defRPr sz="1350" b="0">
                <a:solidFill>
                  <a:srgbClr val="000000"/>
                </a:solidFill>
                <a:latin typeface="Open Sans"/>
                <a:ea typeface="Open Sans"/>
                <a:cs typeface="Open Sans"/>
              </a:defRPr>
            </a:lvl7pPr>
            <a:lvl8pPr>
              <a:defRPr sz="1350" b="0">
                <a:solidFill>
                  <a:srgbClr val="000000"/>
                </a:solidFill>
                <a:latin typeface="Open Sans"/>
                <a:ea typeface="Open Sans"/>
                <a:cs typeface="Open Sans"/>
              </a:defRPr>
            </a:lvl8pPr>
            <a:lvl9pPr>
              <a:defRPr sz="1350" b="0">
                <a:solidFill>
                  <a:srgbClr val="000000"/>
                </a:solidFill>
                <a:latin typeface="Open Sans"/>
                <a:ea typeface="Open Sans"/>
                <a:cs typeface="Open Sans"/>
              </a:defRPr>
            </a:lvl9pPr>
          </a:lstStyle>
          <a:p>
            <a:pPr>
              <a:lnSpc>
                <a:spcPct val="102000"/>
              </a:lnSpc>
              <a:buNone/>
              <a:defRPr sz="1350" b="0">
                <a:solidFill>
                  <a:srgbClr val="000000"/>
                </a:solidFill>
                <a:latin typeface="Open Sans"/>
                <a:ea typeface="Open Sans"/>
                <a:cs typeface="Open Sans"/>
              </a:defRPr>
            </a:pPr>
            <a:r>
              <a:rPr sz="1350" b="1" dirty="0" err="1">
                <a:solidFill>
                  <a:srgbClr val="000000"/>
                </a:solidFill>
                <a:latin typeface="Open Sans"/>
                <a:ea typeface="Open Sans"/>
                <a:cs typeface="Open Sans"/>
              </a:rPr>
              <a:t>L’app</a:t>
            </a:r>
            <a:r>
              <a:rPr sz="1350" b="1" dirty="0">
                <a:solidFill>
                  <a:srgbClr val="000000"/>
                </a:solidFill>
                <a:latin typeface="Open Sans"/>
                <a:ea typeface="Open Sans"/>
                <a:cs typeface="Open Sans"/>
              </a:rPr>
              <a:t> del </a:t>
            </a:r>
            <a:r>
              <a:rPr sz="1350" b="1" dirty="0" err="1">
                <a:solidFill>
                  <a:srgbClr val="000000"/>
                </a:solidFill>
                <a:latin typeface="Open Sans"/>
                <a:ea typeface="Open Sans"/>
                <a:cs typeface="Open Sans"/>
              </a:rPr>
              <a:t>Whakarewarewa</a:t>
            </a:r>
            <a:r>
              <a:rPr sz="1350" b="1" dirty="0">
                <a:solidFill>
                  <a:srgbClr val="000000"/>
                </a:solidFill>
                <a:latin typeface="Open Sans"/>
                <a:ea typeface="Open Sans"/>
                <a:cs typeface="Open Sans"/>
              </a:rPr>
              <a:t> Forest Loop </a:t>
            </a:r>
            <a:r>
              <a:rPr sz="1350" b="1" dirty="0" err="1">
                <a:solidFill>
                  <a:srgbClr val="000000"/>
                </a:solidFill>
                <a:latin typeface="Open Sans"/>
                <a:ea typeface="Open Sans"/>
                <a:cs typeface="Open Sans"/>
              </a:rPr>
              <a:t>accompagna</a:t>
            </a:r>
            <a:r>
              <a:rPr sz="1350" b="1" dirty="0">
                <a:solidFill>
                  <a:srgbClr val="000000"/>
                </a:solidFill>
                <a:latin typeface="Open Sans"/>
                <a:ea typeface="Open Sans"/>
                <a:cs typeface="Open Sans"/>
              </a:rPr>
              <a:t> un </a:t>
            </a:r>
            <a:r>
              <a:rPr sz="1350" b="1" dirty="0" err="1">
                <a:solidFill>
                  <a:srgbClr val="000000"/>
                </a:solidFill>
                <a:latin typeface="Open Sans"/>
                <a:ea typeface="Open Sans"/>
                <a:cs typeface="Open Sans"/>
              </a:rPr>
              <a:t>percorso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ciclistico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nella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foresta</a:t>
            </a:r>
            <a:r>
              <a:rPr sz="1350" b="1" dirty="0">
                <a:solidFill>
                  <a:srgbClr val="000000"/>
                </a:solidFill>
                <a:latin typeface="Open Sans"/>
                <a:ea typeface="Open Sans"/>
                <a:cs typeface="Open Sans"/>
              </a:rPr>
              <a:t> </a:t>
            </a:r>
            <a:endParaRPr lang="it-IT" sz="1350" b="1"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di Rotorua. Salt + Tonic e DOTDOT </a:t>
            </a:r>
            <a:endParaRPr lang="it-IT" sz="1350" b="0"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la </a:t>
            </a:r>
            <a:r>
              <a:rPr sz="1350" b="0" dirty="0" err="1">
                <a:solidFill>
                  <a:srgbClr val="000000"/>
                </a:solidFill>
                <a:latin typeface="Open Sans"/>
                <a:ea typeface="Open Sans"/>
                <a:cs typeface="Open Sans"/>
              </a:rPr>
              <a:t>sviluppano</a:t>
            </a:r>
            <a:r>
              <a:rPr lang="it-IT" dirty="0"/>
              <a:t> </a:t>
            </a:r>
            <a:r>
              <a:rPr sz="1350" b="0" dirty="0">
                <a:solidFill>
                  <a:srgbClr val="000000"/>
                </a:solidFill>
                <a:latin typeface="Open Sans"/>
                <a:ea typeface="Open Sans"/>
                <a:cs typeface="Open Sans"/>
              </a:rPr>
              <a:t>con Rotorua Lakes Council </a:t>
            </a:r>
            <a:endParaRPr lang="it-IT" sz="1350" b="0"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e le </a:t>
            </a:r>
            <a:r>
              <a:rPr sz="1350" b="0" dirty="0" err="1">
                <a:solidFill>
                  <a:srgbClr val="000000"/>
                </a:solidFill>
                <a:latin typeface="Open Sans"/>
                <a:ea typeface="Open Sans"/>
                <a:cs typeface="Open Sans"/>
              </a:rPr>
              <a:t>comunità</a:t>
            </a:r>
            <a:r>
              <a:rPr sz="1350" b="0" dirty="0">
                <a:solidFill>
                  <a:srgbClr val="000000"/>
                </a:solidFill>
                <a:latin typeface="Open Sans"/>
                <a:ea typeface="Open Sans"/>
                <a:cs typeface="Open Sans"/>
              </a:rPr>
              <a:t> Māori </a:t>
            </a:r>
            <a:r>
              <a:rPr sz="1350" b="0" dirty="0" err="1">
                <a:solidFill>
                  <a:srgbClr val="000000"/>
                </a:solidFill>
                <a:latin typeface="Open Sans"/>
                <a:ea typeface="Open Sans"/>
                <a:cs typeface="Open Sans"/>
              </a:rPr>
              <a:t>locali</a:t>
            </a:r>
            <a:r>
              <a:rPr sz="1350" b="0" dirty="0">
                <a:solidFill>
                  <a:srgbClr val="000000"/>
                </a:solidFill>
                <a:latin typeface="Open Sans"/>
                <a:ea typeface="Open Sans"/>
                <a:cs typeface="Open Sans"/>
              </a:rPr>
              <a:t>. </a:t>
            </a:r>
            <a:endParaRPr lang="it-IT" sz="1350" b="0"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1" dirty="0">
                <a:solidFill>
                  <a:srgbClr val="000000"/>
                </a:solidFill>
                <a:latin typeface="Open Sans"/>
                <a:ea typeface="Open Sans"/>
                <a:cs typeface="Open Sans"/>
              </a:rPr>
              <a:t>La </a:t>
            </a:r>
            <a:r>
              <a:rPr sz="1350" b="1" dirty="0" err="1">
                <a:solidFill>
                  <a:srgbClr val="000000"/>
                </a:solidFill>
                <a:latin typeface="Open Sans"/>
                <a:ea typeface="Open Sans"/>
                <a:cs typeface="Open Sans"/>
              </a:rPr>
              <a:t>navigazione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si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intreccia</a:t>
            </a:r>
            <a:r>
              <a:rPr sz="1350" b="1" dirty="0">
                <a:solidFill>
                  <a:srgbClr val="000000"/>
                </a:solidFill>
                <a:latin typeface="Open Sans"/>
                <a:ea typeface="Open Sans"/>
                <a:cs typeface="Open Sans"/>
              </a:rPr>
              <a:t> con </a:t>
            </a:r>
            <a:r>
              <a:rPr sz="1350" b="1" dirty="0" err="1">
                <a:solidFill>
                  <a:srgbClr val="000000"/>
                </a:solidFill>
                <a:latin typeface="Open Sans"/>
                <a:ea typeface="Open Sans"/>
                <a:cs typeface="Open Sans"/>
              </a:rPr>
              <a:t>racconti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accessibili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nei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punti</a:t>
            </a:r>
            <a:r>
              <a:rPr sz="1350" b="1" dirty="0">
                <a:solidFill>
                  <a:srgbClr val="000000"/>
                </a:solidFill>
                <a:latin typeface="Open Sans"/>
                <a:ea typeface="Open Sans"/>
                <a:cs typeface="Open Sans"/>
              </a:rPr>
              <a:t> del </a:t>
            </a:r>
            <a:r>
              <a:rPr sz="1350" b="1" dirty="0" err="1">
                <a:solidFill>
                  <a:srgbClr val="000000"/>
                </a:solidFill>
                <a:latin typeface="Open Sans"/>
                <a:ea typeface="Open Sans"/>
                <a:cs typeface="Open Sans"/>
              </a:rPr>
              <a:t>tracciato</a:t>
            </a:r>
            <a:r>
              <a:rPr sz="1350" b="1" dirty="0">
                <a:solidFill>
                  <a:srgbClr val="000000"/>
                </a:solidFill>
                <a:latin typeface="Open Sans"/>
                <a:ea typeface="Open Sans"/>
                <a:cs typeface="Open Sans"/>
              </a:rPr>
              <a:t>: audio, video </a:t>
            </a:r>
            <a:endParaRPr lang="it-IT" sz="1350" b="1"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1" dirty="0">
                <a:solidFill>
                  <a:srgbClr val="000000"/>
                </a:solidFill>
                <a:latin typeface="Open Sans"/>
                <a:ea typeface="Open Sans"/>
                <a:cs typeface="Open Sans"/>
              </a:rPr>
              <a:t>e </a:t>
            </a:r>
            <a:r>
              <a:rPr sz="1350" b="1" dirty="0" err="1">
                <a:solidFill>
                  <a:srgbClr val="000000"/>
                </a:solidFill>
                <a:latin typeface="Open Sans"/>
                <a:ea typeface="Open Sans"/>
                <a:cs typeface="Open Sans"/>
              </a:rPr>
              <a:t>realtà</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aumentata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mettono</a:t>
            </a:r>
            <a:r>
              <a:rPr sz="1350" b="1" dirty="0">
                <a:solidFill>
                  <a:srgbClr val="000000"/>
                </a:solidFill>
                <a:latin typeface="Open Sans"/>
                <a:ea typeface="Open Sans"/>
                <a:cs typeface="Open Sans"/>
              </a:rPr>
              <a:t> in </a:t>
            </a:r>
            <a:r>
              <a:rPr sz="1350" b="1" dirty="0" err="1">
                <a:solidFill>
                  <a:srgbClr val="000000"/>
                </a:solidFill>
                <a:latin typeface="Open Sans"/>
                <a:ea typeface="Open Sans"/>
                <a:cs typeface="Open Sans"/>
              </a:rPr>
              <a:t>relazione</a:t>
            </a:r>
            <a:r>
              <a:rPr sz="1350" b="1" dirty="0">
                <a:solidFill>
                  <a:srgbClr val="000000"/>
                </a:solidFill>
                <a:latin typeface="Open Sans"/>
                <a:ea typeface="Open Sans"/>
                <a:cs typeface="Open Sans"/>
              </a:rPr>
              <a:t> il </a:t>
            </a:r>
            <a:r>
              <a:rPr sz="1350" b="1" dirty="0" err="1">
                <a:solidFill>
                  <a:srgbClr val="000000"/>
                </a:solidFill>
                <a:latin typeface="Open Sans"/>
                <a:ea typeface="Open Sans"/>
                <a:cs typeface="Open Sans"/>
              </a:rPr>
              <a:t>paesaggio</a:t>
            </a:r>
            <a:r>
              <a:rPr sz="1350" b="1" dirty="0">
                <a:solidFill>
                  <a:srgbClr val="000000"/>
                </a:solidFill>
                <a:latin typeface="Open Sans"/>
                <a:ea typeface="Open Sans"/>
                <a:cs typeface="Open Sans"/>
              </a:rPr>
              <a:t> con </a:t>
            </a:r>
            <a:r>
              <a:rPr sz="1350" b="1" dirty="0" err="1">
                <a:solidFill>
                  <a:srgbClr val="000000"/>
                </a:solidFill>
                <a:latin typeface="Open Sans"/>
                <a:ea typeface="Open Sans"/>
                <a:cs typeface="Open Sans"/>
              </a:rPr>
              <a:t>storie</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conoscenze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degli</a:t>
            </a:r>
            <a:r>
              <a:rPr sz="1350" b="1" dirty="0">
                <a:solidFill>
                  <a:srgbClr val="000000"/>
                </a:solidFill>
                <a:latin typeface="Open Sans"/>
                <a:ea typeface="Open Sans"/>
                <a:cs typeface="Open Sans"/>
              </a:rPr>
              <a:t> iwi</a:t>
            </a:r>
            <a:r>
              <a:rPr sz="1350" b="0" dirty="0">
                <a:solidFill>
                  <a:srgbClr val="000000"/>
                </a:solidFill>
                <a:latin typeface="Open Sans"/>
                <a:ea typeface="Open Sans"/>
                <a:cs typeface="Open Sans"/>
              </a:rPr>
              <a:t>. </a:t>
            </a:r>
            <a:endParaRPr lang="it-IT" sz="1350" b="0"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La </a:t>
            </a:r>
            <a:r>
              <a:rPr sz="1350" b="0" dirty="0" err="1">
                <a:solidFill>
                  <a:srgbClr val="000000"/>
                </a:solidFill>
                <a:latin typeface="Open Sans"/>
                <a:ea typeface="Open Sans"/>
                <a:cs typeface="Open Sans"/>
              </a:rPr>
              <a:t>posizione</a:t>
            </a:r>
            <a:r>
              <a:rPr sz="1350" b="0" dirty="0">
                <a:solidFill>
                  <a:srgbClr val="000000"/>
                </a:solidFill>
                <a:latin typeface="Open Sans"/>
                <a:ea typeface="Open Sans"/>
                <a:cs typeface="Open Sans"/>
              </a:rPr>
              <a:t> e la </a:t>
            </a:r>
            <a:r>
              <a:rPr sz="1350" b="0" dirty="0" err="1">
                <a:solidFill>
                  <a:srgbClr val="000000"/>
                </a:solidFill>
                <a:latin typeface="Open Sans"/>
                <a:ea typeface="Open Sans"/>
                <a:cs typeface="Open Sans"/>
              </a:rPr>
              <a:t>scansione</a:t>
            </a:r>
            <a:r>
              <a:rPr sz="1350" b="0" dirty="0">
                <a:solidFill>
                  <a:srgbClr val="000000"/>
                </a:solidFill>
                <a:latin typeface="Open Sans"/>
                <a:ea typeface="Open Sans"/>
                <a:cs typeface="Open Sans"/>
              </a:rPr>
              <a:t> di </a:t>
            </a:r>
            <a:r>
              <a:rPr sz="1350" b="0" dirty="0" err="1">
                <a:solidFill>
                  <a:srgbClr val="000000"/>
                </a:solidFill>
                <a:latin typeface="Open Sans"/>
                <a:ea typeface="Open Sans"/>
                <a:cs typeface="Open Sans"/>
              </a:rPr>
              <a:t>immagini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collegano</a:t>
            </a:r>
            <a:r>
              <a:rPr sz="1350" b="0" dirty="0">
                <a:solidFill>
                  <a:srgbClr val="000000"/>
                </a:solidFill>
                <a:latin typeface="Open Sans"/>
                <a:ea typeface="Open Sans"/>
                <a:cs typeface="Open Sans"/>
              </a:rPr>
              <a:t> </a:t>
            </a:r>
            <a:endParaRPr lang="it-IT" sz="1350" b="0"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0" dirty="0" err="1">
                <a:solidFill>
                  <a:srgbClr val="000000"/>
                </a:solidFill>
                <a:latin typeface="Open Sans"/>
                <a:ea typeface="Open Sans"/>
                <a:cs typeface="Open Sans"/>
              </a:rPr>
              <a:t>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contenuti</a:t>
            </a:r>
            <a:r>
              <a:rPr sz="1350" b="0" dirty="0">
                <a:solidFill>
                  <a:srgbClr val="000000"/>
                </a:solidFill>
                <a:latin typeface="Open Sans"/>
                <a:ea typeface="Open Sans"/>
                <a:cs typeface="Open Sans"/>
              </a:rPr>
              <a:t> al </a:t>
            </a:r>
            <a:r>
              <a:rPr sz="1350" b="0" dirty="0" err="1">
                <a:solidFill>
                  <a:srgbClr val="000000"/>
                </a:solidFill>
                <a:latin typeface="Open Sans"/>
                <a:ea typeface="Open Sans"/>
                <a:cs typeface="Open Sans"/>
              </a:rPr>
              <a:t>luogo</a:t>
            </a:r>
            <a:r>
              <a:rPr sz="1350" b="0" dirty="0">
                <a:solidFill>
                  <a:srgbClr val="000000"/>
                </a:solidFill>
                <a:latin typeface="Open Sans"/>
                <a:ea typeface="Open Sans"/>
                <a:cs typeface="Open Sans"/>
              </a:rPr>
              <a:t> in cui ci </a:t>
            </a:r>
            <a:r>
              <a:rPr sz="1350" b="0" dirty="0" err="1">
                <a:solidFill>
                  <a:srgbClr val="000000"/>
                </a:solidFill>
                <a:latin typeface="Open Sans"/>
                <a:ea typeface="Open Sans"/>
                <a:cs typeface="Open Sans"/>
              </a:rPr>
              <a:t>si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trova</a:t>
            </a:r>
            <a:r>
              <a:rPr sz="1350" b="0" dirty="0">
                <a:solidFill>
                  <a:srgbClr val="000000"/>
                </a:solidFill>
                <a:latin typeface="Open Sans"/>
                <a:ea typeface="Open Sans"/>
                <a:cs typeface="Open Sans"/>
              </a:rPr>
              <a:t>. Il </a:t>
            </a:r>
            <a:r>
              <a:rPr sz="1350" b="0" dirty="0" err="1">
                <a:solidFill>
                  <a:srgbClr val="000000"/>
                </a:solidFill>
                <a:latin typeface="Open Sans"/>
                <a:ea typeface="Open Sans"/>
                <a:cs typeface="Open Sans"/>
              </a:rPr>
              <a:t>digitale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amplia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così</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ciò</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che</a:t>
            </a:r>
            <a:r>
              <a:rPr sz="1350" b="0" dirty="0">
                <a:solidFill>
                  <a:srgbClr val="000000"/>
                </a:solidFill>
                <a:latin typeface="Open Sans"/>
                <a:ea typeface="Open Sans"/>
                <a:cs typeface="Open Sans"/>
              </a:rPr>
              <a:t> il </a:t>
            </a:r>
            <a:r>
              <a:rPr sz="1350" b="0" dirty="0" err="1">
                <a:solidFill>
                  <a:srgbClr val="000000"/>
                </a:solidFill>
                <a:latin typeface="Open Sans"/>
                <a:ea typeface="Open Sans"/>
                <a:cs typeface="Open Sans"/>
              </a:rPr>
              <a:t>segnale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fisico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può</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comunicare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mentre</a:t>
            </a:r>
            <a:r>
              <a:rPr sz="1350" b="0" dirty="0">
                <a:solidFill>
                  <a:srgbClr val="000000"/>
                </a:solidFill>
                <a:latin typeface="Open Sans"/>
                <a:ea typeface="Open Sans"/>
                <a:cs typeface="Open Sans"/>
              </a:rPr>
              <a:t> il </a:t>
            </a:r>
            <a:r>
              <a:rPr sz="1350" b="0" dirty="0" err="1">
                <a:solidFill>
                  <a:srgbClr val="000000"/>
                </a:solidFill>
                <a:latin typeface="Open Sans"/>
                <a:ea typeface="Open Sans"/>
                <a:cs typeface="Open Sans"/>
              </a:rPr>
              <a:t>percorso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dà</a:t>
            </a:r>
            <a:r>
              <a:rPr sz="1350" b="0" dirty="0">
                <a:solidFill>
                  <a:srgbClr val="000000"/>
                </a:solidFill>
                <a:latin typeface="Open Sans"/>
                <a:ea typeface="Open Sans"/>
                <a:cs typeface="Open Sans"/>
              </a:rPr>
              <a:t> un </a:t>
            </a:r>
            <a:r>
              <a:rPr sz="1350" b="0" dirty="0" err="1">
                <a:solidFill>
                  <a:srgbClr val="000000"/>
                </a:solidFill>
                <a:latin typeface="Open Sans"/>
                <a:ea typeface="Open Sans"/>
                <a:cs typeface="Open Sans"/>
              </a:rPr>
              <a:t>contesto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all’ascolto</a:t>
            </a:r>
            <a:r>
              <a:rPr sz="1350" b="0" dirty="0">
                <a:solidFill>
                  <a:srgbClr val="000000"/>
                </a:solidFill>
                <a:latin typeface="Open Sans"/>
                <a:ea typeface="Open Sans"/>
                <a:cs typeface="Open Sans"/>
              </a:rPr>
              <a:t>. </a:t>
            </a:r>
            <a:r>
              <a:rPr sz="1350" b="1" dirty="0">
                <a:solidFill>
                  <a:srgbClr val="000000"/>
                </a:solidFill>
                <a:latin typeface="Open Sans"/>
                <a:ea typeface="Open Sans"/>
                <a:cs typeface="Open Sans"/>
              </a:rPr>
              <a:t>La </a:t>
            </a:r>
            <a:r>
              <a:rPr sz="1350" b="1" dirty="0" err="1">
                <a:solidFill>
                  <a:srgbClr val="000000"/>
                </a:solidFill>
                <a:latin typeface="Open Sans"/>
                <a:ea typeface="Open Sans"/>
                <a:cs typeface="Open Sans"/>
              </a:rPr>
              <a:t>narrazione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nasce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dalla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collaborazione</a:t>
            </a:r>
            <a:r>
              <a:rPr sz="1350" b="1" dirty="0">
                <a:solidFill>
                  <a:srgbClr val="000000"/>
                </a:solidFill>
                <a:latin typeface="Open Sans"/>
                <a:ea typeface="Open Sans"/>
                <a:cs typeface="Open Sans"/>
              </a:rPr>
              <a:t> con chi </a:t>
            </a:r>
            <a:r>
              <a:rPr sz="1350" b="1" dirty="0" err="1">
                <a:solidFill>
                  <a:srgbClr val="000000"/>
                </a:solidFill>
                <a:latin typeface="Open Sans"/>
                <a:ea typeface="Open Sans"/>
                <a:cs typeface="Open Sans"/>
              </a:rPr>
              <a:t>custodisce</a:t>
            </a:r>
            <a:r>
              <a:rPr sz="1350" b="1" dirty="0">
                <a:solidFill>
                  <a:srgbClr val="000000"/>
                </a:solidFill>
                <a:latin typeface="Open Sans"/>
                <a:ea typeface="Open Sans"/>
                <a:cs typeface="Open Sans"/>
              </a:rPr>
              <a:t> quelle </a:t>
            </a:r>
            <a:r>
              <a:rPr sz="1350" b="1" dirty="0" err="1">
                <a:solidFill>
                  <a:srgbClr val="000000"/>
                </a:solidFill>
                <a:latin typeface="Open Sans"/>
                <a:ea typeface="Open Sans"/>
                <a:cs typeface="Open Sans"/>
              </a:rPr>
              <a:t>memorie</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permette</a:t>
            </a:r>
            <a:r>
              <a:rPr sz="1350" b="1" dirty="0">
                <a:solidFill>
                  <a:srgbClr val="000000"/>
                </a:solidFill>
                <a:latin typeface="Open Sans"/>
                <a:ea typeface="Open Sans"/>
                <a:cs typeface="Open Sans"/>
              </a:rPr>
              <a:t> al </a:t>
            </a:r>
            <a:r>
              <a:rPr sz="1350" b="1" dirty="0" err="1">
                <a:solidFill>
                  <a:srgbClr val="000000"/>
                </a:solidFill>
                <a:latin typeface="Open Sans"/>
                <a:ea typeface="Open Sans"/>
                <a:cs typeface="Open Sans"/>
              </a:rPr>
              <a:t>visitatore</a:t>
            </a:r>
            <a:r>
              <a:rPr sz="1350" b="1" dirty="0">
                <a:solidFill>
                  <a:srgbClr val="000000"/>
                </a:solidFill>
                <a:latin typeface="Open Sans"/>
                <a:ea typeface="Open Sans"/>
                <a:cs typeface="Open Sans"/>
              </a:rPr>
              <a:t> </a:t>
            </a:r>
            <a:endParaRPr lang="it-IT" sz="1350" b="1" dirty="0">
              <a:solidFill>
                <a:srgbClr val="000000"/>
              </a:solidFill>
              <a:latin typeface="Open Sans"/>
              <a:ea typeface="Open Sans"/>
              <a:cs typeface="Open Sans"/>
            </a:endParaRPr>
          </a:p>
          <a:p>
            <a:pPr>
              <a:lnSpc>
                <a:spcPct val="102000"/>
              </a:lnSpc>
              <a:buNone/>
              <a:defRPr sz="1350" b="0">
                <a:solidFill>
                  <a:srgbClr val="000000"/>
                </a:solidFill>
                <a:latin typeface="Open Sans"/>
                <a:ea typeface="Open Sans"/>
                <a:cs typeface="Open Sans"/>
              </a:defRPr>
            </a:pPr>
            <a:r>
              <a:rPr sz="1350" b="1" dirty="0">
                <a:solidFill>
                  <a:srgbClr val="000000"/>
                </a:solidFill>
                <a:latin typeface="Open Sans"/>
                <a:ea typeface="Open Sans"/>
                <a:cs typeface="Open Sans"/>
              </a:rPr>
              <a:t>di </a:t>
            </a:r>
            <a:r>
              <a:rPr sz="1350" b="1" dirty="0" err="1">
                <a:solidFill>
                  <a:srgbClr val="000000"/>
                </a:solidFill>
                <a:latin typeface="Open Sans"/>
                <a:ea typeface="Open Sans"/>
                <a:cs typeface="Open Sans"/>
              </a:rPr>
              <a:t>incontrare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una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dimensione</a:t>
            </a:r>
            <a:r>
              <a:rPr sz="1350" b="1" dirty="0">
                <a:solidFill>
                  <a:srgbClr val="000000"/>
                </a:solidFill>
                <a:latin typeface="Open Sans"/>
                <a:ea typeface="Open Sans"/>
                <a:cs typeface="Open Sans"/>
              </a:rPr>
              <a:t> del </a:t>
            </a:r>
            <a:r>
              <a:rPr sz="1350" b="1" dirty="0" err="1">
                <a:solidFill>
                  <a:srgbClr val="000000"/>
                </a:solidFill>
                <a:latin typeface="Open Sans"/>
                <a:ea typeface="Open Sans"/>
                <a:cs typeface="Open Sans"/>
              </a:rPr>
              <a:t>territorio</a:t>
            </a:r>
            <a:r>
              <a:rPr sz="1350" b="1"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che</a:t>
            </a:r>
            <a:r>
              <a:rPr sz="1350" b="0" dirty="0">
                <a:solidFill>
                  <a:srgbClr val="000000"/>
                </a:solidFill>
                <a:latin typeface="Open Sans"/>
                <a:ea typeface="Open Sans"/>
                <a:cs typeface="Open Sans"/>
              </a:rPr>
              <a:t> la sola veduta non </a:t>
            </a:r>
            <a:r>
              <a:rPr sz="1350" b="0" dirty="0" err="1">
                <a:solidFill>
                  <a:srgbClr val="000000"/>
                </a:solidFill>
                <a:latin typeface="Open Sans"/>
                <a:ea typeface="Open Sans"/>
                <a:cs typeface="Open Sans"/>
              </a:rPr>
              <a:t>rende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immediatamente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accessibile</a:t>
            </a:r>
            <a:r>
              <a:rPr sz="1350" b="0" dirty="0">
                <a:solidFill>
                  <a:srgbClr val="000000"/>
                </a:solidFill>
                <a:latin typeface="Open Sans"/>
                <a:ea typeface="Open Sans"/>
                <a:cs typeface="Open Sans"/>
              </a:rPr>
              <a:t>.</a:t>
            </a:r>
          </a:p>
        </p:txBody>
      </p:sp>
      <p:pic>
        <p:nvPicPr>
          <p:cNvPr id="13" name="Immagine 12">
            <a:extLst>
              <a:ext uri="{FF2B5EF4-FFF2-40B4-BE49-F238E27FC236}">
                <a16:creationId xmlns:a16="http://schemas.microsoft.com/office/drawing/2014/main" id="{41955A78-DC59-4E4F-8589-FB82104F0026}"/>
              </a:ext>
            </a:extLst>
          </p:cNvPr>
          <p:cNvPicPr>
            <a:picLocks noChangeAspect="1"/>
          </p:cNvPicPr>
          <p:nvPr/>
        </p:nvPicPr>
        <p:blipFill>
          <a:blip r:embed="rId3"/>
          <a:srcRect l="10930" r="10930"/>
          <a:stretch>
            <a:fillRect/>
          </a:stretch>
        </p:blipFill>
        <p:spPr>
          <a:xfrm>
            <a:off x="4572000" y="0"/>
            <a:ext cx="4572000" cy="2047875"/>
          </a:xfrm>
          <a:prstGeom prst="rect">
            <a:avLst/>
          </a:prstGeom>
        </p:spPr>
      </p:pic>
      <p:pic>
        <p:nvPicPr>
          <p:cNvPr id="14" name="Immagine 13">
            <a:extLst>
              <a:ext uri="{FF2B5EF4-FFF2-40B4-BE49-F238E27FC236}">
                <a16:creationId xmlns:a16="http://schemas.microsoft.com/office/drawing/2014/main" id="{D81D1EC4-26E9-4466-B4BF-B6DDFB017635}"/>
              </a:ext>
            </a:extLst>
          </p:cNvPr>
          <p:cNvPicPr>
            <a:picLocks noChangeAspect="1"/>
          </p:cNvPicPr>
          <p:nvPr/>
        </p:nvPicPr>
        <p:blipFill>
          <a:blip r:embed="rId4"/>
          <a:stretch/>
        </p:blipFill>
        <p:spPr>
          <a:xfrm>
            <a:off x="6153532" y="2095500"/>
            <a:ext cx="1408937" cy="3048000"/>
          </a:xfrm>
          <a:prstGeom prst="rect">
            <a:avLst/>
          </a:prstGeom>
        </p:spPr>
      </p:pic>
    </p:spTree>
    <p:extLst>
      <p:ext uri="{BB962C8B-B14F-4D97-AF65-F5344CB8AC3E}">
        <p14:creationId xmlns:p14="http://schemas.microsoft.com/office/powerpoint/2010/main" val="20155818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02E07644-FB0C-4CB2-A4CB-D0BB06AA862A}"/>
              </a:ext>
            </a:extLst>
          </p:cNvPr>
          <p:cNvPicPr>
            <a:picLocks noChangeAspect="1"/>
          </p:cNvPicPr>
          <p:nvPr/>
        </p:nvPicPr>
        <p:blipFill>
          <a:blip r:embed="rId3"/>
          <a:stretch/>
        </p:blipFill>
        <p:spPr>
          <a:xfrm>
            <a:off x="1207283" y="0"/>
            <a:ext cx="2157435" cy="4667250"/>
          </a:xfrm>
          <a:prstGeom prst="rect">
            <a:avLst/>
          </a:prstGeom>
        </p:spPr>
      </p:pic>
      <p:pic>
        <p:nvPicPr>
          <p:cNvPr id="2" name="Immagine 1">
            <a:extLst>
              <a:ext uri="{FF2B5EF4-FFF2-40B4-BE49-F238E27FC236}">
                <a16:creationId xmlns:a16="http://schemas.microsoft.com/office/drawing/2014/main" id="{AF99ECAD-3238-4723-99D8-404FB980E7CC}"/>
              </a:ext>
            </a:extLst>
          </p:cNvPr>
          <p:cNvPicPr>
            <a:picLocks noChangeAspect="1"/>
          </p:cNvPicPr>
          <p:nvPr/>
        </p:nvPicPr>
        <p:blipFill>
          <a:blip r:embed="rId4"/>
          <a:stretch/>
        </p:blipFill>
        <p:spPr>
          <a:xfrm>
            <a:off x="5779283" y="0"/>
            <a:ext cx="2157435" cy="4667250"/>
          </a:xfrm>
          <a:prstGeom prst="rect">
            <a:avLst/>
          </a:prstGeom>
        </p:spPr>
      </p:pic>
      <p:sp>
        <p:nvSpPr>
          <p:cNvPr id="3" name="caption">
            <a:extLst>
              <a:ext uri="{FF2B5EF4-FFF2-40B4-BE49-F238E27FC236}">
                <a16:creationId xmlns:a16="http://schemas.microsoft.com/office/drawing/2014/main" id="{E0A85723-3032-4988-94BD-A7C2876592EE}"/>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Orientamento e accesso ai racconti geolocalizzati</a:t>
            </a:r>
          </a:p>
        </p:txBody>
      </p:sp>
      <p:sp>
        <p:nvSpPr>
          <p:cNvPr id="4" name="credit">
            <a:extLst>
              <a:ext uri="{FF2B5EF4-FFF2-40B4-BE49-F238E27FC236}">
                <a16:creationId xmlns:a16="http://schemas.microsoft.com/office/drawing/2014/main" id="{EF450046-7629-4038-BF6F-BF50C4AC6D33}"/>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err="1">
                <a:solidFill>
                  <a:srgbClr val="555555"/>
                </a:solidFill>
                <a:latin typeface="Calibri"/>
                <a:ea typeface="Calibri"/>
                <a:cs typeface="Calibri"/>
              </a:rPr>
              <a:t>Whakarewarewa</a:t>
            </a:r>
            <a:r>
              <a:rPr sz="750" b="0" dirty="0">
                <a:solidFill>
                  <a:srgbClr val="555555"/>
                </a:solidFill>
                <a:latin typeface="Calibri"/>
                <a:ea typeface="Calibri"/>
                <a:cs typeface="Calibri"/>
              </a:rPr>
              <a:t> Forest Loop  /  Rotorua Lakes Council / App Store</a:t>
            </a:r>
          </a:p>
        </p:txBody>
      </p:sp>
    </p:spTree>
    <p:extLst>
      <p:ext uri="{BB962C8B-B14F-4D97-AF65-F5344CB8AC3E}">
        <p14:creationId xmlns:p14="http://schemas.microsoft.com/office/powerpoint/2010/main" val="2128502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EEFB59AD-0733-4420-9E29-270120C76AF9}"/>
              </a:ext>
            </a:extLst>
          </p:cNvPr>
          <p:cNvPicPr>
            <a:picLocks noChangeAspect="1"/>
          </p:cNvPicPr>
          <p:nvPr/>
        </p:nvPicPr>
        <p:blipFill>
          <a:blip r:embed="rId3"/>
          <a:stretch/>
        </p:blipFill>
        <p:spPr>
          <a:xfrm>
            <a:off x="1207283" y="0"/>
            <a:ext cx="2157435" cy="4667250"/>
          </a:xfrm>
          <a:prstGeom prst="rect">
            <a:avLst/>
          </a:prstGeom>
        </p:spPr>
      </p:pic>
      <p:pic>
        <p:nvPicPr>
          <p:cNvPr id="2" name="Immagine 1">
            <a:extLst>
              <a:ext uri="{FF2B5EF4-FFF2-40B4-BE49-F238E27FC236}">
                <a16:creationId xmlns:a16="http://schemas.microsoft.com/office/drawing/2014/main" id="{2EA25B0F-AE48-4A9F-A75C-569E0D01AC63}"/>
              </a:ext>
            </a:extLst>
          </p:cNvPr>
          <p:cNvPicPr>
            <a:picLocks noChangeAspect="1"/>
          </p:cNvPicPr>
          <p:nvPr/>
        </p:nvPicPr>
        <p:blipFill>
          <a:blip r:embed="rId4"/>
          <a:stretch/>
        </p:blipFill>
        <p:spPr>
          <a:xfrm>
            <a:off x="5779283" y="0"/>
            <a:ext cx="2157435" cy="4667250"/>
          </a:xfrm>
          <a:prstGeom prst="rect">
            <a:avLst/>
          </a:prstGeom>
        </p:spPr>
      </p:pic>
      <p:sp>
        <p:nvSpPr>
          <p:cNvPr id="3" name="caption">
            <a:extLst>
              <a:ext uri="{FF2B5EF4-FFF2-40B4-BE49-F238E27FC236}">
                <a16:creationId xmlns:a16="http://schemas.microsoft.com/office/drawing/2014/main" id="{8514A7A2-E83B-4F41-837C-9109570469E2}"/>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Contenuti digitali e punti di sosta lungo il percorso</a:t>
            </a:r>
          </a:p>
        </p:txBody>
      </p:sp>
      <p:sp>
        <p:nvSpPr>
          <p:cNvPr id="4" name="credit">
            <a:extLst>
              <a:ext uri="{FF2B5EF4-FFF2-40B4-BE49-F238E27FC236}">
                <a16:creationId xmlns:a16="http://schemas.microsoft.com/office/drawing/2014/main" id="{9C60699F-50E9-4788-A9C7-A077D2FEC4D0}"/>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err="1">
                <a:solidFill>
                  <a:srgbClr val="555555"/>
                </a:solidFill>
                <a:latin typeface="Calibri"/>
                <a:ea typeface="Calibri"/>
                <a:cs typeface="Calibri"/>
              </a:rPr>
              <a:t>Whakarewarewa</a:t>
            </a:r>
            <a:r>
              <a:rPr sz="750" b="0" dirty="0">
                <a:solidFill>
                  <a:srgbClr val="555555"/>
                </a:solidFill>
                <a:latin typeface="Calibri"/>
                <a:ea typeface="Calibri"/>
                <a:cs typeface="Calibri"/>
              </a:rPr>
              <a:t> Forest Loop  /  Rotorua Lakes Council / App Store</a:t>
            </a:r>
          </a:p>
        </p:txBody>
      </p:sp>
    </p:spTree>
    <p:extLst>
      <p:ext uri="{BB962C8B-B14F-4D97-AF65-F5344CB8AC3E}">
        <p14:creationId xmlns:p14="http://schemas.microsoft.com/office/powerpoint/2010/main" val="4572437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4275F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557166-F144-40D9-AC4F-6645B92E1318}"/>
              </a:ext>
            </a:extLst>
          </p:cNvPr>
          <p:cNvSpPr>
            <a:spLocks noGrp="1"/>
          </p:cNvSpPr>
          <p:nvPr/>
        </p:nvSpPr>
        <p:spPr>
          <a:xfrm>
            <a:off x="333375" y="443366"/>
            <a:ext cx="7286625" cy="1049274"/>
          </a:xfrm>
          <a:prstGeom prst="rect">
            <a:avLst/>
          </a:prstGeom>
          <a:noFill/>
        </p:spPr>
        <p:txBody>
          <a:bodyPr wrap="square" lIns="0" tIns="0" rIns="0" bIns="0" anchor="t">
            <a:noAutofit/>
          </a:bodyPr>
          <a:lstStyle>
            <a:defPPr>
              <a:defRPr sz="6750" b="1">
                <a:solidFill>
                  <a:srgbClr val="000000"/>
                </a:solidFill>
                <a:latin typeface="Helvetica Neue"/>
                <a:ea typeface="Helvetica Neue"/>
                <a:cs typeface="Helvetica Neue"/>
              </a:defRPr>
            </a:defPPr>
            <a:lvl1pPr>
              <a:defRPr sz="6750" b="1">
                <a:solidFill>
                  <a:srgbClr val="000000"/>
                </a:solidFill>
                <a:latin typeface="Helvetica Neue"/>
                <a:ea typeface="Helvetica Neue"/>
                <a:cs typeface="Helvetica Neue"/>
              </a:defRPr>
            </a:lvl1pPr>
            <a:lvl2pPr>
              <a:defRPr sz="6750" b="1">
                <a:solidFill>
                  <a:srgbClr val="000000"/>
                </a:solidFill>
                <a:latin typeface="Helvetica Neue"/>
                <a:ea typeface="Helvetica Neue"/>
                <a:cs typeface="Helvetica Neue"/>
              </a:defRPr>
            </a:lvl2pPr>
            <a:lvl3pPr>
              <a:defRPr sz="6750" b="1">
                <a:solidFill>
                  <a:srgbClr val="000000"/>
                </a:solidFill>
                <a:latin typeface="Helvetica Neue"/>
                <a:ea typeface="Helvetica Neue"/>
                <a:cs typeface="Helvetica Neue"/>
              </a:defRPr>
            </a:lvl3pPr>
            <a:lvl4pPr>
              <a:defRPr sz="6750" b="1">
                <a:solidFill>
                  <a:srgbClr val="000000"/>
                </a:solidFill>
                <a:latin typeface="Helvetica Neue"/>
                <a:ea typeface="Helvetica Neue"/>
                <a:cs typeface="Helvetica Neue"/>
              </a:defRPr>
            </a:lvl4pPr>
            <a:lvl5pPr>
              <a:defRPr sz="6750" b="1">
                <a:solidFill>
                  <a:srgbClr val="000000"/>
                </a:solidFill>
                <a:latin typeface="Helvetica Neue"/>
                <a:ea typeface="Helvetica Neue"/>
                <a:cs typeface="Helvetica Neue"/>
              </a:defRPr>
            </a:lvl5pPr>
            <a:lvl6pPr>
              <a:defRPr sz="6750" b="1">
                <a:solidFill>
                  <a:srgbClr val="000000"/>
                </a:solidFill>
                <a:latin typeface="Helvetica Neue"/>
                <a:ea typeface="Helvetica Neue"/>
                <a:cs typeface="Helvetica Neue"/>
              </a:defRPr>
            </a:lvl6pPr>
            <a:lvl7pPr>
              <a:defRPr sz="6750" b="1">
                <a:solidFill>
                  <a:srgbClr val="000000"/>
                </a:solidFill>
                <a:latin typeface="Helvetica Neue"/>
                <a:ea typeface="Helvetica Neue"/>
                <a:cs typeface="Helvetica Neue"/>
              </a:defRPr>
            </a:lvl7pPr>
            <a:lvl8pPr>
              <a:defRPr sz="6750" b="1">
                <a:solidFill>
                  <a:srgbClr val="000000"/>
                </a:solidFill>
                <a:latin typeface="Helvetica Neue"/>
                <a:ea typeface="Helvetica Neue"/>
                <a:cs typeface="Helvetica Neue"/>
              </a:defRPr>
            </a:lvl8pPr>
            <a:lvl9pPr>
              <a:defRPr sz="6750" b="1">
                <a:solidFill>
                  <a:srgbClr val="000000"/>
                </a:solidFill>
                <a:latin typeface="Helvetica Neue"/>
                <a:ea typeface="Helvetica Neue"/>
                <a:cs typeface="Helvetica Neue"/>
              </a:defRPr>
            </a:lvl9pPr>
          </a:lstStyle>
          <a:p>
            <a:pPr defTabSz="171450">
              <a:lnSpc>
                <a:spcPts val="5500"/>
              </a:lnSpc>
              <a:defRPr sz="6750" b="1">
                <a:solidFill>
                  <a:srgbClr val="000000"/>
                </a:solidFill>
                <a:latin typeface="Helvetica Neue"/>
                <a:ea typeface="Helvetica Neue"/>
                <a:cs typeface="Helvetica Neue"/>
              </a:defRPr>
            </a:pPr>
            <a:r>
              <a:rPr sz="6750" b="1" dirty="0">
                <a:solidFill>
                  <a:srgbClr val="000000"/>
                </a:solidFill>
                <a:latin typeface="Helvetica Neue"/>
                <a:ea typeface="Helvetica Neue"/>
                <a:cs typeface="Helvetica Neue"/>
              </a:rPr>
              <a:t>PROGETTARE </a:t>
            </a:r>
            <a:endParaRPr lang="it-IT" sz="6750" b="1" dirty="0">
              <a:solidFill>
                <a:srgbClr val="000000"/>
              </a:solidFill>
              <a:latin typeface="Helvetica Neue"/>
              <a:ea typeface="Helvetica Neue"/>
              <a:cs typeface="Helvetica Neue"/>
            </a:endParaRPr>
          </a:p>
          <a:p>
            <a:pPr defTabSz="171450">
              <a:lnSpc>
                <a:spcPts val="5500"/>
              </a:lnSpc>
              <a:defRPr sz="6750" b="1">
                <a:solidFill>
                  <a:srgbClr val="000000"/>
                </a:solidFill>
                <a:latin typeface="Helvetica Neue"/>
                <a:ea typeface="Helvetica Neue"/>
                <a:cs typeface="Helvetica Neue"/>
              </a:defRPr>
            </a:pPr>
            <a:r>
              <a:rPr sz="6750" b="1" dirty="0">
                <a:solidFill>
                  <a:srgbClr val="000000"/>
                </a:solidFill>
                <a:latin typeface="Helvetica Neue"/>
                <a:ea typeface="Helvetica Neue"/>
                <a:cs typeface="Helvetica Neue"/>
              </a:rPr>
              <a:t>LE</a:t>
            </a:r>
            <a:r>
              <a:rPr lang="it-IT" sz="6750" b="1" dirty="0">
                <a:solidFill>
                  <a:srgbClr val="000000"/>
                </a:solidFill>
                <a:latin typeface="Helvetica Neue"/>
                <a:ea typeface="Helvetica Neue"/>
                <a:cs typeface="Helvetica Neue"/>
              </a:rPr>
              <a:t> </a:t>
            </a:r>
            <a:r>
              <a:rPr lang="it-IT" sz="6750" b="1" dirty="0">
                <a:solidFill>
                  <a:srgbClr val="FFFFFF"/>
                </a:solidFill>
                <a:latin typeface="Helvetica Neue"/>
                <a:ea typeface="Helvetica Neue"/>
                <a:cs typeface="Helvetica Neue"/>
              </a:rPr>
              <a:t>ROTTE</a:t>
            </a:r>
            <a:endParaRPr lang="it-IT" sz="6750" b="1" dirty="0">
              <a:solidFill>
                <a:srgbClr val="000000"/>
              </a:solidFill>
              <a:latin typeface="Helvetica Neue"/>
              <a:ea typeface="Helvetica Neue"/>
              <a:cs typeface="Helvetica Neue"/>
            </a:endParaRPr>
          </a:p>
          <a:p>
            <a:pPr defTabSz="171450">
              <a:lnSpc>
                <a:spcPct val="102000"/>
              </a:lnSpc>
              <a:buNone/>
              <a:defRPr sz="6750" b="1">
                <a:solidFill>
                  <a:srgbClr val="000000"/>
                </a:solidFill>
                <a:latin typeface="Helvetica Neue"/>
                <a:ea typeface="Helvetica Neue"/>
                <a:cs typeface="Helvetica Neue"/>
              </a:defRPr>
            </a:pPr>
            <a:endParaRPr sz="6750" b="1" dirty="0">
              <a:solidFill>
                <a:srgbClr val="000000"/>
              </a:solidFill>
              <a:latin typeface="Helvetica Neue"/>
              <a:ea typeface="Helvetica Neue"/>
              <a:cs typeface="Helvetica Neue"/>
            </a:endParaRPr>
          </a:p>
        </p:txBody>
      </p:sp>
      <p:sp>
        <p:nvSpPr>
          <p:cNvPr id="4" name="TextBox 3">
            <a:extLst>
              <a:ext uri="{FF2B5EF4-FFF2-40B4-BE49-F238E27FC236}">
                <a16:creationId xmlns:a16="http://schemas.microsoft.com/office/drawing/2014/main" id="{E48C9DEE-E3EC-45F7-B99A-650A8C05CE71}"/>
              </a:ext>
            </a:extLst>
          </p:cNvPr>
          <p:cNvSpPr>
            <a:spLocks noGrp="1"/>
          </p:cNvSpPr>
          <p:nvPr/>
        </p:nvSpPr>
        <p:spPr>
          <a:xfrm>
            <a:off x="361950" y="1791445"/>
            <a:ext cx="5740400" cy="326441"/>
          </a:xfrm>
          <a:prstGeom prst="rect">
            <a:avLst/>
          </a:prstGeom>
          <a:noFill/>
        </p:spPr>
        <p:txBody>
          <a:bodyPr wrap="square" lIns="0" tIns="0" rIns="0" bIns="0">
            <a:noAutofit/>
          </a:bodyPr>
          <a:lstStyle>
            <a:defPPr>
              <a:defRPr sz="2100" b="1">
                <a:solidFill>
                  <a:srgbClr val="000000"/>
                </a:solidFill>
                <a:latin typeface="Helvetica Neue"/>
                <a:ea typeface="Helvetica Neue"/>
                <a:cs typeface="Helvetica Neue"/>
              </a:defRPr>
            </a:defPPr>
            <a:lvl1pPr>
              <a:defRPr sz="2100" b="1">
                <a:solidFill>
                  <a:srgbClr val="000000"/>
                </a:solidFill>
                <a:latin typeface="Helvetica Neue"/>
                <a:ea typeface="Helvetica Neue"/>
                <a:cs typeface="Helvetica Neue"/>
              </a:defRPr>
            </a:lvl1pPr>
            <a:lvl2pPr>
              <a:defRPr sz="2100" b="1">
                <a:solidFill>
                  <a:srgbClr val="000000"/>
                </a:solidFill>
                <a:latin typeface="Helvetica Neue"/>
                <a:ea typeface="Helvetica Neue"/>
                <a:cs typeface="Helvetica Neue"/>
              </a:defRPr>
            </a:lvl2pPr>
            <a:lvl3pPr>
              <a:defRPr sz="2100" b="1">
                <a:solidFill>
                  <a:srgbClr val="000000"/>
                </a:solidFill>
                <a:latin typeface="Helvetica Neue"/>
                <a:ea typeface="Helvetica Neue"/>
                <a:cs typeface="Helvetica Neue"/>
              </a:defRPr>
            </a:lvl3pPr>
            <a:lvl4pPr>
              <a:defRPr sz="2100" b="1">
                <a:solidFill>
                  <a:srgbClr val="000000"/>
                </a:solidFill>
                <a:latin typeface="Helvetica Neue"/>
                <a:ea typeface="Helvetica Neue"/>
                <a:cs typeface="Helvetica Neue"/>
              </a:defRPr>
            </a:lvl4pPr>
            <a:lvl5pPr>
              <a:defRPr sz="2100" b="1">
                <a:solidFill>
                  <a:srgbClr val="000000"/>
                </a:solidFill>
                <a:latin typeface="Helvetica Neue"/>
                <a:ea typeface="Helvetica Neue"/>
                <a:cs typeface="Helvetica Neue"/>
              </a:defRPr>
            </a:lvl5pPr>
            <a:lvl6pPr>
              <a:defRPr sz="2100" b="1">
                <a:solidFill>
                  <a:srgbClr val="000000"/>
                </a:solidFill>
                <a:latin typeface="Helvetica Neue"/>
                <a:ea typeface="Helvetica Neue"/>
                <a:cs typeface="Helvetica Neue"/>
              </a:defRPr>
            </a:lvl6pPr>
            <a:lvl7pPr>
              <a:defRPr sz="2100" b="1">
                <a:solidFill>
                  <a:srgbClr val="000000"/>
                </a:solidFill>
                <a:latin typeface="Helvetica Neue"/>
                <a:ea typeface="Helvetica Neue"/>
                <a:cs typeface="Helvetica Neue"/>
              </a:defRPr>
            </a:lvl7pPr>
            <a:lvl8pPr>
              <a:defRPr sz="2100" b="1">
                <a:solidFill>
                  <a:srgbClr val="000000"/>
                </a:solidFill>
                <a:latin typeface="Helvetica Neue"/>
                <a:ea typeface="Helvetica Neue"/>
                <a:cs typeface="Helvetica Neue"/>
              </a:defRPr>
            </a:lvl8pPr>
            <a:lvl9pPr>
              <a:defRPr sz="2100" b="1">
                <a:solidFill>
                  <a:srgbClr val="000000"/>
                </a:solidFill>
                <a:latin typeface="Helvetica Neue"/>
                <a:ea typeface="Helvetica Neue"/>
                <a:cs typeface="Helvetica Neue"/>
              </a:defRPr>
            </a:lvl9pPr>
          </a:lstStyle>
          <a:p>
            <a:pPr defTabSz="171450">
              <a:lnSpc>
                <a:spcPct val="102000"/>
              </a:lnSpc>
              <a:buNone/>
              <a:defRPr sz="2100" b="1">
                <a:solidFill>
                  <a:srgbClr val="000000"/>
                </a:solidFill>
                <a:latin typeface="Helvetica Neue"/>
                <a:ea typeface="Helvetica Neue"/>
                <a:cs typeface="Helvetica Neue"/>
              </a:defRPr>
            </a:pPr>
            <a:r>
              <a:rPr sz="2100" b="1" dirty="0">
                <a:solidFill>
                  <a:srgbClr val="000000"/>
                </a:solidFill>
                <a:latin typeface="Helvetica Neue"/>
                <a:ea typeface="Helvetica Neue"/>
                <a:cs typeface="Helvetica Neue"/>
              </a:rPr>
              <a:t>COLLEGARE COSTE VILLAGGI E PAESAGGI</a:t>
            </a:r>
            <a:endParaRPr sz="2250" b="1" dirty="0">
              <a:solidFill>
                <a:srgbClr val="000000"/>
              </a:solidFill>
              <a:latin typeface="Helvetica Neue"/>
              <a:ea typeface="Helvetica Neue"/>
              <a:cs typeface="Helvetica Neue"/>
            </a:endParaRPr>
          </a:p>
        </p:txBody>
      </p:sp>
      <p:sp>
        <p:nvSpPr>
          <p:cNvPr id="5" name="TextBox 4">
            <a:extLst>
              <a:ext uri="{FF2B5EF4-FFF2-40B4-BE49-F238E27FC236}">
                <a16:creationId xmlns:a16="http://schemas.microsoft.com/office/drawing/2014/main" id="{986BD737-9F1B-4A97-A352-99E4377D3144}"/>
              </a:ext>
            </a:extLst>
          </p:cNvPr>
          <p:cNvSpPr>
            <a:spLocks noGrp="1"/>
          </p:cNvSpPr>
          <p:nvPr/>
        </p:nvSpPr>
        <p:spPr>
          <a:xfrm>
            <a:off x="7010400" y="4524325"/>
            <a:ext cx="1800225" cy="333425"/>
          </a:xfrm>
          <a:prstGeom prst="rect">
            <a:avLst/>
          </a:prstGeom>
          <a:noFill/>
        </p:spPr>
        <p:txBody>
          <a:bodyPr wrap="square" lIns="0" tIns="0" rIns="0" bIns="0">
            <a:spAutoFit/>
          </a:bodyPr>
          <a:lstStyle/>
          <a:p>
            <a:pPr algn="r" defTabSz="171450">
              <a:lnSpc>
                <a:spcPts val="1275"/>
              </a:lnSpc>
              <a:buNone/>
            </a:pPr>
            <a:r>
              <a:rPr sz="1125">
                <a:solidFill>
                  <a:srgbClr val="FFFFFF"/>
                </a:solidFill>
                <a:latin typeface="Helvetica Neue"/>
                <a:ea typeface="Helvetica Neue"/>
                <a:cs typeface="Helvetica Neue"/>
              </a:rPr>
              <a:t>PROGETTARE UN</a:t>
            </a:r>
          </a:p>
          <a:p>
            <a:pPr algn="r" defTabSz="171450">
              <a:lnSpc>
                <a:spcPts val="1275"/>
              </a:lnSpc>
              <a:buNone/>
            </a:pPr>
            <a:r>
              <a:rPr sz="1125" b="1">
                <a:solidFill>
                  <a:srgbClr val="FFFFFF"/>
                </a:solidFill>
                <a:latin typeface="Helvetica Neue"/>
                <a:ea typeface="Helvetica Neue"/>
                <a:cs typeface="Helvetica Neue"/>
              </a:rPr>
              <a:t> WAYFINDING RURALE</a:t>
            </a:r>
            <a:endParaRPr sz="1125">
              <a:solidFill>
                <a:srgbClr val="FFFFFF"/>
              </a:solidFill>
              <a:latin typeface="Helvetica Neue"/>
              <a:ea typeface="Helvetica Neue"/>
              <a:cs typeface="Helvetica Neue"/>
            </a:endParaRPr>
          </a:p>
        </p:txBody>
      </p:sp>
      <p:sp>
        <p:nvSpPr>
          <p:cNvPr id="6" name="project-name">
            <a:extLst>
              <a:ext uri="{FF2B5EF4-FFF2-40B4-BE49-F238E27FC236}">
                <a16:creationId xmlns:a16="http://schemas.microsoft.com/office/drawing/2014/main" id="{6B24B7A2-37C2-485B-8C3B-E0B32EE680A9}"/>
              </a:ext>
            </a:extLst>
          </p:cNvPr>
          <p:cNvSpPr>
            <a:spLocks noGrp="1"/>
          </p:cNvSpPr>
          <p:nvPr/>
        </p:nvSpPr>
        <p:spPr>
          <a:xfrm>
            <a:off x="361950" y="3914443"/>
            <a:ext cx="7620000" cy="400050"/>
          </a:xfrm>
          <a:prstGeom prst="rect">
            <a:avLst/>
          </a:prstGeom>
          <a:noFill/>
          <a:ln w="0">
            <a:noFill/>
            <a:prstDash val="solid"/>
          </a:ln>
        </p:spPr>
        <p:txBody>
          <a:bodyPr wrap="square" lIns="0" tIns="0" rIns="0" bIns="0">
            <a:noAutofit/>
          </a:bodyPr>
          <a:lstStyle>
            <a:defPPr>
              <a:defRPr sz="1650" b="0">
                <a:solidFill>
                  <a:srgbClr val="FFFFFF"/>
                </a:solidFill>
                <a:latin typeface="Helvetica Neue"/>
                <a:ea typeface="Helvetica Neue"/>
                <a:cs typeface="Helvetica Neue"/>
              </a:defRPr>
            </a:defPPr>
            <a:lvl1pPr>
              <a:defRPr sz="1650" b="0">
                <a:solidFill>
                  <a:srgbClr val="FFFFFF"/>
                </a:solidFill>
                <a:latin typeface="Helvetica Neue"/>
                <a:ea typeface="Helvetica Neue"/>
                <a:cs typeface="Helvetica Neue"/>
              </a:defRPr>
            </a:lvl1pPr>
            <a:lvl2pPr>
              <a:defRPr sz="1650" b="0">
                <a:solidFill>
                  <a:srgbClr val="FFFFFF"/>
                </a:solidFill>
                <a:latin typeface="Helvetica Neue"/>
                <a:ea typeface="Helvetica Neue"/>
                <a:cs typeface="Helvetica Neue"/>
              </a:defRPr>
            </a:lvl2pPr>
            <a:lvl3pPr>
              <a:defRPr sz="1650" b="0">
                <a:solidFill>
                  <a:srgbClr val="FFFFFF"/>
                </a:solidFill>
                <a:latin typeface="Helvetica Neue"/>
                <a:ea typeface="Helvetica Neue"/>
                <a:cs typeface="Helvetica Neue"/>
              </a:defRPr>
            </a:lvl3pPr>
            <a:lvl4pPr>
              <a:defRPr sz="1650" b="0">
                <a:solidFill>
                  <a:srgbClr val="FFFFFF"/>
                </a:solidFill>
                <a:latin typeface="Helvetica Neue"/>
                <a:ea typeface="Helvetica Neue"/>
                <a:cs typeface="Helvetica Neue"/>
              </a:defRPr>
            </a:lvl4pPr>
            <a:lvl5pPr>
              <a:defRPr sz="1650" b="0">
                <a:solidFill>
                  <a:srgbClr val="FFFFFF"/>
                </a:solidFill>
                <a:latin typeface="Helvetica Neue"/>
                <a:ea typeface="Helvetica Neue"/>
                <a:cs typeface="Helvetica Neue"/>
              </a:defRPr>
            </a:lvl5pPr>
            <a:lvl6pPr>
              <a:defRPr sz="1650" b="0">
                <a:solidFill>
                  <a:srgbClr val="FFFFFF"/>
                </a:solidFill>
                <a:latin typeface="Helvetica Neue"/>
                <a:ea typeface="Helvetica Neue"/>
                <a:cs typeface="Helvetica Neue"/>
              </a:defRPr>
            </a:lvl6pPr>
            <a:lvl7pPr>
              <a:defRPr sz="1650" b="0">
                <a:solidFill>
                  <a:srgbClr val="FFFFFF"/>
                </a:solidFill>
                <a:latin typeface="Helvetica Neue"/>
                <a:ea typeface="Helvetica Neue"/>
                <a:cs typeface="Helvetica Neue"/>
              </a:defRPr>
            </a:lvl7pPr>
            <a:lvl8pPr>
              <a:defRPr sz="1650" b="0">
                <a:solidFill>
                  <a:srgbClr val="FFFFFF"/>
                </a:solidFill>
                <a:latin typeface="Helvetica Neue"/>
                <a:ea typeface="Helvetica Neue"/>
                <a:cs typeface="Helvetica Neue"/>
              </a:defRPr>
            </a:lvl8pPr>
            <a:lvl9pPr>
              <a:defRPr sz="1650" b="0">
                <a:solidFill>
                  <a:srgbClr val="FFFFFF"/>
                </a:solidFill>
                <a:latin typeface="Helvetica Neue"/>
                <a:ea typeface="Helvetica Neue"/>
                <a:cs typeface="Helvetica Neue"/>
              </a:defRPr>
            </a:lvl9pPr>
          </a:lstStyle>
          <a:p>
            <a:pPr>
              <a:lnSpc>
                <a:spcPct val="105000"/>
              </a:lnSpc>
              <a:buNone/>
              <a:defRPr sz="1650" b="0">
                <a:solidFill>
                  <a:srgbClr val="FFFFFF"/>
                </a:solidFill>
                <a:latin typeface="Helvetica Neue"/>
                <a:ea typeface="Helvetica Neue"/>
                <a:cs typeface="Helvetica Neue"/>
              </a:defRPr>
            </a:pPr>
            <a:r>
              <a:rPr sz="1650" b="0" dirty="0">
                <a:solidFill>
                  <a:srgbClr val="FFFFFF"/>
                </a:solidFill>
                <a:latin typeface="Helvetica Neue"/>
                <a:ea typeface="Helvetica Neue"/>
                <a:cs typeface="Helvetica Neue"/>
              </a:rPr>
              <a:t>Jeju </a:t>
            </a:r>
            <a:r>
              <a:rPr sz="1650" b="0" dirty="0" err="1">
                <a:solidFill>
                  <a:srgbClr val="FFFFFF"/>
                </a:solidFill>
                <a:latin typeface="Helvetica Neue"/>
                <a:ea typeface="Helvetica Neue"/>
                <a:cs typeface="Helvetica Neue"/>
              </a:rPr>
              <a:t>Olle</a:t>
            </a:r>
            <a:r>
              <a:rPr sz="1650" b="0" dirty="0">
                <a:solidFill>
                  <a:srgbClr val="FFFFFF"/>
                </a:solidFill>
                <a:latin typeface="Helvetica Neue"/>
                <a:ea typeface="Helvetica Neue"/>
                <a:cs typeface="Helvetica Neue"/>
              </a:rPr>
              <a:t> Trail</a:t>
            </a:r>
            <a:r>
              <a:rPr lang="it-IT" sz="1650" b="0" dirty="0">
                <a:solidFill>
                  <a:srgbClr val="FFFFFF"/>
                </a:solidFill>
                <a:latin typeface="Helvetica Neue"/>
                <a:ea typeface="Helvetica Neue"/>
                <a:cs typeface="Helvetica Neue"/>
              </a:rPr>
              <a:t> </a:t>
            </a:r>
            <a:r>
              <a:rPr lang="it-IT" sz="1800" b="1" dirty="0">
                <a:solidFill>
                  <a:schemeClr val="bg1"/>
                </a:solidFill>
                <a:effectLst/>
                <a:latin typeface="Calibri" panose="020F0502020204030204" pitchFamily="34" charset="0"/>
                <a:ea typeface="MS Mincho" panose="02020609040205080304" pitchFamily="49" charset="-128"/>
                <a:cs typeface="Times New Roman" panose="02020603050405020304" pitchFamily="18" charset="0"/>
              </a:rPr>
              <a:t>|</a:t>
            </a:r>
            <a:r>
              <a:rPr lang="it-IT" sz="1800" b="1"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 Corea del Sud | Dal 2007</a:t>
            </a:r>
            <a:r>
              <a:rPr lang="it-IT" dirty="0">
                <a:effectLst/>
              </a:rPr>
              <a:t> </a:t>
            </a:r>
            <a:endParaRPr sz="1650" b="0" dirty="0">
              <a:solidFill>
                <a:srgbClr val="FFFFFF"/>
              </a:solidFill>
              <a:latin typeface="Helvetica Neue"/>
              <a:ea typeface="Helvetica Neue"/>
              <a:cs typeface="Helvetica Neue"/>
            </a:endParaRPr>
          </a:p>
        </p:txBody>
      </p:sp>
    </p:spTree>
    <p:extLst>
      <p:ext uri="{BB962C8B-B14F-4D97-AF65-F5344CB8AC3E}">
        <p14:creationId xmlns:p14="http://schemas.microsoft.com/office/powerpoint/2010/main" val="4190197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EF5AD766-0921-6AFF-B719-2117ABE8D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4788"/>
            <a:ext cx="9213206" cy="5955526"/>
          </a:xfrm>
          <a:prstGeom prst="rect">
            <a:avLst/>
          </a:prstGeom>
        </p:spPr>
      </p:pic>
    </p:spTree>
    <p:extLst>
      <p:ext uri="{BB962C8B-B14F-4D97-AF65-F5344CB8AC3E}">
        <p14:creationId xmlns:p14="http://schemas.microsoft.com/office/powerpoint/2010/main" val="17618656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
            <a:extLst>
              <a:ext uri="{FF2B5EF4-FFF2-40B4-BE49-F238E27FC236}">
                <a16:creationId xmlns:a16="http://schemas.microsoft.com/office/drawing/2014/main" id="{6C2A78E7-DE4A-CE2C-BED5-D0750297CB9C}"/>
              </a:ext>
            </a:extLst>
          </p:cNvPr>
          <p:cNvSpPr>
            <a:spLocks noGrp="1"/>
          </p:cNvSpPr>
          <p:nvPr/>
        </p:nvSpPr>
        <p:spPr>
          <a:xfrm>
            <a:off x="365284" y="180975"/>
            <a:ext cx="4048125" cy="652882"/>
          </a:xfrm>
          <a:prstGeom prst="rect">
            <a:avLst/>
          </a:prstGeom>
          <a:noFill/>
        </p:spPr>
        <p:txBody>
          <a:bodyPr wrap="square" lIns="0" tIns="0" rIns="0" bIns="0" anchor="t">
            <a:noAutofit/>
          </a:bodyPr>
          <a:lstStyle>
            <a:defPPr>
              <a:defRPr sz="4200" b="1">
                <a:solidFill>
                  <a:srgbClr val="000000"/>
                </a:solidFill>
                <a:latin typeface="Helvetica Neue"/>
                <a:ea typeface="Helvetica Neue"/>
                <a:cs typeface="Helvetica Neue"/>
              </a:defRPr>
            </a:defPPr>
            <a:lvl1pPr>
              <a:defRPr sz="4200" b="1">
                <a:solidFill>
                  <a:srgbClr val="000000"/>
                </a:solidFill>
                <a:latin typeface="Helvetica Neue"/>
                <a:ea typeface="Helvetica Neue"/>
                <a:cs typeface="Helvetica Neue"/>
              </a:defRPr>
            </a:lvl1pPr>
            <a:lvl2pPr>
              <a:defRPr sz="4200" b="1">
                <a:solidFill>
                  <a:srgbClr val="000000"/>
                </a:solidFill>
                <a:latin typeface="Helvetica Neue"/>
                <a:ea typeface="Helvetica Neue"/>
                <a:cs typeface="Helvetica Neue"/>
              </a:defRPr>
            </a:lvl2pPr>
            <a:lvl3pPr>
              <a:defRPr sz="4200" b="1">
                <a:solidFill>
                  <a:srgbClr val="000000"/>
                </a:solidFill>
                <a:latin typeface="Helvetica Neue"/>
                <a:ea typeface="Helvetica Neue"/>
                <a:cs typeface="Helvetica Neue"/>
              </a:defRPr>
            </a:lvl3pPr>
            <a:lvl4pPr>
              <a:defRPr sz="4200" b="1">
                <a:solidFill>
                  <a:srgbClr val="000000"/>
                </a:solidFill>
                <a:latin typeface="Helvetica Neue"/>
                <a:ea typeface="Helvetica Neue"/>
                <a:cs typeface="Helvetica Neue"/>
              </a:defRPr>
            </a:lvl4pPr>
            <a:lvl5pPr>
              <a:defRPr sz="4200" b="1">
                <a:solidFill>
                  <a:srgbClr val="000000"/>
                </a:solidFill>
                <a:latin typeface="Helvetica Neue"/>
                <a:ea typeface="Helvetica Neue"/>
                <a:cs typeface="Helvetica Neue"/>
              </a:defRPr>
            </a:lvl5pPr>
            <a:lvl6pPr>
              <a:defRPr sz="4200" b="1">
                <a:solidFill>
                  <a:srgbClr val="000000"/>
                </a:solidFill>
                <a:latin typeface="Helvetica Neue"/>
                <a:ea typeface="Helvetica Neue"/>
                <a:cs typeface="Helvetica Neue"/>
              </a:defRPr>
            </a:lvl6pPr>
            <a:lvl7pPr>
              <a:defRPr sz="4200" b="1">
                <a:solidFill>
                  <a:srgbClr val="000000"/>
                </a:solidFill>
                <a:latin typeface="Helvetica Neue"/>
                <a:ea typeface="Helvetica Neue"/>
                <a:cs typeface="Helvetica Neue"/>
              </a:defRPr>
            </a:lvl7pPr>
            <a:lvl8pPr>
              <a:defRPr sz="4200" b="1">
                <a:solidFill>
                  <a:srgbClr val="000000"/>
                </a:solidFill>
                <a:latin typeface="Helvetica Neue"/>
                <a:ea typeface="Helvetica Neue"/>
                <a:cs typeface="Helvetica Neue"/>
              </a:defRPr>
            </a:lvl8pPr>
            <a:lvl9pPr>
              <a:defRPr sz="4200" b="1">
                <a:solidFill>
                  <a:srgbClr val="000000"/>
                </a:solidFill>
                <a:latin typeface="Helvetica Neue"/>
                <a:ea typeface="Helvetica Neue"/>
                <a:cs typeface="Helvetica Neue"/>
              </a:defRPr>
            </a:lvl9pPr>
          </a:lstStyle>
          <a:p>
            <a:pPr defTabSz="171450">
              <a:lnSpc>
                <a:spcPct val="102000"/>
              </a:lnSpc>
              <a:buNone/>
              <a:defRPr sz="4200" b="1">
                <a:solidFill>
                  <a:srgbClr val="000000"/>
                </a:solidFill>
                <a:latin typeface="Helvetica Neue"/>
                <a:ea typeface="Helvetica Neue"/>
                <a:cs typeface="Helvetica Neue"/>
              </a:defRPr>
            </a:pPr>
            <a:r>
              <a:rPr sz="4200" b="1">
                <a:solidFill>
                  <a:srgbClr val="000000"/>
                </a:solidFill>
                <a:latin typeface="Helvetica Neue"/>
                <a:ea typeface="Helvetica Neue"/>
                <a:cs typeface="Helvetica Neue"/>
              </a:rPr>
              <a:t>Jeju Olle Trail</a:t>
            </a:r>
          </a:p>
        </p:txBody>
      </p:sp>
      <p:sp>
        <p:nvSpPr>
          <p:cNvPr id="9" name="TextBox 3">
            <a:extLst>
              <a:ext uri="{FF2B5EF4-FFF2-40B4-BE49-F238E27FC236}">
                <a16:creationId xmlns:a16="http://schemas.microsoft.com/office/drawing/2014/main" id="{487E1F08-B9A6-1FCD-CC09-A7729736E67F}"/>
              </a:ext>
            </a:extLst>
          </p:cNvPr>
          <p:cNvSpPr>
            <a:spLocks noGrp="1"/>
          </p:cNvSpPr>
          <p:nvPr/>
        </p:nvSpPr>
        <p:spPr>
          <a:xfrm>
            <a:off x="365284" y="744193"/>
            <a:ext cx="4048125" cy="254000"/>
          </a:xfrm>
          <a:prstGeom prst="rect">
            <a:avLst/>
          </a:prstGeom>
          <a:noFill/>
        </p:spPr>
        <p:txBody>
          <a:bodyPr wrap="square" lIns="0" tIns="0" rIns="0" bIns="0">
            <a:noAutofit/>
          </a:bodyPr>
          <a:lstStyle>
            <a:defPPr>
              <a:defRPr sz="1875" b="0">
                <a:solidFill>
                  <a:srgbClr val="4275F8"/>
                </a:solidFill>
                <a:latin typeface="Calibri"/>
                <a:ea typeface="Calibri"/>
                <a:cs typeface="Calibri"/>
              </a:defRPr>
            </a:defPPr>
            <a:lvl1pPr>
              <a:defRPr sz="1875" b="0">
                <a:solidFill>
                  <a:srgbClr val="4275F8"/>
                </a:solidFill>
                <a:latin typeface="Calibri"/>
                <a:ea typeface="Calibri"/>
                <a:cs typeface="Calibri"/>
              </a:defRPr>
            </a:lvl1pPr>
            <a:lvl2pPr>
              <a:defRPr sz="1875" b="0">
                <a:solidFill>
                  <a:srgbClr val="4275F8"/>
                </a:solidFill>
                <a:latin typeface="Calibri"/>
                <a:ea typeface="Calibri"/>
                <a:cs typeface="Calibri"/>
              </a:defRPr>
            </a:lvl2pPr>
            <a:lvl3pPr>
              <a:defRPr sz="1875" b="0">
                <a:solidFill>
                  <a:srgbClr val="4275F8"/>
                </a:solidFill>
                <a:latin typeface="Calibri"/>
                <a:ea typeface="Calibri"/>
                <a:cs typeface="Calibri"/>
              </a:defRPr>
            </a:lvl3pPr>
            <a:lvl4pPr>
              <a:defRPr sz="1875" b="0">
                <a:solidFill>
                  <a:srgbClr val="4275F8"/>
                </a:solidFill>
                <a:latin typeface="Calibri"/>
                <a:ea typeface="Calibri"/>
                <a:cs typeface="Calibri"/>
              </a:defRPr>
            </a:lvl4pPr>
            <a:lvl5pPr>
              <a:defRPr sz="1875" b="0">
                <a:solidFill>
                  <a:srgbClr val="4275F8"/>
                </a:solidFill>
                <a:latin typeface="Calibri"/>
                <a:ea typeface="Calibri"/>
                <a:cs typeface="Calibri"/>
              </a:defRPr>
            </a:lvl5pPr>
            <a:lvl6pPr>
              <a:defRPr sz="1875" b="0">
                <a:solidFill>
                  <a:srgbClr val="4275F8"/>
                </a:solidFill>
                <a:latin typeface="Calibri"/>
                <a:ea typeface="Calibri"/>
                <a:cs typeface="Calibri"/>
              </a:defRPr>
            </a:lvl6pPr>
            <a:lvl7pPr>
              <a:defRPr sz="1875" b="0">
                <a:solidFill>
                  <a:srgbClr val="4275F8"/>
                </a:solidFill>
                <a:latin typeface="Calibri"/>
                <a:ea typeface="Calibri"/>
                <a:cs typeface="Calibri"/>
              </a:defRPr>
            </a:lvl7pPr>
            <a:lvl8pPr>
              <a:defRPr sz="1875" b="0">
                <a:solidFill>
                  <a:srgbClr val="4275F8"/>
                </a:solidFill>
                <a:latin typeface="Calibri"/>
                <a:ea typeface="Calibri"/>
                <a:cs typeface="Calibri"/>
              </a:defRPr>
            </a:lvl8pPr>
            <a:lvl9pPr>
              <a:defRPr sz="1875" b="0">
                <a:solidFill>
                  <a:srgbClr val="4275F8"/>
                </a:solidFill>
                <a:latin typeface="Calibri"/>
                <a:ea typeface="Calibri"/>
                <a:cs typeface="Calibri"/>
              </a:defRPr>
            </a:lvl9pPr>
          </a:lstStyle>
          <a:p>
            <a:pPr defTabSz="171450">
              <a:lnSpc>
                <a:spcPct val="102000"/>
              </a:lnSpc>
              <a:buNone/>
              <a:defRPr sz="1875" b="0">
                <a:solidFill>
                  <a:srgbClr val="4275F8"/>
                </a:solidFill>
                <a:latin typeface="Calibri"/>
                <a:ea typeface="Calibri"/>
                <a:cs typeface="Calibri"/>
              </a:defRPr>
            </a:pPr>
            <a:r>
              <a:rPr lang="it-IT" sz="1875" b="0" spc="-1" dirty="0">
                <a:solidFill>
                  <a:srgbClr val="4275F8"/>
                </a:solidFill>
                <a:latin typeface="Calibri"/>
                <a:ea typeface="Calibri"/>
                <a:cs typeface="Calibri"/>
              </a:rPr>
              <a:t>UNA RETE RICONOSCIBILE DI CAMMINI</a:t>
            </a:r>
          </a:p>
        </p:txBody>
      </p:sp>
      <p:sp>
        <p:nvSpPr>
          <p:cNvPr id="12" name="project-presentation">
            <a:extLst>
              <a:ext uri="{FF2B5EF4-FFF2-40B4-BE49-F238E27FC236}">
                <a16:creationId xmlns:a16="http://schemas.microsoft.com/office/drawing/2014/main" id="{5CA1C95A-9F57-460F-BB66-8B2A74B96EDA}"/>
              </a:ext>
            </a:extLst>
          </p:cNvPr>
          <p:cNvSpPr>
            <a:spLocks noGrp="1"/>
          </p:cNvSpPr>
          <p:nvPr/>
        </p:nvSpPr>
        <p:spPr>
          <a:xfrm>
            <a:off x="365284" y="1458733"/>
            <a:ext cx="4019550" cy="3314700"/>
          </a:xfrm>
          <a:prstGeom prst="rect">
            <a:avLst/>
          </a:prstGeom>
          <a:noFill/>
          <a:ln w="0">
            <a:noFill/>
            <a:prstDash val="solid"/>
          </a:ln>
        </p:spPr>
        <p:txBody>
          <a:bodyPr wrap="square" lIns="0" tIns="0" rIns="0" bIns="0">
            <a:noAutofit/>
          </a:bodyPr>
          <a:lstStyle>
            <a:defPPr>
              <a:defRPr sz="1350" b="0">
                <a:solidFill>
                  <a:srgbClr val="000000"/>
                </a:solidFill>
                <a:latin typeface="Open Sans"/>
                <a:ea typeface="Open Sans"/>
                <a:cs typeface="Open Sans"/>
              </a:defRPr>
            </a:defPPr>
            <a:lvl1pPr>
              <a:defRPr sz="1350" b="0">
                <a:solidFill>
                  <a:srgbClr val="000000"/>
                </a:solidFill>
                <a:latin typeface="Open Sans"/>
                <a:ea typeface="Open Sans"/>
                <a:cs typeface="Open Sans"/>
              </a:defRPr>
            </a:lvl1pPr>
            <a:lvl2pPr>
              <a:defRPr sz="1350" b="0">
                <a:solidFill>
                  <a:srgbClr val="000000"/>
                </a:solidFill>
                <a:latin typeface="Open Sans"/>
                <a:ea typeface="Open Sans"/>
                <a:cs typeface="Open Sans"/>
              </a:defRPr>
            </a:lvl2pPr>
            <a:lvl3pPr>
              <a:defRPr sz="1350" b="0">
                <a:solidFill>
                  <a:srgbClr val="000000"/>
                </a:solidFill>
                <a:latin typeface="Open Sans"/>
                <a:ea typeface="Open Sans"/>
                <a:cs typeface="Open Sans"/>
              </a:defRPr>
            </a:lvl3pPr>
            <a:lvl4pPr>
              <a:defRPr sz="1350" b="0">
                <a:solidFill>
                  <a:srgbClr val="000000"/>
                </a:solidFill>
                <a:latin typeface="Open Sans"/>
                <a:ea typeface="Open Sans"/>
                <a:cs typeface="Open Sans"/>
              </a:defRPr>
            </a:lvl4pPr>
            <a:lvl5pPr>
              <a:defRPr sz="1350" b="0">
                <a:solidFill>
                  <a:srgbClr val="000000"/>
                </a:solidFill>
                <a:latin typeface="Open Sans"/>
                <a:ea typeface="Open Sans"/>
                <a:cs typeface="Open Sans"/>
              </a:defRPr>
            </a:lvl5pPr>
            <a:lvl6pPr>
              <a:defRPr sz="1350" b="0">
                <a:solidFill>
                  <a:srgbClr val="000000"/>
                </a:solidFill>
                <a:latin typeface="Open Sans"/>
                <a:ea typeface="Open Sans"/>
                <a:cs typeface="Open Sans"/>
              </a:defRPr>
            </a:lvl6pPr>
            <a:lvl7pPr>
              <a:defRPr sz="1350" b="0">
                <a:solidFill>
                  <a:srgbClr val="000000"/>
                </a:solidFill>
                <a:latin typeface="Open Sans"/>
                <a:ea typeface="Open Sans"/>
                <a:cs typeface="Open Sans"/>
              </a:defRPr>
            </a:lvl7pPr>
            <a:lvl8pPr>
              <a:defRPr sz="1350" b="0">
                <a:solidFill>
                  <a:srgbClr val="000000"/>
                </a:solidFill>
                <a:latin typeface="Open Sans"/>
                <a:ea typeface="Open Sans"/>
                <a:cs typeface="Open Sans"/>
              </a:defRPr>
            </a:lvl8pPr>
            <a:lvl9pPr>
              <a:defRPr sz="1350" b="0">
                <a:solidFill>
                  <a:srgbClr val="000000"/>
                </a:solidFill>
                <a:latin typeface="Open Sans"/>
                <a:ea typeface="Open Sans"/>
                <a:cs typeface="Open Sans"/>
              </a:defRPr>
            </a:lvl9pPr>
          </a:lstStyle>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Dal 2007 la Jeju </a:t>
            </a:r>
            <a:r>
              <a:rPr sz="1350" b="0" dirty="0" err="1">
                <a:solidFill>
                  <a:srgbClr val="000000"/>
                </a:solidFill>
                <a:latin typeface="Open Sans"/>
                <a:ea typeface="Open Sans"/>
                <a:cs typeface="Open Sans"/>
              </a:rPr>
              <a:t>Olle</a:t>
            </a:r>
            <a:r>
              <a:rPr sz="1350" b="0" dirty="0">
                <a:solidFill>
                  <a:srgbClr val="000000"/>
                </a:solidFill>
                <a:latin typeface="Open Sans"/>
                <a:ea typeface="Open Sans"/>
                <a:cs typeface="Open Sans"/>
              </a:rPr>
              <a:t> Foundation </a:t>
            </a:r>
            <a:r>
              <a:rPr sz="1350" b="0" dirty="0" err="1">
                <a:solidFill>
                  <a:srgbClr val="000000"/>
                </a:solidFill>
                <a:latin typeface="Open Sans"/>
                <a:ea typeface="Open Sans"/>
                <a:cs typeface="Open Sans"/>
              </a:rPr>
              <a:t>sviluppa</a:t>
            </a:r>
            <a:r>
              <a:rPr sz="1350" b="0" dirty="0">
                <a:solidFill>
                  <a:srgbClr val="000000"/>
                </a:solidFill>
                <a:latin typeface="Open Sans"/>
                <a:ea typeface="Open Sans"/>
                <a:cs typeface="Open Sans"/>
              </a:rPr>
              <a:t> </a:t>
            </a:r>
            <a:r>
              <a:rPr sz="1350" b="1" dirty="0" err="1">
                <a:solidFill>
                  <a:srgbClr val="000000"/>
                </a:solidFill>
                <a:latin typeface="Open Sans"/>
                <a:ea typeface="Open Sans"/>
                <a:cs typeface="Open Sans"/>
              </a:rPr>
              <a:t>una</a:t>
            </a:r>
            <a:r>
              <a:rPr sz="1350" b="1" dirty="0">
                <a:solidFill>
                  <a:srgbClr val="000000"/>
                </a:solidFill>
                <a:latin typeface="Open Sans"/>
                <a:ea typeface="Open Sans"/>
                <a:cs typeface="Open Sans"/>
              </a:rPr>
              <a:t> rete di </a:t>
            </a:r>
            <a:r>
              <a:rPr sz="1350" b="1" dirty="0" err="1">
                <a:solidFill>
                  <a:srgbClr val="000000"/>
                </a:solidFill>
                <a:latin typeface="Open Sans"/>
                <a:ea typeface="Open Sans"/>
                <a:cs typeface="Open Sans"/>
              </a:rPr>
              <a:t>cammini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che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collega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coste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villaggi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terreni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agricoli</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colline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vulcaniche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dell’isola</a:t>
            </a:r>
            <a:r>
              <a:rPr sz="1350" b="1" dirty="0">
                <a:solidFill>
                  <a:srgbClr val="000000"/>
                </a:solidFill>
                <a:latin typeface="Open Sans"/>
                <a:ea typeface="Open Sans"/>
                <a:cs typeface="Open Sans"/>
              </a:rPr>
              <a:t> di Jeju</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Ogni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itinerario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permette</a:t>
            </a:r>
            <a:r>
              <a:rPr sz="1350" b="0" dirty="0">
                <a:solidFill>
                  <a:srgbClr val="000000"/>
                </a:solidFill>
                <a:latin typeface="Open Sans"/>
                <a:ea typeface="Open Sans"/>
                <a:cs typeface="Open Sans"/>
              </a:rPr>
              <a:t> di </a:t>
            </a:r>
            <a:r>
              <a:rPr sz="1350" b="0" dirty="0" err="1">
                <a:solidFill>
                  <a:srgbClr val="000000"/>
                </a:solidFill>
                <a:latin typeface="Open Sans"/>
                <a:ea typeface="Open Sans"/>
                <a:cs typeface="Open Sans"/>
              </a:rPr>
              <a:t>attraversare</a:t>
            </a:r>
            <a:r>
              <a:rPr sz="1350" b="0" dirty="0">
                <a:solidFill>
                  <a:srgbClr val="000000"/>
                </a:solidFill>
                <a:latin typeface="Open Sans"/>
                <a:ea typeface="Open Sans"/>
                <a:cs typeface="Open Sans"/>
              </a:rPr>
              <a:t> con </a:t>
            </a:r>
            <a:r>
              <a:rPr sz="1350" b="0" dirty="0" err="1">
                <a:solidFill>
                  <a:srgbClr val="000000"/>
                </a:solidFill>
                <a:latin typeface="Open Sans"/>
                <a:ea typeface="Open Sans"/>
                <a:cs typeface="Open Sans"/>
              </a:rPr>
              <a:t>continuità</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luoghi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che</a:t>
            </a:r>
            <a:r>
              <a:rPr sz="1350" b="0" dirty="0">
                <a:solidFill>
                  <a:srgbClr val="000000"/>
                </a:solidFill>
                <a:latin typeface="Open Sans"/>
                <a:ea typeface="Open Sans"/>
                <a:cs typeface="Open Sans"/>
              </a:rPr>
              <a:t> il </a:t>
            </a:r>
            <a:r>
              <a:rPr sz="1350" b="0" dirty="0" err="1">
                <a:solidFill>
                  <a:srgbClr val="000000"/>
                </a:solidFill>
                <a:latin typeface="Open Sans"/>
                <a:ea typeface="Open Sans"/>
                <a:cs typeface="Open Sans"/>
              </a:rPr>
              <a:t>viaggio</a:t>
            </a:r>
            <a:r>
              <a:rPr sz="1350" b="0" dirty="0">
                <a:solidFill>
                  <a:srgbClr val="000000"/>
                </a:solidFill>
                <a:latin typeface="Open Sans"/>
                <a:ea typeface="Open Sans"/>
                <a:cs typeface="Open Sans"/>
              </a:rPr>
              <a:t> in automobile </a:t>
            </a:r>
            <a:r>
              <a:rPr sz="1350" b="0" dirty="0" err="1">
                <a:solidFill>
                  <a:srgbClr val="000000"/>
                </a:solidFill>
                <a:latin typeface="Open Sans"/>
                <a:ea typeface="Open Sans"/>
                <a:cs typeface="Open Sans"/>
              </a:rPr>
              <a:t>tende</a:t>
            </a:r>
            <a:r>
              <a:rPr sz="1350" b="0" dirty="0">
                <a:solidFill>
                  <a:srgbClr val="000000"/>
                </a:solidFill>
                <a:latin typeface="Open Sans"/>
                <a:ea typeface="Open Sans"/>
                <a:cs typeface="Open Sans"/>
              </a:rPr>
              <a:t> a </a:t>
            </a:r>
            <a:r>
              <a:rPr sz="1350" b="0" dirty="0" err="1">
                <a:solidFill>
                  <a:srgbClr val="000000"/>
                </a:solidFill>
                <a:latin typeface="Open Sans"/>
                <a:ea typeface="Open Sans"/>
                <a:cs typeface="Open Sans"/>
              </a:rPr>
              <a:t>separare</a:t>
            </a:r>
            <a:r>
              <a:rPr sz="1350" b="0" dirty="0">
                <a:solidFill>
                  <a:srgbClr val="000000"/>
                </a:solidFill>
                <a:latin typeface="Open Sans"/>
                <a:ea typeface="Open Sans"/>
                <a:cs typeface="Open Sans"/>
              </a:rPr>
              <a:t>. Il </a:t>
            </a:r>
            <a:r>
              <a:rPr sz="1350" b="0" dirty="0" err="1">
                <a:solidFill>
                  <a:srgbClr val="000000"/>
                </a:solidFill>
                <a:latin typeface="Open Sans"/>
                <a:ea typeface="Open Sans"/>
                <a:cs typeface="Open Sans"/>
              </a:rPr>
              <a:t>sistema</a:t>
            </a:r>
            <a:r>
              <a:rPr sz="1350" b="0" dirty="0">
                <a:solidFill>
                  <a:srgbClr val="000000"/>
                </a:solidFill>
                <a:latin typeface="Open Sans"/>
                <a:ea typeface="Open Sans"/>
                <a:cs typeface="Open Sans"/>
              </a:rPr>
              <a:t> di </a:t>
            </a:r>
            <a:r>
              <a:rPr sz="1350" b="0" dirty="0" err="1">
                <a:solidFill>
                  <a:srgbClr val="000000"/>
                </a:solidFill>
                <a:latin typeface="Open Sans"/>
                <a:ea typeface="Open Sans"/>
                <a:cs typeface="Open Sans"/>
              </a:rPr>
              <a:t>orientamento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usa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frecce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nastri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blu</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arancioni</a:t>
            </a:r>
            <a:r>
              <a:rPr sz="1350" b="0" dirty="0">
                <a:solidFill>
                  <a:srgbClr val="000000"/>
                </a:solidFill>
                <a:latin typeface="Open Sans"/>
                <a:ea typeface="Open Sans"/>
                <a:cs typeface="Open Sans"/>
              </a:rPr>
              <a:t> e il </a:t>
            </a:r>
            <a:r>
              <a:rPr sz="1350" b="0" dirty="0" err="1">
                <a:solidFill>
                  <a:srgbClr val="000000"/>
                </a:solidFill>
                <a:latin typeface="Open Sans"/>
                <a:ea typeface="Open Sans"/>
                <a:cs typeface="Open Sans"/>
              </a:rPr>
              <a:t>ganse</a:t>
            </a:r>
            <a:r>
              <a:rPr sz="1350" b="0" dirty="0">
                <a:solidFill>
                  <a:srgbClr val="000000"/>
                </a:solidFill>
                <a:latin typeface="Open Sans"/>
                <a:ea typeface="Open Sans"/>
                <a:cs typeface="Open Sans"/>
              </a:rPr>
              <a:t>, il piccolo pony </a:t>
            </a:r>
            <a:r>
              <a:rPr sz="1350" b="0" dirty="0" err="1">
                <a:solidFill>
                  <a:srgbClr val="000000"/>
                </a:solidFill>
                <a:latin typeface="Open Sans"/>
                <a:ea typeface="Open Sans"/>
                <a:cs typeface="Open Sans"/>
              </a:rPr>
              <a:t>che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identifica</a:t>
            </a:r>
            <a:r>
              <a:rPr sz="1350" b="0" dirty="0">
                <a:solidFill>
                  <a:srgbClr val="000000"/>
                </a:solidFill>
                <a:latin typeface="Open Sans"/>
                <a:ea typeface="Open Sans"/>
                <a:cs typeface="Open Sans"/>
              </a:rPr>
              <a:t> la rete. </a:t>
            </a:r>
            <a:r>
              <a:rPr sz="1350" b="1" dirty="0" err="1">
                <a:solidFill>
                  <a:srgbClr val="000000"/>
                </a:solidFill>
                <a:latin typeface="Open Sans"/>
                <a:ea typeface="Open Sans"/>
                <a:cs typeface="Open Sans"/>
              </a:rPr>
              <a:t>Segni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semplici</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ripetuti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rendono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riconoscibile</a:t>
            </a:r>
            <a:r>
              <a:rPr sz="1350" b="1" dirty="0">
                <a:solidFill>
                  <a:srgbClr val="000000"/>
                </a:solidFill>
                <a:latin typeface="Open Sans"/>
                <a:ea typeface="Open Sans"/>
                <a:cs typeface="Open Sans"/>
              </a:rPr>
              <a:t> la </a:t>
            </a:r>
            <a:r>
              <a:rPr sz="1350" b="1" dirty="0" err="1">
                <a:solidFill>
                  <a:srgbClr val="000000"/>
                </a:solidFill>
                <a:latin typeface="Open Sans"/>
                <a:ea typeface="Open Sans"/>
                <a:cs typeface="Open Sans"/>
              </a:rPr>
              <a:t>rotta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nei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contesti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più</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diversi</a:t>
            </a:r>
            <a:r>
              <a:rPr sz="1350" b="0" dirty="0">
                <a:solidFill>
                  <a:srgbClr val="000000"/>
                </a:solidFill>
                <a:latin typeface="Open Sans"/>
                <a:ea typeface="Open Sans"/>
                <a:cs typeface="Open Sans"/>
              </a:rPr>
              <a:t>. Le </a:t>
            </a:r>
            <a:r>
              <a:rPr sz="1350" b="0" dirty="0" err="1">
                <a:solidFill>
                  <a:srgbClr val="000000"/>
                </a:solidFill>
                <a:latin typeface="Open Sans"/>
                <a:ea typeface="Open Sans"/>
                <a:cs typeface="Open Sans"/>
              </a:rPr>
              <a:t>mappe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aiutano</a:t>
            </a:r>
            <a:r>
              <a:rPr sz="1350" b="0" dirty="0">
                <a:solidFill>
                  <a:srgbClr val="000000"/>
                </a:solidFill>
                <a:latin typeface="Open Sans"/>
                <a:ea typeface="Open Sans"/>
                <a:cs typeface="Open Sans"/>
              </a:rPr>
              <a:t> a </a:t>
            </a:r>
            <a:r>
              <a:rPr sz="1350" b="0" dirty="0" err="1">
                <a:solidFill>
                  <a:srgbClr val="000000"/>
                </a:solidFill>
                <a:latin typeface="Open Sans"/>
                <a:ea typeface="Open Sans"/>
                <a:cs typeface="Open Sans"/>
              </a:rPr>
              <a:t>scegliere</a:t>
            </a:r>
            <a:r>
              <a:rPr sz="1350" b="0" dirty="0">
                <a:solidFill>
                  <a:srgbClr val="000000"/>
                </a:solidFill>
                <a:latin typeface="Open Sans"/>
                <a:ea typeface="Open Sans"/>
                <a:cs typeface="Open Sans"/>
              </a:rPr>
              <a:t> le </a:t>
            </a:r>
            <a:r>
              <a:rPr sz="1350" b="0" dirty="0" err="1">
                <a:solidFill>
                  <a:srgbClr val="000000"/>
                </a:solidFill>
                <a:latin typeface="Open Sans"/>
                <a:ea typeface="Open Sans"/>
                <a:cs typeface="Open Sans"/>
              </a:rPr>
              <a:t>tappe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mentre</a:t>
            </a:r>
            <a:r>
              <a:rPr sz="1350" b="0" dirty="0">
                <a:solidFill>
                  <a:srgbClr val="000000"/>
                </a:solidFill>
                <a:latin typeface="Open Sans"/>
                <a:ea typeface="Open Sans"/>
                <a:cs typeface="Open Sans"/>
              </a:rPr>
              <a:t> il </a:t>
            </a:r>
            <a:r>
              <a:rPr sz="1350" b="0" dirty="0" err="1">
                <a:solidFill>
                  <a:srgbClr val="000000"/>
                </a:solidFill>
                <a:latin typeface="Open Sans"/>
                <a:ea typeface="Open Sans"/>
                <a:cs typeface="Open Sans"/>
              </a:rPr>
              <a:t>passaporto</a:t>
            </a:r>
            <a:r>
              <a:rPr sz="1350" b="0" dirty="0">
                <a:solidFill>
                  <a:srgbClr val="000000"/>
                </a:solidFill>
                <a:latin typeface="Open Sans"/>
                <a:ea typeface="Open Sans"/>
                <a:cs typeface="Open Sans"/>
              </a:rPr>
              <a:t> con </a:t>
            </a:r>
            <a:r>
              <a:rPr sz="1350" b="0" dirty="0" err="1">
                <a:solidFill>
                  <a:srgbClr val="000000"/>
                </a:solidFill>
                <a:latin typeface="Open Sans"/>
                <a:ea typeface="Open Sans"/>
                <a:cs typeface="Open Sans"/>
              </a:rPr>
              <a:t>timbri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conserva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una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traccia</a:t>
            </a:r>
            <a:r>
              <a:rPr sz="1350" b="0" dirty="0">
                <a:solidFill>
                  <a:srgbClr val="000000"/>
                </a:solidFill>
                <a:latin typeface="Open Sans"/>
                <a:ea typeface="Open Sans"/>
                <a:cs typeface="Open Sans"/>
              </a:rPr>
              <a:t> del </a:t>
            </a:r>
            <a:r>
              <a:rPr sz="1350" b="0" dirty="0" err="1">
                <a:solidFill>
                  <a:srgbClr val="000000"/>
                </a:solidFill>
                <a:latin typeface="Open Sans"/>
                <a:ea typeface="Open Sans"/>
                <a:cs typeface="Open Sans"/>
              </a:rPr>
              <a:t>viaggio</a:t>
            </a:r>
            <a:r>
              <a:rPr sz="1350" b="0" dirty="0">
                <a:solidFill>
                  <a:srgbClr val="000000"/>
                </a:solidFill>
                <a:latin typeface="Open Sans"/>
                <a:ea typeface="Open Sans"/>
                <a:cs typeface="Open Sans"/>
              </a:rPr>
              <a:t>. </a:t>
            </a:r>
            <a:r>
              <a:rPr sz="1350" b="1" dirty="0">
                <a:solidFill>
                  <a:srgbClr val="000000"/>
                </a:solidFill>
                <a:latin typeface="Open Sans"/>
                <a:ea typeface="Open Sans"/>
                <a:cs typeface="Open Sans"/>
              </a:rPr>
              <a:t>Il </a:t>
            </a:r>
            <a:r>
              <a:rPr sz="1350" b="1" dirty="0" err="1">
                <a:solidFill>
                  <a:srgbClr val="000000"/>
                </a:solidFill>
                <a:latin typeface="Open Sans"/>
                <a:ea typeface="Open Sans"/>
                <a:cs typeface="Open Sans"/>
              </a:rPr>
              <a:t>progetto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mostra</a:t>
            </a:r>
            <a:r>
              <a:rPr sz="1350" b="1" dirty="0">
                <a:solidFill>
                  <a:srgbClr val="000000"/>
                </a:solidFill>
                <a:latin typeface="Open Sans"/>
                <a:ea typeface="Open Sans"/>
                <a:cs typeface="Open Sans"/>
              </a:rPr>
              <a:t> come il </a:t>
            </a:r>
            <a:r>
              <a:rPr sz="1350" b="1" dirty="0" err="1">
                <a:solidFill>
                  <a:srgbClr val="000000"/>
                </a:solidFill>
                <a:latin typeface="Open Sans"/>
                <a:ea typeface="Open Sans"/>
                <a:cs typeface="Open Sans"/>
              </a:rPr>
              <a:t>disegno</a:t>
            </a:r>
            <a:r>
              <a:rPr sz="1350" b="1" dirty="0">
                <a:solidFill>
                  <a:srgbClr val="000000"/>
                </a:solidFill>
                <a:latin typeface="Open Sans"/>
                <a:ea typeface="Open Sans"/>
                <a:cs typeface="Open Sans"/>
              </a:rPr>
              <a:t> di </a:t>
            </a:r>
            <a:r>
              <a:rPr sz="1350" b="1" dirty="0" err="1">
                <a:solidFill>
                  <a:srgbClr val="000000"/>
                </a:solidFill>
                <a:latin typeface="Open Sans"/>
                <a:ea typeface="Open Sans"/>
                <a:cs typeface="Open Sans"/>
              </a:rPr>
              <a:t>una</a:t>
            </a:r>
            <a:r>
              <a:rPr sz="1350" b="1" dirty="0">
                <a:solidFill>
                  <a:srgbClr val="000000"/>
                </a:solidFill>
                <a:latin typeface="Open Sans"/>
                <a:ea typeface="Open Sans"/>
                <a:cs typeface="Open Sans"/>
              </a:rPr>
              <a:t> rete </a:t>
            </a:r>
            <a:r>
              <a:rPr sz="1350" b="1" dirty="0" err="1">
                <a:solidFill>
                  <a:srgbClr val="000000"/>
                </a:solidFill>
                <a:latin typeface="Open Sans"/>
                <a:ea typeface="Open Sans"/>
                <a:cs typeface="Open Sans"/>
              </a:rPr>
              <a:t>possa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costruire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relazioni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tra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paesaggi</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comunità</a:t>
            </a:r>
            <a:r>
              <a:rPr sz="1350" b="0" dirty="0">
                <a:solidFill>
                  <a:srgbClr val="000000"/>
                </a:solidFill>
                <a:latin typeface="Open Sans"/>
                <a:ea typeface="Open Sans"/>
                <a:cs typeface="Open Sans"/>
              </a:rPr>
              <a:t>: la </a:t>
            </a:r>
            <a:r>
              <a:rPr sz="1350" b="0" dirty="0" err="1">
                <a:solidFill>
                  <a:srgbClr val="000000"/>
                </a:solidFill>
                <a:latin typeface="Open Sans"/>
                <a:ea typeface="Open Sans"/>
                <a:cs typeface="Open Sans"/>
              </a:rPr>
              <a:t>direzione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indicata</a:t>
            </a:r>
            <a:r>
              <a:rPr sz="1350" b="0" dirty="0">
                <a:solidFill>
                  <a:srgbClr val="000000"/>
                </a:solidFill>
                <a:latin typeface="Open Sans"/>
                <a:ea typeface="Open Sans"/>
                <a:cs typeface="Open Sans"/>
              </a:rPr>
              <a:t> dal </a:t>
            </a:r>
            <a:r>
              <a:rPr sz="1350" b="0" dirty="0" err="1">
                <a:solidFill>
                  <a:srgbClr val="000000"/>
                </a:solidFill>
                <a:latin typeface="Open Sans"/>
                <a:ea typeface="Open Sans"/>
                <a:cs typeface="Open Sans"/>
              </a:rPr>
              <a:t>segnale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trova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significato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nell’esperienza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complessiva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dell’isola</a:t>
            </a:r>
            <a:r>
              <a:rPr sz="1350" b="0" dirty="0">
                <a:solidFill>
                  <a:srgbClr val="000000"/>
                </a:solidFill>
                <a:latin typeface="Open Sans"/>
                <a:ea typeface="Open Sans"/>
                <a:cs typeface="Open Sans"/>
              </a:rPr>
              <a:t>.</a:t>
            </a:r>
          </a:p>
        </p:txBody>
      </p:sp>
      <p:pic>
        <p:nvPicPr>
          <p:cNvPr id="13" name="Immagine 12">
            <a:extLst>
              <a:ext uri="{FF2B5EF4-FFF2-40B4-BE49-F238E27FC236}">
                <a16:creationId xmlns:a16="http://schemas.microsoft.com/office/drawing/2014/main" id="{1CD984B9-F95D-42A8-BE6D-909EFE449638}"/>
              </a:ext>
            </a:extLst>
          </p:cNvPr>
          <p:cNvPicPr>
            <a:picLocks noChangeAspect="1"/>
          </p:cNvPicPr>
          <p:nvPr/>
        </p:nvPicPr>
        <p:blipFill>
          <a:blip r:embed="rId3"/>
          <a:srcRect l="20382" r="20382"/>
          <a:stretch>
            <a:fillRect/>
          </a:stretch>
        </p:blipFill>
        <p:spPr>
          <a:xfrm>
            <a:off x="4572000" y="0"/>
            <a:ext cx="4572000" cy="5143500"/>
          </a:xfrm>
          <a:prstGeom prst="rect">
            <a:avLst/>
          </a:prstGeom>
        </p:spPr>
      </p:pic>
    </p:spTree>
    <p:extLst>
      <p:ext uri="{BB962C8B-B14F-4D97-AF65-F5344CB8AC3E}">
        <p14:creationId xmlns:p14="http://schemas.microsoft.com/office/powerpoint/2010/main" val="20155818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017ABA0E-CF08-40E7-BAC2-EF62211B227F}"/>
              </a:ext>
            </a:extLst>
          </p:cNvPr>
          <p:cNvPicPr>
            <a:picLocks noChangeAspect="1"/>
          </p:cNvPicPr>
          <p:nvPr/>
        </p:nvPicPr>
        <p:blipFill>
          <a:blip r:embed="rId3"/>
          <a:stretch/>
        </p:blipFill>
        <p:spPr>
          <a:xfrm>
            <a:off x="0" y="1131842"/>
            <a:ext cx="4572000" cy="2403566"/>
          </a:xfrm>
          <a:prstGeom prst="rect">
            <a:avLst/>
          </a:prstGeom>
        </p:spPr>
      </p:pic>
      <p:pic>
        <p:nvPicPr>
          <p:cNvPr id="2" name="Immagine 1">
            <a:extLst>
              <a:ext uri="{FF2B5EF4-FFF2-40B4-BE49-F238E27FC236}">
                <a16:creationId xmlns:a16="http://schemas.microsoft.com/office/drawing/2014/main" id="{B4BEB47F-1FAD-4A05-86F9-42A9E0EDEB62}"/>
              </a:ext>
            </a:extLst>
          </p:cNvPr>
          <p:cNvPicPr>
            <a:picLocks noChangeAspect="1"/>
          </p:cNvPicPr>
          <p:nvPr/>
        </p:nvPicPr>
        <p:blipFill>
          <a:blip r:embed="rId4"/>
          <a:stretch/>
        </p:blipFill>
        <p:spPr>
          <a:xfrm>
            <a:off x="4572000" y="1020808"/>
            <a:ext cx="4572000" cy="2625634"/>
          </a:xfrm>
          <a:prstGeom prst="rect">
            <a:avLst/>
          </a:prstGeom>
        </p:spPr>
      </p:pic>
      <p:sp>
        <p:nvSpPr>
          <p:cNvPr id="3" name="caption">
            <a:extLst>
              <a:ext uri="{FF2B5EF4-FFF2-40B4-BE49-F238E27FC236}">
                <a16:creationId xmlns:a16="http://schemas.microsoft.com/office/drawing/2014/main" id="{1ED24331-0B19-46A8-AD02-047A0A1998E8}"/>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La rotta costiera e i nastri che accompagnano il cammino</a:t>
            </a:r>
          </a:p>
        </p:txBody>
      </p:sp>
      <p:sp>
        <p:nvSpPr>
          <p:cNvPr id="4" name="credit">
            <a:extLst>
              <a:ext uri="{FF2B5EF4-FFF2-40B4-BE49-F238E27FC236}">
                <a16:creationId xmlns:a16="http://schemas.microsoft.com/office/drawing/2014/main" id="{A1C2D72C-F288-428F-A1C0-5F57BD3F63AB}"/>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a:solidFill>
                  <a:srgbClr val="555555"/>
                </a:solidFill>
                <a:latin typeface="Calibri"/>
                <a:ea typeface="Calibri"/>
                <a:cs typeface="Calibri"/>
              </a:rPr>
              <a:t>Jeju </a:t>
            </a:r>
            <a:r>
              <a:rPr sz="750" b="0" dirty="0" err="1">
                <a:solidFill>
                  <a:srgbClr val="555555"/>
                </a:solidFill>
                <a:latin typeface="Calibri"/>
                <a:ea typeface="Calibri"/>
                <a:cs typeface="Calibri"/>
              </a:rPr>
              <a:t>Olle</a:t>
            </a:r>
            <a:r>
              <a:rPr sz="750" b="0" dirty="0">
                <a:solidFill>
                  <a:srgbClr val="555555"/>
                </a:solidFill>
                <a:latin typeface="Calibri"/>
                <a:ea typeface="Calibri"/>
                <a:cs typeface="Calibri"/>
              </a:rPr>
              <a:t> Trail  /  </a:t>
            </a:r>
            <a:r>
              <a:rPr sz="750" b="0" dirty="0" err="1">
                <a:solidFill>
                  <a:srgbClr val="555555"/>
                </a:solidFill>
                <a:latin typeface="Calibri"/>
                <a:ea typeface="Calibri"/>
                <a:cs typeface="Calibri"/>
              </a:rPr>
              <a:t>Korea.net</a:t>
            </a:r>
            <a:endParaRPr sz="750" b="0" dirty="0">
              <a:solidFill>
                <a:srgbClr val="555555"/>
              </a:solidFill>
              <a:latin typeface="Calibri"/>
              <a:ea typeface="Calibri"/>
              <a:cs typeface="Calibri"/>
            </a:endParaRPr>
          </a:p>
        </p:txBody>
      </p:sp>
    </p:spTree>
    <p:extLst>
      <p:ext uri="{BB962C8B-B14F-4D97-AF65-F5344CB8AC3E}">
        <p14:creationId xmlns:p14="http://schemas.microsoft.com/office/powerpoint/2010/main" val="8536544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A37019B2-29E8-42C4-A086-6B4D9D30FB27}"/>
              </a:ext>
            </a:extLst>
          </p:cNvPr>
          <p:cNvPicPr>
            <a:picLocks noChangeAspect="1"/>
          </p:cNvPicPr>
          <p:nvPr/>
        </p:nvPicPr>
        <p:blipFill>
          <a:blip r:embed="rId3"/>
          <a:stretch/>
        </p:blipFill>
        <p:spPr>
          <a:xfrm>
            <a:off x="0" y="608409"/>
            <a:ext cx="4572000" cy="3450431"/>
          </a:xfrm>
          <a:prstGeom prst="rect">
            <a:avLst/>
          </a:prstGeom>
        </p:spPr>
      </p:pic>
      <p:pic>
        <p:nvPicPr>
          <p:cNvPr id="2" name="Immagine 1">
            <a:extLst>
              <a:ext uri="{FF2B5EF4-FFF2-40B4-BE49-F238E27FC236}">
                <a16:creationId xmlns:a16="http://schemas.microsoft.com/office/drawing/2014/main" id="{2564CBFA-F3C0-4F0B-9FEB-FD241532F4EC}"/>
              </a:ext>
            </a:extLst>
          </p:cNvPr>
          <p:cNvPicPr>
            <a:picLocks noChangeAspect="1"/>
          </p:cNvPicPr>
          <p:nvPr/>
        </p:nvPicPr>
        <p:blipFill>
          <a:blip r:embed="rId4"/>
          <a:stretch/>
        </p:blipFill>
        <p:spPr>
          <a:xfrm>
            <a:off x="4572000" y="604838"/>
            <a:ext cx="4572000" cy="3457575"/>
          </a:xfrm>
          <a:prstGeom prst="rect">
            <a:avLst/>
          </a:prstGeom>
        </p:spPr>
      </p:pic>
      <p:sp>
        <p:nvSpPr>
          <p:cNvPr id="3" name="caption">
            <a:extLst>
              <a:ext uri="{FF2B5EF4-FFF2-40B4-BE49-F238E27FC236}">
                <a16:creationId xmlns:a16="http://schemas.microsoft.com/office/drawing/2014/main" id="{C169F3CF-8AE6-47B5-96E7-94F70671BAEB}"/>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Due tappe di una rete continua di itinerari</a:t>
            </a:r>
          </a:p>
        </p:txBody>
      </p:sp>
      <p:sp>
        <p:nvSpPr>
          <p:cNvPr id="4" name="credit">
            <a:extLst>
              <a:ext uri="{FF2B5EF4-FFF2-40B4-BE49-F238E27FC236}">
                <a16:creationId xmlns:a16="http://schemas.microsoft.com/office/drawing/2014/main" id="{E099701A-F071-4EA4-9B0D-660BB2871750}"/>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a:solidFill>
                  <a:srgbClr val="555555"/>
                </a:solidFill>
                <a:latin typeface="Calibri"/>
                <a:ea typeface="Calibri"/>
                <a:cs typeface="Calibri"/>
              </a:rPr>
              <a:t>Jeju </a:t>
            </a:r>
            <a:r>
              <a:rPr sz="750" b="0" dirty="0" err="1">
                <a:solidFill>
                  <a:srgbClr val="555555"/>
                </a:solidFill>
                <a:latin typeface="Calibri"/>
                <a:ea typeface="Calibri"/>
                <a:cs typeface="Calibri"/>
              </a:rPr>
              <a:t>Olle</a:t>
            </a:r>
            <a:r>
              <a:rPr sz="750" b="0" dirty="0">
                <a:solidFill>
                  <a:srgbClr val="555555"/>
                </a:solidFill>
                <a:latin typeface="Calibri"/>
                <a:ea typeface="Calibri"/>
                <a:cs typeface="Calibri"/>
              </a:rPr>
              <a:t> Trail  /  Jeju Tourism Organization / Visit Jeju</a:t>
            </a:r>
          </a:p>
        </p:txBody>
      </p:sp>
    </p:spTree>
    <p:extLst>
      <p:ext uri="{BB962C8B-B14F-4D97-AF65-F5344CB8AC3E}">
        <p14:creationId xmlns:p14="http://schemas.microsoft.com/office/powerpoint/2010/main" val="13419952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E7DF3D05-553F-4C4D-B49B-9A56D2898A3E}"/>
              </a:ext>
            </a:extLst>
          </p:cNvPr>
          <p:cNvPicPr>
            <a:picLocks noChangeAspect="1"/>
          </p:cNvPicPr>
          <p:nvPr/>
        </p:nvPicPr>
        <p:blipFill>
          <a:blip r:embed="rId3"/>
          <a:stretch/>
        </p:blipFill>
        <p:spPr>
          <a:xfrm>
            <a:off x="0" y="1037136"/>
            <a:ext cx="4572000" cy="2592977"/>
          </a:xfrm>
          <a:prstGeom prst="rect">
            <a:avLst/>
          </a:prstGeom>
        </p:spPr>
      </p:pic>
      <p:pic>
        <p:nvPicPr>
          <p:cNvPr id="2" name="Immagine 1">
            <a:extLst>
              <a:ext uri="{FF2B5EF4-FFF2-40B4-BE49-F238E27FC236}">
                <a16:creationId xmlns:a16="http://schemas.microsoft.com/office/drawing/2014/main" id="{36176D9C-A112-435B-8C47-7F7673030FF3}"/>
              </a:ext>
            </a:extLst>
          </p:cNvPr>
          <p:cNvPicPr>
            <a:picLocks noChangeAspect="1"/>
          </p:cNvPicPr>
          <p:nvPr/>
        </p:nvPicPr>
        <p:blipFill>
          <a:blip r:embed="rId4"/>
          <a:stretch/>
        </p:blipFill>
        <p:spPr>
          <a:xfrm>
            <a:off x="4572000" y="1082856"/>
            <a:ext cx="4572000" cy="2501537"/>
          </a:xfrm>
          <a:prstGeom prst="rect">
            <a:avLst/>
          </a:prstGeom>
        </p:spPr>
      </p:pic>
      <p:sp>
        <p:nvSpPr>
          <p:cNvPr id="3" name="caption">
            <a:extLst>
              <a:ext uri="{FF2B5EF4-FFF2-40B4-BE49-F238E27FC236}">
                <a16:creationId xmlns:a16="http://schemas.microsoft.com/office/drawing/2014/main" id="{6FD75D14-B99F-41AC-BF11-7309BFB48B17}"/>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La rete collega paesaggi agricoli e sentieri nel bosco</a:t>
            </a:r>
          </a:p>
        </p:txBody>
      </p:sp>
      <p:sp>
        <p:nvSpPr>
          <p:cNvPr id="4" name="credit">
            <a:extLst>
              <a:ext uri="{FF2B5EF4-FFF2-40B4-BE49-F238E27FC236}">
                <a16:creationId xmlns:a16="http://schemas.microsoft.com/office/drawing/2014/main" id="{21084BA1-EB11-4D9D-B261-5CC54709DB24}"/>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a:solidFill>
                  <a:srgbClr val="555555"/>
                </a:solidFill>
                <a:latin typeface="Calibri"/>
                <a:ea typeface="Calibri"/>
                <a:cs typeface="Calibri"/>
              </a:rPr>
              <a:t>Jeju </a:t>
            </a:r>
            <a:r>
              <a:rPr sz="750" b="0" dirty="0" err="1">
                <a:solidFill>
                  <a:srgbClr val="555555"/>
                </a:solidFill>
                <a:latin typeface="Calibri"/>
                <a:ea typeface="Calibri"/>
                <a:cs typeface="Calibri"/>
              </a:rPr>
              <a:t>Olle</a:t>
            </a:r>
            <a:r>
              <a:rPr sz="750" b="0" dirty="0">
                <a:solidFill>
                  <a:srgbClr val="555555"/>
                </a:solidFill>
                <a:latin typeface="Calibri"/>
                <a:ea typeface="Calibri"/>
                <a:cs typeface="Calibri"/>
              </a:rPr>
              <a:t> Trail  /  </a:t>
            </a:r>
            <a:r>
              <a:rPr sz="750" b="0" dirty="0" err="1">
                <a:solidFill>
                  <a:srgbClr val="555555"/>
                </a:solidFill>
                <a:latin typeface="Calibri"/>
                <a:ea typeface="Calibri"/>
                <a:cs typeface="Calibri"/>
              </a:rPr>
              <a:t>Korea.net</a:t>
            </a:r>
            <a:endParaRPr sz="750" b="0" dirty="0">
              <a:solidFill>
                <a:srgbClr val="555555"/>
              </a:solidFill>
              <a:latin typeface="Calibri"/>
              <a:ea typeface="Calibri"/>
              <a:cs typeface="Calibri"/>
            </a:endParaRPr>
          </a:p>
        </p:txBody>
      </p:sp>
    </p:spTree>
    <p:extLst>
      <p:ext uri="{BB962C8B-B14F-4D97-AF65-F5344CB8AC3E}">
        <p14:creationId xmlns:p14="http://schemas.microsoft.com/office/powerpoint/2010/main" val="8139478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4275F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557166-F144-40D9-AC4F-6645B92E1318}"/>
              </a:ext>
            </a:extLst>
          </p:cNvPr>
          <p:cNvSpPr>
            <a:spLocks noGrp="1"/>
          </p:cNvSpPr>
          <p:nvPr/>
        </p:nvSpPr>
        <p:spPr>
          <a:xfrm>
            <a:off x="333375" y="443370"/>
            <a:ext cx="7477125" cy="862736"/>
          </a:xfrm>
          <a:prstGeom prst="rect">
            <a:avLst/>
          </a:prstGeom>
          <a:noFill/>
        </p:spPr>
        <p:txBody>
          <a:bodyPr wrap="square" lIns="0" tIns="0" rIns="0" bIns="0" anchor="t">
            <a:noAutofit/>
          </a:bodyPr>
          <a:lstStyle>
            <a:defPPr>
              <a:defRPr sz="5550" b="1">
                <a:solidFill>
                  <a:srgbClr val="000000"/>
                </a:solidFill>
                <a:latin typeface="Helvetica Neue"/>
                <a:ea typeface="Helvetica Neue"/>
                <a:cs typeface="Helvetica Neue"/>
              </a:defRPr>
            </a:defPPr>
            <a:lvl1pPr>
              <a:defRPr sz="5550" b="1">
                <a:solidFill>
                  <a:srgbClr val="000000"/>
                </a:solidFill>
                <a:latin typeface="Helvetica Neue"/>
                <a:ea typeface="Helvetica Neue"/>
                <a:cs typeface="Helvetica Neue"/>
              </a:defRPr>
            </a:lvl1pPr>
            <a:lvl2pPr>
              <a:defRPr sz="5550" b="1">
                <a:solidFill>
                  <a:srgbClr val="000000"/>
                </a:solidFill>
                <a:latin typeface="Helvetica Neue"/>
                <a:ea typeface="Helvetica Neue"/>
                <a:cs typeface="Helvetica Neue"/>
              </a:defRPr>
            </a:lvl2pPr>
            <a:lvl3pPr>
              <a:defRPr sz="5550" b="1">
                <a:solidFill>
                  <a:srgbClr val="000000"/>
                </a:solidFill>
                <a:latin typeface="Helvetica Neue"/>
                <a:ea typeface="Helvetica Neue"/>
                <a:cs typeface="Helvetica Neue"/>
              </a:defRPr>
            </a:lvl3pPr>
            <a:lvl4pPr>
              <a:defRPr sz="5550" b="1">
                <a:solidFill>
                  <a:srgbClr val="000000"/>
                </a:solidFill>
                <a:latin typeface="Helvetica Neue"/>
                <a:ea typeface="Helvetica Neue"/>
                <a:cs typeface="Helvetica Neue"/>
              </a:defRPr>
            </a:lvl4pPr>
            <a:lvl5pPr>
              <a:defRPr sz="5550" b="1">
                <a:solidFill>
                  <a:srgbClr val="000000"/>
                </a:solidFill>
                <a:latin typeface="Helvetica Neue"/>
                <a:ea typeface="Helvetica Neue"/>
                <a:cs typeface="Helvetica Neue"/>
              </a:defRPr>
            </a:lvl5pPr>
            <a:lvl6pPr>
              <a:defRPr sz="5550" b="1">
                <a:solidFill>
                  <a:srgbClr val="000000"/>
                </a:solidFill>
                <a:latin typeface="Helvetica Neue"/>
                <a:ea typeface="Helvetica Neue"/>
                <a:cs typeface="Helvetica Neue"/>
              </a:defRPr>
            </a:lvl6pPr>
            <a:lvl7pPr>
              <a:defRPr sz="5550" b="1">
                <a:solidFill>
                  <a:srgbClr val="000000"/>
                </a:solidFill>
                <a:latin typeface="Helvetica Neue"/>
                <a:ea typeface="Helvetica Neue"/>
                <a:cs typeface="Helvetica Neue"/>
              </a:defRPr>
            </a:lvl7pPr>
            <a:lvl8pPr>
              <a:defRPr sz="5550" b="1">
                <a:solidFill>
                  <a:srgbClr val="000000"/>
                </a:solidFill>
                <a:latin typeface="Helvetica Neue"/>
                <a:ea typeface="Helvetica Neue"/>
                <a:cs typeface="Helvetica Neue"/>
              </a:defRPr>
            </a:lvl8pPr>
            <a:lvl9pPr>
              <a:defRPr sz="5550" b="1">
                <a:solidFill>
                  <a:srgbClr val="000000"/>
                </a:solidFill>
                <a:latin typeface="Helvetica Neue"/>
                <a:ea typeface="Helvetica Neue"/>
                <a:cs typeface="Helvetica Neue"/>
              </a:defRPr>
            </a:lvl9pPr>
          </a:lstStyle>
          <a:p>
            <a:pPr defTabSz="171450">
              <a:lnSpc>
                <a:spcPts val="5500"/>
              </a:lnSpc>
              <a:defRPr sz="5550" b="1">
                <a:solidFill>
                  <a:srgbClr val="000000"/>
                </a:solidFill>
                <a:latin typeface="Helvetica Neue"/>
                <a:ea typeface="Helvetica Neue"/>
                <a:cs typeface="Helvetica Neue"/>
              </a:defRPr>
            </a:pPr>
            <a:r>
              <a:rPr sz="6750" b="1" dirty="0">
                <a:solidFill>
                  <a:srgbClr val="000000"/>
                </a:solidFill>
                <a:latin typeface="Helvetica Neue"/>
                <a:ea typeface="Helvetica Neue"/>
                <a:cs typeface="Helvetica Neue"/>
              </a:rPr>
              <a:t>PROGETTARE </a:t>
            </a:r>
            <a:endParaRPr lang="it-IT" sz="6750" b="1" dirty="0">
              <a:solidFill>
                <a:srgbClr val="000000"/>
              </a:solidFill>
              <a:latin typeface="Helvetica Neue"/>
              <a:ea typeface="Helvetica Neue"/>
              <a:cs typeface="Helvetica Neue"/>
            </a:endParaRPr>
          </a:p>
          <a:p>
            <a:pPr defTabSz="171450">
              <a:lnSpc>
                <a:spcPts val="5500"/>
              </a:lnSpc>
              <a:defRPr sz="5550" b="1">
                <a:solidFill>
                  <a:srgbClr val="000000"/>
                </a:solidFill>
                <a:latin typeface="Helvetica Neue"/>
                <a:ea typeface="Helvetica Neue"/>
                <a:cs typeface="Helvetica Neue"/>
              </a:defRPr>
            </a:pPr>
            <a:r>
              <a:rPr sz="6750" b="1" dirty="0">
                <a:solidFill>
                  <a:srgbClr val="000000"/>
                </a:solidFill>
                <a:latin typeface="Helvetica Neue"/>
                <a:ea typeface="Helvetica Neue"/>
                <a:cs typeface="Helvetica Neue"/>
              </a:rPr>
              <a:t>CON L’</a:t>
            </a:r>
            <a:r>
              <a:rPr lang="it-IT" sz="6750" b="1" dirty="0">
                <a:solidFill>
                  <a:srgbClr val="FFFFFF"/>
                </a:solidFill>
                <a:latin typeface="Helvetica Neue"/>
                <a:ea typeface="Helvetica Neue"/>
                <a:cs typeface="Helvetica Neue"/>
              </a:rPr>
              <a:t> ARTE</a:t>
            </a:r>
            <a:endParaRPr lang="it-IT" sz="6750" b="1" dirty="0">
              <a:solidFill>
                <a:srgbClr val="000000"/>
              </a:solidFill>
              <a:latin typeface="Helvetica Neue"/>
              <a:ea typeface="Helvetica Neue"/>
              <a:cs typeface="Helvetica Neue"/>
            </a:endParaRPr>
          </a:p>
          <a:p>
            <a:pPr defTabSz="171450">
              <a:lnSpc>
                <a:spcPct val="102000"/>
              </a:lnSpc>
              <a:buNone/>
              <a:defRPr sz="5550" b="1">
                <a:solidFill>
                  <a:srgbClr val="000000"/>
                </a:solidFill>
                <a:latin typeface="Helvetica Neue"/>
                <a:ea typeface="Helvetica Neue"/>
                <a:cs typeface="Helvetica Neue"/>
              </a:defRPr>
            </a:pPr>
            <a:endParaRPr sz="6750" b="1" dirty="0">
              <a:solidFill>
                <a:srgbClr val="000000"/>
              </a:solidFill>
              <a:latin typeface="Helvetica Neue"/>
              <a:ea typeface="Helvetica Neue"/>
              <a:cs typeface="Helvetica Neue"/>
            </a:endParaRPr>
          </a:p>
        </p:txBody>
      </p:sp>
      <p:sp>
        <p:nvSpPr>
          <p:cNvPr id="4" name="TextBox 3">
            <a:extLst>
              <a:ext uri="{FF2B5EF4-FFF2-40B4-BE49-F238E27FC236}">
                <a16:creationId xmlns:a16="http://schemas.microsoft.com/office/drawing/2014/main" id="{E48C9DEE-E3EC-45F7-B99A-650A8C05CE71}"/>
              </a:ext>
            </a:extLst>
          </p:cNvPr>
          <p:cNvSpPr>
            <a:spLocks noGrp="1"/>
          </p:cNvSpPr>
          <p:nvPr/>
        </p:nvSpPr>
        <p:spPr>
          <a:xfrm>
            <a:off x="361950" y="1775541"/>
            <a:ext cx="6624638" cy="326441"/>
          </a:xfrm>
          <a:prstGeom prst="rect">
            <a:avLst/>
          </a:prstGeom>
          <a:noFill/>
        </p:spPr>
        <p:txBody>
          <a:bodyPr wrap="square" lIns="0" tIns="0" rIns="0" bIns="0">
            <a:noAutofit/>
          </a:bodyPr>
          <a:lstStyle>
            <a:defPPr>
              <a:defRPr sz="2100" b="1">
                <a:solidFill>
                  <a:srgbClr val="000000"/>
                </a:solidFill>
                <a:latin typeface="Helvetica Neue"/>
                <a:ea typeface="Helvetica Neue"/>
                <a:cs typeface="Helvetica Neue"/>
              </a:defRPr>
            </a:defPPr>
            <a:lvl1pPr>
              <a:defRPr sz="2100" b="1">
                <a:solidFill>
                  <a:srgbClr val="000000"/>
                </a:solidFill>
                <a:latin typeface="Helvetica Neue"/>
                <a:ea typeface="Helvetica Neue"/>
                <a:cs typeface="Helvetica Neue"/>
              </a:defRPr>
            </a:lvl1pPr>
            <a:lvl2pPr>
              <a:defRPr sz="2100" b="1">
                <a:solidFill>
                  <a:srgbClr val="000000"/>
                </a:solidFill>
                <a:latin typeface="Helvetica Neue"/>
                <a:ea typeface="Helvetica Neue"/>
                <a:cs typeface="Helvetica Neue"/>
              </a:defRPr>
            </a:lvl2pPr>
            <a:lvl3pPr>
              <a:defRPr sz="2100" b="1">
                <a:solidFill>
                  <a:srgbClr val="000000"/>
                </a:solidFill>
                <a:latin typeface="Helvetica Neue"/>
                <a:ea typeface="Helvetica Neue"/>
                <a:cs typeface="Helvetica Neue"/>
              </a:defRPr>
            </a:lvl3pPr>
            <a:lvl4pPr>
              <a:defRPr sz="2100" b="1">
                <a:solidFill>
                  <a:srgbClr val="000000"/>
                </a:solidFill>
                <a:latin typeface="Helvetica Neue"/>
                <a:ea typeface="Helvetica Neue"/>
                <a:cs typeface="Helvetica Neue"/>
              </a:defRPr>
            </a:lvl4pPr>
            <a:lvl5pPr>
              <a:defRPr sz="2100" b="1">
                <a:solidFill>
                  <a:srgbClr val="000000"/>
                </a:solidFill>
                <a:latin typeface="Helvetica Neue"/>
                <a:ea typeface="Helvetica Neue"/>
                <a:cs typeface="Helvetica Neue"/>
              </a:defRPr>
            </a:lvl5pPr>
            <a:lvl6pPr>
              <a:defRPr sz="2100" b="1">
                <a:solidFill>
                  <a:srgbClr val="000000"/>
                </a:solidFill>
                <a:latin typeface="Helvetica Neue"/>
                <a:ea typeface="Helvetica Neue"/>
                <a:cs typeface="Helvetica Neue"/>
              </a:defRPr>
            </a:lvl6pPr>
            <a:lvl7pPr>
              <a:defRPr sz="2100" b="1">
                <a:solidFill>
                  <a:srgbClr val="000000"/>
                </a:solidFill>
                <a:latin typeface="Helvetica Neue"/>
                <a:ea typeface="Helvetica Neue"/>
                <a:cs typeface="Helvetica Neue"/>
              </a:defRPr>
            </a:lvl7pPr>
            <a:lvl8pPr>
              <a:defRPr sz="2100" b="1">
                <a:solidFill>
                  <a:srgbClr val="000000"/>
                </a:solidFill>
                <a:latin typeface="Helvetica Neue"/>
                <a:ea typeface="Helvetica Neue"/>
                <a:cs typeface="Helvetica Neue"/>
              </a:defRPr>
            </a:lvl8pPr>
            <a:lvl9pPr>
              <a:defRPr sz="2100" b="1">
                <a:solidFill>
                  <a:srgbClr val="000000"/>
                </a:solidFill>
                <a:latin typeface="Helvetica Neue"/>
                <a:ea typeface="Helvetica Neue"/>
                <a:cs typeface="Helvetica Neue"/>
              </a:defRPr>
            </a:lvl9pPr>
          </a:lstStyle>
          <a:p>
            <a:pPr defTabSz="171450">
              <a:lnSpc>
                <a:spcPct val="102000"/>
              </a:lnSpc>
              <a:buNone/>
              <a:defRPr sz="2100" b="1">
                <a:solidFill>
                  <a:srgbClr val="000000"/>
                </a:solidFill>
                <a:latin typeface="Helvetica Neue"/>
                <a:ea typeface="Helvetica Neue"/>
                <a:cs typeface="Helvetica Neue"/>
              </a:defRPr>
            </a:pPr>
            <a:r>
              <a:rPr sz="2100" b="1" dirty="0">
                <a:solidFill>
                  <a:srgbClr val="000000"/>
                </a:solidFill>
                <a:latin typeface="Helvetica Neue"/>
                <a:ea typeface="Helvetica Neue"/>
                <a:cs typeface="Helvetica Neue"/>
              </a:rPr>
              <a:t>ATTRAVERSARE E INTERPRETARE IL TERRITORIO</a:t>
            </a:r>
            <a:endParaRPr sz="2250" b="1" dirty="0">
              <a:solidFill>
                <a:srgbClr val="000000"/>
              </a:solidFill>
              <a:latin typeface="Helvetica Neue"/>
              <a:ea typeface="Helvetica Neue"/>
              <a:cs typeface="Helvetica Neue"/>
            </a:endParaRPr>
          </a:p>
        </p:txBody>
      </p:sp>
      <p:sp>
        <p:nvSpPr>
          <p:cNvPr id="5" name="TextBox 4">
            <a:extLst>
              <a:ext uri="{FF2B5EF4-FFF2-40B4-BE49-F238E27FC236}">
                <a16:creationId xmlns:a16="http://schemas.microsoft.com/office/drawing/2014/main" id="{986BD737-9F1B-4A97-A352-99E4377D3144}"/>
              </a:ext>
            </a:extLst>
          </p:cNvPr>
          <p:cNvSpPr>
            <a:spLocks noGrp="1"/>
          </p:cNvSpPr>
          <p:nvPr/>
        </p:nvSpPr>
        <p:spPr>
          <a:xfrm>
            <a:off x="7010400" y="4524325"/>
            <a:ext cx="1800225" cy="333425"/>
          </a:xfrm>
          <a:prstGeom prst="rect">
            <a:avLst/>
          </a:prstGeom>
          <a:noFill/>
        </p:spPr>
        <p:txBody>
          <a:bodyPr wrap="square" lIns="0" tIns="0" rIns="0" bIns="0">
            <a:spAutoFit/>
          </a:bodyPr>
          <a:lstStyle/>
          <a:p>
            <a:pPr algn="r" defTabSz="171450">
              <a:lnSpc>
                <a:spcPts val="1275"/>
              </a:lnSpc>
              <a:buNone/>
            </a:pPr>
            <a:r>
              <a:rPr sz="1125">
                <a:solidFill>
                  <a:srgbClr val="FFFFFF"/>
                </a:solidFill>
                <a:latin typeface="Helvetica Neue"/>
                <a:ea typeface="Helvetica Neue"/>
                <a:cs typeface="Helvetica Neue"/>
              </a:rPr>
              <a:t>PROGETTARE UN</a:t>
            </a:r>
          </a:p>
          <a:p>
            <a:pPr algn="r" defTabSz="171450">
              <a:lnSpc>
                <a:spcPts val="1275"/>
              </a:lnSpc>
              <a:buNone/>
            </a:pPr>
            <a:r>
              <a:rPr sz="1125" b="1">
                <a:solidFill>
                  <a:srgbClr val="FFFFFF"/>
                </a:solidFill>
                <a:latin typeface="Helvetica Neue"/>
                <a:ea typeface="Helvetica Neue"/>
                <a:cs typeface="Helvetica Neue"/>
              </a:rPr>
              <a:t> WAYFINDING RURALE</a:t>
            </a:r>
            <a:endParaRPr sz="1125">
              <a:solidFill>
                <a:srgbClr val="FFFFFF"/>
              </a:solidFill>
              <a:latin typeface="Helvetica Neue"/>
              <a:ea typeface="Helvetica Neue"/>
              <a:cs typeface="Helvetica Neue"/>
            </a:endParaRPr>
          </a:p>
        </p:txBody>
      </p:sp>
      <p:sp>
        <p:nvSpPr>
          <p:cNvPr id="6" name="project-name">
            <a:extLst>
              <a:ext uri="{FF2B5EF4-FFF2-40B4-BE49-F238E27FC236}">
                <a16:creationId xmlns:a16="http://schemas.microsoft.com/office/drawing/2014/main" id="{3008C5A1-7BF7-4941-B15A-408EE1A0627C}"/>
              </a:ext>
            </a:extLst>
          </p:cNvPr>
          <p:cNvSpPr>
            <a:spLocks noGrp="1"/>
          </p:cNvSpPr>
          <p:nvPr/>
        </p:nvSpPr>
        <p:spPr>
          <a:xfrm>
            <a:off x="361950" y="3922396"/>
            <a:ext cx="7620000" cy="400050"/>
          </a:xfrm>
          <a:prstGeom prst="rect">
            <a:avLst/>
          </a:prstGeom>
          <a:noFill/>
          <a:ln w="0">
            <a:noFill/>
            <a:prstDash val="solid"/>
          </a:ln>
        </p:spPr>
        <p:txBody>
          <a:bodyPr wrap="square" lIns="0" tIns="0" rIns="0" bIns="0">
            <a:noAutofit/>
          </a:bodyPr>
          <a:lstStyle>
            <a:defPPr>
              <a:defRPr sz="1650" b="0">
                <a:solidFill>
                  <a:srgbClr val="FFFFFF"/>
                </a:solidFill>
                <a:latin typeface="Helvetica Neue"/>
                <a:ea typeface="Helvetica Neue"/>
                <a:cs typeface="Helvetica Neue"/>
              </a:defRPr>
            </a:defPPr>
            <a:lvl1pPr>
              <a:defRPr sz="1650" b="0">
                <a:solidFill>
                  <a:srgbClr val="FFFFFF"/>
                </a:solidFill>
                <a:latin typeface="Helvetica Neue"/>
                <a:ea typeface="Helvetica Neue"/>
                <a:cs typeface="Helvetica Neue"/>
              </a:defRPr>
            </a:lvl1pPr>
            <a:lvl2pPr>
              <a:defRPr sz="1650" b="0">
                <a:solidFill>
                  <a:srgbClr val="FFFFFF"/>
                </a:solidFill>
                <a:latin typeface="Helvetica Neue"/>
                <a:ea typeface="Helvetica Neue"/>
                <a:cs typeface="Helvetica Neue"/>
              </a:defRPr>
            </a:lvl2pPr>
            <a:lvl3pPr>
              <a:defRPr sz="1650" b="0">
                <a:solidFill>
                  <a:srgbClr val="FFFFFF"/>
                </a:solidFill>
                <a:latin typeface="Helvetica Neue"/>
                <a:ea typeface="Helvetica Neue"/>
                <a:cs typeface="Helvetica Neue"/>
              </a:defRPr>
            </a:lvl3pPr>
            <a:lvl4pPr>
              <a:defRPr sz="1650" b="0">
                <a:solidFill>
                  <a:srgbClr val="FFFFFF"/>
                </a:solidFill>
                <a:latin typeface="Helvetica Neue"/>
                <a:ea typeface="Helvetica Neue"/>
                <a:cs typeface="Helvetica Neue"/>
              </a:defRPr>
            </a:lvl4pPr>
            <a:lvl5pPr>
              <a:defRPr sz="1650" b="0">
                <a:solidFill>
                  <a:srgbClr val="FFFFFF"/>
                </a:solidFill>
                <a:latin typeface="Helvetica Neue"/>
                <a:ea typeface="Helvetica Neue"/>
                <a:cs typeface="Helvetica Neue"/>
              </a:defRPr>
            </a:lvl5pPr>
            <a:lvl6pPr>
              <a:defRPr sz="1650" b="0">
                <a:solidFill>
                  <a:srgbClr val="FFFFFF"/>
                </a:solidFill>
                <a:latin typeface="Helvetica Neue"/>
                <a:ea typeface="Helvetica Neue"/>
                <a:cs typeface="Helvetica Neue"/>
              </a:defRPr>
            </a:lvl6pPr>
            <a:lvl7pPr>
              <a:defRPr sz="1650" b="0">
                <a:solidFill>
                  <a:srgbClr val="FFFFFF"/>
                </a:solidFill>
                <a:latin typeface="Helvetica Neue"/>
                <a:ea typeface="Helvetica Neue"/>
                <a:cs typeface="Helvetica Neue"/>
              </a:defRPr>
            </a:lvl7pPr>
            <a:lvl8pPr>
              <a:defRPr sz="1650" b="0">
                <a:solidFill>
                  <a:srgbClr val="FFFFFF"/>
                </a:solidFill>
                <a:latin typeface="Helvetica Neue"/>
                <a:ea typeface="Helvetica Neue"/>
                <a:cs typeface="Helvetica Neue"/>
              </a:defRPr>
            </a:lvl8pPr>
            <a:lvl9pPr>
              <a:defRPr sz="1650" b="0">
                <a:solidFill>
                  <a:srgbClr val="FFFFFF"/>
                </a:solidFill>
                <a:latin typeface="Helvetica Neue"/>
                <a:ea typeface="Helvetica Neue"/>
                <a:cs typeface="Helvetica Neue"/>
              </a:defRPr>
            </a:lvl9pPr>
          </a:lstStyle>
          <a:p>
            <a:pPr>
              <a:lnSpc>
                <a:spcPct val="105000"/>
              </a:lnSpc>
              <a:defRPr sz="1650" b="0">
                <a:solidFill>
                  <a:srgbClr val="FFFFFF"/>
                </a:solidFill>
                <a:latin typeface="Helvetica Neue"/>
                <a:ea typeface="Helvetica Neue"/>
                <a:cs typeface="Helvetica Neue"/>
              </a:defRPr>
            </a:pPr>
            <a:r>
              <a:rPr sz="1650" b="0" dirty="0">
                <a:solidFill>
                  <a:srgbClr val="FFFFFF"/>
                </a:solidFill>
                <a:latin typeface="Helvetica Neue"/>
                <a:ea typeface="Helvetica Neue"/>
                <a:cs typeface="Helvetica Neue"/>
              </a:rPr>
              <a:t>GR2013</a:t>
            </a:r>
            <a:r>
              <a:rPr lang="it-IT" sz="1650" b="0" dirty="0">
                <a:solidFill>
                  <a:srgbClr val="FFFFFF"/>
                </a:solidFill>
                <a:latin typeface="Helvetica Neue"/>
                <a:ea typeface="Helvetica Neue"/>
                <a:cs typeface="Helvetica Neue"/>
              </a:rPr>
              <a:t> </a:t>
            </a:r>
            <a:r>
              <a:rPr lang="it-IT" sz="1800" b="1" dirty="0">
                <a:solidFill>
                  <a:schemeClr val="bg1"/>
                </a:solidFill>
                <a:effectLst/>
                <a:latin typeface="Calibri" panose="020F0502020204030204" pitchFamily="34" charset="0"/>
                <a:ea typeface="MS Mincho" panose="02020609040205080304" pitchFamily="49" charset="-128"/>
                <a:cs typeface="Times New Roman" panose="02020603050405020304" pitchFamily="18" charset="0"/>
              </a:rPr>
              <a:t>|</a:t>
            </a:r>
            <a:r>
              <a:rPr lang="it-IT" sz="1800" b="1"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 Francia | 2013</a:t>
            </a:r>
            <a:endParaRPr lang="it-IT" sz="1800"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endParaRPr>
          </a:p>
          <a:p>
            <a:pPr>
              <a:lnSpc>
                <a:spcPct val="105000"/>
              </a:lnSpc>
              <a:buNone/>
              <a:defRPr sz="1650" b="0">
                <a:solidFill>
                  <a:srgbClr val="FFFFFF"/>
                </a:solidFill>
                <a:latin typeface="Helvetica Neue"/>
                <a:ea typeface="Helvetica Neue"/>
                <a:cs typeface="Helvetica Neue"/>
              </a:defRPr>
            </a:pPr>
            <a:endParaRPr sz="1650" b="0" dirty="0">
              <a:solidFill>
                <a:srgbClr val="FFFFFF"/>
              </a:solidFill>
              <a:latin typeface="Helvetica Neue"/>
              <a:ea typeface="Helvetica Neue"/>
              <a:cs typeface="Helvetica Neue"/>
            </a:endParaRPr>
          </a:p>
        </p:txBody>
      </p:sp>
    </p:spTree>
    <p:extLst>
      <p:ext uri="{BB962C8B-B14F-4D97-AF65-F5344CB8AC3E}">
        <p14:creationId xmlns:p14="http://schemas.microsoft.com/office/powerpoint/2010/main" val="4190197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
            <a:extLst>
              <a:ext uri="{FF2B5EF4-FFF2-40B4-BE49-F238E27FC236}">
                <a16:creationId xmlns:a16="http://schemas.microsoft.com/office/drawing/2014/main" id="{6C2A78E7-DE4A-CE2C-BED5-D0750297CB9C}"/>
              </a:ext>
            </a:extLst>
          </p:cNvPr>
          <p:cNvSpPr>
            <a:spLocks noGrp="1"/>
          </p:cNvSpPr>
          <p:nvPr/>
        </p:nvSpPr>
        <p:spPr>
          <a:xfrm>
            <a:off x="365284" y="180975"/>
            <a:ext cx="4048125" cy="652882"/>
          </a:xfrm>
          <a:prstGeom prst="rect">
            <a:avLst/>
          </a:prstGeom>
          <a:noFill/>
        </p:spPr>
        <p:txBody>
          <a:bodyPr wrap="square" lIns="0" tIns="0" rIns="0" bIns="0" anchor="t">
            <a:noAutofit/>
          </a:bodyPr>
          <a:lstStyle>
            <a:defPPr>
              <a:defRPr sz="4200" b="1">
                <a:solidFill>
                  <a:srgbClr val="000000"/>
                </a:solidFill>
                <a:latin typeface="Helvetica Neue"/>
                <a:ea typeface="Helvetica Neue"/>
                <a:cs typeface="Helvetica Neue"/>
              </a:defRPr>
            </a:defPPr>
            <a:lvl1pPr>
              <a:defRPr sz="4200" b="1">
                <a:solidFill>
                  <a:srgbClr val="000000"/>
                </a:solidFill>
                <a:latin typeface="Helvetica Neue"/>
                <a:ea typeface="Helvetica Neue"/>
                <a:cs typeface="Helvetica Neue"/>
              </a:defRPr>
            </a:lvl1pPr>
            <a:lvl2pPr>
              <a:defRPr sz="4200" b="1">
                <a:solidFill>
                  <a:srgbClr val="000000"/>
                </a:solidFill>
                <a:latin typeface="Helvetica Neue"/>
                <a:ea typeface="Helvetica Neue"/>
                <a:cs typeface="Helvetica Neue"/>
              </a:defRPr>
            </a:lvl2pPr>
            <a:lvl3pPr>
              <a:defRPr sz="4200" b="1">
                <a:solidFill>
                  <a:srgbClr val="000000"/>
                </a:solidFill>
                <a:latin typeface="Helvetica Neue"/>
                <a:ea typeface="Helvetica Neue"/>
                <a:cs typeface="Helvetica Neue"/>
              </a:defRPr>
            </a:lvl3pPr>
            <a:lvl4pPr>
              <a:defRPr sz="4200" b="1">
                <a:solidFill>
                  <a:srgbClr val="000000"/>
                </a:solidFill>
                <a:latin typeface="Helvetica Neue"/>
                <a:ea typeface="Helvetica Neue"/>
                <a:cs typeface="Helvetica Neue"/>
              </a:defRPr>
            </a:lvl4pPr>
            <a:lvl5pPr>
              <a:defRPr sz="4200" b="1">
                <a:solidFill>
                  <a:srgbClr val="000000"/>
                </a:solidFill>
                <a:latin typeface="Helvetica Neue"/>
                <a:ea typeface="Helvetica Neue"/>
                <a:cs typeface="Helvetica Neue"/>
              </a:defRPr>
            </a:lvl5pPr>
            <a:lvl6pPr>
              <a:defRPr sz="4200" b="1">
                <a:solidFill>
                  <a:srgbClr val="000000"/>
                </a:solidFill>
                <a:latin typeface="Helvetica Neue"/>
                <a:ea typeface="Helvetica Neue"/>
                <a:cs typeface="Helvetica Neue"/>
              </a:defRPr>
            </a:lvl6pPr>
            <a:lvl7pPr>
              <a:defRPr sz="4200" b="1">
                <a:solidFill>
                  <a:srgbClr val="000000"/>
                </a:solidFill>
                <a:latin typeface="Helvetica Neue"/>
                <a:ea typeface="Helvetica Neue"/>
                <a:cs typeface="Helvetica Neue"/>
              </a:defRPr>
            </a:lvl7pPr>
            <a:lvl8pPr>
              <a:defRPr sz="4200" b="1">
                <a:solidFill>
                  <a:srgbClr val="000000"/>
                </a:solidFill>
                <a:latin typeface="Helvetica Neue"/>
                <a:ea typeface="Helvetica Neue"/>
                <a:cs typeface="Helvetica Neue"/>
              </a:defRPr>
            </a:lvl8pPr>
            <a:lvl9pPr>
              <a:defRPr sz="4200" b="1">
                <a:solidFill>
                  <a:srgbClr val="000000"/>
                </a:solidFill>
                <a:latin typeface="Helvetica Neue"/>
                <a:ea typeface="Helvetica Neue"/>
                <a:cs typeface="Helvetica Neue"/>
              </a:defRPr>
            </a:lvl9pPr>
          </a:lstStyle>
          <a:p>
            <a:pPr defTabSz="171450">
              <a:lnSpc>
                <a:spcPct val="102000"/>
              </a:lnSpc>
              <a:buNone/>
              <a:defRPr sz="4200" b="1">
                <a:solidFill>
                  <a:srgbClr val="000000"/>
                </a:solidFill>
                <a:latin typeface="Helvetica Neue"/>
                <a:ea typeface="Helvetica Neue"/>
                <a:cs typeface="Helvetica Neue"/>
              </a:defRPr>
            </a:pPr>
            <a:r>
              <a:rPr sz="4200" b="1">
                <a:solidFill>
                  <a:srgbClr val="000000"/>
                </a:solidFill>
                <a:latin typeface="Helvetica Neue"/>
                <a:ea typeface="Helvetica Neue"/>
                <a:cs typeface="Helvetica Neue"/>
              </a:rPr>
              <a:t>GR2013</a:t>
            </a:r>
          </a:p>
        </p:txBody>
      </p:sp>
      <p:sp>
        <p:nvSpPr>
          <p:cNvPr id="9" name="TextBox 3">
            <a:extLst>
              <a:ext uri="{FF2B5EF4-FFF2-40B4-BE49-F238E27FC236}">
                <a16:creationId xmlns:a16="http://schemas.microsoft.com/office/drawing/2014/main" id="{487E1F08-B9A6-1FCD-CC09-A7729736E67F}"/>
              </a:ext>
            </a:extLst>
          </p:cNvPr>
          <p:cNvSpPr>
            <a:spLocks noGrp="1"/>
          </p:cNvSpPr>
          <p:nvPr/>
        </p:nvSpPr>
        <p:spPr>
          <a:xfrm>
            <a:off x="365284" y="728290"/>
            <a:ext cx="4048125" cy="254000"/>
          </a:xfrm>
          <a:prstGeom prst="rect">
            <a:avLst/>
          </a:prstGeom>
          <a:noFill/>
        </p:spPr>
        <p:txBody>
          <a:bodyPr wrap="square" lIns="0" tIns="0" rIns="0" bIns="0">
            <a:noAutofit/>
          </a:bodyPr>
          <a:lstStyle>
            <a:defPPr>
              <a:defRPr sz="1875" b="0">
                <a:solidFill>
                  <a:srgbClr val="4275F8"/>
                </a:solidFill>
                <a:latin typeface="Calibri"/>
                <a:ea typeface="Calibri"/>
                <a:cs typeface="Calibri"/>
              </a:defRPr>
            </a:defPPr>
            <a:lvl1pPr>
              <a:defRPr sz="1875" b="0">
                <a:solidFill>
                  <a:srgbClr val="4275F8"/>
                </a:solidFill>
                <a:latin typeface="Calibri"/>
                <a:ea typeface="Calibri"/>
                <a:cs typeface="Calibri"/>
              </a:defRPr>
            </a:lvl1pPr>
            <a:lvl2pPr>
              <a:defRPr sz="1875" b="0">
                <a:solidFill>
                  <a:srgbClr val="4275F8"/>
                </a:solidFill>
                <a:latin typeface="Calibri"/>
                <a:ea typeface="Calibri"/>
                <a:cs typeface="Calibri"/>
              </a:defRPr>
            </a:lvl2pPr>
            <a:lvl3pPr>
              <a:defRPr sz="1875" b="0">
                <a:solidFill>
                  <a:srgbClr val="4275F8"/>
                </a:solidFill>
                <a:latin typeface="Calibri"/>
                <a:ea typeface="Calibri"/>
                <a:cs typeface="Calibri"/>
              </a:defRPr>
            </a:lvl3pPr>
            <a:lvl4pPr>
              <a:defRPr sz="1875" b="0">
                <a:solidFill>
                  <a:srgbClr val="4275F8"/>
                </a:solidFill>
                <a:latin typeface="Calibri"/>
                <a:ea typeface="Calibri"/>
                <a:cs typeface="Calibri"/>
              </a:defRPr>
            </a:lvl4pPr>
            <a:lvl5pPr>
              <a:defRPr sz="1875" b="0">
                <a:solidFill>
                  <a:srgbClr val="4275F8"/>
                </a:solidFill>
                <a:latin typeface="Calibri"/>
                <a:ea typeface="Calibri"/>
                <a:cs typeface="Calibri"/>
              </a:defRPr>
            </a:lvl5pPr>
            <a:lvl6pPr>
              <a:defRPr sz="1875" b="0">
                <a:solidFill>
                  <a:srgbClr val="4275F8"/>
                </a:solidFill>
                <a:latin typeface="Calibri"/>
                <a:ea typeface="Calibri"/>
                <a:cs typeface="Calibri"/>
              </a:defRPr>
            </a:lvl6pPr>
            <a:lvl7pPr>
              <a:defRPr sz="1875" b="0">
                <a:solidFill>
                  <a:srgbClr val="4275F8"/>
                </a:solidFill>
                <a:latin typeface="Calibri"/>
                <a:ea typeface="Calibri"/>
                <a:cs typeface="Calibri"/>
              </a:defRPr>
            </a:lvl7pPr>
            <a:lvl8pPr>
              <a:defRPr sz="1875" b="0">
                <a:solidFill>
                  <a:srgbClr val="4275F8"/>
                </a:solidFill>
                <a:latin typeface="Calibri"/>
                <a:ea typeface="Calibri"/>
                <a:cs typeface="Calibri"/>
              </a:defRPr>
            </a:lvl8pPr>
            <a:lvl9pPr>
              <a:defRPr sz="1875" b="0">
                <a:solidFill>
                  <a:srgbClr val="4275F8"/>
                </a:solidFill>
                <a:latin typeface="Calibri"/>
                <a:ea typeface="Calibri"/>
                <a:cs typeface="Calibri"/>
              </a:defRPr>
            </a:lvl9pPr>
          </a:lstStyle>
          <a:p>
            <a:pPr defTabSz="171450">
              <a:lnSpc>
                <a:spcPct val="102000"/>
              </a:lnSpc>
              <a:buNone/>
              <a:defRPr sz="1875" b="0">
                <a:solidFill>
                  <a:srgbClr val="4275F8"/>
                </a:solidFill>
                <a:latin typeface="Calibri"/>
                <a:ea typeface="Calibri"/>
                <a:cs typeface="Calibri"/>
              </a:defRPr>
            </a:pPr>
            <a:r>
              <a:rPr lang="it-IT" sz="1875" b="0" spc="-1" dirty="0">
                <a:solidFill>
                  <a:srgbClr val="4275F8"/>
                </a:solidFill>
                <a:latin typeface="Calibri"/>
                <a:ea typeface="Calibri"/>
                <a:cs typeface="Calibri"/>
              </a:rPr>
              <a:t>IL CAMMINO COME PRATICA ARTISTICA</a:t>
            </a:r>
          </a:p>
        </p:txBody>
      </p:sp>
      <p:sp>
        <p:nvSpPr>
          <p:cNvPr id="12" name="project-presentation">
            <a:extLst>
              <a:ext uri="{FF2B5EF4-FFF2-40B4-BE49-F238E27FC236}">
                <a16:creationId xmlns:a16="http://schemas.microsoft.com/office/drawing/2014/main" id="{4028DA78-7BCE-421E-B637-EB3FEA3368F5}"/>
              </a:ext>
            </a:extLst>
          </p:cNvPr>
          <p:cNvSpPr>
            <a:spLocks noGrp="1"/>
          </p:cNvSpPr>
          <p:nvPr/>
        </p:nvSpPr>
        <p:spPr>
          <a:xfrm>
            <a:off x="365284" y="1216550"/>
            <a:ext cx="4019550" cy="3660250"/>
          </a:xfrm>
          <a:prstGeom prst="rect">
            <a:avLst/>
          </a:prstGeom>
          <a:noFill/>
          <a:ln w="0">
            <a:noFill/>
            <a:prstDash val="solid"/>
          </a:ln>
        </p:spPr>
        <p:txBody>
          <a:bodyPr wrap="square" lIns="0" tIns="0" rIns="0" bIns="0">
            <a:noAutofit/>
          </a:bodyPr>
          <a:lstStyle>
            <a:defPPr>
              <a:defRPr sz="1350" b="0">
                <a:solidFill>
                  <a:srgbClr val="000000"/>
                </a:solidFill>
                <a:latin typeface="Open Sans"/>
                <a:ea typeface="Open Sans"/>
                <a:cs typeface="Open Sans"/>
              </a:defRPr>
            </a:defPPr>
            <a:lvl1pPr>
              <a:defRPr sz="1350" b="0">
                <a:solidFill>
                  <a:srgbClr val="000000"/>
                </a:solidFill>
                <a:latin typeface="Open Sans"/>
                <a:ea typeface="Open Sans"/>
                <a:cs typeface="Open Sans"/>
              </a:defRPr>
            </a:lvl1pPr>
            <a:lvl2pPr>
              <a:defRPr sz="1350" b="0">
                <a:solidFill>
                  <a:srgbClr val="000000"/>
                </a:solidFill>
                <a:latin typeface="Open Sans"/>
                <a:ea typeface="Open Sans"/>
                <a:cs typeface="Open Sans"/>
              </a:defRPr>
            </a:lvl2pPr>
            <a:lvl3pPr>
              <a:defRPr sz="1350" b="0">
                <a:solidFill>
                  <a:srgbClr val="000000"/>
                </a:solidFill>
                <a:latin typeface="Open Sans"/>
                <a:ea typeface="Open Sans"/>
                <a:cs typeface="Open Sans"/>
              </a:defRPr>
            </a:lvl3pPr>
            <a:lvl4pPr>
              <a:defRPr sz="1350" b="0">
                <a:solidFill>
                  <a:srgbClr val="000000"/>
                </a:solidFill>
                <a:latin typeface="Open Sans"/>
                <a:ea typeface="Open Sans"/>
                <a:cs typeface="Open Sans"/>
              </a:defRPr>
            </a:lvl4pPr>
            <a:lvl5pPr>
              <a:defRPr sz="1350" b="0">
                <a:solidFill>
                  <a:srgbClr val="000000"/>
                </a:solidFill>
                <a:latin typeface="Open Sans"/>
                <a:ea typeface="Open Sans"/>
                <a:cs typeface="Open Sans"/>
              </a:defRPr>
            </a:lvl5pPr>
            <a:lvl6pPr>
              <a:defRPr sz="1350" b="0">
                <a:solidFill>
                  <a:srgbClr val="000000"/>
                </a:solidFill>
                <a:latin typeface="Open Sans"/>
                <a:ea typeface="Open Sans"/>
                <a:cs typeface="Open Sans"/>
              </a:defRPr>
            </a:lvl6pPr>
            <a:lvl7pPr>
              <a:defRPr sz="1350" b="0">
                <a:solidFill>
                  <a:srgbClr val="000000"/>
                </a:solidFill>
                <a:latin typeface="Open Sans"/>
                <a:ea typeface="Open Sans"/>
                <a:cs typeface="Open Sans"/>
              </a:defRPr>
            </a:lvl7pPr>
            <a:lvl8pPr>
              <a:defRPr sz="1350" b="0">
                <a:solidFill>
                  <a:srgbClr val="000000"/>
                </a:solidFill>
                <a:latin typeface="Open Sans"/>
                <a:ea typeface="Open Sans"/>
                <a:cs typeface="Open Sans"/>
              </a:defRPr>
            </a:lvl8pPr>
            <a:lvl9pPr>
              <a:defRPr sz="1350" b="0">
                <a:solidFill>
                  <a:srgbClr val="000000"/>
                </a:solidFill>
                <a:latin typeface="Open Sans"/>
                <a:ea typeface="Open Sans"/>
                <a:cs typeface="Open Sans"/>
              </a:defRPr>
            </a:lvl9pPr>
          </a:lstStyle>
          <a:p>
            <a:pPr>
              <a:lnSpc>
                <a:spcPct val="102000"/>
              </a:lnSpc>
              <a:buNone/>
              <a:defRPr sz="1350" b="0">
                <a:solidFill>
                  <a:srgbClr val="000000"/>
                </a:solidFill>
                <a:latin typeface="Open Sans"/>
                <a:ea typeface="Open Sans"/>
                <a:cs typeface="Open Sans"/>
              </a:defRPr>
            </a:pPr>
            <a:r>
              <a:rPr sz="1350" b="0" dirty="0">
                <a:solidFill>
                  <a:srgbClr val="000000"/>
                </a:solidFill>
                <a:latin typeface="Open Sans"/>
                <a:ea typeface="Open Sans"/>
                <a:cs typeface="Open Sans"/>
              </a:rPr>
              <a:t>Il GR2013 </a:t>
            </a:r>
            <a:r>
              <a:rPr sz="1350" b="0" dirty="0" err="1">
                <a:solidFill>
                  <a:srgbClr val="000000"/>
                </a:solidFill>
                <a:latin typeface="Open Sans"/>
                <a:ea typeface="Open Sans"/>
                <a:cs typeface="Open Sans"/>
              </a:rPr>
              <a:t>nasce</a:t>
            </a:r>
            <a:r>
              <a:rPr sz="1350" b="0" dirty="0">
                <a:solidFill>
                  <a:srgbClr val="000000"/>
                </a:solidFill>
                <a:latin typeface="Open Sans"/>
                <a:ea typeface="Open Sans"/>
                <a:cs typeface="Open Sans"/>
              </a:rPr>
              <a:t> per Marseille Provence </a:t>
            </a:r>
            <a:r>
              <a:rPr sz="1350" b="0" dirty="0" err="1">
                <a:solidFill>
                  <a:srgbClr val="000000"/>
                </a:solidFill>
                <a:latin typeface="Open Sans"/>
                <a:ea typeface="Open Sans"/>
                <a:cs typeface="Open Sans"/>
              </a:rPr>
              <a:t>Capitale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europea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della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cultura</a:t>
            </a:r>
            <a:r>
              <a:rPr sz="1350" b="0" dirty="0">
                <a:solidFill>
                  <a:srgbClr val="000000"/>
                </a:solidFill>
                <a:latin typeface="Open Sans"/>
                <a:ea typeface="Open Sans"/>
                <a:cs typeface="Open Sans"/>
              </a:rPr>
              <a:t> come </a:t>
            </a:r>
            <a:r>
              <a:rPr sz="1350" b="0" dirty="0" err="1">
                <a:solidFill>
                  <a:srgbClr val="000000"/>
                </a:solidFill>
                <a:latin typeface="Open Sans"/>
                <a:ea typeface="Open Sans"/>
                <a:cs typeface="Open Sans"/>
              </a:rPr>
              <a:t>sentiero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metropolitano</a:t>
            </a:r>
            <a:r>
              <a:rPr sz="1350" b="0" dirty="0">
                <a:solidFill>
                  <a:srgbClr val="000000"/>
                </a:solidFill>
                <a:latin typeface="Open Sans"/>
                <a:ea typeface="Open Sans"/>
                <a:cs typeface="Open Sans"/>
              </a:rPr>
              <a:t> di 365 </a:t>
            </a:r>
            <a:r>
              <a:rPr sz="1350" b="0" dirty="0" err="1">
                <a:solidFill>
                  <a:srgbClr val="000000"/>
                </a:solidFill>
                <a:latin typeface="Open Sans"/>
                <a:ea typeface="Open Sans"/>
                <a:cs typeface="Open Sans"/>
              </a:rPr>
              <a:t>chilometri</a:t>
            </a:r>
            <a:r>
              <a:rPr sz="1350" b="0" dirty="0">
                <a:solidFill>
                  <a:srgbClr val="000000"/>
                </a:solidFill>
                <a:latin typeface="Open Sans"/>
                <a:ea typeface="Open Sans"/>
                <a:cs typeface="Open Sans"/>
              </a:rPr>
              <a:t>. </a:t>
            </a:r>
            <a:r>
              <a:rPr sz="1350" b="1" dirty="0" err="1">
                <a:solidFill>
                  <a:srgbClr val="000000"/>
                </a:solidFill>
                <a:latin typeface="Open Sans"/>
                <a:ea typeface="Open Sans"/>
                <a:cs typeface="Open Sans"/>
              </a:rPr>
              <a:t>Artisti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camminatori</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associazioni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escursionistiche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tracciano</a:t>
            </a:r>
            <a:r>
              <a:rPr sz="1350" b="1" dirty="0">
                <a:solidFill>
                  <a:srgbClr val="000000"/>
                </a:solidFill>
                <a:latin typeface="Open Sans"/>
                <a:ea typeface="Open Sans"/>
                <a:cs typeface="Open Sans"/>
              </a:rPr>
              <a:t> un </a:t>
            </a:r>
            <a:r>
              <a:rPr sz="1350" b="1" dirty="0" err="1">
                <a:solidFill>
                  <a:srgbClr val="000000"/>
                </a:solidFill>
                <a:latin typeface="Open Sans"/>
                <a:ea typeface="Open Sans"/>
                <a:cs typeface="Open Sans"/>
              </a:rPr>
              <a:t>percorso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attraverso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paesaggi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naturali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agricoli</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industriali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L’arte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entra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nel</a:t>
            </a:r>
            <a:r>
              <a:rPr sz="1350" b="0" dirty="0">
                <a:solidFill>
                  <a:srgbClr val="000000"/>
                </a:solidFill>
                <a:latin typeface="Open Sans"/>
                <a:ea typeface="Open Sans"/>
                <a:cs typeface="Open Sans"/>
              </a:rPr>
              <a:t> modo di </a:t>
            </a:r>
            <a:r>
              <a:rPr sz="1350" b="0" dirty="0" err="1">
                <a:solidFill>
                  <a:srgbClr val="000000"/>
                </a:solidFill>
                <a:latin typeface="Open Sans"/>
                <a:ea typeface="Open Sans"/>
                <a:cs typeface="Open Sans"/>
              </a:rPr>
              <a:t>attraversare</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interpretare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questi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luoghi</a:t>
            </a:r>
            <a:r>
              <a:rPr sz="1350" b="0" dirty="0">
                <a:solidFill>
                  <a:srgbClr val="000000"/>
                </a:solidFill>
                <a:latin typeface="Open Sans"/>
                <a:ea typeface="Open Sans"/>
                <a:cs typeface="Open Sans"/>
              </a:rPr>
              <a:t> e </a:t>
            </a:r>
            <a:r>
              <a:rPr sz="1350" b="0" dirty="0" err="1">
                <a:solidFill>
                  <a:srgbClr val="000000"/>
                </a:solidFill>
                <a:latin typeface="Open Sans"/>
                <a:ea typeface="Open Sans"/>
                <a:cs typeface="Open Sans"/>
              </a:rPr>
              <a:t>nelle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installazioni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delle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Hospitalités</a:t>
            </a:r>
            <a:r>
              <a:rPr sz="1350" b="0" dirty="0">
                <a:solidFill>
                  <a:srgbClr val="000000"/>
                </a:solidFill>
                <a:latin typeface="Open Sans"/>
                <a:ea typeface="Open Sans"/>
                <a:cs typeface="Open Sans"/>
              </a:rPr>
              <a:t>. Le Rocher, </a:t>
            </a:r>
            <a:r>
              <a:rPr sz="1350" b="0" dirty="0" err="1">
                <a:solidFill>
                  <a:srgbClr val="000000"/>
                </a:solidFill>
                <a:latin typeface="Open Sans"/>
                <a:ea typeface="Open Sans"/>
                <a:cs typeface="Open Sans"/>
              </a:rPr>
              <a:t>ideato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dai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collettivi</a:t>
            </a:r>
            <a:r>
              <a:rPr sz="1350" b="0" dirty="0">
                <a:solidFill>
                  <a:srgbClr val="000000"/>
                </a:solidFill>
                <a:latin typeface="Open Sans"/>
                <a:ea typeface="Open Sans"/>
                <a:cs typeface="Open Sans"/>
              </a:rPr>
              <a:t> SAFI ed </a:t>
            </a:r>
            <a:r>
              <a:rPr sz="1350" b="0" dirty="0" err="1">
                <a:solidFill>
                  <a:srgbClr val="000000"/>
                </a:solidFill>
                <a:latin typeface="Open Sans"/>
                <a:ea typeface="Open Sans"/>
                <a:cs typeface="Open Sans"/>
              </a:rPr>
              <a:t>Etc</a:t>
            </a:r>
            <a:r>
              <a:rPr sz="1350" b="0" dirty="0">
                <a:solidFill>
                  <a:srgbClr val="000000"/>
                </a:solidFill>
                <a:latin typeface="Open Sans"/>
                <a:ea typeface="Open Sans"/>
                <a:cs typeface="Open Sans"/>
              </a:rPr>
              <a:t> con </a:t>
            </a:r>
            <a:r>
              <a:rPr sz="1350" b="0" dirty="0" err="1">
                <a:solidFill>
                  <a:srgbClr val="000000"/>
                </a:solidFill>
                <a:latin typeface="Open Sans"/>
                <a:ea typeface="Open Sans"/>
                <a:cs typeface="Open Sans"/>
              </a:rPr>
              <a:t>l’Osservatorio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fotografico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offre</a:t>
            </a:r>
            <a:r>
              <a:rPr sz="1350" b="0" dirty="0">
                <a:solidFill>
                  <a:srgbClr val="000000"/>
                </a:solidFill>
                <a:latin typeface="Open Sans"/>
                <a:ea typeface="Open Sans"/>
                <a:cs typeface="Open Sans"/>
              </a:rPr>
              <a:t> un </a:t>
            </a:r>
            <a:r>
              <a:rPr sz="1350" b="0" dirty="0" err="1">
                <a:solidFill>
                  <a:srgbClr val="000000"/>
                </a:solidFill>
                <a:latin typeface="Open Sans"/>
                <a:ea typeface="Open Sans"/>
                <a:cs typeface="Open Sans"/>
              </a:rPr>
              <a:t>esempio</a:t>
            </a:r>
            <a:r>
              <a:rPr sz="1350" b="0" dirty="0">
                <a:solidFill>
                  <a:srgbClr val="000000"/>
                </a:solidFill>
                <a:latin typeface="Open Sans"/>
                <a:ea typeface="Open Sans"/>
                <a:cs typeface="Open Sans"/>
              </a:rPr>
              <a:t>: </a:t>
            </a:r>
            <a:r>
              <a:rPr sz="1350" b="1" dirty="0" err="1">
                <a:solidFill>
                  <a:srgbClr val="000000"/>
                </a:solidFill>
                <a:latin typeface="Open Sans"/>
                <a:ea typeface="Open Sans"/>
                <a:cs typeface="Open Sans"/>
              </a:rPr>
              <a:t>una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struttura</a:t>
            </a:r>
            <a:r>
              <a:rPr sz="1350" b="1" dirty="0">
                <a:solidFill>
                  <a:srgbClr val="000000"/>
                </a:solidFill>
                <a:latin typeface="Open Sans"/>
                <a:ea typeface="Open Sans"/>
                <a:cs typeface="Open Sans"/>
              </a:rPr>
              <a:t> di legno </a:t>
            </a:r>
            <a:r>
              <a:rPr sz="1350" b="1" dirty="0" err="1">
                <a:solidFill>
                  <a:srgbClr val="000000"/>
                </a:solidFill>
                <a:latin typeface="Open Sans"/>
                <a:ea typeface="Open Sans"/>
                <a:cs typeface="Open Sans"/>
              </a:rPr>
              <a:t>accoglie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i</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camminatori</a:t>
            </a:r>
            <a:r>
              <a:rPr sz="1350" b="1" dirty="0">
                <a:solidFill>
                  <a:srgbClr val="000000"/>
                </a:solidFill>
                <a:latin typeface="Open Sans"/>
                <a:ea typeface="Open Sans"/>
                <a:cs typeface="Open Sans"/>
              </a:rPr>
              <a:t> e </a:t>
            </a:r>
            <a:r>
              <a:rPr sz="1350" b="1" dirty="0" err="1">
                <a:solidFill>
                  <a:srgbClr val="000000"/>
                </a:solidFill>
                <a:latin typeface="Open Sans"/>
                <a:ea typeface="Open Sans"/>
                <a:cs typeface="Open Sans"/>
              </a:rPr>
              <a:t>inquadra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dettagli</a:t>
            </a:r>
            <a:r>
              <a:rPr sz="1350" b="1" dirty="0">
                <a:solidFill>
                  <a:srgbClr val="000000"/>
                </a:solidFill>
                <a:latin typeface="Open Sans"/>
                <a:ea typeface="Open Sans"/>
                <a:cs typeface="Open Sans"/>
              </a:rPr>
              <a:t> del </a:t>
            </a:r>
            <a:r>
              <a:rPr sz="1350" b="1" dirty="0" err="1">
                <a:solidFill>
                  <a:srgbClr val="000000"/>
                </a:solidFill>
                <a:latin typeface="Open Sans"/>
                <a:ea typeface="Open Sans"/>
                <a:cs typeface="Open Sans"/>
              </a:rPr>
              <a:t>paesaggio</a:t>
            </a:r>
            <a:r>
              <a:rPr sz="1350" b="0" dirty="0">
                <a:solidFill>
                  <a:srgbClr val="000000"/>
                </a:solidFill>
                <a:latin typeface="Open Sans"/>
                <a:ea typeface="Open Sans"/>
                <a:cs typeface="Open Sans"/>
              </a:rPr>
              <a:t>. Le aperture </a:t>
            </a:r>
            <a:r>
              <a:rPr sz="1350" b="0" dirty="0" err="1">
                <a:solidFill>
                  <a:srgbClr val="000000"/>
                </a:solidFill>
                <a:latin typeface="Open Sans"/>
                <a:ea typeface="Open Sans"/>
                <a:cs typeface="Open Sans"/>
              </a:rPr>
              <a:t>invitano</a:t>
            </a:r>
            <a:r>
              <a:rPr sz="1350" b="0" dirty="0">
                <a:solidFill>
                  <a:srgbClr val="000000"/>
                </a:solidFill>
                <a:latin typeface="Open Sans"/>
                <a:ea typeface="Open Sans"/>
                <a:cs typeface="Open Sans"/>
              </a:rPr>
              <a:t> a </a:t>
            </a:r>
            <a:r>
              <a:rPr sz="1350" b="0" dirty="0" err="1">
                <a:solidFill>
                  <a:srgbClr val="000000"/>
                </a:solidFill>
                <a:latin typeface="Open Sans"/>
                <a:ea typeface="Open Sans"/>
                <a:cs typeface="Open Sans"/>
              </a:rPr>
              <a:t>osservare</a:t>
            </a:r>
            <a:r>
              <a:rPr sz="1350" b="0" dirty="0">
                <a:solidFill>
                  <a:srgbClr val="000000"/>
                </a:solidFill>
                <a:latin typeface="Open Sans"/>
                <a:ea typeface="Open Sans"/>
                <a:cs typeface="Open Sans"/>
              </a:rPr>
              <a:t> e a </a:t>
            </a:r>
            <a:r>
              <a:rPr sz="1350" b="0" dirty="0" err="1">
                <a:solidFill>
                  <a:srgbClr val="000000"/>
                </a:solidFill>
                <a:latin typeface="Open Sans"/>
                <a:ea typeface="Open Sans"/>
                <a:cs typeface="Open Sans"/>
              </a:rPr>
              <a:t>contribuire</a:t>
            </a:r>
            <a:r>
              <a:rPr sz="1350" b="0" dirty="0">
                <a:solidFill>
                  <a:srgbClr val="000000"/>
                </a:solidFill>
                <a:latin typeface="Open Sans"/>
                <a:ea typeface="Open Sans"/>
                <a:cs typeface="Open Sans"/>
              </a:rPr>
              <a:t> a un </a:t>
            </a:r>
            <a:r>
              <a:rPr sz="1350" b="0" dirty="0" err="1">
                <a:solidFill>
                  <a:srgbClr val="000000"/>
                </a:solidFill>
                <a:latin typeface="Open Sans"/>
                <a:ea typeface="Open Sans"/>
                <a:cs typeface="Open Sans"/>
              </a:rPr>
              <a:t>archivio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fotografico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partecipato</a:t>
            </a:r>
            <a:r>
              <a:rPr sz="1350" b="0" dirty="0">
                <a:solidFill>
                  <a:srgbClr val="000000"/>
                </a:solidFill>
                <a:latin typeface="Open Sans"/>
                <a:ea typeface="Open Sans"/>
                <a:cs typeface="Open Sans"/>
              </a:rPr>
              <a:t>. </a:t>
            </a:r>
            <a:r>
              <a:rPr sz="1350" b="1" dirty="0">
                <a:solidFill>
                  <a:srgbClr val="000000"/>
                </a:solidFill>
                <a:latin typeface="Open Sans"/>
                <a:ea typeface="Open Sans"/>
                <a:cs typeface="Open Sans"/>
              </a:rPr>
              <a:t>Il </a:t>
            </a:r>
            <a:r>
              <a:rPr sz="1350" b="1" dirty="0" err="1">
                <a:solidFill>
                  <a:srgbClr val="000000"/>
                </a:solidFill>
                <a:latin typeface="Open Sans"/>
                <a:ea typeface="Open Sans"/>
                <a:cs typeface="Open Sans"/>
              </a:rPr>
              <a:t>percorso</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diventa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un’esperienza</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culturale</a:t>
            </a:r>
            <a:r>
              <a:rPr sz="1350" b="1" dirty="0">
                <a:solidFill>
                  <a:srgbClr val="000000"/>
                </a:solidFill>
                <a:latin typeface="Open Sans"/>
                <a:ea typeface="Open Sans"/>
                <a:cs typeface="Open Sans"/>
              </a:rPr>
              <a:t> </a:t>
            </a:r>
            <a:r>
              <a:rPr sz="1350" b="1" dirty="0" err="1">
                <a:solidFill>
                  <a:srgbClr val="000000"/>
                </a:solidFill>
                <a:latin typeface="Open Sans"/>
                <a:ea typeface="Open Sans"/>
                <a:cs typeface="Open Sans"/>
              </a:rPr>
              <a:t>condivisa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nella</a:t>
            </a:r>
            <a:r>
              <a:rPr sz="1350" b="0" dirty="0">
                <a:solidFill>
                  <a:srgbClr val="000000"/>
                </a:solidFill>
                <a:latin typeface="Open Sans"/>
                <a:ea typeface="Open Sans"/>
                <a:cs typeface="Open Sans"/>
              </a:rPr>
              <a:t> quale </a:t>
            </a:r>
            <a:r>
              <a:rPr sz="1350" b="0" dirty="0" err="1">
                <a:solidFill>
                  <a:srgbClr val="000000"/>
                </a:solidFill>
                <a:latin typeface="Open Sans"/>
                <a:ea typeface="Open Sans"/>
                <a:cs typeface="Open Sans"/>
              </a:rPr>
              <a:t>una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sosta</a:t>
            </a:r>
            <a:r>
              <a:rPr sz="1350" b="0" dirty="0">
                <a:solidFill>
                  <a:srgbClr val="000000"/>
                </a:solidFill>
                <a:latin typeface="Open Sans"/>
                <a:ea typeface="Open Sans"/>
                <a:cs typeface="Open Sans"/>
              </a:rPr>
              <a:t> o </a:t>
            </a:r>
            <a:r>
              <a:rPr sz="1350" b="0" dirty="0" err="1">
                <a:solidFill>
                  <a:srgbClr val="000000"/>
                </a:solidFill>
                <a:latin typeface="Open Sans"/>
                <a:ea typeface="Open Sans"/>
                <a:cs typeface="Open Sans"/>
              </a:rPr>
              <a:t>una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diversa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inquadratura</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possono</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cambiare</a:t>
            </a:r>
            <a:r>
              <a:rPr sz="1350" b="0" dirty="0">
                <a:solidFill>
                  <a:srgbClr val="000000"/>
                </a:solidFill>
                <a:latin typeface="Open Sans"/>
                <a:ea typeface="Open Sans"/>
                <a:cs typeface="Open Sans"/>
              </a:rPr>
              <a:t> il </a:t>
            </a:r>
            <a:r>
              <a:rPr sz="1350" b="0" dirty="0" err="1">
                <a:solidFill>
                  <a:srgbClr val="000000"/>
                </a:solidFill>
                <a:latin typeface="Open Sans"/>
                <a:ea typeface="Open Sans"/>
                <a:cs typeface="Open Sans"/>
              </a:rPr>
              <a:t>significato</a:t>
            </a:r>
            <a:r>
              <a:rPr sz="1350" b="0" dirty="0">
                <a:solidFill>
                  <a:srgbClr val="000000"/>
                </a:solidFill>
                <a:latin typeface="Open Sans"/>
                <a:ea typeface="Open Sans"/>
                <a:cs typeface="Open Sans"/>
              </a:rPr>
              <a:t> di </a:t>
            </a:r>
            <a:r>
              <a:rPr sz="1350" b="0" dirty="0" err="1">
                <a:solidFill>
                  <a:srgbClr val="000000"/>
                </a:solidFill>
                <a:latin typeface="Open Sans"/>
                <a:ea typeface="Open Sans"/>
                <a:cs typeface="Open Sans"/>
              </a:rPr>
              <a:t>ciò</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che</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si</a:t>
            </a:r>
            <a:r>
              <a:rPr sz="1350" b="0" dirty="0">
                <a:solidFill>
                  <a:srgbClr val="000000"/>
                </a:solidFill>
                <a:latin typeface="Open Sans"/>
                <a:ea typeface="Open Sans"/>
                <a:cs typeface="Open Sans"/>
              </a:rPr>
              <a:t> </a:t>
            </a:r>
            <a:r>
              <a:rPr sz="1350" b="0" dirty="0" err="1">
                <a:solidFill>
                  <a:srgbClr val="000000"/>
                </a:solidFill>
                <a:latin typeface="Open Sans"/>
                <a:ea typeface="Open Sans"/>
                <a:cs typeface="Open Sans"/>
              </a:rPr>
              <a:t>incontra</a:t>
            </a:r>
            <a:r>
              <a:rPr sz="1350" b="0" dirty="0">
                <a:solidFill>
                  <a:srgbClr val="000000"/>
                </a:solidFill>
                <a:latin typeface="Open Sans"/>
                <a:ea typeface="Open Sans"/>
                <a:cs typeface="Open Sans"/>
              </a:rPr>
              <a:t>.</a:t>
            </a:r>
          </a:p>
        </p:txBody>
      </p:sp>
      <p:pic>
        <p:nvPicPr>
          <p:cNvPr id="13" name="Immagine 12">
            <a:extLst>
              <a:ext uri="{FF2B5EF4-FFF2-40B4-BE49-F238E27FC236}">
                <a16:creationId xmlns:a16="http://schemas.microsoft.com/office/drawing/2014/main" id="{3594D75F-E302-4688-A13D-2DBA010407A3}"/>
              </a:ext>
            </a:extLst>
          </p:cNvPr>
          <p:cNvPicPr>
            <a:picLocks noChangeAspect="1"/>
          </p:cNvPicPr>
          <p:nvPr/>
        </p:nvPicPr>
        <p:blipFill>
          <a:blip r:embed="rId3"/>
          <a:srcRect l="20356" r="20356"/>
          <a:stretch>
            <a:fillRect/>
          </a:stretch>
        </p:blipFill>
        <p:spPr>
          <a:xfrm>
            <a:off x="4572000" y="0"/>
            <a:ext cx="4572000" cy="5143500"/>
          </a:xfrm>
          <a:prstGeom prst="rect">
            <a:avLst/>
          </a:prstGeom>
        </p:spPr>
      </p:pic>
    </p:spTree>
    <p:extLst>
      <p:ext uri="{BB962C8B-B14F-4D97-AF65-F5344CB8AC3E}">
        <p14:creationId xmlns:p14="http://schemas.microsoft.com/office/powerpoint/2010/main" val="20155818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31715179-2462-4A5A-BD37-10074A460123}"/>
              </a:ext>
            </a:extLst>
          </p:cNvPr>
          <p:cNvPicPr>
            <a:picLocks noChangeAspect="1"/>
          </p:cNvPicPr>
          <p:nvPr/>
        </p:nvPicPr>
        <p:blipFill>
          <a:blip r:embed="rId3"/>
          <a:srcRect t="11727" b="11727"/>
          <a:stretch>
            <a:fillRect/>
          </a:stretch>
        </p:blipFill>
        <p:spPr>
          <a:xfrm>
            <a:off x="0" y="0"/>
            <a:ext cx="9144000" cy="4667250"/>
          </a:xfrm>
          <a:prstGeom prst="rect">
            <a:avLst/>
          </a:prstGeom>
        </p:spPr>
      </p:pic>
      <p:sp>
        <p:nvSpPr>
          <p:cNvPr id="2" name="caption">
            <a:extLst>
              <a:ext uri="{FF2B5EF4-FFF2-40B4-BE49-F238E27FC236}">
                <a16:creationId xmlns:a16="http://schemas.microsoft.com/office/drawing/2014/main" id="{DA9CF78D-0935-4F90-B4F1-C91FB44CA1D3}"/>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Le Rocher come installazione e luogo di ospitalità</a:t>
            </a:r>
          </a:p>
        </p:txBody>
      </p:sp>
      <p:sp>
        <p:nvSpPr>
          <p:cNvPr id="3" name="credit">
            <a:extLst>
              <a:ext uri="{FF2B5EF4-FFF2-40B4-BE49-F238E27FC236}">
                <a16:creationId xmlns:a16="http://schemas.microsoft.com/office/drawing/2014/main" id="{21BDE996-E306-4F2B-95EE-B62256453874}"/>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a:solidFill>
                  <a:srgbClr val="555555"/>
                </a:solidFill>
                <a:latin typeface="Calibri"/>
                <a:ea typeface="Calibri"/>
                <a:cs typeface="Calibri"/>
              </a:rPr>
              <a:t>GR2013  /  Geoffroy Mathieu / Bureau des guides du GR2013</a:t>
            </a:r>
          </a:p>
        </p:txBody>
      </p:sp>
    </p:spTree>
    <p:extLst>
      <p:ext uri="{BB962C8B-B14F-4D97-AF65-F5344CB8AC3E}">
        <p14:creationId xmlns:p14="http://schemas.microsoft.com/office/powerpoint/2010/main" val="18319408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AAD01DD5-EFB8-43B5-8EAB-04CBC33542D3}"/>
              </a:ext>
            </a:extLst>
          </p:cNvPr>
          <p:cNvPicPr>
            <a:picLocks noChangeAspect="1"/>
          </p:cNvPicPr>
          <p:nvPr/>
        </p:nvPicPr>
        <p:blipFill>
          <a:blip r:embed="rId3"/>
          <a:srcRect l="17306" r="17306"/>
          <a:stretch>
            <a:fillRect/>
          </a:stretch>
        </p:blipFill>
        <p:spPr>
          <a:xfrm>
            <a:off x="0" y="0"/>
            <a:ext cx="4572000" cy="4667250"/>
          </a:xfrm>
          <a:prstGeom prst="rect">
            <a:avLst/>
          </a:prstGeom>
        </p:spPr>
      </p:pic>
      <p:pic>
        <p:nvPicPr>
          <p:cNvPr id="2" name="Immagine 1">
            <a:extLst>
              <a:ext uri="{FF2B5EF4-FFF2-40B4-BE49-F238E27FC236}">
                <a16:creationId xmlns:a16="http://schemas.microsoft.com/office/drawing/2014/main" id="{5A8FE689-0BC6-4727-9F0C-614B1E619E18}"/>
              </a:ext>
            </a:extLst>
          </p:cNvPr>
          <p:cNvPicPr>
            <a:picLocks noChangeAspect="1"/>
          </p:cNvPicPr>
          <p:nvPr/>
        </p:nvPicPr>
        <p:blipFill>
          <a:blip r:embed="rId4"/>
          <a:srcRect l="17306" r="17306"/>
          <a:stretch>
            <a:fillRect/>
          </a:stretch>
        </p:blipFill>
        <p:spPr>
          <a:xfrm>
            <a:off x="4572000" y="0"/>
            <a:ext cx="4572000" cy="4667250"/>
          </a:xfrm>
          <a:prstGeom prst="rect">
            <a:avLst/>
          </a:prstGeom>
        </p:spPr>
      </p:pic>
      <p:sp>
        <p:nvSpPr>
          <p:cNvPr id="3" name="caption">
            <a:extLst>
              <a:ext uri="{FF2B5EF4-FFF2-40B4-BE49-F238E27FC236}">
                <a16:creationId xmlns:a16="http://schemas.microsoft.com/office/drawing/2014/main" id="{06120C95-E6A5-4735-9E27-1A4B0CA3602E}"/>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Dalle prove nello spazio alla costruzione collettiva</a:t>
            </a:r>
          </a:p>
        </p:txBody>
      </p:sp>
      <p:sp>
        <p:nvSpPr>
          <p:cNvPr id="4" name="credit">
            <a:extLst>
              <a:ext uri="{FF2B5EF4-FFF2-40B4-BE49-F238E27FC236}">
                <a16:creationId xmlns:a16="http://schemas.microsoft.com/office/drawing/2014/main" id="{33C92088-9E31-4920-B8CE-96CCCB37B737}"/>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a:solidFill>
                  <a:srgbClr val="555555"/>
                </a:solidFill>
                <a:latin typeface="Calibri"/>
                <a:ea typeface="Calibri"/>
                <a:cs typeface="Calibri"/>
              </a:rPr>
              <a:t>GR2013  /  Geoffroy Mathieu / Bureau des guides du GR2013</a:t>
            </a:r>
          </a:p>
        </p:txBody>
      </p:sp>
    </p:spTree>
    <p:extLst>
      <p:ext uri="{BB962C8B-B14F-4D97-AF65-F5344CB8AC3E}">
        <p14:creationId xmlns:p14="http://schemas.microsoft.com/office/powerpoint/2010/main" val="8508761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13BE89DD-1CBD-4491-844D-C51664B3D982}"/>
              </a:ext>
            </a:extLst>
          </p:cNvPr>
          <p:cNvPicPr>
            <a:picLocks noChangeAspect="1"/>
          </p:cNvPicPr>
          <p:nvPr/>
        </p:nvPicPr>
        <p:blipFill>
          <a:blip r:embed="rId3"/>
          <a:stretch/>
        </p:blipFill>
        <p:spPr>
          <a:xfrm>
            <a:off x="973984" y="0"/>
            <a:ext cx="2624032" cy="4667250"/>
          </a:xfrm>
          <a:prstGeom prst="rect">
            <a:avLst/>
          </a:prstGeom>
        </p:spPr>
      </p:pic>
      <p:pic>
        <p:nvPicPr>
          <p:cNvPr id="2" name="Immagine 1">
            <a:extLst>
              <a:ext uri="{FF2B5EF4-FFF2-40B4-BE49-F238E27FC236}">
                <a16:creationId xmlns:a16="http://schemas.microsoft.com/office/drawing/2014/main" id="{EEA3393B-17E6-4005-83D1-1248CD9C76B3}"/>
              </a:ext>
            </a:extLst>
          </p:cNvPr>
          <p:cNvPicPr>
            <a:picLocks noChangeAspect="1"/>
          </p:cNvPicPr>
          <p:nvPr/>
        </p:nvPicPr>
        <p:blipFill>
          <a:blip r:embed="rId4"/>
          <a:stretch/>
        </p:blipFill>
        <p:spPr>
          <a:xfrm>
            <a:off x="4572000" y="619125"/>
            <a:ext cx="4572000" cy="3429000"/>
          </a:xfrm>
          <a:prstGeom prst="rect">
            <a:avLst/>
          </a:prstGeom>
        </p:spPr>
      </p:pic>
      <p:sp>
        <p:nvSpPr>
          <p:cNvPr id="3" name="caption">
            <a:extLst>
              <a:ext uri="{FF2B5EF4-FFF2-40B4-BE49-F238E27FC236}">
                <a16:creationId xmlns:a16="http://schemas.microsoft.com/office/drawing/2014/main" id="{2A264AD3-E4BD-4E1C-9D6B-4CC11750FF25}"/>
              </a:ext>
            </a:extLst>
          </p:cNvPr>
          <p:cNvSpPr>
            <a:spLocks noGrp="1"/>
          </p:cNvSpPr>
          <p:nvPr/>
        </p:nvSpPr>
        <p:spPr>
          <a:xfrm>
            <a:off x="266700" y="4752975"/>
            <a:ext cx="8572500" cy="219075"/>
          </a:xfrm>
          <a:prstGeom prst="rect">
            <a:avLst/>
          </a:prstGeom>
          <a:noFill/>
          <a:ln w="0">
            <a:noFill/>
            <a:prstDash val="solid"/>
          </a:ln>
        </p:spPr>
        <p:txBody>
          <a:bodyPr wrap="square" lIns="0" tIns="0" rIns="0" bIns="0">
            <a:noAutofit/>
          </a:bodyPr>
          <a:lstStyle>
            <a:defPPr>
              <a:defRPr sz="1275" b="0">
                <a:solidFill>
                  <a:srgbClr val="000000"/>
                </a:solidFill>
                <a:latin typeface="Helvetica Neue"/>
                <a:ea typeface="Helvetica Neue"/>
                <a:cs typeface="Helvetica Neue"/>
              </a:defRPr>
            </a:defPPr>
            <a:lvl1pPr>
              <a:defRPr sz="1275" b="0">
                <a:solidFill>
                  <a:srgbClr val="000000"/>
                </a:solidFill>
                <a:latin typeface="Helvetica Neue"/>
                <a:ea typeface="Helvetica Neue"/>
                <a:cs typeface="Helvetica Neue"/>
              </a:defRPr>
            </a:lvl1pPr>
            <a:lvl2pPr>
              <a:defRPr sz="1275" b="0">
                <a:solidFill>
                  <a:srgbClr val="000000"/>
                </a:solidFill>
                <a:latin typeface="Helvetica Neue"/>
                <a:ea typeface="Helvetica Neue"/>
                <a:cs typeface="Helvetica Neue"/>
              </a:defRPr>
            </a:lvl2pPr>
            <a:lvl3pPr>
              <a:defRPr sz="1275" b="0">
                <a:solidFill>
                  <a:srgbClr val="000000"/>
                </a:solidFill>
                <a:latin typeface="Helvetica Neue"/>
                <a:ea typeface="Helvetica Neue"/>
                <a:cs typeface="Helvetica Neue"/>
              </a:defRPr>
            </a:lvl3pPr>
            <a:lvl4pPr>
              <a:defRPr sz="1275" b="0">
                <a:solidFill>
                  <a:srgbClr val="000000"/>
                </a:solidFill>
                <a:latin typeface="Helvetica Neue"/>
                <a:ea typeface="Helvetica Neue"/>
                <a:cs typeface="Helvetica Neue"/>
              </a:defRPr>
            </a:lvl4pPr>
            <a:lvl5pPr>
              <a:defRPr sz="1275" b="0">
                <a:solidFill>
                  <a:srgbClr val="000000"/>
                </a:solidFill>
                <a:latin typeface="Helvetica Neue"/>
                <a:ea typeface="Helvetica Neue"/>
                <a:cs typeface="Helvetica Neue"/>
              </a:defRPr>
            </a:lvl5pPr>
            <a:lvl6pPr>
              <a:defRPr sz="1275" b="0">
                <a:solidFill>
                  <a:srgbClr val="000000"/>
                </a:solidFill>
                <a:latin typeface="Helvetica Neue"/>
                <a:ea typeface="Helvetica Neue"/>
                <a:cs typeface="Helvetica Neue"/>
              </a:defRPr>
            </a:lvl6pPr>
            <a:lvl7pPr>
              <a:defRPr sz="1275" b="0">
                <a:solidFill>
                  <a:srgbClr val="000000"/>
                </a:solidFill>
                <a:latin typeface="Helvetica Neue"/>
                <a:ea typeface="Helvetica Neue"/>
                <a:cs typeface="Helvetica Neue"/>
              </a:defRPr>
            </a:lvl7pPr>
            <a:lvl8pPr>
              <a:defRPr sz="1275" b="0">
                <a:solidFill>
                  <a:srgbClr val="000000"/>
                </a:solidFill>
                <a:latin typeface="Helvetica Neue"/>
                <a:ea typeface="Helvetica Neue"/>
                <a:cs typeface="Helvetica Neue"/>
              </a:defRPr>
            </a:lvl8pPr>
            <a:lvl9pPr>
              <a:defRPr sz="1275" b="0">
                <a:solidFill>
                  <a:srgbClr val="000000"/>
                </a:solidFill>
                <a:latin typeface="Helvetica Neue"/>
                <a:ea typeface="Helvetica Neue"/>
                <a:cs typeface="Helvetica Neue"/>
              </a:defRPr>
            </a:lvl9pPr>
          </a:lstStyle>
          <a:p>
            <a:pPr>
              <a:lnSpc>
                <a:spcPct val="105000"/>
              </a:lnSpc>
              <a:buNone/>
              <a:defRPr sz="1275" b="0">
                <a:solidFill>
                  <a:srgbClr val="000000"/>
                </a:solidFill>
                <a:latin typeface="Helvetica Neue"/>
                <a:ea typeface="Helvetica Neue"/>
                <a:cs typeface="Helvetica Neue"/>
              </a:defRPr>
            </a:pPr>
            <a:r>
              <a:rPr sz="1275" b="0">
                <a:solidFill>
                  <a:srgbClr val="000000"/>
                </a:solidFill>
                <a:latin typeface="Helvetica Neue"/>
                <a:ea typeface="Helvetica Neue"/>
                <a:cs typeface="Helvetica Neue"/>
              </a:rPr>
              <a:t>Inquadrare il paesaggio e imparare ad attraversarlo</a:t>
            </a:r>
          </a:p>
        </p:txBody>
      </p:sp>
      <p:sp>
        <p:nvSpPr>
          <p:cNvPr id="4" name="credit">
            <a:extLst>
              <a:ext uri="{FF2B5EF4-FFF2-40B4-BE49-F238E27FC236}">
                <a16:creationId xmlns:a16="http://schemas.microsoft.com/office/drawing/2014/main" id="{62379B04-5D7C-4192-AEB0-A98B08779C00}"/>
              </a:ext>
            </a:extLst>
          </p:cNvPr>
          <p:cNvSpPr>
            <a:spLocks noGrp="1"/>
          </p:cNvSpPr>
          <p:nvPr/>
        </p:nvSpPr>
        <p:spPr>
          <a:xfrm>
            <a:off x="266700" y="4935443"/>
            <a:ext cx="8572500" cy="123825"/>
          </a:xfrm>
          <a:prstGeom prst="rect">
            <a:avLst/>
          </a:prstGeom>
          <a:noFill/>
          <a:ln w="0">
            <a:noFill/>
            <a:prstDash val="solid"/>
          </a:ln>
        </p:spPr>
        <p:txBody>
          <a:bodyPr wrap="square" lIns="0" tIns="0" rIns="0" bIns="0">
            <a:noAutofit/>
          </a:bodyPr>
          <a:lstStyle>
            <a:defPPr>
              <a:defRPr sz="750" b="0">
                <a:solidFill>
                  <a:srgbClr val="555555"/>
                </a:solidFill>
                <a:latin typeface="Calibri"/>
                <a:ea typeface="Calibri"/>
                <a:cs typeface="Calibri"/>
              </a:defRPr>
            </a:defPPr>
            <a:lvl1pPr>
              <a:defRPr sz="750" b="0">
                <a:solidFill>
                  <a:srgbClr val="555555"/>
                </a:solidFill>
                <a:latin typeface="Calibri"/>
                <a:ea typeface="Calibri"/>
                <a:cs typeface="Calibri"/>
              </a:defRPr>
            </a:lvl1pPr>
            <a:lvl2pPr>
              <a:defRPr sz="750" b="0">
                <a:solidFill>
                  <a:srgbClr val="555555"/>
                </a:solidFill>
                <a:latin typeface="Calibri"/>
                <a:ea typeface="Calibri"/>
                <a:cs typeface="Calibri"/>
              </a:defRPr>
            </a:lvl2pPr>
            <a:lvl3pPr>
              <a:defRPr sz="750" b="0">
                <a:solidFill>
                  <a:srgbClr val="555555"/>
                </a:solidFill>
                <a:latin typeface="Calibri"/>
                <a:ea typeface="Calibri"/>
                <a:cs typeface="Calibri"/>
              </a:defRPr>
            </a:lvl3pPr>
            <a:lvl4pPr>
              <a:defRPr sz="750" b="0">
                <a:solidFill>
                  <a:srgbClr val="555555"/>
                </a:solidFill>
                <a:latin typeface="Calibri"/>
                <a:ea typeface="Calibri"/>
                <a:cs typeface="Calibri"/>
              </a:defRPr>
            </a:lvl4pPr>
            <a:lvl5pPr>
              <a:defRPr sz="750" b="0">
                <a:solidFill>
                  <a:srgbClr val="555555"/>
                </a:solidFill>
                <a:latin typeface="Calibri"/>
                <a:ea typeface="Calibri"/>
                <a:cs typeface="Calibri"/>
              </a:defRPr>
            </a:lvl5pPr>
            <a:lvl6pPr>
              <a:defRPr sz="750" b="0">
                <a:solidFill>
                  <a:srgbClr val="555555"/>
                </a:solidFill>
                <a:latin typeface="Calibri"/>
                <a:ea typeface="Calibri"/>
                <a:cs typeface="Calibri"/>
              </a:defRPr>
            </a:lvl6pPr>
            <a:lvl7pPr>
              <a:defRPr sz="750" b="0">
                <a:solidFill>
                  <a:srgbClr val="555555"/>
                </a:solidFill>
                <a:latin typeface="Calibri"/>
                <a:ea typeface="Calibri"/>
                <a:cs typeface="Calibri"/>
              </a:defRPr>
            </a:lvl7pPr>
            <a:lvl8pPr>
              <a:defRPr sz="750" b="0">
                <a:solidFill>
                  <a:srgbClr val="555555"/>
                </a:solidFill>
                <a:latin typeface="Calibri"/>
                <a:ea typeface="Calibri"/>
                <a:cs typeface="Calibri"/>
              </a:defRPr>
            </a:lvl8pPr>
            <a:lvl9pPr>
              <a:defRPr sz="750" b="0">
                <a:solidFill>
                  <a:srgbClr val="555555"/>
                </a:solidFill>
                <a:latin typeface="Calibri"/>
                <a:ea typeface="Calibri"/>
                <a:cs typeface="Calibri"/>
              </a:defRPr>
            </a:lvl9pPr>
          </a:lstStyle>
          <a:p>
            <a:pPr>
              <a:lnSpc>
                <a:spcPct val="105000"/>
              </a:lnSpc>
              <a:buNone/>
              <a:defRPr sz="750" b="0">
                <a:solidFill>
                  <a:srgbClr val="555555"/>
                </a:solidFill>
                <a:latin typeface="Calibri"/>
                <a:ea typeface="Calibri"/>
                <a:cs typeface="Calibri"/>
              </a:defRPr>
            </a:pPr>
            <a:r>
              <a:rPr sz="750" b="0" dirty="0">
                <a:solidFill>
                  <a:srgbClr val="555555"/>
                </a:solidFill>
                <a:latin typeface="Calibri"/>
                <a:ea typeface="Calibri"/>
                <a:cs typeface="Calibri"/>
              </a:rPr>
              <a:t>GR2013  /  SAFI e Bureau des guides du GR2013</a:t>
            </a:r>
          </a:p>
        </p:txBody>
      </p:sp>
    </p:spTree>
    <p:extLst>
      <p:ext uri="{BB962C8B-B14F-4D97-AF65-F5344CB8AC3E}">
        <p14:creationId xmlns:p14="http://schemas.microsoft.com/office/powerpoint/2010/main" val="9819798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4275F7"/>
        </a:solidFill>
        <a:effectLst/>
      </p:bgPr>
    </p:bg>
    <p:spTree>
      <p:nvGrpSpPr>
        <p:cNvPr id="1" name="">
          <a:extLst>
            <a:ext uri="{FF2B5EF4-FFF2-40B4-BE49-F238E27FC236}">
              <a16:creationId xmlns:a16="http://schemas.microsoft.com/office/drawing/2014/main" id="{62BA600D-1B80-97CF-C492-FF4B6D6DBCD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637E6DA-F35F-5FA7-BC28-2107740C8446}"/>
              </a:ext>
            </a:extLst>
          </p:cNvPr>
          <p:cNvSpPr>
            <a:spLocks noGrp="1"/>
          </p:cNvSpPr>
          <p:nvPr/>
        </p:nvSpPr>
        <p:spPr>
          <a:xfrm>
            <a:off x="333375" y="180975"/>
            <a:ext cx="7334250" cy="1049274"/>
          </a:xfrm>
          <a:prstGeom prst="rect">
            <a:avLst/>
          </a:prstGeom>
          <a:noFill/>
        </p:spPr>
        <p:txBody>
          <a:bodyPr wrap="square" lIns="0" tIns="0" rIns="0" bIns="0" anchor="t">
            <a:noAutofit/>
          </a:bodyPr>
          <a:lstStyle>
            <a:defPPr>
              <a:defRPr sz="6750" b="1">
                <a:solidFill>
                  <a:srgbClr val="000000"/>
                </a:solidFill>
                <a:latin typeface="Helvetica Neue"/>
                <a:ea typeface="Helvetica Neue"/>
                <a:cs typeface="Helvetica Neue"/>
              </a:defRPr>
            </a:defPPr>
            <a:lvl1pPr>
              <a:defRPr sz="6750" b="1">
                <a:solidFill>
                  <a:srgbClr val="000000"/>
                </a:solidFill>
                <a:latin typeface="Helvetica Neue"/>
                <a:ea typeface="Helvetica Neue"/>
                <a:cs typeface="Helvetica Neue"/>
              </a:defRPr>
            </a:lvl1pPr>
            <a:lvl2pPr>
              <a:defRPr sz="6750" b="1">
                <a:solidFill>
                  <a:srgbClr val="000000"/>
                </a:solidFill>
                <a:latin typeface="Helvetica Neue"/>
                <a:ea typeface="Helvetica Neue"/>
                <a:cs typeface="Helvetica Neue"/>
              </a:defRPr>
            </a:lvl2pPr>
            <a:lvl3pPr>
              <a:defRPr sz="6750" b="1">
                <a:solidFill>
                  <a:srgbClr val="000000"/>
                </a:solidFill>
                <a:latin typeface="Helvetica Neue"/>
                <a:ea typeface="Helvetica Neue"/>
                <a:cs typeface="Helvetica Neue"/>
              </a:defRPr>
            </a:lvl3pPr>
            <a:lvl4pPr>
              <a:defRPr sz="6750" b="1">
                <a:solidFill>
                  <a:srgbClr val="000000"/>
                </a:solidFill>
                <a:latin typeface="Helvetica Neue"/>
                <a:ea typeface="Helvetica Neue"/>
                <a:cs typeface="Helvetica Neue"/>
              </a:defRPr>
            </a:lvl4pPr>
            <a:lvl5pPr>
              <a:defRPr sz="6750" b="1">
                <a:solidFill>
                  <a:srgbClr val="000000"/>
                </a:solidFill>
                <a:latin typeface="Helvetica Neue"/>
                <a:ea typeface="Helvetica Neue"/>
                <a:cs typeface="Helvetica Neue"/>
              </a:defRPr>
            </a:lvl5pPr>
            <a:lvl6pPr>
              <a:defRPr sz="6750" b="1">
                <a:solidFill>
                  <a:srgbClr val="000000"/>
                </a:solidFill>
                <a:latin typeface="Helvetica Neue"/>
                <a:ea typeface="Helvetica Neue"/>
                <a:cs typeface="Helvetica Neue"/>
              </a:defRPr>
            </a:lvl6pPr>
            <a:lvl7pPr>
              <a:defRPr sz="6750" b="1">
                <a:solidFill>
                  <a:srgbClr val="000000"/>
                </a:solidFill>
                <a:latin typeface="Helvetica Neue"/>
                <a:ea typeface="Helvetica Neue"/>
                <a:cs typeface="Helvetica Neue"/>
              </a:defRPr>
            </a:lvl7pPr>
            <a:lvl8pPr>
              <a:defRPr sz="6750" b="1">
                <a:solidFill>
                  <a:srgbClr val="000000"/>
                </a:solidFill>
                <a:latin typeface="Helvetica Neue"/>
                <a:ea typeface="Helvetica Neue"/>
                <a:cs typeface="Helvetica Neue"/>
              </a:defRPr>
            </a:lvl8pPr>
            <a:lvl9pPr>
              <a:defRPr sz="6750" b="1">
                <a:solidFill>
                  <a:srgbClr val="000000"/>
                </a:solidFill>
                <a:latin typeface="Helvetica Neue"/>
                <a:ea typeface="Helvetica Neue"/>
                <a:cs typeface="Helvetica Neue"/>
              </a:defRPr>
            </a:lvl9pPr>
          </a:lstStyle>
          <a:p>
            <a:pPr defTabSz="171450">
              <a:lnSpc>
                <a:spcPct val="102000"/>
              </a:lnSpc>
              <a:buNone/>
              <a:defRPr sz="6750" b="1">
                <a:solidFill>
                  <a:srgbClr val="000000"/>
                </a:solidFill>
                <a:latin typeface="Helvetica Neue"/>
                <a:ea typeface="Helvetica Neue"/>
                <a:cs typeface="Helvetica Neue"/>
              </a:defRPr>
            </a:pPr>
            <a:r>
              <a:rPr lang="it-IT" sz="6750" b="1" dirty="0">
                <a:solidFill>
                  <a:srgbClr val="000000"/>
                </a:solidFill>
                <a:latin typeface="Helvetica Neue"/>
                <a:ea typeface="Helvetica Neue"/>
                <a:cs typeface="Helvetica Neue"/>
              </a:rPr>
              <a:t>UN PROGETTO</a:t>
            </a:r>
            <a:endParaRPr sz="6750" b="1" dirty="0">
              <a:solidFill>
                <a:srgbClr val="000000"/>
              </a:solidFill>
              <a:latin typeface="Helvetica Neue"/>
              <a:ea typeface="Helvetica Neue"/>
              <a:cs typeface="Helvetica Neue"/>
            </a:endParaRPr>
          </a:p>
        </p:txBody>
      </p:sp>
      <p:sp>
        <p:nvSpPr>
          <p:cNvPr id="3" name="TextBox 2">
            <a:extLst>
              <a:ext uri="{FF2B5EF4-FFF2-40B4-BE49-F238E27FC236}">
                <a16:creationId xmlns:a16="http://schemas.microsoft.com/office/drawing/2014/main" id="{0F745609-B6F6-3554-3219-9D3C8515A8CB}"/>
              </a:ext>
            </a:extLst>
          </p:cNvPr>
          <p:cNvSpPr>
            <a:spLocks noGrp="1"/>
          </p:cNvSpPr>
          <p:nvPr/>
        </p:nvSpPr>
        <p:spPr>
          <a:xfrm>
            <a:off x="333375" y="907444"/>
            <a:ext cx="7572375" cy="752475"/>
          </a:xfrm>
          <a:prstGeom prst="rect">
            <a:avLst/>
          </a:prstGeom>
          <a:noFill/>
        </p:spPr>
        <p:txBody>
          <a:bodyPr wrap="square" lIns="0" tIns="0" rIns="0" bIns="0" anchor="t">
            <a:noAutofit/>
          </a:bodyPr>
          <a:lstStyle>
            <a:defPPr>
              <a:defRPr sz="6750" b="1">
                <a:solidFill>
                  <a:srgbClr val="FFFFFF"/>
                </a:solidFill>
                <a:latin typeface="Helvetica Neue"/>
                <a:ea typeface="Helvetica Neue"/>
                <a:cs typeface="Helvetica Neue"/>
              </a:defRPr>
            </a:defPPr>
            <a:lvl1pPr>
              <a:defRPr sz="6750" b="1">
                <a:solidFill>
                  <a:srgbClr val="FFFFFF"/>
                </a:solidFill>
                <a:latin typeface="Helvetica Neue"/>
                <a:ea typeface="Helvetica Neue"/>
                <a:cs typeface="Helvetica Neue"/>
              </a:defRPr>
            </a:lvl1pPr>
            <a:lvl2pPr>
              <a:defRPr sz="6750" b="1">
                <a:solidFill>
                  <a:srgbClr val="FFFFFF"/>
                </a:solidFill>
                <a:latin typeface="Helvetica Neue"/>
                <a:ea typeface="Helvetica Neue"/>
                <a:cs typeface="Helvetica Neue"/>
              </a:defRPr>
            </a:lvl2pPr>
            <a:lvl3pPr>
              <a:defRPr sz="6750" b="1">
                <a:solidFill>
                  <a:srgbClr val="FFFFFF"/>
                </a:solidFill>
                <a:latin typeface="Helvetica Neue"/>
                <a:ea typeface="Helvetica Neue"/>
                <a:cs typeface="Helvetica Neue"/>
              </a:defRPr>
            </a:lvl3pPr>
            <a:lvl4pPr>
              <a:defRPr sz="6750" b="1">
                <a:solidFill>
                  <a:srgbClr val="FFFFFF"/>
                </a:solidFill>
                <a:latin typeface="Helvetica Neue"/>
                <a:ea typeface="Helvetica Neue"/>
                <a:cs typeface="Helvetica Neue"/>
              </a:defRPr>
            </a:lvl4pPr>
            <a:lvl5pPr>
              <a:defRPr sz="6750" b="1">
                <a:solidFill>
                  <a:srgbClr val="FFFFFF"/>
                </a:solidFill>
                <a:latin typeface="Helvetica Neue"/>
                <a:ea typeface="Helvetica Neue"/>
                <a:cs typeface="Helvetica Neue"/>
              </a:defRPr>
            </a:lvl5pPr>
            <a:lvl6pPr>
              <a:defRPr sz="6750" b="1">
                <a:solidFill>
                  <a:srgbClr val="FFFFFF"/>
                </a:solidFill>
                <a:latin typeface="Helvetica Neue"/>
                <a:ea typeface="Helvetica Neue"/>
                <a:cs typeface="Helvetica Neue"/>
              </a:defRPr>
            </a:lvl6pPr>
            <a:lvl7pPr>
              <a:defRPr sz="6750" b="1">
                <a:solidFill>
                  <a:srgbClr val="FFFFFF"/>
                </a:solidFill>
                <a:latin typeface="Helvetica Neue"/>
                <a:ea typeface="Helvetica Neue"/>
                <a:cs typeface="Helvetica Neue"/>
              </a:defRPr>
            </a:lvl7pPr>
            <a:lvl8pPr>
              <a:defRPr sz="6750" b="1">
                <a:solidFill>
                  <a:srgbClr val="FFFFFF"/>
                </a:solidFill>
                <a:latin typeface="Helvetica Neue"/>
                <a:ea typeface="Helvetica Neue"/>
                <a:cs typeface="Helvetica Neue"/>
              </a:defRPr>
            </a:lvl8pPr>
            <a:lvl9pPr>
              <a:defRPr sz="6750" b="1">
                <a:solidFill>
                  <a:srgbClr val="FFFFFF"/>
                </a:solidFill>
                <a:latin typeface="Helvetica Neue"/>
                <a:ea typeface="Helvetica Neue"/>
                <a:cs typeface="Helvetica Neue"/>
              </a:defRPr>
            </a:lvl9pPr>
          </a:lstStyle>
          <a:p>
            <a:pPr defTabSz="171450">
              <a:lnSpc>
                <a:spcPct val="102000"/>
              </a:lnSpc>
              <a:buNone/>
              <a:defRPr sz="6750" b="1">
                <a:solidFill>
                  <a:srgbClr val="FFFFFF"/>
                </a:solidFill>
                <a:latin typeface="Helvetica Neue"/>
                <a:ea typeface="Helvetica Neue"/>
                <a:cs typeface="Helvetica Neue"/>
              </a:defRPr>
            </a:pPr>
            <a:r>
              <a:rPr lang="it-IT" sz="6750" b="1" dirty="0">
                <a:solidFill>
                  <a:schemeClr val="tx1"/>
                </a:solidFill>
                <a:latin typeface="Helvetica Neue"/>
                <a:ea typeface="Helvetica Neue"/>
                <a:cs typeface="Helvetica Neue"/>
              </a:rPr>
              <a:t>DIDATTICO</a:t>
            </a:r>
            <a:r>
              <a:rPr lang="it-IT" sz="6750" b="1" dirty="0">
                <a:solidFill>
                  <a:srgbClr val="FFFFFF"/>
                </a:solidFill>
                <a:latin typeface="Helvetica Neue"/>
                <a:ea typeface="Helvetica Neue"/>
                <a:cs typeface="Helvetica Neue"/>
              </a:rPr>
              <a:t> ISIA</a:t>
            </a:r>
            <a:endParaRPr sz="6750" b="1" dirty="0">
              <a:solidFill>
                <a:srgbClr val="000000"/>
              </a:solidFill>
              <a:latin typeface="Helvetica Neue"/>
              <a:ea typeface="Helvetica Neue"/>
              <a:cs typeface="Helvetica Neue"/>
            </a:endParaRPr>
          </a:p>
        </p:txBody>
      </p:sp>
      <p:sp>
        <p:nvSpPr>
          <p:cNvPr id="4" name="TextBox 3">
            <a:extLst>
              <a:ext uri="{FF2B5EF4-FFF2-40B4-BE49-F238E27FC236}">
                <a16:creationId xmlns:a16="http://schemas.microsoft.com/office/drawing/2014/main" id="{3585351D-B574-2FE8-489F-5CD0C41C623E}"/>
              </a:ext>
            </a:extLst>
          </p:cNvPr>
          <p:cNvSpPr>
            <a:spLocks noGrp="1"/>
          </p:cNvSpPr>
          <p:nvPr/>
        </p:nvSpPr>
        <p:spPr>
          <a:xfrm>
            <a:off x="361950" y="1759639"/>
            <a:ext cx="5959337" cy="326441"/>
          </a:xfrm>
          <a:prstGeom prst="rect">
            <a:avLst/>
          </a:prstGeom>
          <a:noFill/>
        </p:spPr>
        <p:txBody>
          <a:bodyPr wrap="square" lIns="0" tIns="0" rIns="0" bIns="0">
            <a:noAutofit/>
          </a:bodyPr>
          <a:lstStyle>
            <a:defPPr>
              <a:defRPr sz="2100" b="1">
                <a:solidFill>
                  <a:srgbClr val="000000"/>
                </a:solidFill>
                <a:latin typeface="Helvetica Neue"/>
                <a:ea typeface="Helvetica Neue"/>
                <a:cs typeface="Helvetica Neue"/>
              </a:defRPr>
            </a:defPPr>
            <a:lvl1pPr>
              <a:defRPr sz="2100" b="1">
                <a:solidFill>
                  <a:srgbClr val="000000"/>
                </a:solidFill>
                <a:latin typeface="Helvetica Neue"/>
                <a:ea typeface="Helvetica Neue"/>
                <a:cs typeface="Helvetica Neue"/>
              </a:defRPr>
            </a:lvl1pPr>
            <a:lvl2pPr>
              <a:defRPr sz="2100" b="1">
                <a:solidFill>
                  <a:srgbClr val="000000"/>
                </a:solidFill>
                <a:latin typeface="Helvetica Neue"/>
                <a:ea typeface="Helvetica Neue"/>
                <a:cs typeface="Helvetica Neue"/>
              </a:defRPr>
            </a:lvl2pPr>
            <a:lvl3pPr>
              <a:defRPr sz="2100" b="1">
                <a:solidFill>
                  <a:srgbClr val="000000"/>
                </a:solidFill>
                <a:latin typeface="Helvetica Neue"/>
                <a:ea typeface="Helvetica Neue"/>
                <a:cs typeface="Helvetica Neue"/>
              </a:defRPr>
            </a:lvl3pPr>
            <a:lvl4pPr>
              <a:defRPr sz="2100" b="1">
                <a:solidFill>
                  <a:srgbClr val="000000"/>
                </a:solidFill>
                <a:latin typeface="Helvetica Neue"/>
                <a:ea typeface="Helvetica Neue"/>
                <a:cs typeface="Helvetica Neue"/>
              </a:defRPr>
            </a:lvl4pPr>
            <a:lvl5pPr>
              <a:defRPr sz="2100" b="1">
                <a:solidFill>
                  <a:srgbClr val="000000"/>
                </a:solidFill>
                <a:latin typeface="Helvetica Neue"/>
                <a:ea typeface="Helvetica Neue"/>
                <a:cs typeface="Helvetica Neue"/>
              </a:defRPr>
            </a:lvl5pPr>
            <a:lvl6pPr>
              <a:defRPr sz="2100" b="1">
                <a:solidFill>
                  <a:srgbClr val="000000"/>
                </a:solidFill>
                <a:latin typeface="Helvetica Neue"/>
                <a:ea typeface="Helvetica Neue"/>
                <a:cs typeface="Helvetica Neue"/>
              </a:defRPr>
            </a:lvl6pPr>
            <a:lvl7pPr>
              <a:defRPr sz="2100" b="1">
                <a:solidFill>
                  <a:srgbClr val="000000"/>
                </a:solidFill>
                <a:latin typeface="Helvetica Neue"/>
                <a:ea typeface="Helvetica Neue"/>
                <a:cs typeface="Helvetica Neue"/>
              </a:defRPr>
            </a:lvl7pPr>
            <a:lvl8pPr>
              <a:defRPr sz="2100" b="1">
                <a:solidFill>
                  <a:srgbClr val="000000"/>
                </a:solidFill>
                <a:latin typeface="Helvetica Neue"/>
                <a:ea typeface="Helvetica Neue"/>
                <a:cs typeface="Helvetica Neue"/>
              </a:defRPr>
            </a:lvl8pPr>
            <a:lvl9pPr>
              <a:defRPr sz="2100" b="1">
                <a:solidFill>
                  <a:srgbClr val="000000"/>
                </a:solidFill>
                <a:latin typeface="Helvetica Neue"/>
                <a:ea typeface="Helvetica Neue"/>
                <a:cs typeface="Helvetica Neue"/>
              </a:defRPr>
            </a:lvl9pPr>
          </a:lstStyle>
          <a:p>
            <a:pPr defTabSz="171450">
              <a:lnSpc>
                <a:spcPct val="102000"/>
              </a:lnSpc>
              <a:buNone/>
              <a:defRPr sz="2100" b="1">
                <a:solidFill>
                  <a:srgbClr val="000000"/>
                </a:solidFill>
                <a:latin typeface="Helvetica Neue"/>
                <a:ea typeface="Helvetica Neue"/>
                <a:cs typeface="Helvetica Neue"/>
              </a:defRPr>
            </a:pPr>
            <a:r>
              <a:rPr lang="it-IT" sz="2100" b="1" dirty="0">
                <a:solidFill>
                  <a:srgbClr val="000000"/>
                </a:solidFill>
                <a:latin typeface="Helvetica Neue"/>
                <a:ea typeface="Helvetica Neue"/>
                <a:cs typeface="Helvetica Neue"/>
              </a:rPr>
              <a:t>PORDENONE CAPITALE DELLA CULTURA</a:t>
            </a:r>
            <a:endParaRPr sz="2250" b="1" dirty="0">
              <a:solidFill>
                <a:srgbClr val="000000"/>
              </a:solidFill>
              <a:latin typeface="Helvetica Neue"/>
              <a:ea typeface="Helvetica Neue"/>
              <a:cs typeface="Helvetica Neue"/>
            </a:endParaRPr>
          </a:p>
        </p:txBody>
      </p:sp>
      <p:sp>
        <p:nvSpPr>
          <p:cNvPr id="5" name="TextBox 4">
            <a:extLst>
              <a:ext uri="{FF2B5EF4-FFF2-40B4-BE49-F238E27FC236}">
                <a16:creationId xmlns:a16="http://schemas.microsoft.com/office/drawing/2014/main" id="{01F155B4-0842-3D43-984B-D33B9C648888}"/>
              </a:ext>
            </a:extLst>
          </p:cNvPr>
          <p:cNvSpPr>
            <a:spLocks noGrp="1"/>
          </p:cNvSpPr>
          <p:nvPr/>
        </p:nvSpPr>
        <p:spPr>
          <a:xfrm>
            <a:off x="7010400" y="4524325"/>
            <a:ext cx="1800225" cy="333425"/>
          </a:xfrm>
          <a:prstGeom prst="rect">
            <a:avLst/>
          </a:prstGeom>
          <a:noFill/>
        </p:spPr>
        <p:txBody>
          <a:bodyPr wrap="square" lIns="0" tIns="0" rIns="0" bIns="0">
            <a:spAutoFit/>
          </a:bodyPr>
          <a:lstStyle/>
          <a:p>
            <a:pPr algn="r" defTabSz="171450">
              <a:lnSpc>
                <a:spcPts val="1275"/>
              </a:lnSpc>
              <a:buNone/>
            </a:pPr>
            <a:r>
              <a:rPr sz="1125">
                <a:solidFill>
                  <a:srgbClr val="FFFFFF"/>
                </a:solidFill>
                <a:latin typeface="Helvetica Neue"/>
                <a:ea typeface="Helvetica Neue"/>
                <a:cs typeface="Helvetica Neue"/>
              </a:rPr>
              <a:t>PROGETTARE UN</a:t>
            </a:r>
          </a:p>
          <a:p>
            <a:pPr algn="r" defTabSz="171450">
              <a:lnSpc>
                <a:spcPts val="1275"/>
              </a:lnSpc>
              <a:buNone/>
            </a:pPr>
            <a:r>
              <a:rPr sz="1125" b="1">
                <a:solidFill>
                  <a:srgbClr val="FFFFFF"/>
                </a:solidFill>
                <a:latin typeface="Helvetica Neue"/>
                <a:ea typeface="Helvetica Neue"/>
                <a:cs typeface="Helvetica Neue"/>
              </a:rPr>
              <a:t> WAYFINDING RURALE</a:t>
            </a:r>
            <a:endParaRPr sz="1125">
              <a:solidFill>
                <a:srgbClr val="FFFFFF"/>
              </a:solidFill>
              <a:latin typeface="Helvetica Neue"/>
              <a:ea typeface="Helvetica Neue"/>
              <a:cs typeface="Helvetica Neue"/>
            </a:endParaRPr>
          </a:p>
        </p:txBody>
      </p:sp>
      <p:sp>
        <p:nvSpPr>
          <p:cNvPr id="6" name="project-name">
            <a:extLst>
              <a:ext uri="{FF2B5EF4-FFF2-40B4-BE49-F238E27FC236}">
                <a16:creationId xmlns:a16="http://schemas.microsoft.com/office/drawing/2014/main" id="{319640F1-069A-193A-4091-86CEBAD861CC}"/>
              </a:ext>
            </a:extLst>
          </p:cNvPr>
          <p:cNvSpPr>
            <a:spLocks noGrp="1"/>
          </p:cNvSpPr>
          <p:nvPr/>
        </p:nvSpPr>
        <p:spPr>
          <a:xfrm>
            <a:off x="361950" y="3914441"/>
            <a:ext cx="7620000" cy="400050"/>
          </a:xfrm>
          <a:prstGeom prst="rect">
            <a:avLst/>
          </a:prstGeom>
          <a:noFill/>
          <a:ln w="0">
            <a:noFill/>
            <a:prstDash val="solid"/>
          </a:ln>
        </p:spPr>
        <p:txBody>
          <a:bodyPr wrap="square" lIns="0" tIns="0" rIns="0" bIns="0">
            <a:noAutofit/>
          </a:bodyPr>
          <a:lstStyle>
            <a:defPPr>
              <a:defRPr sz="1650" b="0">
                <a:solidFill>
                  <a:srgbClr val="FFFFFF"/>
                </a:solidFill>
                <a:latin typeface="Helvetica Neue"/>
                <a:ea typeface="Helvetica Neue"/>
                <a:cs typeface="Helvetica Neue"/>
              </a:defRPr>
            </a:defPPr>
            <a:lvl1pPr>
              <a:defRPr sz="1650" b="0">
                <a:solidFill>
                  <a:srgbClr val="FFFFFF"/>
                </a:solidFill>
                <a:latin typeface="Helvetica Neue"/>
                <a:ea typeface="Helvetica Neue"/>
                <a:cs typeface="Helvetica Neue"/>
              </a:defRPr>
            </a:lvl1pPr>
            <a:lvl2pPr>
              <a:defRPr sz="1650" b="0">
                <a:solidFill>
                  <a:srgbClr val="FFFFFF"/>
                </a:solidFill>
                <a:latin typeface="Helvetica Neue"/>
                <a:ea typeface="Helvetica Neue"/>
                <a:cs typeface="Helvetica Neue"/>
              </a:defRPr>
            </a:lvl2pPr>
            <a:lvl3pPr>
              <a:defRPr sz="1650" b="0">
                <a:solidFill>
                  <a:srgbClr val="FFFFFF"/>
                </a:solidFill>
                <a:latin typeface="Helvetica Neue"/>
                <a:ea typeface="Helvetica Neue"/>
                <a:cs typeface="Helvetica Neue"/>
              </a:defRPr>
            </a:lvl3pPr>
            <a:lvl4pPr>
              <a:defRPr sz="1650" b="0">
                <a:solidFill>
                  <a:srgbClr val="FFFFFF"/>
                </a:solidFill>
                <a:latin typeface="Helvetica Neue"/>
                <a:ea typeface="Helvetica Neue"/>
                <a:cs typeface="Helvetica Neue"/>
              </a:defRPr>
            </a:lvl4pPr>
            <a:lvl5pPr>
              <a:defRPr sz="1650" b="0">
                <a:solidFill>
                  <a:srgbClr val="FFFFFF"/>
                </a:solidFill>
                <a:latin typeface="Helvetica Neue"/>
                <a:ea typeface="Helvetica Neue"/>
                <a:cs typeface="Helvetica Neue"/>
              </a:defRPr>
            </a:lvl5pPr>
            <a:lvl6pPr>
              <a:defRPr sz="1650" b="0">
                <a:solidFill>
                  <a:srgbClr val="FFFFFF"/>
                </a:solidFill>
                <a:latin typeface="Helvetica Neue"/>
                <a:ea typeface="Helvetica Neue"/>
                <a:cs typeface="Helvetica Neue"/>
              </a:defRPr>
            </a:lvl6pPr>
            <a:lvl7pPr>
              <a:defRPr sz="1650" b="0">
                <a:solidFill>
                  <a:srgbClr val="FFFFFF"/>
                </a:solidFill>
                <a:latin typeface="Helvetica Neue"/>
                <a:ea typeface="Helvetica Neue"/>
                <a:cs typeface="Helvetica Neue"/>
              </a:defRPr>
            </a:lvl7pPr>
            <a:lvl8pPr>
              <a:defRPr sz="1650" b="0">
                <a:solidFill>
                  <a:srgbClr val="FFFFFF"/>
                </a:solidFill>
                <a:latin typeface="Helvetica Neue"/>
                <a:ea typeface="Helvetica Neue"/>
                <a:cs typeface="Helvetica Neue"/>
              </a:defRPr>
            </a:lvl8pPr>
            <a:lvl9pPr>
              <a:defRPr sz="1650" b="0">
                <a:solidFill>
                  <a:srgbClr val="FFFFFF"/>
                </a:solidFill>
                <a:latin typeface="Helvetica Neue"/>
                <a:ea typeface="Helvetica Neue"/>
                <a:cs typeface="Helvetica Neue"/>
              </a:defRPr>
            </a:lvl9pPr>
          </a:lstStyle>
          <a:p>
            <a:pPr>
              <a:lnSpc>
                <a:spcPct val="105000"/>
              </a:lnSpc>
              <a:defRPr sz="1650" b="0">
                <a:solidFill>
                  <a:srgbClr val="FFFFFF"/>
                </a:solidFill>
                <a:latin typeface="Helvetica Neue"/>
                <a:ea typeface="Helvetica Neue"/>
                <a:cs typeface="Helvetica Neue"/>
              </a:defRPr>
            </a:pPr>
            <a:r>
              <a:rPr lang="it-IT" sz="1650" b="0" dirty="0">
                <a:solidFill>
                  <a:srgbClr val="FFFFFF"/>
                </a:solidFill>
                <a:latin typeface="Helvetica Neue"/>
                <a:ea typeface="Helvetica Neue"/>
                <a:cs typeface="Helvetica Neue"/>
              </a:rPr>
              <a:t>Tecniche della comunicazione visiva</a:t>
            </a:r>
            <a:r>
              <a:rPr lang="en-US" sz="1600" b="1" dirty="0">
                <a:solidFill>
                  <a:schemeClr val="bg1"/>
                </a:solidFill>
                <a:effectLst/>
                <a:latin typeface="Calibri" panose="020F0502020204030204" pitchFamily="34" charset="0"/>
                <a:ea typeface="MS Mincho" panose="02020609040205080304" pitchFamily="49" charset="-128"/>
                <a:cs typeface="Times New Roman" panose="02020603050405020304" pitchFamily="18" charset="0"/>
              </a:rPr>
              <a:t>|</a:t>
            </a:r>
            <a:r>
              <a:rPr lang="it-IT" sz="1650" b="0" dirty="0">
                <a:solidFill>
                  <a:srgbClr val="FFFFFF"/>
                </a:solidFill>
                <a:latin typeface="Helvetica Neue"/>
                <a:ea typeface="Helvetica Neue"/>
                <a:cs typeface="Helvetica Neue"/>
              </a:rPr>
              <a:t> </a:t>
            </a:r>
            <a:r>
              <a:rPr lang="en-US" sz="1800" b="1"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20</a:t>
            </a:r>
            <a:r>
              <a:rPr lang="it-IT" sz="1800" b="1"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24-2025</a:t>
            </a:r>
            <a:endParaRPr lang="it-IT" sz="1800"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endParaRPr>
          </a:p>
          <a:p>
            <a:pPr>
              <a:lnSpc>
                <a:spcPct val="105000"/>
              </a:lnSpc>
              <a:buNone/>
              <a:defRPr sz="1650" b="0">
                <a:solidFill>
                  <a:srgbClr val="FFFFFF"/>
                </a:solidFill>
                <a:latin typeface="Helvetica Neue"/>
                <a:ea typeface="Helvetica Neue"/>
                <a:cs typeface="Helvetica Neue"/>
              </a:defRPr>
            </a:pPr>
            <a:r>
              <a:rPr lang="it-IT" sz="1650" b="0" dirty="0">
                <a:solidFill>
                  <a:srgbClr val="FFFFFF"/>
                </a:solidFill>
                <a:latin typeface="Helvetica Neue"/>
                <a:ea typeface="Helvetica Neue"/>
                <a:cs typeface="Helvetica Neue"/>
              </a:rPr>
              <a:t> </a:t>
            </a:r>
            <a:endParaRPr sz="1650" b="0" dirty="0">
              <a:solidFill>
                <a:srgbClr val="FFFFFF"/>
              </a:solidFill>
              <a:latin typeface="Helvetica Neue"/>
              <a:ea typeface="Helvetica Neue"/>
              <a:cs typeface="Helvetica Neue"/>
            </a:endParaRPr>
          </a:p>
        </p:txBody>
      </p:sp>
    </p:spTree>
    <p:extLst>
      <p:ext uri="{BB962C8B-B14F-4D97-AF65-F5344CB8AC3E}">
        <p14:creationId xmlns:p14="http://schemas.microsoft.com/office/powerpoint/2010/main" val="32263076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514321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0529E"/>
          </a:solidFill>
        </p:spPr>
        <p:txBody>
          <a:bodyPr wrap="square" lIns="0" tIns="0" rIns="0" bIns="0" rtlCol="0"/>
          <a:lstStyle/>
          <a:p>
            <a:endParaRPr sz="641"/>
          </a:p>
        </p:txBody>
      </p:sp>
      <p:grpSp>
        <p:nvGrpSpPr>
          <p:cNvPr id="3" name="object 3"/>
          <p:cNvGrpSpPr/>
          <p:nvPr/>
        </p:nvGrpSpPr>
        <p:grpSpPr>
          <a:xfrm>
            <a:off x="321" y="0"/>
            <a:ext cx="9143358" cy="5143211"/>
            <a:chOff x="0" y="0"/>
            <a:chExt cx="20104100" cy="11308715"/>
          </a:xfrm>
        </p:grpSpPr>
        <p:pic>
          <p:nvPicPr>
            <p:cNvPr id="4" name="object 4"/>
            <p:cNvPicPr/>
            <p:nvPr/>
          </p:nvPicPr>
          <p:blipFill>
            <a:blip r:embed="rId2" cstate="print"/>
            <a:stretch>
              <a:fillRect/>
            </a:stretch>
          </p:blipFill>
          <p:spPr>
            <a:xfrm>
              <a:off x="115179" y="0"/>
              <a:ext cx="19988920" cy="11308556"/>
            </a:xfrm>
            <a:prstGeom prst="rect">
              <a:avLst/>
            </a:prstGeom>
          </p:spPr>
        </p:pic>
        <p:pic>
          <p:nvPicPr>
            <p:cNvPr id="5" name="object 5"/>
            <p:cNvPicPr/>
            <p:nvPr/>
          </p:nvPicPr>
          <p:blipFill>
            <a:blip r:embed="rId3" cstate="print"/>
            <a:stretch>
              <a:fillRect/>
            </a:stretch>
          </p:blipFill>
          <p:spPr>
            <a:xfrm>
              <a:off x="2715067" y="5873021"/>
              <a:ext cx="10496735" cy="697949"/>
            </a:xfrm>
            <a:prstGeom prst="rect">
              <a:avLst/>
            </a:prstGeom>
          </p:spPr>
        </p:pic>
        <p:pic>
          <p:nvPicPr>
            <p:cNvPr id="6" name="object 6"/>
            <p:cNvPicPr/>
            <p:nvPr/>
          </p:nvPicPr>
          <p:blipFill>
            <a:blip r:embed="rId4" cstate="print"/>
            <a:stretch>
              <a:fillRect/>
            </a:stretch>
          </p:blipFill>
          <p:spPr>
            <a:xfrm>
              <a:off x="13432890" y="10577269"/>
              <a:ext cx="5683742" cy="206067"/>
            </a:xfrm>
            <a:prstGeom prst="rect">
              <a:avLst/>
            </a:prstGeom>
          </p:spPr>
        </p:pic>
        <p:pic>
          <p:nvPicPr>
            <p:cNvPr id="7" name="object 7"/>
            <p:cNvPicPr/>
            <p:nvPr/>
          </p:nvPicPr>
          <p:blipFill>
            <a:blip r:embed="rId5" cstate="print"/>
            <a:stretch>
              <a:fillRect/>
            </a:stretch>
          </p:blipFill>
          <p:spPr>
            <a:xfrm>
              <a:off x="8269276" y="706784"/>
              <a:ext cx="2864071" cy="160832"/>
            </a:xfrm>
            <a:prstGeom prst="rect">
              <a:avLst/>
            </a:prstGeom>
          </p:spPr>
        </p:pic>
        <p:sp>
          <p:nvSpPr>
            <p:cNvPr id="8" name="object 8"/>
            <p:cNvSpPr/>
            <p:nvPr/>
          </p:nvSpPr>
          <p:spPr>
            <a:xfrm>
              <a:off x="14212760" y="706784"/>
              <a:ext cx="1625600" cy="161290"/>
            </a:xfrm>
            <a:custGeom>
              <a:avLst/>
              <a:gdLst/>
              <a:ahLst/>
              <a:cxnLst/>
              <a:rect l="l" t="t" r="r" b="b"/>
              <a:pathLst>
                <a:path w="1625600" h="161290">
                  <a:moveTo>
                    <a:pt x="64500" y="5235"/>
                  </a:moveTo>
                  <a:lnTo>
                    <a:pt x="49631" y="5235"/>
                  </a:lnTo>
                  <a:lnTo>
                    <a:pt x="0" y="151827"/>
                  </a:lnTo>
                  <a:lnTo>
                    <a:pt x="16753" y="151827"/>
                  </a:lnTo>
                  <a:lnTo>
                    <a:pt x="27643" y="117483"/>
                  </a:lnTo>
                  <a:lnTo>
                    <a:pt x="102504" y="117483"/>
                  </a:lnTo>
                  <a:lnTo>
                    <a:pt x="98179" y="104708"/>
                  </a:lnTo>
                  <a:lnTo>
                    <a:pt x="31622" y="104708"/>
                  </a:lnTo>
                  <a:lnTo>
                    <a:pt x="57171" y="24083"/>
                  </a:lnTo>
                  <a:lnTo>
                    <a:pt x="70881" y="24083"/>
                  </a:lnTo>
                  <a:lnTo>
                    <a:pt x="64500" y="5235"/>
                  </a:lnTo>
                  <a:close/>
                </a:path>
                <a:path w="1625600" h="161290">
                  <a:moveTo>
                    <a:pt x="102504" y="117483"/>
                  </a:moveTo>
                  <a:lnTo>
                    <a:pt x="86489" y="117483"/>
                  </a:lnTo>
                  <a:lnTo>
                    <a:pt x="97379" y="151827"/>
                  </a:lnTo>
                  <a:lnTo>
                    <a:pt x="114132" y="151827"/>
                  </a:lnTo>
                  <a:lnTo>
                    <a:pt x="102504" y="117483"/>
                  </a:lnTo>
                  <a:close/>
                </a:path>
                <a:path w="1625600" h="161290">
                  <a:moveTo>
                    <a:pt x="70881" y="24083"/>
                  </a:moveTo>
                  <a:lnTo>
                    <a:pt x="57171" y="24083"/>
                  </a:lnTo>
                  <a:lnTo>
                    <a:pt x="82510" y="104708"/>
                  </a:lnTo>
                  <a:lnTo>
                    <a:pt x="98179" y="104708"/>
                  </a:lnTo>
                  <a:lnTo>
                    <a:pt x="70881" y="24083"/>
                  </a:lnTo>
                  <a:close/>
                </a:path>
                <a:path w="1625600" h="161290">
                  <a:moveTo>
                    <a:pt x="146324" y="129420"/>
                  </a:moveTo>
                  <a:lnTo>
                    <a:pt x="139344" y="129420"/>
                  </a:lnTo>
                  <a:lnTo>
                    <a:pt x="136481" y="130537"/>
                  </a:lnTo>
                  <a:lnTo>
                    <a:pt x="134248" y="132770"/>
                  </a:lnTo>
                  <a:lnTo>
                    <a:pt x="132154" y="135004"/>
                  </a:lnTo>
                  <a:lnTo>
                    <a:pt x="131106" y="137936"/>
                  </a:lnTo>
                  <a:lnTo>
                    <a:pt x="131106" y="145196"/>
                  </a:lnTo>
                  <a:lnTo>
                    <a:pt x="132154" y="148197"/>
                  </a:lnTo>
                  <a:lnTo>
                    <a:pt x="134248" y="150571"/>
                  </a:lnTo>
                  <a:lnTo>
                    <a:pt x="136481" y="152805"/>
                  </a:lnTo>
                  <a:lnTo>
                    <a:pt x="139344" y="153922"/>
                  </a:lnTo>
                  <a:lnTo>
                    <a:pt x="146324" y="153922"/>
                  </a:lnTo>
                  <a:lnTo>
                    <a:pt x="149116" y="152805"/>
                  </a:lnTo>
                  <a:lnTo>
                    <a:pt x="151211" y="150571"/>
                  </a:lnTo>
                  <a:lnTo>
                    <a:pt x="153305" y="148197"/>
                  </a:lnTo>
                  <a:lnTo>
                    <a:pt x="154352" y="145196"/>
                  </a:lnTo>
                  <a:lnTo>
                    <a:pt x="154352" y="137936"/>
                  </a:lnTo>
                  <a:lnTo>
                    <a:pt x="153305" y="135004"/>
                  </a:lnTo>
                  <a:lnTo>
                    <a:pt x="149116" y="130537"/>
                  </a:lnTo>
                  <a:lnTo>
                    <a:pt x="146324" y="129420"/>
                  </a:lnTo>
                  <a:close/>
                </a:path>
                <a:path w="1625600" h="161290">
                  <a:moveTo>
                    <a:pt x="235879" y="5235"/>
                  </a:moveTo>
                  <a:lnTo>
                    <a:pt x="221010" y="5235"/>
                  </a:lnTo>
                  <a:lnTo>
                    <a:pt x="171378" y="151827"/>
                  </a:lnTo>
                  <a:lnTo>
                    <a:pt x="188132" y="151827"/>
                  </a:lnTo>
                  <a:lnTo>
                    <a:pt x="199022" y="117483"/>
                  </a:lnTo>
                  <a:lnTo>
                    <a:pt x="273883" y="117483"/>
                  </a:lnTo>
                  <a:lnTo>
                    <a:pt x="269558" y="104708"/>
                  </a:lnTo>
                  <a:lnTo>
                    <a:pt x="203001" y="104708"/>
                  </a:lnTo>
                  <a:lnTo>
                    <a:pt x="228549" y="24083"/>
                  </a:lnTo>
                  <a:lnTo>
                    <a:pt x="242260" y="24083"/>
                  </a:lnTo>
                  <a:lnTo>
                    <a:pt x="235879" y="5235"/>
                  </a:lnTo>
                  <a:close/>
                </a:path>
                <a:path w="1625600" h="161290">
                  <a:moveTo>
                    <a:pt x="273883" y="117483"/>
                  </a:moveTo>
                  <a:lnTo>
                    <a:pt x="257868" y="117483"/>
                  </a:lnTo>
                  <a:lnTo>
                    <a:pt x="268758" y="151827"/>
                  </a:lnTo>
                  <a:lnTo>
                    <a:pt x="285511" y="151827"/>
                  </a:lnTo>
                  <a:lnTo>
                    <a:pt x="273883" y="117483"/>
                  </a:lnTo>
                  <a:close/>
                </a:path>
                <a:path w="1625600" h="161290">
                  <a:moveTo>
                    <a:pt x="242260" y="24083"/>
                  </a:moveTo>
                  <a:lnTo>
                    <a:pt x="228549" y="24083"/>
                  </a:lnTo>
                  <a:lnTo>
                    <a:pt x="253889" y="104708"/>
                  </a:lnTo>
                  <a:lnTo>
                    <a:pt x="269558" y="104708"/>
                  </a:lnTo>
                  <a:lnTo>
                    <a:pt x="242260" y="24083"/>
                  </a:lnTo>
                  <a:close/>
                </a:path>
                <a:path w="1625600" h="161290">
                  <a:moveTo>
                    <a:pt x="317703" y="129420"/>
                  </a:moveTo>
                  <a:lnTo>
                    <a:pt x="310722" y="129420"/>
                  </a:lnTo>
                  <a:lnTo>
                    <a:pt x="307860" y="130537"/>
                  </a:lnTo>
                  <a:lnTo>
                    <a:pt x="305627" y="132770"/>
                  </a:lnTo>
                  <a:lnTo>
                    <a:pt x="303532" y="135004"/>
                  </a:lnTo>
                  <a:lnTo>
                    <a:pt x="302485" y="137936"/>
                  </a:lnTo>
                  <a:lnTo>
                    <a:pt x="302485" y="145196"/>
                  </a:lnTo>
                  <a:lnTo>
                    <a:pt x="303532" y="148197"/>
                  </a:lnTo>
                  <a:lnTo>
                    <a:pt x="305627" y="150571"/>
                  </a:lnTo>
                  <a:lnTo>
                    <a:pt x="307860" y="152805"/>
                  </a:lnTo>
                  <a:lnTo>
                    <a:pt x="310722" y="153922"/>
                  </a:lnTo>
                  <a:lnTo>
                    <a:pt x="317703" y="153922"/>
                  </a:lnTo>
                  <a:lnTo>
                    <a:pt x="320495" y="152805"/>
                  </a:lnTo>
                  <a:lnTo>
                    <a:pt x="322589" y="150571"/>
                  </a:lnTo>
                  <a:lnTo>
                    <a:pt x="324684" y="148197"/>
                  </a:lnTo>
                  <a:lnTo>
                    <a:pt x="325731" y="145196"/>
                  </a:lnTo>
                  <a:lnTo>
                    <a:pt x="325731" y="137936"/>
                  </a:lnTo>
                  <a:lnTo>
                    <a:pt x="324684" y="135004"/>
                  </a:lnTo>
                  <a:lnTo>
                    <a:pt x="320495" y="130537"/>
                  </a:lnTo>
                  <a:lnTo>
                    <a:pt x="317703" y="129420"/>
                  </a:lnTo>
                  <a:close/>
                </a:path>
                <a:path w="1625600" h="161290">
                  <a:moveTo>
                    <a:pt x="478894" y="0"/>
                  </a:moveTo>
                  <a:lnTo>
                    <a:pt x="465072" y="0"/>
                  </a:lnTo>
                  <a:lnTo>
                    <a:pt x="385493" y="160832"/>
                  </a:lnTo>
                  <a:lnTo>
                    <a:pt x="399315" y="160832"/>
                  </a:lnTo>
                  <a:lnTo>
                    <a:pt x="478894" y="0"/>
                  </a:lnTo>
                  <a:close/>
                </a:path>
                <a:path w="1625600" h="161290">
                  <a:moveTo>
                    <a:pt x="623998" y="24292"/>
                  </a:moveTo>
                  <a:lnTo>
                    <a:pt x="587628" y="24292"/>
                  </a:lnTo>
                  <a:lnTo>
                    <a:pt x="592724" y="26247"/>
                  </a:lnTo>
                  <a:lnTo>
                    <a:pt x="596493" y="30156"/>
                  </a:lnTo>
                  <a:lnTo>
                    <a:pt x="600263" y="33925"/>
                  </a:lnTo>
                  <a:lnTo>
                    <a:pt x="602147" y="39091"/>
                  </a:lnTo>
                  <a:lnTo>
                    <a:pt x="602147" y="45653"/>
                  </a:lnTo>
                  <a:lnTo>
                    <a:pt x="586467" y="84683"/>
                  </a:lnTo>
                  <a:lnTo>
                    <a:pt x="559452" y="114093"/>
                  </a:lnTo>
                  <a:lnTo>
                    <a:pt x="537856" y="131723"/>
                  </a:lnTo>
                  <a:lnTo>
                    <a:pt x="537856" y="151827"/>
                  </a:lnTo>
                  <a:lnTo>
                    <a:pt x="634398" y="151827"/>
                  </a:lnTo>
                  <a:lnTo>
                    <a:pt x="634398" y="131723"/>
                  </a:lnTo>
                  <a:lnTo>
                    <a:pt x="573038" y="131723"/>
                  </a:lnTo>
                  <a:lnTo>
                    <a:pt x="597501" y="106973"/>
                  </a:lnTo>
                  <a:lnTo>
                    <a:pt x="614974" y="84238"/>
                  </a:lnTo>
                  <a:lnTo>
                    <a:pt x="625458" y="63518"/>
                  </a:lnTo>
                  <a:lnTo>
                    <a:pt x="628953" y="44815"/>
                  </a:lnTo>
                  <a:lnTo>
                    <a:pt x="628154" y="35600"/>
                  </a:lnTo>
                  <a:lnTo>
                    <a:pt x="625759" y="27433"/>
                  </a:lnTo>
                  <a:lnTo>
                    <a:pt x="623998" y="24292"/>
                  </a:lnTo>
                  <a:close/>
                </a:path>
                <a:path w="1625600" h="161290">
                  <a:moveTo>
                    <a:pt x="581415" y="3141"/>
                  </a:moveTo>
                  <a:lnTo>
                    <a:pt x="542359" y="17643"/>
                  </a:lnTo>
                  <a:lnTo>
                    <a:pt x="533877" y="28061"/>
                  </a:lnTo>
                  <a:lnTo>
                    <a:pt x="548118" y="43140"/>
                  </a:lnTo>
                  <a:lnTo>
                    <a:pt x="551748" y="37415"/>
                  </a:lnTo>
                  <a:lnTo>
                    <a:pt x="556494" y="32878"/>
                  </a:lnTo>
                  <a:lnTo>
                    <a:pt x="568361" y="26037"/>
                  </a:lnTo>
                  <a:lnTo>
                    <a:pt x="574644" y="24292"/>
                  </a:lnTo>
                  <a:lnTo>
                    <a:pt x="623998" y="24292"/>
                  </a:lnTo>
                  <a:lnTo>
                    <a:pt x="621767" y="20313"/>
                  </a:lnTo>
                  <a:lnTo>
                    <a:pt x="616178" y="14240"/>
                  </a:lnTo>
                  <a:lnTo>
                    <a:pt x="609294" y="9384"/>
                  </a:lnTo>
                  <a:lnTo>
                    <a:pt x="601205" y="5916"/>
                  </a:lnTo>
                  <a:lnTo>
                    <a:pt x="591912" y="3834"/>
                  </a:lnTo>
                  <a:lnTo>
                    <a:pt x="581415" y="3141"/>
                  </a:lnTo>
                  <a:close/>
                </a:path>
                <a:path w="1625600" h="161290">
                  <a:moveTo>
                    <a:pt x="701321" y="3141"/>
                  </a:moveTo>
                  <a:lnTo>
                    <a:pt x="662370" y="22407"/>
                  </a:lnTo>
                  <a:lnTo>
                    <a:pt x="649805" y="61202"/>
                  </a:lnTo>
                  <a:lnTo>
                    <a:pt x="648967" y="78531"/>
                  </a:lnTo>
                  <a:lnTo>
                    <a:pt x="649805" y="95860"/>
                  </a:lnTo>
                  <a:lnTo>
                    <a:pt x="652318" y="110991"/>
                  </a:lnTo>
                  <a:lnTo>
                    <a:pt x="656506" y="123922"/>
                  </a:lnTo>
                  <a:lnTo>
                    <a:pt x="662255" y="134446"/>
                  </a:lnTo>
                  <a:lnTo>
                    <a:pt x="662370" y="134655"/>
                  </a:lnTo>
                  <a:lnTo>
                    <a:pt x="669909" y="143084"/>
                  </a:lnTo>
                  <a:lnTo>
                    <a:pt x="678914" y="149105"/>
                  </a:lnTo>
                  <a:lnTo>
                    <a:pt x="689385" y="152717"/>
                  </a:lnTo>
                  <a:lnTo>
                    <a:pt x="701321" y="153922"/>
                  </a:lnTo>
                  <a:lnTo>
                    <a:pt x="713337" y="152717"/>
                  </a:lnTo>
                  <a:lnTo>
                    <a:pt x="723834" y="149105"/>
                  </a:lnTo>
                  <a:lnTo>
                    <a:pt x="732813" y="143084"/>
                  </a:lnTo>
                  <a:lnTo>
                    <a:pt x="740273" y="134655"/>
                  </a:lnTo>
                  <a:lnTo>
                    <a:pt x="740388" y="134446"/>
                  </a:lnTo>
                  <a:lnTo>
                    <a:pt x="701321" y="134446"/>
                  </a:lnTo>
                  <a:lnTo>
                    <a:pt x="690052" y="130951"/>
                  </a:lnTo>
                  <a:lnTo>
                    <a:pt x="682003" y="120467"/>
                  </a:lnTo>
                  <a:lnTo>
                    <a:pt x="677173" y="102994"/>
                  </a:lnTo>
                  <a:lnTo>
                    <a:pt x="675563" y="78531"/>
                  </a:lnTo>
                  <a:lnTo>
                    <a:pt x="677173" y="53977"/>
                  </a:lnTo>
                  <a:lnTo>
                    <a:pt x="682003" y="36438"/>
                  </a:lnTo>
                  <a:lnTo>
                    <a:pt x="690052" y="25915"/>
                  </a:lnTo>
                  <a:lnTo>
                    <a:pt x="701321" y="22407"/>
                  </a:lnTo>
                  <a:lnTo>
                    <a:pt x="740273" y="22407"/>
                  </a:lnTo>
                  <a:lnTo>
                    <a:pt x="732813" y="13978"/>
                  </a:lnTo>
                  <a:lnTo>
                    <a:pt x="723834" y="7957"/>
                  </a:lnTo>
                  <a:lnTo>
                    <a:pt x="713337" y="4345"/>
                  </a:lnTo>
                  <a:lnTo>
                    <a:pt x="701321" y="3141"/>
                  </a:lnTo>
                  <a:close/>
                </a:path>
                <a:path w="1625600" h="161290">
                  <a:moveTo>
                    <a:pt x="740273" y="22407"/>
                  </a:moveTo>
                  <a:lnTo>
                    <a:pt x="701321" y="22407"/>
                  </a:lnTo>
                  <a:lnTo>
                    <a:pt x="712682" y="25915"/>
                  </a:lnTo>
                  <a:lnTo>
                    <a:pt x="720797" y="36438"/>
                  </a:lnTo>
                  <a:lnTo>
                    <a:pt x="725666" y="53977"/>
                  </a:lnTo>
                  <a:lnTo>
                    <a:pt x="727289" y="78531"/>
                  </a:lnTo>
                  <a:lnTo>
                    <a:pt x="725666" y="102994"/>
                  </a:lnTo>
                  <a:lnTo>
                    <a:pt x="720797" y="120467"/>
                  </a:lnTo>
                  <a:lnTo>
                    <a:pt x="712682" y="130951"/>
                  </a:lnTo>
                  <a:lnTo>
                    <a:pt x="701321" y="134446"/>
                  </a:lnTo>
                  <a:lnTo>
                    <a:pt x="740388" y="134446"/>
                  </a:lnTo>
                  <a:lnTo>
                    <a:pt x="746137" y="123922"/>
                  </a:lnTo>
                  <a:lnTo>
                    <a:pt x="750325" y="110991"/>
                  </a:lnTo>
                  <a:lnTo>
                    <a:pt x="752838" y="95860"/>
                  </a:lnTo>
                  <a:lnTo>
                    <a:pt x="753676" y="78531"/>
                  </a:lnTo>
                  <a:lnTo>
                    <a:pt x="752838" y="61202"/>
                  </a:lnTo>
                  <a:lnTo>
                    <a:pt x="750325" y="46071"/>
                  </a:lnTo>
                  <a:lnTo>
                    <a:pt x="746137" y="33140"/>
                  </a:lnTo>
                  <a:lnTo>
                    <a:pt x="740273" y="22407"/>
                  </a:lnTo>
                  <a:close/>
                </a:path>
                <a:path w="1625600" h="161290">
                  <a:moveTo>
                    <a:pt x="858366" y="24292"/>
                  </a:moveTo>
                  <a:lnTo>
                    <a:pt x="821996" y="24292"/>
                  </a:lnTo>
                  <a:lnTo>
                    <a:pt x="827091" y="26247"/>
                  </a:lnTo>
                  <a:lnTo>
                    <a:pt x="830861" y="30156"/>
                  </a:lnTo>
                  <a:lnTo>
                    <a:pt x="834630" y="33925"/>
                  </a:lnTo>
                  <a:lnTo>
                    <a:pt x="836515" y="39091"/>
                  </a:lnTo>
                  <a:lnTo>
                    <a:pt x="836515" y="45653"/>
                  </a:lnTo>
                  <a:lnTo>
                    <a:pt x="820835" y="84683"/>
                  </a:lnTo>
                  <a:lnTo>
                    <a:pt x="793820" y="114093"/>
                  </a:lnTo>
                  <a:lnTo>
                    <a:pt x="772224" y="131723"/>
                  </a:lnTo>
                  <a:lnTo>
                    <a:pt x="772224" y="151827"/>
                  </a:lnTo>
                  <a:lnTo>
                    <a:pt x="868766" y="151827"/>
                  </a:lnTo>
                  <a:lnTo>
                    <a:pt x="868766" y="131723"/>
                  </a:lnTo>
                  <a:lnTo>
                    <a:pt x="807406" y="131723"/>
                  </a:lnTo>
                  <a:lnTo>
                    <a:pt x="831869" y="106973"/>
                  </a:lnTo>
                  <a:lnTo>
                    <a:pt x="849342" y="84238"/>
                  </a:lnTo>
                  <a:lnTo>
                    <a:pt x="859826" y="63518"/>
                  </a:lnTo>
                  <a:lnTo>
                    <a:pt x="863321" y="44815"/>
                  </a:lnTo>
                  <a:lnTo>
                    <a:pt x="862522" y="35600"/>
                  </a:lnTo>
                  <a:lnTo>
                    <a:pt x="860127" y="27433"/>
                  </a:lnTo>
                  <a:lnTo>
                    <a:pt x="858366" y="24292"/>
                  </a:lnTo>
                  <a:close/>
                </a:path>
                <a:path w="1625600" h="161290">
                  <a:moveTo>
                    <a:pt x="815783" y="3141"/>
                  </a:moveTo>
                  <a:lnTo>
                    <a:pt x="776727" y="17643"/>
                  </a:lnTo>
                  <a:lnTo>
                    <a:pt x="768245" y="28061"/>
                  </a:lnTo>
                  <a:lnTo>
                    <a:pt x="782486" y="43140"/>
                  </a:lnTo>
                  <a:lnTo>
                    <a:pt x="786115" y="37415"/>
                  </a:lnTo>
                  <a:lnTo>
                    <a:pt x="790862" y="32878"/>
                  </a:lnTo>
                  <a:lnTo>
                    <a:pt x="802729" y="26037"/>
                  </a:lnTo>
                  <a:lnTo>
                    <a:pt x="809012" y="24292"/>
                  </a:lnTo>
                  <a:lnTo>
                    <a:pt x="858366" y="24292"/>
                  </a:lnTo>
                  <a:lnTo>
                    <a:pt x="856135" y="20313"/>
                  </a:lnTo>
                  <a:lnTo>
                    <a:pt x="850546" y="14240"/>
                  </a:lnTo>
                  <a:lnTo>
                    <a:pt x="843662" y="9384"/>
                  </a:lnTo>
                  <a:lnTo>
                    <a:pt x="835573" y="5916"/>
                  </a:lnTo>
                  <a:lnTo>
                    <a:pt x="826280" y="3834"/>
                  </a:lnTo>
                  <a:lnTo>
                    <a:pt x="815783" y="3141"/>
                  </a:lnTo>
                  <a:close/>
                </a:path>
                <a:path w="1625600" h="161290">
                  <a:moveTo>
                    <a:pt x="973803" y="128163"/>
                  </a:moveTo>
                  <a:lnTo>
                    <a:pt x="947417" y="128163"/>
                  </a:lnTo>
                  <a:lnTo>
                    <a:pt x="947417" y="151827"/>
                  </a:lnTo>
                  <a:lnTo>
                    <a:pt x="973803" y="151827"/>
                  </a:lnTo>
                  <a:lnTo>
                    <a:pt x="973803" y="128163"/>
                  </a:lnTo>
                  <a:close/>
                </a:path>
                <a:path w="1625600" h="161290">
                  <a:moveTo>
                    <a:pt x="973803" y="5235"/>
                  </a:moveTo>
                  <a:lnTo>
                    <a:pt x="944694" y="5235"/>
                  </a:lnTo>
                  <a:lnTo>
                    <a:pt x="881869" y="108687"/>
                  </a:lnTo>
                  <a:lnTo>
                    <a:pt x="881869" y="128163"/>
                  </a:lnTo>
                  <a:lnTo>
                    <a:pt x="989719" y="128163"/>
                  </a:lnTo>
                  <a:lnTo>
                    <a:pt x="989719" y="107012"/>
                  </a:lnTo>
                  <a:lnTo>
                    <a:pt x="906580" y="107012"/>
                  </a:lnTo>
                  <a:lnTo>
                    <a:pt x="947417" y="39789"/>
                  </a:lnTo>
                  <a:lnTo>
                    <a:pt x="973803" y="39789"/>
                  </a:lnTo>
                  <a:lnTo>
                    <a:pt x="973803" y="5235"/>
                  </a:lnTo>
                  <a:close/>
                </a:path>
                <a:path w="1625600" h="161290">
                  <a:moveTo>
                    <a:pt x="973803" y="39789"/>
                  </a:moveTo>
                  <a:lnTo>
                    <a:pt x="947417" y="39789"/>
                  </a:lnTo>
                  <a:lnTo>
                    <a:pt x="947417" y="107012"/>
                  </a:lnTo>
                  <a:lnTo>
                    <a:pt x="973803" y="107012"/>
                  </a:lnTo>
                  <a:lnTo>
                    <a:pt x="973803" y="39789"/>
                  </a:lnTo>
                  <a:close/>
                </a:path>
                <a:path w="1625600" h="161290">
                  <a:moveTo>
                    <a:pt x="1109689" y="87746"/>
                  </a:moveTo>
                  <a:lnTo>
                    <a:pt x="1049586" y="87746"/>
                  </a:lnTo>
                  <a:lnTo>
                    <a:pt x="1049586" y="104290"/>
                  </a:lnTo>
                  <a:lnTo>
                    <a:pt x="1109689" y="104290"/>
                  </a:lnTo>
                  <a:lnTo>
                    <a:pt x="1109689" y="87746"/>
                  </a:lnTo>
                  <a:close/>
                </a:path>
                <a:path w="1625600" h="161290">
                  <a:moveTo>
                    <a:pt x="1263295" y="24292"/>
                  </a:moveTo>
                  <a:lnTo>
                    <a:pt x="1226924" y="24292"/>
                  </a:lnTo>
                  <a:lnTo>
                    <a:pt x="1232020" y="26247"/>
                  </a:lnTo>
                  <a:lnTo>
                    <a:pt x="1235790" y="30156"/>
                  </a:lnTo>
                  <a:lnTo>
                    <a:pt x="1239559" y="33925"/>
                  </a:lnTo>
                  <a:lnTo>
                    <a:pt x="1241444" y="39091"/>
                  </a:lnTo>
                  <a:lnTo>
                    <a:pt x="1241444" y="45653"/>
                  </a:lnTo>
                  <a:lnTo>
                    <a:pt x="1225764" y="84683"/>
                  </a:lnTo>
                  <a:lnTo>
                    <a:pt x="1198749" y="114093"/>
                  </a:lnTo>
                  <a:lnTo>
                    <a:pt x="1177153" y="131723"/>
                  </a:lnTo>
                  <a:lnTo>
                    <a:pt x="1177153" y="151827"/>
                  </a:lnTo>
                  <a:lnTo>
                    <a:pt x="1273694" y="151827"/>
                  </a:lnTo>
                  <a:lnTo>
                    <a:pt x="1273694" y="131723"/>
                  </a:lnTo>
                  <a:lnTo>
                    <a:pt x="1212335" y="131723"/>
                  </a:lnTo>
                  <a:lnTo>
                    <a:pt x="1236798" y="106973"/>
                  </a:lnTo>
                  <a:lnTo>
                    <a:pt x="1254271" y="84238"/>
                  </a:lnTo>
                  <a:lnTo>
                    <a:pt x="1264755" y="63518"/>
                  </a:lnTo>
                  <a:lnTo>
                    <a:pt x="1268249" y="44815"/>
                  </a:lnTo>
                  <a:lnTo>
                    <a:pt x="1267451" y="35600"/>
                  </a:lnTo>
                  <a:lnTo>
                    <a:pt x="1265056" y="27433"/>
                  </a:lnTo>
                  <a:lnTo>
                    <a:pt x="1263295" y="24292"/>
                  </a:lnTo>
                  <a:close/>
                </a:path>
                <a:path w="1625600" h="161290">
                  <a:moveTo>
                    <a:pt x="1220712" y="3141"/>
                  </a:moveTo>
                  <a:lnTo>
                    <a:pt x="1181655" y="17643"/>
                  </a:lnTo>
                  <a:lnTo>
                    <a:pt x="1173174" y="28061"/>
                  </a:lnTo>
                  <a:lnTo>
                    <a:pt x="1187414" y="43140"/>
                  </a:lnTo>
                  <a:lnTo>
                    <a:pt x="1191044" y="37415"/>
                  </a:lnTo>
                  <a:lnTo>
                    <a:pt x="1195791" y="32878"/>
                  </a:lnTo>
                  <a:lnTo>
                    <a:pt x="1207658" y="26037"/>
                  </a:lnTo>
                  <a:lnTo>
                    <a:pt x="1213940" y="24292"/>
                  </a:lnTo>
                  <a:lnTo>
                    <a:pt x="1263295" y="24292"/>
                  </a:lnTo>
                  <a:lnTo>
                    <a:pt x="1261064" y="20313"/>
                  </a:lnTo>
                  <a:lnTo>
                    <a:pt x="1255475" y="14240"/>
                  </a:lnTo>
                  <a:lnTo>
                    <a:pt x="1248590" y="9384"/>
                  </a:lnTo>
                  <a:lnTo>
                    <a:pt x="1240502" y="5916"/>
                  </a:lnTo>
                  <a:lnTo>
                    <a:pt x="1231209" y="3834"/>
                  </a:lnTo>
                  <a:lnTo>
                    <a:pt x="1220712" y="3141"/>
                  </a:lnTo>
                  <a:close/>
                </a:path>
                <a:path w="1625600" h="161290">
                  <a:moveTo>
                    <a:pt x="1340618" y="3141"/>
                  </a:moveTo>
                  <a:lnTo>
                    <a:pt x="1301666" y="22407"/>
                  </a:lnTo>
                  <a:lnTo>
                    <a:pt x="1289101" y="61202"/>
                  </a:lnTo>
                  <a:lnTo>
                    <a:pt x="1288264" y="78531"/>
                  </a:lnTo>
                  <a:lnTo>
                    <a:pt x="1289101" y="95860"/>
                  </a:lnTo>
                  <a:lnTo>
                    <a:pt x="1301552" y="134446"/>
                  </a:lnTo>
                  <a:lnTo>
                    <a:pt x="1340618" y="153922"/>
                  </a:lnTo>
                  <a:lnTo>
                    <a:pt x="1352633" y="152717"/>
                  </a:lnTo>
                  <a:lnTo>
                    <a:pt x="1363130" y="149105"/>
                  </a:lnTo>
                  <a:lnTo>
                    <a:pt x="1372109" y="143084"/>
                  </a:lnTo>
                  <a:lnTo>
                    <a:pt x="1379570" y="134655"/>
                  </a:lnTo>
                  <a:lnTo>
                    <a:pt x="1379684" y="134446"/>
                  </a:lnTo>
                  <a:lnTo>
                    <a:pt x="1340618" y="134446"/>
                  </a:lnTo>
                  <a:lnTo>
                    <a:pt x="1329349" y="130951"/>
                  </a:lnTo>
                  <a:lnTo>
                    <a:pt x="1321299" y="120467"/>
                  </a:lnTo>
                  <a:lnTo>
                    <a:pt x="1316470" y="102994"/>
                  </a:lnTo>
                  <a:lnTo>
                    <a:pt x="1314860" y="78531"/>
                  </a:lnTo>
                  <a:lnTo>
                    <a:pt x="1316470" y="53977"/>
                  </a:lnTo>
                  <a:lnTo>
                    <a:pt x="1321299" y="36438"/>
                  </a:lnTo>
                  <a:lnTo>
                    <a:pt x="1329349" y="25915"/>
                  </a:lnTo>
                  <a:lnTo>
                    <a:pt x="1340618" y="22407"/>
                  </a:lnTo>
                  <a:lnTo>
                    <a:pt x="1379570" y="22407"/>
                  </a:lnTo>
                  <a:lnTo>
                    <a:pt x="1372109" y="13978"/>
                  </a:lnTo>
                  <a:lnTo>
                    <a:pt x="1363130" y="7957"/>
                  </a:lnTo>
                  <a:lnTo>
                    <a:pt x="1352633" y="4345"/>
                  </a:lnTo>
                  <a:lnTo>
                    <a:pt x="1340618" y="3141"/>
                  </a:lnTo>
                  <a:close/>
                </a:path>
                <a:path w="1625600" h="161290">
                  <a:moveTo>
                    <a:pt x="1379570" y="22407"/>
                  </a:moveTo>
                  <a:lnTo>
                    <a:pt x="1340618" y="22407"/>
                  </a:lnTo>
                  <a:lnTo>
                    <a:pt x="1351979" y="25915"/>
                  </a:lnTo>
                  <a:lnTo>
                    <a:pt x="1360094" y="36438"/>
                  </a:lnTo>
                  <a:lnTo>
                    <a:pt x="1364963" y="53977"/>
                  </a:lnTo>
                  <a:lnTo>
                    <a:pt x="1366586" y="78531"/>
                  </a:lnTo>
                  <a:lnTo>
                    <a:pt x="1364963" y="102994"/>
                  </a:lnTo>
                  <a:lnTo>
                    <a:pt x="1360094" y="120467"/>
                  </a:lnTo>
                  <a:lnTo>
                    <a:pt x="1351979" y="130951"/>
                  </a:lnTo>
                  <a:lnTo>
                    <a:pt x="1340618" y="134446"/>
                  </a:lnTo>
                  <a:lnTo>
                    <a:pt x="1379684" y="134446"/>
                  </a:lnTo>
                  <a:lnTo>
                    <a:pt x="1385434" y="123922"/>
                  </a:lnTo>
                  <a:lnTo>
                    <a:pt x="1389622" y="110991"/>
                  </a:lnTo>
                  <a:lnTo>
                    <a:pt x="1392135" y="95860"/>
                  </a:lnTo>
                  <a:lnTo>
                    <a:pt x="1392973" y="78531"/>
                  </a:lnTo>
                  <a:lnTo>
                    <a:pt x="1392135" y="61202"/>
                  </a:lnTo>
                  <a:lnTo>
                    <a:pt x="1389622" y="46071"/>
                  </a:lnTo>
                  <a:lnTo>
                    <a:pt x="1385434" y="33140"/>
                  </a:lnTo>
                  <a:lnTo>
                    <a:pt x="1379570" y="22407"/>
                  </a:lnTo>
                  <a:close/>
                </a:path>
                <a:path w="1625600" h="161290">
                  <a:moveTo>
                    <a:pt x="1497663" y="24292"/>
                  </a:moveTo>
                  <a:lnTo>
                    <a:pt x="1461292" y="24292"/>
                  </a:lnTo>
                  <a:lnTo>
                    <a:pt x="1466388" y="26247"/>
                  </a:lnTo>
                  <a:lnTo>
                    <a:pt x="1470158" y="30156"/>
                  </a:lnTo>
                  <a:lnTo>
                    <a:pt x="1473927" y="33925"/>
                  </a:lnTo>
                  <a:lnTo>
                    <a:pt x="1475812" y="39091"/>
                  </a:lnTo>
                  <a:lnTo>
                    <a:pt x="1475812" y="45653"/>
                  </a:lnTo>
                  <a:lnTo>
                    <a:pt x="1460132" y="84683"/>
                  </a:lnTo>
                  <a:lnTo>
                    <a:pt x="1433117" y="114093"/>
                  </a:lnTo>
                  <a:lnTo>
                    <a:pt x="1411521" y="131723"/>
                  </a:lnTo>
                  <a:lnTo>
                    <a:pt x="1411521" y="151827"/>
                  </a:lnTo>
                  <a:lnTo>
                    <a:pt x="1508062" y="151827"/>
                  </a:lnTo>
                  <a:lnTo>
                    <a:pt x="1508062" y="131723"/>
                  </a:lnTo>
                  <a:lnTo>
                    <a:pt x="1446703" y="131723"/>
                  </a:lnTo>
                  <a:lnTo>
                    <a:pt x="1471165" y="106973"/>
                  </a:lnTo>
                  <a:lnTo>
                    <a:pt x="1488639" y="84238"/>
                  </a:lnTo>
                  <a:lnTo>
                    <a:pt x="1499123" y="63518"/>
                  </a:lnTo>
                  <a:lnTo>
                    <a:pt x="1502617" y="44815"/>
                  </a:lnTo>
                  <a:lnTo>
                    <a:pt x="1501819" y="35600"/>
                  </a:lnTo>
                  <a:lnTo>
                    <a:pt x="1499424" y="27433"/>
                  </a:lnTo>
                  <a:lnTo>
                    <a:pt x="1497663" y="24292"/>
                  </a:lnTo>
                  <a:close/>
                </a:path>
                <a:path w="1625600" h="161290">
                  <a:moveTo>
                    <a:pt x="1455079" y="3141"/>
                  </a:moveTo>
                  <a:lnTo>
                    <a:pt x="1416023" y="17643"/>
                  </a:lnTo>
                  <a:lnTo>
                    <a:pt x="1407542" y="28061"/>
                  </a:lnTo>
                  <a:lnTo>
                    <a:pt x="1421782" y="43140"/>
                  </a:lnTo>
                  <a:lnTo>
                    <a:pt x="1425412" y="37415"/>
                  </a:lnTo>
                  <a:lnTo>
                    <a:pt x="1430159" y="32878"/>
                  </a:lnTo>
                  <a:lnTo>
                    <a:pt x="1442026" y="26037"/>
                  </a:lnTo>
                  <a:lnTo>
                    <a:pt x="1448308" y="24292"/>
                  </a:lnTo>
                  <a:lnTo>
                    <a:pt x="1497663" y="24292"/>
                  </a:lnTo>
                  <a:lnTo>
                    <a:pt x="1495432" y="20313"/>
                  </a:lnTo>
                  <a:lnTo>
                    <a:pt x="1489843" y="14240"/>
                  </a:lnTo>
                  <a:lnTo>
                    <a:pt x="1482958" y="9384"/>
                  </a:lnTo>
                  <a:lnTo>
                    <a:pt x="1474870" y="5916"/>
                  </a:lnTo>
                  <a:lnTo>
                    <a:pt x="1465577" y="3834"/>
                  </a:lnTo>
                  <a:lnTo>
                    <a:pt x="1455079" y="3141"/>
                  </a:lnTo>
                  <a:close/>
                </a:path>
                <a:path w="1625600" h="161290">
                  <a:moveTo>
                    <a:pt x="1536453" y="114760"/>
                  </a:moveTo>
                  <a:lnTo>
                    <a:pt x="1524726" y="131514"/>
                  </a:lnTo>
                  <a:lnTo>
                    <a:pt x="1528456" y="136383"/>
                  </a:lnTo>
                  <a:lnTo>
                    <a:pt x="1532945" y="140728"/>
                  </a:lnTo>
                  <a:lnTo>
                    <a:pt x="1572054" y="153922"/>
                  </a:lnTo>
                  <a:lnTo>
                    <a:pt x="1579278" y="153542"/>
                  </a:lnTo>
                  <a:lnTo>
                    <a:pt x="1579620" y="153542"/>
                  </a:lnTo>
                  <a:lnTo>
                    <a:pt x="1586404" y="152403"/>
                  </a:lnTo>
                  <a:lnTo>
                    <a:pt x="1586677" y="152403"/>
                  </a:lnTo>
                  <a:lnTo>
                    <a:pt x="1593807" y="150270"/>
                  </a:lnTo>
                  <a:lnTo>
                    <a:pt x="1616576" y="132561"/>
                  </a:lnTo>
                  <a:lnTo>
                    <a:pt x="1564655" y="132561"/>
                  </a:lnTo>
                  <a:lnTo>
                    <a:pt x="1558372" y="131025"/>
                  </a:lnTo>
                  <a:lnTo>
                    <a:pt x="1552369" y="127954"/>
                  </a:lnTo>
                  <a:lnTo>
                    <a:pt x="1546505" y="124882"/>
                  </a:lnTo>
                  <a:lnTo>
                    <a:pt x="1541200" y="120484"/>
                  </a:lnTo>
                  <a:lnTo>
                    <a:pt x="1536453" y="114760"/>
                  </a:lnTo>
                  <a:close/>
                </a:path>
                <a:path w="1625600" h="161290">
                  <a:moveTo>
                    <a:pt x="1618335" y="73296"/>
                  </a:moveTo>
                  <a:lnTo>
                    <a:pt x="1581687" y="73296"/>
                  </a:lnTo>
                  <a:lnTo>
                    <a:pt x="1587621" y="75879"/>
                  </a:lnTo>
                  <a:lnTo>
                    <a:pt x="1591949" y="81044"/>
                  </a:lnTo>
                  <a:lnTo>
                    <a:pt x="1596416" y="86070"/>
                  </a:lnTo>
                  <a:lnTo>
                    <a:pt x="1598650" y="93051"/>
                  </a:lnTo>
                  <a:lnTo>
                    <a:pt x="1598650" y="111480"/>
                  </a:lnTo>
                  <a:lnTo>
                    <a:pt x="1596207" y="118949"/>
                  </a:lnTo>
                  <a:lnTo>
                    <a:pt x="1586434" y="129838"/>
                  </a:lnTo>
                  <a:lnTo>
                    <a:pt x="1579733" y="132561"/>
                  </a:lnTo>
                  <a:lnTo>
                    <a:pt x="1616576" y="132561"/>
                  </a:lnTo>
                  <a:lnTo>
                    <a:pt x="1625456" y="101567"/>
                  </a:lnTo>
                  <a:lnTo>
                    <a:pt x="1625102" y="94565"/>
                  </a:lnTo>
                  <a:lnTo>
                    <a:pt x="1624042" y="88007"/>
                  </a:lnTo>
                  <a:lnTo>
                    <a:pt x="1622275" y="81895"/>
                  </a:lnTo>
                  <a:lnTo>
                    <a:pt x="1619801" y="76228"/>
                  </a:lnTo>
                  <a:lnTo>
                    <a:pt x="1618335" y="73296"/>
                  </a:lnTo>
                  <a:close/>
                </a:path>
                <a:path w="1625600" h="161290">
                  <a:moveTo>
                    <a:pt x="1620639" y="5235"/>
                  </a:moveTo>
                  <a:lnTo>
                    <a:pt x="1536453" y="5235"/>
                  </a:lnTo>
                  <a:lnTo>
                    <a:pt x="1529406" y="86070"/>
                  </a:lnTo>
                  <a:lnTo>
                    <a:pt x="1529333" y="86908"/>
                  </a:lnTo>
                  <a:lnTo>
                    <a:pt x="1551322" y="86908"/>
                  </a:lnTo>
                  <a:lnTo>
                    <a:pt x="1553555" y="82719"/>
                  </a:lnTo>
                  <a:lnTo>
                    <a:pt x="1556767" y="79439"/>
                  </a:lnTo>
                  <a:lnTo>
                    <a:pt x="1560955" y="77065"/>
                  </a:lnTo>
                  <a:lnTo>
                    <a:pt x="1565143" y="74552"/>
                  </a:lnTo>
                  <a:lnTo>
                    <a:pt x="1569541" y="73296"/>
                  </a:lnTo>
                  <a:lnTo>
                    <a:pt x="1618335" y="73296"/>
                  </a:lnTo>
                  <a:lnTo>
                    <a:pt x="1616171" y="68968"/>
                  </a:lnTo>
                  <a:lnTo>
                    <a:pt x="1611006" y="63383"/>
                  </a:lnTo>
                  <a:lnTo>
                    <a:pt x="1608612" y="61987"/>
                  </a:lnTo>
                  <a:lnTo>
                    <a:pt x="1556976" y="61987"/>
                  </a:lnTo>
                  <a:lnTo>
                    <a:pt x="1560117" y="26386"/>
                  </a:lnTo>
                  <a:lnTo>
                    <a:pt x="1620639" y="26386"/>
                  </a:lnTo>
                  <a:lnTo>
                    <a:pt x="1620639" y="5235"/>
                  </a:lnTo>
                  <a:close/>
                </a:path>
                <a:path w="1625600" h="161290">
                  <a:moveTo>
                    <a:pt x="1589855" y="53401"/>
                  </a:moveTo>
                  <a:lnTo>
                    <a:pt x="1576452" y="53401"/>
                  </a:lnTo>
                  <a:lnTo>
                    <a:pt x="1571845" y="54239"/>
                  </a:lnTo>
                  <a:lnTo>
                    <a:pt x="1567237" y="55914"/>
                  </a:lnTo>
                  <a:lnTo>
                    <a:pt x="1562630" y="57450"/>
                  </a:lnTo>
                  <a:lnTo>
                    <a:pt x="1559210" y="59474"/>
                  </a:lnTo>
                  <a:lnTo>
                    <a:pt x="1556976" y="61987"/>
                  </a:lnTo>
                  <a:lnTo>
                    <a:pt x="1608612" y="61987"/>
                  </a:lnTo>
                  <a:lnTo>
                    <a:pt x="1604304" y="59474"/>
                  </a:lnTo>
                  <a:lnTo>
                    <a:pt x="1597603" y="55425"/>
                  </a:lnTo>
                  <a:lnTo>
                    <a:pt x="1589855" y="53401"/>
                  </a:lnTo>
                  <a:close/>
                </a:path>
              </a:pathLst>
            </a:custGeom>
            <a:solidFill>
              <a:srgbClr val="FFFFFF"/>
            </a:solidFill>
          </p:spPr>
          <p:txBody>
            <a:bodyPr wrap="square" lIns="0" tIns="0" rIns="0" bIns="0" rtlCol="0"/>
            <a:lstStyle/>
            <a:p>
              <a:endParaRPr sz="641"/>
            </a:p>
          </p:txBody>
        </p:sp>
        <p:pic>
          <p:nvPicPr>
            <p:cNvPr id="9" name="object 9"/>
            <p:cNvPicPr/>
            <p:nvPr/>
          </p:nvPicPr>
          <p:blipFill>
            <a:blip r:embed="rId6" cstate="print"/>
            <a:stretch>
              <a:fillRect/>
            </a:stretch>
          </p:blipFill>
          <p:spPr>
            <a:xfrm>
              <a:off x="17242615" y="706784"/>
              <a:ext cx="1876912" cy="160832"/>
            </a:xfrm>
            <a:prstGeom prst="rect">
              <a:avLst/>
            </a:prstGeom>
          </p:spPr>
        </p:pic>
        <p:sp>
          <p:nvSpPr>
            <p:cNvPr id="10" name="object 10"/>
            <p:cNvSpPr/>
            <p:nvPr/>
          </p:nvSpPr>
          <p:spPr>
            <a:xfrm>
              <a:off x="0" y="5"/>
              <a:ext cx="20104100" cy="11308715"/>
            </a:xfrm>
            <a:custGeom>
              <a:avLst/>
              <a:gdLst/>
              <a:ahLst/>
              <a:cxnLst/>
              <a:rect l="l" t="t" r="r" b="b"/>
              <a:pathLst>
                <a:path w="20104100" h="11308715">
                  <a:moveTo>
                    <a:pt x="20104100" y="7277265"/>
                  </a:moveTo>
                  <a:lnTo>
                    <a:pt x="2177935" y="7277265"/>
                  </a:lnTo>
                  <a:lnTo>
                    <a:pt x="2177935" y="0"/>
                  </a:lnTo>
                  <a:lnTo>
                    <a:pt x="2156993" y="0"/>
                  </a:lnTo>
                  <a:lnTo>
                    <a:pt x="2156993" y="7277265"/>
                  </a:lnTo>
                  <a:lnTo>
                    <a:pt x="0" y="7277265"/>
                  </a:lnTo>
                  <a:lnTo>
                    <a:pt x="0" y="7298207"/>
                  </a:lnTo>
                  <a:lnTo>
                    <a:pt x="2156993" y="7298207"/>
                  </a:lnTo>
                  <a:lnTo>
                    <a:pt x="2156993" y="11308550"/>
                  </a:lnTo>
                  <a:lnTo>
                    <a:pt x="2177935" y="11308550"/>
                  </a:lnTo>
                  <a:lnTo>
                    <a:pt x="2177935" y="7298207"/>
                  </a:lnTo>
                  <a:lnTo>
                    <a:pt x="20104100" y="7298207"/>
                  </a:lnTo>
                  <a:lnTo>
                    <a:pt x="20104100" y="7277265"/>
                  </a:lnTo>
                  <a:close/>
                </a:path>
              </a:pathLst>
            </a:custGeom>
            <a:solidFill>
              <a:srgbClr val="FFFFFF">
                <a:alpha val="69999"/>
              </a:srgbClr>
            </a:solidFill>
          </p:spPr>
          <p:txBody>
            <a:bodyPr wrap="square" lIns="0" tIns="0" rIns="0" bIns="0" rtlCol="0"/>
            <a:lstStyle/>
            <a:p>
              <a:endParaRPr sz="641"/>
            </a:p>
          </p:txBody>
        </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5143211"/>
          </a:xfrm>
          <a:custGeom>
            <a:avLst/>
            <a:gdLst/>
            <a:ahLst/>
            <a:cxnLst/>
            <a:rect l="l" t="t" r="r" b="b"/>
            <a:pathLst>
              <a:path w="20104100" h="11308715">
                <a:moveTo>
                  <a:pt x="20104100" y="0"/>
                </a:moveTo>
                <a:lnTo>
                  <a:pt x="0" y="0"/>
                </a:lnTo>
                <a:lnTo>
                  <a:pt x="0" y="11308556"/>
                </a:lnTo>
                <a:lnTo>
                  <a:pt x="20104100" y="11308556"/>
                </a:lnTo>
                <a:lnTo>
                  <a:pt x="20104100" y="0"/>
                </a:lnTo>
                <a:close/>
              </a:path>
            </a:pathLst>
          </a:custGeom>
          <a:solidFill>
            <a:srgbClr val="D9D9D9"/>
          </a:solidFill>
        </p:spPr>
        <p:txBody>
          <a:bodyPr wrap="square" lIns="0" tIns="0" rIns="0" bIns="0" rtlCol="0"/>
          <a:lstStyle/>
          <a:p>
            <a:endParaRPr sz="641"/>
          </a:p>
        </p:txBody>
      </p:sp>
      <p:sp>
        <p:nvSpPr>
          <p:cNvPr id="3" name="object 3"/>
          <p:cNvSpPr/>
          <p:nvPr/>
        </p:nvSpPr>
        <p:spPr>
          <a:xfrm>
            <a:off x="7429300" y="3976408"/>
            <a:ext cx="1714596" cy="1166746"/>
          </a:xfrm>
          <a:custGeom>
            <a:avLst/>
            <a:gdLst/>
            <a:ahLst/>
            <a:cxnLst/>
            <a:rect l="l" t="t" r="r" b="b"/>
            <a:pathLst>
              <a:path w="3769994" h="2565400">
                <a:moveTo>
                  <a:pt x="0" y="2565366"/>
                </a:moveTo>
                <a:lnTo>
                  <a:pt x="0" y="0"/>
                </a:lnTo>
                <a:lnTo>
                  <a:pt x="3769518" y="0"/>
                </a:lnTo>
                <a:lnTo>
                  <a:pt x="3769518" y="2565366"/>
                </a:lnTo>
                <a:lnTo>
                  <a:pt x="0" y="2565366"/>
                </a:lnTo>
                <a:close/>
              </a:path>
            </a:pathLst>
          </a:custGeom>
          <a:solidFill>
            <a:srgbClr val="00529E"/>
          </a:solidFill>
        </p:spPr>
        <p:txBody>
          <a:bodyPr wrap="square" lIns="0" tIns="0" rIns="0" bIns="0" rtlCol="0"/>
          <a:lstStyle/>
          <a:p>
            <a:endParaRPr sz="641"/>
          </a:p>
        </p:txBody>
      </p:sp>
      <p:pic>
        <p:nvPicPr>
          <p:cNvPr id="4" name="object 4"/>
          <p:cNvPicPr/>
          <p:nvPr/>
        </p:nvPicPr>
        <p:blipFill>
          <a:blip r:embed="rId2" cstate="print"/>
          <a:stretch>
            <a:fillRect/>
          </a:stretch>
        </p:blipFill>
        <p:spPr>
          <a:xfrm>
            <a:off x="343197" y="393325"/>
            <a:ext cx="1438025" cy="211618"/>
          </a:xfrm>
          <a:prstGeom prst="rect">
            <a:avLst/>
          </a:prstGeom>
        </p:spPr>
      </p:pic>
      <p:grpSp>
        <p:nvGrpSpPr>
          <p:cNvPr id="5" name="object 5"/>
          <p:cNvGrpSpPr/>
          <p:nvPr/>
        </p:nvGrpSpPr>
        <p:grpSpPr>
          <a:xfrm>
            <a:off x="343197" y="1438174"/>
            <a:ext cx="8800554" cy="2538249"/>
            <a:chOff x="753903" y="3162207"/>
            <a:chExt cx="19350355" cy="5581015"/>
          </a:xfrm>
        </p:grpSpPr>
        <p:sp>
          <p:nvSpPr>
            <p:cNvPr id="6" name="object 6"/>
            <p:cNvSpPr/>
            <p:nvPr/>
          </p:nvSpPr>
          <p:spPr>
            <a:xfrm>
              <a:off x="753897" y="3162217"/>
              <a:ext cx="19350355" cy="4984750"/>
            </a:xfrm>
            <a:custGeom>
              <a:avLst/>
              <a:gdLst/>
              <a:ahLst/>
              <a:cxnLst/>
              <a:rect l="l" t="t" r="r" b="b"/>
              <a:pathLst>
                <a:path w="19350355" h="4984750">
                  <a:moveTo>
                    <a:pt x="19350203" y="2481592"/>
                  </a:moveTo>
                  <a:lnTo>
                    <a:pt x="18575351" y="2481592"/>
                  </a:lnTo>
                  <a:lnTo>
                    <a:pt x="18575351" y="0"/>
                  </a:lnTo>
                  <a:lnTo>
                    <a:pt x="18554408" y="0"/>
                  </a:lnTo>
                  <a:lnTo>
                    <a:pt x="18554408" y="2481592"/>
                  </a:lnTo>
                  <a:lnTo>
                    <a:pt x="12627889" y="2481592"/>
                  </a:lnTo>
                  <a:lnTo>
                    <a:pt x="12627889" y="0"/>
                  </a:lnTo>
                  <a:lnTo>
                    <a:pt x="12606947" y="0"/>
                  </a:lnTo>
                  <a:lnTo>
                    <a:pt x="12606947" y="2481592"/>
                  </a:lnTo>
                  <a:lnTo>
                    <a:pt x="6680428" y="2481592"/>
                  </a:lnTo>
                  <a:lnTo>
                    <a:pt x="6680428" y="0"/>
                  </a:lnTo>
                  <a:lnTo>
                    <a:pt x="6659486" y="0"/>
                  </a:lnTo>
                  <a:lnTo>
                    <a:pt x="6659486" y="2481592"/>
                  </a:lnTo>
                  <a:lnTo>
                    <a:pt x="722490" y="2481592"/>
                  </a:lnTo>
                  <a:lnTo>
                    <a:pt x="722490" y="0"/>
                  </a:lnTo>
                  <a:lnTo>
                    <a:pt x="701548" y="0"/>
                  </a:lnTo>
                  <a:lnTo>
                    <a:pt x="701548" y="2481592"/>
                  </a:lnTo>
                  <a:lnTo>
                    <a:pt x="0" y="2481592"/>
                  </a:lnTo>
                  <a:lnTo>
                    <a:pt x="0" y="2502535"/>
                  </a:lnTo>
                  <a:lnTo>
                    <a:pt x="3685756" y="2502535"/>
                  </a:lnTo>
                  <a:lnTo>
                    <a:pt x="3685756" y="4984140"/>
                  </a:lnTo>
                  <a:lnTo>
                    <a:pt x="3706698" y="4984140"/>
                  </a:lnTo>
                  <a:lnTo>
                    <a:pt x="3706698" y="2502535"/>
                  </a:lnTo>
                  <a:lnTo>
                    <a:pt x="9633217" y="2502535"/>
                  </a:lnTo>
                  <a:lnTo>
                    <a:pt x="9633217" y="4984140"/>
                  </a:lnTo>
                  <a:lnTo>
                    <a:pt x="9654159" y="4984140"/>
                  </a:lnTo>
                  <a:lnTo>
                    <a:pt x="9654159" y="2502535"/>
                  </a:lnTo>
                  <a:lnTo>
                    <a:pt x="15580678" y="2502535"/>
                  </a:lnTo>
                  <a:lnTo>
                    <a:pt x="15580678" y="4984140"/>
                  </a:lnTo>
                  <a:lnTo>
                    <a:pt x="15601620" y="4984140"/>
                  </a:lnTo>
                  <a:lnTo>
                    <a:pt x="15601620" y="2502535"/>
                  </a:lnTo>
                  <a:lnTo>
                    <a:pt x="19350203" y="2502535"/>
                  </a:lnTo>
                  <a:lnTo>
                    <a:pt x="19350203" y="2481592"/>
                  </a:lnTo>
                  <a:close/>
                </a:path>
              </a:pathLst>
            </a:custGeom>
            <a:solidFill>
              <a:srgbClr val="FFFFFF">
                <a:alpha val="69999"/>
              </a:srgbClr>
            </a:solidFill>
          </p:spPr>
          <p:txBody>
            <a:bodyPr wrap="square" lIns="0" tIns="0" rIns="0" bIns="0" rtlCol="0"/>
            <a:lstStyle/>
            <a:p>
              <a:endParaRPr sz="641"/>
            </a:p>
          </p:txBody>
        </p:sp>
        <p:sp>
          <p:nvSpPr>
            <p:cNvPr id="7" name="object 7"/>
            <p:cNvSpPr/>
            <p:nvPr/>
          </p:nvSpPr>
          <p:spPr>
            <a:xfrm>
              <a:off x="16334580" y="8146348"/>
              <a:ext cx="20955" cy="596900"/>
            </a:xfrm>
            <a:custGeom>
              <a:avLst/>
              <a:gdLst/>
              <a:ahLst/>
              <a:cxnLst/>
              <a:rect l="l" t="t" r="r" b="b"/>
              <a:pathLst>
                <a:path w="20955" h="596900">
                  <a:moveTo>
                    <a:pt x="20941" y="0"/>
                  </a:moveTo>
                  <a:lnTo>
                    <a:pt x="0" y="0"/>
                  </a:lnTo>
                  <a:lnTo>
                    <a:pt x="0" y="596840"/>
                  </a:lnTo>
                  <a:lnTo>
                    <a:pt x="20941" y="596840"/>
                  </a:lnTo>
                  <a:lnTo>
                    <a:pt x="20941" y="0"/>
                  </a:lnTo>
                  <a:close/>
                </a:path>
              </a:pathLst>
            </a:custGeom>
            <a:solidFill>
              <a:srgbClr val="00529E">
                <a:alpha val="69999"/>
              </a:srgbClr>
            </a:solidFill>
          </p:spPr>
          <p:txBody>
            <a:bodyPr wrap="square" lIns="0" tIns="0" rIns="0" bIns="0" rtlCol="0"/>
            <a:lstStyle/>
            <a:p>
              <a:endParaRPr sz="641"/>
            </a:p>
          </p:txBody>
        </p:sp>
        <p:sp>
          <p:nvSpPr>
            <p:cNvPr id="8" name="object 8"/>
            <p:cNvSpPr/>
            <p:nvPr/>
          </p:nvSpPr>
          <p:spPr>
            <a:xfrm>
              <a:off x="16702697" y="6787505"/>
              <a:ext cx="473075" cy="169545"/>
            </a:xfrm>
            <a:custGeom>
              <a:avLst/>
              <a:gdLst/>
              <a:ahLst/>
              <a:cxnLst/>
              <a:rect l="l" t="t" r="r" b="b"/>
              <a:pathLst>
                <a:path w="473075" h="169545">
                  <a:moveTo>
                    <a:pt x="77918" y="153382"/>
                  </a:moveTo>
                  <a:lnTo>
                    <a:pt x="2331" y="153382"/>
                  </a:lnTo>
                  <a:lnTo>
                    <a:pt x="2331" y="165161"/>
                  </a:lnTo>
                  <a:lnTo>
                    <a:pt x="77918" y="165161"/>
                  </a:lnTo>
                  <a:lnTo>
                    <a:pt x="77918" y="153382"/>
                  </a:lnTo>
                  <a:close/>
                </a:path>
                <a:path w="473075" h="169545">
                  <a:moveTo>
                    <a:pt x="56321" y="0"/>
                  </a:moveTo>
                  <a:lnTo>
                    <a:pt x="44787" y="0"/>
                  </a:lnTo>
                  <a:lnTo>
                    <a:pt x="40124" y="3272"/>
                  </a:lnTo>
                  <a:lnTo>
                    <a:pt x="34971" y="5726"/>
                  </a:lnTo>
                  <a:lnTo>
                    <a:pt x="0" y="12638"/>
                  </a:lnTo>
                  <a:lnTo>
                    <a:pt x="0" y="23927"/>
                  </a:lnTo>
                  <a:lnTo>
                    <a:pt x="10348" y="23927"/>
                  </a:lnTo>
                  <a:lnTo>
                    <a:pt x="14724" y="24377"/>
                  </a:lnTo>
                  <a:lnTo>
                    <a:pt x="20205" y="26177"/>
                  </a:lnTo>
                  <a:lnTo>
                    <a:pt x="22005" y="27772"/>
                  </a:lnTo>
                  <a:lnTo>
                    <a:pt x="22823" y="30062"/>
                  </a:lnTo>
                  <a:lnTo>
                    <a:pt x="23723" y="32353"/>
                  </a:lnTo>
                  <a:lnTo>
                    <a:pt x="24173" y="35911"/>
                  </a:lnTo>
                  <a:lnTo>
                    <a:pt x="24173" y="140947"/>
                  </a:lnTo>
                  <a:lnTo>
                    <a:pt x="23940" y="143770"/>
                  </a:lnTo>
                  <a:lnTo>
                    <a:pt x="23886" y="144424"/>
                  </a:lnTo>
                  <a:lnTo>
                    <a:pt x="23314" y="146633"/>
                  </a:lnTo>
                  <a:lnTo>
                    <a:pt x="22823" y="148760"/>
                  </a:lnTo>
                  <a:lnTo>
                    <a:pt x="21432" y="150437"/>
                  </a:lnTo>
                  <a:lnTo>
                    <a:pt x="19142" y="151664"/>
                  </a:lnTo>
                  <a:lnTo>
                    <a:pt x="16933" y="152809"/>
                  </a:lnTo>
                  <a:lnTo>
                    <a:pt x="13252" y="153382"/>
                  </a:lnTo>
                  <a:lnTo>
                    <a:pt x="65115" y="153382"/>
                  </a:lnTo>
                  <a:lnTo>
                    <a:pt x="61230" y="152277"/>
                  </a:lnTo>
                  <a:lnTo>
                    <a:pt x="59266" y="150069"/>
                  </a:lnTo>
                  <a:lnTo>
                    <a:pt x="57303" y="147778"/>
                  </a:lnTo>
                  <a:lnTo>
                    <a:pt x="56321" y="143770"/>
                  </a:lnTo>
                  <a:lnTo>
                    <a:pt x="56321" y="0"/>
                  </a:lnTo>
                  <a:close/>
                </a:path>
                <a:path w="473075" h="169545">
                  <a:moveTo>
                    <a:pt x="128431" y="130190"/>
                  </a:moveTo>
                  <a:lnTo>
                    <a:pt x="121151" y="130190"/>
                  </a:lnTo>
                  <a:lnTo>
                    <a:pt x="118205" y="131458"/>
                  </a:lnTo>
                  <a:lnTo>
                    <a:pt x="115580" y="133994"/>
                  </a:lnTo>
                  <a:lnTo>
                    <a:pt x="113175" y="136244"/>
                  </a:lnTo>
                  <a:lnTo>
                    <a:pt x="111907" y="139557"/>
                  </a:lnTo>
                  <a:lnTo>
                    <a:pt x="111907" y="148555"/>
                  </a:lnTo>
                  <a:lnTo>
                    <a:pt x="145528" y="168965"/>
                  </a:lnTo>
                  <a:lnTo>
                    <a:pt x="153627" y="168965"/>
                  </a:lnTo>
                  <a:lnTo>
                    <a:pt x="160284" y="168681"/>
                  </a:lnTo>
                  <a:lnTo>
                    <a:pt x="166212" y="167902"/>
                  </a:lnTo>
                  <a:lnTo>
                    <a:pt x="166439" y="167902"/>
                  </a:lnTo>
                  <a:lnTo>
                    <a:pt x="173045" y="166411"/>
                  </a:lnTo>
                  <a:lnTo>
                    <a:pt x="179150" y="164425"/>
                  </a:lnTo>
                  <a:lnTo>
                    <a:pt x="187167" y="161398"/>
                  </a:lnTo>
                  <a:lnTo>
                    <a:pt x="194243" y="157145"/>
                  </a:lnTo>
                  <a:lnTo>
                    <a:pt x="152511" y="157145"/>
                  </a:lnTo>
                  <a:lnTo>
                    <a:pt x="149425" y="156227"/>
                  </a:lnTo>
                  <a:lnTo>
                    <a:pt x="149288" y="156227"/>
                  </a:lnTo>
                  <a:lnTo>
                    <a:pt x="144792" y="152564"/>
                  </a:lnTo>
                  <a:lnTo>
                    <a:pt x="142626" y="149539"/>
                  </a:lnTo>
                  <a:lnTo>
                    <a:pt x="140498" y="145283"/>
                  </a:lnTo>
                  <a:lnTo>
                    <a:pt x="138125" y="140211"/>
                  </a:lnTo>
                  <a:lnTo>
                    <a:pt x="135835" y="136448"/>
                  </a:lnTo>
                  <a:lnTo>
                    <a:pt x="133626" y="133994"/>
                  </a:lnTo>
                  <a:lnTo>
                    <a:pt x="131499" y="131458"/>
                  </a:lnTo>
                  <a:lnTo>
                    <a:pt x="128431" y="130190"/>
                  </a:lnTo>
                  <a:close/>
                </a:path>
                <a:path w="473075" h="169545">
                  <a:moveTo>
                    <a:pt x="210473" y="81231"/>
                  </a:moveTo>
                  <a:lnTo>
                    <a:pt x="177800" y="81231"/>
                  </a:lnTo>
                  <a:lnTo>
                    <a:pt x="181808" y="84135"/>
                  </a:lnTo>
                  <a:lnTo>
                    <a:pt x="183935" y="89943"/>
                  </a:lnTo>
                  <a:lnTo>
                    <a:pt x="185385" y="94805"/>
                  </a:lnTo>
                  <a:lnTo>
                    <a:pt x="186420" y="100802"/>
                  </a:lnTo>
                  <a:lnTo>
                    <a:pt x="187041" y="107934"/>
                  </a:lnTo>
                  <a:lnTo>
                    <a:pt x="187155" y="118001"/>
                  </a:lnTo>
                  <a:lnTo>
                    <a:pt x="186888" y="123165"/>
                  </a:lnTo>
                  <a:lnTo>
                    <a:pt x="185774" y="130190"/>
                  </a:lnTo>
                  <a:lnTo>
                    <a:pt x="184179" y="136244"/>
                  </a:lnTo>
                  <a:lnTo>
                    <a:pt x="184126" y="136448"/>
                  </a:lnTo>
                  <a:lnTo>
                    <a:pt x="155201" y="157145"/>
                  </a:lnTo>
                  <a:lnTo>
                    <a:pt x="194243" y="157145"/>
                  </a:lnTo>
                  <a:lnTo>
                    <a:pt x="200378" y="151664"/>
                  </a:lnTo>
                  <a:lnTo>
                    <a:pt x="206595" y="146183"/>
                  </a:lnTo>
                  <a:lnTo>
                    <a:pt x="211380" y="139884"/>
                  </a:lnTo>
                  <a:lnTo>
                    <a:pt x="214734" y="132767"/>
                  </a:lnTo>
                  <a:lnTo>
                    <a:pt x="218170" y="125650"/>
                  </a:lnTo>
                  <a:lnTo>
                    <a:pt x="219888" y="118001"/>
                  </a:lnTo>
                  <a:lnTo>
                    <a:pt x="219888" y="102541"/>
                  </a:lnTo>
                  <a:lnTo>
                    <a:pt x="218988" y="96773"/>
                  </a:lnTo>
                  <a:lnTo>
                    <a:pt x="215389" y="88266"/>
                  </a:lnTo>
                  <a:lnTo>
                    <a:pt x="213017" y="84339"/>
                  </a:lnTo>
                  <a:lnTo>
                    <a:pt x="210473" y="81231"/>
                  </a:lnTo>
                  <a:close/>
                </a:path>
                <a:path w="473075" h="169545">
                  <a:moveTo>
                    <a:pt x="208745" y="11902"/>
                  </a:moveTo>
                  <a:lnTo>
                    <a:pt x="169211" y="11902"/>
                  </a:lnTo>
                  <a:lnTo>
                    <a:pt x="174651" y="13783"/>
                  </a:lnTo>
                  <a:lnTo>
                    <a:pt x="179150" y="17546"/>
                  </a:lnTo>
                  <a:lnTo>
                    <a:pt x="183731" y="21309"/>
                  </a:lnTo>
                  <a:lnTo>
                    <a:pt x="186021" y="26790"/>
                  </a:lnTo>
                  <a:lnTo>
                    <a:pt x="185909" y="40533"/>
                  </a:lnTo>
                  <a:lnTo>
                    <a:pt x="157523" y="72434"/>
                  </a:lnTo>
                  <a:lnTo>
                    <a:pt x="148187" y="78736"/>
                  </a:lnTo>
                  <a:lnTo>
                    <a:pt x="146387" y="80249"/>
                  </a:lnTo>
                  <a:lnTo>
                    <a:pt x="143933" y="83194"/>
                  </a:lnTo>
                  <a:lnTo>
                    <a:pt x="143320" y="84871"/>
                  </a:lnTo>
                  <a:lnTo>
                    <a:pt x="143320" y="88634"/>
                  </a:lnTo>
                  <a:lnTo>
                    <a:pt x="143865" y="89943"/>
                  </a:lnTo>
                  <a:lnTo>
                    <a:pt x="143933" y="90106"/>
                  </a:lnTo>
                  <a:lnTo>
                    <a:pt x="146387" y="92233"/>
                  </a:lnTo>
                  <a:lnTo>
                    <a:pt x="147778" y="92765"/>
                  </a:lnTo>
                  <a:lnTo>
                    <a:pt x="151377" y="92765"/>
                  </a:lnTo>
                  <a:lnTo>
                    <a:pt x="154731" y="90761"/>
                  </a:lnTo>
                  <a:lnTo>
                    <a:pt x="159394" y="86752"/>
                  </a:lnTo>
                  <a:lnTo>
                    <a:pt x="163743" y="83194"/>
                  </a:lnTo>
                  <a:lnTo>
                    <a:pt x="163615" y="83194"/>
                  </a:lnTo>
                  <a:lnTo>
                    <a:pt x="168065" y="81231"/>
                  </a:lnTo>
                  <a:lnTo>
                    <a:pt x="210473" y="81231"/>
                  </a:lnTo>
                  <a:lnTo>
                    <a:pt x="210072" y="80740"/>
                  </a:lnTo>
                  <a:lnTo>
                    <a:pt x="205156" y="75755"/>
                  </a:lnTo>
                  <a:lnTo>
                    <a:pt x="199120" y="72089"/>
                  </a:lnTo>
                  <a:lnTo>
                    <a:pt x="191965" y="69742"/>
                  </a:lnTo>
                  <a:lnTo>
                    <a:pt x="183690" y="68715"/>
                  </a:lnTo>
                  <a:lnTo>
                    <a:pt x="188107" y="65933"/>
                  </a:lnTo>
                  <a:lnTo>
                    <a:pt x="215348" y="33784"/>
                  </a:lnTo>
                  <a:lnTo>
                    <a:pt x="215348" y="22577"/>
                  </a:lnTo>
                  <a:lnTo>
                    <a:pt x="213543" y="17546"/>
                  </a:lnTo>
                  <a:lnTo>
                    <a:pt x="213426" y="17219"/>
                  </a:lnTo>
                  <a:lnTo>
                    <a:pt x="209581" y="12884"/>
                  </a:lnTo>
                  <a:lnTo>
                    <a:pt x="208745" y="11902"/>
                  </a:lnTo>
                  <a:close/>
                </a:path>
                <a:path w="473075" h="169545">
                  <a:moveTo>
                    <a:pt x="180091" y="0"/>
                  </a:moveTo>
                  <a:lnTo>
                    <a:pt x="171665" y="0"/>
                  </a:lnTo>
                  <a:lnTo>
                    <a:pt x="162017" y="414"/>
                  </a:lnTo>
                  <a:lnTo>
                    <a:pt x="126223" y="15951"/>
                  </a:lnTo>
                  <a:lnTo>
                    <a:pt x="123196" y="21596"/>
                  </a:lnTo>
                  <a:lnTo>
                    <a:pt x="120169" y="27158"/>
                  </a:lnTo>
                  <a:lnTo>
                    <a:pt x="118656" y="32107"/>
                  </a:lnTo>
                  <a:lnTo>
                    <a:pt x="118656" y="40533"/>
                  </a:lnTo>
                  <a:lnTo>
                    <a:pt x="119678" y="44460"/>
                  </a:lnTo>
                  <a:lnTo>
                    <a:pt x="123769" y="51986"/>
                  </a:lnTo>
                  <a:lnTo>
                    <a:pt x="125816" y="53908"/>
                  </a:lnTo>
                  <a:lnTo>
                    <a:pt x="128840" y="53908"/>
                  </a:lnTo>
                  <a:lnTo>
                    <a:pt x="130558" y="53336"/>
                  </a:lnTo>
                  <a:lnTo>
                    <a:pt x="132522" y="52272"/>
                  </a:lnTo>
                  <a:lnTo>
                    <a:pt x="142829" y="47855"/>
                  </a:lnTo>
                  <a:lnTo>
                    <a:pt x="146101" y="45891"/>
                  </a:lnTo>
                  <a:lnTo>
                    <a:pt x="146510" y="45360"/>
                  </a:lnTo>
                  <a:lnTo>
                    <a:pt x="146510" y="44460"/>
                  </a:lnTo>
                  <a:lnTo>
                    <a:pt x="145856" y="43437"/>
                  </a:lnTo>
                  <a:lnTo>
                    <a:pt x="144547" y="41719"/>
                  </a:lnTo>
                  <a:lnTo>
                    <a:pt x="141784" y="38325"/>
                  </a:lnTo>
                  <a:lnTo>
                    <a:pt x="140252" y="34357"/>
                  </a:lnTo>
                  <a:lnTo>
                    <a:pt x="151786" y="14479"/>
                  </a:lnTo>
                  <a:lnTo>
                    <a:pt x="155129" y="12884"/>
                  </a:lnTo>
                  <a:lnTo>
                    <a:pt x="154860" y="12884"/>
                  </a:lnTo>
                  <a:lnTo>
                    <a:pt x="159067" y="11902"/>
                  </a:lnTo>
                  <a:lnTo>
                    <a:pt x="208745" y="11902"/>
                  </a:lnTo>
                  <a:lnTo>
                    <a:pt x="205818" y="8466"/>
                  </a:lnTo>
                  <a:lnTo>
                    <a:pt x="200664" y="5235"/>
                  </a:lnTo>
                  <a:lnTo>
                    <a:pt x="194120" y="3190"/>
                  </a:lnTo>
                  <a:lnTo>
                    <a:pt x="187576" y="1063"/>
                  </a:lnTo>
                  <a:lnTo>
                    <a:pt x="180091" y="0"/>
                  </a:lnTo>
                  <a:close/>
                </a:path>
                <a:path w="473075" h="169545">
                  <a:moveTo>
                    <a:pt x="329219" y="153382"/>
                  </a:moveTo>
                  <a:lnTo>
                    <a:pt x="253632" y="153382"/>
                  </a:lnTo>
                  <a:lnTo>
                    <a:pt x="253632" y="165161"/>
                  </a:lnTo>
                  <a:lnTo>
                    <a:pt x="329219" y="165161"/>
                  </a:lnTo>
                  <a:lnTo>
                    <a:pt x="329219" y="153382"/>
                  </a:lnTo>
                  <a:close/>
                </a:path>
                <a:path w="473075" h="169545">
                  <a:moveTo>
                    <a:pt x="307623" y="0"/>
                  </a:moveTo>
                  <a:lnTo>
                    <a:pt x="296088" y="0"/>
                  </a:lnTo>
                  <a:lnTo>
                    <a:pt x="291426" y="3272"/>
                  </a:lnTo>
                  <a:lnTo>
                    <a:pt x="286272" y="5726"/>
                  </a:lnTo>
                  <a:lnTo>
                    <a:pt x="251301" y="12638"/>
                  </a:lnTo>
                  <a:lnTo>
                    <a:pt x="251301" y="23927"/>
                  </a:lnTo>
                  <a:lnTo>
                    <a:pt x="261649" y="23927"/>
                  </a:lnTo>
                  <a:lnTo>
                    <a:pt x="266025" y="24377"/>
                  </a:lnTo>
                  <a:lnTo>
                    <a:pt x="271506" y="26177"/>
                  </a:lnTo>
                  <a:lnTo>
                    <a:pt x="273306" y="27772"/>
                  </a:lnTo>
                  <a:lnTo>
                    <a:pt x="274124" y="30062"/>
                  </a:lnTo>
                  <a:lnTo>
                    <a:pt x="275024" y="32353"/>
                  </a:lnTo>
                  <a:lnTo>
                    <a:pt x="275474" y="35911"/>
                  </a:lnTo>
                  <a:lnTo>
                    <a:pt x="275474" y="140947"/>
                  </a:lnTo>
                  <a:lnTo>
                    <a:pt x="275241" y="143770"/>
                  </a:lnTo>
                  <a:lnTo>
                    <a:pt x="275187" y="144424"/>
                  </a:lnTo>
                  <a:lnTo>
                    <a:pt x="274615" y="146633"/>
                  </a:lnTo>
                  <a:lnTo>
                    <a:pt x="274124" y="148760"/>
                  </a:lnTo>
                  <a:lnTo>
                    <a:pt x="272733" y="150437"/>
                  </a:lnTo>
                  <a:lnTo>
                    <a:pt x="270443" y="151664"/>
                  </a:lnTo>
                  <a:lnTo>
                    <a:pt x="268234" y="152809"/>
                  </a:lnTo>
                  <a:lnTo>
                    <a:pt x="264553" y="153382"/>
                  </a:lnTo>
                  <a:lnTo>
                    <a:pt x="316417" y="153382"/>
                  </a:lnTo>
                  <a:lnTo>
                    <a:pt x="312531" y="152277"/>
                  </a:lnTo>
                  <a:lnTo>
                    <a:pt x="310568" y="150069"/>
                  </a:lnTo>
                  <a:lnTo>
                    <a:pt x="308604" y="147778"/>
                  </a:lnTo>
                  <a:lnTo>
                    <a:pt x="307623" y="143770"/>
                  </a:lnTo>
                  <a:lnTo>
                    <a:pt x="307623" y="0"/>
                  </a:lnTo>
                  <a:close/>
                </a:path>
                <a:path w="473075" h="169545">
                  <a:moveTo>
                    <a:pt x="416708" y="0"/>
                  </a:moveTo>
                  <a:lnTo>
                    <a:pt x="380019" y="12025"/>
                  </a:lnTo>
                  <a:lnTo>
                    <a:pt x="366153" y="40983"/>
                  </a:lnTo>
                  <a:lnTo>
                    <a:pt x="366153" y="47118"/>
                  </a:lnTo>
                  <a:lnTo>
                    <a:pt x="393353" y="76977"/>
                  </a:lnTo>
                  <a:lnTo>
                    <a:pt x="400879" y="79022"/>
                  </a:lnTo>
                  <a:lnTo>
                    <a:pt x="392573" y="80916"/>
                  </a:lnTo>
                  <a:lnTo>
                    <a:pt x="362296" y="112436"/>
                  </a:lnTo>
                  <a:lnTo>
                    <a:pt x="361832" y="124546"/>
                  </a:lnTo>
                  <a:lnTo>
                    <a:pt x="362027" y="127736"/>
                  </a:lnTo>
                  <a:lnTo>
                    <a:pt x="387749" y="162830"/>
                  </a:lnTo>
                  <a:lnTo>
                    <a:pt x="402268" y="167554"/>
                  </a:lnTo>
                  <a:lnTo>
                    <a:pt x="402642" y="167554"/>
                  </a:lnTo>
                  <a:lnTo>
                    <a:pt x="409909" y="168612"/>
                  </a:lnTo>
                  <a:lnTo>
                    <a:pt x="410377" y="168612"/>
                  </a:lnTo>
                  <a:lnTo>
                    <a:pt x="418180" y="168965"/>
                  </a:lnTo>
                  <a:lnTo>
                    <a:pt x="425934" y="168612"/>
                  </a:lnTo>
                  <a:lnTo>
                    <a:pt x="456614" y="157063"/>
                  </a:lnTo>
                  <a:lnTo>
                    <a:pt x="409346" y="157063"/>
                  </a:lnTo>
                  <a:lnTo>
                    <a:pt x="403456" y="153913"/>
                  </a:lnTo>
                  <a:lnTo>
                    <a:pt x="399775" y="147614"/>
                  </a:lnTo>
                  <a:lnTo>
                    <a:pt x="396175" y="141234"/>
                  </a:lnTo>
                  <a:lnTo>
                    <a:pt x="394376" y="133012"/>
                  </a:lnTo>
                  <a:lnTo>
                    <a:pt x="394449" y="120987"/>
                  </a:lnTo>
                  <a:lnTo>
                    <a:pt x="394555" y="118165"/>
                  </a:lnTo>
                  <a:lnTo>
                    <a:pt x="394636" y="115995"/>
                  </a:lnTo>
                  <a:lnTo>
                    <a:pt x="395355" y="109903"/>
                  </a:lnTo>
                  <a:lnTo>
                    <a:pt x="395419" y="109361"/>
                  </a:lnTo>
                  <a:lnTo>
                    <a:pt x="407791" y="85280"/>
                  </a:lnTo>
                  <a:lnTo>
                    <a:pt x="454204" y="85280"/>
                  </a:lnTo>
                  <a:lnTo>
                    <a:pt x="450738" y="82458"/>
                  </a:lnTo>
                  <a:lnTo>
                    <a:pt x="443499" y="79840"/>
                  </a:lnTo>
                  <a:lnTo>
                    <a:pt x="434746" y="79267"/>
                  </a:lnTo>
                  <a:lnTo>
                    <a:pt x="449057" y="73377"/>
                  </a:lnTo>
                  <a:lnTo>
                    <a:pt x="408691" y="73377"/>
                  </a:lnTo>
                  <a:lnTo>
                    <a:pt x="402883" y="69942"/>
                  </a:lnTo>
                  <a:lnTo>
                    <a:pt x="397648" y="56199"/>
                  </a:lnTo>
                  <a:lnTo>
                    <a:pt x="396339" y="49286"/>
                  </a:lnTo>
                  <a:lnTo>
                    <a:pt x="396339" y="31208"/>
                  </a:lnTo>
                  <a:lnTo>
                    <a:pt x="398384" y="23232"/>
                  </a:lnTo>
                  <a:lnTo>
                    <a:pt x="402474" y="18405"/>
                  </a:lnTo>
                  <a:lnTo>
                    <a:pt x="406646" y="13579"/>
                  </a:lnTo>
                  <a:lnTo>
                    <a:pt x="411800" y="11166"/>
                  </a:lnTo>
                  <a:lnTo>
                    <a:pt x="453163" y="11166"/>
                  </a:lnTo>
                  <a:lnTo>
                    <a:pt x="446628" y="6764"/>
                  </a:lnTo>
                  <a:lnTo>
                    <a:pt x="437764" y="3006"/>
                  </a:lnTo>
                  <a:lnTo>
                    <a:pt x="427786" y="751"/>
                  </a:lnTo>
                  <a:lnTo>
                    <a:pt x="416708" y="0"/>
                  </a:lnTo>
                  <a:close/>
                </a:path>
                <a:path w="473075" h="169545">
                  <a:moveTo>
                    <a:pt x="454204" y="85280"/>
                  </a:moveTo>
                  <a:lnTo>
                    <a:pt x="421534" y="85280"/>
                  </a:lnTo>
                  <a:lnTo>
                    <a:pt x="425134" y="86262"/>
                  </a:lnTo>
                  <a:lnTo>
                    <a:pt x="431842" y="90188"/>
                  </a:lnTo>
                  <a:lnTo>
                    <a:pt x="434623" y="93624"/>
                  </a:lnTo>
                  <a:lnTo>
                    <a:pt x="436832" y="98532"/>
                  </a:lnTo>
                  <a:lnTo>
                    <a:pt x="439122" y="103359"/>
                  </a:lnTo>
                  <a:lnTo>
                    <a:pt x="440173" y="109361"/>
                  </a:lnTo>
                  <a:lnTo>
                    <a:pt x="440268" y="124546"/>
                  </a:lnTo>
                  <a:lnTo>
                    <a:pt x="439858" y="130436"/>
                  </a:lnTo>
                  <a:lnTo>
                    <a:pt x="438379" y="140129"/>
                  </a:lnTo>
                  <a:lnTo>
                    <a:pt x="438187" y="141234"/>
                  </a:lnTo>
                  <a:lnTo>
                    <a:pt x="436203" y="145774"/>
                  </a:lnTo>
                  <a:lnTo>
                    <a:pt x="436096" y="146019"/>
                  </a:lnTo>
                  <a:lnTo>
                    <a:pt x="432660" y="150437"/>
                  </a:lnTo>
                  <a:lnTo>
                    <a:pt x="429306" y="154854"/>
                  </a:lnTo>
                  <a:lnTo>
                    <a:pt x="424234" y="157063"/>
                  </a:lnTo>
                  <a:lnTo>
                    <a:pt x="456614" y="157063"/>
                  </a:lnTo>
                  <a:lnTo>
                    <a:pt x="457661" y="156296"/>
                  </a:lnTo>
                  <a:lnTo>
                    <a:pt x="472813" y="124546"/>
                  </a:lnTo>
                  <a:lnTo>
                    <a:pt x="472910" y="122951"/>
                  </a:lnTo>
                  <a:lnTo>
                    <a:pt x="456465" y="87121"/>
                  </a:lnTo>
                  <a:lnTo>
                    <a:pt x="454204" y="85280"/>
                  </a:lnTo>
                  <a:close/>
                </a:path>
                <a:path w="473075" h="169545">
                  <a:moveTo>
                    <a:pt x="453163" y="11166"/>
                  </a:moveTo>
                  <a:lnTo>
                    <a:pt x="424152" y="11166"/>
                  </a:lnTo>
                  <a:lnTo>
                    <a:pt x="429142" y="13743"/>
                  </a:lnTo>
                  <a:lnTo>
                    <a:pt x="436668" y="24050"/>
                  </a:lnTo>
                  <a:lnTo>
                    <a:pt x="438420" y="31208"/>
                  </a:lnTo>
                  <a:lnTo>
                    <a:pt x="438483" y="49286"/>
                  </a:lnTo>
                  <a:lnTo>
                    <a:pt x="437282" y="55912"/>
                  </a:lnTo>
                  <a:lnTo>
                    <a:pt x="434805" y="62784"/>
                  </a:lnTo>
                  <a:lnTo>
                    <a:pt x="433288" y="67079"/>
                  </a:lnTo>
                  <a:lnTo>
                    <a:pt x="432225" y="69942"/>
                  </a:lnTo>
                  <a:lnTo>
                    <a:pt x="426606" y="73377"/>
                  </a:lnTo>
                  <a:lnTo>
                    <a:pt x="449057" y="73377"/>
                  </a:lnTo>
                  <a:lnTo>
                    <a:pt x="449616" y="73147"/>
                  </a:lnTo>
                  <a:lnTo>
                    <a:pt x="460238" y="64849"/>
                  </a:lnTo>
                  <a:lnTo>
                    <a:pt x="466611" y="54373"/>
                  </a:lnTo>
                  <a:lnTo>
                    <a:pt x="468694" y="41965"/>
                  </a:lnTo>
                  <a:lnTo>
                    <a:pt x="468658" y="40983"/>
                  </a:lnTo>
                  <a:lnTo>
                    <a:pt x="467830" y="33138"/>
                  </a:lnTo>
                  <a:lnTo>
                    <a:pt x="465115" y="25308"/>
                  </a:lnTo>
                  <a:lnTo>
                    <a:pt x="460703" y="18405"/>
                  </a:lnTo>
                  <a:lnTo>
                    <a:pt x="454379" y="12025"/>
                  </a:lnTo>
                  <a:lnTo>
                    <a:pt x="453163" y="11166"/>
                  </a:lnTo>
                  <a:close/>
                </a:path>
              </a:pathLst>
            </a:custGeom>
            <a:solidFill>
              <a:srgbClr val="00529E"/>
            </a:solidFill>
          </p:spPr>
          <p:txBody>
            <a:bodyPr wrap="square" lIns="0" tIns="0" rIns="0" bIns="0" rtlCol="0"/>
            <a:lstStyle/>
            <a:p>
              <a:endParaRPr sz="641"/>
            </a:p>
          </p:txBody>
        </p:sp>
        <p:pic>
          <p:nvPicPr>
            <p:cNvPr id="9" name="object 9"/>
            <p:cNvPicPr/>
            <p:nvPr/>
          </p:nvPicPr>
          <p:blipFill>
            <a:blip r:embed="rId3" cstate="print"/>
            <a:stretch>
              <a:fillRect/>
            </a:stretch>
          </p:blipFill>
          <p:spPr>
            <a:xfrm>
              <a:off x="10697768" y="6741450"/>
              <a:ext cx="1268731" cy="173383"/>
            </a:xfrm>
            <a:prstGeom prst="rect">
              <a:avLst/>
            </a:prstGeom>
          </p:spPr>
        </p:pic>
        <p:pic>
          <p:nvPicPr>
            <p:cNvPr id="10" name="object 10"/>
            <p:cNvPicPr/>
            <p:nvPr/>
          </p:nvPicPr>
          <p:blipFill>
            <a:blip r:embed="rId4" cstate="print"/>
            <a:stretch>
              <a:fillRect/>
            </a:stretch>
          </p:blipFill>
          <p:spPr>
            <a:xfrm>
              <a:off x="4860126" y="6745622"/>
              <a:ext cx="1187530" cy="174487"/>
            </a:xfrm>
            <a:prstGeom prst="rect">
              <a:avLst/>
            </a:prstGeom>
          </p:spPr>
        </p:pic>
        <p:sp>
          <p:nvSpPr>
            <p:cNvPr id="11" name="object 11"/>
            <p:cNvSpPr/>
            <p:nvPr/>
          </p:nvSpPr>
          <p:spPr>
            <a:xfrm>
              <a:off x="19644852" y="4568537"/>
              <a:ext cx="454659" cy="137160"/>
            </a:xfrm>
            <a:custGeom>
              <a:avLst/>
              <a:gdLst/>
              <a:ahLst/>
              <a:cxnLst/>
              <a:rect l="l" t="t" r="r" b="b"/>
              <a:pathLst>
                <a:path w="454659" h="137160">
                  <a:moveTo>
                    <a:pt x="70923" y="121601"/>
                  </a:moveTo>
                  <a:lnTo>
                    <a:pt x="3803" y="121601"/>
                  </a:lnTo>
                  <a:lnTo>
                    <a:pt x="3803" y="132890"/>
                  </a:lnTo>
                  <a:lnTo>
                    <a:pt x="70923" y="132890"/>
                  </a:lnTo>
                  <a:lnTo>
                    <a:pt x="70923" y="121601"/>
                  </a:lnTo>
                  <a:close/>
                </a:path>
                <a:path w="454659" h="137160">
                  <a:moveTo>
                    <a:pt x="152523" y="121601"/>
                  </a:moveTo>
                  <a:lnTo>
                    <a:pt x="85771" y="121601"/>
                  </a:lnTo>
                  <a:lnTo>
                    <a:pt x="85771" y="132890"/>
                  </a:lnTo>
                  <a:lnTo>
                    <a:pt x="152523" y="132890"/>
                  </a:lnTo>
                  <a:lnTo>
                    <a:pt x="152523" y="121601"/>
                  </a:lnTo>
                  <a:close/>
                </a:path>
                <a:path w="454659" h="137160">
                  <a:moveTo>
                    <a:pt x="235472" y="121601"/>
                  </a:moveTo>
                  <a:lnTo>
                    <a:pt x="167370" y="121601"/>
                  </a:lnTo>
                  <a:lnTo>
                    <a:pt x="167370" y="132890"/>
                  </a:lnTo>
                  <a:lnTo>
                    <a:pt x="235472" y="132890"/>
                  </a:lnTo>
                  <a:lnTo>
                    <a:pt x="235472" y="121601"/>
                  </a:lnTo>
                  <a:close/>
                </a:path>
                <a:path w="454659" h="137160">
                  <a:moveTo>
                    <a:pt x="51781" y="28345"/>
                  </a:moveTo>
                  <a:lnTo>
                    <a:pt x="0" y="38897"/>
                  </a:lnTo>
                  <a:lnTo>
                    <a:pt x="0" y="50186"/>
                  </a:lnTo>
                  <a:lnTo>
                    <a:pt x="16156" y="50186"/>
                  </a:lnTo>
                  <a:lnTo>
                    <a:pt x="21105" y="54031"/>
                  </a:lnTo>
                  <a:lnTo>
                    <a:pt x="21098" y="108758"/>
                  </a:lnTo>
                  <a:lnTo>
                    <a:pt x="9366" y="121601"/>
                  </a:lnTo>
                  <a:lnTo>
                    <a:pt x="65279" y="121601"/>
                  </a:lnTo>
                  <a:lnTo>
                    <a:pt x="52763" y="108758"/>
                  </a:lnTo>
                  <a:lnTo>
                    <a:pt x="52777" y="73255"/>
                  </a:lnTo>
                  <a:lnTo>
                    <a:pt x="71074" y="46996"/>
                  </a:lnTo>
                  <a:lnTo>
                    <a:pt x="52763" y="46996"/>
                  </a:lnTo>
                  <a:lnTo>
                    <a:pt x="52645" y="36648"/>
                  </a:lnTo>
                  <a:lnTo>
                    <a:pt x="52576" y="35346"/>
                  </a:lnTo>
                  <a:lnTo>
                    <a:pt x="52472" y="33375"/>
                  </a:lnTo>
                  <a:lnTo>
                    <a:pt x="52436" y="32680"/>
                  </a:lnTo>
                  <a:lnTo>
                    <a:pt x="51868" y="28920"/>
                  </a:lnTo>
                  <a:lnTo>
                    <a:pt x="51781" y="28345"/>
                  </a:lnTo>
                  <a:close/>
                </a:path>
                <a:path w="454659" h="137160">
                  <a:moveTo>
                    <a:pt x="130576" y="44664"/>
                  </a:moveTo>
                  <a:lnTo>
                    <a:pt x="87366" y="44664"/>
                  </a:lnTo>
                  <a:lnTo>
                    <a:pt x="91579" y="45932"/>
                  </a:lnTo>
                  <a:lnTo>
                    <a:pt x="96078" y="48468"/>
                  </a:lnTo>
                  <a:lnTo>
                    <a:pt x="99228" y="50186"/>
                  </a:lnTo>
                  <a:lnTo>
                    <a:pt x="100611" y="51004"/>
                  </a:lnTo>
                  <a:lnTo>
                    <a:pt x="102694" y="56117"/>
                  </a:lnTo>
                  <a:lnTo>
                    <a:pt x="102814" y="108758"/>
                  </a:lnTo>
                  <a:lnTo>
                    <a:pt x="102576" y="111743"/>
                  </a:lnTo>
                  <a:lnTo>
                    <a:pt x="102479" y="112439"/>
                  </a:lnTo>
                  <a:lnTo>
                    <a:pt x="102060" y="114116"/>
                  </a:lnTo>
                  <a:lnTo>
                    <a:pt x="101556" y="116406"/>
                  </a:lnTo>
                  <a:lnTo>
                    <a:pt x="101340" y="116938"/>
                  </a:lnTo>
                  <a:lnTo>
                    <a:pt x="99902" y="118656"/>
                  </a:lnTo>
                  <a:lnTo>
                    <a:pt x="99759" y="118656"/>
                  </a:lnTo>
                  <a:lnTo>
                    <a:pt x="97313" y="119883"/>
                  </a:lnTo>
                  <a:lnTo>
                    <a:pt x="95099" y="121028"/>
                  </a:lnTo>
                  <a:lnTo>
                    <a:pt x="94916" y="121028"/>
                  </a:lnTo>
                  <a:lnTo>
                    <a:pt x="91252" y="121601"/>
                  </a:lnTo>
                  <a:lnTo>
                    <a:pt x="146796" y="121601"/>
                  </a:lnTo>
                  <a:lnTo>
                    <a:pt x="142665" y="121028"/>
                  </a:lnTo>
                  <a:lnTo>
                    <a:pt x="140129" y="119883"/>
                  </a:lnTo>
                  <a:lnTo>
                    <a:pt x="134485" y="108758"/>
                  </a:lnTo>
                  <a:lnTo>
                    <a:pt x="134485" y="73255"/>
                  </a:lnTo>
                  <a:lnTo>
                    <a:pt x="147197" y="50186"/>
                  </a:lnTo>
                  <a:lnTo>
                    <a:pt x="133012" y="50186"/>
                  </a:lnTo>
                  <a:lnTo>
                    <a:pt x="130576" y="44664"/>
                  </a:lnTo>
                  <a:close/>
                </a:path>
                <a:path w="454659" h="137160">
                  <a:moveTo>
                    <a:pt x="223390" y="121028"/>
                  </a:moveTo>
                  <a:lnTo>
                    <a:pt x="176756" y="121028"/>
                  </a:lnTo>
                  <a:lnTo>
                    <a:pt x="173015" y="121601"/>
                  </a:lnTo>
                  <a:lnTo>
                    <a:pt x="226432" y="121601"/>
                  </a:lnTo>
                  <a:lnTo>
                    <a:pt x="223390" y="121028"/>
                  </a:lnTo>
                  <a:close/>
                </a:path>
                <a:path w="454659" h="137160">
                  <a:moveTo>
                    <a:pt x="211245" y="44664"/>
                  </a:moveTo>
                  <a:lnTo>
                    <a:pt x="173015" y="44664"/>
                  </a:lnTo>
                  <a:lnTo>
                    <a:pt x="176734" y="46219"/>
                  </a:lnTo>
                  <a:lnTo>
                    <a:pt x="178517" y="46996"/>
                  </a:lnTo>
                  <a:lnTo>
                    <a:pt x="180868" y="51536"/>
                  </a:lnTo>
                  <a:lnTo>
                    <a:pt x="183322" y="56117"/>
                  </a:lnTo>
                  <a:lnTo>
                    <a:pt x="184549" y="61230"/>
                  </a:lnTo>
                  <a:lnTo>
                    <a:pt x="184536" y="108758"/>
                  </a:lnTo>
                  <a:lnTo>
                    <a:pt x="184298" y="111743"/>
                  </a:lnTo>
                  <a:lnTo>
                    <a:pt x="184201" y="112439"/>
                  </a:lnTo>
                  <a:lnTo>
                    <a:pt x="183782" y="114116"/>
                  </a:lnTo>
                  <a:lnTo>
                    <a:pt x="183263" y="116406"/>
                  </a:lnTo>
                  <a:lnTo>
                    <a:pt x="183145" y="116938"/>
                  </a:lnTo>
                  <a:lnTo>
                    <a:pt x="182999" y="116938"/>
                  </a:lnTo>
                  <a:lnTo>
                    <a:pt x="181601" y="118656"/>
                  </a:lnTo>
                  <a:lnTo>
                    <a:pt x="181397" y="118656"/>
                  </a:lnTo>
                  <a:lnTo>
                    <a:pt x="179158" y="119883"/>
                  </a:lnTo>
                  <a:lnTo>
                    <a:pt x="176944" y="121028"/>
                  </a:lnTo>
                  <a:lnTo>
                    <a:pt x="223094" y="121028"/>
                  </a:lnTo>
                  <a:lnTo>
                    <a:pt x="221161" y="119883"/>
                  </a:lnTo>
                  <a:lnTo>
                    <a:pt x="218620" y="118247"/>
                  </a:lnTo>
                  <a:lnTo>
                    <a:pt x="216207" y="65770"/>
                  </a:lnTo>
                  <a:lnTo>
                    <a:pt x="215652" y="58285"/>
                  </a:lnTo>
                  <a:lnTo>
                    <a:pt x="215547" y="56874"/>
                  </a:lnTo>
                  <a:lnTo>
                    <a:pt x="213600" y="49327"/>
                  </a:lnTo>
                  <a:lnTo>
                    <a:pt x="213192" y="48468"/>
                  </a:lnTo>
                  <a:lnTo>
                    <a:pt x="211245" y="44664"/>
                  </a:lnTo>
                  <a:close/>
                </a:path>
                <a:path w="454659" h="137160">
                  <a:moveTo>
                    <a:pt x="175714" y="28345"/>
                  </a:moveTo>
                  <a:lnTo>
                    <a:pt x="168434" y="28345"/>
                  </a:lnTo>
                  <a:lnTo>
                    <a:pt x="160144" y="30021"/>
                  </a:lnTo>
                  <a:lnTo>
                    <a:pt x="160768" y="30021"/>
                  </a:lnTo>
                  <a:lnTo>
                    <a:pt x="154407" y="32680"/>
                  </a:lnTo>
                  <a:lnTo>
                    <a:pt x="149279" y="35346"/>
                  </a:lnTo>
                  <a:lnTo>
                    <a:pt x="143964" y="39173"/>
                  </a:lnTo>
                  <a:lnTo>
                    <a:pt x="138542" y="44120"/>
                  </a:lnTo>
                  <a:lnTo>
                    <a:pt x="133012" y="50186"/>
                  </a:lnTo>
                  <a:lnTo>
                    <a:pt x="147197" y="50186"/>
                  </a:lnTo>
                  <a:lnTo>
                    <a:pt x="148473" y="49327"/>
                  </a:lnTo>
                  <a:lnTo>
                    <a:pt x="152973" y="46219"/>
                  </a:lnTo>
                  <a:lnTo>
                    <a:pt x="158290" y="44664"/>
                  </a:lnTo>
                  <a:lnTo>
                    <a:pt x="211245" y="44664"/>
                  </a:lnTo>
                  <a:lnTo>
                    <a:pt x="210271" y="42762"/>
                  </a:lnTo>
                  <a:lnTo>
                    <a:pt x="205654" y="37547"/>
                  </a:lnTo>
                  <a:lnTo>
                    <a:pt x="199826" y="33521"/>
                  </a:lnTo>
                  <a:lnTo>
                    <a:pt x="192893" y="30645"/>
                  </a:lnTo>
                  <a:lnTo>
                    <a:pt x="184856" y="28920"/>
                  </a:lnTo>
                  <a:lnTo>
                    <a:pt x="175714" y="28345"/>
                  </a:lnTo>
                  <a:close/>
                </a:path>
                <a:path w="454659" h="137160">
                  <a:moveTo>
                    <a:pt x="101682" y="28345"/>
                  </a:moveTo>
                  <a:lnTo>
                    <a:pt x="85239" y="28345"/>
                  </a:lnTo>
                  <a:lnTo>
                    <a:pt x="77713" y="30021"/>
                  </a:lnTo>
                  <a:lnTo>
                    <a:pt x="64706" y="36648"/>
                  </a:lnTo>
                  <a:lnTo>
                    <a:pt x="58571" y="41188"/>
                  </a:lnTo>
                  <a:lnTo>
                    <a:pt x="52763" y="46996"/>
                  </a:lnTo>
                  <a:lnTo>
                    <a:pt x="71074" y="46996"/>
                  </a:lnTo>
                  <a:lnTo>
                    <a:pt x="73132" y="45932"/>
                  </a:lnTo>
                  <a:lnTo>
                    <a:pt x="78204" y="44664"/>
                  </a:lnTo>
                  <a:lnTo>
                    <a:pt x="130576" y="44664"/>
                  </a:lnTo>
                  <a:lnTo>
                    <a:pt x="129331" y="41842"/>
                  </a:lnTo>
                  <a:lnTo>
                    <a:pt x="123850" y="36116"/>
                  </a:lnTo>
                  <a:lnTo>
                    <a:pt x="109577" y="30021"/>
                  </a:lnTo>
                  <a:lnTo>
                    <a:pt x="109890" y="30021"/>
                  </a:lnTo>
                  <a:lnTo>
                    <a:pt x="101682" y="28345"/>
                  </a:lnTo>
                  <a:close/>
                </a:path>
                <a:path w="454659" h="137160">
                  <a:moveTo>
                    <a:pt x="305169" y="28345"/>
                  </a:moveTo>
                  <a:lnTo>
                    <a:pt x="268311" y="39894"/>
                  </a:lnTo>
                  <a:lnTo>
                    <a:pt x="247328" y="76154"/>
                  </a:lnTo>
                  <a:lnTo>
                    <a:pt x="246883" y="83439"/>
                  </a:lnTo>
                  <a:lnTo>
                    <a:pt x="246883" y="90965"/>
                  </a:lnTo>
                  <a:lnTo>
                    <a:pt x="268970" y="126427"/>
                  </a:lnTo>
                  <a:lnTo>
                    <a:pt x="308972" y="136939"/>
                  </a:lnTo>
                  <a:lnTo>
                    <a:pt x="323674" y="135490"/>
                  </a:lnTo>
                  <a:lnTo>
                    <a:pt x="336244" y="131141"/>
                  </a:lnTo>
                  <a:lnTo>
                    <a:pt x="346681" y="123894"/>
                  </a:lnTo>
                  <a:lnTo>
                    <a:pt x="347152" y="123319"/>
                  </a:lnTo>
                  <a:lnTo>
                    <a:pt x="305823" y="123319"/>
                  </a:lnTo>
                  <a:lnTo>
                    <a:pt x="299483" y="121519"/>
                  </a:lnTo>
                  <a:lnTo>
                    <a:pt x="281036" y="83767"/>
                  </a:lnTo>
                  <a:lnTo>
                    <a:pt x="280750" y="78899"/>
                  </a:lnTo>
                  <a:lnTo>
                    <a:pt x="356214" y="78899"/>
                  </a:lnTo>
                  <a:lnTo>
                    <a:pt x="356214" y="70228"/>
                  </a:lnTo>
                  <a:lnTo>
                    <a:pt x="355625" y="67610"/>
                  </a:lnTo>
                  <a:lnTo>
                    <a:pt x="280996" y="67610"/>
                  </a:lnTo>
                  <a:lnTo>
                    <a:pt x="281405" y="59266"/>
                  </a:lnTo>
                  <a:lnTo>
                    <a:pt x="283491" y="52518"/>
                  </a:lnTo>
                  <a:lnTo>
                    <a:pt x="287254" y="47364"/>
                  </a:lnTo>
                  <a:lnTo>
                    <a:pt x="291098" y="42210"/>
                  </a:lnTo>
                  <a:lnTo>
                    <a:pt x="296579" y="39633"/>
                  </a:lnTo>
                  <a:lnTo>
                    <a:pt x="339129" y="39633"/>
                  </a:lnTo>
                  <a:lnTo>
                    <a:pt x="338959" y="39472"/>
                  </a:lnTo>
                  <a:lnTo>
                    <a:pt x="333514" y="35584"/>
                  </a:lnTo>
                  <a:lnTo>
                    <a:pt x="327417" y="32417"/>
                  </a:lnTo>
                  <a:lnTo>
                    <a:pt x="320843" y="30216"/>
                  </a:lnTo>
                  <a:lnTo>
                    <a:pt x="320995" y="30216"/>
                  </a:lnTo>
                  <a:lnTo>
                    <a:pt x="313328" y="28812"/>
                  </a:lnTo>
                  <a:lnTo>
                    <a:pt x="313518" y="28812"/>
                  </a:lnTo>
                  <a:lnTo>
                    <a:pt x="305169" y="28345"/>
                  </a:lnTo>
                  <a:close/>
                </a:path>
                <a:path w="454659" h="137160">
                  <a:moveTo>
                    <a:pt x="345416" y="107244"/>
                  </a:moveTo>
                  <a:lnTo>
                    <a:pt x="340917" y="113543"/>
                  </a:lnTo>
                  <a:lnTo>
                    <a:pt x="335446" y="117920"/>
                  </a:lnTo>
                  <a:lnTo>
                    <a:pt x="335259" y="117920"/>
                  </a:lnTo>
                  <a:lnTo>
                    <a:pt x="323329" y="122214"/>
                  </a:lnTo>
                  <a:lnTo>
                    <a:pt x="318094" y="123319"/>
                  </a:lnTo>
                  <a:lnTo>
                    <a:pt x="347152" y="123319"/>
                  </a:lnTo>
                  <a:lnTo>
                    <a:pt x="354987" y="113748"/>
                  </a:lnTo>
                  <a:lnTo>
                    <a:pt x="345416" y="107244"/>
                  </a:lnTo>
                  <a:close/>
                </a:path>
                <a:path w="454659" h="137160">
                  <a:moveTo>
                    <a:pt x="339129" y="39633"/>
                  </a:moveTo>
                  <a:lnTo>
                    <a:pt x="303696" y="39633"/>
                  </a:lnTo>
                  <a:lnTo>
                    <a:pt x="313359" y="41382"/>
                  </a:lnTo>
                  <a:lnTo>
                    <a:pt x="320261" y="46628"/>
                  </a:lnTo>
                  <a:lnTo>
                    <a:pt x="324403" y="55370"/>
                  </a:lnTo>
                  <a:lnTo>
                    <a:pt x="325783" y="67610"/>
                  </a:lnTo>
                  <a:lnTo>
                    <a:pt x="355625" y="67610"/>
                  </a:lnTo>
                  <a:lnTo>
                    <a:pt x="354455" y="62411"/>
                  </a:lnTo>
                  <a:lnTo>
                    <a:pt x="354374" y="62048"/>
                  </a:lnTo>
                  <a:lnTo>
                    <a:pt x="350692" y="54358"/>
                  </a:lnTo>
                  <a:lnTo>
                    <a:pt x="347548" y="48859"/>
                  </a:lnTo>
                  <a:lnTo>
                    <a:pt x="343637" y="43897"/>
                  </a:lnTo>
                  <a:lnTo>
                    <a:pt x="339129" y="39633"/>
                  </a:lnTo>
                  <a:close/>
                </a:path>
                <a:path w="454659" h="137160">
                  <a:moveTo>
                    <a:pt x="418426" y="43683"/>
                  </a:moveTo>
                  <a:lnTo>
                    <a:pt x="386768" y="43683"/>
                  </a:lnTo>
                  <a:lnTo>
                    <a:pt x="386768" y="107531"/>
                  </a:lnTo>
                  <a:lnTo>
                    <a:pt x="408528" y="136939"/>
                  </a:lnTo>
                  <a:lnTo>
                    <a:pt x="426115" y="136939"/>
                  </a:lnTo>
                  <a:lnTo>
                    <a:pt x="432887" y="134976"/>
                  </a:lnTo>
                  <a:lnTo>
                    <a:pt x="444808" y="126918"/>
                  </a:lnTo>
                  <a:lnTo>
                    <a:pt x="448371" y="122337"/>
                  </a:lnTo>
                  <a:lnTo>
                    <a:pt x="423089" y="122337"/>
                  </a:lnTo>
                  <a:lnTo>
                    <a:pt x="420819" y="120824"/>
                  </a:lnTo>
                  <a:lnTo>
                    <a:pt x="418426" y="109330"/>
                  </a:lnTo>
                  <a:lnTo>
                    <a:pt x="418426" y="43683"/>
                  </a:lnTo>
                  <a:close/>
                </a:path>
                <a:path w="454659" h="137160">
                  <a:moveTo>
                    <a:pt x="443826" y="106263"/>
                  </a:moveTo>
                  <a:lnTo>
                    <a:pt x="430696" y="122337"/>
                  </a:lnTo>
                  <a:lnTo>
                    <a:pt x="448371" y="122337"/>
                  </a:lnTo>
                  <a:lnTo>
                    <a:pt x="449961" y="120292"/>
                  </a:lnTo>
                  <a:lnTo>
                    <a:pt x="454379" y="111048"/>
                  </a:lnTo>
                  <a:lnTo>
                    <a:pt x="443826" y="106263"/>
                  </a:lnTo>
                  <a:close/>
                </a:path>
                <a:path w="454659" h="137160">
                  <a:moveTo>
                    <a:pt x="453152" y="32394"/>
                  </a:moveTo>
                  <a:lnTo>
                    <a:pt x="368239" y="32394"/>
                  </a:lnTo>
                  <a:lnTo>
                    <a:pt x="368239" y="43683"/>
                  </a:lnTo>
                  <a:lnTo>
                    <a:pt x="453152" y="43683"/>
                  </a:lnTo>
                  <a:lnTo>
                    <a:pt x="453152" y="32394"/>
                  </a:lnTo>
                  <a:close/>
                </a:path>
                <a:path w="454659" h="137160">
                  <a:moveTo>
                    <a:pt x="418426" y="0"/>
                  </a:moveTo>
                  <a:lnTo>
                    <a:pt x="408364" y="0"/>
                  </a:lnTo>
                  <a:lnTo>
                    <a:pt x="407464" y="5726"/>
                  </a:lnTo>
                  <a:lnTo>
                    <a:pt x="405337" y="11084"/>
                  </a:lnTo>
                  <a:lnTo>
                    <a:pt x="401983" y="16074"/>
                  </a:lnTo>
                  <a:lnTo>
                    <a:pt x="398711" y="21064"/>
                  </a:lnTo>
                  <a:lnTo>
                    <a:pt x="394212" y="25031"/>
                  </a:lnTo>
                  <a:lnTo>
                    <a:pt x="382759" y="30921"/>
                  </a:lnTo>
                  <a:lnTo>
                    <a:pt x="376011" y="32394"/>
                  </a:lnTo>
                  <a:lnTo>
                    <a:pt x="418426" y="32394"/>
                  </a:lnTo>
                  <a:lnTo>
                    <a:pt x="418426" y="0"/>
                  </a:lnTo>
                  <a:close/>
                </a:path>
              </a:pathLst>
            </a:custGeom>
            <a:solidFill>
              <a:srgbClr val="00529E"/>
            </a:solidFill>
          </p:spPr>
          <p:txBody>
            <a:bodyPr wrap="square" lIns="0" tIns="0" rIns="0" bIns="0" rtlCol="0"/>
            <a:lstStyle/>
            <a:p>
              <a:endParaRPr sz="641"/>
            </a:p>
          </p:txBody>
        </p:sp>
        <p:pic>
          <p:nvPicPr>
            <p:cNvPr id="12" name="object 12"/>
            <p:cNvPicPr/>
            <p:nvPr/>
          </p:nvPicPr>
          <p:blipFill>
            <a:blip r:embed="rId5" cstate="print"/>
            <a:stretch>
              <a:fillRect/>
            </a:stretch>
          </p:blipFill>
          <p:spPr>
            <a:xfrm>
              <a:off x="13785697" y="4478634"/>
              <a:ext cx="1985578" cy="174487"/>
            </a:xfrm>
            <a:prstGeom prst="rect">
              <a:avLst/>
            </a:prstGeom>
          </p:spPr>
        </p:pic>
        <p:sp>
          <p:nvSpPr>
            <p:cNvPr id="13" name="object 13"/>
            <p:cNvSpPr/>
            <p:nvPr/>
          </p:nvSpPr>
          <p:spPr>
            <a:xfrm>
              <a:off x="7812916" y="4426280"/>
              <a:ext cx="471170" cy="180340"/>
            </a:xfrm>
            <a:custGeom>
              <a:avLst/>
              <a:gdLst/>
              <a:ahLst/>
              <a:cxnLst/>
              <a:rect l="l" t="t" r="r" b="b"/>
              <a:pathLst>
                <a:path w="471170" h="180339">
                  <a:moveTo>
                    <a:pt x="77918" y="158658"/>
                  </a:moveTo>
                  <a:lnTo>
                    <a:pt x="2331" y="158658"/>
                  </a:lnTo>
                  <a:lnTo>
                    <a:pt x="2331" y="170438"/>
                  </a:lnTo>
                  <a:lnTo>
                    <a:pt x="77918" y="170438"/>
                  </a:lnTo>
                  <a:lnTo>
                    <a:pt x="77918" y="158658"/>
                  </a:lnTo>
                  <a:close/>
                </a:path>
                <a:path w="471170" h="180339">
                  <a:moveTo>
                    <a:pt x="56321" y="5276"/>
                  </a:moveTo>
                  <a:lnTo>
                    <a:pt x="44787" y="5276"/>
                  </a:lnTo>
                  <a:lnTo>
                    <a:pt x="40124" y="8548"/>
                  </a:lnTo>
                  <a:lnTo>
                    <a:pt x="34971" y="11002"/>
                  </a:lnTo>
                  <a:lnTo>
                    <a:pt x="0" y="17915"/>
                  </a:lnTo>
                  <a:lnTo>
                    <a:pt x="0" y="29203"/>
                  </a:lnTo>
                  <a:lnTo>
                    <a:pt x="10348" y="29203"/>
                  </a:lnTo>
                  <a:lnTo>
                    <a:pt x="14724" y="29653"/>
                  </a:lnTo>
                  <a:lnTo>
                    <a:pt x="20205" y="31453"/>
                  </a:lnTo>
                  <a:lnTo>
                    <a:pt x="22005" y="33048"/>
                  </a:lnTo>
                  <a:lnTo>
                    <a:pt x="22823" y="35339"/>
                  </a:lnTo>
                  <a:lnTo>
                    <a:pt x="23723" y="37629"/>
                  </a:lnTo>
                  <a:lnTo>
                    <a:pt x="24173" y="41188"/>
                  </a:lnTo>
                  <a:lnTo>
                    <a:pt x="24173" y="146224"/>
                  </a:lnTo>
                  <a:lnTo>
                    <a:pt x="23940" y="149046"/>
                  </a:lnTo>
                  <a:lnTo>
                    <a:pt x="23886" y="149700"/>
                  </a:lnTo>
                  <a:lnTo>
                    <a:pt x="23314" y="151909"/>
                  </a:lnTo>
                  <a:lnTo>
                    <a:pt x="22823" y="154036"/>
                  </a:lnTo>
                  <a:lnTo>
                    <a:pt x="21432" y="155713"/>
                  </a:lnTo>
                  <a:lnTo>
                    <a:pt x="19142" y="156940"/>
                  </a:lnTo>
                  <a:lnTo>
                    <a:pt x="16933" y="158085"/>
                  </a:lnTo>
                  <a:lnTo>
                    <a:pt x="13252" y="158658"/>
                  </a:lnTo>
                  <a:lnTo>
                    <a:pt x="65115" y="158658"/>
                  </a:lnTo>
                  <a:lnTo>
                    <a:pt x="61230" y="157554"/>
                  </a:lnTo>
                  <a:lnTo>
                    <a:pt x="59266" y="155345"/>
                  </a:lnTo>
                  <a:lnTo>
                    <a:pt x="57303" y="153054"/>
                  </a:lnTo>
                  <a:lnTo>
                    <a:pt x="56321" y="149046"/>
                  </a:lnTo>
                  <a:lnTo>
                    <a:pt x="56321" y="5276"/>
                  </a:lnTo>
                  <a:close/>
                </a:path>
                <a:path w="471170" h="180339">
                  <a:moveTo>
                    <a:pt x="202777" y="17178"/>
                  </a:moveTo>
                  <a:lnTo>
                    <a:pt x="162053" y="17178"/>
                  </a:lnTo>
                  <a:lnTo>
                    <a:pt x="166336" y="18364"/>
                  </a:lnTo>
                  <a:lnTo>
                    <a:pt x="170192" y="20614"/>
                  </a:lnTo>
                  <a:lnTo>
                    <a:pt x="174201" y="22823"/>
                  </a:lnTo>
                  <a:lnTo>
                    <a:pt x="177432" y="26299"/>
                  </a:lnTo>
                  <a:lnTo>
                    <a:pt x="179886" y="31044"/>
                  </a:lnTo>
                  <a:lnTo>
                    <a:pt x="182422" y="35707"/>
                  </a:lnTo>
                  <a:lnTo>
                    <a:pt x="183690" y="41474"/>
                  </a:lnTo>
                  <a:lnTo>
                    <a:pt x="183640" y="49041"/>
                  </a:lnTo>
                  <a:lnTo>
                    <a:pt x="183136" y="56076"/>
                  </a:lnTo>
                  <a:lnTo>
                    <a:pt x="167715" y="96308"/>
                  </a:lnTo>
                  <a:lnTo>
                    <a:pt x="139419" y="134117"/>
                  </a:lnTo>
                  <a:lnTo>
                    <a:pt x="115343" y="158903"/>
                  </a:lnTo>
                  <a:lnTo>
                    <a:pt x="115343" y="170438"/>
                  </a:lnTo>
                  <a:lnTo>
                    <a:pt x="200419" y="170438"/>
                  </a:lnTo>
                  <a:lnTo>
                    <a:pt x="202464" y="172115"/>
                  </a:lnTo>
                  <a:lnTo>
                    <a:pt x="202464" y="176532"/>
                  </a:lnTo>
                  <a:lnTo>
                    <a:pt x="202259" y="177964"/>
                  </a:lnTo>
                  <a:lnTo>
                    <a:pt x="201850" y="179763"/>
                  </a:lnTo>
                  <a:lnTo>
                    <a:pt x="212158" y="179763"/>
                  </a:lnTo>
                  <a:lnTo>
                    <a:pt x="217679" y="149087"/>
                  </a:lnTo>
                  <a:lnTo>
                    <a:pt x="140498" y="149087"/>
                  </a:lnTo>
                  <a:lnTo>
                    <a:pt x="150927" y="139516"/>
                  </a:lnTo>
                  <a:lnTo>
                    <a:pt x="161889" y="129290"/>
                  </a:lnTo>
                  <a:lnTo>
                    <a:pt x="166259" y="125159"/>
                  </a:lnTo>
                  <a:lnTo>
                    <a:pt x="173587" y="118329"/>
                  </a:lnTo>
                  <a:lnTo>
                    <a:pt x="204795" y="82090"/>
                  </a:lnTo>
                  <a:lnTo>
                    <a:pt x="215179" y="57467"/>
                  </a:lnTo>
                  <a:lnTo>
                    <a:pt x="215264" y="57127"/>
                  </a:lnTo>
                  <a:lnTo>
                    <a:pt x="215925" y="49041"/>
                  </a:lnTo>
                  <a:lnTo>
                    <a:pt x="215962" y="42946"/>
                  </a:lnTo>
                  <a:lnTo>
                    <a:pt x="214612" y="36893"/>
                  </a:lnTo>
                  <a:lnTo>
                    <a:pt x="211912" y="30431"/>
                  </a:lnTo>
                  <a:lnTo>
                    <a:pt x="209409" y="24173"/>
                  </a:lnTo>
                  <a:lnTo>
                    <a:pt x="209294" y="23886"/>
                  </a:lnTo>
                  <a:lnTo>
                    <a:pt x="204395" y="18364"/>
                  </a:lnTo>
                  <a:lnTo>
                    <a:pt x="204575" y="18364"/>
                  </a:lnTo>
                  <a:lnTo>
                    <a:pt x="202777" y="17178"/>
                  </a:lnTo>
                  <a:close/>
                </a:path>
                <a:path w="471170" h="180339">
                  <a:moveTo>
                    <a:pt x="165161" y="5276"/>
                  </a:moveTo>
                  <a:lnTo>
                    <a:pt x="124382" y="18364"/>
                  </a:lnTo>
                  <a:lnTo>
                    <a:pt x="115097" y="36525"/>
                  </a:lnTo>
                  <a:lnTo>
                    <a:pt x="115097" y="49041"/>
                  </a:lnTo>
                  <a:lnTo>
                    <a:pt x="115956" y="53867"/>
                  </a:lnTo>
                  <a:lnTo>
                    <a:pt x="119392" y="62702"/>
                  </a:lnTo>
                  <a:lnTo>
                    <a:pt x="120906" y="64911"/>
                  </a:lnTo>
                  <a:lnTo>
                    <a:pt x="122705" y="64911"/>
                  </a:lnTo>
                  <a:lnTo>
                    <a:pt x="124300" y="64338"/>
                  </a:lnTo>
                  <a:lnTo>
                    <a:pt x="134976" y="59880"/>
                  </a:lnTo>
                  <a:lnTo>
                    <a:pt x="138412" y="58489"/>
                  </a:lnTo>
                  <a:lnTo>
                    <a:pt x="140129" y="57467"/>
                  </a:lnTo>
                  <a:lnTo>
                    <a:pt x="140007" y="56076"/>
                  </a:lnTo>
                  <a:lnTo>
                    <a:pt x="136407" y="48714"/>
                  </a:lnTo>
                  <a:lnTo>
                    <a:pt x="134730" y="43110"/>
                  </a:lnTo>
                  <a:lnTo>
                    <a:pt x="134730" y="35093"/>
                  </a:lnTo>
                  <a:lnTo>
                    <a:pt x="135712" y="31576"/>
                  </a:lnTo>
                  <a:lnTo>
                    <a:pt x="139639" y="24868"/>
                  </a:lnTo>
                  <a:lnTo>
                    <a:pt x="142379" y="22209"/>
                  </a:lnTo>
                  <a:lnTo>
                    <a:pt x="145897" y="20246"/>
                  </a:lnTo>
                  <a:lnTo>
                    <a:pt x="149133" y="18364"/>
                  </a:lnTo>
                  <a:lnTo>
                    <a:pt x="148792" y="18364"/>
                  </a:lnTo>
                  <a:lnTo>
                    <a:pt x="153300" y="17178"/>
                  </a:lnTo>
                  <a:lnTo>
                    <a:pt x="202777" y="17178"/>
                  </a:lnTo>
                  <a:lnTo>
                    <a:pt x="196451" y="13006"/>
                  </a:lnTo>
                  <a:lnTo>
                    <a:pt x="190216" y="9624"/>
                  </a:lnTo>
                  <a:lnTo>
                    <a:pt x="182923" y="7208"/>
                  </a:lnTo>
                  <a:lnTo>
                    <a:pt x="174571" y="5759"/>
                  </a:lnTo>
                  <a:lnTo>
                    <a:pt x="165161" y="5276"/>
                  </a:lnTo>
                  <a:close/>
                </a:path>
                <a:path w="471170" h="180339">
                  <a:moveTo>
                    <a:pt x="338539" y="35707"/>
                  </a:moveTo>
                  <a:lnTo>
                    <a:pt x="326274" y="35707"/>
                  </a:lnTo>
                  <a:lnTo>
                    <a:pt x="274492" y="142338"/>
                  </a:lnTo>
                  <a:lnTo>
                    <a:pt x="273919" y="143320"/>
                  </a:lnTo>
                  <a:lnTo>
                    <a:pt x="267621" y="158085"/>
                  </a:lnTo>
                  <a:lnTo>
                    <a:pt x="267621" y="164057"/>
                  </a:lnTo>
                  <a:lnTo>
                    <a:pt x="269052" y="167493"/>
                  </a:lnTo>
                  <a:lnTo>
                    <a:pt x="274778" y="172892"/>
                  </a:lnTo>
                  <a:lnTo>
                    <a:pt x="278132" y="174242"/>
                  </a:lnTo>
                  <a:lnTo>
                    <a:pt x="285658" y="174242"/>
                  </a:lnTo>
                  <a:lnTo>
                    <a:pt x="288644" y="173219"/>
                  </a:lnTo>
                  <a:lnTo>
                    <a:pt x="290935" y="171174"/>
                  </a:lnTo>
                  <a:lnTo>
                    <a:pt x="293307" y="169129"/>
                  </a:lnTo>
                  <a:lnTo>
                    <a:pt x="295188" y="166552"/>
                  </a:lnTo>
                  <a:lnTo>
                    <a:pt x="296579" y="163443"/>
                  </a:lnTo>
                  <a:lnTo>
                    <a:pt x="298052" y="160335"/>
                  </a:lnTo>
                  <a:lnTo>
                    <a:pt x="299483" y="156654"/>
                  </a:lnTo>
                  <a:lnTo>
                    <a:pt x="300874" y="152400"/>
                  </a:lnTo>
                  <a:lnTo>
                    <a:pt x="338473" y="35911"/>
                  </a:lnTo>
                  <a:lnTo>
                    <a:pt x="338539" y="35707"/>
                  </a:lnTo>
                  <a:close/>
                </a:path>
                <a:path w="471170" h="180339">
                  <a:moveTo>
                    <a:pt x="268970" y="0"/>
                  </a:moveTo>
                  <a:lnTo>
                    <a:pt x="257313" y="0"/>
                  </a:lnTo>
                  <a:lnTo>
                    <a:pt x="240503" y="51536"/>
                  </a:lnTo>
                  <a:lnTo>
                    <a:pt x="252896" y="51536"/>
                  </a:lnTo>
                  <a:lnTo>
                    <a:pt x="255514" y="43765"/>
                  </a:lnTo>
                  <a:lnTo>
                    <a:pt x="256863" y="40901"/>
                  </a:lnTo>
                  <a:lnTo>
                    <a:pt x="258172" y="39265"/>
                  </a:lnTo>
                  <a:lnTo>
                    <a:pt x="259563" y="37629"/>
                  </a:lnTo>
                  <a:lnTo>
                    <a:pt x="261322" y="36648"/>
                  </a:lnTo>
                  <a:lnTo>
                    <a:pt x="263449" y="36320"/>
                  </a:lnTo>
                  <a:lnTo>
                    <a:pt x="265576" y="35911"/>
                  </a:lnTo>
                  <a:lnTo>
                    <a:pt x="269257" y="35707"/>
                  </a:lnTo>
                  <a:lnTo>
                    <a:pt x="338539" y="35707"/>
                  </a:lnTo>
                  <a:lnTo>
                    <a:pt x="347134" y="9080"/>
                  </a:lnTo>
                  <a:lnTo>
                    <a:pt x="272979" y="9080"/>
                  </a:lnTo>
                  <a:lnTo>
                    <a:pt x="269707" y="8589"/>
                  </a:lnTo>
                  <a:lnTo>
                    <a:pt x="268725" y="7607"/>
                  </a:lnTo>
                  <a:lnTo>
                    <a:pt x="268152" y="7116"/>
                  </a:lnTo>
                  <a:lnTo>
                    <a:pt x="267866" y="6380"/>
                  </a:lnTo>
                  <a:lnTo>
                    <a:pt x="267866" y="4581"/>
                  </a:lnTo>
                  <a:lnTo>
                    <a:pt x="268234" y="2781"/>
                  </a:lnTo>
                  <a:lnTo>
                    <a:pt x="268970" y="0"/>
                  </a:lnTo>
                  <a:close/>
                </a:path>
                <a:path w="471170" h="180339">
                  <a:moveTo>
                    <a:pt x="443131" y="5276"/>
                  </a:moveTo>
                  <a:lnTo>
                    <a:pt x="435605" y="5276"/>
                  </a:lnTo>
                  <a:lnTo>
                    <a:pt x="424753" y="6089"/>
                  </a:lnTo>
                  <a:lnTo>
                    <a:pt x="389038" y="25369"/>
                  </a:lnTo>
                  <a:lnTo>
                    <a:pt x="368216" y="65010"/>
                  </a:lnTo>
                  <a:lnTo>
                    <a:pt x="364147" y="87857"/>
                  </a:lnTo>
                  <a:lnTo>
                    <a:pt x="364087" y="88317"/>
                  </a:lnTo>
                  <a:lnTo>
                    <a:pt x="363983" y="89122"/>
                  </a:lnTo>
                  <a:lnTo>
                    <a:pt x="363607" y="98164"/>
                  </a:lnTo>
                  <a:lnTo>
                    <a:pt x="363513" y="103563"/>
                  </a:lnTo>
                  <a:lnTo>
                    <a:pt x="363699" y="109016"/>
                  </a:lnTo>
                  <a:lnTo>
                    <a:pt x="363784" y="111485"/>
                  </a:lnTo>
                  <a:lnTo>
                    <a:pt x="374991" y="148964"/>
                  </a:lnTo>
                  <a:lnTo>
                    <a:pt x="406932" y="173055"/>
                  </a:lnTo>
                  <a:lnTo>
                    <a:pt x="412863" y="174242"/>
                  </a:lnTo>
                  <a:lnTo>
                    <a:pt x="424561" y="174242"/>
                  </a:lnTo>
                  <a:lnTo>
                    <a:pt x="430532" y="173055"/>
                  </a:lnTo>
                  <a:lnTo>
                    <a:pt x="443253" y="168106"/>
                  </a:lnTo>
                  <a:lnTo>
                    <a:pt x="448939" y="164507"/>
                  </a:lnTo>
                  <a:lnTo>
                    <a:pt x="451256" y="162339"/>
                  </a:lnTo>
                  <a:lnTo>
                    <a:pt x="412863" y="162339"/>
                  </a:lnTo>
                  <a:lnTo>
                    <a:pt x="409198" y="161194"/>
                  </a:lnTo>
                  <a:lnTo>
                    <a:pt x="409038" y="161194"/>
                  </a:lnTo>
                  <a:lnTo>
                    <a:pt x="402883" y="156204"/>
                  </a:lnTo>
                  <a:lnTo>
                    <a:pt x="395155" y="120404"/>
                  </a:lnTo>
                  <a:lnTo>
                    <a:pt x="396388" y="103563"/>
                  </a:lnTo>
                  <a:lnTo>
                    <a:pt x="396508" y="101930"/>
                  </a:lnTo>
                  <a:lnTo>
                    <a:pt x="400695" y="88317"/>
                  </a:lnTo>
                  <a:lnTo>
                    <a:pt x="407589" y="80249"/>
                  </a:lnTo>
                  <a:lnTo>
                    <a:pt x="407316" y="80249"/>
                  </a:lnTo>
                  <a:lnTo>
                    <a:pt x="417444" y="77427"/>
                  </a:lnTo>
                  <a:lnTo>
                    <a:pt x="456445" y="77427"/>
                  </a:lnTo>
                  <a:lnTo>
                    <a:pt x="453648" y="74727"/>
                  </a:lnTo>
                  <a:lnTo>
                    <a:pt x="397811" y="74727"/>
                  </a:lnTo>
                  <a:lnTo>
                    <a:pt x="398486" y="68078"/>
                  </a:lnTo>
                  <a:lnTo>
                    <a:pt x="409714" y="27240"/>
                  </a:lnTo>
                  <a:lnTo>
                    <a:pt x="419653" y="17178"/>
                  </a:lnTo>
                  <a:lnTo>
                    <a:pt x="465412" y="17178"/>
                  </a:lnTo>
                  <a:lnTo>
                    <a:pt x="464318" y="15706"/>
                  </a:lnTo>
                  <a:lnTo>
                    <a:pt x="462191" y="12761"/>
                  </a:lnTo>
                  <a:lnTo>
                    <a:pt x="458755" y="10307"/>
                  </a:lnTo>
                  <a:lnTo>
                    <a:pt x="454011" y="8343"/>
                  </a:lnTo>
                  <a:lnTo>
                    <a:pt x="449266" y="6298"/>
                  </a:lnTo>
                  <a:lnTo>
                    <a:pt x="443131" y="5276"/>
                  </a:lnTo>
                  <a:close/>
                </a:path>
                <a:path w="471170" h="180339">
                  <a:moveTo>
                    <a:pt x="456445" y="77427"/>
                  </a:moveTo>
                  <a:lnTo>
                    <a:pt x="423498" y="77427"/>
                  </a:lnTo>
                  <a:lnTo>
                    <a:pt x="428079" y="79513"/>
                  </a:lnTo>
                  <a:lnTo>
                    <a:pt x="431187" y="83685"/>
                  </a:lnTo>
                  <a:lnTo>
                    <a:pt x="434378" y="87857"/>
                  </a:lnTo>
                  <a:lnTo>
                    <a:pt x="436341" y="92683"/>
                  </a:lnTo>
                  <a:lnTo>
                    <a:pt x="437077" y="98164"/>
                  </a:lnTo>
                  <a:lnTo>
                    <a:pt x="437895" y="103563"/>
                  </a:lnTo>
                  <a:lnTo>
                    <a:pt x="438277" y="109016"/>
                  </a:lnTo>
                  <a:lnTo>
                    <a:pt x="438158" y="131090"/>
                  </a:lnTo>
                  <a:lnTo>
                    <a:pt x="437691" y="140211"/>
                  </a:lnTo>
                  <a:lnTo>
                    <a:pt x="436956" y="144465"/>
                  </a:lnTo>
                  <a:lnTo>
                    <a:pt x="436914" y="144710"/>
                  </a:lnTo>
                  <a:lnTo>
                    <a:pt x="434397" y="152891"/>
                  </a:lnTo>
                  <a:lnTo>
                    <a:pt x="434296" y="153218"/>
                  </a:lnTo>
                  <a:lnTo>
                    <a:pt x="432210" y="156531"/>
                  </a:lnTo>
                  <a:lnTo>
                    <a:pt x="429347" y="158903"/>
                  </a:lnTo>
                  <a:lnTo>
                    <a:pt x="426484" y="161194"/>
                  </a:lnTo>
                  <a:lnTo>
                    <a:pt x="422598" y="162339"/>
                  </a:lnTo>
                  <a:lnTo>
                    <a:pt x="451256" y="162339"/>
                  </a:lnTo>
                  <a:lnTo>
                    <a:pt x="470944" y="126591"/>
                  </a:lnTo>
                  <a:lnTo>
                    <a:pt x="470855" y="115711"/>
                  </a:lnTo>
                  <a:lnTo>
                    <a:pt x="470635" y="111485"/>
                  </a:lnTo>
                  <a:lnTo>
                    <a:pt x="470527" y="109412"/>
                  </a:lnTo>
                  <a:lnTo>
                    <a:pt x="464055" y="88317"/>
                  </a:lnTo>
                  <a:lnTo>
                    <a:pt x="463950" y="88102"/>
                  </a:lnTo>
                  <a:lnTo>
                    <a:pt x="459369" y="80249"/>
                  </a:lnTo>
                  <a:lnTo>
                    <a:pt x="456445" y="77427"/>
                  </a:lnTo>
                  <a:close/>
                </a:path>
                <a:path w="471170" h="180339">
                  <a:moveTo>
                    <a:pt x="431801" y="65647"/>
                  </a:moveTo>
                  <a:lnTo>
                    <a:pt x="424193" y="65647"/>
                  </a:lnTo>
                  <a:lnTo>
                    <a:pt x="417805" y="66215"/>
                  </a:lnTo>
                  <a:lnTo>
                    <a:pt x="411278" y="67917"/>
                  </a:lnTo>
                  <a:lnTo>
                    <a:pt x="404614" y="70755"/>
                  </a:lnTo>
                  <a:lnTo>
                    <a:pt x="397811" y="74727"/>
                  </a:lnTo>
                  <a:lnTo>
                    <a:pt x="453648" y="74727"/>
                  </a:lnTo>
                  <a:lnTo>
                    <a:pt x="453479" y="74564"/>
                  </a:lnTo>
                  <a:lnTo>
                    <a:pt x="446280" y="71046"/>
                  </a:lnTo>
                  <a:lnTo>
                    <a:pt x="439163" y="67447"/>
                  </a:lnTo>
                  <a:lnTo>
                    <a:pt x="431801" y="65647"/>
                  </a:lnTo>
                  <a:close/>
                </a:path>
                <a:path w="471170" h="180339">
                  <a:moveTo>
                    <a:pt x="465412" y="17178"/>
                  </a:moveTo>
                  <a:lnTo>
                    <a:pt x="432905" y="17178"/>
                  </a:lnTo>
                  <a:lnTo>
                    <a:pt x="438018" y="20082"/>
                  </a:lnTo>
                  <a:lnTo>
                    <a:pt x="443990" y="28099"/>
                  </a:lnTo>
                  <a:lnTo>
                    <a:pt x="454133" y="35707"/>
                  </a:lnTo>
                  <a:lnTo>
                    <a:pt x="459532" y="35707"/>
                  </a:lnTo>
                  <a:lnTo>
                    <a:pt x="467508" y="21473"/>
                  </a:lnTo>
                  <a:lnTo>
                    <a:pt x="466445" y="18569"/>
                  </a:lnTo>
                  <a:lnTo>
                    <a:pt x="465412" y="17178"/>
                  </a:lnTo>
                  <a:close/>
                </a:path>
              </a:pathLst>
            </a:custGeom>
            <a:solidFill>
              <a:srgbClr val="00529E"/>
            </a:solidFill>
          </p:spPr>
          <p:txBody>
            <a:bodyPr wrap="square" lIns="0" tIns="0" rIns="0" bIns="0" rtlCol="0"/>
            <a:lstStyle/>
            <a:p>
              <a:endParaRPr sz="641"/>
            </a:p>
          </p:txBody>
        </p:sp>
        <p:pic>
          <p:nvPicPr>
            <p:cNvPr id="14" name="object 14"/>
            <p:cNvPicPr/>
            <p:nvPr/>
          </p:nvPicPr>
          <p:blipFill>
            <a:blip r:embed="rId6" cstate="print"/>
            <a:stretch>
              <a:fillRect/>
            </a:stretch>
          </p:blipFill>
          <p:spPr>
            <a:xfrm>
              <a:off x="1854982" y="4426280"/>
              <a:ext cx="1109750" cy="174487"/>
            </a:xfrm>
            <a:prstGeom prst="rect">
              <a:avLst/>
            </a:prstGeom>
          </p:spPr>
        </p:pic>
        <p:pic>
          <p:nvPicPr>
            <p:cNvPr id="15" name="object 15"/>
            <p:cNvPicPr/>
            <p:nvPr/>
          </p:nvPicPr>
          <p:blipFill>
            <a:blip r:embed="rId7" cstate="print"/>
            <a:stretch>
              <a:fillRect/>
            </a:stretch>
          </p:blipFill>
          <p:spPr>
            <a:xfrm>
              <a:off x="16689754" y="7708246"/>
              <a:ext cx="3246245" cy="474749"/>
            </a:xfrm>
            <a:prstGeom prst="rect">
              <a:avLst/>
            </a:prstGeom>
          </p:spPr>
        </p:pic>
        <p:pic>
          <p:nvPicPr>
            <p:cNvPr id="16" name="object 16"/>
            <p:cNvPicPr/>
            <p:nvPr/>
          </p:nvPicPr>
          <p:blipFill>
            <a:blip r:embed="rId8" cstate="print"/>
            <a:stretch>
              <a:fillRect/>
            </a:stretch>
          </p:blipFill>
          <p:spPr>
            <a:xfrm>
              <a:off x="10700407" y="7666363"/>
              <a:ext cx="3174448" cy="478310"/>
            </a:xfrm>
            <a:prstGeom prst="rect">
              <a:avLst/>
            </a:prstGeom>
          </p:spPr>
        </p:pic>
        <p:pic>
          <p:nvPicPr>
            <p:cNvPr id="17" name="object 17"/>
            <p:cNvPicPr/>
            <p:nvPr/>
          </p:nvPicPr>
          <p:blipFill>
            <a:blip r:embed="rId9" cstate="print"/>
            <a:stretch>
              <a:fillRect/>
            </a:stretch>
          </p:blipFill>
          <p:spPr>
            <a:xfrm>
              <a:off x="4841109" y="7718718"/>
              <a:ext cx="3038215" cy="429725"/>
            </a:xfrm>
            <a:prstGeom prst="rect">
              <a:avLst/>
            </a:prstGeom>
          </p:spPr>
        </p:pic>
        <p:sp>
          <p:nvSpPr>
            <p:cNvPr id="18" name="object 18"/>
            <p:cNvSpPr/>
            <p:nvPr/>
          </p:nvSpPr>
          <p:spPr>
            <a:xfrm>
              <a:off x="4857851" y="7254233"/>
              <a:ext cx="12988925" cy="193040"/>
            </a:xfrm>
            <a:custGeom>
              <a:avLst/>
              <a:gdLst/>
              <a:ahLst/>
              <a:cxnLst/>
              <a:rect l="l" t="t" r="r" b="b"/>
              <a:pathLst>
                <a:path w="12988925" h="193040">
                  <a:moveTo>
                    <a:pt x="22834" y="2095"/>
                  </a:moveTo>
                  <a:lnTo>
                    <a:pt x="0" y="2095"/>
                  </a:lnTo>
                  <a:lnTo>
                    <a:pt x="0" y="148691"/>
                  </a:lnTo>
                  <a:lnTo>
                    <a:pt x="22834" y="148691"/>
                  </a:lnTo>
                  <a:lnTo>
                    <a:pt x="22834" y="2095"/>
                  </a:lnTo>
                  <a:close/>
                </a:path>
                <a:path w="12988925" h="193040">
                  <a:moveTo>
                    <a:pt x="151993" y="130048"/>
                  </a:moveTo>
                  <a:lnTo>
                    <a:pt x="81622" y="130048"/>
                  </a:lnTo>
                  <a:lnTo>
                    <a:pt x="81622" y="2095"/>
                  </a:lnTo>
                  <a:lnTo>
                    <a:pt x="58801" y="2095"/>
                  </a:lnTo>
                  <a:lnTo>
                    <a:pt x="58801" y="148691"/>
                  </a:lnTo>
                  <a:lnTo>
                    <a:pt x="151993" y="148691"/>
                  </a:lnTo>
                  <a:lnTo>
                    <a:pt x="151993" y="130048"/>
                  </a:lnTo>
                  <a:close/>
                </a:path>
                <a:path w="12988925" h="193040">
                  <a:moveTo>
                    <a:pt x="320560" y="47332"/>
                  </a:moveTo>
                  <a:lnTo>
                    <a:pt x="319760" y="36893"/>
                  </a:lnTo>
                  <a:lnTo>
                    <a:pt x="317385" y="27851"/>
                  </a:lnTo>
                  <a:lnTo>
                    <a:pt x="313728" y="20739"/>
                  </a:lnTo>
                  <a:lnTo>
                    <a:pt x="313372" y="20040"/>
                  </a:lnTo>
                  <a:lnTo>
                    <a:pt x="307784" y="13614"/>
                  </a:lnTo>
                  <a:lnTo>
                    <a:pt x="300647" y="8572"/>
                  </a:lnTo>
                  <a:lnTo>
                    <a:pt x="298577" y="7721"/>
                  </a:lnTo>
                  <a:lnTo>
                    <a:pt x="298577" y="39230"/>
                  </a:lnTo>
                  <a:lnTo>
                    <a:pt x="298577" y="57378"/>
                  </a:lnTo>
                  <a:lnTo>
                    <a:pt x="296265" y="64503"/>
                  </a:lnTo>
                  <a:lnTo>
                    <a:pt x="291655" y="69532"/>
                  </a:lnTo>
                  <a:lnTo>
                    <a:pt x="287058" y="74409"/>
                  </a:lnTo>
                  <a:lnTo>
                    <a:pt x="280428" y="76860"/>
                  </a:lnTo>
                  <a:lnTo>
                    <a:pt x="248107" y="76860"/>
                  </a:lnTo>
                  <a:lnTo>
                    <a:pt x="248107" y="20739"/>
                  </a:lnTo>
                  <a:lnTo>
                    <a:pt x="279311" y="20739"/>
                  </a:lnTo>
                  <a:lnTo>
                    <a:pt x="286359" y="23114"/>
                  </a:lnTo>
                  <a:lnTo>
                    <a:pt x="291236" y="27851"/>
                  </a:lnTo>
                  <a:lnTo>
                    <a:pt x="296125" y="32461"/>
                  </a:lnTo>
                  <a:lnTo>
                    <a:pt x="298577" y="39230"/>
                  </a:lnTo>
                  <a:lnTo>
                    <a:pt x="298577" y="7721"/>
                  </a:lnTo>
                  <a:lnTo>
                    <a:pt x="292023" y="4978"/>
                  </a:lnTo>
                  <a:lnTo>
                    <a:pt x="281914" y="2819"/>
                  </a:lnTo>
                  <a:lnTo>
                    <a:pt x="270306" y="2095"/>
                  </a:lnTo>
                  <a:lnTo>
                    <a:pt x="225272" y="2095"/>
                  </a:lnTo>
                  <a:lnTo>
                    <a:pt x="225272" y="148691"/>
                  </a:lnTo>
                  <a:lnTo>
                    <a:pt x="248107" y="148691"/>
                  </a:lnTo>
                  <a:lnTo>
                    <a:pt x="248107" y="95491"/>
                  </a:lnTo>
                  <a:lnTo>
                    <a:pt x="269252" y="95491"/>
                  </a:lnTo>
                  <a:lnTo>
                    <a:pt x="307365" y="83146"/>
                  </a:lnTo>
                  <a:lnTo>
                    <a:pt x="319735" y="58369"/>
                  </a:lnTo>
                  <a:lnTo>
                    <a:pt x="320560" y="47332"/>
                  </a:lnTo>
                  <a:close/>
                </a:path>
                <a:path w="12988925" h="193040">
                  <a:moveTo>
                    <a:pt x="464032" y="75387"/>
                  </a:moveTo>
                  <a:lnTo>
                    <a:pt x="456285" y="35179"/>
                  </a:lnTo>
                  <a:lnTo>
                    <a:pt x="445122" y="18224"/>
                  </a:lnTo>
                  <a:lnTo>
                    <a:pt x="441210" y="14211"/>
                  </a:lnTo>
                  <a:lnTo>
                    <a:pt x="441210" y="75387"/>
                  </a:lnTo>
                  <a:lnTo>
                    <a:pt x="440601" y="86626"/>
                  </a:lnTo>
                  <a:lnTo>
                    <a:pt x="424383" y="123964"/>
                  </a:lnTo>
                  <a:lnTo>
                    <a:pt x="400786" y="132562"/>
                  </a:lnTo>
                  <a:lnTo>
                    <a:pt x="392557" y="132562"/>
                  </a:lnTo>
                  <a:lnTo>
                    <a:pt x="364972" y="105752"/>
                  </a:lnTo>
                  <a:lnTo>
                    <a:pt x="360159" y="75387"/>
                  </a:lnTo>
                  <a:lnTo>
                    <a:pt x="360768" y="64160"/>
                  </a:lnTo>
                  <a:lnTo>
                    <a:pt x="377075" y="26936"/>
                  </a:lnTo>
                  <a:lnTo>
                    <a:pt x="417563" y="22098"/>
                  </a:lnTo>
                  <a:lnTo>
                    <a:pt x="440524" y="62890"/>
                  </a:lnTo>
                  <a:lnTo>
                    <a:pt x="441210" y="75387"/>
                  </a:lnTo>
                  <a:lnTo>
                    <a:pt x="441210" y="14211"/>
                  </a:lnTo>
                  <a:lnTo>
                    <a:pt x="400786" y="0"/>
                  </a:lnTo>
                  <a:lnTo>
                    <a:pt x="391363" y="584"/>
                  </a:lnTo>
                  <a:lnTo>
                    <a:pt x="354241" y="20205"/>
                  </a:lnTo>
                  <a:lnTo>
                    <a:pt x="337807" y="64160"/>
                  </a:lnTo>
                  <a:lnTo>
                    <a:pt x="337337" y="75387"/>
                  </a:lnTo>
                  <a:lnTo>
                    <a:pt x="337693" y="83807"/>
                  </a:lnTo>
                  <a:lnTo>
                    <a:pt x="337807" y="86626"/>
                  </a:lnTo>
                  <a:lnTo>
                    <a:pt x="349148" y="123596"/>
                  </a:lnTo>
                  <a:lnTo>
                    <a:pt x="382574" y="148526"/>
                  </a:lnTo>
                  <a:lnTo>
                    <a:pt x="400786" y="150787"/>
                  </a:lnTo>
                  <a:lnTo>
                    <a:pt x="410197" y="150215"/>
                  </a:lnTo>
                  <a:lnTo>
                    <a:pt x="445198" y="132562"/>
                  </a:lnTo>
                  <a:lnTo>
                    <a:pt x="447065" y="130632"/>
                  </a:lnTo>
                  <a:lnTo>
                    <a:pt x="463550" y="86626"/>
                  </a:lnTo>
                  <a:lnTo>
                    <a:pt x="464032" y="75387"/>
                  </a:lnTo>
                  <a:close/>
                </a:path>
                <a:path w="12988925" h="193040">
                  <a:moveTo>
                    <a:pt x="589038" y="148691"/>
                  </a:moveTo>
                  <a:lnTo>
                    <a:pt x="565924" y="91452"/>
                  </a:lnTo>
                  <a:lnTo>
                    <a:pt x="564540" y="89141"/>
                  </a:lnTo>
                  <a:lnTo>
                    <a:pt x="564464" y="89001"/>
                  </a:lnTo>
                  <a:lnTo>
                    <a:pt x="563740" y="88163"/>
                  </a:lnTo>
                  <a:lnTo>
                    <a:pt x="562648" y="86906"/>
                  </a:lnTo>
                  <a:lnTo>
                    <a:pt x="560971" y="84810"/>
                  </a:lnTo>
                  <a:lnTo>
                    <a:pt x="558736" y="82867"/>
                  </a:lnTo>
                  <a:lnTo>
                    <a:pt x="555942" y="81051"/>
                  </a:lnTo>
                  <a:lnTo>
                    <a:pt x="555942" y="80632"/>
                  </a:lnTo>
                  <a:lnTo>
                    <a:pt x="564324" y="77978"/>
                  </a:lnTo>
                  <a:lnTo>
                    <a:pt x="570814" y="73304"/>
                  </a:lnTo>
                  <a:lnTo>
                    <a:pt x="573265" y="69735"/>
                  </a:lnTo>
                  <a:lnTo>
                    <a:pt x="575424" y="66598"/>
                  </a:lnTo>
                  <a:lnTo>
                    <a:pt x="582333" y="41884"/>
                  </a:lnTo>
                  <a:lnTo>
                    <a:pt x="581583" y="32562"/>
                  </a:lnTo>
                  <a:lnTo>
                    <a:pt x="579348" y="24498"/>
                  </a:lnTo>
                  <a:lnTo>
                    <a:pt x="577278" y="20739"/>
                  </a:lnTo>
                  <a:lnTo>
                    <a:pt x="575614" y="17703"/>
                  </a:lnTo>
                  <a:lnTo>
                    <a:pt x="570395" y="12153"/>
                  </a:lnTo>
                  <a:lnTo>
                    <a:pt x="563651" y="7747"/>
                  </a:lnTo>
                  <a:lnTo>
                    <a:pt x="560349" y="6502"/>
                  </a:lnTo>
                  <a:lnTo>
                    <a:pt x="560349" y="35953"/>
                  </a:lnTo>
                  <a:lnTo>
                    <a:pt x="560349" y="43764"/>
                  </a:lnTo>
                  <a:lnTo>
                    <a:pt x="558609" y="55130"/>
                  </a:lnTo>
                  <a:lnTo>
                    <a:pt x="553377" y="63246"/>
                  </a:lnTo>
                  <a:lnTo>
                    <a:pt x="544677" y="68110"/>
                  </a:lnTo>
                  <a:lnTo>
                    <a:pt x="532485" y="69735"/>
                  </a:lnTo>
                  <a:lnTo>
                    <a:pt x="509879" y="69735"/>
                  </a:lnTo>
                  <a:lnTo>
                    <a:pt x="509879" y="20739"/>
                  </a:lnTo>
                  <a:lnTo>
                    <a:pt x="541502" y="20739"/>
                  </a:lnTo>
                  <a:lnTo>
                    <a:pt x="548614" y="22618"/>
                  </a:lnTo>
                  <a:lnTo>
                    <a:pt x="553224" y="26390"/>
                  </a:lnTo>
                  <a:lnTo>
                    <a:pt x="557974" y="30162"/>
                  </a:lnTo>
                  <a:lnTo>
                    <a:pt x="560349" y="35953"/>
                  </a:lnTo>
                  <a:lnTo>
                    <a:pt x="560349" y="6502"/>
                  </a:lnTo>
                  <a:lnTo>
                    <a:pt x="555371" y="4610"/>
                  </a:lnTo>
                  <a:lnTo>
                    <a:pt x="545541" y="2730"/>
                  </a:lnTo>
                  <a:lnTo>
                    <a:pt x="534162" y="2095"/>
                  </a:lnTo>
                  <a:lnTo>
                    <a:pt x="487045" y="2095"/>
                  </a:lnTo>
                  <a:lnTo>
                    <a:pt x="487045" y="148691"/>
                  </a:lnTo>
                  <a:lnTo>
                    <a:pt x="509879" y="148691"/>
                  </a:lnTo>
                  <a:lnTo>
                    <a:pt x="509879" y="88163"/>
                  </a:lnTo>
                  <a:lnTo>
                    <a:pt x="530682" y="88163"/>
                  </a:lnTo>
                  <a:lnTo>
                    <a:pt x="535698" y="89141"/>
                  </a:lnTo>
                  <a:lnTo>
                    <a:pt x="538772" y="91097"/>
                  </a:lnTo>
                  <a:lnTo>
                    <a:pt x="541845" y="92913"/>
                  </a:lnTo>
                  <a:lnTo>
                    <a:pt x="544423" y="96608"/>
                  </a:lnTo>
                  <a:lnTo>
                    <a:pt x="546519" y="102196"/>
                  </a:lnTo>
                  <a:lnTo>
                    <a:pt x="564527" y="148691"/>
                  </a:lnTo>
                  <a:lnTo>
                    <a:pt x="589038" y="148691"/>
                  </a:lnTo>
                  <a:close/>
                </a:path>
                <a:path w="12988925" h="193040">
                  <a:moveTo>
                    <a:pt x="709231" y="2095"/>
                  </a:moveTo>
                  <a:lnTo>
                    <a:pt x="596976" y="2095"/>
                  </a:lnTo>
                  <a:lnTo>
                    <a:pt x="596976" y="19481"/>
                  </a:lnTo>
                  <a:lnTo>
                    <a:pt x="641794" y="19481"/>
                  </a:lnTo>
                  <a:lnTo>
                    <a:pt x="641794" y="148691"/>
                  </a:lnTo>
                  <a:lnTo>
                    <a:pt x="664616" y="148691"/>
                  </a:lnTo>
                  <a:lnTo>
                    <a:pt x="664616" y="19481"/>
                  </a:lnTo>
                  <a:lnTo>
                    <a:pt x="709231" y="19481"/>
                  </a:lnTo>
                  <a:lnTo>
                    <a:pt x="709231" y="2095"/>
                  </a:lnTo>
                  <a:close/>
                </a:path>
                <a:path w="12988925" h="193040">
                  <a:moveTo>
                    <a:pt x="846467" y="75387"/>
                  </a:moveTo>
                  <a:lnTo>
                    <a:pt x="838720" y="35179"/>
                  </a:lnTo>
                  <a:lnTo>
                    <a:pt x="827557" y="18224"/>
                  </a:lnTo>
                  <a:lnTo>
                    <a:pt x="823645" y="14211"/>
                  </a:lnTo>
                  <a:lnTo>
                    <a:pt x="823645" y="75387"/>
                  </a:lnTo>
                  <a:lnTo>
                    <a:pt x="823023" y="86626"/>
                  </a:lnTo>
                  <a:lnTo>
                    <a:pt x="822960" y="87909"/>
                  </a:lnTo>
                  <a:lnTo>
                    <a:pt x="806818" y="123964"/>
                  </a:lnTo>
                  <a:lnTo>
                    <a:pt x="783221" y="132562"/>
                  </a:lnTo>
                  <a:lnTo>
                    <a:pt x="774979" y="132562"/>
                  </a:lnTo>
                  <a:lnTo>
                    <a:pt x="747407" y="105752"/>
                  </a:lnTo>
                  <a:lnTo>
                    <a:pt x="742594" y="75387"/>
                  </a:lnTo>
                  <a:lnTo>
                    <a:pt x="743204" y="64160"/>
                  </a:lnTo>
                  <a:lnTo>
                    <a:pt x="759510" y="26936"/>
                  </a:lnTo>
                  <a:lnTo>
                    <a:pt x="783221" y="18224"/>
                  </a:lnTo>
                  <a:lnTo>
                    <a:pt x="792099" y="19189"/>
                  </a:lnTo>
                  <a:lnTo>
                    <a:pt x="820915" y="51625"/>
                  </a:lnTo>
                  <a:lnTo>
                    <a:pt x="823645" y="75387"/>
                  </a:lnTo>
                  <a:lnTo>
                    <a:pt x="823645" y="14211"/>
                  </a:lnTo>
                  <a:lnTo>
                    <a:pt x="783221" y="0"/>
                  </a:lnTo>
                  <a:lnTo>
                    <a:pt x="773798" y="584"/>
                  </a:lnTo>
                  <a:lnTo>
                    <a:pt x="736676" y="20205"/>
                  </a:lnTo>
                  <a:lnTo>
                    <a:pt x="720242" y="64160"/>
                  </a:lnTo>
                  <a:lnTo>
                    <a:pt x="719772" y="75387"/>
                  </a:lnTo>
                  <a:lnTo>
                    <a:pt x="720115" y="83807"/>
                  </a:lnTo>
                  <a:lnTo>
                    <a:pt x="731583" y="123596"/>
                  </a:lnTo>
                  <a:lnTo>
                    <a:pt x="764997" y="148526"/>
                  </a:lnTo>
                  <a:lnTo>
                    <a:pt x="783221" y="150787"/>
                  </a:lnTo>
                  <a:lnTo>
                    <a:pt x="792632" y="150215"/>
                  </a:lnTo>
                  <a:lnTo>
                    <a:pt x="827633" y="132562"/>
                  </a:lnTo>
                  <a:lnTo>
                    <a:pt x="829500" y="130632"/>
                  </a:lnTo>
                  <a:lnTo>
                    <a:pt x="845985" y="86626"/>
                  </a:lnTo>
                  <a:lnTo>
                    <a:pt x="846467" y="75387"/>
                  </a:lnTo>
                  <a:close/>
                </a:path>
                <a:path w="12988925" h="193040">
                  <a:moveTo>
                    <a:pt x="5876061" y="2095"/>
                  </a:moveTo>
                  <a:lnTo>
                    <a:pt x="5853227" y="2095"/>
                  </a:lnTo>
                  <a:lnTo>
                    <a:pt x="5853227" y="148691"/>
                  </a:lnTo>
                  <a:lnTo>
                    <a:pt x="5876061" y="148691"/>
                  </a:lnTo>
                  <a:lnTo>
                    <a:pt x="5876061" y="2095"/>
                  </a:lnTo>
                  <a:close/>
                </a:path>
                <a:path w="12988925" h="193040">
                  <a:moveTo>
                    <a:pt x="6005220" y="130048"/>
                  </a:moveTo>
                  <a:lnTo>
                    <a:pt x="5934849" y="130048"/>
                  </a:lnTo>
                  <a:lnTo>
                    <a:pt x="5934849" y="2095"/>
                  </a:lnTo>
                  <a:lnTo>
                    <a:pt x="5912028" y="2095"/>
                  </a:lnTo>
                  <a:lnTo>
                    <a:pt x="5912028" y="148691"/>
                  </a:lnTo>
                  <a:lnTo>
                    <a:pt x="6005220" y="148691"/>
                  </a:lnTo>
                  <a:lnTo>
                    <a:pt x="6005220" y="130048"/>
                  </a:lnTo>
                  <a:close/>
                </a:path>
                <a:path w="12988925" h="193040">
                  <a:moveTo>
                    <a:pt x="6185509" y="72466"/>
                  </a:moveTo>
                  <a:lnTo>
                    <a:pt x="6184582" y="56057"/>
                  </a:lnTo>
                  <a:lnTo>
                    <a:pt x="6181801" y="41833"/>
                  </a:lnTo>
                  <a:lnTo>
                    <a:pt x="6177153" y="29781"/>
                  </a:lnTo>
                  <a:lnTo>
                    <a:pt x="6171196" y="20739"/>
                  </a:lnTo>
                  <a:lnTo>
                    <a:pt x="6170650" y="19900"/>
                  </a:lnTo>
                  <a:lnTo>
                    <a:pt x="6162687" y="12369"/>
                  </a:lnTo>
                  <a:lnTo>
                    <a:pt x="6162687" y="72466"/>
                  </a:lnTo>
                  <a:lnTo>
                    <a:pt x="6162154" y="85420"/>
                  </a:lnTo>
                  <a:lnTo>
                    <a:pt x="6148273" y="122389"/>
                  </a:lnTo>
                  <a:lnTo>
                    <a:pt x="6124359" y="130048"/>
                  </a:lnTo>
                  <a:lnTo>
                    <a:pt x="6101321" y="130048"/>
                  </a:lnTo>
                  <a:lnTo>
                    <a:pt x="6101321" y="20739"/>
                  </a:lnTo>
                  <a:lnTo>
                    <a:pt x="6126035" y="20739"/>
                  </a:lnTo>
                  <a:lnTo>
                    <a:pt x="6160490" y="49263"/>
                  </a:lnTo>
                  <a:lnTo>
                    <a:pt x="6162687" y="72466"/>
                  </a:lnTo>
                  <a:lnTo>
                    <a:pt x="6162687" y="12369"/>
                  </a:lnTo>
                  <a:lnTo>
                    <a:pt x="6162408" y="12103"/>
                  </a:lnTo>
                  <a:lnTo>
                    <a:pt x="6152375" y="6540"/>
                  </a:lnTo>
                  <a:lnTo>
                    <a:pt x="6140526" y="3213"/>
                  </a:lnTo>
                  <a:lnTo>
                    <a:pt x="6126873" y="2095"/>
                  </a:lnTo>
                  <a:lnTo>
                    <a:pt x="6078499" y="2095"/>
                  </a:lnTo>
                  <a:lnTo>
                    <a:pt x="6078499" y="148691"/>
                  </a:lnTo>
                  <a:lnTo>
                    <a:pt x="6121019" y="148691"/>
                  </a:lnTo>
                  <a:lnTo>
                    <a:pt x="6164719" y="136423"/>
                  </a:lnTo>
                  <a:lnTo>
                    <a:pt x="6183833" y="97066"/>
                  </a:lnTo>
                  <a:lnTo>
                    <a:pt x="6185090" y="85420"/>
                  </a:lnTo>
                  <a:lnTo>
                    <a:pt x="6185509" y="72466"/>
                  </a:lnTo>
                  <a:close/>
                </a:path>
                <a:path w="12988925" h="193040">
                  <a:moveTo>
                    <a:pt x="6317221" y="2095"/>
                  </a:moveTo>
                  <a:lnTo>
                    <a:pt x="6294183" y="2095"/>
                  </a:lnTo>
                  <a:lnTo>
                    <a:pt x="6294132" y="91313"/>
                  </a:lnTo>
                  <a:lnTo>
                    <a:pt x="6292240" y="108940"/>
                  </a:lnTo>
                  <a:lnTo>
                    <a:pt x="6286436" y="121831"/>
                  </a:lnTo>
                  <a:lnTo>
                    <a:pt x="6276746" y="129565"/>
                  </a:lnTo>
                  <a:lnTo>
                    <a:pt x="6263183" y="132143"/>
                  </a:lnTo>
                  <a:lnTo>
                    <a:pt x="6249530" y="129565"/>
                  </a:lnTo>
                  <a:lnTo>
                    <a:pt x="6239789" y="121831"/>
                  </a:lnTo>
                  <a:lnTo>
                    <a:pt x="6233934" y="108940"/>
                  </a:lnTo>
                  <a:lnTo>
                    <a:pt x="6232029" y="91313"/>
                  </a:lnTo>
                  <a:lnTo>
                    <a:pt x="6231979" y="2095"/>
                  </a:lnTo>
                  <a:lnTo>
                    <a:pt x="6208954" y="2095"/>
                  </a:lnTo>
                  <a:lnTo>
                    <a:pt x="6208954" y="91313"/>
                  </a:lnTo>
                  <a:lnTo>
                    <a:pt x="6209804" y="105168"/>
                  </a:lnTo>
                  <a:lnTo>
                    <a:pt x="6212319" y="117068"/>
                  </a:lnTo>
                  <a:lnTo>
                    <a:pt x="6212357" y="117221"/>
                  </a:lnTo>
                  <a:lnTo>
                    <a:pt x="6216523" y="127279"/>
                  </a:lnTo>
                  <a:lnTo>
                    <a:pt x="6216599" y="127469"/>
                  </a:lnTo>
                  <a:lnTo>
                    <a:pt x="6250597" y="149847"/>
                  </a:lnTo>
                  <a:lnTo>
                    <a:pt x="6263183" y="150787"/>
                  </a:lnTo>
                  <a:lnTo>
                    <a:pt x="6275502" y="149847"/>
                  </a:lnTo>
                  <a:lnTo>
                    <a:pt x="6286335" y="147066"/>
                  </a:lnTo>
                  <a:lnTo>
                    <a:pt x="6295542" y="142417"/>
                  </a:lnTo>
                  <a:lnTo>
                    <a:pt x="6303391" y="135699"/>
                  </a:lnTo>
                  <a:lnTo>
                    <a:pt x="6305943" y="132143"/>
                  </a:lnTo>
                  <a:lnTo>
                    <a:pt x="6309449" y="127279"/>
                  </a:lnTo>
                  <a:lnTo>
                    <a:pt x="6313690" y="117221"/>
                  </a:lnTo>
                  <a:lnTo>
                    <a:pt x="6313767" y="117068"/>
                  </a:lnTo>
                  <a:lnTo>
                    <a:pt x="6316332" y="105168"/>
                  </a:lnTo>
                  <a:lnTo>
                    <a:pt x="6317221" y="91313"/>
                  </a:lnTo>
                  <a:lnTo>
                    <a:pt x="6317221" y="2095"/>
                  </a:lnTo>
                  <a:close/>
                </a:path>
                <a:path w="12988925" h="193040">
                  <a:moveTo>
                    <a:pt x="6465735" y="75387"/>
                  </a:moveTo>
                  <a:lnTo>
                    <a:pt x="6457988" y="35179"/>
                  </a:lnTo>
                  <a:lnTo>
                    <a:pt x="6446825" y="18224"/>
                  </a:lnTo>
                  <a:lnTo>
                    <a:pt x="6442900" y="14211"/>
                  </a:lnTo>
                  <a:lnTo>
                    <a:pt x="6442900" y="75387"/>
                  </a:lnTo>
                  <a:lnTo>
                    <a:pt x="6442291" y="86626"/>
                  </a:lnTo>
                  <a:lnTo>
                    <a:pt x="6442227" y="87909"/>
                  </a:lnTo>
                  <a:lnTo>
                    <a:pt x="6426086" y="123964"/>
                  </a:lnTo>
                  <a:lnTo>
                    <a:pt x="6402489" y="132562"/>
                  </a:lnTo>
                  <a:lnTo>
                    <a:pt x="6394247" y="132562"/>
                  </a:lnTo>
                  <a:lnTo>
                    <a:pt x="6366675" y="105752"/>
                  </a:lnTo>
                  <a:lnTo>
                    <a:pt x="6361862" y="75387"/>
                  </a:lnTo>
                  <a:lnTo>
                    <a:pt x="6362471" y="64160"/>
                  </a:lnTo>
                  <a:lnTo>
                    <a:pt x="6378765" y="26936"/>
                  </a:lnTo>
                  <a:lnTo>
                    <a:pt x="6402489" y="18224"/>
                  </a:lnTo>
                  <a:lnTo>
                    <a:pt x="6411354" y="19189"/>
                  </a:lnTo>
                  <a:lnTo>
                    <a:pt x="6440183" y="51625"/>
                  </a:lnTo>
                  <a:lnTo>
                    <a:pt x="6442900" y="75387"/>
                  </a:lnTo>
                  <a:lnTo>
                    <a:pt x="6442900" y="14211"/>
                  </a:lnTo>
                  <a:lnTo>
                    <a:pt x="6402489" y="0"/>
                  </a:lnTo>
                  <a:lnTo>
                    <a:pt x="6393066" y="584"/>
                  </a:lnTo>
                  <a:lnTo>
                    <a:pt x="6355943" y="20205"/>
                  </a:lnTo>
                  <a:lnTo>
                    <a:pt x="6339510" y="64160"/>
                  </a:lnTo>
                  <a:lnTo>
                    <a:pt x="6339040" y="75387"/>
                  </a:lnTo>
                  <a:lnTo>
                    <a:pt x="6339383" y="83807"/>
                  </a:lnTo>
                  <a:lnTo>
                    <a:pt x="6350851" y="123596"/>
                  </a:lnTo>
                  <a:lnTo>
                    <a:pt x="6384264" y="148526"/>
                  </a:lnTo>
                  <a:lnTo>
                    <a:pt x="6402489" y="150787"/>
                  </a:lnTo>
                  <a:lnTo>
                    <a:pt x="6411900" y="150215"/>
                  </a:lnTo>
                  <a:lnTo>
                    <a:pt x="6446901" y="132562"/>
                  </a:lnTo>
                  <a:lnTo>
                    <a:pt x="6463792" y="97066"/>
                  </a:lnTo>
                  <a:lnTo>
                    <a:pt x="6465252" y="86626"/>
                  </a:lnTo>
                  <a:lnTo>
                    <a:pt x="6465735" y="75387"/>
                  </a:lnTo>
                  <a:close/>
                </a:path>
                <a:path w="12988925" h="193040">
                  <a:moveTo>
                    <a:pt x="6624866" y="2095"/>
                  </a:moveTo>
                  <a:lnTo>
                    <a:pt x="6599529" y="2095"/>
                  </a:lnTo>
                  <a:lnTo>
                    <a:pt x="6556807" y="121462"/>
                  </a:lnTo>
                  <a:lnTo>
                    <a:pt x="6529756" y="45859"/>
                  </a:lnTo>
                  <a:lnTo>
                    <a:pt x="6514084" y="2095"/>
                  </a:lnTo>
                  <a:lnTo>
                    <a:pt x="6488747" y="2095"/>
                  </a:lnTo>
                  <a:lnTo>
                    <a:pt x="6488747" y="148691"/>
                  </a:lnTo>
                  <a:lnTo>
                    <a:pt x="6511150" y="148691"/>
                  </a:lnTo>
                  <a:lnTo>
                    <a:pt x="6511150" y="45859"/>
                  </a:lnTo>
                  <a:lnTo>
                    <a:pt x="6548844" y="148691"/>
                  </a:lnTo>
                  <a:lnTo>
                    <a:pt x="6564770" y="148691"/>
                  </a:lnTo>
                  <a:lnTo>
                    <a:pt x="6574752" y="121462"/>
                  </a:lnTo>
                  <a:lnTo>
                    <a:pt x="6602463" y="45859"/>
                  </a:lnTo>
                  <a:lnTo>
                    <a:pt x="6602463" y="148691"/>
                  </a:lnTo>
                  <a:lnTo>
                    <a:pt x="6624866" y="148691"/>
                  </a:lnTo>
                  <a:lnTo>
                    <a:pt x="6624866" y="45859"/>
                  </a:lnTo>
                  <a:lnTo>
                    <a:pt x="6624866" y="2095"/>
                  </a:lnTo>
                  <a:close/>
                </a:path>
                <a:path w="12988925" h="193040">
                  <a:moveTo>
                    <a:pt x="6774535" y="75387"/>
                  </a:moveTo>
                  <a:lnTo>
                    <a:pt x="6766788" y="35179"/>
                  </a:lnTo>
                  <a:lnTo>
                    <a:pt x="6755638" y="18224"/>
                  </a:lnTo>
                  <a:lnTo>
                    <a:pt x="6751714" y="14211"/>
                  </a:lnTo>
                  <a:lnTo>
                    <a:pt x="6751714" y="75387"/>
                  </a:lnTo>
                  <a:lnTo>
                    <a:pt x="6751104" y="86626"/>
                  </a:lnTo>
                  <a:lnTo>
                    <a:pt x="6751040" y="87909"/>
                  </a:lnTo>
                  <a:lnTo>
                    <a:pt x="6734899" y="123964"/>
                  </a:lnTo>
                  <a:lnTo>
                    <a:pt x="6711302" y="132562"/>
                  </a:lnTo>
                  <a:lnTo>
                    <a:pt x="6703060" y="132562"/>
                  </a:lnTo>
                  <a:lnTo>
                    <a:pt x="6675488" y="105752"/>
                  </a:lnTo>
                  <a:lnTo>
                    <a:pt x="6670675" y="75387"/>
                  </a:lnTo>
                  <a:lnTo>
                    <a:pt x="6671284" y="64160"/>
                  </a:lnTo>
                  <a:lnTo>
                    <a:pt x="6671348" y="62890"/>
                  </a:lnTo>
                  <a:lnTo>
                    <a:pt x="6687579" y="26936"/>
                  </a:lnTo>
                  <a:lnTo>
                    <a:pt x="6711302" y="18224"/>
                  </a:lnTo>
                  <a:lnTo>
                    <a:pt x="6720167" y="19189"/>
                  </a:lnTo>
                  <a:lnTo>
                    <a:pt x="6748996" y="51625"/>
                  </a:lnTo>
                  <a:lnTo>
                    <a:pt x="6751714" y="75387"/>
                  </a:lnTo>
                  <a:lnTo>
                    <a:pt x="6751714" y="14211"/>
                  </a:lnTo>
                  <a:lnTo>
                    <a:pt x="6711302" y="0"/>
                  </a:lnTo>
                  <a:lnTo>
                    <a:pt x="6701879" y="584"/>
                  </a:lnTo>
                  <a:lnTo>
                    <a:pt x="6664757" y="20205"/>
                  </a:lnTo>
                  <a:lnTo>
                    <a:pt x="6648310" y="64160"/>
                  </a:lnTo>
                  <a:lnTo>
                    <a:pt x="6647840" y="75387"/>
                  </a:lnTo>
                  <a:lnTo>
                    <a:pt x="6648196" y="83807"/>
                  </a:lnTo>
                  <a:lnTo>
                    <a:pt x="6648310" y="86626"/>
                  </a:lnTo>
                  <a:lnTo>
                    <a:pt x="6659664" y="123596"/>
                  </a:lnTo>
                  <a:lnTo>
                    <a:pt x="6693078" y="148526"/>
                  </a:lnTo>
                  <a:lnTo>
                    <a:pt x="6711302" y="150787"/>
                  </a:lnTo>
                  <a:lnTo>
                    <a:pt x="6720713" y="150215"/>
                  </a:lnTo>
                  <a:lnTo>
                    <a:pt x="6755701" y="132562"/>
                  </a:lnTo>
                  <a:lnTo>
                    <a:pt x="6757581" y="130632"/>
                  </a:lnTo>
                  <a:lnTo>
                    <a:pt x="6774053" y="86626"/>
                  </a:lnTo>
                  <a:lnTo>
                    <a:pt x="6774535" y="75387"/>
                  </a:lnTo>
                  <a:close/>
                </a:path>
                <a:path w="12988925" h="193040">
                  <a:moveTo>
                    <a:pt x="11952313" y="171932"/>
                  </a:moveTo>
                  <a:lnTo>
                    <a:pt x="11881942" y="171932"/>
                  </a:lnTo>
                  <a:lnTo>
                    <a:pt x="11881942" y="43980"/>
                  </a:lnTo>
                  <a:lnTo>
                    <a:pt x="11859120" y="43980"/>
                  </a:lnTo>
                  <a:lnTo>
                    <a:pt x="11859120" y="190576"/>
                  </a:lnTo>
                  <a:lnTo>
                    <a:pt x="11952313" y="190576"/>
                  </a:lnTo>
                  <a:lnTo>
                    <a:pt x="11952313" y="171932"/>
                  </a:lnTo>
                  <a:close/>
                </a:path>
                <a:path w="12988925" h="193040">
                  <a:moveTo>
                    <a:pt x="11997995" y="52501"/>
                  </a:moveTo>
                  <a:lnTo>
                    <a:pt x="11996522" y="47675"/>
                  </a:lnTo>
                  <a:lnTo>
                    <a:pt x="11990667" y="40703"/>
                  </a:lnTo>
                  <a:lnTo>
                    <a:pt x="11986755" y="38950"/>
                  </a:lnTo>
                  <a:lnTo>
                    <a:pt x="11976976" y="38950"/>
                  </a:lnTo>
                  <a:lnTo>
                    <a:pt x="11973001" y="40424"/>
                  </a:lnTo>
                  <a:lnTo>
                    <a:pt x="11969928" y="43357"/>
                  </a:lnTo>
                  <a:lnTo>
                    <a:pt x="11966994" y="46278"/>
                  </a:lnTo>
                  <a:lnTo>
                    <a:pt x="11965534" y="50126"/>
                  </a:lnTo>
                  <a:lnTo>
                    <a:pt x="11965534" y="59055"/>
                  </a:lnTo>
                  <a:lnTo>
                    <a:pt x="11966715" y="62484"/>
                  </a:lnTo>
                  <a:lnTo>
                    <a:pt x="11969090" y="65125"/>
                  </a:lnTo>
                  <a:lnTo>
                    <a:pt x="11971465" y="67640"/>
                  </a:lnTo>
                  <a:lnTo>
                    <a:pt x="11974335" y="68897"/>
                  </a:lnTo>
                  <a:lnTo>
                    <a:pt x="11979351" y="68897"/>
                  </a:lnTo>
                  <a:lnTo>
                    <a:pt x="11980189" y="68694"/>
                  </a:lnTo>
                  <a:lnTo>
                    <a:pt x="11979072" y="73583"/>
                  </a:lnTo>
                  <a:lnTo>
                    <a:pt x="11977192" y="78320"/>
                  </a:lnTo>
                  <a:lnTo>
                    <a:pt x="11971884" y="87541"/>
                  </a:lnTo>
                  <a:lnTo>
                    <a:pt x="11968810" y="91452"/>
                  </a:lnTo>
                  <a:lnTo>
                    <a:pt x="11965330" y="94653"/>
                  </a:lnTo>
                  <a:lnTo>
                    <a:pt x="11974335" y="104914"/>
                  </a:lnTo>
                  <a:lnTo>
                    <a:pt x="11996369" y="70840"/>
                  </a:lnTo>
                  <a:lnTo>
                    <a:pt x="11996788" y="68694"/>
                  </a:lnTo>
                  <a:lnTo>
                    <a:pt x="11997500" y="65125"/>
                  </a:lnTo>
                  <a:lnTo>
                    <a:pt x="11997588" y="64668"/>
                  </a:lnTo>
                  <a:lnTo>
                    <a:pt x="11997969" y="59055"/>
                  </a:lnTo>
                  <a:lnTo>
                    <a:pt x="11997995" y="52501"/>
                  </a:lnTo>
                  <a:close/>
                </a:path>
                <a:path w="12988925" h="193040">
                  <a:moveTo>
                    <a:pt x="12110288" y="43980"/>
                  </a:moveTo>
                  <a:lnTo>
                    <a:pt x="12087454" y="43980"/>
                  </a:lnTo>
                  <a:lnTo>
                    <a:pt x="12087454" y="190576"/>
                  </a:lnTo>
                  <a:lnTo>
                    <a:pt x="12110288" y="190576"/>
                  </a:lnTo>
                  <a:lnTo>
                    <a:pt x="12110288" y="43980"/>
                  </a:lnTo>
                  <a:close/>
                </a:path>
                <a:path w="12988925" h="193040">
                  <a:moveTo>
                    <a:pt x="12258497" y="43980"/>
                  </a:moveTo>
                  <a:lnTo>
                    <a:pt x="12235675" y="43980"/>
                  </a:lnTo>
                  <a:lnTo>
                    <a:pt x="12235675" y="152044"/>
                  </a:lnTo>
                  <a:lnTo>
                    <a:pt x="12192191" y="81051"/>
                  </a:lnTo>
                  <a:lnTo>
                    <a:pt x="12169496" y="43980"/>
                  </a:lnTo>
                  <a:lnTo>
                    <a:pt x="12146255" y="43980"/>
                  </a:lnTo>
                  <a:lnTo>
                    <a:pt x="12146255" y="190576"/>
                  </a:lnTo>
                  <a:lnTo>
                    <a:pt x="12169077" y="190576"/>
                  </a:lnTo>
                  <a:lnTo>
                    <a:pt x="12169077" y="81051"/>
                  </a:lnTo>
                  <a:lnTo>
                    <a:pt x="12236514" y="190576"/>
                  </a:lnTo>
                  <a:lnTo>
                    <a:pt x="12258497" y="190576"/>
                  </a:lnTo>
                  <a:lnTo>
                    <a:pt x="12258497" y="152044"/>
                  </a:lnTo>
                  <a:lnTo>
                    <a:pt x="12258497" y="43980"/>
                  </a:lnTo>
                  <a:close/>
                </a:path>
                <a:path w="12988925" h="193040">
                  <a:moveTo>
                    <a:pt x="12393879" y="65760"/>
                  </a:moveTo>
                  <a:lnTo>
                    <a:pt x="12390603" y="60528"/>
                  </a:lnTo>
                  <a:lnTo>
                    <a:pt x="12386348" y="55702"/>
                  </a:lnTo>
                  <a:lnTo>
                    <a:pt x="12346762" y="41884"/>
                  </a:lnTo>
                  <a:lnTo>
                    <a:pt x="12337136" y="42456"/>
                  </a:lnTo>
                  <a:lnTo>
                    <a:pt x="12299023" y="62255"/>
                  </a:lnTo>
                  <a:lnTo>
                    <a:pt x="12281929" y="106133"/>
                  </a:lnTo>
                  <a:lnTo>
                    <a:pt x="12281421" y="117271"/>
                  </a:lnTo>
                  <a:lnTo>
                    <a:pt x="12281929" y="128409"/>
                  </a:lnTo>
                  <a:lnTo>
                    <a:pt x="12293765" y="165277"/>
                  </a:lnTo>
                  <a:lnTo>
                    <a:pt x="12327712" y="190360"/>
                  </a:lnTo>
                  <a:lnTo>
                    <a:pt x="12346140" y="192671"/>
                  </a:lnTo>
                  <a:lnTo>
                    <a:pt x="12354243" y="192278"/>
                  </a:lnTo>
                  <a:lnTo>
                    <a:pt x="12390438" y="174129"/>
                  </a:lnTo>
                  <a:lnTo>
                    <a:pt x="12393879" y="168795"/>
                  </a:lnTo>
                  <a:lnTo>
                    <a:pt x="12380900" y="156641"/>
                  </a:lnTo>
                  <a:lnTo>
                    <a:pt x="12377268" y="162509"/>
                  </a:lnTo>
                  <a:lnTo>
                    <a:pt x="12372594" y="166903"/>
                  </a:lnTo>
                  <a:lnTo>
                    <a:pt x="12366866" y="169837"/>
                  </a:lnTo>
                  <a:lnTo>
                    <a:pt x="12361139" y="172631"/>
                  </a:lnTo>
                  <a:lnTo>
                    <a:pt x="12353709" y="174129"/>
                  </a:lnTo>
                  <a:lnTo>
                    <a:pt x="12347194" y="174129"/>
                  </a:lnTo>
                  <a:lnTo>
                    <a:pt x="12310593" y="150964"/>
                  </a:lnTo>
                  <a:lnTo>
                    <a:pt x="12304459" y="117271"/>
                  </a:lnTo>
                  <a:lnTo>
                    <a:pt x="12305068" y="106133"/>
                  </a:lnTo>
                  <a:lnTo>
                    <a:pt x="12305157" y="104444"/>
                  </a:lnTo>
                  <a:lnTo>
                    <a:pt x="12321705" y="68884"/>
                  </a:lnTo>
                  <a:lnTo>
                    <a:pt x="12347181" y="60528"/>
                  </a:lnTo>
                  <a:lnTo>
                    <a:pt x="12357697" y="61607"/>
                  </a:lnTo>
                  <a:lnTo>
                    <a:pt x="12366816" y="64871"/>
                  </a:lnTo>
                  <a:lnTo>
                    <a:pt x="12374550" y="70307"/>
                  </a:lnTo>
                  <a:lnTo>
                    <a:pt x="12380900" y="77901"/>
                  </a:lnTo>
                  <a:lnTo>
                    <a:pt x="12393879" y="65760"/>
                  </a:lnTo>
                  <a:close/>
                </a:path>
                <a:path w="12988925" h="193040">
                  <a:moveTo>
                    <a:pt x="12506693" y="43980"/>
                  </a:moveTo>
                  <a:lnTo>
                    <a:pt x="12415596" y="43980"/>
                  </a:lnTo>
                  <a:lnTo>
                    <a:pt x="12415596" y="190576"/>
                  </a:lnTo>
                  <a:lnTo>
                    <a:pt x="12506693" y="190576"/>
                  </a:lnTo>
                  <a:lnTo>
                    <a:pt x="12506693" y="171932"/>
                  </a:lnTo>
                  <a:lnTo>
                    <a:pt x="12438418" y="171932"/>
                  </a:lnTo>
                  <a:lnTo>
                    <a:pt x="12438418" y="122936"/>
                  </a:lnTo>
                  <a:lnTo>
                    <a:pt x="12499365" y="122936"/>
                  </a:lnTo>
                  <a:lnTo>
                    <a:pt x="12499365" y="104292"/>
                  </a:lnTo>
                  <a:lnTo>
                    <a:pt x="12438418" y="104292"/>
                  </a:lnTo>
                  <a:lnTo>
                    <a:pt x="12438418" y="62623"/>
                  </a:lnTo>
                  <a:lnTo>
                    <a:pt x="12506693" y="62623"/>
                  </a:lnTo>
                  <a:lnTo>
                    <a:pt x="12506693" y="43980"/>
                  </a:lnTo>
                  <a:close/>
                </a:path>
                <a:path w="12988925" h="193040">
                  <a:moveTo>
                    <a:pt x="12644412" y="43980"/>
                  </a:moveTo>
                  <a:lnTo>
                    <a:pt x="12621578" y="43980"/>
                  </a:lnTo>
                  <a:lnTo>
                    <a:pt x="12621578" y="152044"/>
                  </a:lnTo>
                  <a:lnTo>
                    <a:pt x="12578105" y="81051"/>
                  </a:lnTo>
                  <a:lnTo>
                    <a:pt x="12555411" y="43980"/>
                  </a:lnTo>
                  <a:lnTo>
                    <a:pt x="12532157" y="43980"/>
                  </a:lnTo>
                  <a:lnTo>
                    <a:pt x="12532157" y="190576"/>
                  </a:lnTo>
                  <a:lnTo>
                    <a:pt x="12554991" y="190576"/>
                  </a:lnTo>
                  <a:lnTo>
                    <a:pt x="12554991" y="81051"/>
                  </a:lnTo>
                  <a:lnTo>
                    <a:pt x="12622416" y="190576"/>
                  </a:lnTo>
                  <a:lnTo>
                    <a:pt x="12644412" y="190576"/>
                  </a:lnTo>
                  <a:lnTo>
                    <a:pt x="12644412" y="152044"/>
                  </a:lnTo>
                  <a:lnTo>
                    <a:pt x="12644412" y="43980"/>
                  </a:lnTo>
                  <a:close/>
                </a:path>
                <a:path w="12988925" h="193040">
                  <a:moveTo>
                    <a:pt x="12783566" y="114338"/>
                  </a:moveTo>
                  <a:lnTo>
                    <a:pt x="12782626" y="97942"/>
                  </a:lnTo>
                  <a:lnTo>
                    <a:pt x="12779845" y="83718"/>
                  </a:lnTo>
                  <a:lnTo>
                    <a:pt x="12775197" y="71666"/>
                  </a:lnTo>
                  <a:lnTo>
                    <a:pt x="12769241" y="62623"/>
                  </a:lnTo>
                  <a:lnTo>
                    <a:pt x="12768694" y="61785"/>
                  </a:lnTo>
                  <a:lnTo>
                    <a:pt x="12760732" y="54241"/>
                  </a:lnTo>
                  <a:lnTo>
                    <a:pt x="12760732" y="114338"/>
                  </a:lnTo>
                  <a:lnTo>
                    <a:pt x="12760211" y="127304"/>
                  </a:lnTo>
                  <a:lnTo>
                    <a:pt x="12746330" y="164274"/>
                  </a:lnTo>
                  <a:lnTo>
                    <a:pt x="12722416" y="171932"/>
                  </a:lnTo>
                  <a:lnTo>
                    <a:pt x="12699378" y="171932"/>
                  </a:lnTo>
                  <a:lnTo>
                    <a:pt x="12699378" y="62623"/>
                  </a:lnTo>
                  <a:lnTo>
                    <a:pt x="12724092" y="62623"/>
                  </a:lnTo>
                  <a:lnTo>
                    <a:pt x="12758534" y="91147"/>
                  </a:lnTo>
                  <a:lnTo>
                    <a:pt x="12760732" y="114338"/>
                  </a:lnTo>
                  <a:lnTo>
                    <a:pt x="12760732" y="54241"/>
                  </a:lnTo>
                  <a:lnTo>
                    <a:pt x="12760465" y="53987"/>
                  </a:lnTo>
                  <a:lnTo>
                    <a:pt x="12750419" y="48425"/>
                  </a:lnTo>
                  <a:lnTo>
                    <a:pt x="12738583" y="45097"/>
                  </a:lnTo>
                  <a:lnTo>
                    <a:pt x="12724930" y="43980"/>
                  </a:lnTo>
                  <a:lnTo>
                    <a:pt x="12676543" y="43980"/>
                  </a:lnTo>
                  <a:lnTo>
                    <a:pt x="12676543" y="190576"/>
                  </a:lnTo>
                  <a:lnTo>
                    <a:pt x="12719063" y="190576"/>
                  </a:lnTo>
                  <a:lnTo>
                    <a:pt x="12762764" y="178308"/>
                  </a:lnTo>
                  <a:lnTo>
                    <a:pt x="12781890" y="138950"/>
                  </a:lnTo>
                  <a:lnTo>
                    <a:pt x="12783147" y="127304"/>
                  </a:lnTo>
                  <a:lnTo>
                    <a:pt x="12783566" y="114338"/>
                  </a:lnTo>
                  <a:close/>
                </a:path>
                <a:path w="12988925" h="193040">
                  <a:moveTo>
                    <a:pt x="12835268" y="43980"/>
                  </a:moveTo>
                  <a:lnTo>
                    <a:pt x="12812446" y="43980"/>
                  </a:lnTo>
                  <a:lnTo>
                    <a:pt x="12812446" y="190576"/>
                  </a:lnTo>
                  <a:lnTo>
                    <a:pt x="12835268" y="190576"/>
                  </a:lnTo>
                  <a:lnTo>
                    <a:pt x="12835268" y="43980"/>
                  </a:lnTo>
                  <a:close/>
                </a:path>
                <a:path w="12988925" h="193040">
                  <a:moveTo>
                    <a:pt x="12988925" y="117271"/>
                  </a:moveTo>
                  <a:lnTo>
                    <a:pt x="12981178" y="77063"/>
                  </a:lnTo>
                  <a:lnTo>
                    <a:pt x="12970028" y="60109"/>
                  </a:lnTo>
                  <a:lnTo>
                    <a:pt x="12966103" y="56095"/>
                  </a:lnTo>
                  <a:lnTo>
                    <a:pt x="12966103" y="117271"/>
                  </a:lnTo>
                  <a:lnTo>
                    <a:pt x="12965494" y="128511"/>
                  </a:lnTo>
                  <a:lnTo>
                    <a:pt x="12949288" y="165849"/>
                  </a:lnTo>
                  <a:lnTo>
                    <a:pt x="12925692" y="174447"/>
                  </a:lnTo>
                  <a:lnTo>
                    <a:pt x="12917450" y="174447"/>
                  </a:lnTo>
                  <a:lnTo>
                    <a:pt x="12889878" y="147637"/>
                  </a:lnTo>
                  <a:lnTo>
                    <a:pt x="12885065" y="117271"/>
                  </a:lnTo>
                  <a:lnTo>
                    <a:pt x="12885674" y="106045"/>
                  </a:lnTo>
                  <a:lnTo>
                    <a:pt x="12885738" y="104775"/>
                  </a:lnTo>
                  <a:lnTo>
                    <a:pt x="12901968" y="68821"/>
                  </a:lnTo>
                  <a:lnTo>
                    <a:pt x="12925692" y="60109"/>
                  </a:lnTo>
                  <a:lnTo>
                    <a:pt x="12934556" y="61074"/>
                  </a:lnTo>
                  <a:lnTo>
                    <a:pt x="12963385" y="93510"/>
                  </a:lnTo>
                  <a:lnTo>
                    <a:pt x="12966103" y="117271"/>
                  </a:lnTo>
                  <a:lnTo>
                    <a:pt x="12966103" y="56095"/>
                  </a:lnTo>
                  <a:lnTo>
                    <a:pt x="12925692" y="41884"/>
                  </a:lnTo>
                  <a:lnTo>
                    <a:pt x="12916268" y="42456"/>
                  </a:lnTo>
                  <a:lnTo>
                    <a:pt x="12879146" y="62090"/>
                  </a:lnTo>
                  <a:lnTo>
                    <a:pt x="12862700" y="106045"/>
                  </a:lnTo>
                  <a:lnTo>
                    <a:pt x="12862230" y="117271"/>
                  </a:lnTo>
                  <a:lnTo>
                    <a:pt x="12862586" y="125691"/>
                  </a:lnTo>
                  <a:lnTo>
                    <a:pt x="12862700" y="128511"/>
                  </a:lnTo>
                  <a:lnTo>
                    <a:pt x="12874054" y="165481"/>
                  </a:lnTo>
                  <a:lnTo>
                    <a:pt x="12907467" y="190411"/>
                  </a:lnTo>
                  <a:lnTo>
                    <a:pt x="12925692" y="192671"/>
                  </a:lnTo>
                  <a:lnTo>
                    <a:pt x="12935103" y="192100"/>
                  </a:lnTo>
                  <a:lnTo>
                    <a:pt x="12970091" y="174447"/>
                  </a:lnTo>
                  <a:lnTo>
                    <a:pt x="12971971" y="172504"/>
                  </a:lnTo>
                  <a:lnTo>
                    <a:pt x="12988443" y="128511"/>
                  </a:lnTo>
                  <a:lnTo>
                    <a:pt x="12988925" y="117271"/>
                  </a:lnTo>
                  <a:close/>
                </a:path>
              </a:pathLst>
            </a:custGeom>
            <a:solidFill>
              <a:srgbClr val="000000"/>
            </a:solidFill>
          </p:spPr>
          <p:txBody>
            <a:bodyPr wrap="square" lIns="0" tIns="0" rIns="0" bIns="0" rtlCol="0"/>
            <a:lstStyle/>
            <a:p>
              <a:endParaRPr sz="641"/>
            </a:p>
          </p:txBody>
        </p:sp>
        <p:pic>
          <p:nvPicPr>
            <p:cNvPr id="19" name="object 19"/>
            <p:cNvPicPr/>
            <p:nvPr/>
          </p:nvPicPr>
          <p:blipFill>
            <a:blip r:embed="rId10" cstate="print"/>
            <a:stretch>
              <a:fillRect/>
            </a:stretch>
          </p:blipFill>
          <p:spPr>
            <a:xfrm>
              <a:off x="1848320" y="3997783"/>
              <a:ext cx="2265446" cy="150780"/>
            </a:xfrm>
            <a:prstGeom prst="rect">
              <a:avLst/>
            </a:prstGeom>
          </p:spPr>
        </p:pic>
        <p:pic>
          <p:nvPicPr>
            <p:cNvPr id="20" name="object 20"/>
            <p:cNvPicPr/>
            <p:nvPr/>
          </p:nvPicPr>
          <p:blipFill>
            <a:blip r:embed="rId11" cstate="print"/>
            <a:stretch>
              <a:fillRect/>
            </a:stretch>
          </p:blipFill>
          <p:spPr>
            <a:xfrm>
              <a:off x="7797249" y="3997783"/>
              <a:ext cx="1242092" cy="150780"/>
            </a:xfrm>
            <a:prstGeom prst="rect">
              <a:avLst/>
            </a:prstGeom>
          </p:spPr>
        </p:pic>
        <p:sp>
          <p:nvSpPr>
            <p:cNvPr id="21" name="object 21"/>
            <p:cNvSpPr/>
            <p:nvPr/>
          </p:nvSpPr>
          <p:spPr>
            <a:xfrm>
              <a:off x="13795591" y="3183159"/>
              <a:ext cx="6308725" cy="1017905"/>
            </a:xfrm>
            <a:custGeom>
              <a:avLst/>
              <a:gdLst/>
              <a:ahLst/>
              <a:cxnLst/>
              <a:rect l="l" t="t" r="r" b="b"/>
              <a:pathLst>
                <a:path w="6308725" h="1017904">
                  <a:moveTo>
                    <a:pt x="93192" y="997038"/>
                  </a:moveTo>
                  <a:lnTo>
                    <a:pt x="22834" y="997038"/>
                  </a:lnTo>
                  <a:lnTo>
                    <a:pt x="22834" y="869073"/>
                  </a:lnTo>
                  <a:lnTo>
                    <a:pt x="0" y="869073"/>
                  </a:lnTo>
                  <a:lnTo>
                    <a:pt x="0" y="1015669"/>
                  </a:lnTo>
                  <a:lnTo>
                    <a:pt x="93192" y="1015669"/>
                  </a:lnTo>
                  <a:lnTo>
                    <a:pt x="93192" y="997038"/>
                  </a:lnTo>
                  <a:close/>
                </a:path>
                <a:path w="6308725" h="1017904">
                  <a:moveTo>
                    <a:pt x="223227" y="942378"/>
                  </a:moveTo>
                  <a:lnTo>
                    <a:pt x="215480" y="902169"/>
                  </a:lnTo>
                  <a:lnTo>
                    <a:pt x="200393" y="881202"/>
                  </a:lnTo>
                  <a:lnTo>
                    <a:pt x="200393" y="942378"/>
                  </a:lnTo>
                  <a:lnTo>
                    <a:pt x="199783" y="953604"/>
                  </a:lnTo>
                  <a:lnTo>
                    <a:pt x="183578" y="990942"/>
                  </a:lnTo>
                  <a:lnTo>
                    <a:pt x="159981" y="999540"/>
                  </a:lnTo>
                  <a:lnTo>
                    <a:pt x="151739" y="999540"/>
                  </a:lnTo>
                  <a:lnTo>
                    <a:pt x="124167" y="972743"/>
                  </a:lnTo>
                  <a:lnTo>
                    <a:pt x="119354" y="942378"/>
                  </a:lnTo>
                  <a:lnTo>
                    <a:pt x="119964" y="931151"/>
                  </a:lnTo>
                  <a:lnTo>
                    <a:pt x="120027" y="929881"/>
                  </a:lnTo>
                  <a:lnTo>
                    <a:pt x="136258" y="893927"/>
                  </a:lnTo>
                  <a:lnTo>
                    <a:pt x="159981" y="885202"/>
                  </a:lnTo>
                  <a:lnTo>
                    <a:pt x="168846" y="886167"/>
                  </a:lnTo>
                  <a:lnTo>
                    <a:pt x="197675" y="918603"/>
                  </a:lnTo>
                  <a:lnTo>
                    <a:pt x="200393" y="942378"/>
                  </a:lnTo>
                  <a:lnTo>
                    <a:pt x="200393" y="881202"/>
                  </a:lnTo>
                  <a:lnTo>
                    <a:pt x="159981" y="866990"/>
                  </a:lnTo>
                  <a:lnTo>
                    <a:pt x="150558" y="867562"/>
                  </a:lnTo>
                  <a:lnTo>
                    <a:pt x="113436" y="887196"/>
                  </a:lnTo>
                  <a:lnTo>
                    <a:pt x="97002" y="931151"/>
                  </a:lnTo>
                  <a:lnTo>
                    <a:pt x="96520" y="942378"/>
                  </a:lnTo>
                  <a:lnTo>
                    <a:pt x="96875" y="950785"/>
                  </a:lnTo>
                  <a:lnTo>
                    <a:pt x="108343" y="990574"/>
                  </a:lnTo>
                  <a:lnTo>
                    <a:pt x="141757" y="1015517"/>
                  </a:lnTo>
                  <a:lnTo>
                    <a:pt x="159981" y="1017765"/>
                  </a:lnTo>
                  <a:lnTo>
                    <a:pt x="169392" y="1017206"/>
                  </a:lnTo>
                  <a:lnTo>
                    <a:pt x="204381" y="999540"/>
                  </a:lnTo>
                  <a:lnTo>
                    <a:pt x="206260" y="997610"/>
                  </a:lnTo>
                  <a:lnTo>
                    <a:pt x="222745" y="953604"/>
                  </a:lnTo>
                  <a:lnTo>
                    <a:pt x="223227" y="942378"/>
                  </a:lnTo>
                  <a:close/>
                </a:path>
                <a:path w="6308725" h="1017904">
                  <a:moveTo>
                    <a:pt x="385127" y="976934"/>
                  </a:moveTo>
                  <a:lnTo>
                    <a:pt x="365658" y="942111"/>
                  </a:lnTo>
                  <a:lnTo>
                    <a:pt x="339204" y="927722"/>
                  </a:lnTo>
                  <a:lnTo>
                    <a:pt x="332143" y="924013"/>
                  </a:lnTo>
                  <a:lnTo>
                    <a:pt x="315607" y="907542"/>
                  </a:lnTo>
                  <a:lnTo>
                    <a:pt x="315607" y="898321"/>
                  </a:lnTo>
                  <a:lnTo>
                    <a:pt x="317703" y="893864"/>
                  </a:lnTo>
                  <a:lnTo>
                    <a:pt x="321881" y="890651"/>
                  </a:lnTo>
                  <a:lnTo>
                    <a:pt x="326072" y="887298"/>
                  </a:lnTo>
                  <a:lnTo>
                    <a:pt x="331800" y="885621"/>
                  </a:lnTo>
                  <a:lnTo>
                    <a:pt x="344779" y="885621"/>
                  </a:lnTo>
                  <a:lnTo>
                    <a:pt x="350088" y="886955"/>
                  </a:lnTo>
                  <a:lnTo>
                    <a:pt x="354977" y="889596"/>
                  </a:lnTo>
                  <a:lnTo>
                    <a:pt x="360006" y="892111"/>
                  </a:lnTo>
                  <a:lnTo>
                    <a:pt x="364185" y="895743"/>
                  </a:lnTo>
                  <a:lnTo>
                    <a:pt x="367538" y="900493"/>
                  </a:lnTo>
                  <a:lnTo>
                    <a:pt x="382193" y="889596"/>
                  </a:lnTo>
                  <a:lnTo>
                    <a:pt x="345782" y="867371"/>
                  </a:lnTo>
                  <a:lnTo>
                    <a:pt x="338645" y="866990"/>
                  </a:lnTo>
                  <a:lnTo>
                    <a:pt x="329565" y="866990"/>
                  </a:lnTo>
                  <a:lnTo>
                    <a:pt x="294665" y="890511"/>
                  </a:lnTo>
                  <a:lnTo>
                    <a:pt x="292773" y="897077"/>
                  </a:lnTo>
                  <a:lnTo>
                    <a:pt x="292773" y="913549"/>
                  </a:lnTo>
                  <a:lnTo>
                    <a:pt x="295770" y="921219"/>
                  </a:lnTo>
                  <a:lnTo>
                    <a:pt x="295846" y="921435"/>
                  </a:lnTo>
                  <a:lnTo>
                    <a:pt x="333819" y="949071"/>
                  </a:lnTo>
                  <a:lnTo>
                    <a:pt x="341642" y="952982"/>
                  </a:lnTo>
                  <a:lnTo>
                    <a:pt x="347573" y="956411"/>
                  </a:lnTo>
                  <a:lnTo>
                    <a:pt x="351624" y="959332"/>
                  </a:lnTo>
                  <a:lnTo>
                    <a:pt x="355676" y="962126"/>
                  </a:lnTo>
                  <a:lnTo>
                    <a:pt x="358470" y="964996"/>
                  </a:lnTo>
                  <a:lnTo>
                    <a:pt x="360006" y="967930"/>
                  </a:lnTo>
                  <a:lnTo>
                    <a:pt x="361670" y="970851"/>
                  </a:lnTo>
                  <a:lnTo>
                    <a:pt x="362508" y="974420"/>
                  </a:lnTo>
                  <a:lnTo>
                    <a:pt x="362508" y="984745"/>
                  </a:lnTo>
                  <a:lnTo>
                    <a:pt x="360146" y="989698"/>
                  </a:lnTo>
                  <a:lnTo>
                    <a:pt x="355396" y="993470"/>
                  </a:lnTo>
                  <a:lnTo>
                    <a:pt x="350786" y="997242"/>
                  </a:lnTo>
                  <a:lnTo>
                    <a:pt x="344297" y="999236"/>
                  </a:lnTo>
                  <a:lnTo>
                    <a:pt x="331228" y="999236"/>
                  </a:lnTo>
                  <a:lnTo>
                    <a:pt x="301358" y="980490"/>
                  </a:lnTo>
                  <a:lnTo>
                    <a:pt x="287756" y="993889"/>
                  </a:lnTo>
                  <a:lnTo>
                    <a:pt x="321576" y="1016190"/>
                  </a:lnTo>
                  <a:lnTo>
                    <a:pt x="329082" y="1017447"/>
                  </a:lnTo>
                  <a:lnTo>
                    <a:pt x="330073" y="1017447"/>
                  </a:lnTo>
                  <a:lnTo>
                    <a:pt x="335915" y="1017765"/>
                  </a:lnTo>
                  <a:lnTo>
                    <a:pt x="375005" y="1004646"/>
                  </a:lnTo>
                  <a:lnTo>
                    <a:pt x="385127" y="985024"/>
                  </a:lnTo>
                  <a:lnTo>
                    <a:pt x="385127" y="976934"/>
                  </a:lnTo>
                  <a:close/>
                </a:path>
                <a:path w="6308725" h="1017904">
                  <a:moveTo>
                    <a:pt x="508292" y="869073"/>
                  </a:moveTo>
                  <a:lnTo>
                    <a:pt x="396049" y="869073"/>
                  </a:lnTo>
                  <a:lnTo>
                    <a:pt x="396049" y="886460"/>
                  </a:lnTo>
                  <a:lnTo>
                    <a:pt x="440867" y="886460"/>
                  </a:lnTo>
                  <a:lnTo>
                    <a:pt x="440867" y="1015669"/>
                  </a:lnTo>
                  <a:lnTo>
                    <a:pt x="463689" y="1015669"/>
                  </a:lnTo>
                  <a:lnTo>
                    <a:pt x="463689" y="886460"/>
                  </a:lnTo>
                  <a:lnTo>
                    <a:pt x="508292" y="886460"/>
                  </a:lnTo>
                  <a:lnTo>
                    <a:pt x="508292" y="869073"/>
                  </a:lnTo>
                  <a:close/>
                </a:path>
                <a:path w="6308725" h="1017904">
                  <a:moveTo>
                    <a:pt x="619150" y="869073"/>
                  </a:moveTo>
                  <a:lnTo>
                    <a:pt x="528053" y="869073"/>
                  </a:lnTo>
                  <a:lnTo>
                    <a:pt x="528053" y="1015669"/>
                  </a:lnTo>
                  <a:lnTo>
                    <a:pt x="619150" y="1015669"/>
                  </a:lnTo>
                  <a:lnTo>
                    <a:pt x="619150" y="997038"/>
                  </a:lnTo>
                  <a:lnTo>
                    <a:pt x="550875" y="997038"/>
                  </a:lnTo>
                  <a:lnTo>
                    <a:pt x="550875" y="948029"/>
                  </a:lnTo>
                  <a:lnTo>
                    <a:pt x="611822" y="948029"/>
                  </a:lnTo>
                  <a:lnTo>
                    <a:pt x="611822" y="929386"/>
                  </a:lnTo>
                  <a:lnTo>
                    <a:pt x="550875" y="929386"/>
                  </a:lnTo>
                  <a:lnTo>
                    <a:pt x="550875" y="887717"/>
                  </a:lnTo>
                  <a:lnTo>
                    <a:pt x="619150" y="887717"/>
                  </a:lnTo>
                  <a:lnTo>
                    <a:pt x="619150" y="869073"/>
                  </a:lnTo>
                  <a:close/>
                </a:path>
                <a:path w="6308725" h="1017904">
                  <a:moveTo>
                    <a:pt x="780948" y="869073"/>
                  </a:moveTo>
                  <a:lnTo>
                    <a:pt x="755611" y="869073"/>
                  </a:lnTo>
                  <a:lnTo>
                    <a:pt x="712889" y="988441"/>
                  </a:lnTo>
                  <a:lnTo>
                    <a:pt x="685825" y="912850"/>
                  </a:lnTo>
                  <a:lnTo>
                    <a:pt x="670166" y="869073"/>
                  </a:lnTo>
                  <a:lnTo>
                    <a:pt x="644829" y="869073"/>
                  </a:lnTo>
                  <a:lnTo>
                    <a:pt x="644829" y="1015669"/>
                  </a:lnTo>
                  <a:lnTo>
                    <a:pt x="667232" y="1015669"/>
                  </a:lnTo>
                  <a:lnTo>
                    <a:pt x="667232" y="912850"/>
                  </a:lnTo>
                  <a:lnTo>
                    <a:pt x="704926" y="1015669"/>
                  </a:lnTo>
                  <a:lnTo>
                    <a:pt x="720852" y="1015669"/>
                  </a:lnTo>
                  <a:lnTo>
                    <a:pt x="730821" y="988441"/>
                  </a:lnTo>
                  <a:lnTo>
                    <a:pt x="758545" y="912850"/>
                  </a:lnTo>
                  <a:lnTo>
                    <a:pt x="758545" y="1015669"/>
                  </a:lnTo>
                  <a:lnTo>
                    <a:pt x="780948" y="1015669"/>
                  </a:lnTo>
                  <a:lnTo>
                    <a:pt x="780948" y="912850"/>
                  </a:lnTo>
                  <a:lnTo>
                    <a:pt x="780948" y="869073"/>
                  </a:lnTo>
                  <a:close/>
                </a:path>
                <a:path w="6308725" h="1017904">
                  <a:moveTo>
                    <a:pt x="949261" y="869073"/>
                  </a:moveTo>
                  <a:lnTo>
                    <a:pt x="923925" y="869073"/>
                  </a:lnTo>
                  <a:lnTo>
                    <a:pt x="881202" y="988441"/>
                  </a:lnTo>
                  <a:lnTo>
                    <a:pt x="854138" y="912850"/>
                  </a:lnTo>
                  <a:lnTo>
                    <a:pt x="838479" y="869073"/>
                  </a:lnTo>
                  <a:lnTo>
                    <a:pt x="813142" y="869073"/>
                  </a:lnTo>
                  <a:lnTo>
                    <a:pt x="813142" y="1015669"/>
                  </a:lnTo>
                  <a:lnTo>
                    <a:pt x="835545" y="1015669"/>
                  </a:lnTo>
                  <a:lnTo>
                    <a:pt x="835545" y="912850"/>
                  </a:lnTo>
                  <a:lnTo>
                    <a:pt x="873239" y="1015669"/>
                  </a:lnTo>
                  <a:lnTo>
                    <a:pt x="889152" y="1015669"/>
                  </a:lnTo>
                  <a:lnTo>
                    <a:pt x="899134" y="988441"/>
                  </a:lnTo>
                  <a:lnTo>
                    <a:pt x="926846" y="912850"/>
                  </a:lnTo>
                  <a:lnTo>
                    <a:pt x="926846" y="1015669"/>
                  </a:lnTo>
                  <a:lnTo>
                    <a:pt x="949261" y="1015669"/>
                  </a:lnTo>
                  <a:lnTo>
                    <a:pt x="949261" y="912850"/>
                  </a:lnTo>
                  <a:lnTo>
                    <a:pt x="949261" y="869073"/>
                  </a:lnTo>
                  <a:close/>
                </a:path>
                <a:path w="6308725" h="1017904">
                  <a:moveTo>
                    <a:pt x="1089926" y="1015669"/>
                  </a:moveTo>
                  <a:lnTo>
                    <a:pt x="1079944" y="986561"/>
                  </a:lnTo>
                  <a:lnTo>
                    <a:pt x="1073556" y="967930"/>
                  </a:lnTo>
                  <a:lnTo>
                    <a:pt x="1050772" y="901458"/>
                  </a:lnTo>
                  <a:lnTo>
                    <a:pt x="1050772" y="967930"/>
                  </a:lnTo>
                  <a:lnTo>
                    <a:pt x="1007833" y="967930"/>
                  </a:lnTo>
                  <a:lnTo>
                    <a:pt x="1029411" y="898601"/>
                  </a:lnTo>
                  <a:lnTo>
                    <a:pt x="1050772" y="967930"/>
                  </a:lnTo>
                  <a:lnTo>
                    <a:pt x="1050772" y="901458"/>
                  </a:lnTo>
                  <a:lnTo>
                    <a:pt x="1049794" y="898601"/>
                  </a:lnTo>
                  <a:lnTo>
                    <a:pt x="1039672" y="869073"/>
                  </a:lnTo>
                  <a:lnTo>
                    <a:pt x="1018933" y="869073"/>
                  </a:lnTo>
                  <a:lnTo>
                    <a:pt x="968679" y="1015669"/>
                  </a:lnTo>
                  <a:lnTo>
                    <a:pt x="992962" y="1015669"/>
                  </a:lnTo>
                  <a:lnTo>
                    <a:pt x="1001966" y="986561"/>
                  </a:lnTo>
                  <a:lnTo>
                    <a:pt x="1056627" y="986561"/>
                  </a:lnTo>
                  <a:lnTo>
                    <a:pt x="1065631" y="1015669"/>
                  </a:lnTo>
                  <a:lnTo>
                    <a:pt x="1089926" y="1015669"/>
                  </a:lnTo>
                  <a:close/>
                </a:path>
                <a:path w="6308725" h="1017904">
                  <a:moveTo>
                    <a:pt x="5948299" y="351396"/>
                  </a:moveTo>
                  <a:lnTo>
                    <a:pt x="5947676" y="342684"/>
                  </a:lnTo>
                  <a:lnTo>
                    <a:pt x="5945784" y="334962"/>
                  </a:lnTo>
                  <a:lnTo>
                    <a:pt x="5942647" y="328231"/>
                  </a:lnTo>
                  <a:lnTo>
                    <a:pt x="5939371" y="323964"/>
                  </a:lnTo>
                  <a:lnTo>
                    <a:pt x="5938253" y="322503"/>
                  </a:lnTo>
                  <a:lnTo>
                    <a:pt x="5935319" y="320027"/>
                  </a:lnTo>
                  <a:lnTo>
                    <a:pt x="5935319" y="342188"/>
                  </a:lnTo>
                  <a:lnTo>
                    <a:pt x="5935243" y="353072"/>
                  </a:lnTo>
                  <a:lnTo>
                    <a:pt x="5935040" y="355168"/>
                  </a:lnTo>
                  <a:lnTo>
                    <a:pt x="5934481" y="359359"/>
                  </a:lnTo>
                  <a:lnTo>
                    <a:pt x="5934062" y="361035"/>
                  </a:lnTo>
                  <a:lnTo>
                    <a:pt x="5871032" y="361035"/>
                  </a:lnTo>
                  <a:lnTo>
                    <a:pt x="5896737" y="326529"/>
                  </a:lnTo>
                  <a:lnTo>
                    <a:pt x="5909564" y="323964"/>
                  </a:lnTo>
                  <a:lnTo>
                    <a:pt x="5917654" y="323964"/>
                  </a:lnTo>
                  <a:lnTo>
                    <a:pt x="5923940" y="326339"/>
                  </a:lnTo>
                  <a:lnTo>
                    <a:pt x="5928461" y="331139"/>
                  </a:lnTo>
                  <a:lnTo>
                    <a:pt x="5933021" y="335686"/>
                  </a:lnTo>
                  <a:lnTo>
                    <a:pt x="5935319" y="342188"/>
                  </a:lnTo>
                  <a:lnTo>
                    <a:pt x="5935319" y="320027"/>
                  </a:lnTo>
                  <a:lnTo>
                    <a:pt x="5932843" y="317919"/>
                  </a:lnTo>
                  <a:lnTo>
                    <a:pt x="5926467" y="314642"/>
                  </a:lnTo>
                  <a:lnTo>
                    <a:pt x="5919127" y="312686"/>
                  </a:lnTo>
                  <a:lnTo>
                    <a:pt x="5910821" y="312026"/>
                  </a:lnTo>
                  <a:lnTo>
                    <a:pt x="5901347" y="312686"/>
                  </a:lnTo>
                  <a:lnTo>
                    <a:pt x="5902376" y="312686"/>
                  </a:lnTo>
                  <a:lnTo>
                    <a:pt x="5895314" y="314223"/>
                  </a:lnTo>
                  <a:lnTo>
                    <a:pt x="5861393" y="344906"/>
                  </a:lnTo>
                  <a:lnTo>
                    <a:pt x="5854281" y="379882"/>
                  </a:lnTo>
                  <a:lnTo>
                    <a:pt x="5854941" y="388531"/>
                  </a:lnTo>
                  <a:lnTo>
                    <a:pt x="5854966" y="388912"/>
                  </a:lnTo>
                  <a:lnTo>
                    <a:pt x="5886501" y="420243"/>
                  </a:lnTo>
                  <a:lnTo>
                    <a:pt x="5895530" y="420928"/>
                  </a:lnTo>
                  <a:lnTo>
                    <a:pt x="5907189" y="419696"/>
                  </a:lnTo>
                  <a:lnTo>
                    <a:pt x="5917882" y="416001"/>
                  </a:lnTo>
                  <a:lnTo>
                    <a:pt x="5927610" y="409854"/>
                  </a:lnTo>
                  <a:lnTo>
                    <a:pt x="5928919" y="408571"/>
                  </a:lnTo>
                  <a:lnTo>
                    <a:pt x="5936361" y="401243"/>
                  </a:lnTo>
                  <a:lnTo>
                    <a:pt x="5929249" y="393077"/>
                  </a:lnTo>
                  <a:lnTo>
                    <a:pt x="5925058" y="397954"/>
                  </a:lnTo>
                  <a:lnTo>
                    <a:pt x="5920105" y="401802"/>
                  </a:lnTo>
                  <a:lnTo>
                    <a:pt x="5914377" y="404596"/>
                  </a:lnTo>
                  <a:lnTo>
                    <a:pt x="5908789" y="407238"/>
                  </a:lnTo>
                  <a:lnTo>
                    <a:pt x="5902858" y="408571"/>
                  </a:lnTo>
                  <a:lnTo>
                    <a:pt x="5887644" y="408571"/>
                  </a:lnTo>
                  <a:lnTo>
                    <a:pt x="5869000" y="373735"/>
                  </a:lnTo>
                  <a:lnTo>
                    <a:pt x="5869140" y="372338"/>
                  </a:lnTo>
                  <a:lnTo>
                    <a:pt x="5945784" y="372338"/>
                  </a:lnTo>
                  <a:lnTo>
                    <a:pt x="5947702" y="361403"/>
                  </a:lnTo>
                  <a:lnTo>
                    <a:pt x="5947765" y="361035"/>
                  </a:lnTo>
                  <a:lnTo>
                    <a:pt x="5947880" y="360337"/>
                  </a:lnTo>
                  <a:lnTo>
                    <a:pt x="5948299" y="355727"/>
                  </a:lnTo>
                  <a:lnTo>
                    <a:pt x="5948299" y="351396"/>
                  </a:lnTo>
                  <a:close/>
                </a:path>
                <a:path w="6308725" h="1017904">
                  <a:moveTo>
                    <a:pt x="5970295" y="896721"/>
                  </a:moveTo>
                  <a:lnTo>
                    <a:pt x="5913755" y="896721"/>
                  </a:lnTo>
                  <a:lnTo>
                    <a:pt x="5913755" y="913269"/>
                  </a:lnTo>
                  <a:lnTo>
                    <a:pt x="5947676" y="913269"/>
                  </a:lnTo>
                  <a:lnTo>
                    <a:pt x="5947676" y="949071"/>
                  </a:lnTo>
                  <a:lnTo>
                    <a:pt x="5924080" y="958507"/>
                  </a:lnTo>
                  <a:lnTo>
                    <a:pt x="5918352" y="958507"/>
                  </a:lnTo>
                  <a:lnTo>
                    <a:pt x="5883732" y="935012"/>
                  </a:lnTo>
                  <a:lnTo>
                    <a:pt x="5877725" y="900493"/>
                  </a:lnTo>
                  <a:lnTo>
                    <a:pt x="5878334" y="889444"/>
                  </a:lnTo>
                  <a:lnTo>
                    <a:pt x="5878423" y="887742"/>
                  </a:lnTo>
                  <a:lnTo>
                    <a:pt x="5894946" y="852106"/>
                  </a:lnTo>
                  <a:lnTo>
                    <a:pt x="5920029" y="843737"/>
                  </a:lnTo>
                  <a:lnTo>
                    <a:pt x="5927991" y="843737"/>
                  </a:lnTo>
                  <a:lnTo>
                    <a:pt x="5934900" y="845210"/>
                  </a:lnTo>
                  <a:lnTo>
                    <a:pt x="5940768" y="848131"/>
                  </a:lnTo>
                  <a:lnTo>
                    <a:pt x="5946762" y="851065"/>
                  </a:lnTo>
                  <a:lnTo>
                    <a:pt x="5951588" y="855395"/>
                  </a:lnTo>
                  <a:lnTo>
                    <a:pt x="5955220" y="861123"/>
                  </a:lnTo>
                  <a:lnTo>
                    <a:pt x="5968200" y="848969"/>
                  </a:lnTo>
                  <a:lnTo>
                    <a:pt x="5964885" y="843737"/>
                  </a:lnTo>
                  <a:lnTo>
                    <a:pt x="5960554" y="838923"/>
                  </a:lnTo>
                  <a:lnTo>
                    <a:pt x="5919825" y="825106"/>
                  </a:lnTo>
                  <a:lnTo>
                    <a:pt x="5910300" y="825690"/>
                  </a:lnTo>
                  <a:lnTo>
                    <a:pt x="5872442" y="845680"/>
                  </a:lnTo>
                  <a:lnTo>
                    <a:pt x="5855195" y="889444"/>
                  </a:lnTo>
                  <a:lnTo>
                    <a:pt x="5854700" y="900493"/>
                  </a:lnTo>
                  <a:lnTo>
                    <a:pt x="5855157" y="911720"/>
                  </a:lnTo>
                  <a:lnTo>
                    <a:pt x="5866092" y="948702"/>
                  </a:lnTo>
                  <a:lnTo>
                    <a:pt x="5898248" y="973632"/>
                  </a:lnTo>
                  <a:lnTo>
                    <a:pt x="5915838" y="975880"/>
                  </a:lnTo>
                  <a:lnTo>
                    <a:pt x="5925883" y="975194"/>
                  </a:lnTo>
                  <a:lnTo>
                    <a:pt x="5935053" y="973112"/>
                  </a:lnTo>
                  <a:lnTo>
                    <a:pt x="5943371" y="969645"/>
                  </a:lnTo>
                  <a:lnTo>
                    <a:pt x="5950813" y="964780"/>
                  </a:lnTo>
                  <a:lnTo>
                    <a:pt x="5953899" y="973632"/>
                  </a:lnTo>
                  <a:lnTo>
                    <a:pt x="5953963" y="973785"/>
                  </a:lnTo>
                  <a:lnTo>
                    <a:pt x="5970295" y="973785"/>
                  </a:lnTo>
                  <a:lnTo>
                    <a:pt x="5970295" y="964780"/>
                  </a:lnTo>
                  <a:lnTo>
                    <a:pt x="5970295" y="958507"/>
                  </a:lnTo>
                  <a:lnTo>
                    <a:pt x="5970295" y="896721"/>
                  </a:lnTo>
                  <a:close/>
                </a:path>
                <a:path w="6308725" h="1017904">
                  <a:moveTo>
                    <a:pt x="5988088" y="0"/>
                  </a:moveTo>
                  <a:lnTo>
                    <a:pt x="5972810" y="0"/>
                  </a:lnTo>
                  <a:lnTo>
                    <a:pt x="5951232" y="122085"/>
                  </a:lnTo>
                  <a:lnTo>
                    <a:pt x="5909005" y="22821"/>
                  </a:lnTo>
                  <a:lnTo>
                    <a:pt x="5899302" y="0"/>
                  </a:lnTo>
                  <a:lnTo>
                    <a:pt x="5882132" y="0"/>
                  </a:lnTo>
                  <a:lnTo>
                    <a:pt x="5856363" y="146583"/>
                  </a:lnTo>
                  <a:lnTo>
                    <a:pt x="5871870" y="146583"/>
                  </a:lnTo>
                  <a:lnTo>
                    <a:pt x="5893651" y="22821"/>
                  </a:lnTo>
                  <a:lnTo>
                    <a:pt x="5946622" y="146583"/>
                  </a:lnTo>
                  <a:lnTo>
                    <a:pt x="5962332" y="146583"/>
                  </a:lnTo>
                  <a:lnTo>
                    <a:pt x="5966638" y="122085"/>
                  </a:lnTo>
                  <a:lnTo>
                    <a:pt x="5988088" y="0"/>
                  </a:lnTo>
                  <a:close/>
                </a:path>
                <a:path w="6308725" h="1017904">
                  <a:moveTo>
                    <a:pt x="6091250" y="955154"/>
                  </a:moveTo>
                  <a:lnTo>
                    <a:pt x="6020892" y="955154"/>
                  </a:lnTo>
                  <a:lnTo>
                    <a:pt x="6020892" y="827201"/>
                  </a:lnTo>
                  <a:lnTo>
                    <a:pt x="5998057" y="827201"/>
                  </a:lnTo>
                  <a:lnTo>
                    <a:pt x="5998057" y="973785"/>
                  </a:lnTo>
                  <a:lnTo>
                    <a:pt x="6091250" y="973785"/>
                  </a:lnTo>
                  <a:lnTo>
                    <a:pt x="6091250" y="955154"/>
                  </a:lnTo>
                  <a:close/>
                </a:path>
                <a:path w="6308725" h="1017904">
                  <a:moveTo>
                    <a:pt x="6099035" y="41884"/>
                  </a:moveTo>
                  <a:lnTo>
                    <a:pt x="6084582" y="41884"/>
                  </a:lnTo>
                  <a:lnTo>
                    <a:pt x="6073279" y="106375"/>
                  </a:lnTo>
                  <a:lnTo>
                    <a:pt x="6070689" y="112801"/>
                  </a:lnTo>
                  <a:lnTo>
                    <a:pt x="6066777" y="118529"/>
                  </a:lnTo>
                  <a:lnTo>
                    <a:pt x="6063018" y="124244"/>
                  </a:lnTo>
                  <a:lnTo>
                    <a:pt x="6058332" y="128714"/>
                  </a:lnTo>
                  <a:lnTo>
                    <a:pt x="6047168" y="135140"/>
                  </a:lnTo>
                  <a:lnTo>
                    <a:pt x="6041237" y="136740"/>
                  </a:lnTo>
                  <a:lnTo>
                    <a:pt x="6034951" y="136740"/>
                  </a:lnTo>
                  <a:lnTo>
                    <a:pt x="6026251" y="135394"/>
                  </a:lnTo>
                  <a:lnTo>
                    <a:pt x="6020028" y="131356"/>
                  </a:lnTo>
                  <a:lnTo>
                    <a:pt x="6016295" y="124612"/>
                  </a:lnTo>
                  <a:lnTo>
                    <a:pt x="6015063" y="115176"/>
                  </a:lnTo>
                  <a:lnTo>
                    <a:pt x="6015063" y="111683"/>
                  </a:lnTo>
                  <a:lnTo>
                    <a:pt x="6015482" y="107772"/>
                  </a:lnTo>
                  <a:lnTo>
                    <a:pt x="6016269" y="103657"/>
                  </a:lnTo>
                  <a:lnTo>
                    <a:pt x="6026988" y="41884"/>
                  </a:lnTo>
                  <a:lnTo>
                    <a:pt x="6012548" y="41884"/>
                  </a:lnTo>
                  <a:lnTo>
                    <a:pt x="6001690" y="103454"/>
                  </a:lnTo>
                  <a:lnTo>
                    <a:pt x="6000674" y="109804"/>
                  </a:lnTo>
                  <a:lnTo>
                    <a:pt x="6000191" y="114477"/>
                  </a:lnTo>
                  <a:lnTo>
                    <a:pt x="6000191" y="128016"/>
                  </a:lnTo>
                  <a:lnTo>
                    <a:pt x="6002566" y="135140"/>
                  </a:lnTo>
                  <a:lnTo>
                    <a:pt x="6002642" y="135394"/>
                  </a:lnTo>
                  <a:lnTo>
                    <a:pt x="6002769" y="135763"/>
                  </a:lnTo>
                  <a:lnTo>
                    <a:pt x="6007938" y="140931"/>
                  </a:lnTo>
                  <a:lnTo>
                    <a:pt x="6013247" y="146100"/>
                  </a:lnTo>
                  <a:lnTo>
                    <a:pt x="6020854" y="148678"/>
                  </a:lnTo>
                  <a:lnTo>
                    <a:pt x="6038583" y="148678"/>
                  </a:lnTo>
                  <a:lnTo>
                    <a:pt x="6045987" y="146799"/>
                  </a:lnTo>
                  <a:lnTo>
                    <a:pt x="6052959" y="143027"/>
                  </a:lnTo>
                  <a:lnTo>
                    <a:pt x="6059944" y="139115"/>
                  </a:lnTo>
                  <a:lnTo>
                    <a:pt x="6062434" y="136740"/>
                  </a:lnTo>
                  <a:lnTo>
                    <a:pt x="6065596" y="133743"/>
                  </a:lnTo>
                  <a:lnTo>
                    <a:pt x="6069927" y="126898"/>
                  </a:lnTo>
                  <a:lnTo>
                    <a:pt x="6070765" y="126898"/>
                  </a:lnTo>
                  <a:lnTo>
                    <a:pt x="6069876" y="133743"/>
                  </a:lnTo>
                  <a:lnTo>
                    <a:pt x="6069787" y="134442"/>
                  </a:lnTo>
                  <a:lnTo>
                    <a:pt x="6069342" y="139115"/>
                  </a:lnTo>
                  <a:lnTo>
                    <a:pt x="6069330" y="143027"/>
                  </a:lnTo>
                  <a:lnTo>
                    <a:pt x="6069482" y="146100"/>
                  </a:lnTo>
                  <a:lnTo>
                    <a:pt x="6069508" y="146583"/>
                  </a:lnTo>
                  <a:lnTo>
                    <a:pt x="6082487" y="146583"/>
                  </a:lnTo>
                  <a:lnTo>
                    <a:pt x="6082512" y="139115"/>
                  </a:lnTo>
                  <a:lnTo>
                    <a:pt x="6082716" y="136740"/>
                  </a:lnTo>
                  <a:lnTo>
                    <a:pt x="6082843" y="135394"/>
                  </a:lnTo>
                  <a:lnTo>
                    <a:pt x="6082931" y="134442"/>
                  </a:lnTo>
                  <a:lnTo>
                    <a:pt x="6082995" y="133743"/>
                  </a:lnTo>
                  <a:lnTo>
                    <a:pt x="6083122" y="132346"/>
                  </a:lnTo>
                  <a:lnTo>
                    <a:pt x="6084138" y="126898"/>
                  </a:lnTo>
                  <a:lnTo>
                    <a:pt x="6099035" y="41884"/>
                  </a:lnTo>
                  <a:close/>
                </a:path>
                <a:path w="6308725" h="1017904">
                  <a:moveTo>
                    <a:pt x="6112662" y="351815"/>
                  </a:moveTo>
                  <a:lnTo>
                    <a:pt x="6112091" y="343649"/>
                  </a:lnTo>
                  <a:lnTo>
                    <a:pt x="6112053" y="343090"/>
                  </a:lnTo>
                  <a:lnTo>
                    <a:pt x="6110198" y="335330"/>
                  </a:lnTo>
                  <a:lnTo>
                    <a:pt x="6107125" y="328536"/>
                  </a:lnTo>
                  <a:lnTo>
                    <a:pt x="6103747" y="323964"/>
                  </a:lnTo>
                  <a:lnTo>
                    <a:pt x="6102820" y="322707"/>
                  </a:lnTo>
                  <a:lnTo>
                    <a:pt x="6098006" y="318516"/>
                  </a:lnTo>
                  <a:lnTo>
                    <a:pt x="6098006" y="343649"/>
                  </a:lnTo>
                  <a:lnTo>
                    <a:pt x="6098006" y="352869"/>
                  </a:lnTo>
                  <a:lnTo>
                    <a:pt x="6097663" y="360362"/>
                  </a:lnTo>
                  <a:lnTo>
                    <a:pt x="6096647" y="367576"/>
                  </a:lnTo>
                  <a:lnTo>
                    <a:pt x="6095009" y="374230"/>
                  </a:lnTo>
                  <a:lnTo>
                    <a:pt x="6094946" y="374497"/>
                  </a:lnTo>
                  <a:lnTo>
                    <a:pt x="6092558" y="381139"/>
                  </a:lnTo>
                  <a:lnTo>
                    <a:pt x="6088926" y="389788"/>
                  </a:lnTo>
                  <a:lnTo>
                    <a:pt x="6084036" y="396697"/>
                  </a:lnTo>
                  <a:lnTo>
                    <a:pt x="6071730" y="407035"/>
                  </a:lnTo>
                  <a:lnTo>
                    <a:pt x="6071527" y="407035"/>
                  </a:lnTo>
                  <a:lnTo>
                    <a:pt x="6065266" y="409409"/>
                  </a:lnTo>
                  <a:lnTo>
                    <a:pt x="6050051" y="409409"/>
                  </a:lnTo>
                  <a:lnTo>
                    <a:pt x="6043828" y="407035"/>
                  </a:lnTo>
                  <a:lnTo>
                    <a:pt x="6040552" y="403542"/>
                  </a:lnTo>
                  <a:lnTo>
                    <a:pt x="6034900" y="397535"/>
                  </a:lnTo>
                  <a:lnTo>
                    <a:pt x="6032665" y="391045"/>
                  </a:lnTo>
                  <a:lnTo>
                    <a:pt x="6032754" y="378904"/>
                  </a:lnTo>
                  <a:lnTo>
                    <a:pt x="6032944" y="377012"/>
                  </a:lnTo>
                  <a:lnTo>
                    <a:pt x="6033452" y="374497"/>
                  </a:lnTo>
                  <a:lnTo>
                    <a:pt x="6036640" y="356006"/>
                  </a:lnTo>
                  <a:lnTo>
                    <a:pt x="6060516" y="326212"/>
                  </a:lnTo>
                  <a:lnTo>
                    <a:pt x="6073292" y="323964"/>
                  </a:lnTo>
                  <a:lnTo>
                    <a:pt x="6081255" y="323964"/>
                  </a:lnTo>
                  <a:lnTo>
                    <a:pt x="6087326" y="326478"/>
                  </a:lnTo>
                  <a:lnTo>
                    <a:pt x="6091517" y="331508"/>
                  </a:lnTo>
                  <a:lnTo>
                    <a:pt x="6095835" y="336524"/>
                  </a:lnTo>
                  <a:lnTo>
                    <a:pt x="6098006" y="343649"/>
                  </a:lnTo>
                  <a:lnTo>
                    <a:pt x="6098006" y="318516"/>
                  </a:lnTo>
                  <a:lnTo>
                    <a:pt x="6097460" y="318033"/>
                  </a:lnTo>
                  <a:lnTo>
                    <a:pt x="6091250" y="314693"/>
                  </a:lnTo>
                  <a:lnTo>
                    <a:pt x="6084163" y="312699"/>
                  </a:lnTo>
                  <a:lnTo>
                    <a:pt x="6076226" y="312026"/>
                  </a:lnTo>
                  <a:lnTo>
                    <a:pt x="6068682" y="312026"/>
                  </a:lnTo>
                  <a:lnTo>
                    <a:pt x="6061634" y="313842"/>
                  </a:lnTo>
                  <a:lnTo>
                    <a:pt x="6048514" y="321106"/>
                  </a:lnTo>
                  <a:lnTo>
                    <a:pt x="6043409" y="325843"/>
                  </a:lnTo>
                  <a:lnTo>
                    <a:pt x="6039790" y="331711"/>
                  </a:lnTo>
                  <a:lnTo>
                    <a:pt x="6039370" y="331711"/>
                  </a:lnTo>
                  <a:lnTo>
                    <a:pt x="6041872" y="314121"/>
                  </a:lnTo>
                  <a:lnTo>
                    <a:pt x="6028690" y="314121"/>
                  </a:lnTo>
                  <a:lnTo>
                    <a:pt x="6027788" y="321106"/>
                  </a:lnTo>
                  <a:lnTo>
                    <a:pt x="6026759" y="328536"/>
                  </a:lnTo>
                  <a:lnTo>
                    <a:pt x="6025781" y="335013"/>
                  </a:lnTo>
                  <a:lnTo>
                    <a:pt x="6024384" y="343090"/>
                  </a:lnTo>
                  <a:lnTo>
                    <a:pt x="6002083" y="469506"/>
                  </a:lnTo>
                  <a:lnTo>
                    <a:pt x="6016536" y="469506"/>
                  </a:lnTo>
                  <a:lnTo>
                    <a:pt x="6028271" y="403542"/>
                  </a:lnTo>
                  <a:lnTo>
                    <a:pt x="6028690" y="403542"/>
                  </a:lnTo>
                  <a:lnTo>
                    <a:pt x="6030785" y="408851"/>
                  </a:lnTo>
                  <a:lnTo>
                    <a:pt x="6034621" y="413105"/>
                  </a:lnTo>
                  <a:lnTo>
                    <a:pt x="6040209" y="416318"/>
                  </a:lnTo>
                  <a:lnTo>
                    <a:pt x="6045924" y="419392"/>
                  </a:lnTo>
                  <a:lnTo>
                    <a:pt x="6052413" y="420928"/>
                  </a:lnTo>
                  <a:lnTo>
                    <a:pt x="6059678" y="420928"/>
                  </a:lnTo>
                  <a:lnTo>
                    <a:pt x="6089777" y="409409"/>
                  </a:lnTo>
                  <a:lnTo>
                    <a:pt x="6092495" y="407035"/>
                  </a:lnTo>
                  <a:lnTo>
                    <a:pt x="6110935" y="370344"/>
                  </a:lnTo>
                  <a:lnTo>
                    <a:pt x="6112611" y="352869"/>
                  </a:lnTo>
                  <a:lnTo>
                    <a:pt x="6112662" y="351815"/>
                  </a:lnTo>
                  <a:close/>
                </a:path>
                <a:path w="6308725" h="1017904">
                  <a:moveTo>
                    <a:pt x="6141237" y="827201"/>
                  </a:moveTo>
                  <a:lnTo>
                    <a:pt x="6118415" y="827201"/>
                  </a:lnTo>
                  <a:lnTo>
                    <a:pt x="6118415" y="973785"/>
                  </a:lnTo>
                  <a:lnTo>
                    <a:pt x="6141237" y="973785"/>
                  </a:lnTo>
                  <a:lnTo>
                    <a:pt x="6141237" y="827201"/>
                  </a:lnTo>
                  <a:close/>
                </a:path>
                <a:path w="6308725" h="1017904">
                  <a:moveTo>
                    <a:pt x="6160427" y="314121"/>
                  </a:moveTo>
                  <a:lnTo>
                    <a:pt x="6145758" y="314121"/>
                  </a:lnTo>
                  <a:lnTo>
                    <a:pt x="6127331" y="418833"/>
                  </a:lnTo>
                  <a:lnTo>
                    <a:pt x="6141999" y="418833"/>
                  </a:lnTo>
                  <a:lnTo>
                    <a:pt x="6160427" y="314121"/>
                  </a:lnTo>
                  <a:close/>
                </a:path>
                <a:path w="6308725" h="1017904">
                  <a:moveTo>
                    <a:pt x="6170053" y="278168"/>
                  </a:moveTo>
                  <a:lnTo>
                    <a:pt x="6169152" y="276072"/>
                  </a:lnTo>
                  <a:lnTo>
                    <a:pt x="6165520" y="273011"/>
                  </a:lnTo>
                  <a:lnTo>
                    <a:pt x="6163208" y="272237"/>
                  </a:lnTo>
                  <a:lnTo>
                    <a:pt x="6156515" y="272237"/>
                  </a:lnTo>
                  <a:lnTo>
                    <a:pt x="6153302" y="273494"/>
                  </a:lnTo>
                  <a:lnTo>
                    <a:pt x="6150724" y="276072"/>
                  </a:lnTo>
                  <a:lnTo>
                    <a:pt x="6148413" y="278523"/>
                  </a:lnTo>
                  <a:lnTo>
                    <a:pt x="6147232" y="281660"/>
                  </a:lnTo>
                  <a:lnTo>
                    <a:pt x="6147232" y="287807"/>
                  </a:lnTo>
                  <a:lnTo>
                    <a:pt x="6148070" y="289826"/>
                  </a:lnTo>
                  <a:lnTo>
                    <a:pt x="6149746" y="291503"/>
                  </a:lnTo>
                  <a:lnTo>
                    <a:pt x="6151562" y="293039"/>
                  </a:lnTo>
                  <a:lnTo>
                    <a:pt x="6153861" y="293814"/>
                  </a:lnTo>
                  <a:lnTo>
                    <a:pt x="6160567" y="293814"/>
                  </a:lnTo>
                  <a:lnTo>
                    <a:pt x="6163767" y="292557"/>
                  </a:lnTo>
                  <a:lnTo>
                    <a:pt x="6168796" y="287528"/>
                  </a:lnTo>
                  <a:lnTo>
                    <a:pt x="6170053" y="284454"/>
                  </a:lnTo>
                  <a:lnTo>
                    <a:pt x="6170053" y="278168"/>
                  </a:lnTo>
                  <a:close/>
                </a:path>
                <a:path w="6308725" h="1017904">
                  <a:moveTo>
                    <a:pt x="6213119" y="82296"/>
                  </a:moveTo>
                  <a:lnTo>
                    <a:pt x="6212395" y="73152"/>
                  </a:lnTo>
                  <a:lnTo>
                    <a:pt x="6210274" y="65265"/>
                  </a:lnTo>
                  <a:lnTo>
                    <a:pt x="6210211" y="65024"/>
                  </a:lnTo>
                  <a:lnTo>
                    <a:pt x="6206528" y="57759"/>
                  </a:lnTo>
                  <a:lnTo>
                    <a:pt x="6201397" y="51511"/>
                  </a:lnTo>
                  <a:lnTo>
                    <a:pt x="6201143" y="51308"/>
                  </a:lnTo>
                  <a:lnTo>
                    <a:pt x="6198463" y="49149"/>
                  </a:lnTo>
                  <a:lnTo>
                    <a:pt x="6198463" y="73012"/>
                  </a:lnTo>
                  <a:lnTo>
                    <a:pt x="6198374" y="84670"/>
                  </a:lnTo>
                  <a:lnTo>
                    <a:pt x="6183388" y="125158"/>
                  </a:lnTo>
                  <a:lnTo>
                    <a:pt x="6162586" y="137160"/>
                  </a:lnTo>
                  <a:lnTo>
                    <a:pt x="6145555" y="137160"/>
                  </a:lnTo>
                  <a:lnTo>
                    <a:pt x="6138570" y="134366"/>
                  </a:lnTo>
                  <a:lnTo>
                    <a:pt x="6128524" y="123202"/>
                  </a:lnTo>
                  <a:lnTo>
                    <a:pt x="6126010" y="115519"/>
                  </a:lnTo>
                  <a:lnTo>
                    <a:pt x="6126099" y="103936"/>
                  </a:lnTo>
                  <a:lnTo>
                    <a:pt x="6141021" y="63385"/>
                  </a:lnTo>
                  <a:lnTo>
                    <a:pt x="6178715" y="51308"/>
                  </a:lnTo>
                  <a:lnTo>
                    <a:pt x="6190716" y="59677"/>
                  </a:lnTo>
                  <a:lnTo>
                    <a:pt x="6195885" y="65265"/>
                  </a:lnTo>
                  <a:lnTo>
                    <a:pt x="6198463" y="73012"/>
                  </a:lnTo>
                  <a:lnTo>
                    <a:pt x="6198463" y="49149"/>
                  </a:lnTo>
                  <a:lnTo>
                    <a:pt x="6195047" y="46380"/>
                  </a:lnTo>
                  <a:lnTo>
                    <a:pt x="6187732" y="42722"/>
                  </a:lnTo>
                  <a:lnTo>
                    <a:pt x="6179451" y="40513"/>
                  </a:lnTo>
                  <a:lnTo>
                    <a:pt x="6170193" y="39789"/>
                  </a:lnTo>
                  <a:lnTo>
                    <a:pt x="6161938" y="40322"/>
                  </a:lnTo>
                  <a:lnTo>
                    <a:pt x="6127889" y="58635"/>
                  </a:lnTo>
                  <a:lnTo>
                    <a:pt x="6111824" y="96977"/>
                  </a:lnTo>
                  <a:lnTo>
                    <a:pt x="6111468" y="103936"/>
                  </a:lnTo>
                  <a:lnTo>
                    <a:pt x="6111354" y="106172"/>
                  </a:lnTo>
                  <a:lnTo>
                    <a:pt x="6129210" y="142201"/>
                  </a:lnTo>
                  <a:lnTo>
                    <a:pt x="6154064" y="148678"/>
                  </a:lnTo>
                  <a:lnTo>
                    <a:pt x="6162332" y="148145"/>
                  </a:lnTo>
                  <a:lnTo>
                    <a:pt x="6196368" y="129882"/>
                  </a:lnTo>
                  <a:lnTo>
                    <a:pt x="6212637" y="91503"/>
                  </a:lnTo>
                  <a:lnTo>
                    <a:pt x="6213005" y="84670"/>
                  </a:lnTo>
                  <a:lnTo>
                    <a:pt x="6213119" y="82296"/>
                  </a:lnTo>
                  <a:close/>
                </a:path>
                <a:path w="6308725" h="1017904">
                  <a:moveTo>
                    <a:pt x="6269177" y="351396"/>
                  </a:moveTo>
                  <a:lnTo>
                    <a:pt x="6268555" y="342684"/>
                  </a:lnTo>
                  <a:lnTo>
                    <a:pt x="6266662" y="334962"/>
                  </a:lnTo>
                  <a:lnTo>
                    <a:pt x="6263525" y="328231"/>
                  </a:lnTo>
                  <a:lnTo>
                    <a:pt x="6260249" y="323964"/>
                  </a:lnTo>
                  <a:lnTo>
                    <a:pt x="6259131" y="322503"/>
                  </a:lnTo>
                  <a:lnTo>
                    <a:pt x="6256198" y="320027"/>
                  </a:lnTo>
                  <a:lnTo>
                    <a:pt x="6256198" y="342188"/>
                  </a:lnTo>
                  <a:lnTo>
                    <a:pt x="6256121" y="353072"/>
                  </a:lnTo>
                  <a:lnTo>
                    <a:pt x="6255918" y="355168"/>
                  </a:lnTo>
                  <a:lnTo>
                    <a:pt x="6255359" y="359359"/>
                  </a:lnTo>
                  <a:lnTo>
                    <a:pt x="6254940" y="361035"/>
                  </a:lnTo>
                  <a:lnTo>
                    <a:pt x="6191897" y="361035"/>
                  </a:lnTo>
                  <a:lnTo>
                    <a:pt x="6217615" y="326529"/>
                  </a:lnTo>
                  <a:lnTo>
                    <a:pt x="6230442" y="323964"/>
                  </a:lnTo>
                  <a:lnTo>
                    <a:pt x="6238532" y="323964"/>
                  </a:lnTo>
                  <a:lnTo>
                    <a:pt x="6244818" y="326339"/>
                  </a:lnTo>
                  <a:lnTo>
                    <a:pt x="6249340" y="331139"/>
                  </a:lnTo>
                  <a:lnTo>
                    <a:pt x="6253886" y="335686"/>
                  </a:lnTo>
                  <a:lnTo>
                    <a:pt x="6256198" y="342188"/>
                  </a:lnTo>
                  <a:lnTo>
                    <a:pt x="6256198" y="320027"/>
                  </a:lnTo>
                  <a:lnTo>
                    <a:pt x="6253721" y="317919"/>
                  </a:lnTo>
                  <a:lnTo>
                    <a:pt x="6247346" y="314642"/>
                  </a:lnTo>
                  <a:lnTo>
                    <a:pt x="6240005" y="312686"/>
                  </a:lnTo>
                  <a:lnTo>
                    <a:pt x="6231699" y="312026"/>
                  </a:lnTo>
                  <a:lnTo>
                    <a:pt x="6222225" y="312686"/>
                  </a:lnTo>
                  <a:lnTo>
                    <a:pt x="6223254" y="312686"/>
                  </a:lnTo>
                  <a:lnTo>
                    <a:pt x="6216193" y="314223"/>
                  </a:lnTo>
                  <a:lnTo>
                    <a:pt x="6182271" y="344906"/>
                  </a:lnTo>
                  <a:lnTo>
                    <a:pt x="6177026" y="361035"/>
                  </a:lnTo>
                  <a:lnTo>
                    <a:pt x="6176924" y="361403"/>
                  </a:lnTo>
                  <a:lnTo>
                    <a:pt x="6175591" y="370395"/>
                  </a:lnTo>
                  <a:lnTo>
                    <a:pt x="6175146" y="379882"/>
                  </a:lnTo>
                  <a:lnTo>
                    <a:pt x="6175819" y="388531"/>
                  </a:lnTo>
                  <a:lnTo>
                    <a:pt x="6175845" y="388912"/>
                  </a:lnTo>
                  <a:lnTo>
                    <a:pt x="6207379" y="420243"/>
                  </a:lnTo>
                  <a:lnTo>
                    <a:pt x="6216408" y="420928"/>
                  </a:lnTo>
                  <a:lnTo>
                    <a:pt x="6228067" y="419696"/>
                  </a:lnTo>
                  <a:lnTo>
                    <a:pt x="6238760" y="416001"/>
                  </a:lnTo>
                  <a:lnTo>
                    <a:pt x="6248489" y="409854"/>
                  </a:lnTo>
                  <a:lnTo>
                    <a:pt x="6249784" y="408571"/>
                  </a:lnTo>
                  <a:lnTo>
                    <a:pt x="6257239" y="401243"/>
                  </a:lnTo>
                  <a:lnTo>
                    <a:pt x="6250127" y="393077"/>
                  </a:lnTo>
                  <a:lnTo>
                    <a:pt x="6245936" y="397954"/>
                  </a:lnTo>
                  <a:lnTo>
                    <a:pt x="6240983" y="401802"/>
                  </a:lnTo>
                  <a:lnTo>
                    <a:pt x="6235255" y="404596"/>
                  </a:lnTo>
                  <a:lnTo>
                    <a:pt x="6229667" y="407238"/>
                  </a:lnTo>
                  <a:lnTo>
                    <a:pt x="6223736" y="408571"/>
                  </a:lnTo>
                  <a:lnTo>
                    <a:pt x="6208522" y="408571"/>
                  </a:lnTo>
                  <a:lnTo>
                    <a:pt x="6189878" y="373735"/>
                  </a:lnTo>
                  <a:lnTo>
                    <a:pt x="6190018" y="372338"/>
                  </a:lnTo>
                  <a:lnTo>
                    <a:pt x="6266662" y="372338"/>
                  </a:lnTo>
                  <a:lnTo>
                    <a:pt x="6268580" y="361403"/>
                  </a:lnTo>
                  <a:lnTo>
                    <a:pt x="6268644" y="361035"/>
                  </a:lnTo>
                  <a:lnTo>
                    <a:pt x="6268758" y="360337"/>
                  </a:lnTo>
                  <a:lnTo>
                    <a:pt x="6269177" y="355727"/>
                  </a:lnTo>
                  <a:lnTo>
                    <a:pt x="6269177" y="351396"/>
                  </a:lnTo>
                  <a:close/>
                </a:path>
                <a:path w="6308725" h="1017904">
                  <a:moveTo>
                    <a:pt x="6308496" y="892975"/>
                  </a:moveTo>
                  <a:lnTo>
                    <a:pt x="6297053" y="859586"/>
                  </a:lnTo>
                  <a:lnTo>
                    <a:pt x="6297053" y="926045"/>
                  </a:lnTo>
                  <a:lnTo>
                    <a:pt x="6254115" y="926045"/>
                  </a:lnTo>
                  <a:lnTo>
                    <a:pt x="6275692" y="856729"/>
                  </a:lnTo>
                  <a:lnTo>
                    <a:pt x="6297053" y="926045"/>
                  </a:lnTo>
                  <a:lnTo>
                    <a:pt x="6297053" y="859586"/>
                  </a:lnTo>
                  <a:lnTo>
                    <a:pt x="6296076" y="856729"/>
                  </a:lnTo>
                  <a:lnTo>
                    <a:pt x="6285954" y="827201"/>
                  </a:lnTo>
                  <a:lnTo>
                    <a:pt x="6265215" y="827201"/>
                  </a:lnTo>
                  <a:lnTo>
                    <a:pt x="6214961" y="973785"/>
                  </a:lnTo>
                  <a:lnTo>
                    <a:pt x="6239243" y="973785"/>
                  </a:lnTo>
                  <a:lnTo>
                    <a:pt x="6248247" y="944676"/>
                  </a:lnTo>
                  <a:lnTo>
                    <a:pt x="6302908" y="944676"/>
                  </a:lnTo>
                  <a:lnTo>
                    <a:pt x="6308496" y="962748"/>
                  </a:lnTo>
                  <a:lnTo>
                    <a:pt x="6308496" y="944676"/>
                  </a:lnTo>
                  <a:lnTo>
                    <a:pt x="6308496" y="926045"/>
                  </a:lnTo>
                  <a:lnTo>
                    <a:pt x="6308496" y="892975"/>
                  </a:lnTo>
                  <a:close/>
                </a:path>
                <a:path w="6308725" h="1017904">
                  <a:moveTo>
                    <a:pt x="6308496" y="297624"/>
                  </a:moveTo>
                  <a:lnTo>
                    <a:pt x="6305562" y="314121"/>
                  </a:lnTo>
                  <a:lnTo>
                    <a:pt x="6286716" y="314121"/>
                  </a:lnTo>
                  <a:lnTo>
                    <a:pt x="6284633" y="325640"/>
                  </a:lnTo>
                  <a:lnTo>
                    <a:pt x="6303480" y="325640"/>
                  </a:lnTo>
                  <a:lnTo>
                    <a:pt x="6292164" y="389089"/>
                  </a:lnTo>
                  <a:lnTo>
                    <a:pt x="6291732" y="392163"/>
                  </a:lnTo>
                  <a:lnTo>
                    <a:pt x="6291605" y="393001"/>
                  </a:lnTo>
                  <a:lnTo>
                    <a:pt x="6291326" y="395719"/>
                  </a:lnTo>
                  <a:lnTo>
                    <a:pt x="6291326" y="404939"/>
                  </a:lnTo>
                  <a:lnTo>
                    <a:pt x="6293421" y="410806"/>
                  </a:lnTo>
                  <a:lnTo>
                    <a:pt x="6297612" y="414858"/>
                  </a:lnTo>
                  <a:lnTo>
                    <a:pt x="6301943" y="418896"/>
                  </a:lnTo>
                  <a:lnTo>
                    <a:pt x="6307937" y="420928"/>
                  </a:lnTo>
                  <a:lnTo>
                    <a:pt x="6308496" y="420928"/>
                  </a:lnTo>
                  <a:lnTo>
                    <a:pt x="6308496" y="404241"/>
                  </a:lnTo>
                  <a:lnTo>
                    <a:pt x="6307455" y="403059"/>
                  </a:lnTo>
                  <a:lnTo>
                    <a:pt x="6306401" y="399567"/>
                  </a:lnTo>
                  <a:lnTo>
                    <a:pt x="6306401" y="392163"/>
                  </a:lnTo>
                  <a:lnTo>
                    <a:pt x="6306680" y="389369"/>
                  </a:lnTo>
                  <a:lnTo>
                    <a:pt x="6307239" y="386575"/>
                  </a:lnTo>
                  <a:lnTo>
                    <a:pt x="6308496" y="379539"/>
                  </a:lnTo>
                  <a:lnTo>
                    <a:pt x="6308496" y="297624"/>
                  </a:lnTo>
                  <a:close/>
                </a:path>
                <a:path w="6308725" h="1017904">
                  <a:moveTo>
                    <a:pt x="6308496" y="41884"/>
                  </a:moveTo>
                  <a:lnTo>
                    <a:pt x="6305905" y="41884"/>
                  </a:lnTo>
                  <a:lnTo>
                    <a:pt x="6259207" y="129628"/>
                  </a:lnTo>
                  <a:lnTo>
                    <a:pt x="6243713" y="41884"/>
                  </a:lnTo>
                  <a:lnTo>
                    <a:pt x="6229261" y="41884"/>
                  </a:lnTo>
                  <a:lnTo>
                    <a:pt x="6250203" y="146583"/>
                  </a:lnTo>
                  <a:lnTo>
                    <a:pt x="6263818" y="146583"/>
                  </a:lnTo>
                  <a:lnTo>
                    <a:pt x="6273177" y="129628"/>
                  </a:lnTo>
                  <a:lnTo>
                    <a:pt x="6308496" y="65633"/>
                  </a:lnTo>
                  <a:lnTo>
                    <a:pt x="6308496" y="41884"/>
                  </a:lnTo>
                  <a:close/>
                </a:path>
              </a:pathLst>
            </a:custGeom>
            <a:solidFill>
              <a:srgbClr val="000000"/>
            </a:solidFill>
          </p:spPr>
          <p:txBody>
            <a:bodyPr wrap="square" lIns="0" tIns="0" rIns="0" bIns="0" rtlCol="0"/>
            <a:lstStyle/>
            <a:p>
              <a:endParaRPr sz="641"/>
            </a:p>
          </p:txBody>
        </p:sp>
        <p:pic>
          <p:nvPicPr>
            <p:cNvPr id="22" name="object 22"/>
            <p:cNvPicPr/>
            <p:nvPr/>
          </p:nvPicPr>
          <p:blipFill>
            <a:blip r:embed="rId12" cstate="print"/>
            <a:stretch>
              <a:fillRect/>
            </a:stretch>
          </p:blipFill>
          <p:spPr>
            <a:xfrm>
              <a:off x="13786387" y="3174353"/>
              <a:ext cx="2195545" cy="478310"/>
            </a:xfrm>
            <a:prstGeom prst="rect">
              <a:avLst/>
            </a:prstGeom>
          </p:spPr>
        </p:pic>
        <p:pic>
          <p:nvPicPr>
            <p:cNvPr id="23" name="object 23"/>
            <p:cNvPicPr/>
            <p:nvPr/>
          </p:nvPicPr>
          <p:blipFill>
            <a:blip r:embed="rId13" cstate="print"/>
            <a:stretch>
              <a:fillRect/>
            </a:stretch>
          </p:blipFill>
          <p:spPr>
            <a:xfrm>
              <a:off x="7797040" y="3174353"/>
              <a:ext cx="2522964" cy="474749"/>
            </a:xfrm>
            <a:prstGeom prst="rect">
              <a:avLst/>
            </a:prstGeom>
          </p:spPr>
        </p:pic>
        <p:pic>
          <p:nvPicPr>
            <p:cNvPr id="24" name="object 24"/>
            <p:cNvPicPr/>
            <p:nvPr/>
          </p:nvPicPr>
          <p:blipFill>
            <a:blip r:embed="rId14" cstate="print"/>
            <a:stretch>
              <a:fillRect/>
            </a:stretch>
          </p:blipFill>
          <p:spPr>
            <a:xfrm>
              <a:off x="1840572" y="3174353"/>
              <a:ext cx="3063843" cy="429725"/>
            </a:xfrm>
            <a:prstGeom prst="rect">
              <a:avLst/>
            </a:prstGeom>
          </p:spPr>
        </p:pic>
      </p:grpSp>
      <p:pic>
        <p:nvPicPr>
          <p:cNvPr id="25" name="object 25"/>
          <p:cNvPicPr/>
          <p:nvPr/>
        </p:nvPicPr>
        <p:blipFill>
          <a:blip r:embed="rId15" cstate="print"/>
          <a:stretch>
            <a:fillRect/>
          </a:stretch>
        </p:blipFill>
        <p:spPr>
          <a:xfrm>
            <a:off x="346721" y="4921698"/>
            <a:ext cx="1302581" cy="73147"/>
          </a:xfrm>
          <a:prstGeom prst="rect">
            <a:avLst/>
          </a:prstGeom>
        </p:spPr>
      </p:pic>
      <p:pic>
        <p:nvPicPr>
          <p:cNvPr id="26" name="object 26"/>
          <p:cNvPicPr/>
          <p:nvPr/>
        </p:nvPicPr>
        <p:blipFill>
          <a:blip r:embed="rId16" cstate="print"/>
          <a:stretch>
            <a:fillRect/>
          </a:stretch>
        </p:blipFill>
        <p:spPr>
          <a:xfrm>
            <a:off x="2204632" y="4920080"/>
            <a:ext cx="2561277" cy="93719"/>
          </a:xfrm>
          <a:prstGeom prst="rect">
            <a:avLst/>
          </a:prstGeom>
        </p:spPr>
      </p:pic>
      <p:grpSp>
        <p:nvGrpSpPr>
          <p:cNvPr id="27" name="object 27"/>
          <p:cNvGrpSpPr/>
          <p:nvPr/>
        </p:nvGrpSpPr>
        <p:grpSpPr>
          <a:xfrm>
            <a:off x="7588546" y="3419234"/>
            <a:ext cx="1555180" cy="1724127"/>
            <a:chOff x="16684727" y="7518095"/>
            <a:chExt cx="3419475" cy="3790950"/>
          </a:xfrm>
        </p:grpSpPr>
        <p:pic>
          <p:nvPicPr>
            <p:cNvPr id="28" name="object 28"/>
            <p:cNvPicPr/>
            <p:nvPr/>
          </p:nvPicPr>
          <p:blipFill>
            <a:blip r:embed="rId17" cstate="print"/>
            <a:stretch>
              <a:fillRect/>
            </a:stretch>
          </p:blipFill>
          <p:spPr>
            <a:xfrm>
              <a:off x="17538732" y="7518095"/>
              <a:ext cx="2565366" cy="3790460"/>
            </a:xfrm>
            <a:prstGeom prst="rect">
              <a:avLst/>
            </a:prstGeom>
          </p:spPr>
        </p:pic>
        <p:pic>
          <p:nvPicPr>
            <p:cNvPr id="29" name="object 29"/>
            <p:cNvPicPr/>
            <p:nvPr/>
          </p:nvPicPr>
          <p:blipFill>
            <a:blip r:embed="rId18" cstate="print"/>
            <a:stretch>
              <a:fillRect/>
            </a:stretch>
          </p:blipFill>
          <p:spPr>
            <a:xfrm>
              <a:off x="16684727" y="9540651"/>
              <a:ext cx="3065040" cy="974211"/>
            </a:xfrm>
            <a:prstGeom prst="rect">
              <a:avLst/>
            </a:prstGeom>
          </p:spPr>
        </p:pic>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5143211"/>
          </a:xfrm>
          <a:custGeom>
            <a:avLst/>
            <a:gdLst/>
            <a:ahLst/>
            <a:cxnLst/>
            <a:rect l="l" t="t" r="r" b="b"/>
            <a:pathLst>
              <a:path w="20104100" h="11308715">
                <a:moveTo>
                  <a:pt x="20104100" y="0"/>
                </a:moveTo>
                <a:lnTo>
                  <a:pt x="0" y="0"/>
                </a:lnTo>
                <a:lnTo>
                  <a:pt x="0" y="11308556"/>
                </a:lnTo>
                <a:lnTo>
                  <a:pt x="20104100" y="11308556"/>
                </a:lnTo>
                <a:lnTo>
                  <a:pt x="20104100" y="0"/>
                </a:lnTo>
                <a:close/>
              </a:path>
            </a:pathLst>
          </a:custGeom>
          <a:solidFill>
            <a:srgbClr val="D9D9D9"/>
          </a:solidFill>
        </p:spPr>
        <p:txBody>
          <a:bodyPr wrap="square" lIns="0" tIns="0" rIns="0" bIns="0" rtlCol="0"/>
          <a:lstStyle/>
          <a:p>
            <a:endParaRPr sz="641"/>
          </a:p>
        </p:txBody>
      </p:sp>
      <p:sp>
        <p:nvSpPr>
          <p:cNvPr id="3" name="object 3"/>
          <p:cNvSpPr/>
          <p:nvPr/>
        </p:nvSpPr>
        <p:spPr>
          <a:xfrm>
            <a:off x="321" y="3976408"/>
            <a:ext cx="1223928" cy="1166746"/>
          </a:xfrm>
          <a:custGeom>
            <a:avLst/>
            <a:gdLst/>
            <a:ahLst/>
            <a:cxnLst/>
            <a:rect l="l" t="t" r="r" b="b"/>
            <a:pathLst>
              <a:path w="2691130" h="2565400">
                <a:moveTo>
                  <a:pt x="2691017" y="0"/>
                </a:moveTo>
                <a:lnTo>
                  <a:pt x="0" y="0"/>
                </a:lnTo>
                <a:lnTo>
                  <a:pt x="0" y="2565366"/>
                </a:lnTo>
                <a:lnTo>
                  <a:pt x="2691017" y="2565366"/>
                </a:lnTo>
                <a:lnTo>
                  <a:pt x="2691017" y="0"/>
                </a:lnTo>
                <a:close/>
              </a:path>
            </a:pathLst>
          </a:custGeom>
          <a:solidFill>
            <a:srgbClr val="00529E"/>
          </a:solidFill>
        </p:spPr>
        <p:txBody>
          <a:bodyPr wrap="square" lIns="0" tIns="0" rIns="0" bIns="0" rtlCol="0"/>
          <a:lstStyle/>
          <a:p>
            <a:endParaRPr sz="641"/>
          </a:p>
        </p:txBody>
      </p:sp>
      <p:grpSp>
        <p:nvGrpSpPr>
          <p:cNvPr id="4" name="object 4"/>
          <p:cNvGrpSpPr/>
          <p:nvPr/>
        </p:nvGrpSpPr>
        <p:grpSpPr>
          <a:xfrm>
            <a:off x="321" y="0"/>
            <a:ext cx="9143358" cy="5143211"/>
            <a:chOff x="0" y="0"/>
            <a:chExt cx="20104100" cy="11308715"/>
          </a:xfrm>
        </p:grpSpPr>
        <p:sp>
          <p:nvSpPr>
            <p:cNvPr id="5" name="object 5"/>
            <p:cNvSpPr/>
            <p:nvPr/>
          </p:nvSpPr>
          <p:spPr>
            <a:xfrm>
              <a:off x="0" y="3162217"/>
              <a:ext cx="20104100" cy="4984750"/>
            </a:xfrm>
            <a:custGeom>
              <a:avLst/>
              <a:gdLst/>
              <a:ahLst/>
              <a:cxnLst/>
              <a:rect l="l" t="t" r="r" b="b"/>
              <a:pathLst>
                <a:path w="20104100" h="4984750">
                  <a:moveTo>
                    <a:pt x="20104100" y="2481592"/>
                  </a:moveTo>
                  <a:lnTo>
                    <a:pt x="18491581" y="2481592"/>
                  </a:lnTo>
                  <a:lnTo>
                    <a:pt x="18491581" y="0"/>
                  </a:lnTo>
                  <a:lnTo>
                    <a:pt x="18470639" y="0"/>
                  </a:lnTo>
                  <a:lnTo>
                    <a:pt x="18470639" y="2481592"/>
                  </a:lnTo>
                  <a:lnTo>
                    <a:pt x="12533643" y="2481592"/>
                  </a:lnTo>
                  <a:lnTo>
                    <a:pt x="12533643" y="0"/>
                  </a:lnTo>
                  <a:lnTo>
                    <a:pt x="12512700" y="0"/>
                  </a:lnTo>
                  <a:lnTo>
                    <a:pt x="12512700" y="2481592"/>
                  </a:lnTo>
                  <a:lnTo>
                    <a:pt x="6575704" y="2481592"/>
                  </a:lnTo>
                  <a:lnTo>
                    <a:pt x="6575704" y="0"/>
                  </a:lnTo>
                  <a:lnTo>
                    <a:pt x="6554762" y="0"/>
                  </a:lnTo>
                  <a:lnTo>
                    <a:pt x="6554762" y="2481592"/>
                  </a:lnTo>
                  <a:lnTo>
                    <a:pt x="261759" y="2481592"/>
                  </a:lnTo>
                  <a:lnTo>
                    <a:pt x="261759" y="0"/>
                  </a:lnTo>
                  <a:lnTo>
                    <a:pt x="240830" y="0"/>
                  </a:lnTo>
                  <a:lnTo>
                    <a:pt x="240830" y="2481592"/>
                  </a:lnTo>
                  <a:lnTo>
                    <a:pt x="0" y="2481592"/>
                  </a:lnTo>
                  <a:lnTo>
                    <a:pt x="0" y="2502535"/>
                  </a:lnTo>
                  <a:lnTo>
                    <a:pt x="3225025" y="2502535"/>
                  </a:lnTo>
                  <a:lnTo>
                    <a:pt x="3225025" y="4984140"/>
                  </a:lnTo>
                  <a:lnTo>
                    <a:pt x="3245967" y="4984140"/>
                  </a:lnTo>
                  <a:lnTo>
                    <a:pt x="3245967" y="2502535"/>
                  </a:lnTo>
                  <a:lnTo>
                    <a:pt x="20104100" y="2502535"/>
                  </a:lnTo>
                  <a:lnTo>
                    <a:pt x="20104100" y="2481592"/>
                  </a:lnTo>
                  <a:close/>
                </a:path>
              </a:pathLst>
            </a:custGeom>
            <a:solidFill>
              <a:srgbClr val="FFFFFF">
                <a:alpha val="69999"/>
              </a:srgbClr>
            </a:solidFill>
          </p:spPr>
          <p:txBody>
            <a:bodyPr wrap="square" lIns="0" tIns="0" rIns="0" bIns="0" rtlCol="0"/>
            <a:lstStyle/>
            <a:p>
              <a:endParaRPr sz="641"/>
            </a:p>
          </p:txBody>
        </p:sp>
        <p:sp>
          <p:nvSpPr>
            <p:cNvPr id="6" name="object 6"/>
            <p:cNvSpPr/>
            <p:nvPr/>
          </p:nvSpPr>
          <p:spPr>
            <a:xfrm>
              <a:off x="3225032" y="8146348"/>
              <a:ext cx="20955" cy="596900"/>
            </a:xfrm>
            <a:custGeom>
              <a:avLst/>
              <a:gdLst/>
              <a:ahLst/>
              <a:cxnLst/>
              <a:rect l="l" t="t" r="r" b="b"/>
              <a:pathLst>
                <a:path w="20955" h="596900">
                  <a:moveTo>
                    <a:pt x="20941" y="0"/>
                  </a:moveTo>
                  <a:lnTo>
                    <a:pt x="0" y="0"/>
                  </a:lnTo>
                  <a:lnTo>
                    <a:pt x="0" y="596840"/>
                  </a:lnTo>
                  <a:lnTo>
                    <a:pt x="20941" y="596840"/>
                  </a:lnTo>
                  <a:lnTo>
                    <a:pt x="20941" y="0"/>
                  </a:lnTo>
                  <a:close/>
                </a:path>
              </a:pathLst>
            </a:custGeom>
            <a:solidFill>
              <a:srgbClr val="00529E">
                <a:alpha val="69999"/>
              </a:srgbClr>
            </a:solidFill>
          </p:spPr>
          <p:txBody>
            <a:bodyPr wrap="square" lIns="0" tIns="0" rIns="0" bIns="0" rtlCol="0"/>
            <a:lstStyle/>
            <a:p>
              <a:endParaRPr sz="641"/>
            </a:p>
          </p:txBody>
        </p:sp>
        <p:sp>
          <p:nvSpPr>
            <p:cNvPr id="7" name="object 7"/>
            <p:cNvSpPr/>
            <p:nvPr/>
          </p:nvSpPr>
          <p:spPr>
            <a:xfrm>
              <a:off x="9528505" y="5654287"/>
              <a:ext cx="5979160" cy="2492375"/>
            </a:xfrm>
            <a:custGeom>
              <a:avLst/>
              <a:gdLst/>
              <a:ahLst/>
              <a:cxnLst/>
              <a:rect l="l" t="t" r="r" b="b"/>
              <a:pathLst>
                <a:path w="5979159" h="2492375">
                  <a:moveTo>
                    <a:pt x="20942" y="0"/>
                  </a:moveTo>
                  <a:lnTo>
                    <a:pt x="0" y="0"/>
                  </a:lnTo>
                  <a:lnTo>
                    <a:pt x="0" y="2492070"/>
                  </a:lnTo>
                  <a:lnTo>
                    <a:pt x="20942" y="2492070"/>
                  </a:lnTo>
                  <a:lnTo>
                    <a:pt x="20942" y="0"/>
                  </a:lnTo>
                  <a:close/>
                </a:path>
                <a:path w="5979159" h="2492375">
                  <a:moveTo>
                    <a:pt x="5978868" y="0"/>
                  </a:moveTo>
                  <a:lnTo>
                    <a:pt x="5957925" y="0"/>
                  </a:lnTo>
                  <a:lnTo>
                    <a:pt x="5957925" y="2492070"/>
                  </a:lnTo>
                  <a:lnTo>
                    <a:pt x="5978868" y="2492070"/>
                  </a:lnTo>
                  <a:lnTo>
                    <a:pt x="5978868" y="0"/>
                  </a:lnTo>
                  <a:close/>
                </a:path>
              </a:pathLst>
            </a:custGeom>
            <a:solidFill>
              <a:srgbClr val="FFFFFF">
                <a:alpha val="69999"/>
              </a:srgbClr>
            </a:solidFill>
          </p:spPr>
          <p:txBody>
            <a:bodyPr wrap="square" lIns="0" tIns="0" rIns="0" bIns="0" rtlCol="0"/>
            <a:lstStyle/>
            <a:p>
              <a:endParaRPr sz="641"/>
            </a:p>
          </p:txBody>
        </p:sp>
        <p:sp>
          <p:nvSpPr>
            <p:cNvPr id="8" name="object 8"/>
            <p:cNvSpPr/>
            <p:nvPr/>
          </p:nvSpPr>
          <p:spPr>
            <a:xfrm>
              <a:off x="3593147" y="6740353"/>
              <a:ext cx="12734925" cy="384175"/>
            </a:xfrm>
            <a:custGeom>
              <a:avLst/>
              <a:gdLst/>
              <a:ahLst/>
              <a:cxnLst/>
              <a:rect l="l" t="t" r="r" b="b"/>
              <a:pathLst>
                <a:path w="12734925" h="384175">
                  <a:moveTo>
                    <a:pt x="77914" y="158661"/>
                  </a:moveTo>
                  <a:lnTo>
                    <a:pt x="65112" y="158661"/>
                  </a:lnTo>
                  <a:lnTo>
                    <a:pt x="61226" y="157556"/>
                  </a:lnTo>
                  <a:lnTo>
                    <a:pt x="59258" y="155346"/>
                  </a:lnTo>
                  <a:lnTo>
                    <a:pt x="57302" y="153047"/>
                  </a:lnTo>
                  <a:lnTo>
                    <a:pt x="56311" y="149047"/>
                  </a:lnTo>
                  <a:lnTo>
                    <a:pt x="56311" y="5270"/>
                  </a:lnTo>
                  <a:lnTo>
                    <a:pt x="44780" y="5270"/>
                  </a:lnTo>
                  <a:lnTo>
                    <a:pt x="0" y="17919"/>
                  </a:lnTo>
                  <a:lnTo>
                    <a:pt x="0" y="29197"/>
                  </a:lnTo>
                  <a:lnTo>
                    <a:pt x="10337" y="29197"/>
                  </a:lnTo>
                  <a:lnTo>
                    <a:pt x="14719" y="29654"/>
                  </a:lnTo>
                  <a:lnTo>
                    <a:pt x="20205" y="31457"/>
                  </a:lnTo>
                  <a:lnTo>
                    <a:pt x="21996" y="33045"/>
                  </a:lnTo>
                  <a:lnTo>
                    <a:pt x="22821" y="35344"/>
                  </a:lnTo>
                  <a:lnTo>
                    <a:pt x="23723" y="37630"/>
                  </a:lnTo>
                  <a:lnTo>
                    <a:pt x="24168" y="41186"/>
                  </a:lnTo>
                  <a:lnTo>
                    <a:pt x="24168" y="146227"/>
                  </a:lnTo>
                  <a:lnTo>
                    <a:pt x="23939" y="149047"/>
                  </a:lnTo>
                  <a:lnTo>
                    <a:pt x="23888" y="149694"/>
                  </a:lnTo>
                  <a:lnTo>
                    <a:pt x="23304" y="151904"/>
                  </a:lnTo>
                  <a:lnTo>
                    <a:pt x="22821" y="154038"/>
                  </a:lnTo>
                  <a:lnTo>
                    <a:pt x="21424" y="155714"/>
                  </a:lnTo>
                  <a:lnTo>
                    <a:pt x="19138" y="156933"/>
                  </a:lnTo>
                  <a:lnTo>
                    <a:pt x="16929" y="158089"/>
                  </a:lnTo>
                  <a:lnTo>
                    <a:pt x="13246" y="158661"/>
                  </a:lnTo>
                  <a:lnTo>
                    <a:pt x="2324" y="158661"/>
                  </a:lnTo>
                  <a:lnTo>
                    <a:pt x="2324" y="170434"/>
                  </a:lnTo>
                  <a:lnTo>
                    <a:pt x="77914" y="170434"/>
                  </a:lnTo>
                  <a:lnTo>
                    <a:pt x="77914" y="158661"/>
                  </a:lnTo>
                  <a:close/>
                </a:path>
                <a:path w="12734925" h="384175">
                  <a:moveTo>
                    <a:pt x="219887" y="107810"/>
                  </a:moveTo>
                  <a:lnTo>
                    <a:pt x="218986" y="102044"/>
                  </a:lnTo>
                  <a:lnTo>
                    <a:pt x="215379" y="93535"/>
                  </a:lnTo>
                  <a:lnTo>
                    <a:pt x="213017" y="89611"/>
                  </a:lnTo>
                  <a:lnTo>
                    <a:pt x="210464" y="86512"/>
                  </a:lnTo>
                  <a:lnTo>
                    <a:pt x="210070" y="86017"/>
                  </a:lnTo>
                  <a:lnTo>
                    <a:pt x="205155" y="81026"/>
                  </a:lnTo>
                  <a:lnTo>
                    <a:pt x="199110" y="77368"/>
                  </a:lnTo>
                  <a:lnTo>
                    <a:pt x="191960" y="75018"/>
                  </a:lnTo>
                  <a:lnTo>
                    <a:pt x="183680" y="73990"/>
                  </a:lnTo>
                  <a:lnTo>
                    <a:pt x="188099" y="71208"/>
                  </a:lnTo>
                  <a:lnTo>
                    <a:pt x="215341" y="39065"/>
                  </a:lnTo>
                  <a:lnTo>
                    <a:pt x="215341" y="27851"/>
                  </a:lnTo>
                  <a:lnTo>
                    <a:pt x="213537" y="22821"/>
                  </a:lnTo>
                  <a:lnTo>
                    <a:pt x="213423" y="22491"/>
                  </a:lnTo>
                  <a:lnTo>
                    <a:pt x="209575" y="18161"/>
                  </a:lnTo>
                  <a:lnTo>
                    <a:pt x="208737" y="17183"/>
                  </a:lnTo>
                  <a:lnTo>
                    <a:pt x="205816" y="13741"/>
                  </a:lnTo>
                  <a:lnTo>
                    <a:pt x="200660" y="10515"/>
                  </a:lnTo>
                  <a:lnTo>
                    <a:pt x="194119" y="8470"/>
                  </a:lnTo>
                  <a:lnTo>
                    <a:pt x="187566" y="6337"/>
                  </a:lnTo>
                  <a:lnTo>
                    <a:pt x="180086" y="5270"/>
                  </a:lnTo>
                  <a:lnTo>
                    <a:pt x="171665" y="5270"/>
                  </a:lnTo>
                  <a:lnTo>
                    <a:pt x="162013" y="5689"/>
                  </a:lnTo>
                  <a:lnTo>
                    <a:pt x="126225" y="21221"/>
                  </a:lnTo>
                  <a:lnTo>
                    <a:pt x="123190" y="26873"/>
                  </a:lnTo>
                  <a:lnTo>
                    <a:pt x="120167" y="32435"/>
                  </a:lnTo>
                  <a:lnTo>
                    <a:pt x="118656" y="37388"/>
                  </a:lnTo>
                  <a:lnTo>
                    <a:pt x="118656" y="45808"/>
                  </a:lnTo>
                  <a:lnTo>
                    <a:pt x="119672" y="49733"/>
                  </a:lnTo>
                  <a:lnTo>
                    <a:pt x="123761" y="57264"/>
                  </a:lnTo>
                  <a:lnTo>
                    <a:pt x="125818" y="59182"/>
                  </a:lnTo>
                  <a:lnTo>
                    <a:pt x="128841" y="59182"/>
                  </a:lnTo>
                  <a:lnTo>
                    <a:pt x="130556" y="58610"/>
                  </a:lnTo>
                  <a:lnTo>
                    <a:pt x="132511" y="57543"/>
                  </a:lnTo>
                  <a:lnTo>
                    <a:pt x="142824" y="53136"/>
                  </a:lnTo>
                  <a:lnTo>
                    <a:pt x="146100" y="51168"/>
                  </a:lnTo>
                  <a:lnTo>
                    <a:pt x="146507" y="50634"/>
                  </a:lnTo>
                  <a:lnTo>
                    <a:pt x="146507" y="49733"/>
                  </a:lnTo>
                  <a:lnTo>
                    <a:pt x="145846" y="48717"/>
                  </a:lnTo>
                  <a:lnTo>
                    <a:pt x="144538" y="46990"/>
                  </a:lnTo>
                  <a:lnTo>
                    <a:pt x="141782" y="43599"/>
                  </a:lnTo>
                  <a:lnTo>
                    <a:pt x="140246" y="39636"/>
                  </a:lnTo>
                  <a:lnTo>
                    <a:pt x="151777" y="19748"/>
                  </a:lnTo>
                  <a:lnTo>
                    <a:pt x="155130" y="18161"/>
                  </a:lnTo>
                  <a:lnTo>
                    <a:pt x="154851" y="18161"/>
                  </a:lnTo>
                  <a:lnTo>
                    <a:pt x="159067" y="17183"/>
                  </a:lnTo>
                  <a:lnTo>
                    <a:pt x="169202" y="17183"/>
                  </a:lnTo>
                  <a:lnTo>
                    <a:pt x="174650" y="19062"/>
                  </a:lnTo>
                  <a:lnTo>
                    <a:pt x="179146" y="22821"/>
                  </a:lnTo>
                  <a:lnTo>
                    <a:pt x="183730" y="26581"/>
                  </a:lnTo>
                  <a:lnTo>
                    <a:pt x="186016" y="32067"/>
                  </a:lnTo>
                  <a:lnTo>
                    <a:pt x="185902" y="45808"/>
                  </a:lnTo>
                  <a:lnTo>
                    <a:pt x="185013" y="49733"/>
                  </a:lnTo>
                  <a:lnTo>
                    <a:pt x="157518" y="77711"/>
                  </a:lnTo>
                  <a:lnTo>
                    <a:pt x="148183" y="84010"/>
                  </a:lnTo>
                  <a:lnTo>
                    <a:pt x="146380" y="85521"/>
                  </a:lnTo>
                  <a:lnTo>
                    <a:pt x="143929" y="88468"/>
                  </a:lnTo>
                  <a:lnTo>
                    <a:pt x="143319" y="90144"/>
                  </a:lnTo>
                  <a:lnTo>
                    <a:pt x="143319" y="93903"/>
                  </a:lnTo>
                  <a:lnTo>
                    <a:pt x="143865" y="95224"/>
                  </a:lnTo>
                  <a:lnTo>
                    <a:pt x="143929" y="95377"/>
                  </a:lnTo>
                  <a:lnTo>
                    <a:pt x="146380" y="97510"/>
                  </a:lnTo>
                  <a:lnTo>
                    <a:pt x="147777" y="98044"/>
                  </a:lnTo>
                  <a:lnTo>
                    <a:pt x="151371" y="98044"/>
                  </a:lnTo>
                  <a:lnTo>
                    <a:pt x="154724" y="96037"/>
                  </a:lnTo>
                  <a:lnTo>
                    <a:pt x="159385" y="92024"/>
                  </a:lnTo>
                  <a:lnTo>
                    <a:pt x="163741" y="88468"/>
                  </a:lnTo>
                  <a:lnTo>
                    <a:pt x="163614" y="88468"/>
                  </a:lnTo>
                  <a:lnTo>
                    <a:pt x="168059" y="86512"/>
                  </a:lnTo>
                  <a:lnTo>
                    <a:pt x="177800" y="86512"/>
                  </a:lnTo>
                  <a:lnTo>
                    <a:pt x="187147" y="123278"/>
                  </a:lnTo>
                  <a:lnTo>
                    <a:pt x="186880" y="128435"/>
                  </a:lnTo>
                  <a:lnTo>
                    <a:pt x="185775" y="135470"/>
                  </a:lnTo>
                  <a:lnTo>
                    <a:pt x="184175" y="141516"/>
                  </a:lnTo>
                  <a:lnTo>
                    <a:pt x="184124" y="141719"/>
                  </a:lnTo>
                  <a:lnTo>
                    <a:pt x="155194" y="162420"/>
                  </a:lnTo>
                  <a:lnTo>
                    <a:pt x="152501" y="162420"/>
                  </a:lnTo>
                  <a:lnTo>
                    <a:pt x="149415" y="161505"/>
                  </a:lnTo>
                  <a:lnTo>
                    <a:pt x="149288" y="161505"/>
                  </a:lnTo>
                  <a:lnTo>
                    <a:pt x="144792" y="157835"/>
                  </a:lnTo>
                  <a:lnTo>
                    <a:pt x="142621" y="154813"/>
                  </a:lnTo>
                  <a:lnTo>
                    <a:pt x="140500" y="150558"/>
                  </a:lnTo>
                  <a:lnTo>
                    <a:pt x="138125" y="145491"/>
                  </a:lnTo>
                  <a:lnTo>
                    <a:pt x="135826" y="141719"/>
                  </a:lnTo>
                  <a:lnTo>
                    <a:pt x="133616" y="139268"/>
                  </a:lnTo>
                  <a:lnTo>
                    <a:pt x="131495" y="136728"/>
                  </a:lnTo>
                  <a:lnTo>
                    <a:pt x="128422" y="135470"/>
                  </a:lnTo>
                  <a:lnTo>
                    <a:pt x="121145" y="135470"/>
                  </a:lnTo>
                  <a:lnTo>
                    <a:pt x="118198" y="136728"/>
                  </a:lnTo>
                  <a:lnTo>
                    <a:pt x="115570" y="139268"/>
                  </a:lnTo>
                  <a:lnTo>
                    <a:pt x="113169" y="141516"/>
                  </a:lnTo>
                  <a:lnTo>
                    <a:pt x="111899" y="144830"/>
                  </a:lnTo>
                  <a:lnTo>
                    <a:pt x="111899" y="153835"/>
                  </a:lnTo>
                  <a:lnTo>
                    <a:pt x="145529" y="174244"/>
                  </a:lnTo>
                  <a:lnTo>
                    <a:pt x="153619" y="174244"/>
                  </a:lnTo>
                  <a:lnTo>
                    <a:pt x="160274" y="173951"/>
                  </a:lnTo>
                  <a:lnTo>
                    <a:pt x="166204" y="173177"/>
                  </a:lnTo>
                  <a:lnTo>
                    <a:pt x="166433" y="173177"/>
                  </a:lnTo>
                  <a:lnTo>
                    <a:pt x="200380" y="156933"/>
                  </a:lnTo>
                  <a:lnTo>
                    <a:pt x="206590" y="151460"/>
                  </a:lnTo>
                  <a:lnTo>
                    <a:pt x="211378" y="145161"/>
                  </a:lnTo>
                  <a:lnTo>
                    <a:pt x="214731" y="138049"/>
                  </a:lnTo>
                  <a:lnTo>
                    <a:pt x="218160" y="130924"/>
                  </a:lnTo>
                  <a:lnTo>
                    <a:pt x="219887" y="123278"/>
                  </a:lnTo>
                  <a:lnTo>
                    <a:pt x="219887" y="107810"/>
                  </a:lnTo>
                  <a:close/>
                </a:path>
                <a:path w="12734925" h="384175">
                  <a:moveTo>
                    <a:pt x="347129" y="9080"/>
                  </a:moveTo>
                  <a:lnTo>
                    <a:pt x="272973" y="9080"/>
                  </a:lnTo>
                  <a:lnTo>
                    <a:pt x="269697" y="8585"/>
                  </a:lnTo>
                  <a:lnTo>
                    <a:pt x="268719" y="7607"/>
                  </a:lnTo>
                  <a:lnTo>
                    <a:pt x="268147" y="7112"/>
                  </a:lnTo>
                  <a:lnTo>
                    <a:pt x="267868" y="6375"/>
                  </a:lnTo>
                  <a:lnTo>
                    <a:pt x="267868" y="4584"/>
                  </a:lnTo>
                  <a:lnTo>
                    <a:pt x="268236" y="2781"/>
                  </a:lnTo>
                  <a:lnTo>
                    <a:pt x="268960" y="0"/>
                  </a:lnTo>
                  <a:lnTo>
                    <a:pt x="257314" y="0"/>
                  </a:lnTo>
                  <a:lnTo>
                    <a:pt x="240499" y="51536"/>
                  </a:lnTo>
                  <a:lnTo>
                    <a:pt x="252895" y="51536"/>
                  </a:lnTo>
                  <a:lnTo>
                    <a:pt x="255511" y="43764"/>
                  </a:lnTo>
                  <a:lnTo>
                    <a:pt x="256857" y="40906"/>
                  </a:lnTo>
                  <a:lnTo>
                    <a:pt x="258165" y="39268"/>
                  </a:lnTo>
                  <a:lnTo>
                    <a:pt x="259562" y="37630"/>
                  </a:lnTo>
                  <a:lnTo>
                    <a:pt x="261315" y="36652"/>
                  </a:lnTo>
                  <a:lnTo>
                    <a:pt x="263448" y="36322"/>
                  </a:lnTo>
                  <a:lnTo>
                    <a:pt x="265569" y="35915"/>
                  </a:lnTo>
                  <a:lnTo>
                    <a:pt x="269252" y="35712"/>
                  </a:lnTo>
                  <a:lnTo>
                    <a:pt x="326275" y="35712"/>
                  </a:lnTo>
                  <a:lnTo>
                    <a:pt x="274485" y="142341"/>
                  </a:lnTo>
                  <a:lnTo>
                    <a:pt x="273913" y="143319"/>
                  </a:lnTo>
                  <a:lnTo>
                    <a:pt x="273062" y="144868"/>
                  </a:lnTo>
                  <a:lnTo>
                    <a:pt x="267614" y="158089"/>
                  </a:lnTo>
                  <a:lnTo>
                    <a:pt x="267614" y="164058"/>
                  </a:lnTo>
                  <a:lnTo>
                    <a:pt x="269049" y="167487"/>
                  </a:lnTo>
                  <a:lnTo>
                    <a:pt x="274777" y="172885"/>
                  </a:lnTo>
                  <a:lnTo>
                    <a:pt x="278130" y="174244"/>
                  </a:lnTo>
                  <a:lnTo>
                    <a:pt x="285661" y="174244"/>
                  </a:lnTo>
                  <a:lnTo>
                    <a:pt x="288645" y="173215"/>
                  </a:lnTo>
                  <a:lnTo>
                    <a:pt x="290931" y="171170"/>
                  </a:lnTo>
                  <a:lnTo>
                    <a:pt x="293306" y="169125"/>
                  </a:lnTo>
                  <a:lnTo>
                    <a:pt x="295186" y="166547"/>
                  </a:lnTo>
                  <a:lnTo>
                    <a:pt x="296570" y="163449"/>
                  </a:lnTo>
                  <a:lnTo>
                    <a:pt x="298043" y="160337"/>
                  </a:lnTo>
                  <a:lnTo>
                    <a:pt x="299478" y="156654"/>
                  </a:lnTo>
                  <a:lnTo>
                    <a:pt x="300875" y="152400"/>
                  </a:lnTo>
                  <a:lnTo>
                    <a:pt x="338467" y="35915"/>
                  </a:lnTo>
                  <a:lnTo>
                    <a:pt x="338531" y="35712"/>
                  </a:lnTo>
                  <a:lnTo>
                    <a:pt x="347129" y="9080"/>
                  </a:lnTo>
                  <a:close/>
                </a:path>
                <a:path w="12734925" h="384175">
                  <a:moveTo>
                    <a:pt x="473024" y="120865"/>
                  </a:moveTo>
                  <a:lnTo>
                    <a:pt x="456463" y="92392"/>
                  </a:lnTo>
                  <a:lnTo>
                    <a:pt x="454202" y="90551"/>
                  </a:lnTo>
                  <a:lnTo>
                    <a:pt x="450735" y="87731"/>
                  </a:lnTo>
                  <a:lnTo>
                    <a:pt x="443496" y="85115"/>
                  </a:lnTo>
                  <a:lnTo>
                    <a:pt x="440258" y="84912"/>
                  </a:lnTo>
                  <a:lnTo>
                    <a:pt x="440258" y="129819"/>
                  </a:lnTo>
                  <a:lnTo>
                    <a:pt x="439851" y="135712"/>
                  </a:lnTo>
                  <a:lnTo>
                    <a:pt x="438378" y="145402"/>
                  </a:lnTo>
                  <a:lnTo>
                    <a:pt x="438188" y="146507"/>
                  </a:lnTo>
                  <a:lnTo>
                    <a:pt x="436194" y="151053"/>
                  </a:lnTo>
                  <a:lnTo>
                    <a:pt x="436092" y="151295"/>
                  </a:lnTo>
                  <a:lnTo>
                    <a:pt x="432650" y="155714"/>
                  </a:lnTo>
                  <a:lnTo>
                    <a:pt x="429298" y="160134"/>
                  </a:lnTo>
                  <a:lnTo>
                    <a:pt x="424230" y="162344"/>
                  </a:lnTo>
                  <a:lnTo>
                    <a:pt x="409346" y="162344"/>
                  </a:lnTo>
                  <a:lnTo>
                    <a:pt x="403453" y="159194"/>
                  </a:lnTo>
                  <a:lnTo>
                    <a:pt x="399770" y="152895"/>
                  </a:lnTo>
                  <a:lnTo>
                    <a:pt x="396176" y="146507"/>
                  </a:lnTo>
                  <a:lnTo>
                    <a:pt x="394373" y="138290"/>
                  </a:lnTo>
                  <a:lnTo>
                    <a:pt x="394449" y="126263"/>
                  </a:lnTo>
                  <a:lnTo>
                    <a:pt x="394550" y="123444"/>
                  </a:lnTo>
                  <a:lnTo>
                    <a:pt x="394627" y="121272"/>
                  </a:lnTo>
                  <a:lnTo>
                    <a:pt x="407784" y="90551"/>
                  </a:lnTo>
                  <a:lnTo>
                    <a:pt x="421525" y="90551"/>
                  </a:lnTo>
                  <a:lnTo>
                    <a:pt x="425132" y="91541"/>
                  </a:lnTo>
                  <a:lnTo>
                    <a:pt x="431838" y="95465"/>
                  </a:lnTo>
                  <a:lnTo>
                    <a:pt x="434619" y="98894"/>
                  </a:lnTo>
                  <a:lnTo>
                    <a:pt x="436829" y="103809"/>
                  </a:lnTo>
                  <a:lnTo>
                    <a:pt x="439115" y="108635"/>
                  </a:lnTo>
                  <a:lnTo>
                    <a:pt x="440169" y="114642"/>
                  </a:lnTo>
                  <a:lnTo>
                    <a:pt x="440258" y="129819"/>
                  </a:lnTo>
                  <a:lnTo>
                    <a:pt x="440258" y="84912"/>
                  </a:lnTo>
                  <a:lnTo>
                    <a:pt x="434746" y="84543"/>
                  </a:lnTo>
                  <a:lnTo>
                    <a:pt x="449059" y="78651"/>
                  </a:lnTo>
                  <a:lnTo>
                    <a:pt x="449618" y="78422"/>
                  </a:lnTo>
                  <a:lnTo>
                    <a:pt x="460235" y="70129"/>
                  </a:lnTo>
                  <a:lnTo>
                    <a:pt x="466610" y="59651"/>
                  </a:lnTo>
                  <a:lnTo>
                    <a:pt x="468693" y="47244"/>
                  </a:lnTo>
                  <a:lnTo>
                    <a:pt x="468655" y="46253"/>
                  </a:lnTo>
                  <a:lnTo>
                    <a:pt x="446620" y="12039"/>
                  </a:lnTo>
                  <a:lnTo>
                    <a:pt x="438480" y="8597"/>
                  </a:lnTo>
                  <a:lnTo>
                    <a:pt x="438480" y="54559"/>
                  </a:lnTo>
                  <a:lnTo>
                    <a:pt x="437273" y="61188"/>
                  </a:lnTo>
                  <a:lnTo>
                    <a:pt x="434797" y="68059"/>
                  </a:lnTo>
                  <a:lnTo>
                    <a:pt x="433285" y="72351"/>
                  </a:lnTo>
                  <a:lnTo>
                    <a:pt x="432219" y="75222"/>
                  </a:lnTo>
                  <a:lnTo>
                    <a:pt x="426605" y="78651"/>
                  </a:lnTo>
                  <a:lnTo>
                    <a:pt x="408686" y="78651"/>
                  </a:lnTo>
                  <a:lnTo>
                    <a:pt x="402882" y="75222"/>
                  </a:lnTo>
                  <a:lnTo>
                    <a:pt x="397649" y="61480"/>
                  </a:lnTo>
                  <a:lnTo>
                    <a:pt x="396341" y="54559"/>
                  </a:lnTo>
                  <a:lnTo>
                    <a:pt x="396341" y="36487"/>
                  </a:lnTo>
                  <a:lnTo>
                    <a:pt x="398386" y="28511"/>
                  </a:lnTo>
                  <a:lnTo>
                    <a:pt x="402475" y="23685"/>
                  </a:lnTo>
                  <a:lnTo>
                    <a:pt x="406641" y="18859"/>
                  </a:lnTo>
                  <a:lnTo>
                    <a:pt x="411797" y="16446"/>
                  </a:lnTo>
                  <a:lnTo>
                    <a:pt x="424154" y="16446"/>
                  </a:lnTo>
                  <a:lnTo>
                    <a:pt x="429133" y="19024"/>
                  </a:lnTo>
                  <a:lnTo>
                    <a:pt x="436664" y="29324"/>
                  </a:lnTo>
                  <a:lnTo>
                    <a:pt x="438416" y="36487"/>
                  </a:lnTo>
                  <a:lnTo>
                    <a:pt x="438480" y="54559"/>
                  </a:lnTo>
                  <a:lnTo>
                    <a:pt x="438480" y="8597"/>
                  </a:lnTo>
                  <a:lnTo>
                    <a:pt x="437756" y="8280"/>
                  </a:lnTo>
                  <a:lnTo>
                    <a:pt x="427786" y="6032"/>
                  </a:lnTo>
                  <a:lnTo>
                    <a:pt x="416699" y="5270"/>
                  </a:lnTo>
                  <a:lnTo>
                    <a:pt x="405853" y="6032"/>
                  </a:lnTo>
                  <a:lnTo>
                    <a:pt x="370344" y="29324"/>
                  </a:lnTo>
                  <a:lnTo>
                    <a:pt x="366153" y="46253"/>
                  </a:lnTo>
                  <a:lnTo>
                    <a:pt x="366153" y="52400"/>
                  </a:lnTo>
                  <a:lnTo>
                    <a:pt x="393344" y="82257"/>
                  </a:lnTo>
                  <a:lnTo>
                    <a:pt x="400875" y="84302"/>
                  </a:lnTo>
                  <a:lnTo>
                    <a:pt x="392569" y="86194"/>
                  </a:lnTo>
                  <a:lnTo>
                    <a:pt x="362292" y="117716"/>
                  </a:lnTo>
                  <a:lnTo>
                    <a:pt x="361823" y="129819"/>
                  </a:lnTo>
                  <a:lnTo>
                    <a:pt x="362026" y="133007"/>
                  </a:lnTo>
                  <a:lnTo>
                    <a:pt x="387743" y="168109"/>
                  </a:lnTo>
                  <a:lnTo>
                    <a:pt x="402259" y="172834"/>
                  </a:lnTo>
                  <a:lnTo>
                    <a:pt x="402640" y="172834"/>
                  </a:lnTo>
                  <a:lnTo>
                    <a:pt x="409905" y="173888"/>
                  </a:lnTo>
                  <a:lnTo>
                    <a:pt x="410375" y="173888"/>
                  </a:lnTo>
                  <a:lnTo>
                    <a:pt x="418172" y="174244"/>
                  </a:lnTo>
                  <a:lnTo>
                    <a:pt x="425932" y="173888"/>
                  </a:lnTo>
                  <a:lnTo>
                    <a:pt x="462191" y="157111"/>
                  </a:lnTo>
                  <a:lnTo>
                    <a:pt x="472808" y="129819"/>
                  </a:lnTo>
                  <a:lnTo>
                    <a:pt x="472909" y="128231"/>
                  </a:lnTo>
                  <a:lnTo>
                    <a:pt x="473024" y="120865"/>
                  </a:lnTo>
                  <a:close/>
                </a:path>
                <a:path w="12734925" h="384175">
                  <a:moveTo>
                    <a:pt x="6381382" y="368071"/>
                  </a:moveTo>
                  <a:lnTo>
                    <a:pt x="6368580" y="368071"/>
                  </a:lnTo>
                  <a:lnTo>
                    <a:pt x="6364694" y="366966"/>
                  </a:lnTo>
                  <a:lnTo>
                    <a:pt x="6362738" y="364756"/>
                  </a:lnTo>
                  <a:lnTo>
                    <a:pt x="6360769" y="362470"/>
                  </a:lnTo>
                  <a:lnTo>
                    <a:pt x="6359792" y="358457"/>
                  </a:lnTo>
                  <a:lnTo>
                    <a:pt x="6359792" y="214693"/>
                  </a:lnTo>
                  <a:lnTo>
                    <a:pt x="6348260" y="214693"/>
                  </a:lnTo>
                  <a:lnTo>
                    <a:pt x="6303467" y="227330"/>
                  </a:lnTo>
                  <a:lnTo>
                    <a:pt x="6303467" y="238620"/>
                  </a:lnTo>
                  <a:lnTo>
                    <a:pt x="6313817" y="238620"/>
                  </a:lnTo>
                  <a:lnTo>
                    <a:pt x="6318199" y="239064"/>
                  </a:lnTo>
                  <a:lnTo>
                    <a:pt x="6323673" y="240868"/>
                  </a:lnTo>
                  <a:lnTo>
                    <a:pt x="6325476" y="242468"/>
                  </a:lnTo>
                  <a:lnTo>
                    <a:pt x="6326289" y="244754"/>
                  </a:lnTo>
                  <a:lnTo>
                    <a:pt x="6327191" y="247040"/>
                  </a:lnTo>
                  <a:lnTo>
                    <a:pt x="6327648" y="250609"/>
                  </a:lnTo>
                  <a:lnTo>
                    <a:pt x="6327648" y="355638"/>
                  </a:lnTo>
                  <a:lnTo>
                    <a:pt x="6327407" y="358457"/>
                  </a:lnTo>
                  <a:lnTo>
                    <a:pt x="6327356" y="359117"/>
                  </a:lnTo>
                  <a:lnTo>
                    <a:pt x="6326784" y="361327"/>
                  </a:lnTo>
                  <a:lnTo>
                    <a:pt x="6326289" y="363448"/>
                  </a:lnTo>
                  <a:lnTo>
                    <a:pt x="6324905" y="365125"/>
                  </a:lnTo>
                  <a:lnTo>
                    <a:pt x="6322606" y="366356"/>
                  </a:lnTo>
                  <a:lnTo>
                    <a:pt x="6320396" y="367499"/>
                  </a:lnTo>
                  <a:lnTo>
                    <a:pt x="6316726" y="368071"/>
                  </a:lnTo>
                  <a:lnTo>
                    <a:pt x="6305804" y="368071"/>
                  </a:lnTo>
                  <a:lnTo>
                    <a:pt x="6305804" y="379857"/>
                  </a:lnTo>
                  <a:lnTo>
                    <a:pt x="6381382" y="379857"/>
                  </a:lnTo>
                  <a:lnTo>
                    <a:pt x="6381382" y="368071"/>
                  </a:lnTo>
                  <a:close/>
                </a:path>
                <a:path w="12734925" h="384175">
                  <a:moveTo>
                    <a:pt x="6525438" y="312483"/>
                  </a:moveTo>
                  <a:lnTo>
                    <a:pt x="6502984" y="312483"/>
                  </a:lnTo>
                  <a:lnTo>
                    <a:pt x="6502984" y="251142"/>
                  </a:lnTo>
                  <a:lnTo>
                    <a:pt x="6502984" y="214693"/>
                  </a:lnTo>
                  <a:lnTo>
                    <a:pt x="6486423" y="214693"/>
                  </a:lnTo>
                  <a:lnTo>
                    <a:pt x="6473164" y="232359"/>
                  </a:lnTo>
                  <a:lnTo>
                    <a:pt x="6473164" y="251142"/>
                  </a:lnTo>
                  <a:lnTo>
                    <a:pt x="6473164" y="312483"/>
                  </a:lnTo>
                  <a:lnTo>
                    <a:pt x="6427406" y="312483"/>
                  </a:lnTo>
                  <a:lnTo>
                    <a:pt x="6473164" y="251142"/>
                  </a:lnTo>
                  <a:lnTo>
                    <a:pt x="6473164" y="232359"/>
                  </a:lnTo>
                  <a:lnTo>
                    <a:pt x="6414275" y="310769"/>
                  </a:lnTo>
                  <a:lnTo>
                    <a:pt x="6414275" y="326605"/>
                  </a:lnTo>
                  <a:lnTo>
                    <a:pt x="6473164" y="326605"/>
                  </a:lnTo>
                  <a:lnTo>
                    <a:pt x="6473152" y="356209"/>
                  </a:lnTo>
                  <a:lnTo>
                    <a:pt x="6472847" y="359727"/>
                  </a:lnTo>
                  <a:lnTo>
                    <a:pt x="6471539" y="364070"/>
                  </a:lnTo>
                  <a:lnTo>
                    <a:pt x="6469862" y="365620"/>
                  </a:lnTo>
                  <a:lnTo>
                    <a:pt x="6464122" y="367703"/>
                  </a:lnTo>
                  <a:lnTo>
                    <a:pt x="6463360" y="367703"/>
                  </a:lnTo>
                  <a:lnTo>
                    <a:pt x="6460083" y="368071"/>
                  </a:lnTo>
                  <a:lnTo>
                    <a:pt x="6449733" y="368071"/>
                  </a:lnTo>
                  <a:lnTo>
                    <a:pt x="6449733" y="379857"/>
                  </a:lnTo>
                  <a:lnTo>
                    <a:pt x="6525438" y="379857"/>
                  </a:lnTo>
                  <a:lnTo>
                    <a:pt x="6525438" y="368071"/>
                  </a:lnTo>
                  <a:lnTo>
                    <a:pt x="6515748" y="368071"/>
                  </a:lnTo>
                  <a:lnTo>
                    <a:pt x="6511658" y="367703"/>
                  </a:lnTo>
                  <a:lnTo>
                    <a:pt x="6502984" y="356209"/>
                  </a:lnTo>
                  <a:lnTo>
                    <a:pt x="6502984" y="326605"/>
                  </a:lnTo>
                  <a:lnTo>
                    <a:pt x="6525438" y="326605"/>
                  </a:lnTo>
                  <a:lnTo>
                    <a:pt x="6525438" y="312483"/>
                  </a:lnTo>
                  <a:close/>
                </a:path>
                <a:path w="12734925" h="384175">
                  <a:moveTo>
                    <a:pt x="6650850" y="330276"/>
                  </a:moveTo>
                  <a:lnTo>
                    <a:pt x="6634289" y="301815"/>
                  </a:lnTo>
                  <a:lnTo>
                    <a:pt x="6632029" y="299974"/>
                  </a:lnTo>
                  <a:lnTo>
                    <a:pt x="6628562" y="297154"/>
                  </a:lnTo>
                  <a:lnTo>
                    <a:pt x="6621323" y="294538"/>
                  </a:lnTo>
                  <a:lnTo>
                    <a:pt x="6618084" y="294335"/>
                  </a:lnTo>
                  <a:lnTo>
                    <a:pt x="6618084" y="339242"/>
                  </a:lnTo>
                  <a:lnTo>
                    <a:pt x="6617678" y="345135"/>
                  </a:lnTo>
                  <a:lnTo>
                    <a:pt x="6616192" y="354825"/>
                  </a:lnTo>
                  <a:lnTo>
                    <a:pt x="6616001" y="355930"/>
                  </a:lnTo>
                  <a:lnTo>
                    <a:pt x="6614020" y="360464"/>
                  </a:lnTo>
                  <a:lnTo>
                    <a:pt x="6613919" y="360718"/>
                  </a:lnTo>
                  <a:lnTo>
                    <a:pt x="6610477" y="365125"/>
                  </a:lnTo>
                  <a:lnTo>
                    <a:pt x="6607124" y="369544"/>
                  </a:lnTo>
                  <a:lnTo>
                    <a:pt x="6602057" y="371754"/>
                  </a:lnTo>
                  <a:lnTo>
                    <a:pt x="6587160" y="371754"/>
                  </a:lnTo>
                  <a:lnTo>
                    <a:pt x="6581280" y="368604"/>
                  </a:lnTo>
                  <a:lnTo>
                    <a:pt x="6577597" y="362305"/>
                  </a:lnTo>
                  <a:lnTo>
                    <a:pt x="6573990" y="355930"/>
                  </a:lnTo>
                  <a:lnTo>
                    <a:pt x="6572199" y="347700"/>
                  </a:lnTo>
                  <a:lnTo>
                    <a:pt x="6572263" y="335686"/>
                  </a:lnTo>
                  <a:lnTo>
                    <a:pt x="6572377" y="332854"/>
                  </a:lnTo>
                  <a:lnTo>
                    <a:pt x="6572453" y="330682"/>
                  </a:lnTo>
                  <a:lnTo>
                    <a:pt x="6573177" y="324599"/>
                  </a:lnTo>
                  <a:lnTo>
                    <a:pt x="6573240" y="324053"/>
                  </a:lnTo>
                  <a:lnTo>
                    <a:pt x="6574472" y="318046"/>
                  </a:lnTo>
                  <a:lnTo>
                    <a:pt x="6574536" y="317741"/>
                  </a:lnTo>
                  <a:lnTo>
                    <a:pt x="6576339" y="311835"/>
                  </a:lnTo>
                  <a:lnTo>
                    <a:pt x="6579235" y="303898"/>
                  </a:lnTo>
                  <a:lnTo>
                    <a:pt x="6585610" y="299974"/>
                  </a:lnTo>
                  <a:lnTo>
                    <a:pt x="6599352" y="299974"/>
                  </a:lnTo>
                  <a:lnTo>
                    <a:pt x="6602958" y="300951"/>
                  </a:lnTo>
                  <a:lnTo>
                    <a:pt x="6609664" y="304876"/>
                  </a:lnTo>
                  <a:lnTo>
                    <a:pt x="6612445" y="308317"/>
                  </a:lnTo>
                  <a:lnTo>
                    <a:pt x="6614655" y="313220"/>
                  </a:lnTo>
                  <a:lnTo>
                    <a:pt x="6616941" y="318046"/>
                  </a:lnTo>
                  <a:lnTo>
                    <a:pt x="6617995" y="324053"/>
                  </a:lnTo>
                  <a:lnTo>
                    <a:pt x="6618084" y="339242"/>
                  </a:lnTo>
                  <a:lnTo>
                    <a:pt x="6618084" y="294335"/>
                  </a:lnTo>
                  <a:lnTo>
                    <a:pt x="6612560" y="293966"/>
                  </a:lnTo>
                  <a:lnTo>
                    <a:pt x="6626873" y="288074"/>
                  </a:lnTo>
                  <a:lnTo>
                    <a:pt x="6627431" y="287845"/>
                  </a:lnTo>
                  <a:lnTo>
                    <a:pt x="6638061" y="279539"/>
                  </a:lnTo>
                  <a:lnTo>
                    <a:pt x="6644424" y="269062"/>
                  </a:lnTo>
                  <a:lnTo>
                    <a:pt x="6646507" y="256654"/>
                  </a:lnTo>
                  <a:lnTo>
                    <a:pt x="6646481" y="255676"/>
                  </a:lnTo>
                  <a:lnTo>
                    <a:pt x="6624447" y="221462"/>
                  </a:lnTo>
                  <a:lnTo>
                    <a:pt x="6616306" y="218020"/>
                  </a:lnTo>
                  <a:lnTo>
                    <a:pt x="6616306" y="263982"/>
                  </a:lnTo>
                  <a:lnTo>
                    <a:pt x="6615100" y="270611"/>
                  </a:lnTo>
                  <a:lnTo>
                    <a:pt x="6612623" y="277482"/>
                  </a:lnTo>
                  <a:lnTo>
                    <a:pt x="6611112" y="281774"/>
                  </a:lnTo>
                  <a:lnTo>
                    <a:pt x="6610045" y="284632"/>
                  </a:lnTo>
                  <a:lnTo>
                    <a:pt x="6604419" y="288074"/>
                  </a:lnTo>
                  <a:lnTo>
                    <a:pt x="6586512" y="288074"/>
                  </a:lnTo>
                  <a:lnTo>
                    <a:pt x="6580708" y="284632"/>
                  </a:lnTo>
                  <a:lnTo>
                    <a:pt x="6575463" y="270891"/>
                  </a:lnTo>
                  <a:lnTo>
                    <a:pt x="6574155" y="263982"/>
                  </a:lnTo>
                  <a:lnTo>
                    <a:pt x="6574155" y="245897"/>
                  </a:lnTo>
                  <a:lnTo>
                    <a:pt x="6576200" y="237921"/>
                  </a:lnTo>
                  <a:lnTo>
                    <a:pt x="6580289" y="233095"/>
                  </a:lnTo>
                  <a:lnTo>
                    <a:pt x="6584467" y="228269"/>
                  </a:lnTo>
                  <a:lnTo>
                    <a:pt x="6589623" y="225856"/>
                  </a:lnTo>
                  <a:lnTo>
                    <a:pt x="6601968" y="225856"/>
                  </a:lnTo>
                  <a:lnTo>
                    <a:pt x="6606959" y="228434"/>
                  </a:lnTo>
                  <a:lnTo>
                    <a:pt x="6614490" y="238747"/>
                  </a:lnTo>
                  <a:lnTo>
                    <a:pt x="6616243" y="245897"/>
                  </a:lnTo>
                  <a:lnTo>
                    <a:pt x="6616306" y="263982"/>
                  </a:lnTo>
                  <a:lnTo>
                    <a:pt x="6616306" y="218020"/>
                  </a:lnTo>
                  <a:lnTo>
                    <a:pt x="6615582" y="217703"/>
                  </a:lnTo>
                  <a:lnTo>
                    <a:pt x="6605600" y="215442"/>
                  </a:lnTo>
                  <a:lnTo>
                    <a:pt x="6594526" y="214693"/>
                  </a:lnTo>
                  <a:lnTo>
                    <a:pt x="6583680" y="215442"/>
                  </a:lnTo>
                  <a:lnTo>
                    <a:pt x="6548171" y="238747"/>
                  </a:lnTo>
                  <a:lnTo>
                    <a:pt x="6543967" y="255676"/>
                  </a:lnTo>
                  <a:lnTo>
                    <a:pt x="6543967" y="261810"/>
                  </a:lnTo>
                  <a:lnTo>
                    <a:pt x="6571170" y="291668"/>
                  </a:lnTo>
                  <a:lnTo>
                    <a:pt x="6578701" y="293712"/>
                  </a:lnTo>
                  <a:lnTo>
                    <a:pt x="6570396" y="295605"/>
                  </a:lnTo>
                  <a:lnTo>
                    <a:pt x="6540119" y="327126"/>
                  </a:lnTo>
                  <a:lnTo>
                    <a:pt x="6539649" y="339242"/>
                  </a:lnTo>
                  <a:lnTo>
                    <a:pt x="6539852" y="342430"/>
                  </a:lnTo>
                  <a:lnTo>
                    <a:pt x="6565570" y="377520"/>
                  </a:lnTo>
                  <a:lnTo>
                    <a:pt x="6580086" y="382244"/>
                  </a:lnTo>
                  <a:lnTo>
                    <a:pt x="6580467" y="382244"/>
                  </a:lnTo>
                  <a:lnTo>
                    <a:pt x="6587731" y="383311"/>
                  </a:lnTo>
                  <a:lnTo>
                    <a:pt x="6588201" y="383311"/>
                  </a:lnTo>
                  <a:lnTo>
                    <a:pt x="6595999" y="383654"/>
                  </a:lnTo>
                  <a:lnTo>
                    <a:pt x="6603759" y="383311"/>
                  </a:lnTo>
                  <a:lnTo>
                    <a:pt x="6634429" y="371754"/>
                  </a:lnTo>
                  <a:lnTo>
                    <a:pt x="6635483" y="370992"/>
                  </a:lnTo>
                  <a:lnTo>
                    <a:pt x="6650723" y="337642"/>
                  </a:lnTo>
                  <a:lnTo>
                    <a:pt x="6650850" y="330276"/>
                  </a:lnTo>
                  <a:close/>
                </a:path>
                <a:path w="12734925" h="384175">
                  <a:moveTo>
                    <a:pt x="6774662" y="317233"/>
                  </a:moveTo>
                  <a:lnTo>
                    <a:pt x="6773761" y="311467"/>
                  </a:lnTo>
                  <a:lnTo>
                    <a:pt x="6770154" y="302958"/>
                  </a:lnTo>
                  <a:lnTo>
                    <a:pt x="6767792" y="299034"/>
                  </a:lnTo>
                  <a:lnTo>
                    <a:pt x="6765239" y="295922"/>
                  </a:lnTo>
                  <a:lnTo>
                    <a:pt x="6764845" y="295427"/>
                  </a:lnTo>
                  <a:lnTo>
                    <a:pt x="6759930" y="290449"/>
                  </a:lnTo>
                  <a:lnTo>
                    <a:pt x="6753885" y="286778"/>
                  </a:lnTo>
                  <a:lnTo>
                    <a:pt x="6746735" y="284441"/>
                  </a:lnTo>
                  <a:lnTo>
                    <a:pt x="6738455" y="283413"/>
                  </a:lnTo>
                  <a:lnTo>
                    <a:pt x="6742874" y="280631"/>
                  </a:lnTo>
                  <a:lnTo>
                    <a:pt x="6770116" y="248475"/>
                  </a:lnTo>
                  <a:lnTo>
                    <a:pt x="6770116" y="237274"/>
                  </a:lnTo>
                  <a:lnTo>
                    <a:pt x="6768312" y="232244"/>
                  </a:lnTo>
                  <a:lnTo>
                    <a:pt x="6768198" y="231914"/>
                  </a:lnTo>
                  <a:lnTo>
                    <a:pt x="6764350" y="227571"/>
                  </a:lnTo>
                  <a:lnTo>
                    <a:pt x="6763512" y="226593"/>
                  </a:lnTo>
                  <a:lnTo>
                    <a:pt x="6760591" y="223164"/>
                  </a:lnTo>
                  <a:lnTo>
                    <a:pt x="6755435" y="219925"/>
                  </a:lnTo>
                  <a:lnTo>
                    <a:pt x="6748894" y="217881"/>
                  </a:lnTo>
                  <a:lnTo>
                    <a:pt x="6742341" y="215760"/>
                  </a:lnTo>
                  <a:lnTo>
                    <a:pt x="6734861" y="214693"/>
                  </a:lnTo>
                  <a:lnTo>
                    <a:pt x="6726441" y="214693"/>
                  </a:lnTo>
                  <a:lnTo>
                    <a:pt x="6716789" y="215112"/>
                  </a:lnTo>
                  <a:lnTo>
                    <a:pt x="6680987" y="230644"/>
                  </a:lnTo>
                  <a:lnTo>
                    <a:pt x="6677965" y="236283"/>
                  </a:lnTo>
                  <a:lnTo>
                    <a:pt x="6674942" y="241846"/>
                  </a:lnTo>
                  <a:lnTo>
                    <a:pt x="6673431" y="246799"/>
                  </a:lnTo>
                  <a:lnTo>
                    <a:pt x="6673431" y="255231"/>
                  </a:lnTo>
                  <a:lnTo>
                    <a:pt x="6674447" y="259156"/>
                  </a:lnTo>
                  <a:lnTo>
                    <a:pt x="6678536" y="266674"/>
                  </a:lnTo>
                  <a:lnTo>
                    <a:pt x="6680581" y="268605"/>
                  </a:lnTo>
                  <a:lnTo>
                    <a:pt x="6683616" y="268605"/>
                  </a:lnTo>
                  <a:lnTo>
                    <a:pt x="6685331" y="268033"/>
                  </a:lnTo>
                  <a:lnTo>
                    <a:pt x="6687286" y="266966"/>
                  </a:lnTo>
                  <a:lnTo>
                    <a:pt x="6697599" y="262547"/>
                  </a:lnTo>
                  <a:lnTo>
                    <a:pt x="6700875" y="260591"/>
                  </a:lnTo>
                  <a:lnTo>
                    <a:pt x="6701282" y="260057"/>
                  </a:lnTo>
                  <a:lnTo>
                    <a:pt x="6701282" y="259156"/>
                  </a:lnTo>
                  <a:lnTo>
                    <a:pt x="6700621" y="258127"/>
                  </a:lnTo>
                  <a:lnTo>
                    <a:pt x="6699313" y="256413"/>
                  </a:lnTo>
                  <a:lnTo>
                    <a:pt x="6696557" y="253022"/>
                  </a:lnTo>
                  <a:lnTo>
                    <a:pt x="6695021" y="249047"/>
                  </a:lnTo>
                  <a:lnTo>
                    <a:pt x="6706552" y="229171"/>
                  </a:lnTo>
                  <a:lnTo>
                    <a:pt x="6709905" y="227571"/>
                  </a:lnTo>
                  <a:lnTo>
                    <a:pt x="6709626" y="227571"/>
                  </a:lnTo>
                  <a:lnTo>
                    <a:pt x="6713842" y="226593"/>
                  </a:lnTo>
                  <a:lnTo>
                    <a:pt x="6723977" y="226593"/>
                  </a:lnTo>
                  <a:lnTo>
                    <a:pt x="6729425" y="228473"/>
                  </a:lnTo>
                  <a:lnTo>
                    <a:pt x="6733921" y="232244"/>
                  </a:lnTo>
                  <a:lnTo>
                    <a:pt x="6738506" y="236004"/>
                  </a:lnTo>
                  <a:lnTo>
                    <a:pt x="6740792" y="241477"/>
                  </a:lnTo>
                  <a:lnTo>
                    <a:pt x="6740677" y="255231"/>
                  </a:lnTo>
                  <a:lnTo>
                    <a:pt x="6739788" y="259156"/>
                  </a:lnTo>
                  <a:lnTo>
                    <a:pt x="6712293" y="287121"/>
                  </a:lnTo>
                  <a:lnTo>
                    <a:pt x="6702958" y="293433"/>
                  </a:lnTo>
                  <a:lnTo>
                    <a:pt x="6701155" y="294944"/>
                  </a:lnTo>
                  <a:lnTo>
                    <a:pt x="6698704" y="297891"/>
                  </a:lnTo>
                  <a:lnTo>
                    <a:pt x="6698094" y="299567"/>
                  </a:lnTo>
                  <a:lnTo>
                    <a:pt x="6698094" y="303326"/>
                  </a:lnTo>
                  <a:lnTo>
                    <a:pt x="6698640" y="304634"/>
                  </a:lnTo>
                  <a:lnTo>
                    <a:pt x="6698704" y="304800"/>
                  </a:lnTo>
                  <a:lnTo>
                    <a:pt x="6701155" y="306920"/>
                  </a:lnTo>
                  <a:lnTo>
                    <a:pt x="6702552" y="307454"/>
                  </a:lnTo>
                  <a:lnTo>
                    <a:pt x="6706146" y="307454"/>
                  </a:lnTo>
                  <a:lnTo>
                    <a:pt x="6709499" y="305460"/>
                  </a:lnTo>
                  <a:lnTo>
                    <a:pt x="6714160" y="301447"/>
                  </a:lnTo>
                  <a:lnTo>
                    <a:pt x="6718516" y="297891"/>
                  </a:lnTo>
                  <a:lnTo>
                    <a:pt x="6718389" y="297891"/>
                  </a:lnTo>
                  <a:lnTo>
                    <a:pt x="6722834" y="295922"/>
                  </a:lnTo>
                  <a:lnTo>
                    <a:pt x="6732575" y="295922"/>
                  </a:lnTo>
                  <a:lnTo>
                    <a:pt x="6741922" y="332689"/>
                  </a:lnTo>
                  <a:lnTo>
                    <a:pt x="6741655" y="337858"/>
                  </a:lnTo>
                  <a:lnTo>
                    <a:pt x="6740550" y="344881"/>
                  </a:lnTo>
                  <a:lnTo>
                    <a:pt x="6738950" y="350939"/>
                  </a:lnTo>
                  <a:lnTo>
                    <a:pt x="6738899" y="351142"/>
                  </a:lnTo>
                  <a:lnTo>
                    <a:pt x="6709969" y="371843"/>
                  </a:lnTo>
                  <a:lnTo>
                    <a:pt x="6707276" y="371843"/>
                  </a:lnTo>
                  <a:lnTo>
                    <a:pt x="6704190" y="370916"/>
                  </a:lnTo>
                  <a:lnTo>
                    <a:pt x="6704063" y="370916"/>
                  </a:lnTo>
                  <a:lnTo>
                    <a:pt x="6699567" y="367258"/>
                  </a:lnTo>
                  <a:lnTo>
                    <a:pt x="6697396" y="364236"/>
                  </a:lnTo>
                  <a:lnTo>
                    <a:pt x="6695262" y="359981"/>
                  </a:lnTo>
                  <a:lnTo>
                    <a:pt x="6692900" y="354901"/>
                  </a:lnTo>
                  <a:lnTo>
                    <a:pt x="6690601" y="351142"/>
                  </a:lnTo>
                  <a:lnTo>
                    <a:pt x="6688391" y="348691"/>
                  </a:lnTo>
                  <a:lnTo>
                    <a:pt x="6686270" y="346151"/>
                  </a:lnTo>
                  <a:lnTo>
                    <a:pt x="6683197" y="344881"/>
                  </a:lnTo>
                  <a:lnTo>
                    <a:pt x="6675920" y="344881"/>
                  </a:lnTo>
                  <a:lnTo>
                    <a:pt x="6672974" y="346151"/>
                  </a:lnTo>
                  <a:lnTo>
                    <a:pt x="6670345" y="348691"/>
                  </a:lnTo>
                  <a:lnTo>
                    <a:pt x="6667944" y="350939"/>
                  </a:lnTo>
                  <a:lnTo>
                    <a:pt x="6666674" y="354253"/>
                  </a:lnTo>
                  <a:lnTo>
                    <a:pt x="6666674" y="363245"/>
                  </a:lnTo>
                  <a:lnTo>
                    <a:pt x="6700304" y="383654"/>
                  </a:lnTo>
                  <a:lnTo>
                    <a:pt x="6708394" y="383654"/>
                  </a:lnTo>
                  <a:lnTo>
                    <a:pt x="6715049" y="383374"/>
                  </a:lnTo>
                  <a:lnTo>
                    <a:pt x="6720980" y="382600"/>
                  </a:lnTo>
                  <a:lnTo>
                    <a:pt x="6721208" y="382600"/>
                  </a:lnTo>
                  <a:lnTo>
                    <a:pt x="6755143" y="366356"/>
                  </a:lnTo>
                  <a:lnTo>
                    <a:pt x="6761366" y="360870"/>
                  </a:lnTo>
                  <a:lnTo>
                    <a:pt x="6766153" y="354571"/>
                  </a:lnTo>
                  <a:lnTo>
                    <a:pt x="6769506" y="347459"/>
                  </a:lnTo>
                  <a:lnTo>
                    <a:pt x="6772935" y="340347"/>
                  </a:lnTo>
                  <a:lnTo>
                    <a:pt x="6774662" y="332689"/>
                  </a:lnTo>
                  <a:lnTo>
                    <a:pt x="6774662" y="317233"/>
                  </a:lnTo>
                  <a:close/>
                </a:path>
                <a:path w="12734925" h="384175">
                  <a:moveTo>
                    <a:pt x="12339320" y="368071"/>
                  </a:moveTo>
                  <a:lnTo>
                    <a:pt x="12326518" y="368071"/>
                  </a:lnTo>
                  <a:lnTo>
                    <a:pt x="12322632" y="366966"/>
                  </a:lnTo>
                  <a:lnTo>
                    <a:pt x="12320664" y="364756"/>
                  </a:lnTo>
                  <a:lnTo>
                    <a:pt x="12318708" y="362470"/>
                  </a:lnTo>
                  <a:lnTo>
                    <a:pt x="12317730" y="358457"/>
                  </a:lnTo>
                  <a:lnTo>
                    <a:pt x="12317730" y="214693"/>
                  </a:lnTo>
                  <a:lnTo>
                    <a:pt x="12306186" y="214693"/>
                  </a:lnTo>
                  <a:lnTo>
                    <a:pt x="12261406" y="227330"/>
                  </a:lnTo>
                  <a:lnTo>
                    <a:pt x="12261406" y="238620"/>
                  </a:lnTo>
                  <a:lnTo>
                    <a:pt x="12271756" y="238620"/>
                  </a:lnTo>
                  <a:lnTo>
                    <a:pt x="12276125" y="239064"/>
                  </a:lnTo>
                  <a:lnTo>
                    <a:pt x="12281611" y="240868"/>
                  </a:lnTo>
                  <a:lnTo>
                    <a:pt x="12283402" y="242468"/>
                  </a:lnTo>
                  <a:lnTo>
                    <a:pt x="12284227" y="244754"/>
                  </a:lnTo>
                  <a:lnTo>
                    <a:pt x="12285129" y="247040"/>
                  </a:lnTo>
                  <a:lnTo>
                    <a:pt x="12285574" y="250609"/>
                  </a:lnTo>
                  <a:lnTo>
                    <a:pt x="12285574" y="355638"/>
                  </a:lnTo>
                  <a:lnTo>
                    <a:pt x="12285345" y="358457"/>
                  </a:lnTo>
                  <a:lnTo>
                    <a:pt x="12285294" y="359117"/>
                  </a:lnTo>
                  <a:lnTo>
                    <a:pt x="12284723" y="361327"/>
                  </a:lnTo>
                  <a:lnTo>
                    <a:pt x="12284227" y="363448"/>
                  </a:lnTo>
                  <a:lnTo>
                    <a:pt x="12282830" y="365125"/>
                  </a:lnTo>
                  <a:lnTo>
                    <a:pt x="12280544" y="366356"/>
                  </a:lnTo>
                  <a:lnTo>
                    <a:pt x="12278335" y="367499"/>
                  </a:lnTo>
                  <a:lnTo>
                    <a:pt x="12274652" y="368071"/>
                  </a:lnTo>
                  <a:lnTo>
                    <a:pt x="12263730" y="368071"/>
                  </a:lnTo>
                  <a:lnTo>
                    <a:pt x="12263730" y="379857"/>
                  </a:lnTo>
                  <a:lnTo>
                    <a:pt x="12339320" y="379857"/>
                  </a:lnTo>
                  <a:lnTo>
                    <a:pt x="12339320" y="368071"/>
                  </a:lnTo>
                  <a:close/>
                </a:path>
                <a:path w="12734925" h="384175">
                  <a:moveTo>
                    <a:pt x="12481052" y="318503"/>
                  </a:moveTo>
                  <a:lnTo>
                    <a:pt x="12479896" y="311912"/>
                  </a:lnTo>
                  <a:lnTo>
                    <a:pt x="12477610" y="305612"/>
                  </a:lnTo>
                  <a:lnTo>
                    <a:pt x="12475324" y="299237"/>
                  </a:lnTo>
                  <a:lnTo>
                    <a:pt x="12472010" y="293509"/>
                  </a:lnTo>
                  <a:lnTo>
                    <a:pt x="12467666" y="288442"/>
                  </a:lnTo>
                  <a:lnTo>
                    <a:pt x="12463450" y="283413"/>
                  </a:lnTo>
                  <a:lnTo>
                    <a:pt x="12463145" y="283159"/>
                  </a:lnTo>
                  <a:lnTo>
                    <a:pt x="12458103" y="279273"/>
                  </a:lnTo>
                  <a:lnTo>
                    <a:pt x="12445340" y="273062"/>
                  </a:lnTo>
                  <a:lnTo>
                    <a:pt x="12438380" y="271500"/>
                  </a:lnTo>
                  <a:lnTo>
                    <a:pt x="12425871" y="271500"/>
                  </a:lnTo>
                  <a:lnTo>
                    <a:pt x="12400915" y="283159"/>
                  </a:lnTo>
                  <a:lnTo>
                    <a:pt x="12401906" y="239115"/>
                  </a:lnTo>
                  <a:lnTo>
                    <a:pt x="12452007" y="239115"/>
                  </a:lnTo>
                  <a:lnTo>
                    <a:pt x="12454382" y="238658"/>
                  </a:lnTo>
                  <a:lnTo>
                    <a:pt x="12455766" y="237756"/>
                  </a:lnTo>
                  <a:lnTo>
                    <a:pt x="12457163" y="236778"/>
                  </a:lnTo>
                  <a:lnTo>
                    <a:pt x="12458954" y="233959"/>
                  </a:lnTo>
                  <a:lnTo>
                    <a:pt x="12461164" y="229298"/>
                  </a:lnTo>
                  <a:lnTo>
                    <a:pt x="12466447" y="218490"/>
                  </a:lnTo>
                  <a:lnTo>
                    <a:pt x="12391098" y="218490"/>
                  </a:lnTo>
                  <a:lnTo>
                    <a:pt x="12389676" y="271500"/>
                  </a:lnTo>
                  <a:lnTo>
                    <a:pt x="12389574" y="275437"/>
                  </a:lnTo>
                  <a:lnTo>
                    <a:pt x="12389460" y="279273"/>
                  </a:lnTo>
                  <a:lnTo>
                    <a:pt x="12389358" y="283159"/>
                  </a:lnTo>
                  <a:lnTo>
                    <a:pt x="12389256" y="286969"/>
                  </a:lnTo>
                  <a:lnTo>
                    <a:pt x="12389193" y="289344"/>
                  </a:lnTo>
                  <a:lnTo>
                    <a:pt x="12389079" y="293509"/>
                  </a:lnTo>
                  <a:lnTo>
                    <a:pt x="12389015" y="295922"/>
                  </a:lnTo>
                  <a:lnTo>
                    <a:pt x="12388888" y="300469"/>
                  </a:lnTo>
                  <a:lnTo>
                    <a:pt x="12401906" y="300469"/>
                  </a:lnTo>
                  <a:lnTo>
                    <a:pt x="12404522" y="293839"/>
                  </a:lnTo>
                  <a:lnTo>
                    <a:pt x="12407837" y="289344"/>
                  </a:lnTo>
                  <a:lnTo>
                    <a:pt x="12411837" y="286969"/>
                  </a:lnTo>
                  <a:lnTo>
                    <a:pt x="12415926" y="284594"/>
                  </a:lnTo>
                  <a:lnTo>
                    <a:pt x="12419813" y="283413"/>
                  </a:lnTo>
                  <a:lnTo>
                    <a:pt x="12432906" y="283413"/>
                  </a:lnTo>
                  <a:lnTo>
                    <a:pt x="12448070" y="319963"/>
                  </a:lnTo>
                  <a:lnTo>
                    <a:pt x="12448400" y="330403"/>
                  </a:lnTo>
                  <a:lnTo>
                    <a:pt x="12448400" y="337362"/>
                  </a:lnTo>
                  <a:lnTo>
                    <a:pt x="12447918" y="343700"/>
                  </a:lnTo>
                  <a:lnTo>
                    <a:pt x="12446940" y="349427"/>
                  </a:lnTo>
                  <a:lnTo>
                    <a:pt x="12446305" y="353352"/>
                  </a:lnTo>
                  <a:lnTo>
                    <a:pt x="12429795" y="371754"/>
                  </a:lnTo>
                  <a:lnTo>
                    <a:pt x="12417120" y="371754"/>
                  </a:lnTo>
                  <a:lnTo>
                    <a:pt x="12396749" y="352158"/>
                  </a:lnTo>
                  <a:lnTo>
                    <a:pt x="12395149" y="349834"/>
                  </a:lnTo>
                  <a:lnTo>
                    <a:pt x="12393676" y="348437"/>
                  </a:lnTo>
                  <a:lnTo>
                    <a:pt x="12392203" y="346964"/>
                  </a:lnTo>
                  <a:lnTo>
                    <a:pt x="12389993" y="346227"/>
                  </a:lnTo>
                  <a:lnTo>
                    <a:pt x="12384024" y="346227"/>
                  </a:lnTo>
                  <a:lnTo>
                    <a:pt x="12381205" y="347421"/>
                  </a:lnTo>
                  <a:lnTo>
                    <a:pt x="12378538" y="349834"/>
                  </a:lnTo>
                  <a:lnTo>
                    <a:pt x="12376048" y="352158"/>
                  </a:lnTo>
                  <a:lnTo>
                    <a:pt x="12374867" y="355193"/>
                  </a:lnTo>
                  <a:lnTo>
                    <a:pt x="12374778" y="363334"/>
                  </a:lnTo>
                  <a:lnTo>
                    <a:pt x="12376302" y="367169"/>
                  </a:lnTo>
                  <a:lnTo>
                    <a:pt x="12379325" y="371017"/>
                  </a:lnTo>
                  <a:lnTo>
                    <a:pt x="12382348" y="374777"/>
                  </a:lnTo>
                  <a:lnTo>
                    <a:pt x="12386843" y="377812"/>
                  </a:lnTo>
                  <a:lnTo>
                    <a:pt x="12392825" y="380098"/>
                  </a:lnTo>
                  <a:lnTo>
                    <a:pt x="12398794" y="382473"/>
                  </a:lnTo>
                  <a:lnTo>
                    <a:pt x="12406109" y="383654"/>
                  </a:lnTo>
                  <a:lnTo>
                    <a:pt x="12414783" y="383654"/>
                  </a:lnTo>
                  <a:lnTo>
                    <a:pt x="12456033" y="371754"/>
                  </a:lnTo>
                  <a:lnTo>
                    <a:pt x="12457582" y="370763"/>
                  </a:lnTo>
                  <a:lnTo>
                    <a:pt x="12480557" y="332549"/>
                  </a:lnTo>
                  <a:lnTo>
                    <a:pt x="12481052" y="325374"/>
                  </a:lnTo>
                  <a:lnTo>
                    <a:pt x="12481052" y="318503"/>
                  </a:lnTo>
                  <a:close/>
                </a:path>
                <a:path w="12734925" h="384175">
                  <a:moveTo>
                    <a:pt x="12608395" y="294005"/>
                  </a:moveTo>
                  <a:lnTo>
                    <a:pt x="12601943" y="252730"/>
                  </a:lnTo>
                  <a:lnTo>
                    <a:pt x="12584913" y="226593"/>
                  </a:lnTo>
                  <a:lnTo>
                    <a:pt x="12575769" y="220065"/>
                  </a:lnTo>
                  <a:lnTo>
                    <a:pt x="12575438" y="219951"/>
                  </a:lnTo>
                  <a:lnTo>
                    <a:pt x="12575438" y="274370"/>
                  </a:lnTo>
                  <a:lnTo>
                    <a:pt x="12575350" y="324358"/>
                  </a:lnTo>
                  <a:lnTo>
                    <a:pt x="12575184" y="329831"/>
                  </a:lnTo>
                  <a:lnTo>
                    <a:pt x="12574740" y="338543"/>
                  </a:lnTo>
                  <a:lnTo>
                    <a:pt x="12574664" y="340093"/>
                  </a:lnTo>
                  <a:lnTo>
                    <a:pt x="12574537" y="341820"/>
                  </a:lnTo>
                  <a:lnTo>
                    <a:pt x="12573724" y="347497"/>
                  </a:lnTo>
                  <a:lnTo>
                    <a:pt x="12570943" y="358952"/>
                  </a:lnTo>
                  <a:lnTo>
                    <a:pt x="12568758" y="363283"/>
                  </a:lnTo>
                  <a:lnTo>
                    <a:pt x="12568657" y="363499"/>
                  </a:lnTo>
                  <a:lnTo>
                    <a:pt x="12565469" y="366852"/>
                  </a:lnTo>
                  <a:lnTo>
                    <a:pt x="12562281" y="370116"/>
                  </a:lnTo>
                  <a:lnTo>
                    <a:pt x="12558103" y="371754"/>
                  </a:lnTo>
                  <a:lnTo>
                    <a:pt x="12546000" y="371754"/>
                  </a:lnTo>
                  <a:lnTo>
                    <a:pt x="12531750" y="341820"/>
                  </a:lnTo>
                  <a:lnTo>
                    <a:pt x="12531712" y="341452"/>
                  </a:lnTo>
                  <a:lnTo>
                    <a:pt x="12531598" y="340093"/>
                  </a:lnTo>
                  <a:lnTo>
                    <a:pt x="12531166" y="333489"/>
                  </a:lnTo>
                  <a:lnTo>
                    <a:pt x="12531065" y="332028"/>
                  </a:lnTo>
                  <a:lnTo>
                    <a:pt x="12530760" y="324358"/>
                  </a:lnTo>
                  <a:lnTo>
                    <a:pt x="12530684" y="322516"/>
                  </a:lnTo>
                  <a:lnTo>
                    <a:pt x="12530557" y="316712"/>
                  </a:lnTo>
                  <a:lnTo>
                    <a:pt x="12530646" y="277190"/>
                  </a:lnTo>
                  <a:lnTo>
                    <a:pt x="12531001" y="267347"/>
                  </a:lnTo>
                  <a:lnTo>
                    <a:pt x="12531065" y="265709"/>
                  </a:lnTo>
                  <a:lnTo>
                    <a:pt x="12531382" y="260946"/>
                  </a:lnTo>
                  <a:lnTo>
                    <a:pt x="12531471" y="259524"/>
                  </a:lnTo>
                  <a:lnTo>
                    <a:pt x="12531598" y="257644"/>
                  </a:lnTo>
                  <a:lnTo>
                    <a:pt x="12532424" y="247904"/>
                  </a:lnTo>
                  <a:lnTo>
                    <a:pt x="12534214" y="241071"/>
                  </a:lnTo>
                  <a:lnTo>
                    <a:pt x="12534329" y="240665"/>
                  </a:lnTo>
                  <a:lnTo>
                    <a:pt x="12534417" y="240296"/>
                  </a:lnTo>
                  <a:lnTo>
                    <a:pt x="12537618" y="234823"/>
                  </a:lnTo>
                  <a:lnTo>
                    <a:pt x="12540882" y="229336"/>
                  </a:lnTo>
                  <a:lnTo>
                    <a:pt x="12546000" y="226593"/>
                  </a:lnTo>
                  <a:lnTo>
                    <a:pt x="12559500" y="226593"/>
                  </a:lnTo>
                  <a:lnTo>
                    <a:pt x="12564402" y="229133"/>
                  </a:lnTo>
                  <a:lnTo>
                    <a:pt x="12567679" y="234200"/>
                  </a:lnTo>
                  <a:lnTo>
                    <a:pt x="12571032" y="239280"/>
                  </a:lnTo>
                  <a:lnTo>
                    <a:pt x="12575438" y="274370"/>
                  </a:lnTo>
                  <a:lnTo>
                    <a:pt x="12575438" y="219951"/>
                  </a:lnTo>
                  <a:lnTo>
                    <a:pt x="12565037" y="216039"/>
                  </a:lnTo>
                  <a:lnTo>
                    <a:pt x="12552947" y="214693"/>
                  </a:lnTo>
                  <a:lnTo>
                    <a:pt x="12541098" y="216039"/>
                  </a:lnTo>
                  <a:lnTo>
                    <a:pt x="12509602" y="240665"/>
                  </a:lnTo>
                  <a:lnTo>
                    <a:pt x="12498654" y="276847"/>
                  </a:lnTo>
                  <a:lnTo>
                    <a:pt x="12498603" y="277190"/>
                  </a:lnTo>
                  <a:lnTo>
                    <a:pt x="12497918" y="285191"/>
                  </a:lnTo>
                  <a:lnTo>
                    <a:pt x="12497499" y="294005"/>
                  </a:lnTo>
                  <a:lnTo>
                    <a:pt x="12497435" y="299237"/>
                  </a:lnTo>
                  <a:lnTo>
                    <a:pt x="12497372" y="303657"/>
                  </a:lnTo>
                  <a:lnTo>
                    <a:pt x="12497537" y="309194"/>
                  </a:lnTo>
                  <a:lnTo>
                    <a:pt x="12497600" y="311594"/>
                  </a:lnTo>
                  <a:lnTo>
                    <a:pt x="12497689" y="314413"/>
                  </a:lnTo>
                  <a:lnTo>
                    <a:pt x="12498476" y="322516"/>
                  </a:lnTo>
                  <a:lnTo>
                    <a:pt x="12498591" y="323723"/>
                  </a:lnTo>
                  <a:lnTo>
                    <a:pt x="12498654" y="324358"/>
                  </a:lnTo>
                  <a:lnTo>
                    <a:pt x="12511951" y="361569"/>
                  </a:lnTo>
                  <a:lnTo>
                    <a:pt x="12512040" y="361721"/>
                  </a:lnTo>
                  <a:lnTo>
                    <a:pt x="12546813" y="383654"/>
                  </a:lnTo>
                  <a:lnTo>
                    <a:pt x="12552947" y="383654"/>
                  </a:lnTo>
                  <a:lnTo>
                    <a:pt x="12563323" y="382549"/>
                  </a:lnTo>
                  <a:lnTo>
                    <a:pt x="12572987" y="379247"/>
                  </a:lnTo>
                  <a:lnTo>
                    <a:pt x="12581915" y="373722"/>
                  </a:lnTo>
                  <a:lnTo>
                    <a:pt x="12583998" y="371754"/>
                  </a:lnTo>
                  <a:lnTo>
                    <a:pt x="12590132" y="365988"/>
                  </a:lnTo>
                  <a:lnTo>
                    <a:pt x="12594057" y="361569"/>
                  </a:lnTo>
                  <a:lnTo>
                    <a:pt x="12597371" y="356577"/>
                  </a:lnTo>
                  <a:lnTo>
                    <a:pt x="12600076" y="351015"/>
                  </a:lnTo>
                  <a:lnTo>
                    <a:pt x="12602858" y="345376"/>
                  </a:lnTo>
                  <a:lnTo>
                    <a:pt x="12608395" y="309194"/>
                  </a:lnTo>
                  <a:lnTo>
                    <a:pt x="12608395" y="294005"/>
                  </a:lnTo>
                  <a:close/>
                </a:path>
                <a:path w="12734925" h="384175">
                  <a:moveTo>
                    <a:pt x="12734430" y="330276"/>
                  </a:moveTo>
                  <a:lnTo>
                    <a:pt x="12717869" y="301815"/>
                  </a:lnTo>
                  <a:lnTo>
                    <a:pt x="12715608" y="299974"/>
                  </a:lnTo>
                  <a:lnTo>
                    <a:pt x="12712141" y="297154"/>
                  </a:lnTo>
                  <a:lnTo>
                    <a:pt x="12704902" y="294538"/>
                  </a:lnTo>
                  <a:lnTo>
                    <a:pt x="12701677" y="294335"/>
                  </a:lnTo>
                  <a:lnTo>
                    <a:pt x="12701677" y="339242"/>
                  </a:lnTo>
                  <a:lnTo>
                    <a:pt x="12701257" y="345135"/>
                  </a:lnTo>
                  <a:lnTo>
                    <a:pt x="12699784" y="354825"/>
                  </a:lnTo>
                  <a:lnTo>
                    <a:pt x="12699594" y="355930"/>
                  </a:lnTo>
                  <a:lnTo>
                    <a:pt x="12697600" y="360464"/>
                  </a:lnTo>
                  <a:lnTo>
                    <a:pt x="12697498" y="360718"/>
                  </a:lnTo>
                  <a:lnTo>
                    <a:pt x="12694069" y="365125"/>
                  </a:lnTo>
                  <a:lnTo>
                    <a:pt x="12690704" y="369544"/>
                  </a:lnTo>
                  <a:lnTo>
                    <a:pt x="12685636" y="371754"/>
                  </a:lnTo>
                  <a:lnTo>
                    <a:pt x="12670752" y="371754"/>
                  </a:lnTo>
                  <a:lnTo>
                    <a:pt x="12664859" y="368604"/>
                  </a:lnTo>
                  <a:lnTo>
                    <a:pt x="12661176" y="362305"/>
                  </a:lnTo>
                  <a:lnTo>
                    <a:pt x="12657582" y="355930"/>
                  </a:lnTo>
                  <a:lnTo>
                    <a:pt x="12655779" y="347700"/>
                  </a:lnTo>
                  <a:lnTo>
                    <a:pt x="12655855" y="335686"/>
                  </a:lnTo>
                  <a:lnTo>
                    <a:pt x="12655957" y="332854"/>
                  </a:lnTo>
                  <a:lnTo>
                    <a:pt x="12656045" y="330682"/>
                  </a:lnTo>
                  <a:lnTo>
                    <a:pt x="12656757" y="324599"/>
                  </a:lnTo>
                  <a:lnTo>
                    <a:pt x="12656820" y="324053"/>
                  </a:lnTo>
                  <a:lnTo>
                    <a:pt x="12669190" y="299974"/>
                  </a:lnTo>
                  <a:lnTo>
                    <a:pt x="12682944" y="299974"/>
                  </a:lnTo>
                  <a:lnTo>
                    <a:pt x="12686538" y="300951"/>
                  </a:lnTo>
                  <a:lnTo>
                    <a:pt x="12693244" y="304876"/>
                  </a:lnTo>
                  <a:lnTo>
                    <a:pt x="12696025" y="308317"/>
                  </a:lnTo>
                  <a:lnTo>
                    <a:pt x="12698235" y="313220"/>
                  </a:lnTo>
                  <a:lnTo>
                    <a:pt x="12700521" y="318046"/>
                  </a:lnTo>
                  <a:lnTo>
                    <a:pt x="12701575" y="324053"/>
                  </a:lnTo>
                  <a:lnTo>
                    <a:pt x="12701677" y="339242"/>
                  </a:lnTo>
                  <a:lnTo>
                    <a:pt x="12701677" y="294335"/>
                  </a:lnTo>
                  <a:lnTo>
                    <a:pt x="12696152" y="293966"/>
                  </a:lnTo>
                  <a:lnTo>
                    <a:pt x="12710465" y="288074"/>
                  </a:lnTo>
                  <a:lnTo>
                    <a:pt x="12711024" y="287845"/>
                  </a:lnTo>
                  <a:lnTo>
                    <a:pt x="12721641" y="279539"/>
                  </a:lnTo>
                  <a:lnTo>
                    <a:pt x="12728016" y="269062"/>
                  </a:lnTo>
                  <a:lnTo>
                    <a:pt x="12730099" y="256654"/>
                  </a:lnTo>
                  <a:lnTo>
                    <a:pt x="12730061" y="255676"/>
                  </a:lnTo>
                  <a:lnTo>
                    <a:pt x="12708027" y="221462"/>
                  </a:lnTo>
                  <a:lnTo>
                    <a:pt x="12699886" y="218020"/>
                  </a:lnTo>
                  <a:lnTo>
                    <a:pt x="12699886" y="263982"/>
                  </a:lnTo>
                  <a:lnTo>
                    <a:pt x="12698679" y="270611"/>
                  </a:lnTo>
                  <a:lnTo>
                    <a:pt x="12696203" y="277482"/>
                  </a:lnTo>
                  <a:lnTo>
                    <a:pt x="12694692" y="281774"/>
                  </a:lnTo>
                  <a:lnTo>
                    <a:pt x="12693625" y="284632"/>
                  </a:lnTo>
                  <a:lnTo>
                    <a:pt x="12688011" y="288074"/>
                  </a:lnTo>
                  <a:lnTo>
                    <a:pt x="12670092" y="288074"/>
                  </a:lnTo>
                  <a:lnTo>
                    <a:pt x="12664288" y="284632"/>
                  </a:lnTo>
                  <a:lnTo>
                    <a:pt x="12659055" y="270891"/>
                  </a:lnTo>
                  <a:lnTo>
                    <a:pt x="12657747" y="263982"/>
                  </a:lnTo>
                  <a:lnTo>
                    <a:pt x="12657747" y="245897"/>
                  </a:lnTo>
                  <a:lnTo>
                    <a:pt x="12659792" y="237921"/>
                  </a:lnTo>
                  <a:lnTo>
                    <a:pt x="12663881" y="233095"/>
                  </a:lnTo>
                  <a:lnTo>
                    <a:pt x="12668047" y="228269"/>
                  </a:lnTo>
                  <a:lnTo>
                    <a:pt x="12673203" y="225856"/>
                  </a:lnTo>
                  <a:lnTo>
                    <a:pt x="12685560" y="225856"/>
                  </a:lnTo>
                  <a:lnTo>
                    <a:pt x="12690551" y="228434"/>
                  </a:lnTo>
                  <a:lnTo>
                    <a:pt x="12698070" y="238747"/>
                  </a:lnTo>
                  <a:lnTo>
                    <a:pt x="12699822" y="245897"/>
                  </a:lnTo>
                  <a:lnTo>
                    <a:pt x="12699886" y="263982"/>
                  </a:lnTo>
                  <a:lnTo>
                    <a:pt x="12699886" y="218020"/>
                  </a:lnTo>
                  <a:lnTo>
                    <a:pt x="12699162" y="217703"/>
                  </a:lnTo>
                  <a:lnTo>
                    <a:pt x="12689192" y="215442"/>
                  </a:lnTo>
                  <a:lnTo>
                    <a:pt x="12678105" y="214693"/>
                  </a:lnTo>
                  <a:lnTo>
                    <a:pt x="12667260" y="215442"/>
                  </a:lnTo>
                  <a:lnTo>
                    <a:pt x="12631750" y="238747"/>
                  </a:lnTo>
                  <a:lnTo>
                    <a:pt x="12627559" y="255676"/>
                  </a:lnTo>
                  <a:lnTo>
                    <a:pt x="12627559" y="261810"/>
                  </a:lnTo>
                  <a:lnTo>
                    <a:pt x="12654763" y="291668"/>
                  </a:lnTo>
                  <a:lnTo>
                    <a:pt x="12662281" y="293712"/>
                  </a:lnTo>
                  <a:lnTo>
                    <a:pt x="12653975" y="295605"/>
                  </a:lnTo>
                  <a:lnTo>
                    <a:pt x="12623698" y="327126"/>
                  </a:lnTo>
                  <a:lnTo>
                    <a:pt x="12623229" y="339242"/>
                  </a:lnTo>
                  <a:lnTo>
                    <a:pt x="12623432" y="342430"/>
                  </a:lnTo>
                  <a:lnTo>
                    <a:pt x="12649149" y="377520"/>
                  </a:lnTo>
                  <a:lnTo>
                    <a:pt x="12663665" y="382244"/>
                  </a:lnTo>
                  <a:lnTo>
                    <a:pt x="12664046" y="382244"/>
                  </a:lnTo>
                  <a:lnTo>
                    <a:pt x="12671311" y="383311"/>
                  </a:lnTo>
                  <a:lnTo>
                    <a:pt x="12671781" y="383311"/>
                  </a:lnTo>
                  <a:lnTo>
                    <a:pt x="12679579" y="383654"/>
                  </a:lnTo>
                  <a:lnTo>
                    <a:pt x="12687338" y="383311"/>
                  </a:lnTo>
                  <a:lnTo>
                    <a:pt x="12718021" y="371754"/>
                  </a:lnTo>
                  <a:lnTo>
                    <a:pt x="12719063" y="370992"/>
                  </a:lnTo>
                  <a:lnTo>
                    <a:pt x="12734214" y="339242"/>
                  </a:lnTo>
                  <a:lnTo>
                    <a:pt x="12734316" y="337642"/>
                  </a:lnTo>
                  <a:lnTo>
                    <a:pt x="12734430" y="330276"/>
                  </a:lnTo>
                  <a:close/>
                </a:path>
              </a:pathLst>
            </a:custGeom>
            <a:solidFill>
              <a:srgbClr val="00529E"/>
            </a:solidFill>
          </p:spPr>
          <p:txBody>
            <a:bodyPr wrap="square" lIns="0" tIns="0" rIns="0" bIns="0" rtlCol="0"/>
            <a:lstStyle/>
            <a:p>
              <a:endParaRPr sz="641"/>
            </a:p>
          </p:txBody>
        </p:sp>
        <p:pic>
          <p:nvPicPr>
            <p:cNvPr id="9" name="object 9"/>
            <p:cNvPicPr/>
            <p:nvPr/>
          </p:nvPicPr>
          <p:blipFill>
            <a:blip r:embed="rId2" cstate="print"/>
            <a:stretch>
              <a:fillRect/>
            </a:stretch>
          </p:blipFill>
          <p:spPr>
            <a:xfrm>
              <a:off x="577371" y="4532093"/>
              <a:ext cx="1933919" cy="173383"/>
            </a:xfrm>
            <a:prstGeom prst="rect">
              <a:avLst/>
            </a:prstGeom>
          </p:spPr>
        </p:pic>
        <p:sp>
          <p:nvSpPr>
            <p:cNvPr id="10" name="object 10"/>
            <p:cNvSpPr/>
            <p:nvPr/>
          </p:nvSpPr>
          <p:spPr>
            <a:xfrm>
              <a:off x="6912420" y="4154049"/>
              <a:ext cx="12371070" cy="174625"/>
            </a:xfrm>
            <a:custGeom>
              <a:avLst/>
              <a:gdLst/>
              <a:ahLst/>
              <a:cxnLst/>
              <a:rect l="l" t="t" r="r" b="b"/>
              <a:pathLst>
                <a:path w="12371069" h="174625">
                  <a:moveTo>
                    <a:pt x="77914" y="158648"/>
                  </a:moveTo>
                  <a:lnTo>
                    <a:pt x="65112" y="158648"/>
                  </a:lnTo>
                  <a:lnTo>
                    <a:pt x="61226" y="157543"/>
                  </a:lnTo>
                  <a:lnTo>
                    <a:pt x="59258" y="155333"/>
                  </a:lnTo>
                  <a:lnTo>
                    <a:pt x="57302" y="153047"/>
                  </a:lnTo>
                  <a:lnTo>
                    <a:pt x="56311" y="149047"/>
                  </a:lnTo>
                  <a:lnTo>
                    <a:pt x="56311" y="5270"/>
                  </a:lnTo>
                  <a:lnTo>
                    <a:pt x="44780" y="5270"/>
                  </a:lnTo>
                  <a:lnTo>
                    <a:pt x="0" y="17907"/>
                  </a:lnTo>
                  <a:lnTo>
                    <a:pt x="0" y="29197"/>
                  </a:lnTo>
                  <a:lnTo>
                    <a:pt x="10337" y="29197"/>
                  </a:lnTo>
                  <a:lnTo>
                    <a:pt x="14719" y="29654"/>
                  </a:lnTo>
                  <a:lnTo>
                    <a:pt x="20205" y="31445"/>
                  </a:lnTo>
                  <a:lnTo>
                    <a:pt x="21996" y="33045"/>
                  </a:lnTo>
                  <a:lnTo>
                    <a:pt x="22821" y="35331"/>
                  </a:lnTo>
                  <a:lnTo>
                    <a:pt x="23723" y="37630"/>
                  </a:lnTo>
                  <a:lnTo>
                    <a:pt x="24168" y="41186"/>
                  </a:lnTo>
                  <a:lnTo>
                    <a:pt x="24168" y="146215"/>
                  </a:lnTo>
                  <a:lnTo>
                    <a:pt x="23939" y="149047"/>
                  </a:lnTo>
                  <a:lnTo>
                    <a:pt x="23876" y="149694"/>
                  </a:lnTo>
                  <a:lnTo>
                    <a:pt x="23304" y="151904"/>
                  </a:lnTo>
                  <a:lnTo>
                    <a:pt x="22821" y="154025"/>
                  </a:lnTo>
                  <a:lnTo>
                    <a:pt x="21424" y="155702"/>
                  </a:lnTo>
                  <a:lnTo>
                    <a:pt x="19138" y="156933"/>
                  </a:lnTo>
                  <a:lnTo>
                    <a:pt x="16929" y="158076"/>
                  </a:lnTo>
                  <a:lnTo>
                    <a:pt x="13246" y="158648"/>
                  </a:lnTo>
                  <a:lnTo>
                    <a:pt x="2324" y="158648"/>
                  </a:lnTo>
                  <a:lnTo>
                    <a:pt x="2324" y="170434"/>
                  </a:lnTo>
                  <a:lnTo>
                    <a:pt x="77914" y="170434"/>
                  </a:lnTo>
                  <a:lnTo>
                    <a:pt x="77914" y="158648"/>
                  </a:lnTo>
                  <a:close/>
                </a:path>
                <a:path w="12371069" h="174625">
                  <a:moveTo>
                    <a:pt x="221970" y="103073"/>
                  </a:moveTo>
                  <a:lnTo>
                    <a:pt x="199517" y="103073"/>
                  </a:lnTo>
                  <a:lnTo>
                    <a:pt x="199517" y="41719"/>
                  </a:lnTo>
                  <a:lnTo>
                    <a:pt x="199517" y="5270"/>
                  </a:lnTo>
                  <a:lnTo>
                    <a:pt x="182943" y="5270"/>
                  </a:lnTo>
                  <a:lnTo>
                    <a:pt x="169697" y="22910"/>
                  </a:lnTo>
                  <a:lnTo>
                    <a:pt x="169697" y="41719"/>
                  </a:lnTo>
                  <a:lnTo>
                    <a:pt x="169697" y="103073"/>
                  </a:lnTo>
                  <a:lnTo>
                    <a:pt x="123926" y="103073"/>
                  </a:lnTo>
                  <a:lnTo>
                    <a:pt x="169697" y="41719"/>
                  </a:lnTo>
                  <a:lnTo>
                    <a:pt x="169697" y="22910"/>
                  </a:lnTo>
                  <a:lnTo>
                    <a:pt x="110794" y="101346"/>
                  </a:lnTo>
                  <a:lnTo>
                    <a:pt x="110794" y="117182"/>
                  </a:lnTo>
                  <a:lnTo>
                    <a:pt x="169697" y="117182"/>
                  </a:lnTo>
                  <a:lnTo>
                    <a:pt x="169684" y="146786"/>
                  </a:lnTo>
                  <a:lnTo>
                    <a:pt x="169367" y="150304"/>
                  </a:lnTo>
                  <a:lnTo>
                    <a:pt x="168059" y="154647"/>
                  </a:lnTo>
                  <a:lnTo>
                    <a:pt x="166382" y="156197"/>
                  </a:lnTo>
                  <a:lnTo>
                    <a:pt x="160642" y="158280"/>
                  </a:lnTo>
                  <a:lnTo>
                    <a:pt x="159893" y="158280"/>
                  </a:lnTo>
                  <a:lnTo>
                    <a:pt x="156603" y="158648"/>
                  </a:lnTo>
                  <a:lnTo>
                    <a:pt x="146265" y="158648"/>
                  </a:lnTo>
                  <a:lnTo>
                    <a:pt x="146265" y="170434"/>
                  </a:lnTo>
                  <a:lnTo>
                    <a:pt x="221970" y="170434"/>
                  </a:lnTo>
                  <a:lnTo>
                    <a:pt x="221970" y="158648"/>
                  </a:lnTo>
                  <a:lnTo>
                    <a:pt x="212280" y="158648"/>
                  </a:lnTo>
                  <a:lnTo>
                    <a:pt x="208191" y="158280"/>
                  </a:lnTo>
                  <a:lnTo>
                    <a:pt x="199517" y="146786"/>
                  </a:lnTo>
                  <a:lnTo>
                    <a:pt x="199517" y="117182"/>
                  </a:lnTo>
                  <a:lnTo>
                    <a:pt x="221970" y="117182"/>
                  </a:lnTo>
                  <a:lnTo>
                    <a:pt x="221970" y="103073"/>
                  </a:lnTo>
                  <a:close/>
                </a:path>
                <a:path w="12371069" h="174625">
                  <a:moveTo>
                    <a:pt x="347129" y="9080"/>
                  </a:moveTo>
                  <a:lnTo>
                    <a:pt x="272973" y="9080"/>
                  </a:lnTo>
                  <a:lnTo>
                    <a:pt x="269697" y="8585"/>
                  </a:lnTo>
                  <a:lnTo>
                    <a:pt x="268719" y="7607"/>
                  </a:lnTo>
                  <a:lnTo>
                    <a:pt x="268147" y="7112"/>
                  </a:lnTo>
                  <a:lnTo>
                    <a:pt x="267855" y="6375"/>
                  </a:lnTo>
                  <a:lnTo>
                    <a:pt x="267855" y="4572"/>
                  </a:lnTo>
                  <a:lnTo>
                    <a:pt x="268224" y="2781"/>
                  </a:lnTo>
                  <a:lnTo>
                    <a:pt x="268960" y="0"/>
                  </a:lnTo>
                  <a:lnTo>
                    <a:pt x="257314" y="0"/>
                  </a:lnTo>
                  <a:lnTo>
                    <a:pt x="240499" y="51536"/>
                  </a:lnTo>
                  <a:lnTo>
                    <a:pt x="252895" y="51536"/>
                  </a:lnTo>
                  <a:lnTo>
                    <a:pt x="255511" y="43764"/>
                  </a:lnTo>
                  <a:lnTo>
                    <a:pt x="256857" y="40894"/>
                  </a:lnTo>
                  <a:lnTo>
                    <a:pt x="258165" y="39255"/>
                  </a:lnTo>
                  <a:lnTo>
                    <a:pt x="259562" y="37630"/>
                  </a:lnTo>
                  <a:lnTo>
                    <a:pt x="261315" y="36639"/>
                  </a:lnTo>
                  <a:lnTo>
                    <a:pt x="263448" y="36309"/>
                  </a:lnTo>
                  <a:lnTo>
                    <a:pt x="265569" y="35902"/>
                  </a:lnTo>
                  <a:lnTo>
                    <a:pt x="269252" y="35699"/>
                  </a:lnTo>
                  <a:lnTo>
                    <a:pt x="326263" y="35699"/>
                  </a:lnTo>
                  <a:lnTo>
                    <a:pt x="274485" y="142328"/>
                  </a:lnTo>
                  <a:lnTo>
                    <a:pt x="273913" y="143319"/>
                  </a:lnTo>
                  <a:lnTo>
                    <a:pt x="273050" y="144868"/>
                  </a:lnTo>
                  <a:lnTo>
                    <a:pt x="267614" y="158076"/>
                  </a:lnTo>
                  <a:lnTo>
                    <a:pt x="267614" y="164045"/>
                  </a:lnTo>
                  <a:lnTo>
                    <a:pt x="269049" y="167487"/>
                  </a:lnTo>
                  <a:lnTo>
                    <a:pt x="274777" y="172885"/>
                  </a:lnTo>
                  <a:lnTo>
                    <a:pt x="278130" y="174231"/>
                  </a:lnTo>
                  <a:lnTo>
                    <a:pt x="285648" y="174231"/>
                  </a:lnTo>
                  <a:lnTo>
                    <a:pt x="288645" y="173215"/>
                  </a:lnTo>
                  <a:lnTo>
                    <a:pt x="290931" y="171170"/>
                  </a:lnTo>
                  <a:lnTo>
                    <a:pt x="293306" y="169125"/>
                  </a:lnTo>
                  <a:lnTo>
                    <a:pt x="295186" y="166547"/>
                  </a:lnTo>
                  <a:lnTo>
                    <a:pt x="296570" y="163436"/>
                  </a:lnTo>
                  <a:lnTo>
                    <a:pt x="298043" y="160324"/>
                  </a:lnTo>
                  <a:lnTo>
                    <a:pt x="299478" y="156654"/>
                  </a:lnTo>
                  <a:lnTo>
                    <a:pt x="300863" y="152400"/>
                  </a:lnTo>
                  <a:lnTo>
                    <a:pt x="338467" y="35902"/>
                  </a:lnTo>
                  <a:lnTo>
                    <a:pt x="338531" y="35699"/>
                  </a:lnTo>
                  <a:lnTo>
                    <a:pt x="347129" y="9080"/>
                  </a:lnTo>
                  <a:close/>
                </a:path>
                <a:path w="12371069" h="174625">
                  <a:moveTo>
                    <a:pt x="472782" y="9080"/>
                  </a:moveTo>
                  <a:lnTo>
                    <a:pt x="398627" y="9080"/>
                  </a:lnTo>
                  <a:lnTo>
                    <a:pt x="395351" y="8585"/>
                  </a:lnTo>
                  <a:lnTo>
                    <a:pt x="394373" y="7607"/>
                  </a:lnTo>
                  <a:lnTo>
                    <a:pt x="393801" y="7112"/>
                  </a:lnTo>
                  <a:lnTo>
                    <a:pt x="393509" y="6375"/>
                  </a:lnTo>
                  <a:lnTo>
                    <a:pt x="393509" y="4572"/>
                  </a:lnTo>
                  <a:lnTo>
                    <a:pt x="393877" y="2781"/>
                  </a:lnTo>
                  <a:lnTo>
                    <a:pt x="394614" y="0"/>
                  </a:lnTo>
                  <a:lnTo>
                    <a:pt x="382955" y="0"/>
                  </a:lnTo>
                  <a:lnTo>
                    <a:pt x="366153" y="51536"/>
                  </a:lnTo>
                  <a:lnTo>
                    <a:pt x="378536" y="51536"/>
                  </a:lnTo>
                  <a:lnTo>
                    <a:pt x="381165" y="43764"/>
                  </a:lnTo>
                  <a:lnTo>
                    <a:pt x="382511" y="40894"/>
                  </a:lnTo>
                  <a:lnTo>
                    <a:pt x="383819" y="39255"/>
                  </a:lnTo>
                  <a:lnTo>
                    <a:pt x="385203" y="37630"/>
                  </a:lnTo>
                  <a:lnTo>
                    <a:pt x="386969" y="36639"/>
                  </a:lnTo>
                  <a:lnTo>
                    <a:pt x="389089" y="36309"/>
                  </a:lnTo>
                  <a:lnTo>
                    <a:pt x="391223" y="35902"/>
                  </a:lnTo>
                  <a:lnTo>
                    <a:pt x="394906" y="35699"/>
                  </a:lnTo>
                  <a:lnTo>
                    <a:pt x="451916" y="35699"/>
                  </a:lnTo>
                  <a:lnTo>
                    <a:pt x="400138" y="142328"/>
                  </a:lnTo>
                  <a:lnTo>
                    <a:pt x="399567" y="143319"/>
                  </a:lnTo>
                  <a:lnTo>
                    <a:pt x="398703" y="144868"/>
                  </a:lnTo>
                  <a:lnTo>
                    <a:pt x="393268" y="158076"/>
                  </a:lnTo>
                  <a:lnTo>
                    <a:pt x="393268" y="164045"/>
                  </a:lnTo>
                  <a:lnTo>
                    <a:pt x="394703" y="167487"/>
                  </a:lnTo>
                  <a:lnTo>
                    <a:pt x="400418" y="172885"/>
                  </a:lnTo>
                  <a:lnTo>
                    <a:pt x="403783" y="174231"/>
                  </a:lnTo>
                  <a:lnTo>
                    <a:pt x="411302" y="174231"/>
                  </a:lnTo>
                  <a:lnTo>
                    <a:pt x="414286" y="173215"/>
                  </a:lnTo>
                  <a:lnTo>
                    <a:pt x="416585" y="171170"/>
                  </a:lnTo>
                  <a:lnTo>
                    <a:pt x="418947" y="169125"/>
                  </a:lnTo>
                  <a:lnTo>
                    <a:pt x="420839" y="166547"/>
                  </a:lnTo>
                  <a:lnTo>
                    <a:pt x="422224" y="163436"/>
                  </a:lnTo>
                  <a:lnTo>
                    <a:pt x="423697" y="160324"/>
                  </a:lnTo>
                  <a:lnTo>
                    <a:pt x="425132" y="156654"/>
                  </a:lnTo>
                  <a:lnTo>
                    <a:pt x="426516" y="152400"/>
                  </a:lnTo>
                  <a:lnTo>
                    <a:pt x="464121" y="35902"/>
                  </a:lnTo>
                  <a:lnTo>
                    <a:pt x="464185" y="35699"/>
                  </a:lnTo>
                  <a:lnTo>
                    <a:pt x="472782" y="9080"/>
                  </a:lnTo>
                  <a:close/>
                </a:path>
                <a:path w="12371069" h="174625">
                  <a:moveTo>
                    <a:pt x="6035853" y="158648"/>
                  </a:moveTo>
                  <a:lnTo>
                    <a:pt x="6023038" y="158648"/>
                  </a:lnTo>
                  <a:lnTo>
                    <a:pt x="6019152" y="157543"/>
                  </a:lnTo>
                  <a:lnTo>
                    <a:pt x="6017196" y="155333"/>
                  </a:lnTo>
                  <a:lnTo>
                    <a:pt x="6015228" y="153047"/>
                  </a:lnTo>
                  <a:lnTo>
                    <a:pt x="6014250" y="149047"/>
                  </a:lnTo>
                  <a:lnTo>
                    <a:pt x="6014250" y="5270"/>
                  </a:lnTo>
                  <a:lnTo>
                    <a:pt x="6002718" y="5270"/>
                  </a:lnTo>
                  <a:lnTo>
                    <a:pt x="5957925" y="17907"/>
                  </a:lnTo>
                  <a:lnTo>
                    <a:pt x="5957925" y="29197"/>
                  </a:lnTo>
                  <a:lnTo>
                    <a:pt x="5968276" y="29197"/>
                  </a:lnTo>
                  <a:lnTo>
                    <a:pt x="5972657" y="29654"/>
                  </a:lnTo>
                  <a:lnTo>
                    <a:pt x="5978131" y="31445"/>
                  </a:lnTo>
                  <a:lnTo>
                    <a:pt x="5979934" y="33045"/>
                  </a:lnTo>
                  <a:lnTo>
                    <a:pt x="5980747" y="35331"/>
                  </a:lnTo>
                  <a:lnTo>
                    <a:pt x="5981649" y="37630"/>
                  </a:lnTo>
                  <a:lnTo>
                    <a:pt x="5982106" y="41186"/>
                  </a:lnTo>
                  <a:lnTo>
                    <a:pt x="5982106" y="146215"/>
                  </a:lnTo>
                  <a:lnTo>
                    <a:pt x="5981865" y="149047"/>
                  </a:lnTo>
                  <a:lnTo>
                    <a:pt x="5981814" y="149694"/>
                  </a:lnTo>
                  <a:lnTo>
                    <a:pt x="5981243" y="151904"/>
                  </a:lnTo>
                  <a:lnTo>
                    <a:pt x="5980747" y="154025"/>
                  </a:lnTo>
                  <a:lnTo>
                    <a:pt x="5979363" y="155702"/>
                  </a:lnTo>
                  <a:lnTo>
                    <a:pt x="5977064" y="156933"/>
                  </a:lnTo>
                  <a:lnTo>
                    <a:pt x="5974867" y="158076"/>
                  </a:lnTo>
                  <a:lnTo>
                    <a:pt x="5971184" y="158648"/>
                  </a:lnTo>
                  <a:lnTo>
                    <a:pt x="5960262" y="158648"/>
                  </a:lnTo>
                  <a:lnTo>
                    <a:pt x="5960262" y="170434"/>
                  </a:lnTo>
                  <a:lnTo>
                    <a:pt x="6035853" y="170434"/>
                  </a:lnTo>
                  <a:lnTo>
                    <a:pt x="6035853" y="158648"/>
                  </a:lnTo>
                  <a:close/>
                </a:path>
                <a:path w="12371069" h="174625">
                  <a:moveTo>
                    <a:pt x="6179909" y="103073"/>
                  </a:moveTo>
                  <a:lnTo>
                    <a:pt x="6157442" y="103073"/>
                  </a:lnTo>
                  <a:lnTo>
                    <a:pt x="6157442" y="41719"/>
                  </a:lnTo>
                  <a:lnTo>
                    <a:pt x="6157442" y="5270"/>
                  </a:lnTo>
                  <a:lnTo>
                    <a:pt x="6140882" y="5270"/>
                  </a:lnTo>
                  <a:lnTo>
                    <a:pt x="6127635" y="22910"/>
                  </a:lnTo>
                  <a:lnTo>
                    <a:pt x="6127635" y="41719"/>
                  </a:lnTo>
                  <a:lnTo>
                    <a:pt x="6127635" y="103073"/>
                  </a:lnTo>
                  <a:lnTo>
                    <a:pt x="6081865" y="103073"/>
                  </a:lnTo>
                  <a:lnTo>
                    <a:pt x="6127635" y="41719"/>
                  </a:lnTo>
                  <a:lnTo>
                    <a:pt x="6127635" y="22910"/>
                  </a:lnTo>
                  <a:lnTo>
                    <a:pt x="6068733" y="101346"/>
                  </a:lnTo>
                  <a:lnTo>
                    <a:pt x="6068733" y="117182"/>
                  </a:lnTo>
                  <a:lnTo>
                    <a:pt x="6127635" y="117182"/>
                  </a:lnTo>
                  <a:lnTo>
                    <a:pt x="6127610" y="146786"/>
                  </a:lnTo>
                  <a:lnTo>
                    <a:pt x="6127305" y="150304"/>
                  </a:lnTo>
                  <a:lnTo>
                    <a:pt x="6125997" y="154647"/>
                  </a:lnTo>
                  <a:lnTo>
                    <a:pt x="6124321" y="156197"/>
                  </a:lnTo>
                  <a:lnTo>
                    <a:pt x="6118580" y="158280"/>
                  </a:lnTo>
                  <a:lnTo>
                    <a:pt x="6117818" y="158280"/>
                  </a:lnTo>
                  <a:lnTo>
                    <a:pt x="6114542" y="158648"/>
                  </a:lnTo>
                  <a:lnTo>
                    <a:pt x="6104191" y="158648"/>
                  </a:lnTo>
                  <a:lnTo>
                    <a:pt x="6104191" y="170434"/>
                  </a:lnTo>
                  <a:lnTo>
                    <a:pt x="6179909" y="170434"/>
                  </a:lnTo>
                  <a:lnTo>
                    <a:pt x="6179909" y="158648"/>
                  </a:lnTo>
                  <a:lnTo>
                    <a:pt x="6170206" y="158648"/>
                  </a:lnTo>
                  <a:lnTo>
                    <a:pt x="6166116" y="158280"/>
                  </a:lnTo>
                  <a:lnTo>
                    <a:pt x="6157442" y="146786"/>
                  </a:lnTo>
                  <a:lnTo>
                    <a:pt x="6157442" y="117182"/>
                  </a:lnTo>
                  <a:lnTo>
                    <a:pt x="6179909" y="117182"/>
                  </a:lnTo>
                  <a:lnTo>
                    <a:pt x="6179909" y="103073"/>
                  </a:lnTo>
                  <a:close/>
                </a:path>
                <a:path w="12371069" h="174625">
                  <a:moveTo>
                    <a:pt x="6305308" y="120865"/>
                  </a:moveTo>
                  <a:lnTo>
                    <a:pt x="6288748" y="92392"/>
                  </a:lnTo>
                  <a:lnTo>
                    <a:pt x="6286487" y="90551"/>
                  </a:lnTo>
                  <a:lnTo>
                    <a:pt x="6283020" y="87731"/>
                  </a:lnTo>
                  <a:lnTo>
                    <a:pt x="6275781" y="85115"/>
                  </a:lnTo>
                  <a:lnTo>
                    <a:pt x="6272542" y="84912"/>
                  </a:lnTo>
                  <a:lnTo>
                    <a:pt x="6272542" y="129819"/>
                  </a:lnTo>
                  <a:lnTo>
                    <a:pt x="6272136" y="135712"/>
                  </a:lnTo>
                  <a:lnTo>
                    <a:pt x="6270663" y="145402"/>
                  </a:lnTo>
                  <a:lnTo>
                    <a:pt x="6270460" y="146507"/>
                  </a:lnTo>
                  <a:lnTo>
                    <a:pt x="6268478" y="151041"/>
                  </a:lnTo>
                  <a:lnTo>
                    <a:pt x="6268377" y="151295"/>
                  </a:lnTo>
                  <a:lnTo>
                    <a:pt x="6264935" y="155702"/>
                  </a:lnTo>
                  <a:lnTo>
                    <a:pt x="6261582" y="160121"/>
                  </a:lnTo>
                  <a:lnTo>
                    <a:pt x="6256515" y="162331"/>
                  </a:lnTo>
                  <a:lnTo>
                    <a:pt x="6241618" y="162331"/>
                  </a:lnTo>
                  <a:lnTo>
                    <a:pt x="6235738" y="159181"/>
                  </a:lnTo>
                  <a:lnTo>
                    <a:pt x="6232055" y="152882"/>
                  </a:lnTo>
                  <a:lnTo>
                    <a:pt x="6228448" y="146507"/>
                  </a:lnTo>
                  <a:lnTo>
                    <a:pt x="6226657" y="138277"/>
                  </a:lnTo>
                  <a:lnTo>
                    <a:pt x="6226734" y="126263"/>
                  </a:lnTo>
                  <a:lnTo>
                    <a:pt x="6226835" y="123431"/>
                  </a:lnTo>
                  <a:lnTo>
                    <a:pt x="6226911" y="121272"/>
                  </a:lnTo>
                  <a:lnTo>
                    <a:pt x="6227635" y="115176"/>
                  </a:lnTo>
                  <a:lnTo>
                    <a:pt x="6227699" y="114630"/>
                  </a:lnTo>
                  <a:lnTo>
                    <a:pt x="6228931" y="108635"/>
                  </a:lnTo>
                  <a:lnTo>
                    <a:pt x="6228994" y="108318"/>
                  </a:lnTo>
                  <a:lnTo>
                    <a:pt x="6230798" y="102412"/>
                  </a:lnTo>
                  <a:lnTo>
                    <a:pt x="6233693" y="94475"/>
                  </a:lnTo>
                  <a:lnTo>
                    <a:pt x="6240069" y="90551"/>
                  </a:lnTo>
                  <a:lnTo>
                    <a:pt x="6253810" y="90551"/>
                  </a:lnTo>
                  <a:lnTo>
                    <a:pt x="6257417" y="91528"/>
                  </a:lnTo>
                  <a:lnTo>
                    <a:pt x="6264122" y="95453"/>
                  </a:lnTo>
                  <a:lnTo>
                    <a:pt x="6266904" y="98894"/>
                  </a:lnTo>
                  <a:lnTo>
                    <a:pt x="6269113" y="103809"/>
                  </a:lnTo>
                  <a:lnTo>
                    <a:pt x="6271399" y="108635"/>
                  </a:lnTo>
                  <a:lnTo>
                    <a:pt x="6272454" y="114630"/>
                  </a:lnTo>
                  <a:lnTo>
                    <a:pt x="6272542" y="129819"/>
                  </a:lnTo>
                  <a:lnTo>
                    <a:pt x="6272542" y="84912"/>
                  </a:lnTo>
                  <a:lnTo>
                    <a:pt x="6267018" y="84543"/>
                  </a:lnTo>
                  <a:lnTo>
                    <a:pt x="6281331" y="78651"/>
                  </a:lnTo>
                  <a:lnTo>
                    <a:pt x="6281890" y="78422"/>
                  </a:lnTo>
                  <a:lnTo>
                    <a:pt x="6292520" y="70116"/>
                  </a:lnTo>
                  <a:lnTo>
                    <a:pt x="6298895" y="59639"/>
                  </a:lnTo>
                  <a:lnTo>
                    <a:pt x="6300978" y="47231"/>
                  </a:lnTo>
                  <a:lnTo>
                    <a:pt x="6300940" y="46253"/>
                  </a:lnTo>
                  <a:lnTo>
                    <a:pt x="6278905" y="12039"/>
                  </a:lnTo>
                  <a:lnTo>
                    <a:pt x="6270764" y="8597"/>
                  </a:lnTo>
                  <a:lnTo>
                    <a:pt x="6270764" y="54559"/>
                  </a:lnTo>
                  <a:lnTo>
                    <a:pt x="6269558" y="61188"/>
                  </a:lnTo>
                  <a:lnTo>
                    <a:pt x="6267081" y="68059"/>
                  </a:lnTo>
                  <a:lnTo>
                    <a:pt x="6265570" y="72351"/>
                  </a:lnTo>
                  <a:lnTo>
                    <a:pt x="6264503" y="75209"/>
                  </a:lnTo>
                  <a:lnTo>
                    <a:pt x="6258890" y="78651"/>
                  </a:lnTo>
                  <a:lnTo>
                    <a:pt x="6240970" y="78651"/>
                  </a:lnTo>
                  <a:lnTo>
                    <a:pt x="6235166" y="75209"/>
                  </a:lnTo>
                  <a:lnTo>
                    <a:pt x="6229921" y="61468"/>
                  </a:lnTo>
                  <a:lnTo>
                    <a:pt x="6228613" y="54559"/>
                  </a:lnTo>
                  <a:lnTo>
                    <a:pt x="6228613" y="36474"/>
                  </a:lnTo>
                  <a:lnTo>
                    <a:pt x="6230658" y="28498"/>
                  </a:lnTo>
                  <a:lnTo>
                    <a:pt x="6234747" y="23672"/>
                  </a:lnTo>
                  <a:lnTo>
                    <a:pt x="6238926" y="18846"/>
                  </a:lnTo>
                  <a:lnTo>
                    <a:pt x="6244082" y="16433"/>
                  </a:lnTo>
                  <a:lnTo>
                    <a:pt x="6256426" y="16433"/>
                  </a:lnTo>
                  <a:lnTo>
                    <a:pt x="6261417" y="19011"/>
                  </a:lnTo>
                  <a:lnTo>
                    <a:pt x="6268948" y="29324"/>
                  </a:lnTo>
                  <a:lnTo>
                    <a:pt x="6270701" y="36474"/>
                  </a:lnTo>
                  <a:lnTo>
                    <a:pt x="6270764" y="54559"/>
                  </a:lnTo>
                  <a:lnTo>
                    <a:pt x="6270764" y="8597"/>
                  </a:lnTo>
                  <a:lnTo>
                    <a:pt x="6270041" y="8280"/>
                  </a:lnTo>
                  <a:lnTo>
                    <a:pt x="6260058" y="6019"/>
                  </a:lnTo>
                  <a:lnTo>
                    <a:pt x="6248984" y="5270"/>
                  </a:lnTo>
                  <a:lnTo>
                    <a:pt x="6238138" y="6019"/>
                  </a:lnTo>
                  <a:lnTo>
                    <a:pt x="6202629" y="29324"/>
                  </a:lnTo>
                  <a:lnTo>
                    <a:pt x="6198425" y="46253"/>
                  </a:lnTo>
                  <a:lnTo>
                    <a:pt x="6198425" y="52387"/>
                  </a:lnTo>
                  <a:lnTo>
                    <a:pt x="6225629" y="82245"/>
                  </a:lnTo>
                  <a:lnTo>
                    <a:pt x="6233160" y="84289"/>
                  </a:lnTo>
                  <a:lnTo>
                    <a:pt x="6224854" y="86182"/>
                  </a:lnTo>
                  <a:lnTo>
                    <a:pt x="6194577" y="117703"/>
                  </a:lnTo>
                  <a:lnTo>
                    <a:pt x="6194107" y="129819"/>
                  </a:lnTo>
                  <a:lnTo>
                    <a:pt x="6194310" y="133007"/>
                  </a:lnTo>
                  <a:lnTo>
                    <a:pt x="6220028" y="168097"/>
                  </a:lnTo>
                  <a:lnTo>
                    <a:pt x="6234544" y="172821"/>
                  </a:lnTo>
                  <a:lnTo>
                    <a:pt x="6234925" y="172821"/>
                  </a:lnTo>
                  <a:lnTo>
                    <a:pt x="6242189" y="173888"/>
                  </a:lnTo>
                  <a:lnTo>
                    <a:pt x="6242659" y="173888"/>
                  </a:lnTo>
                  <a:lnTo>
                    <a:pt x="6250457" y="174231"/>
                  </a:lnTo>
                  <a:lnTo>
                    <a:pt x="6258217" y="173888"/>
                  </a:lnTo>
                  <a:lnTo>
                    <a:pt x="6288887" y="162331"/>
                  </a:lnTo>
                  <a:lnTo>
                    <a:pt x="6289941" y="161569"/>
                  </a:lnTo>
                  <a:lnTo>
                    <a:pt x="6305093" y="129819"/>
                  </a:lnTo>
                  <a:lnTo>
                    <a:pt x="6305194" y="128219"/>
                  </a:lnTo>
                  <a:lnTo>
                    <a:pt x="6305308" y="120865"/>
                  </a:lnTo>
                  <a:close/>
                </a:path>
                <a:path w="12371069" h="174625">
                  <a:moveTo>
                    <a:pt x="6430708" y="9080"/>
                  </a:moveTo>
                  <a:lnTo>
                    <a:pt x="6356553" y="9080"/>
                  </a:lnTo>
                  <a:lnTo>
                    <a:pt x="6353289" y="8585"/>
                  </a:lnTo>
                  <a:lnTo>
                    <a:pt x="6352299" y="7607"/>
                  </a:lnTo>
                  <a:lnTo>
                    <a:pt x="6351727" y="7112"/>
                  </a:lnTo>
                  <a:lnTo>
                    <a:pt x="6351448" y="6375"/>
                  </a:lnTo>
                  <a:lnTo>
                    <a:pt x="6351448" y="4572"/>
                  </a:lnTo>
                  <a:lnTo>
                    <a:pt x="6351816" y="2781"/>
                  </a:lnTo>
                  <a:lnTo>
                    <a:pt x="6352553" y="0"/>
                  </a:lnTo>
                  <a:lnTo>
                    <a:pt x="6340894" y="0"/>
                  </a:lnTo>
                  <a:lnTo>
                    <a:pt x="6324079" y="51536"/>
                  </a:lnTo>
                  <a:lnTo>
                    <a:pt x="6336474" y="51536"/>
                  </a:lnTo>
                  <a:lnTo>
                    <a:pt x="6339091" y="43764"/>
                  </a:lnTo>
                  <a:lnTo>
                    <a:pt x="6340437" y="40894"/>
                  </a:lnTo>
                  <a:lnTo>
                    <a:pt x="6341758" y="39255"/>
                  </a:lnTo>
                  <a:lnTo>
                    <a:pt x="6343142" y="37630"/>
                  </a:lnTo>
                  <a:lnTo>
                    <a:pt x="6344907" y="36639"/>
                  </a:lnTo>
                  <a:lnTo>
                    <a:pt x="6347028" y="36309"/>
                  </a:lnTo>
                  <a:lnTo>
                    <a:pt x="6349149" y="35902"/>
                  </a:lnTo>
                  <a:lnTo>
                    <a:pt x="6352832" y="35699"/>
                  </a:lnTo>
                  <a:lnTo>
                    <a:pt x="6409855" y="35699"/>
                  </a:lnTo>
                  <a:lnTo>
                    <a:pt x="6358077" y="142328"/>
                  </a:lnTo>
                  <a:lnTo>
                    <a:pt x="6357493" y="143319"/>
                  </a:lnTo>
                  <a:lnTo>
                    <a:pt x="6356642" y="144868"/>
                  </a:lnTo>
                  <a:lnTo>
                    <a:pt x="6351194" y="158076"/>
                  </a:lnTo>
                  <a:lnTo>
                    <a:pt x="6351194" y="164045"/>
                  </a:lnTo>
                  <a:lnTo>
                    <a:pt x="6352629" y="167487"/>
                  </a:lnTo>
                  <a:lnTo>
                    <a:pt x="6358356" y="172885"/>
                  </a:lnTo>
                  <a:lnTo>
                    <a:pt x="6361709" y="174231"/>
                  </a:lnTo>
                  <a:lnTo>
                    <a:pt x="6369240" y="174231"/>
                  </a:lnTo>
                  <a:lnTo>
                    <a:pt x="6372225" y="173215"/>
                  </a:lnTo>
                  <a:lnTo>
                    <a:pt x="6374511" y="171170"/>
                  </a:lnTo>
                  <a:lnTo>
                    <a:pt x="6376886" y="169125"/>
                  </a:lnTo>
                  <a:lnTo>
                    <a:pt x="6378765" y="166547"/>
                  </a:lnTo>
                  <a:lnTo>
                    <a:pt x="6380162" y="163436"/>
                  </a:lnTo>
                  <a:lnTo>
                    <a:pt x="6381636" y="160324"/>
                  </a:lnTo>
                  <a:lnTo>
                    <a:pt x="6383058" y="156654"/>
                  </a:lnTo>
                  <a:lnTo>
                    <a:pt x="6384455" y="152400"/>
                  </a:lnTo>
                  <a:lnTo>
                    <a:pt x="6422047" y="35902"/>
                  </a:lnTo>
                  <a:lnTo>
                    <a:pt x="6422123" y="35699"/>
                  </a:lnTo>
                  <a:lnTo>
                    <a:pt x="6430708" y="9080"/>
                  </a:lnTo>
                  <a:close/>
                </a:path>
                <a:path w="12371069" h="174625">
                  <a:moveTo>
                    <a:pt x="11993778" y="158648"/>
                  </a:moveTo>
                  <a:lnTo>
                    <a:pt x="11980977" y="158648"/>
                  </a:lnTo>
                  <a:lnTo>
                    <a:pt x="11977091" y="157543"/>
                  </a:lnTo>
                  <a:lnTo>
                    <a:pt x="11975135" y="155333"/>
                  </a:lnTo>
                  <a:lnTo>
                    <a:pt x="11973166" y="153047"/>
                  </a:lnTo>
                  <a:lnTo>
                    <a:pt x="11972188" y="149047"/>
                  </a:lnTo>
                  <a:lnTo>
                    <a:pt x="11972188" y="5270"/>
                  </a:lnTo>
                  <a:lnTo>
                    <a:pt x="11960644" y="5270"/>
                  </a:lnTo>
                  <a:lnTo>
                    <a:pt x="11915864" y="17907"/>
                  </a:lnTo>
                  <a:lnTo>
                    <a:pt x="11915864" y="29197"/>
                  </a:lnTo>
                  <a:lnTo>
                    <a:pt x="11926214" y="29197"/>
                  </a:lnTo>
                  <a:lnTo>
                    <a:pt x="11930583" y="29654"/>
                  </a:lnTo>
                  <a:lnTo>
                    <a:pt x="11936070" y="31445"/>
                  </a:lnTo>
                  <a:lnTo>
                    <a:pt x="11937873" y="33045"/>
                  </a:lnTo>
                  <a:lnTo>
                    <a:pt x="11938686" y="35331"/>
                  </a:lnTo>
                  <a:lnTo>
                    <a:pt x="11939588" y="37630"/>
                  </a:lnTo>
                  <a:lnTo>
                    <a:pt x="11940032" y="41186"/>
                  </a:lnTo>
                  <a:lnTo>
                    <a:pt x="11940032" y="146215"/>
                  </a:lnTo>
                  <a:lnTo>
                    <a:pt x="11939803" y="149047"/>
                  </a:lnTo>
                  <a:lnTo>
                    <a:pt x="11939753" y="149694"/>
                  </a:lnTo>
                  <a:lnTo>
                    <a:pt x="11939181" y="151904"/>
                  </a:lnTo>
                  <a:lnTo>
                    <a:pt x="11938686" y="154025"/>
                  </a:lnTo>
                  <a:lnTo>
                    <a:pt x="11937289" y="155702"/>
                  </a:lnTo>
                  <a:lnTo>
                    <a:pt x="11935003" y="156933"/>
                  </a:lnTo>
                  <a:lnTo>
                    <a:pt x="11932793" y="158076"/>
                  </a:lnTo>
                  <a:lnTo>
                    <a:pt x="11929110" y="158648"/>
                  </a:lnTo>
                  <a:lnTo>
                    <a:pt x="11918188" y="158648"/>
                  </a:lnTo>
                  <a:lnTo>
                    <a:pt x="11918188" y="170434"/>
                  </a:lnTo>
                  <a:lnTo>
                    <a:pt x="11993778" y="170434"/>
                  </a:lnTo>
                  <a:lnTo>
                    <a:pt x="11993778" y="158648"/>
                  </a:lnTo>
                  <a:close/>
                </a:path>
                <a:path w="12371069" h="174625">
                  <a:moveTo>
                    <a:pt x="12135510" y="109080"/>
                  </a:moveTo>
                  <a:lnTo>
                    <a:pt x="12134355" y="102489"/>
                  </a:lnTo>
                  <a:lnTo>
                    <a:pt x="12132069" y="96189"/>
                  </a:lnTo>
                  <a:lnTo>
                    <a:pt x="12129783" y="89814"/>
                  </a:lnTo>
                  <a:lnTo>
                    <a:pt x="12126468" y="84086"/>
                  </a:lnTo>
                  <a:lnTo>
                    <a:pt x="12122125" y="79019"/>
                  </a:lnTo>
                  <a:lnTo>
                    <a:pt x="12117908" y="73990"/>
                  </a:lnTo>
                  <a:lnTo>
                    <a:pt x="12117616" y="73736"/>
                  </a:lnTo>
                  <a:lnTo>
                    <a:pt x="12112562" y="69850"/>
                  </a:lnTo>
                  <a:lnTo>
                    <a:pt x="12099798" y="63639"/>
                  </a:lnTo>
                  <a:lnTo>
                    <a:pt x="12092838" y="62077"/>
                  </a:lnTo>
                  <a:lnTo>
                    <a:pt x="12080329" y="62077"/>
                  </a:lnTo>
                  <a:lnTo>
                    <a:pt x="12055373" y="73736"/>
                  </a:lnTo>
                  <a:lnTo>
                    <a:pt x="12056364" y="29692"/>
                  </a:lnTo>
                  <a:lnTo>
                    <a:pt x="12106466" y="29692"/>
                  </a:lnTo>
                  <a:lnTo>
                    <a:pt x="12108840" y="29235"/>
                  </a:lnTo>
                  <a:lnTo>
                    <a:pt x="12110225" y="28333"/>
                  </a:lnTo>
                  <a:lnTo>
                    <a:pt x="12111622" y="27355"/>
                  </a:lnTo>
                  <a:lnTo>
                    <a:pt x="12113412" y="24536"/>
                  </a:lnTo>
                  <a:lnTo>
                    <a:pt x="12115622" y="19875"/>
                  </a:lnTo>
                  <a:lnTo>
                    <a:pt x="12120905" y="9080"/>
                  </a:lnTo>
                  <a:lnTo>
                    <a:pt x="12045556" y="9080"/>
                  </a:lnTo>
                  <a:lnTo>
                    <a:pt x="12044134" y="62077"/>
                  </a:lnTo>
                  <a:lnTo>
                    <a:pt x="12044032" y="66014"/>
                  </a:lnTo>
                  <a:lnTo>
                    <a:pt x="12043918" y="69850"/>
                  </a:lnTo>
                  <a:lnTo>
                    <a:pt x="12043816" y="73736"/>
                  </a:lnTo>
                  <a:lnTo>
                    <a:pt x="12043715" y="77546"/>
                  </a:lnTo>
                  <a:lnTo>
                    <a:pt x="12043651" y="79921"/>
                  </a:lnTo>
                  <a:lnTo>
                    <a:pt x="12043537" y="84086"/>
                  </a:lnTo>
                  <a:lnTo>
                    <a:pt x="12043474" y="86499"/>
                  </a:lnTo>
                  <a:lnTo>
                    <a:pt x="12043359" y="91046"/>
                  </a:lnTo>
                  <a:lnTo>
                    <a:pt x="12056364" y="91046"/>
                  </a:lnTo>
                  <a:lnTo>
                    <a:pt x="12058980" y="84416"/>
                  </a:lnTo>
                  <a:lnTo>
                    <a:pt x="12062295" y="79921"/>
                  </a:lnTo>
                  <a:lnTo>
                    <a:pt x="12066295" y="77546"/>
                  </a:lnTo>
                  <a:lnTo>
                    <a:pt x="12070385" y="75171"/>
                  </a:lnTo>
                  <a:lnTo>
                    <a:pt x="12074271" y="73990"/>
                  </a:lnTo>
                  <a:lnTo>
                    <a:pt x="12087365" y="73990"/>
                  </a:lnTo>
                  <a:lnTo>
                    <a:pt x="12102529" y="110540"/>
                  </a:lnTo>
                  <a:lnTo>
                    <a:pt x="12102871" y="120980"/>
                  </a:lnTo>
                  <a:lnTo>
                    <a:pt x="12102871" y="127939"/>
                  </a:lnTo>
                  <a:lnTo>
                    <a:pt x="12102376" y="134277"/>
                  </a:lnTo>
                  <a:lnTo>
                    <a:pt x="12101398" y="140004"/>
                  </a:lnTo>
                  <a:lnTo>
                    <a:pt x="12100763" y="143929"/>
                  </a:lnTo>
                  <a:lnTo>
                    <a:pt x="12084253" y="162331"/>
                  </a:lnTo>
                  <a:lnTo>
                    <a:pt x="12071579" y="162331"/>
                  </a:lnTo>
                  <a:lnTo>
                    <a:pt x="12051208" y="142748"/>
                  </a:lnTo>
                  <a:lnTo>
                    <a:pt x="12049608" y="140411"/>
                  </a:lnTo>
                  <a:lnTo>
                    <a:pt x="12048134" y="139014"/>
                  </a:lnTo>
                  <a:lnTo>
                    <a:pt x="12046661" y="137553"/>
                  </a:lnTo>
                  <a:lnTo>
                    <a:pt x="12044464" y="136817"/>
                  </a:lnTo>
                  <a:lnTo>
                    <a:pt x="12038482" y="136817"/>
                  </a:lnTo>
                  <a:lnTo>
                    <a:pt x="12035663" y="137998"/>
                  </a:lnTo>
                  <a:lnTo>
                    <a:pt x="12033009" y="140411"/>
                  </a:lnTo>
                  <a:lnTo>
                    <a:pt x="12030507" y="142748"/>
                  </a:lnTo>
                  <a:lnTo>
                    <a:pt x="12029326" y="145770"/>
                  </a:lnTo>
                  <a:lnTo>
                    <a:pt x="12029237" y="153911"/>
                  </a:lnTo>
                  <a:lnTo>
                    <a:pt x="12030761" y="157759"/>
                  </a:lnTo>
                  <a:lnTo>
                    <a:pt x="12033783" y="161594"/>
                  </a:lnTo>
                  <a:lnTo>
                    <a:pt x="12036806" y="165366"/>
                  </a:lnTo>
                  <a:lnTo>
                    <a:pt x="12041315" y="168389"/>
                  </a:lnTo>
                  <a:lnTo>
                    <a:pt x="12047284" y="170675"/>
                  </a:lnTo>
                  <a:lnTo>
                    <a:pt x="12053253" y="173050"/>
                  </a:lnTo>
                  <a:lnTo>
                    <a:pt x="12060568" y="174231"/>
                  </a:lnTo>
                  <a:lnTo>
                    <a:pt x="12069242" y="174231"/>
                  </a:lnTo>
                  <a:lnTo>
                    <a:pt x="12110491" y="162331"/>
                  </a:lnTo>
                  <a:lnTo>
                    <a:pt x="12112041" y="161340"/>
                  </a:lnTo>
                  <a:lnTo>
                    <a:pt x="12135028" y="123126"/>
                  </a:lnTo>
                  <a:lnTo>
                    <a:pt x="12135510" y="115951"/>
                  </a:lnTo>
                  <a:lnTo>
                    <a:pt x="12135510" y="109080"/>
                  </a:lnTo>
                  <a:close/>
                </a:path>
                <a:path w="12371069" h="174625">
                  <a:moveTo>
                    <a:pt x="12245086" y="158648"/>
                  </a:moveTo>
                  <a:lnTo>
                    <a:pt x="12232284" y="158648"/>
                  </a:lnTo>
                  <a:lnTo>
                    <a:pt x="12228398" y="157543"/>
                  </a:lnTo>
                  <a:lnTo>
                    <a:pt x="12226430" y="155333"/>
                  </a:lnTo>
                  <a:lnTo>
                    <a:pt x="12224461" y="153047"/>
                  </a:lnTo>
                  <a:lnTo>
                    <a:pt x="12223483" y="149047"/>
                  </a:lnTo>
                  <a:lnTo>
                    <a:pt x="12223483" y="5270"/>
                  </a:lnTo>
                  <a:lnTo>
                    <a:pt x="12211952" y="5270"/>
                  </a:lnTo>
                  <a:lnTo>
                    <a:pt x="12167159" y="17907"/>
                  </a:lnTo>
                  <a:lnTo>
                    <a:pt x="12167159" y="29197"/>
                  </a:lnTo>
                  <a:lnTo>
                    <a:pt x="12177509" y="29197"/>
                  </a:lnTo>
                  <a:lnTo>
                    <a:pt x="12181891" y="29654"/>
                  </a:lnTo>
                  <a:lnTo>
                    <a:pt x="12187365" y="31445"/>
                  </a:lnTo>
                  <a:lnTo>
                    <a:pt x="12189168" y="33045"/>
                  </a:lnTo>
                  <a:lnTo>
                    <a:pt x="12189981" y="35331"/>
                  </a:lnTo>
                  <a:lnTo>
                    <a:pt x="12190882" y="37630"/>
                  </a:lnTo>
                  <a:lnTo>
                    <a:pt x="12191340" y="41186"/>
                  </a:lnTo>
                  <a:lnTo>
                    <a:pt x="12191340" y="146215"/>
                  </a:lnTo>
                  <a:lnTo>
                    <a:pt x="12191098" y="149047"/>
                  </a:lnTo>
                  <a:lnTo>
                    <a:pt x="12191048" y="149694"/>
                  </a:lnTo>
                  <a:lnTo>
                    <a:pt x="12190476" y="151904"/>
                  </a:lnTo>
                  <a:lnTo>
                    <a:pt x="12189981" y="154025"/>
                  </a:lnTo>
                  <a:lnTo>
                    <a:pt x="12188596" y="155702"/>
                  </a:lnTo>
                  <a:lnTo>
                    <a:pt x="12186310" y="156933"/>
                  </a:lnTo>
                  <a:lnTo>
                    <a:pt x="12184101" y="158076"/>
                  </a:lnTo>
                  <a:lnTo>
                    <a:pt x="12180418" y="158648"/>
                  </a:lnTo>
                  <a:lnTo>
                    <a:pt x="12169496" y="158648"/>
                  </a:lnTo>
                  <a:lnTo>
                    <a:pt x="12169496" y="170434"/>
                  </a:lnTo>
                  <a:lnTo>
                    <a:pt x="12245086" y="170434"/>
                  </a:lnTo>
                  <a:lnTo>
                    <a:pt x="12245086" y="158648"/>
                  </a:lnTo>
                  <a:close/>
                </a:path>
                <a:path w="12371069" h="174625">
                  <a:moveTo>
                    <a:pt x="12370727" y="158648"/>
                  </a:moveTo>
                  <a:lnTo>
                    <a:pt x="12357926" y="158648"/>
                  </a:lnTo>
                  <a:lnTo>
                    <a:pt x="12354039" y="157543"/>
                  </a:lnTo>
                  <a:lnTo>
                    <a:pt x="12352084" y="155333"/>
                  </a:lnTo>
                  <a:lnTo>
                    <a:pt x="12350115" y="153047"/>
                  </a:lnTo>
                  <a:lnTo>
                    <a:pt x="12349137" y="149047"/>
                  </a:lnTo>
                  <a:lnTo>
                    <a:pt x="12349137" y="5270"/>
                  </a:lnTo>
                  <a:lnTo>
                    <a:pt x="12337606" y="5270"/>
                  </a:lnTo>
                  <a:lnTo>
                    <a:pt x="12292813" y="17907"/>
                  </a:lnTo>
                  <a:lnTo>
                    <a:pt x="12292813" y="29197"/>
                  </a:lnTo>
                  <a:lnTo>
                    <a:pt x="12303163" y="29197"/>
                  </a:lnTo>
                  <a:lnTo>
                    <a:pt x="12307545" y="29654"/>
                  </a:lnTo>
                  <a:lnTo>
                    <a:pt x="12313018" y="31445"/>
                  </a:lnTo>
                  <a:lnTo>
                    <a:pt x="12314822" y="33045"/>
                  </a:lnTo>
                  <a:lnTo>
                    <a:pt x="12315635" y="35331"/>
                  </a:lnTo>
                  <a:lnTo>
                    <a:pt x="12316536" y="37630"/>
                  </a:lnTo>
                  <a:lnTo>
                    <a:pt x="12316993" y="41186"/>
                  </a:lnTo>
                  <a:lnTo>
                    <a:pt x="12316993" y="146215"/>
                  </a:lnTo>
                  <a:lnTo>
                    <a:pt x="12316752" y="149047"/>
                  </a:lnTo>
                  <a:lnTo>
                    <a:pt x="12316701" y="149694"/>
                  </a:lnTo>
                  <a:lnTo>
                    <a:pt x="12316130" y="151904"/>
                  </a:lnTo>
                  <a:lnTo>
                    <a:pt x="12315635" y="154025"/>
                  </a:lnTo>
                  <a:lnTo>
                    <a:pt x="12314250" y="155702"/>
                  </a:lnTo>
                  <a:lnTo>
                    <a:pt x="12311952" y="156933"/>
                  </a:lnTo>
                  <a:lnTo>
                    <a:pt x="12309742" y="158076"/>
                  </a:lnTo>
                  <a:lnTo>
                    <a:pt x="12306071" y="158648"/>
                  </a:lnTo>
                  <a:lnTo>
                    <a:pt x="12295149" y="158648"/>
                  </a:lnTo>
                  <a:lnTo>
                    <a:pt x="12295149" y="170434"/>
                  </a:lnTo>
                  <a:lnTo>
                    <a:pt x="12370727" y="170434"/>
                  </a:lnTo>
                  <a:lnTo>
                    <a:pt x="12370727" y="158648"/>
                  </a:lnTo>
                  <a:close/>
                </a:path>
              </a:pathLst>
            </a:custGeom>
            <a:solidFill>
              <a:srgbClr val="00529E"/>
            </a:solidFill>
          </p:spPr>
          <p:txBody>
            <a:bodyPr wrap="square" lIns="0" tIns="0" rIns="0" bIns="0" rtlCol="0"/>
            <a:lstStyle/>
            <a:p>
              <a:endParaRPr sz="641"/>
            </a:p>
          </p:txBody>
        </p:sp>
        <p:sp>
          <p:nvSpPr>
            <p:cNvPr id="11" name="object 11"/>
            <p:cNvSpPr/>
            <p:nvPr/>
          </p:nvSpPr>
          <p:spPr>
            <a:xfrm>
              <a:off x="4733" y="7980490"/>
              <a:ext cx="864235" cy="157480"/>
            </a:xfrm>
            <a:custGeom>
              <a:avLst/>
              <a:gdLst/>
              <a:ahLst/>
              <a:cxnLst/>
              <a:rect l="l" t="t" r="r" b="b"/>
              <a:pathLst>
                <a:path w="864235" h="157479">
                  <a:moveTo>
                    <a:pt x="56542" y="48584"/>
                  </a:moveTo>
                  <a:lnTo>
                    <a:pt x="47069" y="49239"/>
                  </a:lnTo>
                  <a:lnTo>
                    <a:pt x="48106" y="49239"/>
                  </a:lnTo>
                  <a:lnTo>
                    <a:pt x="41046" y="50783"/>
                  </a:lnTo>
                  <a:lnTo>
                    <a:pt x="7120" y="81463"/>
                  </a:lnTo>
                  <a:lnTo>
                    <a:pt x="1876" y="97588"/>
                  </a:lnTo>
                  <a:lnTo>
                    <a:pt x="1780" y="97955"/>
                  </a:lnTo>
                  <a:lnTo>
                    <a:pt x="445" y="106946"/>
                  </a:lnTo>
                  <a:lnTo>
                    <a:pt x="0" y="116436"/>
                  </a:lnTo>
                  <a:lnTo>
                    <a:pt x="664" y="125092"/>
                  </a:lnTo>
                  <a:lnTo>
                    <a:pt x="693" y="125467"/>
                  </a:lnTo>
                  <a:lnTo>
                    <a:pt x="32224" y="156801"/>
                  </a:lnTo>
                  <a:lnTo>
                    <a:pt x="41255" y="157482"/>
                  </a:lnTo>
                  <a:lnTo>
                    <a:pt x="52917" y="156251"/>
                  </a:lnTo>
                  <a:lnTo>
                    <a:pt x="63610" y="152560"/>
                  </a:lnTo>
                  <a:lnTo>
                    <a:pt x="73335" y="146409"/>
                  </a:lnTo>
                  <a:lnTo>
                    <a:pt x="74639" y="145126"/>
                  </a:lnTo>
                  <a:lnTo>
                    <a:pt x="33367" y="145126"/>
                  </a:lnTo>
                  <a:lnTo>
                    <a:pt x="26526" y="142613"/>
                  </a:lnTo>
                  <a:lnTo>
                    <a:pt x="21779" y="137587"/>
                  </a:lnTo>
                  <a:lnTo>
                    <a:pt x="17032" y="132421"/>
                  </a:lnTo>
                  <a:lnTo>
                    <a:pt x="14780" y="125467"/>
                  </a:lnTo>
                  <a:lnTo>
                    <a:pt x="14729" y="110293"/>
                  </a:lnTo>
                  <a:lnTo>
                    <a:pt x="14868" y="108897"/>
                  </a:lnTo>
                  <a:lnTo>
                    <a:pt x="91515" y="108897"/>
                  </a:lnTo>
                  <a:lnTo>
                    <a:pt x="93427" y="97955"/>
                  </a:lnTo>
                  <a:lnTo>
                    <a:pt x="93490" y="97588"/>
                  </a:lnTo>
                  <a:lnTo>
                    <a:pt x="16753" y="97588"/>
                  </a:lnTo>
                  <a:lnTo>
                    <a:pt x="19148" y="89630"/>
                  </a:lnTo>
                  <a:lnTo>
                    <a:pt x="48676" y="61163"/>
                  </a:lnTo>
                  <a:lnTo>
                    <a:pt x="55286" y="60521"/>
                  </a:lnTo>
                  <a:lnTo>
                    <a:pt x="85101" y="60521"/>
                  </a:lnTo>
                  <a:lnTo>
                    <a:pt x="83976" y="59055"/>
                  </a:lnTo>
                  <a:lnTo>
                    <a:pt x="78570" y="54474"/>
                  </a:lnTo>
                  <a:lnTo>
                    <a:pt x="72196" y="51202"/>
                  </a:lnTo>
                  <a:lnTo>
                    <a:pt x="64854" y="49239"/>
                  </a:lnTo>
                  <a:lnTo>
                    <a:pt x="56542" y="48584"/>
                  </a:lnTo>
                  <a:close/>
                </a:path>
                <a:path w="864235" h="157479">
                  <a:moveTo>
                    <a:pt x="74971" y="129629"/>
                  </a:moveTo>
                  <a:lnTo>
                    <a:pt x="48584" y="145126"/>
                  </a:lnTo>
                  <a:lnTo>
                    <a:pt x="74639" y="145126"/>
                  </a:lnTo>
                  <a:lnTo>
                    <a:pt x="82091" y="137796"/>
                  </a:lnTo>
                  <a:lnTo>
                    <a:pt x="74971" y="129629"/>
                  </a:lnTo>
                  <a:close/>
                </a:path>
                <a:path w="864235" h="157479">
                  <a:moveTo>
                    <a:pt x="85101" y="60521"/>
                  </a:moveTo>
                  <a:lnTo>
                    <a:pt x="63383" y="60521"/>
                  </a:lnTo>
                  <a:lnTo>
                    <a:pt x="69666" y="62895"/>
                  </a:lnTo>
                  <a:lnTo>
                    <a:pt x="74186" y="67694"/>
                  </a:lnTo>
                  <a:lnTo>
                    <a:pt x="78741" y="72249"/>
                  </a:lnTo>
                  <a:lnTo>
                    <a:pt x="81044" y="78741"/>
                  </a:lnTo>
                  <a:lnTo>
                    <a:pt x="80964" y="89630"/>
                  </a:lnTo>
                  <a:lnTo>
                    <a:pt x="80765" y="91724"/>
                  </a:lnTo>
                  <a:lnTo>
                    <a:pt x="80207" y="95913"/>
                  </a:lnTo>
                  <a:lnTo>
                    <a:pt x="79788" y="97588"/>
                  </a:lnTo>
                  <a:lnTo>
                    <a:pt x="93490" y="97588"/>
                  </a:lnTo>
                  <a:lnTo>
                    <a:pt x="93609" y="96890"/>
                  </a:lnTo>
                  <a:lnTo>
                    <a:pt x="94028" y="92283"/>
                  </a:lnTo>
                  <a:lnTo>
                    <a:pt x="94028" y="87955"/>
                  </a:lnTo>
                  <a:lnTo>
                    <a:pt x="93400" y="79238"/>
                  </a:lnTo>
                  <a:lnTo>
                    <a:pt x="91515" y="71516"/>
                  </a:lnTo>
                  <a:lnTo>
                    <a:pt x="88374" y="64788"/>
                  </a:lnTo>
                  <a:lnTo>
                    <a:pt x="85101" y="60521"/>
                  </a:lnTo>
                  <a:close/>
                </a:path>
                <a:path w="864235" h="157479">
                  <a:moveTo>
                    <a:pt x="226136" y="8795"/>
                  </a:moveTo>
                  <a:lnTo>
                    <a:pt x="186556" y="8795"/>
                  </a:lnTo>
                  <a:lnTo>
                    <a:pt x="160798" y="155387"/>
                  </a:lnTo>
                  <a:lnTo>
                    <a:pt x="176295" y="155387"/>
                  </a:lnTo>
                  <a:lnTo>
                    <a:pt x="186137" y="99263"/>
                  </a:lnTo>
                  <a:lnTo>
                    <a:pt x="212315" y="99263"/>
                  </a:lnTo>
                  <a:lnTo>
                    <a:pt x="251203" y="86070"/>
                  </a:lnTo>
                  <a:lnTo>
                    <a:pt x="188441" y="86070"/>
                  </a:lnTo>
                  <a:lnTo>
                    <a:pt x="199646" y="22368"/>
                  </a:lnTo>
                  <a:lnTo>
                    <a:pt x="199750" y="21779"/>
                  </a:lnTo>
                  <a:lnTo>
                    <a:pt x="262096" y="21779"/>
                  </a:lnTo>
                  <a:lnTo>
                    <a:pt x="257758" y="17591"/>
                  </a:lnTo>
                  <a:lnTo>
                    <a:pt x="251620" y="13743"/>
                  </a:lnTo>
                  <a:lnTo>
                    <a:pt x="244303" y="10994"/>
                  </a:lnTo>
                  <a:lnTo>
                    <a:pt x="235809" y="9345"/>
                  </a:lnTo>
                  <a:lnTo>
                    <a:pt x="226136" y="8795"/>
                  </a:lnTo>
                  <a:close/>
                </a:path>
                <a:path w="864235" h="157479">
                  <a:moveTo>
                    <a:pt x="262096" y="21779"/>
                  </a:moveTo>
                  <a:lnTo>
                    <a:pt x="234653" y="21779"/>
                  </a:lnTo>
                  <a:lnTo>
                    <a:pt x="241703" y="23803"/>
                  </a:lnTo>
                  <a:lnTo>
                    <a:pt x="246450" y="27852"/>
                  </a:lnTo>
                  <a:lnTo>
                    <a:pt x="251336" y="31761"/>
                  </a:lnTo>
                  <a:lnTo>
                    <a:pt x="253779" y="37625"/>
                  </a:lnTo>
                  <a:lnTo>
                    <a:pt x="253779" y="53261"/>
                  </a:lnTo>
                  <a:lnTo>
                    <a:pt x="252104" y="60312"/>
                  </a:lnTo>
                  <a:lnTo>
                    <a:pt x="248753" y="66594"/>
                  </a:lnTo>
                  <a:lnTo>
                    <a:pt x="245542" y="72737"/>
                  </a:lnTo>
                  <a:lnTo>
                    <a:pt x="241005" y="77554"/>
                  </a:lnTo>
                  <a:lnTo>
                    <a:pt x="229417" y="84395"/>
                  </a:lnTo>
                  <a:lnTo>
                    <a:pt x="222925" y="86070"/>
                  </a:lnTo>
                  <a:lnTo>
                    <a:pt x="251203" y="86070"/>
                  </a:lnTo>
                  <a:lnTo>
                    <a:pt x="268635" y="50823"/>
                  </a:lnTo>
                  <a:lnTo>
                    <a:pt x="269067" y="42511"/>
                  </a:lnTo>
                  <a:lnTo>
                    <a:pt x="268360" y="34828"/>
                  </a:lnTo>
                  <a:lnTo>
                    <a:pt x="266240" y="28114"/>
                  </a:lnTo>
                  <a:lnTo>
                    <a:pt x="262706" y="22368"/>
                  </a:lnTo>
                  <a:lnTo>
                    <a:pt x="262096" y="21779"/>
                  </a:lnTo>
                  <a:close/>
                </a:path>
                <a:path w="864235" h="157479">
                  <a:moveTo>
                    <a:pt x="334062" y="48584"/>
                  </a:moveTo>
                  <a:lnTo>
                    <a:pt x="324588" y="49239"/>
                  </a:lnTo>
                  <a:lnTo>
                    <a:pt x="325625" y="49239"/>
                  </a:lnTo>
                  <a:lnTo>
                    <a:pt x="318565" y="50783"/>
                  </a:lnTo>
                  <a:lnTo>
                    <a:pt x="284639" y="81463"/>
                  </a:lnTo>
                  <a:lnTo>
                    <a:pt x="279395" y="97588"/>
                  </a:lnTo>
                  <a:lnTo>
                    <a:pt x="279299" y="97955"/>
                  </a:lnTo>
                  <a:lnTo>
                    <a:pt x="277964" y="106946"/>
                  </a:lnTo>
                  <a:lnTo>
                    <a:pt x="277519" y="116436"/>
                  </a:lnTo>
                  <a:lnTo>
                    <a:pt x="278184" y="125092"/>
                  </a:lnTo>
                  <a:lnTo>
                    <a:pt x="278213" y="125467"/>
                  </a:lnTo>
                  <a:lnTo>
                    <a:pt x="309743" y="156801"/>
                  </a:lnTo>
                  <a:lnTo>
                    <a:pt x="318774" y="157482"/>
                  </a:lnTo>
                  <a:lnTo>
                    <a:pt x="330436" y="156251"/>
                  </a:lnTo>
                  <a:lnTo>
                    <a:pt x="341130" y="152560"/>
                  </a:lnTo>
                  <a:lnTo>
                    <a:pt x="350854" y="146409"/>
                  </a:lnTo>
                  <a:lnTo>
                    <a:pt x="352158" y="145126"/>
                  </a:lnTo>
                  <a:lnTo>
                    <a:pt x="310886" y="145126"/>
                  </a:lnTo>
                  <a:lnTo>
                    <a:pt x="304045" y="142613"/>
                  </a:lnTo>
                  <a:lnTo>
                    <a:pt x="299298" y="137587"/>
                  </a:lnTo>
                  <a:lnTo>
                    <a:pt x="294552" y="132421"/>
                  </a:lnTo>
                  <a:lnTo>
                    <a:pt x="292300" y="125467"/>
                  </a:lnTo>
                  <a:lnTo>
                    <a:pt x="292248" y="110293"/>
                  </a:lnTo>
                  <a:lnTo>
                    <a:pt x="292388" y="108897"/>
                  </a:lnTo>
                  <a:lnTo>
                    <a:pt x="369034" y="108897"/>
                  </a:lnTo>
                  <a:lnTo>
                    <a:pt x="370946" y="97955"/>
                  </a:lnTo>
                  <a:lnTo>
                    <a:pt x="371009" y="97588"/>
                  </a:lnTo>
                  <a:lnTo>
                    <a:pt x="294272" y="97588"/>
                  </a:lnTo>
                  <a:lnTo>
                    <a:pt x="296668" y="89630"/>
                  </a:lnTo>
                  <a:lnTo>
                    <a:pt x="326195" y="61163"/>
                  </a:lnTo>
                  <a:lnTo>
                    <a:pt x="332805" y="60521"/>
                  </a:lnTo>
                  <a:lnTo>
                    <a:pt x="362620" y="60521"/>
                  </a:lnTo>
                  <a:lnTo>
                    <a:pt x="361496" y="59055"/>
                  </a:lnTo>
                  <a:lnTo>
                    <a:pt x="356090" y="54474"/>
                  </a:lnTo>
                  <a:lnTo>
                    <a:pt x="349716" y="51202"/>
                  </a:lnTo>
                  <a:lnTo>
                    <a:pt x="342373" y="49239"/>
                  </a:lnTo>
                  <a:lnTo>
                    <a:pt x="334062" y="48584"/>
                  </a:lnTo>
                  <a:close/>
                </a:path>
                <a:path w="864235" h="157479">
                  <a:moveTo>
                    <a:pt x="352490" y="129629"/>
                  </a:moveTo>
                  <a:lnTo>
                    <a:pt x="326104" y="145126"/>
                  </a:lnTo>
                  <a:lnTo>
                    <a:pt x="352158" y="145126"/>
                  </a:lnTo>
                  <a:lnTo>
                    <a:pt x="359611" y="137796"/>
                  </a:lnTo>
                  <a:lnTo>
                    <a:pt x="352490" y="129629"/>
                  </a:lnTo>
                  <a:close/>
                </a:path>
                <a:path w="864235" h="157479">
                  <a:moveTo>
                    <a:pt x="362620" y="60521"/>
                  </a:moveTo>
                  <a:lnTo>
                    <a:pt x="340903" y="60521"/>
                  </a:lnTo>
                  <a:lnTo>
                    <a:pt x="347185" y="62895"/>
                  </a:lnTo>
                  <a:lnTo>
                    <a:pt x="351705" y="67694"/>
                  </a:lnTo>
                  <a:lnTo>
                    <a:pt x="356260" y="72249"/>
                  </a:lnTo>
                  <a:lnTo>
                    <a:pt x="358563" y="78741"/>
                  </a:lnTo>
                  <a:lnTo>
                    <a:pt x="358484" y="89630"/>
                  </a:lnTo>
                  <a:lnTo>
                    <a:pt x="358284" y="91724"/>
                  </a:lnTo>
                  <a:lnTo>
                    <a:pt x="357726" y="95913"/>
                  </a:lnTo>
                  <a:lnTo>
                    <a:pt x="357307" y="97588"/>
                  </a:lnTo>
                  <a:lnTo>
                    <a:pt x="371009" y="97588"/>
                  </a:lnTo>
                  <a:lnTo>
                    <a:pt x="371129" y="96890"/>
                  </a:lnTo>
                  <a:lnTo>
                    <a:pt x="371548" y="92283"/>
                  </a:lnTo>
                  <a:lnTo>
                    <a:pt x="371548" y="87955"/>
                  </a:lnTo>
                  <a:lnTo>
                    <a:pt x="370919" y="79238"/>
                  </a:lnTo>
                  <a:lnTo>
                    <a:pt x="369035" y="71516"/>
                  </a:lnTo>
                  <a:lnTo>
                    <a:pt x="365893" y="64788"/>
                  </a:lnTo>
                  <a:lnTo>
                    <a:pt x="362620" y="60521"/>
                  </a:lnTo>
                  <a:close/>
                </a:path>
                <a:path w="864235" h="157479">
                  <a:moveTo>
                    <a:pt x="450379" y="48584"/>
                  </a:moveTo>
                  <a:lnTo>
                    <a:pt x="441863" y="48584"/>
                  </a:lnTo>
                  <a:lnTo>
                    <a:pt x="433617" y="49134"/>
                  </a:lnTo>
                  <a:lnTo>
                    <a:pt x="400136" y="67694"/>
                  </a:lnTo>
                  <a:lnTo>
                    <a:pt x="384718" y="107182"/>
                  </a:lnTo>
                  <a:lnTo>
                    <a:pt x="384350" y="115179"/>
                  </a:lnTo>
                  <a:lnTo>
                    <a:pt x="384273" y="116855"/>
                  </a:lnTo>
                  <a:lnTo>
                    <a:pt x="401131" y="151474"/>
                  </a:lnTo>
                  <a:lnTo>
                    <a:pt x="425319" y="157482"/>
                  </a:lnTo>
                  <a:lnTo>
                    <a:pt x="437020" y="156264"/>
                  </a:lnTo>
                  <a:lnTo>
                    <a:pt x="447622" y="152613"/>
                  </a:lnTo>
                  <a:lnTo>
                    <a:pt x="457124" y="146526"/>
                  </a:lnTo>
                  <a:lnTo>
                    <a:pt x="458092" y="145545"/>
                  </a:lnTo>
                  <a:lnTo>
                    <a:pt x="417710" y="145545"/>
                  </a:lnTo>
                  <a:lnTo>
                    <a:pt x="410939" y="142892"/>
                  </a:lnTo>
                  <a:lnTo>
                    <a:pt x="406052" y="137587"/>
                  </a:lnTo>
                  <a:lnTo>
                    <a:pt x="401306" y="132282"/>
                  </a:lnTo>
                  <a:lnTo>
                    <a:pt x="398932" y="124812"/>
                  </a:lnTo>
                  <a:lnTo>
                    <a:pt x="398932" y="115179"/>
                  </a:lnTo>
                  <a:lnTo>
                    <a:pt x="413242" y="72388"/>
                  </a:lnTo>
                  <a:lnTo>
                    <a:pt x="433486" y="60521"/>
                  </a:lnTo>
                  <a:lnTo>
                    <a:pt x="473784" y="60521"/>
                  </a:lnTo>
                  <a:lnTo>
                    <a:pt x="470483" y="57171"/>
                  </a:lnTo>
                  <a:lnTo>
                    <a:pt x="464061" y="53820"/>
                  </a:lnTo>
                  <a:lnTo>
                    <a:pt x="457778" y="50330"/>
                  </a:lnTo>
                  <a:lnTo>
                    <a:pt x="450379" y="48584"/>
                  </a:lnTo>
                  <a:close/>
                </a:path>
                <a:path w="864235" h="157479">
                  <a:moveTo>
                    <a:pt x="458197" y="129838"/>
                  </a:moveTo>
                  <a:lnTo>
                    <a:pt x="432509" y="145545"/>
                  </a:lnTo>
                  <a:lnTo>
                    <a:pt x="458092" y="145545"/>
                  </a:lnTo>
                  <a:lnTo>
                    <a:pt x="465527" y="138006"/>
                  </a:lnTo>
                  <a:lnTo>
                    <a:pt x="458197" y="129838"/>
                  </a:lnTo>
                  <a:close/>
                </a:path>
                <a:path w="864235" h="157479">
                  <a:moveTo>
                    <a:pt x="473784" y="60521"/>
                  </a:moveTo>
                  <a:lnTo>
                    <a:pt x="447447" y="60521"/>
                  </a:lnTo>
                  <a:lnTo>
                    <a:pt x="452752" y="61917"/>
                  </a:lnTo>
                  <a:lnTo>
                    <a:pt x="457360" y="64710"/>
                  </a:lnTo>
                  <a:lnTo>
                    <a:pt x="462107" y="67502"/>
                  </a:lnTo>
                  <a:lnTo>
                    <a:pt x="465597" y="71341"/>
                  </a:lnTo>
                  <a:lnTo>
                    <a:pt x="467831" y="76228"/>
                  </a:lnTo>
                  <a:lnTo>
                    <a:pt x="478092" y="68060"/>
                  </a:lnTo>
                  <a:lnTo>
                    <a:pt x="475250" y="62105"/>
                  </a:lnTo>
                  <a:lnTo>
                    <a:pt x="475160" y="61917"/>
                  </a:lnTo>
                  <a:lnTo>
                    <a:pt x="473784" y="60521"/>
                  </a:lnTo>
                  <a:close/>
                </a:path>
                <a:path w="864235" h="157479">
                  <a:moveTo>
                    <a:pt x="522027" y="0"/>
                  </a:moveTo>
                  <a:lnTo>
                    <a:pt x="507577" y="0"/>
                  </a:lnTo>
                  <a:lnTo>
                    <a:pt x="480144" y="155387"/>
                  </a:lnTo>
                  <a:lnTo>
                    <a:pt x="494594" y="155387"/>
                  </a:lnTo>
                  <a:lnTo>
                    <a:pt x="505902" y="90957"/>
                  </a:lnTo>
                  <a:lnTo>
                    <a:pt x="508555" y="84465"/>
                  </a:lnTo>
                  <a:lnTo>
                    <a:pt x="512603" y="78741"/>
                  </a:lnTo>
                  <a:lnTo>
                    <a:pt x="516652" y="72877"/>
                  </a:lnTo>
                  <a:lnTo>
                    <a:pt x="520937" y="68898"/>
                  </a:lnTo>
                  <a:lnTo>
                    <a:pt x="509881" y="68898"/>
                  </a:lnTo>
                  <a:lnTo>
                    <a:pt x="522027" y="0"/>
                  </a:lnTo>
                  <a:close/>
                </a:path>
                <a:path w="864235" h="157479">
                  <a:moveTo>
                    <a:pt x="574172" y="60102"/>
                  </a:moveTo>
                  <a:lnTo>
                    <a:pt x="552183" y="60102"/>
                  </a:lnTo>
                  <a:lnTo>
                    <a:pt x="557294" y="62144"/>
                  </a:lnTo>
                  <a:lnTo>
                    <a:pt x="564260" y="70224"/>
                  </a:lnTo>
                  <a:lnTo>
                    <a:pt x="566005" y="76088"/>
                  </a:lnTo>
                  <a:lnTo>
                    <a:pt x="566005" y="88095"/>
                  </a:lnTo>
                  <a:lnTo>
                    <a:pt x="565762" y="90817"/>
                  </a:lnTo>
                  <a:lnTo>
                    <a:pt x="565656" y="92004"/>
                  </a:lnTo>
                  <a:lnTo>
                    <a:pt x="564958" y="95494"/>
                  </a:lnTo>
                  <a:lnTo>
                    <a:pt x="554277" y="155387"/>
                  </a:lnTo>
                  <a:lnTo>
                    <a:pt x="568727" y="155387"/>
                  </a:lnTo>
                  <a:lnTo>
                    <a:pt x="579198" y="95703"/>
                  </a:lnTo>
                  <a:lnTo>
                    <a:pt x="580012" y="90957"/>
                  </a:lnTo>
                  <a:lnTo>
                    <a:pt x="580455" y="86280"/>
                  </a:lnTo>
                  <a:lnTo>
                    <a:pt x="580455" y="82091"/>
                  </a:lnTo>
                  <a:lnTo>
                    <a:pt x="575743" y="62144"/>
                  </a:lnTo>
                  <a:lnTo>
                    <a:pt x="574172" y="60102"/>
                  </a:lnTo>
                  <a:close/>
                </a:path>
                <a:path w="864235" h="157479">
                  <a:moveTo>
                    <a:pt x="548204" y="48584"/>
                  </a:moveTo>
                  <a:lnTo>
                    <a:pt x="540526" y="48584"/>
                  </a:lnTo>
                  <a:lnTo>
                    <a:pt x="533126" y="50469"/>
                  </a:lnTo>
                  <a:lnTo>
                    <a:pt x="519026" y="57869"/>
                  </a:lnTo>
                  <a:lnTo>
                    <a:pt x="513651" y="62755"/>
                  </a:lnTo>
                  <a:lnTo>
                    <a:pt x="509881" y="68898"/>
                  </a:lnTo>
                  <a:lnTo>
                    <a:pt x="520937" y="68898"/>
                  </a:lnTo>
                  <a:lnTo>
                    <a:pt x="521539" y="68340"/>
                  </a:lnTo>
                  <a:lnTo>
                    <a:pt x="527263" y="65128"/>
                  </a:lnTo>
                  <a:lnTo>
                    <a:pt x="532987" y="61778"/>
                  </a:lnTo>
                  <a:lnTo>
                    <a:pt x="539060" y="60102"/>
                  </a:lnTo>
                  <a:lnTo>
                    <a:pt x="574172" y="60102"/>
                  </a:lnTo>
                  <a:lnTo>
                    <a:pt x="572078" y="57380"/>
                  </a:lnTo>
                  <a:lnTo>
                    <a:pt x="567445" y="53532"/>
                  </a:lnTo>
                  <a:lnTo>
                    <a:pt x="561921" y="50783"/>
                  </a:lnTo>
                  <a:lnTo>
                    <a:pt x="555508" y="49134"/>
                  </a:lnTo>
                  <a:lnTo>
                    <a:pt x="548204" y="48584"/>
                  </a:lnTo>
                  <a:close/>
                </a:path>
                <a:path w="864235" h="157479">
                  <a:moveTo>
                    <a:pt x="635745" y="8795"/>
                  </a:moveTo>
                  <a:lnTo>
                    <a:pt x="629044" y="8795"/>
                  </a:lnTo>
                  <a:lnTo>
                    <a:pt x="625833" y="10052"/>
                  </a:lnTo>
                  <a:lnTo>
                    <a:pt x="623254" y="12634"/>
                  </a:lnTo>
                  <a:lnTo>
                    <a:pt x="620947" y="15078"/>
                  </a:lnTo>
                  <a:lnTo>
                    <a:pt x="619760" y="18219"/>
                  </a:lnTo>
                  <a:lnTo>
                    <a:pt x="619760" y="24362"/>
                  </a:lnTo>
                  <a:lnTo>
                    <a:pt x="620598" y="26386"/>
                  </a:lnTo>
                  <a:lnTo>
                    <a:pt x="622273" y="28061"/>
                  </a:lnTo>
                  <a:lnTo>
                    <a:pt x="624088" y="29597"/>
                  </a:lnTo>
                  <a:lnTo>
                    <a:pt x="626391" y="30365"/>
                  </a:lnTo>
                  <a:lnTo>
                    <a:pt x="633093" y="30365"/>
                  </a:lnTo>
                  <a:lnTo>
                    <a:pt x="636304" y="29109"/>
                  </a:lnTo>
                  <a:lnTo>
                    <a:pt x="641330" y="24083"/>
                  </a:lnTo>
                  <a:lnTo>
                    <a:pt x="642586" y="21011"/>
                  </a:lnTo>
                  <a:lnTo>
                    <a:pt x="642586" y="14729"/>
                  </a:lnTo>
                  <a:lnTo>
                    <a:pt x="641679" y="12634"/>
                  </a:lnTo>
                  <a:lnTo>
                    <a:pt x="638049" y="9563"/>
                  </a:lnTo>
                  <a:lnTo>
                    <a:pt x="635745" y="8795"/>
                  </a:lnTo>
                  <a:close/>
                </a:path>
                <a:path w="864235" h="157479">
                  <a:moveTo>
                    <a:pt x="632953" y="50679"/>
                  </a:moveTo>
                  <a:lnTo>
                    <a:pt x="618294" y="50679"/>
                  </a:lnTo>
                  <a:lnTo>
                    <a:pt x="599865" y="155387"/>
                  </a:lnTo>
                  <a:lnTo>
                    <a:pt x="614524" y="155387"/>
                  </a:lnTo>
                  <a:lnTo>
                    <a:pt x="632953" y="50679"/>
                  </a:lnTo>
                  <a:close/>
                </a:path>
                <a:path w="864235" h="157479">
                  <a:moveTo>
                    <a:pt x="676581" y="50679"/>
                  </a:moveTo>
                  <a:lnTo>
                    <a:pt x="663387" y="50679"/>
                  </a:lnTo>
                  <a:lnTo>
                    <a:pt x="662980" y="54448"/>
                  </a:lnTo>
                  <a:lnTo>
                    <a:pt x="662236" y="59893"/>
                  </a:lnTo>
                  <a:lnTo>
                    <a:pt x="661110" y="67327"/>
                  </a:lnTo>
                  <a:lnTo>
                    <a:pt x="659618" y="76646"/>
                  </a:lnTo>
                  <a:lnTo>
                    <a:pt x="645587" y="155387"/>
                  </a:lnTo>
                  <a:lnTo>
                    <a:pt x="660246" y="155387"/>
                  </a:lnTo>
                  <a:lnTo>
                    <a:pt x="671555" y="90957"/>
                  </a:lnTo>
                  <a:lnTo>
                    <a:pt x="684342" y="70573"/>
                  </a:lnTo>
                  <a:lnTo>
                    <a:pt x="673858" y="70573"/>
                  </a:lnTo>
                  <a:lnTo>
                    <a:pt x="675394" y="62476"/>
                  </a:lnTo>
                  <a:lnTo>
                    <a:pt x="676301" y="55844"/>
                  </a:lnTo>
                  <a:lnTo>
                    <a:pt x="676543" y="51377"/>
                  </a:lnTo>
                  <a:lnTo>
                    <a:pt x="676581" y="50679"/>
                  </a:lnTo>
                  <a:close/>
                </a:path>
                <a:path w="864235" h="157479">
                  <a:moveTo>
                    <a:pt x="739734" y="60521"/>
                  </a:moveTo>
                  <a:lnTo>
                    <a:pt x="710087" y="60521"/>
                  </a:lnTo>
                  <a:lnTo>
                    <a:pt x="718608" y="61896"/>
                  </a:lnTo>
                  <a:lnTo>
                    <a:pt x="724694" y="66018"/>
                  </a:lnTo>
                  <a:lnTo>
                    <a:pt x="727041" y="70434"/>
                  </a:lnTo>
                  <a:lnTo>
                    <a:pt x="728362" y="73016"/>
                  </a:lnTo>
                  <a:lnTo>
                    <a:pt x="729563" y="82510"/>
                  </a:lnTo>
                  <a:lnTo>
                    <a:pt x="729563" y="86419"/>
                  </a:lnTo>
                  <a:lnTo>
                    <a:pt x="729121" y="90957"/>
                  </a:lnTo>
                  <a:lnTo>
                    <a:pt x="728307" y="95703"/>
                  </a:lnTo>
                  <a:lnTo>
                    <a:pt x="717836" y="155387"/>
                  </a:lnTo>
                  <a:lnTo>
                    <a:pt x="732286" y="155387"/>
                  </a:lnTo>
                  <a:lnTo>
                    <a:pt x="742757" y="95913"/>
                  </a:lnTo>
                  <a:lnTo>
                    <a:pt x="743720" y="90957"/>
                  </a:lnTo>
                  <a:lnTo>
                    <a:pt x="744174" y="86419"/>
                  </a:lnTo>
                  <a:lnTo>
                    <a:pt x="744223" y="70434"/>
                  </a:lnTo>
                  <a:lnTo>
                    <a:pt x="741593" y="62476"/>
                  </a:lnTo>
                  <a:lnTo>
                    <a:pt x="741298" y="62127"/>
                  </a:lnTo>
                  <a:lnTo>
                    <a:pt x="739734" y="60521"/>
                  </a:lnTo>
                  <a:close/>
                </a:path>
                <a:path w="864235" h="157479">
                  <a:moveTo>
                    <a:pt x="723420" y="48584"/>
                  </a:moveTo>
                  <a:lnTo>
                    <a:pt x="705271" y="48584"/>
                  </a:lnTo>
                  <a:lnTo>
                    <a:pt x="697802" y="50539"/>
                  </a:lnTo>
                  <a:lnTo>
                    <a:pt x="674486" y="70573"/>
                  </a:lnTo>
                  <a:lnTo>
                    <a:pt x="684342" y="70573"/>
                  </a:lnTo>
                  <a:lnTo>
                    <a:pt x="686493" y="68549"/>
                  </a:lnTo>
                  <a:lnTo>
                    <a:pt x="692077" y="65338"/>
                  </a:lnTo>
                  <a:lnTo>
                    <a:pt x="697802" y="62127"/>
                  </a:lnTo>
                  <a:lnTo>
                    <a:pt x="703805" y="60521"/>
                  </a:lnTo>
                  <a:lnTo>
                    <a:pt x="739734" y="60521"/>
                  </a:lnTo>
                  <a:lnTo>
                    <a:pt x="736265" y="56961"/>
                  </a:lnTo>
                  <a:lnTo>
                    <a:pt x="731099" y="51377"/>
                  </a:lnTo>
                  <a:lnTo>
                    <a:pt x="723420" y="48584"/>
                  </a:lnTo>
                  <a:close/>
                </a:path>
                <a:path w="864235" h="157479">
                  <a:moveTo>
                    <a:pt x="820853" y="48584"/>
                  </a:moveTo>
                  <a:lnTo>
                    <a:pt x="784153" y="61882"/>
                  </a:lnTo>
                  <a:lnTo>
                    <a:pt x="763892" y="97065"/>
                  </a:lnTo>
                  <a:lnTo>
                    <a:pt x="762007" y="114970"/>
                  </a:lnTo>
                  <a:lnTo>
                    <a:pt x="762727" y="124132"/>
                  </a:lnTo>
                  <a:lnTo>
                    <a:pt x="787189" y="154602"/>
                  </a:lnTo>
                  <a:lnTo>
                    <a:pt x="804728" y="157482"/>
                  </a:lnTo>
                  <a:lnTo>
                    <a:pt x="812987" y="156945"/>
                  </a:lnTo>
                  <a:lnTo>
                    <a:pt x="820801" y="155335"/>
                  </a:lnTo>
                  <a:lnTo>
                    <a:pt x="828170" y="152652"/>
                  </a:lnTo>
                  <a:lnTo>
                    <a:pt x="835094" y="148896"/>
                  </a:lnTo>
                  <a:lnTo>
                    <a:pt x="839046" y="145964"/>
                  </a:lnTo>
                  <a:lnTo>
                    <a:pt x="796212" y="145964"/>
                  </a:lnTo>
                  <a:lnTo>
                    <a:pt x="789231" y="143171"/>
                  </a:lnTo>
                  <a:lnTo>
                    <a:pt x="779179" y="132002"/>
                  </a:lnTo>
                  <a:lnTo>
                    <a:pt x="776666" y="124324"/>
                  </a:lnTo>
                  <a:lnTo>
                    <a:pt x="776757" y="112732"/>
                  </a:lnTo>
                  <a:lnTo>
                    <a:pt x="776940" y="109054"/>
                  </a:lnTo>
                  <a:lnTo>
                    <a:pt x="777033" y="107182"/>
                  </a:lnTo>
                  <a:lnTo>
                    <a:pt x="804937" y="62546"/>
                  </a:lnTo>
                  <a:lnTo>
                    <a:pt x="812337" y="60102"/>
                  </a:lnTo>
                  <a:lnTo>
                    <a:pt x="851797" y="60102"/>
                  </a:lnTo>
                  <a:lnTo>
                    <a:pt x="845708" y="55181"/>
                  </a:lnTo>
                  <a:lnTo>
                    <a:pt x="838392" y="51516"/>
                  </a:lnTo>
                  <a:lnTo>
                    <a:pt x="830107" y="49317"/>
                  </a:lnTo>
                  <a:lnTo>
                    <a:pt x="820853" y="48584"/>
                  </a:lnTo>
                  <a:close/>
                </a:path>
                <a:path w="864235" h="157479">
                  <a:moveTo>
                    <a:pt x="851797" y="60102"/>
                  </a:moveTo>
                  <a:lnTo>
                    <a:pt x="829369" y="60102"/>
                  </a:lnTo>
                  <a:lnTo>
                    <a:pt x="836350" y="62895"/>
                  </a:lnTo>
                  <a:lnTo>
                    <a:pt x="841376" y="68479"/>
                  </a:lnTo>
                  <a:lnTo>
                    <a:pt x="846542" y="74064"/>
                  </a:lnTo>
                  <a:lnTo>
                    <a:pt x="849124" y="81812"/>
                  </a:lnTo>
                  <a:lnTo>
                    <a:pt x="849037" y="93465"/>
                  </a:lnTo>
                  <a:lnTo>
                    <a:pt x="848856" y="97065"/>
                  </a:lnTo>
                  <a:lnTo>
                    <a:pt x="848758" y="99015"/>
                  </a:lnTo>
                  <a:lnTo>
                    <a:pt x="827345" y="138843"/>
                  </a:lnTo>
                  <a:lnTo>
                    <a:pt x="813245" y="145964"/>
                  </a:lnTo>
                  <a:lnTo>
                    <a:pt x="839046" y="145964"/>
                  </a:lnTo>
                  <a:lnTo>
                    <a:pt x="861847" y="109054"/>
                  </a:lnTo>
                  <a:lnTo>
                    <a:pt x="863659" y="93465"/>
                  </a:lnTo>
                  <a:lnTo>
                    <a:pt x="863784" y="91096"/>
                  </a:lnTo>
                  <a:lnTo>
                    <a:pt x="863051" y="81947"/>
                  </a:lnTo>
                  <a:lnTo>
                    <a:pt x="860932" y="74064"/>
                  </a:lnTo>
                  <a:lnTo>
                    <a:pt x="860866" y="73819"/>
                  </a:lnTo>
                  <a:lnTo>
                    <a:pt x="857187" y="66555"/>
                  </a:lnTo>
                  <a:lnTo>
                    <a:pt x="852056" y="60312"/>
                  </a:lnTo>
                  <a:lnTo>
                    <a:pt x="851797" y="60102"/>
                  </a:lnTo>
                  <a:close/>
                </a:path>
              </a:pathLst>
            </a:custGeom>
            <a:solidFill>
              <a:srgbClr val="000000"/>
            </a:solidFill>
          </p:spPr>
          <p:txBody>
            <a:bodyPr wrap="square" lIns="0" tIns="0" rIns="0" bIns="0" rtlCol="0"/>
            <a:lstStyle/>
            <a:p>
              <a:endParaRPr sz="641"/>
            </a:p>
          </p:txBody>
        </p:sp>
        <p:pic>
          <p:nvPicPr>
            <p:cNvPr id="12" name="object 12"/>
            <p:cNvPicPr/>
            <p:nvPr/>
          </p:nvPicPr>
          <p:blipFill>
            <a:blip r:embed="rId3" cstate="print"/>
            <a:stretch>
              <a:fillRect/>
            </a:stretch>
          </p:blipFill>
          <p:spPr>
            <a:xfrm>
              <a:off x="3611827" y="7254229"/>
              <a:ext cx="1759930" cy="150780"/>
            </a:xfrm>
            <a:prstGeom prst="rect">
              <a:avLst/>
            </a:prstGeom>
          </p:spPr>
        </p:pic>
        <p:sp>
          <p:nvSpPr>
            <p:cNvPr id="13" name="object 13"/>
            <p:cNvSpPr/>
            <p:nvPr/>
          </p:nvSpPr>
          <p:spPr>
            <a:xfrm>
              <a:off x="582809" y="4008254"/>
              <a:ext cx="1737995" cy="151130"/>
            </a:xfrm>
            <a:custGeom>
              <a:avLst/>
              <a:gdLst/>
              <a:ahLst/>
              <a:cxnLst/>
              <a:rect l="l" t="t" r="r" b="b"/>
              <a:pathLst>
                <a:path w="1737995" h="151129">
                  <a:moveTo>
                    <a:pt x="65128" y="0"/>
                  </a:moveTo>
                  <a:lnTo>
                    <a:pt x="23860" y="14515"/>
                  </a:lnTo>
                  <a:lnTo>
                    <a:pt x="1989" y="54029"/>
                  </a:lnTo>
                  <a:lnTo>
                    <a:pt x="0" y="75390"/>
                  </a:lnTo>
                  <a:lnTo>
                    <a:pt x="458" y="86620"/>
                  </a:lnTo>
                  <a:lnTo>
                    <a:pt x="11400" y="123595"/>
                  </a:lnTo>
                  <a:lnTo>
                    <a:pt x="43558" y="148529"/>
                  </a:lnTo>
                  <a:lnTo>
                    <a:pt x="61149" y="150780"/>
                  </a:lnTo>
                  <a:lnTo>
                    <a:pt x="71188" y="150087"/>
                  </a:lnTo>
                  <a:lnTo>
                    <a:pt x="80364" y="148005"/>
                  </a:lnTo>
                  <a:lnTo>
                    <a:pt x="88675" y="144537"/>
                  </a:lnTo>
                  <a:lnTo>
                    <a:pt x="96122" y="139681"/>
                  </a:lnTo>
                  <a:lnTo>
                    <a:pt x="115598" y="139681"/>
                  </a:lnTo>
                  <a:lnTo>
                    <a:pt x="115598" y="133399"/>
                  </a:lnTo>
                  <a:lnTo>
                    <a:pt x="63662" y="133399"/>
                  </a:lnTo>
                  <a:lnTo>
                    <a:pt x="54566" y="132456"/>
                  </a:lnTo>
                  <a:lnTo>
                    <a:pt x="25706" y="99944"/>
                  </a:lnTo>
                  <a:lnTo>
                    <a:pt x="23035" y="75390"/>
                  </a:lnTo>
                  <a:lnTo>
                    <a:pt x="23637" y="64343"/>
                  </a:lnTo>
                  <a:lnTo>
                    <a:pt x="23729" y="62642"/>
                  </a:lnTo>
                  <a:lnTo>
                    <a:pt x="40247" y="27001"/>
                  </a:lnTo>
                  <a:lnTo>
                    <a:pt x="65338" y="18638"/>
                  </a:lnTo>
                  <a:lnTo>
                    <a:pt x="110222" y="18638"/>
                  </a:lnTo>
                  <a:lnTo>
                    <a:pt x="105860" y="13821"/>
                  </a:lnTo>
                  <a:lnTo>
                    <a:pt x="73256" y="392"/>
                  </a:lnTo>
                  <a:lnTo>
                    <a:pt x="65128" y="0"/>
                  </a:lnTo>
                  <a:close/>
                </a:path>
                <a:path w="1737995" h="151129">
                  <a:moveTo>
                    <a:pt x="115598" y="139681"/>
                  </a:moveTo>
                  <a:lnTo>
                    <a:pt x="96122" y="139681"/>
                  </a:lnTo>
                  <a:lnTo>
                    <a:pt x="99209" y="148529"/>
                  </a:lnTo>
                  <a:lnTo>
                    <a:pt x="99263" y="148686"/>
                  </a:lnTo>
                  <a:lnTo>
                    <a:pt x="115598" y="148686"/>
                  </a:lnTo>
                  <a:lnTo>
                    <a:pt x="115598" y="139681"/>
                  </a:lnTo>
                  <a:close/>
                </a:path>
                <a:path w="1737995" h="151129">
                  <a:moveTo>
                    <a:pt x="115598" y="71620"/>
                  </a:moveTo>
                  <a:lnTo>
                    <a:pt x="59055" y="71620"/>
                  </a:lnTo>
                  <a:lnTo>
                    <a:pt x="59055" y="88164"/>
                  </a:lnTo>
                  <a:lnTo>
                    <a:pt x="92981" y="88164"/>
                  </a:lnTo>
                  <a:lnTo>
                    <a:pt x="92981" y="123975"/>
                  </a:lnTo>
                  <a:lnTo>
                    <a:pt x="69387" y="133399"/>
                  </a:lnTo>
                  <a:lnTo>
                    <a:pt x="115598" y="133399"/>
                  </a:lnTo>
                  <a:lnTo>
                    <a:pt x="115598" y="71620"/>
                  </a:lnTo>
                  <a:close/>
                </a:path>
                <a:path w="1737995" h="151129">
                  <a:moveTo>
                    <a:pt x="110193" y="18638"/>
                  </a:moveTo>
                  <a:lnTo>
                    <a:pt x="73296" y="18638"/>
                  </a:lnTo>
                  <a:lnTo>
                    <a:pt x="80206" y="20104"/>
                  </a:lnTo>
                  <a:lnTo>
                    <a:pt x="86070" y="23035"/>
                  </a:lnTo>
                  <a:lnTo>
                    <a:pt x="92073" y="25967"/>
                  </a:lnTo>
                  <a:lnTo>
                    <a:pt x="96890" y="30295"/>
                  </a:lnTo>
                  <a:lnTo>
                    <a:pt x="100520" y="36019"/>
                  </a:lnTo>
                  <a:lnTo>
                    <a:pt x="113504" y="23873"/>
                  </a:lnTo>
                  <a:lnTo>
                    <a:pt x="110193" y="18638"/>
                  </a:lnTo>
                  <a:close/>
                </a:path>
                <a:path w="1737995" h="151129">
                  <a:moveTo>
                    <a:pt x="166194" y="2094"/>
                  </a:moveTo>
                  <a:lnTo>
                    <a:pt x="143367" y="2094"/>
                  </a:lnTo>
                  <a:lnTo>
                    <a:pt x="143367" y="148686"/>
                  </a:lnTo>
                  <a:lnTo>
                    <a:pt x="236558" y="148686"/>
                  </a:lnTo>
                  <a:lnTo>
                    <a:pt x="236558" y="130048"/>
                  </a:lnTo>
                  <a:lnTo>
                    <a:pt x="166194" y="130048"/>
                  </a:lnTo>
                  <a:lnTo>
                    <a:pt x="166194" y="2094"/>
                  </a:lnTo>
                  <a:close/>
                </a:path>
                <a:path w="1737995" h="151129">
                  <a:moveTo>
                    <a:pt x="286548" y="2094"/>
                  </a:moveTo>
                  <a:lnTo>
                    <a:pt x="263722" y="2094"/>
                  </a:lnTo>
                  <a:lnTo>
                    <a:pt x="263722" y="148686"/>
                  </a:lnTo>
                  <a:lnTo>
                    <a:pt x="286548" y="148686"/>
                  </a:lnTo>
                  <a:lnTo>
                    <a:pt x="286548" y="2094"/>
                  </a:lnTo>
                  <a:close/>
                </a:path>
                <a:path w="1737995" h="151129">
                  <a:moveTo>
                    <a:pt x="431254" y="2094"/>
                  </a:moveTo>
                  <a:lnTo>
                    <a:pt x="410522" y="2094"/>
                  </a:lnTo>
                  <a:lnTo>
                    <a:pt x="360262" y="148686"/>
                  </a:lnTo>
                  <a:lnTo>
                    <a:pt x="384554" y="148686"/>
                  </a:lnTo>
                  <a:lnTo>
                    <a:pt x="393559" y="119577"/>
                  </a:lnTo>
                  <a:lnTo>
                    <a:pt x="471534" y="119577"/>
                  </a:lnTo>
                  <a:lnTo>
                    <a:pt x="465144" y="100939"/>
                  </a:lnTo>
                  <a:lnTo>
                    <a:pt x="399423" y="100939"/>
                  </a:lnTo>
                  <a:lnTo>
                    <a:pt x="420993" y="31622"/>
                  </a:lnTo>
                  <a:lnTo>
                    <a:pt x="441378" y="31622"/>
                  </a:lnTo>
                  <a:lnTo>
                    <a:pt x="431254" y="2094"/>
                  </a:lnTo>
                  <a:close/>
                </a:path>
                <a:path w="1737995" h="151129">
                  <a:moveTo>
                    <a:pt x="471534" y="119577"/>
                  </a:moveTo>
                  <a:lnTo>
                    <a:pt x="448217" y="119577"/>
                  </a:lnTo>
                  <a:lnTo>
                    <a:pt x="457222" y="148686"/>
                  </a:lnTo>
                  <a:lnTo>
                    <a:pt x="481515" y="148686"/>
                  </a:lnTo>
                  <a:lnTo>
                    <a:pt x="471534" y="119577"/>
                  </a:lnTo>
                  <a:close/>
                </a:path>
                <a:path w="1737995" h="151129">
                  <a:moveTo>
                    <a:pt x="441378" y="31622"/>
                  </a:moveTo>
                  <a:lnTo>
                    <a:pt x="420993" y="31622"/>
                  </a:lnTo>
                  <a:lnTo>
                    <a:pt x="442354" y="100939"/>
                  </a:lnTo>
                  <a:lnTo>
                    <a:pt x="465144" y="100939"/>
                  </a:lnTo>
                  <a:lnTo>
                    <a:pt x="441378" y="31622"/>
                  </a:lnTo>
                  <a:close/>
                </a:path>
                <a:path w="1737995" h="151129">
                  <a:moveTo>
                    <a:pt x="542733" y="2094"/>
                  </a:moveTo>
                  <a:lnTo>
                    <a:pt x="501059" y="2094"/>
                  </a:lnTo>
                  <a:lnTo>
                    <a:pt x="501059" y="148686"/>
                  </a:lnTo>
                  <a:lnTo>
                    <a:pt x="551110" y="148686"/>
                  </a:lnTo>
                  <a:lnTo>
                    <a:pt x="572458" y="146042"/>
                  </a:lnTo>
                  <a:lnTo>
                    <a:pt x="587706" y="138110"/>
                  </a:lnTo>
                  <a:lnTo>
                    <a:pt x="592851" y="130676"/>
                  </a:lnTo>
                  <a:lnTo>
                    <a:pt x="523886" y="130676"/>
                  </a:lnTo>
                  <a:lnTo>
                    <a:pt x="523886" y="79788"/>
                  </a:lnTo>
                  <a:lnTo>
                    <a:pt x="590721" y="79788"/>
                  </a:lnTo>
                  <a:lnTo>
                    <a:pt x="589084" y="77624"/>
                  </a:lnTo>
                  <a:lnTo>
                    <a:pt x="582104" y="73296"/>
                  </a:lnTo>
                  <a:lnTo>
                    <a:pt x="572471" y="70364"/>
                  </a:lnTo>
                  <a:lnTo>
                    <a:pt x="572471" y="69736"/>
                  </a:lnTo>
                  <a:lnTo>
                    <a:pt x="579870" y="66664"/>
                  </a:lnTo>
                  <a:lnTo>
                    <a:pt x="584946" y="62825"/>
                  </a:lnTo>
                  <a:lnTo>
                    <a:pt x="523886" y="62825"/>
                  </a:lnTo>
                  <a:lnTo>
                    <a:pt x="523886" y="20104"/>
                  </a:lnTo>
                  <a:lnTo>
                    <a:pt x="589091" y="20104"/>
                  </a:lnTo>
                  <a:lnTo>
                    <a:pt x="581214" y="10994"/>
                  </a:lnTo>
                  <a:lnTo>
                    <a:pt x="565180" y="4319"/>
                  </a:lnTo>
                  <a:lnTo>
                    <a:pt x="542733" y="2094"/>
                  </a:lnTo>
                  <a:close/>
                </a:path>
                <a:path w="1737995" h="151129">
                  <a:moveTo>
                    <a:pt x="590721" y="79788"/>
                  </a:moveTo>
                  <a:lnTo>
                    <a:pt x="542733" y="79788"/>
                  </a:lnTo>
                  <a:lnTo>
                    <a:pt x="551123" y="80180"/>
                  </a:lnTo>
                  <a:lnTo>
                    <a:pt x="558283" y="81358"/>
                  </a:lnTo>
                  <a:lnTo>
                    <a:pt x="564212" y="83322"/>
                  </a:lnTo>
                  <a:lnTo>
                    <a:pt x="568911" y="86070"/>
                  </a:lnTo>
                  <a:lnTo>
                    <a:pt x="574495" y="90119"/>
                  </a:lnTo>
                  <a:lnTo>
                    <a:pt x="577287" y="96611"/>
                  </a:lnTo>
                  <a:lnTo>
                    <a:pt x="577287" y="113783"/>
                  </a:lnTo>
                  <a:lnTo>
                    <a:pt x="575053" y="120066"/>
                  </a:lnTo>
                  <a:lnTo>
                    <a:pt x="570586" y="124394"/>
                  </a:lnTo>
                  <a:lnTo>
                    <a:pt x="566118" y="128582"/>
                  </a:lnTo>
                  <a:lnTo>
                    <a:pt x="559557" y="130676"/>
                  </a:lnTo>
                  <a:lnTo>
                    <a:pt x="592851" y="130676"/>
                  </a:lnTo>
                  <a:lnTo>
                    <a:pt x="596855" y="124891"/>
                  </a:lnTo>
                  <a:lnTo>
                    <a:pt x="599904" y="106384"/>
                  </a:lnTo>
                  <a:lnTo>
                    <a:pt x="599865" y="96611"/>
                  </a:lnTo>
                  <a:lnTo>
                    <a:pt x="597740" y="89072"/>
                  </a:lnTo>
                  <a:lnTo>
                    <a:pt x="590721" y="79788"/>
                  </a:lnTo>
                  <a:close/>
                </a:path>
                <a:path w="1737995" h="151129">
                  <a:moveTo>
                    <a:pt x="589091" y="20104"/>
                  </a:moveTo>
                  <a:lnTo>
                    <a:pt x="552646" y="20104"/>
                  </a:lnTo>
                  <a:lnTo>
                    <a:pt x="559836" y="21709"/>
                  </a:lnTo>
                  <a:lnTo>
                    <a:pt x="564303" y="24920"/>
                  </a:lnTo>
                  <a:lnTo>
                    <a:pt x="568911" y="27992"/>
                  </a:lnTo>
                  <a:lnTo>
                    <a:pt x="571214" y="32948"/>
                  </a:lnTo>
                  <a:lnTo>
                    <a:pt x="571214" y="47188"/>
                  </a:lnTo>
                  <a:lnTo>
                    <a:pt x="569120" y="52912"/>
                  </a:lnTo>
                  <a:lnTo>
                    <a:pt x="564932" y="56961"/>
                  </a:lnTo>
                  <a:lnTo>
                    <a:pt x="560743" y="60870"/>
                  </a:lnTo>
                  <a:lnTo>
                    <a:pt x="554670" y="62825"/>
                  </a:lnTo>
                  <a:lnTo>
                    <a:pt x="584946" y="62825"/>
                  </a:lnTo>
                  <a:lnTo>
                    <a:pt x="585315" y="62546"/>
                  </a:lnTo>
                  <a:lnTo>
                    <a:pt x="588805" y="57380"/>
                  </a:lnTo>
                  <a:lnTo>
                    <a:pt x="592295" y="52075"/>
                  </a:lnTo>
                  <a:lnTo>
                    <a:pt x="594041" y="45513"/>
                  </a:lnTo>
                  <a:lnTo>
                    <a:pt x="594041" y="37695"/>
                  </a:lnTo>
                  <a:lnTo>
                    <a:pt x="590834" y="22119"/>
                  </a:lnTo>
                  <a:lnTo>
                    <a:pt x="589091" y="20104"/>
                  </a:lnTo>
                  <a:close/>
                </a:path>
                <a:path w="1737995" h="151129">
                  <a:moveTo>
                    <a:pt x="667280" y="2094"/>
                  </a:moveTo>
                  <a:lnTo>
                    <a:pt x="625605" y="2094"/>
                  </a:lnTo>
                  <a:lnTo>
                    <a:pt x="625605" y="148686"/>
                  </a:lnTo>
                  <a:lnTo>
                    <a:pt x="675656" y="148686"/>
                  </a:lnTo>
                  <a:lnTo>
                    <a:pt x="697004" y="146042"/>
                  </a:lnTo>
                  <a:lnTo>
                    <a:pt x="712252" y="138110"/>
                  </a:lnTo>
                  <a:lnTo>
                    <a:pt x="717397" y="130676"/>
                  </a:lnTo>
                  <a:lnTo>
                    <a:pt x="648432" y="130676"/>
                  </a:lnTo>
                  <a:lnTo>
                    <a:pt x="648432" y="79788"/>
                  </a:lnTo>
                  <a:lnTo>
                    <a:pt x="715267" y="79788"/>
                  </a:lnTo>
                  <a:lnTo>
                    <a:pt x="713631" y="77624"/>
                  </a:lnTo>
                  <a:lnTo>
                    <a:pt x="706650" y="73296"/>
                  </a:lnTo>
                  <a:lnTo>
                    <a:pt x="697017" y="70364"/>
                  </a:lnTo>
                  <a:lnTo>
                    <a:pt x="697017" y="69736"/>
                  </a:lnTo>
                  <a:lnTo>
                    <a:pt x="704416" y="66664"/>
                  </a:lnTo>
                  <a:lnTo>
                    <a:pt x="709492" y="62825"/>
                  </a:lnTo>
                  <a:lnTo>
                    <a:pt x="648432" y="62825"/>
                  </a:lnTo>
                  <a:lnTo>
                    <a:pt x="648432" y="20104"/>
                  </a:lnTo>
                  <a:lnTo>
                    <a:pt x="713637" y="20104"/>
                  </a:lnTo>
                  <a:lnTo>
                    <a:pt x="705760" y="10994"/>
                  </a:lnTo>
                  <a:lnTo>
                    <a:pt x="689727" y="4319"/>
                  </a:lnTo>
                  <a:lnTo>
                    <a:pt x="667280" y="2094"/>
                  </a:lnTo>
                  <a:close/>
                </a:path>
                <a:path w="1737995" h="151129">
                  <a:moveTo>
                    <a:pt x="715267" y="79788"/>
                  </a:moveTo>
                  <a:lnTo>
                    <a:pt x="667280" y="79788"/>
                  </a:lnTo>
                  <a:lnTo>
                    <a:pt x="675669" y="80180"/>
                  </a:lnTo>
                  <a:lnTo>
                    <a:pt x="682829" y="81358"/>
                  </a:lnTo>
                  <a:lnTo>
                    <a:pt x="688758" y="83322"/>
                  </a:lnTo>
                  <a:lnTo>
                    <a:pt x="693457" y="86070"/>
                  </a:lnTo>
                  <a:lnTo>
                    <a:pt x="699041" y="90119"/>
                  </a:lnTo>
                  <a:lnTo>
                    <a:pt x="701833" y="96611"/>
                  </a:lnTo>
                  <a:lnTo>
                    <a:pt x="701833" y="113783"/>
                  </a:lnTo>
                  <a:lnTo>
                    <a:pt x="699600" y="120066"/>
                  </a:lnTo>
                  <a:lnTo>
                    <a:pt x="695132" y="124394"/>
                  </a:lnTo>
                  <a:lnTo>
                    <a:pt x="690665" y="128582"/>
                  </a:lnTo>
                  <a:lnTo>
                    <a:pt x="684103" y="130676"/>
                  </a:lnTo>
                  <a:lnTo>
                    <a:pt x="717397" y="130676"/>
                  </a:lnTo>
                  <a:lnTo>
                    <a:pt x="721401" y="124891"/>
                  </a:lnTo>
                  <a:lnTo>
                    <a:pt x="724451" y="106384"/>
                  </a:lnTo>
                  <a:lnTo>
                    <a:pt x="724411" y="96611"/>
                  </a:lnTo>
                  <a:lnTo>
                    <a:pt x="722287" y="89072"/>
                  </a:lnTo>
                  <a:lnTo>
                    <a:pt x="715267" y="79788"/>
                  </a:lnTo>
                  <a:close/>
                </a:path>
                <a:path w="1737995" h="151129">
                  <a:moveTo>
                    <a:pt x="713637" y="20104"/>
                  </a:moveTo>
                  <a:lnTo>
                    <a:pt x="677192" y="20104"/>
                  </a:lnTo>
                  <a:lnTo>
                    <a:pt x="684382" y="21709"/>
                  </a:lnTo>
                  <a:lnTo>
                    <a:pt x="688850" y="24920"/>
                  </a:lnTo>
                  <a:lnTo>
                    <a:pt x="693457" y="27992"/>
                  </a:lnTo>
                  <a:lnTo>
                    <a:pt x="695760" y="32948"/>
                  </a:lnTo>
                  <a:lnTo>
                    <a:pt x="695760" y="47188"/>
                  </a:lnTo>
                  <a:lnTo>
                    <a:pt x="693666" y="52912"/>
                  </a:lnTo>
                  <a:lnTo>
                    <a:pt x="689478" y="56961"/>
                  </a:lnTo>
                  <a:lnTo>
                    <a:pt x="685289" y="60870"/>
                  </a:lnTo>
                  <a:lnTo>
                    <a:pt x="679216" y="62825"/>
                  </a:lnTo>
                  <a:lnTo>
                    <a:pt x="709492" y="62825"/>
                  </a:lnTo>
                  <a:lnTo>
                    <a:pt x="709861" y="62546"/>
                  </a:lnTo>
                  <a:lnTo>
                    <a:pt x="713351" y="57380"/>
                  </a:lnTo>
                  <a:lnTo>
                    <a:pt x="716842" y="52075"/>
                  </a:lnTo>
                  <a:lnTo>
                    <a:pt x="718587" y="45513"/>
                  </a:lnTo>
                  <a:lnTo>
                    <a:pt x="718587" y="37695"/>
                  </a:lnTo>
                  <a:lnTo>
                    <a:pt x="715380" y="22119"/>
                  </a:lnTo>
                  <a:lnTo>
                    <a:pt x="713637" y="20104"/>
                  </a:lnTo>
                  <a:close/>
                </a:path>
                <a:path w="1737995" h="151129">
                  <a:moveTo>
                    <a:pt x="841248" y="2094"/>
                  </a:moveTo>
                  <a:lnTo>
                    <a:pt x="750152" y="2094"/>
                  </a:lnTo>
                  <a:lnTo>
                    <a:pt x="750152" y="148686"/>
                  </a:lnTo>
                  <a:lnTo>
                    <a:pt x="841248" y="148686"/>
                  </a:lnTo>
                  <a:lnTo>
                    <a:pt x="841248" y="130048"/>
                  </a:lnTo>
                  <a:lnTo>
                    <a:pt x="772978" y="130048"/>
                  </a:lnTo>
                  <a:lnTo>
                    <a:pt x="772978" y="81044"/>
                  </a:lnTo>
                  <a:lnTo>
                    <a:pt x="833919" y="81044"/>
                  </a:lnTo>
                  <a:lnTo>
                    <a:pt x="833919" y="62406"/>
                  </a:lnTo>
                  <a:lnTo>
                    <a:pt x="772978" y="62406"/>
                  </a:lnTo>
                  <a:lnTo>
                    <a:pt x="772978" y="20732"/>
                  </a:lnTo>
                  <a:lnTo>
                    <a:pt x="841248" y="20732"/>
                  </a:lnTo>
                  <a:lnTo>
                    <a:pt x="841248" y="2094"/>
                  </a:lnTo>
                  <a:close/>
                </a:path>
                <a:path w="1737995" h="151129">
                  <a:moveTo>
                    <a:pt x="889544" y="2094"/>
                  </a:moveTo>
                  <a:lnTo>
                    <a:pt x="866717" y="2094"/>
                  </a:lnTo>
                  <a:lnTo>
                    <a:pt x="866717" y="148686"/>
                  </a:lnTo>
                  <a:lnTo>
                    <a:pt x="959908" y="148686"/>
                  </a:lnTo>
                  <a:lnTo>
                    <a:pt x="959908" y="130048"/>
                  </a:lnTo>
                  <a:lnTo>
                    <a:pt x="889544" y="130048"/>
                  </a:lnTo>
                  <a:lnTo>
                    <a:pt x="889544" y="2094"/>
                  </a:lnTo>
                  <a:close/>
                </a:path>
                <a:path w="1737995" h="151129">
                  <a:moveTo>
                    <a:pt x="1005501" y="2094"/>
                  </a:moveTo>
                  <a:lnTo>
                    <a:pt x="982674" y="2094"/>
                  </a:lnTo>
                  <a:lnTo>
                    <a:pt x="982674" y="148686"/>
                  </a:lnTo>
                  <a:lnTo>
                    <a:pt x="1075865" y="148686"/>
                  </a:lnTo>
                  <a:lnTo>
                    <a:pt x="1075865" y="130048"/>
                  </a:lnTo>
                  <a:lnTo>
                    <a:pt x="1005501" y="130048"/>
                  </a:lnTo>
                  <a:lnTo>
                    <a:pt x="1005501" y="2094"/>
                  </a:lnTo>
                  <a:close/>
                </a:path>
                <a:path w="1737995" h="151129">
                  <a:moveTo>
                    <a:pt x="1125855" y="2094"/>
                  </a:moveTo>
                  <a:lnTo>
                    <a:pt x="1103029" y="2094"/>
                  </a:lnTo>
                  <a:lnTo>
                    <a:pt x="1103029" y="148686"/>
                  </a:lnTo>
                  <a:lnTo>
                    <a:pt x="1125855" y="148686"/>
                  </a:lnTo>
                  <a:lnTo>
                    <a:pt x="1125855" y="2094"/>
                  </a:lnTo>
                  <a:close/>
                </a:path>
                <a:path w="1737995" h="151129">
                  <a:moveTo>
                    <a:pt x="1187373" y="2094"/>
                  </a:moveTo>
                  <a:lnTo>
                    <a:pt x="1162034" y="2094"/>
                  </a:lnTo>
                  <a:lnTo>
                    <a:pt x="1162034" y="148686"/>
                  </a:lnTo>
                  <a:lnTo>
                    <a:pt x="1184442" y="148686"/>
                  </a:lnTo>
                  <a:lnTo>
                    <a:pt x="1184442" y="45862"/>
                  </a:lnTo>
                  <a:lnTo>
                    <a:pt x="1203038" y="45862"/>
                  </a:lnTo>
                  <a:lnTo>
                    <a:pt x="1187373" y="2094"/>
                  </a:lnTo>
                  <a:close/>
                </a:path>
                <a:path w="1737995" h="151129">
                  <a:moveTo>
                    <a:pt x="1203038" y="45862"/>
                  </a:moveTo>
                  <a:lnTo>
                    <a:pt x="1184442" y="45862"/>
                  </a:lnTo>
                  <a:lnTo>
                    <a:pt x="1222137" y="148686"/>
                  </a:lnTo>
                  <a:lnTo>
                    <a:pt x="1238052" y="148686"/>
                  </a:lnTo>
                  <a:lnTo>
                    <a:pt x="1248033" y="121462"/>
                  </a:lnTo>
                  <a:lnTo>
                    <a:pt x="1230095" y="121462"/>
                  </a:lnTo>
                  <a:lnTo>
                    <a:pt x="1203038" y="45862"/>
                  </a:lnTo>
                  <a:close/>
                </a:path>
                <a:path w="1737995" h="151129">
                  <a:moveTo>
                    <a:pt x="1298155" y="45862"/>
                  </a:moveTo>
                  <a:lnTo>
                    <a:pt x="1275748" y="45862"/>
                  </a:lnTo>
                  <a:lnTo>
                    <a:pt x="1275748" y="148686"/>
                  </a:lnTo>
                  <a:lnTo>
                    <a:pt x="1298155" y="148686"/>
                  </a:lnTo>
                  <a:lnTo>
                    <a:pt x="1298155" y="45862"/>
                  </a:lnTo>
                  <a:close/>
                </a:path>
                <a:path w="1737995" h="151129">
                  <a:moveTo>
                    <a:pt x="1298155" y="2094"/>
                  </a:moveTo>
                  <a:lnTo>
                    <a:pt x="1272816" y="2094"/>
                  </a:lnTo>
                  <a:lnTo>
                    <a:pt x="1230095" y="121462"/>
                  </a:lnTo>
                  <a:lnTo>
                    <a:pt x="1248033" y="121462"/>
                  </a:lnTo>
                  <a:lnTo>
                    <a:pt x="1275748" y="45862"/>
                  </a:lnTo>
                  <a:lnTo>
                    <a:pt x="1298155" y="45862"/>
                  </a:lnTo>
                  <a:lnTo>
                    <a:pt x="1298155" y="2094"/>
                  </a:lnTo>
                  <a:close/>
                </a:path>
                <a:path w="1737995" h="151129">
                  <a:moveTo>
                    <a:pt x="1421442" y="2094"/>
                  </a:moveTo>
                  <a:lnTo>
                    <a:pt x="1330345" y="2094"/>
                  </a:lnTo>
                  <a:lnTo>
                    <a:pt x="1330345" y="148686"/>
                  </a:lnTo>
                  <a:lnTo>
                    <a:pt x="1421442" y="148686"/>
                  </a:lnTo>
                  <a:lnTo>
                    <a:pt x="1421442" y="130048"/>
                  </a:lnTo>
                  <a:lnTo>
                    <a:pt x="1353172" y="130048"/>
                  </a:lnTo>
                  <a:lnTo>
                    <a:pt x="1353172" y="81044"/>
                  </a:lnTo>
                  <a:lnTo>
                    <a:pt x="1414112" y="81044"/>
                  </a:lnTo>
                  <a:lnTo>
                    <a:pt x="1414112" y="62406"/>
                  </a:lnTo>
                  <a:lnTo>
                    <a:pt x="1353172" y="62406"/>
                  </a:lnTo>
                  <a:lnTo>
                    <a:pt x="1353172" y="20732"/>
                  </a:lnTo>
                  <a:lnTo>
                    <a:pt x="1421442" y="20732"/>
                  </a:lnTo>
                  <a:lnTo>
                    <a:pt x="1421442" y="2094"/>
                  </a:lnTo>
                  <a:close/>
                </a:path>
                <a:path w="1737995" h="151129">
                  <a:moveTo>
                    <a:pt x="1470156" y="2094"/>
                  </a:moveTo>
                  <a:lnTo>
                    <a:pt x="1446911" y="2094"/>
                  </a:lnTo>
                  <a:lnTo>
                    <a:pt x="1446911" y="148686"/>
                  </a:lnTo>
                  <a:lnTo>
                    <a:pt x="1469737" y="148686"/>
                  </a:lnTo>
                  <a:lnTo>
                    <a:pt x="1469737" y="39161"/>
                  </a:lnTo>
                  <a:lnTo>
                    <a:pt x="1492856" y="39161"/>
                  </a:lnTo>
                  <a:lnTo>
                    <a:pt x="1470156" y="2094"/>
                  </a:lnTo>
                  <a:close/>
                </a:path>
                <a:path w="1737995" h="151129">
                  <a:moveTo>
                    <a:pt x="1492856" y="39161"/>
                  </a:moveTo>
                  <a:lnTo>
                    <a:pt x="1469737" y="39161"/>
                  </a:lnTo>
                  <a:lnTo>
                    <a:pt x="1537170" y="148686"/>
                  </a:lnTo>
                  <a:lnTo>
                    <a:pt x="1559159" y="148686"/>
                  </a:lnTo>
                  <a:lnTo>
                    <a:pt x="1559159" y="110153"/>
                  </a:lnTo>
                  <a:lnTo>
                    <a:pt x="1536332" y="110153"/>
                  </a:lnTo>
                  <a:lnTo>
                    <a:pt x="1492856" y="39161"/>
                  </a:lnTo>
                  <a:close/>
                </a:path>
                <a:path w="1737995" h="151129">
                  <a:moveTo>
                    <a:pt x="1559159" y="2094"/>
                  </a:moveTo>
                  <a:lnTo>
                    <a:pt x="1536332" y="2094"/>
                  </a:lnTo>
                  <a:lnTo>
                    <a:pt x="1536332" y="110153"/>
                  </a:lnTo>
                  <a:lnTo>
                    <a:pt x="1559159" y="110153"/>
                  </a:lnTo>
                  <a:lnTo>
                    <a:pt x="1559159" y="2094"/>
                  </a:lnTo>
                  <a:close/>
                </a:path>
                <a:path w="1737995" h="151129">
                  <a:moveTo>
                    <a:pt x="1646167" y="19475"/>
                  </a:moveTo>
                  <a:lnTo>
                    <a:pt x="1623340" y="19475"/>
                  </a:lnTo>
                  <a:lnTo>
                    <a:pt x="1623340" y="148686"/>
                  </a:lnTo>
                  <a:lnTo>
                    <a:pt x="1646167" y="148686"/>
                  </a:lnTo>
                  <a:lnTo>
                    <a:pt x="1646167" y="19475"/>
                  </a:lnTo>
                  <a:close/>
                </a:path>
                <a:path w="1737995" h="151129">
                  <a:moveTo>
                    <a:pt x="1690773" y="2094"/>
                  </a:moveTo>
                  <a:lnTo>
                    <a:pt x="1578525" y="2094"/>
                  </a:lnTo>
                  <a:lnTo>
                    <a:pt x="1578525" y="19475"/>
                  </a:lnTo>
                  <a:lnTo>
                    <a:pt x="1690773" y="19475"/>
                  </a:lnTo>
                  <a:lnTo>
                    <a:pt x="1690773" y="2094"/>
                  </a:lnTo>
                  <a:close/>
                </a:path>
                <a:path w="1737995" h="151129">
                  <a:moveTo>
                    <a:pt x="1737543" y="2094"/>
                  </a:moveTo>
                  <a:lnTo>
                    <a:pt x="1714717" y="2094"/>
                  </a:lnTo>
                  <a:lnTo>
                    <a:pt x="1714717" y="148686"/>
                  </a:lnTo>
                  <a:lnTo>
                    <a:pt x="1737543" y="148686"/>
                  </a:lnTo>
                  <a:lnTo>
                    <a:pt x="1737543" y="2094"/>
                  </a:lnTo>
                  <a:close/>
                </a:path>
              </a:pathLst>
            </a:custGeom>
            <a:solidFill>
              <a:srgbClr val="000000"/>
            </a:solidFill>
          </p:spPr>
          <p:txBody>
            <a:bodyPr wrap="square" lIns="0" tIns="0" rIns="0" bIns="0" rtlCol="0"/>
            <a:lstStyle/>
            <a:p>
              <a:endParaRPr sz="641"/>
            </a:p>
          </p:txBody>
        </p:sp>
        <p:pic>
          <p:nvPicPr>
            <p:cNvPr id="14" name="object 14"/>
            <p:cNvPicPr/>
            <p:nvPr/>
          </p:nvPicPr>
          <p:blipFill>
            <a:blip r:embed="rId4" cstate="print"/>
            <a:stretch>
              <a:fillRect/>
            </a:stretch>
          </p:blipFill>
          <p:spPr>
            <a:xfrm>
              <a:off x="3577063" y="7666363"/>
              <a:ext cx="3175372" cy="478310"/>
            </a:xfrm>
            <a:prstGeom prst="rect">
              <a:avLst/>
            </a:prstGeom>
          </p:spPr>
        </p:pic>
        <p:pic>
          <p:nvPicPr>
            <p:cNvPr id="15" name="object 15"/>
            <p:cNvPicPr/>
            <p:nvPr/>
          </p:nvPicPr>
          <p:blipFill>
            <a:blip r:embed="rId5" cstate="print"/>
            <a:stretch>
              <a:fillRect/>
            </a:stretch>
          </p:blipFill>
          <p:spPr>
            <a:xfrm>
              <a:off x="9880746" y="7708247"/>
              <a:ext cx="2455681" cy="429725"/>
            </a:xfrm>
            <a:prstGeom prst="rect">
              <a:avLst/>
            </a:prstGeom>
          </p:spPr>
        </p:pic>
        <p:pic>
          <p:nvPicPr>
            <p:cNvPr id="16" name="object 16"/>
            <p:cNvPicPr/>
            <p:nvPr/>
          </p:nvPicPr>
          <p:blipFill>
            <a:blip r:embed="rId6" cstate="print"/>
            <a:stretch>
              <a:fillRect/>
            </a:stretch>
          </p:blipFill>
          <p:spPr>
            <a:xfrm>
              <a:off x="15838680" y="7708247"/>
              <a:ext cx="2441978" cy="429725"/>
            </a:xfrm>
            <a:prstGeom prst="rect">
              <a:avLst/>
            </a:prstGeom>
          </p:spPr>
        </p:pic>
        <p:pic>
          <p:nvPicPr>
            <p:cNvPr id="17" name="object 17"/>
            <p:cNvPicPr/>
            <p:nvPr/>
          </p:nvPicPr>
          <p:blipFill>
            <a:blip r:embed="rId7" cstate="print"/>
            <a:stretch>
              <a:fillRect/>
            </a:stretch>
          </p:blipFill>
          <p:spPr>
            <a:xfrm>
              <a:off x="582390" y="3174353"/>
              <a:ext cx="3443957" cy="478310"/>
            </a:xfrm>
            <a:prstGeom prst="rect">
              <a:avLst/>
            </a:prstGeom>
          </p:spPr>
        </p:pic>
        <p:pic>
          <p:nvPicPr>
            <p:cNvPr id="18" name="object 18"/>
            <p:cNvPicPr/>
            <p:nvPr/>
          </p:nvPicPr>
          <p:blipFill>
            <a:blip r:embed="rId8" cstate="print"/>
            <a:stretch>
              <a:fillRect/>
            </a:stretch>
          </p:blipFill>
          <p:spPr>
            <a:xfrm>
              <a:off x="6891098" y="3226708"/>
              <a:ext cx="2832328" cy="474749"/>
            </a:xfrm>
            <a:prstGeom prst="rect">
              <a:avLst/>
            </a:prstGeom>
          </p:spPr>
        </p:pic>
        <p:pic>
          <p:nvPicPr>
            <p:cNvPr id="19" name="object 19"/>
            <p:cNvPicPr/>
            <p:nvPr/>
          </p:nvPicPr>
          <p:blipFill>
            <a:blip r:embed="rId9" cstate="print"/>
            <a:stretch>
              <a:fillRect/>
            </a:stretch>
          </p:blipFill>
          <p:spPr>
            <a:xfrm>
              <a:off x="12856571" y="3226708"/>
              <a:ext cx="3171292" cy="474749"/>
            </a:xfrm>
            <a:prstGeom prst="rect">
              <a:avLst/>
            </a:prstGeom>
          </p:spPr>
        </p:pic>
        <p:pic>
          <p:nvPicPr>
            <p:cNvPr id="20" name="object 20"/>
            <p:cNvPicPr/>
            <p:nvPr/>
          </p:nvPicPr>
          <p:blipFill>
            <a:blip r:embed="rId10" cstate="print"/>
            <a:stretch>
              <a:fillRect/>
            </a:stretch>
          </p:blipFill>
          <p:spPr>
            <a:xfrm>
              <a:off x="18812203" y="3225033"/>
              <a:ext cx="1291897" cy="431400"/>
            </a:xfrm>
            <a:prstGeom prst="rect">
              <a:avLst/>
            </a:prstGeom>
          </p:spPr>
        </p:pic>
        <p:sp>
          <p:nvSpPr>
            <p:cNvPr id="21" name="object 21"/>
            <p:cNvSpPr/>
            <p:nvPr/>
          </p:nvSpPr>
          <p:spPr>
            <a:xfrm>
              <a:off x="3225032" y="8743189"/>
              <a:ext cx="5424170" cy="2565400"/>
            </a:xfrm>
            <a:custGeom>
              <a:avLst/>
              <a:gdLst/>
              <a:ahLst/>
              <a:cxnLst/>
              <a:rect l="l" t="t" r="r" b="b"/>
              <a:pathLst>
                <a:path w="5424170" h="2565400">
                  <a:moveTo>
                    <a:pt x="5423918" y="0"/>
                  </a:moveTo>
                  <a:lnTo>
                    <a:pt x="0" y="0"/>
                  </a:lnTo>
                  <a:lnTo>
                    <a:pt x="0" y="2565366"/>
                  </a:lnTo>
                  <a:lnTo>
                    <a:pt x="5423918" y="2565366"/>
                  </a:lnTo>
                  <a:lnTo>
                    <a:pt x="5423918" y="0"/>
                  </a:lnTo>
                  <a:close/>
                </a:path>
              </a:pathLst>
            </a:custGeom>
            <a:solidFill>
              <a:srgbClr val="00529E"/>
            </a:solidFill>
          </p:spPr>
          <p:txBody>
            <a:bodyPr wrap="square" lIns="0" tIns="0" rIns="0" bIns="0" rtlCol="0"/>
            <a:lstStyle/>
            <a:p>
              <a:endParaRPr sz="641"/>
            </a:p>
          </p:txBody>
        </p:sp>
        <p:sp>
          <p:nvSpPr>
            <p:cNvPr id="22" name="object 22"/>
            <p:cNvSpPr/>
            <p:nvPr/>
          </p:nvSpPr>
          <p:spPr>
            <a:xfrm>
              <a:off x="6554774" y="2565366"/>
              <a:ext cx="20955" cy="596900"/>
            </a:xfrm>
            <a:custGeom>
              <a:avLst/>
              <a:gdLst/>
              <a:ahLst/>
              <a:cxnLst/>
              <a:rect l="l" t="t" r="r" b="b"/>
              <a:pathLst>
                <a:path w="20954" h="596900">
                  <a:moveTo>
                    <a:pt x="20941" y="0"/>
                  </a:moveTo>
                  <a:lnTo>
                    <a:pt x="0" y="0"/>
                  </a:lnTo>
                  <a:lnTo>
                    <a:pt x="0" y="596840"/>
                  </a:lnTo>
                  <a:lnTo>
                    <a:pt x="20941" y="596840"/>
                  </a:lnTo>
                  <a:lnTo>
                    <a:pt x="20941" y="0"/>
                  </a:lnTo>
                  <a:close/>
                </a:path>
              </a:pathLst>
            </a:custGeom>
            <a:solidFill>
              <a:srgbClr val="00529E">
                <a:alpha val="69999"/>
              </a:srgbClr>
            </a:solidFill>
          </p:spPr>
          <p:txBody>
            <a:bodyPr wrap="square" lIns="0" tIns="0" rIns="0" bIns="0" rtlCol="0"/>
            <a:lstStyle/>
            <a:p>
              <a:endParaRPr sz="641"/>
            </a:p>
          </p:txBody>
        </p:sp>
        <p:sp>
          <p:nvSpPr>
            <p:cNvPr id="23" name="object 23"/>
            <p:cNvSpPr/>
            <p:nvPr/>
          </p:nvSpPr>
          <p:spPr>
            <a:xfrm>
              <a:off x="6554774" y="0"/>
              <a:ext cx="5424170" cy="2565400"/>
            </a:xfrm>
            <a:custGeom>
              <a:avLst/>
              <a:gdLst/>
              <a:ahLst/>
              <a:cxnLst/>
              <a:rect l="l" t="t" r="r" b="b"/>
              <a:pathLst>
                <a:path w="5424170" h="2565400">
                  <a:moveTo>
                    <a:pt x="5423918" y="0"/>
                  </a:moveTo>
                  <a:lnTo>
                    <a:pt x="0" y="0"/>
                  </a:lnTo>
                  <a:lnTo>
                    <a:pt x="0" y="2565366"/>
                  </a:lnTo>
                  <a:lnTo>
                    <a:pt x="5423918" y="2565366"/>
                  </a:lnTo>
                  <a:lnTo>
                    <a:pt x="5423918" y="0"/>
                  </a:lnTo>
                  <a:close/>
                </a:path>
              </a:pathLst>
            </a:custGeom>
            <a:solidFill>
              <a:srgbClr val="00529E"/>
            </a:solidFill>
          </p:spPr>
          <p:txBody>
            <a:bodyPr wrap="square" lIns="0" tIns="0" rIns="0" bIns="0" rtlCol="0"/>
            <a:lstStyle/>
            <a:p>
              <a:endParaRPr sz="641"/>
            </a:p>
          </p:txBody>
        </p:sp>
        <p:sp>
          <p:nvSpPr>
            <p:cNvPr id="24" name="object 24"/>
            <p:cNvSpPr/>
            <p:nvPr/>
          </p:nvSpPr>
          <p:spPr>
            <a:xfrm>
              <a:off x="6928208" y="295278"/>
              <a:ext cx="502284" cy="178435"/>
            </a:xfrm>
            <a:custGeom>
              <a:avLst/>
              <a:gdLst/>
              <a:ahLst/>
              <a:cxnLst/>
              <a:rect l="l" t="t" r="r" b="b"/>
              <a:pathLst>
                <a:path w="502284" h="178434">
                  <a:moveTo>
                    <a:pt x="87704" y="157565"/>
                  </a:moveTo>
                  <a:lnTo>
                    <a:pt x="4523" y="157565"/>
                  </a:lnTo>
                  <a:lnTo>
                    <a:pt x="4523" y="175910"/>
                  </a:lnTo>
                  <a:lnTo>
                    <a:pt x="87704" y="175910"/>
                  </a:lnTo>
                  <a:lnTo>
                    <a:pt x="87704" y="157565"/>
                  </a:lnTo>
                  <a:close/>
                </a:path>
                <a:path w="502284" h="178434">
                  <a:moveTo>
                    <a:pt x="57799" y="27140"/>
                  </a:moveTo>
                  <a:lnTo>
                    <a:pt x="34679" y="27140"/>
                  </a:lnTo>
                  <a:lnTo>
                    <a:pt x="34679" y="157565"/>
                  </a:lnTo>
                  <a:lnTo>
                    <a:pt x="57799" y="157565"/>
                  </a:lnTo>
                  <a:lnTo>
                    <a:pt x="57799" y="27140"/>
                  </a:lnTo>
                  <a:close/>
                </a:path>
                <a:path w="502284" h="178434">
                  <a:moveTo>
                    <a:pt x="57799" y="0"/>
                  </a:moveTo>
                  <a:lnTo>
                    <a:pt x="42972" y="0"/>
                  </a:lnTo>
                  <a:lnTo>
                    <a:pt x="0" y="26386"/>
                  </a:lnTo>
                  <a:lnTo>
                    <a:pt x="0" y="47495"/>
                  </a:lnTo>
                  <a:lnTo>
                    <a:pt x="34679" y="27140"/>
                  </a:lnTo>
                  <a:lnTo>
                    <a:pt x="57799" y="27140"/>
                  </a:lnTo>
                  <a:lnTo>
                    <a:pt x="57799" y="0"/>
                  </a:lnTo>
                  <a:close/>
                </a:path>
                <a:path w="502284" h="178434">
                  <a:moveTo>
                    <a:pt x="221347" y="145754"/>
                  </a:moveTo>
                  <a:lnTo>
                    <a:pt x="198227" y="145754"/>
                  </a:lnTo>
                  <a:lnTo>
                    <a:pt x="198227" y="175910"/>
                  </a:lnTo>
                  <a:lnTo>
                    <a:pt x="221347" y="175910"/>
                  </a:lnTo>
                  <a:lnTo>
                    <a:pt x="221347" y="145754"/>
                  </a:lnTo>
                  <a:close/>
                </a:path>
                <a:path w="502284" h="178434">
                  <a:moveTo>
                    <a:pt x="221347" y="0"/>
                  </a:moveTo>
                  <a:lnTo>
                    <a:pt x="193201" y="0"/>
                  </a:lnTo>
                  <a:lnTo>
                    <a:pt x="117559" y="126153"/>
                  </a:lnTo>
                  <a:lnTo>
                    <a:pt x="117559" y="145754"/>
                  </a:lnTo>
                  <a:lnTo>
                    <a:pt x="241200" y="145754"/>
                  </a:lnTo>
                  <a:lnTo>
                    <a:pt x="241200" y="126655"/>
                  </a:lnTo>
                  <a:lnTo>
                    <a:pt x="138669" y="126655"/>
                  </a:lnTo>
                  <a:lnTo>
                    <a:pt x="198227" y="26889"/>
                  </a:lnTo>
                  <a:lnTo>
                    <a:pt x="221347" y="26889"/>
                  </a:lnTo>
                  <a:lnTo>
                    <a:pt x="221347" y="0"/>
                  </a:lnTo>
                  <a:close/>
                </a:path>
                <a:path w="502284" h="178434">
                  <a:moveTo>
                    <a:pt x="221347" y="26889"/>
                  </a:moveTo>
                  <a:lnTo>
                    <a:pt x="198227" y="26889"/>
                  </a:lnTo>
                  <a:lnTo>
                    <a:pt x="198227" y="126655"/>
                  </a:lnTo>
                  <a:lnTo>
                    <a:pt x="221347" y="126655"/>
                  </a:lnTo>
                  <a:lnTo>
                    <a:pt x="221347" y="26889"/>
                  </a:lnTo>
                  <a:close/>
                </a:path>
                <a:path w="502284" h="178434">
                  <a:moveTo>
                    <a:pt x="270804" y="137713"/>
                  </a:moveTo>
                  <a:lnTo>
                    <a:pt x="259747" y="152539"/>
                  </a:lnTo>
                  <a:lnTo>
                    <a:pt x="263956" y="158147"/>
                  </a:lnTo>
                  <a:lnTo>
                    <a:pt x="269045" y="163157"/>
                  </a:lnTo>
                  <a:lnTo>
                    <a:pt x="305656" y="177984"/>
                  </a:lnTo>
                  <a:lnTo>
                    <a:pt x="314279" y="178423"/>
                  </a:lnTo>
                  <a:lnTo>
                    <a:pt x="322576" y="177984"/>
                  </a:lnTo>
                  <a:lnTo>
                    <a:pt x="322984" y="177984"/>
                  </a:lnTo>
                  <a:lnTo>
                    <a:pt x="330753" y="176664"/>
                  </a:lnTo>
                  <a:lnTo>
                    <a:pt x="331080" y="176664"/>
                  </a:lnTo>
                  <a:lnTo>
                    <a:pt x="339252" y="174183"/>
                  </a:lnTo>
                  <a:lnTo>
                    <a:pt x="346446" y="170884"/>
                  </a:lnTo>
                  <a:lnTo>
                    <a:pt x="352964" y="166722"/>
                  </a:lnTo>
                  <a:lnTo>
                    <a:pt x="358697" y="161775"/>
                  </a:lnTo>
                  <a:lnTo>
                    <a:pt x="360811" y="159325"/>
                  </a:lnTo>
                  <a:lnTo>
                    <a:pt x="304814" y="159325"/>
                  </a:lnTo>
                  <a:lnTo>
                    <a:pt x="296688" y="157482"/>
                  </a:lnTo>
                  <a:lnTo>
                    <a:pt x="289149" y="153796"/>
                  </a:lnTo>
                  <a:lnTo>
                    <a:pt x="281778" y="149943"/>
                  </a:lnTo>
                  <a:lnTo>
                    <a:pt x="275663" y="144581"/>
                  </a:lnTo>
                  <a:lnTo>
                    <a:pt x="270804" y="137713"/>
                  </a:lnTo>
                  <a:close/>
                </a:path>
                <a:path w="502284" h="178434">
                  <a:moveTo>
                    <a:pt x="362885" y="78154"/>
                  </a:moveTo>
                  <a:lnTo>
                    <a:pt x="317044" y="78154"/>
                  </a:lnTo>
                  <a:lnTo>
                    <a:pt x="324551" y="78830"/>
                  </a:lnTo>
                  <a:lnTo>
                    <a:pt x="331242" y="80856"/>
                  </a:lnTo>
                  <a:lnTo>
                    <a:pt x="351438" y="117357"/>
                  </a:lnTo>
                  <a:lnTo>
                    <a:pt x="351472" y="117860"/>
                  </a:lnTo>
                  <a:lnTo>
                    <a:pt x="350876" y="126247"/>
                  </a:lnTo>
                  <a:lnTo>
                    <a:pt x="350828" y="126922"/>
                  </a:lnTo>
                  <a:lnTo>
                    <a:pt x="349001" y="134571"/>
                  </a:lnTo>
                  <a:lnTo>
                    <a:pt x="313525" y="159325"/>
                  </a:lnTo>
                  <a:lnTo>
                    <a:pt x="360811" y="159325"/>
                  </a:lnTo>
                  <a:lnTo>
                    <a:pt x="375319" y="117860"/>
                  </a:lnTo>
                  <a:lnTo>
                    <a:pt x="375345" y="117357"/>
                  </a:lnTo>
                  <a:lnTo>
                    <a:pt x="374450" y="104949"/>
                  </a:lnTo>
                  <a:lnTo>
                    <a:pt x="371764" y="93861"/>
                  </a:lnTo>
                  <a:lnTo>
                    <a:pt x="367353" y="84233"/>
                  </a:lnTo>
                  <a:lnTo>
                    <a:pt x="367288" y="84091"/>
                  </a:lnTo>
                  <a:lnTo>
                    <a:pt x="362885" y="78154"/>
                  </a:lnTo>
                  <a:close/>
                </a:path>
                <a:path w="502284" h="178434">
                  <a:moveTo>
                    <a:pt x="369314" y="0"/>
                  </a:moveTo>
                  <a:lnTo>
                    <a:pt x="274071" y="0"/>
                  </a:lnTo>
                  <a:lnTo>
                    <a:pt x="265898" y="93861"/>
                  </a:lnTo>
                  <a:lnTo>
                    <a:pt x="265778" y="95243"/>
                  </a:lnTo>
                  <a:lnTo>
                    <a:pt x="285128" y="95243"/>
                  </a:lnTo>
                  <a:lnTo>
                    <a:pt x="288311" y="90049"/>
                  </a:lnTo>
                  <a:lnTo>
                    <a:pt x="292751" y="85945"/>
                  </a:lnTo>
                  <a:lnTo>
                    <a:pt x="298447" y="82929"/>
                  </a:lnTo>
                  <a:lnTo>
                    <a:pt x="304311" y="79746"/>
                  </a:lnTo>
                  <a:lnTo>
                    <a:pt x="310510" y="78154"/>
                  </a:lnTo>
                  <a:lnTo>
                    <a:pt x="362885" y="78154"/>
                  </a:lnTo>
                  <a:lnTo>
                    <a:pt x="361021" y="75641"/>
                  </a:lnTo>
                  <a:lnTo>
                    <a:pt x="355014" y="70364"/>
                  </a:lnTo>
                  <a:lnTo>
                    <a:pt x="290406" y="70364"/>
                  </a:lnTo>
                  <a:lnTo>
                    <a:pt x="294929" y="19098"/>
                  </a:lnTo>
                  <a:lnTo>
                    <a:pt x="369314" y="19098"/>
                  </a:lnTo>
                  <a:lnTo>
                    <a:pt x="369314" y="0"/>
                  </a:lnTo>
                  <a:close/>
                </a:path>
                <a:path w="502284" h="178434">
                  <a:moveTo>
                    <a:pt x="322823" y="60060"/>
                  </a:moveTo>
                  <a:lnTo>
                    <a:pt x="316457" y="60060"/>
                  </a:lnTo>
                  <a:lnTo>
                    <a:pt x="309906" y="61034"/>
                  </a:lnTo>
                  <a:lnTo>
                    <a:pt x="310087" y="61034"/>
                  </a:lnTo>
                  <a:lnTo>
                    <a:pt x="298363" y="64668"/>
                  </a:lnTo>
                  <a:lnTo>
                    <a:pt x="293756" y="67181"/>
                  </a:lnTo>
                  <a:lnTo>
                    <a:pt x="290406" y="70364"/>
                  </a:lnTo>
                  <a:lnTo>
                    <a:pt x="355014" y="70364"/>
                  </a:lnTo>
                  <a:lnTo>
                    <a:pt x="353262" y="68825"/>
                  </a:lnTo>
                  <a:lnTo>
                    <a:pt x="344310" y="63956"/>
                  </a:lnTo>
                  <a:lnTo>
                    <a:pt x="334163" y="61034"/>
                  </a:lnTo>
                  <a:lnTo>
                    <a:pt x="322823" y="60060"/>
                  </a:lnTo>
                  <a:close/>
                </a:path>
                <a:path w="502284" h="178434">
                  <a:moveTo>
                    <a:pt x="502203" y="157565"/>
                  </a:moveTo>
                  <a:lnTo>
                    <a:pt x="419023" y="157565"/>
                  </a:lnTo>
                  <a:lnTo>
                    <a:pt x="419023" y="175910"/>
                  </a:lnTo>
                  <a:lnTo>
                    <a:pt x="502203" y="175910"/>
                  </a:lnTo>
                  <a:lnTo>
                    <a:pt x="502203" y="157565"/>
                  </a:lnTo>
                  <a:close/>
                </a:path>
                <a:path w="502284" h="178434">
                  <a:moveTo>
                    <a:pt x="472299" y="27140"/>
                  </a:moveTo>
                  <a:lnTo>
                    <a:pt x="449179" y="27140"/>
                  </a:lnTo>
                  <a:lnTo>
                    <a:pt x="449179" y="157565"/>
                  </a:lnTo>
                  <a:lnTo>
                    <a:pt x="472299" y="157565"/>
                  </a:lnTo>
                  <a:lnTo>
                    <a:pt x="472299" y="27140"/>
                  </a:lnTo>
                  <a:close/>
                </a:path>
                <a:path w="502284" h="178434">
                  <a:moveTo>
                    <a:pt x="472299" y="0"/>
                  </a:moveTo>
                  <a:lnTo>
                    <a:pt x="457472" y="0"/>
                  </a:lnTo>
                  <a:lnTo>
                    <a:pt x="414499" y="26386"/>
                  </a:lnTo>
                  <a:lnTo>
                    <a:pt x="414499" y="47495"/>
                  </a:lnTo>
                  <a:lnTo>
                    <a:pt x="449179" y="27140"/>
                  </a:lnTo>
                  <a:lnTo>
                    <a:pt x="472299" y="27140"/>
                  </a:lnTo>
                  <a:lnTo>
                    <a:pt x="472299" y="0"/>
                  </a:lnTo>
                  <a:close/>
                </a:path>
              </a:pathLst>
            </a:custGeom>
            <a:solidFill>
              <a:srgbClr val="FFFFFF"/>
            </a:solidFill>
          </p:spPr>
          <p:txBody>
            <a:bodyPr wrap="square" lIns="0" tIns="0" rIns="0" bIns="0" rtlCol="0"/>
            <a:lstStyle/>
            <a:p>
              <a:endParaRPr sz="641"/>
            </a:p>
          </p:txBody>
        </p:sp>
        <p:pic>
          <p:nvPicPr>
            <p:cNvPr id="25" name="object 25"/>
            <p:cNvPicPr/>
            <p:nvPr/>
          </p:nvPicPr>
          <p:blipFill>
            <a:blip r:embed="rId11" cstate="print"/>
            <a:stretch>
              <a:fillRect/>
            </a:stretch>
          </p:blipFill>
          <p:spPr>
            <a:xfrm>
              <a:off x="4272121" y="6837488"/>
              <a:ext cx="7057376" cy="4471068"/>
            </a:xfrm>
            <a:prstGeom prst="rect">
              <a:avLst/>
            </a:prstGeom>
          </p:spPr>
        </p:pic>
        <p:pic>
          <p:nvPicPr>
            <p:cNvPr id="26" name="object 26"/>
            <p:cNvPicPr/>
            <p:nvPr/>
          </p:nvPicPr>
          <p:blipFill>
            <a:blip r:embed="rId12" cstate="print"/>
            <a:stretch>
              <a:fillRect/>
            </a:stretch>
          </p:blipFill>
          <p:spPr>
            <a:xfrm>
              <a:off x="3565127" y="9551122"/>
              <a:ext cx="3013430" cy="974211"/>
            </a:xfrm>
            <a:prstGeom prst="rect">
              <a:avLst/>
            </a:prstGeom>
          </p:spPr>
        </p:pic>
        <p:pic>
          <p:nvPicPr>
            <p:cNvPr id="27" name="object 27"/>
            <p:cNvPicPr/>
            <p:nvPr/>
          </p:nvPicPr>
          <p:blipFill>
            <a:blip r:embed="rId13" cstate="print"/>
            <a:stretch>
              <a:fillRect/>
            </a:stretch>
          </p:blipFill>
          <p:spPr>
            <a:xfrm>
              <a:off x="9800748" y="0"/>
              <a:ext cx="2795726" cy="3706693"/>
            </a:xfrm>
            <a:prstGeom prst="rect">
              <a:avLst/>
            </a:prstGeom>
          </p:spPr>
        </p:pic>
        <p:pic>
          <p:nvPicPr>
            <p:cNvPr id="28" name="object 28"/>
            <p:cNvPicPr/>
            <p:nvPr/>
          </p:nvPicPr>
          <p:blipFill>
            <a:blip r:embed="rId14" cstate="print"/>
            <a:stretch>
              <a:fillRect/>
            </a:stretch>
          </p:blipFill>
          <p:spPr>
            <a:xfrm>
              <a:off x="6906805" y="807933"/>
              <a:ext cx="3095800" cy="1291479"/>
            </a:xfrm>
            <a:prstGeom prst="rect">
              <a:avLst/>
            </a:prstGeom>
          </p:spPr>
        </p:pic>
        <p:pic>
          <p:nvPicPr>
            <p:cNvPr id="29" name="object 29"/>
            <p:cNvPicPr/>
            <p:nvPr/>
          </p:nvPicPr>
          <p:blipFill>
            <a:blip r:embed="rId15" cstate="print"/>
            <a:stretch>
              <a:fillRect/>
            </a:stretch>
          </p:blipFill>
          <p:spPr>
            <a:xfrm>
              <a:off x="0" y="7518095"/>
              <a:ext cx="4533893" cy="3790460"/>
            </a:xfrm>
            <a:prstGeom prst="rect">
              <a:avLst/>
            </a:prstGeom>
          </p:spPr>
        </p:pic>
        <p:pic>
          <p:nvPicPr>
            <p:cNvPr id="30" name="object 30"/>
            <p:cNvPicPr/>
            <p:nvPr/>
          </p:nvPicPr>
          <p:blipFill>
            <a:blip r:embed="rId16" cstate="print"/>
            <a:stretch>
              <a:fillRect/>
            </a:stretch>
          </p:blipFill>
          <p:spPr>
            <a:xfrm>
              <a:off x="0" y="9589237"/>
              <a:ext cx="682286" cy="653383"/>
            </a:xfrm>
            <a:prstGeom prst="rect">
              <a:avLst/>
            </a:prstGeom>
          </p:spPr>
        </p:pic>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5143211"/>
          </a:xfrm>
          <a:custGeom>
            <a:avLst/>
            <a:gdLst/>
            <a:ahLst/>
            <a:cxnLst/>
            <a:rect l="l" t="t" r="r" b="b"/>
            <a:pathLst>
              <a:path w="20104100" h="11308715">
                <a:moveTo>
                  <a:pt x="20104100" y="0"/>
                </a:moveTo>
                <a:lnTo>
                  <a:pt x="0" y="0"/>
                </a:lnTo>
                <a:lnTo>
                  <a:pt x="0" y="11308556"/>
                </a:lnTo>
                <a:lnTo>
                  <a:pt x="20104100" y="11308556"/>
                </a:lnTo>
                <a:lnTo>
                  <a:pt x="20104100" y="0"/>
                </a:lnTo>
                <a:close/>
              </a:path>
            </a:pathLst>
          </a:custGeom>
          <a:solidFill>
            <a:srgbClr val="D9D9D9"/>
          </a:solidFill>
        </p:spPr>
        <p:txBody>
          <a:bodyPr wrap="square" lIns="0" tIns="0" rIns="0" bIns="0" rtlCol="0"/>
          <a:lstStyle/>
          <a:p>
            <a:endParaRPr sz="641"/>
          </a:p>
        </p:txBody>
      </p:sp>
      <p:grpSp>
        <p:nvGrpSpPr>
          <p:cNvPr id="3" name="object 3"/>
          <p:cNvGrpSpPr/>
          <p:nvPr/>
        </p:nvGrpSpPr>
        <p:grpSpPr>
          <a:xfrm>
            <a:off x="321" y="0"/>
            <a:ext cx="9143358" cy="3723478"/>
            <a:chOff x="0" y="0"/>
            <a:chExt cx="20104100" cy="8187055"/>
          </a:xfrm>
        </p:grpSpPr>
        <p:sp>
          <p:nvSpPr>
            <p:cNvPr id="4" name="object 4"/>
            <p:cNvSpPr/>
            <p:nvPr/>
          </p:nvSpPr>
          <p:spPr>
            <a:xfrm>
              <a:off x="0" y="3162217"/>
              <a:ext cx="20104100" cy="4984750"/>
            </a:xfrm>
            <a:custGeom>
              <a:avLst/>
              <a:gdLst/>
              <a:ahLst/>
              <a:cxnLst/>
              <a:rect l="l" t="t" r="r" b="b"/>
              <a:pathLst>
                <a:path w="20104100" h="4984750">
                  <a:moveTo>
                    <a:pt x="20104100" y="2481592"/>
                  </a:moveTo>
                  <a:lnTo>
                    <a:pt x="18392102" y="2481592"/>
                  </a:lnTo>
                  <a:lnTo>
                    <a:pt x="18392102" y="0"/>
                  </a:lnTo>
                  <a:lnTo>
                    <a:pt x="18371160" y="0"/>
                  </a:lnTo>
                  <a:lnTo>
                    <a:pt x="18371160" y="2481592"/>
                  </a:lnTo>
                  <a:lnTo>
                    <a:pt x="12444641" y="2481592"/>
                  </a:lnTo>
                  <a:lnTo>
                    <a:pt x="12444641" y="0"/>
                  </a:lnTo>
                  <a:lnTo>
                    <a:pt x="12423699" y="0"/>
                  </a:lnTo>
                  <a:lnTo>
                    <a:pt x="12423699" y="2481592"/>
                  </a:lnTo>
                  <a:lnTo>
                    <a:pt x="6497180" y="2481592"/>
                  </a:lnTo>
                  <a:lnTo>
                    <a:pt x="6497180" y="0"/>
                  </a:lnTo>
                  <a:lnTo>
                    <a:pt x="6476238" y="0"/>
                  </a:lnTo>
                  <a:lnTo>
                    <a:pt x="6476238" y="2481592"/>
                  </a:lnTo>
                  <a:lnTo>
                    <a:pt x="549719" y="2481592"/>
                  </a:lnTo>
                  <a:lnTo>
                    <a:pt x="549719" y="0"/>
                  </a:lnTo>
                  <a:lnTo>
                    <a:pt x="528777" y="0"/>
                  </a:lnTo>
                  <a:lnTo>
                    <a:pt x="528777" y="2481592"/>
                  </a:lnTo>
                  <a:lnTo>
                    <a:pt x="0" y="2481592"/>
                  </a:lnTo>
                  <a:lnTo>
                    <a:pt x="0" y="2502535"/>
                  </a:lnTo>
                  <a:lnTo>
                    <a:pt x="3502507" y="2502535"/>
                  </a:lnTo>
                  <a:lnTo>
                    <a:pt x="3502507" y="4984140"/>
                  </a:lnTo>
                  <a:lnTo>
                    <a:pt x="3523450" y="4984140"/>
                  </a:lnTo>
                  <a:lnTo>
                    <a:pt x="3523450" y="2502535"/>
                  </a:lnTo>
                  <a:lnTo>
                    <a:pt x="9449968" y="2502535"/>
                  </a:lnTo>
                  <a:lnTo>
                    <a:pt x="9449968" y="4984140"/>
                  </a:lnTo>
                  <a:lnTo>
                    <a:pt x="9470911" y="4984140"/>
                  </a:lnTo>
                  <a:lnTo>
                    <a:pt x="9470911" y="2502535"/>
                  </a:lnTo>
                  <a:lnTo>
                    <a:pt x="15397429" y="2502535"/>
                  </a:lnTo>
                  <a:lnTo>
                    <a:pt x="15397429" y="4984140"/>
                  </a:lnTo>
                  <a:lnTo>
                    <a:pt x="15418372" y="4984140"/>
                  </a:lnTo>
                  <a:lnTo>
                    <a:pt x="15418372" y="2502535"/>
                  </a:lnTo>
                  <a:lnTo>
                    <a:pt x="20104100" y="2502535"/>
                  </a:lnTo>
                  <a:lnTo>
                    <a:pt x="20104100" y="2481592"/>
                  </a:lnTo>
                  <a:close/>
                </a:path>
              </a:pathLst>
            </a:custGeom>
            <a:solidFill>
              <a:srgbClr val="FFFFFF">
                <a:alpha val="69999"/>
              </a:srgbClr>
            </a:solidFill>
          </p:spPr>
          <p:txBody>
            <a:bodyPr wrap="square" lIns="0" tIns="0" rIns="0" bIns="0" rtlCol="0"/>
            <a:lstStyle/>
            <a:p>
              <a:endParaRPr sz="641"/>
            </a:p>
          </p:txBody>
        </p:sp>
        <p:pic>
          <p:nvPicPr>
            <p:cNvPr id="5" name="object 5"/>
            <p:cNvPicPr/>
            <p:nvPr/>
          </p:nvPicPr>
          <p:blipFill>
            <a:blip r:embed="rId2" cstate="print"/>
            <a:stretch>
              <a:fillRect/>
            </a:stretch>
          </p:blipFill>
          <p:spPr>
            <a:xfrm>
              <a:off x="3855044" y="6950868"/>
              <a:ext cx="1271185" cy="173383"/>
            </a:xfrm>
            <a:prstGeom prst="rect">
              <a:avLst/>
            </a:prstGeom>
          </p:spPr>
        </p:pic>
        <p:pic>
          <p:nvPicPr>
            <p:cNvPr id="6" name="object 6"/>
            <p:cNvPicPr/>
            <p:nvPr/>
          </p:nvPicPr>
          <p:blipFill>
            <a:blip r:embed="rId3" cstate="print"/>
            <a:stretch>
              <a:fillRect/>
            </a:stretch>
          </p:blipFill>
          <p:spPr>
            <a:xfrm>
              <a:off x="9798826" y="6949764"/>
              <a:ext cx="1218958" cy="231791"/>
            </a:xfrm>
            <a:prstGeom prst="rect">
              <a:avLst/>
            </a:prstGeom>
          </p:spPr>
        </p:pic>
        <p:pic>
          <p:nvPicPr>
            <p:cNvPr id="7" name="object 7"/>
            <p:cNvPicPr/>
            <p:nvPr/>
          </p:nvPicPr>
          <p:blipFill>
            <a:blip r:embed="rId4" cstate="print"/>
            <a:stretch>
              <a:fillRect/>
            </a:stretch>
          </p:blipFill>
          <p:spPr>
            <a:xfrm>
              <a:off x="15765553" y="6955040"/>
              <a:ext cx="1185827" cy="168965"/>
            </a:xfrm>
            <a:prstGeom prst="rect">
              <a:avLst/>
            </a:prstGeom>
          </p:spPr>
        </p:pic>
        <p:sp>
          <p:nvSpPr>
            <p:cNvPr id="8" name="object 8"/>
            <p:cNvSpPr/>
            <p:nvPr/>
          </p:nvSpPr>
          <p:spPr>
            <a:xfrm>
              <a:off x="886425" y="4159313"/>
              <a:ext cx="455295" cy="169545"/>
            </a:xfrm>
            <a:custGeom>
              <a:avLst/>
              <a:gdLst/>
              <a:ahLst/>
              <a:cxnLst/>
              <a:rect l="l" t="t" r="r" b="b"/>
              <a:pathLst>
                <a:path w="455294" h="169545">
                  <a:moveTo>
                    <a:pt x="77918" y="153382"/>
                  </a:moveTo>
                  <a:lnTo>
                    <a:pt x="2331" y="153382"/>
                  </a:lnTo>
                  <a:lnTo>
                    <a:pt x="2331" y="165161"/>
                  </a:lnTo>
                  <a:lnTo>
                    <a:pt x="77918" y="165161"/>
                  </a:lnTo>
                  <a:lnTo>
                    <a:pt x="77918" y="153382"/>
                  </a:lnTo>
                  <a:close/>
                </a:path>
                <a:path w="455294" h="169545">
                  <a:moveTo>
                    <a:pt x="56321" y="0"/>
                  </a:moveTo>
                  <a:lnTo>
                    <a:pt x="44787" y="0"/>
                  </a:lnTo>
                  <a:lnTo>
                    <a:pt x="40124" y="3272"/>
                  </a:lnTo>
                  <a:lnTo>
                    <a:pt x="34971" y="5726"/>
                  </a:lnTo>
                  <a:lnTo>
                    <a:pt x="0" y="12638"/>
                  </a:lnTo>
                  <a:lnTo>
                    <a:pt x="0" y="23927"/>
                  </a:lnTo>
                  <a:lnTo>
                    <a:pt x="10348" y="23927"/>
                  </a:lnTo>
                  <a:lnTo>
                    <a:pt x="14724" y="24377"/>
                  </a:lnTo>
                  <a:lnTo>
                    <a:pt x="20205" y="26177"/>
                  </a:lnTo>
                  <a:lnTo>
                    <a:pt x="22005" y="27772"/>
                  </a:lnTo>
                  <a:lnTo>
                    <a:pt x="22823" y="30062"/>
                  </a:lnTo>
                  <a:lnTo>
                    <a:pt x="23723" y="32353"/>
                  </a:lnTo>
                  <a:lnTo>
                    <a:pt x="24173" y="35911"/>
                  </a:lnTo>
                  <a:lnTo>
                    <a:pt x="24173" y="140947"/>
                  </a:lnTo>
                  <a:lnTo>
                    <a:pt x="23940" y="143770"/>
                  </a:lnTo>
                  <a:lnTo>
                    <a:pt x="23886" y="144424"/>
                  </a:lnTo>
                  <a:lnTo>
                    <a:pt x="23314" y="146633"/>
                  </a:lnTo>
                  <a:lnTo>
                    <a:pt x="22823" y="148760"/>
                  </a:lnTo>
                  <a:lnTo>
                    <a:pt x="21432" y="150437"/>
                  </a:lnTo>
                  <a:lnTo>
                    <a:pt x="19142" y="151664"/>
                  </a:lnTo>
                  <a:lnTo>
                    <a:pt x="16933" y="152809"/>
                  </a:lnTo>
                  <a:lnTo>
                    <a:pt x="13252" y="153382"/>
                  </a:lnTo>
                  <a:lnTo>
                    <a:pt x="65115" y="153382"/>
                  </a:lnTo>
                  <a:lnTo>
                    <a:pt x="61230" y="152277"/>
                  </a:lnTo>
                  <a:lnTo>
                    <a:pt x="59266" y="150069"/>
                  </a:lnTo>
                  <a:lnTo>
                    <a:pt x="57303" y="147778"/>
                  </a:lnTo>
                  <a:lnTo>
                    <a:pt x="56321" y="143770"/>
                  </a:lnTo>
                  <a:lnTo>
                    <a:pt x="56321" y="0"/>
                  </a:lnTo>
                  <a:close/>
                </a:path>
                <a:path w="455294" h="169545">
                  <a:moveTo>
                    <a:pt x="128595" y="131540"/>
                  </a:moveTo>
                  <a:lnTo>
                    <a:pt x="122623" y="131540"/>
                  </a:lnTo>
                  <a:lnTo>
                    <a:pt x="119801" y="132726"/>
                  </a:lnTo>
                  <a:lnTo>
                    <a:pt x="117140" y="135139"/>
                  </a:lnTo>
                  <a:lnTo>
                    <a:pt x="114648" y="137471"/>
                  </a:lnTo>
                  <a:lnTo>
                    <a:pt x="113460" y="140498"/>
                  </a:lnTo>
                  <a:lnTo>
                    <a:pt x="113380" y="148637"/>
                  </a:lnTo>
                  <a:lnTo>
                    <a:pt x="114893" y="152482"/>
                  </a:lnTo>
                  <a:lnTo>
                    <a:pt x="117920" y="156327"/>
                  </a:lnTo>
                  <a:lnTo>
                    <a:pt x="120946" y="160090"/>
                  </a:lnTo>
                  <a:lnTo>
                    <a:pt x="125446" y="163116"/>
                  </a:lnTo>
                  <a:lnTo>
                    <a:pt x="131417" y="165407"/>
                  </a:lnTo>
                  <a:lnTo>
                    <a:pt x="137389" y="167779"/>
                  </a:lnTo>
                  <a:lnTo>
                    <a:pt x="144710" y="168965"/>
                  </a:lnTo>
                  <a:lnTo>
                    <a:pt x="153382" y="168965"/>
                  </a:lnTo>
                  <a:lnTo>
                    <a:pt x="194634" y="157063"/>
                  </a:lnTo>
                  <a:lnTo>
                    <a:pt x="155713" y="157063"/>
                  </a:lnTo>
                  <a:lnTo>
                    <a:pt x="151500" y="155877"/>
                  </a:lnTo>
                  <a:lnTo>
                    <a:pt x="135346" y="137471"/>
                  </a:lnTo>
                  <a:lnTo>
                    <a:pt x="133749" y="135139"/>
                  </a:lnTo>
                  <a:lnTo>
                    <a:pt x="132276" y="133749"/>
                  </a:lnTo>
                  <a:lnTo>
                    <a:pt x="130804" y="132276"/>
                  </a:lnTo>
                  <a:lnTo>
                    <a:pt x="128595" y="131540"/>
                  </a:lnTo>
                  <a:close/>
                </a:path>
                <a:path w="455294" h="169545">
                  <a:moveTo>
                    <a:pt x="202048" y="68715"/>
                  </a:moveTo>
                  <a:lnTo>
                    <a:pt x="171501" y="68715"/>
                  </a:lnTo>
                  <a:lnTo>
                    <a:pt x="178005" y="72887"/>
                  </a:lnTo>
                  <a:lnTo>
                    <a:pt x="181604" y="81231"/>
                  </a:lnTo>
                  <a:lnTo>
                    <a:pt x="183966" y="88033"/>
                  </a:lnTo>
                  <a:lnTo>
                    <a:pt x="185653" y="96047"/>
                  </a:lnTo>
                  <a:lnTo>
                    <a:pt x="186666" y="105273"/>
                  </a:lnTo>
                  <a:lnTo>
                    <a:pt x="187003" y="115711"/>
                  </a:lnTo>
                  <a:lnTo>
                    <a:pt x="187003" y="122664"/>
                  </a:lnTo>
                  <a:lnTo>
                    <a:pt x="186512" y="129004"/>
                  </a:lnTo>
                  <a:lnTo>
                    <a:pt x="185531" y="134730"/>
                  </a:lnTo>
                  <a:lnTo>
                    <a:pt x="184905" y="138657"/>
                  </a:lnTo>
                  <a:lnTo>
                    <a:pt x="168393" y="157063"/>
                  </a:lnTo>
                  <a:lnTo>
                    <a:pt x="194634" y="157063"/>
                  </a:lnTo>
                  <a:lnTo>
                    <a:pt x="217710" y="124914"/>
                  </a:lnTo>
                  <a:lnTo>
                    <a:pt x="219643" y="110680"/>
                  </a:lnTo>
                  <a:lnTo>
                    <a:pt x="219643" y="103809"/>
                  </a:lnTo>
                  <a:lnTo>
                    <a:pt x="218497" y="97223"/>
                  </a:lnTo>
                  <a:lnTo>
                    <a:pt x="216207" y="90924"/>
                  </a:lnTo>
                  <a:lnTo>
                    <a:pt x="213916" y="84544"/>
                  </a:lnTo>
                  <a:lnTo>
                    <a:pt x="210603" y="78817"/>
                  </a:lnTo>
                  <a:lnTo>
                    <a:pt x="206268" y="73746"/>
                  </a:lnTo>
                  <a:lnTo>
                    <a:pt x="202048" y="68715"/>
                  </a:lnTo>
                  <a:close/>
                </a:path>
                <a:path w="455294" h="169545">
                  <a:moveTo>
                    <a:pt x="205041" y="3803"/>
                  </a:moveTo>
                  <a:lnTo>
                    <a:pt x="129699" y="3803"/>
                  </a:lnTo>
                  <a:lnTo>
                    <a:pt x="128271" y="56812"/>
                  </a:lnTo>
                  <a:lnTo>
                    <a:pt x="128165" y="60739"/>
                  </a:lnTo>
                  <a:lnTo>
                    <a:pt x="128062" y="64584"/>
                  </a:lnTo>
                  <a:lnTo>
                    <a:pt x="127957" y="68469"/>
                  </a:lnTo>
                  <a:lnTo>
                    <a:pt x="127854" y="72273"/>
                  </a:lnTo>
                  <a:lnTo>
                    <a:pt x="127790" y="74645"/>
                  </a:lnTo>
                  <a:lnTo>
                    <a:pt x="127678" y="78817"/>
                  </a:lnTo>
                  <a:lnTo>
                    <a:pt x="127613" y="81231"/>
                  </a:lnTo>
                  <a:lnTo>
                    <a:pt x="127491" y="85771"/>
                  </a:lnTo>
                  <a:lnTo>
                    <a:pt x="140498" y="85771"/>
                  </a:lnTo>
                  <a:lnTo>
                    <a:pt x="158413" y="68715"/>
                  </a:lnTo>
                  <a:lnTo>
                    <a:pt x="202067" y="68715"/>
                  </a:lnTo>
                  <a:lnTo>
                    <a:pt x="201748" y="68469"/>
                  </a:lnTo>
                  <a:lnTo>
                    <a:pt x="139516" y="68469"/>
                  </a:lnTo>
                  <a:lnTo>
                    <a:pt x="140498" y="24418"/>
                  </a:lnTo>
                  <a:lnTo>
                    <a:pt x="190602" y="24418"/>
                  </a:lnTo>
                  <a:lnTo>
                    <a:pt x="192975" y="23968"/>
                  </a:lnTo>
                  <a:lnTo>
                    <a:pt x="194365" y="23068"/>
                  </a:lnTo>
                  <a:lnTo>
                    <a:pt x="195756" y="22087"/>
                  </a:lnTo>
                  <a:lnTo>
                    <a:pt x="197556" y="19264"/>
                  </a:lnTo>
                  <a:lnTo>
                    <a:pt x="199764" y="14601"/>
                  </a:lnTo>
                  <a:lnTo>
                    <a:pt x="205041" y="3803"/>
                  </a:lnTo>
                  <a:close/>
                </a:path>
                <a:path w="455294" h="169545">
                  <a:moveTo>
                    <a:pt x="176982" y="56812"/>
                  </a:moveTo>
                  <a:lnTo>
                    <a:pt x="164466" y="56812"/>
                  </a:lnTo>
                  <a:lnTo>
                    <a:pt x="160171" y="57344"/>
                  </a:lnTo>
                  <a:lnTo>
                    <a:pt x="139516" y="68469"/>
                  </a:lnTo>
                  <a:lnTo>
                    <a:pt x="201748" y="68469"/>
                  </a:lnTo>
                  <a:lnTo>
                    <a:pt x="196697" y="64584"/>
                  </a:lnTo>
                  <a:lnTo>
                    <a:pt x="183935" y="58366"/>
                  </a:lnTo>
                  <a:lnTo>
                    <a:pt x="176982" y="56812"/>
                  </a:lnTo>
                  <a:close/>
                </a:path>
                <a:path w="455294" h="169545">
                  <a:moveTo>
                    <a:pt x="329219" y="153382"/>
                  </a:moveTo>
                  <a:lnTo>
                    <a:pt x="253632" y="153382"/>
                  </a:lnTo>
                  <a:lnTo>
                    <a:pt x="253632" y="165161"/>
                  </a:lnTo>
                  <a:lnTo>
                    <a:pt x="329219" y="165161"/>
                  </a:lnTo>
                  <a:lnTo>
                    <a:pt x="329219" y="153382"/>
                  </a:lnTo>
                  <a:close/>
                </a:path>
                <a:path w="455294" h="169545">
                  <a:moveTo>
                    <a:pt x="307623" y="0"/>
                  </a:moveTo>
                  <a:lnTo>
                    <a:pt x="296088" y="0"/>
                  </a:lnTo>
                  <a:lnTo>
                    <a:pt x="291426" y="3272"/>
                  </a:lnTo>
                  <a:lnTo>
                    <a:pt x="286272" y="5726"/>
                  </a:lnTo>
                  <a:lnTo>
                    <a:pt x="251301" y="12638"/>
                  </a:lnTo>
                  <a:lnTo>
                    <a:pt x="251301" y="23927"/>
                  </a:lnTo>
                  <a:lnTo>
                    <a:pt x="261649" y="23927"/>
                  </a:lnTo>
                  <a:lnTo>
                    <a:pt x="266025" y="24377"/>
                  </a:lnTo>
                  <a:lnTo>
                    <a:pt x="271506" y="26177"/>
                  </a:lnTo>
                  <a:lnTo>
                    <a:pt x="273306" y="27772"/>
                  </a:lnTo>
                  <a:lnTo>
                    <a:pt x="274124" y="30062"/>
                  </a:lnTo>
                  <a:lnTo>
                    <a:pt x="275024" y="32353"/>
                  </a:lnTo>
                  <a:lnTo>
                    <a:pt x="275474" y="35911"/>
                  </a:lnTo>
                  <a:lnTo>
                    <a:pt x="275474" y="140947"/>
                  </a:lnTo>
                  <a:lnTo>
                    <a:pt x="275241" y="143770"/>
                  </a:lnTo>
                  <a:lnTo>
                    <a:pt x="275187" y="144424"/>
                  </a:lnTo>
                  <a:lnTo>
                    <a:pt x="274615" y="146633"/>
                  </a:lnTo>
                  <a:lnTo>
                    <a:pt x="274124" y="148760"/>
                  </a:lnTo>
                  <a:lnTo>
                    <a:pt x="272733" y="150437"/>
                  </a:lnTo>
                  <a:lnTo>
                    <a:pt x="270443" y="151664"/>
                  </a:lnTo>
                  <a:lnTo>
                    <a:pt x="268234" y="152809"/>
                  </a:lnTo>
                  <a:lnTo>
                    <a:pt x="264553" y="153382"/>
                  </a:lnTo>
                  <a:lnTo>
                    <a:pt x="316417" y="153382"/>
                  </a:lnTo>
                  <a:lnTo>
                    <a:pt x="312531" y="152277"/>
                  </a:lnTo>
                  <a:lnTo>
                    <a:pt x="310568" y="150069"/>
                  </a:lnTo>
                  <a:lnTo>
                    <a:pt x="308604" y="147778"/>
                  </a:lnTo>
                  <a:lnTo>
                    <a:pt x="307623" y="143770"/>
                  </a:lnTo>
                  <a:lnTo>
                    <a:pt x="307623" y="0"/>
                  </a:lnTo>
                  <a:close/>
                </a:path>
                <a:path w="455294" h="169545">
                  <a:moveTo>
                    <a:pt x="454869" y="153382"/>
                  </a:moveTo>
                  <a:lnTo>
                    <a:pt x="379283" y="153382"/>
                  </a:lnTo>
                  <a:lnTo>
                    <a:pt x="379283" y="165161"/>
                  </a:lnTo>
                  <a:lnTo>
                    <a:pt x="454869" y="165161"/>
                  </a:lnTo>
                  <a:lnTo>
                    <a:pt x="454869" y="153382"/>
                  </a:lnTo>
                  <a:close/>
                </a:path>
                <a:path w="455294" h="169545">
                  <a:moveTo>
                    <a:pt x="433273" y="0"/>
                  </a:moveTo>
                  <a:lnTo>
                    <a:pt x="421739" y="0"/>
                  </a:lnTo>
                  <a:lnTo>
                    <a:pt x="417076" y="3272"/>
                  </a:lnTo>
                  <a:lnTo>
                    <a:pt x="411922" y="5726"/>
                  </a:lnTo>
                  <a:lnTo>
                    <a:pt x="376951" y="12638"/>
                  </a:lnTo>
                  <a:lnTo>
                    <a:pt x="376951" y="23927"/>
                  </a:lnTo>
                  <a:lnTo>
                    <a:pt x="387300" y="23927"/>
                  </a:lnTo>
                  <a:lnTo>
                    <a:pt x="391676" y="24377"/>
                  </a:lnTo>
                  <a:lnTo>
                    <a:pt x="397157" y="26177"/>
                  </a:lnTo>
                  <a:lnTo>
                    <a:pt x="398957" y="27772"/>
                  </a:lnTo>
                  <a:lnTo>
                    <a:pt x="399775" y="30062"/>
                  </a:lnTo>
                  <a:lnTo>
                    <a:pt x="400674" y="32353"/>
                  </a:lnTo>
                  <a:lnTo>
                    <a:pt x="401124" y="35911"/>
                  </a:lnTo>
                  <a:lnTo>
                    <a:pt x="401124" y="140947"/>
                  </a:lnTo>
                  <a:lnTo>
                    <a:pt x="400892" y="143770"/>
                  </a:lnTo>
                  <a:lnTo>
                    <a:pt x="400838" y="144424"/>
                  </a:lnTo>
                  <a:lnTo>
                    <a:pt x="400265" y="146633"/>
                  </a:lnTo>
                  <a:lnTo>
                    <a:pt x="399775" y="148760"/>
                  </a:lnTo>
                  <a:lnTo>
                    <a:pt x="398384" y="150437"/>
                  </a:lnTo>
                  <a:lnTo>
                    <a:pt x="396093" y="151664"/>
                  </a:lnTo>
                  <a:lnTo>
                    <a:pt x="393885" y="152809"/>
                  </a:lnTo>
                  <a:lnTo>
                    <a:pt x="390204" y="153382"/>
                  </a:lnTo>
                  <a:lnTo>
                    <a:pt x="442067" y="153382"/>
                  </a:lnTo>
                  <a:lnTo>
                    <a:pt x="438182" y="152277"/>
                  </a:lnTo>
                  <a:lnTo>
                    <a:pt x="436218" y="150069"/>
                  </a:lnTo>
                  <a:lnTo>
                    <a:pt x="434255" y="147778"/>
                  </a:lnTo>
                  <a:lnTo>
                    <a:pt x="433273" y="143770"/>
                  </a:lnTo>
                  <a:lnTo>
                    <a:pt x="433273" y="0"/>
                  </a:lnTo>
                  <a:close/>
                </a:path>
              </a:pathLst>
            </a:custGeom>
            <a:solidFill>
              <a:srgbClr val="00529E"/>
            </a:solidFill>
          </p:spPr>
          <p:txBody>
            <a:bodyPr wrap="square" lIns="0" tIns="0" rIns="0" bIns="0" rtlCol="0"/>
            <a:lstStyle/>
            <a:p>
              <a:endParaRPr sz="641"/>
            </a:p>
          </p:txBody>
        </p:sp>
        <p:pic>
          <p:nvPicPr>
            <p:cNvPr id="9" name="object 9"/>
            <p:cNvPicPr/>
            <p:nvPr/>
          </p:nvPicPr>
          <p:blipFill>
            <a:blip r:embed="rId5" cstate="print"/>
            <a:stretch>
              <a:fillRect/>
            </a:stretch>
          </p:blipFill>
          <p:spPr>
            <a:xfrm>
              <a:off x="6818305" y="4155141"/>
              <a:ext cx="1459661" cy="173383"/>
            </a:xfrm>
            <a:prstGeom prst="rect">
              <a:avLst/>
            </a:prstGeom>
          </p:spPr>
        </p:pic>
        <p:sp>
          <p:nvSpPr>
            <p:cNvPr id="10" name="object 10"/>
            <p:cNvSpPr/>
            <p:nvPr/>
          </p:nvSpPr>
          <p:spPr>
            <a:xfrm>
              <a:off x="12781343" y="4154049"/>
              <a:ext cx="6418580" cy="174625"/>
            </a:xfrm>
            <a:custGeom>
              <a:avLst/>
              <a:gdLst/>
              <a:ahLst/>
              <a:cxnLst/>
              <a:rect l="l" t="t" r="r" b="b"/>
              <a:pathLst>
                <a:path w="6418580" h="174625">
                  <a:moveTo>
                    <a:pt x="77914" y="158648"/>
                  </a:moveTo>
                  <a:lnTo>
                    <a:pt x="65112" y="158648"/>
                  </a:lnTo>
                  <a:lnTo>
                    <a:pt x="61226" y="157543"/>
                  </a:lnTo>
                  <a:lnTo>
                    <a:pt x="59270" y="155333"/>
                  </a:lnTo>
                  <a:lnTo>
                    <a:pt x="57302" y="153047"/>
                  </a:lnTo>
                  <a:lnTo>
                    <a:pt x="56324" y="149047"/>
                  </a:lnTo>
                  <a:lnTo>
                    <a:pt x="56324" y="5270"/>
                  </a:lnTo>
                  <a:lnTo>
                    <a:pt x="44792" y="5270"/>
                  </a:lnTo>
                  <a:lnTo>
                    <a:pt x="0" y="17907"/>
                  </a:lnTo>
                  <a:lnTo>
                    <a:pt x="0" y="29197"/>
                  </a:lnTo>
                  <a:lnTo>
                    <a:pt x="10350" y="29197"/>
                  </a:lnTo>
                  <a:lnTo>
                    <a:pt x="14732" y="29654"/>
                  </a:lnTo>
                  <a:lnTo>
                    <a:pt x="20205" y="31445"/>
                  </a:lnTo>
                  <a:lnTo>
                    <a:pt x="22009" y="33045"/>
                  </a:lnTo>
                  <a:lnTo>
                    <a:pt x="22821" y="35331"/>
                  </a:lnTo>
                  <a:lnTo>
                    <a:pt x="23723" y="37630"/>
                  </a:lnTo>
                  <a:lnTo>
                    <a:pt x="24180" y="41186"/>
                  </a:lnTo>
                  <a:lnTo>
                    <a:pt x="24180" y="146215"/>
                  </a:lnTo>
                  <a:lnTo>
                    <a:pt x="23939" y="149047"/>
                  </a:lnTo>
                  <a:lnTo>
                    <a:pt x="23888" y="149694"/>
                  </a:lnTo>
                  <a:lnTo>
                    <a:pt x="23317" y="151904"/>
                  </a:lnTo>
                  <a:lnTo>
                    <a:pt x="22821" y="154025"/>
                  </a:lnTo>
                  <a:lnTo>
                    <a:pt x="21437" y="155702"/>
                  </a:lnTo>
                  <a:lnTo>
                    <a:pt x="19138" y="156933"/>
                  </a:lnTo>
                  <a:lnTo>
                    <a:pt x="16929" y="158076"/>
                  </a:lnTo>
                  <a:lnTo>
                    <a:pt x="13258" y="158648"/>
                  </a:lnTo>
                  <a:lnTo>
                    <a:pt x="2336" y="158648"/>
                  </a:lnTo>
                  <a:lnTo>
                    <a:pt x="2336" y="170434"/>
                  </a:lnTo>
                  <a:lnTo>
                    <a:pt x="77914" y="170434"/>
                  </a:lnTo>
                  <a:lnTo>
                    <a:pt x="77914" y="158648"/>
                  </a:lnTo>
                  <a:close/>
                </a:path>
                <a:path w="6418580" h="174625">
                  <a:moveTo>
                    <a:pt x="221488" y="9080"/>
                  </a:moveTo>
                  <a:lnTo>
                    <a:pt x="147332" y="9080"/>
                  </a:lnTo>
                  <a:lnTo>
                    <a:pt x="144056" y="8585"/>
                  </a:lnTo>
                  <a:lnTo>
                    <a:pt x="143078" y="7607"/>
                  </a:lnTo>
                  <a:lnTo>
                    <a:pt x="142506" y="7112"/>
                  </a:lnTo>
                  <a:lnTo>
                    <a:pt x="142214" y="6375"/>
                  </a:lnTo>
                  <a:lnTo>
                    <a:pt x="142214" y="4572"/>
                  </a:lnTo>
                  <a:lnTo>
                    <a:pt x="142582" y="2781"/>
                  </a:lnTo>
                  <a:lnTo>
                    <a:pt x="143319" y="0"/>
                  </a:lnTo>
                  <a:lnTo>
                    <a:pt x="131660" y="0"/>
                  </a:lnTo>
                  <a:lnTo>
                    <a:pt x="114858" y="51536"/>
                  </a:lnTo>
                  <a:lnTo>
                    <a:pt x="127254" y="51536"/>
                  </a:lnTo>
                  <a:lnTo>
                    <a:pt x="129870" y="43764"/>
                  </a:lnTo>
                  <a:lnTo>
                    <a:pt x="131216" y="40894"/>
                  </a:lnTo>
                  <a:lnTo>
                    <a:pt x="132524" y="39255"/>
                  </a:lnTo>
                  <a:lnTo>
                    <a:pt x="133908" y="37630"/>
                  </a:lnTo>
                  <a:lnTo>
                    <a:pt x="135674" y="36639"/>
                  </a:lnTo>
                  <a:lnTo>
                    <a:pt x="137795" y="36309"/>
                  </a:lnTo>
                  <a:lnTo>
                    <a:pt x="139928" y="35902"/>
                  </a:lnTo>
                  <a:lnTo>
                    <a:pt x="143611" y="35699"/>
                  </a:lnTo>
                  <a:lnTo>
                    <a:pt x="200621" y="35699"/>
                  </a:lnTo>
                  <a:lnTo>
                    <a:pt x="148844" y="142328"/>
                  </a:lnTo>
                  <a:lnTo>
                    <a:pt x="148272" y="143319"/>
                  </a:lnTo>
                  <a:lnTo>
                    <a:pt x="147408" y="144868"/>
                  </a:lnTo>
                  <a:lnTo>
                    <a:pt x="141973" y="158076"/>
                  </a:lnTo>
                  <a:lnTo>
                    <a:pt x="141973" y="164045"/>
                  </a:lnTo>
                  <a:lnTo>
                    <a:pt x="143408" y="167487"/>
                  </a:lnTo>
                  <a:lnTo>
                    <a:pt x="149136" y="172885"/>
                  </a:lnTo>
                  <a:lnTo>
                    <a:pt x="152488" y="174231"/>
                  </a:lnTo>
                  <a:lnTo>
                    <a:pt x="160007" y="174231"/>
                  </a:lnTo>
                  <a:lnTo>
                    <a:pt x="162991" y="173215"/>
                  </a:lnTo>
                  <a:lnTo>
                    <a:pt x="165290" y="171170"/>
                  </a:lnTo>
                  <a:lnTo>
                    <a:pt x="167652" y="169125"/>
                  </a:lnTo>
                  <a:lnTo>
                    <a:pt x="169545" y="166547"/>
                  </a:lnTo>
                  <a:lnTo>
                    <a:pt x="170929" y="163436"/>
                  </a:lnTo>
                  <a:lnTo>
                    <a:pt x="172402" y="160324"/>
                  </a:lnTo>
                  <a:lnTo>
                    <a:pt x="173837" y="156654"/>
                  </a:lnTo>
                  <a:lnTo>
                    <a:pt x="175221" y="152400"/>
                  </a:lnTo>
                  <a:lnTo>
                    <a:pt x="212826" y="35902"/>
                  </a:lnTo>
                  <a:lnTo>
                    <a:pt x="212890" y="35699"/>
                  </a:lnTo>
                  <a:lnTo>
                    <a:pt x="221488" y="9080"/>
                  </a:lnTo>
                  <a:close/>
                </a:path>
                <a:path w="6418580" h="174625">
                  <a:moveTo>
                    <a:pt x="347141" y="9080"/>
                  </a:moveTo>
                  <a:lnTo>
                    <a:pt x="272986" y="9080"/>
                  </a:lnTo>
                  <a:lnTo>
                    <a:pt x="269709" y="8585"/>
                  </a:lnTo>
                  <a:lnTo>
                    <a:pt x="268732" y="7607"/>
                  </a:lnTo>
                  <a:lnTo>
                    <a:pt x="268160" y="7112"/>
                  </a:lnTo>
                  <a:lnTo>
                    <a:pt x="267868" y="6375"/>
                  </a:lnTo>
                  <a:lnTo>
                    <a:pt x="267868" y="4572"/>
                  </a:lnTo>
                  <a:lnTo>
                    <a:pt x="268236" y="2781"/>
                  </a:lnTo>
                  <a:lnTo>
                    <a:pt x="268973" y="0"/>
                  </a:lnTo>
                  <a:lnTo>
                    <a:pt x="257314" y="0"/>
                  </a:lnTo>
                  <a:lnTo>
                    <a:pt x="240499" y="51536"/>
                  </a:lnTo>
                  <a:lnTo>
                    <a:pt x="252895" y="51536"/>
                  </a:lnTo>
                  <a:lnTo>
                    <a:pt x="255511" y="43764"/>
                  </a:lnTo>
                  <a:lnTo>
                    <a:pt x="256870" y="40894"/>
                  </a:lnTo>
                  <a:lnTo>
                    <a:pt x="258178" y="39255"/>
                  </a:lnTo>
                  <a:lnTo>
                    <a:pt x="259562" y="37630"/>
                  </a:lnTo>
                  <a:lnTo>
                    <a:pt x="261327" y="36639"/>
                  </a:lnTo>
                  <a:lnTo>
                    <a:pt x="263448" y="36309"/>
                  </a:lnTo>
                  <a:lnTo>
                    <a:pt x="265582" y="35902"/>
                  </a:lnTo>
                  <a:lnTo>
                    <a:pt x="269265" y="35699"/>
                  </a:lnTo>
                  <a:lnTo>
                    <a:pt x="326275" y="35699"/>
                  </a:lnTo>
                  <a:lnTo>
                    <a:pt x="274497" y="142328"/>
                  </a:lnTo>
                  <a:lnTo>
                    <a:pt x="273926" y="143319"/>
                  </a:lnTo>
                  <a:lnTo>
                    <a:pt x="273062" y="144868"/>
                  </a:lnTo>
                  <a:lnTo>
                    <a:pt x="267627" y="158076"/>
                  </a:lnTo>
                  <a:lnTo>
                    <a:pt x="267627" y="164045"/>
                  </a:lnTo>
                  <a:lnTo>
                    <a:pt x="269049" y="167487"/>
                  </a:lnTo>
                  <a:lnTo>
                    <a:pt x="274777" y="172885"/>
                  </a:lnTo>
                  <a:lnTo>
                    <a:pt x="278130" y="174231"/>
                  </a:lnTo>
                  <a:lnTo>
                    <a:pt x="285661" y="174231"/>
                  </a:lnTo>
                  <a:lnTo>
                    <a:pt x="288645" y="173215"/>
                  </a:lnTo>
                  <a:lnTo>
                    <a:pt x="290931" y="171170"/>
                  </a:lnTo>
                  <a:lnTo>
                    <a:pt x="293306" y="169125"/>
                  </a:lnTo>
                  <a:lnTo>
                    <a:pt x="295186" y="166547"/>
                  </a:lnTo>
                  <a:lnTo>
                    <a:pt x="296583" y="163436"/>
                  </a:lnTo>
                  <a:lnTo>
                    <a:pt x="298056" y="160324"/>
                  </a:lnTo>
                  <a:lnTo>
                    <a:pt x="299491" y="156654"/>
                  </a:lnTo>
                  <a:lnTo>
                    <a:pt x="300875" y="152400"/>
                  </a:lnTo>
                  <a:lnTo>
                    <a:pt x="338480" y="35902"/>
                  </a:lnTo>
                  <a:lnTo>
                    <a:pt x="338543" y="35699"/>
                  </a:lnTo>
                  <a:lnTo>
                    <a:pt x="347141" y="9080"/>
                  </a:lnTo>
                  <a:close/>
                </a:path>
                <a:path w="6418580" h="174625">
                  <a:moveTo>
                    <a:pt x="470941" y="126580"/>
                  </a:moveTo>
                  <a:lnTo>
                    <a:pt x="470852" y="115709"/>
                  </a:lnTo>
                  <a:lnTo>
                    <a:pt x="470636" y="111480"/>
                  </a:lnTo>
                  <a:lnTo>
                    <a:pt x="470535" y="109410"/>
                  </a:lnTo>
                  <a:lnTo>
                    <a:pt x="470509" y="109016"/>
                  </a:lnTo>
                  <a:lnTo>
                    <a:pt x="469303" y="101930"/>
                  </a:lnTo>
                  <a:lnTo>
                    <a:pt x="469201" y="101320"/>
                  </a:lnTo>
                  <a:lnTo>
                    <a:pt x="467017" y="94348"/>
                  </a:lnTo>
                  <a:lnTo>
                    <a:pt x="464058" y="88315"/>
                  </a:lnTo>
                  <a:lnTo>
                    <a:pt x="463956" y="88099"/>
                  </a:lnTo>
                  <a:lnTo>
                    <a:pt x="446278" y="71043"/>
                  </a:lnTo>
                  <a:lnTo>
                    <a:pt x="439166" y="67437"/>
                  </a:lnTo>
                  <a:lnTo>
                    <a:pt x="438277" y="67221"/>
                  </a:lnTo>
                  <a:lnTo>
                    <a:pt x="438277" y="109016"/>
                  </a:lnTo>
                  <a:lnTo>
                    <a:pt x="438162" y="131089"/>
                  </a:lnTo>
                  <a:lnTo>
                    <a:pt x="437692" y="140208"/>
                  </a:lnTo>
                  <a:lnTo>
                    <a:pt x="436956" y="144462"/>
                  </a:lnTo>
                  <a:lnTo>
                    <a:pt x="436918" y="144703"/>
                  </a:lnTo>
                  <a:lnTo>
                    <a:pt x="422605" y="162331"/>
                  </a:lnTo>
                  <a:lnTo>
                    <a:pt x="412864" y="162331"/>
                  </a:lnTo>
                  <a:lnTo>
                    <a:pt x="409206" y="161188"/>
                  </a:lnTo>
                  <a:lnTo>
                    <a:pt x="409041" y="161188"/>
                  </a:lnTo>
                  <a:lnTo>
                    <a:pt x="395160" y="120396"/>
                  </a:lnTo>
                  <a:lnTo>
                    <a:pt x="396392" y="103555"/>
                  </a:lnTo>
                  <a:lnTo>
                    <a:pt x="396506" y="101930"/>
                  </a:lnTo>
                  <a:lnTo>
                    <a:pt x="400697" y="88315"/>
                  </a:lnTo>
                  <a:lnTo>
                    <a:pt x="407593" y="80238"/>
                  </a:lnTo>
                  <a:lnTo>
                    <a:pt x="407314" y="80238"/>
                  </a:lnTo>
                  <a:lnTo>
                    <a:pt x="417449" y="77419"/>
                  </a:lnTo>
                  <a:lnTo>
                    <a:pt x="423494" y="77419"/>
                  </a:lnTo>
                  <a:lnTo>
                    <a:pt x="428078" y="79502"/>
                  </a:lnTo>
                  <a:lnTo>
                    <a:pt x="431190" y="83680"/>
                  </a:lnTo>
                  <a:lnTo>
                    <a:pt x="434378" y="87845"/>
                  </a:lnTo>
                  <a:lnTo>
                    <a:pt x="436346" y="92671"/>
                  </a:lnTo>
                  <a:lnTo>
                    <a:pt x="437083" y="98158"/>
                  </a:lnTo>
                  <a:lnTo>
                    <a:pt x="437896" y="103555"/>
                  </a:lnTo>
                  <a:lnTo>
                    <a:pt x="438277" y="109016"/>
                  </a:lnTo>
                  <a:lnTo>
                    <a:pt x="438277" y="67221"/>
                  </a:lnTo>
                  <a:lnTo>
                    <a:pt x="431800" y="65646"/>
                  </a:lnTo>
                  <a:lnTo>
                    <a:pt x="424192" y="65646"/>
                  </a:lnTo>
                  <a:lnTo>
                    <a:pt x="417804" y="66205"/>
                  </a:lnTo>
                  <a:lnTo>
                    <a:pt x="411276" y="67906"/>
                  </a:lnTo>
                  <a:lnTo>
                    <a:pt x="404622" y="70751"/>
                  </a:lnTo>
                  <a:lnTo>
                    <a:pt x="397814" y="74726"/>
                  </a:lnTo>
                  <a:lnTo>
                    <a:pt x="398487" y="68072"/>
                  </a:lnTo>
                  <a:lnTo>
                    <a:pt x="409714" y="27228"/>
                  </a:lnTo>
                  <a:lnTo>
                    <a:pt x="419658" y="17170"/>
                  </a:lnTo>
                  <a:lnTo>
                    <a:pt x="432904" y="17170"/>
                  </a:lnTo>
                  <a:lnTo>
                    <a:pt x="438023" y="20078"/>
                  </a:lnTo>
                  <a:lnTo>
                    <a:pt x="443992" y="28092"/>
                  </a:lnTo>
                  <a:lnTo>
                    <a:pt x="445427" y="29895"/>
                  </a:lnTo>
                  <a:lnTo>
                    <a:pt x="454139" y="35699"/>
                  </a:lnTo>
                  <a:lnTo>
                    <a:pt x="459536" y="35699"/>
                  </a:lnTo>
                  <a:lnTo>
                    <a:pt x="467512" y="21463"/>
                  </a:lnTo>
                  <a:lnTo>
                    <a:pt x="466445" y="18567"/>
                  </a:lnTo>
                  <a:lnTo>
                    <a:pt x="465416" y="17170"/>
                  </a:lnTo>
                  <a:lnTo>
                    <a:pt x="464324" y="15697"/>
                  </a:lnTo>
                  <a:lnTo>
                    <a:pt x="462191" y="12750"/>
                  </a:lnTo>
                  <a:lnTo>
                    <a:pt x="458762" y="10299"/>
                  </a:lnTo>
                  <a:lnTo>
                    <a:pt x="454012" y="8343"/>
                  </a:lnTo>
                  <a:lnTo>
                    <a:pt x="449262" y="6299"/>
                  </a:lnTo>
                  <a:lnTo>
                    <a:pt x="443128" y="5270"/>
                  </a:lnTo>
                  <a:lnTo>
                    <a:pt x="435610" y="5270"/>
                  </a:lnTo>
                  <a:lnTo>
                    <a:pt x="396709" y="18275"/>
                  </a:lnTo>
                  <a:lnTo>
                    <a:pt x="371919" y="53619"/>
                  </a:lnTo>
                  <a:lnTo>
                    <a:pt x="364147" y="87845"/>
                  </a:lnTo>
                  <a:lnTo>
                    <a:pt x="364083" y="88315"/>
                  </a:lnTo>
                  <a:lnTo>
                    <a:pt x="363982" y="89115"/>
                  </a:lnTo>
                  <a:lnTo>
                    <a:pt x="363613" y="98158"/>
                  </a:lnTo>
                  <a:lnTo>
                    <a:pt x="363512" y="103555"/>
                  </a:lnTo>
                  <a:lnTo>
                    <a:pt x="363702" y="109016"/>
                  </a:lnTo>
                  <a:lnTo>
                    <a:pt x="374992" y="148958"/>
                  </a:lnTo>
                  <a:lnTo>
                    <a:pt x="406933" y="173050"/>
                  </a:lnTo>
                  <a:lnTo>
                    <a:pt x="412864" y="174231"/>
                  </a:lnTo>
                  <a:lnTo>
                    <a:pt x="424561" y="174231"/>
                  </a:lnTo>
                  <a:lnTo>
                    <a:pt x="430530" y="173050"/>
                  </a:lnTo>
                  <a:lnTo>
                    <a:pt x="443255" y="168097"/>
                  </a:lnTo>
                  <a:lnTo>
                    <a:pt x="448945" y="164503"/>
                  </a:lnTo>
                  <a:lnTo>
                    <a:pt x="451256" y="162331"/>
                  </a:lnTo>
                  <a:lnTo>
                    <a:pt x="454012" y="159753"/>
                  </a:lnTo>
                  <a:lnTo>
                    <a:pt x="459079" y="154927"/>
                  </a:lnTo>
                  <a:lnTo>
                    <a:pt x="463169" y="148958"/>
                  </a:lnTo>
                  <a:lnTo>
                    <a:pt x="469392" y="134721"/>
                  </a:lnTo>
                  <a:lnTo>
                    <a:pt x="470941" y="126580"/>
                  </a:lnTo>
                  <a:close/>
                </a:path>
                <a:path w="6418580" h="174625">
                  <a:moveTo>
                    <a:pt x="6025388" y="158648"/>
                  </a:moveTo>
                  <a:lnTo>
                    <a:pt x="6012586" y="158648"/>
                  </a:lnTo>
                  <a:lnTo>
                    <a:pt x="6008700" y="157543"/>
                  </a:lnTo>
                  <a:lnTo>
                    <a:pt x="6006731" y="155333"/>
                  </a:lnTo>
                  <a:lnTo>
                    <a:pt x="6004763" y="153047"/>
                  </a:lnTo>
                  <a:lnTo>
                    <a:pt x="6003785" y="149047"/>
                  </a:lnTo>
                  <a:lnTo>
                    <a:pt x="6003785" y="5270"/>
                  </a:lnTo>
                  <a:lnTo>
                    <a:pt x="5992253" y="5270"/>
                  </a:lnTo>
                  <a:lnTo>
                    <a:pt x="5947461" y="17907"/>
                  </a:lnTo>
                  <a:lnTo>
                    <a:pt x="5947461" y="29197"/>
                  </a:lnTo>
                  <a:lnTo>
                    <a:pt x="5957811" y="29197"/>
                  </a:lnTo>
                  <a:lnTo>
                    <a:pt x="5962193" y="29654"/>
                  </a:lnTo>
                  <a:lnTo>
                    <a:pt x="5967666" y="31445"/>
                  </a:lnTo>
                  <a:lnTo>
                    <a:pt x="5969470" y="33045"/>
                  </a:lnTo>
                  <a:lnTo>
                    <a:pt x="5970282" y="35331"/>
                  </a:lnTo>
                  <a:lnTo>
                    <a:pt x="5971184" y="37630"/>
                  </a:lnTo>
                  <a:lnTo>
                    <a:pt x="5971641" y="41186"/>
                  </a:lnTo>
                  <a:lnTo>
                    <a:pt x="5971641" y="146215"/>
                  </a:lnTo>
                  <a:lnTo>
                    <a:pt x="5971400" y="149047"/>
                  </a:lnTo>
                  <a:lnTo>
                    <a:pt x="5971349" y="149694"/>
                  </a:lnTo>
                  <a:lnTo>
                    <a:pt x="5970778" y="151904"/>
                  </a:lnTo>
                  <a:lnTo>
                    <a:pt x="5970282" y="154025"/>
                  </a:lnTo>
                  <a:lnTo>
                    <a:pt x="5968898" y="155702"/>
                  </a:lnTo>
                  <a:lnTo>
                    <a:pt x="5966612" y="156933"/>
                  </a:lnTo>
                  <a:lnTo>
                    <a:pt x="5964402" y="158076"/>
                  </a:lnTo>
                  <a:lnTo>
                    <a:pt x="5960719" y="158648"/>
                  </a:lnTo>
                  <a:lnTo>
                    <a:pt x="5949797" y="158648"/>
                  </a:lnTo>
                  <a:lnTo>
                    <a:pt x="5949797" y="170434"/>
                  </a:lnTo>
                  <a:lnTo>
                    <a:pt x="6025388" y="170434"/>
                  </a:lnTo>
                  <a:lnTo>
                    <a:pt x="6025388" y="158648"/>
                  </a:lnTo>
                  <a:close/>
                </a:path>
                <a:path w="6418580" h="174625">
                  <a:moveTo>
                    <a:pt x="6169190" y="120865"/>
                  </a:moveTo>
                  <a:lnTo>
                    <a:pt x="6152629" y="92392"/>
                  </a:lnTo>
                  <a:lnTo>
                    <a:pt x="6150368" y="90551"/>
                  </a:lnTo>
                  <a:lnTo>
                    <a:pt x="6146901" y="87731"/>
                  </a:lnTo>
                  <a:lnTo>
                    <a:pt x="6139662" y="85115"/>
                  </a:lnTo>
                  <a:lnTo>
                    <a:pt x="6136437" y="84912"/>
                  </a:lnTo>
                  <a:lnTo>
                    <a:pt x="6136437" y="129819"/>
                  </a:lnTo>
                  <a:lnTo>
                    <a:pt x="6136017" y="135712"/>
                  </a:lnTo>
                  <a:lnTo>
                    <a:pt x="6128829" y="155702"/>
                  </a:lnTo>
                  <a:lnTo>
                    <a:pt x="6125464" y="160121"/>
                  </a:lnTo>
                  <a:lnTo>
                    <a:pt x="6120396" y="162331"/>
                  </a:lnTo>
                  <a:lnTo>
                    <a:pt x="6105512" y="162331"/>
                  </a:lnTo>
                  <a:lnTo>
                    <a:pt x="6099619" y="159181"/>
                  </a:lnTo>
                  <a:lnTo>
                    <a:pt x="6095936" y="152882"/>
                  </a:lnTo>
                  <a:lnTo>
                    <a:pt x="6092342" y="146507"/>
                  </a:lnTo>
                  <a:lnTo>
                    <a:pt x="6090539" y="138277"/>
                  </a:lnTo>
                  <a:lnTo>
                    <a:pt x="6090615" y="126263"/>
                  </a:lnTo>
                  <a:lnTo>
                    <a:pt x="6090717" y="123431"/>
                  </a:lnTo>
                  <a:lnTo>
                    <a:pt x="6090805" y="121272"/>
                  </a:lnTo>
                  <a:lnTo>
                    <a:pt x="6091517" y="115176"/>
                  </a:lnTo>
                  <a:lnTo>
                    <a:pt x="6091580" y="114630"/>
                  </a:lnTo>
                  <a:lnTo>
                    <a:pt x="6092825" y="108635"/>
                  </a:lnTo>
                  <a:lnTo>
                    <a:pt x="6092888" y="108318"/>
                  </a:lnTo>
                  <a:lnTo>
                    <a:pt x="6094692" y="102412"/>
                  </a:lnTo>
                  <a:lnTo>
                    <a:pt x="6097575" y="94475"/>
                  </a:lnTo>
                  <a:lnTo>
                    <a:pt x="6103950" y="90551"/>
                  </a:lnTo>
                  <a:lnTo>
                    <a:pt x="6117704" y="90551"/>
                  </a:lnTo>
                  <a:lnTo>
                    <a:pt x="6121298" y="91528"/>
                  </a:lnTo>
                  <a:lnTo>
                    <a:pt x="6128004" y="95453"/>
                  </a:lnTo>
                  <a:lnTo>
                    <a:pt x="6130785" y="98894"/>
                  </a:lnTo>
                  <a:lnTo>
                    <a:pt x="6132995" y="103809"/>
                  </a:lnTo>
                  <a:lnTo>
                    <a:pt x="6135281" y="108635"/>
                  </a:lnTo>
                  <a:lnTo>
                    <a:pt x="6136335" y="114630"/>
                  </a:lnTo>
                  <a:lnTo>
                    <a:pt x="6136437" y="129819"/>
                  </a:lnTo>
                  <a:lnTo>
                    <a:pt x="6136437" y="84912"/>
                  </a:lnTo>
                  <a:lnTo>
                    <a:pt x="6130912" y="84543"/>
                  </a:lnTo>
                  <a:lnTo>
                    <a:pt x="6145225" y="78651"/>
                  </a:lnTo>
                  <a:lnTo>
                    <a:pt x="6145784" y="78422"/>
                  </a:lnTo>
                  <a:lnTo>
                    <a:pt x="6156401" y="70116"/>
                  </a:lnTo>
                  <a:lnTo>
                    <a:pt x="6162776" y="59639"/>
                  </a:lnTo>
                  <a:lnTo>
                    <a:pt x="6164859" y="47231"/>
                  </a:lnTo>
                  <a:lnTo>
                    <a:pt x="6164821" y="46253"/>
                  </a:lnTo>
                  <a:lnTo>
                    <a:pt x="6142787" y="12039"/>
                  </a:lnTo>
                  <a:lnTo>
                    <a:pt x="6134646" y="8597"/>
                  </a:lnTo>
                  <a:lnTo>
                    <a:pt x="6134646" y="54559"/>
                  </a:lnTo>
                  <a:lnTo>
                    <a:pt x="6133439" y="61188"/>
                  </a:lnTo>
                  <a:lnTo>
                    <a:pt x="6130963" y="68059"/>
                  </a:lnTo>
                  <a:lnTo>
                    <a:pt x="6129452" y="72351"/>
                  </a:lnTo>
                  <a:lnTo>
                    <a:pt x="6128385" y="75209"/>
                  </a:lnTo>
                  <a:lnTo>
                    <a:pt x="6122771" y="78651"/>
                  </a:lnTo>
                  <a:lnTo>
                    <a:pt x="6104852" y="78651"/>
                  </a:lnTo>
                  <a:lnTo>
                    <a:pt x="6099048" y="75209"/>
                  </a:lnTo>
                  <a:lnTo>
                    <a:pt x="6093815" y="61468"/>
                  </a:lnTo>
                  <a:lnTo>
                    <a:pt x="6092507" y="54559"/>
                  </a:lnTo>
                  <a:lnTo>
                    <a:pt x="6092507" y="36474"/>
                  </a:lnTo>
                  <a:lnTo>
                    <a:pt x="6094552" y="28498"/>
                  </a:lnTo>
                  <a:lnTo>
                    <a:pt x="6098641" y="23672"/>
                  </a:lnTo>
                  <a:lnTo>
                    <a:pt x="6102807" y="18846"/>
                  </a:lnTo>
                  <a:lnTo>
                    <a:pt x="6107963" y="16433"/>
                  </a:lnTo>
                  <a:lnTo>
                    <a:pt x="6120320" y="16433"/>
                  </a:lnTo>
                  <a:lnTo>
                    <a:pt x="6125311" y="19011"/>
                  </a:lnTo>
                  <a:lnTo>
                    <a:pt x="6132830" y="29324"/>
                  </a:lnTo>
                  <a:lnTo>
                    <a:pt x="6134582" y="36474"/>
                  </a:lnTo>
                  <a:lnTo>
                    <a:pt x="6134646" y="54559"/>
                  </a:lnTo>
                  <a:lnTo>
                    <a:pt x="6134646" y="8597"/>
                  </a:lnTo>
                  <a:lnTo>
                    <a:pt x="6133922" y="8280"/>
                  </a:lnTo>
                  <a:lnTo>
                    <a:pt x="6123952" y="6019"/>
                  </a:lnTo>
                  <a:lnTo>
                    <a:pt x="6112878" y="5270"/>
                  </a:lnTo>
                  <a:lnTo>
                    <a:pt x="6102020" y="6019"/>
                  </a:lnTo>
                  <a:lnTo>
                    <a:pt x="6066510" y="29324"/>
                  </a:lnTo>
                  <a:lnTo>
                    <a:pt x="6062319" y="46253"/>
                  </a:lnTo>
                  <a:lnTo>
                    <a:pt x="6062319" y="52387"/>
                  </a:lnTo>
                  <a:lnTo>
                    <a:pt x="6089523" y="82245"/>
                  </a:lnTo>
                  <a:lnTo>
                    <a:pt x="6097041" y="84289"/>
                  </a:lnTo>
                  <a:lnTo>
                    <a:pt x="6088735" y="86182"/>
                  </a:lnTo>
                  <a:lnTo>
                    <a:pt x="6058459" y="117703"/>
                  </a:lnTo>
                  <a:lnTo>
                    <a:pt x="6058001" y="123431"/>
                  </a:lnTo>
                  <a:lnTo>
                    <a:pt x="6058001" y="129819"/>
                  </a:lnTo>
                  <a:lnTo>
                    <a:pt x="6077902" y="164731"/>
                  </a:lnTo>
                  <a:lnTo>
                    <a:pt x="6098425" y="172821"/>
                  </a:lnTo>
                  <a:lnTo>
                    <a:pt x="6098806" y="172821"/>
                  </a:lnTo>
                  <a:lnTo>
                    <a:pt x="6106071" y="173888"/>
                  </a:lnTo>
                  <a:lnTo>
                    <a:pt x="6106541" y="173888"/>
                  </a:lnTo>
                  <a:lnTo>
                    <a:pt x="6114339" y="174231"/>
                  </a:lnTo>
                  <a:lnTo>
                    <a:pt x="6122098" y="173888"/>
                  </a:lnTo>
                  <a:lnTo>
                    <a:pt x="6152781" y="162331"/>
                  </a:lnTo>
                  <a:lnTo>
                    <a:pt x="6153823" y="161569"/>
                  </a:lnTo>
                  <a:lnTo>
                    <a:pt x="6168974" y="129819"/>
                  </a:lnTo>
                  <a:lnTo>
                    <a:pt x="6169076" y="128219"/>
                  </a:lnTo>
                  <a:lnTo>
                    <a:pt x="6169190" y="120865"/>
                  </a:lnTo>
                  <a:close/>
                </a:path>
                <a:path w="6418580" h="174625">
                  <a:moveTo>
                    <a:pt x="6294463" y="84582"/>
                  </a:moveTo>
                  <a:lnTo>
                    <a:pt x="6294336" y="78536"/>
                  </a:lnTo>
                  <a:lnTo>
                    <a:pt x="6293548" y="67779"/>
                  </a:lnTo>
                  <a:lnTo>
                    <a:pt x="6293523" y="67424"/>
                  </a:lnTo>
                  <a:lnTo>
                    <a:pt x="6279261" y="26746"/>
                  </a:lnTo>
                  <a:lnTo>
                    <a:pt x="6261493" y="10515"/>
                  </a:lnTo>
                  <a:lnTo>
                    <a:pt x="6261493" y="64947"/>
                  </a:lnTo>
                  <a:lnTo>
                    <a:pt x="6261417" y="114935"/>
                  </a:lnTo>
                  <a:lnTo>
                    <a:pt x="6261252" y="120408"/>
                  </a:lnTo>
                  <a:lnTo>
                    <a:pt x="6260795" y="129120"/>
                  </a:lnTo>
                  <a:lnTo>
                    <a:pt x="6260719" y="130670"/>
                  </a:lnTo>
                  <a:lnTo>
                    <a:pt x="6260604" y="132397"/>
                  </a:lnTo>
                  <a:lnTo>
                    <a:pt x="6259792" y="138074"/>
                  </a:lnTo>
                  <a:lnTo>
                    <a:pt x="6257010" y="149529"/>
                  </a:lnTo>
                  <a:lnTo>
                    <a:pt x="6254826" y="153873"/>
                  </a:lnTo>
                  <a:lnTo>
                    <a:pt x="6254724" y="154076"/>
                  </a:lnTo>
                  <a:lnTo>
                    <a:pt x="6251524" y="157429"/>
                  </a:lnTo>
                  <a:lnTo>
                    <a:pt x="6248336" y="160693"/>
                  </a:lnTo>
                  <a:lnTo>
                    <a:pt x="6244171" y="162331"/>
                  </a:lnTo>
                  <a:lnTo>
                    <a:pt x="6232055" y="162331"/>
                  </a:lnTo>
                  <a:lnTo>
                    <a:pt x="6217780" y="132029"/>
                  </a:lnTo>
                  <a:lnTo>
                    <a:pt x="6217666" y="130670"/>
                  </a:lnTo>
                  <a:lnTo>
                    <a:pt x="6217221" y="124079"/>
                  </a:lnTo>
                  <a:lnTo>
                    <a:pt x="6217120" y="122605"/>
                  </a:lnTo>
                  <a:lnTo>
                    <a:pt x="6216815" y="114935"/>
                  </a:lnTo>
                  <a:lnTo>
                    <a:pt x="6216739" y="113093"/>
                  </a:lnTo>
                  <a:lnTo>
                    <a:pt x="6216624" y="107289"/>
                  </a:lnTo>
                  <a:lnTo>
                    <a:pt x="6216535" y="75768"/>
                  </a:lnTo>
                  <a:lnTo>
                    <a:pt x="6216701" y="67779"/>
                  </a:lnTo>
                  <a:lnTo>
                    <a:pt x="6216777" y="64947"/>
                  </a:lnTo>
                  <a:lnTo>
                    <a:pt x="6216955" y="60617"/>
                  </a:lnTo>
                  <a:lnTo>
                    <a:pt x="6217056" y="57924"/>
                  </a:lnTo>
                  <a:lnTo>
                    <a:pt x="6217120" y="56299"/>
                  </a:lnTo>
                  <a:lnTo>
                    <a:pt x="6217437" y="51536"/>
                  </a:lnTo>
                  <a:lnTo>
                    <a:pt x="6217539" y="50101"/>
                  </a:lnTo>
                  <a:lnTo>
                    <a:pt x="6217666" y="48221"/>
                  </a:lnTo>
                  <a:lnTo>
                    <a:pt x="6218479" y="38481"/>
                  </a:lnTo>
                  <a:lnTo>
                    <a:pt x="6220282" y="31648"/>
                  </a:lnTo>
                  <a:lnTo>
                    <a:pt x="6220384" y="31242"/>
                  </a:lnTo>
                  <a:lnTo>
                    <a:pt x="6220485" y="30873"/>
                  </a:lnTo>
                  <a:lnTo>
                    <a:pt x="6223673" y="25400"/>
                  </a:lnTo>
                  <a:lnTo>
                    <a:pt x="6226949" y="19913"/>
                  </a:lnTo>
                  <a:lnTo>
                    <a:pt x="6232055" y="17170"/>
                  </a:lnTo>
                  <a:lnTo>
                    <a:pt x="6245555" y="17170"/>
                  </a:lnTo>
                  <a:lnTo>
                    <a:pt x="6250470" y="19710"/>
                  </a:lnTo>
                  <a:lnTo>
                    <a:pt x="6253734" y="24777"/>
                  </a:lnTo>
                  <a:lnTo>
                    <a:pt x="6257087" y="29857"/>
                  </a:lnTo>
                  <a:lnTo>
                    <a:pt x="6259220" y="36233"/>
                  </a:lnTo>
                  <a:lnTo>
                    <a:pt x="6260046" y="43307"/>
                  </a:lnTo>
                  <a:lnTo>
                    <a:pt x="6260757" y="50101"/>
                  </a:lnTo>
                  <a:lnTo>
                    <a:pt x="6261163" y="56299"/>
                  </a:lnTo>
                  <a:lnTo>
                    <a:pt x="6261227" y="57111"/>
                  </a:lnTo>
                  <a:lnTo>
                    <a:pt x="6261493" y="64947"/>
                  </a:lnTo>
                  <a:lnTo>
                    <a:pt x="6261493" y="10515"/>
                  </a:lnTo>
                  <a:lnTo>
                    <a:pt x="6251105" y="6616"/>
                  </a:lnTo>
                  <a:lnTo>
                    <a:pt x="6239014" y="5270"/>
                  </a:lnTo>
                  <a:lnTo>
                    <a:pt x="6227153" y="6616"/>
                  </a:lnTo>
                  <a:lnTo>
                    <a:pt x="6195657" y="31242"/>
                  </a:lnTo>
                  <a:lnTo>
                    <a:pt x="6184722" y="67424"/>
                  </a:lnTo>
                  <a:lnTo>
                    <a:pt x="6184671" y="67779"/>
                  </a:lnTo>
                  <a:lnTo>
                    <a:pt x="6183985" y="75768"/>
                  </a:lnTo>
                  <a:lnTo>
                    <a:pt x="6183566" y="84582"/>
                  </a:lnTo>
                  <a:lnTo>
                    <a:pt x="6183490" y="89814"/>
                  </a:lnTo>
                  <a:lnTo>
                    <a:pt x="6183427" y="94234"/>
                  </a:lnTo>
                  <a:lnTo>
                    <a:pt x="6183592" y="99771"/>
                  </a:lnTo>
                  <a:lnTo>
                    <a:pt x="6183668" y="102171"/>
                  </a:lnTo>
                  <a:lnTo>
                    <a:pt x="6183744" y="104990"/>
                  </a:lnTo>
                  <a:lnTo>
                    <a:pt x="6184531" y="113093"/>
                  </a:lnTo>
                  <a:lnTo>
                    <a:pt x="6184658" y="114300"/>
                  </a:lnTo>
                  <a:lnTo>
                    <a:pt x="6184722" y="114935"/>
                  </a:lnTo>
                  <a:lnTo>
                    <a:pt x="6198019" y="152146"/>
                  </a:lnTo>
                  <a:lnTo>
                    <a:pt x="6198108" y="152298"/>
                  </a:lnTo>
                  <a:lnTo>
                    <a:pt x="6232880" y="174231"/>
                  </a:lnTo>
                  <a:lnTo>
                    <a:pt x="6239014" y="174231"/>
                  </a:lnTo>
                  <a:lnTo>
                    <a:pt x="6249390" y="173126"/>
                  </a:lnTo>
                  <a:lnTo>
                    <a:pt x="6259042" y="169824"/>
                  </a:lnTo>
                  <a:lnTo>
                    <a:pt x="6267983" y="164299"/>
                  </a:lnTo>
                  <a:lnTo>
                    <a:pt x="6270066" y="162331"/>
                  </a:lnTo>
                  <a:lnTo>
                    <a:pt x="6276187" y="156565"/>
                  </a:lnTo>
                  <a:lnTo>
                    <a:pt x="6280124" y="152146"/>
                  </a:lnTo>
                  <a:lnTo>
                    <a:pt x="6283439" y="147154"/>
                  </a:lnTo>
                  <a:lnTo>
                    <a:pt x="6286131" y="141592"/>
                  </a:lnTo>
                  <a:lnTo>
                    <a:pt x="6288913" y="135953"/>
                  </a:lnTo>
                  <a:lnTo>
                    <a:pt x="6294463" y="99771"/>
                  </a:lnTo>
                  <a:lnTo>
                    <a:pt x="6294463" y="84582"/>
                  </a:lnTo>
                  <a:close/>
                </a:path>
                <a:path w="6418580" h="174625">
                  <a:moveTo>
                    <a:pt x="6418415" y="109080"/>
                  </a:moveTo>
                  <a:lnTo>
                    <a:pt x="6417259" y="102489"/>
                  </a:lnTo>
                  <a:lnTo>
                    <a:pt x="6414973" y="96189"/>
                  </a:lnTo>
                  <a:lnTo>
                    <a:pt x="6412687" y="89814"/>
                  </a:lnTo>
                  <a:lnTo>
                    <a:pt x="6409372" y="84086"/>
                  </a:lnTo>
                  <a:lnTo>
                    <a:pt x="6405029" y="79019"/>
                  </a:lnTo>
                  <a:lnTo>
                    <a:pt x="6400813" y="73990"/>
                  </a:lnTo>
                  <a:lnTo>
                    <a:pt x="6400520" y="73736"/>
                  </a:lnTo>
                  <a:lnTo>
                    <a:pt x="6395466" y="69850"/>
                  </a:lnTo>
                  <a:lnTo>
                    <a:pt x="6382702" y="63639"/>
                  </a:lnTo>
                  <a:lnTo>
                    <a:pt x="6375743" y="62077"/>
                  </a:lnTo>
                  <a:lnTo>
                    <a:pt x="6363233" y="62077"/>
                  </a:lnTo>
                  <a:lnTo>
                    <a:pt x="6338278" y="73736"/>
                  </a:lnTo>
                  <a:lnTo>
                    <a:pt x="6339268" y="29692"/>
                  </a:lnTo>
                  <a:lnTo>
                    <a:pt x="6389370" y="29692"/>
                  </a:lnTo>
                  <a:lnTo>
                    <a:pt x="6391745" y="29235"/>
                  </a:lnTo>
                  <a:lnTo>
                    <a:pt x="6393129" y="28333"/>
                  </a:lnTo>
                  <a:lnTo>
                    <a:pt x="6394526" y="27355"/>
                  </a:lnTo>
                  <a:lnTo>
                    <a:pt x="6396317" y="24536"/>
                  </a:lnTo>
                  <a:lnTo>
                    <a:pt x="6398527" y="19875"/>
                  </a:lnTo>
                  <a:lnTo>
                    <a:pt x="6403810" y="9080"/>
                  </a:lnTo>
                  <a:lnTo>
                    <a:pt x="6328461" y="9080"/>
                  </a:lnTo>
                  <a:lnTo>
                    <a:pt x="6327038" y="62077"/>
                  </a:lnTo>
                  <a:lnTo>
                    <a:pt x="6326937" y="66014"/>
                  </a:lnTo>
                  <a:lnTo>
                    <a:pt x="6326822" y="69850"/>
                  </a:lnTo>
                  <a:lnTo>
                    <a:pt x="6326721" y="73736"/>
                  </a:lnTo>
                  <a:lnTo>
                    <a:pt x="6326619" y="77546"/>
                  </a:lnTo>
                  <a:lnTo>
                    <a:pt x="6326556" y="79921"/>
                  </a:lnTo>
                  <a:lnTo>
                    <a:pt x="6326441" y="84086"/>
                  </a:lnTo>
                  <a:lnTo>
                    <a:pt x="6326378" y="86499"/>
                  </a:lnTo>
                  <a:lnTo>
                    <a:pt x="6326251" y="91046"/>
                  </a:lnTo>
                  <a:lnTo>
                    <a:pt x="6339268" y="91046"/>
                  </a:lnTo>
                  <a:lnTo>
                    <a:pt x="6341885" y="84416"/>
                  </a:lnTo>
                  <a:lnTo>
                    <a:pt x="6345199" y="79921"/>
                  </a:lnTo>
                  <a:lnTo>
                    <a:pt x="6349200" y="77546"/>
                  </a:lnTo>
                  <a:lnTo>
                    <a:pt x="6353289" y="75171"/>
                  </a:lnTo>
                  <a:lnTo>
                    <a:pt x="6357175" y="73990"/>
                  </a:lnTo>
                  <a:lnTo>
                    <a:pt x="6370269" y="73990"/>
                  </a:lnTo>
                  <a:lnTo>
                    <a:pt x="6385433" y="110540"/>
                  </a:lnTo>
                  <a:lnTo>
                    <a:pt x="6385763" y="120980"/>
                  </a:lnTo>
                  <a:lnTo>
                    <a:pt x="6385763" y="127939"/>
                  </a:lnTo>
                  <a:lnTo>
                    <a:pt x="6385280" y="134277"/>
                  </a:lnTo>
                  <a:lnTo>
                    <a:pt x="6384303" y="140004"/>
                  </a:lnTo>
                  <a:lnTo>
                    <a:pt x="6383668" y="143929"/>
                  </a:lnTo>
                  <a:lnTo>
                    <a:pt x="6367158" y="162331"/>
                  </a:lnTo>
                  <a:lnTo>
                    <a:pt x="6354483" y="162331"/>
                  </a:lnTo>
                  <a:lnTo>
                    <a:pt x="6334112" y="142748"/>
                  </a:lnTo>
                  <a:lnTo>
                    <a:pt x="6332512" y="140411"/>
                  </a:lnTo>
                  <a:lnTo>
                    <a:pt x="6331039" y="139014"/>
                  </a:lnTo>
                  <a:lnTo>
                    <a:pt x="6329566" y="137553"/>
                  </a:lnTo>
                  <a:lnTo>
                    <a:pt x="6327356" y="136817"/>
                  </a:lnTo>
                  <a:lnTo>
                    <a:pt x="6321387" y="136817"/>
                  </a:lnTo>
                  <a:lnTo>
                    <a:pt x="6318567" y="137998"/>
                  </a:lnTo>
                  <a:lnTo>
                    <a:pt x="6315900" y="140411"/>
                  </a:lnTo>
                  <a:lnTo>
                    <a:pt x="6313411" y="142748"/>
                  </a:lnTo>
                  <a:lnTo>
                    <a:pt x="6312230" y="145770"/>
                  </a:lnTo>
                  <a:lnTo>
                    <a:pt x="6312141" y="153911"/>
                  </a:lnTo>
                  <a:lnTo>
                    <a:pt x="6313665" y="157759"/>
                  </a:lnTo>
                  <a:lnTo>
                    <a:pt x="6316688" y="161594"/>
                  </a:lnTo>
                  <a:lnTo>
                    <a:pt x="6319710" y="165366"/>
                  </a:lnTo>
                  <a:lnTo>
                    <a:pt x="6324206" y="168389"/>
                  </a:lnTo>
                  <a:lnTo>
                    <a:pt x="6330188" y="170675"/>
                  </a:lnTo>
                  <a:lnTo>
                    <a:pt x="6336157" y="173050"/>
                  </a:lnTo>
                  <a:lnTo>
                    <a:pt x="6343472" y="174231"/>
                  </a:lnTo>
                  <a:lnTo>
                    <a:pt x="6352146" y="174231"/>
                  </a:lnTo>
                  <a:lnTo>
                    <a:pt x="6393396" y="162331"/>
                  </a:lnTo>
                  <a:lnTo>
                    <a:pt x="6394945" y="161340"/>
                  </a:lnTo>
                  <a:lnTo>
                    <a:pt x="6417932" y="123126"/>
                  </a:lnTo>
                  <a:lnTo>
                    <a:pt x="6418415" y="115951"/>
                  </a:lnTo>
                  <a:lnTo>
                    <a:pt x="6418415" y="109080"/>
                  </a:lnTo>
                  <a:close/>
                </a:path>
              </a:pathLst>
            </a:custGeom>
            <a:solidFill>
              <a:srgbClr val="00529E"/>
            </a:solidFill>
          </p:spPr>
          <p:txBody>
            <a:bodyPr wrap="square" lIns="0" tIns="0" rIns="0" bIns="0" rtlCol="0"/>
            <a:lstStyle/>
            <a:p>
              <a:endParaRPr sz="641"/>
            </a:p>
          </p:txBody>
        </p:sp>
        <p:sp>
          <p:nvSpPr>
            <p:cNvPr id="11" name="object 11"/>
            <p:cNvSpPr/>
            <p:nvPr/>
          </p:nvSpPr>
          <p:spPr>
            <a:xfrm>
              <a:off x="0" y="7717042"/>
              <a:ext cx="339090" cy="149225"/>
            </a:xfrm>
            <a:custGeom>
              <a:avLst/>
              <a:gdLst/>
              <a:ahLst/>
              <a:cxnLst/>
              <a:rect l="l" t="t" r="r" b="b"/>
              <a:pathLst>
                <a:path w="339090" h="149225">
                  <a:moveTo>
                    <a:pt x="0" y="50139"/>
                  </a:moveTo>
                  <a:lnTo>
                    <a:pt x="0" y="112243"/>
                  </a:lnTo>
                  <a:lnTo>
                    <a:pt x="5305" y="81882"/>
                  </a:lnTo>
                  <a:lnTo>
                    <a:pt x="6003" y="77693"/>
                  </a:lnTo>
                  <a:lnTo>
                    <a:pt x="6352" y="74133"/>
                  </a:lnTo>
                  <a:lnTo>
                    <a:pt x="6352" y="61289"/>
                  </a:lnTo>
                  <a:lnTo>
                    <a:pt x="3560" y="53610"/>
                  </a:lnTo>
                  <a:lnTo>
                    <a:pt x="0" y="50139"/>
                  </a:lnTo>
                  <a:close/>
                </a:path>
                <a:path w="339090" h="149225">
                  <a:moveTo>
                    <a:pt x="61267" y="0"/>
                  </a:moveTo>
                  <a:lnTo>
                    <a:pt x="54565" y="0"/>
                  </a:lnTo>
                  <a:lnTo>
                    <a:pt x="51354" y="1256"/>
                  </a:lnTo>
                  <a:lnTo>
                    <a:pt x="48775" y="3839"/>
                  </a:lnTo>
                  <a:lnTo>
                    <a:pt x="46468" y="6282"/>
                  </a:lnTo>
                  <a:lnTo>
                    <a:pt x="45281" y="9423"/>
                  </a:lnTo>
                  <a:lnTo>
                    <a:pt x="45281" y="15566"/>
                  </a:lnTo>
                  <a:lnTo>
                    <a:pt x="46119" y="17591"/>
                  </a:lnTo>
                  <a:lnTo>
                    <a:pt x="47794" y="19266"/>
                  </a:lnTo>
                  <a:lnTo>
                    <a:pt x="49609" y="20802"/>
                  </a:lnTo>
                  <a:lnTo>
                    <a:pt x="51913" y="21570"/>
                  </a:lnTo>
                  <a:lnTo>
                    <a:pt x="58614" y="21570"/>
                  </a:lnTo>
                  <a:lnTo>
                    <a:pt x="61825" y="20313"/>
                  </a:lnTo>
                  <a:lnTo>
                    <a:pt x="66851" y="15287"/>
                  </a:lnTo>
                  <a:lnTo>
                    <a:pt x="68108" y="12216"/>
                  </a:lnTo>
                  <a:lnTo>
                    <a:pt x="68108" y="5933"/>
                  </a:lnTo>
                  <a:lnTo>
                    <a:pt x="67200" y="3839"/>
                  </a:lnTo>
                  <a:lnTo>
                    <a:pt x="63570" y="767"/>
                  </a:lnTo>
                  <a:lnTo>
                    <a:pt x="61267" y="0"/>
                  </a:lnTo>
                  <a:close/>
                </a:path>
                <a:path w="339090" h="149225">
                  <a:moveTo>
                    <a:pt x="58475" y="41883"/>
                  </a:moveTo>
                  <a:lnTo>
                    <a:pt x="43815" y="41883"/>
                  </a:lnTo>
                  <a:lnTo>
                    <a:pt x="25386" y="146592"/>
                  </a:lnTo>
                  <a:lnTo>
                    <a:pt x="40046" y="146592"/>
                  </a:lnTo>
                  <a:lnTo>
                    <a:pt x="58475" y="41883"/>
                  </a:lnTo>
                  <a:close/>
                </a:path>
                <a:path w="339090" h="149225">
                  <a:moveTo>
                    <a:pt x="102102" y="41883"/>
                  </a:moveTo>
                  <a:lnTo>
                    <a:pt x="88909" y="41883"/>
                  </a:lnTo>
                  <a:lnTo>
                    <a:pt x="88502" y="45653"/>
                  </a:lnTo>
                  <a:lnTo>
                    <a:pt x="87757" y="51097"/>
                  </a:lnTo>
                  <a:lnTo>
                    <a:pt x="86631" y="58532"/>
                  </a:lnTo>
                  <a:lnTo>
                    <a:pt x="85139" y="67851"/>
                  </a:lnTo>
                  <a:lnTo>
                    <a:pt x="71108" y="146592"/>
                  </a:lnTo>
                  <a:lnTo>
                    <a:pt x="85768" y="146592"/>
                  </a:lnTo>
                  <a:lnTo>
                    <a:pt x="97076" y="82161"/>
                  </a:lnTo>
                  <a:lnTo>
                    <a:pt x="109864" y="61778"/>
                  </a:lnTo>
                  <a:lnTo>
                    <a:pt x="99380" y="61778"/>
                  </a:lnTo>
                  <a:lnTo>
                    <a:pt x="100915" y="53680"/>
                  </a:lnTo>
                  <a:lnTo>
                    <a:pt x="101823" y="47049"/>
                  </a:lnTo>
                  <a:lnTo>
                    <a:pt x="102064" y="42581"/>
                  </a:lnTo>
                  <a:lnTo>
                    <a:pt x="102102" y="41883"/>
                  </a:lnTo>
                  <a:close/>
                </a:path>
                <a:path w="339090" h="149225">
                  <a:moveTo>
                    <a:pt x="165255" y="51726"/>
                  </a:moveTo>
                  <a:lnTo>
                    <a:pt x="135609" y="51726"/>
                  </a:lnTo>
                  <a:lnTo>
                    <a:pt x="144130" y="53100"/>
                  </a:lnTo>
                  <a:lnTo>
                    <a:pt x="150216" y="57223"/>
                  </a:lnTo>
                  <a:lnTo>
                    <a:pt x="152562" y="61638"/>
                  </a:lnTo>
                  <a:lnTo>
                    <a:pt x="153884" y="64221"/>
                  </a:lnTo>
                  <a:lnTo>
                    <a:pt x="155085" y="73715"/>
                  </a:lnTo>
                  <a:lnTo>
                    <a:pt x="155085" y="77624"/>
                  </a:lnTo>
                  <a:lnTo>
                    <a:pt x="154642" y="82161"/>
                  </a:lnTo>
                  <a:lnTo>
                    <a:pt x="153828" y="86908"/>
                  </a:lnTo>
                  <a:lnTo>
                    <a:pt x="143357" y="146592"/>
                  </a:lnTo>
                  <a:lnTo>
                    <a:pt x="157807" y="146592"/>
                  </a:lnTo>
                  <a:lnTo>
                    <a:pt x="168278" y="87117"/>
                  </a:lnTo>
                  <a:lnTo>
                    <a:pt x="169242" y="82161"/>
                  </a:lnTo>
                  <a:lnTo>
                    <a:pt x="169696" y="77624"/>
                  </a:lnTo>
                  <a:lnTo>
                    <a:pt x="169744" y="61638"/>
                  </a:lnTo>
                  <a:lnTo>
                    <a:pt x="167114" y="53680"/>
                  </a:lnTo>
                  <a:lnTo>
                    <a:pt x="166819" y="53331"/>
                  </a:lnTo>
                  <a:lnTo>
                    <a:pt x="165255" y="51726"/>
                  </a:lnTo>
                  <a:close/>
                </a:path>
                <a:path w="339090" h="149225">
                  <a:moveTo>
                    <a:pt x="148942" y="39789"/>
                  </a:moveTo>
                  <a:lnTo>
                    <a:pt x="130792" y="39789"/>
                  </a:lnTo>
                  <a:lnTo>
                    <a:pt x="123323" y="41743"/>
                  </a:lnTo>
                  <a:lnTo>
                    <a:pt x="116343" y="45653"/>
                  </a:lnTo>
                  <a:lnTo>
                    <a:pt x="109502" y="49562"/>
                  </a:lnTo>
                  <a:lnTo>
                    <a:pt x="104057" y="54937"/>
                  </a:lnTo>
                  <a:lnTo>
                    <a:pt x="100090" y="61638"/>
                  </a:lnTo>
                  <a:lnTo>
                    <a:pt x="100008" y="61778"/>
                  </a:lnTo>
                  <a:lnTo>
                    <a:pt x="109864" y="61778"/>
                  </a:lnTo>
                  <a:lnTo>
                    <a:pt x="112014" y="59753"/>
                  </a:lnTo>
                  <a:lnTo>
                    <a:pt x="117599" y="56542"/>
                  </a:lnTo>
                  <a:lnTo>
                    <a:pt x="123323" y="53331"/>
                  </a:lnTo>
                  <a:lnTo>
                    <a:pt x="129326" y="51726"/>
                  </a:lnTo>
                  <a:lnTo>
                    <a:pt x="165255" y="51726"/>
                  </a:lnTo>
                  <a:lnTo>
                    <a:pt x="161786" y="48166"/>
                  </a:lnTo>
                  <a:lnTo>
                    <a:pt x="156621" y="42581"/>
                  </a:lnTo>
                  <a:lnTo>
                    <a:pt x="148942" y="39789"/>
                  </a:lnTo>
                  <a:close/>
                </a:path>
                <a:path w="339090" h="149225">
                  <a:moveTo>
                    <a:pt x="224874" y="0"/>
                  </a:moveTo>
                  <a:lnTo>
                    <a:pt x="218173" y="0"/>
                  </a:lnTo>
                  <a:lnTo>
                    <a:pt x="214962" y="1256"/>
                  </a:lnTo>
                  <a:lnTo>
                    <a:pt x="212383" y="3839"/>
                  </a:lnTo>
                  <a:lnTo>
                    <a:pt x="210075" y="6282"/>
                  </a:lnTo>
                  <a:lnTo>
                    <a:pt x="208889" y="9423"/>
                  </a:lnTo>
                  <a:lnTo>
                    <a:pt x="208889" y="15566"/>
                  </a:lnTo>
                  <a:lnTo>
                    <a:pt x="209726" y="17591"/>
                  </a:lnTo>
                  <a:lnTo>
                    <a:pt x="211402" y="19266"/>
                  </a:lnTo>
                  <a:lnTo>
                    <a:pt x="213217" y="20802"/>
                  </a:lnTo>
                  <a:lnTo>
                    <a:pt x="215520" y="21570"/>
                  </a:lnTo>
                  <a:lnTo>
                    <a:pt x="222222" y="21570"/>
                  </a:lnTo>
                  <a:lnTo>
                    <a:pt x="225433" y="20313"/>
                  </a:lnTo>
                  <a:lnTo>
                    <a:pt x="230459" y="15287"/>
                  </a:lnTo>
                  <a:lnTo>
                    <a:pt x="231715" y="12216"/>
                  </a:lnTo>
                  <a:lnTo>
                    <a:pt x="231715" y="5933"/>
                  </a:lnTo>
                  <a:lnTo>
                    <a:pt x="230808" y="3839"/>
                  </a:lnTo>
                  <a:lnTo>
                    <a:pt x="227178" y="767"/>
                  </a:lnTo>
                  <a:lnTo>
                    <a:pt x="224874" y="0"/>
                  </a:lnTo>
                  <a:close/>
                </a:path>
                <a:path w="339090" h="149225">
                  <a:moveTo>
                    <a:pt x="222082" y="41883"/>
                  </a:moveTo>
                  <a:lnTo>
                    <a:pt x="207423" y="41883"/>
                  </a:lnTo>
                  <a:lnTo>
                    <a:pt x="188994" y="146592"/>
                  </a:lnTo>
                  <a:lnTo>
                    <a:pt x="203653" y="146592"/>
                  </a:lnTo>
                  <a:lnTo>
                    <a:pt x="222082" y="41883"/>
                  </a:lnTo>
                  <a:close/>
                </a:path>
                <a:path w="339090" h="149225">
                  <a:moveTo>
                    <a:pt x="295866" y="39789"/>
                  </a:moveTo>
                  <a:lnTo>
                    <a:pt x="259165" y="53087"/>
                  </a:lnTo>
                  <a:lnTo>
                    <a:pt x="238904" y="88269"/>
                  </a:lnTo>
                  <a:lnTo>
                    <a:pt x="237019" y="106174"/>
                  </a:lnTo>
                  <a:lnTo>
                    <a:pt x="237739" y="115336"/>
                  </a:lnTo>
                  <a:lnTo>
                    <a:pt x="262202" y="145807"/>
                  </a:lnTo>
                  <a:lnTo>
                    <a:pt x="279741" y="148686"/>
                  </a:lnTo>
                  <a:lnTo>
                    <a:pt x="288000" y="148149"/>
                  </a:lnTo>
                  <a:lnTo>
                    <a:pt x="295813" y="146540"/>
                  </a:lnTo>
                  <a:lnTo>
                    <a:pt x="303182" y="143856"/>
                  </a:lnTo>
                  <a:lnTo>
                    <a:pt x="310106" y="140100"/>
                  </a:lnTo>
                  <a:lnTo>
                    <a:pt x="314059" y="137168"/>
                  </a:lnTo>
                  <a:lnTo>
                    <a:pt x="271224" y="137168"/>
                  </a:lnTo>
                  <a:lnTo>
                    <a:pt x="264244" y="134376"/>
                  </a:lnTo>
                  <a:lnTo>
                    <a:pt x="254192" y="123207"/>
                  </a:lnTo>
                  <a:lnTo>
                    <a:pt x="251679" y="115528"/>
                  </a:lnTo>
                  <a:lnTo>
                    <a:pt x="251769" y="103936"/>
                  </a:lnTo>
                  <a:lnTo>
                    <a:pt x="266687" y="63383"/>
                  </a:lnTo>
                  <a:lnTo>
                    <a:pt x="287350" y="51307"/>
                  </a:lnTo>
                  <a:lnTo>
                    <a:pt x="326810" y="51307"/>
                  </a:lnTo>
                  <a:lnTo>
                    <a:pt x="320721" y="46386"/>
                  </a:lnTo>
                  <a:lnTo>
                    <a:pt x="313405" y="42721"/>
                  </a:lnTo>
                  <a:lnTo>
                    <a:pt x="305119" y="40522"/>
                  </a:lnTo>
                  <a:lnTo>
                    <a:pt x="295866" y="39789"/>
                  </a:lnTo>
                  <a:close/>
                </a:path>
                <a:path w="339090" h="149225">
                  <a:moveTo>
                    <a:pt x="326810" y="51307"/>
                  </a:moveTo>
                  <a:lnTo>
                    <a:pt x="304382" y="51307"/>
                  </a:lnTo>
                  <a:lnTo>
                    <a:pt x="311363" y="54099"/>
                  </a:lnTo>
                  <a:lnTo>
                    <a:pt x="316389" y="59684"/>
                  </a:lnTo>
                  <a:lnTo>
                    <a:pt x="321554" y="65268"/>
                  </a:lnTo>
                  <a:lnTo>
                    <a:pt x="324137" y="73016"/>
                  </a:lnTo>
                  <a:lnTo>
                    <a:pt x="324050" y="84670"/>
                  </a:lnTo>
                  <a:lnTo>
                    <a:pt x="323869" y="88269"/>
                  </a:lnTo>
                  <a:lnTo>
                    <a:pt x="323771" y="90219"/>
                  </a:lnTo>
                  <a:lnTo>
                    <a:pt x="302358" y="130048"/>
                  </a:lnTo>
                  <a:lnTo>
                    <a:pt x="288257" y="137168"/>
                  </a:lnTo>
                  <a:lnTo>
                    <a:pt x="314059" y="137168"/>
                  </a:lnTo>
                  <a:lnTo>
                    <a:pt x="336859" y="100258"/>
                  </a:lnTo>
                  <a:lnTo>
                    <a:pt x="338672" y="84670"/>
                  </a:lnTo>
                  <a:lnTo>
                    <a:pt x="338796" y="82301"/>
                  </a:lnTo>
                  <a:lnTo>
                    <a:pt x="327069" y="51516"/>
                  </a:lnTo>
                  <a:lnTo>
                    <a:pt x="326810" y="51307"/>
                  </a:lnTo>
                  <a:close/>
                </a:path>
              </a:pathLst>
            </a:custGeom>
            <a:solidFill>
              <a:srgbClr val="000000"/>
            </a:solidFill>
          </p:spPr>
          <p:txBody>
            <a:bodyPr wrap="square" lIns="0" tIns="0" rIns="0" bIns="0" rtlCol="0"/>
            <a:lstStyle/>
            <a:p>
              <a:endParaRPr sz="641"/>
            </a:p>
          </p:txBody>
        </p:sp>
        <p:pic>
          <p:nvPicPr>
            <p:cNvPr id="12" name="object 12"/>
            <p:cNvPicPr/>
            <p:nvPr/>
          </p:nvPicPr>
          <p:blipFill>
            <a:blip r:embed="rId6" cstate="print"/>
            <a:stretch>
              <a:fillRect/>
            </a:stretch>
          </p:blipFill>
          <p:spPr>
            <a:xfrm>
              <a:off x="3854542" y="7706571"/>
              <a:ext cx="3880835" cy="479985"/>
            </a:xfrm>
            <a:prstGeom prst="rect">
              <a:avLst/>
            </a:prstGeom>
          </p:spPr>
        </p:pic>
        <p:pic>
          <p:nvPicPr>
            <p:cNvPr id="13" name="object 13"/>
            <p:cNvPicPr/>
            <p:nvPr/>
          </p:nvPicPr>
          <p:blipFill>
            <a:blip r:embed="rId7" cstate="print"/>
            <a:stretch>
              <a:fillRect/>
            </a:stretch>
          </p:blipFill>
          <p:spPr>
            <a:xfrm>
              <a:off x="9799701" y="7708037"/>
              <a:ext cx="2813713" cy="429934"/>
            </a:xfrm>
            <a:prstGeom prst="rect">
              <a:avLst/>
            </a:prstGeom>
          </p:spPr>
        </p:pic>
        <p:pic>
          <p:nvPicPr>
            <p:cNvPr id="14" name="object 14"/>
            <p:cNvPicPr/>
            <p:nvPr/>
          </p:nvPicPr>
          <p:blipFill>
            <a:blip r:embed="rId8" cstate="print"/>
            <a:stretch>
              <a:fillRect/>
            </a:stretch>
          </p:blipFill>
          <p:spPr>
            <a:xfrm>
              <a:off x="15738788" y="7708037"/>
              <a:ext cx="3470118" cy="478519"/>
            </a:xfrm>
            <a:prstGeom prst="rect">
              <a:avLst/>
            </a:prstGeom>
          </p:spPr>
        </p:pic>
        <p:pic>
          <p:nvPicPr>
            <p:cNvPr id="15" name="object 15"/>
            <p:cNvPicPr/>
            <p:nvPr/>
          </p:nvPicPr>
          <p:blipFill>
            <a:blip r:embed="rId9" cstate="print"/>
            <a:stretch>
              <a:fillRect/>
            </a:stretch>
          </p:blipFill>
          <p:spPr>
            <a:xfrm>
              <a:off x="870339" y="3225032"/>
              <a:ext cx="2774943" cy="431400"/>
            </a:xfrm>
            <a:prstGeom prst="rect">
              <a:avLst/>
            </a:prstGeom>
          </p:spPr>
        </p:pic>
        <p:pic>
          <p:nvPicPr>
            <p:cNvPr id="16" name="object 16"/>
            <p:cNvPicPr/>
            <p:nvPr/>
          </p:nvPicPr>
          <p:blipFill>
            <a:blip r:embed="rId10" cstate="print"/>
            <a:stretch>
              <a:fillRect/>
            </a:stretch>
          </p:blipFill>
          <p:spPr>
            <a:xfrm>
              <a:off x="6819478" y="3226498"/>
              <a:ext cx="3824243" cy="429934"/>
            </a:xfrm>
            <a:prstGeom prst="rect">
              <a:avLst/>
            </a:prstGeom>
          </p:spPr>
        </p:pic>
        <p:pic>
          <p:nvPicPr>
            <p:cNvPr id="17" name="object 17"/>
            <p:cNvPicPr/>
            <p:nvPr/>
          </p:nvPicPr>
          <p:blipFill>
            <a:blip r:embed="rId11" cstate="print"/>
            <a:stretch>
              <a:fillRect/>
            </a:stretch>
          </p:blipFill>
          <p:spPr>
            <a:xfrm>
              <a:off x="12755422" y="3226708"/>
              <a:ext cx="3873766" cy="462813"/>
            </a:xfrm>
            <a:prstGeom prst="rect">
              <a:avLst/>
            </a:prstGeom>
          </p:spPr>
        </p:pic>
        <p:pic>
          <p:nvPicPr>
            <p:cNvPr id="18" name="object 18"/>
            <p:cNvPicPr/>
            <p:nvPr/>
          </p:nvPicPr>
          <p:blipFill>
            <a:blip r:embed="rId12" cstate="print"/>
            <a:stretch>
              <a:fillRect/>
            </a:stretch>
          </p:blipFill>
          <p:spPr>
            <a:xfrm>
              <a:off x="18715032" y="3226708"/>
              <a:ext cx="1389067" cy="429725"/>
            </a:xfrm>
            <a:prstGeom prst="rect">
              <a:avLst/>
            </a:prstGeom>
          </p:spPr>
        </p:pic>
        <p:sp>
          <p:nvSpPr>
            <p:cNvPr id="19" name="object 19"/>
            <p:cNvSpPr/>
            <p:nvPr/>
          </p:nvSpPr>
          <p:spPr>
            <a:xfrm>
              <a:off x="18371168" y="2565366"/>
              <a:ext cx="20955" cy="596900"/>
            </a:xfrm>
            <a:custGeom>
              <a:avLst/>
              <a:gdLst/>
              <a:ahLst/>
              <a:cxnLst/>
              <a:rect l="l" t="t" r="r" b="b"/>
              <a:pathLst>
                <a:path w="20955" h="596900">
                  <a:moveTo>
                    <a:pt x="20941" y="0"/>
                  </a:moveTo>
                  <a:lnTo>
                    <a:pt x="0" y="0"/>
                  </a:lnTo>
                  <a:lnTo>
                    <a:pt x="0" y="596840"/>
                  </a:lnTo>
                  <a:lnTo>
                    <a:pt x="20941" y="596840"/>
                  </a:lnTo>
                  <a:lnTo>
                    <a:pt x="20941" y="0"/>
                  </a:lnTo>
                  <a:close/>
                </a:path>
              </a:pathLst>
            </a:custGeom>
            <a:solidFill>
              <a:srgbClr val="00529E">
                <a:alpha val="69999"/>
              </a:srgbClr>
            </a:solidFill>
          </p:spPr>
          <p:txBody>
            <a:bodyPr wrap="square" lIns="0" tIns="0" rIns="0" bIns="0" rtlCol="0"/>
            <a:lstStyle/>
            <a:p>
              <a:endParaRPr sz="641"/>
            </a:p>
          </p:txBody>
        </p:sp>
        <p:sp>
          <p:nvSpPr>
            <p:cNvPr id="20" name="object 20"/>
            <p:cNvSpPr/>
            <p:nvPr/>
          </p:nvSpPr>
          <p:spPr>
            <a:xfrm>
              <a:off x="18371166" y="0"/>
              <a:ext cx="1733550" cy="2565400"/>
            </a:xfrm>
            <a:custGeom>
              <a:avLst/>
              <a:gdLst/>
              <a:ahLst/>
              <a:cxnLst/>
              <a:rect l="l" t="t" r="r" b="b"/>
              <a:pathLst>
                <a:path w="1733550" h="2565400">
                  <a:moveTo>
                    <a:pt x="1732931" y="0"/>
                  </a:moveTo>
                  <a:lnTo>
                    <a:pt x="0" y="0"/>
                  </a:lnTo>
                  <a:lnTo>
                    <a:pt x="0" y="2565366"/>
                  </a:lnTo>
                  <a:lnTo>
                    <a:pt x="1732931" y="2565366"/>
                  </a:lnTo>
                  <a:lnTo>
                    <a:pt x="1732931" y="0"/>
                  </a:lnTo>
                  <a:close/>
                </a:path>
              </a:pathLst>
            </a:custGeom>
            <a:solidFill>
              <a:srgbClr val="00529E"/>
            </a:solidFill>
          </p:spPr>
          <p:txBody>
            <a:bodyPr wrap="square" lIns="0" tIns="0" rIns="0" bIns="0" rtlCol="0"/>
            <a:lstStyle/>
            <a:p>
              <a:endParaRPr sz="641"/>
            </a:p>
          </p:txBody>
        </p:sp>
        <p:pic>
          <p:nvPicPr>
            <p:cNvPr id="21" name="object 21"/>
            <p:cNvPicPr/>
            <p:nvPr/>
          </p:nvPicPr>
          <p:blipFill>
            <a:blip r:embed="rId13" cstate="print"/>
            <a:stretch>
              <a:fillRect/>
            </a:stretch>
          </p:blipFill>
          <p:spPr>
            <a:xfrm>
              <a:off x="18721105" y="933584"/>
              <a:ext cx="1382994" cy="701968"/>
            </a:xfrm>
            <a:prstGeom prst="rect">
              <a:avLst/>
            </a:prstGeom>
          </p:spPr>
        </p:pic>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514321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0529E"/>
          </a:solidFill>
        </p:spPr>
        <p:txBody>
          <a:bodyPr wrap="square" lIns="0" tIns="0" rIns="0" bIns="0" rtlCol="0"/>
          <a:lstStyle/>
          <a:p>
            <a:endParaRPr sz="641"/>
          </a:p>
        </p:txBody>
      </p:sp>
      <p:grpSp>
        <p:nvGrpSpPr>
          <p:cNvPr id="3" name="object 3"/>
          <p:cNvGrpSpPr/>
          <p:nvPr/>
        </p:nvGrpSpPr>
        <p:grpSpPr>
          <a:xfrm>
            <a:off x="321" y="0"/>
            <a:ext cx="9143358" cy="5143211"/>
            <a:chOff x="0" y="0"/>
            <a:chExt cx="20104100" cy="11308715"/>
          </a:xfrm>
        </p:grpSpPr>
        <p:sp>
          <p:nvSpPr>
            <p:cNvPr id="4" name="object 4"/>
            <p:cNvSpPr/>
            <p:nvPr/>
          </p:nvSpPr>
          <p:spPr>
            <a:xfrm>
              <a:off x="0" y="5"/>
              <a:ext cx="20104100" cy="11308715"/>
            </a:xfrm>
            <a:custGeom>
              <a:avLst/>
              <a:gdLst/>
              <a:ahLst/>
              <a:cxnLst/>
              <a:rect l="l" t="t" r="r" b="b"/>
              <a:pathLst>
                <a:path w="20104100" h="11308715">
                  <a:moveTo>
                    <a:pt x="20104100" y="7277265"/>
                  </a:moveTo>
                  <a:lnTo>
                    <a:pt x="2177935" y="7277265"/>
                  </a:lnTo>
                  <a:lnTo>
                    <a:pt x="2177935" y="0"/>
                  </a:lnTo>
                  <a:lnTo>
                    <a:pt x="2156993" y="0"/>
                  </a:lnTo>
                  <a:lnTo>
                    <a:pt x="2156993" y="7277265"/>
                  </a:lnTo>
                  <a:lnTo>
                    <a:pt x="0" y="7277265"/>
                  </a:lnTo>
                  <a:lnTo>
                    <a:pt x="0" y="7298207"/>
                  </a:lnTo>
                  <a:lnTo>
                    <a:pt x="2156993" y="7298207"/>
                  </a:lnTo>
                  <a:lnTo>
                    <a:pt x="2156993" y="11308550"/>
                  </a:lnTo>
                  <a:lnTo>
                    <a:pt x="2177935" y="11308550"/>
                  </a:lnTo>
                  <a:lnTo>
                    <a:pt x="2177935" y="7298207"/>
                  </a:lnTo>
                  <a:lnTo>
                    <a:pt x="20104100" y="7298207"/>
                  </a:lnTo>
                  <a:lnTo>
                    <a:pt x="20104100" y="7277265"/>
                  </a:lnTo>
                  <a:close/>
                </a:path>
              </a:pathLst>
            </a:custGeom>
            <a:solidFill>
              <a:srgbClr val="FFFFFF">
                <a:alpha val="69999"/>
              </a:srgbClr>
            </a:solidFill>
          </p:spPr>
          <p:txBody>
            <a:bodyPr wrap="square" lIns="0" tIns="0" rIns="0" bIns="0" rtlCol="0"/>
            <a:lstStyle/>
            <a:p>
              <a:endParaRPr sz="641"/>
            </a:p>
          </p:txBody>
        </p:sp>
        <p:pic>
          <p:nvPicPr>
            <p:cNvPr id="5" name="object 5"/>
            <p:cNvPicPr/>
            <p:nvPr/>
          </p:nvPicPr>
          <p:blipFill>
            <a:blip r:embed="rId2" cstate="print"/>
            <a:stretch>
              <a:fillRect/>
            </a:stretch>
          </p:blipFill>
          <p:spPr>
            <a:xfrm>
              <a:off x="2713104" y="4715170"/>
              <a:ext cx="11331624" cy="1855800"/>
            </a:xfrm>
            <a:prstGeom prst="rect">
              <a:avLst/>
            </a:prstGeom>
          </p:spPr>
        </p:pic>
        <p:pic>
          <p:nvPicPr>
            <p:cNvPr id="6" name="object 6"/>
            <p:cNvPicPr/>
            <p:nvPr/>
          </p:nvPicPr>
          <p:blipFill>
            <a:blip r:embed="rId3" cstate="print"/>
            <a:stretch>
              <a:fillRect/>
            </a:stretch>
          </p:blipFill>
          <p:spPr>
            <a:xfrm>
              <a:off x="13139705" y="10577269"/>
              <a:ext cx="5693448" cy="206067"/>
            </a:xfrm>
            <a:prstGeom prst="rect">
              <a:avLst/>
            </a:prstGeom>
          </p:spPr>
        </p:pic>
        <p:pic>
          <p:nvPicPr>
            <p:cNvPr id="7" name="object 7"/>
            <p:cNvPicPr/>
            <p:nvPr/>
          </p:nvPicPr>
          <p:blipFill>
            <a:blip r:embed="rId4" cstate="print"/>
            <a:stretch>
              <a:fillRect/>
            </a:stretch>
          </p:blipFill>
          <p:spPr>
            <a:xfrm>
              <a:off x="8269276" y="706784"/>
              <a:ext cx="2864071" cy="160832"/>
            </a:xfrm>
            <a:prstGeom prst="rect">
              <a:avLst/>
            </a:prstGeom>
          </p:spPr>
        </p:pic>
        <p:sp>
          <p:nvSpPr>
            <p:cNvPr id="8" name="object 8"/>
            <p:cNvSpPr/>
            <p:nvPr/>
          </p:nvSpPr>
          <p:spPr>
            <a:xfrm>
              <a:off x="14212760" y="706784"/>
              <a:ext cx="1625600" cy="161290"/>
            </a:xfrm>
            <a:custGeom>
              <a:avLst/>
              <a:gdLst/>
              <a:ahLst/>
              <a:cxnLst/>
              <a:rect l="l" t="t" r="r" b="b"/>
              <a:pathLst>
                <a:path w="1625600" h="161290">
                  <a:moveTo>
                    <a:pt x="64500" y="5235"/>
                  </a:moveTo>
                  <a:lnTo>
                    <a:pt x="49631" y="5235"/>
                  </a:lnTo>
                  <a:lnTo>
                    <a:pt x="0" y="151827"/>
                  </a:lnTo>
                  <a:lnTo>
                    <a:pt x="16753" y="151827"/>
                  </a:lnTo>
                  <a:lnTo>
                    <a:pt x="27643" y="117483"/>
                  </a:lnTo>
                  <a:lnTo>
                    <a:pt x="102504" y="117483"/>
                  </a:lnTo>
                  <a:lnTo>
                    <a:pt x="98179" y="104708"/>
                  </a:lnTo>
                  <a:lnTo>
                    <a:pt x="31622" y="104708"/>
                  </a:lnTo>
                  <a:lnTo>
                    <a:pt x="57171" y="24083"/>
                  </a:lnTo>
                  <a:lnTo>
                    <a:pt x="70881" y="24083"/>
                  </a:lnTo>
                  <a:lnTo>
                    <a:pt x="64500" y="5235"/>
                  </a:lnTo>
                  <a:close/>
                </a:path>
                <a:path w="1625600" h="161290">
                  <a:moveTo>
                    <a:pt x="102504" y="117483"/>
                  </a:moveTo>
                  <a:lnTo>
                    <a:pt x="86489" y="117483"/>
                  </a:lnTo>
                  <a:lnTo>
                    <a:pt x="97379" y="151827"/>
                  </a:lnTo>
                  <a:lnTo>
                    <a:pt x="114132" y="151827"/>
                  </a:lnTo>
                  <a:lnTo>
                    <a:pt x="102504" y="117483"/>
                  </a:lnTo>
                  <a:close/>
                </a:path>
                <a:path w="1625600" h="161290">
                  <a:moveTo>
                    <a:pt x="70881" y="24083"/>
                  </a:moveTo>
                  <a:lnTo>
                    <a:pt x="57171" y="24083"/>
                  </a:lnTo>
                  <a:lnTo>
                    <a:pt x="82510" y="104708"/>
                  </a:lnTo>
                  <a:lnTo>
                    <a:pt x="98179" y="104708"/>
                  </a:lnTo>
                  <a:lnTo>
                    <a:pt x="70881" y="24083"/>
                  </a:lnTo>
                  <a:close/>
                </a:path>
                <a:path w="1625600" h="161290">
                  <a:moveTo>
                    <a:pt x="146324" y="129420"/>
                  </a:moveTo>
                  <a:lnTo>
                    <a:pt x="139344" y="129420"/>
                  </a:lnTo>
                  <a:lnTo>
                    <a:pt x="136481" y="130537"/>
                  </a:lnTo>
                  <a:lnTo>
                    <a:pt x="134248" y="132770"/>
                  </a:lnTo>
                  <a:lnTo>
                    <a:pt x="132154" y="135004"/>
                  </a:lnTo>
                  <a:lnTo>
                    <a:pt x="131106" y="137936"/>
                  </a:lnTo>
                  <a:lnTo>
                    <a:pt x="131106" y="145196"/>
                  </a:lnTo>
                  <a:lnTo>
                    <a:pt x="132154" y="148197"/>
                  </a:lnTo>
                  <a:lnTo>
                    <a:pt x="134248" y="150571"/>
                  </a:lnTo>
                  <a:lnTo>
                    <a:pt x="136481" y="152805"/>
                  </a:lnTo>
                  <a:lnTo>
                    <a:pt x="139344" y="153922"/>
                  </a:lnTo>
                  <a:lnTo>
                    <a:pt x="146324" y="153922"/>
                  </a:lnTo>
                  <a:lnTo>
                    <a:pt x="149116" y="152805"/>
                  </a:lnTo>
                  <a:lnTo>
                    <a:pt x="151211" y="150571"/>
                  </a:lnTo>
                  <a:lnTo>
                    <a:pt x="153305" y="148197"/>
                  </a:lnTo>
                  <a:lnTo>
                    <a:pt x="154352" y="145196"/>
                  </a:lnTo>
                  <a:lnTo>
                    <a:pt x="154352" y="137936"/>
                  </a:lnTo>
                  <a:lnTo>
                    <a:pt x="153305" y="135004"/>
                  </a:lnTo>
                  <a:lnTo>
                    <a:pt x="149116" y="130537"/>
                  </a:lnTo>
                  <a:lnTo>
                    <a:pt x="146324" y="129420"/>
                  </a:lnTo>
                  <a:close/>
                </a:path>
                <a:path w="1625600" h="161290">
                  <a:moveTo>
                    <a:pt x="235879" y="5235"/>
                  </a:moveTo>
                  <a:lnTo>
                    <a:pt x="221010" y="5235"/>
                  </a:lnTo>
                  <a:lnTo>
                    <a:pt x="171378" y="151827"/>
                  </a:lnTo>
                  <a:lnTo>
                    <a:pt x="188132" y="151827"/>
                  </a:lnTo>
                  <a:lnTo>
                    <a:pt x="199022" y="117483"/>
                  </a:lnTo>
                  <a:lnTo>
                    <a:pt x="273883" y="117483"/>
                  </a:lnTo>
                  <a:lnTo>
                    <a:pt x="269558" y="104708"/>
                  </a:lnTo>
                  <a:lnTo>
                    <a:pt x="203001" y="104708"/>
                  </a:lnTo>
                  <a:lnTo>
                    <a:pt x="228549" y="24083"/>
                  </a:lnTo>
                  <a:lnTo>
                    <a:pt x="242260" y="24083"/>
                  </a:lnTo>
                  <a:lnTo>
                    <a:pt x="235879" y="5235"/>
                  </a:lnTo>
                  <a:close/>
                </a:path>
                <a:path w="1625600" h="161290">
                  <a:moveTo>
                    <a:pt x="273883" y="117483"/>
                  </a:moveTo>
                  <a:lnTo>
                    <a:pt x="257868" y="117483"/>
                  </a:lnTo>
                  <a:lnTo>
                    <a:pt x="268758" y="151827"/>
                  </a:lnTo>
                  <a:lnTo>
                    <a:pt x="285511" y="151827"/>
                  </a:lnTo>
                  <a:lnTo>
                    <a:pt x="273883" y="117483"/>
                  </a:lnTo>
                  <a:close/>
                </a:path>
                <a:path w="1625600" h="161290">
                  <a:moveTo>
                    <a:pt x="242260" y="24083"/>
                  </a:moveTo>
                  <a:lnTo>
                    <a:pt x="228549" y="24083"/>
                  </a:lnTo>
                  <a:lnTo>
                    <a:pt x="253889" y="104708"/>
                  </a:lnTo>
                  <a:lnTo>
                    <a:pt x="269558" y="104708"/>
                  </a:lnTo>
                  <a:lnTo>
                    <a:pt x="242260" y="24083"/>
                  </a:lnTo>
                  <a:close/>
                </a:path>
                <a:path w="1625600" h="161290">
                  <a:moveTo>
                    <a:pt x="317703" y="129420"/>
                  </a:moveTo>
                  <a:lnTo>
                    <a:pt x="310722" y="129420"/>
                  </a:lnTo>
                  <a:lnTo>
                    <a:pt x="307860" y="130537"/>
                  </a:lnTo>
                  <a:lnTo>
                    <a:pt x="305627" y="132770"/>
                  </a:lnTo>
                  <a:lnTo>
                    <a:pt x="303532" y="135004"/>
                  </a:lnTo>
                  <a:lnTo>
                    <a:pt x="302485" y="137936"/>
                  </a:lnTo>
                  <a:lnTo>
                    <a:pt x="302485" y="145196"/>
                  </a:lnTo>
                  <a:lnTo>
                    <a:pt x="303532" y="148197"/>
                  </a:lnTo>
                  <a:lnTo>
                    <a:pt x="305627" y="150571"/>
                  </a:lnTo>
                  <a:lnTo>
                    <a:pt x="307860" y="152805"/>
                  </a:lnTo>
                  <a:lnTo>
                    <a:pt x="310722" y="153922"/>
                  </a:lnTo>
                  <a:lnTo>
                    <a:pt x="317703" y="153922"/>
                  </a:lnTo>
                  <a:lnTo>
                    <a:pt x="320495" y="152805"/>
                  </a:lnTo>
                  <a:lnTo>
                    <a:pt x="322589" y="150571"/>
                  </a:lnTo>
                  <a:lnTo>
                    <a:pt x="324684" y="148197"/>
                  </a:lnTo>
                  <a:lnTo>
                    <a:pt x="325731" y="145196"/>
                  </a:lnTo>
                  <a:lnTo>
                    <a:pt x="325731" y="137936"/>
                  </a:lnTo>
                  <a:lnTo>
                    <a:pt x="324684" y="135004"/>
                  </a:lnTo>
                  <a:lnTo>
                    <a:pt x="320495" y="130537"/>
                  </a:lnTo>
                  <a:lnTo>
                    <a:pt x="317703" y="129420"/>
                  </a:lnTo>
                  <a:close/>
                </a:path>
                <a:path w="1625600" h="161290">
                  <a:moveTo>
                    <a:pt x="478894" y="0"/>
                  </a:moveTo>
                  <a:lnTo>
                    <a:pt x="465072" y="0"/>
                  </a:lnTo>
                  <a:lnTo>
                    <a:pt x="385493" y="160832"/>
                  </a:lnTo>
                  <a:lnTo>
                    <a:pt x="399315" y="160832"/>
                  </a:lnTo>
                  <a:lnTo>
                    <a:pt x="478894" y="0"/>
                  </a:lnTo>
                  <a:close/>
                </a:path>
                <a:path w="1625600" h="161290">
                  <a:moveTo>
                    <a:pt x="623998" y="24292"/>
                  </a:moveTo>
                  <a:lnTo>
                    <a:pt x="587628" y="24292"/>
                  </a:lnTo>
                  <a:lnTo>
                    <a:pt x="592724" y="26247"/>
                  </a:lnTo>
                  <a:lnTo>
                    <a:pt x="596493" y="30156"/>
                  </a:lnTo>
                  <a:lnTo>
                    <a:pt x="600263" y="33925"/>
                  </a:lnTo>
                  <a:lnTo>
                    <a:pt x="602147" y="39091"/>
                  </a:lnTo>
                  <a:lnTo>
                    <a:pt x="602147" y="45653"/>
                  </a:lnTo>
                  <a:lnTo>
                    <a:pt x="586467" y="84683"/>
                  </a:lnTo>
                  <a:lnTo>
                    <a:pt x="559452" y="114093"/>
                  </a:lnTo>
                  <a:lnTo>
                    <a:pt x="537856" y="131723"/>
                  </a:lnTo>
                  <a:lnTo>
                    <a:pt x="537856" y="151827"/>
                  </a:lnTo>
                  <a:lnTo>
                    <a:pt x="634398" y="151827"/>
                  </a:lnTo>
                  <a:lnTo>
                    <a:pt x="634398" y="131723"/>
                  </a:lnTo>
                  <a:lnTo>
                    <a:pt x="573038" y="131723"/>
                  </a:lnTo>
                  <a:lnTo>
                    <a:pt x="597501" y="106973"/>
                  </a:lnTo>
                  <a:lnTo>
                    <a:pt x="614974" y="84238"/>
                  </a:lnTo>
                  <a:lnTo>
                    <a:pt x="625458" y="63518"/>
                  </a:lnTo>
                  <a:lnTo>
                    <a:pt x="628953" y="44815"/>
                  </a:lnTo>
                  <a:lnTo>
                    <a:pt x="628154" y="35600"/>
                  </a:lnTo>
                  <a:lnTo>
                    <a:pt x="625759" y="27433"/>
                  </a:lnTo>
                  <a:lnTo>
                    <a:pt x="623998" y="24292"/>
                  </a:lnTo>
                  <a:close/>
                </a:path>
                <a:path w="1625600" h="161290">
                  <a:moveTo>
                    <a:pt x="581415" y="3141"/>
                  </a:moveTo>
                  <a:lnTo>
                    <a:pt x="542359" y="17643"/>
                  </a:lnTo>
                  <a:lnTo>
                    <a:pt x="533877" y="28061"/>
                  </a:lnTo>
                  <a:lnTo>
                    <a:pt x="548118" y="43140"/>
                  </a:lnTo>
                  <a:lnTo>
                    <a:pt x="551748" y="37415"/>
                  </a:lnTo>
                  <a:lnTo>
                    <a:pt x="556494" y="32878"/>
                  </a:lnTo>
                  <a:lnTo>
                    <a:pt x="568361" y="26037"/>
                  </a:lnTo>
                  <a:lnTo>
                    <a:pt x="574644" y="24292"/>
                  </a:lnTo>
                  <a:lnTo>
                    <a:pt x="623998" y="24292"/>
                  </a:lnTo>
                  <a:lnTo>
                    <a:pt x="621767" y="20313"/>
                  </a:lnTo>
                  <a:lnTo>
                    <a:pt x="616178" y="14240"/>
                  </a:lnTo>
                  <a:lnTo>
                    <a:pt x="609294" y="9384"/>
                  </a:lnTo>
                  <a:lnTo>
                    <a:pt x="601205" y="5916"/>
                  </a:lnTo>
                  <a:lnTo>
                    <a:pt x="591912" y="3834"/>
                  </a:lnTo>
                  <a:lnTo>
                    <a:pt x="581415" y="3141"/>
                  </a:lnTo>
                  <a:close/>
                </a:path>
                <a:path w="1625600" h="161290">
                  <a:moveTo>
                    <a:pt x="701321" y="3141"/>
                  </a:moveTo>
                  <a:lnTo>
                    <a:pt x="662370" y="22407"/>
                  </a:lnTo>
                  <a:lnTo>
                    <a:pt x="649805" y="61202"/>
                  </a:lnTo>
                  <a:lnTo>
                    <a:pt x="648967" y="78531"/>
                  </a:lnTo>
                  <a:lnTo>
                    <a:pt x="649805" y="95860"/>
                  </a:lnTo>
                  <a:lnTo>
                    <a:pt x="652318" y="110991"/>
                  </a:lnTo>
                  <a:lnTo>
                    <a:pt x="656506" y="123922"/>
                  </a:lnTo>
                  <a:lnTo>
                    <a:pt x="662255" y="134446"/>
                  </a:lnTo>
                  <a:lnTo>
                    <a:pt x="662370" y="134655"/>
                  </a:lnTo>
                  <a:lnTo>
                    <a:pt x="669909" y="143084"/>
                  </a:lnTo>
                  <a:lnTo>
                    <a:pt x="678914" y="149105"/>
                  </a:lnTo>
                  <a:lnTo>
                    <a:pt x="689385" y="152717"/>
                  </a:lnTo>
                  <a:lnTo>
                    <a:pt x="701321" y="153922"/>
                  </a:lnTo>
                  <a:lnTo>
                    <a:pt x="713337" y="152717"/>
                  </a:lnTo>
                  <a:lnTo>
                    <a:pt x="723834" y="149105"/>
                  </a:lnTo>
                  <a:lnTo>
                    <a:pt x="732813" y="143084"/>
                  </a:lnTo>
                  <a:lnTo>
                    <a:pt x="740273" y="134655"/>
                  </a:lnTo>
                  <a:lnTo>
                    <a:pt x="740388" y="134446"/>
                  </a:lnTo>
                  <a:lnTo>
                    <a:pt x="701321" y="134446"/>
                  </a:lnTo>
                  <a:lnTo>
                    <a:pt x="690052" y="130951"/>
                  </a:lnTo>
                  <a:lnTo>
                    <a:pt x="682003" y="120467"/>
                  </a:lnTo>
                  <a:lnTo>
                    <a:pt x="677173" y="102994"/>
                  </a:lnTo>
                  <a:lnTo>
                    <a:pt x="675563" y="78531"/>
                  </a:lnTo>
                  <a:lnTo>
                    <a:pt x="677173" y="53977"/>
                  </a:lnTo>
                  <a:lnTo>
                    <a:pt x="682003" y="36438"/>
                  </a:lnTo>
                  <a:lnTo>
                    <a:pt x="690052" y="25915"/>
                  </a:lnTo>
                  <a:lnTo>
                    <a:pt x="701321" y="22407"/>
                  </a:lnTo>
                  <a:lnTo>
                    <a:pt x="740273" y="22407"/>
                  </a:lnTo>
                  <a:lnTo>
                    <a:pt x="732813" y="13978"/>
                  </a:lnTo>
                  <a:lnTo>
                    <a:pt x="723834" y="7957"/>
                  </a:lnTo>
                  <a:lnTo>
                    <a:pt x="713337" y="4345"/>
                  </a:lnTo>
                  <a:lnTo>
                    <a:pt x="701321" y="3141"/>
                  </a:lnTo>
                  <a:close/>
                </a:path>
                <a:path w="1625600" h="161290">
                  <a:moveTo>
                    <a:pt x="740273" y="22407"/>
                  </a:moveTo>
                  <a:lnTo>
                    <a:pt x="701321" y="22407"/>
                  </a:lnTo>
                  <a:lnTo>
                    <a:pt x="712682" y="25915"/>
                  </a:lnTo>
                  <a:lnTo>
                    <a:pt x="720797" y="36438"/>
                  </a:lnTo>
                  <a:lnTo>
                    <a:pt x="725666" y="53977"/>
                  </a:lnTo>
                  <a:lnTo>
                    <a:pt x="727289" y="78531"/>
                  </a:lnTo>
                  <a:lnTo>
                    <a:pt x="725666" y="102994"/>
                  </a:lnTo>
                  <a:lnTo>
                    <a:pt x="720797" y="120467"/>
                  </a:lnTo>
                  <a:lnTo>
                    <a:pt x="712682" y="130951"/>
                  </a:lnTo>
                  <a:lnTo>
                    <a:pt x="701321" y="134446"/>
                  </a:lnTo>
                  <a:lnTo>
                    <a:pt x="740388" y="134446"/>
                  </a:lnTo>
                  <a:lnTo>
                    <a:pt x="746137" y="123922"/>
                  </a:lnTo>
                  <a:lnTo>
                    <a:pt x="750325" y="110991"/>
                  </a:lnTo>
                  <a:lnTo>
                    <a:pt x="752838" y="95860"/>
                  </a:lnTo>
                  <a:lnTo>
                    <a:pt x="753676" y="78531"/>
                  </a:lnTo>
                  <a:lnTo>
                    <a:pt x="752838" y="61202"/>
                  </a:lnTo>
                  <a:lnTo>
                    <a:pt x="750325" y="46071"/>
                  </a:lnTo>
                  <a:lnTo>
                    <a:pt x="746137" y="33140"/>
                  </a:lnTo>
                  <a:lnTo>
                    <a:pt x="740273" y="22407"/>
                  </a:lnTo>
                  <a:close/>
                </a:path>
                <a:path w="1625600" h="161290">
                  <a:moveTo>
                    <a:pt x="858366" y="24292"/>
                  </a:moveTo>
                  <a:lnTo>
                    <a:pt x="821996" y="24292"/>
                  </a:lnTo>
                  <a:lnTo>
                    <a:pt x="827091" y="26247"/>
                  </a:lnTo>
                  <a:lnTo>
                    <a:pt x="830861" y="30156"/>
                  </a:lnTo>
                  <a:lnTo>
                    <a:pt x="834630" y="33925"/>
                  </a:lnTo>
                  <a:lnTo>
                    <a:pt x="836515" y="39091"/>
                  </a:lnTo>
                  <a:lnTo>
                    <a:pt x="836515" y="45653"/>
                  </a:lnTo>
                  <a:lnTo>
                    <a:pt x="820835" y="84683"/>
                  </a:lnTo>
                  <a:lnTo>
                    <a:pt x="793820" y="114093"/>
                  </a:lnTo>
                  <a:lnTo>
                    <a:pt x="772224" y="131723"/>
                  </a:lnTo>
                  <a:lnTo>
                    <a:pt x="772224" y="151827"/>
                  </a:lnTo>
                  <a:lnTo>
                    <a:pt x="868766" y="151827"/>
                  </a:lnTo>
                  <a:lnTo>
                    <a:pt x="868766" y="131723"/>
                  </a:lnTo>
                  <a:lnTo>
                    <a:pt x="807406" y="131723"/>
                  </a:lnTo>
                  <a:lnTo>
                    <a:pt x="831869" y="106973"/>
                  </a:lnTo>
                  <a:lnTo>
                    <a:pt x="849342" y="84238"/>
                  </a:lnTo>
                  <a:lnTo>
                    <a:pt x="859826" y="63518"/>
                  </a:lnTo>
                  <a:lnTo>
                    <a:pt x="863321" y="44815"/>
                  </a:lnTo>
                  <a:lnTo>
                    <a:pt x="862522" y="35600"/>
                  </a:lnTo>
                  <a:lnTo>
                    <a:pt x="860127" y="27433"/>
                  </a:lnTo>
                  <a:lnTo>
                    <a:pt x="858366" y="24292"/>
                  </a:lnTo>
                  <a:close/>
                </a:path>
                <a:path w="1625600" h="161290">
                  <a:moveTo>
                    <a:pt x="815783" y="3141"/>
                  </a:moveTo>
                  <a:lnTo>
                    <a:pt x="776727" y="17643"/>
                  </a:lnTo>
                  <a:lnTo>
                    <a:pt x="768245" y="28061"/>
                  </a:lnTo>
                  <a:lnTo>
                    <a:pt x="782486" y="43140"/>
                  </a:lnTo>
                  <a:lnTo>
                    <a:pt x="786115" y="37415"/>
                  </a:lnTo>
                  <a:lnTo>
                    <a:pt x="790862" y="32878"/>
                  </a:lnTo>
                  <a:lnTo>
                    <a:pt x="802729" y="26037"/>
                  </a:lnTo>
                  <a:lnTo>
                    <a:pt x="809012" y="24292"/>
                  </a:lnTo>
                  <a:lnTo>
                    <a:pt x="858366" y="24292"/>
                  </a:lnTo>
                  <a:lnTo>
                    <a:pt x="856135" y="20313"/>
                  </a:lnTo>
                  <a:lnTo>
                    <a:pt x="850546" y="14240"/>
                  </a:lnTo>
                  <a:lnTo>
                    <a:pt x="843662" y="9384"/>
                  </a:lnTo>
                  <a:lnTo>
                    <a:pt x="835573" y="5916"/>
                  </a:lnTo>
                  <a:lnTo>
                    <a:pt x="826280" y="3834"/>
                  </a:lnTo>
                  <a:lnTo>
                    <a:pt x="815783" y="3141"/>
                  </a:lnTo>
                  <a:close/>
                </a:path>
                <a:path w="1625600" h="161290">
                  <a:moveTo>
                    <a:pt x="973803" y="128163"/>
                  </a:moveTo>
                  <a:lnTo>
                    <a:pt x="947417" y="128163"/>
                  </a:lnTo>
                  <a:lnTo>
                    <a:pt x="947417" y="151827"/>
                  </a:lnTo>
                  <a:lnTo>
                    <a:pt x="973803" y="151827"/>
                  </a:lnTo>
                  <a:lnTo>
                    <a:pt x="973803" y="128163"/>
                  </a:lnTo>
                  <a:close/>
                </a:path>
                <a:path w="1625600" h="161290">
                  <a:moveTo>
                    <a:pt x="973803" y="5235"/>
                  </a:moveTo>
                  <a:lnTo>
                    <a:pt x="944694" y="5235"/>
                  </a:lnTo>
                  <a:lnTo>
                    <a:pt x="881869" y="108687"/>
                  </a:lnTo>
                  <a:lnTo>
                    <a:pt x="881869" y="128163"/>
                  </a:lnTo>
                  <a:lnTo>
                    <a:pt x="989719" y="128163"/>
                  </a:lnTo>
                  <a:lnTo>
                    <a:pt x="989719" y="107012"/>
                  </a:lnTo>
                  <a:lnTo>
                    <a:pt x="906580" y="107012"/>
                  </a:lnTo>
                  <a:lnTo>
                    <a:pt x="947417" y="39789"/>
                  </a:lnTo>
                  <a:lnTo>
                    <a:pt x="973803" y="39789"/>
                  </a:lnTo>
                  <a:lnTo>
                    <a:pt x="973803" y="5235"/>
                  </a:lnTo>
                  <a:close/>
                </a:path>
                <a:path w="1625600" h="161290">
                  <a:moveTo>
                    <a:pt x="973803" y="39789"/>
                  </a:moveTo>
                  <a:lnTo>
                    <a:pt x="947417" y="39789"/>
                  </a:lnTo>
                  <a:lnTo>
                    <a:pt x="947417" y="107012"/>
                  </a:lnTo>
                  <a:lnTo>
                    <a:pt x="973803" y="107012"/>
                  </a:lnTo>
                  <a:lnTo>
                    <a:pt x="973803" y="39789"/>
                  </a:lnTo>
                  <a:close/>
                </a:path>
                <a:path w="1625600" h="161290">
                  <a:moveTo>
                    <a:pt x="1109689" y="87746"/>
                  </a:moveTo>
                  <a:lnTo>
                    <a:pt x="1049586" y="87746"/>
                  </a:lnTo>
                  <a:lnTo>
                    <a:pt x="1049586" y="104290"/>
                  </a:lnTo>
                  <a:lnTo>
                    <a:pt x="1109689" y="104290"/>
                  </a:lnTo>
                  <a:lnTo>
                    <a:pt x="1109689" y="87746"/>
                  </a:lnTo>
                  <a:close/>
                </a:path>
                <a:path w="1625600" h="161290">
                  <a:moveTo>
                    <a:pt x="1263295" y="24292"/>
                  </a:moveTo>
                  <a:lnTo>
                    <a:pt x="1226924" y="24292"/>
                  </a:lnTo>
                  <a:lnTo>
                    <a:pt x="1232020" y="26247"/>
                  </a:lnTo>
                  <a:lnTo>
                    <a:pt x="1235790" y="30156"/>
                  </a:lnTo>
                  <a:lnTo>
                    <a:pt x="1239559" y="33925"/>
                  </a:lnTo>
                  <a:lnTo>
                    <a:pt x="1241444" y="39091"/>
                  </a:lnTo>
                  <a:lnTo>
                    <a:pt x="1241444" y="45653"/>
                  </a:lnTo>
                  <a:lnTo>
                    <a:pt x="1225764" y="84683"/>
                  </a:lnTo>
                  <a:lnTo>
                    <a:pt x="1198749" y="114093"/>
                  </a:lnTo>
                  <a:lnTo>
                    <a:pt x="1177153" y="131723"/>
                  </a:lnTo>
                  <a:lnTo>
                    <a:pt x="1177153" y="151827"/>
                  </a:lnTo>
                  <a:lnTo>
                    <a:pt x="1273694" y="151827"/>
                  </a:lnTo>
                  <a:lnTo>
                    <a:pt x="1273694" y="131723"/>
                  </a:lnTo>
                  <a:lnTo>
                    <a:pt x="1212335" y="131723"/>
                  </a:lnTo>
                  <a:lnTo>
                    <a:pt x="1236798" y="106973"/>
                  </a:lnTo>
                  <a:lnTo>
                    <a:pt x="1254271" y="84238"/>
                  </a:lnTo>
                  <a:lnTo>
                    <a:pt x="1264755" y="63518"/>
                  </a:lnTo>
                  <a:lnTo>
                    <a:pt x="1268249" y="44815"/>
                  </a:lnTo>
                  <a:lnTo>
                    <a:pt x="1267451" y="35600"/>
                  </a:lnTo>
                  <a:lnTo>
                    <a:pt x="1265056" y="27433"/>
                  </a:lnTo>
                  <a:lnTo>
                    <a:pt x="1263295" y="24292"/>
                  </a:lnTo>
                  <a:close/>
                </a:path>
                <a:path w="1625600" h="161290">
                  <a:moveTo>
                    <a:pt x="1220712" y="3141"/>
                  </a:moveTo>
                  <a:lnTo>
                    <a:pt x="1181655" y="17643"/>
                  </a:lnTo>
                  <a:lnTo>
                    <a:pt x="1173174" y="28061"/>
                  </a:lnTo>
                  <a:lnTo>
                    <a:pt x="1187414" y="43140"/>
                  </a:lnTo>
                  <a:lnTo>
                    <a:pt x="1191044" y="37415"/>
                  </a:lnTo>
                  <a:lnTo>
                    <a:pt x="1195791" y="32878"/>
                  </a:lnTo>
                  <a:lnTo>
                    <a:pt x="1207658" y="26037"/>
                  </a:lnTo>
                  <a:lnTo>
                    <a:pt x="1213940" y="24292"/>
                  </a:lnTo>
                  <a:lnTo>
                    <a:pt x="1263295" y="24292"/>
                  </a:lnTo>
                  <a:lnTo>
                    <a:pt x="1261064" y="20313"/>
                  </a:lnTo>
                  <a:lnTo>
                    <a:pt x="1255475" y="14240"/>
                  </a:lnTo>
                  <a:lnTo>
                    <a:pt x="1248590" y="9384"/>
                  </a:lnTo>
                  <a:lnTo>
                    <a:pt x="1240502" y="5916"/>
                  </a:lnTo>
                  <a:lnTo>
                    <a:pt x="1231209" y="3834"/>
                  </a:lnTo>
                  <a:lnTo>
                    <a:pt x="1220712" y="3141"/>
                  </a:lnTo>
                  <a:close/>
                </a:path>
                <a:path w="1625600" h="161290">
                  <a:moveTo>
                    <a:pt x="1340618" y="3141"/>
                  </a:moveTo>
                  <a:lnTo>
                    <a:pt x="1301666" y="22407"/>
                  </a:lnTo>
                  <a:lnTo>
                    <a:pt x="1289101" y="61202"/>
                  </a:lnTo>
                  <a:lnTo>
                    <a:pt x="1288264" y="78531"/>
                  </a:lnTo>
                  <a:lnTo>
                    <a:pt x="1289101" y="95860"/>
                  </a:lnTo>
                  <a:lnTo>
                    <a:pt x="1301552" y="134446"/>
                  </a:lnTo>
                  <a:lnTo>
                    <a:pt x="1340618" y="153922"/>
                  </a:lnTo>
                  <a:lnTo>
                    <a:pt x="1352633" y="152717"/>
                  </a:lnTo>
                  <a:lnTo>
                    <a:pt x="1363130" y="149105"/>
                  </a:lnTo>
                  <a:lnTo>
                    <a:pt x="1372109" y="143084"/>
                  </a:lnTo>
                  <a:lnTo>
                    <a:pt x="1379570" y="134655"/>
                  </a:lnTo>
                  <a:lnTo>
                    <a:pt x="1379684" y="134446"/>
                  </a:lnTo>
                  <a:lnTo>
                    <a:pt x="1340618" y="134446"/>
                  </a:lnTo>
                  <a:lnTo>
                    <a:pt x="1329349" y="130951"/>
                  </a:lnTo>
                  <a:lnTo>
                    <a:pt x="1321299" y="120467"/>
                  </a:lnTo>
                  <a:lnTo>
                    <a:pt x="1316470" y="102994"/>
                  </a:lnTo>
                  <a:lnTo>
                    <a:pt x="1314860" y="78531"/>
                  </a:lnTo>
                  <a:lnTo>
                    <a:pt x="1316470" y="53977"/>
                  </a:lnTo>
                  <a:lnTo>
                    <a:pt x="1321299" y="36438"/>
                  </a:lnTo>
                  <a:lnTo>
                    <a:pt x="1329349" y="25915"/>
                  </a:lnTo>
                  <a:lnTo>
                    <a:pt x="1340618" y="22407"/>
                  </a:lnTo>
                  <a:lnTo>
                    <a:pt x="1379570" y="22407"/>
                  </a:lnTo>
                  <a:lnTo>
                    <a:pt x="1372109" y="13978"/>
                  </a:lnTo>
                  <a:lnTo>
                    <a:pt x="1363130" y="7957"/>
                  </a:lnTo>
                  <a:lnTo>
                    <a:pt x="1352633" y="4345"/>
                  </a:lnTo>
                  <a:lnTo>
                    <a:pt x="1340618" y="3141"/>
                  </a:lnTo>
                  <a:close/>
                </a:path>
                <a:path w="1625600" h="161290">
                  <a:moveTo>
                    <a:pt x="1379570" y="22407"/>
                  </a:moveTo>
                  <a:lnTo>
                    <a:pt x="1340618" y="22407"/>
                  </a:lnTo>
                  <a:lnTo>
                    <a:pt x="1351979" y="25915"/>
                  </a:lnTo>
                  <a:lnTo>
                    <a:pt x="1360094" y="36438"/>
                  </a:lnTo>
                  <a:lnTo>
                    <a:pt x="1364963" y="53977"/>
                  </a:lnTo>
                  <a:lnTo>
                    <a:pt x="1366586" y="78531"/>
                  </a:lnTo>
                  <a:lnTo>
                    <a:pt x="1364963" y="102994"/>
                  </a:lnTo>
                  <a:lnTo>
                    <a:pt x="1360094" y="120467"/>
                  </a:lnTo>
                  <a:lnTo>
                    <a:pt x="1351979" y="130951"/>
                  </a:lnTo>
                  <a:lnTo>
                    <a:pt x="1340618" y="134446"/>
                  </a:lnTo>
                  <a:lnTo>
                    <a:pt x="1379684" y="134446"/>
                  </a:lnTo>
                  <a:lnTo>
                    <a:pt x="1385434" y="123922"/>
                  </a:lnTo>
                  <a:lnTo>
                    <a:pt x="1389622" y="110991"/>
                  </a:lnTo>
                  <a:lnTo>
                    <a:pt x="1392135" y="95860"/>
                  </a:lnTo>
                  <a:lnTo>
                    <a:pt x="1392973" y="78531"/>
                  </a:lnTo>
                  <a:lnTo>
                    <a:pt x="1392135" y="61202"/>
                  </a:lnTo>
                  <a:lnTo>
                    <a:pt x="1389622" y="46071"/>
                  </a:lnTo>
                  <a:lnTo>
                    <a:pt x="1385434" y="33140"/>
                  </a:lnTo>
                  <a:lnTo>
                    <a:pt x="1379570" y="22407"/>
                  </a:lnTo>
                  <a:close/>
                </a:path>
                <a:path w="1625600" h="161290">
                  <a:moveTo>
                    <a:pt x="1497663" y="24292"/>
                  </a:moveTo>
                  <a:lnTo>
                    <a:pt x="1461292" y="24292"/>
                  </a:lnTo>
                  <a:lnTo>
                    <a:pt x="1466388" y="26247"/>
                  </a:lnTo>
                  <a:lnTo>
                    <a:pt x="1470158" y="30156"/>
                  </a:lnTo>
                  <a:lnTo>
                    <a:pt x="1473927" y="33925"/>
                  </a:lnTo>
                  <a:lnTo>
                    <a:pt x="1475812" y="39091"/>
                  </a:lnTo>
                  <a:lnTo>
                    <a:pt x="1475812" y="45653"/>
                  </a:lnTo>
                  <a:lnTo>
                    <a:pt x="1460132" y="84683"/>
                  </a:lnTo>
                  <a:lnTo>
                    <a:pt x="1433117" y="114093"/>
                  </a:lnTo>
                  <a:lnTo>
                    <a:pt x="1411521" y="131723"/>
                  </a:lnTo>
                  <a:lnTo>
                    <a:pt x="1411521" y="151827"/>
                  </a:lnTo>
                  <a:lnTo>
                    <a:pt x="1508062" y="151827"/>
                  </a:lnTo>
                  <a:lnTo>
                    <a:pt x="1508062" y="131723"/>
                  </a:lnTo>
                  <a:lnTo>
                    <a:pt x="1446703" y="131723"/>
                  </a:lnTo>
                  <a:lnTo>
                    <a:pt x="1471165" y="106973"/>
                  </a:lnTo>
                  <a:lnTo>
                    <a:pt x="1488639" y="84238"/>
                  </a:lnTo>
                  <a:lnTo>
                    <a:pt x="1499123" y="63518"/>
                  </a:lnTo>
                  <a:lnTo>
                    <a:pt x="1502617" y="44815"/>
                  </a:lnTo>
                  <a:lnTo>
                    <a:pt x="1501819" y="35600"/>
                  </a:lnTo>
                  <a:lnTo>
                    <a:pt x="1499424" y="27433"/>
                  </a:lnTo>
                  <a:lnTo>
                    <a:pt x="1497663" y="24292"/>
                  </a:lnTo>
                  <a:close/>
                </a:path>
                <a:path w="1625600" h="161290">
                  <a:moveTo>
                    <a:pt x="1455079" y="3141"/>
                  </a:moveTo>
                  <a:lnTo>
                    <a:pt x="1416023" y="17643"/>
                  </a:lnTo>
                  <a:lnTo>
                    <a:pt x="1407542" y="28061"/>
                  </a:lnTo>
                  <a:lnTo>
                    <a:pt x="1421782" y="43140"/>
                  </a:lnTo>
                  <a:lnTo>
                    <a:pt x="1425412" y="37415"/>
                  </a:lnTo>
                  <a:lnTo>
                    <a:pt x="1430159" y="32878"/>
                  </a:lnTo>
                  <a:lnTo>
                    <a:pt x="1442026" y="26037"/>
                  </a:lnTo>
                  <a:lnTo>
                    <a:pt x="1448308" y="24292"/>
                  </a:lnTo>
                  <a:lnTo>
                    <a:pt x="1497663" y="24292"/>
                  </a:lnTo>
                  <a:lnTo>
                    <a:pt x="1495432" y="20313"/>
                  </a:lnTo>
                  <a:lnTo>
                    <a:pt x="1489843" y="14240"/>
                  </a:lnTo>
                  <a:lnTo>
                    <a:pt x="1482958" y="9384"/>
                  </a:lnTo>
                  <a:lnTo>
                    <a:pt x="1474870" y="5916"/>
                  </a:lnTo>
                  <a:lnTo>
                    <a:pt x="1465577" y="3834"/>
                  </a:lnTo>
                  <a:lnTo>
                    <a:pt x="1455079" y="3141"/>
                  </a:lnTo>
                  <a:close/>
                </a:path>
                <a:path w="1625600" h="161290">
                  <a:moveTo>
                    <a:pt x="1536453" y="114760"/>
                  </a:moveTo>
                  <a:lnTo>
                    <a:pt x="1524726" y="131514"/>
                  </a:lnTo>
                  <a:lnTo>
                    <a:pt x="1528456" y="136383"/>
                  </a:lnTo>
                  <a:lnTo>
                    <a:pt x="1532945" y="140728"/>
                  </a:lnTo>
                  <a:lnTo>
                    <a:pt x="1572054" y="153922"/>
                  </a:lnTo>
                  <a:lnTo>
                    <a:pt x="1579278" y="153542"/>
                  </a:lnTo>
                  <a:lnTo>
                    <a:pt x="1579620" y="153542"/>
                  </a:lnTo>
                  <a:lnTo>
                    <a:pt x="1586404" y="152403"/>
                  </a:lnTo>
                  <a:lnTo>
                    <a:pt x="1586677" y="152403"/>
                  </a:lnTo>
                  <a:lnTo>
                    <a:pt x="1593807" y="150270"/>
                  </a:lnTo>
                  <a:lnTo>
                    <a:pt x="1616576" y="132561"/>
                  </a:lnTo>
                  <a:lnTo>
                    <a:pt x="1564655" y="132561"/>
                  </a:lnTo>
                  <a:lnTo>
                    <a:pt x="1558372" y="131025"/>
                  </a:lnTo>
                  <a:lnTo>
                    <a:pt x="1552369" y="127954"/>
                  </a:lnTo>
                  <a:lnTo>
                    <a:pt x="1546505" y="124882"/>
                  </a:lnTo>
                  <a:lnTo>
                    <a:pt x="1541200" y="120484"/>
                  </a:lnTo>
                  <a:lnTo>
                    <a:pt x="1536453" y="114760"/>
                  </a:lnTo>
                  <a:close/>
                </a:path>
                <a:path w="1625600" h="161290">
                  <a:moveTo>
                    <a:pt x="1618335" y="73296"/>
                  </a:moveTo>
                  <a:lnTo>
                    <a:pt x="1581687" y="73296"/>
                  </a:lnTo>
                  <a:lnTo>
                    <a:pt x="1587621" y="75879"/>
                  </a:lnTo>
                  <a:lnTo>
                    <a:pt x="1591949" y="81044"/>
                  </a:lnTo>
                  <a:lnTo>
                    <a:pt x="1596416" y="86070"/>
                  </a:lnTo>
                  <a:lnTo>
                    <a:pt x="1598650" y="93051"/>
                  </a:lnTo>
                  <a:lnTo>
                    <a:pt x="1598650" y="111480"/>
                  </a:lnTo>
                  <a:lnTo>
                    <a:pt x="1596207" y="118949"/>
                  </a:lnTo>
                  <a:lnTo>
                    <a:pt x="1586434" y="129838"/>
                  </a:lnTo>
                  <a:lnTo>
                    <a:pt x="1579733" y="132561"/>
                  </a:lnTo>
                  <a:lnTo>
                    <a:pt x="1616576" y="132561"/>
                  </a:lnTo>
                  <a:lnTo>
                    <a:pt x="1625456" y="101567"/>
                  </a:lnTo>
                  <a:lnTo>
                    <a:pt x="1625102" y="94565"/>
                  </a:lnTo>
                  <a:lnTo>
                    <a:pt x="1624042" y="88007"/>
                  </a:lnTo>
                  <a:lnTo>
                    <a:pt x="1622275" y="81895"/>
                  </a:lnTo>
                  <a:lnTo>
                    <a:pt x="1619801" y="76228"/>
                  </a:lnTo>
                  <a:lnTo>
                    <a:pt x="1618335" y="73296"/>
                  </a:lnTo>
                  <a:close/>
                </a:path>
                <a:path w="1625600" h="161290">
                  <a:moveTo>
                    <a:pt x="1620639" y="5235"/>
                  </a:moveTo>
                  <a:lnTo>
                    <a:pt x="1536453" y="5235"/>
                  </a:lnTo>
                  <a:lnTo>
                    <a:pt x="1529406" y="86070"/>
                  </a:lnTo>
                  <a:lnTo>
                    <a:pt x="1529333" y="86908"/>
                  </a:lnTo>
                  <a:lnTo>
                    <a:pt x="1551322" y="86908"/>
                  </a:lnTo>
                  <a:lnTo>
                    <a:pt x="1553555" y="82719"/>
                  </a:lnTo>
                  <a:lnTo>
                    <a:pt x="1556767" y="79439"/>
                  </a:lnTo>
                  <a:lnTo>
                    <a:pt x="1560955" y="77065"/>
                  </a:lnTo>
                  <a:lnTo>
                    <a:pt x="1565143" y="74552"/>
                  </a:lnTo>
                  <a:lnTo>
                    <a:pt x="1569541" y="73296"/>
                  </a:lnTo>
                  <a:lnTo>
                    <a:pt x="1618335" y="73296"/>
                  </a:lnTo>
                  <a:lnTo>
                    <a:pt x="1616171" y="68968"/>
                  </a:lnTo>
                  <a:lnTo>
                    <a:pt x="1611006" y="63383"/>
                  </a:lnTo>
                  <a:lnTo>
                    <a:pt x="1608612" y="61987"/>
                  </a:lnTo>
                  <a:lnTo>
                    <a:pt x="1556976" y="61987"/>
                  </a:lnTo>
                  <a:lnTo>
                    <a:pt x="1560117" y="26386"/>
                  </a:lnTo>
                  <a:lnTo>
                    <a:pt x="1620639" y="26386"/>
                  </a:lnTo>
                  <a:lnTo>
                    <a:pt x="1620639" y="5235"/>
                  </a:lnTo>
                  <a:close/>
                </a:path>
                <a:path w="1625600" h="161290">
                  <a:moveTo>
                    <a:pt x="1589855" y="53401"/>
                  </a:moveTo>
                  <a:lnTo>
                    <a:pt x="1576452" y="53401"/>
                  </a:lnTo>
                  <a:lnTo>
                    <a:pt x="1571845" y="54239"/>
                  </a:lnTo>
                  <a:lnTo>
                    <a:pt x="1567237" y="55914"/>
                  </a:lnTo>
                  <a:lnTo>
                    <a:pt x="1562630" y="57450"/>
                  </a:lnTo>
                  <a:lnTo>
                    <a:pt x="1559210" y="59474"/>
                  </a:lnTo>
                  <a:lnTo>
                    <a:pt x="1556976" y="61987"/>
                  </a:lnTo>
                  <a:lnTo>
                    <a:pt x="1608612" y="61987"/>
                  </a:lnTo>
                  <a:lnTo>
                    <a:pt x="1604304" y="59474"/>
                  </a:lnTo>
                  <a:lnTo>
                    <a:pt x="1597603" y="55425"/>
                  </a:lnTo>
                  <a:lnTo>
                    <a:pt x="1589855" y="53401"/>
                  </a:lnTo>
                  <a:close/>
                </a:path>
              </a:pathLst>
            </a:custGeom>
            <a:solidFill>
              <a:srgbClr val="FFFFFF"/>
            </a:solidFill>
          </p:spPr>
          <p:txBody>
            <a:bodyPr wrap="square" lIns="0" tIns="0" rIns="0" bIns="0" rtlCol="0"/>
            <a:lstStyle/>
            <a:p>
              <a:endParaRPr sz="641"/>
            </a:p>
          </p:txBody>
        </p:sp>
        <p:pic>
          <p:nvPicPr>
            <p:cNvPr id="9" name="object 9"/>
            <p:cNvPicPr/>
            <p:nvPr/>
          </p:nvPicPr>
          <p:blipFill>
            <a:blip r:embed="rId5" cstate="print"/>
            <a:stretch>
              <a:fillRect/>
            </a:stretch>
          </p:blipFill>
          <p:spPr>
            <a:xfrm>
              <a:off x="17242615" y="706784"/>
              <a:ext cx="1876912" cy="160832"/>
            </a:xfrm>
            <a:prstGeom prst="rect">
              <a:avLst/>
            </a:prstGeom>
          </p:spPr>
        </p:pic>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43197" y="394664"/>
            <a:ext cx="2766669" cy="210577"/>
          </a:xfrm>
          <a:prstGeom prst="rect">
            <a:avLst/>
          </a:prstGeom>
        </p:spPr>
      </p:pic>
      <p:pic>
        <p:nvPicPr>
          <p:cNvPr id="3" name="object 3"/>
          <p:cNvPicPr/>
          <p:nvPr/>
        </p:nvPicPr>
        <p:blipFill>
          <a:blip r:embed="rId3" cstate="print"/>
          <a:stretch>
            <a:fillRect/>
          </a:stretch>
        </p:blipFill>
        <p:spPr>
          <a:xfrm>
            <a:off x="346530" y="1067487"/>
            <a:ext cx="2696468" cy="712801"/>
          </a:xfrm>
          <a:prstGeom prst="rect">
            <a:avLst/>
          </a:prstGeom>
        </p:spPr>
      </p:pic>
      <p:pic>
        <p:nvPicPr>
          <p:cNvPr id="4" name="object 4"/>
          <p:cNvPicPr/>
          <p:nvPr/>
        </p:nvPicPr>
        <p:blipFill>
          <a:blip r:embed="rId4" cstate="print"/>
          <a:stretch>
            <a:fillRect/>
          </a:stretch>
        </p:blipFill>
        <p:spPr>
          <a:xfrm>
            <a:off x="344721" y="2219931"/>
            <a:ext cx="2662289" cy="588985"/>
          </a:xfrm>
          <a:prstGeom prst="rect">
            <a:avLst/>
          </a:prstGeom>
        </p:spPr>
      </p:pic>
      <p:pic>
        <p:nvPicPr>
          <p:cNvPr id="5" name="object 5"/>
          <p:cNvPicPr/>
          <p:nvPr/>
        </p:nvPicPr>
        <p:blipFill>
          <a:blip r:embed="rId5" cstate="print"/>
          <a:stretch>
            <a:fillRect/>
          </a:stretch>
        </p:blipFill>
        <p:spPr>
          <a:xfrm>
            <a:off x="343959" y="3029499"/>
            <a:ext cx="2709052" cy="463549"/>
          </a:xfrm>
          <a:prstGeom prst="rect">
            <a:avLst/>
          </a:prstGeom>
        </p:spPr>
      </p:pic>
      <p:pic>
        <p:nvPicPr>
          <p:cNvPr id="6" name="object 6"/>
          <p:cNvPicPr/>
          <p:nvPr/>
        </p:nvPicPr>
        <p:blipFill>
          <a:blip r:embed="rId6" cstate="print"/>
          <a:stretch>
            <a:fillRect/>
          </a:stretch>
        </p:blipFill>
        <p:spPr>
          <a:xfrm>
            <a:off x="4995833" y="466692"/>
            <a:ext cx="4147846" cy="3504954"/>
          </a:xfrm>
          <a:prstGeom prst="rect">
            <a:avLst/>
          </a:prstGeom>
        </p:spPr>
      </p:pic>
      <p:pic>
        <p:nvPicPr>
          <p:cNvPr id="7" name="object 7"/>
          <p:cNvPicPr/>
          <p:nvPr/>
        </p:nvPicPr>
        <p:blipFill>
          <a:blip r:embed="rId7" cstate="print"/>
          <a:stretch>
            <a:fillRect/>
          </a:stretch>
        </p:blipFill>
        <p:spPr>
          <a:xfrm>
            <a:off x="8875131" y="4927127"/>
            <a:ext cx="77475" cy="54860"/>
          </a:xfrm>
          <a:prstGeom prst="rect">
            <a:avLst/>
          </a:prstGeom>
        </p:spPr>
      </p:pic>
      <p:pic>
        <p:nvPicPr>
          <p:cNvPr id="8" name="object 8"/>
          <p:cNvPicPr/>
          <p:nvPr/>
        </p:nvPicPr>
        <p:blipFill>
          <a:blip r:embed="rId8" cstate="print"/>
          <a:stretch>
            <a:fillRect/>
          </a:stretch>
        </p:blipFill>
        <p:spPr>
          <a:xfrm>
            <a:off x="346721" y="4921698"/>
            <a:ext cx="1302581" cy="73147"/>
          </a:xfrm>
          <a:prstGeom prst="rect">
            <a:avLst/>
          </a:prstGeom>
        </p:spPr>
      </p:pic>
      <p:pic>
        <p:nvPicPr>
          <p:cNvPr id="9" name="object 9"/>
          <p:cNvPicPr/>
          <p:nvPr/>
        </p:nvPicPr>
        <p:blipFill>
          <a:blip r:embed="rId9" cstate="print"/>
          <a:stretch>
            <a:fillRect/>
          </a:stretch>
        </p:blipFill>
        <p:spPr>
          <a:xfrm>
            <a:off x="2204632" y="4920080"/>
            <a:ext cx="2561277" cy="93719"/>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43197" y="393325"/>
            <a:ext cx="1586824" cy="281116"/>
          </a:xfrm>
          <a:prstGeom prst="rect">
            <a:avLst/>
          </a:prstGeom>
        </p:spPr>
      </p:pic>
      <p:pic>
        <p:nvPicPr>
          <p:cNvPr id="3" name="object 3"/>
          <p:cNvPicPr/>
          <p:nvPr/>
        </p:nvPicPr>
        <p:blipFill>
          <a:blip r:embed="rId3" cstate="print"/>
          <a:stretch>
            <a:fillRect/>
          </a:stretch>
        </p:blipFill>
        <p:spPr>
          <a:xfrm>
            <a:off x="344054" y="1067487"/>
            <a:ext cx="2709866" cy="588985"/>
          </a:xfrm>
          <a:prstGeom prst="rect">
            <a:avLst/>
          </a:prstGeom>
        </p:spPr>
      </p:pic>
      <p:pic>
        <p:nvPicPr>
          <p:cNvPr id="4" name="object 4"/>
          <p:cNvPicPr/>
          <p:nvPr/>
        </p:nvPicPr>
        <p:blipFill>
          <a:blip r:embed="rId4" cstate="print"/>
          <a:stretch>
            <a:fillRect/>
          </a:stretch>
        </p:blipFill>
        <p:spPr>
          <a:xfrm>
            <a:off x="345863" y="2219931"/>
            <a:ext cx="2708714" cy="1827148"/>
          </a:xfrm>
          <a:prstGeom prst="rect">
            <a:avLst/>
          </a:prstGeom>
        </p:spPr>
      </p:pic>
      <p:pic>
        <p:nvPicPr>
          <p:cNvPr id="5" name="object 5"/>
          <p:cNvPicPr/>
          <p:nvPr/>
        </p:nvPicPr>
        <p:blipFill>
          <a:blip r:embed="rId5" cstate="print"/>
          <a:stretch>
            <a:fillRect/>
          </a:stretch>
        </p:blipFill>
        <p:spPr>
          <a:xfrm>
            <a:off x="4995833" y="466692"/>
            <a:ext cx="4147846" cy="3504954"/>
          </a:xfrm>
          <a:prstGeom prst="rect">
            <a:avLst/>
          </a:prstGeom>
        </p:spPr>
      </p:pic>
      <p:pic>
        <p:nvPicPr>
          <p:cNvPr id="6" name="object 6"/>
          <p:cNvPicPr/>
          <p:nvPr/>
        </p:nvPicPr>
        <p:blipFill>
          <a:blip r:embed="rId6" cstate="print"/>
          <a:stretch>
            <a:fillRect/>
          </a:stretch>
        </p:blipFill>
        <p:spPr>
          <a:xfrm>
            <a:off x="8875131" y="4926975"/>
            <a:ext cx="77551" cy="55012"/>
          </a:xfrm>
          <a:prstGeom prst="rect">
            <a:avLst/>
          </a:prstGeom>
        </p:spPr>
      </p:pic>
      <p:pic>
        <p:nvPicPr>
          <p:cNvPr id="7" name="object 7"/>
          <p:cNvPicPr/>
          <p:nvPr/>
        </p:nvPicPr>
        <p:blipFill>
          <a:blip r:embed="rId7" cstate="print"/>
          <a:stretch>
            <a:fillRect/>
          </a:stretch>
        </p:blipFill>
        <p:spPr>
          <a:xfrm>
            <a:off x="346721" y="4921698"/>
            <a:ext cx="1302581" cy="73147"/>
          </a:xfrm>
          <a:prstGeom prst="rect">
            <a:avLst/>
          </a:prstGeom>
        </p:spPr>
      </p:pic>
      <p:pic>
        <p:nvPicPr>
          <p:cNvPr id="8" name="object 8"/>
          <p:cNvPicPr/>
          <p:nvPr/>
        </p:nvPicPr>
        <p:blipFill>
          <a:blip r:embed="rId8" cstate="print"/>
          <a:stretch>
            <a:fillRect/>
          </a:stretch>
        </p:blipFill>
        <p:spPr>
          <a:xfrm>
            <a:off x="2204632" y="4920080"/>
            <a:ext cx="2561277" cy="93719"/>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43197" y="393325"/>
            <a:ext cx="3140778" cy="211916"/>
          </a:xfrm>
          <a:prstGeom prst="rect">
            <a:avLst/>
          </a:prstGeom>
        </p:spPr>
      </p:pic>
      <p:pic>
        <p:nvPicPr>
          <p:cNvPr id="3" name="object 3"/>
          <p:cNvPicPr/>
          <p:nvPr/>
        </p:nvPicPr>
        <p:blipFill>
          <a:blip r:embed="rId3" cstate="print"/>
          <a:stretch>
            <a:fillRect/>
          </a:stretch>
        </p:blipFill>
        <p:spPr>
          <a:xfrm>
            <a:off x="8876782" y="4915529"/>
            <a:ext cx="80767" cy="56929"/>
          </a:xfrm>
          <a:prstGeom prst="rect">
            <a:avLst/>
          </a:prstGeom>
        </p:spPr>
      </p:pic>
      <p:pic>
        <p:nvPicPr>
          <p:cNvPr id="4" name="object 4"/>
          <p:cNvPicPr/>
          <p:nvPr/>
        </p:nvPicPr>
        <p:blipFill>
          <a:blip r:embed="rId4" cstate="print"/>
          <a:stretch>
            <a:fillRect/>
          </a:stretch>
        </p:blipFill>
        <p:spPr>
          <a:xfrm>
            <a:off x="346244" y="1067487"/>
            <a:ext cx="2689839" cy="588985"/>
          </a:xfrm>
          <a:prstGeom prst="rect">
            <a:avLst/>
          </a:prstGeom>
        </p:spPr>
      </p:pic>
      <p:pic>
        <p:nvPicPr>
          <p:cNvPr id="5" name="object 5"/>
          <p:cNvPicPr/>
          <p:nvPr/>
        </p:nvPicPr>
        <p:blipFill>
          <a:blip r:embed="rId5" cstate="print"/>
          <a:stretch>
            <a:fillRect/>
          </a:stretch>
        </p:blipFill>
        <p:spPr>
          <a:xfrm>
            <a:off x="344721" y="2219931"/>
            <a:ext cx="2639813" cy="690704"/>
          </a:xfrm>
          <a:prstGeom prst="rect">
            <a:avLst/>
          </a:prstGeom>
        </p:spPr>
      </p:pic>
      <p:pic>
        <p:nvPicPr>
          <p:cNvPr id="6" name="object 6"/>
          <p:cNvPicPr/>
          <p:nvPr/>
        </p:nvPicPr>
        <p:blipFill>
          <a:blip r:embed="rId6" cstate="print"/>
          <a:stretch>
            <a:fillRect/>
          </a:stretch>
        </p:blipFill>
        <p:spPr>
          <a:xfrm>
            <a:off x="346340" y="3496191"/>
            <a:ext cx="2624392" cy="712801"/>
          </a:xfrm>
          <a:prstGeom prst="rect">
            <a:avLst/>
          </a:prstGeom>
        </p:spPr>
      </p:pic>
      <p:pic>
        <p:nvPicPr>
          <p:cNvPr id="7" name="object 7"/>
          <p:cNvPicPr/>
          <p:nvPr/>
        </p:nvPicPr>
        <p:blipFill>
          <a:blip r:embed="rId7" cstate="print"/>
          <a:stretch>
            <a:fillRect/>
          </a:stretch>
        </p:blipFill>
        <p:spPr>
          <a:xfrm>
            <a:off x="346530" y="3029499"/>
            <a:ext cx="2593419" cy="339733"/>
          </a:xfrm>
          <a:prstGeom prst="rect">
            <a:avLst/>
          </a:prstGeom>
        </p:spPr>
      </p:pic>
      <p:pic>
        <p:nvPicPr>
          <p:cNvPr id="8" name="object 8"/>
          <p:cNvPicPr/>
          <p:nvPr/>
        </p:nvPicPr>
        <p:blipFill>
          <a:blip r:embed="rId8" cstate="print"/>
          <a:stretch>
            <a:fillRect/>
          </a:stretch>
        </p:blipFill>
        <p:spPr>
          <a:xfrm>
            <a:off x="4995833" y="466692"/>
            <a:ext cx="4147846" cy="3504954"/>
          </a:xfrm>
          <a:prstGeom prst="rect">
            <a:avLst/>
          </a:prstGeom>
        </p:spPr>
      </p:pic>
      <p:pic>
        <p:nvPicPr>
          <p:cNvPr id="9" name="object 9"/>
          <p:cNvPicPr/>
          <p:nvPr/>
        </p:nvPicPr>
        <p:blipFill>
          <a:blip r:embed="rId9" cstate="print"/>
          <a:stretch>
            <a:fillRect/>
          </a:stretch>
        </p:blipFill>
        <p:spPr>
          <a:xfrm>
            <a:off x="346721" y="4921698"/>
            <a:ext cx="1302581" cy="73147"/>
          </a:xfrm>
          <a:prstGeom prst="rect">
            <a:avLst/>
          </a:prstGeom>
        </p:spPr>
      </p:pic>
      <p:pic>
        <p:nvPicPr>
          <p:cNvPr id="10" name="object 10"/>
          <p:cNvPicPr/>
          <p:nvPr/>
        </p:nvPicPr>
        <p:blipFill>
          <a:blip r:embed="rId10" cstate="print"/>
          <a:stretch>
            <a:fillRect/>
          </a:stretch>
        </p:blipFill>
        <p:spPr>
          <a:xfrm>
            <a:off x="2204632" y="4920080"/>
            <a:ext cx="2561277" cy="93719"/>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43197" y="393325"/>
            <a:ext cx="3259553" cy="211618"/>
          </a:xfrm>
          <a:prstGeom prst="rect">
            <a:avLst/>
          </a:prstGeom>
        </p:spPr>
      </p:pic>
      <p:pic>
        <p:nvPicPr>
          <p:cNvPr id="3" name="object 3"/>
          <p:cNvPicPr/>
          <p:nvPr/>
        </p:nvPicPr>
        <p:blipFill>
          <a:blip r:embed="rId3" cstate="print"/>
          <a:stretch>
            <a:fillRect/>
          </a:stretch>
        </p:blipFill>
        <p:spPr>
          <a:xfrm>
            <a:off x="8876782" y="4915529"/>
            <a:ext cx="85376" cy="56929"/>
          </a:xfrm>
          <a:prstGeom prst="rect">
            <a:avLst/>
          </a:prstGeom>
        </p:spPr>
      </p:pic>
      <p:pic>
        <p:nvPicPr>
          <p:cNvPr id="4" name="object 4"/>
          <p:cNvPicPr/>
          <p:nvPr/>
        </p:nvPicPr>
        <p:blipFill>
          <a:blip r:embed="rId4" cstate="print"/>
          <a:stretch>
            <a:fillRect/>
          </a:stretch>
        </p:blipFill>
        <p:spPr>
          <a:xfrm>
            <a:off x="346721" y="1067487"/>
            <a:ext cx="2679211" cy="443072"/>
          </a:xfrm>
          <a:prstGeom prst="rect">
            <a:avLst/>
          </a:prstGeom>
        </p:spPr>
      </p:pic>
      <p:pic>
        <p:nvPicPr>
          <p:cNvPr id="5" name="object 5"/>
          <p:cNvPicPr/>
          <p:nvPr/>
        </p:nvPicPr>
        <p:blipFill>
          <a:blip r:embed="rId5" cstate="print"/>
          <a:stretch>
            <a:fillRect/>
          </a:stretch>
        </p:blipFill>
        <p:spPr>
          <a:xfrm>
            <a:off x="343959" y="2219931"/>
            <a:ext cx="2532650" cy="463549"/>
          </a:xfrm>
          <a:prstGeom prst="rect">
            <a:avLst/>
          </a:prstGeom>
        </p:spPr>
      </p:pic>
      <p:pic>
        <p:nvPicPr>
          <p:cNvPr id="6" name="object 6"/>
          <p:cNvPicPr/>
          <p:nvPr/>
        </p:nvPicPr>
        <p:blipFill>
          <a:blip r:embed="rId6" cstate="print"/>
          <a:stretch>
            <a:fillRect/>
          </a:stretch>
        </p:blipFill>
        <p:spPr>
          <a:xfrm>
            <a:off x="346530" y="2819964"/>
            <a:ext cx="2685925" cy="690704"/>
          </a:xfrm>
          <a:prstGeom prst="rect">
            <a:avLst/>
          </a:prstGeom>
        </p:spPr>
      </p:pic>
      <p:pic>
        <p:nvPicPr>
          <p:cNvPr id="7" name="object 7"/>
          <p:cNvPicPr/>
          <p:nvPr/>
        </p:nvPicPr>
        <p:blipFill>
          <a:blip r:embed="rId7" cstate="print"/>
          <a:stretch>
            <a:fillRect/>
          </a:stretch>
        </p:blipFill>
        <p:spPr>
          <a:xfrm>
            <a:off x="4995833" y="466692"/>
            <a:ext cx="4147846" cy="3504954"/>
          </a:xfrm>
          <a:prstGeom prst="rect">
            <a:avLst/>
          </a:prstGeom>
        </p:spPr>
      </p:pic>
      <p:pic>
        <p:nvPicPr>
          <p:cNvPr id="8" name="object 8"/>
          <p:cNvPicPr/>
          <p:nvPr/>
        </p:nvPicPr>
        <p:blipFill>
          <a:blip r:embed="rId8" cstate="print"/>
          <a:stretch>
            <a:fillRect/>
          </a:stretch>
        </p:blipFill>
        <p:spPr>
          <a:xfrm>
            <a:off x="346721" y="4921698"/>
            <a:ext cx="1302581" cy="73147"/>
          </a:xfrm>
          <a:prstGeom prst="rect">
            <a:avLst/>
          </a:prstGeom>
        </p:spPr>
      </p:pic>
      <p:pic>
        <p:nvPicPr>
          <p:cNvPr id="9" name="object 9"/>
          <p:cNvPicPr/>
          <p:nvPr/>
        </p:nvPicPr>
        <p:blipFill>
          <a:blip r:embed="rId9" cstate="print"/>
          <a:stretch>
            <a:fillRect/>
          </a:stretch>
        </p:blipFill>
        <p:spPr>
          <a:xfrm>
            <a:off x="2204632" y="4920080"/>
            <a:ext cx="2561277" cy="93719"/>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876782" y="4915529"/>
            <a:ext cx="85637" cy="56929"/>
          </a:xfrm>
          <a:prstGeom prst="rect">
            <a:avLst/>
          </a:prstGeom>
        </p:spPr>
      </p:pic>
      <p:pic>
        <p:nvPicPr>
          <p:cNvPr id="3" name="object 3"/>
          <p:cNvPicPr/>
          <p:nvPr/>
        </p:nvPicPr>
        <p:blipFill>
          <a:blip r:embed="rId3" cstate="print"/>
          <a:stretch>
            <a:fillRect/>
          </a:stretch>
        </p:blipFill>
        <p:spPr>
          <a:xfrm>
            <a:off x="349102" y="1067487"/>
            <a:ext cx="2671262" cy="465168"/>
          </a:xfrm>
          <a:prstGeom prst="rect">
            <a:avLst/>
          </a:prstGeom>
        </p:spPr>
      </p:pic>
      <p:pic>
        <p:nvPicPr>
          <p:cNvPr id="4" name="object 4"/>
          <p:cNvPicPr/>
          <p:nvPr/>
        </p:nvPicPr>
        <p:blipFill>
          <a:blip r:embed="rId4" cstate="print"/>
          <a:stretch>
            <a:fillRect/>
          </a:stretch>
        </p:blipFill>
        <p:spPr>
          <a:xfrm>
            <a:off x="344720" y="2219931"/>
            <a:ext cx="2647105" cy="465168"/>
          </a:xfrm>
          <a:prstGeom prst="rect">
            <a:avLst/>
          </a:prstGeom>
        </p:spPr>
      </p:pic>
      <p:pic>
        <p:nvPicPr>
          <p:cNvPr id="5" name="object 5"/>
          <p:cNvPicPr/>
          <p:nvPr/>
        </p:nvPicPr>
        <p:blipFill>
          <a:blip r:embed="rId5" cstate="print"/>
          <a:stretch>
            <a:fillRect/>
          </a:stretch>
        </p:blipFill>
        <p:spPr>
          <a:xfrm>
            <a:off x="346530" y="2819964"/>
            <a:ext cx="2655879" cy="566888"/>
          </a:xfrm>
          <a:prstGeom prst="rect">
            <a:avLst/>
          </a:prstGeom>
        </p:spPr>
      </p:pic>
      <p:pic>
        <p:nvPicPr>
          <p:cNvPr id="6" name="object 6"/>
          <p:cNvPicPr/>
          <p:nvPr/>
        </p:nvPicPr>
        <p:blipFill>
          <a:blip r:embed="rId6" cstate="print"/>
          <a:stretch>
            <a:fillRect/>
          </a:stretch>
        </p:blipFill>
        <p:spPr>
          <a:xfrm>
            <a:off x="346339" y="3515240"/>
            <a:ext cx="2660073" cy="463549"/>
          </a:xfrm>
          <a:prstGeom prst="rect">
            <a:avLst/>
          </a:prstGeom>
        </p:spPr>
      </p:pic>
      <p:pic>
        <p:nvPicPr>
          <p:cNvPr id="7" name="object 7"/>
          <p:cNvPicPr/>
          <p:nvPr/>
        </p:nvPicPr>
        <p:blipFill>
          <a:blip r:embed="rId7" cstate="print"/>
          <a:stretch>
            <a:fillRect/>
          </a:stretch>
        </p:blipFill>
        <p:spPr>
          <a:xfrm>
            <a:off x="4995833" y="466692"/>
            <a:ext cx="4147846" cy="3504954"/>
          </a:xfrm>
          <a:prstGeom prst="rect">
            <a:avLst/>
          </a:prstGeom>
        </p:spPr>
      </p:pic>
      <p:pic>
        <p:nvPicPr>
          <p:cNvPr id="8" name="object 8"/>
          <p:cNvPicPr/>
          <p:nvPr/>
        </p:nvPicPr>
        <p:blipFill>
          <a:blip r:embed="rId8" cstate="print"/>
          <a:stretch>
            <a:fillRect/>
          </a:stretch>
        </p:blipFill>
        <p:spPr>
          <a:xfrm>
            <a:off x="343196" y="393325"/>
            <a:ext cx="5021406" cy="281116"/>
          </a:xfrm>
          <a:prstGeom prst="rect">
            <a:avLst/>
          </a:prstGeom>
        </p:spPr>
      </p:pic>
      <p:pic>
        <p:nvPicPr>
          <p:cNvPr id="9" name="object 9"/>
          <p:cNvPicPr/>
          <p:nvPr/>
        </p:nvPicPr>
        <p:blipFill>
          <a:blip r:embed="rId9" cstate="print"/>
          <a:stretch>
            <a:fillRect/>
          </a:stretch>
        </p:blipFill>
        <p:spPr>
          <a:xfrm>
            <a:off x="346721" y="4921698"/>
            <a:ext cx="1302581" cy="73147"/>
          </a:xfrm>
          <a:prstGeom prst="rect">
            <a:avLst/>
          </a:prstGeom>
        </p:spPr>
      </p:pic>
      <p:pic>
        <p:nvPicPr>
          <p:cNvPr id="10" name="object 10"/>
          <p:cNvPicPr/>
          <p:nvPr/>
        </p:nvPicPr>
        <p:blipFill>
          <a:blip r:embed="rId10" cstate="print"/>
          <a:stretch>
            <a:fillRect/>
          </a:stretch>
        </p:blipFill>
        <p:spPr>
          <a:xfrm>
            <a:off x="2204632" y="4920080"/>
            <a:ext cx="2561277" cy="93719"/>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876889" y="4915529"/>
            <a:ext cx="73841" cy="56929"/>
          </a:xfrm>
          <a:prstGeom prst="rect">
            <a:avLst/>
          </a:prstGeom>
        </p:spPr>
      </p:pic>
      <p:pic>
        <p:nvPicPr>
          <p:cNvPr id="3" name="object 3"/>
          <p:cNvPicPr/>
          <p:nvPr/>
        </p:nvPicPr>
        <p:blipFill>
          <a:blip r:embed="rId3" cstate="print"/>
          <a:stretch>
            <a:fillRect/>
          </a:stretch>
        </p:blipFill>
        <p:spPr>
          <a:xfrm>
            <a:off x="344720" y="1067487"/>
            <a:ext cx="2704429" cy="814521"/>
          </a:xfrm>
          <a:prstGeom prst="rect">
            <a:avLst/>
          </a:prstGeom>
        </p:spPr>
      </p:pic>
      <p:pic>
        <p:nvPicPr>
          <p:cNvPr id="4" name="object 4"/>
          <p:cNvPicPr/>
          <p:nvPr/>
        </p:nvPicPr>
        <p:blipFill>
          <a:blip r:embed="rId4" cstate="print"/>
          <a:stretch>
            <a:fillRect/>
          </a:stretch>
        </p:blipFill>
        <p:spPr>
          <a:xfrm>
            <a:off x="4995833" y="466692"/>
            <a:ext cx="4147846" cy="3504953"/>
          </a:xfrm>
          <a:prstGeom prst="rect">
            <a:avLst/>
          </a:prstGeom>
        </p:spPr>
      </p:pic>
      <p:pic>
        <p:nvPicPr>
          <p:cNvPr id="5" name="object 5"/>
          <p:cNvPicPr/>
          <p:nvPr/>
        </p:nvPicPr>
        <p:blipFill>
          <a:blip r:embed="rId5" cstate="print"/>
          <a:stretch>
            <a:fillRect/>
          </a:stretch>
        </p:blipFill>
        <p:spPr>
          <a:xfrm>
            <a:off x="343197" y="393325"/>
            <a:ext cx="3692613" cy="211916"/>
          </a:xfrm>
          <a:prstGeom prst="rect">
            <a:avLst/>
          </a:prstGeom>
        </p:spPr>
      </p:pic>
      <p:grpSp>
        <p:nvGrpSpPr>
          <p:cNvPr id="6" name="object 6"/>
          <p:cNvGrpSpPr/>
          <p:nvPr/>
        </p:nvGrpSpPr>
        <p:grpSpPr>
          <a:xfrm>
            <a:off x="343197" y="2490613"/>
            <a:ext cx="1714596" cy="1481247"/>
            <a:chOff x="753903" y="5476273"/>
            <a:chExt cx="3769995" cy="3256915"/>
          </a:xfrm>
        </p:grpSpPr>
        <p:pic>
          <p:nvPicPr>
            <p:cNvPr id="7" name="object 7"/>
            <p:cNvPicPr/>
            <p:nvPr/>
          </p:nvPicPr>
          <p:blipFill>
            <a:blip r:embed="rId6" cstate="print"/>
            <a:stretch>
              <a:fillRect/>
            </a:stretch>
          </p:blipFill>
          <p:spPr>
            <a:xfrm>
              <a:off x="753903" y="5476273"/>
              <a:ext cx="3769518" cy="3256445"/>
            </a:xfrm>
            <a:prstGeom prst="rect">
              <a:avLst/>
            </a:prstGeom>
          </p:spPr>
        </p:pic>
        <p:sp>
          <p:nvSpPr>
            <p:cNvPr id="8" name="object 8"/>
            <p:cNvSpPr/>
            <p:nvPr/>
          </p:nvSpPr>
          <p:spPr>
            <a:xfrm>
              <a:off x="2057877" y="5890221"/>
              <a:ext cx="926465" cy="2670175"/>
            </a:xfrm>
            <a:custGeom>
              <a:avLst/>
              <a:gdLst/>
              <a:ahLst/>
              <a:cxnLst/>
              <a:rect l="l" t="t" r="r" b="b"/>
              <a:pathLst>
                <a:path w="926464" h="2670175">
                  <a:moveTo>
                    <a:pt x="926267" y="2641809"/>
                  </a:moveTo>
                  <a:lnTo>
                    <a:pt x="874028" y="2645291"/>
                  </a:lnTo>
                  <a:lnTo>
                    <a:pt x="876759" y="2655321"/>
                  </a:lnTo>
                  <a:lnTo>
                    <a:pt x="882910" y="2663250"/>
                  </a:lnTo>
                  <a:lnTo>
                    <a:pt x="891585" y="2668294"/>
                  </a:lnTo>
                  <a:lnTo>
                    <a:pt x="901889" y="2669669"/>
                  </a:lnTo>
                  <a:lnTo>
                    <a:pt x="911919" y="2666939"/>
                  </a:lnTo>
                  <a:lnTo>
                    <a:pt x="919848" y="2660788"/>
                  </a:lnTo>
                  <a:lnTo>
                    <a:pt x="924892" y="2652112"/>
                  </a:lnTo>
                  <a:lnTo>
                    <a:pt x="926267" y="2641809"/>
                  </a:lnTo>
                  <a:close/>
                </a:path>
                <a:path w="926464" h="2670175">
                  <a:moveTo>
                    <a:pt x="716023" y="2186557"/>
                  </a:moveTo>
                  <a:lnTo>
                    <a:pt x="665436" y="2200047"/>
                  </a:lnTo>
                  <a:lnTo>
                    <a:pt x="671883" y="2219393"/>
                  </a:lnTo>
                  <a:lnTo>
                    <a:pt x="681635" y="2242674"/>
                  </a:lnTo>
                  <a:lnTo>
                    <a:pt x="708213" y="2297600"/>
                  </a:lnTo>
                  <a:lnTo>
                    <a:pt x="741676" y="2361812"/>
                  </a:lnTo>
                  <a:lnTo>
                    <a:pt x="778181" y="2430651"/>
                  </a:lnTo>
                  <a:lnTo>
                    <a:pt x="796357" y="2465291"/>
                  </a:lnTo>
                  <a:lnTo>
                    <a:pt x="829924" y="2531570"/>
                  </a:lnTo>
                  <a:lnTo>
                    <a:pt x="850771" y="2576260"/>
                  </a:lnTo>
                  <a:lnTo>
                    <a:pt x="865828" y="2613612"/>
                  </a:lnTo>
                  <a:lnTo>
                    <a:pt x="874028" y="2645291"/>
                  </a:lnTo>
                  <a:lnTo>
                    <a:pt x="926267" y="2641809"/>
                  </a:lnTo>
                  <a:lnTo>
                    <a:pt x="915182" y="2596142"/>
                  </a:lnTo>
                  <a:lnTo>
                    <a:pt x="898670" y="2555126"/>
                  </a:lnTo>
                  <a:lnTo>
                    <a:pt x="877025" y="2508712"/>
                  </a:lnTo>
                  <a:lnTo>
                    <a:pt x="842761" y="2441048"/>
                  </a:lnTo>
                  <a:lnTo>
                    <a:pt x="824475" y="2406200"/>
                  </a:lnTo>
                  <a:lnTo>
                    <a:pt x="787950" y="2337323"/>
                  </a:lnTo>
                  <a:lnTo>
                    <a:pt x="770758" y="2304649"/>
                  </a:lnTo>
                  <a:lnTo>
                    <a:pt x="754886" y="2273880"/>
                  </a:lnTo>
                  <a:lnTo>
                    <a:pt x="740785" y="2245540"/>
                  </a:lnTo>
                  <a:lnTo>
                    <a:pt x="729417" y="2221275"/>
                  </a:lnTo>
                  <a:lnTo>
                    <a:pt x="721067" y="2201481"/>
                  </a:lnTo>
                  <a:lnTo>
                    <a:pt x="716023" y="2186557"/>
                  </a:lnTo>
                  <a:close/>
                </a:path>
                <a:path w="926464" h="2670175">
                  <a:moveTo>
                    <a:pt x="575558" y="1506804"/>
                  </a:moveTo>
                  <a:lnTo>
                    <a:pt x="575458" y="1549048"/>
                  </a:lnTo>
                  <a:lnTo>
                    <a:pt x="576962" y="1592765"/>
                  </a:lnTo>
                  <a:lnTo>
                    <a:pt x="577035" y="1594901"/>
                  </a:lnTo>
                  <a:lnTo>
                    <a:pt x="580089" y="1643606"/>
                  </a:lnTo>
                  <a:lnTo>
                    <a:pt x="584420" y="1694404"/>
                  </a:lnTo>
                  <a:lnTo>
                    <a:pt x="589829" y="1746535"/>
                  </a:lnTo>
                  <a:lnTo>
                    <a:pt x="596116" y="1799240"/>
                  </a:lnTo>
                  <a:lnTo>
                    <a:pt x="603080" y="1851762"/>
                  </a:lnTo>
                  <a:lnTo>
                    <a:pt x="610523" y="1903340"/>
                  </a:lnTo>
                  <a:lnTo>
                    <a:pt x="620893" y="1969608"/>
                  </a:lnTo>
                  <a:lnTo>
                    <a:pt x="631379" y="2031525"/>
                  </a:lnTo>
                  <a:lnTo>
                    <a:pt x="641528" y="2087309"/>
                  </a:lnTo>
                  <a:lnTo>
                    <a:pt x="650889" y="2135178"/>
                  </a:lnTo>
                  <a:lnTo>
                    <a:pt x="659009" y="2173351"/>
                  </a:lnTo>
                  <a:lnTo>
                    <a:pt x="665436" y="2200047"/>
                  </a:lnTo>
                  <a:lnTo>
                    <a:pt x="716023" y="2186557"/>
                  </a:lnTo>
                  <a:lnTo>
                    <a:pt x="709949" y="2161268"/>
                  </a:lnTo>
                  <a:lnTo>
                    <a:pt x="702115" y="2124369"/>
                  </a:lnTo>
                  <a:lnTo>
                    <a:pt x="692976" y="2077606"/>
                  </a:lnTo>
                  <a:lnTo>
                    <a:pt x="682989" y="2022725"/>
                  </a:lnTo>
                  <a:lnTo>
                    <a:pt x="672612" y="1961470"/>
                  </a:lnTo>
                  <a:lnTo>
                    <a:pt x="662300" y="1895585"/>
                  </a:lnTo>
                  <a:lnTo>
                    <a:pt x="654899" y="1844277"/>
                  </a:lnTo>
                  <a:lnTo>
                    <a:pt x="648016" y="1792333"/>
                  </a:lnTo>
                  <a:lnTo>
                    <a:pt x="641835" y="1740480"/>
                  </a:lnTo>
                  <a:lnTo>
                    <a:pt x="636540" y="1689449"/>
                  </a:lnTo>
                  <a:lnTo>
                    <a:pt x="632315" y="1639968"/>
                  </a:lnTo>
                  <a:lnTo>
                    <a:pt x="629343" y="1592765"/>
                  </a:lnTo>
                  <a:lnTo>
                    <a:pt x="627826" y="1549048"/>
                  </a:lnTo>
                  <a:lnTo>
                    <a:pt x="627896" y="1508113"/>
                  </a:lnTo>
                  <a:lnTo>
                    <a:pt x="575558" y="1506804"/>
                  </a:lnTo>
                  <a:close/>
                </a:path>
                <a:path w="926464" h="2670175">
                  <a:moveTo>
                    <a:pt x="474973" y="808858"/>
                  </a:moveTo>
                  <a:lnTo>
                    <a:pt x="424826" y="823902"/>
                  </a:lnTo>
                  <a:lnTo>
                    <a:pt x="435888" y="860247"/>
                  </a:lnTo>
                  <a:lnTo>
                    <a:pt x="448425" y="900911"/>
                  </a:lnTo>
                  <a:lnTo>
                    <a:pt x="462064" y="945316"/>
                  </a:lnTo>
                  <a:lnTo>
                    <a:pt x="476426" y="992887"/>
                  </a:lnTo>
                  <a:lnTo>
                    <a:pt x="491137" y="1043046"/>
                  </a:lnTo>
                  <a:lnTo>
                    <a:pt x="505819" y="1095216"/>
                  </a:lnTo>
                  <a:lnTo>
                    <a:pt x="520097" y="1148820"/>
                  </a:lnTo>
                  <a:lnTo>
                    <a:pt x="533578" y="1203232"/>
                  </a:lnTo>
                  <a:lnTo>
                    <a:pt x="545807" y="1257532"/>
                  </a:lnTo>
                  <a:lnTo>
                    <a:pt x="556422" y="1311133"/>
                  </a:lnTo>
                  <a:lnTo>
                    <a:pt x="565065" y="1363447"/>
                  </a:lnTo>
                  <a:lnTo>
                    <a:pt x="571375" y="1413889"/>
                  </a:lnTo>
                  <a:lnTo>
                    <a:pt x="574992" y="1461870"/>
                  </a:lnTo>
                  <a:lnTo>
                    <a:pt x="575558" y="1506804"/>
                  </a:lnTo>
                  <a:lnTo>
                    <a:pt x="627896" y="1508113"/>
                  </a:lnTo>
                  <a:lnTo>
                    <a:pt x="627332" y="1461870"/>
                  </a:lnTo>
                  <a:lnTo>
                    <a:pt x="623501" y="1409073"/>
                  </a:lnTo>
                  <a:lnTo>
                    <a:pt x="616891" y="1356050"/>
                  </a:lnTo>
                  <a:lnTo>
                    <a:pt x="607896" y="1301557"/>
                  </a:lnTo>
                  <a:lnTo>
                    <a:pt x="596936" y="1246243"/>
                  </a:lnTo>
                  <a:lnTo>
                    <a:pt x="584430" y="1190759"/>
                  </a:lnTo>
                  <a:lnTo>
                    <a:pt x="570795" y="1135754"/>
                  </a:lnTo>
                  <a:lnTo>
                    <a:pt x="556354" y="1081542"/>
                  </a:lnTo>
                  <a:lnTo>
                    <a:pt x="541494" y="1028736"/>
                  </a:lnTo>
                  <a:lnTo>
                    <a:pt x="526616" y="977995"/>
                  </a:lnTo>
                  <a:lnTo>
                    <a:pt x="512122" y="929977"/>
                  </a:lnTo>
                  <a:lnTo>
                    <a:pt x="498416" y="885342"/>
                  </a:lnTo>
                  <a:lnTo>
                    <a:pt x="485898" y="844749"/>
                  </a:lnTo>
                  <a:lnTo>
                    <a:pt x="474973" y="808858"/>
                  </a:lnTo>
                  <a:close/>
                </a:path>
                <a:path w="926464" h="2670175">
                  <a:moveTo>
                    <a:pt x="47943" y="11822"/>
                  </a:moveTo>
                  <a:lnTo>
                    <a:pt x="3713" y="39835"/>
                  </a:lnTo>
                  <a:lnTo>
                    <a:pt x="24359" y="72843"/>
                  </a:lnTo>
                  <a:lnTo>
                    <a:pt x="46581" y="109137"/>
                  </a:lnTo>
                  <a:lnTo>
                    <a:pt x="70125" y="148283"/>
                  </a:lnTo>
                  <a:lnTo>
                    <a:pt x="94738" y="189846"/>
                  </a:lnTo>
                  <a:lnTo>
                    <a:pt x="120167" y="233390"/>
                  </a:lnTo>
                  <a:lnTo>
                    <a:pt x="146156" y="278482"/>
                  </a:lnTo>
                  <a:lnTo>
                    <a:pt x="172452" y="324685"/>
                  </a:lnTo>
                  <a:lnTo>
                    <a:pt x="198802" y="371566"/>
                  </a:lnTo>
                  <a:lnTo>
                    <a:pt x="224951" y="418688"/>
                  </a:lnTo>
                  <a:lnTo>
                    <a:pt x="250646" y="465618"/>
                  </a:lnTo>
                  <a:lnTo>
                    <a:pt x="275610" y="511878"/>
                  </a:lnTo>
                  <a:lnTo>
                    <a:pt x="299586" y="557027"/>
                  </a:lnTo>
                  <a:lnTo>
                    <a:pt x="322325" y="600633"/>
                  </a:lnTo>
                  <a:lnTo>
                    <a:pt x="343573" y="642263"/>
                  </a:lnTo>
                  <a:lnTo>
                    <a:pt x="363080" y="681486"/>
                  </a:lnTo>
                  <a:lnTo>
                    <a:pt x="384680" y="726573"/>
                  </a:lnTo>
                  <a:lnTo>
                    <a:pt x="402425" y="765819"/>
                  </a:lnTo>
                  <a:lnTo>
                    <a:pt x="424826" y="823902"/>
                  </a:lnTo>
                  <a:lnTo>
                    <a:pt x="474973" y="808858"/>
                  </a:lnTo>
                  <a:lnTo>
                    <a:pt x="450439" y="744947"/>
                  </a:lnTo>
                  <a:lnTo>
                    <a:pt x="431939" y="704034"/>
                  </a:lnTo>
                  <a:lnTo>
                    <a:pt x="410097" y="658454"/>
                  </a:lnTo>
                  <a:lnTo>
                    <a:pt x="390336" y="618722"/>
                  </a:lnTo>
                  <a:lnTo>
                    <a:pt x="368854" y="576633"/>
                  </a:lnTo>
                  <a:lnTo>
                    <a:pt x="345907" y="532626"/>
                  </a:lnTo>
                  <a:lnTo>
                    <a:pt x="321751" y="487140"/>
                  </a:lnTo>
                  <a:lnTo>
                    <a:pt x="296642" y="440612"/>
                  </a:lnTo>
                  <a:lnTo>
                    <a:pt x="270834" y="393475"/>
                  </a:lnTo>
                  <a:lnTo>
                    <a:pt x="244557" y="346121"/>
                  </a:lnTo>
                  <a:lnTo>
                    <a:pt x="218065" y="298986"/>
                  </a:lnTo>
                  <a:lnTo>
                    <a:pt x="191613" y="252507"/>
                  </a:lnTo>
                  <a:lnTo>
                    <a:pt x="165453" y="207120"/>
                  </a:lnTo>
                  <a:lnTo>
                    <a:pt x="139840" y="163260"/>
                  </a:lnTo>
                  <a:lnTo>
                    <a:pt x="115029" y="121364"/>
                  </a:lnTo>
                  <a:lnTo>
                    <a:pt x="91273" y="81869"/>
                  </a:lnTo>
                  <a:lnTo>
                    <a:pt x="68827" y="45209"/>
                  </a:lnTo>
                  <a:lnTo>
                    <a:pt x="47943" y="11822"/>
                  </a:lnTo>
                  <a:close/>
                </a:path>
                <a:path w="926464" h="2670175">
                  <a:moveTo>
                    <a:pt x="21531" y="0"/>
                  </a:moveTo>
                  <a:lnTo>
                    <a:pt x="11822" y="3713"/>
                  </a:lnTo>
                  <a:lnTo>
                    <a:pt x="4315" y="10903"/>
                  </a:lnTo>
                  <a:lnTo>
                    <a:pt x="287" y="20095"/>
                  </a:lnTo>
                  <a:lnTo>
                    <a:pt x="0" y="30126"/>
                  </a:lnTo>
                  <a:lnTo>
                    <a:pt x="3713" y="39835"/>
                  </a:lnTo>
                  <a:lnTo>
                    <a:pt x="47943" y="11822"/>
                  </a:lnTo>
                  <a:lnTo>
                    <a:pt x="40754" y="4315"/>
                  </a:lnTo>
                  <a:lnTo>
                    <a:pt x="31562" y="287"/>
                  </a:lnTo>
                  <a:lnTo>
                    <a:pt x="21531" y="0"/>
                  </a:lnTo>
                  <a:close/>
                </a:path>
              </a:pathLst>
            </a:custGeom>
            <a:solidFill>
              <a:srgbClr val="F0131E"/>
            </a:solidFill>
          </p:spPr>
          <p:txBody>
            <a:bodyPr wrap="square" lIns="0" tIns="0" rIns="0" bIns="0" rtlCol="0"/>
            <a:lstStyle/>
            <a:p>
              <a:endParaRPr sz="641"/>
            </a:p>
          </p:txBody>
        </p:sp>
      </p:grpSp>
      <p:pic>
        <p:nvPicPr>
          <p:cNvPr id="9" name="object 9"/>
          <p:cNvPicPr/>
          <p:nvPr/>
        </p:nvPicPr>
        <p:blipFill>
          <a:blip r:embed="rId7" cstate="print"/>
          <a:stretch>
            <a:fillRect/>
          </a:stretch>
        </p:blipFill>
        <p:spPr>
          <a:xfrm>
            <a:off x="346721" y="4921698"/>
            <a:ext cx="1302581" cy="73147"/>
          </a:xfrm>
          <a:prstGeom prst="rect">
            <a:avLst/>
          </a:prstGeom>
        </p:spPr>
      </p:pic>
      <p:pic>
        <p:nvPicPr>
          <p:cNvPr id="10" name="object 10"/>
          <p:cNvPicPr/>
          <p:nvPr/>
        </p:nvPicPr>
        <p:blipFill>
          <a:blip r:embed="rId8" cstate="print"/>
          <a:stretch>
            <a:fillRect/>
          </a:stretch>
        </p:blipFill>
        <p:spPr>
          <a:xfrm>
            <a:off x="2204632" y="4920080"/>
            <a:ext cx="2561277" cy="93719"/>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876890" y="4916287"/>
            <a:ext cx="55982" cy="55414"/>
          </a:xfrm>
          <a:prstGeom prst="rect">
            <a:avLst/>
          </a:prstGeom>
        </p:spPr>
      </p:pic>
      <p:pic>
        <p:nvPicPr>
          <p:cNvPr id="3" name="object 3"/>
          <p:cNvPicPr/>
          <p:nvPr/>
        </p:nvPicPr>
        <p:blipFill>
          <a:blip r:embed="rId3" cstate="print"/>
          <a:stretch>
            <a:fillRect/>
          </a:stretch>
        </p:blipFill>
        <p:spPr>
          <a:xfrm>
            <a:off x="340625" y="1067201"/>
            <a:ext cx="2733101" cy="2694148"/>
          </a:xfrm>
          <a:prstGeom prst="rect">
            <a:avLst/>
          </a:prstGeom>
        </p:spPr>
      </p:pic>
      <p:pic>
        <p:nvPicPr>
          <p:cNvPr id="4" name="object 4"/>
          <p:cNvPicPr/>
          <p:nvPr/>
        </p:nvPicPr>
        <p:blipFill>
          <a:blip r:embed="rId4" cstate="print"/>
          <a:stretch>
            <a:fillRect/>
          </a:stretch>
        </p:blipFill>
        <p:spPr>
          <a:xfrm>
            <a:off x="4995833" y="466692"/>
            <a:ext cx="4147846" cy="3504954"/>
          </a:xfrm>
          <a:prstGeom prst="rect">
            <a:avLst/>
          </a:prstGeom>
        </p:spPr>
      </p:pic>
      <p:pic>
        <p:nvPicPr>
          <p:cNvPr id="5" name="object 5"/>
          <p:cNvPicPr/>
          <p:nvPr/>
        </p:nvPicPr>
        <p:blipFill>
          <a:blip r:embed="rId5" cstate="print"/>
          <a:stretch>
            <a:fillRect/>
          </a:stretch>
        </p:blipFill>
        <p:spPr>
          <a:xfrm>
            <a:off x="343197" y="393325"/>
            <a:ext cx="4265858" cy="211618"/>
          </a:xfrm>
          <a:prstGeom prst="rect">
            <a:avLst/>
          </a:prstGeom>
        </p:spPr>
      </p:pic>
      <p:pic>
        <p:nvPicPr>
          <p:cNvPr id="6" name="object 6"/>
          <p:cNvPicPr/>
          <p:nvPr/>
        </p:nvPicPr>
        <p:blipFill>
          <a:blip r:embed="rId6" cstate="print"/>
          <a:stretch>
            <a:fillRect/>
          </a:stretch>
        </p:blipFill>
        <p:spPr>
          <a:xfrm>
            <a:off x="346721" y="4921698"/>
            <a:ext cx="1302581" cy="73147"/>
          </a:xfrm>
          <a:prstGeom prst="rect">
            <a:avLst/>
          </a:prstGeom>
        </p:spPr>
      </p:pic>
      <p:pic>
        <p:nvPicPr>
          <p:cNvPr id="7" name="object 7"/>
          <p:cNvPicPr/>
          <p:nvPr/>
        </p:nvPicPr>
        <p:blipFill>
          <a:blip r:embed="rId7" cstate="print"/>
          <a:stretch>
            <a:fillRect/>
          </a:stretch>
        </p:blipFill>
        <p:spPr>
          <a:xfrm>
            <a:off x="2204632" y="4920080"/>
            <a:ext cx="2561277" cy="93719"/>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876889" y="4915529"/>
            <a:ext cx="71459" cy="56172"/>
          </a:xfrm>
          <a:prstGeom prst="rect">
            <a:avLst/>
          </a:prstGeom>
        </p:spPr>
      </p:pic>
      <p:pic>
        <p:nvPicPr>
          <p:cNvPr id="3" name="object 3"/>
          <p:cNvPicPr/>
          <p:nvPr/>
        </p:nvPicPr>
        <p:blipFill>
          <a:blip r:embed="rId3" cstate="print"/>
          <a:stretch>
            <a:fillRect/>
          </a:stretch>
        </p:blipFill>
        <p:spPr>
          <a:xfrm>
            <a:off x="1919734" y="1277586"/>
            <a:ext cx="1300313" cy="2138672"/>
          </a:xfrm>
          <a:prstGeom prst="rect">
            <a:avLst/>
          </a:prstGeom>
        </p:spPr>
      </p:pic>
      <p:pic>
        <p:nvPicPr>
          <p:cNvPr id="4" name="object 4"/>
          <p:cNvPicPr/>
          <p:nvPr/>
        </p:nvPicPr>
        <p:blipFill>
          <a:blip r:embed="rId4" cstate="print"/>
          <a:stretch>
            <a:fillRect/>
          </a:stretch>
        </p:blipFill>
        <p:spPr>
          <a:xfrm>
            <a:off x="3522054" y="1277583"/>
            <a:ext cx="1678868" cy="2138680"/>
          </a:xfrm>
          <a:prstGeom prst="rect">
            <a:avLst/>
          </a:prstGeom>
        </p:spPr>
      </p:pic>
      <p:pic>
        <p:nvPicPr>
          <p:cNvPr id="5" name="object 5"/>
          <p:cNvPicPr/>
          <p:nvPr/>
        </p:nvPicPr>
        <p:blipFill>
          <a:blip r:embed="rId5" cstate="print"/>
          <a:stretch>
            <a:fillRect/>
          </a:stretch>
        </p:blipFill>
        <p:spPr>
          <a:xfrm>
            <a:off x="5471603" y="1280248"/>
            <a:ext cx="2606002" cy="2138680"/>
          </a:xfrm>
          <a:prstGeom prst="rect">
            <a:avLst/>
          </a:prstGeom>
        </p:spPr>
      </p:pic>
      <p:pic>
        <p:nvPicPr>
          <p:cNvPr id="6" name="object 6"/>
          <p:cNvPicPr/>
          <p:nvPr/>
        </p:nvPicPr>
        <p:blipFill>
          <a:blip r:embed="rId6" cstate="print"/>
          <a:stretch>
            <a:fillRect/>
          </a:stretch>
        </p:blipFill>
        <p:spPr>
          <a:xfrm>
            <a:off x="346721" y="4921698"/>
            <a:ext cx="1302581" cy="73147"/>
          </a:xfrm>
          <a:prstGeom prst="rect">
            <a:avLst/>
          </a:prstGeom>
        </p:spPr>
      </p:pic>
      <p:pic>
        <p:nvPicPr>
          <p:cNvPr id="7" name="object 7"/>
          <p:cNvPicPr/>
          <p:nvPr/>
        </p:nvPicPr>
        <p:blipFill>
          <a:blip r:embed="rId7" cstate="print"/>
          <a:stretch>
            <a:fillRect/>
          </a:stretch>
        </p:blipFill>
        <p:spPr>
          <a:xfrm>
            <a:off x="2204632" y="4920080"/>
            <a:ext cx="2561277" cy="93719"/>
          </a:xfrm>
          <a:prstGeom prst="rect">
            <a:avLst/>
          </a:prstGeom>
        </p:spPr>
      </p:pic>
      <p:pic>
        <p:nvPicPr>
          <p:cNvPr id="8" name="object 8"/>
          <p:cNvPicPr/>
          <p:nvPr/>
        </p:nvPicPr>
        <p:blipFill>
          <a:blip r:embed="rId8" cstate="print"/>
          <a:stretch>
            <a:fillRect/>
          </a:stretch>
        </p:blipFill>
        <p:spPr>
          <a:xfrm>
            <a:off x="1921020" y="3482487"/>
            <a:ext cx="1282971" cy="260776"/>
          </a:xfrm>
          <a:prstGeom prst="rect">
            <a:avLst/>
          </a:prstGeom>
        </p:spPr>
      </p:pic>
      <p:pic>
        <p:nvPicPr>
          <p:cNvPr id="9" name="object 9"/>
          <p:cNvPicPr/>
          <p:nvPr/>
        </p:nvPicPr>
        <p:blipFill>
          <a:blip r:embed="rId9" cstate="print"/>
          <a:stretch>
            <a:fillRect/>
          </a:stretch>
        </p:blipFill>
        <p:spPr>
          <a:xfrm>
            <a:off x="3528125" y="3482487"/>
            <a:ext cx="575254" cy="260776"/>
          </a:xfrm>
          <a:prstGeom prst="rect">
            <a:avLst/>
          </a:prstGeom>
        </p:spPr>
      </p:pic>
      <p:pic>
        <p:nvPicPr>
          <p:cNvPr id="10" name="object 10"/>
          <p:cNvPicPr/>
          <p:nvPr/>
        </p:nvPicPr>
        <p:blipFill>
          <a:blip r:embed="rId10" cstate="print"/>
          <a:stretch>
            <a:fillRect/>
          </a:stretch>
        </p:blipFill>
        <p:spPr>
          <a:xfrm>
            <a:off x="5474746" y="3485152"/>
            <a:ext cx="1288454" cy="260776"/>
          </a:xfrm>
          <a:prstGeom prst="rect">
            <a:avLst/>
          </a:prstGeom>
        </p:spPr>
      </p:pic>
      <p:pic>
        <p:nvPicPr>
          <p:cNvPr id="11" name="object 11"/>
          <p:cNvPicPr/>
          <p:nvPr/>
        </p:nvPicPr>
        <p:blipFill>
          <a:blip r:embed="rId11" cstate="print"/>
          <a:stretch>
            <a:fillRect/>
          </a:stretch>
        </p:blipFill>
        <p:spPr>
          <a:xfrm>
            <a:off x="343197" y="1277586"/>
            <a:ext cx="1305838" cy="2138672"/>
          </a:xfrm>
          <a:prstGeom prst="rect">
            <a:avLst/>
          </a:prstGeom>
        </p:spPr>
      </p:pic>
      <p:pic>
        <p:nvPicPr>
          <p:cNvPr id="12" name="object 12"/>
          <p:cNvPicPr/>
          <p:nvPr/>
        </p:nvPicPr>
        <p:blipFill>
          <a:blip r:embed="rId12" cstate="print"/>
          <a:stretch>
            <a:fillRect/>
          </a:stretch>
        </p:blipFill>
        <p:spPr>
          <a:xfrm>
            <a:off x="341340" y="3485152"/>
            <a:ext cx="1241621" cy="244204"/>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876889" y="4915529"/>
            <a:ext cx="71459" cy="56172"/>
          </a:xfrm>
          <a:prstGeom prst="rect">
            <a:avLst/>
          </a:prstGeom>
        </p:spPr>
      </p:pic>
      <p:pic>
        <p:nvPicPr>
          <p:cNvPr id="3" name="object 3"/>
          <p:cNvPicPr/>
          <p:nvPr/>
        </p:nvPicPr>
        <p:blipFill>
          <a:blip r:embed="rId3" cstate="print"/>
          <a:stretch>
            <a:fillRect/>
          </a:stretch>
        </p:blipFill>
        <p:spPr>
          <a:xfrm>
            <a:off x="343959" y="1067487"/>
            <a:ext cx="2700243" cy="2547949"/>
          </a:xfrm>
          <a:prstGeom prst="rect">
            <a:avLst/>
          </a:prstGeom>
        </p:spPr>
      </p:pic>
      <p:pic>
        <p:nvPicPr>
          <p:cNvPr id="4" name="object 4"/>
          <p:cNvPicPr/>
          <p:nvPr/>
        </p:nvPicPr>
        <p:blipFill>
          <a:blip r:embed="rId4" cstate="print"/>
          <a:stretch>
            <a:fillRect/>
          </a:stretch>
        </p:blipFill>
        <p:spPr>
          <a:xfrm>
            <a:off x="4995833" y="698562"/>
            <a:ext cx="4147846" cy="3041213"/>
          </a:xfrm>
          <a:prstGeom prst="rect">
            <a:avLst/>
          </a:prstGeom>
        </p:spPr>
      </p:pic>
      <p:pic>
        <p:nvPicPr>
          <p:cNvPr id="5" name="object 5"/>
          <p:cNvPicPr/>
          <p:nvPr/>
        </p:nvPicPr>
        <p:blipFill>
          <a:blip r:embed="rId5" cstate="print"/>
          <a:stretch>
            <a:fillRect/>
          </a:stretch>
        </p:blipFill>
        <p:spPr>
          <a:xfrm>
            <a:off x="343197" y="394367"/>
            <a:ext cx="2726767" cy="280074"/>
          </a:xfrm>
          <a:prstGeom prst="rect">
            <a:avLst/>
          </a:prstGeom>
        </p:spPr>
      </p:pic>
      <p:pic>
        <p:nvPicPr>
          <p:cNvPr id="6" name="object 6"/>
          <p:cNvPicPr/>
          <p:nvPr/>
        </p:nvPicPr>
        <p:blipFill>
          <a:blip r:embed="rId6" cstate="print"/>
          <a:stretch>
            <a:fillRect/>
          </a:stretch>
        </p:blipFill>
        <p:spPr>
          <a:xfrm>
            <a:off x="346721" y="4921698"/>
            <a:ext cx="1302581" cy="73147"/>
          </a:xfrm>
          <a:prstGeom prst="rect">
            <a:avLst/>
          </a:prstGeom>
        </p:spPr>
      </p:pic>
      <p:pic>
        <p:nvPicPr>
          <p:cNvPr id="7" name="object 7"/>
          <p:cNvPicPr/>
          <p:nvPr/>
        </p:nvPicPr>
        <p:blipFill>
          <a:blip r:embed="rId7" cstate="print"/>
          <a:stretch>
            <a:fillRect/>
          </a:stretch>
        </p:blipFill>
        <p:spPr>
          <a:xfrm>
            <a:off x="2204632" y="4920080"/>
            <a:ext cx="2561277" cy="93719"/>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876889" y="4915529"/>
            <a:ext cx="71459" cy="56172"/>
          </a:xfrm>
          <a:prstGeom prst="rect">
            <a:avLst/>
          </a:prstGeom>
        </p:spPr>
      </p:pic>
      <p:pic>
        <p:nvPicPr>
          <p:cNvPr id="3" name="object 3"/>
          <p:cNvPicPr/>
          <p:nvPr/>
        </p:nvPicPr>
        <p:blipFill>
          <a:blip r:embed="rId3" cstate="print"/>
          <a:stretch>
            <a:fillRect/>
          </a:stretch>
        </p:blipFill>
        <p:spPr>
          <a:xfrm>
            <a:off x="344149" y="1066725"/>
            <a:ext cx="2723929" cy="1827909"/>
          </a:xfrm>
          <a:prstGeom prst="rect">
            <a:avLst/>
          </a:prstGeom>
        </p:spPr>
      </p:pic>
      <p:pic>
        <p:nvPicPr>
          <p:cNvPr id="4" name="object 4"/>
          <p:cNvPicPr/>
          <p:nvPr/>
        </p:nvPicPr>
        <p:blipFill>
          <a:blip r:embed="rId4" cstate="print"/>
          <a:stretch>
            <a:fillRect/>
          </a:stretch>
        </p:blipFill>
        <p:spPr>
          <a:xfrm>
            <a:off x="5669412" y="466692"/>
            <a:ext cx="2800687" cy="3504954"/>
          </a:xfrm>
          <a:prstGeom prst="rect">
            <a:avLst/>
          </a:prstGeom>
        </p:spPr>
      </p:pic>
      <p:pic>
        <p:nvPicPr>
          <p:cNvPr id="5" name="object 5"/>
          <p:cNvPicPr/>
          <p:nvPr/>
        </p:nvPicPr>
        <p:blipFill>
          <a:blip r:embed="rId5" cstate="print"/>
          <a:stretch>
            <a:fillRect/>
          </a:stretch>
        </p:blipFill>
        <p:spPr>
          <a:xfrm>
            <a:off x="343197" y="393325"/>
            <a:ext cx="3496322" cy="281116"/>
          </a:xfrm>
          <a:prstGeom prst="rect">
            <a:avLst/>
          </a:prstGeom>
        </p:spPr>
      </p:pic>
      <p:pic>
        <p:nvPicPr>
          <p:cNvPr id="6" name="object 6"/>
          <p:cNvPicPr/>
          <p:nvPr/>
        </p:nvPicPr>
        <p:blipFill>
          <a:blip r:embed="rId6" cstate="print"/>
          <a:stretch>
            <a:fillRect/>
          </a:stretch>
        </p:blipFill>
        <p:spPr>
          <a:xfrm>
            <a:off x="346721" y="4921698"/>
            <a:ext cx="1302581" cy="73147"/>
          </a:xfrm>
          <a:prstGeom prst="rect">
            <a:avLst/>
          </a:prstGeom>
        </p:spPr>
      </p:pic>
      <p:pic>
        <p:nvPicPr>
          <p:cNvPr id="7" name="object 7"/>
          <p:cNvPicPr/>
          <p:nvPr/>
        </p:nvPicPr>
        <p:blipFill>
          <a:blip r:embed="rId7" cstate="print"/>
          <a:stretch>
            <a:fillRect/>
          </a:stretch>
        </p:blipFill>
        <p:spPr>
          <a:xfrm>
            <a:off x="2204632" y="4920080"/>
            <a:ext cx="2561277" cy="93719"/>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876889" y="4915529"/>
            <a:ext cx="71459" cy="56172"/>
          </a:xfrm>
          <a:prstGeom prst="rect">
            <a:avLst/>
          </a:prstGeom>
        </p:spPr>
      </p:pic>
      <p:pic>
        <p:nvPicPr>
          <p:cNvPr id="3" name="object 3"/>
          <p:cNvPicPr/>
          <p:nvPr/>
        </p:nvPicPr>
        <p:blipFill>
          <a:blip r:embed="rId3" cstate="print"/>
          <a:stretch>
            <a:fillRect/>
          </a:stretch>
        </p:blipFill>
        <p:spPr>
          <a:xfrm>
            <a:off x="344149" y="1067487"/>
            <a:ext cx="2733403" cy="1950964"/>
          </a:xfrm>
          <a:prstGeom prst="rect">
            <a:avLst/>
          </a:prstGeom>
        </p:spPr>
      </p:pic>
      <p:pic>
        <p:nvPicPr>
          <p:cNvPr id="4" name="object 4"/>
          <p:cNvPicPr/>
          <p:nvPr/>
        </p:nvPicPr>
        <p:blipFill>
          <a:blip r:embed="rId4" cstate="print"/>
          <a:stretch>
            <a:fillRect/>
          </a:stretch>
        </p:blipFill>
        <p:spPr>
          <a:xfrm>
            <a:off x="5771299" y="466692"/>
            <a:ext cx="2596912" cy="3504953"/>
          </a:xfrm>
          <a:prstGeom prst="rect">
            <a:avLst/>
          </a:prstGeom>
        </p:spPr>
      </p:pic>
      <p:pic>
        <p:nvPicPr>
          <p:cNvPr id="5" name="object 5"/>
          <p:cNvPicPr/>
          <p:nvPr/>
        </p:nvPicPr>
        <p:blipFill>
          <a:blip r:embed="rId5" cstate="print"/>
          <a:stretch>
            <a:fillRect/>
          </a:stretch>
        </p:blipFill>
        <p:spPr>
          <a:xfrm>
            <a:off x="343196" y="393325"/>
            <a:ext cx="2357272" cy="211618"/>
          </a:xfrm>
          <a:prstGeom prst="rect">
            <a:avLst/>
          </a:prstGeom>
        </p:spPr>
      </p:pic>
      <p:pic>
        <p:nvPicPr>
          <p:cNvPr id="6" name="object 6"/>
          <p:cNvPicPr/>
          <p:nvPr/>
        </p:nvPicPr>
        <p:blipFill>
          <a:blip r:embed="rId6" cstate="print"/>
          <a:stretch>
            <a:fillRect/>
          </a:stretch>
        </p:blipFill>
        <p:spPr>
          <a:xfrm>
            <a:off x="346721" y="4921698"/>
            <a:ext cx="1302581" cy="73147"/>
          </a:xfrm>
          <a:prstGeom prst="rect">
            <a:avLst/>
          </a:prstGeom>
        </p:spPr>
      </p:pic>
      <p:pic>
        <p:nvPicPr>
          <p:cNvPr id="7" name="object 7"/>
          <p:cNvPicPr/>
          <p:nvPr/>
        </p:nvPicPr>
        <p:blipFill>
          <a:blip r:embed="rId7" cstate="print"/>
          <a:stretch>
            <a:fillRect/>
          </a:stretch>
        </p:blipFill>
        <p:spPr>
          <a:xfrm>
            <a:off x="2204632" y="4920080"/>
            <a:ext cx="2561277" cy="93719"/>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876890" y="4915547"/>
            <a:ext cx="73325" cy="56911"/>
          </a:xfrm>
          <a:prstGeom prst="rect">
            <a:avLst/>
          </a:prstGeom>
        </p:spPr>
      </p:pic>
      <p:pic>
        <p:nvPicPr>
          <p:cNvPr id="3" name="object 3"/>
          <p:cNvPicPr/>
          <p:nvPr/>
        </p:nvPicPr>
        <p:blipFill>
          <a:blip r:embed="rId3" cstate="print"/>
          <a:stretch>
            <a:fillRect/>
          </a:stretch>
        </p:blipFill>
        <p:spPr>
          <a:xfrm>
            <a:off x="343959" y="1067487"/>
            <a:ext cx="2732766" cy="2052684"/>
          </a:xfrm>
          <a:prstGeom prst="rect">
            <a:avLst/>
          </a:prstGeom>
        </p:spPr>
      </p:pic>
      <p:pic>
        <p:nvPicPr>
          <p:cNvPr id="4" name="object 4"/>
          <p:cNvPicPr/>
          <p:nvPr/>
        </p:nvPicPr>
        <p:blipFill>
          <a:blip r:embed="rId4" cstate="print"/>
          <a:stretch>
            <a:fillRect/>
          </a:stretch>
        </p:blipFill>
        <p:spPr>
          <a:xfrm>
            <a:off x="4995833" y="466692"/>
            <a:ext cx="4147846" cy="3504954"/>
          </a:xfrm>
          <a:prstGeom prst="rect">
            <a:avLst/>
          </a:prstGeom>
        </p:spPr>
      </p:pic>
      <p:pic>
        <p:nvPicPr>
          <p:cNvPr id="5" name="object 5"/>
          <p:cNvPicPr/>
          <p:nvPr/>
        </p:nvPicPr>
        <p:blipFill>
          <a:blip r:embed="rId5" cstate="print"/>
          <a:stretch>
            <a:fillRect/>
          </a:stretch>
        </p:blipFill>
        <p:spPr>
          <a:xfrm>
            <a:off x="343196" y="393325"/>
            <a:ext cx="3178299" cy="277694"/>
          </a:xfrm>
          <a:prstGeom prst="rect">
            <a:avLst/>
          </a:prstGeom>
        </p:spPr>
      </p:pic>
      <p:pic>
        <p:nvPicPr>
          <p:cNvPr id="6" name="object 6"/>
          <p:cNvPicPr/>
          <p:nvPr/>
        </p:nvPicPr>
        <p:blipFill>
          <a:blip r:embed="rId6" cstate="print"/>
          <a:stretch>
            <a:fillRect/>
          </a:stretch>
        </p:blipFill>
        <p:spPr>
          <a:xfrm>
            <a:off x="346721" y="4921698"/>
            <a:ext cx="1302581" cy="73147"/>
          </a:xfrm>
          <a:prstGeom prst="rect">
            <a:avLst/>
          </a:prstGeom>
        </p:spPr>
      </p:pic>
      <p:pic>
        <p:nvPicPr>
          <p:cNvPr id="7" name="object 7"/>
          <p:cNvPicPr/>
          <p:nvPr/>
        </p:nvPicPr>
        <p:blipFill>
          <a:blip r:embed="rId7" cstate="print"/>
          <a:stretch>
            <a:fillRect/>
          </a:stretch>
        </p:blipFill>
        <p:spPr>
          <a:xfrm>
            <a:off x="2204632" y="4920080"/>
            <a:ext cx="2561277" cy="93719"/>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514321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0529E"/>
          </a:solidFill>
        </p:spPr>
        <p:txBody>
          <a:bodyPr wrap="square" lIns="0" tIns="0" rIns="0" bIns="0" rtlCol="0"/>
          <a:lstStyle/>
          <a:p>
            <a:endParaRPr sz="641"/>
          </a:p>
        </p:txBody>
      </p:sp>
      <p:sp>
        <p:nvSpPr>
          <p:cNvPr id="3" name="object 3"/>
          <p:cNvSpPr/>
          <p:nvPr/>
        </p:nvSpPr>
        <p:spPr>
          <a:xfrm>
            <a:off x="981327" y="0"/>
            <a:ext cx="9530" cy="5143211"/>
          </a:xfrm>
          <a:custGeom>
            <a:avLst/>
            <a:gdLst/>
            <a:ahLst/>
            <a:cxnLst/>
            <a:rect l="l" t="t" r="r" b="b"/>
            <a:pathLst>
              <a:path w="20955" h="11308715">
                <a:moveTo>
                  <a:pt x="0" y="11308556"/>
                </a:moveTo>
                <a:lnTo>
                  <a:pt x="20941" y="11308556"/>
                </a:lnTo>
                <a:lnTo>
                  <a:pt x="20941" y="0"/>
                </a:lnTo>
                <a:lnTo>
                  <a:pt x="0" y="0"/>
                </a:lnTo>
                <a:lnTo>
                  <a:pt x="0" y="11308556"/>
                </a:lnTo>
                <a:close/>
              </a:path>
            </a:pathLst>
          </a:custGeom>
          <a:solidFill>
            <a:srgbClr val="FFFFFF">
              <a:alpha val="69999"/>
            </a:srgbClr>
          </a:solidFill>
        </p:spPr>
        <p:txBody>
          <a:bodyPr wrap="square" lIns="0" tIns="0" rIns="0" bIns="0" rtlCol="0"/>
          <a:lstStyle/>
          <a:p>
            <a:endParaRPr sz="641"/>
          </a:p>
        </p:txBody>
      </p:sp>
      <p:pic>
        <p:nvPicPr>
          <p:cNvPr id="4" name="object 4"/>
          <p:cNvPicPr/>
          <p:nvPr/>
        </p:nvPicPr>
        <p:blipFill>
          <a:blip r:embed="rId2" cstate="print"/>
          <a:stretch>
            <a:fillRect/>
          </a:stretch>
        </p:blipFill>
        <p:spPr>
          <a:xfrm>
            <a:off x="3761193" y="321446"/>
            <a:ext cx="1287310" cy="73147"/>
          </a:xfrm>
          <a:prstGeom prst="rect">
            <a:avLst/>
          </a:prstGeom>
        </p:spPr>
      </p:pic>
      <p:sp>
        <p:nvSpPr>
          <p:cNvPr id="5" name="object 5"/>
          <p:cNvSpPr/>
          <p:nvPr/>
        </p:nvSpPr>
        <p:spPr>
          <a:xfrm>
            <a:off x="6464294" y="321446"/>
            <a:ext cx="735858" cy="73355"/>
          </a:xfrm>
          <a:custGeom>
            <a:avLst/>
            <a:gdLst/>
            <a:ahLst/>
            <a:cxnLst/>
            <a:rect l="l" t="t" r="r" b="b"/>
            <a:pathLst>
              <a:path w="1617980" h="161290">
                <a:moveTo>
                  <a:pt x="64500" y="5235"/>
                </a:moveTo>
                <a:lnTo>
                  <a:pt x="49631" y="5235"/>
                </a:lnTo>
                <a:lnTo>
                  <a:pt x="0" y="151827"/>
                </a:lnTo>
                <a:lnTo>
                  <a:pt x="16753" y="151827"/>
                </a:lnTo>
                <a:lnTo>
                  <a:pt x="27643" y="117483"/>
                </a:lnTo>
                <a:lnTo>
                  <a:pt x="102504" y="117483"/>
                </a:lnTo>
                <a:lnTo>
                  <a:pt x="98179" y="104708"/>
                </a:lnTo>
                <a:lnTo>
                  <a:pt x="31622" y="104708"/>
                </a:lnTo>
                <a:lnTo>
                  <a:pt x="57171" y="24083"/>
                </a:lnTo>
                <a:lnTo>
                  <a:pt x="70881" y="24083"/>
                </a:lnTo>
                <a:lnTo>
                  <a:pt x="64500" y="5235"/>
                </a:lnTo>
                <a:close/>
              </a:path>
              <a:path w="1617980" h="161290">
                <a:moveTo>
                  <a:pt x="102504" y="117483"/>
                </a:moveTo>
                <a:lnTo>
                  <a:pt x="86489" y="117483"/>
                </a:lnTo>
                <a:lnTo>
                  <a:pt x="97379" y="151827"/>
                </a:lnTo>
                <a:lnTo>
                  <a:pt x="114132" y="151827"/>
                </a:lnTo>
                <a:lnTo>
                  <a:pt x="102504" y="117483"/>
                </a:lnTo>
                <a:close/>
              </a:path>
              <a:path w="1617980" h="161290">
                <a:moveTo>
                  <a:pt x="70881" y="24083"/>
                </a:moveTo>
                <a:lnTo>
                  <a:pt x="57171" y="24083"/>
                </a:lnTo>
                <a:lnTo>
                  <a:pt x="82510" y="104708"/>
                </a:lnTo>
                <a:lnTo>
                  <a:pt x="98179" y="104708"/>
                </a:lnTo>
                <a:lnTo>
                  <a:pt x="70881" y="24083"/>
                </a:lnTo>
                <a:close/>
              </a:path>
              <a:path w="1617980" h="161290">
                <a:moveTo>
                  <a:pt x="146324" y="129420"/>
                </a:moveTo>
                <a:lnTo>
                  <a:pt x="139344" y="129420"/>
                </a:lnTo>
                <a:lnTo>
                  <a:pt x="136481" y="130537"/>
                </a:lnTo>
                <a:lnTo>
                  <a:pt x="134248" y="132770"/>
                </a:lnTo>
                <a:lnTo>
                  <a:pt x="132154" y="135004"/>
                </a:lnTo>
                <a:lnTo>
                  <a:pt x="131106" y="137936"/>
                </a:lnTo>
                <a:lnTo>
                  <a:pt x="131106" y="145196"/>
                </a:lnTo>
                <a:lnTo>
                  <a:pt x="132154" y="148197"/>
                </a:lnTo>
                <a:lnTo>
                  <a:pt x="134248" y="150571"/>
                </a:lnTo>
                <a:lnTo>
                  <a:pt x="136481" y="152805"/>
                </a:lnTo>
                <a:lnTo>
                  <a:pt x="139344" y="153922"/>
                </a:lnTo>
                <a:lnTo>
                  <a:pt x="146324" y="153922"/>
                </a:lnTo>
                <a:lnTo>
                  <a:pt x="149116" y="152805"/>
                </a:lnTo>
                <a:lnTo>
                  <a:pt x="151211" y="150571"/>
                </a:lnTo>
                <a:lnTo>
                  <a:pt x="153305" y="148197"/>
                </a:lnTo>
                <a:lnTo>
                  <a:pt x="154352" y="145196"/>
                </a:lnTo>
                <a:lnTo>
                  <a:pt x="154352" y="137936"/>
                </a:lnTo>
                <a:lnTo>
                  <a:pt x="153305" y="135004"/>
                </a:lnTo>
                <a:lnTo>
                  <a:pt x="149116" y="130537"/>
                </a:lnTo>
                <a:lnTo>
                  <a:pt x="146324" y="129420"/>
                </a:lnTo>
                <a:close/>
              </a:path>
              <a:path w="1617980" h="161290">
                <a:moveTo>
                  <a:pt x="235879" y="5235"/>
                </a:moveTo>
                <a:lnTo>
                  <a:pt x="221010" y="5235"/>
                </a:lnTo>
                <a:lnTo>
                  <a:pt x="171378" y="151827"/>
                </a:lnTo>
                <a:lnTo>
                  <a:pt x="188132" y="151827"/>
                </a:lnTo>
                <a:lnTo>
                  <a:pt x="199022" y="117483"/>
                </a:lnTo>
                <a:lnTo>
                  <a:pt x="273883" y="117483"/>
                </a:lnTo>
                <a:lnTo>
                  <a:pt x="269558" y="104708"/>
                </a:lnTo>
                <a:lnTo>
                  <a:pt x="203001" y="104708"/>
                </a:lnTo>
                <a:lnTo>
                  <a:pt x="228549" y="24083"/>
                </a:lnTo>
                <a:lnTo>
                  <a:pt x="242260" y="24083"/>
                </a:lnTo>
                <a:lnTo>
                  <a:pt x="235879" y="5235"/>
                </a:lnTo>
                <a:close/>
              </a:path>
              <a:path w="1617980" h="161290">
                <a:moveTo>
                  <a:pt x="273883" y="117483"/>
                </a:moveTo>
                <a:lnTo>
                  <a:pt x="257868" y="117483"/>
                </a:lnTo>
                <a:lnTo>
                  <a:pt x="268758" y="151827"/>
                </a:lnTo>
                <a:lnTo>
                  <a:pt x="285511" y="151827"/>
                </a:lnTo>
                <a:lnTo>
                  <a:pt x="273883" y="117483"/>
                </a:lnTo>
                <a:close/>
              </a:path>
              <a:path w="1617980" h="161290">
                <a:moveTo>
                  <a:pt x="242260" y="24083"/>
                </a:moveTo>
                <a:lnTo>
                  <a:pt x="228549" y="24083"/>
                </a:lnTo>
                <a:lnTo>
                  <a:pt x="253889" y="104708"/>
                </a:lnTo>
                <a:lnTo>
                  <a:pt x="269558" y="104708"/>
                </a:lnTo>
                <a:lnTo>
                  <a:pt x="242260" y="24083"/>
                </a:lnTo>
                <a:close/>
              </a:path>
              <a:path w="1617980" h="161290">
                <a:moveTo>
                  <a:pt x="317703" y="129420"/>
                </a:moveTo>
                <a:lnTo>
                  <a:pt x="310722" y="129420"/>
                </a:lnTo>
                <a:lnTo>
                  <a:pt x="307860" y="130537"/>
                </a:lnTo>
                <a:lnTo>
                  <a:pt x="305627" y="132770"/>
                </a:lnTo>
                <a:lnTo>
                  <a:pt x="303532" y="135004"/>
                </a:lnTo>
                <a:lnTo>
                  <a:pt x="302485" y="137936"/>
                </a:lnTo>
                <a:lnTo>
                  <a:pt x="302485" y="145196"/>
                </a:lnTo>
                <a:lnTo>
                  <a:pt x="303532" y="148197"/>
                </a:lnTo>
                <a:lnTo>
                  <a:pt x="305627" y="150571"/>
                </a:lnTo>
                <a:lnTo>
                  <a:pt x="307860" y="152805"/>
                </a:lnTo>
                <a:lnTo>
                  <a:pt x="310722" y="153922"/>
                </a:lnTo>
                <a:lnTo>
                  <a:pt x="317703" y="153922"/>
                </a:lnTo>
                <a:lnTo>
                  <a:pt x="320495" y="152805"/>
                </a:lnTo>
                <a:lnTo>
                  <a:pt x="322589" y="150571"/>
                </a:lnTo>
                <a:lnTo>
                  <a:pt x="324684" y="148197"/>
                </a:lnTo>
                <a:lnTo>
                  <a:pt x="325731" y="145196"/>
                </a:lnTo>
                <a:lnTo>
                  <a:pt x="325731" y="137936"/>
                </a:lnTo>
                <a:lnTo>
                  <a:pt x="324684" y="135004"/>
                </a:lnTo>
                <a:lnTo>
                  <a:pt x="320495" y="130537"/>
                </a:lnTo>
                <a:lnTo>
                  <a:pt x="317703" y="129420"/>
                </a:lnTo>
                <a:close/>
              </a:path>
              <a:path w="1617980" h="161290">
                <a:moveTo>
                  <a:pt x="478894" y="0"/>
                </a:moveTo>
                <a:lnTo>
                  <a:pt x="465072" y="0"/>
                </a:lnTo>
                <a:lnTo>
                  <a:pt x="385493" y="160832"/>
                </a:lnTo>
                <a:lnTo>
                  <a:pt x="399315" y="160832"/>
                </a:lnTo>
                <a:lnTo>
                  <a:pt x="478894" y="0"/>
                </a:lnTo>
                <a:close/>
              </a:path>
              <a:path w="1617980" h="161290">
                <a:moveTo>
                  <a:pt x="620564" y="21779"/>
                </a:moveTo>
                <a:lnTo>
                  <a:pt x="587698" y="21779"/>
                </a:lnTo>
                <a:lnTo>
                  <a:pt x="593282" y="23873"/>
                </a:lnTo>
                <a:lnTo>
                  <a:pt x="601380" y="32250"/>
                </a:lnTo>
                <a:lnTo>
                  <a:pt x="603404" y="37904"/>
                </a:lnTo>
                <a:lnTo>
                  <a:pt x="603404" y="45024"/>
                </a:lnTo>
                <a:lnTo>
                  <a:pt x="587514" y="85102"/>
                </a:lnTo>
                <a:lnTo>
                  <a:pt x="560382" y="115349"/>
                </a:lnTo>
                <a:lnTo>
                  <a:pt x="538275" y="133608"/>
                </a:lnTo>
                <a:lnTo>
                  <a:pt x="538275" y="151827"/>
                </a:lnTo>
                <a:lnTo>
                  <a:pt x="632722" y="151827"/>
                </a:lnTo>
                <a:lnTo>
                  <a:pt x="632722" y="134236"/>
                </a:lnTo>
                <a:lnTo>
                  <a:pt x="568641" y="134236"/>
                </a:lnTo>
                <a:lnTo>
                  <a:pt x="580656" y="122902"/>
                </a:lnTo>
                <a:lnTo>
                  <a:pt x="610105" y="88583"/>
                </a:lnTo>
                <a:lnTo>
                  <a:pt x="626588" y="45024"/>
                </a:lnTo>
                <a:lnTo>
                  <a:pt x="626649" y="44396"/>
                </a:lnTo>
                <a:lnTo>
                  <a:pt x="625877" y="35286"/>
                </a:lnTo>
                <a:lnTo>
                  <a:pt x="623560" y="27224"/>
                </a:lnTo>
                <a:lnTo>
                  <a:pt x="620564" y="21779"/>
                </a:lnTo>
                <a:close/>
              </a:path>
              <a:path w="1617980" h="161290">
                <a:moveTo>
                  <a:pt x="580787" y="3141"/>
                </a:moveTo>
                <a:lnTo>
                  <a:pt x="542725" y="17119"/>
                </a:lnTo>
                <a:lnTo>
                  <a:pt x="534505" y="27014"/>
                </a:lnTo>
                <a:lnTo>
                  <a:pt x="546652" y="40208"/>
                </a:lnTo>
                <a:lnTo>
                  <a:pt x="550282" y="34623"/>
                </a:lnTo>
                <a:lnTo>
                  <a:pt x="555168" y="30156"/>
                </a:lnTo>
                <a:lnTo>
                  <a:pt x="567454" y="23454"/>
                </a:lnTo>
                <a:lnTo>
                  <a:pt x="573876" y="21779"/>
                </a:lnTo>
                <a:lnTo>
                  <a:pt x="620564" y="21779"/>
                </a:lnTo>
                <a:lnTo>
                  <a:pt x="619699" y="20208"/>
                </a:lnTo>
                <a:lnTo>
                  <a:pt x="614294" y="14240"/>
                </a:lnTo>
                <a:lnTo>
                  <a:pt x="607645" y="9384"/>
                </a:lnTo>
                <a:lnTo>
                  <a:pt x="599844" y="5916"/>
                </a:lnTo>
                <a:lnTo>
                  <a:pt x="590891" y="3834"/>
                </a:lnTo>
                <a:lnTo>
                  <a:pt x="580787" y="3141"/>
                </a:lnTo>
                <a:close/>
              </a:path>
              <a:path w="1617980" h="161290">
                <a:moveTo>
                  <a:pt x="699880" y="3141"/>
                </a:moveTo>
                <a:lnTo>
                  <a:pt x="661975" y="22407"/>
                </a:lnTo>
                <a:lnTo>
                  <a:pt x="649607" y="61123"/>
                </a:lnTo>
                <a:lnTo>
                  <a:pt x="648782" y="78531"/>
                </a:lnTo>
                <a:lnTo>
                  <a:pt x="649607" y="95952"/>
                </a:lnTo>
                <a:lnTo>
                  <a:pt x="661975" y="134864"/>
                </a:lnTo>
                <a:lnTo>
                  <a:pt x="699880" y="153922"/>
                </a:lnTo>
                <a:lnTo>
                  <a:pt x="711503" y="152730"/>
                </a:lnTo>
                <a:lnTo>
                  <a:pt x="721659" y="149157"/>
                </a:lnTo>
                <a:lnTo>
                  <a:pt x="730350" y="143202"/>
                </a:lnTo>
                <a:lnTo>
                  <a:pt x="735761" y="136959"/>
                </a:lnTo>
                <a:lnTo>
                  <a:pt x="699880" y="136959"/>
                </a:lnTo>
                <a:lnTo>
                  <a:pt x="693375" y="136042"/>
                </a:lnTo>
                <a:lnTo>
                  <a:pt x="672054" y="92183"/>
                </a:lnTo>
                <a:lnTo>
                  <a:pt x="671609" y="78531"/>
                </a:lnTo>
                <a:lnTo>
                  <a:pt x="673376" y="52969"/>
                </a:lnTo>
                <a:lnTo>
                  <a:pt x="678661" y="34763"/>
                </a:lnTo>
                <a:lnTo>
                  <a:pt x="680006" y="33061"/>
                </a:lnTo>
                <a:lnTo>
                  <a:pt x="687501" y="23768"/>
                </a:lnTo>
                <a:lnTo>
                  <a:pt x="699880" y="20104"/>
                </a:lnTo>
                <a:lnTo>
                  <a:pt x="735601" y="20104"/>
                </a:lnTo>
                <a:lnTo>
                  <a:pt x="730350" y="13978"/>
                </a:lnTo>
                <a:lnTo>
                  <a:pt x="721659" y="7957"/>
                </a:lnTo>
                <a:lnTo>
                  <a:pt x="711503" y="4345"/>
                </a:lnTo>
                <a:lnTo>
                  <a:pt x="699880" y="3141"/>
                </a:lnTo>
                <a:close/>
              </a:path>
              <a:path w="1617980" h="161290">
                <a:moveTo>
                  <a:pt x="735601" y="20104"/>
                </a:moveTo>
                <a:lnTo>
                  <a:pt x="699880" y="20104"/>
                </a:lnTo>
                <a:lnTo>
                  <a:pt x="706372" y="21020"/>
                </a:lnTo>
                <a:lnTo>
                  <a:pt x="712026" y="23768"/>
                </a:lnTo>
                <a:lnTo>
                  <a:pt x="727497" y="64801"/>
                </a:lnTo>
                <a:lnTo>
                  <a:pt x="727942" y="78531"/>
                </a:lnTo>
                <a:lnTo>
                  <a:pt x="727497" y="92183"/>
                </a:lnTo>
                <a:lnTo>
                  <a:pt x="712026" y="133294"/>
                </a:lnTo>
                <a:lnTo>
                  <a:pt x="699880" y="136959"/>
                </a:lnTo>
                <a:lnTo>
                  <a:pt x="735761" y="136959"/>
                </a:lnTo>
                <a:lnTo>
                  <a:pt x="749944" y="95952"/>
                </a:lnTo>
                <a:lnTo>
                  <a:pt x="750769" y="78531"/>
                </a:lnTo>
                <a:lnTo>
                  <a:pt x="749944" y="61123"/>
                </a:lnTo>
                <a:lnTo>
                  <a:pt x="747470" y="45967"/>
                </a:lnTo>
                <a:lnTo>
                  <a:pt x="743347" y="33061"/>
                </a:lnTo>
                <a:lnTo>
                  <a:pt x="737575" y="22407"/>
                </a:lnTo>
                <a:lnTo>
                  <a:pt x="735601" y="20104"/>
                </a:lnTo>
                <a:close/>
              </a:path>
              <a:path w="1617980" h="161290">
                <a:moveTo>
                  <a:pt x="852886" y="21779"/>
                </a:moveTo>
                <a:lnTo>
                  <a:pt x="820020" y="21779"/>
                </a:lnTo>
                <a:lnTo>
                  <a:pt x="825605" y="23873"/>
                </a:lnTo>
                <a:lnTo>
                  <a:pt x="833702" y="32250"/>
                </a:lnTo>
                <a:lnTo>
                  <a:pt x="835727" y="37904"/>
                </a:lnTo>
                <a:lnTo>
                  <a:pt x="835727" y="45024"/>
                </a:lnTo>
                <a:lnTo>
                  <a:pt x="819837" y="85102"/>
                </a:lnTo>
                <a:lnTo>
                  <a:pt x="792704" y="115349"/>
                </a:lnTo>
                <a:lnTo>
                  <a:pt x="770598" y="133608"/>
                </a:lnTo>
                <a:lnTo>
                  <a:pt x="770598" y="151827"/>
                </a:lnTo>
                <a:lnTo>
                  <a:pt x="865045" y="151827"/>
                </a:lnTo>
                <a:lnTo>
                  <a:pt x="865045" y="134236"/>
                </a:lnTo>
                <a:lnTo>
                  <a:pt x="800963" y="134236"/>
                </a:lnTo>
                <a:lnTo>
                  <a:pt x="812979" y="122902"/>
                </a:lnTo>
                <a:lnTo>
                  <a:pt x="842428" y="88583"/>
                </a:lnTo>
                <a:lnTo>
                  <a:pt x="858911" y="45024"/>
                </a:lnTo>
                <a:lnTo>
                  <a:pt x="858972" y="44396"/>
                </a:lnTo>
                <a:lnTo>
                  <a:pt x="858200" y="35286"/>
                </a:lnTo>
                <a:lnTo>
                  <a:pt x="855883" y="27224"/>
                </a:lnTo>
                <a:lnTo>
                  <a:pt x="852886" y="21779"/>
                </a:lnTo>
                <a:close/>
              </a:path>
              <a:path w="1617980" h="161290">
                <a:moveTo>
                  <a:pt x="813110" y="3141"/>
                </a:moveTo>
                <a:lnTo>
                  <a:pt x="775048" y="17119"/>
                </a:lnTo>
                <a:lnTo>
                  <a:pt x="766828" y="27014"/>
                </a:lnTo>
                <a:lnTo>
                  <a:pt x="778974" y="40208"/>
                </a:lnTo>
                <a:lnTo>
                  <a:pt x="782604" y="34623"/>
                </a:lnTo>
                <a:lnTo>
                  <a:pt x="787491" y="30156"/>
                </a:lnTo>
                <a:lnTo>
                  <a:pt x="799777" y="23454"/>
                </a:lnTo>
                <a:lnTo>
                  <a:pt x="806199" y="21779"/>
                </a:lnTo>
                <a:lnTo>
                  <a:pt x="852886" y="21779"/>
                </a:lnTo>
                <a:lnTo>
                  <a:pt x="852022" y="20208"/>
                </a:lnTo>
                <a:lnTo>
                  <a:pt x="846616" y="14240"/>
                </a:lnTo>
                <a:lnTo>
                  <a:pt x="839967" y="9384"/>
                </a:lnTo>
                <a:lnTo>
                  <a:pt x="832167" y="5916"/>
                </a:lnTo>
                <a:lnTo>
                  <a:pt x="823214" y="3834"/>
                </a:lnTo>
                <a:lnTo>
                  <a:pt x="813110" y="3141"/>
                </a:lnTo>
                <a:close/>
              </a:path>
              <a:path w="1617980" h="161290">
                <a:moveTo>
                  <a:pt x="968641" y="127535"/>
                </a:moveTo>
                <a:lnTo>
                  <a:pt x="945815" y="127535"/>
                </a:lnTo>
                <a:lnTo>
                  <a:pt x="945815" y="151827"/>
                </a:lnTo>
                <a:lnTo>
                  <a:pt x="968641" y="151827"/>
                </a:lnTo>
                <a:lnTo>
                  <a:pt x="968641" y="127535"/>
                </a:lnTo>
                <a:close/>
              </a:path>
              <a:path w="1617980" h="161290">
                <a:moveTo>
                  <a:pt x="968641" y="5235"/>
                </a:moveTo>
                <a:lnTo>
                  <a:pt x="942255" y="5235"/>
                </a:lnTo>
                <a:lnTo>
                  <a:pt x="879429" y="109525"/>
                </a:lnTo>
                <a:lnTo>
                  <a:pt x="879429" y="127535"/>
                </a:lnTo>
                <a:lnTo>
                  <a:pt x="984767" y="127535"/>
                </a:lnTo>
                <a:lnTo>
                  <a:pt x="984767" y="108897"/>
                </a:lnTo>
                <a:lnTo>
                  <a:pt x="900581" y="108897"/>
                </a:lnTo>
                <a:lnTo>
                  <a:pt x="945815" y="33716"/>
                </a:lnTo>
                <a:lnTo>
                  <a:pt x="968641" y="33716"/>
                </a:lnTo>
                <a:lnTo>
                  <a:pt x="968641" y="5235"/>
                </a:lnTo>
                <a:close/>
              </a:path>
              <a:path w="1617980" h="161290">
                <a:moveTo>
                  <a:pt x="968641" y="33716"/>
                </a:moveTo>
                <a:lnTo>
                  <a:pt x="945815" y="33716"/>
                </a:lnTo>
                <a:lnTo>
                  <a:pt x="945815" y="108897"/>
                </a:lnTo>
                <a:lnTo>
                  <a:pt x="968641" y="108897"/>
                </a:lnTo>
                <a:lnTo>
                  <a:pt x="968641" y="33716"/>
                </a:lnTo>
                <a:close/>
              </a:path>
              <a:path w="1617980" h="161290">
                <a:moveTo>
                  <a:pt x="1105375" y="88793"/>
                </a:moveTo>
                <a:lnTo>
                  <a:pt x="1046738" y="88793"/>
                </a:lnTo>
                <a:lnTo>
                  <a:pt x="1046738" y="103452"/>
                </a:lnTo>
                <a:lnTo>
                  <a:pt x="1105375" y="103452"/>
                </a:lnTo>
                <a:lnTo>
                  <a:pt x="1105375" y="88793"/>
                </a:lnTo>
                <a:close/>
              </a:path>
              <a:path w="1617980" h="161290">
                <a:moveTo>
                  <a:pt x="1256997" y="21779"/>
                </a:moveTo>
                <a:lnTo>
                  <a:pt x="1224131" y="21779"/>
                </a:lnTo>
                <a:lnTo>
                  <a:pt x="1229716" y="23873"/>
                </a:lnTo>
                <a:lnTo>
                  <a:pt x="1237813" y="32250"/>
                </a:lnTo>
                <a:lnTo>
                  <a:pt x="1239837" y="37904"/>
                </a:lnTo>
                <a:lnTo>
                  <a:pt x="1239837" y="45024"/>
                </a:lnTo>
                <a:lnTo>
                  <a:pt x="1223948" y="85102"/>
                </a:lnTo>
                <a:lnTo>
                  <a:pt x="1196815" y="115349"/>
                </a:lnTo>
                <a:lnTo>
                  <a:pt x="1174709" y="133608"/>
                </a:lnTo>
                <a:lnTo>
                  <a:pt x="1174709" y="151827"/>
                </a:lnTo>
                <a:lnTo>
                  <a:pt x="1269156" y="151827"/>
                </a:lnTo>
                <a:lnTo>
                  <a:pt x="1269156" y="134236"/>
                </a:lnTo>
                <a:lnTo>
                  <a:pt x="1205074" y="134236"/>
                </a:lnTo>
                <a:lnTo>
                  <a:pt x="1217089" y="122902"/>
                </a:lnTo>
                <a:lnTo>
                  <a:pt x="1246539" y="88583"/>
                </a:lnTo>
                <a:lnTo>
                  <a:pt x="1263022" y="45024"/>
                </a:lnTo>
                <a:lnTo>
                  <a:pt x="1263083" y="44396"/>
                </a:lnTo>
                <a:lnTo>
                  <a:pt x="1262311" y="35286"/>
                </a:lnTo>
                <a:lnTo>
                  <a:pt x="1259994" y="27224"/>
                </a:lnTo>
                <a:lnTo>
                  <a:pt x="1256997" y="21779"/>
                </a:lnTo>
                <a:close/>
              </a:path>
              <a:path w="1617980" h="161290">
                <a:moveTo>
                  <a:pt x="1217220" y="3141"/>
                </a:moveTo>
                <a:lnTo>
                  <a:pt x="1179159" y="17119"/>
                </a:lnTo>
                <a:lnTo>
                  <a:pt x="1170939" y="27014"/>
                </a:lnTo>
                <a:lnTo>
                  <a:pt x="1183085" y="40208"/>
                </a:lnTo>
                <a:lnTo>
                  <a:pt x="1186715" y="34623"/>
                </a:lnTo>
                <a:lnTo>
                  <a:pt x="1191602" y="30156"/>
                </a:lnTo>
                <a:lnTo>
                  <a:pt x="1203887" y="23454"/>
                </a:lnTo>
                <a:lnTo>
                  <a:pt x="1210310" y="21779"/>
                </a:lnTo>
                <a:lnTo>
                  <a:pt x="1256997" y="21779"/>
                </a:lnTo>
                <a:lnTo>
                  <a:pt x="1256133" y="20208"/>
                </a:lnTo>
                <a:lnTo>
                  <a:pt x="1250727" y="14240"/>
                </a:lnTo>
                <a:lnTo>
                  <a:pt x="1244078" y="9384"/>
                </a:lnTo>
                <a:lnTo>
                  <a:pt x="1236277" y="5916"/>
                </a:lnTo>
                <a:lnTo>
                  <a:pt x="1227325" y="3834"/>
                </a:lnTo>
                <a:lnTo>
                  <a:pt x="1217220" y="3141"/>
                </a:lnTo>
                <a:close/>
              </a:path>
              <a:path w="1617980" h="161290">
                <a:moveTo>
                  <a:pt x="1336314" y="3141"/>
                </a:moveTo>
                <a:lnTo>
                  <a:pt x="1298409" y="22407"/>
                </a:lnTo>
                <a:lnTo>
                  <a:pt x="1286040" y="61123"/>
                </a:lnTo>
                <a:lnTo>
                  <a:pt x="1285216" y="78531"/>
                </a:lnTo>
                <a:lnTo>
                  <a:pt x="1286040" y="95952"/>
                </a:lnTo>
                <a:lnTo>
                  <a:pt x="1298409" y="134864"/>
                </a:lnTo>
                <a:lnTo>
                  <a:pt x="1336314" y="153922"/>
                </a:lnTo>
                <a:lnTo>
                  <a:pt x="1347936" y="152730"/>
                </a:lnTo>
                <a:lnTo>
                  <a:pt x="1358093" y="149157"/>
                </a:lnTo>
                <a:lnTo>
                  <a:pt x="1366784" y="143202"/>
                </a:lnTo>
                <a:lnTo>
                  <a:pt x="1372194" y="136959"/>
                </a:lnTo>
                <a:lnTo>
                  <a:pt x="1336314" y="136959"/>
                </a:lnTo>
                <a:lnTo>
                  <a:pt x="1329808" y="136042"/>
                </a:lnTo>
                <a:lnTo>
                  <a:pt x="1308487" y="92183"/>
                </a:lnTo>
                <a:lnTo>
                  <a:pt x="1308042" y="78531"/>
                </a:lnTo>
                <a:lnTo>
                  <a:pt x="1309809" y="52969"/>
                </a:lnTo>
                <a:lnTo>
                  <a:pt x="1315095" y="34763"/>
                </a:lnTo>
                <a:lnTo>
                  <a:pt x="1316440" y="33061"/>
                </a:lnTo>
                <a:lnTo>
                  <a:pt x="1323934" y="23768"/>
                </a:lnTo>
                <a:lnTo>
                  <a:pt x="1336314" y="20104"/>
                </a:lnTo>
                <a:lnTo>
                  <a:pt x="1372034" y="20104"/>
                </a:lnTo>
                <a:lnTo>
                  <a:pt x="1366784" y="13978"/>
                </a:lnTo>
                <a:lnTo>
                  <a:pt x="1358093" y="7957"/>
                </a:lnTo>
                <a:lnTo>
                  <a:pt x="1347936" y="4345"/>
                </a:lnTo>
                <a:lnTo>
                  <a:pt x="1336314" y="3141"/>
                </a:lnTo>
                <a:close/>
              </a:path>
              <a:path w="1617980" h="161290">
                <a:moveTo>
                  <a:pt x="1372034" y="20104"/>
                </a:moveTo>
                <a:lnTo>
                  <a:pt x="1336314" y="20104"/>
                </a:lnTo>
                <a:lnTo>
                  <a:pt x="1342805" y="21020"/>
                </a:lnTo>
                <a:lnTo>
                  <a:pt x="1348460" y="23768"/>
                </a:lnTo>
                <a:lnTo>
                  <a:pt x="1363931" y="64801"/>
                </a:lnTo>
                <a:lnTo>
                  <a:pt x="1364376" y="78531"/>
                </a:lnTo>
                <a:lnTo>
                  <a:pt x="1363931" y="92183"/>
                </a:lnTo>
                <a:lnTo>
                  <a:pt x="1348460" y="133294"/>
                </a:lnTo>
                <a:lnTo>
                  <a:pt x="1336314" y="136959"/>
                </a:lnTo>
                <a:lnTo>
                  <a:pt x="1372194" y="136959"/>
                </a:lnTo>
                <a:lnTo>
                  <a:pt x="1386377" y="95952"/>
                </a:lnTo>
                <a:lnTo>
                  <a:pt x="1387202" y="78531"/>
                </a:lnTo>
                <a:lnTo>
                  <a:pt x="1386377" y="61123"/>
                </a:lnTo>
                <a:lnTo>
                  <a:pt x="1383904" y="45967"/>
                </a:lnTo>
                <a:lnTo>
                  <a:pt x="1379781" y="33061"/>
                </a:lnTo>
                <a:lnTo>
                  <a:pt x="1374009" y="22407"/>
                </a:lnTo>
                <a:lnTo>
                  <a:pt x="1372034" y="20104"/>
                </a:lnTo>
                <a:close/>
              </a:path>
              <a:path w="1617980" h="161290">
                <a:moveTo>
                  <a:pt x="1489320" y="21779"/>
                </a:moveTo>
                <a:lnTo>
                  <a:pt x="1456454" y="21779"/>
                </a:lnTo>
                <a:lnTo>
                  <a:pt x="1462038" y="23873"/>
                </a:lnTo>
                <a:lnTo>
                  <a:pt x="1470136" y="32250"/>
                </a:lnTo>
                <a:lnTo>
                  <a:pt x="1472160" y="37904"/>
                </a:lnTo>
                <a:lnTo>
                  <a:pt x="1472160" y="45024"/>
                </a:lnTo>
                <a:lnTo>
                  <a:pt x="1456271" y="85102"/>
                </a:lnTo>
                <a:lnTo>
                  <a:pt x="1429138" y="115349"/>
                </a:lnTo>
                <a:lnTo>
                  <a:pt x="1407031" y="133608"/>
                </a:lnTo>
                <a:lnTo>
                  <a:pt x="1407031" y="151827"/>
                </a:lnTo>
                <a:lnTo>
                  <a:pt x="1501479" y="151827"/>
                </a:lnTo>
                <a:lnTo>
                  <a:pt x="1501479" y="134236"/>
                </a:lnTo>
                <a:lnTo>
                  <a:pt x="1437397" y="134236"/>
                </a:lnTo>
                <a:lnTo>
                  <a:pt x="1449412" y="122902"/>
                </a:lnTo>
                <a:lnTo>
                  <a:pt x="1478862" y="88583"/>
                </a:lnTo>
                <a:lnTo>
                  <a:pt x="1495344" y="45024"/>
                </a:lnTo>
                <a:lnTo>
                  <a:pt x="1495406" y="44396"/>
                </a:lnTo>
                <a:lnTo>
                  <a:pt x="1494633" y="35286"/>
                </a:lnTo>
                <a:lnTo>
                  <a:pt x="1492317" y="27224"/>
                </a:lnTo>
                <a:lnTo>
                  <a:pt x="1489320" y="21779"/>
                </a:lnTo>
                <a:close/>
              </a:path>
              <a:path w="1617980" h="161290">
                <a:moveTo>
                  <a:pt x="1449543" y="3141"/>
                </a:moveTo>
                <a:lnTo>
                  <a:pt x="1411481" y="17119"/>
                </a:lnTo>
                <a:lnTo>
                  <a:pt x="1403262" y="27014"/>
                </a:lnTo>
                <a:lnTo>
                  <a:pt x="1415408" y="40208"/>
                </a:lnTo>
                <a:lnTo>
                  <a:pt x="1419038" y="34623"/>
                </a:lnTo>
                <a:lnTo>
                  <a:pt x="1423924" y="30156"/>
                </a:lnTo>
                <a:lnTo>
                  <a:pt x="1436210" y="23454"/>
                </a:lnTo>
                <a:lnTo>
                  <a:pt x="1442632" y="21779"/>
                </a:lnTo>
                <a:lnTo>
                  <a:pt x="1489320" y="21779"/>
                </a:lnTo>
                <a:lnTo>
                  <a:pt x="1488455" y="20208"/>
                </a:lnTo>
                <a:lnTo>
                  <a:pt x="1483050" y="14240"/>
                </a:lnTo>
                <a:lnTo>
                  <a:pt x="1476401" y="9384"/>
                </a:lnTo>
                <a:lnTo>
                  <a:pt x="1468600" y="5916"/>
                </a:lnTo>
                <a:lnTo>
                  <a:pt x="1459647" y="3834"/>
                </a:lnTo>
                <a:lnTo>
                  <a:pt x="1449543" y="3141"/>
                </a:lnTo>
                <a:close/>
              </a:path>
              <a:path w="1617980" h="161290">
                <a:moveTo>
                  <a:pt x="1529685" y="117273"/>
                </a:moveTo>
                <a:lnTo>
                  <a:pt x="1519214" y="131933"/>
                </a:lnTo>
                <a:lnTo>
                  <a:pt x="1523681" y="138634"/>
                </a:lnTo>
                <a:lnTo>
                  <a:pt x="1530176" y="144079"/>
                </a:lnTo>
                <a:lnTo>
                  <a:pt x="1565704" y="153922"/>
                </a:lnTo>
                <a:lnTo>
                  <a:pt x="1572802" y="153555"/>
                </a:lnTo>
                <a:lnTo>
                  <a:pt x="1573151" y="153555"/>
                </a:lnTo>
                <a:lnTo>
                  <a:pt x="1579784" y="152456"/>
                </a:lnTo>
                <a:lnTo>
                  <a:pt x="1580064" y="152456"/>
                </a:lnTo>
                <a:lnTo>
                  <a:pt x="1587026" y="150388"/>
                </a:lnTo>
                <a:lnTo>
                  <a:pt x="1593138" y="147639"/>
                </a:lnTo>
                <a:lnTo>
                  <a:pt x="1598753" y="144079"/>
                </a:lnTo>
                <a:lnTo>
                  <a:pt x="1603661" y="139891"/>
                </a:lnTo>
                <a:lnTo>
                  <a:pt x="1607680" y="135283"/>
                </a:lnTo>
                <a:lnTo>
                  <a:pt x="1558026" y="135283"/>
                </a:lnTo>
                <a:lnTo>
                  <a:pt x="1551534" y="133748"/>
                </a:lnTo>
                <a:lnTo>
                  <a:pt x="1545391" y="130676"/>
                </a:lnTo>
                <a:lnTo>
                  <a:pt x="1539248" y="127465"/>
                </a:lnTo>
                <a:lnTo>
                  <a:pt x="1534013" y="122998"/>
                </a:lnTo>
                <a:lnTo>
                  <a:pt x="1529685" y="117273"/>
                </a:lnTo>
                <a:close/>
              </a:path>
              <a:path w="1617980" h="161290">
                <a:moveTo>
                  <a:pt x="1609787" y="71830"/>
                </a:moveTo>
                <a:lnTo>
                  <a:pt x="1576036" y="71830"/>
                </a:lnTo>
                <a:lnTo>
                  <a:pt x="1582528" y="74622"/>
                </a:lnTo>
                <a:lnTo>
                  <a:pt x="1589422" y="82733"/>
                </a:lnTo>
                <a:lnTo>
                  <a:pt x="1592043" y="85861"/>
                </a:lnTo>
                <a:lnTo>
                  <a:pt x="1594395" y="93330"/>
                </a:lnTo>
                <a:lnTo>
                  <a:pt x="1594395" y="112876"/>
                </a:lnTo>
                <a:lnTo>
                  <a:pt x="1591742" y="120834"/>
                </a:lnTo>
                <a:lnTo>
                  <a:pt x="1586437" y="126697"/>
                </a:lnTo>
                <a:lnTo>
                  <a:pt x="1581131" y="132421"/>
                </a:lnTo>
                <a:lnTo>
                  <a:pt x="1573942" y="135283"/>
                </a:lnTo>
                <a:lnTo>
                  <a:pt x="1607680" y="135283"/>
                </a:lnTo>
                <a:lnTo>
                  <a:pt x="1607863" y="135074"/>
                </a:lnTo>
                <a:lnTo>
                  <a:pt x="1611357" y="129629"/>
                </a:lnTo>
                <a:lnTo>
                  <a:pt x="1614198" y="123530"/>
                </a:lnTo>
                <a:lnTo>
                  <a:pt x="1616129" y="117273"/>
                </a:lnTo>
                <a:lnTo>
                  <a:pt x="1616226" y="116959"/>
                </a:lnTo>
                <a:lnTo>
                  <a:pt x="1617444" y="109918"/>
                </a:lnTo>
                <a:lnTo>
                  <a:pt x="1617849" y="102405"/>
                </a:lnTo>
                <a:lnTo>
                  <a:pt x="1617509" y="95402"/>
                </a:lnTo>
                <a:lnTo>
                  <a:pt x="1616488" y="88845"/>
                </a:lnTo>
                <a:lnTo>
                  <a:pt x="1614787" y="82733"/>
                </a:lnTo>
                <a:lnTo>
                  <a:pt x="1612405" y="77065"/>
                </a:lnTo>
                <a:lnTo>
                  <a:pt x="1609787" y="71830"/>
                </a:lnTo>
                <a:close/>
              </a:path>
              <a:path w="1617980" h="161290">
                <a:moveTo>
                  <a:pt x="1612823" y="5235"/>
                </a:moveTo>
                <a:lnTo>
                  <a:pt x="1531150" y="5235"/>
                </a:lnTo>
                <a:lnTo>
                  <a:pt x="1524240" y="85861"/>
                </a:lnTo>
                <a:lnTo>
                  <a:pt x="1543297" y="85861"/>
                </a:lnTo>
                <a:lnTo>
                  <a:pt x="1545670" y="81533"/>
                </a:lnTo>
                <a:lnTo>
                  <a:pt x="1549091" y="78112"/>
                </a:lnTo>
                <a:lnTo>
                  <a:pt x="1558026" y="73086"/>
                </a:lnTo>
                <a:lnTo>
                  <a:pt x="1562773" y="71830"/>
                </a:lnTo>
                <a:lnTo>
                  <a:pt x="1609787" y="71830"/>
                </a:lnTo>
                <a:lnTo>
                  <a:pt x="1608775" y="69805"/>
                </a:lnTo>
                <a:lnTo>
                  <a:pt x="1603609" y="64221"/>
                </a:lnTo>
                <a:lnTo>
                  <a:pt x="1601216" y="62825"/>
                </a:lnTo>
                <a:lnTo>
                  <a:pt x="1548113" y="62825"/>
                </a:lnTo>
                <a:lnTo>
                  <a:pt x="1551673" y="23873"/>
                </a:lnTo>
                <a:lnTo>
                  <a:pt x="1612823" y="23873"/>
                </a:lnTo>
                <a:lnTo>
                  <a:pt x="1612823" y="5235"/>
                </a:lnTo>
                <a:close/>
              </a:path>
              <a:path w="1617980" h="161290">
                <a:moveTo>
                  <a:pt x="1582458" y="54448"/>
                </a:moveTo>
                <a:lnTo>
                  <a:pt x="1568776" y="54448"/>
                </a:lnTo>
                <a:lnTo>
                  <a:pt x="1563959" y="55216"/>
                </a:lnTo>
                <a:lnTo>
                  <a:pt x="1554466" y="58287"/>
                </a:lnTo>
                <a:lnTo>
                  <a:pt x="1550766" y="60312"/>
                </a:lnTo>
                <a:lnTo>
                  <a:pt x="1548113" y="62825"/>
                </a:lnTo>
                <a:lnTo>
                  <a:pt x="1601216" y="62825"/>
                </a:lnTo>
                <a:lnTo>
                  <a:pt x="1590206" y="56403"/>
                </a:lnTo>
                <a:lnTo>
                  <a:pt x="1582458" y="54448"/>
                </a:lnTo>
                <a:close/>
              </a:path>
            </a:pathLst>
          </a:custGeom>
          <a:solidFill>
            <a:srgbClr val="FFFFFF"/>
          </a:solidFill>
        </p:spPr>
        <p:txBody>
          <a:bodyPr wrap="square" lIns="0" tIns="0" rIns="0" bIns="0" rtlCol="0"/>
          <a:lstStyle/>
          <a:p>
            <a:endParaRPr sz="641"/>
          </a:p>
        </p:txBody>
      </p:sp>
      <p:grpSp>
        <p:nvGrpSpPr>
          <p:cNvPr id="6" name="object 6"/>
          <p:cNvGrpSpPr/>
          <p:nvPr/>
        </p:nvGrpSpPr>
        <p:grpSpPr>
          <a:xfrm>
            <a:off x="321" y="0"/>
            <a:ext cx="9143358" cy="5143211"/>
            <a:chOff x="0" y="0"/>
            <a:chExt cx="20104100" cy="11308715"/>
          </a:xfrm>
        </p:grpSpPr>
        <p:pic>
          <p:nvPicPr>
            <p:cNvPr id="7" name="object 7"/>
            <p:cNvPicPr/>
            <p:nvPr/>
          </p:nvPicPr>
          <p:blipFill>
            <a:blip r:embed="rId3" cstate="print"/>
            <a:stretch>
              <a:fillRect/>
            </a:stretch>
          </p:blipFill>
          <p:spPr>
            <a:xfrm>
              <a:off x="17242615" y="706784"/>
              <a:ext cx="1860293" cy="160832"/>
            </a:xfrm>
            <a:prstGeom prst="rect">
              <a:avLst/>
            </a:prstGeom>
          </p:spPr>
        </p:pic>
        <p:pic>
          <p:nvPicPr>
            <p:cNvPr id="8" name="object 8"/>
            <p:cNvPicPr/>
            <p:nvPr/>
          </p:nvPicPr>
          <p:blipFill>
            <a:blip r:embed="rId4" cstate="print"/>
            <a:stretch>
              <a:fillRect/>
            </a:stretch>
          </p:blipFill>
          <p:spPr>
            <a:xfrm>
              <a:off x="2167473" y="0"/>
              <a:ext cx="17936626" cy="11308556"/>
            </a:xfrm>
            <a:prstGeom prst="rect">
              <a:avLst/>
            </a:prstGeom>
          </p:spPr>
        </p:pic>
        <p:pic>
          <p:nvPicPr>
            <p:cNvPr id="9" name="object 9"/>
            <p:cNvPicPr/>
            <p:nvPr/>
          </p:nvPicPr>
          <p:blipFill>
            <a:blip r:embed="rId5" cstate="print"/>
            <a:stretch>
              <a:fillRect/>
            </a:stretch>
          </p:blipFill>
          <p:spPr>
            <a:xfrm>
              <a:off x="2736251" y="5793750"/>
              <a:ext cx="11394195" cy="844372"/>
            </a:xfrm>
            <a:prstGeom prst="rect">
              <a:avLst/>
            </a:prstGeom>
          </p:spPr>
        </p:pic>
        <p:pic>
          <p:nvPicPr>
            <p:cNvPr id="10" name="object 10"/>
            <p:cNvPicPr/>
            <p:nvPr/>
          </p:nvPicPr>
          <p:blipFill>
            <a:blip r:embed="rId6" cstate="print"/>
            <a:stretch>
              <a:fillRect/>
            </a:stretch>
          </p:blipFill>
          <p:spPr>
            <a:xfrm>
              <a:off x="13192058" y="10723861"/>
              <a:ext cx="5898181" cy="203763"/>
            </a:xfrm>
            <a:prstGeom prst="rect">
              <a:avLst/>
            </a:prstGeom>
          </p:spPr>
        </p:pic>
        <p:sp>
          <p:nvSpPr>
            <p:cNvPr id="11" name="object 11"/>
            <p:cNvSpPr/>
            <p:nvPr/>
          </p:nvSpPr>
          <p:spPr>
            <a:xfrm>
              <a:off x="0" y="7277265"/>
              <a:ext cx="20104100" cy="20955"/>
            </a:xfrm>
            <a:custGeom>
              <a:avLst/>
              <a:gdLst/>
              <a:ahLst/>
              <a:cxnLst/>
              <a:rect l="l" t="t" r="r" b="b"/>
              <a:pathLst>
                <a:path w="20104100" h="20954">
                  <a:moveTo>
                    <a:pt x="20104099" y="20941"/>
                  </a:moveTo>
                  <a:lnTo>
                    <a:pt x="20104099" y="0"/>
                  </a:lnTo>
                  <a:lnTo>
                    <a:pt x="0" y="0"/>
                  </a:lnTo>
                  <a:lnTo>
                    <a:pt x="0" y="20941"/>
                  </a:lnTo>
                  <a:lnTo>
                    <a:pt x="20104099" y="20941"/>
                  </a:lnTo>
                  <a:close/>
                </a:path>
              </a:pathLst>
            </a:custGeom>
            <a:solidFill>
              <a:srgbClr val="FFFFFF">
                <a:alpha val="69999"/>
              </a:srgbClr>
            </a:solidFill>
          </p:spPr>
          <p:txBody>
            <a:bodyPr wrap="square" lIns="0" tIns="0" rIns="0" bIns="0" rtlCol="0"/>
            <a:lstStyle/>
            <a:p>
              <a:endParaRPr sz="641"/>
            </a:p>
          </p:txBody>
        </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52035" y="370877"/>
            <a:ext cx="1070865" cy="256453"/>
          </a:xfrm>
          <a:custGeom>
            <a:avLst/>
            <a:gdLst/>
            <a:ahLst/>
            <a:cxnLst/>
            <a:rect l="l" t="t" r="r" b="b"/>
            <a:pathLst>
              <a:path w="2354580" h="563880">
                <a:moveTo>
                  <a:pt x="269394" y="40208"/>
                </a:moveTo>
                <a:lnTo>
                  <a:pt x="236558" y="40208"/>
                </a:lnTo>
                <a:lnTo>
                  <a:pt x="0" y="556213"/>
                </a:lnTo>
                <a:lnTo>
                  <a:pt x="38867" y="556213"/>
                </a:lnTo>
                <a:lnTo>
                  <a:pt x="269394" y="40208"/>
                </a:lnTo>
                <a:close/>
              </a:path>
              <a:path w="2354580" h="563880">
                <a:moveTo>
                  <a:pt x="905401" y="40208"/>
                </a:moveTo>
                <a:lnTo>
                  <a:pt x="518062" y="40208"/>
                </a:lnTo>
                <a:lnTo>
                  <a:pt x="518062" y="65673"/>
                </a:lnTo>
                <a:lnTo>
                  <a:pt x="528282" y="66469"/>
                </a:lnTo>
                <a:lnTo>
                  <a:pt x="537496" y="67516"/>
                </a:lnTo>
                <a:lnTo>
                  <a:pt x="545705" y="68814"/>
                </a:lnTo>
                <a:lnTo>
                  <a:pt x="552909" y="70364"/>
                </a:lnTo>
                <a:lnTo>
                  <a:pt x="561845" y="72151"/>
                </a:lnTo>
                <a:lnTo>
                  <a:pt x="568546" y="75948"/>
                </a:lnTo>
                <a:lnTo>
                  <a:pt x="573013" y="81756"/>
                </a:lnTo>
                <a:lnTo>
                  <a:pt x="577928" y="87117"/>
                </a:lnTo>
                <a:lnTo>
                  <a:pt x="581055" y="94712"/>
                </a:lnTo>
                <a:lnTo>
                  <a:pt x="582395" y="104541"/>
                </a:lnTo>
                <a:lnTo>
                  <a:pt x="583568" y="112164"/>
                </a:lnTo>
                <a:lnTo>
                  <a:pt x="584406" y="120959"/>
                </a:lnTo>
                <a:lnTo>
                  <a:pt x="584910" y="131011"/>
                </a:lnTo>
                <a:lnTo>
                  <a:pt x="584908" y="465535"/>
                </a:lnTo>
                <a:lnTo>
                  <a:pt x="577034" y="509974"/>
                </a:lnTo>
                <a:lnTo>
                  <a:pt x="541266" y="528235"/>
                </a:lnTo>
                <a:lnTo>
                  <a:pt x="511361" y="530748"/>
                </a:lnTo>
                <a:lnTo>
                  <a:pt x="511361" y="556213"/>
                </a:lnTo>
                <a:lnTo>
                  <a:pt x="748589" y="556213"/>
                </a:lnTo>
                <a:lnTo>
                  <a:pt x="748589" y="530748"/>
                </a:lnTo>
                <a:lnTo>
                  <a:pt x="734223" y="530245"/>
                </a:lnTo>
                <a:lnTo>
                  <a:pt x="721281" y="529407"/>
                </a:lnTo>
                <a:lnTo>
                  <a:pt x="683586" y="522204"/>
                </a:lnTo>
                <a:lnTo>
                  <a:pt x="658121" y="491210"/>
                </a:lnTo>
                <a:lnTo>
                  <a:pt x="655440" y="312953"/>
                </a:lnTo>
                <a:lnTo>
                  <a:pt x="805551" y="312953"/>
                </a:lnTo>
                <a:lnTo>
                  <a:pt x="805551" y="286148"/>
                </a:lnTo>
                <a:lnTo>
                  <a:pt x="655440" y="286148"/>
                </a:lnTo>
                <a:lnTo>
                  <a:pt x="655440" y="76172"/>
                </a:lnTo>
                <a:lnTo>
                  <a:pt x="659238" y="72374"/>
                </a:lnTo>
                <a:lnTo>
                  <a:pt x="907254" y="72374"/>
                </a:lnTo>
                <a:lnTo>
                  <a:pt x="905401" y="40208"/>
                </a:lnTo>
                <a:close/>
              </a:path>
              <a:path w="2354580" h="563880">
                <a:moveTo>
                  <a:pt x="805551" y="312953"/>
                </a:moveTo>
                <a:lnTo>
                  <a:pt x="655440" y="312953"/>
                </a:lnTo>
                <a:lnTo>
                  <a:pt x="671817" y="313205"/>
                </a:lnTo>
                <a:lnTo>
                  <a:pt x="686769" y="313959"/>
                </a:lnTo>
                <a:lnTo>
                  <a:pt x="733009" y="322335"/>
                </a:lnTo>
                <a:lnTo>
                  <a:pt x="767227" y="348596"/>
                </a:lnTo>
                <a:lnTo>
                  <a:pt x="780169" y="386543"/>
                </a:lnTo>
                <a:lnTo>
                  <a:pt x="782096" y="398731"/>
                </a:lnTo>
                <a:lnTo>
                  <a:pt x="805551" y="398731"/>
                </a:lnTo>
                <a:lnTo>
                  <a:pt x="805551" y="312953"/>
                </a:lnTo>
                <a:close/>
              </a:path>
              <a:path w="2354580" h="563880">
                <a:moveTo>
                  <a:pt x="805551" y="202381"/>
                </a:moveTo>
                <a:lnTo>
                  <a:pt x="782096" y="202381"/>
                </a:lnTo>
                <a:lnTo>
                  <a:pt x="780714" y="214527"/>
                </a:lnTo>
                <a:lnTo>
                  <a:pt x="778578" y="225501"/>
                </a:lnTo>
                <a:lnTo>
                  <a:pt x="755835" y="264285"/>
                </a:lnTo>
                <a:lnTo>
                  <a:pt x="710391" y="282797"/>
                </a:lnTo>
                <a:lnTo>
                  <a:pt x="670937" y="285938"/>
                </a:lnTo>
                <a:lnTo>
                  <a:pt x="655440" y="286148"/>
                </a:lnTo>
                <a:lnTo>
                  <a:pt x="805551" y="286148"/>
                </a:lnTo>
                <a:lnTo>
                  <a:pt x="805551" y="202381"/>
                </a:lnTo>
                <a:close/>
              </a:path>
              <a:path w="2354580" h="563880">
                <a:moveTo>
                  <a:pt x="907254" y="72374"/>
                </a:moveTo>
                <a:lnTo>
                  <a:pt x="751940" y="72374"/>
                </a:lnTo>
                <a:lnTo>
                  <a:pt x="769280" y="72667"/>
                </a:lnTo>
                <a:lnTo>
                  <a:pt x="785112" y="73547"/>
                </a:lnTo>
                <a:lnTo>
                  <a:pt x="823770" y="79494"/>
                </a:lnTo>
                <a:lnTo>
                  <a:pt x="859371" y="97672"/>
                </a:lnTo>
                <a:lnTo>
                  <a:pt x="880648" y="131011"/>
                </a:lnTo>
                <a:lnTo>
                  <a:pt x="889318" y="168204"/>
                </a:lnTo>
                <a:lnTo>
                  <a:pt x="912773" y="168204"/>
                </a:lnTo>
                <a:lnTo>
                  <a:pt x="907524" y="77065"/>
                </a:lnTo>
                <a:lnTo>
                  <a:pt x="907406" y="75013"/>
                </a:lnTo>
                <a:lnTo>
                  <a:pt x="907321" y="73547"/>
                </a:lnTo>
                <a:lnTo>
                  <a:pt x="907254" y="72374"/>
                </a:lnTo>
                <a:close/>
              </a:path>
              <a:path w="2354580" h="563880">
                <a:moveTo>
                  <a:pt x="1065653" y="201711"/>
                </a:moveTo>
                <a:lnTo>
                  <a:pt x="948379" y="227176"/>
                </a:lnTo>
                <a:lnTo>
                  <a:pt x="948379" y="250631"/>
                </a:lnTo>
                <a:lnTo>
                  <a:pt x="961895" y="250854"/>
                </a:lnTo>
                <a:lnTo>
                  <a:pt x="959511" y="250854"/>
                </a:lnTo>
                <a:lnTo>
                  <a:pt x="969719" y="251426"/>
                </a:lnTo>
                <a:lnTo>
                  <a:pt x="968646" y="251426"/>
                </a:lnTo>
                <a:lnTo>
                  <a:pt x="975268" y="252138"/>
                </a:lnTo>
                <a:lnTo>
                  <a:pt x="981886" y="253311"/>
                </a:lnTo>
                <a:lnTo>
                  <a:pt x="989927" y="254651"/>
                </a:lnTo>
                <a:lnTo>
                  <a:pt x="995735" y="259342"/>
                </a:lnTo>
                <a:lnTo>
                  <a:pt x="1006011" y="304912"/>
                </a:lnTo>
                <a:lnTo>
                  <a:pt x="1007225" y="466457"/>
                </a:lnTo>
                <a:lnTo>
                  <a:pt x="1006953" y="474289"/>
                </a:lnTo>
                <a:lnTo>
                  <a:pt x="1006848" y="477304"/>
                </a:lnTo>
                <a:lnTo>
                  <a:pt x="1006220" y="486896"/>
                </a:lnTo>
                <a:lnTo>
                  <a:pt x="1005341" y="495231"/>
                </a:lnTo>
                <a:lnTo>
                  <a:pt x="1004447" y="505059"/>
                </a:lnTo>
                <a:lnTo>
                  <a:pt x="974347" y="530622"/>
                </a:lnTo>
                <a:lnTo>
                  <a:pt x="949719" y="532758"/>
                </a:lnTo>
                <a:lnTo>
                  <a:pt x="949719" y="556213"/>
                </a:lnTo>
                <a:lnTo>
                  <a:pt x="1127976" y="556213"/>
                </a:lnTo>
                <a:lnTo>
                  <a:pt x="1127976" y="532758"/>
                </a:lnTo>
                <a:lnTo>
                  <a:pt x="1118803" y="532004"/>
                </a:lnTo>
                <a:lnTo>
                  <a:pt x="1110720" y="531083"/>
                </a:lnTo>
                <a:lnTo>
                  <a:pt x="1076710" y="507461"/>
                </a:lnTo>
                <a:lnTo>
                  <a:pt x="1073484" y="477304"/>
                </a:lnTo>
                <a:lnTo>
                  <a:pt x="1073359" y="474289"/>
                </a:lnTo>
                <a:lnTo>
                  <a:pt x="1073190" y="466457"/>
                </a:lnTo>
                <a:lnTo>
                  <a:pt x="1073108" y="462687"/>
                </a:lnTo>
                <a:lnTo>
                  <a:pt x="1073024" y="426877"/>
                </a:lnTo>
                <a:lnTo>
                  <a:pt x="1073192" y="413641"/>
                </a:lnTo>
                <a:lnTo>
                  <a:pt x="1077506" y="363884"/>
                </a:lnTo>
                <a:lnTo>
                  <a:pt x="1089945" y="314754"/>
                </a:lnTo>
                <a:lnTo>
                  <a:pt x="1104576" y="284808"/>
                </a:lnTo>
                <a:lnTo>
                  <a:pt x="1075035" y="284808"/>
                </a:lnTo>
                <a:lnTo>
                  <a:pt x="1065653" y="201711"/>
                </a:lnTo>
                <a:close/>
              </a:path>
              <a:path w="2354580" h="563880">
                <a:moveTo>
                  <a:pt x="1194319" y="194339"/>
                </a:moveTo>
                <a:lnTo>
                  <a:pt x="1151849" y="204726"/>
                </a:lnTo>
                <a:lnTo>
                  <a:pt x="1113065" y="232537"/>
                </a:lnTo>
                <a:lnTo>
                  <a:pt x="1087432" y="265541"/>
                </a:lnTo>
                <a:lnTo>
                  <a:pt x="1077715" y="284808"/>
                </a:lnTo>
                <a:lnTo>
                  <a:pt x="1104576" y="284808"/>
                </a:lnTo>
                <a:lnTo>
                  <a:pt x="1112562" y="273415"/>
                </a:lnTo>
                <a:lnTo>
                  <a:pt x="1121609" y="263154"/>
                </a:lnTo>
                <a:lnTo>
                  <a:pt x="1130656" y="255824"/>
                </a:lnTo>
                <a:lnTo>
                  <a:pt x="1139703" y="251426"/>
                </a:lnTo>
                <a:lnTo>
                  <a:pt x="1148750" y="249960"/>
                </a:lnTo>
                <a:lnTo>
                  <a:pt x="1236453" y="249960"/>
                </a:lnTo>
                <a:lnTo>
                  <a:pt x="1238046" y="246945"/>
                </a:lnTo>
                <a:lnTo>
                  <a:pt x="1239930" y="240160"/>
                </a:lnTo>
                <a:lnTo>
                  <a:pt x="1240559" y="232537"/>
                </a:lnTo>
                <a:lnTo>
                  <a:pt x="1239763" y="224286"/>
                </a:lnTo>
                <a:lnTo>
                  <a:pt x="1204455" y="195009"/>
                </a:lnTo>
                <a:lnTo>
                  <a:pt x="1194319" y="194339"/>
                </a:lnTo>
                <a:close/>
              </a:path>
              <a:path w="2354580" h="563880">
                <a:moveTo>
                  <a:pt x="1236453" y="249960"/>
                </a:moveTo>
                <a:lnTo>
                  <a:pt x="1152771" y="249960"/>
                </a:lnTo>
                <a:lnTo>
                  <a:pt x="1156345" y="250854"/>
                </a:lnTo>
                <a:lnTo>
                  <a:pt x="1159472" y="252641"/>
                </a:lnTo>
                <a:lnTo>
                  <a:pt x="1163046" y="254428"/>
                </a:lnTo>
                <a:lnTo>
                  <a:pt x="1166776" y="256536"/>
                </a:lnTo>
                <a:lnTo>
                  <a:pt x="1170194" y="258672"/>
                </a:lnTo>
                <a:lnTo>
                  <a:pt x="1174215" y="260459"/>
                </a:lnTo>
                <a:lnTo>
                  <a:pt x="1178683" y="262246"/>
                </a:lnTo>
                <a:lnTo>
                  <a:pt x="1188511" y="265820"/>
                </a:lnTo>
                <a:lnTo>
                  <a:pt x="1194543" y="266714"/>
                </a:lnTo>
                <a:lnTo>
                  <a:pt x="1201691" y="266714"/>
                </a:lnTo>
                <a:lnTo>
                  <a:pt x="1234904" y="252892"/>
                </a:lnTo>
                <a:lnTo>
                  <a:pt x="1236453" y="249960"/>
                </a:lnTo>
                <a:close/>
              </a:path>
              <a:path w="2354580" h="563880">
                <a:moveTo>
                  <a:pt x="1396407" y="194339"/>
                </a:moveTo>
                <a:lnTo>
                  <a:pt x="1265060" y="219804"/>
                </a:lnTo>
                <a:lnTo>
                  <a:pt x="1265060" y="243259"/>
                </a:lnTo>
                <a:lnTo>
                  <a:pt x="1280474" y="243636"/>
                </a:lnTo>
                <a:lnTo>
                  <a:pt x="1293206" y="244767"/>
                </a:lnTo>
                <a:lnTo>
                  <a:pt x="1326043" y="270065"/>
                </a:lnTo>
                <a:lnTo>
                  <a:pt x="1329394" y="304912"/>
                </a:lnTo>
                <a:lnTo>
                  <a:pt x="1329980" y="318189"/>
                </a:lnTo>
                <a:lnTo>
                  <a:pt x="1330399" y="333225"/>
                </a:lnTo>
                <a:lnTo>
                  <a:pt x="1330650" y="350020"/>
                </a:lnTo>
                <a:lnTo>
                  <a:pt x="1330566" y="465577"/>
                </a:lnTo>
                <a:lnTo>
                  <a:pt x="1330187" y="473284"/>
                </a:lnTo>
                <a:lnTo>
                  <a:pt x="1330064" y="475797"/>
                </a:lnTo>
                <a:lnTo>
                  <a:pt x="1329226" y="485011"/>
                </a:lnTo>
                <a:lnTo>
                  <a:pt x="1328053" y="493220"/>
                </a:lnTo>
                <a:lnTo>
                  <a:pt x="1326713" y="503049"/>
                </a:lnTo>
                <a:lnTo>
                  <a:pt x="1323586" y="510867"/>
                </a:lnTo>
                <a:lnTo>
                  <a:pt x="1318671" y="516675"/>
                </a:lnTo>
                <a:lnTo>
                  <a:pt x="1314204" y="522036"/>
                </a:lnTo>
                <a:lnTo>
                  <a:pt x="1275992" y="532256"/>
                </a:lnTo>
                <a:lnTo>
                  <a:pt x="1266401" y="532758"/>
                </a:lnTo>
                <a:lnTo>
                  <a:pt x="1266401" y="556213"/>
                </a:lnTo>
                <a:lnTo>
                  <a:pt x="1458730" y="556213"/>
                </a:lnTo>
                <a:lnTo>
                  <a:pt x="1458730" y="532758"/>
                </a:lnTo>
                <a:lnTo>
                  <a:pt x="1449180" y="532256"/>
                </a:lnTo>
                <a:lnTo>
                  <a:pt x="1440636" y="531418"/>
                </a:lnTo>
                <a:lnTo>
                  <a:pt x="1404700" y="511607"/>
                </a:lnTo>
                <a:lnTo>
                  <a:pt x="1396910" y="473284"/>
                </a:lnTo>
                <a:lnTo>
                  <a:pt x="1396533" y="462101"/>
                </a:lnTo>
                <a:lnTo>
                  <a:pt x="1396407" y="194339"/>
                </a:lnTo>
                <a:close/>
              </a:path>
              <a:path w="2354580" h="563880">
                <a:moveTo>
                  <a:pt x="1360890" y="16753"/>
                </a:moveTo>
                <a:lnTo>
                  <a:pt x="1326127" y="35182"/>
                </a:lnTo>
                <a:lnTo>
                  <a:pt x="1319342" y="58301"/>
                </a:lnTo>
                <a:lnTo>
                  <a:pt x="1320095" y="66678"/>
                </a:lnTo>
                <a:lnTo>
                  <a:pt x="1344807" y="96834"/>
                </a:lnTo>
                <a:lnTo>
                  <a:pt x="1360890" y="99850"/>
                </a:lnTo>
                <a:lnTo>
                  <a:pt x="1369267" y="99096"/>
                </a:lnTo>
                <a:lnTo>
                  <a:pt x="1399423" y="74385"/>
                </a:lnTo>
                <a:lnTo>
                  <a:pt x="1402438" y="58301"/>
                </a:lnTo>
                <a:lnTo>
                  <a:pt x="1401685" y="49925"/>
                </a:lnTo>
                <a:lnTo>
                  <a:pt x="1376973" y="19769"/>
                </a:lnTo>
                <a:lnTo>
                  <a:pt x="1360890" y="16753"/>
                </a:lnTo>
                <a:close/>
              </a:path>
              <a:path w="2354580" h="563880">
                <a:moveTo>
                  <a:pt x="1849566" y="483168"/>
                </a:moveTo>
                <a:lnTo>
                  <a:pt x="1788317" y="483168"/>
                </a:lnTo>
                <a:lnTo>
                  <a:pt x="1795519" y="561742"/>
                </a:lnTo>
                <a:lnTo>
                  <a:pt x="1795565" y="562244"/>
                </a:lnTo>
                <a:lnTo>
                  <a:pt x="1795688" y="563584"/>
                </a:lnTo>
                <a:lnTo>
                  <a:pt x="1906261" y="555543"/>
                </a:lnTo>
                <a:lnTo>
                  <a:pt x="1906261" y="532088"/>
                </a:lnTo>
                <a:lnTo>
                  <a:pt x="1897013" y="532088"/>
                </a:lnTo>
                <a:lnTo>
                  <a:pt x="1886157" y="531711"/>
                </a:lnTo>
                <a:lnTo>
                  <a:pt x="1852873" y="511090"/>
                </a:lnTo>
                <a:lnTo>
                  <a:pt x="1850137" y="490204"/>
                </a:lnTo>
                <a:lnTo>
                  <a:pt x="1849566" y="483168"/>
                </a:lnTo>
                <a:close/>
              </a:path>
              <a:path w="2354580" h="563880">
                <a:moveTo>
                  <a:pt x="1607380" y="201040"/>
                </a:moveTo>
                <a:lnTo>
                  <a:pt x="1486085" y="201040"/>
                </a:lnTo>
                <a:lnTo>
                  <a:pt x="1486085" y="224495"/>
                </a:lnTo>
                <a:lnTo>
                  <a:pt x="1495258" y="225584"/>
                </a:lnTo>
                <a:lnTo>
                  <a:pt x="1503341" y="226841"/>
                </a:lnTo>
                <a:lnTo>
                  <a:pt x="1510336" y="228265"/>
                </a:lnTo>
                <a:lnTo>
                  <a:pt x="1516241" y="229856"/>
                </a:lnTo>
                <a:lnTo>
                  <a:pt x="1523836" y="231643"/>
                </a:lnTo>
                <a:lnTo>
                  <a:pt x="1529421" y="235441"/>
                </a:lnTo>
                <a:lnTo>
                  <a:pt x="1532995" y="241249"/>
                </a:lnTo>
                <a:lnTo>
                  <a:pt x="1537015" y="246610"/>
                </a:lnTo>
                <a:lnTo>
                  <a:pt x="1541623" y="295278"/>
                </a:lnTo>
                <a:lnTo>
                  <a:pt x="1541632" y="308262"/>
                </a:lnTo>
                <a:lnTo>
                  <a:pt x="1541754" y="417997"/>
                </a:lnTo>
                <a:lnTo>
                  <a:pt x="1541878" y="426430"/>
                </a:lnTo>
                <a:lnTo>
                  <a:pt x="1542000" y="434625"/>
                </a:lnTo>
                <a:lnTo>
                  <a:pt x="1542879" y="452509"/>
                </a:lnTo>
                <a:lnTo>
                  <a:pt x="1549455" y="494854"/>
                </a:lnTo>
                <a:lnTo>
                  <a:pt x="1570429" y="531711"/>
                </a:lnTo>
                <a:lnTo>
                  <a:pt x="1602689" y="552192"/>
                </a:lnTo>
                <a:lnTo>
                  <a:pt x="1643651" y="562244"/>
                </a:lnTo>
                <a:lnTo>
                  <a:pt x="1657640" y="562914"/>
                </a:lnTo>
                <a:lnTo>
                  <a:pt x="1675524" y="561742"/>
                </a:lnTo>
                <a:lnTo>
                  <a:pt x="1726664" y="544150"/>
                </a:lnTo>
                <a:lnTo>
                  <a:pt x="1754292" y="522706"/>
                </a:lnTo>
                <a:lnTo>
                  <a:pt x="1679085" y="522706"/>
                </a:lnTo>
                <a:lnTo>
                  <a:pt x="1661577" y="520654"/>
                </a:lnTo>
                <a:lnTo>
                  <a:pt x="1624133" y="489869"/>
                </a:lnTo>
                <a:lnTo>
                  <a:pt x="1611568" y="446981"/>
                </a:lnTo>
                <a:lnTo>
                  <a:pt x="1607380" y="383988"/>
                </a:lnTo>
                <a:lnTo>
                  <a:pt x="1607380" y="201040"/>
                </a:lnTo>
                <a:close/>
              </a:path>
              <a:path w="2354580" h="563880">
                <a:moveTo>
                  <a:pt x="1847959" y="201040"/>
                </a:moveTo>
                <a:lnTo>
                  <a:pt x="1726664" y="201040"/>
                </a:lnTo>
                <a:lnTo>
                  <a:pt x="1726664" y="224495"/>
                </a:lnTo>
                <a:lnTo>
                  <a:pt x="1735837" y="225584"/>
                </a:lnTo>
                <a:lnTo>
                  <a:pt x="1743920" y="226841"/>
                </a:lnTo>
                <a:lnTo>
                  <a:pt x="1750915" y="228265"/>
                </a:lnTo>
                <a:lnTo>
                  <a:pt x="1756820" y="229856"/>
                </a:lnTo>
                <a:lnTo>
                  <a:pt x="1764415" y="231643"/>
                </a:lnTo>
                <a:lnTo>
                  <a:pt x="1770000" y="235441"/>
                </a:lnTo>
                <a:lnTo>
                  <a:pt x="1773574" y="241249"/>
                </a:lnTo>
                <a:lnTo>
                  <a:pt x="1777595" y="246610"/>
                </a:lnTo>
                <a:lnTo>
                  <a:pt x="1782202" y="295278"/>
                </a:lnTo>
                <a:lnTo>
                  <a:pt x="1782267" y="383988"/>
                </a:lnTo>
                <a:lnTo>
                  <a:pt x="1782062" y="391359"/>
                </a:lnTo>
                <a:lnTo>
                  <a:pt x="1774914" y="435365"/>
                </a:lnTo>
                <a:lnTo>
                  <a:pt x="1752841" y="479357"/>
                </a:lnTo>
                <a:lnTo>
                  <a:pt x="1706937" y="517889"/>
                </a:lnTo>
                <a:lnTo>
                  <a:pt x="1679085" y="522706"/>
                </a:lnTo>
                <a:lnTo>
                  <a:pt x="1754292" y="522706"/>
                </a:lnTo>
                <a:lnTo>
                  <a:pt x="1758161" y="519188"/>
                </a:lnTo>
                <a:lnTo>
                  <a:pt x="1772401" y="502560"/>
                </a:lnTo>
                <a:lnTo>
                  <a:pt x="1785636" y="483168"/>
                </a:lnTo>
                <a:lnTo>
                  <a:pt x="1849566" y="483168"/>
                </a:lnTo>
                <a:lnTo>
                  <a:pt x="1849341" y="480404"/>
                </a:lnTo>
                <a:lnTo>
                  <a:pt x="1848745" y="470938"/>
                </a:lnTo>
                <a:lnTo>
                  <a:pt x="1848629" y="469095"/>
                </a:lnTo>
                <a:lnTo>
                  <a:pt x="1848336" y="456153"/>
                </a:lnTo>
                <a:lnTo>
                  <a:pt x="1848284" y="452509"/>
                </a:lnTo>
                <a:lnTo>
                  <a:pt x="1848186" y="445640"/>
                </a:lnTo>
                <a:lnTo>
                  <a:pt x="1848074" y="434625"/>
                </a:lnTo>
                <a:lnTo>
                  <a:pt x="1847959" y="201040"/>
                </a:lnTo>
                <a:close/>
              </a:path>
              <a:path w="2354580" h="563880">
                <a:moveTo>
                  <a:pt x="2061010" y="0"/>
                </a:moveTo>
                <a:lnTo>
                  <a:pt x="1934354" y="24795"/>
                </a:lnTo>
                <a:lnTo>
                  <a:pt x="1934354" y="47579"/>
                </a:lnTo>
                <a:lnTo>
                  <a:pt x="1949181" y="47914"/>
                </a:lnTo>
                <a:lnTo>
                  <a:pt x="1961495" y="48919"/>
                </a:lnTo>
                <a:lnTo>
                  <a:pt x="1994666" y="73715"/>
                </a:lnTo>
                <a:lnTo>
                  <a:pt x="1997347" y="107221"/>
                </a:lnTo>
                <a:lnTo>
                  <a:pt x="1997933" y="120038"/>
                </a:lnTo>
                <a:lnTo>
                  <a:pt x="1998352" y="134362"/>
                </a:lnTo>
                <a:lnTo>
                  <a:pt x="1998604" y="150194"/>
                </a:lnTo>
                <a:lnTo>
                  <a:pt x="1998520" y="467545"/>
                </a:lnTo>
                <a:lnTo>
                  <a:pt x="1998017" y="477639"/>
                </a:lnTo>
                <a:lnTo>
                  <a:pt x="1997180" y="486644"/>
                </a:lnTo>
                <a:lnTo>
                  <a:pt x="1996007" y="494560"/>
                </a:lnTo>
                <a:lnTo>
                  <a:pt x="1994666" y="503942"/>
                </a:lnTo>
                <a:lnTo>
                  <a:pt x="1991539" y="511314"/>
                </a:lnTo>
                <a:lnTo>
                  <a:pt x="1986625" y="516675"/>
                </a:lnTo>
                <a:lnTo>
                  <a:pt x="1982157" y="522036"/>
                </a:lnTo>
                <a:lnTo>
                  <a:pt x="1945244" y="532256"/>
                </a:lnTo>
                <a:lnTo>
                  <a:pt x="1935695" y="532758"/>
                </a:lnTo>
                <a:lnTo>
                  <a:pt x="1935695" y="556213"/>
                </a:lnTo>
                <a:lnTo>
                  <a:pt x="2120652" y="556213"/>
                </a:lnTo>
                <a:lnTo>
                  <a:pt x="2120652" y="532758"/>
                </a:lnTo>
                <a:lnTo>
                  <a:pt x="2111396" y="532256"/>
                </a:lnTo>
                <a:lnTo>
                  <a:pt x="2103061" y="531418"/>
                </a:lnTo>
                <a:lnTo>
                  <a:pt x="2068298" y="511900"/>
                </a:lnTo>
                <a:lnTo>
                  <a:pt x="2061136" y="463776"/>
                </a:lnTo>
                <a:lnTo>
                  <a:pt x="2061010" y="0"/>
                </a:lnTo>
                <a:close/>
              </a:path>
              <a:path w="2354580" h="563880">
                <a:moveTo>
                  <a:pt x="2291668" y="194339"/>
                </a:moveTo>
                <a:lnTo>
                  <a:pt x="2160321" y="219804"/>
                </a:lnTo>
                <a:lnTo>
                  <a:pt x="2160321" y="243259"/>
                </a:lnTo>
                <a:lnTo>
                  <a:pt x="2175734" y="243636"/>
                </a:lnTo>
                <a:lnTo>
                  <a:pt x="2188467" y="244767"/>
                </a:lnTo>
                <a:lnTo>
                  <a:pt x="2221304" y="270065"/>
                </a:lnTo>
                <a:lnTo>
                  <a:pt x="2224654" y="304912"/>
                </a:lnTo>
                <a:lnTo>
                  <a:pt x="2225241" y="318189"/>
                </a:lnTo>
                <a:lnTo>
                  <a:pt x="2225660" y="333225"/>
                </a:lnTo>
                <a:lnTo>
                  <a:pt x="2225911" y="350020"/>
                </a:lnTo>
                <a:lnTo>
                  <a:pt x="2225827" y="465577"/>
                </a:lnTo>
                <a:lnTo>
                  <a:pt x="2225448" y="473284"/>
                </a:lnTo>
                <a:lnTo>
                  <a:pt x="2225324" y="475797"/>
                </a:lnTo>
                <a:lnTo>
                  <a:pt x="2224487" y="485011"/>
                </a:lnTo>
                <a:lnTo>
                  <a:pt x="2223314" y="493220"/>
                </a:lnTo>
                <a:lnTo>
                  <a:pt x="2221974" y="503049"/>
                </a:lnTo>
                <a:lnTo>
                  <a:pt x="2218846" y="510867"/>
                </a:lnTo>
                <a:lnTo>
                  <a:pt x="2213932" y="516675"/>
                </a:lnTo>
                <a:lnTo>
                  <a:pt x="2209465" y="522036"/>
                </a:lnTo>
                <a:lnTo>
                  <a:pt x="2171253" y="532256"/>
                </a:lnTo>
                <a:lnTo>
                  <a:pt x="2161661" y="532758"/>
                </a:lnTo>
                <a:lnTo>
                  <a:pt x="2161661" y="556213"/>
                </a:lnTo>
                <a:lnTo>
                  <a:pt x="2353991" y="556213"/>
                </a:lnTo>
                <a:lnTo>
                  <a:pt x="2353991" y="532758"/>
                </a:lnTo>
                <a:lnTo>
                  <a:pt x="2344441" y="532256"/>
                </a:lnTo>
                <a:lnTo>
                  <a:pt x="2335897" y="531418"/>
                </a:lnTo>
                <a:lnTo>
                  <a:pt x="2299961" y="511607"/>
                </a:lnTo>
                <a:lnTo>
                  <a:pt x="2292170" y="473284"/>
                </a:lnTo>
                <a:lnTo>
                  <a:pt x="2291794" y="462101"/>
                </a:lnTo>
                <a:lnTo>
                  <a:pt x="2291668" y="194339"/>
                </a:lnTo>
                <a:close/>
              </a:path>
              <a:path w="2354580" h="563880">
                <a:moveTo>
                  <a:pt x="2256151" y="16753"/>
                </a:moveTo>
                <a:lnTo>
                  <a:pt x="2221387" y="35182"/>
                </a:lnTo>
                <a:lnTo>
                  <a:pt x="2214602" y="58301"/>
                </a:lnTo>
                <a:lnTo>
                  <a:pt x="2215356" y="66678"/>
                </a:lnTo>
                <a:lnTo>
                  <a:pt x="2240067" y="96834"/>
                </a:lnTo>
                <a:lnTo>
                  <a:pt x="2256151" y="99850"/>
                </a:lnTo>
                <a:lnTo>
                  <a:pt x="2264527" y="99096"/>
                </a:lnTo>
                <a:lnTo>
                  <a:pt x="2294684" y="74385"/>
                </a:lnTo>
                <a:lnTo>
                  <a:pt x="2297699" y="58301"/>
                </a:lnTo>
                <a:lnTo>
                  <a:pt x="2296945" y="49925"/>
                </a:lnTo>
                <a:lnTo>
                  <a:pt x="2272234" y="19769"/>
                </a:lnTo>
                <a:lnTo>
                  <a:pt x="2256151" y="16753"/>
                </a:lnTo>
                <a:close/>
              </a:path>
            </a:pathLst>
          </a:custGeom>
          <a:solidFill>
            <a:srgbClr val="000000"/>
          </a:solidFill>
        </p:spPr>
        <p:txBody>
          <a:bodyPr wrap="square" lIns="0" tIns="0" rIns="0" bIns="0" rtlCol="0"/>
          <a:lstStyle/>
          <a:p>
            <a:endParaRPr sz="641"/>
          </a:p>
        </p:txBody>
      </p:sp>
      <p:pic>
        <p:nvPicPr>
          <p:cNvPr id="3" name="object 3"/>
          <p:cNvPicPr/>
          <p:nvPr/>
        </p:nvPicPr>
        <p:blipFill>
          <a:blip r:embed="rId2" cstate="print"/>
          <a:stretch>
            <a:fillRect/>
          </a:stretch>
        </p:blipFill>
        <p:spPr>
          <a:xfrm>
            <a:off x="8876781" y="4915529"/>
            <a:ext cx="83771" cy="56929"/>
          </a:xfrm>
          <a:prstGeom prst="rect">
            <a:avLst/>
          </a:prstGeom>
        </p:spPr>
      </p:pic>
      <p:pic>
        <p:nvPicPr>
          <p:cNvPr id="4" name="object 4"/>
          <p:cNvPicPr/>
          <p:nvPr/>
        </p:nvPicPr>
        <p:blipFill>
          <a:blip r:embed="rId3" cstate="print"/>
          <a:stretch>
            <a:fillRect/>
          </a:stretch>
        </p:blipFill>
        <p:spPr>
          <a:xfrm>
            <a:off x="346721" y="4921698"/>
            <a:ext cx="1287310" cy="73147"/>
          </a:xfrm>
          <a:prstGeom prst="rect">
            <a:avLst/>
          </a:prstGeom>
        </p:spPr>
      </p:pic>
      <p:pic>
        <p:nvPicPr>
          <p:cNvPr id="5" name="object 5"/>
          <p:cNvPicPr/>
          <p:nvPr/>
        </p:nvPicPr>
        <p:blipFill>
          <a:blip r:embed="rId4" cstate="print"/>
          <a:stretch>
            <a:fillRect/>
          </a:stretch>
        </p:blipFill>
        <p:spPr>
          <a:xfrm>
            <a:off x="2204632" y="4920079"/>
            <a:ext cx="2706029" cy="92672"/>
          </a:xfrm>
          <a:prstGeom prst="rect">
            <a:avLst/>
          </a:prstGeom>
        </p:spPr>
      </p:pic>
      <p:pic>
        <p:nvPicPr>
          <p:cNvPr id="6" name="object 6"/>
          <p:cNvPicPr/>
          <p:nvPr/>
        </p:nvPicPr>
        <p:blipFill>
          <a:blip r:embed="rId5" cstate="print"/>
          <a:stretch>
            <a:fillRect/>
          </a:stretch>
        </p:blipFill>
        <p:spPr>
          <a:xfrm>
            <a:off x="344911" y="824769"/>
            <a:ext cx="4919967" cy="2172157"/>
          </a:xfrm>
          <a:prstGeom prst="rect">
            <a:avLst/>
          </a:prstGeom>
        </p:spPr>
      </p:pic>
      <p:grpSp>
        <p:nvGrpSpPr>
          <p:cNvPr id="7" name="object 7"/>
          <p:cNvGrpSpPr/>
          <p:nvPr/>
        </p:nvGrpSpPr>
        <p:grpSpPr>
          <a:xfrm>
            <a:off x="5514909" y="519076"/>
            <a:ext cx="3090721" cy="3933723"/>
            <a:chOff x="12125285" y="1141326"/>
            <a:chExt cx="6795770" cy="8649335"/>
          </a:xfrm>
        </p:grpSpPr>
        <p:pic>
          <p:nvPicPr>
            <p:cNvPr id="8" name="object 8"/>
            <p:cNvPicPr/>
            <p:nvPr/>
          </p:nvPicPr>
          <p:blipFill>
            <a:blip r:embed="rId6" cstate="print"/>
            <a:stretch>
              <a:fillRect/>
            </a:stretch>
          </p:blipFill>
          <p:spPr>
            <a:xfrm>
              <a:off x="12125285" y="1141326"/>
              <a:ext cx="6795604" cy="8648951"/>
            </a:xfrm>
            <a:prstGeom prst="rect">
              <a:avLst/>
            </a:prstGeom>
          </p:spPr>
        </p:pic>
        <p:sp>
          <p:nvSpPr>
            <p:cNvPr id="9" name="object 9"/>
            <p:cNvSpPr/>
            <p:nvPr/>
          </p:nvSpPr>
          <p:spPr>
            <a:xfrm>
              <a:off x="15151371" y="1298389"/>
              <a:ext cx="1382395" cy="1382395"/>
            </a:xfrm>
            <a:custGeom>
              <a:avLst/>
              <a:gdLst/>
              <a:ahLst/>
              <a:cxnLst/>
              <a:rect l="l" t="t" r="r" b="b"/>
              <a:pathLst>
                <a:path w="1382394" h="1382395">
                  <a:moveTo>
                    <a:pt x="691078" y="0"/>
                  </a:moveTo>
                  <a:lnTo>
                    <a:pt x="643762" y="1594"/>
                  </a:lnTo>
                  <a:lnTo>
                    <a:pt x="597303" y="6308"/>
                  </a:lnTo>
                  <a:lnTo>
                    <a:pt x="551802" y="14040"/>
                  </a:lnTo>
                  <a:lnTo>
                    <a:pt x="507362" y="24685"/>
                  </a:lnTo>
                  <a:lnTo>
                    <a:pt x="464087" y="38143"/>
                  </a:lnTo>
                  <a:lnTo>
                    <a:pt x="422079" y="54308"/>
                  </a:lnTo>
                  <a:lnTo>
                    <a:pt x="381442" y="73079"/>
                  </a:lnTo>
                  <a:lnTo>
                    <a:pt x="342277" y="94352"/>
                  </a:lnTo>
                  <a:lnTo>
                    <a:pt x="304689" y="118025"/>
                  </a:lnTo>
                  <a:lnTo>
                    <a:pt x="268781" y="143994"/>
                  </a:lnTo>
                  <a:lnTo>
                    <a:pt x="234654" y="172158"/>
                  </a:lnTo>
                  <a:lnTo>
                    <a:pt x="202412" y="202412"/>
                  </a:lnTo>
                  <a:lnTo>
                    <a:pt x="172158" y="234654"/>
                  </a:lnTo>
                  <a:lnTo>
                    <a:pt x="143994" y="268781"/>
                  </a:lnTo>
                  <a:lnTo>
                    <a:pt x="118025" y="304689"/>
                  </a:lnTo>
                  <a:lnTo>
                    <a:pt x="94352" y="342277"/>
                  </a:lnTo>
                  <a:lnTo>
                    <a:pt x="73079" y="381442"/>
                  </a:lnTo>
                  <a:lnTo>
                    <a:pt x="54308" y="422079"/>
                  </a:lnTo>
                  <a:lnTo>
                    <a:pt x="38143" y="464087"/>
                  </a:lnTo>
                  <a:lnTo>
                    <a:pt x="24685" y="507362"/>
                  </a:lnTo>
                  <a:lnTo>
                    <a:pt x="14040" y="551802"/>
                  </a:lnTo>
                  <a:lnTo>
                    <a:pt x="6308" y="597303"/>
                  </a:lnTo>
                  <a:lnTo>
                    <a:pt x="1594" y="643762"/>
                  </a:lnTo>
                  <a:lnTo>
                    <a:pt x="0" y="691078"/>
                  </a:lnTo>
                  <a:lnTo>
                    <a:pt x="1594" y="738393"/>
                  </a:lnTo>
                  <a:lnTo>
                    <a:pt x="6308" y="784853"/>
                  </a:lnTo>
                  <a:lnTo>
                    <a:pt x="14040" y="830354"/>
                  </a:lnTo>
                  <a:lnTo>
                    <a:pt x="24685" y="874794"/>
                  </a:lnTo>
                  <a:lnTo>
                    <a:pt x="38143" y="918069"/>
                  </a:lnTo>
                  <a:lnTo>
                    <a:pt x="54308" y="960077"/>
                  </a:lnTo>
                  <a:lnTo>
                    <a:pt x="73079" y="1000714"/>
                  </a:lnTo>
                  <a:lnTo>
                    <a:pt x="94352" y="1039878"/>
                  </a:lnTo>
                  <a:lnTo>
                    <a:pt x="118025" y="1077466"/>
                  </a:lnTo>
                  <a:lnTo>
                    <a:pt x="143994" y="1113375"/>
                  </a:lnTo>
                  <a:lnTo>
                    <a:pt x="172158" y="1147502"/>
                  </a:lnTo>
                  <a:lnTo>
                    <a:pt x="202412" y="1179744"/>
                  </a:lnTo>
                  <a:lnTo>
                    <a:pt x="234654" y="1209998"/>
                  </a:lnTo>
                  <a:lnTo>
                    <a:pt x="268781" y="1238161"/>
                  </a:lnTo>
                  <a:lnTo>
                    <a:pt x="304689" y="1264131"/>
                  </a:lnTo>
                  <a:lnTo>
                    <a:pt x="342277" y="1287804"/>
                  </a:lnTo>
                  <a:lnTo>
                    <a:pt x="381442" y="1309077"/>
                  </a:lnTo>
                  <a:lnTo>
                    <a:pt x="422079" y="1327848"/>
                  </a:lnTo>
                  <a:lnTo>
                    <a:pt x="464087" y="1344013"/>
                  </a:lnTo>
                  <a:lnTo>
                    <a:pt x="507362" y="1357470"/>
                  </a:lnTo>
                  <a:lnTo>
                    <a:pt x="551802" y="1368116"/>
                  </a:lnTo>
                  <a:lnTo>
                    <a:pt x="597303" y="1375848"/>
                  </a:lnTo>
                  <a:lnTo>
                    <a:pt x="643762" y="1380562"/>
                  </a:lnTo>
                  <a:lnTo>
                    <a:pt x="691078" y="1382156"/>
                  </a:lnTo>
                  <a:lnTo>
                    <a:pt x="738393" y="1380562"/>
                  </a:lnTo>
                  <a:lnTo>
                    <a:pt x="784853" y="1375848"/>
                  </a:lnTo>
                  <a:lnTo>
                    <a:pt x="830354" y="1368116"/>
                  </a:lnTo>
                  <a:lnTo>
                    <a:pt x="874794" y="1357470"/>
                  </a:lnTo>
                  <a:lnTo>
                    <a:pt x="918069" y="1344013"/>
                  </a:lnTo>
                  <a:lnTo>
                    <a:pt x="960077" y="1327848"/>
                  </a:lnTo>
                  <a:lnTo>
                    <a:pt x="1000714" y="1309077"/>
                  </a:lnTo>
                  <a:lnTo>
                    <a:pt x="1039878" y="1287804"/>
                  </a:lnTo>
                  <a:lnTo>
                    <a:pt x="1077466" y="1264131"/>
                  </a:lnTo>
                  <a:lnTo>
                    <a:pt x="1113375" y="1238161"/>
                  </a:lnTo>
                  <a:lnTo>
                    <a:pt x="1147502" y="1209998"/>
                  </a:lnTo>
                  <a:lnTo>
                    <a:pt x="1179744" y="1179744"/>
                  </a:lnTo>
                  <a:lnTo>
                    <a:pt x="1209998" y="1147502"/>
                  </a:lnTo>
                  <a:lnTo>
                    <a:pt x="1238161" y="1113375"/>
                  </a:lnTo>
                  <a:lnTo>
                    <a:pt x="1264131" y="1077466"/>
                  </a:lnTo>
                  <a:lnTo>
                    <a:pt x="1287804" y="1039878"/>
                  </a:lnTo>
                  <a:lnTo>
                    <a:pt x="1309077" y="1000714"/>
                  </a:lnTo>
                  <a:lnTo>
                    <a:pt x="1327848" y="960077"/>
                  </a:lnTo>
                  <a:lnTo>
                    <a:pt x="1344013" y="918069"/>
                  </a:lnTo>
                  <a:lnTo>
                    <a:pt x="1357470" y="874794"/>
                  </a:lnTo>
                  <a:lnTo>
                    <a:pt x="1368116" y="830354"/>
                  </a:lnTo>
                  <a:lnTo>
                    <a:pt x="1375848" y="784853"/>
                  </a:lnTo>
                  <a:lnTo>
                    <a:pt x="1380562" y="738393"/>
                  </a:lnTo>
                  <a:lnTo>
                    <a:pt x="1382156" y="691078"/>
                  </a:lnTo>
                  <a:lnTo>
                    <a:pt x="1380562" y="643762"/>
                  </a:lnTo>
                  <a:lnTo>
                    <a:pt x="1375848" y="597303"/>
                  </a:lnTo>
                  <a:lnTo>
                    <a:pt x="1368116" y="551802"/>
                  </a:lnTo>
                  <a:lnTo>
                    <a:pt x="1357470" y="507362"/>
                  </a:lnTo>
                  <a:lnTo>
                    <a:pt x="1344013" y="464087"/>
                  </a:lnTo>
                  <a:lnTo>
                    <a:pt x="1327848" y="422079"/>
                  </a:lnTo>
                  <a:lnTo>
                    <a:pt x="1309077" y="381442"/>
                  </a:lnTo>
                  <a:lnTo>
                    <a:pt x="1287804" y="342277"/>
                  </a:lnTo>
                  <a:lnTo>
                    <a:pt x="1264131" y="304689"/>
                  </a:lnTo>
                  <a:lnTo>
                    <a:pt x="1238161" y="268781"/>
                  </a:lnTo>
                  <a:lnTo>
                    <a:pt x="1209998" y="234654"/>
                  </a:lnTo>
                  <a:lnTo>
                    <a:pt x="1179744" y="202412"/>
                  </a:lnTo>
                  <a:lnTo>
                    <a:pt x="1147502" y="172158"/>
                  </a:lnTo>
                  <a:lnTo>
                    <a:pt x="1113375" y="143994"/>
                  </a:lnTo>
                  <a:lnTo>
                    <a:pt x="1077466" y="118025"/>
                  </a:lnTo>
                  <a:lnTo>
                    <a:pt x="1039878" y="94352"/>
                  </a:lnTo>
                  <a:lnTo>
                    <a:pt x="1000714" y="73079"/>
                  </a:lnTo>
                  <a:lnTo>
                    <a:pt x="960077" y="54308"/>
                  </a:lnTo>
                  <a:lnTo>
                    <a:pt x="918069" y="38143"/>
                  </a:lnTo>
                  <a:lnTo>
                    <a:pt x="874794" y="24685"/>
                  </a:lnTo>
                  <a:lnTo>
                    <a:pt x="830354" y="14040"/>
                  </a:lnTo>
                  <a:lnTo>
                    <a:pt x="784853" y="6308"/>
                  </a:lnTo>
                  <a:lnTo>
                    <a:pt x="738393" y="1594"/>
                  </a:lnTo>
                  <a:lnTo>
                    <a:pt x="691078" y="0"/>
                  </a:lnTo>
                  <a:close/>
                </a:path>
              </a:pathLst>
            </a:custGeom>
            <a:solidFill>
              <a:srgbClr val="00529E">
                <a:alpha val="29998"/>
              </a:srgbClr>
            </a:solidFill>
          </p:spPr>
          <p:txBody>
            <a:bodyPr wrap="square" lIns="0" tIns="0" rIns="0" bIns="0" rtlCol="0"/>
            <a:lstStyle/>
            <a:p>
              <a:endParaRPr sz="641"/>
            </a:p>
          </p:txBody>
        </p:sp>
      </p:grpSp>
      <p:pic>
        <p:nvPicPr>
          <p:cNvPr id="10" name="object 10"/>
          <p:cNvPicPr/>
          <p:nvPr/>
        </p:nvPicPr>
        <p:blipFill>
          <a:blip r:embed="rId7" cstate="print"/>
          <a:stretch>
            <a:fillRect/>
          </a:stretch>
        </p:blipFill>
        <p:spPr>
          <a:xfrm>
            <a:off x="347959" y="3195413"/>
            <a:ext cx="2385845" cy="1247687"/>
          </a:xfrm>
          <a:prstGeom prst="rect">
            <a:avLst/>
          </a:prstGeom>
        </p:spPr>
      </p:pic>
      <p:pic>
        <p:nvPicPr>
          <p:cNvPr id="11" name="object 11"/>
          <p:cNvPicPr/>
          <p:nvPr/>
        </p:nvPicPr>
        <p:blipFill>
          <a:blip r:embed="rId8" cstate="print"/>
          <a:stretch>
            <a:fillRect/>
          </a:stretch>
        </p:blipFill>
        <p:spPr>
          <a:xfrm>
            <a:off x="357788" y="4491637"/>
            <a:ext cx="747235" cy="110520"/>
          </a:xfrm>
          <a:prstGeom prst="rect">
            <a:avLst/>
          </a:prstGeom>
        </p:spPr>
      </p:pic>
      <p:pic>
        <p:nvPicPr>
          <p:cNvPr id="12" name="object 12"/>
          <p:cNvPicPr/>
          <p:nvPr/>
        </p:nvPicPr>
        <p:blipFill>
          <a:blip r:embed="rId9" cstate="print"/>
          <a:stretch>
            <a:fillRect/>
          </a:stretch>
        </p:blipFill>
        <p:spPr>
          <a:xfrm>
            <a:off x="2881431" y="3195414"/>
            <a:ext cx="2395369" cy="1257211"/>
          </a:xfrm>
          <a:prstGeom prst="rect">
            <a:avLst/>
          </a:prstGeom>
        </p:spPr>
      </p:pic>
      <p:pic>
        <p:nvPicPr>
          <p:cNvPr id="13" name="object 13"/>
          <p:cNvPicPr/>
          <p:nvPr/>
        </p:nvPicPr>
        <p:blipFill>
          <a:blip r:embed="rId10" cstate="print"/>
          <a:stretch>
            <a:fillRect/>
          </a:stretch>
        </p:blipFill>
        <p:spPr>
          <a:xfrm>
            <a:off x="2883488" y="4510685"/>
            <a:ext cx="602249" cy="11052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2035" y="370877"/>
            <a:ext cx="6699453" cy="329161"/>
          </a:xfrm>
          <a:prstGeom prst="rect">
            <a:avLst/>
          </a:prstGeom>
        </p:spPr>
      </p:pic>
      <p:pic>
        <p:nvPicPr>
          <p:cNvPr id="3" name="object 3"/>
          <p:cNvPicPr/>
          <p:nvPr/>
        </p:nvPicPr>
        <p:blipFill>
          <a:blip r:embed="rId3" cstate="print"/>
          <a:stretch>
            <a:fillRect/>
          </a:stretch>
        </p:blipFill>
        <p:spPr>
          <a:xfrm>
            <a:off x="8876781" y="4915529"/>
            <a:ext cx="83771" cy="56929"/>
          </a:xfrm>
          <a:prstGeom prst="rect">
            <a:avLst/>
          </a:prstGeom>
        </p:spPr>
      </p:pic>
      <p:pic>
        <p:nvPicPr>
          <p:cNvPr id="4" name="object 4"/>
          <p:cNvPicPr/>
          <p:nvPr/>
        </p:nvPicPr>
        <p:blipFill>
          <a:blip r:embed="rId4" cstate="print"/>
          <a:stretch>
            <a:fillRect/>
          </a:stretch>
        </p:blipFill>
        <p:spPr>
          <a:xfrm>
            <a:off x="346721" y="4921698"/>
            <a:ext cx="1287310" cy="73147"/>
          </a:xfrm>
          <a:prstGeom prst="rect">
            <a:avLst/>
          </a:prstGeom>
        </p:spPr>
      </p:pic>
      <p:pic>
        <p:nvPicPr>
          <p:cNvPr id="5" name="object 5"/>
          <p:cNvPicPr/>
          <p:nvPr/>
        </p:nvPicPr>
        <p:blipFill>
          <a:blip r:embed="rId5" cstate="print"/>
          <a:stretch>
            <a:fillRect/>
          </a:stretch>
        </p:blipFill>
        <p:spPr>
          <a:xfrm>
            <a:off x="2204632" y="4920079"/>
            <a:ext cx="2706029" cy="92672"/>
          </a:xfrm>
          <a:prstGeom prst="rect">
            <a:avLst/>
          </a:prstGeom>
        </p:spPr>
      </p:pic>
      <p:pic>
        <p:nvPicPr>
          <p:cNvPr id="6" name="object 6"/>
          <p:cNvPicPr/>
          <p:nvPr/>
        </p:nvPicPr>
        <p:blipFill>
          <a:blip r:embed="rId6" cstate="print"/>
          <a:stretch>
            <a:fillRect/>
          </a:stretch>
        </p:blipFill>
        <p:spPr>
          <a:xfrm>
            <a:off x="480899" y="3580196"/>
            <a:ext cx="655453" cy="569365"/>
          </a:xfrm>
          <a:prstGeom prst="rect">
            <a:avLst/>
          </a:prstGeom>
        </p:spPr>
      </p:pic>
      <p:sp>
        <p:nvSpPr>
          <p:cNvPr id="7" name="object 7"/>
          <p:cNvSpPr/>
          <p:nvPr/>
        </p:nvSpPr>
        <p:spPr>
          <a:xfrm>
            <a:off x="478595" y="3189318"/>
            <a:ext cx="207068" cy="234793"/>
          </a:xfrm>
          <a:custGeom>
            <a:avLst/>
            <a:gdLst/>
            <a:ahLst/>
            <a:cxnLst/>
            <a:rect l="l" t="t" r="r" b="b"/>
            <a:pathLst>
              <a:path w="455294" h="516254">
                <a:moveTo>
                  <a:pt x="213773" y="0"/>
                </a:moveTo>
                <a:lnTo>
                  <a:pt x="13402" y="0"/>
                </a:lnTo>
                <a:lnTo>
                  <a:pt x="13402" y="25465"/>
                </a:lnTo>
                <a:lnTo>
                  <a:pt x="23622" y="26260"/>
                </a:lnTo>
                <a:lnTo>
                  <a:pt x="32836" y="27308"/>
                </a:lnTo>
                <a:lnTo>
                  <a:pt x="41045" y="28606"/>
                </a:lnTo>
                <a:lnTo>
                  <a:pt x="48249" y="30156"/>
                </a:lnTo>
                <a:lnTo>
                  <a:pt x="57185" y="31943"/>
                </a:lnTo>
                <a:lnTo>
                  <a:pt x="63886" y="35740"/>
                </a:lnTo>
                <a:lnTo>
                  <a:pt x="68353" y="41548"/>
                </a:lnTo>
                <a:lnTo>
                  <a:pt x="73268" y="46909"/>
                </a:lnTo>
                <a:lnTo>
                  <a:pt x="76395" y="54504"/>
                </a:lnTo>
                <a:lnTo>
                  <a:pt x="77735" y="64333"/>
                </a:lnTo>
                <a:lnTo>
                  <a:pt x="78908" y="71955"/>
                </a:lnTo>
                <a:lnTo>
                  <a:pt x="79746" y="80751"/>
                </a:lnTo>
                <a:lnTo>
                  <a:pt x="80248" y="90719"/>
                </a:lnTo>
                <a:lnTo>
                  <a:pt x="80375" y="416322"/>
                </a:lnTo>
                <a:lnTo>
                  <a:pt x="80206" y="425327"/>
                </a:lnTo>
                <a:lnTo>
                  <a:pt x="72877" y="465409"/>
                </a:lnTo>
                <a:lnTo>
                  <a:pt x="33171" y="488027"/>
                </a:lnTo>
                <a:lnTo>
                  <a:pt x="0" y="490540"/>
                </a:lnTo>
                <a:lnTo>
                  <a:pt x="0" y="516005"/>
                </a:lnTo>
                <a:lnTo>
                  <a:pt x="258538" y="516005"/>
                </a:lnTo>
                <a:lnTo>
                  <a:pt x="290839" y="515335"/>
                </a:lnTo>
                <a:lnTo>
                  <a:pt x="336157" y="510602"/>
                </a:lnTo>
                <a:lnTo>
                  <a:pt x="374229" y="498791"/>
                </a:lnTo>
                <a:lnTo>
                  <a:pt x="395318" y="487189"/>
                </a:lnTo>
                <a:lnTo>
                  <a:pt x="243259" y="487189"/>
                </a:lnTo>
                <a:lnTo>
                  <a:pt x="220223" y="486100"/>
                </a:lnTo>
                <a:lnTo>
                  <a:pt x="172225" y="469765"/>
                </a:lnTo>
                <a:lnTo>
                  <a:pt x="152121" y="429808"/>
                </a:lnTo>
                <a:lnTo>
                  <a:pt x="150780" y="410793"/>
                </a:lnTo>
                <a:lnTo>
                  <a:pt x="150780" y="261520"/>
                </a:lnTo>
                <a:lnTo>
                  <a:pt x="369894" y="261520"/>
                </a:lnTo>
                <a:lnTo>
                  <a:pt x="367905" y="260459"/>
                </a:lnTo>
                <a:lnTo>
                  <a:pt x="360533" y="257555"/>
                </a:lnTo>
                <a:lnTo>
                  <a:pt x="352491" y="255322"/>
                </a:lnTo>
                <a:lnTo>
                  <a:pt x="346251" y="253395"/>
                </a:lnTo>
                <a:lnTo>
                  <a:pt x="308262" y="246107"/>
                </a:lnTo>
                <a:lnTo>
                  <a:pt x="288828" y="243929"/>
                </a:lnTo>
                <a:lnTo>
                  <a:pt x="288828" y="241249"/>
                </a:lnTo>
                <a:lnTo>
                  <a:pt x="316932" y="231574"/>
                </a:lnTo>
                <a:lnTo>
                  <a:pt x="325116" y="227846"/>
                </a:lnTo>
                <a:lnTo>
                  <a:pt x="150780" y="227846"/>
                </a:lnTo>
                <a:lnTo>
                  <a:pt x="150780" y="35293"/>
                </a:lnTo>
                <a:lnTo>
                  <a:pt x="154578" y="31496"/>
                </a:lnTo>
                <a:lnTo>
                  <a:pt x="353185" y="31496"/>
                </a:lnTo>
                <a:lnTo>
                  <a:pt x="326859" y="18093"/>
                </a:lnTo>
                <a:lnTo>
                  <a:pt x="294190" y="8041"/>
                </a:lnTo>
                <a:lnTo>
                  <a:pt x="256494" y="2010"/>
                </a:lnTo>
                <a:lnTo>
                  <a:pt x="213773" y="0"/>
                </a:lnTo>
                <a:close/>
              </a:path>
              <a:path w="455294" h="516254">
                <a:moveTo>
                  <a:pt x="369894" y="261520"/>
                </a:moveTo>
                <a:lnTo>
                  <a:pt x="205564" y="261520"/>
                </a:lnTo>
                <a:lnTo>
                  <a:pt x="216244" y="261730"/>
                </a:lnTo>
                <a:lnTo>
                  <a:pt x="225836" y="262023"/>
                </a:lnTo>
                <a:lnTo>
                  <a:pt x="234882" y="262442"/>
                </a:lnTo>
                <a:lnTo>
                  <a:pt x="243259" y="263028"/>
                </a:lnTo>
                <a:lnTo>
                  <a:pt x="250966" y="263782"/>
                </a:lnTo>
                <a:lnTo>
                  <a:pt x="258002" y="264704"/>
                </a:lnTo>
                <a:lnTo>
                  <a:pt x="266937" y="265597"/>
                </a:lnTo>
                <a:lnTo>
                  <a:pt x="329497" y="295362"/>
                </a:lnTo>
                <a:lnTo>
                  <a:pt x="360659" y="348303"/>
                </a:lnTo>
                <a:lnTo>
                  <a:pt x="364554" y="383318"/>
                </a:lnTo>
                <a:lnTo>
                  <a:pt x="356973" y="428761"/>
                </a:lnTo>
                <a:lnTo>
                  <a:pt x="334230" y="461221"/>
                </a:lnTo>
                <a:lnTo>
                  <a:pt x="296326" y="480697"/>
                </a:lnTo>
                <a:lnTo>
                  <a:pt x="243259" y="487189"/>
                </a:lnTo>
                <a:lnTo>
                  <a:pt x="395318" y="487189"/>
                </a:lnTo>
                <a:lnTo>
                  <a:pt x="434918" y="448321"/>
                </a:lnTo>
                <a:lnTo>
                  <a:pt x="453766" y="399443"/>
                </a:lnTo>
                <a:lnTo>
                  <a:pt x="454926" y="383318"/>
                </a:lnTo>
                <a:lnTo>
                  <a:pt x="455022" y="381977"/>
                </a:lnTo>
                <a:lnTo>
                  <a:pt x="440112" y="323676"/>
                </a:lnTo>
                <a:lnTo>
                  <a:pt x="395380" y="276096"/>
                </a:lnTo>
                <a:lnTo>
                  <a:pt x="374606" y="264033"/>
                </a:lnTo>
                <a:lnTo>
                  <a:pt x="369894" y="261520"/>
                </a:lnTo>
                <a:close/>
              </a:path>
              <a:path w="455294" h="516254">
                <a:moveTo>
                  <a:pt x="353185" y="31496"/>
                </a:moveTo>
                <a:lnTo>
                  <a:pt x="213773" y="31496"/>
                </a:lnTo>
                <a:lnTo>
                  <a:pt x="239406" y="32962"/>
                </a:lnTo>
                <a:lnTo>
                  <a:pt x="261353" y="37360"/>
                </a:lnTo>
                <a:lnTo>
                  <a:pt x="305624" y="68228"/>
                </a:lnTo>
                <a:lnTo>
                  <a:pt x="318691" y="106091"/>
                </a:lnTo>
                <a:lnTo>
                  <a:pt x="320325" y="130676"/>
                </a:lnTo>
                <a:lnTo>
                  <a:pt x="319791" y="143744"/>
                </a:lnTo>
                <a:lnTo>
                  <a:pt x="319738" y="145042"/>
                </a:lnTo>
                <a:lnTo>
                  <a:pt x="305791" y="188643"/>
                </a:lnTo>
                <a:lnTo>
                  <a:pt x="275426" y="215337"/>
                </a:lnTo>
                <a:lnTo>
                  <a:pt x="232537" y="226729"/>
                </a:lnTo>
                <a:lnTo>
                  <a:pt x="200773" y="227846"/>
                </a:lnTo>
                <a:lnTo>
                  <a:pt x="325116" y="227846"/>
                </a:lnTo>
                <a:lnTo>
                  <a:pt x="360826" y="208454"/>
                </a:lnTo>
                <a:lnTo>
                  <a:pt x="388930" y="179931"/>
                </a:lnTo>
                <a:lnTo>
                  <a:pt x="403003" y="143744"/>
                </a:lnTo>
                <a:lnTo>
                  <a:pt x="404762" y="122635"/>
                </a:lnTo>
                <a:lnTo>
                  <a:pt x="401621" y="95117"/>
                </a:lnTo>
                <a:lnTo>
                  <a:pt x="392197" y="70866"/>
                </a:lnTo>
                <a:lnTo>
                  <a:pt x="376491" y="49883"/>
                </a:lnTo>
                <a:lnTo>
                  <a:pt x="354502" y="32166"/>
                </a:lnTo>
                <a:lnTo>
                  <a:pt x="353185" y="31496"/>
                </a:lnTo>
                <a:close/>
              </a:path>
            </a:pathLst>
          </a:custGeom>
          <a:solidFill>
            <a:srgbClr val="00529E"/>
          </a:solidFill>
        </p:spPr>
        <p:txBody>
          <a:bodyPr wrap="square" lIns="0" tIns="0" rIns="0" bIns="0" rtlCol="0"/>
          <a:lstStyle/>
          <a:p>
            <a:endParaRPr sz="641"/>
          </a:p>
        </p:txBody>
      </p:sp>
      <p:sp>
        <p:nvSpPr>
          <p:cNvPr id="8" name="object 8"/>
          <p:cNvSpPr/>
          <p:nvPr/>
        </p:nvSpPr>
        <p:spPr>
          <a:xfrm>
            <a:off x="1656792" y="943290"/>
            <a:ext cx="208512" cy="240858"/>
          </a:xfrm>
          <a:custGeom>
            <a:avLst/>
            <a:gdLst/>
            <a:ahLst/>
            <a:cxnLst/>
            <a:rect l="l" t="t" r="r" b="b"/>
            <a:pathLst>
              <a:path w="458470" h="529589">
                <a:moveTo>
                  <a:pt x="256662" y="0"/>
                </a:moveTo>
                <a:lnTo>
                  <a:pt x="202046" y="5026"/>
                </a:lnTo>
                <a:lnTo>
                  <a:pt x="152121" y="20104"/>
                </a:lnTo>
                <a:lnTo>
                  <a:pt x="108394" y="43726"/>
                </a:lnTo>
                <a:lnTo>
                  <a:pt x="71034" y="75725"/>
                </a:lnTo>
                <a:lnTo>
                  <a:pt x="41213" y="115431"/>
                </a:lnTo>
                <a:lnTo>
                  <a:pt x="18763" y="162173"/>
                </a:lnTo>
                <a:lnTo>
                  <a:pt x="4690" y="215113"/>
                </a:lnTo>
                <a:lnTo>
                  <a:pt x="0" y="273415"/>
                </a:lnTo>
                <a:lnTo>
                  <a:pt x="1088" y="301896"/>
                </a:lnTo>
                <a:lnTo>
                  <a:pt x="9800" y="354837"/>
                </a:lnTo>
                <a:lnTo>
                  <a:pt x="27349" y="402207"/>
                </a:lnTo>
                <a:lnTo>
                  <a:pt x="52480" y="442750"/>
                </a:lnTo>
                <a:lnTo>
                  <a:pt x="84897" y="475880"/>
                </a:lnTo>
                <a:lnTo>
                  <a:pt x="124100" y="501346"/>
                </a:lnTo>
                <a:lnTo>
                  <a:pt x="169879" y="519230"/>
                </a:lnTo>
                <a:lnTo>
                  <a:pt x="221480" y="528277"/>
                </a:lnTo>
                <a:lnTo>
                  <a:pt x="249290" y="529407"/>
                </a:lnTo>
                <a:lnTo>
                  <a:pt x="297373" y="525680"/>
                </a:lnTo>
                <a:lnTo>
                  <a:pt x="341769" y="514497"/>
                </a:lnTo>
                <a:lnTo>
                  <a:pt x="382480" y="495859"/>
                </a:lnTo>
                <a:lnTo>
                  <a:pt x="419505" y="469765"/>
                </a:lnTo>
                <a:lnTo>
                  <a:pt x="434918" y="522706"/>
                </a:lnTo>
                <a:lnTo>
                  <a:pt x="458373" y="522706"/>
                </a:lnTo>
                <a:lnTo>
                  <a:pt x="458373" y="355842"/>
                </a:lnTo>
                <a:lnTo>
                  <a:pt x="430897" y="355842"/>
                </a:lnTo>
                <a:lnTo>
                  <a:pt x="412455" y="405298"/>
                </a:lnTo>
                <a:lnTo>
                  <a:pt x="386615" y="443764"/>
                </a:lnTo>
                <a:lnTo>
                  <a:pt x="353376" y="471240"/>
                </a:lnTo>
                <a:lnTo>
                  <a:pt x="312739" y="487725"/>
                </a:lnTo>
                <a:lnTo>
                  <a:pt x="264703" y="493220"/>
                </a:lnTo>
                <a:lnTo>
                  <a:pt x="224663" y="489618"/>
                </a:lnTo>
                <a:lnTo>
                  <a:pt x="159660" y="460802"/>
                </a:lnTo>
                <a:lnTo>
                  <a:pt x="115054" y="403338"/>
                </a:lnTo>
                <a:lnTo>
                  <a:pt x="101023" y="364889"/>
                </a:lnTo>
                <a:lnTo>
                  <a:pt x="92604" y="320241"/>
                </a:lnTo>
                <a:lnTo>
                  <a:pt x="89798" y="269394"/>
                </a:lnTo>
                <a:lnTo>
                  <a:pt x="90510" y="242631"/>
                </a:lnTo>
                <a:lnTo>
                  <a:pt x="96206" y="193376"/>
                </a:lnTo>
                <a:lnTo>
                  <a:pt x="107850" y="149943"/>
                </a:lnTo>
                <a:lnTo>
                  <a:pt x="124938" y="113085"/>
                </a:lnTo>
                <a:lnTo>
                  <a:pt x="159995" y="70531"/>
                </a:lnTo>
                <a:lnTo>
                  <a:pt x="206276" y="43893"/>
                </a:lnTo>
                <a:lnTo>
                  <a:pt x="262693" y="34847"/>
                </a:lnTo>
                <a:lnTo>
                  <a:pt x="291425" y="36941"/>
                </a:lnTo>
                <a:lnTo>
                  <a:pt x="342356" y="53694"/>
                </a:lnTo>
                <a:lnTo>
                  <a:pt x="383946" y="86698"/>
                </a:lnTo>
                <a:lnTo>
                  <a:pt x="412427" y="132938"/>
                </a:lnTo>
                <a:lnTo>
                  <a:pt x="421515" y="160832"/>
                </a:lnTo>
                <a:lnTo>
                  <a:pt x="446311" y="160832"/>
                </a:lnTo>
                <a:lnTo>
                  <a:pt x="440279" y="6701"/>
                </a:lnTo>
                <a:lnTo>
                  <a:pt x="421515" y="6701"/>
                </a:lnTo>
                <a:lnTo>
                  <a:pt x="409453" y="48249"/>
                </a:lnTo>
                <a:lnTo>
                  <a:pt x="389056" y="36396"/>
                </a:lnTo>
                <a:lnTo>
                  <a:pt x="350523" y="17968"/>
                </a:lnTo>
                <a:lnTo>
                  <a:pt x="295697" y="2848"/>
                </a:lnTo>
                <a:lnTo>
                  <a:pt x="276473" y="712"/>
                </a:lnTo>
                <a:lnTo>
                  <a:pt x="256662" y="0"/>
                </a:lnTo>
                <a:close/>
              </a:path>
            </a:pathLst>
          </a:custGeom>
          <a:solidFill>
            <a:srgbClr val="00529E"/>
          </a:solidFill>
        </p:spPr>
        <p:txBody>
          <a:bodyPr wrap="square" lIns="0" tIns="0" rIns="0" bIns="0" rtlCol="0"/>
          <a:lstStyle/>
          <a:p>
            <a:endParaRPr sz="641"/>
          </a:p>
        </p:txBody>
      </p:sp>
      <p:sp>
        <p:nvSpPr>
          <p:cNvPr id="9" name="object 9"/>
          <p:cNvSpPr/>
          <p:nvPr/>
        </p:nvSpPr>
        <p:spPr>
          <a:xfrm>
            <a:off x="3276119" y="946338"/>
            <a:ext cx="194073" cy="234793"/>
          </a:xfrm>
          <a:custGeom>
            <a:avLst/>
            <a:gdLst/>
            <a:ahLst/>
            <a:cxnLst/>
            <a:rect l="l" t="t" r="r" b="b"/>
            <a:pathLst>
              <a:path w="426720" h="516255">
                <a:moveTo>
                  <a:pt x="394040" y="0"/>
                </a:moveTo>
                <a:lnTo>
                  <a:pt x="6701" y="0"/>
                </a:lnTo>
                <a:lnTo>
                  <a:pt x="6701" y="25465"/>
                </a:lnTo>
                <a:lnTo>
                  <a:pt x="16920" y="26260"/>
                </a:lnTo>
                <a:lnTo>
                  <a:pt x="26135" y="27308"/>
                </a:lnTo>
                <a:lnTo>
                  <a:pt x="34344" y="28606"/>
                </a:lnTo>
                <a:lnTo>
                  <a:pt x="50483" y="31943"/>
                </a:lnTo>
                <a:lnTo>
                  <a:pt x="57184" y="35740"/>
                </a:lnTo>
                <a:lnTo>
                  <a:pt x="61652" y="41548"/>
                </a:lnTo>
                <a:lnTo>
                  <a:pt x="66566" y="46909"/>
                </a:lnTo>
                <a:lnTo>
                  <a:pt x="73547" y="90719"/>
                </a:lnTo>
                <a:lnTo>
                  <a:pt x="73715" y="101860"/>
                </a:lnTo>
                <a:lnTo>
                  <a:pt x="73715" y="414144"/>
                </a:lnTo>
                <a:lnTo>
                  <a:pt x="71034" y="452342"/>
                </a:lnTo>
                <a:lnTo>
                  <a:pt x="44480" y="484550"/>
                </a:lnTo>
                <a:lnTo>
                  <a:pt x="0" y="490540"/>
                </a:lnTo>
                <a:lnTo>
                  <a:pt x="0" y="516005"/>
                </a:lnTo>
                <a:lnTo>
                  <a:pt x="416154" y="516005"/>
                </a:lnTo>
                <a:lnTo>
                  <a:pt x="426206" y="383988"/>
                </a:lnTo>
                <a:lnTo>
                  <a:pt x="400741" y="383988"/>
                </a:lnTo>
                <a:lnTo>
                  <a:pt x="397181" y="398144"/>
                </a:lnTo>
                <a:lnTo>
                  <a:pt x="393202" y="411128"/>
                </a:lnTo>
                <a:lnTo>
                  <a:pt x="372260" y="451169"/>
                </a:lnTo>
                <a:lnTo>
                  <a:pt x="338419" y="475461"/>
                </a:lnTo>
                <a:lnTo>
                  <a:pt x="288158" y="486016"/>
                </a:lnTo>
                <a:lnTo>
                  <a:pt x="255322" y="487189"/>
                </a:lnTo>
                <a:lnTo>
                  <a:pt x="240202" y="486979"/>
                </a:lnTo>
                <a:lnTo>
                  <a:pt x="192161" y="481535"/>
                </a:lnTo>
                <a:lnTo>
                  <a:pt x="156644" y="460551"/>
                </a:lnTo>
                <a:lnTo>
                  <a:pt x="144414" y="421390"/>
                </a:lnTo>
                <a:lnTo>
                  <a:pt x="144079" y="410793"/>
                </a:lnTo>
                <a:lnTo>
                  <a:pt x="144079" y="259342"/>
                </a:lnTo>
                <a:lnTo>
                  <a:pt x="192831" y="262358"/>
                </a:lnTo>
                <a:lnTo>
                  <a:pt x="236893" y="274756"/>
                </a:lnTo>
                <a:lnTo>
                  <a:pt x="264704" y="303571"/>
                </a:lnTo>
                <a:lnTo>
                  <a:pt x="270735" y="338419"/>
                </a:lnTo>
                <a:lnTo>
                  <a:pt x="294190" y="338419"/>
                </a:lnTo>
                <a:lnTo>
                  <a:pt x="294190" y="155471"/>
                </a:lnTo>
                <a:lnTo>
                  <a:pt x="270735" y="155471"/>
                </a:lnTo>
                <a:lnTo>
                  <a:pt x="270316" y="165188"/>
                </a:lnTo>
                <a:lnTo>
                  <a:pt x="269059" y="174235"/>
                </a:lnTo>
                <a:lnTo>
                  <a:pt x="250086" y="209417"/>
                </a:lnTo>
                <a:lnTo>
                  <a:pt x="204391" y="228516"/>
                </a:lnTo>
                <a:lnTo>
                  <a:pt x="161419" y="232286"/>
                </a:lnTo>
                <a:lnTo>
                  <a:pt x="144079" y="232537"/>
                </a:lnTo>
                <a:lnTo>
                  <a:pt x="144079" y="32613"/>
                </a:lnTo>
                <a:lnTo>
                  <a:pt x="147876" y="28815"/>
                </a:lnTo>
                <a:lnTo>
                  <a:pt x="240579" y="28815"/>
                </a:lnTo>
                <a:lnTo>
                  <a:pt x="286190" y="31077"/>
                </a:lnTo>
                <a:lnTo>
                  <a:pt x="330167" y="42260"/>
                </a:lnTo>
                <a:lnTo>
                  <a:pt x="363214" y="74385"/>
                </a:lnTo>
                <a:lnTo>
                  <a:pt x="376616" y="117944"/>
                </a:lnTo>
                <a:lnTo>
                  <a:pt x="400071" y="117944"/>
                </a:lnTo>
                <a:lnTo>
                  <a:pt x="394040" y="0"/>
                </a:lnTo>
                <a:close/>
              </a:path>
            </a:pathLst>
          </a:custGeom>
          <a:solidFill>
            <a:srgbClr val="00529E"/>
          </a:solidFill>
        </p:spPr>
        <p:txBody>
          <a:bodyPr wrap="square" lIns="0" tIns="0" rIns="0" bIns="0" rtlCol="0"/>
          <a:lstStyle/>
          <a:p>
            <a:endParaRPr sz="641"/>
          </a:p>
        </p:txBody>
      </p:sp>
      <p:sp>
        <p:nvSpPr>
          <p:cNvPr id="10" name="object 10"/>
          <p:cNvSpPr/>
          <p:nvPr/>
        </p:nvSpPr>
        <p:spPr>
          <a:xfrm>
            <a:off x="3276120" y="1898771"/>
            <a:ext cx="182809" cy="234793"/>
          </a:xfrm>
          <a:custGeom>
            <a:avLst/>
            <a:gdLst/>
            <a:ahLst/>
            <a:cxnLst/>
            <a:rect l="l" t="t" r="r" b="b"/>
            <a:pathLst>
              <a:path w="401954" h="516254">
                <a:moveTo>
                  <a:pt x="394040" y="0"/>
                </a:moveTo>
                <a:lnTo>
                  <a:pt x="6701" y="0"/>
                </a:lnTo>
                <a:lnTo>
                  <a:pt x="6701" y="25465"/>
                </a:lnTo>
                <a:lnTo>
                  <a:pt x="16920" y="26260"/>
                </a:lnTo>
                <a:lnTo>
                  <a:pt x="26135" y="27308"/>
                </a:lnTo>
                <a:lnTo>
                  <a:pt x="34344" y="28606"/>
                </a:lnTo>
                <a:lnTo>
                  <a:pt x="50483" y="31943"/>
                </a:lnTo>
                <a:lnTo>
                  <a:pt x="57184" y="35740"/>
                </a:lnTo>
                <a:lnTo>
                  <a:pt x="61652" y="41548"/>
                </a:lnTo>
                <a:lnTo>
                  <a:pt x="66566" y="46909"/>
                </a:lnTo>
                <a:lnTo>
                  <a:pt x="73547" y="90719"/>
                </a:lnTo>
                <a:lnTo>
                  <a:pt x="73715" y="101860"/>
                </a:lnTo>
                <a:lnTo>
                  <a:pt x="73715" y="414144"/>
                </a:lnTo>
                <a:lnTo>
                  <a:pt x="71034" y="452342"/>
                </a:lnTo>
                <a:lnTo>
                  <a:pt x="44480" y="484550"/>
                </a:lnTo>
                <a:lnTo>
                  <a:pt x="0" y="490540"/>
                </a:lnTo>
                <a:lnTo>
                  <a:pt x="0" y="516005"/>
                </a:lnTo>
                <a:lnTo>
                  <a:pt x="237228" y="516005"/>
                </a:lnTo>
                <a:lnTo>
                  <a:pt x="237228" y="490540"/>
                </a:lnTo>
                <a:lnTo>
                  <a:pt x="222862" y="490037"/>
                </a:lnTo>
                <a:lnTo>
                  <a:pt x="209920" y="489199"/>
                </a:lnTo>
                <a:lnTo>
                  <a:pt x="172225" y="481995"/>
                </a:lnTo>
                <a:lnTo>
                  <a:pt x="146759" y="451002"/>
                </a:lnTo>
                <a:lnTo>
                  <a:pt x="144079" y="409453"/>
                </a:lnTo>
                <a:lnTo>
                  <a:pt x="144079" y="272745"/>
                </a:lnTo>
                <a:lnTo>
                  <a:pt x="188936" y="275007"/>
                </a:lnTo>
                <a:lnTo>
                  <a:pt x="230317" y="285813"/>
                </a:lnTo>
                <a:lnTo>
                  <a:pt x="260013" y="316304"/>
                </a:lnTo>
                <a:lnTo>
                  <a:pt x="270735" y="358523"/>
                </a:lnTo>
                <a:lnTo>
                  <a:pt x="294190" y="358523"/>
                </a:lnTo>
                <a:lnTo>
                  <a:pt x="294190" y="162173"/>
                </a:lnTo>
                <a:lnTo>
                  <a:pt x="270735" y="162173"/>
                </a:lnTo>
                <a:lnTo>
                  <a:pt x="269353" y="174319"/>
                </a:lnTo>
                <a:lnTo>
                  <a:pt x="267217" y="185292"/>
                </a:lnTo>
                <a:lnTo>
                  <a:pt x="244474" y="224076"/>
                </a:lnTo>
                <a:lnTo>
                  <a:pt x="199030" y="242589"/>
                </a:lnTo>
                <a:lnTo>
                  <a:pt x="159576" y="245730"/>
                </a:lnTo>
                <a:lnTo>
                  <a:pt x="144079" y="245940"/>
                </a:lnTo>
                <a:lnTo>
                  <a:pt x="144079" y="35963"/>
                </a:lnTo>
                <a:lnTo>
                  <a:pt x="147876" y="32166"/>
                </a:lnTo>
                <a:lnTo>
                  <a:pt x="240579" y="32166"/>
                </a:lnTo>
                <a:lnTo>
                  <a:pt x="288075" y="34805"/>
                </a:lnTo>
                <a:lnTo>
                  <a:pt x="332178" y="46658"/>
                </a:lnTo>
                <a:lnTo>
                  <a:pt x="365224" y="81086"/>
                </a:lnTo>
                <a:lnTo>
                  <a:pt x="377957" y="127996"/>
                </a:lnTo>
                <a:lnTo>
                  <a:pt x="401411" y="127996"/>
                </a:lnTo>
                <a:lnTo>
                  <a:pt x="394040" y="0"/>
                </a:lnTo>
                <a:close/>
              </a:path>
            </a:pathLst>
          </a:custGeom>
          <a:solidFill>
            <a:srgbClr val="00529E"/>
          </a:solidFill>
        </p:spPr>
        <p:txBody>
          <a:bodyPr wrap="square" lIns="0" tIns="0" rIns="0" bIns="0" rtlCol="0"/>
          <a:lstStyle/>
          <a:p>
            <a:endParaRPr sz="641"/>
          </a:p>
        </p:txBody>
      </p:sp>
      <p:sp>
        <p:nvSpPr>
          <p:cNvPr id="11" name="object 11"/>
          <p:cNvSpPr/>
          <p:nvPr/>
        </p:nvSpPr>
        <p:spPr>
          <a:xfrm>
            <a:off x="3276120" y="3313134"/>
            <a:ext cx="304682" cy="237970"/>
          </a:xfrm>
          <a:custGeom>
            <a:avLst/>
            <a:gdLst/>
            <a:ahLst/>
            <a:cxnLst/>
            <a:rect l="l" t="t" r="r" b="b"/>
            <a:pathLst>
              <a:path w="669925" h="523240">
                <a:moveTo>
                  <a:pt x="662765" y="0"/>
                </a:moveTo>
                <a:lnTo>
                  <a:pt x="512654" y="0"/>
                </a:lnTo>
                <a:lnTo>
                  <a:pt x="338419" y="396050"/>
                </a:lnTo>
                <a:lnTo>
                  <a:pt x="335738" y="396050"/>
                </a:lnTo>
                <a:lnTo>
                  <a:pt x="166864" y="0"/>
                </a:lnTo>
                <a:lnTo>
                  <a:pt x="6701" y="0"/>
                </a:lnTo>
                <a:lnTo>
                  <a:pt x="6701" y="25465"/>
                </a:lnTo>
                <a:lnTo>
                  <a:pt x="16920" y="26344"/>
                </a:lnTo>
                <a:lnTo>
                  <a:pt x="26135" y="27643"/>
                </a:lnTo>
                <a:lnTo>
                  <a:pt x="61652" y="46239"/>
                </a:lnTo>
                <a:lnTo>
                  <a:pt x="72207" y="85400"/>
                </a:lnTo>
                <a:lnTo>
                  <a:pt x="73715" y="121964"/>
                </a:lnTo>
                <a:lnTo>
                  <a:pt x="73715" y="394040"/>
                </a:lnTo>
                <a:lnTo>
                  <a:pt x="72207" y="434122"/>
                </a:lnTo>
                <a:lnTo>
                  <a:pt x="60312" y="472446"/>
                </a:lnTo>
                <a:lnTo>
                  <a:pt x="21109" y="489199"/>
                </a:lnTo>
                <a:lnTo>
                  <a:pt x="0" y="490540"/>
                </a:lnTo>
                <a:lnTo>
                  <a:pt x="0" y="516005"/>
                </a:lnTo>
                <a:lnTo>
                  <a:pt x="186968" y="516005"/>
                </a:lnTo>
                <a:lnTo>
                  <a:pt x="186968" y="490540"/>
                </a:lnTo>
                <a:lnTo>
                  <a:pt x="175785" y="490037"/>
                </a:lnTo>
                <a:lnTo>
                  <a:pt x="165691" y="489199"/>
                </a:lnTo>
                <a:lnTo>
                  <a:pt x="126655" y="472446"/>
                </a:lnTo>
                <a:lnTo>
                  <a:pt x="115431" y="431693"/>
                </a:lnTo>
                <a:lnTo>
                  <a:pt x="113923" y="389349"/>
                </a:lnTo>
                <a:lnTo>
                  <a:pt x="113923" y="83096"/>
                </a:lnTo>
                <a:lnTo>
                  <a:pt x="116603" y="83096"/>
                </a:lnTo>
                <a:lnTo>
                  <a:pt x="308933" y="522706"/>
                </a:lnTo>
                <a:lnTo>
                  <a:pt x="323676" y="522706"/>
                </a:lnTo>
                <a:lnTo>
                  <a:pt x="519355" y="83096"/>
                </a:lnTo>
                <a:lnTo>
                  <a:pt x="526057" y="83096"/>
                </a:lnTo>
                <a:lnTo>
                  <a:pt x="526057" y="394040"/>
                </a:lnTo>
                <a:lnTo>
                  <a:pt x="525889" y="408992"/>
                </a:lnTo>
                <a:lnTo>
                  <a:pt x="521701" y="452844"/>
                </a:lnTo>
                <a:lnTo>
                  <a:pt x="496822" y="484131"/>
                </a:lnTo>
                <a:lnTo>
                  <a:pt x="452342" y="490540"/>
                </a:lnTo>
                <a:lnTo>
                  <a:pt x="452342" y="516005"/>
                </a:lnTo>
                <a:lnTo>
                  <a:pt x="669466" y="516005"/>
                </a:lnTo>
                <a:lnTo>
                  <a:pt x="669466" y="490540"/>
                </a:lnTo>
                <a:lnTo>
                  <a:pt x="658283" y="490037"/>
                </a:lnTo>
                <a:lnTo>
                  <a:pt x="648189" y="489199"/>
                </a:lnTo>
                <a:lnTo>
                  <a:pt x="609154" y="472446"/>
                </a:lnTo>
                <a:lnTo>
                  <a:pt x="597929" y="431693"/>
                </a:lnTo>
                <a:lnTo>
                  <a:pt x="596421" y="389349"/>
                </a:lnTo>
                <a:lnTo>
                  <a:pt x="596421" y="126655"/>
                </a:lnTo>
                <a:lnTo>
                  <a:pt x="597552" y="87452"/>
                </a:lnTo>
                <a:lnTo>
                  <a:pt x="607813" y="46909"/>
                </a:lnTo>
                <a:lnTo>
                  <a:pt x="643331" y="27140"/>
                </a:lnTo>
                <a:lnTo>
                  <a:pt x="662765" y="25465"/>
                </a:lnTo>
                <a:lnTo>
                  <a:pt x="662765" y="0"/>
                </a:lnTo>
                <a:close/>
              </a:path>
            </a:pathLst>
          </a:custGeom>
          <a:solidFill>
            <a:srgbClr val="00529E"/>
          </a:solidFill>
        </p:spPr>
        <p:txBody>
          <a:bodyPr wrap="square" lIns="0" tIns="0" rIns="0" bIns="0" rtlCol="0"/>
          <a:lstStyle/>
          <a:p>
            <a:endParaRPr sz="641"/>
          </a:p>
        </p:txBody>
      </p:sp>
      <p:sp>
        <p:nvSpPr>
          <p:cNvPr id="12" name="object 12"/>
          <p:cNvSpPr/>
          <p:nvPr/>
        </p:nvSpPr>
        <p:spPr>
          <a:xfrm>
            <a:off x="5119077" y="946338"/>
            <a:ext cx="186853" cy="234793"/>
          </a:xfrm>
          <a:custGeom>
            <a:avLst/>
            <a:gdLst/>
            <a:ahLst/>
            <a:cxnLst/>
            <a:rect l="l" t="t" r="r" b="b"/>
            <a:pathLst>
              <a:path w="410845" h="516255">
                <a:moveTo>
                  <a:pt x="217124" y="0"/>
                </a:moveTo>
                <a:lnTo>
                  <a:pt x="6701" y="0"/>
                </a:lnTo>
                <a:lnTo>
                  <a:pt x="6701" y="25465"/>
                </a:lnTo>
                <a:lnTo>
                  <a:pt x="16920" y="26260"/>
                </a:lnTo>
                <a:lnTo>
                  <a:pt x="26135" y="27308"/>
                </a:lnTo>
                <a:lnTo>
                  <a:pt x="34344" y="28606"/>
                </a:lnTo>
                <a:lnTo>
                  <a:pt x="41548" y="30156"/>
                </a:lnTo>
                <a:lnTo>
                  <a:pt x="50483" y="31943"/>
                </a:lnTo>
                <a:lnTo>
                  <a:pt x="57184" y="35740"/>
                </a:lnTo>
                <a:lnTo>
                  <a:pt x="61652" y="41548"/>
                </a:lnTo>
                <a:lnTo>
                  <a:pt x="66566" y="46909"/>
                </a:lnTo>
                <a:lnTo>
                  <a:pt x="69694" y="54504"/>
                </a:lnTo>
                <a:lnTo>
                  <a:pt x="71034" y="64333"/>
                </a:lnTo>
                <a:lnTo>
                  <a:pt x="72207" y="71955"/>
                </a:lnTo>
                <a:lnTo>
                  <a:pt x="73044" y="80751"/>
                </a:lnTo>
                <a:lnTo>
                  <a:pt x="73441" y="88625"/>
                </a:lnTo>
                <a:lnTo>
                  <a:pt x="73547" y="90719"/>
                </a:lnTo>
                <a:lnTo>
                  <a:pt x="73694" y="100520"/>
                </a:lnTo>
                <a:lnTo>
                  <a:pt x="73715" y="414144"/>
                </a:lnTo>
                <a:lnTo>
                  <a:pt x="73587" y="422646"/>
                </a:lnTo>
                <a:lnTo>
                  <a:pt x="73547" y="425327"/>
                </a:lnTo>
                <a:lnTo>
                  <a:pt x="71133" y="451672"/>
                </a:lnTo>
                <a:lnTo>
                  <a:pt x="71034" y="452342"/>
                </a:lnTo>
                <a:lnTo>
                  <a:pt x="44480" y="484550"/>
                </a:lnTo>
                <a:lnTo>
                  <a:pt x="0" y="490540"/>
                </a:lnTo>
                <a:lnTo>
                  <a:pt x="0" y="516005"/>
                </a:lnTo>
                <a:lnTo>
                  <a:pt x="236558" y="516005"/>
                </a:lnTo>
                <a:lnTo>
                  <a:pt x="236558" y="490540"/>
                </a:lnTo>
                <a:lnTo>
                  <a:pt x="222192" y="490372"/>
                </a:lnTo>
                <a:lnTo>
                  <a:pt x="209250" y="489869"/>
                </a:lnTo>
                <a:lnTo>
                  <a:pt x="171554" y="483168"/>
                </a:lnTo>
                <a:lnTo>
                  <a:pt x="146759" y="451672"/>
                </a:lnTo>
                <a:lnTo>
                  <a:pt x="144372" y="425327"/>
                </a:lnTo>
                <a:lnTo>
                  <a:pt x="144246" y="422646"/>
                </a:lnTo>
                <a:lnTo>
                  <a:pt x="144126" y="414144"/>
                </a:lnTo>
                <a:lnTo>
                  <a:pt x="144079" y="281457"/>
                </a:lnTo>
                <a:lnTo>
                  <a:pt x="204391" y="281457"/>
                </a:lnTo>
                <a:lnTo>
                  <a:pt x="231448" y="280787"/>
                </a:lnTo>
                <a:lnTo>
                  <a:pt x="279028" y="275426"/>
                </a:lnTo>
                <a:lnTo>
                  <a:pt x="318356" y="264829"/>
                </a:lnTo>
                <a:lnTo>
                  <a:pt x="352745" y="247950"/>
                </a:lnTo>
                <a:lnTo>
                  <a:pt x="144079" y="247950"/>
                </a:lnTo>
                <a:lnTo>
                  <a:pt x="144079" y="35293"/>
                </a:lnTo>
                <a:lnTo>
                  <a:pt x="147876" y="31496"/>
                </a:lnTo>
                <a:lnTo>
                  <a:pt x="354885" y="31496"/>
                </a:lnTo>
                <a:lnTo>
                  <a:pt x="332094" y="19224"/>
                </a:lnTo>
                <a:lnTo>
                  <a:pt x="299048" y="8544"/>
                </a:lnTo>
                <a:lnTo>
                  <a:pt x="260725" y="2136"/>
                </a:lnTo>
                <a:lnTo>
                  <a:pt x="217124" y="0"/>
                </a:lnTo>
                <a:close/>
              </a:path>
              <a:path w="410845" h="516255">
                <a:moveTo>
                  <a:pt x="354885" y="31496"/>
                </a:moveTo>
                <a:lnTo>
                  <a:pt x="217124" y="31496"/>
                </a:lnTo>
                <a:lnTo>
                  <a:pt x="242757" y="33046"/>
                </a:lnTo>
                <a:lnTo>
                  <a:pt x="264703" y="37695"/>
                </a:lnTo>
                <a:lnTo>
                  <a:pt x="308974" y="70406"/>
                </a:lnTo>
                <a:lnTo>
                  <a:pt x="322042" y="110949"/>
                </a:lnTo>
                <a:lnTo>
                  <a:pt x="323676" y="137378"/>
                </a:lnTo>
                <a:lnTo>
                  <a:pt x="321623" y="164811"/>
                </a:lnTo>
                <a:lnTo>
                  <a:pt x="305205" y="207365"/>
                </a:lnTo>
                <a:lnTo>
                  <a:pt x="272578" y="233626"/>
                </a:lnTo>
                <a:lnTo>
                  <a:pt x="222987" y="246359"/>
                </a:lnTo>
                <a:lnTo>
                  <a:pt x="191659" y="247950"/>
                </a:lnTo>
                <a:lnTo>
                  <a:pt x="352745" y="247950"/>
                </a:lnTo>
                <a:lnTo>
                  <a:pt x="384658" y="218967"/>
                </a:lnTo>
                <a:lnTo>
                  <a:pt x="404385" y="178465"/>
                </a:lnTo>
                <a:lnTo>
                  <a:pt x="410793" y="129336"/>
                </a:lnTo>
                <a:lnTo>
                  <a:pt x="407610" y="100520"/>
                </a:lnTo>
                <a:lnTo>
                  <a:pt x="398061" y="75055"/>
                </a:lnTo>
                <a:lnTo>
                  <a:pt x="382145" y="52940"/>
                </a:lnTo>
                <a:lnTo>
                  <a:pt x="359863" y="34176"/>
                </a:lnTo>
                <a:lnTo>
                  <a:pt x="354885" y="31496"/>
                </a:lnTo>
                <a:close/>
              </a:path>
            </a:pathLst>
          </a:custGeom>
          <a:solidFill>
            <a:srgbClr val="00529E"/>
          </a:solidFill>
        </p:spPr>
        <p:txBody>
          <a:bodyPr wrap="square" lIns="0" tIns="0" rIns="0" bIns="0" rtlCol="0"/>
          <a:lstStyle/>
          <a:p>
            <a:endParaRPr sz="641"/>
          </a:p>
        </p:txBody>
      </p:sp>
      <p:sp>
        <p:nvSpPr>
          <p:cNvPr id="13" name="object 13"/>
          <p:cNvSpPr/>
          <p:nvPr/>
        </p:nvSpPr>
        <p:spPr>
          <a:xfrm>
            <a:off x="5119078" y="3046453"/>
            <a:ext cx="234793" cy="234793"/>
          </a:xfrm>
          <a:custGeom>
            <a:avLst/>
            <a:gdLst/>
            <a:ahLst/>
            <a:cxnLst/>
            <a:rect l="l" t="t" r="r" b="b"/>
            <a:pathLst>
              <a:path w="516254" h="516254">
                <a:moveTo>
                  <a:pt x="217124" y="0"/>
                </a:moveTo>
                <a:lnTo>
                  <a:pt x="6701" y="0"/>
                </a:lnTo>
                <a:lnTo>
                  <a:pt x="6701" y="25465"/>
                </a:lnTo>
                <a:lnTo>
                  <a:pt x="16920" y="26260"/>
                </a:lnTo>
                <a:lnTo>
                  <a:pt x="26135" y="27308"/>
                </a:lnTo>
                <a:lnTo>
                  <a:pt x="34344" y="28606"/>
                </a:lnTo>
                <a:lnTo>
                  <a:pt x="41548" y="30156"/>
                </a:lnTo>
                <a:lnTo>
                  <a:pt x="50483" y="31943"/>
                </a:lnTo>
                <a:lnTo>
                  <a:pt x="57184" y="35740"/>
                </a:lnTo>
                <a:lnTo>
                  <a:pt x="61652" y="41548"/>
                </a:lnTo>
                <a:lnTo>
                  <a:pt x="66566" y="46909"/>
                </a:lnTo>
                <a:lnTo>
                  <a:pt x="69694" y="54504"/>
                </a:lnTo>
                <a:lnTo>
                  <a:pt x="71034" y="64333"/>
                </a:lnTo>
                <a:lnTo>
                  <a:pt x="72207" y="71955"/>
                </a:lnTo>
                <a:lnTo>
                  <a:pt x="73044" y="80751"/>
                </a:lnTo>
                <a:lnTo>
                  <a:pt x="73547" y="90719"/>
                </a:lnTo>
                <a:lnTo>
                  <a:pt x="73694" y="100520"/>
                </a:lnTo>
                <a:lnTo>
                  <a:pt x="73715" y="414144"/>
                </a:lnTo>
                <a:lnTo>
                  <a:pt x="73587" y="422646"/>
                </a:lnTo>
                <a:lnTo>
                  <a:pt x="73547" y="425327"/>
                </a:lnTo>
                <a:lnTo>
                  <a:pt x="71133" y="451672"/>
                </a:lnTo>
                <a:lnTo>
                  <a:pt x="71034" y="452342"/>
                </a:lnTo>
                <a:lnTo>
                  <a:pt x="44179" y="484676"/>
                </a:lnTo>
                <a:lnTo>
                  <a:pt x="44036" y="484676"/>
                </a:lnTo>
                <a:lnTo>
                  <a:pt x="37527" y="486519"/>
                </a:lnTo>
                <a:lnTo>
                  <a:pt x="29904" y="488027"/>
                </a:lnTo>
                <a:lnTo>
                  <a:pt x="21109" y="489199"/>
                </a:lnTo>
                <a:lnTo>
                  <a:pt x="11141" y="490037"/>
                </a:lnTo>
                <a:lnTo>
                  <a:pt x="0" y="490540"/>
                </a:lnTo>
                <a:lnTo>
                  <a:pt x="0" y="516005"/>
                </a:lnTo>
                <a:lnTo>
                  <a:pt x="236558" y="516005"/>
                </a:lnTo>
                <a:lnTo>
                  <a:pt x="236558" y="490540"/>
                </a:lnTo>
                <a:lnTo>
                  <a:pt x="222192" y="490372"/>
                </a:lnTo>
                <a:lnTo>
                  <a:pt x="209250" y="489869"/>
                </a:lnTo>
                <a:lnTo>
                  <a:pt x="197732" y="489032"/>
                </a:lnTo>
                <a:lnTo>
                  <a:pt x="189080" y="488027"/>
                </a:lnTo>
                <a:lnTo>
                  <a:pt x="188350" y="488027"/>
                </a:lnTo>
                <a:lnTo>
                  <a:pt x="151618" y="465409"/>
                </a:lnTo>
                <a:lnTo>
                  <a:pt x="144372" y="425327"/>
                </a:lnTo>
                <a:lnTo>
                  <a:pt x="144246" y="422646"/>
                </a:lnTo>
                <a:lnTo>
                  <a:pt x="144126" y="414144"/>
                </a:lnTo>
                <a:lnTo>
                  <a:pt x="144079" y="271489"/>
                </a:lnTo>
                <a:lnTo>
                  <a:pt x="280620" y="271489"/>
                </a:lnTo>
                <a:lnTo>
                  <a:pt x="276096" y="266044"/>
                </a:lnTo>
                <a:lnTo>
                  <a:pt x="308891" y="258547"/>
                </a:lnTo>
                <a:lnTo>
                  <a:pt x="336911" y="248118"/>
                </a:lnTo>
                <a:lnTo>
                  <a:pt x="354691" y="237898"/>
                </a:lnTo>
                <a:lnTo>
                  <a:pt x="144079" y="237898"/>
                </a:lnTo>
                <a:lnTo>
                  <a:pt x="144079" y="35293"/>
                </a:lnTo>
                <a:lnTo>
                  <a:pt x="147876" y="31496"/>
                </a:lnTo>
                <a:lnTo>
                  <a:pt x="354885" y="31496"/>
                </a:lnTo>
                <a:lnTo>
                  <a:pt x="332094" y="19224"/>
                </a:lnTo>
                <a:lnTo>
                  <a:pt x="299048" y="8544"/>
                </a:lnTo>
                <a:lnTo>
                  <a:pt x="260725" y="2136"/>
                </a:lnTo>
                <a:lnTo>
                  <a:pt x="217124" y="0"/>
                </a:lnTo>
                <a:close/>
              </a:path>
              <a:path w="516254" h="516254">
                <a:moveTo>
                  <a:pt x="280620" y="271489"/>
                </a:moveTo>
                <a:lnTo>
                  <a:pt x="151492" y="271489"/>
                </a:lnTo>
                <a:lnTo>
                  <a:pt x="158319" y="271740"/>
                </a:lnTo>
                <a:lnTo>
                  <a:pt x="164560" y="272159"/>
                </a:lnTo>
                <a:lnTo>
                  <a:pt x="170214" y="272745"/>
                </a:lnTo>
                <a:lnTo>
                  <a:pt x="177809" y="273192"/>
                </a:lnTo>
                <a:lnTo>
                  <a:pt x="184287" y="274756"/>
                </a:lnTo>
                <a:lnTo>
                  <a:pt x="189648" y="277436"/>
                </a:lnTo>
                <a:lnTo>
                  <a:pt x="195456" y="279670"/>
                </a:lnTo>
                <a:lnTo>
                  <a:pt x="200817" y="283021"/>
                </a:lnTo>
                <a:lnTo>
                  <a:pt x="205731" y="287488"/>
                </a:lnTo>
                <a:lnTo>
                  <a:pt x="211093" y="291956"/>
                </a:lnTo>
                <a:lnTo>
                  <a:pt x="216677" y="297987"/>
                </a:lnTo>
                <a:lnTo>
                  <a:pt x="222485" y="305582"/>
                </a:lnTo>
                <a:lnTo>
                  <a:pt x="386668" y="516005"/>
                </a:lnTo>
                <a:lnTo>
                  <a:pt x="516005" y="516005"/>
                </a:lnTo>
                <a:lnTo>
                  <a:pt x="516005" y="490540"/>
                </a:lnTo>
                <a:lnTo>
                  <a:pt x="502123" y="488027"/>
                </a:lnTo>
                <a:lnTo>
                  <a:pt x="501958" y="488027"/>
                </a:lnTo>
                <a:lnTo>
                  <a:pt x="487859" y="484676"/>
                </a:lnTo>
                <a:lnTo>
                  <a:pt x="443127" y="463399"/>
                </a:lnTo>
                <a:lnTo>
                  <a:pt x="424309" y="444426"/>
                </a:lnTo>
                <a:lnTo>
                  <a:pt x="280620" y="271489"/>
                </a:lnTo>
                <a:close/>
              </a:path>
              <a:path w="516254" h="516254">
                <a:moveTo>
                  <a:pt x="354885" y="31496"/>
                </a:moveTo>
                <a:lnTo>
                  <a:pt x="217124" y="31496"/>
                </a:lnTo>
                <a:lnTo>
                  <a:pt x="242757" y="32962"/>
                </a:lnTo>
                <a:lnTo>
                  <a:pt x="264703" y="37360"/>
                </a:lnTo>
                <a:lnTo>
                  <a:pt x="308974" y="68605"/>
                </a:lnTo>
                <a:lnTo>
                  <a:pt x="322042" y="107473"/>
                </a:lnTo>
                <a:lnTo>
                  <a:pt x="323676" y="132687"/>
                </a:lnTo>
                <a:lnTo>
                  <a:pt x="321623" y="158864"/>
                </a:lnTo>
                <a:lnTo>
                  <a:pt x="305205" y="199407"/>
                </a:lnTo>
                <a:lnTo>
                  <a:pt x="272578" y="224328"/>
                </a:lnTo>
                <a:lnTo>
                  <a:pt x="222987" y="236390"/>
                </a:lnTo>
                <a:lnTo>
                  <a:pt x="191659" y="237898"/>
                </a:lnTo>
                <a:lnTo>
                  <a:pt x="354691" y="237898"/>
                </a:lnTo>
                <a:lnTo>
                  <a:pt x="392700" y="199575"/>
                </a:lnTo>
                <a:lnTo>
                  <a:pt x="408783" y="155011"/>
                </a:lnTo>
                <a:lnTo>
                  <a:pt x="410793" y="129336"/>
                </a:lnTo>
                <a:lnTo>
                  <a:pt x="407610" y="100520"/>
                </a:lnTo>
                <a:lnTo>
                  <a:pt x="398061" y="75055"/>
                </a:lnTo>
                <a:lnTo>
                  <a:pt x="382145" y="52940"/>
                </a:lnTo>
                <a:lnTo>
                  <a:pt x="359863" y="34176"/>
                </a:lnTo>
                <a:lnTo>
                  <a:pt x="354885" y="31496"/>
                </a:lnTo>
                <a:close/>
              </a:path>
            </a:pathLst>
          </a:custGeom>
          <a:solidFill>
            <a:srgbClr val="00529E"/>
          </a:solidFill>
        </p:spPr>
        <p:txBody>
          <a:bodyPr wrap="square" lIns="0" tIns="0" rIns="0" bIns="0" rtlCol="0"/>
          <a:lstStyle/>
          <a:p>
            <a:endParaRPr sz="641"/>
          </a:p>
        </p:txBody>
      </p:sp>
      <p:sp>
        <p:nvSpPr>
          <p:cNvPr id="14" name="object 14"/>
          <p:cNvSpPr/>
          <p:nvPr/>
        </p:nvSpPr>
        <p:spPr>
          <a:xfrm>
            <a:off x="6892812" y="3255988"/>
            <a:ext cx="233349" cy="234793"/>
          </a:xfrm>
          <a:custGeom>
            <a:avLst/>
            <a:gdLst/>
            <a:ahLst/>
            <a:cxnLst/>
            <a:rect l="l" t="t" r="r" b="b"/>
            <a:pathLst>
              <a:path w="513080" h="516254">
                <a:moveTo>
                  <a:pt x="505953" y="0"/>
                </a:moveTo>
                <a:lnTo>
                  <a:pt x="0" y="0"/>
                </a:lnTo>
                <a:lnTo>
                  <a:pt x="0" y="127996"/>
                </a:lnTo>
                <a:lnTo>
                  <a:pt x="24795" y="127996"/>
                </a:lnTo>
                <a:lnTo>
                  <a:pt x="25716" y="111200"/>
                </a:lnTo>
                <a:lnTo>
                  <a:pt x="27810" y="96332"/>
                </a:lnTo>
                <a:lnTo>
                  <a:pt x="47077" y="54951"/>
                </a:lnTo>
                <a:lnTo>
                  <a:pt x="79746" y="34847"/>
                </a:lnTo>
                <a:lnTo>
                  <a:pt x="124142" y="29318"/>
                </a:lnTo>
                <a:lnTo>
                  <a:pt x="149440" y="28815"/>
                </a:lnTo>
                <a:lnTo>
                  <a:pt x="168706" y="29150"/>
                </a:lnTo>
                <a:lnTo>
                  <a:pt x="176706" y="29569"/>
                </a:lnTo>
                <a:lnTo>
                  <a:pt x="183617" y="30156"/>
                </a:lnTo>
                <a:lnTo>
                  <a:pt x="192105" y="30602"/>
                </a:lnTo>
                <a:lnTo>
                  <a:pt x="198583" y="31719"/>
                </a:lnTo>
                <a:lnTo>
                  <a:pt x="207965" y="35293"/>
                </a:lnTo>
                <a:lnTo>
                  <a:pt x="211093" y="37527"/>
                </a:lnTo>
                <a:lnTo>
                  <a:pt x="212433" y="40208"/>
                </a:lnTo>
                <a:lnTo>
                  <a:pt x="214220" y="42441"/>
                </a:lnTo>
                <a:lnTo>
                  <a:pt x="215113" y="45569"/>
                </a:lnTo>
                <a:lnTo>
                  <a:pt x="215113" y="408113"/>
                </a:lnTo>
                <a:lnTo>
                  <a:pt x="210004" y="452342"/>
                </a:lnTo>
                <a:lnTo>
                  <a:pt x="181732" y="482247"/>
                </a:lnTo>
                <a:lnTo>
                  <a:pt x="141398" y="489953"/>
                </a:lnTo>
                <a:lnTo>
                  <a:pt x="127996" y="490540"/>
                </a:lnTo>
                <a:lnTo>
                  <a:pt x="127996" y="516005"/>
                </a:lnTo>
                <a:lnTo>
                  <a:pt x="381307" y="516005"/>
                </a:lnTo>
                <a:lnTo>
                  <a:pt x="381307" y="490540"/>
                </a:lnTo>
                <a:lnTo>
                  <a:pt x="367905" y="489953"/>
                </a:lnTo>
                <a:lnTo>
                  <a:pt x="355842" y="488864"/>
                </a:lnTo>
                <a:lnTo>
                  <a:pt x="314754" y="474875"/>
                </a:lnTo>
                <a:lnTo>
                  <a:pt x="296367" y="436887"/>
                </a:lnTo>
                <a:lnTo>
                  <a:pt x="294860" y="408113"/>
                </a:lnTo>
                <a:lnTo>
                  <a:pt x="294860" y="45569"/>
                </a:lnTo>
                <a:lnTo>
                  <a:pt x="330377" y="30156"/>
                </a:lnTo>
                <a:lnTo>
                  <a:pt x="338670" y="29569"/>
                </a:lnTo>
                <a:lnTo>
                  <a:pt x="348136" y="29150"/>
                </a:lnTo>
                <a:lnTo>
                  <a:pt x="370585" y="28815"/>
                </a:lnTo>
                <a:lnTo>
                  <a:pt x="384490" y="29109"/>
                </a:lnTo>
                <a:lnTo>
                  <a:pt x="430102" y="36271"/>
                </a:lnTo>
                <a:lnTo>
                  <a:pt x="466750" y="62490"/>
                </a:lnTo>
                <a:lnTo>
                  <a:pt x="481828" y="101525"/>
                </a:lnTo>
                <a:lnTo>
                  <a:pt x="485178" y="127996"/>
                </a:lnTo>
                <a:lnTo>
                  <a:pt x="512654" y="127996"/>
                </a:lnTo>
                <a:lnTo>
                  <a:pt x="505953" y="0"/>
                </a:lnTo>
                <a:close/>
              </a:path>
            </a:pathLst>
          </a:custGeom>
          <a:solidFill>
            <a:srgbClr val="00529E"/>
          </a:solidFill>
        </p:spPr>
        <p:txBody>
          <a:bodyPr wrap="square" lIns="0" tIns="0" rIns="0" bIns="0" rtlCol="0"/>
          <a:lstStyle/>
          <a:p>
            <a:endParaRPr sz="641"/>
          </a:p>
        </p:txBody>
      </p:sp>
      <p:sp>
        <p:nvSpPr>
          <p:cNvPr id="15" name="object 15"/>
          <p:cNvSpPr/>
          <p:nvPr/>
        </p:nvSpPr>
        <p:spPr>
          <a:xfrm>
            <a:off x="6904090" y="943290"/>
            <a:ext cx="162594" cy="240858"/>
          </a:xfrm>
          <a:custGeom>
            <a:avLst/>
            <a:gdLst/>
            <a:ahLst/>
            <a:cxnLst/>
            <a:rect l="l" t="t" r="r" b="b"/>
            <a:pathLst>
              <a:path w="357505" h="529589">
                <a:moveTo>
                  <a:pt x="171554" y="0"/>
                </a:moveTo>
                <a:lnTo>
                  <a:pt x="125315" y="6031"/>
                </a:lnTo>
                <a:lnTo>
                  <a:pt x="85609" y="23119"/>
                </a:lnTo>
                <a:lnTo>
                  <a:pt x="54155" y="50050"/>
                </a:lnTo>
                <a:lnTo>
                  <a:pt x="32166" y="85107"/>
                </a:lnTo>
                <a:lnTo>
                  <a:pt x="22114" y="126949"/>
                </a:lnTo>
                <a:lnTo>
                  <a:pt x="21444" y="142068"/>
                </a:lnTo>
                <a:lnTo>
                  <a:pt x="21863" y="154801"/>
                </a:lnTo>
                <a:lnTo>
                  <a:pt x="32417" y="198904"/>
                </a:lnTo>
                <a:lnTo>
                  <a:pt x="61359" y="236139"/>
                </a:lnTo>
                <a:lnTo>
                  <a:pt x="97169" y="262023"/>
                </a:lnTo>
                <a:lnTo>
                  <a:pt x="146927" y="287907"/>
                </a:lnTo>
                <a:lnTo>
                  <a:pt x="183198" y="304116"/>
                </a:lnTo>
                <a:lnTo>
                  <a:pt x="198025" y="311110"/>
                </a:lnTo>
                <a:lnTo>
                  <a:pt x="233961" y="330754"/>
                </a:lnTo>
                <a:lnTo>
                  <a:pt x="265541" y="356931"/>
                </a:lnTo>
                <a:lnTo>
                  <a:pt x="282630" y="392029"/>
                </a:lnTo>
                <a:lnTo>
                  <a:pt x="284137" y="408113"/>
                </a:lnTo>
                <a:lnTo>
                  <a:pt x="282336" y="427170"/>
                </a:lnTo>
                <a:lnTo>
                  <a:pt x="255322" y="471776"/>
                </a:lnTo>
                <a:lnTo>
                  <a:pt x="221312" y="489367"/>
                </a:lnTo>
                <a:lnTo>
                  <a:pt x="176916" y="495231"/>
                </a:lnTo>
                <a:lnTo>
                  <a:pt x="162089" y="494686"/>
                </a:lnTo>
                <a:lnTo>
                  <a:pt x="120624" y="486519"/>
                </a:lnTo>
                <a:lnTo>
                  <a:pt x="85442" y="468299"/>
                </a:lnTo>
                <a:lnTo>
                  <a:pt x="57129" y="441787"/>
                </a:lnTo>
                <a:lnTo>
                  <a:pt x="36354" y="407066"/>
                </a:lnTo>
                <a:lnTo>
                  <a:pt x="24795" y="365224"/>
                </a:lnTo>
                <a:lnTo>
                  <a:pt x="0" y="365224"/>
                </a:lnTo>
                <a:lnTo>
                  <a:pt x="10052" y="515335"/>
                </a:lnTo>
                <a:lnTo>
                  <a:pt x="25465" y="515335"/>
                </a:lnTo>
                <a:lnTo>
                  <a:pt x="44229" y="482498"/>
                </a:lnTo>
                <a:lnTo>
                  <a:pt x="59893" y="494309"/>
                </a:lnTo>
                <a:lnTo>
                  <a:pt x="105881" y="518685"/>
                </a:lnTo>
                <a:lnTo>
                  <a:pt x="156267" y="528737"/>
                </a:lnTo>
                <a:lnTo>
                  <a:pt x="174905" y="529407"/>
                </a:lnTo>
                <a:lnTo>
                  <a:pt x="194590" y="528737"/>
                </a:lnTo>
                <a:lnTo>
                  <a:pt x="248620" y="518685"/>
                </a:lnTo>
                <a:lnTo>
                  <a:pt x="293603" y="496696"/>
                </a:lnTo>
                <a:lnTo>
                  <a:pt x="327696" y="465074"/>
                </a:lnTo>
                <a:lnTo>
                  <a:pt x="349643" y="424531"/>
                </a:lnTo>
                <a:lnTo>
                  <a:pt x="357182" y="377286"/>
                </a:lnTo>
                <a:lnTo>
                  <a:pt x="356680" y="364554"/>
                </a:lnTo>
                <a:lnTo>
                  <a:pt x="344408" y="319822"/>
                </a:lnTo>
                <a:lnTo>
                  <a:pt x="311110" y="280494"/>
                </a:lnTo>
                <a:lnTo>
                  <a:pt x="269394" y="251971"/>
                </a:lnTo>
                <a:lnTo>
                  <a:pt x="232369" y="231867"/>
                </a:lnTo>
                <a:lnTo>
                  <a:pt x="173146" y="204140"/>
                </a:lnTo>
                <a:lnTo>
                  <a:pt x="160497" y="198025"/>
                </a:lnTo>
                <a:lnTo>
                  <a:pt x="121127" y="174403"/>
                </a:lnTo>
                <a:lnTo>
                  <a:pt x="92897" y="144372"/>
                </a:lnTo>
                <a:lnTo>
                  <a:pt x="84437" y="108562"/>
                </a:lnTo>
                <a:lnTo>
                  <a:pt x="85945" y="92353"/>
                </a:lnTo>
                <a:lnTo>
                  <a:pt x="108562" y="54281"/>
                </a:lnTo>
                <a:lnTo>
                  <a:pt x="154173" y="35433"/>
                </a:lnTo>
                <a:lnTo>
                  <a:pt x="173565" y="34176"/>
                </a:lnTo>
                <a:lnTo>
                  <a:pt x="194213" y="35852"/>
                </a:lnTo>
                <a:lnTo>
                  <a:pt x="230736" y="49255"/>
                </a:lnTo>
                <a:lnTo>
                  <a:pt x="261102" y="76144"/>
                </a:lnTo>
                <a:lnTo>
                  <a:pt x="284556" y="117022"/>
                </a:lnTo>
                <a:lnTo>
                  <a:pt x="293519" y="142739"/>
                </a:lnTo>
                <a:lnTo>
                  <a:pt x="318314" y="142739"/>
                </a:lnTo>
                <a:lnTo>
                  <a:pt x="310943" y="9381"/>
                </a:lnTo>
                <a:lnTo>
                  <a:pt x="295530" y="9381"/>
                </a:lnTo>
                <a:lnTo>
                  <a:pt x="278106" y="39538"/>
                </a:lnTo>
                <a:lnTo>
                  <a:pt x="265080" y="29862"/>
                </a:lnTo>
                <a:lnTo>
                  <a:pt x="226506" y="9381"/>
                </a:lnTo>
                <a:lnTo>
                  <a:pt x="186046" y="586"/>
                </a:lnTo>
                <a:lnTo>
                  <a:pt x="171554" y="0"/>
                </a:lnTo>
                <a:close/>
              </a:path>
            </a:pathLst>
          </a:custGeom>
          <a:solidFill>
            <a:srgbClr val="00529E"/>
          </a:solidFill>
        </p:spPr>
        <p:txBody>
          <a:bodyPr wrap="square" lIns="0" tIns="0" rIns="0" bIns="0" rtlCol="0"/>
          <a:lstStyle/>
          <a:p>
            <a:endParaRPr sz="641"/>
          </a:p>
        </p:txBody>
      </p:sp>
      <p:sp>
        <p:nvSpPr>
          <p:cNvPr id="16" name="object 16"/>
          <p:cNvSpPr/>
          <p:nvPr/>
        </p:nvSpPr>
        <p:spPr>
          <a:xfrm>
            <a:off x="7806310" y="3279798"/>
            <a:ext cx="245479" cy="237970"/>
          </a:xfrm>
          <a:custGeom>
            <a:avLst/>
            <a:gdLst/>
            <a:ahLst/>
            <a:cxnLst/>
            <a:rect l="l" t="t" r="r" b="b"/>
            <a:pathLst>
              <a:path w="539750" h="523240">
                <a:moveTo>
                  <a:pt x="539460" y="0"/>
                </a:moveTo>
                <a:lnTo>
                  <a:pt x="376616" y="0"/>
                </a:lnTo>
                <a:lnTo>
                  <a:pt x="376616" y="25465"/>
                </a:lnTo>
                <a:lnTo>
                  <a:pt x="390480" y="25925"/>
                </a:lnTo>
                <a:lnTo>
                  <a:pt x="401914" y="27308"/>
                </a:lnTo>
                <a:lnTo>
                  <a:pt x="428887" y="58301"/>
                </a:lnTo>
                <a:lnTo>
                  <a:pt x="428636" y="64165"/>
                </a:lnTo>
                <a:lnTo>
                  <a:pt x="415442" y="110907"/>
                </a:lnTo>
                <a:lnTo>
                  <a:pt x="292849" y="413474"/>
                </a:lnTo>
                <a:lnTo>
                  <a:pt x="173565" y="111912"/>
                </a:lnTo>
                <a:lnTo>
                  <a:pt x="158599" y="67907"/>
                </a:lnTo>
                <a:lnTo>
                  <a:pt x="157482" y="60535"/>
                </a:lnTo>
                <a:lnTo>
                  <a:pt x="157482" y="49813"/>
                </a:lnTo>
                <a:lnTo>
                  <a:pt x="158375" y="45792"/>
                </a:lnTo>
                <a:lnTo>
                  <a:pt x="161949" y="38644"/>
                </a:lnTo>
                <a:lnTo>
                  <a:pt x="165076" y="35740"/>
                </a:lnTo>
                <a:lnTo>
                  <a:pt x="169544" y="33506"/>
                </a:lnTo>
                <a:lnTo>
                  <a:pt x="174012" y="30826"/>
                </a:lnTo>
                <a:lnTo>
                  <a:pt x="218464" y="26135"/>
                </a:lnTo>
                <a:lnTo>
                  <a:pt x="218464" y="0"/>
                </a:lnTo>
                <a:lnTo>
                  <a:pt x="0" y="0"/>
                </a:lnTo>
                <a:lnTo>
                  <a:pt x="0" y="26135"/>
                </a:lnTo>
                <a:lnTo>
                  <a:pt x="8418" y="27014"/>
                </a:lnTo>
                <a:lnTo>
                  <a:pt x="16250" y="28313"/>
                </a:lnTo>
                <a:lnTo>
                  <a:pt x="52940" y="46239"/>
                </a:lnTo>
                <a:lnTo>
                  <a:pt x="75390" y="78070"/>
                </a:lnTo>
                <a:lnTo>
                  <a:pt x="261353" y="522706"/>
                </a:lnTo>
                <a:lnTo>
                  <a:pt x="284808" y="522706"/>
                </a:lnTo>
                <a:lnTo>
                  <a:pt x="466415" y="79746"/>
                </a:lnTo>
                <a:lnTo>
                  <a:pt x="487859" y="44229"/>
                </a:lnTo>
                <a:lnTo>
                  <a:pt x="525052" y="27810"/>
                </a:lnTo>
                <a:lnTo>
                  <a:pt x="539460" y="25465"/>
                </a:lnTo>
                <a:lnTo>
                  <a:pt x="539460" y="0"/>
                </a:lnTo>
                <a:close/>
              </a:path>
            </a:pathLst>
          </a:custGeom>
          <a:solidFill>
            <a:srgbClr val="00529E"/>
          </a:solidFill>
        </p:spPr>
        <p:txBody>
          <a:bodyPr wrap="square" lIns="0" tIns="0" rIns="0" bIns="0" rtlCol="0"/>
          <a:lstStyle/>
          <a:p>
            <a:endParaRPr sz="641"/>
          </a:p>
        </p:txBody>
      </p:sp>
      <p:sp>
        <p:nvSpPr>
          <p:cNvPr id="17" name="object 17"/>
          <p:cNvSpPr/>
          <p:nvPr/>
        </p:nvSpPr>
        <p:spPr>
          <a:xfrm>
            <a:off x="5110239" y="3689345"/>
            <a:ext cx="215443" cy="234793"/>
          </a:xfrm>
          <a:custGeom>
            <a:avLst/>
            <a:gdLst/>
            <a:ahLst/>
            <a:cxnLst/>
            <a:rect l="l" t="t" r="r" b="b"/>
            <a:pathLst>
              <a:path w="473709" h="516254">
                <a:moveTo>
                  <a:pt x="458373" y="0"/>
                </a:moveTo>
                <a:lnTo>
                  <a:pt x="50260" y="0"/>
                </a:lnTo>
                <a:lnTo>
                  <a:pt x="40208" y="123305"/>
                </a:lnTo>
                <a:lnTo>
                  <a:pt x="65003" y="123305"/>
                </a:lnTo>
                <a:lnTo>
                  <a:pt x="70573" y="99096"/>
                </a:lnTo>
                <a:lnTo>
                  <a:pt x="77903" y="78741"/>
                </a:lnTo>
                <a:lnTo>
                  <a:pt x="111075" y="40208"/>
                </a:lnTo>
                <a:lnTo>
                  <a:pt x="168874" y="28145"/>
                </a:lnTo>
                <a:lnTo>
                  <a:pt x="352491" y="28145"/>
                </a:lnTo>
                <a:lnTo>
                  <a:pt x="0" y="513324"/>
                </a:lnTo>
                <a:lnTo>
                  <a:pt x="0" y="516005"/>
                </a:lnTo>
                <a:lnTo>
                  <a:pt x="465074" y="516005"/>
                </a:lnTo>
                <a:lnTo>
                  <a:pt x="473116" y="358523"/>
                </a:lnTo>
                <a:lnTo>
                  <a:pt x="444300" y="358523"/>
                </a:lnTo>
                <a:lnTo>
                  <a:pt x="441159" y="377370"/>
                </a:lnTo>
                <a:lnTo>
                  <a:pt x="437766" y="394375"/>
                </a:lnTo>
                <a:lnTo>
                  <a:pt x="426123" y="434290"/>
                </a:lnTo>
                <a:lnTo>
                  <a:pt x="401537" y="467545"/>
                </a:lnTo>
                <a:lnTo>
                  <a:pt x="361454" y="482540"/>
                </a:lnTo>
                <a:lnTo>
                  <a:pt x="316974" y="485178"/>
                </a:lnTo>
                <a:lnTo>
                  <a:pt x="109232" y="485178"/>
                </a:lnTo>
                <a:lnTo>
                  <a:pt x="458373" y="2680"/>
                </a:lnTo>
                <a:lnTo>
                  <a:pt x="458373" y="0"/>
                </a:lnTo>
                <a:close/>
              </a:path>
            </a:pathLst>
          </a:custGeom>
          <a:solidFill>
            <a:srgbClr val="00529E"/>
          </a:solidFill>
        </p:spPr>
        <p:txBody>
          <a:bodyPr wrap="square" lIns="0" tIns="0" rIns="0" bIns="0" rtlCol="0"/>
          <a:lstStyle/>
          <a:p>
            <a:endParaRPr sz="641"/>
          </a:p>
        </p:txBody>
      </p:sp>
      <p:sp>
        <p:nvSpPr>
          <p:cNvPr id="18" name="object 18"/>
          <p:cNvSpPr/>
          <p:nvPr/>
        </p:nvSpPr>
        <p:spPr>
          <a:xfrm>
            <a:off x="465184" y="946338"/>
            <a:ext cx="241147" cy="234793"/>
          </a:xfrm>
          <a:custGeom>
            <a:avLst/>
            <a:gdLst/>
            <a:ahLst/>
            <a:cxnLst/>
            <a:rect l="l" t="t" r="r" b="b"/>
            <a:pathLst>
              <a:path w="530225" h="516255">
                <a:moveTo>
                  <a:pt x="276096" y="0"/>
                </a:moveTo>
                <a:lnTo>
                  <a:pt x="247280" y="0"/>
                </a:lnTo>
                <a:lnTo>
                  <a:pt x="73044" y="436258"/>
                </a:lnTo>
                <a:lnTo>
                  <a:pt x="69987" y="443044"/>
                </a:lnTo>
                <a:lnTo>
                  <a:pt x="45569" y="475797"/>
                </a:lnTo>
                <a:lnTo>
                  <a:pt x="40208" y="479817"/>
                </a:lnTo>
                <a:lnTo>
                  <a:pt x="0" y="490540"/>
                </a:lnTo>
                <a:lnTo>
                  <a:pt x="0" y="516005"/>
                </a:lnTo>
                <a:lnTo>
                  <a:pt x="162843" y="516005"/>
                </a:lnTo>
                <a:lnTo>
                  <a:pt x="162843" y="490540"/>
                </a:lnTo>
                <a:lnTo>
                  <a:pt x="149775" y="490121"/>
                </a:lnTo>
                <a:lnTo>
                  <a:pt x="138718" y="488864"/>
                </a:lnTo>
                <a:lnTo>
                  <a:pt x="111409" y="466638"/>
                </a:lnTo>
                <a:lnTo>
                  <a:pt x="111326" y="466373"/>
                </a:lnTo>
                <a:lnTo>
                  <a:pt x="110572" y="457703"/>
                </a:lnTo>
                <a:lnTo>
                  <a:pt x="110649" y="452565"/>
                </a:lnTo>
                <a:lnTo>
                  <a:pt x="111242" y="447427"/>
                </a:lnTo>
                <a:lnTo>
                  <a:pt x="122132" y="406102"/>
                </a:lnTo>
                <a:lnTo>
                  <a:pt x="136917" y="366857"/>
                </a:lnTo>
                <a:lnTo>
                  <a:pt x="152121" y="329037"/>
                </a:lnTo>
                <a:lnTo>
                  <a:pt x="408527" y="329037"/>
                </a:lnTo>
                <a:lnTo>
                  <a:pt x="395042" y="295530"/>
                </a:lnTo>
                <a:lnTo>
                  <a:pt x="165523" y="295530"/>
                </a:lnTo>
                <a:lnTo>
                  <a:pt x="243929" y="97839"/>
                </a:lnTo>
                <a:lnTo>
                  <a:pt x="315475" y="97839"/>
                </a:lnTo>
                <a:lnTo>
                  <a:pt x="276096" y="0"/>
                </a:lnTo>
                <a:close/>
              </a:path>
              <a:path w="530225" h="516255">
                <a:moveTo>
                  <a:pt x="408527" y="329037"/>
                </a:moveTo>
                <a:lnTo>
                  <a:pt x="331047" y="329037"/>
                </a:lnTo>
                <a:lnTo>
                  <a:pt x="358523" y="401411"/>
                </a:lnTo>
                <a:lnTo>
                  <a:pt x="361650" y="409006"/>
                </a:lnTo>
                <a:lnTo>
                  <a:pt x="364107" y="415708"/>
                </a:lnTo>
                <a:lnTo>
                  <a:pt x="365912" y="421557"/>
                </a:lnTo>
                <a:lnTo>
                  <a:pt x="368128" y="426877"/>
                </a:lnTo>
                <a:lnTo>
                  <a:pt x="369692" y="431791"/>
                </a:lnTo>
                <a:lnTo>
                  <a:pt x="370585" y="436258"/>
                </a:lnTo>
                <a:lnTo>
                  <a:pt x="371925" y="440726"/>
                </a:lnTo>
                <a:lnTo>
                  <a:pt x="372819" y="444970"/>
                </a:lnTo>
                <a:lnTo>
                  <a:pt x="373228" y="448656"/>
                </a:lnTo>
                <a:lnTo>
                  <a:pt x="373712" y="452565"/>
                </a:lnTo>
                <a:lnTo>
                  <a:pt x="373750" y="453235"/>
                </a:lnTo>
                <a:lnTo>
                  <a:pt x="373854" y="455106"/>
                </a:lnTo>
                <a:lnTo>
                  <a:pt x="373936" y="461054"/>
                </a:lnTo>
                <a:lnTo>
                  <a:pt x="373098" y="468216"/>
                </a:lnTo>
                <a:lnTo>
                  <a:pt x="327990" y="489451"/>
                </a:lnTo>
                <a:lnTo>
                  <a:pt x="311613" y="489869"/>
                </a:lnTo>
                <a:lnTo>
                  <a:pt x="311613" y="516005"/>
                </a:lnTo>
                <a:lnTo>
                  <a:pt x="530078" y="516005"/>
                </a:lnTo>
                <a:lnTo>
                  <a:pt x="530078" y="489869"/>
                </a:lnTo>
                <a:lnTo>
                  <a:pt x="521659" y="489660"/>
                </a:lnTo>
                <a:lnTo>
                  <a:pt x="513827" y="489032"/>
                </a:lnTo>
                <a:lnTo>
                  <a:pt x="477137" y="471776"/>
                </a:lnTo>
                <a:lnTo>
                  <a:pt x="455022" y="438269"/>
                </a:lnTo>
                <a:lnTo>
                  <a:pt x="435672" y="395799"/>
                </a:lnTo>
                <a:lnTo>
                  <a:pt x="428217" y="377957"/>
                </a:lnTo>
                <a:lnTo>
                  <a:pt x="408527" y="329037"/>
                </a:lnTo>
                <a:close/>
              </a:path>
              <a:path w="530225" h="516255">
                <a:moveTo>
                  <a:pt x="315475" y="97839"/>
                </a:moveTo>
                <a:lnTo>
                  <a:pt x="243929" y="97839"/>
                </a:lnTo>
                <a:lnTo>
                  <a:pt x="318314" y="295530"/>
                </a:lnTo>
                <a:lnTo>
                  <a:pt x="395042" y="295530"/>
                </a:lnTo>
                <a:lnTo>
                  <a:pt x="315475" y="97839"/>
                </a:lnTo>
                <a:close/>
              </a:path>
            </a:pathLst>
          </a:custGeom>
          <a:solidFill>
            <a:srgbClr val="00529E"/>
          </a:solidFill>
        </p:spPr>
        <p:txBody>
          <a:bodyPr wrap="square" lIns="0" tIns="0" rIns="0" bIns="0" rtlCol="0"/>
          <a:lstStyle/>
          <a:p>
            <a:endParaRPr sz="641"/>
          </a:p>
        </p:txBody>
      </p:sp>
      <p:pic>
        <p:nvPicPr>
          <p:cNvPr id="19" name="object 19"/>
          <p:cNvPicPr/>
          <p:nvPr/>
        </p:nvPicPr>
        <p:blipFill>
          <a:blip r:embed="rId7" cstate="print"/>
          <a:stretch>
            <a:fillRect/>
          </a:stretch>
        </p:blipFill>
        <p:spPr>
          <a:xfrm>
            <a:off x="469928" y="1391924"/>
            <a:ext cx="548818" cy="957538"/>
          </a:xfrm>
          <a:prstGeom prst="rect">
            <a:avLst/>
          </a:prstGeom>
        </p:spPr>
      </p:pic>
      <p:pic>
        <p:nvPicPr>
          <p:cNvPr id="20" name="object 20"/>
          <p:cNvPicPr/>
          <p:nvPr/>
        </p:nvPicPr>
        <p:blipFill>
          <a:blip r:embed="rId8" cstate="print"/>
          <a:stretch>
            <a:fillRect/>
          </a:stretch>
        </p:blipFill>
        <p:spPr>
          <a:xfrm>
            <a:off x="1696718" y="1411697"/>
            <a:ext cx="1102073" cy="2737864"/>
          </a:xfrm>
          <a:prstGeom prst="rect">
            <a:avLst/>
          </a:prstGeom>
        </p:spPr>
      </p:pic>
      <p:pic>
        <p:nvPicPr>
          <p:cNvPr id="21" name="object 21"/>
          <p:cNvPicPr/>
          <p:nvPr/>
        </p:nvPicPr>
        <p:blipFill>
          <a:blip r:embed="rId9" cstate="print"/>
          <a:stretch>
            <a:fillRect/>
          </a:stretch>
        </p:blipFill>
        <p:spPr>
          <a:xfrm>
            <a:off x="3314388" y="1406934"/>
            <a:ext cx="887921" cy="123435"/>
          </a:xfrm>
          <a:prstGeom prst="rect">
            <a:avLst/>
          </a:prstGeom>
        </p:spPr>
      </p:pic>
      <p:pic>
        <p:nvPicPr>
          <p:cNvPr id="22" name="object 22"/>
          <p:cNvPicPr/>
          <p:nvPr/>
        </p:nvPicPr>
        <p:blipFill>
          <a:blip r:embed="rId10" cstate="print"/>
          <a:stretch>
            <a:fillRect/>
          </a:stretch>
        </p:blipFill>
        <p:spPr>
          <a:xfrm>
            <a:off x="3276291" y="2289649"/>
            <a:ext cx="1074337" cy="793186"/>
          </a:xfrm>
          <a:prstGeom prst="rect">
            <a:avLst/>
          </a:prstGeom>
        </p:spPr>
      </p:pic>
      <p:pic>
        <p:nvPicPr>
          <p:cNvPr id="23" name="object 23"/>
          <p:cNvPicPr/>
          <p:nvPr/>
        </p:nvPicPr>
        <p:blipFill>
          <a:blip r:embed="rId11" cstate="print"/>
          <a:stretch>
            <a:fillRect/>
          </a:stretch>
        </p:blipFill>
        <p:spPr>
          <a:xfrm>
            <a:off x="3312845" y="3663325"/>
            <a:ext cx="1570258" cy="747850"/>
          </a:xfrm>
          <a:prstGeom prst="rect">
            <a:avLst/>
          </a:prstGeom>
        </p:spPr>
      </p:pic>
      <p:pic>
        <p:nvPicPr>
          <p:cNvPr id="24" name="object 24"/>
          <p:cNvPicPr/>
          <p:nvPr/>
        </p:nvPicPr>
        <p:blipFill>
          <a:blip r:embed="rId12" cstate="print"/>
          <a:stretch>
            <a:fillRect/>
          </a:stretch>
        </p:blipFill>
        <p:spPr>
          <a:xfrm>
            <a:off x="5117706" y="1401296"/>
            <a:ext cx="1524274" cy="1314662"/>
          </a:xfrm>
          <a:prstGeom prst="rect">
            <a:avLst/>
          </a:prstGeom>
        </p:spPr>
      </p:pic>
      <p:pic>
        <p:nvPicPr>
          <p:cNvPr id="25" name="object 25"/>
          <p:cNvPicPr/>
          <p:nvPr/>
        </p:nvPicPr>
        <p:blipFill>
          <a:blip r:embed="rId13" cstate="print"/>
          <a:stretch>
            <a:fillRect/>
          </a:stretch>
        </p:blipFill>
        <p:spPr>
          <a:xfrm>
            <a:off x="5117706" y="3382356"/>
            <a:ext cx="1169046" cy="114597"/>
          </a:xfrm>
          <a:prstGeom prst="rect">
            <a:avLst/>
          </a:prstGeom>
        </p:spPr>
      </p:pic>
      <p:sp>
        <p:nvSpPr>
          <p:cNvPr id="26" name="object 26"/>
          <p:cNvSpPr/>
          <p:nvPr/>
        </p:nvSpPr>
        <p:spPr>
          <a:xfrm>
            <a:off x="5110544" y="4025249"/>
            <a:ext cx="528212" cy="150175"/>
          </a:xfrm>
          <a:custGeom>
            <a:avLst/>
            <a:gdLst/>
            <a:ahLst/>
            <a:cxnLst/>
            <a:rect l="l" t="t" r="r" b="b"/>
            <a:pathLst>
              <a:path w="1161415" h="330200">
                <a:moveTo>
                  <a:pt x="162843" y="14072"/>
                </a:moveTo>
                <a:lnTo>
                  <a:pt x="9716" y="14072"/>
                </a:lnTo>
                <a:lnTo>
                  <a:pt x="9716" y="39538"/>
                </a:lnTo>
                <a:lnTo>
                  <a:pt x="124645" y="39538"/>
                </a:lnTo>
                <a:lnTo>
                  <a:pt x="0" y="231532"/>
                </a:lnTo>
                <a:lnTo>
                  <a:pt x="0" y="248620"/>
                </a:lnTo>
                <a:lnTo>
                  <a:pt x="167199" y="248620"/>
                </a:lnTo>
                <a:lnTo>
                  <a:pt x="167199" y="223155"/>
                </a:lnTo>
                <a:lnTo>
                  <a:pt x="38532" y="223155"/>
                </a:lnTo>
                <a:lnTo>
                  <a:pt x="162843" y="31831"/>
                </a:lnTo>
                <a:lnTo>
                  <a:pt x="162843" y="14072"/>
                </a:lnTo>
                <a:close/>
              </a:path>
              <a:path w="1161415" h="330200">
                <a:moveTo>
                  <a:pt x="265324" y="77735"/>
                </a:moveTo>
                <a:lnTo>
                  <a:pt x="222100" y="88458"/>
                </a:lnTo>
                <a:lnTo>
                  <a:pt x="193954" y="118614"/>
                </a:lnTo>
                <a:lnTo>
                  <a:pt x="184237" y="164853"/>
                </a:lnTo>
                <a:lnTo>
                  <a:pt x="184845" y="177670"/>
                </a:lnTo>
                <a:lnTo>
                  <a:pt x="199483" y="220412"/>
                </a:lnTo>
                <a:lnTo>
                  <a:pt x="231712" y="246128"/>
                </a:lnTo>
                <a:lnTo>
                  <a:pt x="265324" y="251971"/>
                </a:lnTo>
                <a:lnTo>
                  <a:pt x="283103" y="250505"/>
                </a:lnTo>
                <a:lnTo>
                  <a:pt x="298839" y="246128"/>
                </a:lnTo>
                <a:lnTo>
                  <a:pt x="312757" y="238778"/>
                </a:lnTo>
                <a:lnTo>
                  <a:pt x="322692" y="230191"/>
                </a:lnTo>
                <a:lnTo>
                  <a:pt x="265324" y="230191"/>
                </a:lnTo>
                <a:lnTo>
                  <a:pt x="253743" y="229103"/>
                </a:lnTo>
                <a:lnTo>
                  <a:pt x="220634" y="203239"/>
                </a:lnTo>
                <a:lnTo>
                  <a:pt x="212718" y="164853"/>
                </a:lnTo>
                <a:lnTo>
                  <a:pt x="213499" y="152037"/>
                </a:lnTo>
                <a:lnTo>
                  <a:pt x="213598" y="150424"/>
                </a:lnTo>
                <a:lnTo>
                  <a:pt x="234477" y="109316"/>
                </a:lnTo>
                <a:lnTo>
                  <a:pt x="265324" y="99515"/>
                </a:lnTo>
                <a:lnTo>
                  <a:pt x="322692" y="99515"/>
                </a:lnTo>
                <a:lnTo>
                  <a:pt x="312757" y="90929"/>
                </a:lnTo>
                <a:lnTo>
                  <a:pt x="298914" y="83599"/>
                </a:lnTo>
                <a:lnTo>
                  <a:pt x="283103" y="79201"/>
                </a:lnTo>
                <a:lnTo>
                  <a:pt x="265324" y="77735"/>
                </a:lnTo>
                <a:close/>
              </a:path>
              <a:path w="1161415" h="330200">
                <a:moveTo>
                  <a:pt x="322692" y="99515"/>
                </a:moveTo>
                <a:lnTo>
                  <a:pt x="265324" y="99515"/>
                </a:lnTo>
                <a:lnTo>
                  <a:pt x="277051" y="100604"/>
                </a:lnTo>
                <a:lnTo>
                  <a:pt x="287438" y="103871"/>
                </a:lnTo>
                <a:lnTo>
                  <a:pt x="314746" y="137629"/>
                </a:lnTo>
                <a:lnTo>
                  <a:pt x="318265" y="164853"/>
                </a:lnTo>
                <a:lnTo>
                  <a:pt x="317483" y="177670"/>
                </a:lnTo>
                <a:lnTo>
                  <a:pt x="296450" y="220412"/>
                </a:lnTo>
                <a:lnTo>
                  <a:pt x="265324" y="230191"/>
                </a:lnTo>
                <a:lnTo>
                  <a:pt x="322692" y="230191"/>
                </a:lnTo>
                <a:lnTo>
                  <a:pt x="345363" y="183910"/>
                </a:lnTo>
                <a:lnTo>
                  <a:pt x="346745" y="164853"/>
                </a:lnTo>
                <a:lnTo>
                  <a:pt x="345363" y="145796"/>
                </a:lnTo>
                <a:lnTo>
                  <a:pt x="341237" y="128917"/>
                </a:lnTo>
                <a:lnTo>
                  <a:pt x="340117" y="126467"/>
                </a:lnTo>
                <a:lnTo>
                  <a:pt x="334306" y="113965"/>
                </a:lnTo>
                <a:lnTo>
                  <a:pt x="324631" y="101190"/>
                </a:lnTo>
                <a:lnTo>
                  <a:pt x="322692" y="99515"/>
                </a:lnTo>
                <a:close/>
              </a:path>
              <a:path w="1161415" h="330200">
                <a:moveTo>
                  <a:pt x="404592" y="81086"/>
                </a:moveTo>
                <a:lnTo>
                  <a:pt x="378457" y="81086"/>
                </a:lnTo>
                <a:lnTo>
                  <a:pt x="378984" y="90468"/>
                </a:lnTo>
                <a:lnTo>
                  <a:pt x="379043" y="91515"/>
                </a:lnTo>
                <a:lnTo>
                  <a:pt x="379406" y="100625"/>
                </a:lnTo>
                <a:lnTo>
                  <a:pt x="379505" y="103871"/>
                </a:lnTo>
                <a:lnTo>
                  <a:pt x="379593" y="107556"/>
                </a:lnTo>
                <a:lnTo>
                  <a:pt x="379713" y="112624"/>
                </a:lnTo>
                <a:lnTo>
                  <a:pt x="379797" y="329707"/>
                </a:lnTo>
                <a:lnTo>
                  <a:pt x="408278" y="329707"/>
                </a:lnTo>
                <a:lnTo>
                  <a:pt x="408278" y="226506"/>
                </a:lnTo>
                <a:lnTo>
                  <a:pt x="435453" y="226506"/>
                </a:lnTo>
                <a:lnTo>
                  <a:pt x="409084" y="189648"/>
                </a:lnTo>
                <a:lnTo>
                  <a:pt x="408278" y="178591"/>
                </a:lnTo>
                <a:lnTo>
                  <a:pt x="408278" y="148100"/>
                </a:lnTo>
                <a:lnTo>
                  <a:pt x="428340" y="108059"/>
                </a:lnTo>
                <a:lnTo>
                  <a:pt x="429290" y="107556"/>
                </a:lnTo>
                <a:lnTo>
                  <a:pt x="405597" y="107556"/>
                </a:lnTo>
                <a:lnTo>
                  <a:pt x="404761" y="83515"/>
                </a:lnTo>
                <a:lnTo>
                  <a:pt x="404687" y="82447"/>
                </a:lnTo>
                <a:lnTo>
                  <a:pt x="404592" y="81086"/>
                </a:lnTo>
                <a:close/>
              </a:path>
              <a:path w="1161415" h="330200">
                <a:moveTo>
                  <a:pt x="435453" y="226506"/>
                </a:moveTo>
                <a:lnTo>
                  <a:pt x="409283" y="226506"/>
                </a:lnTo>
                <a:lnTo>
                  <a:pt x="412738" y="232202"/>
                </a:lnTo>
                <a:lnTo>
                  <a:pt x="450433" y="251552"/>
                </a:lnTo>
                <a:lnTo>
                  <a:pt x="458873" y="251971"/>
                </a:lnTo>
                <a:lnTo>
                  <a:pt x="469093" y="251301"/>
                </a:lnTo>
                <a:lnTo>
                  <a:pt x="508216" y="230191"/>
                </a:lnTo>
                <a:lnTo>
                  <a:pt x="454517" y="230191"/>
                </a:lnTo>
                <a:lnTo>
                  <a:pt x="444633" y="229312"/>
                </a:lnTo>
                <a:lnTo>
                  <a:pt x="435753" y="226673"/>
                </a:lnTo>
                <a:lnTo>
                  <a:pt x="435453" y="226506"/>
                </a:lnTo>
                <a:close/>
              </a:path>
              <a:path w="1161415" h="330200">
                <a:moveTo>
                  <a:pt x="510579" y="100625"/>
                </a:moveTo>
                <a:lnTo>
                  <a:pt x="455901" y="100625"/>
                </a:lnTo>
                <a:lnTo>
                  <a:pt x="465135" y="101546"/>
                </a:lnTo>
                <a:lnTo>
                  <a:pt x="474202" y="104625"/>
                </a:lnTo>
                <a:lnTo>
                  <a:pt x="497741" y="136875"/>
                </a:lnTo>
                <a:lnTo>
                  <a:pt x="500757" y="163848"/>
                </a:lnTo>
                <a:lnTo>
                  <a:pt x="500016" y="177670"/>
                </a:lnTo>
                <a:lnTo>
                  <a:pt x="481505" y="220265"/>
                </a:lnTo>
                <a:lnTo>
                  <a:pt x="454517" y="230191"/>
                </a:lnTo>
                <a:lnTo>
                  <a:pt x="508216" y="230191"/>
                </a:lnTo>
                <a:lnTo>
                  <a:pt x="527059" y="189648"/>
                </a:lnTo>
                <a:lnTo>
                  <a:pt x="529237" y="164853"/>
                </a:lnTo>
                <a:lnTo>
                  <a:pt x="528086" y="145524"/>
                </a:lnTo>
                <a:lnTo>
                  <a:pt x="524630" y="128414"/>
                </a:lnTo>
                <a:lnTo>
                  <a:pt x="518871" y="113525"/>
                </a:lnTo>
                <a:lnTo>
                  <a:pt x="510809" y="100855"/>
                </a:lnTo>
                <a:lnTo>
                  <a:pt x="510579" y="100625"/>
                </a:lnTo>
                <a:close/>
              </a:path>
              <a:path w="1161415" h="330200">
                <a:moveTo>
                  <a:pt x="459878" y="77735"/>
                </a:moveTo>
                <a:lnTo>
                  <a:pt x="421157" y="90468"/>
                </a:lnTo>
                <a:lnTo>
                  <a:pt x="406267" y="107556"/>
                </a:lnTo>
                <a:lnTo>
                  <a:pt x="429290" y="107556"/>
                </a:lnTo>
                <a:lnTo>
                  <a:pt x="436256" y="103871"/>
                </a:lnTo>
                <a:lnTo>
                  <a:pt x="445093" y="101358"/>
                </a:lnTo>
                <a:lnTo>
                  <a:pt x="453632" y="100625"/>
                </a:lnTo>
                <a:lnTo>
                  <a:pt x="510579" y="100625"/>
                </a:lnTo>
                <a:lnTo>
                  <a:pt x="500715" y="90740"/>
                </a:lnTo>
                <a:lnTo>
                  <a:pt x="488862" y="83515"/>
                </a:lnTo>
                <a:lnTo>
                  <a:pt x="475249" y="79180"/>
                </a:lnTo>
                <a:lnTo>
                  <a:pt x="459878" y="77735"/>
                </a:lnTo>
                <a:close/>
              </a:path>
              <a:path w="1161415" h="330200">
                <a:moveTo>
                  <a:pt x="587178" y="81086"/>
                </a:moveTo>
                <a:lnTo>
                  <a:pt x="561043" y="81086"/>
                </a:lnTo>
                <a:lnTo>
                  <a:pt x="561570" y="90468"/>
                </a:lnTo>
                <a:lnTo>
                  <a:pt x="561629" y="91515"/>
                </a:lnTo>
                <a:lnTo>
                  <a:pt x="561992" y="100625"/>
                </a:lnTo>
                <a:lnTo>
                  <a:pt x="562092" y="103871"/>
                </a:lnTo>
                <a:lnTo>
                  <a:pt x="562179" y="107556"/>
                </a:lnTo>
                <a:lnTo>
                  <a:pt x="562299" y="112624"/>
                </a:lnTo>
                <a:lnTo>
                  <a:pt x="562383" y="329707"/>
                </a:lnTo>
                <a:lnTo>
                  <a:pt x="590864" y="329707"/>
                </a:lnTo>
                <a:lnTo>
                  <a:pt x="590864" y="226506"/>
                </a:lnTo>
                <a:lnTo>
                  <a:pt x="618039" y="226506"/>
                </a:lnTo>
                <a:lnTo>
                  <a:pt x="591670" y="189648"/>
                </a:lnTo>
                <a:lnTo>
                  <a:pt x="590864" y="178591"/>
                </a:lnTo>
                <a:lnTo>
                  <a:pt x="590864" y="148100"/>
                </a:lnTo>
                <a:lnTo>
                  <a:pt x="610926" y="108059"/>
                </a:lnTo>
                <a:lnTo>
                  <a:pt x="611876" y="107556"/>
                </a:lnTo>
                <a:lnTo>
                  <a:pt x="588183" y="107556"/>
                </a:lnTo>
                <a:lnTo>
                  <a:pt x="587273" y="82447"/>
                </a:lnTo>
                <a:lnTo>
                  <a:pt x="587178" y="81086"/>
                </a:lnTo>
                <a:close/>
              </a:path>
              <a:path w="1161415" h="330200">
                <a:moveTo>
                  <a:pt x="618039" y="226506"/>
                </a:moveTo>
                <a:lnTo>
                  <a:pt x="591869" y="226506"/>
                </a:lnTo>
                <a:lnTo>
                  <a:pt x="595324" y="232202"/>
                </a:lnTo>
                <a:lnTo>
                  <a:pt x="633020" y="251552"/>
                </a:lnTo>
                <a:lnTo>
                  <a:pt x="641459" y="251971"/>
                </a:lnTo>
                <a:lnTo>
                  <a:pt x="651679" y="251301"/>
                </a:lnTo>
                <a:lnTo>
                  <a:pt x="690802" y="230191"/>
                </a:lnTo>
                <a:lnTo>
                  <a:pt x="637103" y="230191"/>
                </a:lnTo>
                <a:lnTo>
                  <a:pt x="627219" y="229312"/>
                </a:lnTo>
                <a:lnTo>
                  <a:pt x="618339" y="226673"/>
                </a:lnTo>
                <a:lnTo>
                  <a:pt x="618039" y="226506"/>
                </a:lnTo>
                <a:close/>
              </a:path>
              <a:path w="1161415" h="330200">
                <a:moveTo>
                  <a:pt x="693165" y="100625"/>
                </a:moveTo>
                <a:lnTo>
                  <a:pt x="638487" y="100625"/>
                </a:lnTo>
                <a:lnTo>
                  <a:pt x="647721" y="101546"/>
                </a:lnTo>
                <a:lnTo>
                  <a:pt x="656788" y="104625"/>
                </a:lnTo>
                <a:lnTo>
                  <a:pt x="680327" y="136875"/>
                </a:lnTo>
                <a:lnTo>
                  <a:pt x="683343" y="163848"/>
                </a:lnTo>
                <a:lnTo>
                  <a:pt x="682602" y="177670"/>
                </a:lnTo>
                <a:lnTo>
                  <a:pt x="664091" y="220265"/>
                </a:lnTo>
                <a:lnTo>
                  <a:pt x="637103" y="230191"/>
                </a:lnTo>
                <a:lnTo>
                  <a:pt x="690802" y="230191"/>
                </a:lnTo>
                <a:lnTo>
                  <a:pt x="709645" y="189648"/>
                </a:lnTo>
                <a:lnTo>
                  <a:pt x="711823" y="164853"/>
                </a:lnTo>
                <a:lnTo>
                  <a:pt x="710672" y="145524"/>
                </a:lnTo>
                <a:lnTo>
                  <a:pt x="707216" y="128414"/>
                </a:lnTo>
                <a:lnTo>
                  <a:pt x="701457" y="113525"/>
                </a:lnTo>
                <a:lnTo>
                  <a:pt x="693395" y="100855"/>
                </a:lnTo>
                <a:lnTo>
                  <a:pt x="693165" y="100625"/>
                </a:lnTo>
                <a:close/>
              </a:path>
              <a:path w="1161415" h="330200">
                <a:moveTo>
                  <a:pt x="642464" y="77735"/>
                </a:moveTo>
                <a:lnTo>
                  <a:pt x="603743" y="90468"/>
                </a:lnTo>
                <a:lnTo>
                  <a:pt x="588853" y="107556"/>
                </a:lnTo>
                <a:lnTo>
                  <a:pt x="611876" y="107556"/>
                </a:lnTo>
                <a:lnTo>
                  <a:pt x="618842" y="103871"/>
                </a:lnTo>
                <a:lnTo>
                  <a:pt x="627679" y="101358"/>
                </a:lnTo>
                <a:lnTo>
                  <a:pt x="636218" y="100625"/>
                </a:lnTo>
                <a:lnTo>
                  <a:pt x="693165" y="100625"/>
                </a:lnTo>
                <a:lnTo>
                  <a:pt x="683301" y="90740"/>
                </a:lnTo>
                <a:lnTo>
                  <a:pt x="671448" y="83515"/>
                </a:lnTo>
                <a:lnTo>
                  <a:pt x="657835" y="79180"/>
                </a:lnTo>
                <a:lnTo>
                  <a:pt x="642464" y="77735"/>
                </a:lnTo>
                <a:close/>
              </a:path>
              <a:path w="1161415" h="330200">
                <a:moveTo>
                  <a:pt x="817009" y="77735"/>
                </a:moveTo>
                <a:lnTo>
                  <a:pt x="773785" y="88458"/>
                </a:lnTo>
                <a:lnTo>
                  <a:pt x="745639" y="118614"/>
                </a:lnTo>
                <a:lnTo>
                  <a:pt x="735922" y="164853"/>
                </a:lnTo>
                <a:lnTo>
                  <a:pt x="736529" y="177670"/>
                </a:lnTo>
                <a:lnTo>
                  <a:pt x="751168" y="220412"/>
                </a:lnTo>
                <a:lnTo>
                  <a:pt x="783397" y="246128"/>
                </a:lnTo>
                <a:lnTo>
                  <a:pt x="817009" y="251971"/>
                </a:lnTo>
                <a:lnTo>
                  <a:pt x="834788" y="250505"/>
                </a:lnTo>
                <a:lnTo>
                  <a:pt x="850524" y="246128"/>
                </a:lnTo>
                <a:lnTo>
                  <a:pt x="864442" y="238778"/>
                </a:lnTo>
                <a:lnTo>
                  <a:pt x="874377" y="230191"/>
                </a:lnTo>
                <a:lnTo>
                  <a:pt x="817009" y="230191"/>
                </a:lnTo>
                <a:lnTo>
                  <a:pt x="805428" y="229103"/>
                </a:lnTo>
                <a:lnTo>
                  <a:pt x="772319" y="203239"/>
                </a:lnTo>
                <a:lnTo>
                  <a:pt x="764403" y="164853"/>
                </a:lnTo>
                <a:lnTo>
                  <a:pt x="765184" y="152037"/>
                </a:lnTo>
                <a:lnTo>
                  <a:pt x="786161" y="109316"/>
                </a:lnTo>
                <a:lnTo>
                  <a:pt x="817009" y="99515"/>
                </a:lnTo>
                <a:lnTo>
                  <a:pt x="874377" y="99515"/>
                </a:lnTo>
                <a:lnTo>
                  <a:pt x="864442" y="90929"/>
                </a:lnTo>
                <a:lnTo>
                  <a:pt x="850599" y="83599"/>
                </a:lnTo>
                <a:lnTo>
                  <a:pt x="834788" y="79201"/>
                </a:lnTo>
                <a:lnTo>
                  <a:pt x="817009" y="77735"/>
                </a:lnTo>
                <a:close/>
              </a:path>
              <a:path w="1161415" h="330200">
                <a:moveTo>
                  <a:pt x="874377" y="99515"/>
                </a:moveTo>
                <a:lnTo>
                  <a:pt x="817009" y="99515"/>
                </a:lnTo>
                <a:lnTo>
                  <a:pt x="828736" y="100604"/>
                </a:lnTo>
                <a:lnTo>
                  <a:pt x="839123" y="103871"/>
                </a:lnTo>
                <a:lnTo>
                  <a:pt x="866431" y="137629"/>
                </a:lnTo>
                <a:lnTo>
                  <a:pt x="869949" y="164853"/>
                </a:lnTo>
                <a:lnTo>
                  <a:pt x="869168" y="177670"/>
                </a:lnTo>
                <a:lnTo>
                  <a:pt x="869070" y="179282"/>
                </a:lnTo>
                <a:lnTo>
                  <a:pt x="848135" y="220412"/>
                </a:lnTo>
                <a:lnTo>
                  <a:pt x="817009" y="230191"/>
                </a:lnTo>
                <a:lnTo>
                  <a:pt x="874377" y="230191"/>
                </a:lnTo>
                <a:lnTo>
                  <a:pt x="897048" y="183910"/>
                </a:lnTo>
                <a:lnTo>
                  <a:pt x="898430" y="164853"/>
                </a:lnTo>
                <a:lnTo>
                  <a:pt x="897048" y="145796"/>
                </a:lnTo>
                <a:lnTo>
                  <a:pt x="892922" y="128917"/>
                </a:lnTo>
                <a:lnTo>
                  <a:pt x="891802" y="126467"/>
                </a:lnTo>
                <a:lnTo>
                  <a:pt x="885991" y="113965"/>
                </a:lnTo>
                <a:lnTo>
                  <a:pt x="876316" y="101190"/>
                </a:lnTo>
                <a:lnTo>
                  <a:pt x="874377" y="99515"/>
                </a:lnTo>
                <a:close/>
              </a:path>
              <a:path w="1161415" h="330200">
                <a:moveTo>
                  <a:pt x="962308" y="0"/>
                </a:moveTo>
                <a:lnTo>
                  <a:pt x="933827" y="0"/>
                </a:lnTo>
                <a:lnTo>
                  <a:pt x="933827" y="209417"/>
                </a:lnTo>
                <a:lnTo>
                  <a:pt x="936089" y="228034"/>
                </a:lnTo>
                <a:lnTo>
                  <a:pt x="942874" y="241332"/>
                </a:lnTo>
                <a:lnTo>
                  <a:pt x="954182" y="249311"/>
                </a:lnTo>
                <a:lnTo>
                  <a:pt x="970014" y="251971"/>
                </a:lnTo>
                <a:lnTo>
                  <a:pt x="978580" y="251447"/>
                </a:lnTo>
                <a:lnTo>
                  <a:pt x="986517" y="249877"/>
                </a:lnTo>
                <a:lnTo>
                  <a:pt x="993825" y="247259"/>
                </a:lnTo>
                <a:lnTo>
                  <a:pt x="1000506" y="243594"/>
                </a:lnTo>
                <a:lnTo>
                  <a:pt x="997175" y="230527"/>
                </a:lnTo>
                <a:lnTo>
                  <a:pt x="973142" y="230527"/>
                </a:lnTo>
                <a:lnTo>
                  <a:pt x="968674" y="228963"/>
                </a:lnTo>
                <a:lnTo>
                  <a:pt x="965994" y="225836"/>
                </a:lnTo>
                <a:lnTo>
                  <a:pt x="963536" y="222485"/>
                </a:lnTo>
                <a:lnTo>
                  <a:pt x="962308" y="216900"/>
                </a:lnTo>
                <a:lnTo>
                  <a:pt x="962308" y="0"/>
                </a:lnTo>
                <a:close/>
              </a:path>
              <a:path w="1161415" h="330200">
                <a:moveTo>
                  <a:pt x="996150" y="226506"/>
                </a:moveTo>
                <a:lnTo>
                  <a:pt x="989895" y="229186"/>
                </a:lnTo>
                <a:lnTo>
                  <a:pt x="984311" y="230527"/>
                </a:lnTo>
                <a:lnTo>
                  <a:pt x="997175" y="230527"/>
                </a:lnTo>
                <a:lnTo>
                  <a:pt x="996150" y="226506"/>
                </a:lnTo>
                <a:close/>
              </a:path>
              <a:path w="1161415" h="330200">
                <a:moveTo>
                  <a:pt x="1146349" y="100520"/>
                </a:moveTo>
                <a:lnTo>
                  <a:pt x="1089974" y="100520"/>
                </a:lnTo>
                <a:lnTo>
                  <a:pt x="1098791" y="101148"/>
                </a:lnTo>
                <a:lnTo>
                  <a:pt x="1106476" y="103033"/>
                </a:lnTo>
                <a:lnTo>
                  <a:pt x="1128388" y="137378"/>
                </a:lnTo>
                <a:lnTo>
                  <a:pt x="1128507" y="147765"/>
                </a:lnTo>
                <a:lnTo>
                  <a:pt x="1093995" y="147765"/>
                </a:lnTo>
                <a:lnTo>
                  <a:pt x="1077556" y="148623"/>
                </a:lnTo>
                <a:lnTo>
                  <a:pt x="1040049" y="161502"/>
                </a:lnTo>
                <a:lnTo>
                  <a:pt x="1021351" y="199700"/>
                </a:lnTo>
                <a:lnTo>
                  <a:pt x="1021285" y="200370"/>
                </a:lnTo>
                <a:lnTo>
                  <a:pt x="1037033" y="237563"/>
                </a:lnTo>
                <a:lnTo>
                  <a:pt x="1077577" y="251971"/>
                </a:lnTo>
                <a:lnTo>
                  <a:pt x="1085765" y="251552"/>
                </a:lnTo>
                <a:lnTo>
                  <a:pt x="1126224" y="231322"/>
                </a:lnTo>
                <a:lnTo>
                  <a:pt x="1127676" y="229521"/>
                </a:lnTo>
                <a:lnTo>
                  <a:pt x="1071880" y="229521"/>
                </a:lnTo>
                <a:lnTo>
                  <a:pt x="1063839" y="226952"/>
                </a:lnTo>
                <a:lnTo>
                  <a:pt x="1057808" y="221815"/>
                </a:lnTo>
                <a:lnTo>
                  <a:pt x="1052000" y="216454"/>
                </a:lnTo>
                <a:lnTo>
                  <a:pt x="1049096" y="209306"/>
                </a:lnTo>
                <a:lnTo>
                  <a:pt x="1049161" y="199700"/>
                </a:lnTo>
                <a:lnTo>
                  <a:pt x="1074310" y="170298"/>
                </a:lnTo>
                <a:lnTo>
                  <a:pt x="1092990" y="168204"/>
                </a:lnTo>
                <a:lnTo>
                  <a:pt x="1156988" y="168204"/>
                </a:lnTo>
                <a:lnTo>
                  <a:pt x="1156988" y="137378"/>
                </a:lnTo>
                <a:lnTo>
                  <a:pt x="1155986" y="124645"/>
                </a:lnTo>
                <a:lnTo>
                  <a:pt x="1155920" y="123807"/>
                </a:lnTo>
                <a:lnTo>
                  <a:pt x="1152716" y="111912"/>
                </a:lnTo>
                <a:lnTo>
                  <a:pt x="1147376" y="101693"/>
                </a:lnTo>
                <a:lnTo>
                  <a:pt x="1146349" y="100520"/>
                </a:lnTo>
                <a:close/>
              </a:path>
              <a:path w="1161415" h="330200">
                <a:moveTo>
                  <a:pt x="1157445" y="225165"/>
                </a:moveTo>
                <a:lnTo>
                  <a:pt x="1131858" y="225165"/>
                </a:lnTo>
                <a:lnTo>
                  <a:pt x="1132751" y="235664"/>
                </a:lnTo>
                <a:lnTo>
                  <a:pt x="1134203" y="243483"/>
                </a:lnTo>
                <a:lnTo>
                  <a:pt x="1136050" y="248201"/>
                </a:lnTo>
                <a:lnTo>
                  <a:pt x="1136115" y="248369"/>
                </a:lnTo>
                <a:lnTo>
                  <a:pt x="1136214" y="248620"/>
                </a:lnTo>
                <a:lnTo>
                  <a:pt x="1161009" y="248620"/>
                </a:lnTo>
                <a:lnTo>
                  <a:pt x="1159250" y="239301"/>
                </a:lnTo>
                <a:lnTo>
                  <a:pt x="1158073" y="231322"/>
                </a:lnTo>
                <a:lnTo>
                  <a:pt x="1157993" y="230778"/>
                </a:lnTo>
                <a:lnTo>
                  <a:pt x="1157445" y="225165"/>
                </a:lnTo>
                <a:close/>
              </a:path>
              <a:path w="1161415" h="330200">
                <a:moveTo>
                  <a:pt x="1156988" y="168204"/>
                </a:moveTo>
                <a:lnTo>
                  <a:pt x="1128507" y="168204"/>
                </a:lnTo>
                <a:lnTo>
                  <a:pt x="1128507" y="199700"/>
                </a:lnTo>
                <a:lnTo>
                  <a:pt x="1126385" y="205843"/>
                </a:lnTo>
                <a:lnTo>
                  <a:pt x="1122141" y="211428"/>
                </a:lnTo>
                <a:lnTo>
                  <a:pt x="1118120" y="217012"/>
                </a:lnTo>
                <a:lnTo>
                  <a:pt x="1112535" y="221480"/>
                </a:lnTo>
                <a:lnTo>
                  <a:pt x="1105387" y="224830"/>
                </a:lnTo>
                <a:lnTo>
                  <a:pt x="1098239" y="227958"/>
                </a:lnTo>
                <a:lnTo>
                  <a:pt x="1090421" y="229521"/>
                </a:lnTo>
                <a:lnTo>
                  <a:pt x="1127676" y="229521"/>
                </a:lnTo>
                <a:lnTo>
                  <a:pt x="1131188" y="225165"/>
                </a:lnTo>
                <a:lnTo>
                  <a:pt x="1157445" y="225165"/>
                </a:lnTo>
                <a:lnTo>
                  <a:pt x="1157239" y="223050"/>
                </a:lnTo>
                <a:lnTo>
                  <a:pt x="1157020" y="217012"/>
                </a:lnTo>
                <a:lnTo>
                  <a:pt x="1156988" y="168204"/>
                </a:lnTo>
                <a:close/>
              </a:path>
              <a:path w="1161415" h="330200">
                <a:moveTo>
                  <a:pt x="1091314" y="77735"/>
                </a:moveTo>
                <a:lnTo>
                  <a:pt x="1046897" y="89567"/>
                </a:lnTo>
                <a:lnTo>
                  <a:pt x="1026981" y="107221"/>
                </a:lnTo>
                <a:lnTo>
                  <a:pt x="1041389" y="124645"/>
                </a:lnTo>
                <a:lnTo>
                  <a:pt x="1045829" y="119137"/>
                </a:lnTo>
                <a:lnTo>
                  <a:pt x="1050771" y="114342"/>
                </a:lnTo>
                <a:lnTo>
                  <a:pt x="1089974" y="100520"/>
                </a:lnTo>
                <a:lnTo>
                  <a:pt x="1146349" y="100520"/>
                </a:lnTo>
                <a:lnTo>
                  <a:pt x="1139899" y="93149"/>
                </a:lnTo>
                <a:lnTo>
                  <a:pt x="1130455" y="86405"/>
                </a:lnTo>
                <a:lnTo>
                  <a:pt x="1119209" y="81589"/>
                </a:lnTo>
                <a:lnTo>
                  <a:pt x="1106162" y="78699"/>
                </a:lnTo>
                <a:lnTo>
                  <a:pt x="1091314" y="77735"/>
                </a:lnTo>
                <a:close/>
              </a:path>
            </a:pathLst>
          </a:custGeom>
          <a:solidFill>
            <a:srgbClr val="000000"/>
          </a:solidFill>
        </p:spPr>
        <p:txBody>
          <a:bodyPr wrap="square" lIns="0" tIns="0" rIns="0" bIns="0" rtlCol="0"/>
          <a:lstStyle/>
          <a:p>
            <a:endParaRPr sz="641"/>
          </a:p>
        </p:txBody>
      </p:sp>
      <p:pic>
        <p:nvPicPr>
          <p:cNvPr id="27" name="object 27"/>
          <p:cNvPicPr/>
          <p:nvPr/>
        </p:nvPicPr>
        <p:blipFill>
          <a:blip r:embed="rId14" cstate="print"/>
          <a:stretch>
            <a:fillRect/>
          </a:stretch>
        </p:blipFill>
        <p:spPr>
          <a:xfrm>
            <a:off x="6892203" y="1406058"/>
            <a:ext cx="1899666" cy="1550028"/>
          </a:xfrm>
          <a:prstGeom prst="rect">
            <a:avLst/>
          </a:prstGeom>
        </p:spPr>
      </p:pic>
      <p:pic>
        <p:nvPicPr>
          <p:cNvPr id="28" name="object 28"/>
          <p:cNvPicPr/>
          <p:nvPr/>
        </p:nvPicPr>
        <p:blipFill>
          <a:blip r:embed="rId15" cstate="print"/>
          <a:stretch>
            <a:fillRect/>
          </a:stretch>
        </p:blipFill>
        <p:spPr>
          <a:xfrm>
            <a:off x="6889003" y="3620465"/>
            <a:ext cx="752568" cy="914641"/>
          </a:xfrm>
          <a:prstGeom prst="rect">
            <a:avLst/>
          </a:prstGeom>
        </p:spPr>
      </p:pic>
      <p:pic>
        <p:nvPicPr>
          <p:cNvPr id="29" name="object 29"/>
          <p:cNvPicPr/>
          <p:nvPr/>
        </p:nvPicPr>
        <p:blipFill>
          <a:blip r:embed="rId16" cstate="print"/>
          <a:stretch>
            <a:fillRect/>
          </a:stretch>
        </p:blipFill>
        <p:spPr>
          <a:xfrm>
            <a:off x="7812863" y="3626865"/>
            <a:ext cx="1138032" cy="708229"/>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2035" y="370877"/>
            <a:ext cx="3462668" cy="256318"/>
          </a:xfrm>
          <a:prstGeom prst="rect">
            <a:avLst/>
          </a:prstGeom>
        </p:spPr>
      </p:pic>
      <p:pic>
        <p:nvPicPr>
          <p:cNvPr id="3" name="object 3"/>
          <p:cNvPicPr/>
          <p:nvPr/>
        </p:nvPicPr>
        <p:blipFill>
          <a:blip r:embed="rId3" cstate="print"/>
          <a:stretch>
            <a:fillRect/>
          </a:stretch>
        </p:blipFill>
        <p:spPr>
          <a:xfrm>
            <a:off x="349285" y="4908711"/>
            <a:ext cx="1423010" cy="82932"/>
          </a:xfrm>
          <a:prstGeom prst="rect">
            <a:avLst/>
          </a:prstGeom>
        </p:spPr>
      </p:pic>
      <p:pic>
        <p:nvPicPr>
          <p:cNvPr id="4" name="object 4"/>
          <p:cNvPicPr/>
          <p:nvPr/>
        </p:nvPicPr>
        <p:blipFill>
          <a:blip r:embed="rId4" cstate="print"/>
          <a:stretch>
            <a:fillRect/>
          </a:stretch>
        </p:blipFill>
        <p:spPr>
          <a:xfrm>
            <a:off x="2206495" y="4908711"/>
            <a:ext cx="2779001" cy="91996"/>
          </a:xfrm>
          <a:prstGeom prst="rect">
            <a:avLst/>
          </a:prstGeom>
        </p:spPr>
      </p:pic>
      <p:pic>
        <p:nvPicPr>
          <p:cNvPr id="5" name="object 5"/>
          <p:cNvPicPr/>
          <p:nvPr/>
        </p:nvPicPr>
        <p:blipFill>
          <a:blip r:embed="rId5" cstate="print"/>
          <a:stretch>
            <a:fillRect/>
          </a:stretch>
        </p:blipFill>
        <p:spPr>
          <a:xfrm>
            <a:off x="8876782" y="4915529"/>
            <a:ext cx="87559" cy="56929"/>
          </a:xfrm>
          <a:prstGeom prst="rect">
            <a:avLst/>
          </a:prstGeom>
        </p:spPr>
      </p:pic>
      <p:pic>
        <p:nvPicPr>
          <p:cNvPr id="6" name="object 6"/>
          <p:cNvPicPr/>
          <p:nvPr/>
        </p:nvPicPr>
        <p:blipFill>
          <a:blip r:embed="rId6" cstate="print"/>
          <a:stretch>
            <a:fillRect/>
          </a:stretch>
        </p:blipFill>
        <p:spPr>
          <a:xfrm>
            <a:off x="3634272" y="1304833"/>
            <a:ext cx="4933838" cy="2549168"/>
          </a:xfrm>
          <a:prstGeom prst="rect">
            <a:avLst/>
          </a:prstGeom>
        </p:spPr>
      </p:pic>
      <p:pic>
        <p:nvPicPr>
          <p:cNvPr id="7" name="object 7"/>
          <p:cNvPicPr/>
          <p:nvPr/>
        </p:nvPicPr>
        <p:blipFill>
          <a:blip r:embed="rId7" cstate="print"/>
          <a:stretch>
            <a:fillRect/>
          </a:stretch>
        </p:blipFill>
        <p:spPr>
          <a:xfrm>
            <a:off x="1128954" y="2242980"/>
            <a:ext cx="976244" cy="1109584"/>
          </a:xfrm>
          <a:prstGeom prst="rect">
            <a:avLst/>
          </a:prstGeom>
        </p:spPr>
      </p:pic>
      <p:pic>
        <p:nvPicPr>
          <p:cNvPr id="8" name="object 8"/>
          <p:cNvPicPr/>
          <p:nvPr/>
        </p:nvPicPr>
        <p:blipFill>
          <a:blip r:embed="rId8" cstate="print"/>
          <a:stretch>
            <a:fillRect/>
          </a:stretch>
        </p:blipFill>
        <p:spPr>
          <a:xfrm>
            <a:off x="2167411" y="3020128"/>
            <a:ext cx="787791" cy="85947"/>
          </a:xfrm>
          <a:prstGeom prst="rect">
            <a:avLst/>
          </a:prstGeom>
        </p:spPr>
      </p:pic>
      <p:pic>
        <p:nvPicPr>
          <p:cNvPr id="9" name="object 9"/>
          <p:cNvPicPr/>
          <p:nvPr/>
        </p:nvPicPr>
        <p:blipFill>
          <a:blip r:embed="rId9" cstate="print"/>
          <a:stretch>
            <a:fillRect/>
          </a:stretch>
        </p:blipFill>
        <p:spPr>
          <a:xfrm>
            <a:off x="2195984" y="2734397"/>
            <a:ext cx="743481" cy="85947"/>
          </a:xfrm>
          <a:prstGeom prst="rect">
            <a:avLst/>
          </a:prstGeom>
        </p:spPr>
      </p:pic>
      <p:sp>
        <p:nvSpPr>
          <p:cNvPr id="10" name="object 10"/>
          <p:cNvSpPr/>
          <p:nvPr/>
        </p:nvSpPr>
        <p:spPr>
          <a:xfrm>
            <a:off x="521454" y="2472516"/>
            <a:ext cx="522725" cy="253565"/>
          </a:xfrm>
          <a:custGeom>
            <a:avLst/>
            <a:gdLst/>
            <a:ahLst/>
            <a:cxnLst/>
            <a:rect l="l" t="t" r="r" b="b"/>
            <a:pathLst>
              <a:path w="1149350" h="557529">
                <a:moveTo>
                  <a:pt x="77400" y="0"/>
                </a:moveTo>
                <a:lnTo>
                  <a:pt x="59558" y="0"/>
                </a:lnTo>
                <a:lnTo>
                  <a:pt x="0" y="175910"/>
                </a:lnTo>
                <a:lnTo>
                  <a:pt x="20104" y="175910"/>
                </a:lnTo>
                <a:lnTo>
                  <a:pt x="33171" y="134697"/>
                </a:lnTo>
                <a:lnTo>
                  <a:pt x="123005" y="134697"/>
                </a:lnTo>
                <a:lnTo>
                  <a:pt x="117815" y="119368"/>
                </a:lnTo>
                <a:lnTo>
                  <a:pt x="37946" y="119368"/>
                </a:lnTo>
                <a:lnTo>
                  <a:pt x="68605" y="22617"/>
                </a:lnTo>
                <a:lnTo>
                  <a:pt x="85058" y="22617"/>
                </a:lnTo>
                <a:lnTo>
                  <a:pt x="77400" y="0"/>
                </a:lnTo>
                <a:close/>
              </a:path>
              <a:path w="1149350" h="557529">
                <a:moveTo>
                  <a:pt x="123005" y="134697"/>
                </a:moveTo>
                <a:lnTo>
                  <a:pt x="103787" y="134697"/>
                </a:lnTo>
                <a:lnTo>
                  <a:pt x="116855" y="175910"/>
                </a:lnTo>
                <a:lnTo>
                  <a:pt x="136959" y="175910"/>
                </a:lnTo>
                <a:lnTo>
                  <a:pt x="123005" y="134697"/>
                </a:lnTo>
                <a:close/>
              </a:path>
              <a:path w="1149350" h="557529">
                <a:moveTo>
                  <a:pt x="85058" y="22617"/>
                </a:moveTo>
                <a:lnTo>
                  <a:pt x="68605" y="22617"/>
                </a:lnTo>
                <a:lnTo>
                  <a:pt x="99012" y="119368"/>
                </a:lnTo>
                <a:lnTo>
                  <a:pt x="117815" y="119368"/>
                </a:lnTo>
                <a:lnTo>
                  <a:pt x="85058" y="22617"/>
                </a:lnTo>
                <a:close/>
              </a:path>
              <a:path w="1149350" h="557529">
                <a:moveTo>
                  <a:pt x="165360" y="50260"/>
                </a:moveTo>
                <a:lnTo>
                  <a:pt x="148020" y="50260"/>
                </a:lnTo>
                <a:lnTo>
                  <a:pt x="148061" y="124142"/>
                </a:lnTo>
                <a:lnTo>
                  <a:pt x="159077" y="164602"/>
                </a:lnTo>
                <a:lnTo>
                  <a:pt x="191998" y="178423"/>
                </a:lnTo>
                <a:lnTo>
                  <a:pt x="198987" y="177999"/>
                </a:lnTo>
                <a:lnTo>
                  <a:pt x="227091" y="164099"/>
                </a:lnTo>
                <a:lnTo>
                  <a:pt x="195013" y="164099"/>
                </a:lnTo>
                <a:lnTo>
                  <a:pt x="182040" y="161602"/>
                </a:lnTo>
                <a:lnTo>
                  <a:pt x="172773" y="154110"/>
                </a:lnTo>
                <a:lnTo>
                  <a:pt x="167213" y="141623"/>
                </a:lnTo>
                <a:lnTo>
                  <a:pt x="165360" y="124142"/>
                </a:lnTo>
                <a:lnTo>
                  <a:pt x="165360" y="50260"/>
                </a:lnTo>
                <a:close/>
              </a:path>
              <a:path w="1149350" h="557529">
                <a:moveTo>
                  <a:pt x="251807" y="152288"/>
                </a:moveTo>
                <a:lnTo>
                  <a:pt x="235975" y="152288"/>
                </a:lnTo>
                <a:lnTo>
                  <a:pt x="236016" y="154466"/>
                </a:lnTo>
                <a:lnTo>
                  <a:pt x="236143" y="161167"/>
                </a:lnTo>
                <a:lnTo>
                  <a:pt x="236981" y="169042"/>
                </a:lnTo>
                <a:lnTo>
                  <a:pt x="238488" y="175910"/>
                </a:lnTo>
                <a:lnTo>
                  <a:pt x="254069" y="175910"/>
                </a:lnTo>
                <a:lnTo>
                  <a:pt x="252561" y="166864"/>
                </a:lnTo>
                <a:lnTo>
                  <a:pt x="251807" y="158487"/>
                </a:lnTo>
                <a:lnTo>
                  <a:pt x="251807" y="152288"/>
                </a:lnTo>
                <a:close/>
              </a:path>
              <a:path w="1149350" h="557529">
                <a:moveTo>
                  <a:pt x="251807" y="50260"/>
                </a:moveTo>
                <a:lnTo>
                  <a:pt x="234467" y="50260"/>
                </a:lnTo>
                <a:lnTo>
                  <a:pt x="234467" y="127661"/>
                </a:lnTo>
                <a:lnTo>
                  <a:pt x="232708" y="135367"/>
                </a:lnTo>
                <a:lnTo>
                  <a:pt x="229190" y="142236"/>
                </a:lnTo>
                <a:lnTo>
                  <a:pt x="225839" y="149105"/>
                </a:lnTo>
                <a:lnTo>
                  <a:pt x="221149" y="154466"/>
                </a:lnTo>
                <a:lnTo>
                  <a:pt x="215117" y="158319"/>
                </a:lnTo>
                <a:lnTo>
                  <a:pt x="209254" y="162173"/>
                </a:lnTo>
                <a:lnTo>
                  <a:pt x="202552" y="164099"/>
                </a:lnTo>
                <a:lnTo>
                  <a:pt x="227091" y="164099"/>
                </a:lnTo>
                <a:lnTo>
                  <a:pt x="227934" y="163283"/>
                </a:lnTo>
                <a:lnTo>
                  <a:pt x="231829" y="158115"/>
                </a:lnTo>
                <a:lnTo>
                  <a:pt x="234970" y="152288"/>
                </a:lnTo>
                <a:lnTo>
                  <a:pt x="251807" y="152288"/>
                </a:lnTo>
                <a:lnTo>
                  <a:pt x="251807" y="50260"/>
                </a:lnTo>
                <a:close/>
              </a:path>
              <a:path w="1149350" h="557529">
                <a:moveTo>
                  <a:pt x="312070" y="64081"/>
                </a:moveTo>
                <a:lnTo>
                  <a:pt x="294731" y="64081"/>
                </a:lnTo>
                <a:lnTo>
                  <a:pt x="294731" y="139472"/>
                </a:lnTo>
                <a:lnTo>
                  <a:pt x="314144" y="175910"/>
                </a:lnTo>
                <a:lnTo>
                  <a:pt x="328405" y="178423"/>
                </a:lnTo>
                <a:lnTo>
                  <a:pt x="337452" y="178423"/>
                </a:lnTo>
                <a:lnTo>
                  <a:pt x="344740" y="177083"/>
                </a:lnTo>
                <a:lnTo>
                  <a:pt x="350268" y="174403"/>
                </a:lnTo>
                <a:lnTo>
                  <a:pt x="349102" y="164099"/>
                </a:lnTo>
                <a:lnTo>
                  <a:pt x="325054" y="164099"/>
                </a:lnTo>
                <a:lnTo>
                  <a:pt x="320028" y="162005"/>
                </a:lnTo>
                <a:lnTo>
                  <a:pt x="316845" y="157817"/>
                </a:lnTo>
                <a:lnTo>
                  <a:pt x="313662" y="153461"/>
                </a:lnTo>
                <a:lnTo>
                  <a:pt x="312070" y="146592"/>
                </a:lnTo>
                <a:lnTo>
                  <a:pt x="312070" y="64081"/>
                </a:lnTo>
                <a:close/>
              </a:path>
              <a:path w="1149350" h="557529">
                <a:moveTo>
                  <a:pt x="348760" y="161084"/>
                </a:moveTo>
                <a:lnTo>
                  <a:pt x="344237" y="163094"/>
                </a:lnTo>
                <a:lnTo>
                  <a:pt x="338625" y="164099"/>
                </a:lnTo>
                <a:lnTo>
                  <a:pt x="349102" y="164099"/>
                </a:lnTo>
                <a:lnTo>
                  <a:pt x="348988" y="163094"/>
                </a:lnTo>
                <a:lnTo>
                  <a:pt x="348865" y="162005"/>
                </a:lnTo>
                <a:lnTo>
                  <a:pt x="348760" y="161084"/>
                </a:lnTo>
                <a:close/>
              </a:path>
              <a:path w="1149350" h="557529">
                <a:moveTo>
                  <a:pt x="347504" y="50260"/>
                </a:moveTo>
                <a:lnTo>
                  <a:pt x="272114" y="50260"/>
                </a:lnTo>
                <a:lnTo>
                  <a:pt x="272114" y="64081"/>
                </a:lnTo>
                <a:lnTo>
                  <a:pt x="347504" y="64081"/>
                </a:lnTo>
                <a:lnTo>
                  <a:pt x="347504" y="50260"/>
                </a:lnTo>
                <a:close/>
              </a:path>
              <a:path w="1149350" h="557529">
                <a:moveTo>
                  <a:pt x="312070" y="11057"/>
                </a:moveTo>
                <a:lnTo>
                  <a:pt x="311065" y="11057"/>
                </a:lnTo>
                <a:lnTo>
                  <a:pt x="294731" y="16334"/>
                </a:lnTo>
                <a:lnTo>
                  <a:pt x="294731" y="50260"/>
                </a:lnTo>
                <a:lnTo>
                  <a:pt x="312070" y="50260"/>
                </a:lnTo>
                <a:lnTo>
                  <a:pt x="312070" y="11057"/>
                </a:lnTo>
                <a:close/>
              </a:path>
              <a:path w="1149350" h="557529">
                <a:moveTo>
                  <a:pt x="422394" y="47747"/>
                </a:moveTo>
                <a:lnTo>
                  <a:pt x="384447" y="60233"/>
                </a:lnTo>
                <a:lnTo>
                  <a:pt x="364657" y="94677"/>
                </a:lnTo>
                <a:lnTo>
                  <a:pt x="362835" y="113085"/>
                </a:lnTo>
                <a:lnTo>
                  <a:pt x="363291" y="122587"/>
                </a:lnTo>
                <a:lnTo>
                  <a:pt x="378919" y="160644"/>
                </a:lnTo>
                <a:lnTo>
                  <a:pt x="413630" y="177921"/>
                </a:lnTo>
                <a:lnTo>
                  <a:pt x="422394" y="178423"/>
                </a:lnTo>
                <a:lnTo>
                  <a:pt x="431142" y="177921"/>
                </a:lnTo>
                <a:lnTo>
                  <a:pt x="461613" y="164602"/>
                </a:lnTo>
                <a:lnTo>
                  <a:pt x="422394" y="164602"/>
                </a:lnTo>
                <a:lnTo>
                  <a:pt x="413205" y="163738"/>
                </a:lnTo>
                <a:lnTo>
                  <a:pt x="383002" y="134320"/>
                </a:lnTo>
                <a:lnTo>
                  <a:pt x="380175" y="113085"/>
                </a:lnTo>
                <a:lnTo>
                  <a:pt x="380775" y="103583"/>
                </a:lnTo>
                <a:lnTo>
                  <a:pt x="404991" y="65087"/>
                </a:lnTo>
                <a:lnTo>
                  <a:pt x="422394" y="61568"/>
                </a:lnTo>
                <a:lnTo>
                  <a:pt x="461613" y="61568"/>
                </a:lnTo>
                <a:lnTo>
                  <a:pt x="460199" y="60233"/>
                </a:lnTo>
                <a:lnTo>
                  <a:pt x="453806" y="55788"/>
                </a:lnTo>
                <a:lnTo>
                  <a:pt x="446848" y="52270"/>
                </a:lnTo>
                <a:lnTo>
                  <a:pt x="439294" y="49757"/>
                </a:lnTo>
                <a:lnTo>
                  <a:pt x="431142" y="48249"/>
                </a:lnTo>
                <a:lnTo>
                  <a:pt x="422394" y="47747"/>
                </a:lnTo>
                <a:close/>
              </a:path>
              <a:path w="1149350" h="557529">
                <a:moveTo>
                  <a:pt x="461613" y="61568"/>
                </a:moveTo>
                <a:lnTo>
                  <a:pt x="422394" y="61568"/>
                </a:lnTo>
                <a:lnTo>
                  <a:pt x="431566" y="62448"/>
                </a:lnTo>
                <a:lnTo>
                  <a:pt x="439734" y="65087"/>
                </a:lnTo>
                <a:lnTo>
                  <a:pt x="463890" y="101886"/>
                </a:lnTo>
                <a:lnTo>
                  <a:pt x="464612" y="113085"/>
                </a:lnTo>
                <a:lnTo>
                  <a:pt x="464000" y="122587"/>
                </a:lnTo>
                <a:lnTo>
                  <a:pt x="446896" y="156827"/>
                </a:lnTo>
                <a:lnTo>
                  <a:pt x="422394" y="164602"/>
                </a:lnTo>
                <a:lnTo>
                  <a:pt x="461613" y="164602"/>
                </a:lnTo>
                <a:lnTo>
                  <a:pt x="481497" y="122587"/>
                </a:lnTo>
                <a:lnTo>
                  <a:pt x="481952" y="113085"/>
                </a:lnTo>
                <a:lnTo>
                  <a:pt x="481497" y="103583"/>
                </a:lnTo>
                <a:lnTo>
                  <a:pt x="465806" y="65526"/>
                </a:lnTo>
                <a:lnTo>
                  <a:pt x="461613" y="61568"/>
                </a:lnTo>
                <a:close/>
              </a:path>
              <a:path w="1149350" h="557529">
                <a:moveTo>
                  <a:pt x="522865" y="50260"/>
                </a:moveTo>
                <a:lnTo>
                  <a:pt x="507033" y="50260"/>
                </a:lnTo>
                <a:lnTo>
                  <a:pt x="507328" y="55035"/>
                </a:lnTo>
                <a:lnTo>
                  <a:pt x="507363" y="55600"/>
                </a:lnTo>
                <a:lnTo>
                  <a:pt x="507473" y="58867"/>
                </a:lnTo>
                <a:lnTo>
                  <a:pt x="507582" y="62071"/>
                </a:lnTo>
                <a:lnTo>
                  <a:pt x="507689" y="68102"/>
                </a:lnTo>
                <a:lnTo>
                  <a:pt x="507787" y="175910"/>
                </a:lnTo>
                <a:lnTo>
                  <a:pt x="525378" y="175910"/>
                </a:lnTo>
                <a:lnTo>
                  <a:pt x="525378" y="98761"/>
                </a:lnTo>
                <a:lnTo>
                  <a:pt x="526993" y="91332"/>
                </a:lnTo>
                <a:lnTo>
                  <a:pt x="527053" y="91054"/>
                </a:lnTo>
                <a:lnTo>
                  <a:pt x="530404" y="84185"/>
                </a:lnTo>
                <a:lnTo>
                  <a:pt x="533922" y="77317"/>
                </a:lnTo>
                <a:lnTo>
                  <a:pt x="536757" y="74133"/>
                </a:lnTo>
                <a:lnTo>
                  <a:pt x="523870" y="74133"/>
                </a:lnTo>
                <a:lnTo>
                  <a:pt x="523793" y="62071"/>
                </a:lnTo>
                <a:lnTo>
                  <a:pt x="523658" y="58867"/>
                </a:lnTo>
                <a:lnTo>
                  <a:pt x="523535" y="55956"/>
                </a:lnTo>
                <a:lnTo>
                  <a:pt x="523052" y="51846"/>
                </a:lnTo>
                <a:lnTo>
                  <a:pt x="522991" y="51328"/>
                </a:lnTo>
                <a:lnTo>
                  <a:pt x="522865" y="50260"/>
                </a:lnTo>
                <a:close/>
              </a:path>
              <a:path w="1149350" h="557529">
                <a:moveTo>
                  <a:pt x="600769" y="62071"/>
                </a:moveTo>
                <a:lnTo>
                  <a:pt x="574968" y="62071"/>
                </a:lnTo>
                <a:lnTo>
                  <a:pt x="582340" y="65589"/>
                </a:lnTo>
                <a:lnTo>
                  <a:pt x="587198" y="72626"/>
                </a:lnTo>
                <a:lnTo>
                  <a:pt x="590387" y="78468"/>
                </a:lnTo>
                <a:lnTo>
                  <a:pt x="592664" y="85693"/>
                </a:lnTo>
                <a:lnTo>
                  <a:pt x="594031" y="94300"/>
                </a:lnTo>
                <a:lnTo>
                  <a:pt x="594486" y="104290"/>
                </a:lnTo>
                <a:lnTo>
                  <a:pt x="594486" y="175910"/>
                </a:lnTo>
                <a:lnTo>
                  <a:pt x="611826" y="175910"/>
                </a:lnTo>
                <a:lnTo>
                  <a:pt x="611813" y="104290"/>
                </a:lnTo>
                <a:lnTo>
                  <a:pt x="611135" y="91332"/>
                </a:lnTo>
                <a:lnTo>
                  <a:pt x="609061" y="79850"/>
                </a:lnTo>
                <a:lnTo>
                  <a:pt x="605606" y="70097"/>
                </a:lnTo>
                <a:lnTo>
                  <a:pt x="600769" y="62071"/>
                </a:lnTo>
                <a:close/>
              </a:path>
              <a:path w="1149350" h="557529">
                <a:moveTo>
                  <a:pt x="567848" y="47747"/>
                </a:moveTo>
                <a:lnTo>
                  <a:pt x="531723" y="63327"/>
                </a:lnTo>
                <a:lnTo>
                  <a:pt x="524624" y="74133"/>
                </a:lnTo>
                <a:lnTo>
                  <a:pt x="536757" y="74133"/>
                </a:lnTo>
                <a:lnTo>
                  <a:pt x="538697" y="71955"/>
                </a:lnTo>
                <a:lnTo>
                  <a:pt x="544728" y="68102"/>
                </a:lnTo>
                <a:lnTo>
                  <a:pt x="550760" y="64081"/>
                </a:lnTo>
                <a:lnTo>
                  <a:pt x="557545" y="62071"/>
                </a:lnTo>
                <a:lnTo>
                  <a:pt x="600769" y="62071"/>
                </a:lnTo>
                <a:lnTo>
                  <a:pt x="594565" y="55804"/>
                </a:lnTo>
                <a:lnTo>
                  <a:pt x="587010" y="51328"/>
                </a:lnTo>
                <a:lnTo>
                  <a:pt x="578104" y="48642"/>
                </a:lnTo>
                <a:lnTo>
                  <a:pt x="567848" y="47747"/>
                </a:lnTo>
                <a:close/>
              </a:path>
              <a:path w="1149350" h="557529">
                <a:moveTo>
                  <a:pt x="697500" y="47747"/>
                </a:moveTo>
                <a:lnTo>
                  <a:pt x="659553" y="60233"/>
                </a:lnTo>
                <a:lnTo>
                  <a:pt x="639763" y="94677"/>
                </a:lnTo>
                <a:lnTo>
                  <a:pt x="637941" y="113085"/>
                </a:lnTo>
                <a:lnTo>
                  <a:pt x="638397" y="122587"/>
                </a:lnTo>
                <a:lnTo>
                  <a:pt x="654025" y="160644"/>
                </a:lnTo>
                <a:lnTo>
                  <a:pt x="688736" y="177921"/>
                </a:lnTo>
                <a:lnTo>
                  <a:pt x="697500" y="178423"/>
                </a:lnTo>
                <a:lnTo>
                  <a:pt x="706248" y="177921"/>
                </a:lnTo>
                <a:lnTo>
                  <a:pt x="736719" y="164602"/>
                </a:lnTo>
                <a:lnTo>
                  <a:pt x="697500" y="164602"/>
                </a:lnTo>
                <a:lnTo>
                  <a:pt x="688312" y="163738"/>
                </a:lnTo>
                <a:lnTo>
                  <a:pt x="658108" y="134320"/>
                </a:lnTo>
                <a:lnTo>
                  <a:pt x="655281" y="113085"/>
                </a:lnTo>
                <a:lnTo>
                  <a:pt x="655881" y="103583"/>
                </a:lnTo>
                <a:lnTo>
                  <a:pt x="680097" y="65087"/>
                </a:lnTo>
                <a:lnTo>
                  <a:pt x="697500" y="61568"/>
                </a:lnTo>
                <a:lnTo>
                  <a:pt x="736719" y="61568"/>
                </a:lnTo>
                <a:lnTo>
                  <a:pt x="735305" y="60233"/>
                </a:lnTo>
                <a:lnTo>
                  <a:pt x="728912" y="55788"/>
                </a:lnTo>
                <a:lnTo>
                  <a:pt x="721955" y="52270"/>
                </a:lnTo>
                <a:lnTo>
                  <a:pt x="714400" y="49757"/>
                </a:lnTo>
                <a:lnTo>
                  <a:pt x="706248" y="48249"/>
                </a:lnTo>
                <a:lnTo>
                  <a:pt x="697500" y="47747"/>
                </a:lnTo>
                <a:close/>
              </a:path>
              <a:path w="1149350" h="557529">
                <a:moveTo>
                  <a:pt x="736719" y="61568"/>
                </a:moveTo>
                <a:lnTo>
                  <a:pt x="697500" y="61568"/>
                </a:lnTo>
                <a:lnTo>
                  <a:pt x="706672" y="62448"/>
                </a:lnTo>
                <a:lnTo>
                  <a:pt x="714840" y="65087"/>
                </a:lnTo>
                <a:lnTo>
                  <a:pt x="738996" y="101886"/>
                </a:lnTo>
                <a:lnTo>
                  <a:pt x="739719" y="113085"/>
                </a:lnTo>
                <a:lnTo>
                  <a:pt x="739106" y="122587"/>
                </a:lnTo>
                <a:lnTo>
                  <a:pt x="738996" y="124299"/>
                </a:lnTo>
                <a:lnTo>
                  <a:pt x="714840" y="161146"/>
                </a:lnTo>
                <a:lnTo>
                  <a:pt x="697500" y="164602"/>
                </a:lnTo>
                <a:lnTo>
                  <a:pt x="736719" y="164602"/>
                </a:lnTo>
                <a:lnTo>
                  <a:pt x="756603" y="122587"/>
                </a:lnTo>
                <a:lnTo>
                  <a:pt x="757058" y="113085"/>
                </a:lnTo>
                <a:lnTo>
                  <a:pt x="756603" y="103583"/>
                </a:lnTo>
                <a:lnTo>
                  <a:pt x="740912" y="65526"/>
                </a:lnTo>
                <a:lnTo>
                  <a:pt x="736719" y="61568"/>
                </a:lnTo>
                <a:close/>
              </a:path>
              <a:path w="1149350" h="557529">
                <a:moveTo>
                  <a:pt x="797720" y="50260"/>
                </a:moveTo>
                <a:lnTo>
                  <a:pt x="782139" y="50260"/>
                </a:lnTo>
                <a:lnTo>
                  <a:pt x="782579" y="57485"/>
                </a:lnTo>
                <a:lnTo>
                  <a:pt x="782672" y="59725"/>
                </a:lnTo>
                <a:lnTo>
                  <a:pt x="782797" y="62746"/>
                </a:lnTo>
                <a:lnTo>
                  <a:pt x="782921" y="66259"/>
                </a:lnTo>
                <a:lnTo>
                  <a:pt x="783030" y="70866"/>
                </a:lnTo>
                <a:lnTo>
                  <a:pt x="783145" y="175910"/>
                </a:lnTo>
                <a:lnTo>
                  <a:pt x="800484" y="175910"/>
                </a:lnTo>
                <a:lnTo>
                  <a:pt x="800484" y="93735"/>
                </a:lnTo>
                <a:lnTo>
                  <a:pt x="801992" y="87536"/>
                </a:lnTo>
                <a:lnTo>
                  <a:pt x="805008" y="81672"/>
                </a:lnTo>
                <a:lnTo>
                  <a:pt x="808191" y="75641"/>
                </a:lnTo>
                <a:lnTo>
                  <a:pt x="810836" y="72626"/>
                </a:lnTo>
                <a:lnTo>
                  <a:pt x="798474" y="72626"/>
                </a:lnTo>
                <a:lnTo>
                  <a:pt x="798355" y="58888"/>
                </a:lnTo>
                <a:lnTo>
                  <a:pt x="798237" y="55380"/>
                </a:lnTo>
                <a:lnTo>
                  <a:pt x="798178" y="54532"/>
                </a:lnTo>
                <a:lnTo>
                  <a:pt x="797890" y="51846"/>
                </a:lnTo>
                <a:lnTo>
                  <a:pt x="797814" y="51139"/>
                </a:lnTo>
                <a:lnTo>
                  <a:pt x="797720" y="50260"/>
                </a:lnTo>
                <a:close/>
              </a:path>
              <a:path w="1149350" h="557529">
                <a:moveTo>
                  <a:pt x="870402" y="62071"/>
                </a:moveTo>
                <a:lnTo>
                  <a:pt x="834661" y="62071"/>
                </a:lnTo>
                <a:lnTo>
                  <a:pt x="847085" y="64490"/>
                </a:lnTo>
                <a:lnTo>
                  <a:pt x="855959" y="71746"/>
                </a:lnTo>
                <a:lnTo>
                  <a:pt x="861284" y="83840"/>
                </a:lnTo>
                <a:lnTo>
                  <a:pt x="863058" y="100771"/>
                </a:lnTo>
                <a:lnTo>
                  <a:pt x="863058" y="175910"/>
                </a:lnTo>
                <a:lnTo>
                  <a:pt x="880147" y="175910"/>
                </a:lnTo>
                <a:lnTo>
                  <a:pt x="880242" y="98258"/>
                </a:lnTo>
                <a:lnTo>
                  <a:pt x="888172" y="74636"/>
                </a:lnTo>
                <a:lnTo>
                  <a:pt x="875372" y="74636"/>
                </a:lnTo>
                <a:lnTo>
                  <a:pt x="873238" y="66427"/>
                </a:lnTo>
                <a:lnTo>
                  <a:pt x="873194" y="66259"/>
                </a:lnTo>
                <a:lnTo>
                  <a:pt x="870402" y="62071"/>
                </a:lnTo>
                <a:close/>
              </a:path>
              <a:path w="1149350" h="557529">
                <a:moveTo>
                  <a:pt x="949274" y="62071"/>
                </a:moveTo>
                <a:lnTo>
                  <a:pt x="922533" y="62071"/>
                </a:lnTo>
                <a:lnTo>
                  <a:pt x="929988" y="65254"/>
                </a:lnTo>
                <a:lnTo>
                  <a:pt x="934567" y="70866"/>
                </a:lnTo>
                <a:lnTo>
                  <a:pt x="942972" y="175910"/>
                </a:lnTo>
                <a:lnTo>
                  <a:pt x="960312" y="175910"/>
                </a:lnTo>
                <a:lnTo>
                  <a:pt x="960312" y="98258"/>
                </a:lnTo>
                <a:lnTo>
                  <a:pt x="959618" y="87536"/>
                </a:lnTo>
                <a:lnTo>
                  <a:pt x="959589" y="87091"/>
                </a:lnTo>
                <a:lnTo>
                  <a:pt x="957422" y="77212"/>
                </a:lnTo>
                <a:lnTo>
                  <a:pt x="953809" y="68620"/>
                </a:lnTo>
                <a:lnTo>
                  <a:pt x="949274" y="62071"/>
                </a:lnTo>
                <a:close/>
              </a:path>
              <a:path w="1149350" h="557529">
                <a:moveTo>
                  <a:pt x="916585" y="47747"/>
                </a:moveTo>
                <a:lnTo>
                  <a:pt x="878723" y="66427"/>
                </a:lnTo>
                <a:lnTo>
                  <a:pt x="875372" y="74636"/>
                </a:lnTo>
                <a:lnTo>
                  <a:pt x="888172" y="74636"/>
                </a:lnTo>
                <a:lnTo>
                  <a:pt x="889445" y="72877"/>
                </a:lnTo>
                <a:lnTo>
                  <a:pt x="894392" y="68149"/>
                </a:lnTo>
                <a:lnTo>
                  <a:pt x="899937" y="64772"/>
                </a:lnTo>
                <a:lnTo>
                  <a:pt x="906078" y="62746"/>
                </a:lnTo>
                <a:lnTo>
                  <a:pt x="912816" y="62071"/>
                </a:lnTo>
                <a:lnTo>
                  <a:pt x="949274" y="62071"/>
                </a:lnTo>
                <a:lnTo>
                  <a:pt x="948752" y="61317"/>
                </a:lnTo>
                <a:lnTo>
                  <a:pt x="942407" y="55380"/>
                </a:lnTo>
                <a:lnTo>
                  <a:pt x="934930" y="51139"/>
                </a:lnTo>
                <a:lnTo>
                  <a:pt x="926323" y="48595"/>
                </a:lnTo>
                <a:lnTo>
                  <a:pt x="916585" y="47747"/>
                </a:lnTo>
                <a:close/>
              </a:path>
              <a:path w="1149350" h="557529">
                <a:moveTo>
                  <a:pt x="848232" y="47747"/>
                </a:moveTo>
                <a:lnTo>
                  <a:pt x="830473" y="47747"/>
                </a:lnTo>
                <a:lnTo>
                  <a:pt x="822515" y="50008"/>
                </a:lnTo>
                <a:lnTo>
                  <a:pt x="808275" y="58888"/>
                </a:lnTo>
                <a:lnTo>
                  <a:pt x="802914" y="64919"/>
                </a:lnTo>
                <a:lnTo>
                  <a:pt x="799228" y="72626"/>
                </a:lnTo>
                <a:lnTo>
                  <a:pt x="810836" y="72626"/>
                </a:lnTo>
                <a:lnTo>
                  <a:pt x="812379" y="70866"/>
                </a:lnTo>
                <a:lnTo>
                  <a:pt x="817573" y="67348"/>
                </a:lnTo>
                <a:lnTo>
                  <a:pt x="822934" y="63830"/>
                </a:lnTo>
                <a:lnTo>
                  <a:pt x="828630" y="62071"/>
                </a:lnTo>
                <a:lnTo>
                  <a:pt x="870402" y="62071"/>
                </a:lnTo>
                <a:lnTo>
                  <a:pt x="868950" y="59893"/>
                </a:lnTo>
                <a:lnTo>
                  <a:pt x="868838" y="59725"/>
                </a:lnTo>
                <a:lnTo>
                  <a:pt x="862304" y="55035"/>
                </a:lnTo>
                <a:lnTo>
                  <a:pt x="856048" y="50260"/>
                </a:lnTo>
                <a:lnTo>
                  <a:pt x="856204" y="50260"/>
                </a:lnTo>
                <a:lnTo>
                  <a:pt x="848232" y="47747"/>
                </a:lnTo>
                <a:close/>
              </a:path>
              <a:path w="1149350" h="557529">
                <a:moveTo>
                  <a:pt x="1010796" y="0"/>
                </a:moveTo>
                <a:lnTo>
                  <a:pt x="1002754" y="0"/>
                </a:lnTo>
                <a:lnTo>
                  <a:pt x="999487" y="1172"/>
                </a:lnTo>
                <a:lnTo>
                  <a:pt x="996974" y="3518"/>
                </a:lnTo>
                <a:lnTo>
                  <a:pt x="994629" y="5863"/>
                </a:lnTo>
                <a:lnTo>
                  <a:pt x="993456" y="9046"/>
                </a:lnTo>
                <a:lnTo>
                  <a:pt x="993456" y="16921"/>
                </a:lnTo>
                <a:lnTo>
                  <a:pt x="994629" y="20020"/>
                </a:lnTo>
                <a:lnTo>
                  <a:pt x="996974" y="22365"/>
                </a:lnTo>
                <a:lnTo>
                  <a:pt x="999487" y="24711"/>
                </a:lnTo>
                <a:lnTo>
                  <a:pt x="1002754" y="25884"/>
                </a:lnTo>
                <a:lnTo>
                  <a:pt x="1010796" y="25884"/>
                </a:lnTo>
                <a:lnTo>
                  <a:pt x="1013979" y="24711"/>
                </a:lnTo>
                <a:lnTo>
                  <a:pt x="1016325" y="22365"/>
                </a:lnTo>
                <a:lnTo>
                  <a:pt x="1018838" y="20020"/>
                </a:lnTo>
                <a:lnTo>
                  <a:pt x="1020094" y="16921"/>
                </a:lnTo>
                <a:lnTo>
                  <a:pt x="1020094" y="9046"/>
                </a:lnTo>
                <a:lnTo>
                  <a:pt x="1018838" y="5863"/>
                </a:lnTo>
                <a:lnTo>
                  <a:pt x="1016325" y="3518"/>
                </a:lnTo>
                <a:lnTo>
                  <a:pt x="1013979" y="1172"/>
                </a:lnTo>
                <a:lnTo>
                  <a:pt x="1010796" y="0"/>
                </a:lnTo>
                <a:close/>
              </a:path>
              <a:path w="1149350" h="557529">
                <a:moveTo>
                  <a:pt x="1015571" y="50260"/>
                </a:moveTo>
                <a:lnTo>
                  <a:pt x="997980" y="50260"/>
                </a:lnTo>
                <a:lnTo>
                  <a:pt x="997980" y="175910"/>
                </a:lnTo>
                <a:lnTo>
                  <a:pt x="1015571" y="175910"/>
                </a:lnTo>
                <a:lnTo>
                  <a:pt x="1015571" y="50260"/>
                </a:lnTo>
                <a:close/>
              </a:path>
              <a:path w="1149350" h="557529">
                <a:moveTo>
                  <a:pt x="1136148" y="62071"/>
                </a:moveTo>
                <a:lnTo>
                  <a:pt x="1107797" y="62071"/>
                </a:lnTo>
                <a:lnTo>
                  <a:pt x="1115503" y="64835"/>
                </a:lnTo>
                <a:lnTo>
                  <a:pt x="1120697" y="70364"/>
                </a:lnTo>
                <a:lnTo>
                  <a:pt x="1126058" y="75725"/>
                </a:lnTo>
                <a:lnTo>
                  <a:pt x="1128739" y="83599"/>
                </a:lnTo>
                <a:lnTo>
                  <a:pt x="1128739" y="100771"/>
                </a:lnTo>
                <a:lnTo>
                  <a:pt x="1100593" y="100771"/>
                </a:lnTo>
                <a:lnTo>
                  <a:pt x="1088719" y="101431"/>
                </a:lnTo>
                <a:lnTo>
                  <a:pt x="1051024" y="123703"/>
                </a:lnTo>
                <a:lnTo>
                  <a:pt x="1047601" y="139891"/>
                </a:lnTo>
                <a:lnTo>
                  <a:pt x="1047568" y="140226"/>
                </a:lnTo>
                <a:lnTo>
                  <a:pt x="1073096" y="175910"/>
                </a:lnTo>
                <a:lnTo>
                  <a:pt x="1073329" y="175910"/>
                </a:lnTo>
                <a:lnTo>
                  <a:pt x="1080772" y="177764"/>
                </a:lnTo>
                <a:lnTo>
                  <a:pt x="1089536" y="178423"/>
                </a:lnTo>
                <a:lnTo>
                  <a:pt x="1097912" y="178423"/>
                </a:lnTo>
                <a:lnTo>
                  <a:pt x="1105619" y="176581"/>
                </a:lnTo>
                <a:lnTo>
                  <a:pt x="1119692" y="169209"/>
                </a:lnTo>
                <a:lnTo>
                  <a:pt x="1125177" y="164351"/>
                </a:lnTo>
                <a:lnTo>
                  <a:pt x="1083253" y="164351"/>
                </a:lnTo>
                <a:lnTo>
                  <a:pt x="1076803" y="162173"/>
                </a:lnTo>
                <a:lnTo>
                  <a:pt x="1071945" y="157817"/>
                </a:lnTo>
                <a:lnTo>
                  <a:pt x="1067086" y="153293"/>
                </a:lnTo>
                <a:lnTo>
                  <a:pt x="1064657" y="147430"/>
                </a:lnTo>
                <a:lnTo>
                  <a:pt x="1064657" y="131849"/>
                </a:lnTo>
                <a:lnTo>
                  <a:pt x="1099839" y="114090"/>
                </a:lnTo>
                <a:lnTo>
                  <a:pt x="1146330" y="114090"/>
                </a:lnTo>
                <a:lnTo>
                  <a:pt x="1146330" y="91976"/>
                </a:lnTo>
                <a:lnTo>
                  <a:pt x="1145669" y="83599"/>
                </a:lnTo>
                <a:lnTo>
                  <a:pt x="1145544" y="82018"/>
                </a:lnTo>
                <a:lnTo>
                  <a:pt x="1143188" y="73254"/>
                </a:lnTo>
                <a:lnTo>
                  <a:pt x="1139262" y="65683"/>
                </a:lnTo>
                <a:lnTo>
                  <a:pt x="1136148" y="62071"/>
                </a:lnTo>
                <a:close/>
              </a:path>
              <a:path w="1149350" h="557529">
                <a:moveTo>
                  <a:pt x="1146330" y="157314"/>
                </a:moveTo>
                <a:lnTo>
                  <a:pt x="1130749" y="157314"/>
                </a:lnTo>
                <a:lnTo>
                  <a:pt x="1131754" y="166026"/>
                </a:lnTo>
                <a:lnTo>
                  <a:pt x="1132843" y="172225"/>
                </a:lnTo>
                <a:lnTo>
                  <a:pt x="1134016" y="175910"/>
                </a:lnTo>
                <a:lnTo>
                  <a:pt x="1149094" y="175910"/>
                </a:lnTo>
                <a:lnTo>
                  <a:pt x="1147251" y="166361"/>
                </a:lnTo>
                <a:lnTo>
                  <a:pt x="1146330" y="158487"/>
                </a:lnTo>
                <a:lnTo>
                  <a:pt x="1146330" y="157314"/>
                </a:lnTo>
                <a:close/>
              </a:path>
              <a:path w="1149350" h="557529">
                <a:moveTo>
                  <a:pt x="1146330" y="114090"/>
                </a:moveTo>
                <a:lnTo>
                  <a:pt x="1128739" y="114090"/>
                </a:lnTo>
                <a:lnTo>
                  <a:pt x="1128619" y="140226"/>
                </a:lnTo>
                <a:lnTo>
                  <a:pt x="1126980" y="144833"/>
                </a:lnTo>
                <a:lnTo>
                  <a:pt x="1123461" y="149524"/>
                </a:lnTo>
                <a:lnTo>
                  <a:pt x="1120111" y="154047"/>
                </a:lnTo>
                <a:lnTo>
                  <a:pt x="1115587" y="157649"/>
                </a:lnTo>
                <a:lnTo>
                  <a:pt x="1104195" y="163010"/>
                </a:lnTo>
                <a:lnTo>
                  <a:pt x="1097996" y="164351"/>
                </a:lnTo>
                <a:lnTo>
                  <a:pt x="1125177" y="164351"/>
                </a:lnTo>
                <a:lnTo>
                  <a:pt x="1125556" y="164015"/>
                </a:lnTo>
                <a:lnTo>
                  <a:pt x="1130247" y="157314"/>
                </a:lnTo>
                <a:lnTo>
                  <a:pt x="1146330" y="157314"/>
                </a:lnTo>
                <a:lnTo>
                  <a:pt x="1146330" y="114090"/>
                </a:lnTo>
                <a:close/>
              </a:path>
              <a:path w="1149350" h="557529">
                <a:moveTo>
                  <a:pt x="1098583" y="47747"/>
                </a:moveTo>
                <a:lnTo>
                  <a:pt x="1061076" y="60563"/>
                </a:lnTo>
                <a:lnTo>
                  <a:pt x="1052092" y="70113"/>
                </a:lnTo>
                <a:lnTo>
                  <a:pt x="1061641" y="81170"/>
                </a:lnTo>
                <a:lnTo>
                  <a:pt x="1065495" y="74971"/>
                </a:lnTo>
                <a:lnTo>
                  <a:pt x="1070431" y="70364"/>
                </a:lnTo>
                <a:lnTo>
                  <a:pt x="1070847" y="70113"/>
                </a:lnTo>
                <a:lnTo>
                  <a:pt x="1076719" y="67097"/>
                </a:lnTo>
                <a:lnTo>
                  <a:pt x="1083086" y="63746"/>
                </a:lnTo>
                <a:lnTo>
                  <a:pt x="1090038" y="62071"/>
                </a:lnTo>
                <a:lnTo>
                  <a:pt x="1136148" y="62071"/>
                </a:lnTo>
                <a:lnTo>
                  <a:pt x="1133765" y="59307"/>
                </a:lnTo>
                <a:lnTo>
                  <a:pt x="1126948" y="54249"/>
                </a:lnTo>
                <a:lnTo>
                  <a:pt x="1118812" y="50637"/>
                </a:lnTo>
                <a:lnTo>
                  <a:pt x="1109357" y="48469"/>
                </a:lnTo>
                <a:lnTo>
                  <a:pt x="1098583" y="47747"/>
                </a:lnTo>
                <a:close/>
              </a:path>
              <a:path w="1149350" h="557529">
                <a:moveTo>
                  <a:pt x="18596" y="532926"/>
                </a:moveTo>
                <a:lnTo>
                  <a:pt x="57296" y="557051"/>
                </a:lnTo>
                <a:lnTo>
                  <a:pt x="70285" y="556093"/>
                </a:lnTo>
                <a:lnTo>
                  <a:pt x="81610" y="553218"/>
                </a:lnTo>
                <a:lnTo>
                  <a:pt x="91269" y="548428"/>
                </a:lnTo>
                <a:lnTo>
                  <a:pt x="98964" y="541973"/>
                </a:lnTo>
                <a:lnTo>
                  <a:pt x="49925" y="541973"/>
                </a:lnTo>
                <a:lnTo>
                  <a:pt x="43609" y="541234"/>
                </a:lnTo>
                <a:lnTo>
                  <a:pt x="37443" y="539711"/>
                </a:lnTo>
                <a:lnTo>
                  <a:pt x="31412" y="538371"/>
                </a:lnTo>
                <a:lnTo>
                  <a:pt x="25130" y="536109"/>
                </a:lnTo>
                <a:lnTo>
                  <a:pt x="18596" y="532926"/>
                </a:lnTo>
                <a:close/>
              </a:path>
              <a:path w="1149350" h="557529">
                <a:moveTo>
                  <a:pt x="113839" y="481660"/>
                </a:moveTo>
                <a:lnTo>
                  <a:pt x="97504" y="481660"/>
                </a:lnTo>
                <a:lnTo>
                  <a:pt x="97504" y="494225"/>
                </a:lnTo>
                <a:lnTo>
                  <a:pt x="96876" y="505612"/>
                </a:lnTo>
                <a:lnTo>
                  <a:pt x="74762" y="539020"/>
                </a:lnTo>
                <a:lnTo>
                  <a:pt x="56794" y="541973"/>
                </a:lnTo>
                <a:lnTo>
                  <a:pt x="98964" y="541973"/>
                </a:lnTo>
                <a:lnTo>
                  <a:pt x="113736" y="498309"/>
                </a:lnTo>
                <a:lnTo>
                  <a:pt x="113839" y="481660"/>
                </a:lnTo>
                <a:close/>
              </a:path>
              <a:path w="1149350" h="557529">
                <a:moveTo>
                  <a:pt x="66092" y="372344"/>
                </a:moveTo>
                <a:lnTo>
                  <a:pt x="57547" y="372344"/>
                </a:lnTo>
                <a:lnTo>
                  <a:pt x="45988" y="373412"/>
                </a:lnTo>
                <a:lnTo>
                  <a:pt x="12690" y="398621"/>
                </a:lnTo>
                <a:lnTo>
                  <a:pt x="4774" y="435421"/>
                </a:lnTo>
                <a:lnTo>
                  <a:pt x="5493" y="447578"/>
                </a:lnTo>
                <a:lnTo>
                  <a:pt x="5606" y="449494"/>
                </a:lnTo>
                <a:lnTo>
                  <a:pt x="26653" y="492733"/>
                </a:lnTo>
                <a:lnTo>
                  <a:pt x="57799" y="502770"/>
                </a:lnTo>
                <a:lnTo>
                  <a:pt x="66678" y="502770"/>
                </a:lnTo>
                <a:lnTo>
                  <a:pt x="74552" y="500927"/>
                </a:lnTo>
                <a:lnTo>
                  <a:pt x="81421" y="497241"/>
                </a:lnTo>
                <a:lnTo>
                  <a:pt x="88458" y="493388"/>
                </a:lnTo>
                <a:lnTo>
                  <a:pt x="93559" y="488445"/>
                </a:lnTo>
                <a:lnTo>
                  <a:pt x="59809" y="488445"/>
                </a:lnTo>
                <a:lnTo>
                  <a:pt x="51485" y="487582"/>
                </a:lnTo>
                <a:lnTo>
                  <a:pt x="24869" y="458069"/>
                </a:lnTo>
                <a:lnTo>
                  <a:pt x="22365" y="435923"/>
                </a:lnTo>
                <a:lnTo>
                  <a:pt x="22994" y="424976"/>
                </a:lnTo>
                <a:lnTo>
                  <a:pt x="44291" y="389496"/>
                </a:lnTo>
                <a:lnTo>
                  <a:pt x="59809" y="386166"/>
                </a:lnTo>
                <a:lnTo>
                  <a:pt x="91965" y="386166"/>
                </a:lnTo>
                <a:lnTo>
                  <a:pt x="87285" y="381559"/>
                </a:lnTo>
                <a:lnTo>
                  <a:pt x="80416" y="377873"/>
                </a:lnTo>
                <a:lnTo>
                  <a:pt x="73715" y="374187"/>
                </a:lnTo>
                <a:lnTo>
                  <a:pt x="66092" y="372344"/>
                </a:lnTo>
                <a:close/>
              </a:path>
              <a:path w="1149350" h="557529">
                <a:moveTo>
                  <a:pt x="91965" y="386166"/>
                </a:moveTo>
                <a:lnTo>
                  <a:pt x="59809" y="386166"/>
                </a:lnTo>
                <a:lnTo>
                  <a:pt x="69002" y="386998"/>
                </a:lnTo>
                <a:lnTo>
                  <a:pt x="68148" y="386998"/>
                </a:lnTo>
                <a:lnTo>
                  <a:pt x="95871" y="419730"/>
                </a:lnTo>
                <a:lnTo>
                  <a:pt x="96499" y="429138"/>
                </a:lnTo>
                <a:lnTo>
                  <a:pt x="96442" y="450295"/>
                </a:lnTo>
                <a:lnTo>
                  <a:pt x="95898" y="457912"/>
                </a:lnTo>
                <a:lnTo>
                  <a:pt x="95887" y="458069"/>
                </a:lnTo>
                <a:lnTo>
                  <a:pt x="67898" y="487801"/>
                </a:lnTo>
                <a:lnTo>
                  <a:pt x="59809" y="488445"/>
                </a:lnTo>
                <a:lnTo>
                  <a:pt x="93559" y="488445"/>
                </a:lnTo>
                <a:lnTo>
                  <a:pt x="93819" y="488194"/>
                </a:lnTo>
                <a:lnTo>
                  <a:pt x="97504" y="481660"/>
                </a:lnTo>
                <a:lnTo>
                  <a:pt x="113839" y="481660"/>
                </a:lnTo>
                <a:lnTo>
                  <a:pt x="113839" y="393705"/>
                </a:lnTo>
                <a:lnTo>
                  <a:pt x="96499" y="393705"/>
                </a:lnTo>
                <a:lnTo>
                  <a:pt x="92737" y="386998"/>
                </a:lnTo>
                <a:lnTo>
                  <a:pt x="91965" y="386166"/>
                </a:lnTo>
                <a:close/>
              </a:path>
              <a:path w="1149350" h="557529">
                <a:moveTo>
                  <a:pt x="113839" y="374857"/>
                </a:moveTo>
                <a:lnTo>
                  <a:pt x="99515" y="374857"/>
                </a:lnTo>
                <a:lnTo>
                  <a:pt x="97002" y="393705"/>
                </a:lnTo>
                <a:lnTo>
                  <a:pt x="113839" y="393705"/>
                </a:lnTo>
                <a:lnTo>
                  <a:pt x="113839" y="374857"/>
                </a:lnTo>
                <a:close/>
              </a:path>
              <a:path w="1149350" h="557529">
                <a:moveTo>
                  <a:pt x="164372" y="324597"/>
                </a:moveTo>
                <a:lnTo>
                  <a:pt x="156330" y="324597"/>
                </a:lnTo>
                <a:lnTo>
                  <a:pt x="153064" y="325770"/>
                </a:lnTo>
                <a:lnTo>
                  <a:pt x="150551" y="328115"/>
                </a:lnTo>
                <a:lnTo>
                  <a:pt x="148205" y="330461"/>
                </a:lnTo>
                <a:lnTo>
                  <a:pt x="147032" y="333644"/>
                </a:lnTo>
                <a:lnTo>
                  <a:pt x="147032" y="341518"/>
                </a:lnTo>
                <a:lnTo>
                  <a:pt x="148205" y="344617"/>
                </a:lnTo>
                <a:lnTo>
                  <a:pt x="150551" y="346963"/>
                </a:lnTo>
                <a:lnTo>
                  <a:pt x="153064" y="349308"/>
                </a:lnTo>
                <a:lnTo>
                  <a:pt x="156330" y="350481"/>
                </a:lnTo>
                <a:lnTo>
                  <a:pt x="164372" y="350481"/>
                </a:lnTo>
                <a:lnTo>
                  <a:pt x="167555" y="349308"/>
                </a:lnTo>
                <a:lnTo>
                  <a:pt x="169901" y="346963"/>
                </a:lnTo>
                <a:lnTo>
                  <a:pt x="172414" y="344617"/>
                </a:lnTo>
                <a:lnTo>
                  <a:pt x="173670" y="341518"/>
                </a:lnTo>
                <a:lnTo>
                  <a:pt x="173670" y="333644"/>
                </a:lnTo>
                <a:lnTo>
                  <a:pt x="172414" y="330461"/>
                </a:lnTo>
                <a:lnTo>
                  <a:pt x="169901" y="328115"/>
                </a:lnTo>
                <a:lnTo>
                  <a:pt x="167555" y="325770"/>
                </a:lnTo>
                <a:lnTo>
                  <a:pt x="164372" y="324597"/>
                </a:lnTo>
                <a:close/>
              </a:path>
              <a:path w="1149350" h="557529">
                <a:moveTo>
                  <a:pt x="169147" y="374857"/>
                </a:moveTo>
                <a:lnTo>
                  <a:pt x="151556" y="374857"/>
                </a:lnTo>
                <a:lnTo>
                  <a:pt x="151556" y="500508"/>
                </a:lnTo>
                <a:lnTo>
                  <a:pt x="169147" y="500508"/>
                </a:lnTo>
                <a:lnTo>
                  <a:pt x="169147" y="374857"/>
                </a:lnTo>
                <a:close/>
              </a:path>
              <a:path w="1149350" h="557529">
                <a:moveTo>
                  <a:pt x="224013" y="374857"/>
                </a:moveTo>
                <a:lnTo>
                  <a:pt x="206673" y="374857"/>
                </a:lnTo>
                <a:lnTo>
                  <a:pt x="206714" y="448740"/>
                </a:lnTo>
                <a:lnTo>
                  <a:pt x="217730" y="489199"/>
                </a:lnTo>
                <a:lnTo>
                  <a:pt x="250651" y="503021"/>
                </a:lnTo>
                <a:lnTo>
                  <a:pt x="257640" y="502597"/>
                </a:lnTo>
                <a:lnTo>
                  <a:pt x="285745" y="488697"/>
                </a:lnTo>
                <a:lnTo>
                  <a:pt x="253667" y="488697"/>
                </a:lnTo>
                <a:lnTo>
                  <a:pt x="240693" y="486199"/>
                </a:lnTo>
                <a:lnTo>
                  <a:pt x="231426" y="478707"/>
                </a:lnTo>
                <a:lnTo>
                  <a:pt x="225866" y="466221"/>
                </a:lnTo>
                <a:lnTo>
                  <a:pt x="224013" y="448740"/>
                </a:lnTo>
                <a:lnTo>
                  <a:pt x="224013" y="374857"/>
                </a:lnTo>
                <a:close/>
              </a:path>
              <a:path w="1149350" h="557529">
                <a:moveTo>
                  <a:pt x="310461" y="476886"/>
                </a:moveTo>
                <a:lnTo>
                  <a:pt x="294629" y="476886"/>
                </a:lnTo>
                <a:lnTo>
                  <a:pt x="294670" y="479063"/>
                </a:lnTo>
                <a:lnTo>
                  <a:pt x="294796" y="485765"/>
                </a:lnTo>
                <a:lnTo>
                  <a:pt x="295634" y="493639"/>
                </a:lnTo>
                <a:lnTo>
                  <a:pt x="297142" y="500508"/>
                </a:lnTo>
                <a:lnTo>
                  <a:pt x="312722" y="500508"/>
                </a:lnTo>
                <a:lnTo>
                  <a:pt x="311215" y="491461"/>
                </a:lnTo>
                <a:lnTo>
                  <a:pt x="310461" y="483084"/>
                </a:lnTo>
                <a:lnTo>
                  <a:pt x="310461" y="476886"/>
                </a:lnTo>
                <a:close/>
              </a:path>
              <a:path w="1149350" h="557529">
                <a:moveTo>
                  <a:pt x="310461" y="374857"/>
                </a:moveTo>
                <a:lnTo>
                  <a:pt x="293121" y="374857"/>
                </a:lnTo>
                <a:lnTo>
                  <a:pt x="293121" y="452258"/>
                </a:lnTo>
                <a:lnTo>
                  <a:pt x="291362" y="459965"/>
                </a:lnTo>
                <a:lnTo>
                  <a:pt x="287843" y="466833"/>
                </a:lnTo>
                <a:lnTo>
                  <a:pt x="284493" y="473702"/>
                </a:lnTo>
                <a:lnTo>
                  <a:pt x="279802" y="479063"/>
                </a:lnTo>
                <a:lnTo>
                  <a:pt x="273771" y="482917"/>
                </a:lnTo>
                <a:lnTo>
                  <a:pt x="267907" y="486770"/>
                </a:lnTo>
                <a:lnTo>
                  <a:pt x="261206" y="488697"/>
                </a:lnTo>
                <a:lnTo>
                  <a:pt x="285745" y="488697"/>
                </a:lnTo>
                <a:lnTo>
                  <a:pt x="286587" y="487880"/>
                </a:lnTo>
                <a:lnTo>
                  <a:pt x="290482" y="482713"/>
                </a:lnTo>
                <a:lnTo>
                  <a:pt x="293623" y="476886"/>
                </a:lnTo>
                <a:lnTo>
                  <a:pt x="310461" y="476886"/>
                </a:lnTo>
                <a:lnTo>
                  <a:pt x="310461" y="374857"/>
                </a:lnTo>
                <a:close/>
              </a:path>
              <a:path w="1149350" h="557529">
                <a:moveTo>
                  <a:pt x="361677" y="374857"/>
                </a:moveTo>
                <a:lnTo>
                  <a:pt x="345594" y="374857"/>
                </a:lnTo>
                <a:lnTo>
                  <a:pt x="345885" y="379632"/>
                </a:lnTo>
                <a:lnTo>
                  <a:pt x="345962" y="381391"/>
                </a:lnTo>
                <a:lnTo>
                  <a:pt x="346062" y="384323"/>
                </a:lnTo>
                <a:lnTo>
                  <a:pt x="346159" y="387171"/>
                </a:lnTo>
                <a:lnTo>
                  <a:pt x="346225" y="391108"/>
                </a:lnTo>
                <a:lnTo>
                  <a:pt x="346348" y="500508"/>
                </a:lnTo>
                <a:lnTo>
                  <a:pt x="363687" y="500508"/>
                </a:lnTo>
                <a:lnTo>
                  <a:pt x="363687" y="426290"/>
                </a:lnTo>
                <a:lnTo>
                  <a:pt x="365279" y="418165"/>
                </a:lnTo>
                <a:lnTo>
                  <a:pt x="368462" y="410793"/>
                </a:lnTo>
                <a:lnTo>
                  <a:pt x="371813" y="403422"/>
                </a:lnTo>
                <a:lnTo>
                  <a:pt x="374501" y="399987"/>
                </a:lnTo>
                <a:lnTo>
                  <a:pt x="362682" y="399987"/>
                </a:lnTo>
                <a:lnTo>
                  <a:pt x="362610" y="387171"/>
                </a:lnTo>
                <a:lnTo>
                  <a:pt x="362347" y="381391"/>
                </a:lnTo>
                <a:lnTo>
                  <a:pt x="361677" y="374857"/>
                </a:lnTo>
                <a:close/>
              </a:path>
              <a:path w="1149350" h="557529">
                <a:moveTo>
                  <a:pt x="404901" y="372344"/>
                </a:moveTo>
                <a:lnTo>
                  <a:pt x="392838" y="372344"/>
                </a:lnTo>
                <a:lnTo>
                  <a:pt x="384606" y="374857"/>
                </a:lnTo>
                <a:lnTo>
                  <a:pt x="384762" y="374857"/>
                </a:lnTo>
                <a:lnTo>
                  <a:pt x="371310" y="384323"/>
                </a:lnTo>
                <a:lnTo>
                  <a:pt x="366368" y="391108"/>
                </a:lnTo>
                <a:lnTo>
                  <a:pt x="363185" y="399987"/>
                </a:lnTo>
                <a:lnTo>
                  <a:pt x="374501" y="399987"/>
                </a:lnTo>
                <a:lnTo>
                  <a:pt x="376336" y="397642"/>
                </a:lnTo>
                <a:lnTo>
                  <a:pt x="387729" y="389265"/>
                </a:lnTo>
                <a:lnTo>
                  <a:pt x="394011" y="387171"/>
                </a:lnTo>
                <a:lnTo>
                  <a:pt x="409173" y="387171"/>
                </a:lnTo>
                <a:lnTo>
                  <a:pt x="409173" y="373098"/>
                </a:lnTo>
                <a:lnTo>
                  <a:pt x="407330" y="372596"/>
                </a:lnTo>
                <a:lnTo>
                  <a:pt x="404901" y="372344"/>
                </a:lnTo>
                <a:close/>
              </a:path>
              <a:path w="1149350" h="557529">
                <a:moveTo>
                  <a:pt x="409173" y="387171"/>
                </a:moveTo>
                <a:lnTo>
                  <a:pt x="403728" y="387171"/>
                </a:lnTo>
                <a:lnTo>
                  <a:pt x="406492" y="387338"/>
                </a:lnTo>
                <a:lnTo>
                  <a:pt x="409173" y="387674"/>
                </a:lnTo>
                <a:lnTo>
                  <a:pt x="409173" y="387171"/>
                </a:lnTo>
                <a:close/>
              </a:path>
              <a:path w="1149350" h="557529">
                <a:moveTo>
                  <a:pt x="445859" y="324597"/>
                </a:moveTo>
                <a:lnTo>
                  <a:pt x="437817" y="324597"/>
                </a:lnTo>
                <a:lnTo>
                  <a:pt x="434550" y="325770"/>
                </a:lnTo>
                <a:lnTo>
                  <a:pt x="432037" y="328115"/>
                </a:lnTo>
                <a:lnTo>
                  <a:pt x="429692" y="330461"/>
                </a:lnTo>
                <a:lnTo>
                  <a:pt x="428519" y="333644"/>
                </a:lnTo>
                <a:lnTo>
                  <a:pt x="428519" y="341518"/>
                </a:lnTo>
                <a:lnTo>
                  <a:pt x="429692" y="344617"/>
                </a:lnTo>
                <a:lnTo>
                  <a:pt x="432037" y="346963"/>
                </a:lnTo>
                <a:lnTo>
                  <a:pt x="434550" y="349308"/>
                </a:lnTo>
                <a:lnTo>
                  <a:pt x="437817" y="350481"/>
                </a:lnTo>
                <a:lnTo>
                  <a:pt x="445859" y="350481"/>
                </a:lnTo>
                <a:lnTo>
                  <a:pt x="449042" y="349308"/>
                </a:lnTo>
                <a:lnTo>
                  <a:pt x="451388" y="346963"/>
                </a:lnTo>
                <a:lnTo>
                  <a:pt x="453901" y="344617"/>
                </a:lnTo>
                <a:lnTo>
                  <a:pt x="455157" y="341518"/>
                </a:lnTo>
                <a:lnTo>
                  <a:pt x="455157" y="333644"/>
                </a:lnTo>
                <a:lnTo>
                  <a:pt x="453901" y="330461"/>
                </a:lnTo>
                <a:lnTo>
                  <a:pt x="451388" y="328115"/>
                </a:lnTo>
                <a:lnTo>
                  <a:pt x="449042" y="325770"/>
                </a:lnTo>
                <a:lnTo>
                  <a:pt x="445859" y="324597"/>
                </a:lnTo>
                <a:close/>
              </a:path>
              <a:path w="1149350" h="557529">
                <a:moveTo>
                  <a:pt x="450634" y="374857"/>
                </a:moveTo>
                <a:lnTo>
                  <a:pt x="433043" y="374857"/>
                </a:lnTo>
                <a:lnTo>
                  <a:pt x="433043" y="500508"/>
                </a:lnTo>
                <a:lnTo>
                  <a:pt x="450634" y="500508"/>
                </a:lnTo>
                <a:lnTo>
                  <a:pt x="450634" y="374857"/>
                </a:lnTo>
                <a:close/>
              </a:path>
              <a:path w="1149350" h="557529">
                <a:moveTo>
                  <a:pt x="541939" y="372344"/>
                </a:moveTo>
                <a:lnTo>
                  <a:pt x="533897" y="372344"/>
                </a:lnTo>
                <a:lnTo>
                  <a:pt x="522337" y="373412"/>
                </a:lnTo>
                <a:lnTo>
                  <a:pt x="488930" y="398621"/>
                </a:lnTo>
                <a:lnTo>
                  <a:pt x="480872" y="435421"/>
                </a:lnTo>
                <a:lnTo>
                  <a:pt x="481752" y="450295"/>
                </a:lnTo>
                <a:lnTo>
                  <a:pt x="502626" y="492843"/>
                </a:lnTo>
                <a:lnTo>
                  <a:pt x="533394" y="503021"/>
                </a:lnTo>
                <a:lnTo>
                  <a:pt x="541939" y="503021"/>
                </a:lnTo>
                <a:lnTo>
                  <a:pt x="549813" y="500927"/>
                </a:lnTo>
                <a:lnTo>
                  <a:pt x="564388" y="492382"/>
                </a:lnTo>
                <a:lnTo>
                  <a:pt x="567967" y="488697"/>
                </a:lnTo>
                <a:lnTo>
                  <a:pt x="535153" y="488697"/>
                </a:lnTo>
                <a:lnTo>
                  <a:pt x="527065" y="487817"/>
                </a:lnTo>
                <a:lnTo>
                  <a:pt x="500914" y="457912"/>
                </a:lnTo>
                <a:lnTo>
                  <a:pt x="498463" y="435923"/>
                </a:lnTo>
                <a:lnTo>
                  <a:pt x="499076" y="424882"/>
                </a:lnTo>
                <a:lnTo>
                  <a:pt x="519950" y="389496"/>
                </a:lnTo>
                <a:lnTo>
                  <a:pt x="535405" y="386166"/>
                </a:lnTo>
                <a:lnTo>
                  <a:pt x="567644" y="386166"/>
                </a:lnTo>
                <a:lnTo>
                  <a:pt x="562294" y="381140"/>
                </a:lnTo>
                <a:lnTo>
                  <a:pt x="549226" y="374103"/>
                </a:lnTo>
                <a:lnTo>
                  <a:pt x="541939" y="372344"/>
                </a:lnTo>
                <a:close/>
              </a:path>
              <a:path w="1149350" h="557529">
                <a:moveTo>
                  <a:pt x="589984" y="479399"/>
                </a:moveTo>
                <a:lnTo>
                  <a:pt x="574356" y="479399"/>
                </a:lnTo>
                <a:lnTo>
                  <a:pt x="574437" y="488697"/>
                </a:lnTo>
                <a:lnTo>
                  <a:pt x="574569" y="492382"/>
                </a:lnTo>
                <a:lnTo>
                  <a:pt x="574608" y="493471"/>
                </a:lnTo>
                <a:lnTo>
                  <a:pt x="575110" y="500508"/>
                </a:lnTo>
                <a:lnTo>
                  <a:pt x="590691" y="500508"/>
                </a:lnTo>
                <a:lnTo>
                  <a:pt x="590565" y="498497"/>
                </a:lnTo>
                <a:lnTo>
                  <a:pt x="590454" y="496738"/>
                </a:lnTo>
                <a:lnTo>
                  <a:pt x="590361" y="495262"/>
                </a:lnTo>
                <a:lnTo>
                  <a:pt x="590263" y="492382"/>
                </a:lnTo>
                <a:lnTo>
                  <a:pt x="590138" y="488697"/>
                </a:lnTo>
                <a:lnTo>
                  <a:pt x="590035" y="482760"/>
                </a:lnTo>
                <a:lnTo>
                  <a:pt x="589984" y="479399"/>
                </a:lnTo>
                <a:close/>
              </a:path>
              <a:path w="1149350" h="557529">
                <a:moveTo>
                  <a:pt x="567644" y="386166"/>
                </a:moveTo>
                <a:lnTo>
                  <a:pt x="535405" y="386166"/>
                </a:lnTo>
                <a:lnTo>
                  <a:pt x="544616" y="386998"/>
                </a:lnTo>
                <a:lnTo>
                  <a:pt x="543762" y="386998"/>
                </a:lnTo>
                <a:lnTo>
                  <a:pt x="571953" y="419212"/>
                </a:lnTo>
                <a:lnTo>
                  <a:pt x="572597" y="428384"/>
                </a:lnTo>
                <a:lnTo>
                  <a:pt x="572594" y="450295"/>
                </a:lnTo>
                <a:lnTo>
                  <a:pt x="550357" y="486058"/>
                </a:lnTo>
                <a:lnTo>
                  <a:pt x="535153" y="488697"/>
                </a:lnTo>
                <a:lnTo>
                  <a:pt x="567967" y="488697"/>
                </a:lnTo>
                <a:lnTo>
                  <a:pt x="570000" y="486603"/>
                </a:lnTo>
                <a:lnTo>
                  <a:pt x="573854" y="479399"/>
                </a:lnTo>
                <a:lnTo>
                  <a:pt x="589984" y="479399"/>
                </a:lnTo>
                <a:lnTo>
                  <a:pt x="589960" y="393202"/>
                </a:lnTo>
                <a:lnTo>
                  <a:pt x="572346" y="393202"/>
                </a:lnTo>
                <a:lnTo>
                  <a:pt x="567823" y="386333"/>
                </a:lnTo>
                <a:lnTo>
                  <a:pt x="567644" y="386166"/>
                </a:lnTo>
                <a:close/>
              </a:path>
              <a:path w="1149350" h="557529">
                <a:moveTo>
                  <a:pt x="589937" y="314042"/>
                </a:moveTo>
                <a:lnTo>
                  <a:pt x="572849" y="314042"/>
                </a:lnTo>
                <a:lnTo>
                  <a:pt x="572849" y="393202"/>
                </a:lnTo>
                <a:lnTo>
                  <a:pt x="589960" y="393202"/>
                </a:lnTo>
                <a:lnTo>
                  <a:pt x="589937" y="314042"/>
                </a:lnTo>
                <a:close/>
              </a:path>
              <a:path w="1149350" h="557529">
                <a:moveTo>
                  <a:pt x="640470" y="324597"/>
                </a:moveTo>
                <a:lnTo>
                  <a:pt x="632429" y="324597"/>
                </a:lnTo>
                <a:lnTo>
                  <a:pt x="629162" y="325770"/>
                </a:lnTo>
                <a:lnTo>
                  <a:pt x="626649" y="328115"/>
                </a:lnTo>
                <a:lnTo>
                  <a:pt x="624303" y="330461"/>
                </a:lnTo>
                <a:lnTo>
                  <a:pt x="623130" y="333644"/>
                </a:lnTo>
                <a:lnTo>
                  <a:pt x="623130" y="341518"/>
                </a:lnTo>
                <a:lnTo>
                  <a:pt x="624303" y="344617"/>
                </a:lnTo>
                <a:lnTo>
                  <a:pt x="626649" y="346963"/>
                </a:lnTo>
                <a:lnTo>
                  <a:pt x="629162" y="349308"/>
                </a:lnTo>
                <a:lnTo>
                  <a:pt x="632429" y="350481"/>
                </a:lnTo>
                <a:lnTo>
                  <a:pt x="640470" y="350481"/>
                </a:lnTo>
                <a:lnTo>
                  <a:pt x="643653" y="349308"/>
                </a:lnTo>
                <a:lnTo>
                  <a:pt x="645999" y="346963"/>
                </a:lnTo>
                <a:lnTo>
                  <a:pt x="648512" y="344617"/>
                </a:lnTo>
                <a:lnTo>
                  <a:pt x="649768" y="341518"/>
                </a:lnTo>
                <a:lnTo>
                  <a:pt x="649768" y="333644"/>
                </a:lnTo>
                <a:lnTo>
                  <a:pt x="648512" y="330461"/>
                </a:lnTo>
                <a:lnTo>
                  <a:pt x="645999" y="328115"/>
                </a:lnTo>
                <a:lnTo>
                  <a:pt x="643653" y="325770"/>
                </a:lnTo>
                <a:lnTo>
                  <a:pt x="640470" y="324597"/>
                </a:lnTo>
                <a:close/>
              </a:path>
              <a:path w="1149350" h="557529">
                <a:moveTo>
                  <a:pt x="645245" y="374857"/>
                </a:moveTo>
                <a:lnTo>
                  <a:pt x="627654" y="374857"/>
                </a:lnTo>
                <a:lnTo>
                  <a:pt x="627654" y="500508"/>
                </a:lnTo>
                <a:lnTo>
                  <a:pt x="645245" y="500508"/>
                </a:lnTo>
                <a:lnTo>
                  <a:pt x="645245" y="374857"/>
                </a:lnTo>
                <a:close/>
              </a:path>
              <a:path w="1149350" h="557529">
                <a:moveTo>
                  <a:pt x="733032" y="372344"/>
                </a:moveTo>
                <a:lnTo>
                  <a:pt x="690562" y="389684"/>
                </a:lnTo>
                <a:lnTo>
                  <a:pt x="675484" y="437683"/>
                </a:lnTo>
                <a:lnTo>
                  <a:pt x="676426" y="452289"/>
                </a:lnTo>
                <a:lnTo>
                  <a:pt x="698964" y="493409"/>
                </a:lnTo>
                <a:lnTo>
                  <a:pt x="733032" y="503021"/>
                </a:lnTo>
                <a:lnTo>
                  <a:pt x="740476" y="502660"/>
                </a:lnTo>
                <a:lnTo>
                  <a:pt x="771842" y="488697"/>
                </a:lnTo>
                <a:lnTo>
                  <a:pt x="733534" y="488697"/>
                </a:lnTo>
                <a:lnTo>
                  <a:pt x="724503" y="487849"/>
                </a:lnTo>
                <a:lnTo>
                  <a:pt x="695713" y="458980"/>
                </a:lnTo>
                <a:lnTo>
                  <a:pt x="693075" y="437683"/>
                </a:lnTo>
                <a:lnTo>
                  <a:pt x="693734" y="426295"/>
                </a:lnTo>
                <a:lnTo>
                  <a:pt x="716508" y="390061"/>
                </a:lnTo>
                <a:lnTo>
                  <a:pt x="733534" y="386668"/>
                </a:lnTo>
                <a:lnTo>
                  <a:pt x="771793" y="386668"/>
                </a:lnTo>
                <a:lnTo>
                  <a:pt x="770790" y="385600"/>
                </a:lnTo>
                <a:lnTo>
                  <a:pt x="740476" y="372721"/>
                </a:lnTo>
                <a:lnTo>
                  <a:pt x="733032" y="372344"/>
                </a:lnTo>
                <a:close/>
              </a:path>
              <a:path w="1149350" h="557529">
                <a:moveTo>
                  <a:pt x="768465" y="469849"/>
                </a:moveTo>
                <a:lnTo>
                  <a:pt x="740738" y="488697"/>
                </a:lnTo>
                <a:lnTo>
                  <a:pt x="771842" y="488697"/>
                </a:lnTo>
                <a:lnTo>
                  <a:pt x="775203" y="485084"/>
                </a:lnTo>
                <a:lnTo>
                  <a:pt x="779020" y="479650"/>
                </a:lnTo>
                <a:lnTo>
                  <a:pt x="768465" y="469849"/>
                </a:lnTo>
                <a:close/>
              </a:path>
              <a:path w="1149350" h="557529">
                <a:moveTo>
                  <a:pt x="771793" y="386668"/>
                </a:moveTo>
                <a:lnTo>
                  <a:pt x="740738" y="386668"/>
                </a:lnTo>
                <a:lnTo>
                  <a:pt x="747439" y="388344"/>
                </a:lnTo>
                <a:lnTo>
                  <a:pt x="753638" y="391694"/>
                </a:lnTo>
                <a:lnTo>
                  <a:pt x="759837" y="394878"/>
                </a:lnTo>
                <a:lnTo>
                  <a:pt x="764779" y="399485"/>
                </a:lnTo>
                <a:lnTo>
                  <a:pt x="768465" y="405516"/>
                </a:lnTo>
                <a:lnTo>
                  <a:pt x="779020" y="395715"/>
                </a:lnTo>
                <a:lnTo>
                  <a:pt x="775203" y="390297"/>
                </a:lnTo>
                <a:lnTo>
                  <a:pt x="771793" y="386668"/>
                </a:lnTo>
                <a:close/>
              </a:path>
              <a:path w="1149350" h="557529">
                <a:moveTo>
                  <a:pt x="883129" y="386668"/>
                </a:moveTo>
                <a:lnTo>
                  <a:pt x="854778" y="386668"/>
                </a:lnTo>
                <a:lnTo>
                  <a:pt x="862484" y="389433"/>
                </a:lnTo>
                <a:lnTo>
                  <a:pt x="867678" y="394961"/>
                </a:lnTo>
                <a:lnTo>
                  <a:pt x="873039" y="400322"/>
                </a:lnTo>
                <a:lnTo>
                  <a:pt x="875720" y="408197"/>
                </a:lnTo>
                <a:lnTo>
                  <a:pt x="875720" y="425369"/>
                </a:lnTo>
                <a:lnTo>
                  <a:pt x="847574" y="425369"/>
                </a:lnTo>
                <a:lnTo>
                  <a:pt x="835700" y="426028"/>
                </a:lnTo>
                <a:lnTo>
                  <a:pt x="798005" y="448300"/>
                </a:lnTo>
                <a:lnTo>
                  <a:pt x="794549" y="464823"/>
                </a:lnTo>
                <a:lnTo>
                  <a:pt x="795211" y="472027"/>
                </a:lnTo>
                <a:lnTo>
                  <a:pt x="820077" y="500508"/>
                </a:lnTo>
                <a:lnTo>
                  <a:pt x="820310" y="500508"/>
                </a:lnTo>
                <a:lnTo>
                  <a:pt x="827752" y="502361"/>
                </a:lnTo>
                <a:lnTo>
                  <a:pt x="836517" y="503021"/>
                </a:lnTo>
                <a:lnTo>
                  <a:pt x="844893" y="503021"/>
                </a:lnTo>
                <a:lnTo>
                  <a:pt x="852600" y="501178"/>
                </a:lnTo>
                <a:lnTo>
                  <a:pt x="866673" y="493806"/>
                </a:lnTo>
                <a:lnTo>
                  <a:pt x="872158" y="488948"/>
                </a:lnTo>
                <a:lnTo>
                  <a:pt x="830234" y="488948"/>
                </a:lnTo>
                <a:lnTo>
                  <a:pt x="823784" y="486770"/>
                </a:lnTo>
                <a:lnTo>
                  <a:pt x="818926" y="482414"/>
                </a:lnTo>
                <a:lnTo>
                  <a:pt x="814067" y="477891"/>
                </a:lnTo>
                <a:lnTo>
                  <a:pt x="811638" y="472027"/>
                </a:lnTo>
                <a:lnTo>
                  <a:pt x="811638" y="456446"/>
                </a:lnTo>
                <a:lnTo>
                  <a:pt x="846820" y="438688"/>
                </a:lnTo>
                <a:lnTo>
                  <a:pt x="893311" y="438688"/>
                </a:lnTo>
                <a:lnTo>
                  <a:pt x="893311" y="416573"/>
                </a:lnTo>
                <a:lnTo>
                  <a:pt x="892650" y="408197"/>
                </a:lnTo>
                <a:lnTo>
                  <a:pt x="892525" y="406615"/>
                </a:lnTo>
                <a:lnTo>
                  <a:pt x="890169" y="397851"/>
                </a:lnTo>
                <a:lnTo>
                  <a:pt x="886243" y="390281"/>
                </a:lnTo>
                <a:lnTo>
                  <a:pt x="883129" y="386668"/>
                </a:lnTo>
                <a:close/>
              </a:path>
              <a:path w="1149350" h="557529">
                <a:moveTo>
                  <a:pt x="893311" y="481912"/>
                </a:moveTo>
                <a:lnTo>
                  <a:pt x="877730" y="481912"/>
                </a:lnTo>
                <a:lnTo>
                  <a:pt x="878735" y="490623"/>
                </a:lnTo>
                <a:lnTo>
                  <a:pt x="879824" y="496822"/>
                </a:lnTo>
                <a:lnTo>
                  <a:pt x="880997" y="500508"/>
                </a:lnTo>
                <a:lnTo>
                  <a:pt x="896075" y="500508"/>
                </a:lnTo>
                <a:lnTo>
                  <a:pt x="894232" y="490958"/>
                </a:lnTo>
                <a:lnTo>
                  <a:pt x="893311" y="483084"/>
                </a:lnTo>
                <a:lnTo>
                  <a:pt x="893311" y="481912"/>
                </a:lnTo>
                <a:close/>
              </a:path>
              <a:path w="1149350" h="557529">
                <a:moveTo>
                  <a:pt x="893311" y="438688"/>
                </a:moveTo>
                <a:lnTo>
                  <a:pt x="875720" y="438688"/>
                </a:lnTo>
                <a:lnTo>
                  <a:pt x="875600" y="464823"/>
                </a:lnTo>
                <a:lnTo>
                  <a:pt x="873960" y="469430"/>
                </a:lnTo>
                <a:lnTo>
                  <a:pt x="870442" y="474121"/>
                </a:lnTo>
                <a:lnTo>
                  <a:pt x="867092" y="478645"/>
                </a:lnTo>
                <a:lnTo>
                  <a:pt x="862568" y="482247"/>
                </a:lnTo>
                <a:lnTo>
                  <a:pt x="851176" y="487608"/>
                </a:lnTo>
                <a:lnTo>
                  <a:pt x="844977" y="488948"/>
                </a:lnTo>
                <a:lnTo>
                  <a:pt x="872158" y="488948"/>
                </a:lnTo>
                <a:lnTo>
                  <a:pt x="872536" y="488613"/>
                </a:lnTo>
                <a:lnTo>
                  <a:pt x="877227" y="481912"/>
                </a:lnTo>
                <a:lnTo>
                  <a:pt x="893311" y="481912"/>
                </a:lnTo>
                <a:lnTo>
                  <a:pt x="893311" y="438688"/>
                </a:lnTo>
                <a:close/>
              </a:path>
              <a:path w="1149350" h="557529">
                <a:moveTo>
                  <a:pt x="845563" y="372344"/>
                </a:moveTo>
                <a:lnTo>
                  <a:pt x="808057" y="385161"/>
                </a:lnTo>
                <a:lnTo>
                  <a:pt x="799073" y="394710"/>
                </a:lnTo>
                <a:lnTo>
                  <a:pt x="808622" y="405767"/>
                </a:lnTo>
                <a:lnTo>
                  <a:pt x="812475" y="399569"/>
                </a:lnTo>
                <a:lnTo>
                  <a:pt x="817412" y="394961"/>
                </a:lnTo>
                <a:lnTo>
                  <a:pt x="817828" y="394710"/>
                </a:lnTo>
                <a:lnTo>
                  <a:pt x="823700" y="391694"/>
                </a:lnTo>
                <a:lnTo>
                  <a:pt x="830066" y="388344"/>
                </a:lnTo>
                <a:lnTo>
                  <a:pt x="837019" y="386668"/>
                </a:lnTo>
                <a:lnTo>
                  <a:pt x="883129" y="386668"/>
                </a:lnTo>
                <a:lnTo>
                  <a:pt x="880746" y="383904"/>
                </a:lnTo>
                <a:lnTo>
                  <a:pt x="873929" y="378847"/>
                </a:lnTo>
                <a:lnTo>
                  <a:pt x="865793" y="375234"/>
                </a:lnTo>
                <a:lnTo>
                  <a:pt x="856338" y="373067"/>
                </a:lnTo>
                <a:lnTo>
                  <a:pt x="845563" y="372344"/>
                </a:lnTo>
                <a:close/>
              </a:path>
            </a:pathLst>
          </a:custGeom>
          <a:solidFill>
            <a:srgbClr val="000000"/>
          </a:solidFill>
        </p:spPr>
        <p:txBody>
          <a:bodyPr wrap="square" lIns="0" tIns="0" rIns="0" bIns="0" rtlCol="0"/>
          <a:lstStyle/>
          <a:p>
            <a:endParaRPr sz="641"/>
          </a:p>
        </p:txBody>
      </p:sp>
      <p:sp>
        <p:nvSpPr>
          <p:cNvPr id="11" name="object 11"/>
          <p:cNvSpPr/>
          <p:nvPr/>
        </p:nvSpPr>
        <p:spPr>
          <a:xfrm>
            <a:off x="1614695" y="3066835"/>
            <a:ext cx="509729" cy="9530"/>
          </a:xfrm>
          <a:custGeom>
            <a:avLst/>
            <a:gdLst/>
            <a:ahLst/>
            <a:cxnLst/>
            <a:rect l="l" t="t" r="r" b="b"/>
            <a:pathLst>
              <a:path w="1120775" h="20954">
                <a:moveTo>
                  <a:pt x="0" y="20941"/>
                </a:moveTo>
                <a:lnTo>
                  <a:pt x="1120384" y="20941"/>
                </a:lnTo>
                <a:lnTo>
                  <a:pt x="1120384" y="0"/>
                </a:lnTo>
                <a:lnTo>
                  <a:pt x="0" y="0"/>
                </a:lnTo>
                <a:lnTo>
                  <a:pt x="0" y="20941"/>
                </a:lnTo>
                <a:close/>
              </a:path>
            </a:pathLst>
          </a:custGeom>
          <a:solidFill>
            <a:srgbClr val="000000"/>
          </a:solidFill>
        </p:spPr>
        <p:txBody>
          <a:bodyPr wrap="square" lIns="0" tIns="0" rIns="0" bIns="0" rtlCol="0"/>
          <a:lstStyle/>
          <a:p>
            <a:endParaRPr sz="641"/>
          </a:p>
        </p:txBody>
      </p:sp>
      <p:sp>
        <p:nvSpPr>
          <p:cNvPr id="12" name="object 12"/>
          <p:cNvSpPr/>
          <p:nvPr/>
        </p:nvSpPr>
        <p:spPr>
          <a:xfrm>
            <a:off x="1738511" y="2795391"/>
            <a:ext cx="419335" cy="9530"/>
          </a:xfrm>
          <a:custGeom>
            <a:avLst/>
            <a:gdLst/>
            <a:ahLst/>
            <a:cxnLst/>
            <a:rect l="l" t="t" r="r" b="b"/>
            <a:pathLst>
              <a:path w="922020" h="20954">
                <a:moveTo>
                  <a:pt x="0" y="20941"/>
                </a:moveTo>
                <a:lnTo>
                  <a:pt x="921437" y="20941"/>
                </a:lnTo>
                <a:lnTo>
                  <a:pt x="921437" y="0"/>
                </a:lnTo>
                <a:lnTo>
                  <a:pt x="0" y="0"/>
                </a:lnTo>
                <a:lnTo>
                  <a:pt x="0" y="20941"/>
                </a:lnTo>
                <a:close/>
              </a:path>
            </a:pathLst>
          </a:custGeom>
          <a:solidFill>
            <a:srgbClr val="000000"/>
          </a:solidFill>
        </p:spPr>
        <p:txBody>
          <a:bodyPr wrap="square" lIns="0" tIns="0" rIns="0" bIns="0" rtlCol="0"/>
          <a:lstStyle/>
          <a:p>
            <a:endParaRPr sz="641"/>
          </a:p>
        </p:txBody>
      </p:sp>
      <p:sp>
        <p:nvSpPr>
          <p:cNvPr id="13" name="object 13"/>
          <p:cNvSpPr/>
          <p:nvPr/>
        </p:nvSpPr>
        <p:spPr>
          <a:xfrm>
            <a:off x="1024186" y="2619191"/>
            <a:ext cx="466698" cy="9530"/>
          </a:xfrm>
          <a:custGeom>
            <a:avLst/>
            <a:gdLst/>
            <a:ahLst/>
            <a:cxnLst/>
            <a:rect l="l" t="t" r="r" b="b"/>
            <a:pathLst>
              <a:path w="1026160" h="20954">
                <a:moveTo>
                  <a:pt x="1026146" y="0"/>
                </a:moveTo>
                <a:lnTo>
                  <a:pt x="0" y="0"/>
                </a:lnTo>
                <a:lnTo>
                  <a:pt x="0" y="20941"/>
                </a:lnTo>
                <a:lnTo>
                  <a:pt x="1026146" y="20941"/>
                </a:lnTo>
                <a:lnTo>
                  <a:pt x="1026146" y="0"/>
                </a:lnTo>
                <a:close/>
              </a:path>
            </a:pathLst>
          </a:custGeom>
          <a:solidFill>
            <a:srgbClr val="000000"/>
          </a:solidFill>
        </p:spPr>
        <p:txBody>
          <a:bodyPr wrap="square" lIns="0" tIns="0" rIns="0" bIns="0" rtlCol="0"/>
          <a:lstStyle/>
          <a:p>
            <a:endParaRPr sz="641"/>
          </a:p>
        </p:txBody>
      </p:sp>
      <p:pic>
        <p:nvPicPr>
          <p:cNvPr id="14" name="object 14"/>
          <p:cNvPicPr/>
          <p:nvPr/>
        </p:nvPicPr>
        <p:blipFill>
          <a:blip r:embed="rId10" cstate="print"/>
          <a:stretch>
            <a:fillRect/>
          </a:stretch>
        </p:blipFill>
        <p:spPr>
          <a:xfrm>
            <a:off x="346168" y="1300452"/>
            <a:ext cx="2961582" cy="694895"/>
          </a:xfrm>
          <a:prstGeom prst="rect">
            <a:avLst/>
          </a:prstGeom>
        </p:spPr>
      </p:pic>
      <p:pic>
        <p:nvPicPr>
          <p:cNvPr id="15" name="object 15"/>
          <p:cNvPicPr/>
          <p:nvPr/>
        </p:nvPicPr>
        <p:blipFill>
          <a:blip r:embed="rId11" cstate="print"/>
          <a:stretch>
            <a:fillRect/>
          </a:stretch>
        </p:blipFill>
        <p:spPr>
          <a:xfrm>
            <a:off x="1281343" y="3519240"/>
            <a:ext cx="671465" cy="671465"/>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2035" y="370877"/>
            <a:ext cx="3544518" cy="256318"/>
          </a:xfrm>
          <a:prstGeom prst="rect">
            <a:avLst/>
          </a:prstGeom>
        </p:spPr>
      </p:pic>
      <p:pic>
        <p:nvPicPr>
          <p:cNvPr id="3" name="object 3"/>
          <p:cNvPicPr/>
          <p:nvPr/>
        </p:nvPicPr>
        <p:blipFill>
          <a:blip r:embed="rId3" cstate="print"/>
          <a:stretch>
            <a:fillRect/>
          </a:stretch>
        </p:blipFill>
        <p:spPr>
          <a:xfrm>
            <a:off x="349285" y="4908711"/>
            <a:ext cx="1423010" cy="82932"/>
          </a:xfrm>
          <a:prstGeom prst="rect">
            <a:avLst/>
          </a:prstGeom>
        </p:spPr>
      </p:pic>
      <p:pic>
        <p:nvPicPr>
          <p:cNvPr id="4" name="object 4"/>
          <p:cNvPicPr/>
          <p:nvPr/>
        </p:nvPicPr>
        <p:blipFill>
          <a:blip r:embed="rId4" cstate="print"/>
          <a:stretch>
            <a:fillRect/>
          </a:stretch>
        </p:blipFill>
        <p:spPr>
          <a:xfrm>
            <a:off x="2206495" y="4908711"/>
            <a:ext cx="2779001" cy="91996"/>
          </a:xfrm>
          <a:prstGeom prst="rect">
            <a:avLst/>
          </a:prstGeom>
        </p:spPr>
      </p:pic>
      <p:pic>
        <p:nvPicPr>
          <p:cNvPr id="5" name="object 5"/>
          <p:cNvPicPr/>
          <p:nvPr/>
        </p:nvPicPr>
        <p:blipFill>
          <a:blip r:embed="rId5" cstate="print"/>
          <a:stretch>
            <a:fillRect/>
          </a:stretch>
        </p:blipFill>
        <p:spPr>
          <a:xfrm>
            <a:off x="8876782" y="4915529"/>
            <a:ext cx="87559" cy="56929"/>
          </a:xfrm>
          <a:prstGeom prst="rect">
            <a:avLst/>
          </a:prstGeom>
        </p:spPr>
      </p:pic>
      <p:pic>
        <p:nvPicPr>
          <p:cNvPr id="6" name="object 6"/>
          <p:cNvPicPr/>
          <p:nvPr/>
        </p:nvPicPr>
        <p:blipFill>
          <a:blip r:embed="rId6" cstate="print"/>
          <a:stretch>
            <a:fillRect/>
          </a:stretch>
        </p:blipFill>
        <p:spPr>
          <a:xfrm>
            <a:off x="348835" y="1020323"/>
            <a:ext cx="3185954" cy="549973"/>
          </a:xfrm>
          <a:prstGeom prst="rect">
            <a:avLst/>
          </a:prstGeom>
        </p:spPr>
      </p:pic>
      <p:pic>
        <p:nvPicPr>
          <p:cNvPr id="7" name="object 7"/>
          <p:cNvPicPr/>
          <p:nvPr/>
        </p:nvPicPr>
        <p:blipFill>
          <a:blip r:embed="rId7" cstate="print"/>
          <a:stretch>
            <a:fillRect/>
          </a:stretch>
        </p:blipFill>
        <p:spPr>
          <a:xfrm>
            <a:off x="367008" y="1877806"/>
            <a:ext cx="2507284" cy="2600254"/>
          </a:xfrm>
          <a:prstGeom prst="rect">
            <a:avLst/>
          </a:prstGeom>
        </p:spPr>
      </p:pic>
      <p:pic>
        <p:nvPicPr>
          <p:cNvPr id="8" name="object 8"/>
          <p:cNvPicPr/>
          <p:nvPr/>
        </p:nvPicPr>
        <p:blipFill>
          <a:blip r:embed="rId8" cstate="print"/>
          <a:stretch>
            <a:fillRect/>
          </a:stretch>
        </p:blipFill>
        <p:spPr>
          <a:xfrm>
            <a:off x="3243356" y="1874709"/>
            <a:ext cx="2081066" cy="1246958"/>
          </a:xfrm>
          <a:prstGeom prst="rect">
            <a:avLst/>
          </a:prstGeom>
        </p:spPr>
      </p:pic>
      <p:pic>
        <p:nvPicPr>
          <p:cNvPr id="9" name="object 9"/>
          <p:cNvPicPr/>
          <p:nvPr/>
        </p:nvPicPr>
        <p:blipFill>
          <a:blip r:embed="rId9" cstate="print"/>
          <a:stretch>
            <a:fillRect/>
          </a:stretch>
        </p:blipFill>
        <p:spPr>
          <a:xfrm>
            <a:off x="3143351" y="3328754"/>
            <a:ext cx="914335" cy="1052438"/>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1122" y="377514"/>
            <a:ext cx="2397462" cy="247749"/>
          </a:xfrm>
          <a:prstGeom prst="rect">
            <a:avLst/>
          </a:prstGeom>
        </p:spPr>
      </p:pic>
      <p:pic>
        <p:nvPicPr>
          <p:cNvPr id="3" name="object 3"/>
          <p:cNvPicPr/>
          <p:nvPr/>
        </p:nvPicPr>
        <p:blipFill>
          <a:blip r:embed="rId3" cstate="print"/>
          <a:stretch>
            <a:fillRect/>
          </a:stretch>
        </p:blipFill>
        <p:spPr>
          <a:xfrm>
            <a:off x="534122" y="1021966"/>
            <a:ext cx="3105645" cy="2565270"/>
          </a:xfrm>
          <a:prstGeom prst="rect">
            <a:avLst/>
          </a:prstGeom>
        </p:spPr>
      </p:pic>
      <p:pic>
        <p:nvPicPr>
          <p:cNvPr id="4" name="object 4"/>
          <p:cNvPicPr/>
          <p:nvPr/>
        </p:nvPicPr>
        <p:blipFill>
          <a:blip r:embed="rId4" cstate="print"/>
          <a:stretch>
            <a:fillRect/>
          </a:stretch>
        </p:blipFill>
        <p:spPr>
          <a:xfrm>
            <a:off x="3985705" y="3373268"/>
            <a:ext cx="855099" cy="85724"/>
          </a:xfrm>
          <a:prstGeom prst="rect">
            <a:avLst/>
          </a:prstGeom>
        </p:spPr>
      </p:pic>
      <p:sp>
        <p:nvSpPr>
          <p:cNvPr id="5" name="object 5"/>
          <p:cNvSpPr/>
          <p:nvPr/>
        </p:nvSpPr>
        <p:spPr>
          <a:xfrm>
            <a:off x="6580841" y="955659"/>
            <a:ext cx="244035" cy="81152"/>
          </a:xfrm>
          <a:custGeom>
            <a:avLst/>
            <a:gdLst/>
            <a:ahLst/>
            <a:cxnLst/>
            <a:rect l="l" t="t" r="r" b="b"/>
            <a:pathLst>
              <a:path w="536575" h="178435">
                <a:moveTo>
                  <a:pt x="181418" y="47623"/>
                </a:moveTo>
                <a:lnTo>
                  <a:pt x="143570" y="60077"/>
                </a:lnTo>
                <a:lnTo>
                  <a:pt x="123832" y="94431"/>
                </a:lnTo>
                <a:lnTo>
                  <a:pt x="122014" y="112791"/>
                </a:lnTo>
                <a:lnTo>
                  <a:pt x="122469" y="122269"/>
                </a:lnTo>
                <a:lnTo>
                  <a:pt x="138056" y="160227"/>
                </a:lnTo>
                <a:lnTo>
                  <a:pt x="172677" y="177459"/>
                </a:lnTo>
                <a:lnTo>
                  <a:pt x="181418" y="177960"/>
                </a:lnTo>
                <a:lnTo>
                  <a:pt x="190144" y="177459"/>
                </a:lnTo>
                <a:lnTo>
                  <a:pt x="220536" y="164174"/>
                </a:lnTo>
                <a:lnTo>
                  <a:pt x="181418" y="164174"/>
                </a:lnTo>
                <a:lnTo>
                  <a:pt x="172254" y="163313"/>
                </a:lnTo>
                <a:lnTo>
                  <a:pt x="142129" y="133971"/>
                </a:lnTo>
                <a:lnTo>
                  <a:pt x="139309" y="112791"/>
                </a:lnTo>
                <a:lnTo>
                  <a:pt x="139907" y="103314"/>
                </a:lnTo>
                <a:lnTo>
                  <a:pt x="164061" y="64917"/>
                </a:lnTo>
                <a:lnTo>
                  <a:pt x="181418" y="61408"/>
                </a:lnTo>
                <a:lnTo>
                  <a:pt x="220536" y="61408"/>
                </a:lnTo>
                <a:lnTo>
                  <a:pt x="219125" y="60077"/>
                </a:lnTo>
                <a:lnTo>
                  <a:pt x="212749" y="55643"/>
                </a:lnTo>
                <a:lnTo>
                  <a:pt x="205809" y="52134"/>
                </a:lnTo>
                <a:lnTo>
                  <a:pt x="198274" y="49628"/>
                </a:lnTo>
                <a:lnTo>
                  <a:pt x="190144" y="48124"/>
                </a:lnTo>
                <a:lnTo>
                  <a:pt x="181418" y="47623"/>
                </a:lnTo>
                <a:close/>
              </a:path>
              <a:path w="536575" h="178435">
                <a:moveTo>
                  <a:pt x="73440" y="15038"/>
                </a:moveTo>
                <a:lnTo>
                  <a:pt x="54892" y="15038"/>
                </a:lnTo>
                <a:lnTo>
                  <a:pt x="54892" y="175453"/>
                </a:lnTo>
                <a:lnTo>
                  <a:pt x="73440" y="175453"/>
                </a:lnTo>
                <a:lnTo>
                  <a:pt x="73440" y="15038"/>
                </a:lnTo>
                <a:close/>
              </a:path>
              <a:path w="536575" h="178435">
                <a:moveTo>
                  <a:pt x="220536" y="61408"/>
                </a:moveTo>
                <a:lnTo>
                  <a:pt x="181418" y="61408"/>
                </a:lnTo>
                <a:lnTo>
                  <a:pt x="190567" y="62286"/>
                </a:lnTo>
                <a:lnTo>
                  <a:pt x="198713" y="64917"/>
                </a:lnTo>
                <a:lnTo>
                  <a:pt x="222806" y="101622"/>
                </a:lnTo>
                <a:lnTo>
                  <a:pt x="223527" y="112791"/>
                </a:lnTo>
                <a:lnTo>
                  <a:pt x="222916" y="122269"/>
                </a:lnTo>
                <a:lnTo>
                  <a:pt x="222806" y="123977"/>
                </a:lnTo>
                <a:lnTo>
                  <a:pt x="198713" y="160728"/>
                </a:lnTo>
                <a:lnTo>
                  <a:pt x="181418" y="164174"/>
                </a:lnTo>
                <a:lnTo>
                  <a:pt x="220536" y="164174"/>
                </a:lnTo>
                <a:lnTo>
                  <a:pt x="240368" y="122269"/>
                </a:lnTo>
                <a:lnTo>
                  <a:pt x="240822" y="112791"/>
                </a:lnTo>
                <a:lnTo>
                  <a:pt x="240368" y="103314"/>
                </a:lnTo>
                <a:lnTo>
                  <a:pt x="224718" y="65356"/>
                </a:lnTo>
                <a:lnTo>
                  <a:pt x="220536" y="61408"/>
                </a:lnTo>
                <a:close/>
              </a:path>
              <a:path w="536575" h="178435">
                <a:moveTo>
                  <a:pt x="127830" y="0"/>
                </a:moveTo>
                <a:lnTo>
                  <a:pt x="0" y="0"/>
                </a:lnTo>
                <a:lnTo>
                  <a:pt x="0" y="15038"/>
                </a:lnTo>
                <a:lnTo>
                  <a:pt x="127830" y="15038"/>
                </a:lnTo>
                <a:lnTo>
                  <a:pt x="127830" y="0"/>
                </a:lnTo>
                <a:close/>
              </a:path>
              <a:path w="536575" h="178435">
                <a:moveTo>
                  <a:pt x="283634" y="50129"/>
                </a:moveTo>
                <a:lnTo>
                  <a:pt x="267592" y="50129"/>
                </a:lnTo>
                <a:lnTo>
                  <a:pt x="267883" y="54892"/>
                </a:lnTo>
                <a:lnTo>
                  <a:pt x="267960" y="56646"/>
                </a:lnTo>
                <a:lnTo>
                  <a:pt x="268059" y="59570"/>
                </a:lnTo>
                <a:lnTo>
                  <a:pt x="268156" y="62411"/>
                </a:lnTo>
                <a:lnTo>
                  <a:pt x="268222" y="66338"/>
                </a:lnTo>
                <a:lnTo>
                  <a:pt x="268344" y="175453"/>
                </a:lnTo>
                <a:lnTo>
                  <a:pt x="285639" y="175453"/>
                </a:lnTo>
                <a:lnTo>
                  <a:pt x="285639" y="101429"/>
                </a:lnTo>
                <a:lnTo>
                  <a:pt x="287226" y="93324"/>
                </a:lnTo>
                <a:lnTo>
                  <a:pt x="290401" y="85972"/>
                </a:lnTo>
                <a:lnTo>
                  <a:pt x="293743" y="78620"/>
                </a:lnTo>
                <a:lnTo>
                  <a:pt x="296424" y="75194"/>
                </a:lnTo>
                <a:lnTo>
                  <a:pt x="284636" y="75194"/>
                </a:lnTo>
                <a:lnTo>
                  <a:pt x="284564" y="62411"/>
                </a:lnTo>
                <a:lnTo>
                  <a:pt x="284302" y="56646"/>
                </a:lnTo>
                <a:lnTo>
                  <a:pt x="283634" y="50129"/>
                </a:lnTo>
                <a:close/>
              </a:path>
              <a:path w="536575" h="178435">
                <a:moveTo>
                  <a:pt x="326745" y="47623"/>
                </a:moveTo>
                <a:lnTo>
                  <a:pt x="314714" y="47623"/>
                </a:lnTo>
                <a:lnTo>
                  <a:pt x="306503" y="50129"/>
                </a:lnTo>
                <a:lnTo>
                  <a:pt x="306659" y="50129"/>
                </a:lnTo>
                <a:lnTo>
                  <a:pt x="293242" y="59570"/>
                </a:lnTo>
                <a:lnTo>
                  <a:pt x="288313" y="66338"/>
                </a:lnTo>
                <a:lnTo>
                  <a:pt x="285138" y="75194"/>
                </a:lnTo>
                <a:lnTo>
                  <a:pt x="296424" y="75194"/>
                </a:lnTo>
                <a:lnTo>
                  <a:pt x="298255" y="72855"/>
                </a:lnTo>
                <a:lnTo>
                  <a:pt x="309618" y="64500"/>
                </a:lnTo>
                <a:lnTo>
                  <a:pt x="315884" y="62411"/>
                </a:lnTo>
                <a:lnTo>
                  <a:pt x="331006" y="62411"/>
                </a:lnTo>
                <a:lnTo>
                  <a:pt x="331006" y="48375"/>
                </a:lnTo>
                <a:lnTo>
                  <a:pt x="329168" y="47873"/>
                </a:lnTo>
                <a:lnTo>
                  <a:pt x="326745" y="47623"/>
                </a:lnTo>
                <a:close/>
              </a:path>
              <a:path w="536575" h="178435">
                <a:moveTo>
                  <a:pt x="331006" y="62411"/>
                </a:moveTo>
                <a:lnTo>
                  <a:pt x="325576" y="62411"/>
                </a:lnTo>
                <a:lnTo>
                  <a:pt x="328333" y="62578"/>
                </a:lnTo>
                <a:lnTo>
                  <a:pt x="331006" y="62912"/>
                </a:lnTo>
                <a:lnTo>
                  <a:pt x="331006" y="62411"/>
                </a:lnTo>
                <a:close/>
              </a:path>
              <a:path w="536575" h="178435">
                <a:moveTo>
                  <a:pt x="367346" y="50129"/>
                </a:moveTo>
                <a:lnTo>
                  <a:pt x="351305" y="50129"/>
                </a:lnTo>
                <a:lnTo>
                  <a:pt x="351596" y="54892"/>
                </a:lnTo>
                <a:lnTo>
                  <a:pt x="351672" y="56646"/>
                </a:lnTo>
                <a:lnTo>
                  <a:pt x="351772" y="59570"/>
                </a:lnTo>
                <a:lnTo>
                  <a:pt x="351869" y="62411"/>
                </a:lnTo>
                <a:lnTo>
                  <a:pt x="351935" y="66338"/>
                </a:lnTo>
                <a:lnTo>
                  <a:pt x="352057" y="175453"/>
                </a:lnTo>
                <a:lnTo>
                  <a:pt x="369352" y="175453"/>
                </a:lnTo>
                <a:lnTo>
                  <a:pt x="369352" y="101429"/>
                </a:lnTo>
                <a:lnTo>
                  <a:pt x="370939" y="93324"/>
                </a:lnTo>
                <a:lnTo>
                  <a:pt x="374114" y="85972"/>
                </a:lnTo>
                <a:lnTo>
                  <a:pt x="377456" y="78620"/>
                </a:lnTo>
                <a:lnTo>
                  <a:pt x="380137" y="75194"/>
                </a:lnTo>
                <a:lnTo>
                  <a:pt x="368349" y="75194"/>
                </a:lnTo>
                <a:lnTo>
                  <a:pt x="368277" y="62411"/>
                </a:lnTo>
                <a:lnTo>
                  <a:pt x="368015" y="56646"/>
                </a:lnTo>
                <a:lnTo>
                  <a:pt x="367346" y="50129"/>
                </a:lnTo>
                <a:close/>
              </a:path>
              <a:path w="536575" h="178435">
                <a:moveTo>
                  <a:pt x="410458" y="47623"/>
                </a:moveTo>
                <a:lnTo>
                  <a:pt x="398427" y="47623"/>
                </a:lnTo>
                <a:lnTo>
                  <a:pt x="390216" y="50129"/>
                </a:lnTo>
                <a:lnTo>
                  <a:pt x="390372" y="50129"/>
                </a:lnTo>
                <a:lnTo>
                  <a:pt x="376955" y="59570"/>
                </a:lnTo>
                <a:lnTo>
                  <a:pt x="372025" y="66338"/>
                </a:lnTo>
                <a:lnTo>
                  <a:pt x="368850" y="75194"/>
                </a:lnTo>
                <a:lnTo>
                  <a:pt x="380137" y="75194"/>
                </a:lnTo>
                <a:lnTo>
                  <a:pt x="381968" y="72855"/>
                </a:lnTo>
                <a:lnTo>
                  <a:pt x="393330" y="64500"/>
                </a:lnTo>
                <a:lnTo>
                  <a:pt x="399597" y="62411"/>
                </a:lnTo>
                <a:lnTo>
                  <a:pt x="414719" y="62411"/>
                </a:lnTo>
                <a:lnTo>
                  <a:pt x="414719" y="48375"/>
                </a:lnTo>
                <a:lnTo>
                  <a:pt x="412881" y="47873"/>
                </a:lnTo>
                <a:lnTo>
                  <a:pt x="410458" y="47623"/>
                </a:lnTo>
                <a:close/>
              </a:path>
              <a:path w="536575" h="178435">
                <a:moveTo>
                  <a:pt x="414719" y="62411"/>
                </a:moveTo>
                <a:lnTo>
                  <a:pt x="409288" y="62411"/>
                </a:lnTo>
                <a:lnTo>
                  <a:pt x="412045" y="62578"/>
                </a:lnTo>
                <a:lnTo>
                  <a:pt x="414719" y="62912"/>
                </a:lnTo>
                <a:lnTo>
                  <a:pt x="414719" y="62411"/>
                </a:lnTo>
                <a:close/>
              </a:path>
              <a:path w="536575" h="178435">
                <a:moveTo>
                  <a:pt x="483393" y="47623"/>
                </a:moveTo>
                <a:lnTo>
                  <a:pt x="442036" y="65168"/>
                </a:lnTo>
                <a:lnTo>
                  <a:pt x="427360" y="111287"/>
                </a:lnTo>
                <a:lnTo>
                  <a:pt x="427248" y="113042"/>
                </a:lnTo>
                <a:lnTo>
                  <a:pt x="435707" y="151438"/>
                </a:lnTo>
                <a:lnTo>
                  <a:pt x="471706" y="176895"/>
                </a:lnTo>
                <a:lnTo>
                  <a:pt x="484395" y="177960"/>
                </a:lnTo>
                <a:lnTo>
                  <a:pt x="491727" y="177584"/>
                </a:lnTo>
                <a:lnTo>
                  <a:pt x="523714" y="163172"/>
                </a:lnTo>
                <a:lnTo>
                  <a:pt x="484897" y="163172"/>
                </a:lnTo>
                <a:lnTo>
                  <a:pt x="476453" y="162467"/>
                </a:lnTo>
                <a:lnTo>
                  <a:pt x="446093" y="129616"/>
                </a:lnTo>
                <a:lnTo>
                  <a:pt x="444793" y="119810"/>
                </a:lnTo>
                <a:lnTo>
                  <a:pt x="536029" y="119810"/>
                </a:lnTo>
                <a:lnTo>
                  <a:pt x="536029" y="111287"/>
                </a:lnTo>
                <a:lnTo>
                  <a:pt x="535720" y="106274"/>
                </a:lnTo>
                <a:lnTo>
                  <a:pt x="444793" y="106274"/>
                </a:lnTo>
                <a:lnTo>
                  <a:pt x="445855" y="97079"/>
                </a:lnTo>
                <a:lnTo>
                  <a:pt x="467602" y="64792"/>
                </a:lnTo>
                <a:lnTo>
                  <a:pt x="482892" y="61910"/>
                </a:lnTo>
                <a:lnTo>
                  <a:pt x="519406" y="61910"/>
                </a:lnTo>
                <a:lnTo>
                  <a:pt x="514411" y="57069"/>
                </a:lnTo>
                <a:lnTo>
                  <a:pt x="505450" y="51821"/>
                </a:lnTo>
                <a:lnTo>
                  <a:pt x="495265" y="48719"/>
                </a:lnTo>
                <a:lnTo>
                  <a:pt x="495635" y="48719"/>
                </a:lnTo>
                <a:lnTo>
                  <a:pt x="483393" y="47623"/>
                </a:lnTo>
                <a:close/>
              </a:path>
              <a:path w="536575" h="178435">
                <a:moveTo>
                  <a:pt x="520739" y="144624"/>
                </a:moveTo>
                <a:lnTo>
                  <a:pt x="492416" y="163172"/>
                </a:lnTo>
                <a:lnTo>
                  <a:pt x="523714" y="163172"/>
                </a:lnTo>
                <a:lnTo>
                  <a:pt x="527068" y="159725"/>
                </a:lnTo>
                <a:lnTo>
                  <a:pt x="531016" y="154399"/>
                </a:lnTo>
                <a:lnTo>
                  <a:pt x="520739" y="144624"/>
                </a:lnTo>
                <a:close/>
              </a:path>
              <a:path w="536575" h="178435">
                <a:moveTo>
                  <a:pt x="519406" y="61910"/>
                </a:moveTo>
                <a:lnTo>
                  <a:pt x="482892" y="61910"/>
                </a:lnTo>
                <a:lnTo>
                  <a:pt x="490975" y="62630"/>
                </a:lnTo>
                <a:lnTo>
                  <a:pt x="498181" y="64792"/>
                </a:lnTo>
                <a:lnTo>
                  <a:pt x="519988" y="104269"/>
                </a:lnTo>
                <a:lnTo>
                  <a:pt x="519988" y="106274"/>
                </a:lnTo>
                <a:lnTo>
                  <a:pt x="535720" y="106274"/>
                </a:lnTo>
                <a:lnTo>
                  <a:pt x="521993" y="64416"/>
                </a:lnTo>
                <a:lnTo>
                  <a:pt x="519406" y="61910"/>
                </a:lnTo>
                <a:close/>
              </a:path>
            </a:pathLst>
          </a:custGeom>
          <a:solidFill>
            <a:srgbClr val="000000"/>
          </a:solidFill>
        </p:spPr>
        <p:txBody>
          <a:bodyPr wrap="square" lIns="0" tIns="0" rIns="0" bIns="0" rtlCol="0"/>
          <a:lstStyle/>
          <a:p>
            <a:endParaRPr sz="641"/>
          </a:p>
        </p:txBody>
      </p:sp>
      <p:pic>
        <p:nvPicPr>
          <p:cNvPr id="6" name="object 6"/>
          <p:cNvPicPr/>
          <p:nvPr/>
        </p:nvPicPr>
        <p:blipFill>
          <a:blip r:embed="rId5" cstate="print"/>
          <a:stretch>
            <a:fillRect/>
          </a:stretch>
        </p:blipFill>
        <p:spPr>
          <a:xfrm>
            <a:off x="6588593" y="2124071"/>
            <a:ext cx="667237" cy="110233"/>
          </a:xfrm>
          <a:prstGeom prst="rect">
            <a:avLst/>
          </a:prstGeom>
        </p:spPr>
      </p:pic>
      <p:pic>
        <p:nvPicPr>
          <p:cNvPr id="7" name="object 7"/>
          <p:cNvPicPr/>
          <p:nvPr/>
        </p:nvPicPr>
        <p:blipFill>
          <a:blip r:embed="rId6" cstate="print"/>
          <a:stretch>
            <a:fillRect/>
          </a:stretch>
        </p:blipFill>
        <p:spPr>
          <a:xfrm>
            <a:off x="6588593" y="4665212"/>
            <a:ext cx="1195506" cy="110233"/>
          </a:xfrm>
          <a:prstGeom prst="rect">
            <a:avLst/>
          </a:prstGeom>
        </p:spPr>
      </p:pic>
      <p:pic>
        <p:nvPicPr>
          <p:cNvPr id="8" name="object 8"/>
          <p:cNvPicPr/>
          <p:nvPr/>
        </p:nvPicPr>
        <p:blipFill>
          <a:blip r:embed="rId7" cstate="print"/>
          <a:stretch>
            <a:fillRect/>
          </a:stretch>
        </p:blipFill>
        <p:spPr>
          <a:xfrm>
            <a:off x="6583804" y="3387517"/>
            <a:ext cx="694179" cy="89486"/>
          </a:xfrm>
          <a:prstGeom prst="rect">
            <a:avLst/>
          </a:prstGeom>
        </p:spPr>
      </p:pic>
      <p:pic>
        <p:nvPicPr>
          <p:cNvPr id="9" name="object 9"/>
          <p:cNvPicPr/>
          <p:nvPr/>
        </p:nvPicPr>
        <p:blipFill>
          <a:blip r:embed="rId8" cstate="print"/>
          <a:stretch>
            <a:fillRect/>
          </a:stretch>
        </p:blipFill>
        <p:spPr>
          <a:xfrm>
            <a:off x="3985704" y="4660462"/>
            <a:ext cx="1604978" cy="112171"/>
          </a:xfrm>
          <a:prstGeom prst="rect">
            <a:avLst/>
          </a:prstGeom>
        </p:spPr>
      </p:pic>
      <p:pic>
        <p:nvPicPr>
          <p:cNvPr id="10" name="object 10"/>
          <p:cNvPicPr/>
          <p:nvPr/>
        </p:nvPicPr>
        <p:blipFill>
          <a:blip r:embed="rId9" cstate="print"/>
          <a:stretch>
            <a:fillRect/>
          </a:stretch>
        </p:blipFill>
        <p:spPr>
          <a:xfrm>
            <a:off x="345821" y="4908915"/>
            <a:ext cx="1283966" cy="72957"/>
          </a:xfrm>
          <a:prstGeom prst="rect">
            <a:avLst/>
          </a:prstGeom>
        </p:spPr>
      </p:pic>
      <p:pic>
        <p:nvPicPr>
          <p:cNvPr id="11" name="object 11"/>
          <p:cNvPicPr/>
          <p:nvPr/>
        </p:nvPicPr>
        <p:blipFill>
          <a:blip r:embed="rId10" cstate="print"/>
          <a:stretch>
            <a:fillRect/>
          </a:stretch>
        </p:blipFill>
        <p:spPr>
          <a:xfrm>
            <a:off x="8853726" y="4902762"/>
            <a:ext cx="83553" cy="56781"/>
          </a:xfrm>
          <a:prstGeom prst="rect">
            <a:avLst/>
          </a:prstGeom>
        </p:spPr>
      </p:pic>
      <p:pic>
        <p:nvPicPr>
          <p:cNvPr id="12" name="object 12"/>
          <p:cNvPicPr/>
          <p:nvPr/>
        </p:nvPicPr>
        <p:blipFill>
          <a:blip r:embed="rId11" cstate="print"/>
          <a:stretch>
            <a:fillRect/>
          </a:stretch>
        </p:blipFill>
        <p:spPr>
          <a:xfrm>
            <a:off x="2198907" y="4902761"/>
            <a:ext cx="2699000" cy="96969"/>
          </a:xfrm>
          <a:prstGeom prst="rect">
            <a:avLst/>
          </a:prstGeom>
        </p:spPr>
      </p:pic>
      <p:pic>
        <p:nvPicPr>
          <p:cNvPr id="13" name="object 13"/>
          <p:cNvPicPr/>
          <p:nvPr/>
        </p:nvPicPr>
        <p:blipFill>
          <a:blip r:embed="rId12" cstate="print"/>
          <a:stretch>
            <a:fillRect/>
          </a:stretch>
        </p:blipFill>
        <p:spPr>
          <a:xfrm>
            <a:off x="6578789" y="0"/>
            <a:ext cx="2351149" cy="911961"/>
          </a:xfrm>
          <a:prstGeom prst="rect">
            <a:avLst/>
          </a:prstGeom>
        </p:spPr>
      </p:pic>
      <p:pic>
        <p:nvPicPr>
          <p:cNvPr id="14" name="object 14"/>
          <p:cNvPicPr/>
          <p:nvPr/>
        </p:nvPicPr>
        <p:blipFill>
          <a:blip r:embed="rId13" cstate="print"/>
          <a:stretch>
            <a:fillRect/>
          </a:stretch>
        </p:blipFill>
        <p:spPr>
          <a:xfrm>
            <a:off x="6578789" y="1059204"/>
            <a:ext cx="2346399" cy="1025956"/>
          </a:xfrm>
          <a:prstGeom prst="rect">
            <a:avLst/>
          </a:prstGeom>
        </p:spPr>
      </p:pic>
      <p:pic>
        <p:nvPicPr>
          <p:cNvPr id="15" name="object 15"/>
          <p:cNvPicPr/>
          <p:nvPr/>
        </p:nvPicPr>
        <p:blipFill>
          <a:blip r:embed="rId14" cstate="print"/>
          <a:stretch>
            <a:fillRect/>
          </a:stretch>
        </p:blipFill>
        <p:spPr>
          <a:xfrm>
            <a:off x="6588289" y="2313150"/>
            <a:ext cx="2341650" cy="1035456"/>
          </a:xfrm>
          <a:prstGeom prst="rect">
            <a:avLst/>
          </a:prstGeom>
        </p:spPr>
      </p:pic>
      <p:pic>
        <p:nvPicPr>
          <p:cNvPr id="16" name="object 16"/>
          <p:cNvPicPr/>
          <p:nvPr/>
        </p:nvPicPr>
        <p:blipFill>
          <a:blip r:embed="rId15" cstate="print"/>
          <a:stretch>
            <a:fillRect/>
          </a:stretch>
        </p:blipFill>
        <p:spPr>
          <a:xfrm>
            <a:off x="6578789" y="3557597"/>
            <a:ext cx="2346399" cy="1068704"/>
          </a:xfrm>
          <a:prstGeom prst="rect">
            <a:avLst/>
          </a:prstGeom>
        </p:spPr>
      </p:pic>
      <p:pic>
        <p:nvPicPr>
          <p:cNvPr id="17" name="object 17"/>
          <p:cNvPicPr/>
          <p:nvPr/>
        </p:nvPicPr>
        <p:blipFill>
          <a:blip r:embed="rId16" cstate="print"/>
          <a:stretch>
            <a:fillRect/>
          </a:stretch>
        </p:blipFill>
        <p:spPr>
          <a:xfrm>
            <a:off x="3975901" y="3557597"/>
            <a:ext cx="2370148" cy="1068704"/>
          </a:xfrm>
          <a:prstGeom prst="rect">
            <a:avLst/>
          </a:prstGeom>
        </p:spPr>
      </p:pic>
      <p:pic>
        <p:nvPicPr>
          <p:cNvPr id="18" name="object 18"/>
          <p:cNvPicPr/>
          <p:nvPr/>
        </p:nvPicPr>
        <p:blipFill>
          <a:blip r:embed="rId17" cstate="print"/>
          <a:stretch>
            <a:fillRect/>
          </a:stretch>
        </p:blipFill>
        <p:spPr>
          <a:xfrm>
            <a:off x="3994900" y="0"/>
            <a:ext cx="2379648" cy="3343856"/>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1122" y="369914"/>
            <a:ext cx="1923029" cy="255349"/>
          </a:xfrm>
          <a:prstGeom prst="rect">
            <a:avLst/>
          </a:prstGeom>
        </p:spPr>
      </p:pic>
      <p:pic>
        <p:nvPicPr>
          <p:cNvPr id="3" name="object 3"/>
          <p:cNvPicPr/>
          <p:nvPr/>
        </p:nvPicPr>
        <p:blipFill>
          <a:blip r:embed="rId3" cstate="print"/>
          <a:stretch>
            <a:fillRect/>
          </a:stretch>
        </p:blipFill>
        <p:spPr>
          <a:xfrm>
            <a:off x="410323" y="1116202"/>
            <a:ext cx="3155897" cy="319186"/>
          </a:xfrm>
          <a:prstGeom prst="rect">
            <a:avLst/>
          </a:prstGeom>
        </p:spPr>
      </p:pic>
      <p:pic>
        <p:nvPicPr>
          <p:cNvPr id="4" name="object 4"/>
          <p:cNvPicPr/>
          <p:nvPr/>
        </p:nvPicPr>
        <p:blipFill>
          <a:blip r:embed="rId4" cstate="print"/>
          <a:stretch>
            <a:fillRect/>
          </a:stretch>
        </p:blipFill>
        <p:spPr>
          <a:xfrm>
            <a:off x="8853726" y="4902762"/>
            <a:ext cx="87331" cy="56781"/>
          </a:xfrm>
          <a:prstGeom prst="rect">
            <a:avLst/>
          </a:prstGeom>
        </p:spPr>
      </p:pic>
      <p:pic>
        <p:nvPicPr>
          <p:cNvPr id="5" name="object 5"/>
          <p:cNvPicPr/>
          <p:nvPr/>
        </p:nvPicPr>
        <p:blipFill>
          <a:blip r:embed="rId5" cstate="print"/>
          <a:stretch>
            <a:fillRect/>
          </a:stretch>
        </p:blipFill>
        <p:spPr>
          <a:xfrm>
            <a:off x="405004" y="1629940"/>
            <a:ext cx="3227551" cy="935900"/>
          </a:xfrm>
          <a:prstGeom prst="rect">
            <a:avLst/>
          </a:prstGeom>
        </p:spPr>
      </p:pic>
      <p:pic>
        <p:nvPicPr>
          <p:cNvPr id="6" name="object 6"/>
          <p:cNvPicPr/>
          <p:nvPr/>
        </p:nvPicPr>
        <p:blipFill>
          <a:blip r:embed="rId6" cstate="print"/>
          <a:stretch>
            <a:fillRect/>
          </a:stretch>
        </p:blipFill>
        <p:spPr>
          <a:xfrm>
            <a:off x="407568" y="2764382"/>
            <a:ext cx="3737576" cy="813355"/>
          </a:xfrm>
          <a:prstGeom prst="rect">
            <a:avLst/>
          </a:prstGeom>
        </p:spPr>
      </p:pic>
      <p:pic>
        <p:nvPicPr>
          <p:cNvPr id="7" name="object 7"/>
          <p:cNvPicPr/>
          <p:nvPr/>
        </p:nvPicPr>
        <p:blipFill>
          <a:blip r:embed="rId7" cstate="print"/>
          <a:stretch>
            <a:fillRect/>
          </a:stretch>
        </p:blipFill>
        <p:spPr>
          <a:xfrm>
            <a:off x="5600331" y="0"/>
            <a:ext cx="3348606" cy="2412896"/>
          </a:xfrm>
          <a:prstGeom prst="rect">
            <a:avLst/>
          </a:prstGeom>
        </p:spPr>
      </p:pic>
      <p:pic>
        <p:nvPicPr>
          <p:cNvPr id="8" name="object 8"/>
          <p:cNvPicPr/>
          <p:nvPr/>
        </p:nvPicPr>
        <p:blipFill>
          <a:blip r:embed="rId8" cstate="print"/>
          <a:stretch>
            <a:fillRect/>
          </a:stretch>
        </p:blipFill>
        <p:spPr>
          <a:xfrm>
            <a:off x="5612300" y="2508804"/>
            <a:ext cx="822208" cy="85724"/>
          </a:xfrm>
          <a:prstGeom prst="rect">
            <a:avLst/>
          </a:prstGeom>
        </p:spPr>
      </p:pic>
      <p:pic>
        <p:nvPicPr>
          <p:cNvPr id="9" name="object 9"/>
          <p:cNvPicPr/>
          <p:nvPr/>
        </p:nvPicPr>
        <p:blipFill>
          <a:blip r:embed="rId9" cstate="print"/>
          <a:stretch>
            <a:fillRect/>
          </a:stretch>
        </p:blipFill>
        <p:spPr>
          <a:xfrm>
            <a:off x="4099699" y="2508804"/>
            <a:ext cx="982839" cy="85724"/>
          </a:xfrm>
          <a:prstGeom prst="rect">
            <a:avLst/>
          </a:prstGeom>
        </p:spPr>
      </p:pic>
      <p:pic>
        <p:nvPicPr>
          <p:cNvPr id="10" name="object 10"/>
          <p:cNvPicPr/>
          <p:nvPr/>
        </p:nvPicPr>
        <p:blipFill>
          <a:blip r:embed="rId10" cstate="print"/>
          <a:stretch>
            <a:fillRect/>
          </a:stretch>
        </p:blipFill>
        <p:spPr>
          <a:xfrm>
            <a:off x="5604549" y="4266229"/>
            <a:ext cx="1007011" cy="85724"/>
          </a:xfrm>
          <a:prstGeom prst="rect">
            <a:avLst/>
          </a:prstGeom>
        </p:spPr>
      </p:pic>
      <p:pic>
        <p:nvPicPr>
          <p:cNvPr id="11" name="object 11"/>
          <p:cNvPicPr/>
          <p:nvPr/>
        </p:nvPicPr>
        <p:blipFill>
          <a:blip r:embed="rId11" cstate="print"/>
          <a:stretch>
            <a:fillRect/>
          </a:stretch>
        </p:blipFill>
        <p:spPr>
          <a:xfrm>
            <a:off x="5600331" y="2712134"/>
            <a:ext cx="3348606" cy="1515185"/>
          </a:xfrm>
          <a:prstGeom prst="rect">
            <a:avLst/>
          </a:prstGeom>
        </p:spPr>
      </p:pic>
      <p:pic>
        <p:nvPicPr>
          <p:cNvPr id="12" name="object 12"/>
          <p:cNvPicPr/>
          <p:nvPr/>
        </p:nvPicPr>
        <p:blipFill>
          <a:blip r:embed="rId12" cstate="print"/>
          <a:stretch>
            <a:fillRect/>
          </a:stretch>
        </p:blipFill>
        <p:spPr>
          <a:xfrm>
            <a:off x="345821" y="4908915"/>
            <a:ext cx="1283966" cy="72957"/>
          </a:xfrm>
          <a:prstGeom prst="rect">
            <a:avLst/>
          </a:prstGeom>
        </p:spPr>
      </p:pic>
      <p:pic>
        <p:nvPicPr>
          <p:cNvPr id="13" name="object 13"/>
          <p:cNvPicPr/>
          <p:nvPr/>
        </p:nvPicPr>
        <p:blipFill>
          <a:blip r:embed="rId13" cstate="print"/>
          <a:stretch>
            <a:fillRect/>
          </a:stretch>
        </p:blipFill>
        <p:spPr>
          <a:xfrm>
            <a:off x="8853726" y="4902762"/>
            <a:ext cx="83553" cy="56781"/>
          </a:xfrm>
          <a:prstGeom prst="rect">
            <a:avLst/>
          </a:prstGeom>
        </p:spPr>
      </p:pic>
      <p:pic>
        <p:nvPicPr>
          <p:cNvPr id="14" name="object 14"/>
          <p:cNvPicPr/>
          <p:nvPr/>
        </p:nvPicPr>
        <p:blipFill>
          <a:blip r:embed="rId14" cstate="print"/>
          <a:stretch>
            <a:fillRect/>
          </a:stretch>
        </p:blipFill>
        <p:spPr>
          <a:xfrm>
            <a:off x="2198907" y="4902761"/>
            <a:ext cx="2699000" cy="96969"/>
          </a:xfrm>
          <a:prstGeom prst="rect">
            <a:avLst/>
          </a:prstGeom>
        </p:spPr>
      </p:pic>
      <p:pic>
        <p:nvPicPr>
          <p:cNvPr id="15" name="object 15"/>
          <p:cNvPicPr/>
          <p:nvPr/>
        </p:nvPicPr>
        <p:blipFill>
          <a:blip r:embed="rId15" cstate="print"/>
          <a:stretch>
            <a:fillRect/>
          </a:stretch>
        </p:blipFill>
        <p:spPr>
          <a:xfrm>
            <a:off x="4085145" y="0"/>
            <a:ext cx="1424939" cy="2412896"/>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51122" y="369914"/>
            <a:ext cx="1033321" cy="255587"/>
          </a:xfrm>
          <a:custGeom>
            <a:avLst/>
            <a:gdLst/>
            <a:ahLst/>
            <a:cxnLst/>
            <a:rect l="l" t="t" r="r" b="b"/>
            <a:pathLst>
              <a:path w="2272030" h="561975">
                <a:moveTo>
                  <a:pt x="268695" y="40103"/>
                </a:moveTo>
                <a:lnTo>
                  <a:pt x="235943" y="40103"/>
                </a:lnTo>
                <a:lnTo>
                  <a:pt x="0" y="554768"/>
                </a:lnTo>
                <a:lnTo>
                  <a:pt x="38766" y="554768"/>
                </a:lnTo>
                <a:lnTo>
                  <a:pt x="268695" y="40103"/>
                </a:lnTo>
                <a:close/>
              </a:path>
              <a:path w="2272030" h="561975">
                <a:moveTo>
                  <a:pt x="903050" y="40103"/>
                </a:moveTo>
                <a:lnTo>
                  <a:pt x="516717" y="40103"/>
                </a:lnTo>
                <a:lnTo>
                  <a:pt x="516717" y="65502"/>
                </a:lnTo>
                <a:lnTo>
                  <a:pt x="526910" y="66296"/>
                </a:lnTo>
                <a:lnTo>
                  <a:pt x="536100" y="67340"/>
                </a:lnTo>
                <a:lnTo>
                  <a:pt x="544288" y="68635"/>
                </a:lnTo>
                <a:lnTo>
                  <a:pt x="551473" y="70181"/>
                </a:lnTo>
                <a:lnTo>
                  <a:pt x="560385" y="71963"/>
                </a:lnTo>
                <a:lnTo>
                  <a:pt x="567069" y="75751"/>
                </a:lnTo>
                <a:lnTo>
                  <a:pt x="571525" y="81544"/>
                </a:lnTo>
                <a:lnTo>
                  <a:pt x="576427" y="86891"/>
                </a:lnTo>
                <a:lnTo>
                  <a:pt x="579546" y="94466"/>
                </a:lnTo>
                <a:lnTo>
                  <a:pt x="580883" y="104269"/>
                </a:lnTo>
                <a:lnTo>
                  <a:pt x="582052" y="111872"/>
                </a:lnTo>
                <a:lnTo>
                  <a:pt x="582888" y="120645"/>
                </a:lnTo>
                <a:lnTo>
                  <a:pt x="583390" y="130671"/>
                </a:lnTo>
                <a:lnTo>
                  <a:pt x="583389" y="464326"/>
                </a:lnTo>
                <a:lnTo>
                  <a:pt x="575536" y="508649"/>
                </a:lnTo>
                <a:lnTo>
                  <a:pt x="539860" y="526863"/>
                </a:lnTo>
                <a:lnTo>
                  <a:pt x="510033" y="529369"/>
                </a:lnTo>
                <a:lnTo>
                  <a:pt x="510033" y="554768"/>
                </a:lnTo>
                <a:lnTo>
                  <a:pt x="746645" y="554768"/>
                </a:lnTo>
                <a:lnTo>
                  <a:pt x="746645" y="529369"/>
                </a:lnTo>
                <a:lnTo>
                  <a:pt x="732316" y="528868"/>
                </a:lnTo>
                <a:lnTo>
                  <a:pt x="719408" y="528032"/>
                </a:lnTo>
                <a:lnTo>
                  <a:pt x="681811" y="520847"/>
                </a:lnTo>
                <a:lnTo>
                  <a:pt x="656411" y="489934"/>
                </a:lnTo>
                <a:lnTo>
                  <a:pt x="653738" y="312140"/>
                </a:lnTo>
                <a:lnTo>
                  <a:pt x="803459" y="312140"/>
                </a:lnTo>
                <a:lnTo>
                  <a:pt x="803459" y="285405"/>
                </a:lnTo>
                <a:lnTo>
                  <a:pt x="653738" y="285405"/>
                </a:lnTo>
                <a:lnTo>
                  <a:pt x="653738" y="75974"/>
                </a:lnTo>
                <a:lnTo>
                  <a:pt x="657525" y="72186"/>
                </a:lnTo>
                <a:lnTo>
                  <a:pt x="904897" y="72186"/>
                </a:lnTo>
                <a:lnTo>
                  <a:pt x="903050" y="40103"/>
                </a:lnTo>
                <a:close/>
              </a:path>
              <a:path w="2272030" h="561975">
                <a:moveTo>
                  <a:pt x="803459" y="312140"/>
                </a:moveTo>
                <a:lnTo>
                  <a:pt x="653738" y="312140"/>
                </a:lnTo>
                <a:lnTo>
                  <a:pt x="670072" y="312391"/>
                </a:lnTo>
                <a:lnTo>
                  <a:pt x="684985" y="313143"/>
                </a:lnTo>
                <a:lnTo>
                  <a:pt x="731105" y="321498"/>
                </a:lnTo>
                <a:lnTo>
                  <a:pt x="765235" y="347691"/>
                </a:lnTo>
                <a:lnTo>
                  <a:pt x="778143" y="385539"/>
                </a:lnTo>
                <a:lnTo>
                  <a:pt x="780065" y="397695"/>
                </a:lnTo>
                <a:lnTo>
                  <a:pt x="803459" y="397695"/>
                </a:lnTo>
                <a:lnTo>
                  <a:pt x="803459" y="312140"/>
                </a:lnTo>
                <a:close/>
              </a:path>
              <a:path w="2272030" h="561975">
                <a:moveTo>
                  <a:pt x="803459" y="201855"/>
                </a:moveTo>
                <a:lnTo>
                  <a:pt x="780065" y="201855"/>
                </a:lnTo>
                <a:lnTo>
                  <a:pt x="778686" y="213970"/>
                </a:lnTo>
                <a:lnTo>
                  <a:pt x="776556" y="224915"/>
                </a:lnTo>
                <a:lnTo>
                  <a:pt x="753872" y="263598"/>
                </a:lnTo>
                <a:lnTo>
                  <a:pt x="708546" y="282063"/>
                </a:lnTo>
                <a:lnTo>
                  <a:pt x="669195" y="285196"/>
                </a:lnTo>
                <a:lnTo>
                  <a:pt x="653738" y="285405"/>
                </a:lnTo>
                <a:lnTo>
                  <a:pt x="803459" y="285405"/>
                </a:lnTo>
                <a:lnTo>
                  <a:pt x="803459" y="201855"/>
                </a:lnTo>
                <a:close/>
              </a:path>
              <a:path w="2272030" h="561975">
                <a:moveTo>
                  <a:pt x="904897" y="72186"/>
                </a:moveTo>
                <a:lnTo>
                  <a:pt x="749987" y="72186"/>
                </a:lnTo>
                <a:lnTo>
                  <a:pt x="767282" y="72479"/>
                </a:lnTo>
                <a:lnTo>
                  <a:pt x="783073" y="73356"/>
                </a:lnTo>
                <a:lnTo>
                  <a:pt x="821631" y="79288"/>
                </a:lnTo>
                <a:lnTo>
                  <a:pt x="857139" y="97418"/>
                </a:lnTo>
                <a:lnTo>
                  <a:pt x="878361" y="130671"/>
                </a:lnTo>
                <a:lnTo>
                  <a:pt x="887008" y="167767"/>
                </a:lnTo>
                <a:lnTo>
                  <a:pt x="910402" y="167767"/>
                </a:lnTo>
                <a:lnTo>
                  <a:pt x="905167" y="76865"/>
                </a:lnTo>
                <a:lnTo>
                  <a:pt x="905049" y="74818"/>
                </a:lnTo>
                <a:lnTo>
                  <a:pt x="904965" y="73356"/>
                </a:lnTo>
                <a:lnTo>
                  <a:pt x="904897" y="72186"/>
                </a:lnTo>
                <a:close/>
              </a:path>
              <a:path w="2272030" h="561975">
                <a:moveTo>
                  <a:pt x="1067423" y="0"/>
                </a:moveTo>
                <a:lnTo>
                  <a:pt x="941096" y="24730"/>
                </a:lnTo>
                <a:lnTo>
                  <a:pt x="941096" y="47456"/>
                </a:lnTo>
                <a:lnTo>
                  <a:pt x="955884" y="47790"/>
                </a:lnTo>
                <a:lnTo>
                  <a:pt x="968166" y="48792"/>
                </a:lnTo>
                <a:lnTo>
                  <a:pt x="1001252" y="73523"/>
                </a:lnTo>
                <a:lnTo>
                  <a:pt x="1003925" y="106943"/>
                </a:lnTo>
                <a:lnTo>
                  <a:pt x="1004510" y="119726"/>
                </a:lnTo>
                <a:lnTo>
                  <a:pt x="1004928" y="134013"/>
                </a:lnTo>
                <a:lnTo>
                  <a:pt x="1005178" y="149804"/>
                </a:lnTo>
                <a:lnTo>
                  <a:pt x="1005095" y="466331"/>
                </a:lnTo>
                <a:lnTo>
                  <a:pt x="1004594" y="476399"/>
                </a:lnTo>
                <a:lnTo>
                  <a:pt x="1003758" y="485380"/>
                </a:lnTo>
                <a:lnTo>
                  <a:pt x="1002588" y="493276"/>
                </a:lnTo>
                <a:lnTo>
                  <a:pt x="1001252" y="502633"/>
                </a:lnTo>
                <a:lnTo>
                  <a:pt x="998132" y="509986"/>
                </a:lnTo>
                <a:lnTo>
                  <a:pt x="993231" y="515333"/>
                </a:lnTo>
                <a:lnTo>
                  <a:pt x="988775" y="520680"/>
                </a:lnTo>
                <a:lnTo>
                  <a:pt x="951957" y="530873"/>
                </a:lnTo>
                <a:lnTo>
                  <a:pt x="942433" y="531374"/>
                </a:lnTo>
                <a:lnTo>
                  <a:pt x="942433" y="554768"/>
                </a:lnTo>
                <a:lnTo>
                  <a:pt x="1126910" y="554768"/>
                </a:lnTo>
                <a:lnTo>
                  <a:pt x="1126910" y="531374"/>
                </a:lnTo>
                <a:lnTo>
                  <a:pt x="1117678" y="530873"/>
                </a:lnTo>
                <a:lnTo>
                  <a:pt x="1109365" y="530038"/>
                </a:lnTo>
                <a:lnTo>
                  <a:pt x="1073438" y="509540"/>
                </a:lnTo>
                <a:lnTo>
                  <a:pt x="1067548" y="462571"/>
                </a:lnTo>
                <a:lnTo>
                  <a:pt x="1067423" y="0"/>
                </a:lnTo>
                <a:close/>
              </a:path>
              <a:path w="2272030" h="561975">
                <a:moveTo>
                  <a:pt x="1362316" y="193834"/>
                </a:moveTo>
                <a:lnTo>
                  <a:pt x="1342885" y="194712"/>
                </a:lnTo>
                <a:lnTo>
                  <a:pt x="1343508" y="194712"/>
                </a:lnTo>
                <a:lnTo>
                  <a:pt x="1325721" y="197176"/>
                </a:lnTo>
                <a:lnTo>
                  <a:pt x="1274589" y="214555"/>
                </a:lnTo>
                <a:lnTo>
                  <a:pt x="1231979" y="244633"/>
                </a:lnTo>
                <a:lnTo>
                  <a:pt x="1199896" y="285989"/>
                </a:lnTo>
                <a:lnTo>
                  <a:pt x="1180847" y="337038"/>
                </a:lnTo>
                <a:lnTo>
                  <a:pt x="1177170" y="374970"/>
                </a:lnTo>
                <a:lnTo>
                  <a:pt x="1177967" y="392306"/>
                </a:lnTo>
                <a:lnTo>
                  <a:pt x="1178089" y="394980"/>
                </a:lnTo>
                <a:lnTo>
                  <a:pt x="1180823" y="414071"/>
                </a:lnTo>
                <a:lnTo>
                  <a:pt x="1180847" y="414238"/>
                </a:lnTo>
                <a:lnTo>
                  <a:pt x="1185348" y="432368"/>
                </a:lnTo>
                <a:lnTo>
                  <a:pt x="1209253" y="482247"/>
                </a:lnTo>
                <a:lnTo>
                  <a:pt x="1245180" y="521014"/>
                </a:lnTo>
                <a:lnTo>
                  <a:pt x="1290798" y="548084"/>
                </a:lnTo>
                <a:lnTo>
                  <a:pt x="1343810" y="560617"/>
                </a:lnTo>
                <a:lnTo>
                  <a:pt x="1362316" y="561452"/>
                </a:lnTo>
                <a:lnTo>
                  <a:pt x="1380220" y="560617"/>
                </a:lnTo>
                <a:lnTo>
                  <a:pt x="1380824" y="560617"/>
                </a:lnTo>
                <a:lnTo>
                  <a:pt x="1434503" y="547416"/>
                </a:lnTo>
                <a:lnTo>
                  <a:pt x="1471041" y="527364"/>
                </a:lnTo>
                <a:lnTo>
                  <a:pt x="1362316" y="527364"/>
                </a:lnTo>
                <a:lnTo>
                  <a:pt x="1349951" y="526696"/>
                </a:lnTo>
                <a:lnTo>
                  <a:pt x="1307173" y="510779"/>
                </a:lnTo>
                <a:lnTo>
                  <a:pt x="1275466" y="476065"/>
                </a:lnTo>
                <a:lnTo>
                  <a:pt x="1260052" y="438467"/>
                </a:lnTo>
                <a:lnTo>
                  <a:pt x="1253159" y="392599"/>
                </a:lnTo>
                <a:lnTo>
                  <a:pt x="1252699" y="375638"/>
                </a:lnTo>
                <a:lnTo>
                  <a:pt x="1253159" y="359304"/>
                </a:lnTo>
                <a:lnTo>
                  <a:pt x="1254537" y="343722"/>
                </a:lnTo>
                <a:lnTo>
                  <a:pt x="1256835" y="328892"/>
                </a:lnTo>
                <a:lnTo>
                  <a:pt x="1260052" y="314814"/>
                </a:lnTo>
                <a:lnTo>
                  <a:pt x="1264343" y="301613"/>
                </a:lnTo>
                <a:lnTo>
                  <a:pt x="1264438" y="301321"/>
                </a:lnTo>
                <a:lnTo>
                  <a:pt x="1282109" y="267358"/>
                </a:lnTo>
                <a:lnTo>
                  <a:pt x="1316865" y="236612"/>
                </a:lnTo>
                <a:lnTo>
                  <a:pt x="1349960" y="226628"/>
                </a:lnTo>
                <a:lnTo>
                  <a:pt x="1349444" y="226628"/>
                </a:lnTo>
                <a:lnTo>
                  <a:pt x="1362316" y="225917"/>
                </a:lnTo>
                <a:lnTo>
                  <a:pt x="1469285" y="225917"/>
                </a:lnTo>
                <a:lnTo>
                  <a:pt x="1466419" y="223912"/>
                </a:lnTo>
                <a:lnTo>
                  <a:pt x="1417208" y="201730"/>
                </a:lnTo>
                <a:lnTo>
                  <a:pt x="1381115" y="194712"/>
                </a:lnTo>
                <a:lnTo>
                  <a:pt x="1362316" y="193834"/>
                </a:lnTo>
                <a:close/>
              </a:path>
              <a:path w="2272030" h="561975">
                <a:moveTo>
                  <a:pt x="1469285" y="225917"/>
                </a:moveTo>
                <a:lnTo>
                  <a:pt x="1362316" y="225917"/>
                </a:lnTo>
                <a:lnTo>
                  <a:pt x="1374723" y="226628"/>
                </a:lnTo>
                <a:lnTo>
                  <a:pt x="1386545" y="228758"/>
                </a:lnTo>
                <a:lnTo>
                  <a:pt x="1427652" y="250314"/>
                </a:lnTo>
                <a:lnTo>
                  <a:pt x="1456894" y="289415"/>
                </a:lnTo>
                <a:lnTo>
                  <a:pt x="1462032" y="301321"/>
                </a:lnTo>
                <a:lnTo>
                  <a:pt x="1462158" y="301613"/>
                </a:lnTo>
                <a:lnTo>
                  <a:pt x="1472601" y="343722"/>
                </a:lnTo>
                <a:lnTo>
                  <a:pt x="1474607" y="375638"/>
                </a:lnTo>
                <a:lnTo>
                  <a:pt x="1474105" y="392306"/>
                </a:lnTo>
                <a:lnTo>
                  <a:pt x="1466586" y="437799"/>
                </a:lnTo>
                <a:lnTo>
                  <a:pt x="1450795" y="475396"/>
                </a:lnTo>
                <a:lnTo>
                  <a:pt x="1418349" y="510779"/>
                </a:lnTo>
                <a:lnTo>
                  <a:pt x="1374723" y="526696"/>
                </a:lnTo>
                <a:lnTo>
                  <a:pt x="1362316" y="527364"/>
                </a:lnTo>
                <a:lnTo>
                  <a:pt x="1471041" y="527364"/>
                </a:lnTo>
                <a:lnTo>
                  <a:pt x="1506274" y="495741"/>
                </a:lnTo>
                <a:lnTo>
                  <a:pt x="1534762" y="449830"/>
                </a:lnTo>
                <a:lnTo>
                  <a:pt x="1549168" y="394980"/>
                </a:lnTo>
                <a:lnTo>
                  <a:pt x="1550135" y="374970"/>
                </a:lnTo>
                <a:lnTo>
                  <a:pt x="1549175" y="355670"/>
                </a:lnTo>
                <a:lnTo>
                  <a:pt x="1534762" y="302783"/>
                </a:lnTo>
                <a:lnTo>
                  <a:pt x="1506314" y="257917"/>
                </a:lnTo>
                <a:lnTo>
                  <a:pt x="1480748" y="233938"/>
                </a:lnTo>
                <a:lnTo>
                  <a:pt x="1469285" y="225917"/>
                </a:lnTo>
                <a:close/>
              </a:path>
              <a:path w="2272030" h="561975">
                <a:moveTo>
                  <a:pt x="1723448" y="201187"/>
                </a:moveTo>
                <a:lnTo>
                  <a:pt x="1606479" y="226586"/>
                </a:lnTo>
                <a:lnTo>
                  <a:pt x="1606479" y="249980"/>
                </a:lnTo>
                <a:lnTo>
                  <a:pt x="1619960" y="250202"/>
                </a:lnTo>
                <a:lnTo>
                  <a:pt x="1617582" y="250202"/>
                </a:lnTo>
                <a:lnTo>
                  <a:pt x="1627763" y="250773"/>
                </a:lnTo>
                <a:lnTo>
                  <a:pt x="1626694" y="250773"/>
                </a:lnTo>
                <a:lnTo>
                  <a:pt x="1633299" y="251484"/>
                </a:lnTo>
                <a:lnTo>
                  <a:pt x="1639899" y="252653"/>
                </a:lnTo>
                <a:lnTo>
                  <a:pt x="1647920" y="253990"/>
                </a:lnTo>
                <a:lnTo>
                  <a:pt x="1653712" y="258669"/>
                </a:lnTo>
                <a:lnTo>
                  <a:pt x="1663961" y="304120"/>
                </a:lnTo>
                <a:lnTo>
                  <a:pt x="1664870" y="330856"/>
                </a:lnTo>
                <a:lnTo>
                  <a:pt x="1664964" y="334532"/>
                </a:lnTo>
                <a:lnTo>
                  <a:pt x="1665048" y="340882"/>
                </a:lnTo>
                <a:lnTo>
                  <a:pt x="1665173" y="465245"/>
                </a:lnTo>
                <a:lnTo>
                  <a:pt x="1664901" y="473057"/>
                </a:lnTo>
                <a:lnTo>
                  <a:pt x="1664797" y="476065"/>
                </a:lnTo>
                <a:lnTo>
                  <a:pt x="1664170" y="485631"/>
                </a:lnTo>
                <a:lnTo>
                  <a:pt x="1663293" y="493944"/>
                </a:lnTo>
                <a:lnTo>
                  <a:pt x="1662401" y="503747"/>
                </a:lnTo>
                <a:lnTo>
                  <a:pt x="1632379" y="529244"/>
                </a:lnTo>
                <a:lnTo>
                  <a:pt x="1607816" y="531374"/>
                </a:lnTo>
                <a:lnTo>
                  <a:pt x="1607816" y="554768"/>
                </a:lnTo>
                <a:lnTo>
                  <a:pt x="1785609" y="554768"/>
                </a:lnTo>
                <a:lnTo>
                  <a:pt x="1785609" y="531374"/>
                </a:lnTo>
                <a:lnTo>
                  <a:pt x="1776461" y="530622"/>
                </a:lnTo>
                <a:lnTo>
                  <a:pt x="1768398" y="529703"/>
                </a:lnTo>
                <a:lnTo>
                  <a:pt x="1734477" y="506142"/>
                </a:lnTo>
                <a:lnTo>
                  <a:pt x="1731259" y="476065"/>
                </a:lnTo>
                <a:lnTo>
                  <a:pt x="1731135" y="473057"/>
                </a:lnTo>
                <a:lnTo>
                  <a:pt x="1730966" y="465245"/>
                </a:lnTo>
                <a:lnTo>
                  <a:pt x="1730884" y="461485"/>
                </a:lnTo>
                <a:lnTo>
                  <a:pt x="1730801" y="425768"/>
                </a:lnTo>
                <a:lnTo>
                  <a:pt x="1730968" y="412567"/>
                </a:lnTo>
                <a:lnTo>
                  <a:pt x="1735271" y="362939"/>
                </a:lnTo>
                <a:lnTo>
                  <a:pt x="1747678" y="313937"/>
                </a:lnTo>
                <a:lnTo>
                  <a:pt x="1762271" y="284068"/>
                </a:lnTo>
                <a:lnTo>
                  <a:pt x="1732806" y="284068"/>
                </a:lnTo>
                <a:lnTo>
                  <a:pt x="1723448" y="201187"/>
                </a:lnTo>
                <a:close/>
              </a:path>
              <a:path w="2272030" h="561975">
                <a:moveTo>
                  <a:pt x="1851781" y="193834"/>
                </a:moveTo>
                <a:lnTo>
                  <a:pt x="1809421" y="204195"/>
                </a:lnTo>
                <a:lnTo>
                  <a:pt x="1770737" y="231933"/>
                </a:lnTo>
                <a:lnTo>
                  <a:pt x="1745171" y="264851"/>
                </a:lnTo>
                <a:lnTo>
                  <a:pt x="1735480" y="284068"/>
                </a:lnTo>
                <a:lnTo>
                  <a:pt x="1762271" y="284068"/>
                </a:lnTo>
                <a:lnTo>
                  <a:pt x="1770236" y="272705"/>
                </a:lnTo>
                <a:lnTo>
                  <a:pt x="1779260" y="262470"/>
                </a:lnTo>
                <a:lnTo>
                  <a:pt x="1788283" y="255160"/>
                </a:lnTo>
                <a:lnTo>
                  <a:pt x="1797306" y="250773"/>
                </a:lnTo>
                <a:lnTo>
                  <a:pt x="1806330" y="249311"/>
                </a:lnTo>
                <a:lnTo>
                  <a:pt x="1893805" y="249311"/>
                </a:lnTo>
                <a:lnTo>
                  <a:pt x="1895393" y="246303"/>
                </a:lnTo>
                <a:lnTo>
                  <a:pt x="1897273" y="239536"/>
                </a:lnTo>
                <a:lnTo>
                  <a:pt x="1897900" y="231933"/>
                </a:lnTo>
                <a:lnTo>
                  <a:pt x="1897106" y="223703"/>
                </a:lnTo>
                <a:lnTo>
                  <a:pt x="1861890" y="194503"/>
                </a:lnTo>
                <a:lnTo>
                  <a:pt x="1851781" y="193834"/>
                </a:lnTo>
                <a:close/>
              </a:path>
              <a:path w="2272030" h="561975">
                <a:moveTo>
                  <a:pt x="1893805" y="249311"/>
                </a:moveTo>
                <a:lnTo>
                  <a:pt x="1810340" y="249311"/>
                </a:lnTo>
                <a:lnTo>
                  <a:pt x="1813905" y="250202"/>
                </a:lnTo>
                <a:lnTo>
                  <a:pt x="1817024" y="251985"/>
                </a:lnTo>
                <a:lnTo>
                  <a:pt x="1820589" y="253767"/>
                </a:lnTo>
                <a:lnTo>
                  <a:pt x="1824309" y="255870"/>
                </a:lnTo>
                <a:lnTo>
                  <a:pt x="1827718" y="258000"/>
                </a:lnTo>
                <a:lnTo>
                  <a:pt x="1831729" y="259783"/>
                </a:lnTo>
                <a:lnTo>
                  <a:pt x="1836184" y="261565"/>
                </a:lnTo>
                <a:lnTo>
                  <a:pt x="1845988" y="265130"/>
                </a:lnTo>
                <a:lnTo>
                  <a:pt x="1852003" y="266021"/>
                </a:lnTo>
                <a:lnTo>
                  <a:pt x="1859133" y="266021"/>
                </a:lnTo>
                <a:lnTo>
                  <a:pt x="1892260" y="252235"/>
                </a:lnTo>
                <a:lnTo>
                  <a:pt x="1893805" y="249311"/>
                </a:lnTo>
                <a:close/>
              </a:path>
              <a:path w="2272030" h="561975">
                <a:moveTo>
                  <a:pt x="2203680" y="489934"/>
                </a:moveTo>
                <a:lnTo>
                  <a:pt x="2139567" y="489934"/>
                </a:lnTo>
                <a:lnTo>
                  <a:pt x="2140387" y="504973"/>
                </a:lnTo>
                <a:lnTo>
                  <a:pt x="2140444" y="506017"/>
                </a:lnTo>
                <a:lnTo>
                  <a:pt x="2142921" y="519343"/>
                </a:lnTo>
                <a:lnTo>
                  <a:pt x="2143006" y="519803"/>
                </a:lnTo>
                <a:lnTo>
                  <a:pt x="2171984" y="556773"/>
                </a:lnTo>
                <a:lnTo>
                  <a:pt x="2197717" y="561452"/>
                </a:lnTo>
                <a:lnTo>
                  <a:pt x="2209289" y="560826"/>
                </a:lnTo>
                <a:lnTo>
                  <a:pt x="2252359" y="545787"/>
                </a:lnTo>
                <a:lnTo>
                  <a:pt x="2271909" y="525359"/>
                </a:lnTo>
                <a:lnTo>
                  <a:pt x="2271129" y="524022"/>
                </a:lnTo>
                <a:lnTo>
                  <a:pt x="2229800" y="524022"/>
                </a:lnTo>
                <a:lnTo>
                  <a:pt x="2216872" y="519343"/>
                </a:lnTo>
                <a:lnTo>
                  <a:pt x="2216696" y="519343"/>
                </a:lnTo>
                <a:lnTo>
                  <a:pt x="2207242" y="504973"/>
                </a:lnTo>
                <a:lnTo>
                  <a:pt x="2203680" y="489934"/>
                </a:lnTo>
                <a:close/>
              </a:path>
              <a:path w="2272030" h="561975">
                <a:moveTo>
                  <a:pt x="2172841" y="219233"/>
                </a:moveTo>
                <a:lnTo>
                  <a:pt x="2064706" y="219233"/>
                </a:lnTo>
                <a:lnTo>
                  <a:pt x="2095118" y="224330"/>
                </a:lnTo>
                <a:lnTo>
                  <a:pt x="2116841" y="239620"/>
                </a:lnTo>
                <a:lnTo>
                  <a:pt x="2129875" y="265102"/>
                </a:lnTo>
                <a:lnTo>
                  <a:pt x="2134220" y="300778"/>
                </a:lnTo>
                <a:lnTo>
                  <a:pt x="2134220" y="328182"/>
                </a:lnTo>
                <a:lnTo>
                  <a:pt x="2037970" y="370291"/>
                </a:lnTo>
                <a:lnTo>
                  <a:pt x="2023516" y="376975"/>
                </a:lnTo>
                <a:lnTo>
                  <a:pt x="1987172" y="397027"/>
                </a:lnTo>
                <a:lnTo>
                  <a:pt x="1953753" y="423094"/>
                </a:lnTo>
                <a:lnTo>
                  <a:pt x="1932698" y="458603"/>
                </a:lnTo>
                <a:lnTo>
                  <a:pt x="1929690" y="481913"/>
                </a:lnTo>
                <a:lnTo>
                  <a:pt x="1930890" y="495573"/>
                </a:lnTo>
                <a:lnTo>
                  <a:pt x="1953753" y="539395"/>
                </a:lnTo>
                <a:lnTo>
                  <a:pt x="1999997" y="559447"/>
                </a:lnTo>
                <a:lnTo>
                  <a:pt x="2020546" y="560826"/>
                </a:lnTo>
                <a:lnTo>
                  <a:pt x="2019270" y="560826"/>
                </a:lnTo>
                <a:lnTo>
                  <a:pt x="2072309" y="550257"/>
                </a:lnTo>
                <a:lnTo>
                  <a:pt x="2114094" y="520680"/>
                </a:lnTo>
                <a:lnTo>
                  <a:pt x="2050670" y="520680"/>
                </a:lnTo>
                <a:lnTo>
                  <a:pt x="2039224" y="519803"/>
                </a:lnTo>
                <a:lnTo>
                  <a:pt x="2005470" y="499124"/>
                </a:lnTo>
                <a:lnTo>
                  <a:pt x="1997198" y="470550"/>
                </a:lnTo>
                <a:lnTo>
                  <a:pt x="1997616" y="463240"/>
                </a:lnTo>
                <a:lnTo>
                  <a:pt x="2013407" y="427773"/>
                </a:lnTo>
                <a:lnTo>
                  <a:pt x="2045824" y="399700"/>
                </a:lnTo>
                <a:lnTo>
                  <a:pt x="2083463" y="378604"/>
                </a:lnTo>
                <a:lnTo>
                  <a:pt x="2134220" y="356923"/>
                </a:lnTo>
                <a:lnTo>
                  <a:pt x="2199722" y="356923"/>
                </a:lnTo>
                <a:lnTo>
                  <a:pt x="2199722" y="298104"/>
                </a:lnTo>
                <a:lnTo>
                  <a:pt x="2197968" y="271786"/>
                </a:lnTo>
                <a:lnTo>
                  <a:pt x="2192704" y="249645"/>
                </a:lnTo>
                <a:lnTo>
                  <a:pt x="2183932" y="231682"/>
                </a:lnTo>
                <a:lnTo>
                  <a:pt x="2172841" y="219233"/>
                </a:lnTo>
                <a:close/>
              </a:path>
              <a:path w="2272030" h="561975">
                <a:moveTo>
                  <a:pt x="2262552" y="509317"/>
                </a:moveTo>
                <a:lnTo>
                  <a:pt x="2236039" y="524022"/>
                </a:lnTo>
                <a:lnTo>
                  <a:pt x="2271129" y="524022"/>
                </a:lnTo>
                <a:lnTo>
                  <a:pt x="2262552" y="509317"/>
                </a:lnTo>
                <a:close/>
              </a:path>
              <a:path w="2272030" h="561975">
                <a:moveTo>
                  <a:pt x="2199722" y="356923"/>
                </a:moveTo>
                <a:lnTo>
                  <a:pt x="2134220" y="356923"/>
                </a:lnTo>
                <a:lnTo>
                  <a:pt x="2134213" y="409893"/>
                </a:lnTo>
                <a:lnTo>
                  <a:pt x="2133810" y="420755"/>
                </a:lnTo>
                <a:lnTo>
                  <a:pt x="2123901" y="462906"/>
                </a:lnTo>
                <a:lnTo>
                  <a:pt x="2103557" y="495573"/>
                </a:lnTo>
                <a:lnTo>
                  <a:pt x="2067380" y="518508"/>
                </a:lnTo>
                <a:lnTo>
                  <a:pt x="2058702" y="520234"/>
                </a:lnTo>
                <a:lnTo>
                  <a:pt x="2057663" y="520234"/>
                </a:lnTo>
                <a:lnTo>
                  <a:pt x="2050670" y="520680"/>
                </a:lnTo>
                <a:lnTo>
                  <a:pt x="2114094" y="520680"/>
                </a:lnTo>
                <a:lnTo>
                  <a:pt x="2115504" y="519343"/>
                </a:lnTo>
                <a:lnTo>
                  <a:pt x="2126700" y="505474"/>
                </a:lnTo>
                <a:lnTo>
                  <a:pt x="2136225" y="489934"/>
                </a:lnTo>
                <a:lnTo>
                  <a:pt x="2203680" y="489934"/>
                </a:lnTo>
                <a:lnTo>
                  <a:pt x="2201602" y="481161"/>
                </a:lnTo>
                <a:lnTo>
                  <a:pt x="2199781" y="448869"/>
                </a:lnTo>
                <a:lnTo>
                  <a:pt x="2199722" y="356923"/>
                </a:lnTo>
                <a:close/>
              </a:path>
              <a:path w="2272030" h="561975">
                <a:moveTo>
                  <a:pt x="2076738" y="193834"/>
                </a:moveTo>
                <a:lnTo>
                  <a:pt x="2021094" y="198346"/>
                </a:lnTo>
                <a:lnTo>
                  <a:pt x="1979820" y="211881"/>
                </a:lnTo>
                <a:lnTo>
                  <a:pt x="1947862" y="246220"/>
                </a:lnTo>
                <a:lnTo>
                  <a:pt x="1945732" y="261342"/>
                </a:lnTo>
                <a:lnTo>
                  <a:pt x="1947821" y="275964"/>
                </a:lnTo>
                <a:lnTo>
                  <a:pt x="1954087" y="286407"/>
                </a:lnTo>
                <a:lnTo>
                  <a:pt x="1964670" y="292757"/>
                </a:lnTo>
                <a:lnTo>
                  <a:pt x="1965116" y="292757"/>
                </a:lnTo>
                <a:lnTo>
                  <a:pt x="1979152" y="294762"/>
                </a:lnTo>
                <a:lnTo>
                  <a:pt x="1988064" y="294762"/>
                </a:lnTo>
                <a:lnTo>
                  <a:pt x="1994748" y="292757"/>
                </a:lnTo>
                <a:lnTo>
                  <a:pt x="2016582" y="254213"/>
                </a:lnTo>
                <a:lnTo>
                  <a:pt x="2019255" y="247083"/>
                </a:lnTo>
                <a:lnTo>
                  <a:pt x="2050670" y="219902"/>
                </a:lnTo>
                <a:lnTo>
                  <a:pt x="2057131" y="219233"/>
                </a:lnTo>
                <a:lnTo>
                  <a:pt x="2172841" y="219233"/>
                </a:lnTo>
                <a:lnTo>
                  <a:pt x="2171650" y="217897"/>
                </a:lnTo>
                <a:lnTo>
                  <a:pt x="2155190" y="207369"/>
                </a:lnTo>
                <a:lnTo>
                  <a:pt x="2133885" y="199850"/>
                </a:lnTo>
                <a:lnTo>
                  <a:pt x="2107734" y="195338"/>
                </a:lnTo>
                <a:lnTo>
                  <a:pt x="2076738" y="193834"/>
                </a:lnTo>
                <a:close/>
              </a:path>
            </a:pathLst>
          </a:custGeom>
          <a:solidFill>
            <a:srgbClr val="000000"/>
          </a:solidFill>
        </p:spPr>
        <p:txBody>
          <a:bodyPr wrap="square" lIns="0" tIns="0" rIns="0" bIns="0" rtlCol="0"/>
          <a:lstStyle/>
          <a:p>
            <a:endParaRPr sz="641"/>
          </a:p>
        </p:txBody>
      </p:sp>
      <p:pic>
        <p:nvPicPr>
          <p:cNvPr id="3" name="object 3"/>
          <p:cNvPicPr/>
          <p:nvPr/>
        </p:nvPicPr>
        <p:blipFill>
          <a:blip r:embed="rId2" cstate="print"/>
          <a:stretch>
            <a:fillRect/>
          </a:stretch>
        </p:blipFill>
        <p:spPr>
          <a:xfrm>
            <a:off x="4326702" y="388153"/>
            <a:ext cx="1161213" cy="237414"/>
          </a:xfrm>
          <a:prstGeom prst="rect">
            <a:avLst/>
          </a:prstGeom>
        </p:spPr>
      </p:pic>
      <p:pic>
        <p:nvPicPr>
          <p:cNvPr id="4" name="object 4"/>
          <p:cNvPicPr/>
          <p:nvPr/>
        </p:nvPicPr>
        <p:blipFill>
          <a:blip r:embed="rId3" cstate="print"/>
          <a:stretch>
            <a:fillRect/>
          </a:stretch>
        </p:blipFill>
        <p:spPr>
          <a:xfrm>
            <a:off x="410133" y="1116962"/>
            <a:ext cx="3130155" cy="462345"/>
          </a:xfrm>
          <a:prstGeom prst="rect">
            <a:avLst/>
          </a:prstGeom>
        </p:spPr>
      </p:pic>
      <p:pic>
        <p:nvPicPr>
          <p:cNvPr id="5" name="object 5"/>
          <p:cNvPicPr/>
          <p:nvPr/>
        </p:nvPicPr>
        <p:blipFill>
          <a:blip r:embed="rId4" cstate="print"/>
          <a:stretch>
            <a:fillRect/>
          </a:stretch>
        </p:blipFill>
        <p:spPr>
          <a:xfrm>
            <a:off x="8853726" y="4902762"/>
            <a:ext cx="87331" cy="56781"/>
          </a:xfrm>
          <a:prstGeom prst="rect">
            <a:avLst/>
          </a:prstGeom>
        </p:spPr>
      </p:pic>
      <p:pic>
        <p:nvPicPr>
          <p:cNvPr id="6" name="object 6"/>
          <p:cNvPicPr/>
          <p:nvPr/>
        </p:nvPicPr>
        <p:blipFill>
          <a:blip r:embed="rId5" cstate="print"/>
          <a:stretch>
            <a:fillRect/>
          </a:stretch>
        </p:blipFill>
        <p:spPr>
          <a:xfrm>
            <a:off x="345821" y="4908915"/>
            <a:ext cx="1283966" cy="72957"/>
          </a:xfrm>
          <a:prstGeom prst="rect">
            <a:avLst/>
          </a:prstGeom>
        </p:spPr>
      </p:pic>
      <p:pic>
        <p:nvPicPr>
          <p:cNvPr id="7" name="object 7"/>
          <p:cNvPicPr/>
          <p:nvPr/>
        </p:nvPicPr>
        <p:blipFill>
          <a:blip r:embed="rId6" cstate="print"/>
          <a:stretch>
            <a:fillRect/>
          </a:stretch>
        </p:blipFill>
        <p:spPr>
          <a:xfrm>
            <a:off x="8853726" y="4902762"/>
            <a:ext cx="83553" cy="56781"/>
          </a:xfrm>
          <a:prstGeom prst="rect">
            <a:avLst/>
          </a:prstGeom>
        </p:spPr>
      </p:pic>
      <p:pic>
        <p:nvPicPr>
          <p:cNvPr id="8" name="object 8"/>
          <p:cNvPicPr/>
          <p:nvPr/>
        </p:nvPicPr>
        <p:blipFill>
          <a:blip r:embed="rId7" cstate="print"/>
          <a:stretch>
            <a:fillRect/>
          </a:stretch>
        </p:blipFill>
        <p:spPr>
          <a:xfrm>
            <a:off x="2198907" y="4902761"/>
            <a:ext cx="2699000" cy="96969"/>
          </a:xfrm>
          <a:prstGeom prst="rect">
            <a:avLst/>
          </a:prstGeom>
        </p:spPr>
      </p:pic>
      <p:pic>
        <p:nvPicPr>
          <p:cNvPr id="9" name="object 9"/>
          <p:cNvPicPr/>
          <p:nvPr/>
        </p:nvPicPr>
        <p:blipFill>
          <a:blip r:embed="rId8" cstate="print"/>
          <a:stretch>
            <a:fillRect/>
          </a:stretch>
        </p:blipFill>
        <p:spPr>
          <a:xfrm>
            <a:off x="407132" y="2004414"/>
            <a:ext cx="3657621" cy="1514425"/>
          </a:xfrm>
          <a:prstGeom prst="rect">
            <a:avLst/>
          </a:prstGeom>
        </p:spPr>
      </p:pic>
      <p:pic>
        <p:nvPicPr>
          <p:cNvPr id="10" name="object 10"/>
          <p:cNvPicPr/>
          <p:nvPr/>
        </p:nvPicPr>
        <p:blipFill>
          <a:blip r:embed="rId9" cstate="print"/>
          <a:stretch>
            <a:fillRect/>
          </a:stretch>
        </p:blipFill>
        <p:spPr>
          <a:xfrm>
            <a:off x="4372698" y="1966415"/>
            <a:ext cx="3551017" cy="1818412"/>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1122" y="369914"/>
            <a:ext cx="2046523" cy="255349"/>
          </a:xfrm>
          <a:prstGeom prst="rect">
            <a:avLst/>
          </a:prstGeom>
        </p:spPr>
      </p:pic>
      <p:pic>
        <p:nvPicPr>
          <p:cNvPr id="3" name="object 3"/>
          <p:cNvPicPr/>
          <p:nvPr/>
        </p:nvPicPr>
        <p:blipFill>
          <a:blip r:embed="rId3" cstate="print"/>
          <a:stretch>
            <a:fillRect/>
          </a:stretch>
        </p:blipFill>
        <p:spPr>
          <a:xfrm>
            <a:off x="405004" y="1116962"/>
            <a:ext cx="3162188" cy="1676868"/>
          </a:xfrm>
          <a:prstGeom prst="rect">
            <a:avLst/>
          </a:prstGeom>
        </p:spPr>
      </p:pic>
      <p:pic>
        <p:nvPicPr>
          <p:cNvPr id="4" name="object 4"/>
          <p:cNvPicPr/>
          <p:nvPr/>
        </p:nvPicPr>
        <p:blipFill>
          <a:blip r:embed="rId4" cstate="print"/>
          <a:stretch>
            <a:fillRect/>
          </a:stretch>
        </p:blipFill>
        <p:spPr>
          <a:xfrm>
            <a:off x="8853726" y="4902762"/>
            <a:ext cx="87331" cy="56781"/>
          </a:xfrm>
          <a:prstGeom prst="rect">
            <a:avLst/>
          </a:prstGeom>
        </p:spPr>
      </p:pic>
      <p:pic>
        <p:nvPicPr>
          <p:cNvPr id="5" name="object 5"/>
          <p:cNvPicPr/>
          <p:nvPr/>
        </p:nvPicPr>
        <p:blipFill>
          <a:blip r:embed="rId5" cstate="print"/>
          <a:stretch>
            <a:fillRect/>
          </a:stretch>
        </p:blipFill>
        <p:spPr>
          <a:xfrm>
            <a:off x="345821" y="4908915"/>
            <a:ext cx="1283966" cy="72957"/>
          </a:xfrm>
          <a:prstGeom prst="rect">
            <a:avLst/>
          </a:prstGeom>
        </p:spPr>
      </p:pic>
      <p:pic>
        <p:nvPicPr>
          <p:cNvPr id="6" name="object 6"/>
          <p:cNvPicPr/>
          <p:nvPr/>
        </p:nvPicPr>
        <p:blipFill>
          <a:blip r:embed="rId6" cstate="print"/>
          <a:stretch>
            <a:fillRect/>
          </a:stretch>
        </p:blipFill>
        <p:spPr>
          <a:xfrm>
            <a:off x="8853726" y="4902762"/>
            <a:ext cx="83553" cy="56781"/>
          </a:xfrm>
          <a:prstGeom prst="rect">
            <a:avLst/>
          </a:prstGeom>
        </p:spPr>
      </p:pic>
      <p:pic>
        <p:nvPicPr>
          <p:cNvPr id="7" name="object 7"/>
          <p:cNvPicPr/>
          <p:nvPr/>
        </p:nvPicPr>
        <p:blipFill>
          <a:blip r:embed="rId7" cstate="print"/>
          <a:stretch>
            <a:fillRect/>
          </a:stretch>
        </p:blipFill>
        <p:spPr>
          <a:xfrm>
            <a:off x="2198907" y="4902761"/>
            <a:ext cx="2699000" cy="96969"/>
          </a:xfrm>
          <a:prstGeom prst="rect">
            <a:avLst/>
          </a:prstGeom>
        </p:spPr>
      </p:pic>
      <p:pic>
        <p:nvPicPr>
          <p:cNvPr id="8" name="object 8"/>
          <p:cNvPicPr/>
          <p:nvPr/>
        </p:nvPicPr>
        <p:blipFill>
          <a:blip r:embed="rId8" cstate="print"/>
          <a:stretch>
            <a:fillRect/>
          </a:stretch>
        </p:blipFill>
        <p:spPr>
          <a:xfrm>
            <a:off x="4009149" y="208991"/>
            <a:ext cx="3419853" cy="4431560"/>
          </a:xfrm>
          <a:prstGeom prst="rect">
            <a:avLst/>
          </a:prstGeom>
        </p:spPr>
      </p:pic>
      <p:sp>
        <p:nvSpPr>
          <p:cNvPr id="9" name="object 9"/>
          <p:cNvSpPr/>
          <p:nvPr/>
        </p:nvSpPr>
        <p:spPr>
          <a:xfrm>
            <a:off x="7799487" y="826464"/>
            <a:ext cx="280423" cy="185409"/>
          </a:xfrm>
          <a:custGeom>
            <a:avLst/>
            <a:gdLst/>
            <a:ahLst/>
            <a:cxnLst/>
            <a:rect l="l" t="t" r="r" b="b"/>
            <a:pathLst>
              <a:path w="616584" h="407669">
                <a:moveTo>
                  <a:pt x="616177" y="0"/>
                </a:moveTo>
                <a:lnTo>
                  <a:pt x="0" y="0"/>
                </a:lnTo>
                <a:lnTo>
                  <a:pt x="0" y="407303"/>
                </a:lnTo>
                <a:lnTo>
                  <a:pt x="616177" y="407303"/>
                </a:lnTo>
                <a:lnTo>
                  <a:pt x="616177" y="0"/>
                </a:lnTo>
                <a:close/>
              </a:path>
            </a:pathLst>
          </a:custGeom>
          <a:solidFill>
            <a:srgbClr val="E7BB87"/>
          </a:solidFill>
        </p:spPr>
        <p:txBody>
          <a:bodyPr wrap="square" lIns="0" tIns="0" rIns="0" bIns="0" rtlCol="0"/>
          <a:lstStyle/>
          <a:p>
            <a:endParaRPr sz="641"/>
          </a:p>
        </p:txBody>
      </p:sp>
      <p:sp>
        <p:nvSpPr>
          <p:cNvPr id="10" name="object 10"/>
          <p:cNvSpPr/>
          <p:nvPr/>
        </p:nvSpPr>
        <p:spPr>
          <a:xfrm>
            <a:off x="7799487" y="1220697"/>
            <a:ext cx="280423" cy="185409"/>
          </a:xfrm>
          <a:custGeom>
            <a:avLst/>
            <a:gdLst/>
            <a:ahLst/>
            <a:cxnLst/>
            <a:rect l="l" t="t" r="r" b="b"/>
            <a:pathLst>
              <a:path w="616584" h="407669">
                <a:moveTo>
                  <a:pt x="616177" y="0"/>
                </a:moveTo>
                <a:lnTo>
                  <a:pt x="0" y="0"/>
                </a:lnTo>
                <a:lnTo>
                  <a:pt x="0" y="407303"/>
                </a:lnTo>
                <a:lnTo>
                  <a:pt x="616177" y="407303"/>
                </a:lnTo>
                <a:lnTo>
                  <a:pt x="616177" y="0"/>
                </a:lnTo>
                <a:close/>
              </a:path>
            </a:pathLst>
          </a:custGeom>
          <a:solidFill>
            <a:srgbClr val="FEDB7B"/>
          </a:solidFill>
        </p:spPr>
        <p:txBody>
          <a:bodyPr wrap="square" lIns="0" tIns="0" rIns="0" bIns="0" rtlCol="0"/>
          <a:lstStyle/>
          <a:p>
            <a:endParaRPr sz="641"/>
          </a:p>
        </p:txBody>
      </p:sp>
      <p:sp>
        <p:nvSpPr>
          <p:cNvPr id="11" name="object 11"/>
          <p:cNvSpPr/>
          <p:nvPr/>
        </p:nvSpPr>
        <p:spPr>
          <a:xfrm>
            <a:off x="7799487" y="1619680"/>
            <a:ext cx="280423" cy="185409"/>
          </a:xfrm>
          <a:custGeom>
            <a:avLst/>
            <a:gdLst/>
            <a:ahLst/>
            <a:cxnLst/>
            <a:rect l="l" t="t" r="r" b="b"/>
            <a:pathLst>
              <a:path w="616584" h="407670">
                <a:moveTo>
                  <a:pt x="616177" y="0"/>
                </a:moveTo>
                <a:lnTo>
                  <a:pt x="0" y="0"/>
                </a:lnTo>
                <a:lnTo>
                  <a:pt x="0" y="407303"/>
                </a:lnTo>
                <a:lnTo>
                  <a:pt x="616177" y="407303"/>
                </a:lnTo>
                <a:lnTo>
                  <a:pt x="616177" y="0"/>
                </a:lnTo>
                <a:close/>
              </a:path>
            </a:pathLst>
          </a:custGeom>
          <a:solidFill>
            <a:srgbClr val="A7CD82"/>
          </a:solidFill>
        </p:spPr>
        <p:txBody>
          <a:bodyPr wrap="square" lIns="0" tIns="0" rIns="0" bIns="0" rtlCol="0"/>
          <a:lstStyle/>
          <a:p>
            <a:endParaRPr sz="641"/>
          </a:p>
        </p:txBody>
      </p:sp>
      <p:pic>
        <p:nvPicPr>
          <p:cNvPr id="12" name="object 12"/>
          <p:cNvPicPr/>
          <p:nvPr/>
        </p:nvPicPr>
        <p:blipFill>
          <a:blip r:embed="rId9" cstate="print"/>
          <a:stretch>
            <a:fillRect/>
          </a:stretch>
        </p:blipFill>
        <p:spPr>
          <a:xfrm>
            <a:off x="8137026" y="870163"/>
            <a:ext cx="479435" cy="105445"/>
          </a:xfrm>
          <a:prstGeom prst="rect">
            <a:avLst/>
          </a:prstGeom>
        </p:spPr>
      </p:pic>
      <p:sp>
        <p:nvSpPr>
          <p:cNvPr id="13" name="object 13"/>
          <p:cNvSpPr/>
          <p:nvPr/>
        </p:nvSpPr>
        <p:spPr>
          <a:xfrm>
            <a:off x="8159939" y="1259608"/>
            <a:ext cx="330385" cy="85773"/>
          </a:xfrm>
          <a:custGeom>
            <a:avLst/>
            <a:gdLst/>
            <a:ahLst/>
            <a:cxnLst/>
            <a:rect l="l" t="t" r="r" b="b"/>
            <a:pathLst>
              <a:path w="726440" h="188594">
                <a:moveTo>
                  <a:pt x="75194" y="8020"/>
                </a:moveTo>
                <a:lnTo>
                  <a:pt x="35341" y="19049"/>
                </a:lnTo>
                <a:lnTo>
                  <a:pt x="9023" y="50380"/>
                </a:lnTo>
                <a:lnTo>
                  <a:pt x="0" y="98254"/>
                </a:lnTo>
                <a:lnTo>
                  <a:pt x="563" y="111695"/>
                </a:lnTo>
                <a:lnTo>
                  <a:pt x="14004" y="155950"/>
                </a:lnTo>
                <a:lnTo>
                  <a:pt x="43346" y="182425"/>
                </a:lnTo>
                <a:lnTo>
                  <a:pt x="73941" y="188487"/>
                </a:lnTo>
                <a:lnTo>
                  <a:pt x="82839" y="188064"/>
                </a:lnTo>
                <a:lnTo>
                  <a:pt x="118995" y="173386"/>
                </a:lnTo>
                <a:lnTo>
                  <a:pt x="119410" y="172947"/>
                </a:lnTo>
                <a:lnTo>
                  <a:pt x="74191" y="172947"/>
                </a:lnTo>
                <a:lnTo>
                  <a:pt x="61863" y="171709"/>
                </a:lnTo>
                <a:lnTo>
                  <a:pt x="26976" y="142290"/>
                </a:lnTo>
                <a:lnTo>
                  <a:pt x="18798" y="98254"/>
                </a:lnTo>
                <a:lnTo>
                  <a:pt x="19722" y="81460"/>
                </a:lnTo>
                <a:lnTo>
                  <a:pt x="33586" y="43111"/>
                </a:lnTo>
                <a:lnTo>
                  <a:pt x="62527" y="24908"/>
                </a:lnTo>
                <a:lnTo>
                  <a:pt x="61601" y="24908"/>
                </a:lnTo>
                <a:lnTo>
                  <a:pt x="75695" y="23560"/>
                </a:lnTo>
                <a:lnTo>
                  <a:pt x="119231" y="23560"/>
                </a:lnTo>
                <a:lnTo>
                  <a:pt x="118870" y="23184"/>
                </a:lnTo>
                <a:lnTo>
                  <a:pt x="83638" y="8459"/>
                </a:lnTo>
                <a:lnTo>
                  <a:pt x="75194" y="8020"/>
                </a:lnTo>
                <a:close/>
              </a:path>
              <a:path w="726440" h="188594">
                <a:moveTo>
                  <a:pt x="117554" y="151391"/>
                </a:moveTo>
                <a:lnTo>
                  <a:pt x="109862" y="160822"/>
                </a:lnTo>
                <a:lnTo>
                  <a:pt x="100071" y="167558"/>
                </a:lnTo>
                <a:lnTo>
                  <a:pt x="87858" y="171709"/>
                </a:lnTo>
                <a:lnTo>
                  <a:pt x="87042" y="171709"/>
                </a:lnTo>
                <a:lnTo>
                  <a:pt x="74191" y="172947"/>
                </a:lnTo>
                <a:lnTo>
                  <a:pt x="119410" y="172947"/>
                </a:lnTo>
                <a:lnTo>
                  <a:pt x="123867" y="168232"/>
                </a:lnTo>
                <a:lnTo>
                  <a:pt x="127830" y="162420"/>
                </a:lnTo>
                <a:lnTo>
                  <a:pt x="117554" y="151391"/>
                </a:lnTo>
                <a:close/>
              </a:path>
              <a:path w="726440" h="188594">
                <a:moveTo>
                  <a:pt x="119231" y="23560"/>
                </a:moveTo>
                <a:lnTo>
                  <a:pt x="75695" y="23560"/>
                </a:lnTo>
                <a:lnTo>
                  <a:pt x="88745" y="24908"/>
                </a:lnTo>
                <a:lnTo>
                  <a:pt x="100071" y="28949"/>
                </a:lnTo>
                <a:lnTo>
                  <a:pt x="109674" y="35686"/>
                </a:lnTo>
                <a:lnTo>
                  <a:pt x="117554" y="45116"/>
                </a:lnTo>
                <a:lnTo>
                  <a:pt x="127830" y="34088"/>
                </a:lnTo>
                <a:lnTo>
                  <a:pt x="123883" y="28448"/>
                </a:lnTo>
                <a:lnTo>
                  <a:pt x="123773" y="28291"/>
                </a:lnTo>
                <a:lnTo>
                  <a:pt x="119231" y="23560"/>
                </a:lnTo>
                <a:close/>
              </a:path>
              <a:path w="726440" h="188594">
                <a:moveTo>
                  <a:pt x="204070" y="58150"/>
                </a:moveTo>
                <a:lnTo>
                  <a:pt x="166223" y="70604"/>
                </a:lnTo>
                <a:lnTo>
                  <a:pt x="146484" y="104959"/>
                </a:lnTo>
                <a:lnTo>
                  <a:pt x="144667" y="123319"/>
                </a:lnTo>
                <a:lnTo>
                  <a:pt x="145121" y="132796"/>
                </a:lnTo>
                <a:lnTo>
                  <a:pt x="160708" y="170754"/>
                </a:lnTo>
                <a:lnTo>
                  <a:pt x="195329" y="187986"/>
                </a:lnTo>
                <a:lnTo>
                  <a:pt x="204070" y="188487"/>
                </a:lnTo>
                <a:lnTo>
                  <a:pt x="212796" y="187986"/>
                </a:lnTo>
                <a:lnTo>
                  <a:pt x="243188" y="174702"/>
                </a:lnTo>
                <a:lnTo>
                  <a:pt x="204070" y="174702"/>
                </a:lnTo>
                <a:lnTo>
                  <a:pt x="194906" y="173840"/>
                </a:lnTo>
                <a:lnTo>
                  <a:pt x="164781" y="144498"/>
                </a:lnTo>
                <a:lnTo>
                  <a:pt x="161962" y="123319"/>
                </a:lnTo>
                <a:lnTo>
                  <a:pt x="162560" y="113841"/>
                </a:lnTo>
                <a:lnTo>
                  <a:pt x="162666" y="112149"/>
                </a:lnTo>
                <a:lnTo>
                  <a:pt x="186713" y="75445"/>
                </a:lnTo>
                <a:lnTo>
                  <a:pt x="204070" y="71936"/>
                </a:lnTo>
                <a:lnTo>
                  <a:pt x="243188" y="71936"/>
                </a:lnTo>
                <a:lnTo>
                  <a:pt x="241777" y="70604"/>
                </a:lnTo>
                <a:lnTo>
                  <a:pt x="235402" y="66171"/>
                </a:lnTo>
                <a:lnTo>
                  <a:pt x="228462" y="62662"/>
                </a:lnTo>
                <a:lnTo>
                  <a:pt x="220927" y="60155"/>
                </a:lnTo>
                <a:lnTo>
                  <a:pt x="212796" y="58651"/>
                </a:lnTo>
                <a:lnTo>
                  <a:pt x="204070" y="58150"/>
                </a:lnTo>
                <a:close/>
              </a:path>
              <a:path w="726440" h="188594">
                <a:moveTo>
                  <a:pt x="243188" y="71936"/>
                </a:moveTo>
                <a:lnTo>
                  <a:pt x="204070" y="71936"/>
                </a:lnTo>
                <a:lnTo>
                  <a:pt x="213219" y="72813"/>
                </a:lnTo>
                <a:lnTo>
                  <a:pt x="221365" y="75445"/>
                </a:lnTo>
                <a:lnTo>
                  <a:pt x="245459" y="112149"/>
                </a:lnTo>
                <a:lnTo>
                  <a:pt x="246179" y="123319"/>
                </a:lnTo>
                <a:lnTo>
                  <a:pt x="245569" y="132796"/>
                </a:lnTo>
                <a:lnTo>
                  <a:pt x="245459" y="134504"/>
                </a:lnTo>
                <a:lnTo>
                  <a:pt x="221365" y="171255"/>
                </a:lnTo>
                <a:lnTo>
                  <a:pt x="204070" y="174702"/>
                </a:lnTo>
                <a:lnTo>
                  <a:pt x="243188" y="174702"/>
                </a:lnTo>
                <a:lnTo>
                  <a:pt x="263020" y="132796"/>
                </a:lnTo>
                <a:lnTo>
                  <a:pt x="263474" y="123319"/>
                </a:lnTo>
                <a:lnTo>
                  <a:pt x="263020" y="113841"/>
                </a:lnTo>
                <a:lnTo>
                  <a:pt x="247370" y="75883"/>
                </a:lnTo>
                <a:lnTo>
                  <a:pt x="243188" y="71936"/>
                </a:lnTo>
                <a:close/>
              </a:path>
              <a:path w="726440" h="188594">
                <a:moveTo>
                  <a:pt x="309294" y="0"/>
                </a:moveTo>
                <a:lnTo>
                  <a:pt x="291749" y="0"/>
                </a:lnTo>
                <a:lnTo>
                  <a:pt x="291749" y="157156"/>
                </a:lnTo>
                <a:lnTo>
                  <a:pt x="293031" y="168268"/>
                </a:lnTo>
                <a:lnTo>
                  <a:pt x="293369" y="170942"/>
                </a:lnTo>
                <a:lnTo>
                  <a:pt x="298077" y="180654"/>
                </a:lnTo>
                <a:lnTo>
                  <a:pt x="306150" y="186649"/>
                </a:lnTo>
                <a:lnTo>
                  <a:pt x="306668" y="186649"/>
                </a:lnTo>
                <a:lnTo>
                  <a:pt x="317064" y="188487"/>
                </a:lnTo>
                <a:lnTo>
                  <a:pt x="324583" y="188487"/>
                </a:lnTo>
                <a:lnTo>
                  <a:pt x="331351" y="186649"/>
                </a:lnTo>
                <a:lnTo>
                  <a:pt x="337367" y="182973"/>
                </a:lnTo>
                <a:lnTo>
                  <a:pt x="335128" y="174952"/>
                </a:lnTo>
                <a:lnTo>
                  <a:pt x="317482" y="174952"/>
                </a:lnTo>
                <a:lnTo>
                  <a:pt x="314056" y="173615"/>
                </a:lnTo>
                <a:lnTo>
                  <a:pt x="312051" y="170942"/>
                </a:lnTo>
                <a:lnTo>
                  <a:pt x="310213" y="168268"/>
                </a:lnTo>
                <a:lnTo>
                  <a:pt x="309294" y="163589"/>
                </a:lnTo>
                <a:lnTo>
                  <a:pt x="309294" y="0"/>
                </a:lnTo>
                <a:close/>
              </a:path>
              <a:path w="726440" h="188594">
                <a:moveTo>
                  <a:pt x="334359" y="172195"/>
                </a:moveTo>
                <a:lnTo>
                  <a:pt x="329680" y="174033"/>
                </a:lnTo>
                <a:lnTo>
                  <a:pt x="325670" y="174952"/>
                </a:lnTo>
                <a:lnTo>
                  <a:pt x="335128" y="174952"/>
                </a:lnTo>
                <a:lnTo>
                  <a:pt x="334359" y="172195"/>
                </a:lnTo>
                <a:close/>
              </a:path>
              <a:path w="726440" h="188594">
                <a:moveTo>
                  <a:pt x="381747" y="0"/>
                </a:moveTo>
                <a:lnTo>
                  <a:pt x="364202" y="0"/>
                </a:lnTo>
                <a:lnTo>
                  <a:pt x="364202" y="157156"/>
                </a:lnTo>
                <a:lnTo>
                  <a:pt x="365484" y="168268"/>
                </a:lnTo>
                <a:lnTo>
                  <a:pt x="365822" y="170942"/>
                </a:lnTo>
                <a:lnTo>
                  <a:pt x="370530" y="180654"/>
                </a:lnTo>
                <a:lnTo>
                  <a:pt x="378603" y="186649"/>
                </a:lnTo>
                <a:lnTo>
                  <a:pt x="379121" y="186649"/>
                </a:lnTo>
                <a:lnTo>
                  <a:pt x="389517" y="188487"/>
                </a:lnTo>
                <a:lnTo>
                  <a:pt x="397037" y="188487"/>
                </a:lnTo>
                <a:lnTo>
                  <a:pt x="403804" y="186649"/>
                </a:lnTo>
                <a:lnTo>
                  <a:pt x="409820" y="182973"/>
                </a:lnTo>
                <a:lnTo>
                  <a:pt x="407581" y="174952"/>
                </a:lnTo>
                <a:lnTo>
                  <a:pt x="389935" y="174952"/>
                </a:lnTo>
                <a:lnTo>
                  <a:pt x="386509" y="173615"/>
                </a:lnTo>
                <a:lnTo>
                  <a:pt x="384504" y="170942"/>
                </a:lnTo>
                <a:lnTo>
                  <a:pt x="382666" y="168268"/>
                </a:lnTo>
                <a:lnTo>
                  <a:pt x="381747" y="163589"/>
                </a:lnTo>
                <a:lnTo>
                  <a:pt x="381747" y="0"/>
                </a:lnTo>
                <a:close/>
              </a:path>
              <a:path w="726440" h="188594">
                <a:moveTo>
                  <a:pt x="406812" y="172195"/>
                </a:moveTo>
                <a:lnTo>
                  <a:pt x="402133" y="174033"/>
                </a:lnTo>
                <a:lnTo>
                  <a:pt x="398123" y="174952"/>
                </a:lnTo>
                <a:lnTo>
                  <a:pt x="407581" y="174952"/>
                </a:lnTo>
                <a:lnTo>
                  <a:pt x="406812" y="172195"/>
                </a:lnTo>
                <a:close/>
              </a:path>
              <a:path w="726440" h="188594">
                <a:moveTo>
                  <a:pt x="451443" y="10527"/>
                </a:moveTo>
                <a:lnTo>
                  <a:pt x="443422" y="10527"/>
                </a:lnTo>
                <a:lnTo>
                  <a:pt x="440164" y="11696"/>
                </a:lnTo>
                <a:lnTo>
                  <a:pt x="437657" y="14036"/>
                </a:lnTo>
                <a:lnTo>
                  <a:pt x="435318" y="16375"/>
                </a:lnTo>
                <a:lnTo>
                  <a:pt x="434148" y="19550"/>
                </a:lnTo>
                <a:lnTo>
                  <a:pt x="434148" y="27404"/>
                </a:lnTo>
                <a:lnTo>
                  <a:pt x="435318" y="30495"/>
                </a:lnTo>
                <a:lnTo>
                  <a:pt x="437657" y="32834"/>
                </a:lnTo>
                <a:lnTo>
                  <a:pt x="440164" y="35174"/>
                </a:lnTo>
                <a:lnTo>
                  <a:pt x="443422" y="36344"/>
                </a:lnTo>
                <a:lnTo>
                  <a:pt x="451443" y="36344"/>
                </a:lnTo>
                <a:lnTo>
                  <a:pt x="454618" y="35174"/>
                </a:lnTo>
                <a:lnTo>
                  <a:pt x="456957" y="32834"/>
                </a:lnTo>
                <a:lnTo>
                  <a:pt x="459464" y="30495"/>
                </a:lnTo>
                <a:lnTo>
                  <a:pt x="460717" y="27404"/>
                </a:lnTo>
                <a:lnTo>
                  <a:pt x="460717" y="19550"/>
                </a:lnTo>
                <a:lnTo>
                  <a:pt x="459464" y="16375"/>
                </a:lnTo>
                <a:lnTo>
                  <a:pt x="456957" y="14036"/>
                </a:lnTo>
                <a:lnTo>
                  <a:pt x="454618" y="11696"/>
                </a:lnTo>
                <a:lnTo>
                  <a:pt x="451443" y="10527"/>
                </a:lnTo>
                <a:close/>
              </a:path>
              <a:path w="726440" h="188594">
                <a:moveTo>
                  <a:pt x="456205" y="60656"/>
                </a:moveTo>
                <a:lnTo>
                  <a:pt x="438660" y="60656"/>
                </a:lnTo>
                <a:lnTo>
                  <a:pt x="438660" y="185981"/>
                </a:lnTo>
                <a:lnTo>
                  <a:pt x="456205" y="185981"/>
                </a:lnTo>
                <a:lnTo>
                  <a:pt x="456205" y="60656"/>
                </a:lnTo>
                <a:close/>
              </a:path>
              <a:path w="726440" h="188594">
                <a:moveTo>
                  <a:pt x="508422" y="60656"/>
                </a:moveTo>
                <a:lnTo>
                  <a:pt x="492632" y="60656"/>
                </a:lnTo>
                <a:lnTo>
                  <a:pt x="492926" y="65419"/>
                </a:lnTo>
                <a:lnTo>
                  <a:pt x="492961" y="65983"/>
                </a:lnTo>
                <a:lnTo>
                  <a:pt x="493071" y="69241"/>
                </a:lnTo>
                <a:lnTo>
                  <a:pt x="493179" y="72437"/>
                </a:lnTo>
                <a:lnTo>
                  <a:pt x="493286" y="78452"/>
                </a:lnTo>
                <a:lnTo>
                  <a:pt x="493384" y="185981"/>
                </a:lnTo>
                <a:lnTo>
                  <a:pt x="510929" y="185981"/>
                </a:lnTo>
                <a:lnTo>
                  <a:pt x="510929" y="109032"/>
                </a:lnTo>
                <a:lnTo>
                  <a:pt x="512540" y="101622"/>
                </a:lnTo>
                <a:lnTo>
                  <a:pt x="512600" y="101345"/>
                </a:lnTo>
                <a:lnTo>
                  <a:pt x="515942" y="94494"/>
                </a:lnTo>
                <a:lnTo>
                  <a:pt x="519451" y="87643"/>
                </a:lnTo>
                <a:lnTo>
                  <a:pt x="522279" y="84468"/>
                </a:lnTo>
                <a:lnTo>
                  <a:pt x="509425" y="84468"/>
                </a:lnTo>
                <a:lnTo>
                  <a:pt x="509348" y="72437"/>
                </a:lnTo>
                <a:lnTo>
                  <a:pt x="509213" y="69241"/>
                </a:lnTo>
                <a:lnTo>
                  <a:pt x="509091" y="66338"/>
                </a:lnTo>
                <a:lnTo>
                  <a:pt x="508609" y="62239"/>
                </a:lnTo>
                <a:lnTo>
                  <a:pt x="508548" y="61722"/>
                </a:lnTo>
                <a:lnTo>
                  <a:pt x="508422" y="60656"/>
                </a:lnTo>
                <a:close/>
              </a:path>
              <a:path w="726440" h="188594">
                <a:moveTo>
                  <a:pt x="586124" y="72437"/>
                </a:moveTo>
                <a:lnTo>
                  <a:pt x="560390" y="72437"/>
                </a:lnTo>
                <a:lnTo>
                  <a:pt x="567743" y="75946"/>
                </a:lnTo>
                <a:lnTo>
                  <a:pt x="572588" y="82964"/>
                </a:lnTo>
                <a:lnTo>
                  <a:pt x="575769" y="88792"/>
                </a:lnTo>
                <a:lnTo>
                  <a:pt x="578040" y="95998"/>
                </a:lnTo>
                <a:lnTo>
                  <a:pt x="579403" y="104583"/>
                </a:lnTo>
                <a:lnTo>
                  <a:pt x="579857" y="114546"/>
                </a:lnTo>
                <a:lnTo>
                  <a:pt x="579857" y="185981"/>
                </a:lnTo>
                <a:lnTo>
                  <a:pt x="597152" y="185981"/>
                </a:lnTo>
                <a:lnTo>
                  <a:pt x="597139" y="114546"/>
                </a:lnTo>
                <a:lnTo>
                  <a:pt x="596463" y="101622"/>
                </a:lnTo>
                <a:lnTo>
                  <a:pt x="594395" y="90170"/>
                </a:lnTo>
                <a:lnTo>
                  <a:pt x="590948" y="80442"/>
                </a:lnTo>
                <a:lnTo>
                  <a:pt x="586124" y="72437"/>
                </a:lnTo>
                <a:close/>
              </a:path>
              <a:path w="726440" h="188594">
                <a:moveTo>
                  <a:pt x="553289" y="58150"/>
                </a:moveTo>
                <a:lnTo>
                  <a:pt x="517258" y="73690"/>
                </a:lnTo>
                <a:lnTo>
                  <a:pt x="510177" y="84468"/>
                </a:lnTo>
                <a:lnTo>
                  <a:pt x="522279" y="84468"/>
                </a:lnTo>
                <a:lnTo>
                  <a:pt x="524213" y="82296"/>
                </a:lnTo>
                <a:lnTo>
                  <a:pt x="530229" y="78452"/>
                </a:lnTo>
                <a:lnTo>
                  <a:pt x="536244" y="74442"/>
                </a:lnTo>
                <a:lnTo>
                  <a:pt x="543012" y="72437"/>
                </a:lnTo>
                <a:lnTo>
                  <a:pt x="586124" y="72437"/>
                </a:lnTo>
                <a:lnTo>
                  <a:pt x="579936" y="66186"/>
                </a:lnTo>
                <a:lnTo>
                  <a:pt x="572401" y="61722"/>
                </a:lnTo>
                <a:lnTo>
                  <a:pt x="563518" y="59043"/>
                </a:lnTo>
                <a:lnTo>
                  <a:pt x="553289" y="58150"/>
                </a:lnTo>
                <a:close/>
              </a:path>
              <a:path w="726440" h="188594">
                <a:moveTo>
                  <a:pt x="713053" y="72437"/>
                </a:moveTo>
                <a:lnTo>
                  <a:pt x="684776" y="72437"/>
                </a:lnTo>
                <a:lnTo>
                  <a:pt x="692462" y="75194"/>
                </a:lnTo>
                <a:lnTo>
                  <a:pt x="697643" y="80708"/>
                </a:lnTo>
                <a:lnTo>
                  <a:pt x="702990" y="86055"/>
                </a:lnTo>
                <a:lnTo>
                  <a:pt x="705663" y="93909"/>
                </a:lnTo>
                <a:lnTo>
                  <a:pt x="705663" y="111037"/>
                </a:lnTo>
                <a:lnTo>
                  <a:pt x="677591" y="111037"/>
                </a:lnTo>
                <a:lnTo>
                  <a:pt x="665748" y="111695"/>
                </a:lnTo>
                <a:lnTo>
                  <a:pt x="628150" y="133908"/>
                </a:lnTo>
                <a:lnTo>
                  <a:pt x="624737" y="150054"/>
                </a:lnTo>
                <a:lnTo>
                  <a:pt x="624704" y="150389"/>
                </a:lnTo>
                <a:lnTo>
                  <a:pt x="625363" y="157574"/>
                </a:lnTo>
                <a:lnTo>
                  <a:pt x="625440" y="158409"/>
                </a:lnTo>
                <a:lnTo>
                  <a:pt x="627649" y="165678"/>
                </a:lnTo>
                <a:lnTo>
                  <a:pt x="631405" y="172279"/>
                </a:lnTo>
                <a:lnTo>
                  <a:pt x="636484" y="177960"/>
                </a:lnTo>
                <a:lnTo>
                  <a:pt x="642782" y="182566"/>
                </a:lnTo>
                <a:lnTo>
                  <a:pt x="650165" y="185981"/>
                </a:lnTo>
                <a:lnTo>
                  <a:pt x="650397" y="185981"/>
                </a:lnTo>
                <a:lnTo>
                  <a:pt x="657821" y="187829"/>
                </a:lnTo>
                <a:lnTo>
                  <a:pt x="666562" y="188487"/>
                </a:lnTo>
                <a:lnTo>
                  <a:pt x="674917" y="188487"/>
                </a:lnTo>
                <a:lnTo>
                  <a:pt x="682604" y="186649"/>
                </a:lnTo>
                <a:lnTo>
                  <a:pt x="696640" y="179297"/>
                </a:lnTo>
                <a:lnTo>
                  <a:pt x="702111" y="174451"/>
                </a:lnTo>
                <a:lnTo>
                  <a:pt x="660296" y="174451"/>
                </a:lnTo>
                <a:lnTo>
                  <a:pt x="653863" y="172279"/>
                </a:lnTo>
                <a:lnTo>
                  <a:pt x="649017" y="167934"/>
                </a:lnTo>
                <a:lnTo>
                  <a:pt x="644171" y="163422"/>
                </a:lnTo>
                <a:lnTo>
                  <a:pt x="641748" y="157574"/>
                </a:lnTo>
                <a:lnTo>
                  <a:pt x="641748" y="142034"/>
                </a:lnTo>
                <a:lnTo>
                  <a:pt x="676839" y="124321"/>
                </a:lnTo>
                <a:lnTo>
                  <a:pt x="723209" y="124321"/>
                </a:lnTo>
                <a:lnTo>
                  <a:pt x="723209" y="102264"/>
                </a:lnTo>
                <a:lnTo>
                  <a:pt x="722550" y="93909"/>
                </a:lnTo>
                <a:lnTo>
                  <a:pt x="722425" y="92332"/>
                </a:lnTo>
                <a:lnTo>
                  <a:pt x="720076" y="83591"/>
                </a:lnTo>
                <a:lnTo>
                  <a:pt x="716159" y="76040"/>
                </a:lnTo>
                <a:lnTo>
                  <a:pt x="713053" y="72437"/>
                </a:lnTo>
                <a:close/>
              </a:path>
              <a:path w="726440" h="188594">
                <a:moveTo>
                  <a:pt x="723209" y="167433"/>
                </a:moveTo>
                <a:lnTo>
                  <a:pt x="707668" y="167433"/>
                </a:lnTo>
                <a:lnTo>
                  <a:pt x="708671" y="176122"/>
                </a:lnTo>
                <a:lnTo>
                  <a:pt x="709757" y="182305"/>
                </a:lnTo>
                <a:lnTo>
                  <a:pt x="710927" y="185981"/>
                </a:lnTo>
                <a:lnTo>
                  <a:pt x="725966" y="185981"/>
                </a:lnTo>
                <a:lnTo>
                  <a:pt x="724128" y="176456"/>
                </a:lnTo>
                <a:lnTo>
                  <a:pt x="723209" y="168602"/>
                </a:lnTo>
                <a:lnTo>
                  <a:pt x="723209" y="167433"/>
                </a:lnTo>
                <a:close/>
              </a:path>
              <a:path w="726440" h="188594">
                <a:moveTo>
                  <a:pt x="723209" y="124321"/>
                </a:moveTo>
                <a:lnTo>
                  <a:pt x="705663" y="124321"/>
                </a:lnTo>
                <a:lnTo>
                  <a:pt x="705544" y="150389"/>
                </a:lnTo>
                <a:lnTo>
                  <a:pt x="703909" y="154984"/>
                </a:lnTo>
                <a:lnTo>
                  <a:pt x="700400" y="159663"/>
                </a:lnTo>
                <a:lnTo>
                  <a:pt x="697058" y="164174"/>
                </a:lnTo>
                <a:lnTo>
                  <a:pt x="692546" y="167767"/>
                </a:lnTo>
                <a:lnTo>
                  <a:pt x="681183" y="173114"/>
                </a:lnTo>
                <a:lnTo>
                  <a:pt x="675001" y="174451"/>
                </a:lnTo>
                <a:lnTo>
                  <a:pt x="702111" y="174451"/>
                </a:lnTo>
                <a:lnTo>
                  <a:pt x="702488" y="174117"/>
                </a:lnTo>
                <a:lnTo>
                  <a:pt x="707167" y="167433"/>
                </a:lnTo>
                <a:lnTo>
                  <a:pt x="723209" y="167433"/>
                </a:lnTo>
                <a:lnTo>
                  <a:pt x="723209" y="124321"/>
                </a:lnTo>
                <a:close/>
              </a:path>
              <a:path w="726440" h="188594">
                <a:moveTo>
                  <a:pt x="675585" y="58150"/>
                </a:moveTo>
                <a:lnTo>
                  <a:pt x="638176" y="70933"/>
                </a:lnTo>
                <a:lnTo>
                  <a:pt x="629215" y="80458"/>
                </a:lnTo>
                <a:lnTo>
                  <a:pt x="638740" y="91486"/>
                </a:lnTo>
                <a:lnTo>
                  <a:pt x="642583" y="85304"/>
                </a:lnTo>
                <a:lnTo>
                  <a:pt x="647507" y="80708"/>
                </a:lnTo>
                <a:lnTo>
                  <a:pt x="647922" y="80458"/>
                </a:lnTo>
                <a:lnTo>
                  <a:pt x="653779" y="77450"/>
                </a:lnTo>
                <a:lnTo>
                  <a:pt x="660129" y="74108"/>
                </a:lnTo>
                <a:lnTo>
                  <a:pt x="667063" y="72437"/>
                </a:lnTo>
                <a:lnTo>
                  <a:pt x="713053" y="72437"/>
                </a:lnTo>
                <a:lnTo>
                  <a:pt x="710676" y="69680"/>
                </a:lnTo>
                <a:lnTo>
                  <a:pt x="703877" y="64635"/>
                </a:lnTo>
                <a:lnTo>
                  <a:pt x="695763" y="61032"/>
                </a:lnTo>
                <a:lnTo>
                  <a:pt x="686332" y="58871"/>
                </a:lnTo>
                <a:lnTo>
                  <a:pt x="675585" y="58150"/>
                </a:lnTo>
                <a:close/>
              </a:path>
            </a:pathLst>
          </a:custGeom>
          <a:solidFill>
            <a:srgbClr val="000000"/>
          </a:solidFill>
        </p:spPr>
        <p:txBody>
          <a:bodyPr wrap="square" lIns="0" tIns="0" rIns="0" bIns="0" rtlCol="0"/>
          <a:lstStyle/>
          <a:p>
            <a:endParaRPr sz="641"/>
          </a:p>
        </p:txBody>
      </p:sp>
      <p:sp>
        <p:nvSpPr>
          <p:cNvPr id="14" name="object 14"/>
          <p:cNvSpPr/>
          <p:nvPr/>
        </p:nvSpPr>
        <p:spPr>
          <a:xfrm>
            <a:off x="8137026" y="1663379"/>
            <a:ext cx="354067" cy="81152"/>
          </a:xfrm>
          <a:custGeom>
            <a:avLst/>
            <a:gdLst/>
            <a:ahLst/>
            <a:cxnLst/>
            <a:rect l="l" t="t" r="r" b="b"/>
            <a:pathLst>
              <a:path w="778509" h="178435">
                <a:moveTo>
                  <a:pt x="49377" y="0"/>
                </a:moveTo>
                <a:lnTo>
                  <a:pt x="0" y="0"/>
                </a:lnTo>
                <a:lnTo>
                  <a:pt x="0" y="175453"/>
                </a:lnTo>
                <a:lnTo>
                  <a:pt x="18547" y="175453"/>
                </a:lnTo>
                <a:lnTo>
                  <a:pt x="18547" y="108280"/>
                </a:lnTo>
                <a:lnTo>
                  <a:pt x="48124" y="108280"/>
                </a:lnTo>
                <a:lnTo>
                  <a:pt x="91486" y="93742"/>
                </a:lnTo>
                <a:lnTo>
                  <a:pt x="92527" y="92489"/>
                </a:lnTo>
                <a:lnTo>
                  <a:pt x="18547" y="92489"/>
                </a:lnTo>
                <a:lnTo>
                  <a:pt x="18547" y="15540"/>
                </a:lnTo>
                <a:lnTo>
                  <a:pt x="93957" y="15540"/>
                </a:lnTo>
                <a:lnTo>
                  <a:pt x="91988" y="13284"/>
                </a:lnTo>
                <a:lnTo>
                  <a:pt x="83873" y="7472"/>
                </a:lnTo>
                <a:lnTo>
                  <a:pt x="74066" y="3321"/>
                </a:lnTo>
                <a:lnTo>
                  <a:pt x="62568" y="830"/>
                </a:lnTo>
                <a:lnTo>
                  <a:pt x="49377" y="0"/>
                </a:lnTo>
                <a:close/>
              </a:path>
              <a:path w="778509" h="178435">
                <a:moveTo>
                  <a:pt x="93957" y="15540"/>
                </a:moveTo>
                <a:lnTo>
                  <a:pt x="49127" y="15540"/>
                </a:lnTo>
                <a:lnTo>
                  <a:pt x="58307" y="16135"/>
                </a:lnTo>
                <a:lnTo>
                  <a:pt x="66296" y="17921"/>
                </a:lnTo>
                <a:lnTo>
                  <a:pt x="88675" y="52134"/>
                </a:lnTo>
                <a:lnTo>
                  <a:pt x="88729" y="52886"/>
                </a:lnTo>
                <a:lnTo>
                  <a:pt x="88118" y="61863"/>
                </a:lnTo>
                <a:lnTo>
                  <a:pt x="59638" y="91847"/>
                </a:lnTo>
                <a:lnTo>
                  <a:pt x="51132" y="92489"/>
                </a:lnTo>
                <a:lnTo>
                  <a:pt x="92527" y="92489"/>
                </a:lnTo>
                <a:lnTo>
                  <a:pt x="106719" y="52886"/>
                </a:lnTo>
                <a:lnTo>
                  <a:pt x="106776" y="52134"/>
                </a:lnTo>
                <a:lnTo>
                  <a:pt x="105852" y="40119"/>
                </a:lnTo>
                <a:lnTo>
                  <a:pt x="103079" y="29639"/>
                </a:lnTo>
                <a:lnTo>
                  <a:pt x="98563" y="20897"/>
                </a:lnTo>
                <a:lnTo>
                  <a:pt x="98457" y="20694"/>
                </a:lnTo>
                <a:lnTo>
                  <a:pt x="93957" y="15540"/>
                </a:lnTo>
                <a:close/>
              </a:path>
              <a:path w="778509" h="178435">
                <a:moveTo>
                  <a:pt x="154489" y="0"/>
                </a:moveTo>
                <a:lnTo>
                  <a:pt x="146468" y="0"/>
                </a:lnTo>
                <a:lnTo>
                  <a:pt x="143210" y="1169"/>
                </a:lnTo>
                <a:lnTo>
                  <a:pt x="140703" y="3509"/>
                </a:lnTo>
                <a:lnTo>
                  <a:pt x="138364" y="5848"/>
                </a:lnTo>
                <a:lnTo>
                  <a:pt x="137194" y="9023"/>
                </a:lnTo>
                <a:lnTo>
                  <a:pt x="137194" y="16877"/>
                </a:lnTo>
                <a:lnTo>
                  <a:pt x="138364" y="19968"/>
                </a:lnTo>
                <a:lnTo>
                  <a:pt x="140703" y="22307"/>
                </a:lnTo>
                <a:lnTo>
                  <a:pt x="143210" y="24647"/>
                </a:lnTo>
                <a:lnTo>
                  <a:pt x="146468" y="25816"/>
                </a:lnTo>
                <a:lnTo>
                  <a:pt x="154489" y="25816"/>
                </a:lnTo>
                <a:lnTo>
                  <a:pt x="157664" y="24647"/>
                </a:lnTo>
                <a:lnTo>
                  <a:pt x="160003" y="22307"/>
                </a:lnTo>
                <a:lnTo>
                  <a:pt x="162510" y="19968"/>
                </a:lnTo>
                <a:lnTo>
                  <a:pt x="163763" y="16877"/>
                </a:lnTo>
                <a:lnTo>
                  <a:pt x="163763" y="9023"/>
                </a:lnTo>
                <a:lnTo>
                  <a:pt x="162510" y="5848"/>
                </a:lnTo>
                <a:lnTo>
                  <a:pt x="160003" y="3509"/>
                </a:lnTo>
                <a:lnTo>
                  <a:pt x="157664" y="1169"/>
                </a:lnTo>
                <a:lnTo>
                  <a:pt x="154489" y="0"/>
                </a:lnTo>
                <a:close/>
              </a:path>
              <a:path w="778509" h="178435">
                <a:moveTo>
                  <a:pt x="159251" y="50129"/>
                </a:moveTo>
                <a:lnTo>
                  <a:pt x="141706" y="50129"/>
                </a:lnTo>
                <a:lnTo>
                  <a:pt x="141706" y="175453"/>
                </a:lnTo>
                <a:lnTo>
                  <a:pt x="159251" y="175453"/>
                </a:lnTo>
                <a:lnTo>
                  <a:pt x="159251" y="50129"/>
                </a:lnTo>
                <a:close/>
              </a:path>
              <a:path w="778509" h="178435">
                <a:moveTo>
                  <a:pt x="279515" y="61910"/>
                </a:moveTo>
                <a:lnTo>
                  <a:pt x="251238" y="61910"/>
                </a:lnTo>
                <a:lnTo>
                  <a:pt x="258925" y="64667"/>
                </a:lnTo>
                <a:lnTo>
                  <a:pt x="264105" y="70181"/>
                </a:lnTo>
                <a:lnTo>
                  <a:pt x="269452" y="75528"/>
                </a:lnTo>
                <a:lnTo>
                  <a:pt x="272125" y="83382"/>
                </a:lnTo>
                <a:lnTo>
                  <a:pt x="272125" y="100510"/>
                </a:lnTo>
                <a:lnTo>
                  <a:pt x="244053" y="100510"/>
                </a:lnTo>
                <a:lnTo>
                  <a:pt x="232210" y="101168"/>
                </a:lnTo>
                <a:lnTo>
                  <a:pt x="194612" y="123381"/>
                </a:lnTo>
                <a:lnTo>
                  <a:pt x="191166" y="139861"/>
                </a:lnTo>
                <a:lnTo>
                  <a:pt x="191826" y="147047"/>
                </a:lnTo>
                <a:lnTo>
                  <a:pt x="216627" y="175453"/>
                </a:lnTo>
                <a:lnTo>
                  <a:pt x="216859" y="175453"/>
                </a:lnTo>
                <a:lnTo>
                  <a:pt x="224283" y="177302"/>
                </a:lnTo>
                <a:lnTo>
                  <a:pt x="233024" y="177960"/>
                </a:lnTo>
                <a:lnTo>
                  <a:pt x="241379" y="177960"/>
                </a:lnTo>
                <a:lnTo>
                  <a:pt x="249066" y="176122"/>
                </a:lnTo>
                <a:lnTo>
                  <a:pt x="263102" y="168770"/>
                </a:lnTo>
                <a:lnTo>
                  <a:pt x="268573" y="163924"/>
                </a:lnTo>
                <a:lnTo>
                  <a:pt x="226758" y="163924"/>
                </a:lnTo>
                <a:lnTo>
                  <a:pt x="220325" y="161751"/>
                </a:lnTo>
                <a:lnTo>
                  <a:pt x="215479" y="157407"/>
                </a:lnTo>
                <a:lnTo>
                  <a:pt x="210633" y="152895"/>
                </a:lnTo>
                <a:lnTo>
                  <a:pt x="208210" y="147047"/>
                </a:lnTo>
                <a:lnTo>
                  <a:pt x="208210" y="131506"/>
                </a:lnTo>
                <a:lnTo>
                  <a:pt x="243301" y="113794"/>
                </a:lnTo>
                <a:lnTo>
                  <a:pt x="289671" y="113794"/>
                </a:lnTo>
                <a:lnTo>
                  <a:pt x="289671" y="91737"/>
                </a:lnTo>
                <a:lnTo>
                  <a:pt x="289012" y="83382"/>
                </a:lnTo>
                <a:lnTo>
                  <a:pt x="288888" y="81805"/>
                </a:lnTo>
                <a:lnTo>
                  <a:pt x="286538" y="73064"/>
                </a:lnTo>
                <a:lnTo>
                  <a:pt x="282621" y="65513"/>
                </a:lnTo>
                <a:lnTo>
                  <a:pt x="279515" y="61910"/>
                </a:lnTo>
                <a:close/>
              </a:path>
              <a:path w="778509" h="178435">
                <a:moveTo>
                  <a:pt x="289671" y="156905"/>
                </a:moveTo>
                <a:lnTo>
                  <a:pt x="274131" y="156905"/>
                </a:lnTo>
                <a:lnTo>
                  <a:pt x="275133" y="165595"/>
                </a:lnTo>
                <a:lnTo>
                  <a:pt x="276219" y="171777"/>
                </a:lnTo>
                <a:lnTo>
                  <a:pt x="277389" y="175453"/>
                </a:lnTo>
                <a:lnTo>
                  <a:pt x="292428" y="175453"/>
                </a:lnTo>
                <a:lnTo>
                  <a:pt x="290590" y="165929"/>
                </a:lnTo>
                <a:lnTo>
                  <a:pt x="289671" y="158075"/>
                </a:lnTo>
                <a:lnTo>
                  <a:pt x="289671" y="156905"/>
                </a:lnTo>
                <a:close/>
              </a:path>
              <a:path w="778509" h="178435">
                <a:moveTo>
                  <a:pt x="289671" y="113794"/>
                </a:moveTo>
                <a:lnTo>
                  <a:pt x="272125" y="113794"/>
                </a:lnTo>
                <a:lnTo>
                  <a:pt x="272007" y="139861"/>
                </a:lnTo>
                <a:lnTo>
                  <a:pt x="270371" y="144457"/>
                </a:lnTo>
                <a:lnTo>
                  <a:pt x="266862" y="149135"/>
                </a:lnTo>
                <a:lnTo>
                  <a:pt x="263520" y="153647"/>
                </a:lnTo>
                <a:lnTo>
                  <a:pt x="259008" y="157240"/>
                </a:lnTo>
                <a:lnTo>
                  <a:pt x="247645" y="162587"/>
                </a:lnTo>
                <a:lnTo>
                  <a:pt x="241463" y="163924"/>
                </a:lnTo>
                <a:lnTo>
                  <a:pt x="268573" y="163924"/>
                </a:lnTo>
                <a:lnTo>
                  <a:pt x="268951" y="163589"/>
                </a:lnTo>
                <a:lnTo>
                  <a:pt x="273629" y="156905"/>
                </a:lnTo>
                <a:lnTo>
                  <a:pt x="289671" y="156905"/>
                </a:lnTo>
                <a:lnTo>
                  <a:pt x="289671" y="113794"/>
                </a:lnTo>
                <a:close/>
              </a:path>
              <a:path w="778509" h="178435">
                <a:moveTo>
                  <a:pt x="242048" y="47623"/>
                </a:moveTo>
                <a:lnTo>
                  <a:pt x="204638" y="60406"/>
                </a:lnTo>
                <a:lnTo>
                  <a:pt x="195678" y="69930"/>
                </a:lnTo>
                <a:lnTo>
                  <a:pt x="205202" y="80959"/>
                </a:lnTo>
                <a:lnTo>
                  <a:pt x="209046" y="74776"/>
                </a:lnTo>
                <a:lnTo>
                  <a:pt x="213969" y="70181"/>
                </a:lnTo>
                <a:lnTo>
                  <a:pt x="214384" y="69930"/>
                </a:lnTo>
                <a:lnTo>
                  <a:pt x="220241" y="66923"/>
                </a:lnTo>
                <a:lnTo>
                  <a:pt x="226591" y="63581"/>
                </a:lnTo>
                <a:lnTo>
                  <a:pt x="233526" y="61910"/>
                </a:lnTo>
                <a:lnTo>
                  <a:pt x="279515" y="61910"/>
                </a:lnTo>
                <a:lnTo>
                  <a:pt x="277138" y="59153"/>
                </a:lnTo>
                <a:lnTo>
                  <a:pt x="270340" y="54108"/>
                </a:lnTo>
                <a:lnTo>
                  <a:pt x="262225" y="50505"/>
                </a:lnTo>
                <a:lnTo>
                  <a:pt x="252794" y="48343"/>
                </a:lnTo>
                <a:lnTo>
                  <a:pt x="242048" y="47623"/>
                </a:lnTo>
                <a:close/>
              </a:path>
              <a:path w="778509" h="178435">
                <a:moveTo>
                  <a:pt x="339241" y="50129"/>
                </a:moveTo>
                <a:lnTo>
                  <a:pt x="323450" y="50129"/>
                </a:lnTo>
                <a:lnTo>
                  <a:pt x="323744" y="54892"/>
                </a:lnTo>
                <a:lnTo>
                  <a:pt x="323779" y="55455"/>
                </a:lnTo>
                <a:lnTo>
                  <a:pt x="323889" y="58714"/>
                </a:lnTo>
                <a:lnTo>
                  <a:pt x="323997" y="61910"/>
                </a:lnTo>
                <a:lnTo>
                  <a:pt x="324104" y="67925"/>
                </a:lnTo>
                <a:lnTo>
                  <a:pt x="324202" y="175453"/>
                </a:lnTo>
                <a:lnTo>
                  <a:pt x="341747" y="175453"/>
                </a:lnTo>
                <a:lnTo>
                  <a:pt x="341747" y="98504"/>
                </a:lnTo>
                <a:lnTo>
                  <a:pt x="343358" y="91095"/>
                </a:lnTo>
                <a:lnTo>
                  <a:pt x="343418" y="90818"/>
                </a:lnTo>
                <a:lnTo>
                  <a:pt x="346760" y="83967"/>
                </a:lnTo>
                <a:lnTo>
                  <a:pt x="350269" y="77116"/>
                </a:lnTo>
                <a:lnTo>
                  <a:pt x="353097" y="73941"/>
                </a:lnTo>
                <a:lnTo>
                  <a:pt x="340243" y="73941"/>
                </a:lnTo>
                <a:lnTo>
                  <a:pt x="340166" y="61910"/>
                </a:lnTo>
                <a:lnTo>
                  <a:pt x="340031" y="58714"/>
                </a:lnTo>
                <a:lnTo>
                  <a:pt x="339909" y="55811"/>
                </a:lnTo>
                <a:lnTo>
                  <a:pt x="339427" y="51711"/>
                </a:lnTo>
                <a:lnTo>
                  <a:pt x="339366" y="51194"/>
                </a:lnTo>
                <a:lnTo>
                  <a:pt x="339241" y="50129"/>
                </a:lnTo>
                <a:close/>
              </a:path>
              <a:path w="778509" h="178435">
                <a:moveTo>
                  <a:pt x="416942" y="61910"/>
                </a:moveTo>
                <a:lnTo>
                  <a:pt x="391208" y="61910"/>
                </a:lnTo>
                <a:lnTo>
                  <a:pt x="398561" y="65419"/>
                </a:lnTo>
                <a:lnTo>
                  <a:pt x="403407" y="72437"/>
                </a:lnTo>
                <a:lnTo>
                  <a:pt x="406587" y="78265"/>
                </a:lnTo>
                <a:lnTo>
                  <a:pt x="408858" y="85471"/>
                </a:lnTo>
                <a:lnTo>
                  <a:pt x="410221" y="94055"/>
                </a:lnTo>
                <a:lnTo>
                  <a:pt x="410675" y="104019"/>
                </a:lnTo>
                <a:lnTo>
                  <a:pt x="410675" y="175453"/>
                </a:lnTo>
                <a:lnTo>
                  <a:pt x="427970" y="175453"/>
                </a:lnTo>
                <a:lnTo>
                  <a:pt x="427957" y="104019"/>
                </a:lnTo>
                <a:lnTo>
                  <a:pt x="427281" y="91095"/>
                </a:lnTo>
                <a:lnTo>
                  <a:pt x="425213" y="79643"/>
                </a:lnTo>
                <a:lnTo>
                  <a:pt x="421767" y="69915"/>
                </a:lnTo>
                <a:lnTo>
                  <a:pt x="416942" y="61910"/>
                </a:lnTo>
                <a:close/>
              </a:path>
              <a:path w="778509" h="178435">
                <a:moveTo>
                  <a:pt x="384107" y="47623"/>
                </a:moveTo>
                <a:lnTo>
                  <a:pt x="348076" y="63163"/>
                </a:lnTo>
                <a:lnTo>
                  <a:pt x="340995" y="73941"/>
                </a:lnTo>
                <a:lnTo>
                  <a:pt x="353097" y="73941"/>
                </a:lnTo>
                <a:lnTo>
                  <a:pt x="355031" y="71769"/>
                </a:lnTo>
                <a:lnTo>
                  <a:pt x="361047" y="67925"/>
                </a:lnTo>
                <a:lnTo>
                  <a:pt x="367063" y="63915"/>
                </a:lnTo>
                <a:lnTo>
                  <a:pt x="373830" y="61910"/>
                </a:lnTo>
                <a:lnTo>
                  <a:pt x="416942" y="61910"/>
                </a:lnTo>
                <a:lnTo>
                  <a:pt x="410754" y="55659"/>
                </a:lnTo>
                <a:lnTo>
                  <a:pt x="403219" y="51194"/>
                </a:lnTo>
                <a:lnTo>
                  <a:pt x="394336" y="48516"/>
                </a:lnTo>
                <a:lnTo>
                  <a:pt x="384107" y="47623"/>
                </a:lnTo>
                <a:close/>
              </a:path>
              <a:path w="778509" h="178435">
                <a:moveTo>
                  <a:pt x="478331" y="50129"/>
                </a:moveTo>
                <a:lnTo>
                  <a:pt x="461036" y="50129"/>
                </a:lnTo>
                <a:lnTo>
                  <a:pt x="461077" y="123820"/>
                </a:lnTo>
                <a:lnTo>
                  <a:pt x="461684" y="135016"/>
                </a:lnTo>
                <a:lnTo>
                  <a:pt x="461725" y="135788"/>
                </a:lnTo>
                <a:lnTo>
                  <a:pt x="478347" y="170206"/>
                </a:lnTo>
                <a:lnTo>
                  <a:pt x="504900" y="177960"/>
                </a:lnTo>
                <a:lnTo>
                  <a:pt x="511871" y="177537"/>
                </a:lnTo>
                <a:lnTo>
                  <a:pt x="539902" y="163673"/>
                </a:lnTo>
                <a:lnTo>
                  <a:pt x="507907" y="163673"/>
                </a:lnTo>
                <a:lnTo>
                  <a:pt x="494968" y="161182"/>
                </a:lnTo>
                <a:lnTo>
                  <a:pt x="485725" y="153710"/>
                </a:lnTo>
                <a:lnTo>
                  <a:pt x="480179" y="141256"/>
                </a:lnTo>
                <a:lnTo>
                  <a:pt x="478331" y="123820"/>
                </a:lnTo>
                <a:lnTo>
                  <a:pt x="478331" y="50129"/>
                </a:lnTo>
                <a:close/>
              </a:path>
              <a:path w="778509" h="178435">
                <a:moveTo>
                  <a:pt x="564554" y="151893"/>
                </a:moveTo>
                <a:lnTo>
                  <a:pt x="548763" y="151893"/>
                </a:lnTo>
                <a:lnTo>
                  <a:pt x="548804" y="154065"/>
                </a:lnTo>
                <a:lnTo>
                  <a:pt x="548930" y="160749"/>
                </a:lnTo>
                <a:lnTo>
                  <a:pt x="549766" y="168602"/>
                </a:lnTo>
                <a:lnTo>
                  <a:pt x="551270" y="175453"/>
                </a:lnTo>
                <a:lnTo>
                  <a:pt x="566810" y="175453"/>
                </a:lnTo>
                <a:lnTo>
                  <a:pt x="565306" y="166430"/>
                </a:lnTo>
                <a:lnTo>
                  <a:pt x="564554" y="158075"/>
                </a:lnTo>
                <a:lnTo>
                  <a:pt x="564554" y="151893"/>
                </a:lnTo>
                <a:close/>
              </a:path>
              <a:path w="778509" h="178435">
                <a:moveTo>
                  <a:pt x="564554" y="50129"/>
                </a:moveTo>
                <a:lnTo>
                  <a:pt x="547259" y="50129"/>
                </a:lnTo>
                <a:lnTo>
                  <a:pt x="547259" y="127329"/>
                </a:lnTo>
                <a:lnTo>
                  <a:pt x="545505" y="135016"/>
                </a:lnTo>
                <a:lnTo>
                  <a:pt x="541996" y="141867"/>
                </a:lnTo>
                <a:lnTo>
                  <a:pt x="538654" y="148718"/>
                </a:lnTo>
                <a:lnTo>
                  <a:pt x="533975" y="154065"/>
                </a:lnTo>
                <a:lnTo>
                  <a:pt x="527959" y="157908"/>
                </a:lnTo>
                <a:lnTo>
                  <a:pt x="522111" y="161751"/>
                </a:lnTo>
                <a:lnTo>
                  <a:pt x="515427" y="163673"/>
                </a:lnTo>
                <a:lnTo>
                  <a:pt x="539902" y="163673"/>
                </a:lnTo>
                <a:lnTo>
                  <a:pt x="540742" y="162858"/>
                </a:lnTo>
                <a:lnTo>
                  <a:pt x="544627" y="157704"/>
                </a:lnTo>
                <a:lnTo>
                  <a:pt x="547761" y="151893"/>
                </a:lnTo>
                <a:lnTo>
                  <a:pt x="564554" y="151893"/>
                </a:lnTo>
                <a:lnTo>
                  <a:pt x="564554" y="50129"/>
                </a:lnTo>
                <a:close/>
              </a:path>
              <a:path w="778509" h="178435">
                <a:moveTo>
                  <a:pt x="615637" y="50129"/>
                </a:moveTo>
                <a:lnTo>
                  <a:pt x="599596" y="50129"/>
                </a:lnTo>
                <a:lnTo>
                  <a:pt x="599887" y="54892"/>
                </a:lnTo>
                <a:lnTo>
                  <a:pt x="599963" y="56646"/>
                </a:lnTo>
                <a:lnTo>
                  <a:pt x="600063" y="59570"/>
                </a:lnTo>
                <a:lnTo>
                  <a:pt x="600160" y="62411"/>
                </a:lnTo>
                <a:lnTo>
                  <a:pt x="600226" y="66338"/>
                </a:lnTo>
                <a:lnTo>
                  <a:pt x="600348" y="175453"/>
                </a:lnTo>
                <a:lnTo>
                  <a:pt x="617643" y="175453"/>
                </a:lnTo>
                <a:lnTo>
                  <a:pt x="617643" y="101429"/>
                </a:lnTo>
                <a:lnTo>
                  <a:pt x="619230" y="93324"/>
                </a:lnTo>
                <a:lnTo>
                  <a:pt x="622405" y="85972"/>
                </a:lnTo>
                <a:lnTo>
                  <a:pt x="625747" y="78620"/>
                </a:lnTo>
                <a:lnTo>
                  <a:pt x="628428" y="75194"/>
                </a:lnTo>
                <a:lnTo>
                  <a:pt x="616640" y="75194"/>
                </a:lnTo>
                <a:lnTo>
                  <a:pt x="616568" y="62411"/>
                </a:lnTo>
                <a:lnTo>
                  <a:pt x="616306" y="56646"/>
                </a:lnTo>
                <a:lnTo>
                  <a:pt x="615637" y="50129"/>
                </a:lnTo>
                <a:close/>
              </a:path>
              <a:path w="778509" h="178435">
                <a:moveTo>
                  <a:pt x="658749" y="47623"/>
                </a:moveTo>
                <a:lnTo>
                  <a:pt x="646718" y="47623"/>
                </a:lnTo>
                <a:lnTo>
                  <a:pt x="638507" y="50129"/>
                </a:lnTo>
                <a:lnTo>
                  <a:pt x="638662" y="50129"/>
                </a:lnTo>
                <a:lnTo>
                  <a:pt x="625246" y="59570"/>
                </a:lnTo>
                <a:lnTo>
                  <a:pt x="620316" y="66338"/>
                </a:lnTo>
                <a:lnTo>
                  <a:pt x="617141" y="75194"/>
                </a:lnTo>
                <a:lnTo>
                  <a:pt x="628428" y="75194"/>
                </a:lnTo>
                <a:lnTo>
                  <a:pt x="630259" y="72855"/>
                </a:lnTo>
                <a:lnTo>
                  <a:pt x="641621" y="64500"/>
                </a:lnTo>
                <a:lnTo>
                  <a:pt x="647887" y="62411"/>
                </a:lnTo>
                <a:lnTo>
                  <a:pt x="663010" y="62411"/>
                </a:lnTo>
                <a:lnTo>
                  <a:pt x="663010" y="48375"/>
                </a:lnTo>
                <a:lnTo>
                  <a:pt x="661172" y="47873"/>
                </a:lnTo>
                <a:lnTo>
                  <a:pt x="658749" y="47623"/>
                </a:lnTo>
                <a:close/>
              </a:path>
              <a:path w="778509" h="178435">
                <a:moveTo>
                  <a:pt x="663010" y="62411"/>
                </a:moveTo>
                <a:lnTo>
                  <a:pt x="657579" y="62411"/>
                </a:lnTo>
                <a:lnTo>
                  <a:pt x="660336" y="62578"/>
                </a:lnTo>
                <a:lnTo>
                  <a:pt x="663010" y="62912"/>
                </a:lnTo>
                <a:lnTo>
                  <a:pt x="663010" y="62411"/>
                </a:lnTo>
                <a:close/>
              </a:path>
              <a:path w="778509" h="178435">
                <a:moveTo>
                  <a:pt x="765392" y="61910"/>
                </a:moveTo>
                <a:lnTo>
                  <a:pt x="737114" y="61910"/>
                </a:lnTo>
                <a:lnTo>
                  <a:pt x="744801" y="64667"/>
                </a:lnTo>
                <a:lnTo>
                  <a:pt x="749981" y="70181"/>
                </a:lnTo>
                <a:lnTo>
                  <a:pt x="755328" y="75528"/>
                </a:lnTo>
                <a:lnTo>
                  <a:pt x="758002" y="83382"/>
                </a:lnTo>
                <a:lnTo>
                  <a:pt x="758002" y="100510"/>
                </a:lnTo>
                <a:lnTo>
                  <a:pt x="729929" y="100510"/>
                </a:lnTo>
                <a:lnTo>
                  <a:pt x="718086" y="101168"/>
                </a:lnTo>
                <a:lnTo>
                  <a:pt x="680489" y="123381"/>
                </a:lnTo>
                <a:lnTo>
                  <a:pt x="677075" y="139527"/>
                </a:lnTo>
                <a:lnTo>
                  <a:pt x="677042" y="139861"/>
                </a:lnTo>
                <a:lnTo>
                  <a:pt x="677702" y="147047"/>
                </a:lnTo>
                <a:lnTo>
                  <a:pt x="677779" y="147882"/>
                </a:lnTo>
                <a:lnTo>
                  <a:pt x="679987" y="155151"/>
                </a:lnTo>
                <a:lnTo>
                  <a:pt x="683744" y="161751"/>
                </a:lnTo>
                <a:lnTo>
                  <a:pt x="688823" y="167433"/>
                </a:lnTo>
                <a:lnTo>
                  <a:pt x="695120" y="172038"/>
                </a:lnTo>
                <a:lnTo>
                  <a:pt x="702503" y="175453"/>
                </a:lnTo>
                <a:lnTo>
                  <a:pt x="702736" y="175453"/>
                </a:lnTo>
                <a:lnTo>
                  <a:pt x="710159" y="177302"/>
                </a:lnTo>
                <a:lnTo>
                  <a:pt x="718901" y="177960"/>
                </a:lnTo>
                <a:lnTo>
                  <a:pt x="727256" y="177960"/>
                </a:lnTo>
                <a:lnTo>
                  <a:pt x="734942" y="176122"/>
                </a:lnTo>
                <a:lnTo>
                  <a:pt x="748978" y="168770"/>
                </a:lnTo>
                <a:lnTo>
                  <a:pt x="754450" y="163924"/>
                </a:lnTo>
                <a:lnTo>
                  <a:pt x="712634" y="163924"/>
                </a:lnTo>
                <a:lnTo>
                  <a:pt x="706201" y="161751"/>
                </a:lnTo>
                <a:lnTo>
                  <a:pt x="701355" y="157407"/>
                </a:lnTo>
                <a:lnTo>
                  <a:pt x="696509" y="152895"/>
                </a:lnTo>
                <a:lnTo>
                  <a:pt x="694086" y="147047"/>
                </a:lnTo>
                <a:lnTo>
                  <a:pt x="694086" y="131506"/>
                </a:lnTo>
                <a:lnTo>
                  <a:pt x="729177" y="113794"/>
                </a:lnTo>
                <a:lnTo>
                  <a:pt x="775547" y="113794"/>
                </a:lnTo>
                <a:lnTo>
                  <a:pt x="775547" y="91737"/>
                </a:lnTo>
                <a:lnTo>
                  <a:pt x="774888" y="83382"/>
                </a:lnTo>
                <a:lnTo>
                  <a:pt x="774764" y="81805"/>
                </a:lnTo>
                <a:lnTo>
                  <a:pt x="772414" y="73064"/>
                </a:lnTo>
                <a:lnTo>
                  <a:pt x="768498" y="65513"/>
                </a:lnTo>
                <a:lnTo>
                  <a:pt x="765392" y="61910"/>
                </a:lnTo>
                <a:close/>
              </a:path>
              <a:path w="778509" h="178435">
                <a:moveTo>
                  <a:pt x="775547" y="156905"/>
                </a:moveTo>
                <a:lnTo>
                  <a:pt x="760007" y="156905"/>
                </a:lnTo>
                <a:lnTo>
                  <a:pt x="761010" y="165595"/>
                </a:lnTo>
                <a:lnTo>
                  <a:pt x="762096" y="171777"/>
                </a:lnTo>
                <a:lnTo>
                  <a:pt x="763265" y="175453"/>
                </a:lnTo>
                <a:lnTo>
                  <a:pt x="778304" y="175453"/>
                </a:lnTo>
                <a:lnTo>
                  <a:pt x="776466" y="165929"/>
                </a:lnTo>
                <a:lnTo>
                  <a:pt x="775547" y="158075"/>
                </a:lnTo>
                <a:lnTo>
                  <a:pt x="775547" y="156905"/>
                </a:lnTo>
                <a:close/>
              </a:path>
              <a:path w="778509" h="178435">
                <a:moveTo>
                  <a:pt x="775547" y="113794"/>
                </a:moveTo>
                <a:lnTo>
                  <a:pt x="758002" y="113794"/>
                </a:lnTo>
                <a:lnTo>
                  <a:pt x="757883" y="139861"/>
                </a:lnTo>
                <a:lnTo>
                  <a:pt x="756247" y="144457"/>
                </a:lnTo>
                <a:lnTo>
                  <a:pt x="752738" y="149135"/>
                </a:lnTo>
                <a:lnTo>
                  <a:pt x="749396" y="153647"/>
                </a:lnTo>
                <a:lnTo>
                  <a:pt x="744885" y="157240"/>
                </a:lnTo>
                <a:lnTo>
                  <a:pt x="733522" y="162587"/>
                </a:lnTo>
                <a:lnTo>
                  <a:pt x="727339" y="163924"/>
                </a:lnTo>
                <a:lnTo>
                  <a:pt x="754450" y="163924"/>
                </a:lnTo>
                <a:lnTo>
                  <a:pt x="754827" y="163589"/>
                </a:lnTo>
                <a:lnTo>
                  <a:pt x="759506" y="156905"/>
                </a:lnTo>
                <a:lnTo>
                  <a:pt x="775547" y="156905"/>
                </a:lnTo>
                <a:lnTo>
                  <a:pt x="775547" y="113794"/>
                </a:lnTo>
                <a:close/>
              </a:path>
              <a:path w="778509" h="178435">
                <a:moveTo>
                  <a:pt x="727924" y="47623"/>
                </a:moveTo>
                <a:lnTo>
                  <a:pt x="690515" y="60406"/>
                </a:lnTo>
                <a:lnTo>
                  <a:pt x="681554" y="69930"/>
                </a:lnTo>
                <a:lnTo>
                  <a:pt x="691079" y="80959"/>
                </a:lnTo>
                <a:lnTo>
                  <a:pt x="694922" y="74776"/>
                </a:lnTo>
                <a:lnTo>
                  <a:pt x="699845" y="70181"/>
                </a:lnTo>
                <a:lnTo>
                  <a:pt x="700260" y="69930"/>
                </a:lnTo>
                <a:lnTo>
                  <a:pt x="706118" y="66923"/>
                </a:lnTo>
                <a:lnTo>
                  <a:pt x="712467" y="63581"/>
                </a:lnTo>
                <a:lnTo>
                  <a:pt x="719402" y="61910"/>
                </a:lnTo>
                <a:lnTo>
                  <a:pt x="765392" y="61910"/>
                </a:lnTo>
                <a:lnTo>
                  <a:pt x="763015" y="59153"/>
                </a:lnTo>
                <a:lnTo>
                  <a:pt x="756216" y="54108"/>
                </a:lnTo>
                <a:lnTo>
                  <a:pt x="748101" y="50505"/>
                </a:lnTo>
                <a:lnTo>
                  <a:pt x="738671" y="48343"/>
                </a:lnTo>
                <a:lnTo>
                  <a:pt x="727924" y="47623"/>
                </a:lnTo>
                <a:close/>
              </a:path>
            </a:pathLst>
          </a:custGeom>
          <a:solidFill>
            <a:srgbClr val="000000"/>
          </a:solidFill>
        </p:spPr>
        <p:txBody>
          <a:bodyPr wrap="square" lIns="0" tIns="0" rIns="0" bIns="0" rtlCol="0"/>
          <a:lstStyle/>
          <a:p>
            <a:endParaRPr sz="641"/>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514321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0529E"/>
          </a:solidFill>
        </p:spPr>
        <p:txBody>
          <a:bodyPr wrap="square" lIns="0" tIns="0" rIns="0" bIns="0" rtlCol="0"/>
          <a:lstStyle/>
          <a:p>
            <a:endParaRPr sz="641"/>
          </a:p>
        </p:txBody>
      </p:sp>
      <p:pic>
        <p:nvPicPr>
          <p:cNvPr id="3" name="object 3"/>
          <p:cNvPicPr/>
          <p:nvPr/>
        </p:nvPicPr>
        <p:blipFill>
          <a:blip r:embed="rId2" cstate="print"/>
          <a:stretch>
            <a:fillRect/>
          </a:stretch>
        </p:blipFill>
        <p:spPr>
          <a:xfrm>
            <a:off x="6000078" y="4877219"/>
            <a:ext cx="2682497" cy="92672"/>
          </a:xfrm>
          <a:prstGeom prst="rect">
            <a:avLst/>
          </a:prstGeom>
        </p:spPr>
      </p:pic>
      <p:grpSp>
        <p:nvGrpSpPr>
          <p:cNvPr id="4" name="object 4"/>
          <p:cNvGrpSpPr/>
          <p:nvPr/>
        </p:nvGrpSpPr>
        <p:grpSpPr>
          <a:xfrm>
            <a:off x="321" y="0"/>
            <a:ext cx="9143358" cy="5143211"/>
            <a:chOff x="0" y="0"/>
            <a:chExt cx="20104100" cy="11308715"/>
          </a:xfrm>
        </p:grpSpPr>
        <p:sp>
          <p:nvSpPr>
            <p:cNvPr id="5" name="object 5"/>
            <p:cNvSpPr/>
            <p:nvPr/>
          </p:nvSpPr>
          <p:spPr>
            <a:xfrm>
              <a:off x="0" y="5"/>
              <a:ext cx="20104100" cy="11308715"/>
            </a:xfrm>
            <a:custGeom>
              <a:avLst/>
              <a:gdLst/>
              <a:ahLst/>
              <a:cxnLst/>
              <a:rect l="l" t="t" r="r" b="b"/>
              <a:pathLst>
                <a:path w="20104100" h="11308715">
                  <a:moveTo>
                    <a:pt x="20104100" y="7277265"/>
                  </a:moveTo>
                  <a:lnTo>
                    <a:pt x="2177935" y="7277265"/>
                  </a:lnTo>
                  <a:lnTo>
                    <a:pt x="2177935" y="0"/>
                  </a:lnTo>
                  <a:lnTo>
                    <a:pt x="2156993" y="0"/>
                  </a:lnTo>
                  <a:lnTo>
                    <a:pt x="2156993" y="7277265"/>
                  </a:lnTo>
                  <a:lnTo>
                    <a:pt x="0" y="7277265"/>
                  </a:lnTo>
                  <a:lnTo>
                    <a:pt x="0" y="7298207"/>
                  </a:lnTo>
                  <a:lnTo>
                    <a:pt x="2156993" y="7298207"/>
                  </a:lnTo>
                  <a:lnTo>
                    <a:pt x="2156993" y="11308550"/>
                  </a:lnTo>
                  <a:lnTo>
                    <a:pt x="2177935" y="11308550"/>
                  </a:lnTo>
                  <a:lnTo>
                    <a:pt x="2177935" y="7298207"/>
                  </a:lnTo>
                  <a:lnTo>
                    <a:pt x="20104100" y="7298207"/>
                  </a:lnTo>
                  <a:lnTo>
                    <a:pt x="20104100" y="7277265"/>
                  </a:lnTo>
                  <a:close/>
                </a:path>
              </a:pathLst>
            </a:custGeom>
            <a:solidFill>
              <a:srgbClr val="FFFFFF">
                <a:alpha val="69999"/>
              </a:srgbClr>
            </a:solidFill>
          </p:spPr>
          <p:txBody>
            <a:bodyPr wrap="square" lIns="0" tIns="0" rIns="0" bIns="0" rtlCol="0"/>
            <a:lstStyle/>
            <a:p>
              <a:endParaRPr sz="641"/>
            </a:p>
          </p:txBody>
        </p:sp>
        <p:pic>
          <p:nvPicPr>
            <p:cNvPr id="6" name="object 6"/>
            <p:cNvPicPr/>
            <p:nvPr/>
          </p:nvPicPr>
          <p:blipFill>
            <a:blip r:embed="rId3" cstate="print"/>
            <a:stretch>
              <a:fillRect/>
            </a:stretch>
          </p:blipFill>
          <p:spPr>
            <a:xfrm>
              <a:off x="2736251" y="5793750"/>
              <a:ext cx="9348822" cy="1085621"/>
            </a:xfrm>
            <a:prstGeom prst="rect">
              <a:avLst/>
            </a:prstGeom>
          </p:spPr>
        </p:pic>
        <p:pic>
          <p:nvPicPr>
            <p:cNvPr id="7" name="object 7"/>
            <p:cNvPicPr/>
            <p:nvPr/>
          </p:nvPicPr>
          <p:blipFill>
            <a:blip r:embed="rId4" cstate="print"/>
            <a:stretch>
              <a:fillRect/>
            </a:stretch>
          </p:blipFill>
          <p:spPr>
            <a:xfrm>
              <a:off x="8269276" y="706784"/>
              <a:ext cx="2830492" cy="160832"/>
            </a:xfrm>
            <a:prstGeom prst="rect">
              <a:avLst/>
            </a:prstGeom>
          </p:spPr>
        </p:pic>
        <p:sp>
          <p:nvSpPr>
            <p:cNvPr id="8" name="object 8"/>
            <p:cNvSpPr/>
            <p:nvPr/>
          </p:nvSpPr>
          <p:spPr>
            <a:xfrm>
              <a:off x="14212760" y="706784"/>
              <a:ext cx="1617980" cy="161290"/>
            </a:xfrm>
            <a:custGeom>
              <a:avLst/>
              <a:gdLst/>
              <a:ahLst/>
              <a:cxnLst/>
              <a:rect l="l" t="t" r="r" b="b"/>
              <a:pathLst>
                <a:path w="1617980" h="161290">
                  <a:moveTo>
                    <a:pt x="64500" y="5235"/>
                  </a:moveTo>
                  <a:lnTo>
                    <a:pt x="49631" y="5235"/>
                  </a:lnTo>
                  <a:lnTo>
                    <a:pt x="0" y="151827"/>
                  </a:lnTo>
                  <a:lnTo>
                    <a:pt x="16753" y="151827"/>
                  </a:lnTo>
                  <a:lnTo>
                    <a:pt x="27643" y="117483"/>
                  </a:lnTo>
                  <a:lnTo>
                    <a:pt x="102504" y="117483"/>
                  </a:lnTo>
                  <a:lnTo>
                    <a:pt x="98179" y="104708"/>
                  </a:lnTo>
                  <a:lnTo>
                    <a:pt x="31622" y="104708"/>
                  </a:lnTo>
                  <a:lnTo>
                    <a:pt x="57171" y="24083"/>
                  </a:lnTo>
                  <a:lnTo>
                    <a:pt x="70881" y="24083"/>
                  </a:lnTo>
                  <a:lnTo>
                    <a:pt x="64500" y="5235"/>
                  </a:lnTo>
                  <a:close/>
                </a:path>
                <a:path w="1617980" h="161290">
                  <a:moveTo>
                    <a:pt x="102504" y="117483"/>
                  </a:moveTo>
                  <a:lnTo>
                    <a:pt x="86489" y="117483"/>
                  </a:lnTo>
                  <a:lnTo>
                    <a:pt x="97379" y="151827"/>
                  </a:lnTo>
                  <a:lnTo>
                    <a:pt x="114132" y="151827"/>
                  </a:lnTo>
                  <a:lnTo>
                    <a:pt x="102504" y="117483"/>
                  </a:lnTo>
                  <a:close/>
                </a:path>
                <a:path w="1617980" h="161290">
                  <a:moveTo>
                    <a:pt x="70881" y="24083"/>
                  </a:moveTo>
                  <a:lnTo>
                    <a:pt x="57171" y="24083"/>
                  </a:lnTo>
                  <a:lnTo>
                    <a:pt x="82510" y="104708"/>
                  </a:lnTo>
                  <a:lnTo>
                    <a:pt x="98179" y="104708"/>
                  </a:lnTo>
                  <a:lnTo>
                    <a:pt x="70881" y="24083"/>
                  </a:lnTo>
                  <a:close/>
                </a:path>
                <a:path w="1617980" h="161290">
                  <a:moveTo>
                    <a:pt x="146324" y="129420"/>
                  </a:moveTo>
                  <a:lnTo>
                    <a:pt x="139344" y="129420"/>
                  </a:lnTo>
                  <a:lnTo>
                    <a:pt x="136481" y="130537"/>
                  </a:lnTo>
                  <a:lnTo>
                    <a:pt x="134248" y="132770"/>
                  </a:lnTo>
                  <a:lnTo>
                    <a:pt x="132154" y="135004"/>
                  </a:lnTo>
                  <a:lnTo>
                    <a:pt x="131106" y="137936"/>
                  </a:lnTo>
                  <a:lnTo>
                    <a:pt x="131106" y="145196"/>
                  </a:lnTo>
                  <a:lnTo>
                    <a:pt x="132154" y="148197"/>
                  </a:lnTo>
                  <a:lnTo>
                    <a:pt x="134248" y="150571"/>
                  </a:lnTo>
                  <a:lnTo>
                    <a:pt x="136481" y="152805"/>
                  </a:lnTo>
                  <a:lnTo>
                    <a:pt x="139344" y="153922"/>
                  </a:lnTo>
                  <a:lnTo>
                    <a:pt x="146324" y="153922"/>
                  </a:lnTo>
                  <a:lnTo>
                    <a:pt x="149116" y="152805"/>
                  </a:lnTo>
                  <a:lnTo>
                    <a:pt x="151211" y="150571"/>
                  </a:lnTo>
                  <a:lnTo>
                    <a:pt x="153305" y="148197"/>
                  </a:lnTo>
                  <a:lnTo>
                    <a:pt x="154352" y="145196"/>
                  </a:lnTo>
                  <a:lnTo>
                    <a:pt x="154352" y="137936"/>
                  </a:lnTo>
                  <a:lnTo>
                    <a:pt x="153305" y="135004"/>
                  </a:lnTo>
                  <a:lnTo>
                    <a:pt x="149116" y="130537"/>
                  </a:lnTo>
                  <a:lnTo>
                    <a:pt x="146324" y="129420"/>
                  </a:lnTo>
                  <a:close/>
                </a:path>
                <a:path w="1617980" h="161290">
                  <a:moveTo>
                    <a:pt x="235879" y="5235"/>
                  </a:moveTo>
                  <a:lnTo>
                    <a:pt x="221010" y="5235"/>
                  </a:lnTo>
                  <a:lnTo>
                    <a:pt x="171378" y="151827"/>
                  </a:lnTo>
                  <a:lnTo>
                    <a:pt x="188132" y="151827"/>
                  </a:lnTo>
                  <a:lnTo>
                    <a:pt x="199022" y="117483"/>
                  </a:lnTo>
                  <a:lnTo>
                    <a:pt x="273883" y="117483"/>
                  </a:lnTo>
                  <a:lnTo>
                    <a:pt x="269558" y="104708"/>
                  </a:lnTo>
                  <a:lnTo>
                    <a:pt x="203001" y="104708"/>
                  </a:lnTo>
                  <a:lnTo>
                    <a:pt x="228549" y="24083"/>
                  </a:lnTo>
                  <a:lnTo>
                    <a:pt x="242260" y="24083"/>
                  </a:lnTo>
                  <a:lnTo>
                    <a:pt x="235879" y="5235"/>
                  </a:lnTo>
                  <a:close/>
                </a:path>
                <a:path w="1617980" h="161290">
                  <a:moveTo>
                    <a:pt x="273883" y="117483"/>
                  </a:moveTo>
                  <a:lnTo>
                    <a:pt x="257868" y="117483"/>
                  </a:lnTo>
                  <a:lnTo>
                    <a:pt x="268758" y="151827"/>
                  </a:lnTo>
                  <a:lnTo>
                    <a:pt x="285511" y="151827"/>
                  </a:lnTo>
                  <a:lnTo>
                    <a:pt x="273883" y="117483"/>
                  </a:lnTo>
                  <a:close/>
                </a:path>
                <a:path w="1617980" h="161290">
                  <a:moveTo>
                    <a:pt x="242260" y="24083"/>
                  </a:moveTo>
                  <a:lnTo>
                    <a:pt x="228549" y="24083"/>
                  </a:lnTo>
                  <a:lnTo>
                    <a:pt x="253889" y="104708"/>
                  </a:lnTo>
                  <a:lnTo>
                    <a:pt x="269558" y="104708"/>
                  </a:lnTo>
                  <a:lnTo>
                    <a:pt x="242260" y="24083"/>
                  </a:lnTo>
                  <a:close/>
                </a:path>
                <a:path w="1617980" h="161290">
                  <a:moveTo>
                    <a:pt x="317703" y="129420"/>
                  </a:moveTo>
                  <a:lnTo>
                    <a:pt x="310722" y="129420"/>
                  </a:lnTo>
                  <a:lnTo>
                    <a:pt x="307860" y="130537"/>
                  </a:lnTo>
                  <a:lnTo>
                    <a:pt x="305627" y="132770"/>
                  </a:lnTo>
                  <a:lnTo>
                    <a:pt x="303532" y="135004"/>
                  </a:lnTo>
                  <a:lnTo>
                    <a:pt x="302485" y="137936"/>
                  </a:lnTo>
                  <a:lnTo>
                    <a:pt x="302485" y="145196"/>
                  </a:lnTo>
                  <a:lnTo>
                    <a:pt x="303532" y="148197"/>
                  </a:lnTo>
                  <a:lnTo>
                    <a:pt x="305627" y="150571"/>
                  </a:lnTo>
                  <a:lnTo>
                    <a:pt x="307860" y="152805"/>
                  </a:lnTo>
                  <a:lnTo>
                    <a:pt x="310722" y="153922"/>
                  </a:lnTo>
                  <a:lnTo>
                    <a:pt x="317703" y="153922"/>
                  </a:lnTo>
                  <a:lnTo>
                    <a:pt x="320495" y="152805"/>
                  </a:lnTo>
                  <a:lnTo>
                    <a:pt x="322589" y="150571"/>
                  </a:lnTo>
                  <a:lnTo>
                    <a:pt x="324684" y="148197"/>
                  </a:lnTo>
                  <a:lnTo>
                    <a:pt x="325731" y="145196"/>
                  </a:lnTo>
                  <a:lnTo>
                    <a:pt x="325731" y="137936"/>
                  </a:lnTo>
                  <a:lnTo>
                    <a:pt x="324684" y="135004"/>
                  </a:lnTo>
                  <a:lnTo>
                    <a:pt x="320495" y="130537"/>
                  </a:lnTo>
                  <a:lnTo>
                    <a:pt x="317703" y="129420"/>
                  </a:lnTo>
                  <a:close/>
                </a:path>
                <a:path w="1617980" h="161290">
                  <a:moveTo>
                    <a:pt x="478894" y="0"/>
                  </a:moveTo>
                  <a:lnTo>
                    <a:pt x="465072" y="0"/>
                  </a:lnTo>
                  <a:lnTo>
                    <a:pt x="385493" y="160832"/>
                  </a:lnTo>
                  <a:lnTo>
                    <a:pt x="399315" y="160832"/>
                  </a:lnTo>
                  <a:lnTo>
                    <a:pt x="478894" y="0"/>
                  </a:lnTo>
                  <a:close/>
                </a:path>
                <a:path w="1617980" h="161290">
                  <a:moveTo>
                    <a:pt x="620564" y="21779"/>
                  </a:moveTo>
                  <a:lnTo>
                    <a:pt x="587698" y="21779"/>
                  </a:lnTo>
                  <a:lnTo>
                    <a:pt x="593282" y="23873"/>
                  </a:lnTo>
                  <a:lnTo>
                    <a:pt x="601380" y="32250"/>
                  </a:lnTo>
                  <a:lnTo>
                    <a:pt x="603404" y="37904"/>
                  </a:lnTo>
                  <a:lnTo>
                    <a:pt x="603404" y="45024"/>
                  </a:lnTo>
                  <a:lnTo>
                    <a:pt x="587514" y="85102"/>
                  </a:lnTo>
                  <a:lnTo>
                    <a:pt x="560382" y="115349"/>
                  </a:lnTo>
                  <a:lnTo>
                    <a:pt x="538275" y="133608"/>
                  </a:lnTo>
                  <a:lnTo>
                    <a:pt x="538275" y="151827"/>
                  </a:lnTo>
                  <a:lnTo>
                    <a:pt x="632722" y="151827"/>
                  </a:lnTo>
                  <a:lnTo>
                    <a:pt x="632722" y="134236"/>
                  </a:lnTo>
                  <a:lnTo>
                    <a:pt x="568641" y="134236"/>
                  </a:lnTo>
                  <a:lnTo>
                    <a:pt x="580656" y="122902"/>
                  </a:lnTo>
                  <a:lnTo>
                    <a:pt x="610105" y="88583"/>
                  </a:lnTo>
                  <a:lnTo>
                    <a:pt x="626588" y="45024"/>
                  </a:lnTo>
                  <a:lnTo>
                    <a:pt x="626649" y="44396"/>
                  </a:lnTo>
                  <a:lnTo>
                    <a:pt x="625877" y="35286"/>
                  </a:lnTo>
                  <a:lnTo>
                    <a:pt x="623560" y="27224"/>
                  </a:lnTo>
                  <a:lnTo>
                    <a:pt x="620564" y="21779"/>
                  </a:lnTo>
                  <a:close/>
                </a:path>
                <a:path w="1617980" h="161290">
                  <a:moveTo>
                    <a:pt x="580787" y="3141"/>
                  </a:moveTo>
                  <a:lnTo>
                    <a:pt x="542725" y="17119"/>
                  </a:lnTo>
                  <a:lnTo>
                    <a:pt x="534505" y="27014"/>
                  </a:lnTo>
                  <a:lnTo>
                    <a:pt x="546652" y="40208"/>
                  </a:lnTo>
                  <a:lnTo>
                    <a:pt x="550282" y="34623"/>
                  </a:lnTo>
                  <a:lnTo>
                    <a:pt x="555168" y="30156"/>
                  </a:lnTo>
                  <a:lnTo>
                    <a:pt x="567454" y="23454"/>
                  </a:lnTo>
                  <a:lnTo>
                    <a:pt x="573876" y="21779"/>
                  </a:lnTo>
                  <a:lnTo>
                    <a:pt x="620564" y="21779"/>
                  </a:lnTo>
                  <a:lnTo>
                    <a:pt x="619699" y="20208"/>
                  </a:lnTo>
                  <a:lnTo>
                    <a:pt x="614294" y="14240"/>
                  </a:lnTo>
                  <a:lnTo>
                    <a:pt x="607645" y="9384"/>
                  </a:lnTo>
                  <a:lnTo>
                    <a:pt x="599844" y="5916"/>
                  </a:lnTo>
                  <a:lnTo>
                    <a:pt x="590891" y="3834"/>
                  </a:lnTo>
                  <a:lnTo>
                    <a:pt x="580787" y="3141"/>
                  </a:lnTo>
                  <a:close/>
                </a:path>
                <a:path w="1617980" h="161290">
                  <a:moveTo>
                    <a:pt x="699880" y="3141"/>
                  </a:moveTo>
                  <a:lnTo>
                    <a:pt x="661975" y="22407"/>
                  </a:lnTo>
                  <a:lnTo>
                    <a:pt x="649607" y="61123"/>
                  </a:lnTo>
                  <a:lnTo>
                    <a:pt x="648782" y="78531"/>
                  </a:lnTo>
                  <a:lnTo>
                    <a:pt x="649607" y="95952"/>
                  </a:lnTo>
                  <a:lnTo>
                    <a:pt x="661975" y="134864"/>
                  </a:lnTo>
                  <a:lnTo>
                    <a:pt x="699880" y="153922"/>
                  </a:lnTo>
                  <a:lnTo>
                    <a:pt x="711503" y="152730"/>
                  </a:lnTo>
                  <a:lnTo>
                    <a:pt x="721659" y="149157"/>
                  </a:lnTo>
                  <a:lnTo>
                    <a:pt x="730350" y="143202"/>
                  </a:lnTo>
                  <a:lnTo>
                    <a:pt x="735761" y="136959"/>
                  </a:lnTo>
                  <a:lnTo>
                    <a:pt x="699880" y="136959"/>
                  </a:lnTo>
                  <a:lnTo>
                    <a:pt x="693375" y="136042"/>
                  </a:lnTo>
                  <a:lnTo>
                    <a:pt x="672054" y="92183"/>
                  </a:lnTo>
                  <a:lnTo>
                    <a:pt x="671609" y="78531"/>
                  </a:lnTo>
                  <a:lnTo>
                    <a:pt x="673376" y="52969"/>
                  </a:lnTo>
                  <a:lnTo>
                    <a:pt x="678661" y="34763"/>
                  </a:lnTo>
                  <a:lnTo>
                    <a:pt x="680006" y="33061"/>
                  </a:lnTo>
                  <a:lnTo>
                    <a:pt x="687501" y="23768"/>
                  </a:lnTo>
                  <a:lnTo>
                    <a:pt x="699880" y="20104"/>
                  </a:lnTo>
                  <a:lnTo>
                    <a:pt x="735601" y="20104"/>
                  </a:lnTo>
                  <a:lnTo>
                    <a:pt x="730350" y="13978"/>
                  </a:lnTo>
                  <a:lnTo>
                    <a:pt x="721659" y="7957"/>
                  </a:lnTo>
                  <a:lnTo>
                    <a:pt x="711503" y="4345"/>
                  </a:lnTo>
                  <a:lnTo>
                    <a:pt x="699880" y="3141"/>
                  </a:lnTo>
                  <a:close/>
                </a:path>
                <a:path w="1617980" h="161290">
                  <a:moveTo>
                    <a:pt x="735601" y="20104"/>
                  </a:moveTo>
                  <a:lnTo>
                    <a:pt x="699880" y="20104"/>
                  </a:lnTo>
                  <a:lnTo>
                    <a:pt x="706372" y="21020"/>
                  </a:lnTo>
                  <a:lnTo>
                    <a:pt x="712026" y="23768"/>
                  </a:lnTo>
                  <a:lnTo>
                    <a:pt x="727497" y="64801"/>
                  </a:lnTo>
                  <a:lnTo>
                    <a:pt x="727942" y="78531"/>
                  </a:lnTo>
                  <a:lnTo>
                    <a:pt x="727497" y="92183"/>
                  </a:lnTo>
                  <a:lnTo>
                    <a:pt x="712026" y="133294"/>
                  </a:lnTo>
                  <a:lnTo>
                    <a:pt x="699880" y="136959"/>
                  </a:lnTo>
                  <a:lnTo>
                    <a:pt x="735761" y="136959"/>
                  </a:lnTo>
                  <a:lnTo>
                    <a:pt x="749944" y="95952"/>
                  </a:lnTo>
                  <a:lnTo>
                    <a:pt x="750769" y="78531"/>
                  </a:lnTo>
                  <a:lnTo>
                    <a:pt x="749944" y="61123"/>
                  </a:lnTo>
                  <a:lnTo>
                    <a:pt x="747470" y="45967"/>
                  </a:lnTo>
                  <a:lnTo>
                    <a:pt x="743347" y="33061"/>
                  </a:lnTo>
                  <a:lnTo>
                    <a:pt x="737575" y="22407"/>
                  </a:lnTo>
                  <a:lnTo>
                    <a:pt x="735601" y="20104"/>
                  </a:lnTo>
                  <a:close/>
                </a:path>
                <a:path w="1617980" h="161290">
                  <a:moveTo>
                    <a:pt x="852886" y="21779"/>
                  </a:moveTo>
                  <a:lnTo>
                    <a:pt x="820020" y="21779"/>
                  </a:lnTo>
                  <a:lnTo>
                    <a:pt x="825605" y="23873"/>
                  </a:lnTo>
                  <a:lnTo>
                    <a:pt x="833702" y="32250"/>
                  </a:lnTo>
                  <a:lnTo>
                    <a:pt x="835727" y="37904"/>
                  </a:lnTo>
                  <a:lnTo>
                    <a:pt x="835727" y="45024"/>
                  </a:lnTo>
                  <a:lnTo>
                    <a:pt x="819837" y="85102"/>
                  </a:lnTo>
                  <a:lnTo>
                    <a:pt x="792704" y="115349"/>
                  </a:lnTo>
                  <a:lnTo>
                    <a:pt x="770598" y="133608"/>
                  </a:lnTo>
                  <a:lnTo>
                    <a:pt x="770598" y="151827"/>
                  </a:lnTo>
                  <a:lnTo>
                    <a:pt x="865045" y="151827"/>
                  </a:lnTo>
                  <a:lnTo>
                    <a:pt x="865045" y="134236"/>
                  </a:lnTo>
                  <a:lnTo>
                    <a:pt x="800963" y="134236"/>
                  </a:lnTo>
                  <a:lnTo>
                    <a:pt x="812979" y="122902"/>
                  </a:lnTo>
                  <a:lnTo>
                    <a:pt x="842428" y="88583"/>
                  </a:lnTo>
                  <a:lnTo>
                    <a:pt x="858911" y="45024"/>
                  </a:lnTo>
                  <a:lnTo>
                    <a:pt x="858972" y="44396"/>
                  </a:lnTo>
                  <a:lnTo>
                    <a:pt x="858200" y="35286"/>
                  </a:lnTo>
                  <a:lnTo>
                    <a:pt x="855883" y="27224"/>
                  </a:lnTo>
                  <a:lnTo>
                    <a:pt x="852886" y="21779"/>
                  </a:lnTo>
                  <a:close/>
                </a:path>
                <a:path w="1617980" h="161290">
                  <a:moveTo>
                    <a:pt x="813110" y="3141"/>
                  </a:moveTo>
                  <a:lnTo>
                    <a:pt x="775048" y="17119"/>
                  </a:lnTo>
                  <a:lnTo>
                    <a:pt x="766828" y="27014"/>
                  </a:lnTo>
                  <a:lnTo>
                    <a:pt x="778974" y="40208"/>
                  </a:lnTo>
                  <a:lnTo>
                    <a:pt x="782604" y="34623"/>
                  </a:lnTo>
                  <a:lnTo>
                    <a:pt x="787491" y="30156"/>
                  </a:lnTo>
                  <a:lnTo>
                    <a:pt x="799777" y="23454"/>
                  </a:lnTo>
                  <a:lnTo>
                    <a:pt x="806199" y="21779"/>
                  </a:lnTo>
                  <a:lnTo>
                    <a:pt x="852886" y="21779"/>
                  </a:lnTo>
                  <a:lnTo>
                    <a:pt x="852022" y="20208"/>
                  </a:lnTo>
                  <a:lnTo>
                    <a:pt x="846616" y="14240"/>
                  </a:lnTo>
                  <a:lnTo>
                    <a:pt x="839967" y="9384"/>
                  </a:lnTo>
                  <a:lnTo>
                    <a:pt x="832167" y="5916"/>
                  </a:lnTo>
                  <a:lnTo>
                    <a:pt x="823214" y="3834"/>
                  </a:lnTo>
                  <a:lnTo>
                    <a:pt x="813110" y="3141"/>
                  </a:lnTo>
                  <a:close/>
                </a:path>
                <a:path w="1617980" h="161290">
                  <a:moveTo>
                    <a:pt x="968641" y="127535"/>
                  </a:moveTo>
                  <a:lnTo>
                    <a:pt x="945815" y="127535"/>
                  </a:lnTo>
                  <a:lnTo>
                    <a:pt x="945815" y="151827"/>
                  </a:lnTo>
                  <a:lnTo>
                    <a:pt x="968641" y="151827"/>
                  </a:lnTo>
                  <a:lnTo>
                    <a:pt x="968641" y="127535"/>
                  </a:lnTo>
                  <a:close/>
                </a:path>
                <a:path w="1617980" h="161290">
                  <a:moveTo>
                    <a:pt x="968641" y="5235"/>
                  </a:moveTo>
                  <a:lnTo>
                    <a:pt x="942255" y="5235"/>
                  </a:lnTo>
                  <a:lnTo>
                    <a:pt x="879429" y="109525"/>
                  </a:lnTo>
                  <a:lnTo>
                    <a:pt x="879429" y="127535"/>
                  </a:lnTo>
                  <a:lnTo>
                    <a:pt x="984767" y="127535"/>
                  </a:lnTo>
                  <a:lnTo>
                    <a:pt x="984767" y="108897"/>
                  </a:lnTo>
                  <a:lnTo>
                    <a:pt x="900581" y="108897"/>
                  </a:lnTo>
                  <a:lnTo>
                    <a:pt x="945815" y="33716"/>
                  </a:lnTo>
                  <a:lnTo>
                    <a:pt x="968641" y="33716"/>
                  </a:lnTo>
                  <a:lnTo>
                    <a:pt x="968641" y="5235"/>
                  </a:lnTo>
                  <a:close/>
                </a:path>
                <a:path w="1617980" h="161290">
                  <a:moveTo>
                    <a:pt x="968641" y="33716"/>
                  </a:moveTo>
                  <a:lnTo>
                    <a:pt x="945815" y="33716"/>
                  </a:lnTo>
                  <a:lnTo>
                    <a:pt x="945815" y="108897"/>
                  </a:lnTo>
                  <a:lnTo>
                    <a:pt x="968641" y="108897"/>
                  </a:lnTo>
                  <a:lnTo>
                    <a:pt x="968641" y="33716"/>
                  </a:lnTo>
                  <a:close/>
                </a:path>
                <a:path w="1617980" h="161290">
                  <a:moveTo>
                    <a:pt x="1105375" y="88793"/>
                  </a:moveTo>
                  <a:lnTo>
                    <a:pt x="1046738" y="88793"/>
                  </a:lnTo>
                  <a:lnTo>
                    <a:pt x="1046738" y="103452"/>
                  </a:lnTo>
                  <a:lnTo>
                    <a:pt x="1105375" y="103452"/>
                  </a:lnTo>
                  <a:lnTo>
                    <a:pt x="1105375" y="88793"/>
                  </a:lnTo>
                  <a:close/>
                </a:path>
                <a:path w="1617980" h="161290">
                  <a:moveTo>
                    <a:pt x="1256997" y="21779"/>
                  </a:moveTo>
                  <a:lnTo>
                    <a:pt x="1224131" y="21779"/>
                  </a:lnTo>
                  <a:lnTo>
                    <a:pt x="1229716" y="23873"/>
                  </a:lnTo>
                  <a:lnTo>
                    <a:pt x="1237813" y="32250"/>
                  </a:lnTo>
                  <a:lnTo>
                    <a:pt x="1239837" y="37904"/>
                  </a:lnTo>
                  <a:lnTo>
                    <a:pt x="1239837" y="45024"/>
                  </a:lnTo>
                  <a:lnTo>
                    <a:pt x="1223948" y="85102"/>
                  </a:lnTo>
                  <a:lnTo>
                    <a:pt x="1196815" y="115349"/>
                  </a:lnTo>
                  <a:lnTo>
                    <a:pt x="1174709" y="133608"/>
                  </a:lnTo>
                  <a:lnTo>
                    <a:pt x="1174709" y="151827"/>
                  </a:lnTo>
                  <a:lnTo>
                    <a:pt x="1269156" y="151827"/>
                  </a:lnTo>
                  <a:lnTo>
                    <a:pt x="1269156" y="134236"/>
                  </a:lnTo>
                  <a:lnTo>
                    <a:pt x="1205074" y="134236"/>
                  </a:lnTo>
                  <a:lnTo>
                    <a:pt x="1217089" y="122902"/>
                  </a:lnTo>
                  <a:lnTo>
                    <a:pt x="1246539" y="88583"/>
                  </a:lnTo>
                  <a:lnTo>
                    <a:pt x="1263022" y="45024"/>
                  </a:lnTo>
                  <a:lnTo>
                    <a:pt x="1263083" y="44396"/>
                  </a:lnTo>
                  <a:lnTo>
                    <a:pt x="1262311" y="35286"/>
                  </a:lnTo>
                  <a:lnTo>
                    <a:pt x="1259994" y="27224"/>
                  </a:lnTo>
                  <a:lnTo>
                    <a:pt x="1256997" y="21779"/>
                  </a:lnTo>
                  <a:close/>
                </a:path>
                <a:path w="1617980" h="161290">
                  <a:moveTo>
                    <a:pt x="1217220" y="3141"/>
                  </a:moveTo>
                  <a:lnTo>
                    <a:pt x="1179159" y="17119"/>
                  </a:lnTo>
                  <a:lnTo>
                    <a:pt x="1170939" y="27014"/>
                  </a:lnTo>
                  <a:lnTo>
                    <a:pt x="1183085" y="40208"/>
                  </a:lnTo>
                  <a:lnTo>
                    <a:pt x="1186715" y="34623"/>
                  </a:lnTo>
                  <a:lnTo>
                    <a:pt x="1191602" y="30156"/>
                  </a:lnTo>
                  <a:lnTo>
                    <a:pt x="1203887" y="23454"/>
                  </a:lnTo>
                  <a:lnTo>
                    <a:pt x="1210310" y="21779"/>
                  </a:lnTo>
                  <a:lnTo>
                    <a:pt x="1256997" y="21779"/>
                  </a:lnTo>
                  <a:lnTo>
                    <a:pt x="1256133" y="20208"/>
                  </a:lnTo>
                  <a:lnTo>
                    <a:pt x="1250727" y="14240"/>
                  </a:lnTo>
                  <a:lnTo>
                    <a:pt x="1244078" y="9384"/>
                  </a:lnTo>
                  <a:lnTo>
                    <a:pt x="1236277" y="5916"/>
                  </a:lnTo>
                  <a:lnTo>
                    <a:pt x="1227325" y="3834"/>
                  </a:lnTo>
                  <a:lnTo>
                    <a:pt x="1217220" y="3141"/>
                  </a:lnTo>
                  <a:close/>
                </a:path>
                <a:path w="1617980" h="161290">
                  <a:moveTo>
                    <a:pt x="1336314" y="3141"/>
                  </a:moveTo>
                  <a:lnTo>
                    <a:pt x="1298409" y="22407"/>
                  </a:lnTo>
                  <a:lnTo>
                    <a:pt x="1286040" y="61123"/>
                  </a:lnTo>
                  <a:lnTo>
                    <a:pt x="1285216" y="78531"/>
                  </a:lnTo>
                  <a:lnTo>
                    <a:pt x="1286040" y="95952"/>
                  </a:lnTo>
                  <a:lnTo>
                    <a:pt x="1298409" y="134864"/>
                  </a:lnTo>
                  <a:lnTo>
                    <a:pt x="1336314" y="153922"/>
                  </a:lnTo>
                  <a:lnTo>
                    <a:pt x="1347936" y="152730"/>
                  </a:lnTo>
                  <a:lnTo>
                    <a:pt x="1358093" y="149157"/>
                  </a:lnTo>
                  <a:lnTo>
                    <a:pt x="1366784" y="143202"/>
                  </a:lnTo>
                  <a:lnTo>
                    <a:pt x="1372194" y="136959"/>
                  </a:lnTo>
                  <a:lnTo>
                    <a:pt x="1336314" y="136959"/>
                  </a:lnTo>
                  <a:lnTo>
                    <a:pt x="1329808" y="136042"/>
                  </a:lnTo>
                  <a:lnTo>
                    <a:pt x="1308487" y="92183"/>
                  </a:lnTo>
                  <a:lnTo>
                    <a:pt x="1308042" y="78531"/>
                  </a:lnTo>
                  <a:lnTo>
                    <a:pt x="1309809" y="52969"/>
                  </a:lnTo>
                  <a:lnTo>
                    <a:pt x="1315095" y="34763"/>
                  </a:lnTo>
                  <a:lnTo>
                    <a:pt x="1316440" y="33061"/>
                  </a:lnTo>
                  <a:lnTo>
                    <a:pt x="1323934" y="23768"/>
                  </a:lnTo>
                  <a:lnTo>
                    <a:pt x="1336314" y="20104"/>
                  </a:lnTo>
                  <a:lnTo>
                    <a:pt x="1372034" y="20104"/>
                  </a:lnTo>
                  <a:lnTo>
                    <a:pt x="1366784" y="13978"/>
                  </a:lnTo>
                  <a:lnTo>
                    <a:pt x="1358093" y="7957"/>
                  </a:lnTo>
                  <a:lnTo>
                    <a:pt x="1347936" y="4345"/>
                  </a:lnTo>
                  <a:lnTo>
                    <a:pt x="1336314" y="3141"/>
                  </a:lnTo>
                  <a:close/>
                </a:path>
                <a:path w="1617980" h="161290">
                  <a:moveTo>
                    <a:pt x="1372034" y="20104"/>
                  </a:moveTo>
                  <a:lnTo>
                    <a:pt x="1336314" y="20104"/>
                  </a:lnTo>
                  <a:lnTo>
                    <a:pt x="1342805" y="21020"/>
                  </a:lnTo>
                  <a:lnTo>
                    <a:pt x="1348460" y="23768"/>
                  </a:lnTo>
                  <a:lnTo>
                    <a:pt x="1363931" y="64801"/>
                  </a:lnTo>
                  <a:lnTo>
                    <a:pt x="1364376" y="78531"/>
                  </a:lnTo>
                  <a:lnTo>
                    <a:pt x="1363931" y="92183"/>
                  </a:lnTo>
                  <a:lnTo>
                    <a:pt x="1348460" y="133294"/>
                  </a:lnTo>
                  <a:lnTo>
                    <a:pt x="1336314" y="136959"/>
                  </a:lnTo>
                  <a:lnTo>
                    <a:pt x="1372194" y="136959"/>
                  </a:lnTo>
                  <a:lnTo>
                    <a:pt x="1386377" y="95952"/>
                  </a:lnTo>
                  <a:lnTo>
                    <a:pt x="1387202" y="78531"/>
                  </a:lnTo>
                  <a:lnTo>
                    <a:pt x="1386377" y="61123"/>
                  </a:lnTo>
                  <a:lnTo>
                    <a:pt x="1383904" y="45967"/>
                  </a:lnTo>
                  <a:lnTo>
                    <a:pt x="1379781" y="33061"/>
                  </a:lnTo>
                  <a:lnTo>
                    <a:pt x="1374009" y="22407"/>
                  </a:lnTo>
                  <a:lnTo>
                    <a:pt x="1372034" y="20104"/>
                  </a:lnTo>
                  <a:close/>
                </a:path>
                <a:path w="1617980" h="161290">
                  <a:moveTo>
                    <a:pt x="1489320" y="21779"/>
                  </a:moveTo>
                  <a:lnTo>
                    <a:pt x="1456454" y="21779"/>
                  </a:lnTo>
                  <a:lnTo>
                    <a:pt x="1462038" y="23873"/>
                  </a:lnTo>
                  <a:lnTo>
                    <a:pt x="1470136" y="32250"/>
                  </a:lnTo>
                  <a:lnTo>
                    <a:pt x="1472160" y="37904"/>
                  </a:lnTo>
                  <a:lnTo>
                    <a:pt x="1472160" y="45024"/>
                  </a:lnTo>
                  <a:lnTo>
                    <a:pt x="1456271" y="85102"/>
                  </a:lnTo>
                  <a:lnTo>
                    <a:pt x="1429138" y="115349"/>
                  </a:lnTo>
                  <a:lnTo>
                    <a:pt x="1407031" y="133608"/>
                  </a:lnTo>
                  <a:lnTo>
                    <a:pt x="1407031" y="151827"/>
                  </a:lnTo>
                  <a:lnTo>
                    <a:pt x="1501479" y="151827"/>
                  </a:lnTo>
                  <a:lnTo>
                    <a:pt x="1501479" y="134236"/>
                  </a:lnTo>
                  <a:lnTo>
                    <a:pt x="1437397" y="134236"/>
                  </a:lnTo>
                  <a:lnTo>
                    <a:pt x="1449412" y="122902"/>
                  </a:lnTo>
                  <a:lnTo>
                    <a:pt x="1478862" y="88583"/>
                  </a:lnTo>
                  <a:lnTo>
                    <a:pt x="1495344" y="45024"/>
                  </a:lnTo>
                  <a:lnTo>
                    <a:pt x="1495406" y="44396"/>
                  </a:lnTo>
                  <a:lnTo>
                    <a:pt x="1494633" y="35286"/>
                  </a:lnTo>
                  <a:lnTo>
                    <a:pt x="1492317" y="27224"/>
                  </a:lnTo>
                  <a:lnTo>
                    <a:pt x="1489320" y="21779"/>
                  </a:lnTo>
                  <a:close/>
                </a:path>
                <a:path w="1617980" h="161290">
                  <a:moveTo>
                    <a:pt x="1449543" y="3141"/>
                  </a:moveTo>
                  <a:lnTo>
                    <a:pt x="1411481" y="17119"/>
                  </a:lnTo>
                  <a:lnTo>
                    <a:pt x="1403262" y="27014"/>
                  </a:lnTo>
                  <a:lnTo>
                    <a:pt x="1415408" y="40208"/>
                  </a:lnTo>
                  <a:lnTo>
                    <a:pt x="1419038" y="34623"/>
                  </a:lnTo>
                  <a:lnTo>
                    <a:pt x="1423924" y="30156"/>
                  </a:lnTo>
                  <a:lnTo>
                    <a:pt x="1436210" y="23454"/>
                  </a:lnTo>
                  <a:lnTo>
                    <a:pt x="1442632" y="21779"/>
                  </a:lnTo>
                  <a:lnTo>
                    <a:pt x="1489320" y="21779"/>
                  </a:lnTo>
                  <a:lnTo>
                    <a:pt x="1488455" y="20208"/>
                  </a:lnTo>
                  <a:lnTo>
                    <a:pt x="1483050" y="14240"/>
                  </a:lnTo>
                  <a:lnTo>
                    <a:pt x="1476401" y="9384"/>
                  </a:lnTo>
                  <a:lnTo>
                    <a:pt x="1468600" y="5916"/>
                  </a:lnTo>
                  <a:lnTo>
                    <a:pt x="1459647" y="3834"/>
                  </a:lnTo>
                  <a:lnTo>
                    <a:pt x="1449543" y="3141"/>
                  </a:lnTo>
                  <a:close/>
                </a:path>
                <a:path w="1617980" h="161290">
                  <a:moveTo>
                    <a:pt x="1529685" y="117273"/>
                  </a:moveTo>
                  <a:lnTo>
                    <a:pt x="1519214" y="131933"/>
                  </a:lnTo>
                  <a:lnTo>
                    <a:pt x="1523681" y="138634"/>
                  </a:lnTo>
                  <a:lnTo>
                    <a:pt x="1530176" y="144079"/>
                  </a:lnTo>
                  <a:lnTo>
                    <a:pt x="1565704" y="153922"/>
                  </a:lnTo>
                  <a:lnTo>
                    <a:pt x="1572802" y="153555"/>
                  </a:lnTo>
                  <a:lnTo>
                    <a:pt x="1573151" y="153555"/>
                  </a:lnTo>
                  <a:lnTo>
                    <a:pt x="1579784" y="152456"/>
                  </a:lnTo>
                  <a:lnTo>
                    <a:pt x="1580064" y="152456"/>
                  </a:lnTo>
                  <a:lnTo>
                    <a:pt x="1587026" y="150388"/>
                  </a:lnTo>
                  <a:lnTo>
                    <a:pt x="1593138" y="147639"/>
                  </a:lnTo>
                  <a:lnTo>
                    <a:pt x="1598753" y="144079"/>
                  </a:lnTo>
                  <a:lnTo>
                    <a:pt x="1603661" y="139891"/>
                  </a:lnTo>
                  <a:lnTo>
                    <a:pt x="1607680" y="135283"/>
                  </a:lnTo>
                  <a:lnTo>
                    <a:pt x="1558026" y="135283"/>
                  </a:lnTo>
                  <a:lnTo>
                    <a:pt x="1551534" y="133748"/>
                  </a:lnTo>
                  <a:lnTo>
                    <a:pt x="1545391" y="130676"/>
                  </a:lnTo>
                  <a:lnTo>
                    <a:pt x="1539248" y="127465"/>
                  </a:lnTo>
                  <a:lnTo>
                    <a:pt x="1534013" y="122998"/>
                  </a:lnTo>
                  <a:lnTo>
                    <a:pt x="1529685" y="117273"/>
                  </a:lnTo>
                  <a:close/>
                </a:path>
                <a:path w="1617980" h="161290">
                  <a:moveTo>
                    <a:pt x="1609787" y="71830"/>
                  </a:moveTo>
                  <a:lnTo>
                    <a:pt x="1576036" y="71830"/>
                  </a:lnTo>
                  <a:lnTo>
                    <a:pt x="1582528" y="74622"/>
                  </a:lnTo>
                  <a:lnTo>
                    <a:pt x="1589422" y="82733"/>
                  </a:lnTo>
                  <a:lnTo>
                    <a:pt x="1592043" y="85861"/>
                  </a:lnTo>
                  <a:lnTo>
                    <a:pt x="1594395" y="93330"/>
                  </a:lnTo>
                  <a:lnTo>
                    <a:pt x="1594395" y="112876"/>
                  </a:lnTo>
                  <a:lnTo>
                    <a:pt x="1591742" y="120834"/>
                  </a:lnTo>
                  <a:lnTo>
                    <a:pt x="1586437" y="126697"/>
                  </a:lnTo>
                  <a:lnTo>
                    <a:pt x="1581131" y="132421"/>
                  </a:lnTo>
                  <a:lnTo>
                    <a:pt x="1573942" y="135283"/>
                  </a:lnTo>
                  <a:lnTo>
                    <a:pt x="1607680" y="135283"/>
                  </a:lnTo>
                  <a:lnTo>
                    <a:pt x="1607863" y="135074"/>
                  </a:lnTo>
                  <a:lnTo>
                    <a:pt x="1611357" y="129629"/>
                  </a:lnTo>
                  <a:lnTo>
                    <a:pt x="1614198" y="123530"/>
                  </a:lnTo>
                  <a:lnTo>
                    <a:pt x="1616129" y="117273"/>
                  </a:lnTo>
                  <a:lnTo>
                    <a:pt x="1616226" y="116959"/>
                  </a:lnTo>
                  <a:lnTo>
                    <a:pt x="1617444" y="109918"/>
                  </a:lnTo>
                  <a:lnTo>
                    <a:pt x="1617849" y="102405"/>
                  </a:lnTo>
                  <a:lnTo>
                    <a:pt x="1617509" y="95402"/>
                  </a:lnTo>
                  <a:lnTo>
                    <a:pt x="1616488" y="88845"/>
                  </a:lnTo>
                  <a:lnTo>
                    <a:pt x="1614787" y="82733"/>
                  </a:lnTo>
                  <a:lnTo>
                    <a:pt x="1612405" y="77065"/>
                  </a:lnTo>
                  <a:lnTo>
                    <a:pt x="1609787" y="71830"/>
                  </a:lnTo>
                  <a:close/>
                </a:path>
                <a:path w="1617980" h="161290">
                  <a:moveTo>
                    <a:pt x="1612823" y="5235"/>
                  </a:moveTo>
                  <a:lnTo>
                    <a:pt x="1531150" y="5235"/>
                  </a:lnTo>
                  <a:lnTo>
                    <a:pt x="1524240" y="85861"/>
                  </a:lnTo>
                  <a:lnTo>
                    <a:pt x="1543297" y="85861"/>
                  </a:lnTo>
                  <a:lnTo>
                    <a:pt x="1545670" y="81533"/>
                  </a:lnTo>
                  <a:lnTo>
                    <a:pt x="1549091" y="78112"/>
                  </a:lnTo>
                  <a:lnTo>
                    <a:pt x="1558026" y="73086"/>
                  </a:lnTo>
                  <a:lnTo>
                    <a:pt x="1562773" y="71830"/>
                  </a:lnTo>
                  <a:lnTo>
                    <a:pt x="1609787" y="71830"/>
                  </a:lnTo>
                  <a:lnTo>
                    <a:pt x="1608775" y="69805"/>
                  </a:lnTo>
                  <a:lnTo>
                    <a:pt x="1603609" y="64221"/>
                  </a:lnTo>
                  <a:lnTo>
                    <a:pt x="1601216" y="62825"/>
                  </a:lnTo>
                  <a:lnTo>
                    <a:pt x="1548113" y="62825"/>
                  </a:lnTo>
                  <a:lnTo>
                    <a:pt x="1551673" y="23873"/>
                  </a:lnTo>
                  <a:lnTo>
                    <a:pt x="1612823" y="23873"/>
                  </a:lnTo>
                  <a:lnTo>
                    <a:pt x="1612823" y="5235"/>
                  </a:lnTo>
                  <a:close/>
                </a:path>
                <a:path w="1617980" h="161290">
                  <a:moveTo>
                    <a:pt x="1582458" y="54448"/>
                  </a:moveTo>
                  <a:lnTo>
                    <a:pt x="1568776" y="54448"/>
                  </a:lnTo>
                  <a:lnTo>
                    <a:pt x="1563959" y="55216"/>
                  </a:lnTo>
                  <a:lnTo>
                    <a:pt x="1554466" y="58287"/>
                  </a:lnTo>
                  <a:lnTo>
                    <a:pt x="1550766" y="60312"/>
                  </a:lnTo>
                  <a:lnTo>
                    <a:pt x="1548113" y="62825"/>
                  </a:lnTo>
                  <a:lnTo>
                    <a:pt x="1601216" y="62825"/>
                  </a:lnTo>
                  <a:lnTo>
                    <a:pt x="1590206" y="56403"/>
                  </a:lnTo>
                  <a:lnTo>
                    <a:pt x="1582458" y="54448"/>
                  </a:lnTo>
                  <a:close/>
                </a:path>
              </a:pathLst>
            </a:custGeom>
            <a:solidFill>
              <a:srgbClr val="FFFFFF"/>
            </a:solidFill>
          </p:spPr>
          <p:txBody>
            <a:bodyPr wrap="square" lIns="0" tIns="0" rIns="0" bIns="0" rtlCol="0"/>
            <a:lstStyle/>
            <a:p>
              <a:endParaRPr sz="641"/>
            </a:p>
          </p:txBody>
        </p:sp>
        <p:pic>
          <p:nvPicPr>
            <p:cNvPr id="9" name="object 9"/>
            <p:cNvPicPr/>
            <p:nvPr/>
          </p:nvPicPr>
          <p:blipFill>
            <a:blip r:embed="rId5" cstate="print"/>
            <a:stretch>
              <a:fillRect/>
            </a:stretch>
          </p:blipFill>
          <p:spPr>
            <a:xfrm>
              <a:off x="17242615" y="706784"/>
              <a:ext cx="1860293" cy="160832"/>
            </a:xfrm>
            <a:prstGeom prst="rect">
              <a:avLst/>
            </a:prstGeom>
          </p:spPr>
        </p:pic>
      </p:gr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351122" y="369914"/>
            <a:ext cx="2581814" cy="328306"/>
          </a:xfrm>
          <a:prstGeom prst="rect">
            <a:avLst/>
          </a:prstGeom>
        </p:spPr>
      </p:pic>
      <p:pic>
        <p:nvPicPr>
          <p:cNvPr id="3" name="object 3"/>
          <p:cNvPicPr/>
          <p:nvPr/>
        </p:nvPicPr>
        <p:blipFill>
          <a:blip r:embed="rId4" cstate="print"/>
          <a:stretch>
            <a:fillRect/>
          </a:stretch>
        </p:blipFill>
        <p:spPr>
          <a:xfrm>
            <a:off x="8853726" y="4902762"/>
            <a:ext cx="87331" cy="56781"/>
          </a:xfrm>
          <a:prstGeom prst="rect">
            <a:avLst/>
          </a:prstGeom>
        </p:spPr>
      </p:pic>
      <p:pic>
        <p:nvPicPr>
          <p:cNvPr id="4" name="object 4"/>
          <p:cNvPicPr/>
          <p:nvPr/>
        </p:nvPicPr>
        <p:blipFill>
          <a:blip r:embed="rId5" cstate="print"/>
          <a:stretch>
            <a:fillRect/>
          </a:stretch>
        </p:blipFill>
        <p:spPr>
          <a:xfrm>
            <a:off x="345821" y="4908915"/>
            <a:ext cx="1283966" cy="72957"/>
          </a:xfrm>
          <a:prstGeom prst="rect">
            <a:avLst/>
          </a:prstGeom>
        </p:spPr>
      </p:pic>
      <p:pic>
        <p:nvPicPr>
          <p:cNvPr id="5" name="object 5"/>
          <p:cNvPicPr/>
          <p:nvPr/>
        </p:nvPicPr>
        <p:blipFill>
          <a:blip r:embed="rId6" cstate="print"/>
          <a:stretch>
            <a:fillRect/>
          </a:stretch>
        </p:blipFill>
        <p:spPr>
          <a:xfrm>
            <a:off x="2198907" y="4902761"/>
            <a:ext cx="2699000" cy="96969"/>
          </a:xfrm>
          <a:prstGeom prst="rect">
            <a:avLst/>
          </a:prstGeom>
        </p:spPr>
      </p:pic>
      <p:pic>
        <p:nvPicPr>
          <p:cNvPr id="6" name="object 6"/>
          <p:cNvPicPr/>
          <p:nvPr/>
        </p:nvPicPr>
        <p:blipFill>
          <a:blip r:embed="rId7" cstate="print"/>
          <a:stretch>
            <a:fillRect/>
          </a:stretch>
        </p:blipFill>
        <p:spPr>
          <a:xfrm>
            <a:off x="346840" y="1253946"/>
            <a:ext cx="1141773" cy="2566347"/>
          </a:xfrm>
          <a:prstGeom prst="rect">
            <a:avLst/>
          </a:prstGeom>
        </p:spPr>
      </p:pic>
      <p:pic>
        <p:nvPicPr>
          <p:cNvPr id="7" name="object 7"/>
          <p:cNvPicPr/>
          <p:nvPr/>
        </p:nvPicPr>
        <p:blipFill>
          <a:blip r:embed="rId8" cstate="print"/>
          <a:stretch>
            <a:fillRect/>
          </a:stretch>
        </p:blipFill>
        <p:spPr>
          <a:xfrm>
            <a:off x="5405589" y="1282445"/>
            <a:ext cx="1676678" cy="1211198"/>
          </a:xfrm>
          <a:prstGeom prst="rect">
            <a:avLst/>
          </a:prstGeom>
        </p:spPr>
      </p:pic>
      <p:pic>
        <p:nvPicPr>
          <p:cNvPr id="8" name="object 8"/>
          <p:cNvPicPr/>
          <p:nvPr/>
        </p:nvPicPr>
        <p:blipFill>
          <a:blip r:embed="rId9" cstate="print"/>
          <a:stretch>
            <a:fillRect/>
          </a:stretch>
        </p:blipFill>
        <p:spPr>
          <a:xfrm>
            <a:off x="5405589" y="2579139"/>
            <a:ext cx="1676678" cy="1087703"/>
          </a:xfrm>
          <a:prstGeom prst="rect">
            <a:avLst/>
          </a:prstGeom>
        </p:spPr>
      </p:pic>
      <p:pic>
        <p:nvPicPr>
          <p:cNvPr id="9" name="object 9"/>
          <p:cNvPicPr/>
          <p:nvPr/>
        </p:nvPicPr>
        <p:blipFill>
          <a:blip r:embed="rId10" cstate="print"/>
          <a:stretch>
            <a:fillRect/>
          </a:stretch>
        </p:blipFill>
        <p:spPr>
          <a:xfrm>
            <a:off x="3605416" y="1287195"/>
            <a:ext cx="1733676" cy="1206448"/>
          </a:xfrm>
          <a:prstGeom prst="rect">
            <a:avLst/>
          </a:prstGeom>
        </p:spPr>
      </p:pic>
      <p:pic>
        <p:nvPicPr>
          <p:cNvPr id="10" name="object 10"/>
          <p:cNvPicPr/>
          <p:nvPr/>
        </p:nvPicPr>
        <p:blipFill>
          <a:blip r:embed="rId11" cstate="print"/>
          <a:stretch>
            <a:fillRect/>
          </a:stretch>
        </p:blipFill>
        <p:spPr>
          <a:xfrm>
            <a:off x="3605416" y="2569640"/>
            <a:ext cx="1733676" cy="1097203"/>
          </a:xfrm>
          <a:prstGeom prst="rect">
            <a:avLst/>
          </a:prstGeom>
        </p:spPr>
      </p:pic>
      <p:pic>
        <p:nvPicPr>
          <p:cNvPr id="11" name="object 11"/>
          <p:cNvPicPr/>
          <p:nvPr/>
        </p:nvPicPr>
        <p:blipFill>
          <a:blip r:embed="rId12" cstate="print"/>
          <a:stretch>
            <a:fillRect/>
          </a:stretch>
        </p:blipFill>
        <p:spPr>
          <a:xfrm>
            <a:off x="1805243" y="1282445"/>
            <a:ext cx="1733676" cy="1211198"/>
          </a:xfrm>
          <a:prstGeom prst="rect">
            <a:avLst/>
          </a:prstGeom>
        </p:spPr>
      </p:pic>
      <p:pic>
        <p:nvPicPr>
          <p:cNvPr id="12" name="object 12"/>
          <p:cNvPicPr/>
          <p:nvPr/>
        </p:nvPicPr>
        <p:blipFill>
          <a:blip r:embed="rId13" cstate="print"/>
          <a:stretch>
            <a:fillRect/>
          </a:stretch>
        </p:blipFill>
        <p:spPr>
          <a:xfrm>
            <a:off x="1790994" y="2569640"/>
            <a:ext cx="1752675" cy="1097203"/>
          </a:xfrm>
          <a:prstGeom prst="rect">
            <a:avLst/>
          </a:prstGeom>
        </p:spPr>
      </p:pic>
      <p:pic>
        <p:nvPicPr>
          <p:cNvPr id="13" name="object 13"/>
          <p:cNvPicPr/>
          <p:nvPr/>
        </p:nvPicPr>
        <p:blipFill>
          <a:blip r:embed="rId14" cstate="print"/>
          <a:stretch>
            <a:fillRect/>
          </a:stretch>
        </p:blipFill>
        <p:spPr>
          <a:xfrm>
            <a:off x="7148764" y="1282445"/>
            <a:ext cx="1681428" cy="1211198"/>
          </a:xfrm>
          <a:prstGeom prst="rect">
            <a:avLst/>
          </a:prstGeom>
        </p:spPr>
      </p:pic>
      <p:pic>
        <p:nvPicPr>
          <p:cNvPr id="14" name="object 14"/>
          <p:cNvPicPr/>
          <p:nvPr/>
        </p:nvPicPr>
        <p:blipFill>
          <a:blip r:embed="rId15" cstate="print"/>
          <a:stretch>
            <a:fillRect/>
          </a:stretch>
        </p:blipFill>
        <p:spPr>
          <a:xfrm>
            <a:off x="7148764" y="2564890"/>
            <a:ext cx="1681428" cy="1101952"/>
          </a:xfrm>
          <a:prstGeom prst="rect">
            <a:avLst/>
          </a:prstGeom>
        </p:spPr>
      </p:pic>
      <p:sp>
        <p:nvSpPr>
          <p:cNvPr id="15" name="object 15"/>
          <p:cNvSpPr/>
          <p:nvPr/>
        </p:nvSpPr>
        <p:spPr>
          <a:xfrm>
            <a:off x="2598290" y="730785"/>
            <a:ext cx="335873" cy="88372"/>
          </a:xfrm>
          <a:custGeom>
            <a:avLst/>
            <a:gdLst/>
            <a:ahLst/>
            <a:cxnLst/>
            <a:rect l="l" t="t" r="r" b="b"/>
            <a:pathLst>
              <a:path w="738504" h="194310">
                <a:moveTo>
                  <a:pt x="22558" y="147632"/>
                </a:moveTo>
                <a:lnTo>
                  <a:pt x="0" y="168686"/>
                </a:lnTo>
                <a:lnTo>
                  <a:pt x="5639" y="174576"/>
                </a:lnTo>
                <a:lnTo>
                  <a:pt x="12031" y="179715"/>
                </a:lnTo>
                <a:lnTo>
                  <a:pt x="52307" y="193610"/>
                </a:lnTo>
                <a:lnTo>
                  <a:pt x="60907" y="194001"/>
                </a:lnTo>
                <a:lnTo>
                  <a:pt x="69596" y="194001"/>
                </a:lnTo>
                <a:lnTo>
                  <a:pt x="112123" y="175286"/>
                </a:lnTo>
                <a:lnTo>
                  <a:pt x="117930" y="167182"/>
                </a:lnTo>
                <a:lnTo>
                  <a:pt x="54390" y="167182"/>
                </a:lnTo>
                <a:lnTo>
                  <a:pt x="47205" y="165428"/>
                </a:lnTo>
                <a:lnTo>
                  <a:pt x="39853" y="161918"/>
                </a:lnTo>
                <a:lnTo>
                  <a:pt x="32667" y="158409"/>
                </a:lnTo>
                <a:lnTo>
                  <a:pt x="26902" y="153647"/>
                </a:lnTo>
                <a:lnTo>
                  <a:pt x="22558" y="147632"/>
                </a:lnTo>
                <a:close/>
              </a:path>
              <a:path w="738504" h="194310">
                <a:moveTo>
                  <a:pt x="72688" y="7519"/>
                </a:moveTo>
                <a:lnTo>
                  <a:pt x="64667" y="7519"/>
                </a:lnTo>
                <a:lnTo>
                  <a:pt x="55966" y="8710"/>
                </a:lnTo>
                <a:lnTo>
                  <a:pt x="56352" y="8710"/>
                </a:lnTo>
                <a:lnTo>
                  <a:pt x="48876" y="10777"/>
                </a:lnTo>
                <a:lnTo>
                  <a:pt x="13382" y="36176"/>
                </a:lnTo>
                <a:lnTo>
                  <a:pt x="7770" y="68009"/>
                </a:lnTo>
                <a:lnTo>
                  <a:pt x="9106" y="75027"/>
                </a:lnTo>
                <a:lnTo>
                  <a:pt x="41941" y="106358"/>
                </a:lnTo>
                <a:lnTo>
                  <a:pt x="52636" y="110034"/>
                </a:lnTo>
                <a:lnTo>
                  <a:pt x="73440" y="116969"/>
                </a:lnTo>
                <a:lnTo>
                  <a:pt x="77784" y="118974"/>
                </a:lnTo>
                <a:lnTo>
                  <a:pt x="81602" y="121397"/>
                </a:lnTo>
                <a:lnTo>
                  <a:pt x="85136" y="123486"/>
                </a:lnTo>
                <a:lnTo>
                  <a:pt x="88061" y="126159"/>
                </a:lnTo>
                <a:lnTo>
                  <a:pt x="90233" y="129334"/>
                </a:lnTo>
                <a:lnTo>
                  <a:pt x="92405" y="132342"/>
                </a:lnTo>
                <a:lnTo>
                  <a:pt x="93491" y="136185"/>
                </a:lnTo>
                <a:lnTo>
                  <a:pt x="93491" y="145710"/>
                </a:lnTo>
                <a:lnTo>
                  <a:pt x="92489" y="149804"/>
                </a:lnTo>
                <a:lnTo>
                  <a:pt x="90484" y="153146"/>
                </a:lnTo>
                <a:lnTo>
                  <a:pt x="88646" y="156321"/>
                </a:lnTo>
                <a:lnTo>
                  <a:pt x="86139" y="158994"/>
                </a:lnTo>
                <a:lnTo>
                  <a:pt x="82964" y="161167"/>
                </a:lnTo>
                <a:lnTo>
                  <a:pt x="79956" y="163339"/>
                </a:lnTo>
                <a:lnTo>
                  <a:pt x="76531" y="164926"/>
                </a:lnTo>
                <a:lnTo>
                  <a:pt x="72688" y="165929"/>
                </a:lnTo>
                <a:lnTo>
                  <a:pt x="68844" y="166764"/>
                </a:lnTo>
                <a:lnTo>
                  <a:pt x="65085" y="167182"/>
                </a:lnTo>
                <a:lnTo>
                  <a:pt x="117930" y="167182"/>
                </a:lnTo>
                <a:lnTo>
                  <a:pt x="125574" y="137355"/>
                </a:lnTo>
                <a:lnTo>
                  <a:pt x="125574" y="128666"/>
                </a:lnTo>
                <a:lnTo>
                  <a:pt x="123903" y="121397"/>
                </a:lnTo>
                <a:lnTo>
                  <a:pt x="120561" y="115548"/>
                </a:lnTo>
                <a:lnTo>
                  <a:pt x="117387" y="109700"/>
                </a:lnTo>
                <a:lnTo>
                  <a:pt x="113209" y="104854"/>
                </a:lnTo>
                <a:lnTo>
                  <a:pt x="108029" y="101011"/>
                </a:lnTo>
                <a:lnTo>
                  <a:pt x="103016" y="97168"/>
                </a:lnTo>
                <a:lnTo>
                  <a:pt x="97418" y="94076"/>
                </a:lnTo>
                <a:lnTo>
                  <a:pt x="91236" y="91737"/>
                </a:lnTo>
                <a:lnTo>
                  <a:pt x="85220" y="89397"/>
                </a:lnTo>
                <a:lnTo>
                  <a:pt x="79372" y="87309"/>
                </a:lnTo>
                <a:lnTo>
                  <a:pt x="73690" y="85471"/>
                </a:lnTo>
                <a:lnTo>
                  <a:pt x="68677" y="83967"/>
                </a:lnTo>
                <a:lnTo>
                  <a:pt x="64082" y="82463"/>
                </a:lnTo>
                <a:lnTo>
                  <a:pt x="39853" y="62160"/>
                </a:lnTo>
                <a:lnTo>
                  <a:pt x="39853" y="53805"/>
                </a:lnTo>
                <a:lnTo>
                  <a:pt x="40646" y="50631"/>
                </a:lnTo>
                <a:lnTo>
                  <a:pt x="40772" y="50129"/>
                </a:lnTo>
                <a:lnTo>
                  <a:pt x="42610" y="47121"/>
                </a:lnTo>
                <a:lnTo>
                  <a:pt x="44615" y="43947"/>
                </a:lnTo>
                <a:lnTo>
                  <a:pt x="47121" y="41440"/>
                </a:lnTo>
                <a:lnTo>
                  <a:pt x="50129" y="39602"/>
                </a:lnTo>
                <a:lnTo>
                  <a:pt x="53137" y="37597"/>
                </a:lnTo>
                <a:lnTo>
                  <a:pt x="56479" y="36176"/>
                </a:lnTo>
                <a:lnTo>
                  <a:pt x="60155" y="35341"/>
                </a:lnTo>
                <a:lnTo>
                  <a:pt x="63831" y="34338"/>
                </a:lnTo>
                <a:lnTo>
                  <a:pt x="67508" y="33837"/>
                </a:lnTo>
                <a:lnTo>
                  <a:pt x="117699" y="33837"/>
                </a:lnTo>
                <a:lnTo>
                  <a:pt x="124321" y="26568"/>
                </a:lnTo>
                <a:lnTo>
                  <a:pt x="86285" y="8710"/>
                </a:lnTo>
                <a:lnTo>
                  <a:pt x="79471" y="7817"/>
                </a:lnTo>
                <a:lnTo>
                  <a:pt x="72688" y="7519"/>
                </a:lnTo>
                <a:close/>
              </a:path>
              <a:path w="738504" h="194310">
                <a:moveTo>
                  <a:pt x="117699" y="33837"/>
                </a:moveTo>
                <a:lnTo>
                  <a:pt x="77366" y="33837"/>
                </a:lnTo>
                <a:lnTo>
                  <a:pt x="83465" y="35341"/>
                </a:lnTo>
                <a:lnTo>
                  <a:pt x="89481" y="38349"/>
                </a:lnTo>
                <a:lnTo>
                  <a:pt x="95664" y="41189"/>
                </a:lnTo>
                <a:lnTo>
                  <a:pt x="100426" y="44782"/>
                </a:lnTo>
                <a:lnTo>
                  <a:pt x="103768" y="49127"/>
                </a:lnTo>
                <a:lnTo>
                  <a:pt x="117699" y="33837"/>
                </a:lnTo>
                <a:close/>
              </a:path>
              <a:path w="738504" h="194310">
                <a:moveTo>
                  <a:pt x="208093" y="65669"/>
                </a:moveTo>
                <a:lnTo>
                  <a:pt x="200817" y="65983"/>
                </a:lnTo>
                <a:lnTo>
                  <a:pt x="201309" y="65983"/>
                </a:lnTo>
                <a:lnTo>
                  <a:pt x="194242" y="66923"/>
                </a:lnTo>
                <a:lnTo>
                  <a:pt x="194636" y="66923"/>
                </a:lnTo>
                <a:lnTo>
                  <a:pt x="189012" y="68207"/>
                </a:lnTo>
                <a:lnTo>
                  <a:pt x="183028" y="70181"/>
                </a:lnTo>
                <a:lnTo>
                  <a:pt x="152198" y="95162"/>
                </a:lnTo>
                <a:lnTo>
                  <a:pt x="143676" y="129334"/>
                </a:lnTo>
                <a:lnTo>
                  <a:pt x="143876" y="134013"/>
                </a:lnTo>
                <a:lnTo>
                  <a:pt x="156877" y="170691"/>
                </a:lnTo>
                <a:lnTo>
                  <a:pt x="189623" y="190602"/>
                </a:lnTo>
                <a:lnTo>
                  <a:pt x="208845" y="192999"/>
                </a:lnTo>
                <a:lnTo>
                  <a:pt x="215487" y="192733"/>
                </a:lnTo>
                <a:lnTo>
                  <a:pt x="253209" y="176205"/>
                </a:lnTo>
                <a:lnTo>
                  <a:pt x="245047" y="167934"/>
                </a:lnTo>
                <a:lnTo>
                  <a:pt x="203414" y="167934"/>
                </a:lnTo>
                <a:lnTo>
                  <a:pt x="198401" y="166848"/>
                </a:lnTo>
                <a:lnTo>
                  <a:pt x="175007" y="134013"/>
                </a:lnTo>
                <a:lnTo>
                  <a:pt x="175007" y="124655"/>
                </a:lnTo>
                <a:lnTo>
                  <a:pt x="175675" y="120060"/>
                </a:lnTo>
                <a:lnTo>
                  <a:pt x="177012" y="115548"/>
                </a:lnTo>
                <a:lnTo>
                  <a:pt x="178349" y="110870"/>
                </a:lnTo>
                <a:lnTo>
                  <a:pt x="193555" y="94243"/>
                </a:lnTo>
                <a:lnTo>
                  <a:pt x="197732" y="91904"/>
                </a:lnTo>
                <a:lnTo>
                  <a:pt x="202578" y="90734"/>
                </a:lnTo>
                <a:lnTo>
                  <a:pt x="246323" y="90734"/>
                </a:lnTo>
                <a:lnTo>
                  <a:pt x="253460" y="84468"/>
                </a:lnTo>
                <a:lnTo>
                  <a:pt x="214672" y="65983"/>
                </a:lnTo>
                <a:lnTo>
                  <a:pt x="208093" y="65669"/>
                </a:lnTo>
                <a:close/>
              </a:path>
              <a:path w="738504" h="194310">
                <a:moveTo>
                  <a:pt x="234411" y="157156"/>
                </a:moveTo>
                <a:lnTo>
                  <a:pt x="231570" y="160665"/>
                </a:lnTo>
                <a:lnTo>
                  <a:pt x="227810" y="163339"/>
                </a:lnTo>
                <a:lnTo>
                  <a:pt x="218453" y="167015"/>
                </a:lnTo>
                <a:lnTo>
                  <a:pt x="213774" y="167934"/>
                </a:lnTo>
                <a:lnTo>
                  <a:pt x="245047" y="167934"/>
                </a:lnTo>
                <a:lnTo>
                  <a:pt x="234411" y="157156"/>
                </a:lnTo>
                <a:close/>
              </a:path>
              <a:path w="738504" h="194310">
                <a:moveTo>
                  <a:pt x="246323" y="90734"/>
                </a:moveTo>
                <a:lnTo>
                  <a:pt x="212938" y="90734"/>
                </a:lnTo>
                <a:lnTo>
                  <a:pt x="217701" y="91904"/>
                </a:lnTo>
                <a:lnTo>
                  <a:pt x="222380" y="94243"/>
                </a:lnTo>
                <a:lnTo>
                  <a:pt x="227058" y="96416"/>
                </a:lnTo>
                <a:lnTo>
                  <a:pt x="230567" y="99173"/>
                </a:lnTo>
                <a:lnTo>
                  <a:pt x="232907" y="102515"/>
                </a:lnTo>
                <a:lnTo>
                  <a:pt x="246323" y="90734"/>
                </a:lnTo>
                <a:close/>
              </a:path>
              <a:path w="738504" h="194310">
                <a:moveTo>
                  <a:pt x="298647" y="0"/>
                </a:moveTo>
                <a:lnTo>
                  <a:pt x="268569" y="0"/>
                </a:lnTo>
                <a:lnTo>
                  <a:pt x="268569" y="189490"/>
                </a:lnTo>
                <a:lnTo>
                  <a:pt x="298647" y="189490"/>
                </a:lnTo>
                <a:lnTo>
                  <a:pt x="298647" y="119810"/>
                </a:lnTo>
                <a:lnTo>
                  <a:pt x="299182" y="116217"/>
                </a:lnTo>
                <a:lnTo>
                  <a:pt x="299232" y="115883"/>
                </a:lnTo>
                <a:lnTo>
                  <a:pt x="301571" y="108196"/>
                </a:lnTo>
                <a:lnTo>
                  <a:pt x="303326" y="104771"/>
                </a:lnTo>
                <a:lnTo>
                  <a:pt x="305665" y="101763"/>
                </a:lnTo>
                <a:lnTo>
                  <a:pt x="308005" y="98588"/>
                </a:lnTo>
                <a:lnTo>
                  <a:pt x="310929" y="96081"/>
                </a:lnTo>
                <a:lnTo>
                  <a:pt x="317788" y="92489"/>
                </a:lnTo>
                <a:lnTo>
                  <a:pt x="317567" y="92489"/>
                </a:lnTo>
                <a:lnTo>
                  <a:pt x="322125" y="91486"/>
                </a:lnTo>
                <a:lnTo>
                  <a:pt x="375489" y="91486"/>
                </a:lnTo>
                <a:lnTo>
                  <a:pt x="375179" y="90400"/>
                </a:lnTo>
                <a:lnTo>
                  <a:pt x="372893" y="85972"/>
                </a:lnTo>
                <a:lnTo>
                  <a:pt x="298647" y="85972"/>
                </a:lnTo>
                <a:lnTo>
                  <a:pt x="298647" y="0"/>
                </a:lnTo>
                <a:close/>
              </a:path>
              <a:path w="738504" h="194310">
                <a:moveTo>
                  <a:pt x="375489" y="91486"/>
                </a:moveTo>
                <a:lnTo>
                  <a:pt x="331816" y="91486"/>
                </a:lnTo>
                <a:lnTo>
                  <a:pt x="335660" y="92489"/>
                </a:lnTo>
                <a:lnTo>
                  <a:pt x="338500" y="94494"/>
                </a:lnTo>
                <a:lnTo>
                  <a:pt x="341508" y="96499"/>
                </a:lnTo>
                <a:lnTo>
                  <a:pt x="343764" y="99089"/>
                </a:lnTo>
                <a:lnTo>
                  <a:pt x="345189" y="102097"/>
                </a:lnTo>
                <a:lnTo>
                  <a:pt x="346939" y="105272"/>
                </a:lnTo>
                <a:lnTo>
                  <a:pt x="348025" y="108697"/>
                </a:lnTo>
                <a:lnTo>
                  <a:pt x="348983" y="115883"/>
                </a:lnTo>
                <a:lnTo>
                  <a:pt x="349028" y="116217"/>
                </a:lnTo>
                <a:lnTo>
                  <a:pt x="349278" y="119810"/>
                </a:lnTo>
                <a:lnTo>
                  <a:pt x="349278" y="189490"/>
                </a:lnTo>
                <a:lnTo>
                  <a:pt x="379356" y="189490"/>
                </a:lnTo>
                <a:lnTo>
                  <a:pt x="379356" y="108196"/>
                </a:lnTo>
                <a:lnTo>
                  <a:pt x="378544" y="102264"/>
                </a:lnTo>
                <a:lnTo>
                  <a:pt x="378425" y="101763"/>
                </a:lnTo>
                <a:lnTo>
                  <a:pt x="375489" y="91486"/>
                </a:lnTo>
                <a:close/>
              </a:path>
              <a:path w="738504" h="194310">
                <a:moveTo>
                  <a:pt x="342845" y="65669"/>
                </a:moveTo>
                <a:lnTo>
                  <a:pt x="330480" y="65669"/>
                </a:lnTo>
                <a:lnTo>
                  <a:pt x="326302" y="66254"/>
                </a:lnTo>
                <a:lnTo>
                  <a:pt x="318616" y="68594"/>
                </a:lnTo>
                <a:lnTo>
                  <a:pt x="315190" y="70181"/>
                </a:lnTo>
                <a:lnTo>
                  <a:pt x="312182" y="72186"/>
                </a:lnTo>
                <a:lnTo>
                  <a:pt x="309175" y="74024"/>
                </a:lnTo>
                <a:lnTo>
                  <a:pt x="306501" y="76197"/>
                </a:lnTo>
                <a:lnTo>
                  <a:pt x="301989" y="81043"/>
                </a:lnTo>
                <a:lnTo>
                  <a:pt x="300318" y="83465"/>
                </a:lnTo>
                <a:lnTo>
                  <a:pt x="299149" y="85972"/>
                </a:lnTo>
                <a:lnTo>
                  <a:pt x="372893" y="85972"/>
                </a:lnTo>
                <a:lnTo>
                  <a:pt x="372505" y="85220"/>
                </a:lnTo>
                <a:lnTo>
                  <a:pt x="368829" y="80708"/>
                </a:lnTo>
                <a:lnTo>
                  <a:pt x="365320" y="76197"/>
                </a:lnTo>
                <a:lnTo>
                  <a:pt x="360725" y="72604"/>
                </a:lnTo>
                <a:lnTo>
                  <a:pt x="355043" y="69930"/>
                </a:lnTo>
                <a:lnTo>
                  <a:pt x="349529" y="67090"/>
                </a:lnTo>
                <a:lnTo>
                  <a:pt x="342845" y="65669"/>
                </a:lnTo>
                <a:close/>
              </a:path>
              <a:path w="738504" h="194310">
                <a:moveTo>
                  <a:pt x="440009" y="69179"/>
                </a:moveTo>
                <a:lnTo>
                  <a:pt x="409931" y="69179"/>
                </a:lnTo>
                <a:lnTo>
                  <a:pt x="409931" y="189490"/>
                </a:lnTo>
                <a:lnTo>
                  <a:pt x="440009" y="189490"/>
                </a:lnTo>
                <a:lnTo>
                  <a:pt x="440009" y="69179"/>
                </a:lnTo>
                <a:close/>
              </a:path>
              <a:path w="738504" h="194310">
                <a:moveTo>
                  <a:pt x="430234" y="10276"/>
                </a:moveTo>
                <a:lnTo>
                  <a:pt x="419205" y="10276"/>
                </a:lnTo>
                <a:lnTo>
                  <a:pt x="414610" y="12114"/>
                </a:lnTo>
                <a:lnTo>
                  <a:pt x="407425" y="19299"/>
                </a:lnTo>
                <a:lnTo>
                  <a:pt x="405670" y="23477"/>
                </a:lnTo>
                <a:lnTo>
                  <a:pt x="405670" y="33169"/>
                </a:lnTo>
                <a:lnTo>
                  <a:pt x="407425" y="37430"/>
                </a:lnTo>
                <a:lnTo>
                  <a:pt x="410934" y="41106"/>
                </a:lnTo>
                <a:lnTo>
                  <a:pt x="414698" y="44698"/>
                </a:lnTo>
                <a:lnTo>
                  <a:pt x="414829" y="44698"/>
                </a:lnTo>
                <a:lnTo>
                  <a:pt x="419205" y="46369"/>
                </a:lnTo>
                <a:lnTo>
                  <a:pt x="430234" y="46369"/>
                </a:lnTo>
                <a:lnTo>
                  <a:pt x="434829" y="44698"/>
                </a:lnTo>
                <a:lnTo>
                  <a:pt x="442349" y="37847"/>
                </a:lnTo>
                <a:lnTo>
                  <a:pt x="444270" y="33503"/>
                </a:lnTo>
                <a:lnTo>
                  <a:pt x="444270" y="23143"/>
                </a:lnTo>
                <a:lnTo>
                  <a:pt x="442349" y="18882"/>
                </a:lnTo>
                <a:lnTo>
                  <a:pt x="438505" y="15540"/>
                </a:lnTo>
                <a:lnTo>
                  <a:pt x="434917" y="12114"/>
                </a:lnTo>
                <a:lnTo>
                  <a:pt x="435048" y="12114"/>
                </a:lnTo>
                <a:lnTo>
                  <a:pt x="430234" y="10276"/>
                </a:lnTo>
                <a:close/>
              </a:path>
              <a:path w="738504" h="194310">
                <a:moveTo>
                  <a:pt x="562721" y="69179"/>
                </a:moveTo>
                <a:lnTo>
                  <a:pt x="464968" y="69179"/>
                </a:lnTo>
                <a:lnTo>
                  <a:pt x="464968" y="93241"/>
                </a:lnTo>
                <a:lnTo>
                  <a:pt x="526878" y="93241"/>
                </a:lnTo>
                <a:lnTo>
                  <a:pt x="461960" y="162921"/>
                </a:lnTo>
                <a:lnTo>
                  <a:pt x="461960" y="189490"/>
                </a:lnTo>
                <a:lnTo>
                  <a:pt x="565729" y="189490"/>
                </a:lnTo>
                <a:lnTo>
                  <a:pt x="565729" y="164926"/>
                </a:lnTo>
                <a:lnTo>
                  <a:pt x="497553" y="164926"/>
                </a:lnTo>
                <a:lnTo>
                  <a:pt x="562721" y="95747"/>
                </a:lnTo>
                <a:lnTo>
                  <a:pt x="562721" y="69179"/>
                </a:lnTo>
                <a:close/>
              </a:path>
              <a:path w="738504" h="194310">
                <a:moveTo>
                  <a:pt x="678626" y="69179"/>
                </a:moveTo>
                <a:lnTo>
                  <a:pt x="580874" y="69179"/>
                </a:lnTo>
                <a:lnTo>
                  <a:pt x="580874" y="93241"/>
                </a:lnTo>
                <a:lnTo>
                  <a:pt x="642784" y="93241"/>
                </a:lnTo>
                <a:lnTo>
                  <a:pt x="577866" y="162921"/>
                </a:lnTo>
                <a:lnTo>
                  <a:pt x="577866" y="189490"/>
                </a:lnTo>
                <a:lnTo>
                  <a:pt x="681634" y="189490"/>
                </a:lnTo>
                <a:lnTo>
                  <a:pt x="681634" y="164926"/>
                </a:lnTo>
                <a:lnTo>
                  <a:pt x="613458" y="164926"/>
                </a:lnTo>
                <a:lnTo>
                  <a:pt x="678626" y="95747"/>
                </a:lnTo>
                <a:lnTo>
                  <a:pt x="678626" y="69179"/>
                </a:lnTo>
                <a:close/>
              </a:path>
              <a:path w="738504" h="194310">
                <a:moveTo>
                  <a:pt x="733875" y="69179"/>
                </a:moveTo>
                <a:lnTo>
                  <a:pt x="703797" y="69179"/>
                </a:lnTo>
                <a:lnTo>
                  <a:pt x="703797" y="189490"/>
                </a:lnTo>
                <a:lnTo>
                  <a:pt x="733875" y="189490"/>
                </a:lnTo>
                <a:lnTo>
                  <a:pt x="733875" y="69179"/>
                </a:lnTo>
                <a:close/>
              </a:path>
              <a:path w="738504" h="194310">
                <a:moveTo>
                  <a:pt x="724100" y="10276"/>
                </a:moveTo>
                <a:lnTo>
                  <a:pt x="713071" y="10276"/>
                </a:lnTo>
                <a:lnTo>
                  <a:pt x="708476" y="12114"/>
                </a:lnTo>
                <a:lnTo>
                  <a:pt x="701291" y="19299"/>
                </a:lnTo>
                <a:lnTo>
                  <a:pt x="699536" y="23477"/>
                </a:lnTo>
                <a:lnTo>
                  <a:pt x="699536" y="33169"/>
                </a:lnTo>
                <a:lnTo>
                  <a:pt x="701291" y="37430"/>
                </a:lnTo>
                <a:lnTo>
                  <a:pt x="704800" y="41106"/>
                </a:lnTo>
                <a:lnTo>
                  <a:pt x="708563" y="44698"/>
                </a:lnTo>
                <a:lnTo>
                  <a:pt x="708695" y="44698"/>
                </a:lnTo>
                <a:lnTo>
                  <a:pt x="713071" y="46369"/>
                </a:lnTo>
                <a:lnTo>
                  <a:pt x="724100" y="46369"/>
                </a:lnTo>
                <a:lnTo>
                  <a:pt x="728695" y="44698"/>
                </a:lnTo>
                <a:lnTo>
                  <a:pt x="736214" y="37847"/>
                </a:lnTo>
                <a:lnTo>
                  <a:pt x="738136" y="33503"/>
                </a:lnTo>
                <a:lnTo>
                  <a:pt x="738136" y="23143"/>
                </a:lnTo>
                <a:lnTo>
                  <a:pt x="736214" y="18882"/>
                </a:lnTo>
                <a:lnTo>
                  <a:pt x="732371" y="15540"/>
                </a:lnTo>
                <a:lnTo>
                  <a:pt x="728782" y="12114"/>
                </a:lnTo>
                <a:lnTo>
                  <a:pt x="728914" y="12114"/>
                </a:lnTo>
                <a:lnTo>
                  <a:pt x="724100" y="10276"/>
                </a:lnTo>
                <a:close/>
              </a:path>
            </a:pathLst>
          </a:custGeom>
          <a:solidFill>
            <a:srgbClr val="000000"/>
          </a:solidFill>
        </p:spPr>
        <p:txBody>
          <a:bodyPr wrap="square" lIns="0" tIns="0" rIns="0" bIns="0" rtlCol="0"/>
          <a:lstStyle/>
          <a:p>
            <a:endParaRPr sz="641"/>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21" y="0"/>
            <a:ext cx="6070240" cy="5129780"/>
          </a:xfrm>
          <a:prstGeom prst="rect">
            <a:avLst/>
          </a:prstGeom>
        </p:spPr>
      </p:pic>
      <p:pic>
        <p:nvPicPr>
          <p:cNvPr id="3" name="object 3"/>
          <p:cNvPicPr/>
          <p:nvPr/>
        </p:nvPicPr>
        <p:blipFill>
          <a:blip r:embed="rId3" cstate="print"/>
          <a:stretch>
            <a:fillRect/>
          </a:stretch>
        </p:blipFill>
        <p:spPr>
          <a:xfrm>
            <a:off x="8853726" y="4902762"/>
            <a:ext cx="87331" cy="56781"/>
          </a:xfrm>
          <a:prstGeom prst="rect">
            <a:avLst/>
          </a:prstGeom>
        </p:spPr>
      </p:pic>
      <p:pic>
        <p:nvPicPr>
          <p:cNvPr id="4" name="object 4"/>
          <p:cNvPicPr/>
          <p:nvPr/>
        </p:nvPicPr>
        <p:blipFill>
          <a:blip r:embed="rId4" cstate="print"/>
          <a:stretch>
            <a:fillRect/>
          </a:stretch>
        </p:blipFill>
        <p:spPr>
          <a:xfrm>
            <a:off x="345821" y="4908915"/>
            <a:ext cx="1283966" cy="72957"/>
          </a:xfrm>
          <a:prstGeom prst="rect">
            <a:avLst/>
          </a:prstGeom>
        </p:spPr>
      </p:pic>
      <p:pic>
        <p:nvPicPr>
          <p:cNvPr id="5" name="object 5"/>
          <p:cNvPicPr/>
          <p:nvPr/>
        </p:nvPicPr>
        <p:blipFill>
          <a:blip r:embed="rId5" cstate="print"/>
          <a:stretch>
            <a:fillRect/>
          </a:stretch>
        </p:blipFill>
        <p:spPr>
          <a:xfrm>
            <a:off x="2198907" y="4902761"/>
            <a:ext cx="2699000" cy="96969"/>
          </a:xfrm>
          <a:prstGeom prst="rect">
            <a:avLst/>
          </a:prstGeom>
        </p:spPr>
      </p:pic>
      <p:pic>
        <p:nvPicPr>
          <p:cNvPr id="6" name="object 6"/>
          <p:cNvPicPr/>
          <p:nvPr/>
        </p:nvPicPr>
        <p:blipFill>
          <a:blip r:embed="rId6" cstate="print"/>
          <a:stretch>
            <a:fillRect/>
          </a:stretch>
        </p:blipFill>
        <p:spPr>
          <a:xfrm>
            <a:off x="6172319" y="288699"/>
            <a:ext cx="2813548" cy="4400389"/>
          </a:xfrm>
          <a:prstGeom prst="rect">
            <a:avLst/>
          </a:prstGeom>
        </p:spPr>
      </p:pic>
      <p:pic>
        <p:nvPicPr>
          <p:cNvPr id="7" name="object 7"/>
          <p:cNvPicPr/>
          <p:nvPr/>
        </p:nvPicPr>
        <p:blipFill>
          <a:blip r:embed="rId7" cstate="print"/>
          <a:stretch>
            <a:fillRect/>
          </a:stretch>
        </p:blipFill>
        <p:spPr>
          <a:xfrm>
            <a:off x="340425" y="378312"/>
            <a:ext cx="1595823" cy="208573"/>
          </a:xfrm>
          <a:prstGeom prst="rect">
            <a:avLst/>
          </a:prstGeom>
        </p:spPr>
      </p:pic>
      <p:pic>
        <p:nvPicPr>
          <p:cNvPr id="8" name="object 8"/>
          <p:cNvPicPr/>
          <p:nvPr/>
        </p:nvPicPr>
        <p:blipFill>
          <a:blip r:embed="rId8" cstate="print"/>
          <a:stretch>
            <a:fillRect/>
          </a:stretch>
        </p:blipFill>
        <p:spPr>
          <a:xfrm>
            <a:off x="1405121" y="645212"/>
            <a:ext cx="513812" cy="83102"/>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21" y="-1"/>
            <a:ext cx="9143358" cy="5129926"/>
            <a:chOff x="0" y="-3"/>
            <a:chExt cx="20104100" cy="11279505"/>
          </a:xfrm>
        </p:grpSpPr>
        <p:sp>
          <p:nvSpPr>
            <p:cNvPr id="3" name="object 3"/>
            <p:cNvSpPr/>
            <p:nvPr/>
          </p:nvSpPr>
          <p:spPr>
            <a:xfrm>
              <a:off x="12532426" y="-1"/>
              <a:ext cx="7571740" cy="11279505"/>
            </a:xfrm>
            <a:custGeom>
              <a:avLst/>
              <a:gdLst/>
              <a:ahLst/>
              <a:cxnLst/>
              <a:rect l="l" t="t" r="r" b="b"/>
              <a:pathLst>
                <a:path w="7571740" h="11279505">
                  <a:moveTo>
                    <a:pt x="0" y="11279184"/>
                  </a:moveTo>
                  <a:lnTo>
                    <a:pt x="0" y="0"/>
                  </a:lnTo>
                  <a:lnTo>
                    <a:pt x="7571674" y="0"/>
                  </a:lnTo>
                  <a:lnTo>
                    <a:pt x="7571674" y="11279184"/>
                  </a:lnTo>
                  <a:lnTo>
                    <a:pt x="0" y="11279184"/>
                  </a:lnTo>
                  <a:close/>
                </a:path>
              </a:pathLst>
            </a:custGeom>
            <a:solidFill>
              <a:srgbClr val="DBE8FC"/>
            </a:solidFill>
          </p:spPr>
          <p:txBody>
            <a:bodyPr wrap="square" lIns="0" tIns="0" rIns="0" bIns="0" rtlCol="0"/>
            <a:lstStyle/>
            <a:p>
              <a:endParaRPr sz="641"/>
            </a:p>
          </p:txBody>
        </p:sp>
        <p:pic>
          <p:nvPicPr>
            <p:cNvPr id="4" name="object 4"/>
            <p:cNvPicPr/>
            <p:nvPr/>
          </p:nvPicPr>
          <p:blipFill>
            <a:blip r:embed="rId2" cstate="print"/>
            <a:stretch>
              <a:fillRect/>
            </a:stretch>
          </p:blipFill>
          <p:spPr>
            <a:xfrm>
              <a:off x="0" y="-3"/>
              <a:ext cx="19123706" cy="11279186"/>
            </a:xfrm>
            <a:prstGeom prst="rect">
              <a:avLst/>
            </a:prstGeom>
          </p:spPr>
        </p:pic>
        <p:sp>
          <p:nvSpPr>
            <p:cNvPr id="5" name="object 5"/>
            <p:cNvSpPr/>
            <p:nvPr/>
          </p:nvSpPr>
          <p:spPr>
            <a:xfrm>
              <a:off x="709650" y="294902"/>
              <a:ext cx="16057244" cy="10984865"/>
            </a:xfrm>
            <a:custGeom>
              <a:avLst/>
              <a:gdLst/>
              <a:ahLst/>
              <a:cxnLst/>
              <a:rect l="l" t="t" r="r" b="b"/>
              <a:pathLst>
                <a:path w="16057244" h="10984865">
                  <a:moveTo>
                    <a:pt x="13055" y="4657585"/>
                  </a:moveTo>
                  <a:lnTo>
                    <a:pt x="7353" y="4656709"/>
                  </a:lnTo>
                  <a:lnTo>
                    <a:pt x="2019" y="4660620"/>
                  </a:lnTo>
                  <a:lnTo>
                    <a:pt x="266" y="4672012"/>
                  </a:lnTo>
                  <a:lnTo>
                    <a:pt x="4178" y="4677346"/>
                  </a:lnTo>
                  <a:lnTo>
                    <a:pt x="9880" y="4678223"/>
                  </a:lnTo>
                  <a:lnTo>
                    <a:pt x="13055" y="4657585"/>
                  </a:lnTo>
                  <a:close/>
                </a:path>
                <a:path w="16057244" h="10984865">
                  <a:moveTo>
                    <a:pt x="79603" y="4718215"/>
                  </a:moveTo>
                  <a:lnTo>
                    <a:pt x="76085" y="4712614"/>
                  </a:lnTo>
                  <a:lnTo>
                    <a:pt x="70472" y="4711331"/>
                  </a:lnTo>
                  <a:lnTo>
                    <a:pt x="51650" y="4707026"/>
                  </a:lnTo>
                  <a:lnTo>
                    <a:pt x="46037" y="4705743"/>
                  </a:lnTo>
                  <a:lnTo>
                    <a:pt x="41275" y="4708741"/>
                  </a:lnTo>
                  <a:lnTo>
                    <a:pt x="38392" y="4704092"/>
                  </a:lnTo>
                  <a:lnTo>
                    <a:pt x="32778" y="4702772"/>
                  </a:lnTo>
                  <a:lnTo>
                    <a:pt x="13779" y="4698390"/>
                  </a:lnTo>
                  <a:lnTo>
                    <a:pt x="8153" y="4697107"/>
                  </a:lnTo>
                  <a:lnTo>
                    <a:pt x="2565" y="4700638"/>
                  </a:lnTo>
                  <a:lnTo>
                    <a:pt x="0" y="4711878"/>
                  </a:lnTo>
                  <a:lnTo>
                    <a:pt x="3530" y="4717478"/>
                  </a:lnTo>
                  <a:lnTo>
                    <a:pt x="9156" y="4718761"/>
                  </a:lnTo>
                  <a:lnTo>
                    <a:pt x="28016" y="4723104"/>
                  </a:lnTo>
                  <a:lnTo>
                    <a:pt x="33629" y="4724425"/>
                  </a:lnTo>
                  <a:lnTo>
                    <a:pt x="38442" y="4721441"/>
                  </a:lnTo>
                  <a:lnTo>
                    <a:pt x="41376" y="4726102"/>
                  </a:lnTo>
                  <a:lnTo>
                    <a:pt x="46990" y="4727397"/>
                  </a:lnTo>
                  <a:lnTo>
                    <a:pt x="65811" y="4731702"/>
                  </a:lnTo>
                  <a:lnTo>
                    <a:pt x="71437" y="4732985"/>
                  </a:lnTo>
                  <a:lnTo>
                    <a:pt x="77038" y="4729467"/>
                  </a:lnTo>
                  <a:lnTo>
                    <a:pt x="79603" y="4718215"/>
                  </a:lnTo>
                  <a:close/>
                </a:path>
                <a:path w="16057244" h="10984865">
                  <a:moveTo>
                    <a:pt x="80759" y="4672952"/>
                  </a:moveTo>
                  <a:lnTo>
                    <a:pt x="76898" y="4667580"/>
                  </a:lnTo>
                  <a:lnTo>
                    <a:pt x="71208" y="4666666"/>
                  </a:lnTo>
                  <a:lnTo>
                    <a:pt x="51523" y="4663503"/>
                  </a:lnTo>
                  <a:lnTo>
                    <a:pt x="45821" y="4662614"/>
                  </a:lnTo>
                  <a:lnTo>
                    <a:pt x="41300" y="4665904"/>
                  </a:lnTo>
                  <a:lnTo>
                    <a:pt x="37934" y="4661344"/>
                  </a:lnTo>
                  <a:lnTo>
                    <a:pt x="32232" y="4660493"/>
                  </a:lnTo>
                  <a:lnTo>
                    <a:pt x="13055" y="4657585"/>
                  </a:lnTo>
                  <a:lnTo>
                    <a:pt x="10020" y="4677346"/>
                  </a:lnTo>
                  <a:lnTo>
                    <a:pt x="9906" y="4678070"/>
                  </a:lnTo>
                  <a:lnTo>
                    <a:pt x="9880" y="4678223"/>
                  </a:lnTo>
                  <a:lnTo>
                    <a:pt x="29146" y="4681144"/>
                  </a:lnTo>
                  <a:lnTo>
                    <a:pt x="34848" y="4681994"/>
                  </a:lnTo>
                  <a:lnTo>
                    <a:pt x="39281" y="4678731"/>
                  </a:lnTo>
                  <a:lnTo>
                    <a:pt x="42570" y="4683239"/>
                  </a:lnTo>
                  <a:lnTo>
                    <a:pt x="48272" y="4684141"/>
                  </a:lnTo>
                  <a:lnTo>
                    <a:pt x="67856" y="4687278"/>
                  </a:lnTo>
                  <a:lnTo>
                    <a:pt x="73545" y="4688205"/>
                  </a:lnTo>
                  <a:lnTo>
                    <a:pt x="78917" y="4684344"/>
                  </a:lnTo>
                  <a:lnTo>
                    <a:pt x="80759" y="4672952"/>
                  </a:lnTo>
                  <a:close/>
                </a:path>
                <a:path w="16057244" h="10984865">
                  <a:moveTo>
                    <a:pt x="154698" y="4735284"/>
                  </a:moveTo>
                  <a:lnTo>
                    <a:pt x="151168" y="4729683"/>
                  </a:lnTo>
                  <a:lnTo>
                    <a:pt x="145542" y="4728413"/>
                  </a:lnTo>
                  <a:lnTo>
                    <a:pt x="108026" y="4719904"/>
                  </a:lnTo>
                  <a:lnTo>
                    <a:pt x="102400" y="4718621"/>
                  </a:lnTo>
                  <a:lnTo>
                    <a:pt x="96799" y="4722139"/>
                  </a:lnTo>
                  <a:lnTo>
                    <a:pt x="94246" y="4733391"/>
                  </a:lnTo>
                  <a:lnTo>
                    <a:pt x="97764" y="4738979"/>
                  </a:lnTo>
                  <a:lnTo>
                    <a:pt x="103390" y="4740262"/>
                  </a:lnTo>
                  <a:lnTo>
                    <a:pt x="140931" y="4748784"/>
                  </a:lnTo>
                  <a:lnTo>
                    <a:pt x="146558" y="4750054"/>
                  </a:lnTo>
                  <a:lnTo>
                    <a:pt x="152146" y="4746536"/>
                  </a:lnTo>
                  <a:lnTo>
                    <a:pt x="154698" y="4735284"/>
                  </a:lnTo>
                  <a:close/>
                </a:path>
                <a:path w="16057244" h="10984865">
                  <a:moveTo>
                    <a:pt x="159296" y="4686503"/>
                  </a:moveTo>
                  <a:lnTo>
                    <a:pt x="155511" y="4681080"/>
                  </a:lnTo>
                  <a:lnTo>
                    <a:pt x="149834" y="4680077"/>
                  </a:lnTo>
                  <a:lnTo>
                    <a:pt x="110553" y="4673219"/>
                  </a:lnTo>
                  <a:lnTo>
                    <a:pt x="104863" y="4672254"/>
                  </a:lnTo>
                  <a:lnTo>
                    <a:pt x="99466" y="4676076"/>
                  </a:lnTo>
                  <a:lnTo>
                    <a:pt x="97523" y="4687443"/>
                  </a:lnTo>
                  <a:lnTo>
                    <a:pt x="101346" y="4692840"/>
                  </a:lnTo>
                  <a:lnTo>
                    <a:pt x="107035" y="4693818"/>
                  </a:lnTo>
                  <a:lnTo>
                    <a:pt x="146189" y="4700638"/>
                  </a:lnTo>
                  <a:lnTo>
                    <a:pt x="151866" y="4701641"/>
                  </a:lnTo>
                  <a:lnTo>
                    <a:pt x="157289" y="4697857"/>
                  </a:lnTo>
                  <a:lnTo>
                    <a:pt x="159296" y="4686503"/>
                  </a:lnTo>
                  <a:close/>
                </a:path>
                <a:path w="16057244" h="10984865">
                  <a:moveTo>
                    <a:pt x="229793" y="4752175"/>
                  </a:moveTo>
                  <a:lnTo>
                    <a:pt x="226250" y="4746587"/>
                  </a:lnTo>
                  <a:lnTo>
                    <a:pt x="220624" y="4745329"/>
                  </a:lnTo>
                  <a:lnTo>
                    <a:pt x="183070" y="4736884"/>
                  </a:lnTo>
                  <a:lnTo>
                    <a:pt x="177444" y="4735627"/>
                  </a:lnTo>
                  <a:lnTo>
                    <a:pt x="171856" y="4739157"/>
                  </a:lnTo>
                  <a:lnTo>
                    <a:pt x="169316" y="4750409"/>
                  </a:lnTo>
                  <a:lnTo>
                    <a:pt x="172847" y="4755997"/>
                  </a:lnTo>
                  <a:lnTo>
                    <a:pt x="178473" y="4757267"/>
                  </a:lnTo>
                  <a:lnTo>
                    <a:pt x="216065" y="4765713"/>
                  </a:lnTo>
                  <a:lnTo>
                    <a:pt x="221691" y="4766970"/>
                  </a:lnTo>
                  <a:lnTo>
                    <a:pt x="227266" y="4763427"/>
                  </a:lnTo>
                  <a:lnTo>
                    <a:pt x="229793" y="4752175"/>
                  </a:lnTo>
                  <a:close/>
                </a:path>
                <a:path w="16057244" h="10984865">
                  <a:moveTo>
                    <a:pt x="237667" y="4700956"/>
                  </a:moveTo>
                  <a:lnTo>
                    <a:pt x="233934" y="4695495"/>
                  </a:lnTo>
                  <a:lnTo>
                    <a:pt x="228269" y="4694428"/>
                  </a:lnTo>
                  <a:lnTo>
                    <a:pt x="189064" y="4687151"/>
                  </a:lnTo>
                  <a:lnTo>
                    <a:pt x="183400" y="4686109"/>
                  </a:lnTo>
                  <a:lnTo>
                    <a:pt x="177952" y="4689868"/>
                  </a:lnTo>
                  <a:lnTo>
                    <a:pt x="175920" y="4700956"/>
                  </a:lnTo>
                  <a:lnTo>
                    <a:pt x="175869" y="4701210"/>
                  </a:lnTo>
                  <a:lnTo>
                    <a:pt x="179628" y="4706658"/>
                  </a:lnTo>
                  <a:lnTo>
                    <a:pt x="185305" y="4707699"/>
                  </a:lnTo>
                  <a:lnTo>
                    <a:pt x="224409" y="4714964"/>
                  </a:lnTo>
                  <a:lnTo>
                    <a:pt x="230073" y="4716030"/>
                  </a:lnTo>
                  <a:lnTo>
                    <a:pt x="235534" y="4712297"/>
                  </a:lnTo>
                  <a:lnTo>
                    <a:pt x="237617" y="4701210"/>
                  </a:lnTo>
                  <a:lnTo>
                    <a:pt x="237667" y="4700956"/>
                  </a:lnTo>
                  <a:close/>
                </a:path>
                <a:path w="16057244" h="10984865">
                  <a:moveTo>
                    <a:pt x="304888" y="4768875"/>
                  </a:moveTo>
                  <a:lnTo>
                    <a:pt x="301345" y="4763300"/>
                  </a:lnTo>
                  <a:lnTo>
                    <a:pt x="295706" y="4762043"/>
                  </a:lnTo>
                  <a:lnTo>
                    <a:pt x="258191" y="4753724"/>
                  </a:lnTo>
                  <a:lnTo>
                    <a:pt x="252564" y="4752467"/>
                  </a:lnTo>
                  <a:lnTo>
                    <a:pt x="246976" y="4756010"/>
                  </a:lnTo>
                  <a:lnTo>
                    <a:pt x="244475" y="4767275"/>
                  </a:lnTo>
                  <a:lnTo>
                    <a:pt x="248018" y="4772850"/>
                  </a:lnTo>
                  <a:lnTo>
                    <a:pt x="253644" y="4774108"/>
                  </a:lnTo>
                  <a:lnTo>
                    <a:pt x="291198" y="4782439"/>
                  </a:lnTo>
                  <a:lnTo>
                    <a:pt x="296824" y="4783683"/>
                  </a:lnTo>
                  <a:lnTo>
                    <a:pt x="302399" y="4780127"/>
                  </a:lnTo>
                  <a:lnTo>
                    <a:pt x="304888" y="4768875"/>
                  </a:lnTo>
                  <a:close/>
                </a:path>
                <a:path w="16057244" h="10984865">
                  <a:moveTo>
                    <a:pt x="315887" y="4716107"/>
                  </a:moveTo>
                  <a:lnTo>
                    <a:pt x="312204" y="4710608"/>
                  </a:lnTo>
                  <a:lnTo>
                    <a:pt x="306539" y="4709503"/>
                  </a:lnTo>
                  <a:lnTo>
                    <a:pt x="267373" y="4701883"/>
                  </a:lnTo>
                  <a:lnTo>
                    <a:pt x="261708" y="4700790"/>
                  </a:lnTo>
                  <a:lnTo>
                    <a:pt x="256235" y="4704499"/>
                  </a:lnTo>
                  <a:lnTo>
                    <a:pt x="254050" y="4715827"/>
                  </a:lnTo>
                  <a:lnTo>
                    <a:pt x="257759" y="4721301"/>
                  </a:lnTo>
                  <a:lnTo>
                    <a:pt x="263423" y="4722393"/>
                  </a:lnTo>
                  <a:lnTo>
                    <a:pt x="302514" y="4729988"/>
                  </a:lnTo>
                  <a:lnTo>
                    <a:pt x="308165" y="4731105"/>
                  </a:lnTo>
                  <a:lnTo>
                    <a:pt x="313664" y="4727422"/>
                  </a:lnTo>
                  <a:lnTo>
                    <a:pt x="315887" y="4716107"/>
                  </a:lnTo>
                  <a:close/>
                </a:path>
                <a:path w="16057244" h="10984865">
                  <a:moveTo>
                    <a:pt x="380123" y="4785334"/>
                  </a:moveTo>
                  <a:lnTo>
                    <a:pt x="376542" y="4779772"/>
                  </a:lnTo>
                  <a:lnTo>
                    <a:pt x="370916" y="4778553"/>
                  </a:lnTo>
                  <a:lnTo>
                    <a:pt x="333260" y="4770323"/>
                  </a:lnTo>
                  <a:lnTo>
                    <a:pt x="327634" y="4769091"/>
                  </a:lnTo>
                  <a:lnTo>
                    <a:pt x="322059" y="4772647"/>
                  </a:lnTo>
                  <a:lnTo>
                    <a:pt x="319582" y="4783925"/>
                  </a:lnTo>
                  <a:lnTo>
                    <a:pt x="323151" y="4789487"/>
                  </a:lnTo>
                  <a:lnTo>
                    <a:pt x="328790" y="4790732"/>
                  </a:lnTo>
                  <a:lnTo>
                    <a:pt x="366471" y="4798961"/>
                  </a:lnTo>
                  <a:lnTo>
                    <a:pt x="372110" y="4800193"/>
                  </a:lnTo>
                  <a:lnTo>
                    <a:pt x="377672" y="4796612"/>
                  </a:lnTo>
                  <a:lnTo>
                    <a:pt x="380123" y="4785334"/>
                  </a:lnTo>
                  <a:close/>
                </a:path>
                <a:path w="16057244" h="10984865">
                  <a:moveTo>
                    <a:pt x="393966" y="4731817"/>
                  </a:moveTo>
                  <a:lnTo>
                    <a:pt x="390321" y="4726305"/>
                  </a:lnTo>
                  <a:lnTo>
                    <a:pt x="384670" y="4725149"/>
                  </a:lnTo>
                  <a:lnTo>
                    <a:pt x="345630" y="4717262"/>
                  </a:lnTo>
                  <a:lnTo>
                    <a:pt x="339979" y="4716119"/>
                  </a:lnTo>
                  <a:lnTo>
                    <a:pt x="334479" y="4719790"/>
                  </a:lnTo>
                  <a:lnTo>
                    <a:pt x="332206" y="4731105"/>
                  </a:lnTo>
                  <a:lnTo>
                    <a:pt x="335876" y="4736604"/>
                  </a:lnTo>
                  <a:lnTo>
                    <a:pt x="341528" y="4737735"/>
                  </a:lnTo>
                  <a:lnTo>
                    <a:pt x="380492" y="4745621"/>
                  </a:lnTo>
                  <a:lnTo>
                    <a:pt x="386143" y="4746777"/>
                  </a:lnTo>
                  <a:lnTo>
                    <a:pt x="391668" y="4743120"/>
                  </a:lnTo>
                  <a:lnTo>
                    <a:pt x="393966" y="4731817"/>
                  </a:lnTo>
                  <a:close/>
                </a:path>
                <a:path w="16057244" h="10984865">
                  <a:moveTo>
                    <a:pt x="457073" y="4804168"/>
                  </a:moveTo>
                  <a:lnTo>
                    <a:pt x="453910" y="4798365"/>
                  </a:lnTo>
                  <a:lnTo>
                    <a:pt x="448373" y="4796739"/>
                  </a:lnTo>
                  <a:lnTo>
                    <a:pt x="427901" y="4790833"/>
                  </a:lnTo>
                  <a:lnTo>
                    <a:pt x="408457" y="4786668"/>
                  </a:lnTo>
                  <a:lnTo>
                    <a:pt x="402818" y="4785461"/>
                  </a:lnTo>
                  <a:lnTo>
                    <a:pt x="397268" y="4789043"/>
                  </a:lnTo>
                  <a:lnTo>
                    <a:pt x="394855" y="4800333"/>
                  </a:lnTo>
                  <a:lnTo>
                    <a:pt x="398437" y="4805883"/>
                  </a:lnTo>
                  <a:lnTo>
                    <a:pt x="404088" y="4807089"/>
                  </a:lnTo>
                  <a:lnTo>
                    <a:pt x="422198" y="4810976"/>
                  </a:lnTo>
                  <a:lnTo>
                    <a:pt x="422783" y="4811090"/>
                  </a:lnTo>
                  <a:lnTo>
                    <a:pt x="442480" y="4816767"/>
                  </a:lnTo>
                  <a:lnTo>
                    <a:pt x="448017" y="4818405"/>
                  </a:lnTo>
                  <a:lnTo>
                    <a:pt x="453821" y="4815230"/>
                  </a:lnTo>
                  <a:lnTo>
                    <a:pt x="457073" y="4804168"/>
                  </a:lnTo>
                  <a:close/>
                </a:path>
                <a:path w="16057244" h="10984865">
                  <a:moveTo>
                    <a:pt x="472681" y="4750028"/>
                  </a:moveTo>
                  <a:lnTo>
                    <a:pt x="469392" y="4744301"/>
                  </a:lnTo>
                  <a:lnTo>
                    <a:pt x="463816" y="4742789"/>
                  </a:lnTo>
                  <a:lnTo>
                    <a:pt x="443623" y="4737392"/>
                  </a:lnTo>
                  <a:lnTo>
                    <a:pt x="423722" y="4733201"/>
                  </a:lnTo>
                  <a:lnTo>
                    <a:pt x="418084" y="4732032"/>
                  </a:lnTo>
                  <a:lnTo>
                    <a:pt x="412546" y="4735652"/>
                  </a:lnTo>
                  <a:lnTo>
                    <a:pt x="410197" y="4746942"/>
                  </a:lnTo>
                  <a:lnTo>
                    <a:pt x="413816" y="4752479"/>
                  </a:lnTo>
                  <a:lnTo>
                    <a:pt x="419468" y="4753648"/>
                  </a:lnTo>
                  <a:lnTo>
                    <a:pt x="438302" y="4757636"/>
                  </a:lnTo>
                  <a:lnTo>
                    <a:pt x="440969" y="4747463"/>
                  </a:lnTo>
                  <a:lnTo>
                    <a:pt x="440423" y="4750028"/>
                  </a:lnTo>
                  <a:lnTo>
                    <a:pt x="439661" y="4752479"/>
                  </a:lnTo>
                  <a:lnTo>
                    <a:pt x="438302" y="4757636"/>
                  </a:lnTo>
                  <a:lnTo>
                    <a:pt x="438785" y="4757725"/>
                  </a:lnTo>
                  <a:lnTo>
                    <a:pt x="458368" y="4762957"/>
                  </a:lnTo>
                  <a:lnTo>
                    <a:pt x="463931" y="4764456"/>
                  </a:lnTo>
                  <a:lnTo>
                    <a:pt x="469671" y="4761166"/>
                  </a:lnTo>
                  <a:lnTo>
                    <a:pt x="472681" y="4750028"/>
                  </a:lnTo>
                  <a:close/>
                </a:path>
                <a:path w="16057244" h="10984865">
                  <a:moveTo>
                    <a:pt x="538073" y="4830191"/>
                  </a:moveTo>
                  <a:lnTo>
                    <a:pt x="499300" y="4812411"/>
                  </a:lnTo>
                  <a:lnTo>
                    <a:pt x="483654" y="4807432"/>
                  </a:lnTo>
                  <a:lnTo>
                    <a:pt x="477786" y="4810480"/>
                  </a:lnTo>
                  <a:lnTo>
                    <a:pt x="474306" y="4821479"/>
                  </a:lnTo>
                  <a:lnTo>
                    <a:pt x="477354" y="4827346"/>
                  </a:lnTo>
                  <a:lnTo>
                    <a:pt x="482854" y="4829086"/>
                  </a:lnTo>
                  <a:lnTo>
                    <a:pt x="492912" y="4832286"/>
                  </a:lnTo>
                  <a:lnTo>
                    <a:pt x="522986" y="4842205"/>
                  </a:lnTo>
                  <a:lnTo>
                    <a:pt x="528447" y="4844059"/>
                  </a:lnTo>
                  <a:lnTo>
                    <a:pt x="534377" y="4841125"/>
                  </a:lnTo>
                  <a:lnTo>
                    <a:pt x="538073" y="4830191"/>
                  </a:lnTo>
                  <a:close/>
                </a:path>
                <a:path w="16057244" h="10984865">
                  <a:moveTo>
                    <a:pt x="552881" y="4773168"/>
                  </a:moveTo>
                  <a:lnTo>
                    <a:pt x="549744" y="4767351"/>
                  </a:lnTo>
                  <a:lnTo>
                    <a:pt x="544220" y="4765700"/>
                  </a:lnTo>
                  <a:lnTo>
                    <a:pt x="504101" y="4753978"/>
                  </a:lnTo>
                  <a:lnTo>
                    <a:pt x="498551" y="4752391"/>
                  </a:lnTo>
                  <a:lnTo>
                    <a:pt x="492772" y="4755616"/>
                  </a:lnTo>
                  <a:lnTo>
                    <a:pt x="489610" y="4766703"/>
                  </a:lnTo>
                  <a:lnTo>
                    <a:pt x="492823" y="4772482"/>
                  </a:lnTo>
                  <a:lnTo>
                    <a:pt x="498373" y="4774069"/>
                  </a:lnTo>
                  <a:lnTo>
                    <a:pt x="538226" y="4785703"/>
                  </a:lnTo>
                  <a:lnTo>
                    <a:pt x="543763" y="4787354"/>
                  </a:lnTo>
                  <a:lnTo>
                    <a:pt x="549579" y="4784217"/>
                  </a:lnTo>
                  <a:lnTo>
                    <a:pt x="552881" y="4773168"/>
                  </a:lnTo>
                  <a:close/>
                </a:path>
                <a:path w="16057244" h="10984865">
                  <a:moveTo>
                    <a:pt x="617969" y="4859337"/>
                  </a:moveTo>
                  <a:lnTo>
                    <a:pt x="579920" y="4840084"/>
                  </a:lnTo>
                  <a:lnTo>
                    <a:pt x="564489" y="4834509"/>
                  </a:lnTo>
                  <a:lnTo>
                    <a:pt x="558507" y="4837315"/>
                  </a:lnTo>
                  <a:lnTo>
                    <a:pt x="554596" y="4848174"/>
                  </a:lnTo>
                  <a:lnTo>
                    <a:pt x="557415" y="4854156"/>
                  </a:lnTo>
                  <a:lnTo>
                    <a:pt x="562838" y="4856111"/>
                  </a:lnTo>
                  <a:lnTo>
                    <a:pt x="572757" y="4859706"/>
                  </a:lnTo>
                  <a:lnTo>
                    <a:pt x="602437" y="4870767"/>
                  </a:lnTo>
                  <a:lnTo>
                    <a:pt x="607822" y="4872825"/>
                  </a:lnTo>
                  <a:lnTo>
                    <a:pt x="613854" y="4870120"/>
                  </a:lnTo>
                  <a:lnTo>
                    <a:pt x="617969" y="4859337"/>
                  </a:lnTo>
                  <a:close/>
                </a:path>
                <a:path w="16057244" h="10984865">
                  <a:moveTo>
                    <a:pt x="632447" y="4798415"/>
                  </a:moveTo>
                  <a:lnTo>
                    <a:pt x="629462" y="4792523"/>
                  </a:lnTo>
                  <a:lnTo>
                    <a:pt x="623989" y="4790719"/>
                  </a:lnTo>
                  <a:lnTo>
                    <a:pt x="584187" y="4777943"/>
                  </a:lnTo>
                  <a:lnTo>
                    <a:pt x="578675" y="4776216"/>
                  </a:lnTo>
                  <a:lnTo>
                    <a:pt x="572820" y="4779276"/>
                  </a:lnTo>
                  <a:lnTo>
                    <a:pt x="569366" y="4790287"/>
                  </a:lnTo>
                  <a:lnTo>
                    <a:pt x="572427" y="4796142"/>
                  </a:lnTo>
                  <a:lnTo>
                    <a:pt x="577926" y="4797869"/>
                  </a:lnTo>
                  <a:lnTo>
                    <a:pt x="617474" y="4810569"/>
                  </a:lnTo>
                  <a:lnTo>
                    <a:pt x="622947" y="4812360"/>
                  </a:lnTo>
                  <a:lnTo>
                    <a:pt x="628853" y="4809375"/>
                  </a:lnTo>
                  <a:lnTo>
                    <a:pt x="632447" y="4798415"/>
                  </a:lnTo>
                  <a:close/>
                </a:path>
                <a:path w="16057244" h="10984865">
                  <a:moveTo>
                    <a:pt x="696734" y="4891405"/>
                  </a:moveTo>
                  <a:lnTo>
                    <a:pt x="659409" y="4870780"/>
                  </a:lnTo>
                  <a:lnTo>
                    <a:pt x="644194" y="4864633"/>
                  </a:lnTo>
                  <a:lnTo>
                    <a:pt x="638111" y="4867224"/>
                  </a:lnTo>
                  <a:lnTo>
                    <a:pt x="633806" y="4877930"/>
                  </a:lnTo>
                  <a:lnTo>
                    <a:pt x="636397" y="4884013"/>
                  </a:lnTo>
                  <a:lnTo>
                    <a:pt x="641756" y="4886160"/>
                  </a:lnTo>
                  <a:lnTo>
                    <a:pt x="651535" y="4890122"/>
                  </a:lnTo>
                  <a:lnTo>
                    <a:pt x="680796" y="4902263"/>
                  </a:lnTo>
                  <a:lnTo>
                    <a:pt x="686104" y="4904511"/>
                  </a:lnTo>
                  <a:lnTo>
                    <a:pt x="692238" y="4902035"/>
                  </a:lnTo>
                  <a:lnTo>
                    <a:pt x="696734" y="4891405"/>
                  </a:lnTo>
                  <a:close/>
                </a:path>
                <a:path w="16057244" h="10984865">
                  <a:moveTo>
                    <a:pt x="711314" y="4825758"/>
                  </a:moveTo>
                  <a:lnTo>
                    <a:pt x="708494" y="4819777"/>
                  </a:lnTo>
                  <a:lnTo>
                    <a:pt x="703059" y="4817834"/>
                  </a:lnTo>
                  <a:lnTo>
                    <a:pt x="663613" y="4804016"/>
                  </a:lnTo>
                  <a:lnTo>
                    <a:pt x="658152" y="4802149"/>
                  </a:lnTo>
                  <a:lnTo>
                    <a:pt x="652208" y="4805057"/>
                  </a:lnTo>
                  <a:lnTo>
                    <a:pt x="648474" y="4815967"/>
                  </a:lnTo>
                  <a:lnTo>
                    <a:pt x="651383" y="4821910"/>
                  </a:lnTo>
                  <a:lnTo>
                    <a:pt x="656831" y="4823777"/>
                  </a:lnTo>
                  <a:lnTo>
                    <a:pt x="696023" y="4837506"/>
                  </a:lnTo>
                  <a:lnTo>
                    <a:pt x="701459" y="4839449"/>
                  </a:lnTo>
                  <a:lnTo>
                    <a:pt x="707428" y="4836617"/>
                  </a:lnTo>
                  <a:lnTo>
                    <a:pt x="711314" y="4825758"/>
                  </a:lnTo>
                  <a:close/>
                </a:path>
                <a:path w="16057244" h="10984865">
                  <a:moveTo>
                    <a:pt x="774319" y="4926203"/>
                  </a:moveTo>
                  <a:lnTo>
                    <a:pt x="772045" y="4919992"/>
                  </a:lnTo>
                  <a:lnTo>
                    <a:pt x="766813" y="4917567"/>
                  </a:lnTo>
                  <a:lnTo>
                    <a:pt x="737743" y="4904308"/>
                  </a:lnTo>
                  <a:lnTo>
                    <a:pt x="728116" y="4900015"/>
                  </a:lnTo>
                  <a:lnTo>
                    <a:pt x="726109" y="4904308"/>
                  </a:lnTo>
                  <a:lnTo>
                    <a:pt x="728014" y="4900015"/>
                  </a:lnTo>
                  <a:lnTo>
                    <a:pt x="722757" y="4897628"/>
                  </a:lnTo>
                  <a:lnTo>
                    <a:pt x="716584" y="4900015"/>
                  </a:lnTo>
                  <a:lnTo>
                    <a:pt x="711911" y="4910556"/>
                  </a:lnTo>
                  <a:lnTo>
                    <a:pt x="714286" y="4916729"/>
                  </a:lnTo>
                  <a:lnTo>
                    <a:pt x="719556" y="4919065"/>
                  </a:lnTo>
                  <a:lnTo>
                    <a:pt x="729195" y="4923358"/>
                  </a:lnTo>
                  <a:lnTo>
                    <a:pt x="758024" y="4936515"/>
                  </a:lnTo>
                  <a:lnTo>
                    <a:pt x="763257" y="4938941"/>
                  </a:lnTo>
                  <a:lnTo>
                    <a:pt x="769467" y="4936668"/>
                  </a:lnTo>
                  <a:lnTo>
                    <a:pt x="774319" y="4926203"/>
                  </a:lnTo>
                  <a:close/>
                </a:path>
                <a:path w="16057244" h="10984865">
                  <a:moveTo>
                    <a:pt x="789444" y="4855146"/>
                  </a:moveTo>
                  <a:lnTo>
                    <a:pt x="786777" y="4849101"/>
                  </a:lnTo>
                  <a:lnTo>
                    <a:pt x="781392" y="4847018"/>
                  </a:lnTo>
                  <a:lnTo>
                    <a:pt x="742327" y="4832172"/>
                  </a:lnTo>
                  <a:lnTo>
                    <a:pt x="736917" y="4830153"/>
                  </a:lnTo>
                  <a:lnTo>
                    <a:pt x="730897" y="4832909"/>
                  </a:lnTo>
                  <a:lnTo>
                    <a:pt x="726871" y="4843716"/>
                  </a:lnTo>
                  <a:lnTo>
                    <a:pt x="729627" y="4849723"/>
                  </a:lnTo>
                  <a:lnTo>
                    <a:pt x="735037" y="4851743"/>
                  </a:lnTo>
                  <a:lnTo>
                    <a:pt x="773849" y="4866487"/>
                  </a:lnTo>
                  <a:lnTo>
                    <a:pt x="779233" y="4868570"/>
                  </a:lnTo>
                  <a:lnTo>
                    <a:pt x="785279" y="4865903"/>
                  </a:lnTo>
                  <a:lnTo>
                    <a:pt x="789355" y="4855388"/>
                  </a:lnTo>
                  <a:lnTo>
                    <a:pt x="789444" y="4855146"/>
                  </a:lnTo>
                  <a:close/>
                </a:path>
                <a:path w="16057244" h="10984865">
                  <a:moveTo>
                    <a:pt x="850696" y="4963541"/>
                  </a:moveTo>
                  <a:lnTo>
                    <a:pt x="848626" y="4957267"/>
                  </a:lnTo>
                  <a:lnTo>
                    <a:pt x="843483" y="4954663"/>
                  </a:lnTo>
                  <a:lnTo>
                    <a:pt x="805294" y="4935804"/>
                  </a:lnTo>
                  <a:lnTo>
                    <a:pt x="800100" y="4933289"/>
                  </a:lnTo>
                  <a:lnTo>
                    <a:pt x="793864" y="4935461"/>
                  </a:lnTo>
                  <a:lnTo>
                    <a:pt x="788835" y="4945850"/>
                  </a:lnTo>
                  <a:lnTo>
                    <a:pt x="791006" y="4952098"/>
                  </a:lnTo>
                  <a:lnTo>
                    <a:pt x="796175" y="4954651"/>
                  </a:lnTo>
                  <a:lnTo>
                    <a:pt x="834072" y="4973320"/>
                  </a:lnTo>
                  <a:lnTo>
                    <a:pt x="839228" y="4975911"/>
                  </a:lnTo>
                  <a:lnTo>
                    <a:pt x="845502" y="4973840"/>
                  </a:lnTo>
                  <a:lnTo>
                    <a:pt x="850696" y="4963541"/>
                  </a:lnTo>
                  <a:close/>
                </a:path>
                <a:path w="16057244" h="10984865">
                  <a:moveTo>
                    <a:pt x="866775" y="4886566"/>
                  </a:moveTo>
                  <a:lnTo>
                    <a:pt x="864260" y="4880445"/>
                  </a:lnTo>
                  <a:lnTo>
                    <a:pt x="858939" y="4878222"/>
                  </a:lnTo>
                  <a:lnTo>
                    <a:pt x="820267" y="4862360"/>
                  </a:lnTo>
                  <a:lnTo>
                    <a:pt x="814920" y="4860214"/>
                  </a:lnTo>
                  <a:lnTo>
                    <a:pt x="808837" y="4862804"/>
                  </a:lnTo>
                  <a:lnTo>
                    <a:pt x="804532" y="4873510"/>
                  </a:lnTo>
                  <a:lnTo>
                    <a:pt x="807123" y="4879594"/>
                  </a:lnTo>
                  <a:lnTo>
                    <a:pt x="812469" y="4881740"/>
                  </a:lnTo>
                  <a:lnTo>
                    <a:pt x="850887" y="4897501"/>
                  </a:lnTo>
                  <a:lnTo>
                    <a:pt x="856221" y="4899723"/>
                  </a:lnTo>
                  <a:lnTo>
                    <a:pt x="862330" y="4897209"/>
                  </a:lnTo>
                  <a:lnTo>
                    <a:pt x="866775" y="4886566"/>
                  </a:lnTo>
                  <a:close/>
                </a:path>
                <a:path w="16057244" h="10984865">
                  <a:moveTo>
                    <a:pt x="925880" y="5003254"/>
                  </a:moveTo>
                  <a:lnTo>
                    <a:pt x="924001" y="4996916"/>
                  </a:lnTo>
                  <a:lnTo>
                    <a:pt x="918933" y="4994160"/>
                  </a:lnTo>
                  <a:lnTo>
                    <a:pt x="881354" y="4974120"/>
                  </a:lnTo>
                  <a:lnTo>
                    <a:pt x="876249" y="4971453"/>
                  </a:lnTo>
                  <a:lnTo>
                    <a:pt x="869937" y="4973421"/>
                  </a:lnTo>
                  <a:lnTo>
                    <a:pt x="864577" y="4983645"/>
                  </a:lnTo>
                  <a:lnTo>
                    <a:pt x="866559" y="4989957"/>
                  </a:lnTo>
                  <a:lnTo>
                    <a:pt x="871664" y="4992624"/>
                  </a:lnTo>
                  <a:lnTo>
                    <a:pt x="908964" y="5012512"/>
                  </a:lnTo>
                  <a:lnTo>
                    <a:pt x="914031" y="5015268"/>
                  </a:lnTo>
                  <a:lnTo>
                    <a:pt x="920369" y="5013388"/>
                  </a:lnTo>
                  <a:lnTo>
                    <a:pt x="925880" y="5003254"/>
                  </a:lnTo>
                  <a:close/>
                </a:path>
                <a:path w="16057244" h="10984865">
                  <a:moveTo>
                    <a:pt x="943267" y="4919980"/>
                  </a:moveTo>
                  <a:lnTo>
                    <a:pt x="940917" y="4913795"/>
                  </a:lnTo>
                  <a:lnTo>
                    <a:pt x="935697" y="4911458"/>
                  </a:lnTo>
                  <a:lnTo>
                    <a:pt x="934593" y="4913795"/>
                  </a:lnTo>
                  <a:lnTo>
                    <a:pt x="935647" y="4911458"/>
                  </a:lnTo>
                  <a:lnTo>
                    <a:pt x="897407" y="4894580"/>
                  </a:lnTo>
                  <a:lnTo>
                    <a:pt x="892111" y="4892294"/>
                  </a:lnTo>
                  <a:lnTo>
                    <a:pt x="885964" y="4894719"/>
                  </a:lnTo>
                  <a:lnTo>
                    <a:pt x="881380" y="4905311"/>
                  </a:lnTo>
                  <a:lnTo>
                    <a:pt x="883818" y="4911458"/>
                  </a:lnTo>
                  <a:lnTo>
                    <a:pt x="889088" y="4913782"/>
                  </a:lnTo>
                  <a:lnTo>
                    <a:pt x="927125" y="4930508"/>
                  </a:lnTo>
                  <a:lnTo>
                    <a:pt x="932370" y="4932858"/>
                  </a:lnTo>
                  <a:lnTo>
                    <a:pt x="938542" y="4930508"/>
                  </a:lnTo>
                  <a:lnTo>
                    <a:pt x="943267" y="4919980"/>
                  </a:lnTo>
                  <a:close/>
                </a:path>
                <a:path w="16057244" h="10984865">
                  <a:moveTo>
                    <a:pt x="999820" y="5045164"/>
                  </a:moveTo>
                  <a:lnTo>
                    <a:pt x="998131" y="5038776"/>
                  </a:lnTo>
                  <a:lnTo>
                    <a:pt x="993140" y="5035880"/>
                  </a:lnTo>
                  <a:lnTo>
                    <a:pt x="956195" y="5014747"/>
                  </a:lnTo>
                  <a:lnTo>
                    <a:pt x="951166" y="5011928"/>
                  </a:lnTo>
                  <a:lnTo>
                    <a:pt x="944791" y="5013706"/>
                  </a:lnTo>
                  <a:lnTo>
                    <a:pt x="939139" y="5023764"/>
                  </a:lnTo>
                  <a:lnTo>
                    <a:pt x="940930" y="5030127"/>
                  </a:lnTo>
                  <a:lnTo>
                    <a:pt x="945959" y="5032959"/>
                  </a:lnTo>
                  <a:lnTo>
                    <a:pt x="982649" y="5053939"/>
                  </a:lnTo>
                  <a:lnTo>
                    <a:pt x="987628" y="5056835"/>
                  </a:lnTo>
                  <a:lnTo>
                    <a:pt x="994029" y="5055146"/>
                  </a:lnTo>
                  <a:lnTo>
                    <a:pt x="999820" y="5045164"/>
                  </a:lnTo>
                  <a:close/>
                </a:path>
                <a:path w="16057244" h="10984865">
                  <a:moveTo>
                    <a:pt x="1018870" y="4955362"/>
                  </a:moveTo>
                  <a:lnTo>
                    <a:pt x="1016673" y="4949126"/>
                  </a:lnTo>
                  <a:lnTo>
                    <a:pt x="1011478" y="4946624"/>
                  </a:lnTo>
                  <a:lnTo>
                    <a:pt x="973683" y="4928794"/>
                  </a:lnTo>
                  <a:lnTo>
                    <a:pt x="968451" y="4926355"/>
                  </a:lnTo>
                  <a:lnTo>
                    <a:pt x="962240" y="4928628"/>
                  </a:lnTo>
                  <a:lnTo>
                    <a:pt x="957376" y="4939093"/>
                  </a:lnTo>
                  <a:lnTo>
                    <a:pt x="959650" y="4945304"/>
                  </a:lnTo>
                  <a:lnTo>
                    <a:pt x="964882" y="4947729"/>
                  </a:lnTo>
                  <a:lnTo>
                    <a:pt x="1002436" y="4965458"/>
                  </a:lnTo>
                  <a:lnTo>
                    <a:pt x="1007643" y="4967960"/>
                  </a:lnTo>
                  <a:lnTo>
                    <a:pt x="1013879" y="4965763"/>
                  </a:lnTo>
                  <a:lnTo>
                    <a:pt x="1018870" y="4955362"/>
                  </a:lnTo>
                  <a:close/>
                </a:path>
                <a:path w="16057244" h="10984865">
                  <a:moveTo>
                    <a:pt x="1072565" y="5089131"/>
                  </a:moveTo>
                  <a:lnTo>
                    <a:pt x="1071041" y="5082705"/>
                  </a:lnTo>
                  <a:lnTo>
                    <a:pt x="1066139" y="5079670"/>
                  </a:lnTo>
                  <a:lnTo>
                    <a:pt x="1029792" y="5057521"/>
                  </a:lnTo>
                  <a:lnTo>
                    <a:pt x="1024839" y="5054549"/>
                  </a:lnTo>
                  <a:lnTo>
                    <a:pt x="1018425" y="5056162"/>
                  </a:lnTo>
                  <a:lnTo>
                    <a:pt x="1012494" y="5066042"/>
                  </a:lnTo>
                  <a:lnTo>
                    <a:pt x="1014095" y="5072469"/>
                  </a:lnTo>
                  <a:lnTo>
                    <a:pt x="1019048" y="5075428"/>
                  </a:lnTo>
                  <a:lnTo>
                    <a:pt x="1055154" y="5097424"/>
                  </a:lnTo>
                  <a:lnTo>
                    <a:pt x="1060056" y="5100459"/>
                  </a:lnTo>
                  <a:lnTo>
                    <a:pt x="1066495" y="5098948"/>
                  </a:lnTo>
                  <a:lnTo>
                    <a:pt x="1072565" y="5089131"/>
                  </a:lnTo>
                  <a:close/>
                </a:path>
                <a:path w="16057244" h="10984865">
                  <a:moveTo>
                    <a:pt x="1093520" y="4992687"/>
                  </a:moveTo>
                  <a:lnTo>
                    <a:pt x="1091501" y="4986401"/>
                  </a:lnTo>
                  <a:lnTo>
                    <a:pt x="1086358" y="4983772"/>
                  </a:lnTo>
                  <a:lnTo>
                    <a:pt x="1049032" y="4964963"/>
                  </a:lnTo>
                  <a:lnTo>
                    <a:pt x="1043876" y="4962398"/>
                  </a:lnTo>
                  <a:lnTo>
                    <a:pt x="1037602" y="4964506"/>
                  </a:lnTo>
                  <a:lnTo>
                    <a:pt x="1032484" y="4974844"/>
                  </a:lnTo>
                  <a:lnTo>
                    <a:pt x="1034592" y="4981105"/>
                  </a:lnTo>
                  <a:lnTo>
                    <a:pt x="1039736" y="4983708"/>
                  </a:lnTo>
                  <a:lnTo>
                    <a:pt x="1039888" y="4983772"/>
                  </a:lnTo>
                  <a:lnTo>
                    <a:pt x="1076845" y="5002365"/>
                  </a:lnTo>
                  <a:lnTo>
                    <a:pt x="1081976" y="5004994"/>
                  </a:lnTo>
                  <a:lnTo>
                    <a:pt x="1088263" y="5002962"/>
                  </a:lnTo>
                  <a:lnTo>
                    <a:pt x="1093520" y="4992687"/>
                  </a:lnTo>
                  <a:close/>
                </a:path>
                <a:path w="16057244" h="10984865">
                  <a:moveTo>
                    <a:pt x="1144104" y="5135016"/>
                  </a:moveTo>
                  <a:lnTo>
                    <a:pt x="1142758" y="5128539"/>
                  </a:lnTo>
                  <a:lnTo>
                    <a:pt x="1137932" y="5125377"/>
                  </a:lnTo>
                  <a:lnTo>
                    <a:pt x="1102194" y="5102288"/>
                  </a:lnTo>
                  <a:lnTo>
                    <a:pt x="1097318" y="5099189"/>
                  </a:lnTo>
                  <a:lnTo>
                    <a:pt x="1090866" y="5100625"/>
                  </a:lnTo>
                  <a:lnTo>
                    <a:pt x="1084668" y="5110353"/>
                  </a:lnTo>
                  <a:lnTo>
                    <a:pt x="1086104" y="5116817"/>
                  </a:lnTo>
                  <a:lnTo>
                    <a:pt x="1090968" y="5119916"/>
                  </a:lnTo>
                  <a:lnTo>
                    <a:pt x="1126490" y="5142852"/>
                  </a:lnTo>
                  <a:lnTo>
                    <a:pt x="1131316" y="5146014"/>
                  </a:lnTo>
                  <a:lnTo>
                    <a:pt x="1137780" y="5144668"/>
                  </a:lnTo>
                  <a:lnTo>
                    <a:pt x="1144104" y="5135016"/>
                  </a:lnTo>
                  <a:close/>
                </a:path>
                <a:path w="16057244" h="10984865">
                  <a:moveTo>
                    <a:pt x="1167193" y="5031930"/>
                  </a:moveTo>
                  <a:lnTo>
                    <a:pt x="1165326" y="5025593"/>
                  </a:lnTo>
                  <a:lnTo>
                    <a:pt x="1160259" y="5022837"/>
                  </a:lnTo>
                  <a:lnTo>
                    <a:pt x="1123442" y="5003063"/>
                  </a:lnTo>
                  <a:lnTo>
                    <a:pt x="1118336" y="5000371"/>
                  </a:lnTo>
                  <a:lnTo>
                    <a:pt x="1112024" y="5002314"/>
                  </a:lnTo>
                  <a:lnTo>
                    <a:pt x="1106627" y="5012512"/>
                  </a:lnTo>
                  <a:lnTo>
                    <a:pt x="1108583" y="5018837"/>
                  </a:lnTo>
                  <a:lnTo>
                    <a:pt x="1113675" y="5021529"/>
                  </a:lnTo>
                  <a:lnTo>
                    <a:pt x="1150264" y="5041176"/>
                  </a:lnTo>
                  <a:lnTo>
                    <a:pt x="1155331" y="5043932"/>
                  </a:lnTo>
                  <a:lnTo>
                    <a:pt x="1161669" y="5042065"/>
                  </a:lnTo>
                  <a:lnTo>
                    <a:pt x="1167193" y="5031930"/>
                  </a:lnTo>
                  <a:close/>
                </a:path>
                <a:path w="16057244" h="10984865">
                  <a:moveTo>
                    <a:pt x="1214462" y="5182679"/>
                  </a:moveTo>
                  <a:lnTo>
                    <a:pt x="1213269" y="5176177"/>
                  </a:lnTo>
                  <a:lnTo>
                    <a:pt x="1208519" y="5172888"/>
                  </a:lnTo>
                  <a:lnTo>
                    <a:pt x="1173378" y="5148923"/>
                  </a:lnTo>
                  <a:lnTo>
                    <a:pt x="1168590" y="5145697"/>
                  </a:lnTo>
                  <a:lnTo>
                    <a:pt x="1162100" y="5146967"/>
                  </a:lnTo>
                  <a:lnTo>
                    <a:pt x="1155661" y="5156543"/>
                  </a:lnTo>
                  <a:lnTo>
                    <a:pt x="1156931" y="5163032"/>
                  </a:lnTo>
                  <a:lnTo>
                    <a:pt x="1161707" y="5166245"/>
                  </a:lnTo>
                  <a:lnTo>
                    <a:pt x="1196644" y="5190083"/>
                  </a:lnTo>
                  <a:lnTo>
                    <a:pt x="1201394" y="5193360"/>
                  </a:lnTo>
                  <a:lnTo>
                    <a:pt x="1207897" y="5192166"/>
                  </a:lnTo>
                  <a:lnTo>
                    <a:pt x="1214462" y="5182679"/>
                  </a:lnTo>
                  <a:close/>
                </a:path>
                <a:path w="16057244" h="10984865">
                  <a:moveTo>
                    <a:pt x="1239824" y="5073066"/>
                  </a:moveTo>
                  <a:lnTo>
                    <a:pt x="1238123" y="5066677"/>
                  </a:lnTo>
                  <a:lnTo>
                    <a:pt x="1233131" y="5063782"/>
                  </a:lnTo>
                  <a:lnTo>
                    <a:pt x="1196835" y="5043068"/>
                  </a:lnTo>
                  <a:lnTo>
                    <a:pt x="1191806" y="5040249"/>
                  </a:lnTo>
                  <a:lnTo>
                    <a:pt x="1185430" y="5042027"/>
                  </a:lnTo>
                  <a:lnTo>
                    <a:pt x="1179779" y="5052085"/>
                  </a:lnTo>
                  <a:lnTo>
                    <a:pt x="1181595" y="5058562"/>
                  </a:lnTo>
                  <a:lnTo>
                    <a:pt x="1181760" y="5058562"/>
                  </a:lnTo>
                  <a:lnTo>
                    <a:pt x="1186599" y="5061280"/>
                  </a:lnTo>
                  <a:lnTo>
                    <a:pt x="1222667" y="5081867"/>
                  </a:lnTo>
                  <a:lnTo>
                    <a:pt x="1227658" y="5084750"/>
                  </a:lnTo>
                  <a:lnTo>
                    <a:pt x="1234046" y="5083048"/>
                  </a:lnTo>
                  <a:lnTo>
                    <a:pt x="1239824" y="5073066"/>
                  </a:lnTo>
                  <a:close/>
                </a:path>
                <a:path w="16057244" h="10984865">
                  <a:moveTo>
                    <a:pt x="1283652" y="5231993"/>
                  </a:moveTo>
                  <a:lnTo>
                    <a:pt x="1282623" y="5225466"/>
                  </a:lnTo>
                  <a:lnTo>
                    <a:pt x="1277950" y="5222075"/>
                  </a:lnTo>
                  <a:lnTo>
                    <a:pt x="1243380" y="5197284"/>
                  </a:lnTo>
                  <a:lnTo>
                    <a:pt x="1238681" y="5193944"/>
                  </a:lnTo>
                  <a:lnTo>
                    <a:pt x="1232154" y="5195062"/>
                  </a:lnTo>
                  <a:lnTo>
                    <a:pt x="1225486" y="5204472"/>
                  </a:lnTo>
                  <a:lnTo>
                    <a:pt x="1226604" y="5210988"/>
                  </a:lnTo>
                  <a:lnTo>
                    <a:pt x="1231303" y="5214328"/>
                  </a:lnTo>
                  <a:lnTo>
                    <a:pt x="1265682" y="5238978"/>
                  </a:lnTo>
                  <a:lnTo>
                    <a:pt x="1270342" y="5242369"/>
                  </a:lnTo>
                  <a:lnTo>
                    <a:pt x="1276883" y="5241341"/>
                  </a:lnTo>
                  <a:lnTo>
                    <a:pt x="1283652" y="5231993"/>
                  </a:lnTo>
                  <a:close/>
                </a:path>
                <a:path w="16057244" h="10984865">
                  <a:moveTo>
                    <a:pt x="1311376" y="5116055"/>
                  </a:moveTo>
                  <a:lnTo>
                    <a:pt x="1309839" y="5109629"/>
                  </a:lnTo>
                  <a:lnTo>
                    <a:pt x="1304925" y="5106606"/>
                  </a:lnTo>
                  <a:lnTo>
                    <a:pt x="1269161" y="5084965"/>
                  </a:lnTo>
                  <a:lnTo>
                    <a:pt x="1264208" y="5082006"/>
                  </a:lnTo>
                  <a:lnTo>
                    <a:pt x="1257808" y="5083632"/>
                  </a:lnTo>
                  <a:lnTo>
                    <a:pt x="1251889" y="5093538"/>
                  </a:lnTo>
                  <a:lnTo>
                    <a:pt x="1253515" y="5099951"/>
                  </a:lnTo>
                  <a:lnTo>
                    <a:pt x="1258468" y="5102898"/>
                  </a:lnTo>
                  <a:lnTo>
                    <a:pt x="1293990" y="5124399"/>
                  </a:lnTo>
                  <a:lnTo>
                    <a:pt x="1298905" y="5127422"/>
                  </a:lnTo>
                  <a:lnTo>
                    <a:pt x="1305344" y="5125885"/>
                  </a:lnTo>
                  <a:lnTo>
                    <a:pt x="1311376" y="5116055"/>
                  </a:lnTo>
                  <a:close/>
                </a:path>
                <a:path w="16057244" h="10984865">
                  <a:moveTo>
                    <a:pt x="1351711" y="5282870"/>
                  </a:moveTo>
                  <a:lnTo>
                    <a:pt x="1350873" y="5276697"/>
                  </a:lnTo>
                  <a:lnTo>
                    <a:pt x="1350822" y="5276316"/>
                  </a:lnTo>
                  <a:lnTo>
                    <a:pt x="1346225" y="5272824"/>
                  </a:lnTo>
                  <a:lnTo>
                    <a:pt x="1312227" y="5247259"/>
                  </a:lnTo>
                  <a:lnTo>
                    <a:pt x="1307604" y="5243817"/>
                  </a:lnTo>
                  <a:lnTo>
                    <a:pt x="1301064" y="5244782"/>
                  </a:lnTo>
                  <a:lnTo>
                    <a:pt x="1294180" y="5254041"/>
                  </a:lnTo>
                  <a:lnTo>
                    <a:pt x="1295057" y="5259997"/>
                  </a:lnTo>
                  <a:lnTo>
                    <a:pt x="1295146" y="5260581"/>
                  </a:lnTo>
                  <a:lnTo>
                    <a:pt x="1299768" y="5264023"/>
                  </a:lnTo>
                  <a:lnTo>
                    <a:pt x="1333576" y="5289448"/>
                  </a:lnTo>
                  <a:lnTo>
                    <a:pt x="1338173" y="5292941"/>
                  </a:lnTo>
                  <a:lnTo>
                    <a:pt x="1344726" y="5292052"/>
                  </a:lnTo>
                  <a:lnTo>
                    <a:pt x="1351711" y="5282870"/>
                  </a:lnTo>
                  <a:close/>
                </a:path>
                <a:path w="16057244" h="10984865">
                  <a:moveTo>
                    <a:pt x="1381785" y="5160873"/>
                  </a:moveTo>
                  <a:lnTo>
                    <a:pt x="1380426" y="5154409"/>
                  </a:lnTo>
                  <a:lnTo>
                    <a:pt x="1375587" y="5151259"/>
                  </a:lnTo>
                  <a:lnTo>
                    <a:pt x="1340396" y="5128704"/>
                  </a:lnTo>
                  <a:lnTo>
                    <a:pt x="1335519" y="5125631"/>
                  </a:lnTo>
                  <a:lnTo>
                    <a:pt x="1329067" y="5127079"/>
                  </a:lnTo>
                  <a:lnTo>
                    <a:pt x="1322908" y="5136832"/>
                  </a:lnTo>
                  <a:lnTo>
                    <a:pt x="1324368" y="5143284"/>
                  </a:lnTo>
                  <a:lnTo>
                    <a:pt x="1329245" y="5146370"/>
                  </a:lnTo>
                  <a:lnTo>
                    <a:pt x="1364195" y="5168773"/>
                  </a:lnTo>
                  <a:lnTo>
                    <a:pt x="1369034" y="5171922"/>
                  </a:lnTo>
                  <a:lnTo>
                    <a:pt x="1375498" y="5170551"/>
                  </a:lnTo>
                  <a:lnTo>
                    <a:pt x="1381785" y="5160873"/>
                  </a:lnTo>
                  <a:close/>
                </a:path>
                <a:path w="16057244" h="10984865">
                  <a:moveTo>
                    <a:pt x="1418653" y="5335194"/>
                  </a:moveTo>
                  <a:lnTo>
                    <a:pt x="1417891" y="5328628"/>
                  </a:lnTo>
                  <a:lnTo>
                    <a:pt x="1413383" y="5325034"/>
                  </a:lnTo>
                  <a:lnTo>
                    <a:pt x="1379943" y="5298757"/>
                  </a:lnTo>
                  <a:lnTo>
                    <a:pt x="1375384" y="5295214"/>
                  </a:lnTo>
                  <a:lnTo>
                    <a:pt x="1368831" y="5296039"/>
                  </a:lnTo>
                  <a:lnTo>
                    <a:pt x="1361744" y="5305145"/>
                  </a:lnTo>
                  <a:lnTo>
                    <a:pt x="1362570" y="5311699"/>
                  </a:lnTo>
                  <a:lnTo>
                    <a:pt x="1367116" y="5315242"/>
                  </a:lnTo>
                  <a:lnTo>
                    <a:pt x="1400390" y="5341391"/>
                  </a:lnTo>
                  <a:lnTo>
                    <a:pt x="1404899" y="5344973"/>
                  </a:lnTo>
                  <a:lnTo>
                    <a:pt x="1411478" y="5344223"/>
                  </a:lnTo>
                  <a:lnTo>
                    <a:pt x="1418653" y="5335194"/>
                  </a:lnTo>
                  <a:close/>
                </a:path>
                <a:path w="16057244" h="10984865">
                  <a:moveTo>
                    <a:pt x="1451025" y="5207508"/>
                  </a:moveTo>
                  <a:lnTo>
                    <a:pt x="1449819" y="5201005"/>
                  </a:lnTo>
                  <a:lnTo>
                    <a:pt x="1445069" y="5197741"/>
                  </a:lnTo>
                  <a:lnTo>
                    <a:pt x="1410474" y="5174272"/>
                  </a:lnTo>
                  <a:lnTo>
                    <a:pt x="1405686" y="5171071"/>
                  </a:lnTo>
                  <a:lnTo>
                    <a:pt x="1399197" y="5172354"/>
                  </a:lnTo>
                  <a:lnTo>
                    <a:pt x="1392783" y="5181943"/>
                  </a:lnTo>
                  <a:lnTo>
                    <a:pt x="1394066" y="5188432"/>
                  </a:lnTo>
                  <a:lnTo>
                    <a:pt x="1398866" y="5191633"/>
                  </a:lnTo>
                  <a:lnTo>
                    <a:pt x="1433233" y="5214950"/>
                  </a:lnTo>
                  <a:lnTo>
                    <a:pt x="1437982" y="5218214"/>
                  </a:lnTo>
                  <a:lnTo>
                    <a:pt x="1444485" y="5217007"/>
                  </a:lnTo>
                  <a:lnTo>
                    <a:pt x="1451025" y="5207508"/>
                  </a:lnTo>
                  <a:close/>
                </a:path>
                <a:path w="16057244" h="10984865">
                  <a:moveTo>
                    <a:pt x="1484503" y="5388864"/>
                  </a:moveTo>
                  <a:lnTo>
                    <a:pt x="1483880" y="5382285"/>
                  </a:lnTo>
                  <a:lnTo>
                    <a:pt x="1479435" y="5378602"/>
                  </a:lnTo>
                  <a:lnTo>
                    <a:pt x="1446542" y="5351653"/>
                  </a:lnTo>
                  <a:lnTo>
                    <a:pt x="1442059" y="5348021"/>
                  </a:lnTo>
                  <a:lnTo>
                    <a:pt x="1435481" y="5348706"/>
                  </a:lnTo>
                  <a:lnTo>
                    <a:pt x="1428216" y="5357660"/>
                  </a:lnTo>
                  <a:lnTo>
                    <a:pt x="1428902" y="5364238"/>
                  </a:lnTo>
                  <a:lnTo>
                    <a:pt x="1433385" y="5367871"/>
                  </a:lnTo>
                  <a:lnTo>
                    <a:pt x="1466113" y="5394693"/>
                  </a:lnTo>
                  <a:lnTo>
                    <a:pt x="1470558" y="5398376"/>
                  </a:lnTo>
                  <a:lnTo>
                    <a:pt x="1477137" y="5397754"/>
                  </a:lnTo>
                  <a:lnTo>
                    <a:pt x="1484503" y="5388864"/>
                  </a:lnTo>
                  <a:close/>
                </a:path>
                <a:path w="16057244" h="10984865">
                  <a:moveTo>
                    <a:pt x="1519021" y="5255907"/>
                  </a:moveTo>
                  <a:lnTo>
                    <a:pt x="1517992" y="5249380"/>
                  </a:lnTo>
                  <a:lnTo>
                    <a:pt x="1513319" y="5245989"/>
                  </a:lnTo>
                  <a:lnTo>
                    <a:pt x="1479346" y="5221643"/>
                  </a:lnTo>
                  <a:lnTo>
                    <a:pt x="1474647" y="5218315"/>
                  </a:lnTo>
                  <a:lnTo>
                    <a:pt x="1468120" y="5219433"/>
                  </a:lnTo>
                  <a:lnTo>
                    <a:pt x="1461465" y="5228856"/>
                  </a:lnTo>
                  <a:lnTo>
                    <a:pt x="1462582" y="5235372"/>
                  </a:lnTo>
                  <a:lnTo>
                    <a:pt x="1467294" y="5238699"/>
                  </a:lnTo>
                  <a:lnTo>
                    <a:pt x="1501051" y="5262892"/>
                  </a:lnTo>
                  <a:lnTo>
                    <a:pt x="1505712" y="5266283"/>
                  </a:lnTo>
                  <a:lnTo>
                    <a:pt x="1512239" y="5265242"/>
                  </a:lnTo>
                  <a:lnTo>
                    <a:pt x="1519021" y="5255907"/>
                  </a:lnTo>
                  <a:close/>
                </a:path>
                <a:path w="16057244" h="10984865">
                  <a:moveTo>
                    <a:pt x="1549285" y="5443817"/>
                  </a:moveTo>
                  <a:lnTo>
                    <a:pt x="1548790" y="5437225"/>
                  </a:lnTo>
                  <a:lnTo>
                    <a:pt x="1544421" y="5433466"/>
                  </a:lnTo>
                  <a:lnTo>
                    <a:pt x="1512062" y="5405882"/>
                  </a:lnTo>
                  <a:lnTo>
                    <a:pt x="1507655" y="5402161"/>
                  </a:lnTo>
                  <a:lnTo>
                    <a:pt x="1501063" y="5402719"/>
                  </a:lnTo>
                  <a:lnTo>
                    <a:pt x="1493621" y="5411533"/>
                  </a:lnTo>
                  <a:lnTo>
                    <a:pt x="1494180" y="5418125"/>
                  </a:lnTo>
                  <a:lnTo>
                    <a:pt x="1498587" y="5421846"/>
                  </a:lnTo>
                  <a:lnTo>
                    <a:pt x="1530794" y="5449290"/>
                  </a:lnTo>
                  <a:lnTo>
                    <a:pt x="1535163" y="5453062"/>
                  </a:lnTo>
                  <a:lnTo>
                    <a:pt x="1541767" y="5452567"/>
                  </a:lnTo>
                  <a:lnTo>
                    <a:pt x="1549285" y="5443817"/>
                  </a:lnTo>
                  <a:close/>
                </a:path>
                <a:path w="16057244" h="10984865">
                  <a:moveTo>
                    <a:pt x="1585747" y="5306072"/>
                  </a:moveTo>
                  <a:lnTo>
                    <a:pt x="1555343" y="5277040"/>
                  </a:lnTo>
                  <a:lnTo>
                    <a:pt x="1542351" y="5267325"/>
                  </a:lnTo>
                  <a:lnTo>
                    <a:pt x="1535811" y="5268277"/>
                  </a:lnTo>
                  <a:lnTo>
                    <a:pt x="1528914" y="5277523"/>
                  </a:lnTo>
                  <a:lnTo>
                    <a:pt x="1529753" y="5283339"/>
                  </a:lnTo>
                  <a:lnTo>
                    <a:pt x="1529854" y="5284063"/>
                  </a:lnTo>
                  <a:lnTo>
                    <a:pt x="1534477" y="5287518"/>
                  </a:lnTo>
                  <a:lnTo>
                    <a:pt x="1542796" y="5293741"/>
                  </a:lnTo>
                  <a:lnTo>
                    <a:pt x="1567599" y="5312575"/>
                  </a:lnTo>
                  <a:lnTo>
                    <a:pt x="1572171" y="5316080"/>
                  </a:lnTo>
                  <a:lnTo>
                    <a:pt x="1578724" y="5315216"/>
                  </a:lnTo>
                  <a:lnTo>
                    <a:pt x="1585747" y="5306072"/>
                  </a:lnTo>
                  <a:close/>
                </a:path>
                <a:path w="16057244" h="10984865">
                  <a:moveTo>
                    <a:pt x="1613027" y="5499951"/>
                  </a:moveTo>
                  <a:lnTo>
                    <a:pt x="1612646" y="5493347"/>
                  </a:lnTo>
                  <a:lnTo>
                    <a:pt x="1608353" y="5489511"/>
                  </a:lnTo>
                  <a:lnTo>
                    <a:pt x="1576514" y="5461343"/>
                  </a:lnTo>
                  <a:lnTo>
                    <a:pt x="1572183" y="5457533"/>
                  </a:lnTo>
                  <a:lnTo>
                    <a:pt x="1565579" y="5457964"/>
                  </a:lnTo>
                  <a:lnTo>
                    <a:pt x="1557972" y="5466639"/>
                  </a:lnTo>
                  <a:lnTo>
                    <a:pt x="1558404" y="5473243"/>
                  </a:lnTo>
                  <a:lnTo>
                    <a:pt x="1562747" y="5477040"/>
                  </a:lnTo>
                  <a:lnTo>
                    <a:pt x="1594434" y="5505081"/>
                  </a:lnTo>
                  <a:lnTo>
                    <a:pt x="1598739" y="5508930"/>
                  </a:lnTo>
                  <a:lnTo>
                    <a:pt x="1605343" y="5508549"/>
                  </a:lnTo>
                  <a:lnTo>
                    <a:pt x="1613027" y="5499951"/>
                  </a:lnTo>
                  <a:close/>
                </a:path>
                <a:path w="16057244" h="10984865">
                  <a:moveTo>
                    <a:pt x="1651139" y="5357952"/>
                  </a:moveTo>
                  <a:lnTo>
                    <a:pt x="1621497" y="5328132"/>
                  </a:lnTo>
                  <a:lnTo>
                    <a:pt x="1608772" y="5318087"/>
                  </a:lnTo>
                  <a:lnTo>
                    <a:pt x="1602206" y="5318861"/>
                  </a:lnTo>
                  <a:lnTo>
                    <a:pt x="1595069" y="5327929"/>
                  </a:lnTo>
                  <a:lnTo>
                    <a:pt x="1595843" y="5334495"/>
                  </a:lnTo>
                  <a:lnTo>
                    <a:pt x="1600377" y="5338064"/>
                  </a:lnTo>
                  <a:lnTo>
                    <a:pt x="1608518" y="5344503"/>
                  </a:lnTo>
                  <a:lnTo>
                    <a:pt x="1632826" y="5363972"/>
                  </a:lnTo>
                  <a:lnTo>
                    <a:pt x="1637309" y="5367604"/>
                  </a:lnTo>
                  <a:lnTo>
                    <a:pt x="1643888" y="5366918"/>
                  </a:lnTo>
                  <a:lnTo>
                    <a:pt x="1651139" y="5357952"/>
                  </a:lnTo>
                  <a:close/>
                </a:path>
                <a:path w="16057244" h="10984865">
                  <a:moveTo>
                    <a:pt x="1675777" y="5557228"/>
                  </a:moveTo>
                  <a:lnTo>
                    <a:pt x="1675511" y="5550611"/>
                  </a:lnTo>
                  <a:lnTo>
                    <a:pt x="1671281" y="5546699"/>
                  </a:lnTo>
                  <a:lnTo>
                    <a:pt x="1639938" y="5517972"/>
                  </a:lnTo>
                  <a:lnTo>
                    <a:pt x="1635671" y="5514086"/>
                  </a:lnTo>
                  <a:lnTo>
                    <a:pt x="1629067" y="5514403"/>
                  </a:lnTo>
                  <a:lnTo>
                    <a:pt x="1621307" y="5522938"/>
                  </a:lnTo>
                  <a:lnTo>
                    <a:pt x="1621624" y="5529542"/>
                  </a:lnTo>
                  <a:lnTo>
                    <a:pt x="1625892" y="5533428"/>
                  </a:lnTo>
                  <a:lnTo>
                    <a:pt x="1657096" y="5562041"/>
                  </a:lnTo>
                  <a:lnTo>
                    <a:pt x="1661337" y="5565953"/>
                  </a:lnTo>
                  <a:lnTo>
                    <a:pt x="1667941" y="5565699"/>
                  </a:lnTo>
                  <a:lnTo>
                    <a:pt x="1675777" y="5557228"/>
                  </a:lnTo>
                  <a:close/>
                </a:path>
                <a:path w="16057244" h="10984865">
                  <a:moveTo>
                    <a:pt x="1715147" y="5411521"/>
                  </a:moveTo>
                  <a:lnTo>
                    <a:pt x="1686306" y="5380939"/>
                  </a:lnTo>
                  <a:lnTo>
                    <a:pt x="1673847" y="5370563"/>
                  </a:lnTo>
                  <a:lnTo>
                    <a:pt x="1667256" y="5371173"/>
                  </a:lnTo>
                  <a:lnTo>
                    <a:pt x="1659890" y="5380037"/>
                  </a:lnTo>
                  <a:lnTo>
                    <a:pt x="1660486" y="5386629"/>
                  </a:lnTo>
                  <a:lnTo>
                    <a:pt x="1664931" y="5390312"/>
                  </a:lnTo>
                  <a:lnTo>
                    <a:pt x="1672894" y="5396966"/>
                  </a:lnTo>
                  <a:lnTo>
                    <a:pt x="1696681" y="5417070"/>
                  </a:lnTo>
                  <a:lnTo>
                    <a:pt x="1701076" y="5420817"/>
                  </a:lnTo>
                  <a:lnTo>
                    <a:pt x="1707667" y="5420296"/>
                  </a:lnTo>
                  <a:lnTo>
                    <a:pt x="1715147" y="5411521"/>
                  </a:lnTo>
                  <a:close/>
                </a:path>
                <a:path w="16057244" h="10984865">
                  <a:moveTo>
                    <a:pt x="1737512" y="5615533"/>
                  </a:moveTo>
                  <a:lnTo>
                    <a:pt x="1737372" y="5608929"/>
                  </a:lnTo>
                  <a:lnTo>
                    <a:pt x="1733194" y="5604942"/>
                  </a:lnTo>
                  <a:lnTo>
                    <a:pt x="1702371" y="5575693"/>
                  </a:lnTo>
                  <a:lnTo>
                    <a:pt x="1698167" y="5571744"/>
                  </a:lnTo>
                  <a:lnTo>
                    <a:pt x="1691551" y="5571947"/>
                  </a:lnTo>
                  <a:lnTo>
                    <a:pt x="1683651" y="5580342"/>
                  </a:lnTo>
                  <a:lnTo>
                    <a:pt x="1683854" y="5586958"/>
                  </a:lnTo>
                  <a:lnTo>
                    <a:pt x="1688058" y="5590908"/>
                  </a:lnTo>
                  <a:lnTo>
                    <a:pt x="1718767" y="5620029"/>
                  </a:lnTo>
                  <a:lnTo>
                    <a:pt x="1722932" y="5624017"/>
                  </a:lnTo>
                  <a:lnTo>
                    <a:pt x="1729536" y="5623877"/>
                  </a:lnTo>
                  <a:lnTo>
                    <a:pt x="1737512" y="5615533"/>
                  </a:lnTo>
                  <a:close/>
                </a:path>
                <a:path w="16057244" h="10984865">
                  <a:moveTo>
                    <a:pt x="1777733" y="5466753"/>
                  </a:moveTo>
                  <a:lnTo>
                    <a:pt x="1749704" y="5435435"/>
                  </a:lnTo>
                  <a:lnTo>
                    <a:pt x="1737525" y="5424729"/>
                  </a:lnTo>
                  <a:lnTo>
                    <a:pt x="1730921" y="5425160"/>
                  </a:lnTo>
                  <a:lnTo>
                    <a:pt x="1723313" y="5433834"/>
                  </a:lnTo>
                  <a:lnTo>
                    <a:pt x="1723745" y="5440438"/>
                  </a:lnTo>
                  <a:lnTo>
                    <a:pt x="1728089" y="5444236"/>
                  </a:lnTo>
                  <a:lnTo>
                    <a:pt x="1735886" y="5451094"/>
                  </a:lnTo>
                  <a:lnTo>
                    <a:pt x="1759127" y="5471820"/>
                  </a:lnTo>
                  <a:lnTo>
                    <a:pt x="1763420" y="5475681"/>
                  </a:lnTo>
                  <a:lnTo>
                    <a:pt x="1770011" y="5475325"/>
                  </a:lnTo>
                  <a:lnTo>
                    <a:pt x="1777733" y="5466753"/>
                  </a:lnTo>
                  <a:close/>
                </a:path>
                <a:path w="16057244" h="10984865">
                  <a:moveTo>
                    <a:pt x="1798307" y="5674855"/>
                  </a:moveTo>
                  <a:lnTo>
                    <a:pt x="1798256" y="5668251"/>
                  </a:lnTo>
                  <a:lnTo>
                    <a:pt x="1794179" y="5664212"/>
                  </a:lnTo>
                  <a:lnTo>
                    <a:pt x="1790153" y="5668251"/>
                  </a:lnTo>
                  <a:lnTo>
                    <a:pt x="1794129" y="5664212"/>
                  </a:lnTo>
                  <a:lnTo>
                    <a:pt x="1779130" y="5649417"/>
                  </a:lnTo>
                  <a:lnTo>
                    <a:pt x="1763788" y="5634431"/>
                  </a:lnTo>
                  <a:lnTo>
                    <a:pt x="1759750" y="5630507"/>
                  </a:lnTo>
                  <a:lnTo>
                    <a:pt x="1753044" y="5630507"/>
                  </a:lnTo>
                  <a:lnTo>
                    <a:pt x="1745005" y="5638774"/>
                  </a:lnTo>
                  <a:lnTo>
                    <a:pt x="1745094" y="5645391"/>
                  </a:lnTo>
                  <a:lnTo>
                    <a:pt x="1749234" y="5649417"/>
                  </a:lnTo>
                  <a:lnTo>
                    <a:pt x="1779485" y="5679059"/>
                  </a:lnTo>
                  <a:lnTo>
                    <a:pt x="1783588" y="5683110"/>
                  </a:lnTo>
                  <a:lnTo>
                    <a:pt x="1790153" y="5683110"/>
                  </a:lnTo>
                  <a:lnTo>
                    <a:pt x="1798307" y="5674855"/>
                  </a:lnTo>
                  <a:close/>
                </a:path>
                <a:path w="16057244" h="10984865">
                  <a:moveTo>
                    <a:pt x="1838833" y="5523623"/>
                  </a:moveTo>
                  <a:lnTo>
                    <a:pt x="1811642" y="5491569"/>
                  </a:lnTo>
                  <a:lnTo>
                    <a:pt x="1799742" y="5480545"/>
                  </a:lnTo>
                  <a:lnTo>
                    <a:pt x="1793138" y="5480812"/>
                  </a:lnTo>
                  <a:lnTo>
                    <a:pt x="1785302" y="5489283"/>
                  </a:lnTo>
                  <a:lnTo>
                    <a:pt x="1785569" y="5495887"/>
                  </a:lnTo>
                  <a:lnTo>
                    <a:pt x="1789798" y="5499798"/>
                  </a:lnTo>
                  <a:lnTo>
                    <a:pt x="1797418" y="5506859"/>
                  </a:lnTo>
                  <a:lnTo>
                    <a:pt x="1820100" y="5528195"/>
                  </a:lnTo>
                  <a:lnTo>
                    <a:pt x="1824291" y="5532171"/>
                  </a:lnTo>
                  <a:lnTo>
                    <a:pt x="1830895" y="5531993"/>
                  </a:lnTo>
                  <a:lnTo>
                    <a:pt x="1838833" y="5523623"/>
                  </a:lnTo>
                  <a:close/>
                </a:path>
                <a:path w="16057244" h="10984865">
                  <a:moveTo>
                    <a:pt x="1857883" y="5728195"/>
                  </a:moveTo>
                  <a:lnTo>
                    <a:pt x="1853844" y="5724080"/>
                  </a:lnTo>
                  <a:lnTo>
                    <a:pt x="1839239" y="5709234"/>
                  </a:lnTo>
                  <a:lnTo>
                    <a:pt x="1824291" y="5694184"/>
                  </a:lnTo>
                  <a:lnTo>
                    <a:pt x="1820214" y="5690095"/>
                  </a:lnTo>
                  <a:lnTo>
                    <a:pt x="1813598" y="5690095"/>
                  </a:lnTo>
                  <a:lnTo>
                    <a:pt x="1805432" y="5698236"/>
                  </a:lnTo>
                  <a:lnTo>
                    <a:pt x="1805419" y="5704852"/>
                  </a:lnTo>
                  <a:lnTo>
                    <a:pt x="1809496" y="5708929"/>
                  </a:lnTo>
                  <a:lnTo>
                    <a:pt x="1824380" y="5723928"/>
                  </a:lnTo>
                  <a:lnTo>
                    <a:pt x="1838934" y="5738698"/>
                  </a:lnTo>
                  <a:lnTo>
                    <a:pt x="1843036" y="5742889"/>
                  </a:lnTo>
                  <a:lnTo>
                    <a:pt x="1849589" y="5742889"/>
                  </a:lnTo>
                  <a:lnTo>
                    <a:pt x="1857819" y="5734812"/>
                  </a:lnTo>
                  <a:lnTo>
                    <a:pt x="1857883" y="5728195"/>
                  </a:lnTo>
                  <a:close/>
                </a:path>
                <a:path w="16057244" h="10984865">
                  <a:moveTo>
                    <a:pt x="1898281" y="5575351"/>
                  </a:moveTo>
                  <a:lnTo>
                    <a:pt x="1894205" y="5571274"/>
                  </a:lnTo>
                  <a:lnTo>
                    <a:pt x="1879523" y="5556669"/>
                  </a:lnTo>
                  <a:lnTo>
                    <a:pt x="1864601" y="5542026"/>
                  </a:lnTo>
                  <a:lnTo>
                    <a:pt x="1860562" y="5538089"/>
                  </a:lnTo>
                  <a:lnTo>
                    <a:pt x="1853869" y="5538089"/>
                  </a:lnTo>
                  <a:lnTo>
                    <a:pt x="1845805" y="5546344"/>
                  </a:lnTo>
                  <a:lnTo>
                    <a:pt x="1845894" y="5552960"/>
                  </a:lnTo>
                  <a:lnTo>
                    <a:pt x="1850021" y="5556986"/>
                  </a:lnTo>
                  <a:lnTo>
                    <a:pt x="1864842" y="5571528"/>
                  </a:lnTo>
                  <a:lnTo>
                    <a:pt x="1879422" y="5586031"/>
                  </a:lnTo>
                  <a:lnTo>
                    <a:pt x="1883511" y="5590121"/>
                  </a:lnTo>
                  <a:lnTo>
                    <a:pt x="1890115" y="5590121"/>
                  </a:lnTo>
                  <a:lnTo>
                    <a:pt x="1898281" y="5581967"/>
                  </a:lnTo>
                  <a:lnTo>
                    <a:pt x="1898281" y="5575351"/>
                  </a:lnTo>
                  <a:close/>
                </a:path>
                <a:path w="16057244" h="10984865">
                  <a:moveTo>
                    <a:pt x="1915629" y="5788190"/>
                  </a:moveTo>
                  <a:lnTo>
                    <a:pt x="1911654" y="5784012"/>
                  </a:lnTo>
                  <a:lnTo>
                    <a:pt x="1882876" y="5753925"/>
                  </a:lnTo>
                  <a:lnTo>
                    <a:pt x="1878876" y="5749772"/>
                  </a:lnTo>
                  <a:lnTo>
                    <a:pt x="1872145" y="5749772"/>
                  </a:lnTo>
                  <a:lnTo>
                    <a:pt x="1863953" y="5757659"/>
                  </a:lnTo>
                  <a:lnTo>
                    <a:pt x="1863839" y="5764276"/>
                  </a:lnTo>
                  <a:lnTo>
                    <a:pt x="1867839" y="5768429"/>
                  </a:lnTo>
                  <a:lnTo>
                    <a:pt x="1896503" y="5798388"/>
                  </a:lnTo>
                  <a:lnTo>
                    <a:pt x="1900478" y="5802566"/>
                  </a:lnTo>
                  <a:lnTo>
                    <a:pt x="1907082" y="5802744"/>
                  </a:lnTo>
                  <a:lnTo>
                    <a:pt x="1915452" y="5794807"/>
                  </a:lnTo>
                  <a:lnTo>
                    <a:pt x="1915629" y="5788190"/>
                  </a:lnTo>
                  <a:close/>
                </a:path>
                <a:path w="16057244" h="10984865">
                  <a:moveTo>
                    <a:pt x="1955977" y="5634748"/>
                  </a:moveTo>
                  <a:lnTo>
                    <a:pt x="1952002" y="5630570"/>
                  </a:lnTo>
                  <a:lnTo>
                    <a:pt x="1930501" y="5608167"/>
                  </a:lnTo>
                  <a:lnTo>
                    <a:pt x="1923288" y="5600751"/>
                  </a:lnTo>
                  <a:lnTo>
                    <a:pt x="1919262" y="5596610"/>
                  </a:lnTo>
                  <a:lnTo>
                    <a:pt x="1912556" y="5596610"/>
                  </a:lnTo>
                  <a:lnTo>
                    <a:pt x="1904390" y="5604586"/>
                  </a:lnTo>
                  <a:lnTo>
                    <a:pt x="1904301" y="5611190"/>
                  </a:lnTo>
                  <a:lnTo>
                    <a:pt x="1908327" y="5615317"/>
                  </a:lnTo>
                  <a:lnTo>
                    <a:pt x="1915490" y="5622696"/>
                  </a:lnTo>
                  <a:lnTo>
                    <a:pt x="1936864" y="5644972"/>
                  </a:lnTo>
                  <a:lnTo>
                    <a:pt x="1940839" y="5649150"/>
                  </a:lnTo>
                  <a:lnTo>
                    <a:pt x="1947456" y="5649315"/>
                  </a:lnTo>
                  <a:lnTo>
                    <a:pt x="1955812" y="5641365"/>
                  </a:lnTo>
                  <a:lnTo>
                    <a:pt x="1955901" y="5637530"/>
                  </a:lnTo>
                  <a:lnTo>
                    <a:pt x="1955977" y="5634748"/>
                  </a:lnTo>
                  <a:close/>
                </a:path>
                <a:path w="16057244" h="10984865">
                  <a:moveTo>
                    <a:pt x="1972398" y="5849112"/>
                  </a:moveTo>
                  <a:lnTo>
                    <a:pt x="1968500" y="5844870"/>
                  </a:lnTo>
                  <a:lnTo>
                    <a:pt x="1940191" y="5814326"/>
                  </a:lnTo>
                  <a:lnTo>
                    <a:pt x="1936254" y="5810110"/>
                  </a:lnTo>
                  <a:lnTo>
                    <a:pt x="1929650" y="5809881"/>
                  </a:lnTo>
                  <a:lnTo>
                    <a:pt x="1921217" y="5817755"/>
                  </a:lnTo>
                  <a:lnTo>
                    <a:pt x="1920989" y="5824372"/>
                  </a:lnTo>
                  <a:lnTo>
                    <a:pt x="1924926" y="5828589"/>
                  </a:lnTo>
                  <a:lnTo>
                    <a:pt x="1953120" y="5859005"/>
                  </a:lnTo>
                  <a:lnTo>
                    <a:pt x="1957019" y="5863247"/>
                  </a:lnTo>
                  <a:lnTo>
                    <a:pt x="1963635" y="5863526"/>
                  </a:lnTo>
                  <a:lnTo>
                    <a:pt x="1972119" y="5855716"/>
                  </a:lnTo>
                  <a:lnTo>
                    <a:pt x="1972398" y="5849112"/>
                  </a:lnTo>
                  <a:close/>
                </a:path>
                <a:path w="16057244" h="10984865">
                  <a:moveTo>
                    <a:pt x="2012238" y="5695480"/>
                  </a:moveTo>
                  <a:lnTo>
                    <a:pt x="1980361" y="5660733"/>
                  </a:lnTo>
                  <a:lnTo>
                    <a:pt x="1969820" y="5656262"/>
                  </a:lnTo>
                  <a:lnTo>
                    <a:pt x="1961375" y="5664111"/>
                  </a:lnTo>
                  <a:lnTo>
                    <a:pt x="1961222" y="5668327"/>
                  </a:lnTo>
                  <a:lnTo>
                    <a:pt x="1961134" y="5670728"/>
                  </a:lnTo>
                  <a:lnTo>
                    <a:pt x="1965058" y="5674944"/>
                  </a:lnTo>
                  <a:lnTo>
                    <a:pt x="1972056" y="5682500"/>
                  </a:lnTo>
                  <a:lnTo>
                    <a:pt x="1992909" y="5705259"/>
                  </a:lnTo>
                  <a:lnTo>
                    <a:pt x="1996782" y="5709526"/>
                  </a:lnTo>
                  <a:lnTo>
                    <a:pt x="2003386" y="5709844"/>
                  </a:lnTo>
                  <a:lnTo>
                    <a:pt x="2011921" y="5702084"/>
                  </a:lnTo>
                  <a:lnTo>
                    <a:pt x="2012137" y="5697652"/>
                  </a:lnTo>
                  <a:lnTo>
                    <a:pt x="2012238" y="5695480"/>
                  </a:lnTo>
                  <a:close/>
                </a:path>
                <a:path w="16057244" h="10984865">
                  <a:moveTo>
                    <a:pt x="2028228" y="5910872"/>
                  </a:moveTo>
                  <a:lnTo>
                    <a:pt x="2024392" y="5906579"/>
                  </a:lnTo>
                  <a:lnTo>
                    <a:pt x="1996554" y="5875617"/>
                  </a:lnTo>
                  <a:lnTo>
                    <a:pt x="1992680" y="5871337"/>
                  </a:lnTo>
                  <a:lnTo>
                    <a:pt x="1986076" y="5871019"/>
                  </a:lnTo>
                  <a:lnTo>
                    <a:pt x="1977529" y="5878754"/>
                  </a:lnTo>
                  <a:lnTo>
                    <a:pt x="1977199" y="5885358"/>
                  </a:lnTo>
                  <a:lnTo>
                    <a:pt x="1981073" y="5889637"/>
                  </a:lnTo>
                  <a:lnTo>
                    <a:pt x="2008809" y="5920486"/>
                  </a:lnTo>
                  <a:lnTo>
                    <a:pt x="2012645" y="5924791"/>
                  </a:lnTo>
                  <a:lnTo>
                    <a:pt x="2019249" y="5925159"/>
                  </a:lnTo>
                  <a:lnTo>
                    <a:pt x="2027847" y="5917476"/>
                  </a:lnTo>
                  <a:lnTo>
                    <a:pt x="2028228" y="5910872"/>
                  </a:lnTo>
                  <a:close/>
                </a:path>
                <a:path w="16057244" h="10984865">
                  <a:moveTo>
                    <a:pt x="2067153" y="5757418"/>
                  </a:moveTo>
                  <a:lnTo>
                    <a:pt x="2063369" y="5753062"/>
                  </a:lnTo>
                  <a:lnTo>
                    <a:pt x="2042896" y="5729732"/>
                  </a:lnTo>
                  <a:lnTo>
                    <a:pt x="2036025" y="5721997"/>
                  </a:lnTo>
                  <a:lnTo>
                    <a:pt x="2032203" y="5717679"/>
                  </a:lnTo>
                  <a:lnTo>
                    <a:pt x="2025599" y="5717298"/>
                  </a:lnTo>
                  <a:lnTo>
                    <a:pt x="2016975" y="5724957"/>
                  </a:lnTo>
                  <a:lnTo>
                    <a:pt x="2016696" y="5729732"/>
                  </a:lnTo>
                  <a:lnTo>
                    <a:pt x="2016594" y="5731561"/>
                  </a:lnTo>
                  <a:lnTo>
                    <a:pt x="2020417" y="5735866"/>
                  </a:lnTo>
                  <a:lnTo>
                    <a:pt x="2027250" y="5743575"/>
                  </a:lnTo>
                  <a:lnTo>
                    <a:pt x="2047621" y="5766778"/>
                  </a:lnTo>
                  <a:lnTo>
                    <a:pt x="2051405" y="5771134"/>
                  </a:lnTo>
                  <a:lnTo>
                    <a:pt x="2057996" y="5771591"/>
                  </a:lnTo>
                  <a:lnTo>
                    <a:pt x="2066696" y="5764009"/>
                  </a:lnTo>
                  <a:lnTo>
                    <a:pt x="2067039" y="5759031"/>
                  </a:lnTo>
                  <a:lnTo>
                    <a:pt x="2067153" y="5757418"/>
                  </a:lnTo>
                  <a:close/>
                </a:path>
                <a:path w="16057244" h="10984865">
                  <a:moveTo>
                    <a:pt x="2083155" y="5973432"/>
                  </a:moveTo>
                  <a:lnTo>
                    <a:pt x="2079383" y="5969076"/>
                  </a:lnTo>
                  <a:lnTo>
                    <a:pt x="2051989" y="5937732"/>
                  </a:lnTo>
                  <a:lnTo>
                    <a:pt x="2048179" y="5933402"/>
                  </a:lnTo>
                  <a:lnTo>
                    <a:pt x="2041588" y="5932970"/>
                  </a:lnTo>
                  <a:lnTo>
                    <a:pt x="2032927" y="5940590"/>
                  </a:lnTo>
                  <a:lnTo>
                    <a:pt x="2032495" y="5947194"/>
                  </a:lnTo>
                  <a:lnTo>
                    <a:pt x="2036305" y="5951525"/>
                  </a:lnTo>
                  <a:lnTo>
                    <a:pt x="2063597" y="5982767"/>
                  </a:lnTo>
                  <a:lnTo>
                    <a:pt x="2067382" y="5987123"/>
                  </a:lnTo>
                  <a:lnTo>
                    <a:pt x="2073973" y="5987593"/>
                  </a:lnTo>
                  <a:lnTo>
                    <a:pt x="2082698" y="5980023"/>
                  </a:lnTo>
                  <a:lnTo>
                    <a:pt x="2083155" y="5973432"/>
                  </a:lnTo>
                  <a:close/>
                </a:path>
                <a:path w="16057244" h="10984865">
                  <a:moveTo>
                    <a:pt x="2120798" y="5820435"/>
                  </a:moveTo>
                  <a:lnTo>
                    <a:pt x="2090381" y="5784405"/>
                  </a:lnTo>
                  <a:lnTo>
                    <a:pt x="2080044" y="5779503"/>
                  </a:lnTo>
                  <a:lnTo>
                    <a:pt x="2071268" y="5786983"/>
                  </a:lnTo>
                  <a:lnTo>
                    <a:pt x="2070747" y="5793575"/>
                  </a:lnTo>
                  <a:lnTo>
                    <a:pt x="2074494" y="5797969"/>
                  </a:lnTo>
                  <a:lnTo>
                    <a:pt x="2087829" y="5813653"/>
                  </a:lnTo>
                  <a:lnTo>
                    <a:pt x="2101075" y="5829414"/>
                  </a:lnTo>
                  <a:lnTo>
                    <a:pt x="2104783" y="5833834"/>
                  </a:lnTo>
                  <a:lnTo>
                    <a:pt x="2111362" y="5834418"/>
                  </a:lnTo>
                  <a:lnTo>
                    <a:pt x="2120214" y="5827014"/>
                  </a:lnTo>
                  <a:lnTo>
                    <a:pt x="2120798" y="5820435"/>
                  </a:lnTo>
                  <a:close/>
                </a:path>
                <a:path w="16057244" h="10984865">
                  <a:moveTo>
                    <a:pt x="2137232" y="6036716"/>
                  </a:moveTo>
                  <a:lnTo>
                    <a:pt x="2133511" y="6032309"/>
                  </a:lnTo>
                  <a:lnTo>
                    <a:pt x="2106549" y="6000597"/>
                  </a:lnTo>
                  <a:lnTo>
                    <a:pt x="2102802" y="5996216"/>
                  </a:lnTo>
                  <a:lnTo>
                    <a:pt x="2096211" y="5995708"/>
                  </a:lnTo>
                  <a:lnTo>
                    <a:pt x="2087448" y="6003214"/>
                  </a:lnTo>
                  <a:lnTo>
                    <a:pt x="2086927" y="6009805"/>
                  </a:lnTo>
                  <a:lnTo>
                    <a:pt x="2090686" y="6014186"/>
                  </a:lnTo>
                  <a:lnTo>
                    <a:pt x="2117560" y="6045784"/>
                  </a:lnTo>
                  <a:lnTo>
                    <a:pt x="2121281" y="6050191"/>
                  </a:lnTo>
                  <a:lnTo>
                    <a:pt x="2127872" y="6050750"/>
                  </a:lnTo>
                  <a:lnTo>
                    <a:pt x="2136686" y="6043295"/>
                  </a:lnTo>
                  <a:lnTo>
                    <a:pt x="2137232" y="6036716"/>
                  </a:lnTo>
                  <a:close/>
                </a:path>
                <a:path w="16057244" h="10984865">
                  <a:moveTo>
                    <a:pt x="2173249" y="5884405"/>
                  </a:moveTo>
                  <a:lnTo>
                    <a:pt x="2143506" y="5847854"/>
                  </a:lnTo>
                  <a:lnTo>
                    <a:pt x="2133257" y="5842749"/>
                  </a:lnTo>
                  <a:lnTo>
                    <a:pt x="2124354" y="5850077"/>
                  </a:lnTo>
                  <a:lnTo>
                    <a:pt x="2123706" y="5856656"/>
                  </a:lnTo>
                  <a:lnTo>
                    <a:pt x="2127364" y="5861113"/>
                  </a:lnTo>
                  <a:lnTo>
                    <a:pt x="2140407" y="5877052"/>
                  </a:lnTo>
                  <a:lnTo>
                    <a:pt x="2153374" y="5893041"/>
                  </a:lnTo>
                  <a:lnTo>
                    <a:pt x="2157006" y="5897537"/>
                  </a:lnTo>
                  <a:lnTo>
                    <a:pt x="2163584" y="5898235"/>
                  </a:lnTo>
                  <a:lnTo>
                    <a:pt x="2172551" y="5890984"/>
                  </a:lnTo>
                  <a:lnTo>
                    <a:pt x="2173249" y="5884405"/>
                  </a:lnTo>
                  <a:close/>
                </a:path>
                <a:path w="16057244" h="10984865">
                  <a:moveTo>
                    <a:pt x="2190508" y="6100661"/>
                  </a:moveTo>
                  <a:lnTo>
                    <a:pt x="2186838" y="6096216"/>
                  </a:lnTo>
                  <a:lnTo>
                    <a:pt x="2160270" y="6064174"/>
                  </a:lnTo>
                  <a:lnTo>
                    <a:pt x="2156574" y="6059754"/>
                  </a:lnTo>
                  <a:lnTo>
                    <a:pt x="2149995" y="6059157"/>
                  </a:lnTo>
                  <a:lnTo>
                    <a:pt x="2141131" y="6066548"/>
                  </a:lnTo>
                  <a:lnTo>
                    <a:pt x="2140547" y="6073127"/>
                  </a:lnTo>
                  <a:lnTo>
                    <a:pt x="2144242" y="6077559"/>
                  </a:lnTo>
                  <a:lnTo>
                    <a:pt x="2170722" y="6109500"/>
                  </a:lnTo>
                  <a:lnTo>
                    <a:pt x="2174392" y="6113945"/>
                  </a:lnTo>
                  <a:lnTo>
                    <a:pt x="2180971" y="6114580"/>
                  </a:lnTo>
                  <a:lnTo>
                    <a:pt x="2189873" y="6107252"/>
                  </a:lnTo>
                  <a:lnTo>
                    <a:pt x="2190508" y="6100661"/>
                  </a:lnTo>
                  <a:close/>
                </a:path>
                <a:path w="16057244" h="10984865">
                  <a:moveTo>
                    <a:pt x="2224633" y="5949239"/>
                  </a:moveTo>
                  <a:lnTo>
                    <a:pt x="2195487" y="5912205"/>
                  </a:lnTo>
                  <a:lnTo>
                    <a:pt x="2185327" y="5906935"/>
                  </a:lnTo>
                  <a:lnTo>
                    <a:pt x="2176297" y="5914110"/>
                  </a:lnTo>
                  <a:lnTo>
                    <a:pt x="2175535" y="5920676"/>
                  </a:lnTo>
                  <a:lnTo>
                    <a:pt x="2179129" y="5925197"/>
                  </a:lnTo>
                  <a:lnTo>
                    <a:pt x="2191905" y="5941352"/>
                  </a:lnTo>
                  <a:lnTo>
                    <a:pt x="2204618" y="5957557"/>
                  </a:lnTo>
                  <a:lnTo>
                    <a:pt x="2208174" y="5962104"/>
                  </a:lnTo>
                  <a:lnTo>
                    <a:pt x="2214727" y="5962904"/>
                  </a:lnTo>
                  <a:lnTo>
                    <a:pt x="2223820" y="5955804"/>
                  </a:lnTo>
                  <a:lnTo>
                    <a:pt x="2224633" y="5949239"/>
                  </a:lnTo>
                  <a:close/>
                </a:path>
                <a:path w="16057244" h="10984865">
                  <a:moveTo>
                    <a:pt x="2243010" y="6165227"/>
                  </a:moveTo>
                  <a:lnTo>
                    <a:pt x="2239391" y="6160732"/>
                  </a:lnTo>
                  <a:lnTo>
                    <a:pt x="2213216" y="6128397"/>
                  </a:lnTo>
                  <a:lnTo>
                    <a:pt x="2209571" y="6123927"/>
                  </a:lnTo>
                  <a:lnTo>
                    <a:pt x="2202992" y="6123254"/>
                  </a:lnTo>
                  <a:lnTo>
                    <a:pt x="2194039" y="6130544"/>
                  </a:lnTo>
                  <a:lnTo>
                    <a:pt x="2193366" y="6137122"/>
                  </a:lnTo>
                  <a:lnTo>
                    <a:pt x="2197011" y="6141593"/>
                  </a:lnTo>
                  <a:lnTo>
                    <a:pt x="2223122" y="6173838"/>
                  </a:lnTo>
                  <a:lnTo>
                    <a:pt x="2226741" y="6178334"/>
                  </a:lnTo>
                  <a:lnTo>
                    <a:pt x="2233320" y="6179045"/>
                  </a:lnTo>
                  <a:lnTo>
                    <a:pt x="2242299" y="6171806"/>
                  </a:lnTo>
                  <a:lnTo>
                    <a:pt x="2243010" y="6165227"/>
                  </a:lnTo>
                  <a:close/>
                </a:path>
                <a:path w="16057244" h="10984865">
                  <a:moveTo>
                    <a:pt x="2275014" y="6014821"/>
                  </a:moveTo>
                  <a:lnTo>
                    <a:pt x="2271534" y="6010224"/>
                  </a:lnTo>
                  <a:lnTo>
                    <a:pt x="2246414" y="5977369"/>
                  </a:lnTo>
                  <a:lnTo>
                    <a:pt x="2242896" y="5972797"/>
                  </a:lnTo>
                  <a:lnTo>
                    <a:pt x="2236343" y="5971946"/>
                  </a:lnTo>
                  <a:lnTo>
                    <a:pt x="2227199" y="5978982"/>
                  </a:lnTo>
                  <a:lnTo>
                    <a:pt x="2226348" y="5985548"/>
                  </a:lnTo>
                  <a:lnTo>
                    <a:pt x="2229866" y="5990107"/>
                  </a:lnTo>
                  <a:lnTo>
                    <a:pt x="2254885" y="6022848"/>
                  </a:lnTo>
                  <a:lnTo>
                    <a:pt x="2258377" y="6027445"/>
                  </a:lnTo>
                  <a:lnTo>
                    <a:pt x="2264930" y="6028347"/>
                  </a:lnTo>
                  <a:lnTo>
                    <a:pt x="2274112" y="6021362"/>
                  </a:lnTo>
                  <a:lnTo>
                    <a:pt x="2275014" y="6014821"/>
                  </a:lnTo>
                  <a:close/>
                </a:path>
                <a:path w="16057244" h="10984865">
                  <a:moveTo>
                    <a:pt x="2294813" y="6230353"/>
                  </a:moveTo>
                  <a:lnTo>
                    <a:pt x="2291245" y="6225832"/>
                  </a:lnTo>
                  <a:lnTo>
                    <a:pt x="2265400" y="6193218"/>
                  </a:lnTo>
                  <a:lnTo>
                    <a:pt x="2261806" y="6188697"/>
                  </a:lnTo>
                  <a:lnTo>
                    <a:pt x="2255240" y="6187960"/>
                  </a:lnTo>
                  <a:lnTo>
                    <a:pt x="2246223" y="6195149"/>
                  </a:lnTo>
                  <a:lnTo>
                    <a:pt x="2245474" y="6201715"/>
                  </a:lnTo>
                  <a:lnTo>
                    <a:pt x="2249068" y="6206223"/>
                  </a:lnTo>
                  <a:lnTo>
                    <a:pt x="2274836" y="6238760"/>
                  </a:lnTo>
                  <a:lnTo>
                    <a:pt x="2278405" y="6243282"/>
                  </a:lnTo>
                  <a:lnTo>
                    <a:pt x="2284971" y="6244069"/>
                  </a:lnTo>
                  <a:lnTo>
                    <a:pt x="2294039" y="6236919"/>
                  </a:lnTo>
                  <a:lnTo>
                    <a:pt x="2294813" y="6230353"/>
                  </a:lnTo>
                  <a:close/>
                </a:path>
                <a:path w="16057244" h="10984865">
                  <a:moveTo>
                    <a:pt x="2324519" y="6081039"/>
                  </a:moveTo>
                  <a:lnTo>
                    <a:pt x="2321090" y="6076404"/>
                  </a:lnTo>
                  <a:lnTo>
                    <a:pt x="2296414" y="6043231"/>
                  </a:lnTo>
                  <a:lnTo>
                    <a:pt x="2292959" y="6038621"/>
                  </a:lnTo>
                  <a:lnTo>
                    <a:pt x="2286419" y="6037681"/>
                  </a:lnTo>
                  <a:lnTo>
                    <a:pt x="2277186" y="6044590"/>
                  </a:lnTo>
                  <a:lnTo>
                    <a:pt x="2276246" y="6051143"/>
                  </a:lnTo>
                  <a:lnTo>
                    <a:pt x="2279700" y="6055753"/>
                  </a:lnTo>
                  <a:lnTo>
                    <a:pt x="2304300" y="6088824"/>
                  </a:lnTo>
                  <a:lnTo>
                    <a:pt x="2307729" y="6093460"/>
                  </a:lnTo>
                  <a:lnTo>
                    <a:pt x="2314270" y="6094438"/>
                  </a:lnTo>
                  <a:lnTo>
                    <a:pt x="2323541" y="6087580"/>
                  </a:lnTo>
                  <a:lnTo>
                    <a:pt x="2324519" y="6081039"/>
                  </a:lnTo>
                  <a:close/>
                </a:path>
                <a:path w="16057244" h="10984865">
                  <a:moveTo>
                    <a:pt x="2345944" y="6295987"/>
                  </a:moveTo>
                  <a:lnTo>
                    <a:pt x="2342426" y="6291427"/>
                  </a:lnTo>
                  <a:lnTo>
                    <a:pt x="2316911" y="6258572"/>
                  </a:lnTo>
                  <a:lnTo>
                    <a:pt x="2313368" y="6254013"/>
                  </a:lnTo>
                  <a:lnTo>
                    <a:pt x="2306802" y="6253213"/>
                  </a:lnTo>
                  <a:lnTo>
                    <a:pt x="2297709" y="6260300"/>
                  </a:lnTo>
                  <a:lnTo>
                    <a:pt x="2296896" y="6266866"/>
                  </a:lnTo>
                  <a:lnTo>
                    <a:pt x="2300440" y="6271412"/>
                  </a:lnTo>
                  <a:lnTo>
                    <a:pt x="2325890" y="6304191"/>
                  </a:lnTo>
                  <a:lnTo>
                    <a:pt x="2329421" y="6308763"/>
                  </a:lnTo>
                  <a:lnTo>
                    <a:pt x="2335974" y="6309601"/>
                  </a:lnTo>
                  <a:lnTo>
                    <a:pt x="2345105" y="6302553"/>
                  </a:lnTo>
                  <a:lnTo>
                    <a:pt x="2345944" y="6295987"/>
                  </a:lnTo>
                  <a:close/>
                </a:path>
                <a:path w="16057244" h="10984865">
                  <a:moveTo>
                    <a:pt x="2373261" y="6147803"/>
                  </a:moveTo>
                  <a:lnTo>
                    <a:pt x="2369883" y="6143129"/>
                  </a:lnTo>
                  <a:lnTo>
                    <a:pt x="2345575" y="6109703"/>
                  </a:lnTo>
                  <a:lnTo>
                    <a:pt x="2342172" y="6105042"/>
                  </a:lnTo>
                  <a:lnTo>
                    <a:pt x="2335644" y="6104026"/>
                  </a:lnTo>
                  <a:lnTo>
                    <a:pt x="2326322" y="6110833"/>
                  </a:lnTo>
                  <a:lnTo>
                    <a:pt x="2325306" y="6117374"/>
                  </a:lnTo>
                  <a:lnTo>
                    <a:pt x="2328722" y="6122035"/>
                  </a:lnTo>
                  <a:lnTo>
                    <a:pt x="2352954" y="6155372"/>
                  </a:lnTo>
                  <a:lnTo>
                    <a:pt x="2356332" y="6160046"/>
                  </a:lnTo>
                  <a:lnTo>
                    <a:pt x="2362860" y="6161100"/>
                  </a:lnTo>
                  <a:lnTo>
                    <a:pt x="2372207" y="6154331"/>
                  </a:lnTo>
                  <a:lnTo>
                    <a:pt x="2373261" y="6147803"/>
                  </a:lnTo>
                  <a:close/>
                </a:path>
                <a:path w="16057244" h="10984865">
                  <a:moveTo>
                    <a:pt x="2396477" y="6362078"/>
                  </a:moveTo>
                  <a:lnTo>
                    <a:pt x="2367775" y="6324397"/>
                  </a:lnTo>
                  <a:lnTo>
                    <a:pt x="2357717" y="6318948"/>
                  </a:lnTo>
                  <a:lnTo>
                    <a:pt x="2348560" y="6325959"/>
                  </a:lnTo>
                  <a:lnTo>
                    <a:pt x="2347684" y="6332512"/>
                  </a:lnTo>
                  <a:lnTo>
                    <a:pt x="2351189" y="6337097"/>
                  </a:lnTo>
                  <a:lnTo>
                    <a:pt x="2376347" y="6370117"/>
                  </a:lnTo>
                  <a:lnTo>
                    <a:pt x="2379840" y="6374714"/>
                  </a:lnTo>
                  <a:lnTo>
                    <a:pt x="2386393" y="6375603"/>
                  </a:lnTo>
                  <a:lnTo>
                    <a:pt x="2395575" y="6368631"/>
                  </a:lnTo>
                  <a:lnTo>
                    <a:pt x="2396477" y="6362078"/>
                  </a:lnTo>
                  <a:close/>
                </a:path>
                <a:path w="16057244" h="10984865">
                  <a:moveTo>
                    <a:pt x="2421331" y="6215037"/>
                  </a:moveTo>
                  <a:lnTo>
                    <a:pt x="2417991" y="6210325"/>
                  </a:lnTo>
                  <a:lnTo>
                    <a:pt x="2394013" y="6176683"/>
                  </a:lnTo>
                  <a:lnTo>
                    <a:pt x="2390660" y="6171997"/>
                  </a:lnTo>
                  <a:lnTo>
                    <a:pt x="2384133" y="6170904"/>
                  </a:lnTo>
                  <a:lnTo>
                    <a:pt x="2374760" y="6177623"/>
                  </a:lnTo>
                  <a:lnTo>
                    <a:pt x="2373680" y="6184150"/>
                  </a:lnTo>
                  <a:lnTo>
                    <a:pt x="2377033" y="6188837"/>
                  </a:lnTo>
                  <a:lnTo>
                    <a:pt x="2400960" y="6222416"/>
                  </a:lnTo>
                  <a:lnTo>
                    <a:pt x="2404300" y="6227127"/>
                  </a:lnTo>
                  <a:lnTo>
                    <a:pt x="2410815" y="6228232"/>
                  </a:lnTo>
                  <a:lnTo>
                    <a:pt x="2420226" y="6221552"/>
                  </a:lnTo>
                  <a:lnTo>
                    <a:pt x="2421331" y="6215037"/>
                  </a:lnTo>
                  <a:close/>
                </a:path>
                <a:path w="16057244" h="10984865">
                  <a:moveTo>
                    <a:pt x="2446451" y="6428587"/>
                  </a:moveTo>
                  <a:lnTo>
                    <a:pt x="2443010" y="6423965"/>
                  </a:lnTo>
                  <a:lnTo>
                    <a:pt x="2418067" y="6390678"/>
                  </a:lnTo>
                  <a:lnTo>
                    <a:pt x="2414600" y="6386068"/>
                  </a:lnTo>
                  <a:lnTo>
                    <a:pt x="2408047" y="6385141"/>
                  </a:lnTo>
                  <a:lnTo>
                    <a:pt x="2398826" y="6392075"/>
                  </a:lnTo>
                  <a:lnTo>
                    <a:pt x="2397912" y="6398628"/>
                  </a:lnTo>
                  <a:lnTo>
                    <a:pt x="2401379" y="6403238"/>
                  </a:lnTo>
                  <a:lnTo>
                    <a:pt x="2426271" y="6436461"/>
                  </a:lnTo>
                  <a:lnTo>
                    <a:pt x="2429713" y="6441072"/>
                  </a:lnTo>
                  <a:lnTo>
                    <a:pt x="2436266" y="6442024"/>
                  </a:lnTo>
                  <a:lnTo>
                    <a:pt x="2445499" y="6435128"/>
                  </a:lnTo>
                  <a:lnTo>
                    <a:pt x="2446451" y="6428587"/>
                  </a:lnTo>
                  <a:close/>
                </a:path>
                <a:path w="16057244" h="10984865">
                  <a:moveTo>
                    <a:pt x="2468854" y="6282626"/>
                  </a:moveTo>
                  <a:lnTo>
                    <a:pt x="2465552" y="6277902"/>
                  </a:lnTo>
                  <a:lnTo>
                    <a:pt x="2441841" y="6244082"/>
                  </a:lnTo>
                  <a:lnTo>
                    <a:pt x="2438514" y="6239357"/>
                  </a:lnTo>
                  <a:lnTo>
                    <a:pt x="2431999" y="6238227"/>
                  </a:lnTo>
                  <a:lnTo>
                    <a:pt x="2422575" y="6244869"/>
                  </a:lnTo>
                  <a:lnTo>
                    <a:pt x="2421432" y="6251384"/>
                  </a:lnTo>
                  <a:lnTo>
                    <a:pt x="2424760" y="6256096"/>
                  </a:lnTo>
                  <a:lnTo>
                    <a:pt x="2448433" y="6289865"/>
                  </a:lnTo>
                  <a:lnTo>
                    <a:pt x="2451735" y="6294590"/>
                  </a:lnTo>
                  <a:lnTo>
                    <a:pt x="2458237" y="6295745"/>
                  </a:lnTo>
                  <a:lnTo>
                    <a:pt x="2467699" y="6289141"/>
                  </a:lnTo>
                  <a:lnTo>
                    <a:pt x="2468854" y="6282626"/>
                  </a:lnTo>
                  <a:close/>
                </a:path>
                <a:path w="16057244" h="10984865">
                  <a:moveTo>
                    <a:pt x="2495931" y="6495453"/>
                  </a:moveTo>
                  <a:lnTo>
                    <a:pt x="2492514" y="6490805"/>
                  </a:lnTo>
                  <a:lnTo>
                    <a:pt x="2467826" y="6457340"/>
                  </a:lnTo>
                  <a:lnTo>
                    <a:pt x="2464384" y="6452705"/>
                  </a:lnTo>
                  <a:lnTo>
                    <a:pt x="2457843" y="6451727"/>
                  </a:lnTo>
                  <a:lnTo>
                    <a:pt x="2448572" y="6458598"/>
                  </a:lnTo>
                  <a:lnTo>
                    <a:pt x="2447607" y="6465138"/>
                  </a:lnTo>
                  <a:lnTo>
                    <a:pt x="2451036" y="6469774"/>
                  </a:lnTo>
                  <a:lnTo>
                    <a:pt x="2475687" y="6503175"/>
                  </a:lnTo>
                  <a:lnTo>
                    <a:pt x="2479103" y="6507823"/>
                  </a:lnTo>
                  <a:lnTo>
                    <a:pt x="2485644" y="6508813"/>
                  </a:lnTo>
                  <a:lnTo>
                    <a:pt x="2494940" y="6501981"/>
                  </a:lnTo>
                  <a:lnTo>
                    <a:pt x="2495931" y="6495453"/>
                  </a:lnTo>
                  <a:close/>
                </a:path>
                <a:path w="16057244" h="10984865">
                  <a:moveTo>
                    <a:pt x="2515933" y="6350521"/>
                  </a:moveTo>
                  <a:lnTo>
                    <a:pt x="2512657" y="6345771"/>
                  </a:lnTo>
                  <a:lnTo>
                    <a:pt x="2489149" y="6311811"/>
                  </a:lnTo>
                  <a:lnTo>
                    <a:pt x="2485872" y="6307061"/>
                  </a:lnTo>
                  <a:lnTo>
                    <a:pt x="2479357" y="6305893"/>
                  </a:lnTo>
                  <a:lnTo>
                    <a:pt x="2469883" y="6312471"/>
                  </a:lnTo>
                  <a:lnTo>
                    <a:pt x="2468702" y="6318974"/>
                  </a:lnTo>
                  <a:lnTo>
                    <a:pt x="2471991" y="6323711"/>
                  </a:lnTo>
                  <a:lnTo>
                    <a:pt x="2495473" y="6357633"/>
                  </a:lnTo>
                  <a:lnTo>
                    <a:pt x="2498750" y="6362382"/>
                  </a:lnTo>
                  <a:lnTo>
                    <a:pt x="2505252" y="6363576"/>
                  </a:lnTo>
                  <a:lnTo>
                    <a:pt x="2514739" y="6357023"/>
                  </a:lnTo>
                  <a:lnTo>
                    <a:pt x="2515933" y="6350521"/>
                  </a:lnTo>
                  <a:close/>
                </a:path>
                <a:path w="16057244" h="10984865">
                  <a:moveTo>
                    <a:pt x="2521089" y="5537886"/>
                  </a:moveTo>
                  <a:lnTo>
                    <a:pt x="2520759" y="5527522"/>
                  </a:lnTo>
                  <a:lnTo>
                    <a:pt x="2506230" y="5476849"/>
                  </a:lnTo>
                  <a:lnTo>
                    <a:pt x="2490368" y="5438064"/>
                  </a:lnTo>
                  <a:lnTo>
                    <a:pt x="2472334" y="5401284"/>
                  </a:lnTo>
                  <a:lnTo>
                    <a:pt x="2451290" y="5356644"/>
                  </a:lnTo>
                  <a:lnTo>
                    <a:pt x="2092934" y="4542269"/>
                  </a:lnTo>
                  <a:lnTo>
                    <a:pt x="2086965" y="4533798"/>
                  </a:lnTo>
                  <a:lnTo>
                    <a:pt x="2078494" y="4528451"/>
                  </a:lnTo>
                  <a:lnTo>
                    <a:pt x="2068652" y="4526673"/>
                  </a:lnTo>
                  <a:lnTo>
                    <a:pt x="2058517" y="4528883"/>
                  </a:lnTo>
                  <a:lnTo>
                    <a:pt x="2050046" y="4534865"/>
                  </a:lnTo>
                  <a:lnTo>
                    <a:pt x="2044700" y="4543323"/>
                  </a:lnTo>
                  <a:lnTo>
                    <a:pt x="2042922" y="4553178"/>
                  </a:lnTo>
                  <a:lnTo>
                    <a:pt x="2045144" y="4563300"/>
                  </a:lnTo>
                  <a:lnTo>
                    <a:pt x="2403500" y="5377675"/>
                  </a:lnTo>
                  <a:lnTo>
                    <a:pt x="2425941" y="5425554"/>
                  </a:lnTo>
                  <a:lnTo>
                    <a:pt x="2443073" y="5460212"/>
                  </a:lnTo>
                  <a:lnTo>
                    <a:pt x="2457031" y="5494058"/>
                  </a:lnTo>
                  <a:lnTo>
                    <a:pt x="2469934" y="5539524"/>
                  </a:lnTo>
                  <a:lnTo>
                    <a:pt x="2474264" y="5548947"/>
                  </a:lnTo>
                  <a:lnTo>
                    <a:pt x="2481618" y="5555729"/>
                  </a:lnTo>
                  <a:lnTo>
                    <a:pt x="2490978" y="5559272"/>
                  </a:lnTo>
                  <a:lnTo>
                    <a:pt x="2501341" y="5558929"/>
                  </a:lnTo>
                  <a:lnTo>
                    <a:pt x="2510764" y="5554599"/>
                  </a:lnTo>
                  <a:lnTo>
                    <a:pt x="2517559" y="5547245"/>
                  </a:lnTo>
                  <a:lnTo>
                    <a:pt x="2521089" y="5537886"/>
                  </a:lnTo>
                  <a:close/>
                </a:path>
                <a:path w="16057244" h="10984865">
                  <a:moveTo>
                    <a:pt x="2540406" y="8127898"/>
                  </a:moveTo>
                  <a:lnTo>
                    <a:pt x="2538844" y="8121878"/>
                  </a:lnTo>
                  <a:lnTo>
                    <a:pt x="2517356" y="8076997"/>
                  </a:lnTo>
                  <a:lnTo>
                    <a:pt x="2496464" y="8031874"/>
                  </a:lnTo>
                  <a:lnTo>
                    <a:pt x="2476131" y="7986496"/>
                  </a:lnTo>
                  <a:lnTo>
                    <a:pt x="2456332" y="7940891"/>
                  </a:lnTo>
                  <a:lnTo>
                    <a:pt x="2437053" y="7895069"/>
                  </a:lnTo>
                  <a:lnTo>
                    <a:pt x="2418245" y="7849044"/>
                  </a:lnTo>
                  <a:lnTo>
                    <a:pt x="2399893" y="7802804"/>
                  </a:lnTo>
                  <a:lnTo>
                    <a:pt x="2381961" y="7756398"/>
                  </a:lnTo>
                  <a:lnTo>
                    <a:pt x="2364435" y="7709802"/>
                  </a:lnTo>
                  <a:lnTo>
                    <a:pt x="2347290" y="7663053"/>
                  </a:lnTo>
                  <a:lnTo>
                    <a:pt x="2330488" y="7616164"/>
                  </a:lnTo>
                  <a:lnTo>
                    <a:pt x="2314016" y="7569124"/>
                  </a:lnTo>
                  <a:lnTo>
                    <a:pt x="2297836" y="7521969"/>
                  </a:lnTo>
                  <a:lnTo>
                    <a:pt x="2281923" y="7474686"/>
                  </a:lnTo>
                  <a:lnTo>
                    <a:pt x="2266251" y="7427315"/>
                  </a:lnTo>
                  <a:lnTo>
                    <a:pt x="2250795" y="7379843"/>
                  </a:lnTo>
                  <a:lnTo>
                    <a:pt x="2235530" y="7332294"/>
                  </a:lnTo>
                  <a:lnTo>
                    <a:pt x="2220430" y="7284682"/>
                  </a:lnTo>
                  <a:lnTo>
                    <a:pt x="2205469" y="7237019"/>
                  </a:lnTo>
                  <a:lnTo>
                    <a:pt x="2190610" y="7189305"/>
                  </a:lnTo>
                  <a:lnTo>
                    <a:pt x="2175827" y="7141565"/>
                  </a:lnTo>
                  <a:lnTo>
                    <a:pt x="2146427" y="7046036"/>
                  </a:lnTo>
                  <a:lnTo>
                    <a:pt x="2004415" y="6583832"/>
                  </a:lnTo>
                  <a:lnTo>
                    <a:pt x="1998218" y="6563627"/>
                  </a:lnTo>
                  <a:lnTo>
                    <a:pt x="1995106" y="6553517"/>
                  </a:lnTo>
                  <a:lnTo>
                    <a:pt x="1984578" y="6552616"/>
                  </a:lnTo>
                  <a:lnTo>
                    <a:pt x="1984425" y="6552616"/>
                  </a:lnTo>
                  <a:lnTo>
                    <a:pt x="1984425" y="6554406"/>
                  </a:lnTo>
                  <a:lnTo>
                    <a:pt x="1983651" y="6563449"/>
                  </a:lnTo>
                  <a:lnTo>
                    <a:pt x="1983625" y="6563627"/>
                  </a:lnTo>
                  <a:lnTo>
                    <a:pt x="1984425" y="6554406"/>
                  </a:lnTo>
                  <a:lnTo>
                    <a:pt x="1984425" y="6552616"/>
                  </a:lnTo>
                  <a:lnTo>
                    <a:pt x="1982393" y="6552451"/>
                  </a:lnTo>
                  <a:lnTo>
                    <a:pt x="1982393" y="6577952"/>
                  </a:lnTo>
                  <a:lnTo>
                    <a:pt x="1981974" y="6583007"/>
                  </a:lnTo>
                  <a:lnTo>
                    <a:pt x="1981898" y="6583832"/>
                  </a:lnTo>
                  <a:lnTo>
                    <a:pt x="1982393" y="6577952"/>
                  </a:lnTo>
                  <a:lnTo>
                    <a:pt x="1982393" y="6552451"/>
                  </a:lnTo>
                  <a:lnTo>
                    <a:pt x="1934375" y="6548653"/>
                  </a:lnTo>
                  <a:lnTo>
                    <a:pt x="1884133" y="6545300"/>
                  </a:lnTo>
                  <a:lnTo>
                    <a:pt x="1783600" y="6540144"/>
                  </a:lnTo>
                  <a:lnTo>
                    <a:pt x="1582508" y="6534175"/>
                  </a:lnTo>
                  <a:lnTo>
                    <a:pt x="1482090" y="6532283"/>
                  </a:lnTo>
                  <a:lnTo>
                    <a:pt x="1473441" y="6532131"/>
                  </a:lnTo>
                  <a:lnTo>
                    <a:pt x="1466291" y="6539014"/>
                  </a:lnTo>
                  <a:lnTo>
                    <a:pt x="1466240" y="6542481"/>
                  </a:lnTo>
                  <a:lnTo>
                    <a:pt x="1466126" y="6548653"/>
                  </a:lnTo>
                  <a:lnTo>
                    <a:pt x="1466049" y="6552616"/>
                  </a:lnTo>
                  <a:lnTo>
                    <a:pt x="1465986" y="6556311"/>
                  </a:lnTo>
                  <a:lnTo>
                    <a:pt x="1472869" y="6563449"/>
                  </a:lnTo>
                  <a:lnTo>
                    <a:pt x="1481518" y="6563614"/>
                  </a:lnTo>
                  <a:lnTo>
                    <a:pt x="1481658" y="6556311"/>
                  </a:lnTo>
                  <a:lnTo>
                    <a:pt x="1481531" y="6563449"/>
                  </a:lnTo>
                  <a:lnTo>
                    <a:pt x="1481518" y="6563614"/>
                  </a:lnTo>
                  <a:lnTo>
                    <a:pt x="1482293" y="6563627"/>
                  </a:lnTo>
                  <a:lnTo>
                    <a:pt x="1581912" y="6565506"/>
                  </a:lnTo>
                  <a:lnTo>
                    <a:pt x="1782254" y="6571437"/>
                  </a:lnTo>
                  <a:lnTo>
                    <a:pt x="1882178" y="6576568"/>
                  </a:lnTo>
                  <a:lnTo>
                    <a:pt x="1932063" y="6579895"/>
                  </a:lnTo>
                  <a:lnTo>
                    <a:pt x="1971395" y="6583007"/>
                  </a:lnTo>
                  <a:lnTo>
                    <a:pt x="2116480" y="7055244"/>
                  </a:lnTo>
                  <a:lnTo>
                    <a:pt x="2145868" y="7150735"/>
                  </a:lnTo>
                  <a:lnTo>
                    <a:pt x="2160651" y="7198500"/>
                  </a:lnTo>
                  <a:lnTo>
                    <a:pt x="2175522" y="7246252"/>
                  </a:lnTo>
                  <a:lnTo>
                    <a:pt x="2190508" y="7294004"/>
                  </a:lnTo>
                  <a:lnTo>
                    <a:pt x="2205647" y="7341717"/>
                  </a:lnTo>
                  <a:lnTo>
                    <a:pt x="2220950" y="7389381"/>
                  </a:lnTo>
                  <a:lnTo>
                    <a:pt x="2236457" y="7436993"/>
                  </a:lnTo>
                  <a:lnTo>
                    <a:pt x="2252180" y="7484542"/>
                  </a:lnTo>
                  <a:lnTo>
                    <a:pt x="2268156" y="7532002"/>
                  </a:lnTo>
                  <a:lnTo>
                    <a:pt x="2284412" y="7579373"/>
                  </a:lnTo>
                  <a:lnTo>
                    <a:pt x="2300960" y="7626629"/>
                  </a:lnTo>
                  <a:lnTo>
                    <a:pt x="2317851" y="7673772"/>
                  </a:lnTo>
                  <a:lnTo>
                    <a:pt x="2335098" y="7720774"/>
                  </a:lnTo>
                  <a:lnTo>
                    <a:pt x="2352713" y="7767625"/>
                  </a:lnTo>
                  <a:lnTo>
                    <a:pt x="2370747" y="7814323"/>
                  </a:lnTo>
                  <a:lnTo>
                    <a:pt x="2389225" y="7860843"/>
                  </a:lnTo>
                  <a:lnTo>
                    <a:pt x="2408148" y="7907172"/>
                  </a:lnTo>
                  <a:lnTo>
                    <a:pt x="2427579" y="7953311"/>
                  </a:lnTo>
                  <a:lnTo>
                    <a:pt x="2447506" y="7999235"/>
                  </a:lnTo>
                  <a:lnTo>
                    <a:pt x="2467991" y="8044929"/>
                  </a:lnTo>
                  <a:lnTo>
                    <a:pt x="2489035" y="8090382"/>
                  </a:lnTo>
                  <a:lnTo>
                    <a:pt x="2510675" y="8135594"/>
                  </a:lnTo>
                  <a:lnTo>
                    <a:pt x="2525598" y="8144383"/>
                  </a:lnTo>
                  <a:lnTo>
                    <a:pt x="2531618" y="8142821"/>
                  </a:lnTo>
                  <a:lnTo>
                    <a:pt x="2536558" y="8139036"/>
                  </a:lnTo>
                  <a:lnTo>
                    <a:pt x="2539568" y="8133842"/>
                  </a:lnTo>
                  <a:lnTo>
                    <a:pt x="2540406" y="8127898"/>
                  </a:lnTo>
                  <a:close/>
                </a:path>
                <a:path w="16057244" h="10984865">
                  <a:moveTo>
                    <a:pt x="2544965" y="6562623"/>
                  </a:moveTo>
                  <a:lnTo>
                    <a:pt x="2541574" y="6557962"/>
                  </a:lnTo>
                  <a:lnTo>
                    <a:pt x="2517102" y="6524345"/>
                  </a:lnTo>
                  <a:lnTo>
                    <a:pt x="2513698" y="6519685"/>
                  </a:lnTo>
                  <a:lnTo>
                    <a:pt x="2507157" y="6518669"/>
                  </a:lnTo>
                  <a:lnTo>
                    <a:pt x="2497848" y="6525476"/>
                  </a:lnTo>
                  <a:lnTo>
                    <a:pt x="2496832" y="6532004"/>
                  </a:lnTo>
                  <a:lnTo>
                    <a:pt x="2500236" y="6536664"/>
                  </a:lnTo>
                  <a:lnTo>
                    <a:pt x="2524671" y="6570231"/>
                  </a:lnTo>
                  <a:lnTo>
                    <a:pt x="2528062" y="6574891"/>
                  </a:lnTo>
                  <a:lnTo>
                    <a:pt x="2534589" y="6575933"/>
                  </a:lnTo>
                  <a:lnTo>
                    <a:pt x="2543924" y="6569151"/>
                  </a:lnTo>
                  <a:lnTo>
                    <a:pt x="2544965" y="6562623"/>
                  </a:lnTo>
                  <a:close/>
                </a:path>
                <a:path w="16057244" h="10984865">
                  <a:moveTo>
                    <a:pt x="2562695" y="6418605"/>
                  </a:moveTo>
                  <a:lnTo>
                    <a:pt x="2559431" y="6413843"/>
                  </a:lnTo>
                  <a:lnTo>
                    <a:pt x="2536075" y="6379781"/>
                  </a:lnTo>
                  <a:lnTo>
                    <a:pt x="2532811" y="6375032"/>
                  </a:lnTo>
                  <a:lnTo>
                    <a:pt x="2526309" y="6373825"/>
                  </a:lnTo>
                  <a:lnTo>
                    <a:pt x="2516809" y="6380353"/>
                  </a:lnTo>
                  <a:lnTo>
                    <a:pt x="2515603" y="6386855"/>
                  </a:lnTo>
                  <a:lnTo>
                    <a:pt x="2518867" y="6391618"/>
                  </a:lnTo>
                  <a:lnTo>
                    <a:pt x="2542197" y="6425641"/>
                  </a:lnTo>
                  <a:lnTo>
                    <a:pt x="2545461" y="6430404"/>
                  </a:lnTo>
                  <a:lnTo>
                    <a:pt x="2551950" y="6431623"/>
                  </a:lnTo>
                  <a:lnTo>
                    <a:pt x="2561475" y="6425095"/>
                  </a:lnTo>
                  <a:lnTo>
                    <a:pt x="2562695" y="6418605"/>
                  </a:lnTo>
                  <a:close/>
                </a:path>
                <a:path w="16057244" h="10984865">
                  <a:moveTo>
                    <a:pt x="2593606" y="6630073"/>
                  </a:moveTo>
                  <a:lnTo>
                    <a:pt x="2590241" y="6625387"/>
                  </a:lnTo>
                  <a:lnTo>
                    <a:pt x="2565958" y="6591643"/>
                  </a:lnTo>
                  <a:lnTo>
                    <a:pt x="2562580" y="6586969"/>
                  </a:lnTo>
                  <a:lnTo>
                    <a:pt x="2556052" y="6585915"/>
                  </a:lnTo>
                  <a:lnTo>
                    <a:pt x="2546693" y="6592659"/>
                  </a:lnTo>
                  <a:lnTo>
                    <a:pt x="2545638" y="6599187"/>
                  </a:lnTo>
                  <a:lnTo>
                    <a:pt x="2549017" y="6603860"/>
                  </a:lnTo>
                  <a:lnTo>
                    <a:pt x="2573274" y="6637566"/>
                  </a:lnTo>
                  <a:lnTo>
                    <a:pt x="2576639" y="6642252"/>
                  </a:lnTo>
                  <a:lnTo>
                    <a:pt x="2583167" y="6643332"/>
                  </a:lnTo>
                  <a:lnTo>
                    <a:pt x="2592527" y="6636601"/>
                  </a:lnTo>
                  <a:lnTo>
                    <a:pt x="2593606" y="6630073"/>
                  </a:lnTo>
                  <a:close/>
                </a:path>
                <a:path w="16057244" h="10984865">
                  <a:moveTo>
                    <a:pt x="2609240" y="6486817"/>
                  </a:moveTo>
                  <a:lnTo>
                    <a:pt x="2605989" y="6482042"/>
                  </a:lnTo>
                  <a:lnTo>
                    <a:pt x="2582735" y="6447930"/>
                  </a:lnTo>
                  <a:lnTo>
                    <a:pt x="2579484" y="6443167"/>
                  </a:lnTo>
                  <a:lnTo>
                    <a:pt x="2572982" y="6441948"/>
                  </a:lnTo>
                  <a:lnTo>
                    <a:pt x="2563457" y="6448450"/>
                  </a:lnTo>
                  <a:lnTo>
                    <a:pt x="2562225" y="6454940"/>
                  </a:lnTo>
                  <a:lnTo>
                    <a:pt x="2565476" y="6459702"/>
                  </a:lnTo>
                  <a:lnTo>
                    <a:pt x="2588730" y="6493802"/>
                  </a:lnTo>
                  <a:lnTo>
                    <a:pt x="2591968" y="6498577"/>
                  </a:lnTo>
                  <a:lnTo>
                    <a:pt x="2598470" y="6499809"/>
                  </a:lnTo>
                  <a:lnTo>
                    <a:pt x="2608008" y="6493307"/>
                  </a:lnTo>
                  <a:lnTo>
                    <a:pt x="2609240" y="6486817"/>
                  </a:lnTo>
                  <a:close/>
                </a:path>
                <a:path w="16057244" h="10984865">
                  <a:moveTo>
                    <a:pt x="2622359" y="5784481"/>
                  </a:moveTo>
                  <a:lnTo>
                    <a:pt x="2617152" y="5776036"/>
                  </a:lnTo>
                  <a:lnTo>
                    <a:pt x="2600312" y="5772048"/>
                  </a:lnTo>
                  <a:lnTo>
                    <a:pt x="2591879" y="5777255"/>
                  </a:lnTo>
                  <a:lnTo>
                    <a:pt x="2589885" y="5785675"/>
                  </a:lnTo>
                  <a:lnTo>
                    <a:pt x="2586875" y="5794578"/>
                  </a:lnTo>
                  <a:lnTo>
                    <a:pt x="2559901" y="5824436"/>
                  </a:lnTo>
                  <a:lnTo>
                    <a:pt x="2515679" y="5850521"/>
                  </a:lnTo>
                  <a:lnTo>
                    <a:pt x="2503360" y="5857595"/>
                  </a:lnTo>
                  <a:lnTo>
                    <a:pt x="2469223" y="5882322"/>
                  </a:lnTo>
                  <a:lnTo>
                    <a:pt x="2444292" y="5918720"/>
                  </a:lnTo>
                  <a:lnTo>
                    <a:pt x="2473629" y="5929693"/>
                  </a:lnTo>
                  <a:lnTo>
                    <a:pt x="2477833" y="5920867"/>
                  </a:lnTo>
                  <a:lnTo>
                    <a:pt x="2483548" y="5912739"/>
                  </a:lnTo>
                  <a:lnTo>
                    <a:pt x="2519540" y="5884430"/>
                  </a:lnTo>
                  <a:lnTo>
                    <a:pt x="2554567" y="5864745"/>
                  </a:lnTo>
                  <a:lnTo>
                    <a:pt x="2566555" y="5857595"/>
                  </a:lnTo>
                  <a:lnTo>
                    <a:pt x="2599398" y="5831497"/>
                  </a:lnTo>
                  <a:lnTo>
                    <a:pt x="2620365" y="5792902"/>
                  </a:lnTo>
                  <a:lnTo>
                    <a:pt x="2622359" y="5784481"/>
                  </a:lnTo>
                  <a:close/>
                </a:path>
                <a:path w="16057244" h="10984865">
                  <a:moveTo>
                    <a:pt x="2641917" y="6697751"/>
                  </a:moveTo>
                  <a:lnTo>
                    <a:pt x="2638577" y="6693052"/>
                  </a:lnTo>
                  <a:lnTo>
                    <a:pt x="2614447" y="6659194"/>
                  </a:lnTo>
                  <a:lnTo>
                    <a:pt x="2611094" y="6654508"/>
                  </a:lnTo>
                  <a:lnTo>
                    <a:pt x="2604566" y="6653416"/>
                  </a:lnTo>
                  <a:lnTo>
                    <a:pt x="2595181" y="6660121"/>
                  </a:lnTo>
                  <a:lnTo>
                    <a:pt x="2594102" y="6666636"/>
                  </a:lnTo>
                  <a:lnTo>
                    <a:pt x="2597442" y="6671335"/>
                  </a:lnTo>
                  <a:lnTo>
                    <a:pt x="2621546" y="6705155"/>
                  </a:lnTo>
                  <a:lnTo>
                    <a:pt x="2624886" y="6709854"/>
                  </a:lnTo>
                  <a:lnTo>
                    <a:pt x="2631414" y="6710959"/>
                  </a:lnTo>
                  <a:lnTo>
                    <a:pt x="2640812" y="6704279"/>
                  </a:lnTo>
                  <a:lnTo>
                    <a:pt x="2641917" y="6697751"/>
                  </a:lnTo>
                  <a:close/>
                </a:path>
                <a:path w="16057244" h="10984865">
                  <a:moveTo>
                    <a:pt x="2655836" y="6555283"/>
                  </a:moveTo>
                  <a:lnTo>
                    <a:pt x="2652585" y="6550507"/>
                  </a:lnTo>
                  <a:lnTo>
                    <a:pt x="2640825" y="6533235"/>
                  </a:lnTo>
                  <a:lnTo>
                    <a:pt x="2629217" y="6516167"/>
                  </a:lnTo>
                  <a:lnTo>
                    <a:pt x="2625979" y="6511404"/>
                  </a:lnTo>
                  <a:lnTo>
                    <a:pt x="2619476" y="6510172"/>
                  </a:lnTo>
                  <a:lnTo>
                    <a:pt x="2609939" y="6516662"/>
                  </a:lnTo>
                  <a:lnTo>
                    <a:pt x="2608707" y="6523152"/>
                  </a:lnTo>
                  <a:lnTo>
                    <a:pt x="2611945" y="6527927"/>
                  </a:lnTo>
                  <a:lnTo>
                    <a:pt x="2623553" y="6544983"/>
                  </a:lnTo>
                  <a:lnTo>
                    <a:pt x="2635313" y="6562268"/>
                  </a:lnTo>
                  <a:lnTo>
                    <a:pt x="2638564" y="6567030"/>
                  </a:lnTo>
                  <a:lnTo>
                    <a:pt x="2645054" y="6568262"/>
                  </a:lnTo>
                  <a:lnTo>
                    <a:pt x="2654592" y="6561772"/>
                  </a:lnTo>
                  <a:lnTo>
                    <a:pt x="2655836" y="6555283"/>
                  </a:lnTo>
                  <a:close/>
                </a:path>
                <a:path w="16057244" h="10984865">
                  <a:moveTo>
                    <a:pt x="2689949" y="6765620"/>
                  </a:moveTo>
                  <a:lnTo>
                    <a:pt x="2686621" y="6760908"/>
                  </a:lnTo>
                  <a:lnTo>
                    <a:pt x="2662631" y="6726961"/>
                  </a:lnTo>
                  <a:lnTo>
                    <a:pt x="2659291" y="6722250"/>
                  </a:lnTo>
                  <a:lnTo>
                    <a:pt x="2652776" y="6721132"/>
                  </a:lnTo>
                  <a:lnTo>
                    <a:pt x="2643365" y="6727799"/>
                  </a:lnTo>
                  <a:lnTo>
                    <a:pt x="2642247" y="6734327"/>
                  </a:lnTo>
                  <a:lnTo>
                    <a:pt x="2645587" y="6739026"/>
                  </a:lnTo>
                  <a:lnTo>
                    <a:pt x="2669552" y="6772948"/>
                  </a:lnTo>
                  <a:lnTo>
                    <a:pt x="2672880" y="6777660"/>
                  </a:lnTo>
                  <a:lnTo>
                    <a:pt x="2679395" y="6778790"/>
                  </a:lnTo>
                  <a:lnTo>
                    <a:pt x="2688818" y="6772135"/>
                  </a:lnTo>
                  <a:lnTo>
                    <a:pt x="2689949" y="6765620"/>
                  </a:lnTo>
                  <a:close/>
                </a:path>
                <a:path w="16057244" h="10984865">
                  <a:moveTo>
                    <a:pt x="2702864" y="6624396"/>
                  </a:moveTo>
                  <a:lnTo>
                    <a:pt x="2699626" y="6619621"/>
                  </a:lnTo>
                  <a:lnTo>
                    <a:pt x="2676106" y="6585064"/>
                  </a:lnTo>
                  <a:lnTo>
                    <a:pt x="2672854" y="6580302"/>
                  </a:lnTo>
                  <a:lnTo>
                    <a:pt x="2666365" y="6579070"/>
                  </a:lnTo>
                  <a:lnTo>
                    <a:pt x="2656827" y="6585559"/>
                  </a:lnTo>
                  <a:lnTo>
                    <a:pt x="2655595" y="6592049"/>
                  </a:lnTo>
                  <a:lnTo>
                    <a:pt x="2658834" y="6596824"/>
                  </a:lnTo>
                  <a:lnTo>
                    <a:pt x="2682354" y="6631381"/>
                  </a:lnTo>
                  <a:lnTo>
                    <a:pt x="2685592" y="6636144"/>
                  </a:lnTo>
                  <a:lnTo>
                    <a:pt x="2692095" y="6637375"/>
                  </a:lnTo>
                  <a:lnTo>
                    <a:pt x="2701633" y="6630886"/>
                  </a:lnTo>
                  <a:lnTo>
                    <a:pt x="2702864" y="6624396"/>
                  </a:lnTo>
                  <a:close/>
                </a:path>
                <a:path w="16057244" h="10984865">
                  <a:moveTo>
                    <a:pt x="2737764" y="6833629"/>
                  </a:moveTo>
                  <a:lnTo>
                    <a:pt x="2734449" y="6828904"/>
                  </a:lnTo>
                  <a:lnTo>
                    <a:pt x="2710561" y="6794894"/>
                  </a:lnTo>
                  <a:lnTo>
                    <a:pt x="2707246" y="6790169"/>
                  </a:lnTo>
                  <a:lnTo>
                    <a:pt x="2700731" y="6789039"/>
                  </a:lnTo>
                  <a:lnTo>
                    <a:pt x="2691295" y="6795668"/>
                  </a:lnTo>
                  <a:lnTo>
                    <a:pt x="2690152" y="6802183"/>
                  </a:lnTo>
                  <a:lnTo>
                    <a:pt x="2693479" y="6806908"/>
                  </a:lnTo>
                  <a:lnTo>
                    <a:pt x="2717342" y="6840893"/>
                  </a:lnTo>
                  <a:lnTo>
                    <a:pt x="2720657" y="6845617"/>
                  </a:lnTo>
                  <a:lnTo>
                    <a:pt x="2727172" y="6846760"/>
                  </a:lnTo>
                  <a:lnTo>
                    <a:pt x="2736621" y="6840144"/>
                  </a:lnTo>
                  <a:lnTo>
                    <a:pt x="2737764" y="6833629"/>
                  </a:lnTo>
                  <a:close/>
                </a:path>
                <a:path w="16057244" h="10984865">
                  <a:moveTo>
                    <a:pt x="2749905" y="6693509"/>
                  </a:moveTo>
                  <a:lnTo>
                    <a:pt x="2746654" y="6688734"/>
                  </a:lnTo>
                  <a:lnTo>
                    <a:pt x="2723134" y="6654178"/>
                  </a:lnTo>
                  <a:lnTo>
                    <a:pt x="2719895" y="6649415"/>
                  </a:lnTo>
                  <a:lnTo>
                    <a:pt x="2713393" y="6648183"/>
                  </a:lnTo>
                  <a:lnTo>
                    <a:pt x="2703855" y="6654673"/>
                  </a:lnTo>
                  <a:lnTo>
                    <a:pt x="2702623" y="6661163"/>
                  </a:lnTo>
                  <a:lnTo>
                    <a:pt x="2705874" y="6665938"/>
                  </a:lnTo>
                  <a:lnTo>
                    <a:pt x="2729395" y="6700494"/>
                  </a:lnTo>
                  <a:lnTo>
                    <a:pt x="2732633" y="6705257"/>
                  </a:lnTo>
                  <a:lnTo>
                    <a:pt x="2739136" y="6706489"/>
                  </a:lnTo>
                  <a:lnTo>
                    <a:pt x="2748673" y="6699999"/>
                  </a:lnTo>
                  <a:lnTo>
                    <a:pt x="2749905" y="6693509"/>
                  </a:lnTo>
                  <a:close/>
                </a:path>
                <a:path w="16057244" h="10984865">
                  <a:moveTo>
                    <a:pt x="2785414" y="6901739"/>
                  </a:moveTo>
                  <a:lnTo>
                    <a:pt x="2782112" y="6897014"/>
                  </a:lnTo>
                  <a:lnTo>
                    <a:pt x="2758300" y="6862940"/>
                  </a:lnTo>
                  <a:lnTo>
                    <a:pt x="2754985" y="6858216"/>
                  </a:lnTo>
                  <a:lnTo>
                    <a:pt x="2748470" y="6857073"/>
                  </a:lnTo>
                  <a:lnTo>
                    <a:pt x="2739021" y="6863689"/>
                  </a:lnTo>
                  <a:lnTo>
                    <a:pt x="2737878" y="6870192"/>
                  </a:lnTo>
                  <a:lnTo>
                    <a:pt x="2741180" y="6874916"/>
                  </a:lnTo>
                  <a:lnTo>
                    <a:pt x="2764980" y="6908965"/>
                  </a:lnTo>
                  <a:lnTo>
                    <a:pt x="2768282" y="6913702"/>
                  </a:lnTo>
                  <a:lnTo>
                    <a:pt x="2774797" y="6914858"/>
                  </a:lnTo>
                  <a:lnTo>
                    <a:pt x="2784259" y="6908254"/>
                  </a:lnTo>
                  <a:lnTo>
                    <a:pt x="2785414" y="6901739"/>
                  </a:lnTo>
                  <a:close/>
                </a:path>
                <a:path w="16057244" h="10984865">
                  <a:moveTo>
                    <a:pt x="2796933" y="6762623"/>
                  </a:moveTo>
                  <a:lnTo>
                    <a:pt x="2793695" y="6757848"/>
                  </a:lnTo>
                  <a:lnTo>
                    <a:pt x="2770174" y="6723291"/>
                  </a:lnTo>
                  <a:lnTo>
                    <a:pt x="2766936" y="6718528"/>
                  </a:lnTo>
                  <a:lnTo>
                    <a:pt x="2760434" y="6717297"/>
                  </a:lnTo>
                  <a:lnTo>
                    <a:pt x="2750896" y="6723786"/>
                  </a:lnTo>
                  <a:lnTo>
                    <a:pt x="2749664" y="6730276"/>
                  </a:lnTo>
                  <a:lnTo>
                    <a:pt x="2752902" y="6735051"/>
                  </a:lnTo>
                  <a:lnTo>
                    <a:pt x="2776423" y="6769608"/>
                  </a:lnTo>
                  <a:lnTo>
                    <a:pt x="2779674" y="6774370"/>
                  </a:lnTo>
                  <a:lnTo>
                    <a:pt x="2786164" y="6775602"/>
                  </a:lnTo>
                  <a:lnTo>
                    <a:pt x="2795701" y="6769113"/>
                  </a:lnTo>
                  <a:lnTo>
                    <a:pt x="2796933" y="6762623"/>
                  </a:lnTo>
                  <a:close/>
                </a:path>
                <a:path w="16057244" h="10984865">
                  <a:moveTo>
                    <a:pt x="2832951" y="6969912"/>
                  </a:moveTo>
                  <a:lnTo>
                    <a:pt x="2829661" y="6965175"/>
                  </a:lnTo>
                  <a:lnTo>
                    <a:pt x="2805887" y="6931088"/>
                  </a:lnTo>
                  <a:lnTo>
                    <a:pt x="2802598" y="6926351"/>
                  </a:lnTo>
                  <a:lnTo>
                    <a:pt x="2796082" y="6925196"/>
                  </a:lnTo>
                  <a:lnTo>
                    <a:pt x="2786621" y="6931800"/>
                  </a:lnTo>
                  <a:lnTo>
                    <a:pt x="2785465" y="6938302"/>
                  </a:lnTo>
                  <a:lnTo>
                    <a:pt x="2788755" y="6943039"/>
                  </a:lnTo>
                  <a:lnTo>
                    <a:pt x="2812516" y="6977126"/>
                  </a:lnTo>
                  <a:lnTo>
                    <a:pt x="2815818" y="6981850"/>
                  </a:lnTo>
                  <a:lnTo>
                    <a:pt x="2822333" y="6983019"/>
                  </a:lnTo>
                  <a:lnTo>
                    <a:pt x="2831795" y="6976415"/>
                  </a:lnTo>
                  <a:lnTo>
                    <a:pt x="2832951" y="6969912"/>
                  </a:lnTo>
                  <a:close/>
                </a:path>
                <a:path w="16057244" h="10984865">
                  <a:moveTo>
                    <a:pt x="2843974" y="6831736"/>
                  </a:moveTo>
                  <a:lnTo>
                    <a:pt x="2840736" y="6826974"/>
                  </a:lnTo>
                  <a:lnTo>
                    <a:pt x="2817215" y="6792417"/>
                  </a:lnTo>
                  <a:lnTo>
                    <a:pt x="2813964" y="6787642"/>
                  </a:lnTo>
                  <a:lnTo>
                    <a:pt x="2807474" y="6786410"/>
                  </a:lnTo>
                  <a:lnTo>
                    <a:pt x="2797937" y="6792900"/>
                  </a:lnTo>
                  <a:lnTo>
                    <a:pt x="2796705" y="6799389"/>
                  </a:lnTo>
                  <a:lnTo>
                    <a:pt x="2799943" y="6804165"/>
                  </a:lnTo>
                  <a:lnTo>
                    <a:pt x="2823464" y="6838721"/>
                  </a:lnTo>
                  <a:lnTo>
                    <a:pt x="2826702" y="6843484"/>
                  </a:lnTo>
                  <a:lnTo>
                    <a:pt x="2833205" y="6844728"/>
                  </a:lnTo>
                  <a:lnTo>
                    <a:pt x="2842742" y="6838239"/>
                  </a:lnTo>
                  <a:lnTo>
                    <a:pt x="2843974" y="6831736"/>
                  </a:lnTo>
                  <a:close/>
                </a:path>
                <a:path w="16057244" h="10984865">
                  <a:moveTo>
                    <a:pt x="2880233" y="7037794"/>
                  </a:moveTo>
                  <a:lnTo>
                    <a:pt x="2876931" y="7033057"/>
                  </a:lnTo>
                  <a:lnTo>
                    <a:pt x="2865285" y="7016318"/>
                  </a:lnTo>
                  <a:lnTo>
                    <a:pt x="2853410" y="6999275"/>
                  </a:lnTo>
                  <a:lnTo>
                    <a:pt x="2850108" y="6994538"/>
                  </a:lnTo>
                  <a:lnTo>
                    <a:pt x="2843606" y="6993382"/>
                  </a:lnTo>
                  <a:lnTo>
                    <a:pt x="2834144" y="6999973"/>
                  </a:lnTo>
                  <a:lnTo>
                    <a:pt x="2832976" y="7006476"/>
                  </a:lnTo>
                  <a:lnTo>
                    <a:pt x="2836265" y="7011213"/>
                  </a:lnTo>
                  <a:lnTo>
                    <a:pt x="2848140" y="7028256"/>
                  </a:lnTo>
                  <a:lnTo>
                    <a:pt x="2859786" y="7044995"/>
                  </a:lnTo>
                  <a:lnTo>
                    <a:pt x="2863088" y="7049732"/>
                  </a:lnTo>
                  <a:lnTo>
                    <a:pt x="2869603" y="7050887"/>
                  </a:lnTo>
                  <a:lnTo>
                    <a:pt x="2879064" y="7044296"/>
                  </a:lnTo>
                  <a:lnTo>
                    <a:pt x="2880233" y="7037794"/>
                  </a:lnTo>
                  <a:close/>
                </a:path>
                <a:path w="16057244" h="10984865">
                  <a:moveTo>
                    <a:pt x="2891015" y="6900850"/>
                  </a:moveTo>
                  <a:lnTo>
                    <a:pt x="2887764" y="6896087"/>
                  </a:lnTo>
                  <a:lnTo>
                    <a:pt x="2864243" y="6861530"/>
                  </a:lnTo>
                  <a:lnTo>
                    <a:pt x="2861005" y="6856755"/>
                  </a:lnTo>
                  <a:lnTo>
                    <a:pt x="2854502" y="6855523"/>
                  </a:lnTo>
                  <a:lnTo>
                    <a:pt x="2844965" y="6862013"/>
                  </a:lnTo>
                  <a:lnTo>
                    <a:pt x="2843733" y="6868503"/>
                  </a:lnTo>
                  <a:lnTo>
                    <a:pt x="2846984" y="6873278"/>
                  </a:lnTo>
                  <a:lnTo>
                    <a:pt x="2870492" y="6907835"/>
                  </a:lnTo>
                  <a:lnTo>
                    <a:pt x="2873743" y="6912597"/>
                  </a:lnTo>
                  <a:lnTo>
                    <a:pt x="2880233" y="6913842"/>
                  </a:lnTo>
                  <a:lnTo>
                    <a:pt x="2889770" y="6907352"/>
                  </a:lnTo>
                  <a:lnTo>
                    <a:pt x="2891015" y="6900850"/>
                  </a:lnTo>
                  <a:close/>
                </a:path>
                <a:path w="16057244" h="10984865">
                  <a:moveTo>
                    <a:pt x="2927489" y="7105663"/>
                  </a:moveTo>
                  <a:lnTo>
                    <a:pt x="2924200" y="7100938"/>
                  </a:lnTo>
                  <a:lnTo>
                    <a:pt x="2900438" y="7066813"/>
                  </a:lnTo>
                  <a:lnTo>
                    <a:pt x="2897136" y="7062076"/>
                  </a:lnTo>
                  <a:lnTo>
                    <a:pt x="2890634" y="7060908"/>
                  </a:lnTo>
                  <a:lnTo>
                    <a:pt x="2881160" y="7067499"/>
                  </a:lnTo>
                  <a:lnTo>
                    <a:pt x="2879991" y="7074014"/>
                  </a:lnTo>
                  <a:lnTo>
                    <a:pt x="2883293" y="7078739"/>
                  </a:lnTo>
                  <a:lnTo>
                    <a:pt x="2907055" y="7112863"/>
                  </a:lnTo>
                  <a:lnTo>
                    <a:pt x="2910357" y="7117601"/>
                  </a:lnTo>
                  <a:lnTo>
                    <a:pt x="2916859" y="7118769"/>
                  </a:lnTo>
                  <a:lnTo>
                    <a:pt x="2926334" y="7112178"/>
                  </a:lnTo>
                  <a:lnTo>
                    <a:pt x="2927489" y="7105663"/>
                  </a:lnTo>
                  <a:close/>
                </a:path>
                <a:path w="16057244" h="10984865">
                  <a:moveTo>
                    <a:pt x="2928594" y="6632727"/>
                  </a:moveTo>
                  <a:lnTo>
                    <a:pt x="2895396" y="6596443"/>
                  </a:lnTo>
                  <a:lnTo>
                    <a:pt x="2863164" y="6559359"/>
                  </a:lnTo>
                  <a:lnTo>
                    <a:pt x="2831833" y="6521513"/>
                  </a:lnTo>
                  <a:lnTo>
                    <a:pt x="2801340" y="6482982"/>
                  </a:lnTo>
                  <a:lnTo>
                    <a:pt x="2771597" y="6443815"/>
                  </a:lnTo>
                  <a:lnTo>
                    <a:pt x="2742565" y="6404064"/>
                  </a:lnTo>
                  <a:lnTo>
                    <a:pt x="2714155" y="6363792"/>
                  </a:lnTo>
                  <a:lnTo>
                    <a:pt x="2686304" y="6323050"/>
                  </a:lnTo>
                  <a:lnTo>
                    <a:pt x="2658935" y="6281915"/>
                  </a:lnTo>
                  <a:lnTo>
                    <a:pt x="2631998" y="6240424"/>
                  </a:lnTo>
                  <a:lnTo>
                    <a:pt x="2605392" y="6198654"/>
                  </a:lnTo>
                  <a:lnTo>
                    <a:pt x="2579090" y="6156642"/>
                  </a:lnTo>
                  <a:lnTo>
                    <a:pt x="2552979" y="6114453"/>
                  </a:lnTo>
                  <a:lnTo>
                    <a:pt x="2501150" y="6029795"/>
                  </a:lnTo>
                  <a:lnTo>
                    <a:pt x="2480030" y="5990590"/>
                  </a:lnTo>
                  <a:lnTo>
                    <a:pt x="2470150" y="5952502"/>
                  </a:lnTo>
                  <a:lnTo>
                    <a:pt x="2470759" y="5940831"/>
                  </a:lnTo>
                  <a:lnTo>
                    <a:pt x="2473629" y="5929693"/>
                  </a:lnTo>
                  <a:lnTo>
                    <a:pt x="2444267" y="5918720"/>
                  </a:lnTo>
                  <a:lnTo>
                    <a:pt x="2439746" y="5936310"/>
                  </a:lnTo>
                  <a:lnTo>
                    <a:pt x="2438908" y="5952502"/>
                  </a:lnTo>
                  <a:lnTo>
                    <a:pt x="2438844" y="5953734"/>
                  </a:lnTo>
                  <a:lnTo>
                    <a:pt x="2440902" y="5970778"/>
                  </a:lnTo>
                  <a:lnTo>
                    <a:pt x="2458428" y="6018073"/>
                  </a:lnTo>
                  <a:lnTo>
                    <a:pt x="2526233" y="6130760"/>
                  </a:lnTo>
                  <a:lnTo>
                    <a:pt x="2552395" y="6173051"/>
                  </a:lnTo>
                  <a:lnTo>
                    <a:pt x="2578811" y="6215240"/>
                  </a:lnTo>
                  <a:lnTo>
                    <a:pt x="2605557" y="6257264"/>
                  </a:lnTo>
                  <a:lnTo>
                    <a:pt x="2632697" y="6299047"/>
                  </a:lnTo>
                  <a:lnTo>
                    <a:pt x="2660307" y="6340538"/>
                  </a:lnTo>
                  <a:lnTo>
                    <a:pt x="2688437" y="6381674"/>
                  </a:lnTo>
                  <a:lnTo>
                    <a:pt x="2717165" y="6422390"/>
                  </a:lnTo>
                  <a:lnTo>
                    <a:pt x="2746540" y="6462611"/>
                  </a:lnTo>
                  <a:lnTo>
                    <a:pt x="2776664" y="6502286"/>
                  </a:lnTo>
                  <a:lnTo>
                    <a:pt x="2807576" y="6541338"/>
                  </a:lnTo>
                  <a:lnTo>
                    <a:pt x="2839351" y="6579717"/>
                  </a:lnTo>
                  <a:lnTo>
                    <a:pt x="2872067" y="6617360"/>
                  </a:lnTo>
                  <a:lnTo>
                    <a:pt x="2905772" y="6654178"/>
                  </a:lnTo>
                  <a:lnTo>
                    <a:pt x="2928594" y="6632727"/>
                  </a:lnTo>
                  <a:close/>
                </a:path>
                <a:path w="16057244" h="10984865">
                  <a:moveTo>
                    <a:pt x="2938043" y="6969963"/>
                  </a:moveTo>
                  <a:lnTo>
                    <a:pt x="2934805" y="6965201"/>
                  </a:lnTo>
                  <a:lnTo>
                    <a:pt x="2911284" y="6930644"/>
                  </a:lnTo>
                  <a:lnTo>
                    <a:pt x="2908033" y="6925869"/>
                  </a:lnTo>
                  <a:lnTo>
                    <a:pt x="2901543" y="6924637"/>
                  </a:lnTo>
                  <a:lnTo>
                    <a:pt x="2892006" y="6931126"/>
                  </a:lnTo>
                  <a:lnTo>
                    <a:pt x="2890774" y="6937629"/>
                  </a:lnTo>
                  <a:lnTo>
                    <a:pt x="2894012" y="6942391"/>
                  </a:lnTo>
                  <a:lnTo>
                    <a:pt x="2917533" y="6976948"/>
                  </a:lnTo>
                  <a:lnTo>
                    <a:pt x="2920784" y="6981723"/>
                  </a:lnTo>
                  <a:lnTo>
                    <a:pt x="2927273" y="6982955"/>
                  </a:lnTo>
                  <a:lnTo>
                    <a:pt x="2936811" y="6976465"/>
                  </a:lnTo>
                  <a:lnTo>
                    <a:pt x="2938043" y="6969963"/>
                  </a:lnTo>
                  <a:close/>
                </a:path>
                <a:path w="16057244" h="10984865">
                  <a:moveTo>
                    <a:pt x="2974530" y="7173214"/>
                  </a:moveTo>
                  <a:lnTo>
                    <a:pt x="2971241" y="7168477"/>
                  </a:lnTo>
                  <a:lnTo>
                    <a:pt x="2947657" y="7134619"/>
                  </a:lnTo>
                  <a:lnTo>
                    <a:pt x="2944355" y="7129881"/>
                  </a:lnTo>
                  <a:lnTo>
                    <a:pt x="2937840" y="7128713"/>
                  </a:lnTo>
                  <a:lnTo>
                    <a:pt x="2928378" y="7135304"/>
                  </a:lnTo>
                  <a:lnTo>
                    <a:pt x="2927210" y="7141819"/>
                  </a:lnTo>
                  <a:lnTo>
                    <a:pt x="2930512" y="7146544"/>
                  </a:lnTo>
                  <a:lnTo>
                    <a:pt x="2954096" y="7180415"/>
                  </a:lnTo>
                  <a:lnTo>
                    <a:pt x="2957398" y="7185152"/>
                  </a:lnTo>
                  <a:lnTo>
                    <a:pt x="2963900" y="7186308"/>
                  </a:lnTo>
                  <a:lnTo>
                    <a:pt x="2973374" y="7179716"/>
                  </a:lnTo>
                  <a:lnTo>
                    <a:pt x="2974530" y="7173214"/>
                  </a:lnTo>
                  <a:close/>
                </a:path>
                <a:path w="16057244" h="10984865">
                  <a:moveTo>
                    <a:pt x="2985084" y="7039076"/>
                  </a:moveTo>
                  <a:lnTo>
                    <a:pt x="2981833" y="7034314"/>
                  </a:lnTo>
                  <a:lnTo>
                    <a:pt x="2958325" y="6999757"/>
                  </a:lnTo>
                  <a:lnTo>
                    <a:pt x="2955074" y="6994982"/>
                  </a:lnTo>
                  <a:lnTo>
                    <a:pt x="2948584" y="6993750"/>
                  </a:lnTo>
                  <a:lnTo>
                    <a:pt x="2939046" y="7000240"/>
                  </a:lnTo>
                  <a:lnTo>
                    <a:pt x="2937802" y="7006742"/>
                  </a:lnTo>
                  <a:lnTo>
                    <a:pt x="2941053" y="7011505"/>
                  </a:lnTo>
                  <a:lnTo>
                    <a:pt x="2964573" y="7046061"/>
                  </a:lnTo>
                  <a:lnTo>
                    <a:pt x="2967812" y="7050837"/>
                  </a:lnTo>
                  <a:lnTo>
                    <a:pt x="2974314" y="7052069"/>
                  </a:lnTo>
                  <a:lnTo>
                    <a:pt x="2983852" y="7045579"/>
                  </a:lnTo>
                  <a:lnTo>
                    <a:pt x="2985084" y="7039076"/>
                  </a:lnTo>
                  <a:close/>
                </a:path>
                <a:path w="16057244" h="10984865">
                  <a:moveTo>
                    <a:pt x="3004870" y="8105280"/>
                  </a:moveTo>
                  <a:lnTo>
                    <a:pt x="2994253" y="8047990"/>
                  </a:lnTo>
                  <a:lnTo>
                    <a:pt x="2984335" y="7999387"/>
                  </a:lnTo>
                  <a:lnTo>
                    <a:pt x="2973628" y="7950936"/>
                  </a:lnTo>
                  <a:lnTo>
                    <a:pt x="2962110" y="7902689"/>
                  </a:lnTo>
                  <a:lnTo>
                    <a:pt x="2949816" y="7854632"/>
                  </a:lnTo>
                  <a:lnTo>
                    <a:pt x="2936722" y="7806779"/>
                  </a:lnTo>
                  <a:lnTo>
                    <a:pt x="2922854" y="7759154"/>
                  </a:lnTo>
                  <a:lnTo>
                    <a:pt x="2908211" y="7711757"/>
                  </a:lnTo>
                  <a:lnTo>
                    <a:pt x="2892780" y="7664602"/>
                  </a:lnTo>
                  <a:lnTo>
                    <a:pt x="2876588" y="7617714"/>
                  </a:lnTo>
                  <a:lnTo>
                    <a:pt x="2859621" y="7571105"/>
                  </a:lnTo>
                  <a:lnTo>
                    <a:pt x="2841904" y="7524775"/>
                  </a:lnTo>
                  <a:lnTo>
                    <a:pt x="2823426" y="7478738"/>
                  </a:lnTo>
                  <a:lnTo>
                    <a:pt x="2804198" y="7433018"/>
                  </a:lnTo>
                  <a:lnTo>
                    <a:pt x="2784208" y="7387628"/>
                  </a:lnTo>
                  <a:lnTo>
                    <a:pt x="2769565" y="7378382"/>
                  </a:lnTo>
                  <a:lnTo>
                    <a:pt x="2763494" y="7379767"/>
                  </a:lnTo>
                  <a:lnTo>
                    <a:pt x="2758440" y="7383386"/>
                  </a:lnTo>
                  <a:lnTo>
                    <a:pt x="2755277" y="7388492"/>
                  </a:lnTo>
                  <a:lnTo>
                    <a:pt x="2754261" y="7394410"/>
                  </a:lnTo>
                  <a:lnTo>
                    <a:pt x="2755646" y="7400480"/>
                  </a:lnTo>
                  <a:lnTo>
                    <a:pt x="2775420" y="7445413"/>
                  </a:lnTo>
                  <a:lnTo>
                    <a:pt x="2794444" y="7490650"/>
                  </a:lnTo>
                  <a:lnTo>
                    <a:pt x="2812732" y="7536205"/>
                  </a:lnTo>
                  <a:lnTo>
                    <a:pt x="2830271" y="7582065"/>
                  </a:lnTo>
                  <a:lnTo>
                    <a:pt x="2847060" y="7628191"/>
                  </a:lnTo>
                  <a:lnTo>
                    <a:pt x="2863088" y="7674597"/>
                  </a:lnTo>
                  <a:lnTo>
                    <a:pt x="2878353" y="7721257"/>
                  </a:lnTo>
                  <a:lnTo>
                    <a:pt x="2892844" y="7768158"/>
                  </a:lnTo>
                  <a:lnTo>
                    <a:pt x="2906572" y="7815288"/>
                  </a:lnTo>
                  <a:lnTo>
                    <a:pt x="2919526" y="7862646"/>
                  </a:lnTo>
                  <a:lnTo>
                    <a:pt x="2931693" y="7910208"/>
                  </a:lnTo>
                  <a:lnTo>
                    <a:pt x="2943085" y="7957960"/>
                  </a:lnTo>
                  <a:lnTo>
                    <a:pt x="2953689" y="8005889"/>
                  </a:lnTo>
                  <a:lnTo>
                    <a:pt x="2963494" y="8053997"/>
                  </a:lnTo>
                  <a:lnTo>
                    <a:pt x="2972511" y="8102257"/>
                  </a:lnTo>
                  <a:lnTo>
                    <a:pt x="2974035" y="8110779"/>
                  </a:lnTo>
                  <a:lnTo>
                    <a:pt x="2982163" y="8116456"/>
                  </a:lnTo>
                  <a:lnTo>
                    <a:pt x="2999194" y="8113420"/>
                  </a:lnTo>
                  <a:lnTo>
                    <a:pt x="3004870" y="8105280"/>
                  </a:lnTo>
                  <a:close/>
                </a:path>
                <a:path w="16057244" h="10984865">
                  <a:moveTo>
                    <a:pt x="3021711" y="7240943"/>
                  </a:moveTo>
                  <a:lnTo>
                    <a:pt x="3018409" y="7236206"/>
                  </a:lnTo>
                  <a:lnTo>
                    <a:pt x="2994990" y="7202576"/>
                  </a:lnTo>
                  <a:lnTo>
                    <a:pt x="2991688" y="7197839"/>
                  </a:lnTo>
                  <a:lnTo>
                    <a:pt x="2985185" y="7196683"/>
                  </a:lnTo>
                  <a:lnTo>
                    <a:pt x="2975711" y="7203275"/>
                  </a:lnTo>
                  <a:lnTo>
                    <a:pt x="2974543" y="7209777"/>
                  </a:lnTo>
                  <a:lnTo>
                    <a:pt x="2977845" y="7214514"/>
                  </a:lnTo>
                  <a:lnTo>
                    <a:pt x="3001276" y="7248144"/>
                  </a:lnTo>
                  <a:lnTo>
                    <a:pt x="3004566" y="7252881"/>
                  </a:lnTo>
                  <a:lnTo>
                    <a:pt x="3011081" y="7254049"/>
                  </a:lnTo>
                  <a:lnTo>
                    <a:pt x="3020542" y="7247458"/>
                  </a:lnTo>
                  <a:lnTo>
                    <a:pt x="3021711" y="7240943"/>
                  </a:lnTo>
                  <a:close/>
                </a:path>
                <a:path w="16057244" h="10984865">
                  <a:moveTo>
                    <a:pt x="3032112" y="7108190"/>
                  </a:moveTo>
                  <a:lnTo>
                    <a:pt x="3028873" y="7103427"/>
                  </a:lnTo>
                  <a:lnTo>
                    <a:pt x="3005353" y="7068871"/>
                  </a:lnTo>
                  <a:lnTo>
                    <a:pt x="3002115" y="7064095"/>
                  </a:lnTo>
                  <a:lnTo>
                    <a:pt x="2995612" y="7062864"/>
                  </a:lnTo>
                  <a:lnTo>
                    <a:pt x="2986074" y="7069353"/>
                  </a:lnTo>
                  <a:lnTo>
                    <a:pt x="2984843" y="7075856"/>
                  </a:lnTo>
                  <a:lnTo>
                    <a:pt x="2988081" y="7080618"/>
                  </a:lnTo>
                  <a:lnTo>
                    <a:pt x="3011601" y="7115175"/>
                  </a:lnTo>
                  <a:lnTo>
                    <a:pt x="3014853" y="7119950"/>
                  </a:lnTo>
                  <a:lnTo>
                    <a:pt x="3021342" y="7121182"/>
                  </a:lnTo>
                  <a:lnTo>
                    <a:pt x="3030880" y="7114692"/>
                  </a:lnTo>
                  <a:lnTo>
                    <a:pt x="3032112" y="7108190"/>
                  </a:lnTo>
                  <a:close/>
                </a:path>
                <a:path w="16057244" h="10984865">
                  <a:moveTo>
                    <a:pt x="3069018" y="7308863"/>
                  </a:moveTo>
                  <a:lnTo>
                    <a:pt x="3065716" y="7304125"/>
                  </a:lnTo>
                  <a:lnTo>
                    <a:pt x="3042043" y="7270140"/>
                  </a:lnTo>
                  <a:lnTo>
                    <a:pt x="3038754" y="7265416"/>
                  </a:lnTo>
                  <a:lnTo>
                    <a:pt x="3032239" y="7264247"/>
                  </a:lnTo>
                  <a:lnTo>
                    <a:pt x="3022777" y="7270839"/>
                  </a:lnTo>
                  <a:lnTo>
                    <a:pt x="3021609" y="7277354"/>
                  </a:lnTo>
                  <a:lnTo>
                    <a:pt x="3024911" y="7282078"/>
                  </a:lnTo>
                  <a:lnTo>
                    <a:pt x="3048584" y="7316063"/>
                  </a:lnTo>
                  <a:lnTo>
                    <a:pt x="3051873" y="7320801"/>
                  </a:lnTo>
                  <a:lnTo>
                    <a:pt x="3058388" y="7321956"/>
                  </a:lnTo>
                  <a:lnTo>
                    <a:pt x="3067850" y="7315365"/>
                  </a:lnTo>
                  <a:lnTo>
                    <a:pt x="3069018" y="7308863"/>
                  </a:lnTo>
                  <a:close/>
                </a:path>
                <a:path w="16057244" h="10984865">
                  <a:moveTo>
                    <a:pt x="3079153" y="7177316"/>
                  </a:moveTo>
                  <a:lnTo>
                    <a:pt x="3075914" y="7172541"/>
                  </a:lnTo>
                  <a:lnTo>
                    <a:pt x="3052394" y="7137984"/>
                  </a:lnTo>
                  <a:lnTo>
                    <a:pt x="3049143" y="7133222"/>
                  </a:lnTo>
                  <a:lnTo>
                    <a:pt x="3042653" y="7131977"/>
                  </a:lnTo>
                  <a:lnTo>
                    <a:pt x="3033115" y="7138467"/>
                  </a:lnTo>
                  <a:lnTo>
                    <a:pt x="3031883" y="7144969"/>
                  </a:lnTo>
                  <a:lnTo>
                    <a:pt x="3035122" y="7149732"/>
                  </a:lnTo>
                  <a:lnTo>
                    <a:pt x="3058642" y="7184288"/>
                  </a:lnTo>
                  <a:lnTo>
                    <a:pt x="3061881" y="7189063"/>
                  </a:lnTo>
                  <a:lnTo>
                    <a:pt x="3068383" y="7190295"/>
                  </a:lnTo>
                  <a:lnTo>
                    <a:pt x="3077921" y="7183806"/>
                  </a:lnTo>
                  <a:lnTo>
                    <a:pt x="3079153" y="7177316"/>
                  </a:lnTo>
                  <a:close/>
                </a:path>
                <a:path w="16057244" h="10984865">
                  <a:moveTo>
                    <a:pt x="3116161" y="7376528"/>
                  </a:moveTo>
                  <a:lnTo>
                    <a:pt x="3112859" y="7371791"/>
                  </a:lnTo>
                  <a:lnTo>
                    <a:pt x="3089198" y="7337831"/>
                  </a:lnTo>
                  <a:lnTo>
                    <a:pt x="3085896" y="7333094"/>
                  </a:lnTo>
                  <a:lnTo>
                    <a:pt x="3079394" y="7331926"/>
                  </a:lnTo>
                  <a:lnTo>
                    <a:pt x="3069933" y="7338530"/>
                  </a:lnTo>
                  <a:lnTo>
                    <a:pt x="3068764" y="7345032"/>
                  </a:lnTo>
                  <a:lnTo>
                    <a:pt x="3072066" y="7349769"/>
                  </a:lnTo>
                  <a:lnTo>
                    <a:pt x="3095726" y="7383729"/>
                  </a:lnTo>
                  <a:lnTo>
                    <a:pt x="3099016" y="7388466"/>
                  </a:lnTo>
                  <a:lnTo>
                    <a:pt x="3105531" y="7389635"/>
                  </a:lnTo>
                  <a:lnTo>
                    <a:pt x="3114992" y="7383031"/>
                  </a:lnTo>
                  <a:lnTo>
                    <a:pt x="3116161" y="7376528"/>
                  </a:lnTo>
                  <a:close/>
                </a:path>
                <a:path w="16057244" h="10984865">
                  <a:moveTo>
                    <a:pt x="3126194" y="7246429"/>
                  </a:moveTo>
                  <a:lnTo>
                    <a:pt x="3122942" y="7241654"/>
                  </a:lnTo>
                  <a:lnTo>
                    <a:pt x="3099422" y="7207097"/>
                  </a:lnTo>
                  <a:lnTo>
                    <a:pt x="3096183" y="7202335"/>
                  </a:lnTo>
                  <a:lnTo>
                    <a:pt x="3089681" y="7201090"/>
                  </a:lnTo>
                  <a:lnTo>
                    <a:pt x="3080143" y="7207580"/>
                  </a:lnTo>
                  <a:lnTo>
                    <a:pt x="3078911" y="7214082"/>
                  </a:lnTo>
                  <a:lnTo>
                    <a:pt x="3082163" y="7218845"/>
                  </a:lnTo>
                  <a:lnTo>
                    <a:pt x="3105670" y="7253414"/>
                  </a:lnTo>
                  <a:lnTo>
                    <a:pt x="3108922" y="7258177"/>
                  </a:lnTo>
                  <a:lnTo>
                    <a:pt x="3115411" y="7259409"/>
                  </a:lnTo>
                  <a:lnTo>
                    <a:pt x="3124949" y="7252919"/>
                  </a:lnTo>
                  <a:lnTo>
                    <a:pt x="3126194" y="7246429"/>
                  </a:lnTo>
                  <a:close/>
                </a:path>
                <a:path w="16057244" h="10984865">
                  <a:moveTo>
                    <a:pt x="3163290" y="7444181"/>
                  </a:moveTo>
                  <a:lnTo>
                    <a:pt x="3160001" y="7439444"/>
                  </a:lnTo>
                  <a:lnTo>
                    <a:pt x="3136481" y="7405700"/>
                  </a:lnTo>
                  <a:lnTo>
                    <a:pt x="3133191" y="7400976"/>
                  </a:lnTo>
                  <a:lnTo>
                    <a:pt x="3126676" y="7399807"/>
                  </a:lnTo>
                  <a:lnTo>
                    <a:pt x="3117215" y="7406399"/>
                  </a:lnTo>
                  <a:lnTo>
                    <a:pt x="3116046" y="7412914"/>
                  </a:lnTo>
                  <a:lnTo>
                    <a:pt x="3119348" y="7417638"/>
                  </a:lnTo>
                  <a:lnTo>
                    <a:pt x="3142856" y="7451395"/>
                  </a:lnTo>
                  <a:lnTo>
                    <a:pt x="3146158" y="7456119"/>
                  </a:lnTo>
                  <a:lnTo>
                    <a:pt x="3152660" y="7457287"/>
                  </a:lnTo>
                  <a:lnTo>
                    <a:pt x="3162135" y="7450696"/>
                  </a:lnTo>
                  <a:lnTo>
                    <a:pt x="3163290" y="7444181"/>
                  </a:lnTo>
                  <a:close/>
                </a:path>
                <a:path w="16057244" h="10984865">
                  <a:moveTo>
                    <a:pt x="3173222" y="7315543"/>
                  </a:moveTo>
                  <a:lnTo>
                    <a:pt x="3169983" y="7310768"/>
                  </a:lnTo>
                  <a:lnTo>
                    <a:pt x="3146463" y="7276211"/>
                  </a:lnTo>
                  <a:lnTo>
                    <a:pt x="3143212" y="7271448"/>
                  </a:lnTo>
                  <a:lnTo>
                    <a:pt x="3136722" y="7270216"/>
                  </a:lnTo>
                  <a:lnTo>
                    <a:pt x="3127184" y="7276706"/>
                  </a:lnTo>
                  <a:lnTo>
                    <a:pt x="3125952" y="7283196"/>
                  </a:lnTo>
                  <a:lnTo>
                    <a:pt x="3129191" y="7287971"/>
                  </a:lnTo>
                  <a:lnTo>
                    <a:pt x="3152711" y="7322528"/>
                  </a:lnTo>
                  <a:lnTo>
                    <a:pt x="3155962" y="7327290"/>
                  </a:lnTo>
                  <a:lnTo>
                    <a:pt x="3162452" y="7328522"/>
                  </a:lnTo>
                  <a:lnTo>
                    <a:pt x="3171990" y="7322032"/>
                  </a:lnTo>
                  <a:lnTo>
                    <a:pt x="3173222" y="7315543"/>
                  </a:lnTo>
                  <a:close/>
                </a:path>
                <a:path w="16057244" h="10984865">
                  <a:moveTo>
                    <a:pt x="3189567" y="6975386"/>
                  </a:moveTo>
                  <a:lnTo>
                    <a:pt x="3165259" y="6918058"/>
                  </a:lnTo>
                  <a:lnTo>
                    <a:pt x="3138767" y="6871919"/>
                  </a:lnTo>
                  <a:lnTo>
                    <a:pt x="3108185" y="6828396"/>
                  </a:lnTo>
                  <a:lnTo>
                    <a:pt x="3074581" y="6787032"/>
                  </a:lnTo>
                  <a:lnTo>
                    <a:pt x="3038983" y="6747396"/>
                  </a:lnTo>
                  <a:lnTo>
                    <a:pt x="3001988" y="6708597"/>
                  </a:lnTo>
                  <a:lnTo>
                    <a:pt x="2964789" y="6670434"/>
                  </a:lnTo>
                  <a:lnTo>
                    <a:pt x="2928607" y="6632727"/>
                  </a:lnTo>
                  <a:lnTo>
                    <a:pt x="2905772" y="6654178"/>
                  </a:lnTo>
                  <a:lnTo>
                    <a:pt x="2942602" y="6692557"/>
                  </a:lnTo>
                  <a:lnTo>
                    <a:pt x="2979496" y="6730416"/>
                  </a:lnTo>
                  <a:lnTo>
                    <a:pt x="3015792" y="6768465"/>
                  </a:lnTo>
                  <a:lnTo>
                    <a:pt x="3050819" y="6807467"/>
                  </a:lnTo>
                  <a:lnTo>
                    <a:pt x="3083293" y="6847421"/>
                  </a:lnTo>
                  <a:lnTo>
                    <a:pt x="3112389" y="6888835"/>
                  </a:lnTo>
                  <a:lnTo>
                    <a:pt x="3137293" y="6932181"/>
                  </a:lnTo>
                  <a:lnTo>
                    <a:pt x="3157156" y="6977939"/>
                  </a:lnTo>
                  <a:lnTo>
                    <a:pt x="3160103" y="6986067"/>
                  </a:lnTo>
                  <a:lnTo>
                    <a:pt x="3169094" y="6990270"/>
                  </a:lnTo>
                  <a:lnTo>
                    <a:pt x="3185363" y="6984378"/>
                  </a:lnTo>
                  <a:lnTo>
                    <a:pt x="3189567" y="6975386"/>
                  </a:lnTo>
                  <a:close/>
                </a:path>
                <a:path w="16057244" h="10984865">
                  <a:moveTo>
                    <a:pt x="3210572" y="7512037"/>
                  </a:moveTo>
                  <a:lnTo>
                    <a:pt x="3207270" y="7507300"/>
                  </a:lnTo>
                  <a:lnTo>
                    <a:pt x="3183674" y="7473429"/>
                  </a:lnTo>
                  <a:lnTo>
                    <a:pt x="3180372" y="7468692"/>
                  </a:lnTo>
                  <a:lnTo>
                    <a:pt x="3173857" y="7467524"/>
                  </a:lnTo>
                  <a:lnTo>
                    <a:pt x="3164395" y="7474128"/>
                  </a:lnTo>
                  <a:lnTo>
                    <a:pt x="3163239" y="7480630"/>
                  </a:lnTo>
                  <a:lnTo>
                    <a:pt x="3166529" y="7485367"/>
                  </a:lnTo>
                  <a:lnTo>
                    <a:pt x="3190138" y="7519238"/>
                  </a:lnTo>
                  <a:lnTo>
                    <a:pt x="3193427" y="7523975"/>
                  </a:lnTo>
                  <a:lnTo>
                    <a:pt x="3199942" y="7525131"/>
                  </a:lnTo>
                  <a:lnTo>
                    <a:pt x="3209404" y="7518540"/>
                  </a:lnTo>
                  <a:lnTo>
                    <a:pt x="3210572" y="7512037"/>
                  </a:lnTo>
                  <a:close/>
                </a:path>
                <a:path w="16057244" h="10984865">
                  <a:moveTo>
                    <a:pt x="3220262" y="7384656"/>
                  </a:moveTo>
                  <a:lnTo>
                    <a:pt x="3217011" y="7379881"/>
                  </a:lnTo>
                  <a:lnTo>
                    <a:pt x="3193504" y="7345324"/>
                  </a:lnTo>
                  <a:lnTo>
                    <a:pt x="3190252" y="7340562"/>
                  </a:lnTo>
                  <a:lnTo>
                    <a:pt x="3183750" y="7339330"/>
                  </a:lnTo>
                  <a:lnTo>
                    <a:pt x="3174225" y="7345820"/>
                  </a:lnTo>
                  <a:lnTo>
                    <a:pt x="3172980" y="7352309"/>
                  </a:lnTo>
                  <a:lnTo>
                    <a:pt x="3176232" y="7357084"/>
                  </a:lnTo>
                  <a:lnTo>
                    <a:pt x="3199752" y="7391641"/>
                  </a:lnTo>
                  <a:lnTo>
                    <a:pt x="3202990" y="7396404"/>
                  </a:lnTo>
                  <a:lnTo>
                    <a:pt x="3209493" y="7397636"/>
                  </a:lnTo>
                  <a:lnTo>
                    <a:pt x="3219031" y="7391146"/>
                  </a:lnTo>
                  <a:lnTo>
                    <a:pt x="3220262" y="7384656"/>
                  </a:lnTo>
                  <a:close/>
                </a:path>
                <a:path w="16057244" h="10984865">
                  <a:moveTo>
                    <a:pt x="3257766" y="7579766"/>
                  </a:moveTo>
                  <a:lnTo>
                    <a:pt x="3254476" y="7575042"/>
                  </a:lnTo>
                  <a:lnTo>
                    <a:pt x="3230803" y="7541069"/>
                  </a:lnTo>
                  <a:lnTo>
                    <a:pt x="3227501" y="7536332"/>
                  </a:lnTo>
                  <a:lnTo>
                    <a:pt x="3220999" y="7535177"/>
                  </a:lnTo>
                  <a:lnTo>
                    <a:pt x="3211525" y="7541768"/>
                  </a:lnTo>
                  <a:lnTo>
                    <a:pt x="3210369" y="7548283"/>
                  </a:lnTo>
                  <a:lnTo>
                    <a:pt x="3213658" y="7553007"/>
                  </a:lnTo>
                  <a:lnTo>
                    <a:pt x="3237331" y="7586980"/>
                  </a:lnTo>
                  <a:lnTo>
                    <a:pt x="3240633" y="7591717"/>
                  </a:lnTo>
                  <a:lnTo>
                    <a:pt x="3247148" y="7592873"/>
                  </a:lnTo>
                  <a:lnTo>
                    <a:pt x="3256610" y="7586281"/>
                  </a:lnTo>
                  <a:lnTo>
                    <a:pt x="3257766" y="7579766"/>
                  </a:lnTo>
                  <a:close/>
                </a:path>
                <a:path w="16057244" h="10984865">
                  <a:moveTo>
                    <a:pt x="3267291" y="7453770"/>
                  </a:moveTo>
                  <a:lnTo>
                    <a:pt x="3264052" y="7449007"/>
                  </a:lnTo>
                  <a:lnTo>
                    <a:pt x="3240532" y="7414438"/>
                  </a:lnTo>
                  <a:lnTo>
                    <a:pt x="3237293" y="7409675"/>
                  </a:lnTo>
                  <a:lnTo>
                    <a:pt x="3230791" y="7408443"/>
                  </a:lnTo>
                  <a:lnTo>
                    <a:pt x="3221253" y="7414933"/>
                  </a:lnTo>
                  <a:lnTo>
                    <a:pt x="3220021" y="7421423"/>
                  </a:lnTo>
                  <a:lnTo>
                    <a:pt x="3223260" y="7426198"/>
                  </a:lnTo>
                  <a:lnTo>
                    <a:pt x="3246780" y="7460755"/>
                  </a:lnTo>
                  <a:lnTo>
                    <a:pt x="3250031" y="7465517"/>
                  </a:lnTo>
                  <a:lnTo>
                    <a:pt x="3256521" y="7466762"/>
                  </a:lnTo>
                  <a:lnTo>
                    <a:pt x="3266059" y="7460272"/>
                  </a:lnTo>
                  <a:lnTo>
                    <a:pt x="3267291" y="7453770"/>
                  </a:lnTo>
                  <a:close/>
                </a:path>
                <a:path w="16057244" h="10984865">
                  <a:moveTo>
                    <a:pt x="3290316" y="4496701"/>
                  </a:moveTo>
                  <a:lnTo>
                    <a:pt x="3289414" y="4490771"/>
                  </a:lnTo>
                  <a:lnTo>
                    <a:pt x="3286366" y="4485589"/>
                  </a:lnTo>
                  <a:lnTo>
                    <a:pt x="3281388" y="4481868"/>
                  </a:lnTo>
                  <a:lnTo>
                    <a:pt x="3275355" y="4480357"/>
                  </a:lnTo>
                  <a:lnTo>
                    <a:pt x="3269411" y="4481246"/>
                  </a:lnTo>
                  <a:lnTo>
                    <a:pt x="3264243" y="4484294"/>
                  </a:lnTo>
                  <a:lnTo>
                    <a:pt x="3260509" y="4489272"/>
                  </a:lnTo>
                  <a:lnTo>
                    <a:pt x="3216922" y="4580471"/>
                  </a:lnTo>
                  <a:lnTo>
                    <a:pt x="3172447" y="4672838"/>
                  </a:lnTo>
                  <a:lnTo>
                    <a:pt x="3030639" y="4964798"/>
                  </a:lnTo>
                  <a:lnTo>
                    <a:pt x="2989770" y="4948110"/>
                  </a:lnTo>
                  <a:lnTo>
                    <a:pt x="2944126" y="4928374"/>
                  </a:lnTo>
                  <a:lnTo>
                    <a:pt x="2898902" y="4907686"/>
                  </a:lnTo>
                  <a:lnTo>
                    <a:pt x="2854121" y="4886058"/>
                  </a:lnTo>
                  <a:lnTo>
                    <a:pt x="2809798" y="4863503"/>
                  </a:lnTo>
                  <a:lnTo>
                    <a:pt x="2765958" y="4840033"/>
                  </a:lnTo>
                  <a:lnTo>
                    <a:pt x="2722613" y="4815649"/>
                  </a:lnTo>
                  <a:lnTo>
                    <a:pt x="2716720" y="4813681"/>
                  </a:lnTo>
                  <a:lnTo>
                    <a:pt x="2710726" y="4814100"/>
                  </a:lnTo>
                  <a:lnTo>
                    <a:pt x="2705328" y="4816741"/>
                  </a:lnTo>
                  <a:lnTo>
                    <a:pt x="2701213" y="4821402"/>
                  </a:lnTo>
                  <a:lnTo>
                    <a:pt x="2699245" y="4827308"/>
                  </a:lnTo>
                  <a:lnTo>
                    <a:pt x="2699664" y="4833290"/>
                  </a:lnTo>
                  <a:lnTo>
                    <a:pt x="2750870" y="4867503"/>
                  </a:lnTo>
                  <a:lnTo>
                    <a:pt x="2795295" y="4891278"/>
                  </a:lnTo>
                  <a:lnTo>
                    <a:pt x="2840202" y="4914125"/>
                  </a:lnTo>
                  <a:lnTo>
                    <a:pt x="2885567" y="4936033"/>
                  </a:lnTo>
                  <a:lnTo>
                    <a:pt x="2931388" y="4957000"/>
                  </a:lnTo>
                  <a:lnTo>
                    <a:pt x="2977642" y="4977003"/>
                  </a:lnTo>
                  <a:lnTo>
                    <a:pt x="3016923" y="4993043"/>
                  </a:lnTo>
                  <a:lnTo>
                    <a:pt x="2921851" y="5188775"/>
                  </a:lnTo>
                  <a:lnTo>
                    <a:pt x="2854833" y="5327777"/>
                  </a:lnTo>
                  <a:lnTo>
                    <a:pt x="2811208" y="5419052"/>
                  </a:lnTo>
                  <a:lnTo>
                    <a:pt x="2809697" y="5425084"/>
                  </a:lnTo>
                  <a:lnTo>
                    <a:pt x="2810586" y="5431028"/>
                  </a:lnTo>
                  <a:lnTo>
                    <a:pt x="2813634" y="5436197"/>
                  </a:lnTo>
                  <a:lnTo>
                    <a:pt x="2818612" y="5439930"/>
                  </a:lnTo>
                  <a:lnTo>
                    <a:pt x="2824645" y="5441442"/>
                  </a:lnTo>
                  <a:lnTo>
                    <a:pt x="2830588" y="5440553"/>
                  </a:lnTo>
                  <a:lnTo>
                    <a:pt x="2835757" y="5437492"/>
                  </a:lnTo>
                  <a:lnTo>
                    <a:pt x="2839491" y="5432514"/>
                  </a:lnTo>
                  <a:lnTo>
                    <a:pt x="2883077" y="5341328"/>
                  </a:lnTo>
                  <a:lnTo>
                    <a:pt x="2950057" y="5202428"/>
                  </a:lnTo>
                  <a:lnTo>
                    <a:pt x="3046209" y="5004460"/>
                  </a:lnTo>
                  <a:lnTo>
                    <a:pt x="3071342" y="5014099"/>
                  </a:lnTo>
                  <a:lnTo>
                    <a:pt x="3118739" y="5031168"/>
                  </a:lnTo>
                  <a:lnTo>
                    <a:pt x="3166503" y="5047259"/>
                  </a:lnTo>
                  <a:lnTo>
                    <a:pt x="3214586" y="5062334"/>
                  </a:lnTo>
                  <a:lnTo>
                    <a:pt x="3262973" y="5076393"/>
                  </a:lnTo>
                  <a:lnTo>
                    <a:pt x="3271304" y="5078730"/>
                  </a:lnTo>
                  <a:lnTo>
                    <a:pt x="3279940" y="5073853"/>
                  </a:lnTo>
                  <a:lnTo>
                    <a:pt x="3284601" y="5057191"/>
                  </a:lnTo>
                  <a:lnTo>
                    <a:pt x="3279724" y="5048542"/>
                  </a:lnTo>
                  <a:lnTo>
                    <a:pt x="3271393" y="5046218"/>
                  </a:lnTo>
                  <a:lnTo>
                    <a:pt x="3223641" y="5032337"/>
                  </a:lnTo>
                  <a:lnTo>
                    <a:pt x="3176181" y="5017452"/>
                  </a:lnTo>
                  <a:lnTo>
                    <a:pt x="3129051" y="5001590"/>
                  </a:lnTo>
                  <a:lnTo>
                    <a:pt x="3082252" y="4984737"/>
                  </a:lnTo>
                  <a:lnTo>
                    <a:pt x="3059938" y="4976177"/>
                  </a:lnTo>
                  <a:lnTo>
                    <a:pt x="3200666" y="4686452"/>
                  </a:lnTo>
                  <a:lnTo>
                    <a:pt x="3245167" y="4594022"/>
                  </a:lnTo>
                  <a:lnTo>
                    <a:pt x="3288804" y="4502734"/>
                  </a:lnTo>
                  <a:lnTo>
                    <a:pt x="3290316" y="4496701"/>
                  </a:lnTo>
                  <a:close/>
                </a:path>
                <a:path w="16057244" h="10984865">
                  <a:moveTo>
                    <a:pt x="3304908" y="7647419"/>
                  </a:moveTo>
                  <a:lnTo>
                    <a:pt x="3301606" y="7642682"/>
                  </a:lnTo>
                  <a:lnTo>
                    <a:pt x="3278073" y="7608913"/>
                  </a:lnTo>
                  <a:lnTo>
                    <a:pt x="3274771" y="7604176"/>
                  </a:lnTo>
                  <a:lnTo>
                    <a:pt x="3268268" y="7603007"/>
                  </a:lnTo>
                  <a:lnTo>
                    <a:pt x="3258807" y="7609611"/>
                  </a:lnTo>
                  <a:lnTo>
                    <a:pt x="3257639" y="7616114"/>
                  </a:lnTo>
                  <a:lnTo>
                    <a:pt x="3260941" y="7620851"/>
                  </a:lnTo>
                  <a:lnTo>
                    <a:pt x="3284474" y="7654620"/>
                  </a:lnTo>
                  <a:lnTo>
                    <a:pt x="3287776" y="7659357"/>
                  </a:lnTo>
                  <a:lnTo>
                    <a:pt x="3294278" y="7660526"/>
                  </a:lnTo>
                  <a:lnTo>
                    <a:pt x="3303752" y="7653922"/>
                  </a:lnTo>
                  <a:lnTo>
                    <a:pt x="3304908" y="7647419"/>
                  </a:lnTo>
                  <a:close/>
                </a:path>
                <a:path w="16057244" h="10984865">
                  <a:moveTo>
                    <a:pt x="3314331" y="7522883"/>
                  </a:moveTo>
                  <a:lnTo>
                    <a:pt x="3311080" y="7518120"/>
                  </a:lnTo>
                  <a:lnTo>
                    <a:pt x="3287572" y="7483564"/>
                  </a:lnTo>
                  <a:lnTo>
                    <a:pt x="3284321" y="7478789"/>
                  </a:lnTo>
                  <a:lnTo>
                    <a:pt x="3277832" y="7477557"/>
                  </a:lnTo>
                  <a:lnTo>
                    <a:pt x="3268294" y="7484046"/>
                  </a:lnTo>
                  <a:lnTo>
                    <a:pt x="3267049" y="7490536"/>
                  </a:lnTo>
                  <a:lnTo>
                    <a:pt x="3270300" y="7495311"/>
                  </a:lnTo>
                  <a:lnTo>
                    <a:pt x="3293821" y="7529868"/>
                  </a:lnTo>
                  <a:lnTo>
                    <a:pt x="3297059" y="7534630"/>
                  </a:lnTo>
                  <a:lnTo>
                    <a:pt x="3303562" y="7535875"/>
                  </a:lnTo>
                  <a:lnTo>
                    <a:pt x="3313099" y="7529385"/>
                  </a:lnTo>
                  <a:lnTo>
                    <a:pt x="3314331" y="7522883"/>
                  </a:lnTo>
                  <a:close/>
                </a:path>
                <a:path w="16057244" h="10984865">
                  <a:moveTo>
                    <a:pt x="3352177" y="7715250"/>
                  </a:moveTo>
                  <a:lnTo>
                    <a:pt x="3348888" y="7710513"/>
                  </a:lnTo>
                  <a:lnTo>
                    <a:pt x="3325279" y="7676642"/>
                  </a:lnTo>
                  <a:lnTo>
                    <a:pt x="3321977" y="7671905"/>
                  </a:lnTo>
                  <a:lnTo>
                    <a:pt x="3315462" y="7670736"/>
                  </a:lnTo>
                  <a:lnTo>
                    <a:pt x="3306000" y="7677340"/>
                  </a:lnTo>
                  <a:lnTo>
                    <a:pt x="3304844" y="7683843"/>
                  </a:lnTo>
                  <a:lnTo>
                    <a:pt x="3308134" y="7688580"/>
                  </a:lnTo>
                  <a:lnTo>
                    <a:pt x="3331743" y="7722463"/>
                  </a:lnTo>
                  <a:lnTo>
                    <a:pt x="3335045" y="7727188"/>
                  </a:lnTo>
                  <a:lnTo>
                    <a:pt x="3341560" y="7728356"/>
                  </a:lnTo>
                  <a:lnTo>
                    <a:pt x="3351022" y="7721765"/>
                  </a:lnTo>
                  <a:lnTo>
                    <a:pt x="3352177" y="7715250"/>
                  </a:lnTo>
                  <a:close/>
                </a:path>
                <a:path w="16057244" h="10984865">
                  <a:moveTo>
                    <a:pt x="3361372" y="7591996"/>
                  </a:moveTo>
                  <a:lnTo>
                    <a:pt x="3358121" y="7587234"/>
                  </a:lnTo>
                  <a:lnTo>
                    <a:pt x="3334601" y="7552677"/>
                  </a:lnTo>
                  <a:lnTo>
                    <a:pt x="3331362" y="7547902"/>
                  </a:lnTo>
                  <a:lnTo>
                    <a:pt x="3324860" y="7546670"/>
                  </a:lnTo>
                  <a:lnTo>
                    <a:pt x="3315322" y="7553160"/>
                  </a:lnTo>
                  <a:lnTo>
                    <a:pt x="3314090" y="7559662"/>
                  </a:lnTo>
                  <a:lnTo>
                    <a:pt x="3317341" y="7564425"/>
                  </a:lnTo>
                  <a:lnTo>
                    <a:pt x="3340849" y="7598981"/>
                  </a:lnTo>
                  <a:lnTo>
                    <a:pt x="3344100" y="7603757"/>
                  </a:lnTo>
                  <a:lnTo>
                    <a:pt x="3350590" y="7604988"/>
                  </a:lnTo>
                  <a:lnTo>
                    <a:pt x="3360128" y="7598499"/>
                  </a:lnTo>
                  <a:lnTo>
                    <a:pt x="3361372" y="7591996"/>
                  </a:lnTo>
                  <a:close/>
                </a:path>
                <a:path w="16057244" h="10984865">
                  <a:moveTo>
                    <a:pt x="3399371" y="7782966"/>
                  </a:moveTo>
                  <a:lnTo>
                    <a:pt x="3396069" y="7778229"/>
                  </a:lnTo>
                  <a:lnTo>
                    <a:pt x="3372421" y="7744295"/>
                  </a:lnTo>
                  <a:lnTo>
                    <a:pt x="3369132" y="7739558"/>
                  </a:lnTo>
                  <a:lnTo>
                    <a:pt x="3362617" y="7738402"/>
                  </a:lnTo>
                  <a:lnTo>
                    <a:pt x="3353155" y="7744993"/>
                  </a:lnTo>
                  <a:lnTo>
                    <a:pt x="3351987" y="7751508"/>
                  </a:lnTo>
                  <a:lnTo>
                    <a:pt x="3355289" y="7756233"/>
                  </a:lnTo>
                  <a:lnTo>
                    <a:pt x="3378936" y="7790167"/>
                  </a:lnTo>
                  <a:lnTo>
                    <a:pt x="3382238" y="7794904"/>
                  </a:lnTo>
                  <a:lnTo>
                    <a:pt x="3388741" y="7796060"/>
                  </a:lnTo>
                  <a:lnTo>
                    <a:pt x="3398215" y="7789469"/>
                  </a:lnTo>
                  <a:lnTo>
                    <a:pt x="3399371" y="7782966"/>
                  </a:lnTo>
                  <a:close/>
                </a:path>
                <a:path w="16057244" h="10984865">
                  <a:moveTo>
                    <a:pt x="3408400" y="7661110"/>
                  </a:moveTo>
                  <a:lnTo>
                    <a:pt x="3405162" y="7656347"/>
                  </a:lnTo>
                  <a:lnTo>
                    <a:pt x="3381641" y="7621791"/>
                  </a:lnTo>
                  <a:lnTo>
                    <a:pt x="3378390" y="7617015"/>
                  </a:lnTo>
                  <a:lnTo>
                    <a:pt x="3371900" y="7615783"/>
                  </a:lnTo>
                  <a:lnTo>
                    <a:pt x="3362363" y="7622273"/>
                  </a:lnTo>
                  <a:lnTo>
                    <a:pt x="3361131" y="7628776"/>
                  </a:lnTo>
                  <a:lnTo>
                    <a:pt x="3364369" y="7633538"/>
                  </a:lnTo>
                  <a:lnTo>
                    <a:pt x="3387890" y="7668095"/>
                  </a:lnTo>
                  <a:lnTo>
                    <a:pt x="3391128" y="7672870"/>
                  </a:lnTo>
                  <a:lnTo>
                    <a:pt x="3397631" y="7674102"/>
                  </a:lnTo>
                  <a:lnTo>
                    <a:pt x="3407168" y="7667612"/>
                  </a:lnTo>
                  <a:lnTo>
                    <a:pt x="3408400" y="7661110"/>
                  </a:lnTo>
                  <a:close/>
                </a:path>
                <a:path w="16057244" h="10984865">
                  <a:moveTo>
                    <a:pt x="3446538" y="7850645"/>
                  </a:moveTo>
                  <a:lnTo>
                    <a:pt x="3443249" y="7845907"/>
                  </a:lnTo>
                  <a:lnTo>
                    <a:pt x="3419703" y="7812138"/>
                  </a:lnTo>
                  <a:lnTo>
                    <a:pt x="3416401" y="7807401"/>
                  </a:lnTo>
                  <a:lnTo>
                    <a:pt x="3409899" y="7806233"/>
                  </a:lnTo>
                  <a:lnTo>
                    <a:pt x="3400437" y="7812837"/>
                  </a:lnTo>
                  <a:lnTo>
                    <a:pt x="3399269" y="7819339"/>
                  </a:lnTo>
                  <a:lnTo>
                    <a:pt x="3402571" y="7824076"/>
                  </a:lnTo>
                  <a:lnTo>
                    <a:pt x="3426104" y="7857845"/>
                  </a:lnTo>
                  <a:lnTo>
                    <a:pt x="3429406" y="7862583"/>
                  </a:lnTo>
                  <a:lnTo>
                    <a:pt x="3435921" y="7863751"/>
                  </a:lnTo>
                  <a:lnTo>
                    <a:pt x="3445383" y="7857147"/>
                  </a:lnTo>
                  <a:lnTo>
                    <a:pt x="3446538" y="7850645"/>
                  </a:lnTo>
                  <a:close/>
                </a:path>
                <a:path w="16057244" h="10984865">
                  <a:moveTo>
                    <a:pt x="3455441" y="7730236"/>
                  </a:moveTo>
                  <a:lnTo>
                    <a:pt x="3452190" y="7725461"/>
                  </a:lnTo>
                  <a:lnTo>
                    <a:pt x="3428669" y="7690904"/>
                  </a:lnTo>
                  <a:lnTo>
                    <a:pt x="3425431" y="7686141"/>
                  </a:lnTo>
                  <a:lnTo>
                    <a:pt x="3418929" y="7684897"/>
                  </a:lnTo>
                  <a:lnTo>
                    <a:pt x="3409391" y="7691387"/>
                  </a:lnTo>
                  <a:lnTo>
                    <a:pt x="3408159" y="7697889"/>
                  </a:lnTo>
                  <a:lnTo>
                    <a:pt x="3411410" y="7702651"/>
                  </a:lnTo>
                  <a:lnTo>
                    <a:pt x="3434918" y="7737208"/>
                  </a:lnTo>
                  <a:lnTo>
                    <a:pt x="3438169" y="7741983"/>
                  </a:lnTo>
                  <a:lnTo>
                    <a:pt x="3444671" y="7743215"/>
                  </a:lnTo>
                  <a:lnTo>
                    <a:pt x="3454196" y="7736726"/>
                  </a:lnTo>
                  <a:lnTo>
                    <a:pt x="3455441" y="7730236"/>
                  </a:lnTo>
                  <a:close/>
                </a:path>
                <a:path w="16057244" h="10984865">
                  <a:moveTo>
                    <a:pt x="3493820" y="7918475"/>
                  </a:moveTo>
                  <a:lnTo>
                    <a:pt x="3490531" y="7913751"/>
                  </a:lnTo>
                  <a:lnTo>
                    <a:pt x="3466884" y="7879816"/>
                  </a:lnTo>
                  <a:lnTo>
                    <a:pt x="3463582" y="7875079"/>
                  </a:lnTo>
                  <a:lnTo>
                    <a:pt x="3457067" y="7873924"/>
                  </a:lnTo>
                  <a:lnTo>
                    <a:pt x="3447605" y="7880515"/>
                  </a:lnTo>
                  <a:lnTo>
                    <a:pt x="3446449" y="7887030"/>
                  </a:lnTo>
                  <a:lnTo>
                    <a:pt x="3449739" y="7891754"/>
                  </a:lnTo>
                  <a:lnTo>
                    <a:pt x="3473399" y="7925689"/>
                  </a:lnTo>
                  <a:lnTo>
                    <a:pt x="3476688" y="7930426"/>
                  </a:lnTo>
                  <a:lnTo>
                    <a:pt x="3483203" y="7931582"/>
                  </a:lnTo>
                  <a:lnTo>
                    <a:pt x="3492665" y="7924990"/>
                  </a:lnTo>
                  <a:lnTo>
                    <a:pt x="3493820" y="7918475"/>
                  </a:lnTo>
                  <a:close/>
                </a:path>
                <a:path w="16057244" h="10984865">
                  <a:moveTo>
                    <a:pt x="3502469" y="7799349"/>
                  </a:moveTo>
                  <a:lnTo>
                    <a:pt x="3499231" y="7794574"/>
                  </a:lnTo>
                  <a:lnTo>
                    <a:pt x="3475710" y="7760017"/>
                  </a:lnTo>
                  <a:lnTo>
                    <a:pt x="3472459" y="7755255"/>
                  </a:lnTo>
                  <a:lnTo>
                    <a:pt x="3465969" y="7754010"/>
                  </a:lnTo>
                  <a:lnTo>
                    <a:pt x="3456432" y="7760500"/>
                  </a:lnTo>
                  <a:lnTo>
                    <a:pt x="3455200" y="7767002"/>
                  </a:lnTo>
                  <a:lnTo>
                    <a:pt x="3458438" y="7771765"/>
                  </a:lnTo>
                  <a:lnTo>
                    <a:pt x="3481959" y="7806322"/>
                  </a:lnTo>
                  <a:lnTo>
                    <a:pt x="3485210" y="7811097"/>
                  </a:lnTo>
                  <a:lnTo>
                    <a:pt x="3491700" y="7812329"/>
                  </a:lnTo>
                  <a:lnTo>
                    <a:pt x="3501237" y="7805839"/>
                  </a:lnTo>
                  <a:lnTo>
                    <a:pt x="3502469" y="7799349"/>
                  </a:lnTo>
                  <a:close/>
                </a:path>
                <a:path w="16057244" h="10984865">
                  <a:moveTo>
                    <a:pt x="3540988" y="7986141"/>
                  </a:moveTo>
                  <a:lnTo>
                    <a:pt x="3537686" y="7981404"/>
                  </a:lnTo>
                  <a:lnTo>
                    <a:pt x="3514064" y="7947520"/>
                  </a:lnTo>
                  <a:lnTo>
                    <a:pt x="3510775" y="7942783"/>
                  </a:lnTo>
                  <a:lnTo>
                    <a:pt x="3504260" y="7941627"/>
                  </a:lnTo>
                  <a:lnTo>
                    <a:pt x="3494798" y="7948219"/>
                  </a:lnTo>
                  <a:lnTo>
                    <a:pt x="3493630" y="7954734"/>
                  </a:lnTo>
                  <a:lnTo>
                    <a:pt x="3496932" y="7959458"/>
                  </a:lnTo>
                  <a:lnTo>
                    <a:pt x="3520554" y="7993342"/>
                  </a:lnTo>
                  <a:lnTo>
                    <a:pt x="3523843" y="7998079"/>
                  </a:lnTo>
                  <a:lnTo>
                    <a:pt x="3530358" y="7999247"/>
                  </a:lnTo>
                  <a:lnTo>
                    <a:pt x="3539820" y="7992643"/>
                  </a:lnTo>
                  <a:lnTo>
                    <a:pt x="3540988" y="7986141"/>
                  </a:lnTo>
                  <a:close/>
                </a:path>
                <a:path w="16057244" h="10984865">
                  <a:moveTo>
                    <a:pt x="3549510" y="7868463"/>
                  </a:moveTo>
                  <a:lnTo>
                    <a:pt x="3546259" y="7863687"/>
                  </a:lnTo>
                  <a:lnTo>
                    <a:pt x="3522738" y="7829131"/>
                  </a:lnTo>
                  <a:lnTo>
                    <a:pt x="3519500" y="7824368"/>
                  </a:lnTo>
                  <a:lnTo>
                    <a:pt x="3512997" y="7823136"/>
                  </a:lnTo>
                  <a:lnTo>
                    <a:pt x="3503472" y="7829626"/>
                  </a:lnTo>
                  <a:lnTo>
                    <a:pt x="3502228" y="7836116"/>
                  </a:lnTo>
                  <a:lnTo>
                    <a:pt x="3505479" y="7840891"/>
                  </a:lnTo>
                  <a:lnTo>
                    <a:pt x="3528999" y="7875448"/>
                  </a:lnTo>
                  <a:lnTo>
                    <a:pt x="3532238" y="7880210"/>
                  </a:lnTo>
                  <a:lnTo>
                    <a:pt x="3538740" y="7881442"/>
                  </a:lnTo>
                  <a:lnTo>
                    <a:pt x="3548278" y="7874952"/>
                  </a:lnTo>
                  <a:lnTo>
                    <a:pt x="3549510" y="7868463"/>
                  </a:lnTo>
                  <a:close/>
                </a:path>
                <a:path w="16057244" h="10984865">
                  <a:moveTo>
                    <a:pt x="3588194" y="8053857"/>
                  </a:moveTo>
                  <a:lnTo>
                    <a:pt x="3584892" y="8049133"/>
                  </a:lnTo>
                  <a:lnTo>
                    <a:pt x="3561359" y="8015364"/>
                  </a:lnTo>
                  <a:lnTo>
                    <a:pt x="3558057" y="8010626"/>
                  </a:lnTo>
                  <a:lnTo>
                    <a:pt x="3551555" y="8009471"/>
                  </a:lnTo>
                  <a:lnTo>
                    <a:pt x="3542080" y="8016062"/>
                  </a:lnTo>
                  <a:lnTo>
                    <a:pt x="3540925" y="8022577"/>
                  </a:lnTo>
                  <a:lnTo>
                    <a:pt x="3544227" y="8027302"/>
                  </a:lnTo>
                  <a:lnTo>
                    <a:pt x="3567760" y="8061071"/>
                  </a:lnTo>
                  <a:lnTo>
                    <a:pt x="3571062" y="8065808"/>
                  </a:lnTo>
                  <a:lnTo>
                    <a:pt x="3577564" y="8066964"/>
                  </a:lnTo>
                  <a:lnTo>
                    <a:pt x="3587026" y="8060372"/>
                  </a:lnTo>
                  <a:lnTo>
                    <a:pt x="3588194" y="8053857"/>
                  </a:lnTo>
                  <a:close/>
                </a:path>
                <a:path w="16057244" h="10984865">
                  <a:moveTo>
                    <a:pt x="3596538" y="7937576"/>
                  </a:moveTo>
                  <a:lnTo>
                    <a:pt x="3593300" y="7932801"/>
                  </a:lnTo>
                  <a:lnTo>
                    <a:pt x="3569779" y="7898244"/>
                  </a:lnTo>
                  <a:lnTo>
                    <a:pt x="3566541" y="7893482"/>
                  </a:lnTo>
                  <a:lnTo>
                    <a:pt x="3560038" y="7892250"/>
                  </a:lnTo>
                  <a:lnTo>
                    <a:pt x="3550501" y="7898739"/>
                  </a:lnTo>
                  <a:lnTo>
                    <a:pt x="3549269" y="7905229"/>
                  </a:lnTo>
                  <a:lnTo>
                    <a:pt x="3552507" y="7910004"/>
                  </a:lnTo>
                  <a:lnTo>
                    <a:pt x="3576028" y="7944561"/>
                  </a:lnTo>
                  <a:lnTo>
                    <a:pt x="3579279" y="7949324"/>
                  </a:lnTo>
                  <a:lnTo>
                    <a:pt x="3585768" y="7950555"/>
                  </a:lnTo>
                  <a:lnTo>
                    <a:pt x="3595306" y="7944066"/>
                  </a:lnTo>
                  <a:lnTo>
                    <a:pt x="3596538" y="7937576"/>
                  </a:lnTo>
                  <a:close/>
                </a:path>
                <a:path w="16057244" h="10984865">
                  <a:moveTo>
                    <a:pt x="3635464" y="8121688"/>
                  </a:moveTo>
                  <a:lnTo>
                    <a:pt x="3632174" y="8116951"/>
                  </a:lnTo>
                  <a:lnTo>
                    <a:pt x="3608501" y="8082991"/>
                  </a:lnTo>
                  <a:lnTo>
                    <a:pt x="3605199" y="8078267"/>
                  </a:lnTo>
                  <a:lnTo>
                    <a:pt x="3598697" y="8077098"/>
                  </a:lnTo>
                  <a:lnTo>
                    <a:pt x="3589223" y="8083702"/>
                  </a:lnTo>
                  <a:lnTo>
                    <a:pt x="3588067" y="8090205"/>
                  </a:lnTo>
                  <a:lnTo>
                    <a:pt x="3591369" y="8094942"/>
                  </a:lnTo>
                  <a:lnTo>
                    <a:pt x="3615042" y="8128902"/>
                  </a:lnTo>
                  <a:lnTo>
                    <a:pt x="3618331" y="8133626"/>
                  </a:lnTo>
                  <a:lnTo>
                    <a:pt x="3624846" y="8134794"/>
                  </a:lnTo>
                  <a:lnTo>
                    <a:pt x="3634308" y="8128190"/>
                  </a:lnTo>
                  <a:lnTo>
                    <a:pt x="3635464" y="8121688"/>
                  </a:lnTo>
                  <a:close/>
                </a:path>
                <a:path w="16057244" h="10984865">
                  <a:moveTo>
                    <a:pt x="3643579" y="8006689"/>
                  </a:moveTo>
                  <a:lnTo>
                    <a:pt x="3640328" y="8001927"/>
                  </a:lnTo>
                  <a:lnTo>
                    <a:pt x="3616820" y="7967370"/>
                  </a:lnTo>
                  <a:lnTo>
                    <a:pt x="3613569" y="7962595"/>
                  </a:lnTo>
                  <a:lnTo>
                    <a:pt x="3607079" y="7961363"/>
                  </a:lnTo>
                  <a:lnTo>
                    <a:pt x="3597541" y="7967853"/>
                  </a:lnTo>
                  <a:lnTo>
                    <a:pt x="3596297" y="7974343"/>
                  </a:lnTo>
                  <a:lnTo>
                    <a:pt x="3599548" y="7979118"/>
                  </a:lnTo>
                  <a:lnTo>
                    <a:pt x="3623068" y="8013674"/>
                  </a:lnTo>
                  <a:lnTo>
                    <a:pt x="3626307" y="8018437"/>
                  </a:lnTo>
                  <a:lnTo>
                    <a:pt x="3632809" y="8019682"/>
                  </a:lnTo>
                  <a:lnTo>
                    <a:pt x="3642347" y="8013192"/>
                  </a:lnTo>
                  <a:lnTo>
                    <a:pt x="3643579" y="8006689"/>
                  </a:lnTo>
                  <a:close/>
                </a:path>
                <a:path w="16057244" h="10984865">
                  <a:moveTo>
                    <a:pt x="3682619" y="8189315"/>
                  </a:moveTo>
                  <a:lnTo>
                    <a:pt x="3679317" y="8184591"/>
                  </a:lnTo>
                  <a:lnTo>
                    <a:pt x="3655720" y="8150746"/>
                  </a:lnTo>
                  <a:lnTo>
                    <a:pt x="3652431" y="8146008"/>
                  </a:lnTo>
                  <a:lnTo>
                    <a:pt x="3645916" y="8144853"/>
                  </a:lnTo>
                  <a:lnTo>
                    <a:pt x="3636454" y="8151444"/>
                  </a:lnTo>
                  <a:lnTo>
                    <a:pt x="3635286" y="8157959"/>
                  </a:lnTo>
                  <a:lnTo>
                    <a:pt x="3638588" y="8162684"/>
                  </a:lnTo>
                  <a:lnTo>
                    <a:pt x="3662184" y="8196529"/>
                  </a:lnTo>
                  <a:lnTo>
                    <a:pt x="3665486" y="8201266"/>
                  </a:lnTo>
                  <a:lnTo>
                    <a:pt x="3671989" y="8202422"/>
                  </a:lnTo>
                  <a:lnTo>
                    <a:pt x="3681463" y="8195831"/>
                  </a:lnTo>
                  <a:lnTo>
                    <a:pt x="3682619" y="8189315"/>
                  </a:lnTo>
                  <a:close/>
                </a:path>
                <a:path w="16057244" h="10984865">
                  <a:moveTo>
                    <a:pt x="3690607" y="8075803"/>
                  </a:moveTo>
                  <a:lnTo>
                    <a:pt x="3687368" y="8071040"/>
                  </a:lnTo>
                  <a:lnTo>
                    <a:pt x="3663848" y="8036484"/>
                  </a:lnTo>
                  <a:lnTo>
                    <a:pt x="3660610" y="8031708"/>
                  </a:lnTo>
                  <a:lnTo>
                    <a:pt x="3654107" y="8030477"/>
                  </a:lnTo>
                  <a:lnTo>
                    <a:pt x="3644569" y="8036966"/>
                  </a:lnTo>
                  <a:lnTo>
                    <a:pt x="3643338" y="8043456"/>
                  </a:lnTo>
                  <a:lnTo>
                    <a:pt x="3646589" y="8048231"/>
                  </a:lnTo>
                  <a:lnTo>
                    <a:pt x="3670096" y="8082788"/>
                  </a:lnTo>
                  <a:lnTo>
                    <a:pt x="3673348" y="8087550"/>
                  </a:lnTo>
                  <a:lnTo>
                    <a:pt x="3679837" y="8088795"/>
                  </a:lnTo>
                  <a:lnTo>
                    <a:pt x="3689375" y="8082305"/>
                  </a:lnTo>
                  <a:lnTo>
                    <a:pt x="3690607" y="8075803"/>
                  </a:lnTo>
                  <a:close/>
                </a:path>
                <a:path w="16057244" h="10984865">
                  <a:moveTo>
                    <a:pt x="3729850" y="8257083"/>
                  </a:moveTo>
                  <a:lnTo>
                    <a:pt x="3726561" y="8252346"/>
                  </a:lnTo>
                  <a:lnTo>
                    <a:pt x="3702964" y="8218513"/>
                  </a:lnTo>
                  <a:lnTo>
                    <a:pt x="3699675" y="8213776"/>
                  </a:lnTo>
                  <a:lnTo>
                    <a:pt x="3693160" y="8212620"/>
                  </a:lnTo>
                  <a:lnTo>
                    <a:pt x="3683698" y="8219211"/>
                  </a:lnTo>
                  <a:lnTo>
                    <a:pt x="3682530" y="8225726"/>
                  </a:lnTo>
                  <a:lnTo>
                    <a:pt x="3685832" y="8230463"/>
                  </a:lnTo>
                  <a:lnTo>
                    <a:pt x="3709428" y="8264296"/>
                  </a:lnTo>
                  <a:lnTo>
                    <a:pt x="3712718" y="8269033"/>
                  </a:lnTo>
                  <a:lnTo>
                    <a:pt x="3719233" y="8270189"/>
                  </a:lnTo>
                  <a:lnTo>
                    <a:pt x="3728694" y="8263598"/>
                  </a:lnTo>
                  <a:lnTo>
                    <a:pt x="3729850" y="8257083"/>
                  </a:lnTo>
                  <a:close/>
                </a:path>
                <a:path w="16057244" h="10984865">
                  <a:moveTo>
                    <a:pt x="3737648" y="8144916"/>
                  </a:moveTo>
                  <a:lnTo>
                    <a:pt x="3734409" y="8140154"/>
                  </a:lnTo>
                  <a:lnTo>
                    <a:pt x="3710889" y="8105597"/>
                  </a:lnTo>
                  <a:lnTo>
                    <a:pt x="3707638" y="8100822"/>
                  </a:lnTo>
                  <a:lnTo>
                    <a:pt x="3701148" y="8099590"/>
                  </a:lnTo>
                  <a:lnTo>
                    <a:pt x="3691610" y="8106080"/>
                  </a:lnTo>
                  <a:lnTo>
                    <a:pt x="3690378" y="8112582"/>
                  </a:lnTo>
                  <a:lnTo>
                    <a:pt x="3693617" y="8117345"/>
                  </a:lnTo>
                  <a:lnTo>
                    <a:pt x="3717137" y="8151901"/>
                  </a:lnTo>
                  <a:lnTo>
                    <a:pt x="3720376" y="8156676"/>
                  </a:lnTo>
                  <a:lnTo>
                    <a:pt x="3726878" y="8157908"/>
                  </a:lnTo>
                  <a:lnTo>
                    <a:pt x="3736416" y="8151419"/>
                  </a:lnTo>
                  <a:lnTo>
                    <a:pt x="3737648" y="8144916"/>
                  </a:lnTo>
                  <a:close/>
                </a:path>
                <a:path w="16057244" h="10984865">
                  <a:moveTo>
                    <a:pt x="3777069" y="8324812"/>
                  </a:moveTo>
                  <a:lnTo>
                    <a:pt x="3773779" y="8320087"/>
                  </a:lnTo>
                  <a:lnTo>
                    <a:pt x="3750145" y="8286191"/>
                  </a:lnTo>
                  <a:lnTo>
                    <a:pt x="3746843" y="8281454"/>
                  </a:lnTo>
                  <a:lnTo>
                    <a:pt x="3740340" y="8280298"/>
                  </a:lnTo>
                  <a:lnTo>
                    <a:pt x="3730879" y="8286890"/>
                  </a:lnTo>
                  <a:lnTo>
                    <a:pt x="3729710" y="8293405"/>
                  </a:lnTo>
                  <a:lnTo>
                    <a:pt x="3733012" y="8298129"/>
                  </a:lnTo>
                  <a:lnTo>
                    <a:pt x="3756647" y="8332025"/>
                  </a:lnTo>
                  <a:lnTo>
                    <a:pt x="3759936" y="8336762"/>
                  </a:lnTo>
                  <a:lnTo>
                    <a:pt x="3766451" y="8337918"/>
                  </a:lnTo>
                  <a:lnTo>
                    <a:pt x="3775913" y="8331327"/>
                  </a:lnTo>
                  <a:lnTo>
                    <a:pt x="3777069" y="8324812"/>
                  </a:lnTo>
                  <a:close/>
                </a:path>
                <a:path w="16057244" h="10984865">
                  <a:moveTo>
                    <a:pt x="3784689" y="8214030"/>
                  </a:moveTo>
                  <a:lnTo>
                    <a:pt x="3781437" y="8209267"/>
                  </a:lnTo>
                  <a:lnTo>
                    <a:pt x="3757917" y="8174710"/>
                  </a:lnTo>
                  <a:lnTo>
                    <a:pt x="3754678" y="8169935"/>
                  </a:lnTo>
                  <a:lnTo>
                    <a:pt x="3748176" y="8168703"/>
                  </a:lnTo>
                  <a:lnTo>
                    <a:pt x="3738638" y="8175193"/>
                  </a:lnTo>
                  <a:lnTo>
                    <a:pt x="3737406" y="8181695"/>
                  </a:lnTo>
                  <a:lnTo>
                    <a:pt x="3740658" y="8186458"/>
                  </a:lnTo>
                  <a:lnTo>
                    <a:pt x="3764165" y="8221015"/>
                  </a:lnTo>
                  <a:lnTo>
                    <a:pt x="3767417" y="8225790"/>
                  </a:lnTo>
                  <a:lnTo>
                    <a:pt x="3773906" y="8227022"/>
                  </a:lnTo>
                  <a:lnTo>
                    <a:pt x="3783444" y="8220532"/>
                  </a:lnTo>
                  <a:lnTo>
                    <a:pt x="3784689" y="8214030"/>
                  </a:lnTo>
                  <a:close/>
                </a:path>
                <a:path w="16057244" h="10984865">
                  <a:moveTo>
                    <a:pt x="3824274" y="8392515"/>
                  </a:moveTo>
                  <a:lnTo>
                    <a:pt x="3820972" y="8387791"/>
                  </a:lnTo>
                  <a:lnTo>
                    <a:pt x="3797389" y="8353958"/>
                  </a:lnTo>
                  <a:lnTo>
                    <a:pt x="3794087" y="8349221"/>
                  </a:lnTo>
                  <a:lnTo>
                    <a:pt x="3787584" y="8348065"/>
                  </a:lnTo>
                  <a:lnTo>
                    <a:pt x="3778123" y="8354657"/>
                  </a:lnTo>
                  <a:lnTo>
                    <a:pt x="3776954" y="8361172"/>
                  </a:lnTo>
                  <a:lnTo>
                    <a:pt x="3780256" y="8365909"/>
                  </a:lnTo>
                  <a:lnTo>
                    <a:pt x="3803840" y="8399729"/>
                  </a:lnTo>
                  <a:lnTo>
                    <a:pt x="3807142" y="8404466"/>
                  </a:lnTo>
                  <a:lnTo>
                    <a:pt x="3813645" y="8405622"/>
                  </a:lnTo>
                  <a:lnTo>
                    <a:pt x="3823106" y="8399031"/>
                  </a:lnTo>
                  <a:lnTo>
                    <a:pt x="3824274" y="8392515"/>
                  </a:lnTo>
                  <a:close/>
                </a:path>
                <a:path w="16057244" h="10984865">
                  <a:moveTo>
                    <a:pt x="3831717" y="8283156"/>
                  </a:moveTo>
                  <a:lnTo>
                    <a:pt x="3828478" y="8278381"/>
                  </a:lnTo>
                  <a:lnTo>
                    <a:pt x="3804958" y="8243824"/>
                  </a:lnTo>
                  <a:lnTo>
                    <a:pt x="3801707" y="8239061"/>
                  </a:lnTo>
                  <a:lnTo>
                    <a:pt x="3795217" y="8237817"/>
                  </a:lnTo>
                  <a:lnTo>
                    <a:pt x="3785679" y="8244306"/>
                  </a:lnTo>
                  <a:lnTo>
                    <a:pt x="3784447" y="8250809"/>
                  </a:lnTo>
                  <a:lnTo>
                    <a:pt x="3787686" y="8255571"/>
                  </a:lnTo>
                  <a:lnTo>
                    <a:pt x="3811206" y="8290128"/>
                  </a:lnTo>
                  <a:lnTo>
                    <a:pt x="3814445" y="8294903"/>
                  </a:lnTo>
                  <a:lnTo>
                    <a:pt x="3820947" y="8296135"/>
                  </a:lnTo>
                  <a:lnTo>
                    <a:pt x="3830485" y="8289645"/>
                  </a:lnTo>
                  <a:lnTo>
                    <a:pt x="3831717" y="8283156"/>
                  </a:lnTo>
                  <a:close/>
                </a:path>
                <a:path w="16057244" h="10984865">
                  <a:moveTo>
                    <a:pt x="3871518" y="8460295"/>
                  </a:moveTo>
                  <a:lnTo>
                    <a:pt x="3868216" y="8455558"/>
                  </a:lnTo>
                  <a:lnTo>
                    <a:pt x="3844594" y="8421662"/>
                  </a:lnTo>
                  <a:lnTo>
                    <a:pt x="3841292" y="8416938"/>
                  </a:lnTo>
                  <a:lnTo>
                    <a:pt x="3834777" y="8415769"/>
                  </a:lnTo>
                  <a:lnTo>
                    <a:pt x="3825316" y="8422373"/>
                  </a:lnTo>
                  <a:lnTo>
                    <a:pt x="3824160" y="8428876"/>
                  </a:lnTo>
                  <a:lnTo>
                    <a:pt x="3827462" y="8433613"/>
                  </a:lnTo>
                  <a:lnTo>
                    <a:pt x="3851084" y="8467509"/>
                  </a:lnTo>
                  <a:lnTo>
                    <a:pt x="3854386" y="8472233"/>
                  </a:lnTo>
                  <a:lnTo>
                    <a:pt x="3860889" y="8473402"/>
                  </a:lnTo>
                  <a:lnTo>
                    <a:pt x="3870363" y="8466798"/>
                  </a:lnTo>
                  <a:lnTo>
                    <a:pt x="3871518" y="8460295"/>
                  </a:lnTo>
                  <a:close/>
                </a:path>
                <a:path w="16057244" h="10984865">
                  <a:moveTo>
                    <a:pt x="3878757" y="8352269"/>
                  </a:moveTo>
                  <a:lnTo>
                    <a:pt x="3875506" y="8347494"/>
                  </a:lnTo>
                  <a:lnTo>
                    <a:pt x="3851986" y="8312937"/>
                  </a:lnTo>
                  <a:lnTo>
                    <a:pt x="3848747" y="8308175"/>
                  </a:lnTo>
                  <a:lnTo>
                    <a:pt x="3842245" y="8306930"/>
                  </a:lnTo>
                  <a:lnTo>
                    <a:pt x="3832707" y="8313433"/>
                  </a:lnTo>
                  <a:lnTo>
                    <a:pt x="3831475" y="8319922"/>
                  </a:lnTo>
                  <a:lnTo>
                    <a:pt x="3834727" y="8324697"/>
                  </a:lnTo>
                  <a:lnTo>
                    <a:pt x="3858234" y="8359254"/>
                  </a:lnTo>
                  <a:lnTo>
                    <a:pt x="3861485" y="8364017"/>
                  </a:lnTo>
                  <a:lnTo>
                    <a:pt x="3867975" y="8365249"/>
                  </a:lnTo>
                  <a:lnTo>
                    <a:pt x="3877513" y="8358759"/>
                  </a:lnTo>
                  <a:lnTo>
                    <a:pt x="3878757" y="8352269"/>
                  </a:lnTo>
                  <a:close/>
                </a:path>
                <a:path w="16057244" h="10984865">
                  <a:moveTo>
                    <a:pt x="3918712" y="8527986"/>
                  </a:moveTo>
                  <a:lnTo>
                    <a:pt x="3915410" y="8523262"/>
                  </a:lnTo>
                  <a:lnTo>
                    <a:pt x="3891813" y="8489391"/>
                  </a:lnTo>
                  <a:lnTo>
                    <a:pt x="3888511" y="8484667"/>
                  </a:lnTo>
                  <a:lnTo>
                    <a:pt x="3881996" y="8483498"/>
                  </a:lnTo>
                  <a:lnTo>
                    <a:pt x="3872534" y="8490102"/>
                  </a:lnTo>
                  <a:lnTo>
                    <a:pt x="3871379" y="8496605"/>
                  </a:lnTo>
                  <a:lnTo>
                    <a:pt x="3874668" y="8501342"/>
                  </a:lnTo>
                  <a:lnTo>
                    <a:pt x="3898277" y="8535200"/>
                  </a:lnTo>
                  <a:lnTo>
                    <a:pt x="3901579" y="8539937"/>
                  </a:lnTo>
                  <a:lnTo>
                    <a:pt x="3908094" y="8541093"/>
                  </a:lnTo>
                  <a:lnTo>
                    <a:pt x="3917556" y="8534502"/>
                  </a:lnTo>
                  <a:lnTo>
                    <a:pt x="3918712" y="8527986"/>
                  </a:lnTo>
                  <a:close/>
                </a:path>
                <a:path w="16057244" h="10984865">
                  <a:moveTo>
                    <a:pt x="3925786" y="8421383"/>
                  </a:moveTo>
                  <a:lnTo>
                    <a:pt x="3922547" y="8416607"/>
                  </a:lnTo>
                  <a:lnTo>
                    <a:pt x="3899027" y="8382051"/>
                  </a:lnTo>
                  <a:lnTo>
                    <a:pt x="3895775" y="8377288"/>
                  </a:lnTo>
                  <a:lnTo>
                    <a:pt x="3889286" y="8376056"/>
                  </a:lnTo>
                  <a:lnTo>
                    <a:pt x="3879748" y="8382546"/>
                  </a:lnTo>
                  <a:lnTo>
                    <a:pt x="3878516" y="8389036"/>
                  </a:lnTo>
                  <a:lnTo>
                    <a:pt x="3881755" y="8393811"/>
                  </a:lnTo>
                  <a:lnTo>
                    <a:pt x="3905275" y="8428368"/>
                  </a:lnTo>
                  <a:lnTo>
                    <a:pt x="3908526" y="8433130"/>
                  </a:lnTo>
                  <a:lnTo>
                    <a:pt x="3915016" y="8434362"/>
                  </a:lnTo>
                  <a:lnTo>
                    <a:pt x="3924554" y="8427872"/>
                  </a:lnTo>
                  <a:lnTo>
                    <a:pt x="3925786" y="8421383"/>
                  </a:lnTo>
                  <a:close/>
                </a:path>
                <a:path w="16057244" h="10984865">
                  <a:moveTo>
                    <a:pt x="3965943" y="8595728"/>
                  </a:moveTo>
                  <a:lnTo>
                    <a:pt x="3962641" y="8590991"/>
                  </a:lnTo>
                  <a:lnTo>
                    <a:pt x="3939044" y="8557146"/>
                  </a:lnTo>
                  <a:lnTo>
                    <a:pt x="3935742" y="8552409"/>
                  </a:lnTo>
                  <a:lnTo>
                    <a:pt x="3929227" y="8551253"/>
                  </a:lnTo>
                  <a:lnTo>
                    <a:pt x="3919766" y="8557844"/>
                  </a:lnTo>
                  <a:lnTo>
                    <a:pt x="3918610" y="8564359"/>
                  </a:lnTo>
                  <a:lnTo>
                    <a:pt x="3921912" y="8569096"/>
                  </a:lnTo>
                  <a:lnTo>
                    <a:pt x="3945509" y="8602942"/>
                  </a:lnTo>
                  <a:lnTo>
                    <a:pt x="3948798" y="8607666"/>
                  </a:lnTo>
                  <a:lnTo>
                    <a:pt x="3955313" y="8608835"/>
                  </a:lnTo>
                  <a:lnTo>
                    <a:pt x="3964775" y="8602231"/>
                  </a:lnTo>
                  <a:lnTo>
                    <a:pt x="3965943" y="8595728"/>
                  </a:lnTo>
                  <a:close/>
                </a:path>
                <a:path w="16057244" h="10984865">
                  <a:moveTo>
                    <a:pt x="3972826" y="8490496"/>
                  </a:moveTo>
                  <a:lnTo>
                    <a:pt x="3969575" y="8485734"/>
                  </a:lnTo>
                  <a:lnTo>
                    <a:pt x="3946055" y="8451164"/>
                  </a:lnTo>
                  <a:lnTo>
                    <a:pt x="3942816" y="8446402"/>
                  </a:lnTo>
                  <a:lnTo>
                    <a:pt x="3936314" y="8445170"/>
                  </a:lnTo>
                  <a:lnTo>
                    <a:pt x="3926789" y="8451659"/>
                  </a:lnTo>
                  <a:lnTo>
                    <a:pt x="3925544" y="8458149"/>
                  </a:lnTo>
                  <a:lnTo>
                    <a:pt x="3928795" y="8462924"/>
                  </a:lnTo>
                  <a:lnTo>
                    <a:pt x="3952316" y="8497481"/>
                  </a:lnTo>
                  <a:lnTo>
                    <a:pt x="3955554" y="8502244"/>
                  </a:lnTo>
                  <a:lnTo>
                    <a:pt x="3962057" y="8503488"/>
                  </a:lnTo>
                  <a:lnTo>
                    <a:pt x="3971594" y="8496998"/>
                  </a:lnTo>
                  <a:lnTo>
                    <a:pt x="3972826" y="8490496"/>
                  </a:lnTo>
                  <a:close/>
                </a:path>
                <a:path w="16057244" h="10984865">
                  <a:moveTo>
                    <a:pt x="4013162" y="8663457"/>
                  </a:moveTo>
                  <a:lnTo>
                    <a:pt x="4009860" y="8658720"/>
                  </a:lnTo>
                  <a:lnTo>
                    <a:pt x="3986250" y="8624849"/>
                  </a:lnTo>
                  <a:lnTo>
                    <a:pt x="3982948" y="8620125"/>
                  </a:lnTo>
                  <a:lnTo>
                    <a:pt x="3976433" y="8618957"/>
                  </a:lnTo>
                  <a:lnTo>
                    <a:pt x="3966972" y="8625561"/>
                  </a:lnTo>
                  <a:lnTo>
                    <a:pt x="3965816" y="8632063"/>
                  </a:lnTo>
                  <a:lnTo>
                    <a:pt x="3969105" y="8636800"/>
                  </a:lnTo>
                  <a:lnTo>
                    <a:pt x="3992727" y="8670671"/>
                  </a:lnTo>
                  <a:lnTo>
                    <a:pt x="3996017" y="8675395"/>
                  </a:lnTo>
                  <a:lnTo>
                    <a:pt x="4002532" y="8676564"/>
                  </a:lnTo>
                  <a:lnTo>
                    <a:pt x="4011993" y="8669960"/>
                  </a:lnTo>
                  <a:lnTo>
                    <a:pt x="4013162" y="8663457"/>
                  </a:lnTo>
                  <a:close/>
                </a:path>
                <a:path w="16057244" h="10984865">
                  <a:moveTo>
                    <a:pt x="4019854" y="8559609"/>
                  </a:moveTo>
                  <a:lnTo>
                    <a:pt x="4016616" y="8554847"/>
                  </a:lnTo>
                  <a:lnTo>
                    <a:pt x="3993096" y="8520290"/>
                  </a:lnTo>
                  <a:lnTo>
                    <a:pt x="3989857" y="8515515"/>
                  </a:lnTo>
                  <a:lnTo>
                    <a:pt x="3983355" y="8514283"/>
                  </a:lnTo>
                  <a:lnTo>
                    <a:pt x="3973817" y="8520773"/>
                  </a:lnTo>
                  <a:lnTo>
                    <a:pt x="3972585" y="8527263"/>
                  </a:lnTo>
                  <a:lnTo>
                    <a:pt x="3975824" y="8532038"/>
                  </a:lnTo>
                  <a:lnTo>
                    <a:pt x="3999344" y="8566594"/>
                  </a:lnTo>
                  <a:lnTo>
                    <a:pt x="4002595" y="8571357"/>
                  </a:lnTo>
                  <a:lnTo>
                    <a:pt x="4009085" y="8572602"/>
                  </a:lnTo>
                  <a:lnTo>
                    <a:pt x="4018623" y="8566112"/>
                  </a:lnTo>
                  <a:lnTo>
                    <a:pt x="4019854" y="8559609"/>
                  </a:lnTo>
                  <a:close/>
                </a:path>
                <a:path w="16057244" h="10984865">
                  <a:moveTo>
                    <a:pt x="4060380" y="8731186"/>
                  </a:moveTo>
                  <a:lnTo>
                    <a:pt x="4057078" y="8726449"/>
                  </a:lnTo>
                  <a:lnTo>
                    <a:pt x="4033469" y="8692591"/>
                  </a:lnTo>
                  <a:lnTo>
                    <a:pt x="4030167" y="8687854"/>
                  </a:lnTo>
                  <a:lnTo>
                    <a:pt x="4023664" y="8686698"/>
                  </a:lnTo>
                  <a:lnTo>
                    <a:pt x="4014190" y="8693290"/>
                  </a:lnTo>
                  <a:lnTo>
                    <a:pt x="4013035" y="8699805"/>
                  </a:lnTo>
                  <a:lnTo>
                    <a:pt x="4016337" y="8704529"/>
                  </a:lnTo>
                  <a:lnTo>
                    <a:pt x="4039946" y="8738400"/>
                  </a:lnTo>
                  <a:lnTo>
                    <a:pt x="4043235" y="8743124"/>
                  </a:lnTo>
                  <a:lnTo>
                    <a:pt x="4049750" y="8744293"/>
                  </a:lnTo>
                  <a:lnTo>
                    <a:pt x="4059212" y="8737689"/>
                  </a:lnTo>
                  <a:lnTo>
                    <a:pt x="4060380" y="8731186"/>
                  </a:lnTo>
                  <a:close/>
                </a:path>
                <a:path w="16057244" h="10984865">
                  <a:moveTo>
                    <a:pt x="4066895" y="8628723"/>
                  </a:moveTo>
                  <a:lnTo>
                    <a:pt x="4063644" y="8623960"/>
                  </a:lnTo>
                  <a:lnTo>
                    <a:pt x="4040136" y="8589404"/>
                  </a:lnTo>
                  <a:lnTo>
                    <a:pt x="4036885" y="8584628"/>
                  </a:lnTo>
                  <a:lnTo>
                    <a:pt x="4030395" y="8583397"/>
                  </a:lnTo>
                  <a:lnTo>
                    <a:pt x="4020858" y="8589886"/>
                  </a:lnTo>
                  <a:lnTo>
                    <a:pt x="4019613" y="8596389"/>
                  </a:lnTo>
                  <a:lnTo>
                    <a:pt x="4022864" y="8601151"/>
                  </a:lnTo>
                  <a:lnTo>
                    <a:pt x="4046385" y="8635708"/>
                  </a:lnTo>
                  <a:lnTo>
                    <a:pt x="4049623" y="8640483"/>
                  </a:lnTo>
                  <a:lnTo>
                    <a:pt x="4056126" y="8641715"/>
                  </a:lnTo>
                  <a:lnTo>
                    <a:pt x="4065663" y="8635225"/>
                  </a:lnTo>
                  <a:lnTo>
                    <a:pt x="4066895" y="8628723"/>
                  </a:lnTo>
                  <a:close/>
                </a:path>
                <a:path w="16057244" h="10984865">
                  <a:moveTo>
                    <a:pt x="4107586" y="8798903"/>
                  </a:moveTo>
                  <a:lnTo>
                    <a:pt x="4104297" y="8794178"/>
                  </a:lnTo>
                  <a:lnTo>
                    <a:pt x="4080675" y="8760308"/>
                  </a:lnTo>
                  <a:lnTo>
                    <a:pt x="4077385" y="8755583"/>
                  </a:lnTo>
                  <a:lnTo>
                    <a:pt x="4070870" y="8754415"/>
                  </a:lnTo>
                  <a:lnTo>
                    <a:pt x="4061409" y="8761019"/>
                  </a:lnTo>
                  <a:lnTo>
                    <a:pt x="4060253" y="8767521"/>
                  </a:lnTo>
                  <a:lnTo>
                    <a:pt x="4063542" y="8772258"/>
                  </a:lnTo>
                  <a:lnTo>
                    <a:pt x="4087152" y="8806116"/>
                  </a:lnTo>
                  <a:lnTo>
                    <a:pt x="4090454" y="8810854"/>
                  </a:lnTo>
                  <a:lnTo>
                    <a:pt x="4096969" y="8812009"/>
                  </a:lnTo>
                  <a:lnTo>
                    <a:pt x="4106430" y="8805418"/>
                  </a:lnTo>
                  <a:lnTo>
                    <a:pt x="4107586" y="8798903"/>
                  </a:lnTo>
                  <a:close/>
                </a:path>
                <a:path w="16057244" h="10984865">
                  <a:moveTo>
                    <a:pt x="4113923" y="8697836"/>
                  </a:moveTo>
                  <a:lnTo>
                    <a:pt x="4110685" y="8693074"/>
                  </a:lnTo>
                  <a:lnTo>
                    <a:pt x="4087164" y="8658517"/>
                  </a:lnTo>
                  <a:lnTo>
                    <a:pt x="4083926" y="8653742"/>
                  </a:lnTo>
                  <a:lnTo>
                    <a:pt x="4077424" y="8652510"/>
                  </a:lnTo>
                  <a:lnTo>
                    <a:pt x="4067886" y="8659000"/>
                  </a:lnTo>
                  <a:lnTo>
                    <a:pt x="4066654" y="8665502"/>
                  </a:lnTo>
                  <a:lnTo>
                    <a:pt x="4069892" y="8670265"/>
                  </a:lnTo>
                  <a:lnTo>
                    <a:pt x="4093413" y="8704821"/>
                  </a:lnTo>
                  <a:lnTo>
                    <a:pt x="4096664" y="8709596"/>
                  </a:lnTo>
                  <a:lnTo>
                    <a:pt x="4103154" y="8710828"/>
                  </a:lnTo>
                  <a:lnTo>
                    <a:pt x="4112691" y="8704339"/>
                  </a:lnTo>
                  <a:lnTo>
                    <a:pt x="4113923" y="8697836"/>
                  </a:lnTo>
                  <a:close/>
                </a:path>
                <a:path w="16057244" h="10984865">
                  <a:moveTo>
                    <a:pt x="4154805" y="8866632"/>
                  </a:moveTo>
                  <a:lnTo>
                    <a:pt x="4151515" y="8861908"/>
                  </a:lnTo>
                  <a:lnTo>
                    <a:pt x="4127906" y="8828049"/>
                  </a:lnTo>
                  <a:lnTo>
                    <a:pt x="4124604" y="8823312"/>
                  </a:lnTo>
                  <a:lnTo>
                    <a:pt x="4118102" y="8822157"/>
                  </a:lnTo>
                  <a:lnTo>
                    <a:pt x="4108640" y="8828748"/>
                  </a:lnTo>
                  <a:lnTo>
                    <a:pt x="4107472" y="8835263"/>
                  </a:lnTo>
                  <a:lnTo>
                    <a:pt x="4110774" y="8840000"/>
                  </a:lnTo>
                  <a:lnTo>
                    <a:pt x="4134370" y="8873858"/>
                  </a:lnTo>
                  <a:lnTo>
                    <a:pt x="4137672" y="8878583"/>
                  </a:lnTo>
                  <a:lnTo>
                    <a:pt x="4144187" y="8879751"/>
                  </a:lnTo>
                  <a:lnTo>
                    <a:pt x="4153649" y="8873147"/>
                  </a:lnTo>
                  <a:lnTo>
                    <a:pt x="4154805" y="8866632"/>
                  </a:lnTo>
                  <a:close/>
                </a:path>
                <a:path w="16057244" h="10984865">
                  <a:moveTo>
                    <a:pt x="4160964" y="8766962"/>
                  </a:moveTo>
                  <a:lnTo>
                    <a:pt x="4157713" y="8762187"/>
                  </a:lnTo>
                  <a:lnTo>
                    <a:pt x="4134205" y="8727630"/>
                  </a:lnTo>
                  <a:lnTo>
                    <a:pt x="4130954" y="8722868"/>
                  </a:lnTo>
                  <a:lnTo>
                    <a:pt x="4124464" y="8721623"/>
                  </a:lnTo>
                  <a:lnTo>
                    <a:pt x="4114927" y="8728113"/>
                  </a:lnTo>
                  <a:lnTo>
                    <a:pt x="4113682" y="8734615"/>
                  </a:lnTo>
                  <a:lnTo>
                    <a:pt x="4116933" y="8739378"/>
                  </a:lnTo>
                  <a:lnTo>
                    <a:pt x="4140454" y="8773935"/>
                  </a:lnTo>
                  <a:lnTo>
                    <a:pt x="4143692" y="8778710"/>
                  </a:lnTo>
                  <a:lnTo>
                    <a:pt x="4150195" y="8779942"/>
                  </a:lnTo>
                  <a:lnTo>
                    <a:pt x="4159732" y="8773452"/>
                  </a:lnTo>
                  <a:lnTo>
                    <a:pt x="4160964" y="8766962"/>
                  </a:lnTo>
                  <a:close/>
                </a:path>
                <a:path w="16057244" h="10984865">
                  <a:moveTo>
                    <a:pt x="4202036" y="8934374"/>
                  </a:moveTo>
                  <a:lnTo>
                    <a:pt x="4198734" y="8929649"/>
                  </a:lnTo>
                  <a:lnTo>
                    <a:pt x="4175112" y="8895753"/>
                  </a:lnTo>
                  <a:lnTo>
                    <a:pt x="4171810" y="8891016"/>
                  </a:lnTo>
                  <a:lnTo>
                    <a:pt x="4165295" y="8889860"/>
                  </a:lnTo>
                  <a:lnTo>
                    <a:pt x="4155833" y="8896452"/>
                  </a:lnTo>
                  <a:lnTo>
                    <a:pt x="4154678" y="8902967"/>
                  </a:lnTo>
                  <a:lnTo>
                    <a:pt x="4157967" y="8907691"/>
                  </a:lnTo>
                  <a:lnTo>
                    <a:pt x="4181602" y="8941587"/>
                  </a:lnTo>
                  <a:lnTo>
                    <a:pt x="4184904" y="8946324"/>
                  </a:lnTo>
                  <a:lnTo>
                    <a:pt x="4191406" y="8947480"/>
                  </a:lnTo>
                  <a:lnTo>
                    <a:pt x="4200868" y="8940889"/>
                  </a:lnTo>
                  <a:lnTo>
                    <a:pt x="4202036" y="8934374"/>
                  </a:lnTo>
                  <a:close/>
                </a:path>
                <a:path w="16057244" h="10984865">
                  <a:moveTo>
                    <a:pt x="4208005" y="8836076"/>
                  </a:moveTo>
                  <a:lnTo>
                    <a:pt x="4204754" y="8831301"/>
                  </a:lnTo>
                  <a:lnTo>
                    <a:pt x="4181233" y="8796744"/>
                  </a:lnTo>
                  <a:lnTo>
                    <a:pt x="4177995" y="8791981"/>
                  </a:lnTo>
                  <a:lnTo>
                    <a:pt x="4171492" y="8790737"/>
                  </a:lnTo>
                  <a:lnTo>
                    <a:pt x="4161955" y="8797239"/>
                  </a:lnTo>
                  <a:lnTo>
                    <a:pt x="4160723" y="8803729"/>
                  </a:lnTo>
                  <a:lnTo>
                    <a:pt x="4163974" y="8808491"/>
                  </a:lnTo>
                  <a:lnTo>
                    <a:pt x="4187482" y="8843061"/>
                  </a:lnTo>
                  <a:lnTo>
                    <a:pt x="4190733" y="8847823"/>
                  </a:lnTo>
                  <a:lnTo>
                    <a:pt x="4197223" y="8849055"/>
                  </a:lnTo>
                  <a:lnTo>
                    <a:pt x="4206760" y="8842565"/>
                  </a:lnTo>
                  <a:lnTo>
                    <a:pt x="4208005" y="8836076"/>
                  </a:lnTo>
                  <a:close/>
                </a:path>
                <a:path w="16057244" h="10984865">
                  <a:moveTo>
                    <a:pt x="4249217" y="9002065"/>
                  </a:moveTo>
                  <a:lnTo>
                    <a:pt x="4245927" y="8997328"/>
                  </a:lnTo>
                  <a:lnTo>
                    <a:pt x="4222343" y="8963508"/>
                  </a:lnTo>
                  <a:lnTo>
                    <a:pt x="4219041" y="8958770"/>
                  </a:lnTo>
                  <a:lnTo>
                    <a:pt x="4212539" y="8957615"/>
                  </a:lnTo>
                  <a:lnTo>
                    <a:pt x="4203077" y="8964206"/>
                  </a:lnTo>
                  <a:lnTo>
                    <a:pt x="4201909" y="8970721"/>
                  </a:lnTo>
                  <a:lnTo>
                    <a:pt x="4205211" y="8975458"/>
                  </a:lnTo>
                  <a:lnTo>
                    <a:pt x="4228795" y="9009278"/>
                  </a:lnTo>
                  <a:lnTo>
                    <a:pt x="4232084" y="9014015"/>
                  </a:lnTo>
                  <a:lnTo>
                    <a:pt x="4238599" y="9015171"/>
                  </a:lnTo>
                  <a:lnTo>
                    <a:pt x="4248061" y="9008580"/>
                  </a:lnTo>
                  <a:lnTo>
                    <a:pt x="4249217" y="9002065"/>
                  </a:lnTo>
                  <a:close/>
                </a:path>
                <a:path w="16057244" h="10984865">
                  <a:moveTo>
                    <a:pt x="4255033" y="8905189"/>
                  </a:moveTo>
                  <a:lnTo>
                    <a:pt x="4251795" y="8900414"/>
                  </a:lnTo>
                  <a:lnTo>
                    <a:pt x="4228274" y="8865857"/>
                  </a:lnTo>
                  <a:lnTo>
                    <a:pt x="4225023" y="8861095"/>
                  </a:lnTo>
                  <a:lnTo>
                    <a:pt x="4218533" y="8859863"/>
                  </a:lnTo>
                  <a:lnTo>
                    <a:pt x="4208996" y="8866353"/>
                  </a:lnTo>
                  <a:lnTo>
                    <a:pt x="4207764" y="8872842"/>
                  </a:lnTo>
                  <a:lnTo>
                    <a:pt x="4211002" y="8877617"/>
                  </a:lnTo>
                  <a:lnTo>
                    <a:pt x="4234523" y="8912174"/>
                  </a:lnTo>
                  <a:lnTo>
                    <a:pt x="4237761" y="8916937"/>
                  </a:lnTo>
                  <a:lnTo>
                    <a:pt x="4244264" y="8918169"/>
                  </a:lnTo>
                  <a:lnTo>
                    <a:pt x="4253801" y="8911679"/>
                  </a:lnTo>
                  <a:lnTo>
                    <a:pt x="4255033" y="8905189"/>
                  </a:lnTo>
                  <a:close/>
                </a:path>
                <a:path w="16057244" h="10984865">
                  <a:moveTo>
                    <a:pt x="4268114" y="7423429"/>
                  </a:moveTo>
                  <a:lnTo>
                    <a:pt x="4242003" y="7392403"/>
                  </a:lnTo>
                  <a:lnTo>
                    <a:pt x="4231843" y="7394461"/>
                  </a:lnTo>
                  <a:lnTo>
                    <a:pt x="4223550" y="7400049"/>
                  </a:lnTo>
                  <a:lnTo>
                    <a:pt x="4217949" y="7408354"/>
                  </a:lnTo>
                  <a:lnTo>
                    <a:pt x="4215943" y="7418311"/>
                  </a:lnTo>
                  <a:lnTo>
                    <a:pt x="4215892" y="7419873"/>
                  </a:lnTo>
                  <a:lnTo>
                    <a:pt x="4208297" y="7473124"/>
                  </a:lnTo>
                  <a:lnTo>
                    <a:pt x="4199458" y="7526972"/>
                  </a:lnTo>
                  <a:lnTo>
                    <a:pt x="4189793" y="7580020"/>
                  </a:lnTo>
                  <a:lnTo>
                    <a:pt x="4179468" y="7632408"/>
                  </a:lnTo>
                  <a:lnTo>
                    <a:pt x="4168622" y="7684275"/>
                  </a:lnTo>
                  <a:lnTo>
                    <a:pt x="4157446" y="7735760"/>
                  </a:lnTo>
                  <a:lnTo>
                    <a:pt x="4134789" y="7838072"/>
                  </a:lnTo>
                  <a:lnTo>
                    <a:pt x="4123652" y="7889164"/>
                  </a:lnTo>
                  <a:lnTo>
                    <a:pt x="4112857" y="7940421"/>
                  </a:lnTo>
                  <a:lnTo>
                    <a:pt x="4102608" y="7991932"/>
                  </a:lnTo>
                  <a:lnTo>
                    <a:pt x="4093057" y="8043812"/>
                  </a:lnTo>
                  <a:lnTo>
                    <a:pt x="4084409" y="8096174"/>
                  </a:lnTo>
                  <a:lnTo>
                    <a:pt x="4076827" y="8149120"/>
                  </a:lnTo>
                  <a:lnTo>
                    <a:pt x="4102722" y="8152511"/>
                  </a:lnTo>
                  <a:lnTo>
                    <a:pt x="4128605" y="8155914"/>
                  </a:lnTo>
                  <a:lnTo>
                    <a:pt x="4129582" y="8149120"/>
                  </a:lnTo>
                  <a:lnTo>
                    <a:pt x="4136021" y="8104073"/>
                  </a:lnTo>
                  <a:lnTo>
                    <a:pt x="4144505" y="8052740"/>
                  </a:lnTo>
                  <a:lnTo>
                    <a:pt x="4153890" y="8001749"/>
                  </a:lnTo>
                  <a:lnTo>
                    <a:pt x="4163999" y="7950962"/>
                  </a:lnTo>
                  <a:lnTo>
                    <a:pt x="4174680" y="7900238"/>
                  </a:lnTo>
                  <a:lnTo>
                    <a:pt x="4185767" y="7849413"/>
                  </a:lnTo>
                  <a:lnTo>
                    <a:pt x="4208437" y="7747038"/>
                  </a:lnTo>
                  <a:lnTo>
                    <a:pt x="4219676" y="7695247"/>
                  </a:lnTo>
                  <a:lnTo>
                    <a:pt x="4230624" y="7642847"/>
                  </a:lnTo>
                  <a:lnTo>
                    <a:pt x="4241101" y="7589761"/>
                  </a:lnTo>
                  <a:lnTo>
                    <a:pt x="4250918" y="7535850"/>
                  </a:lnTo>
                  <a:lnTo>
                    <a:pt x="4259910" y="7480998"/>
                  </a:lnTo>
                  <a:lnTo>
                    <a:pt x="4267898" y="7425118"/>
                  </a:lnTo>
                  <a:lnTo>
                    <a:pt x="4268114" y="7423429"/>
                  </a:lnTo>
                  <a:close/>
                </a:path>
                <a:path w="16057244" h="10984865">
                  <a:moveTo>
                    <a:pt x="4296473" y="9069845"/>
                  </a:moveTo>
                  <a:lnTo>
                    <a:pt x="4293171" y="9065108"/>
                  </a:lnTo>
                  <a:lnTo>
                    <a:pt x="4269562" y="9031237"/>
                  </a:lnTo>
                  <a:lnTo>
                    <a:pt x="4266260" y="9026500"/>
                  </a:lnTo>
                  <a:lnTo>
                    <a:pt x="4259758" y="9025344"/>
                  </a:lnTo>
                  <a:lnTo>
                    <a:pt x="4250283" y="9031935"/>
                  </a:lnTo>
                  <a:lnTo>
                    <a:pt x="4249128" y="9038450"/>
                  </a:lnTo>
                  <a:lnTo>
                    <a:pt x="4252430" y="9043187"/>
                  </a:lnTo>
                  <a:lnTo>
                    <a:pt x="4276039" y="9077058"/>
                  </a:lnTo>
                  <a:lnTo>
                    <a:pt x="4279341" y="9081783"/>
                  </a:lnTo>
                  <a:lnTo>
                    <a:pt x="4285856" y="9082951"/>
                  </a:lnTo>
                  <a:lnTo>
                    <a:pt x="4295318" y="9076347"/>
                  </a:lnTo>
                  <a:lnTo>
                    <a:pt x="4296473" y="9069845"/>
                  </a:lnTo>
                  <a:close/>
                </a:path>
                <a:path w="16057244" h="10984865">
                  <a:moveTo>
                    <a:pt x="4302074" y="8974303"/>
                  </a:moveTo>
                  <a:lnTo>
                    <a:pt x="4298823" y="8969540"/>
                  </a:lnTo>
                  <a:lnTo>
                    <a:pt x="4275302" y="8934971"/>
                  </a:lnTo>
                  <a:lnTo>
                    <a:pt x="4272064" y="8930208"/>
                  </a:lnTo>
                  <a:lnTo>
                    <a:pt x="4265561" y="8928976"/>
                  </a:lnTo>
                  <a:lnTo>
                    <a:pt x="4256024" y="8935466"/>
                  </a:lnTo>
                  <a:lnTo>
                    <a:pt x="4254792" y="8941956"/>
                  </a:lnTo>
                  <a:lnTo>
                    <a:pt x="4258043" y="8946731"/>
                  </a:lnTo>
                  <a:lnTo>
                    <a:pt x="4281551" y="8981288"/>
                  </a:lnTo>
                  <a:lnTo>
                    <a:pt x="4284802" y="8986050"/>
                  </a:lnTo>
                  <a:lnTo>
                    <a:pt x="4291304" y="8987295"/>
                  </a:lnTo>
                  <a:lnTo>
                    <a:pt x="4300829" y="8980805"/>
                  </a:lnTo>
                  <a:lnTo>
                    <a:pt x="4302074" y="8974303"/>
                  </a:lnTo>
                  <a:close/>
                </a:path>
                <a:path w="16057244" h="10984865">
                  <a:moveTo>
                    <a:pt x="4343679" y="9137548"/>
                  </a:moveTo>
                  <a:lnTo>
                    <a:pt x="4340377" y="9132824"/>
                  </a:lnTo>
                  <a:lnTo>
                    <a:pt x="4316755" y="9098928"/>
                  </a:lnTo>
                  <a:lnTo>
                    <a:pt x="4313453" y="9094203"/>
                  </a:lnTo>
                  <a:lnTo>
                    <a:pt x="4306951" y="9093035"/>
                  </a:lnTo>
                  <a:lnTo>
                    <a:pt x="4297489" y="9099639"/>
                  </a:lnTo>
                  <a:lnTo>
                    <a:pt x="4296321" y="9106154"/>
                  </a:lnTo>
                  <a:lnTo>
                    <a:pt x="4299623" y="9110878"/>
                  </a:lnTo>
                  <a:lnTo>
                    <a:pt x="4323245" y="9144762"/>
                  </a:lnTo>
                  <a:lnTo>
                    <a:pt x="4326547" y="9149499"/>
                  </a:lnTo>
                  <a:lnTo>
                    <a:pt x="4333049" y="9150655"/>
                  </a:lnTo>
                  <a:lnTo>
                    <a:pt x="4342511" y="9144063"/>
                  </a:lnTo>
                  <a:lnTo>
                    <a:pt x="4343679" y="9137548"/>
                  </a:lnTo>
                  <a:close/>
                </a:path>
                <a:path w="16057244" h="10984865">
                  <a:moveTo>
                    <a:pt x="4349102" y="9043416"/>
                  </a:moveTo>
                  <a:lnTo>
                    <a:pt x="4345864" y="9038653"/>
                  </a:lnTo>
                  <a:lnTo>
                    <a:pt x="4322343" y="9004097"/>
                  </a:lnTo>
                  <a:lnTo>
                    <a:pt x="4319092" y="8999322"/>
                  </a:lnTo>
                  <a:lnTo>
                    <a:pt x="4312602" y="8998090"/>
                  </a:lnTo>
                  <a:lnTo>
                    <a:pt x="4303065" y="9004579"/>
                  </a:lnTo>
                  <a:lnTo>
                    <a:pt x="4301833" y="9011069"/>
                  </a:lnTo>
                  <a:lnTo>
                    <a:pt x="4305071" y="9015844"/>
                  </a:lnTo>
                  <a:lnTo>
                    <a:pt x="4328592" y="9050401"/>
                  </a:lnTo>
                  <a:lnTo>
                    <a:pt x="4331843" y="9055163"/>
                  </a:lnTo>
                  <a:lnTo>
                    <a:pt x="4338332" y="9056408"/>
                  </a:lnTo>
                  <a:lnTo>
                    <a:pt x="4347870" y="9049918"/>
                  </a:lnTo>
                  <a:lnTo>
                    <a:pt x="4349102" y="9043416"/>
                  </a:lnTo>
                  <a:close/>
                </a:path>
                <a:path w="16057244" h="10984865">
                  <a:moveTo>
                    <a:pt x="4390885" y="9205277"/>
                  </a:moveTo>
                  <a:lnTo>
                    <a:pt x="4387596" y="9200540"/>
                  </a:lnTo>
                  <a:lnTo>
                    <a:pt x="4364012" y="9166708"/>
                  </a:lnTo>
                  <a:lnTo>
                    <a:pt x="4360710" y="9161983"/>
                  </a:lnTo>
                  <a:lnTo>
                    <a:pt x="4354195" y="9160815"/>
                  </a:lnTo>
                  <a:lnTo>
                    <a:pt x="4344733" y="9167419"/>
                  </a:lnTo>
                  <a:lnTo>
                    <a:pt x="4343578" y="9173921"/>
                  </a:lnTo>
                  <a:lnTo>
                    <a:pt x="4346867" y="9178658"/>
                  </a:lnTo>
                  <a:lnTo>
                    <a:pt x="4370451" y="9212491"/>
                  </a:lnTo>
                  <a:lnTo>
                    <a:pt x="4373753" y="9217215"/>
                  </a:lnTo>
                  <a:lnTo>
                    <a:pt x="4380268" y="9218384"/>
                  </a:lnTo>
                  <a:lnTo>
                    <a:pt x="4389729" y="9211780"/>
                  </a:lnTo>
                  <a:lnTo>
                    <a:pt x="4390885" y="9205277"/>
                  </a:lnTo>
                  <a:close/>
                </a:path>
                <a:path w="16057244" h="10984865">
                  <a:moveTo>
                    <a:pt x="4396143" y="9112529"/>
                  </a:moveTo>
                  <a:lnTo>
                    <a:pt x="4392892" y="9107767"/>
                  </a:lnTo>
                  <a:lnTo>
                    <a:pt x="4369384" y="9073210"/>
                  </a:lnTo>
                  <a:lnTo>
                    <a:pt x="4366133" y="9068435"/>
                  </a:lnTo>
                  <a:lnTo>
                    <a:pt x="4359630" y="9067203"/>
                  </a:lnTo>
                  <a:lnTo>
                    <a:pt x="4350105" y="9073693"/>
                  </a:lnTo>
                  <a:lnTo>
                    <a:pt x="4348861" y="9080195"/>
                  </a:lnTo>
                  <a:lnTo>
                    <a:pt x="4352112" y="9084958"/>
                  </a:lnTo>
                  <a:lnTo>
                    <a:pt x="4375632" y="9119514"/>
                  </a:lnTo>
                  <a:lnTo>
                    <a:pt x="4378871" y="9124290"/>
                  </a:lnTo>
                  <a:lnTo>
                    <a:pt x="4385373" y="9125521"/>
                  </a:lnTo>
                  <a:lnTo>
                    <a:pt x="4394911" y="9119032"/>
                  </a:lnTo>
                  <a:lnTo>
                    <a:pt x="4396143" y="9112529"/>
                  </a:lnTo>
                  <a:close/>
                </a:path>
                <a:path w="16057244" h="10984865">
                  <a:moveTo>
                    <a:pt x="4438129" y="9273045"/>
                  </a:moveTo>
                  <a:lnTo>
                    <a:pt x="4434840" y="9268308"/>
                  </a:lnTo>
                  <a:lnTo>
                    <a:pt x="4411192" y="9234386"/>
                  </a:lnTo>
                  <a:lnTo>
                    <a:pt x="4407890" y="9229661"/>
                  </a:lnTo>
                  <a:lnTo>
                    <a:pt x="4401375" y="9228493"/>
                  </a:lnTo>
                  <a:lnTo>
                    <a:pt x="4391914" y="9235097"/>
                  </a:lnTo>
                  <a:lnTo>
                    <a:pt x="4390758" y="9241599"/>
                  </a:lnTo>
                  <a:lnTo>
                    <a:pt x="4394047" y="9246337"/>
                  </a:lnTo>
                  <a:lnTo>
                    <a:pt x="4417695" y="9280258"/>
                  </a:lnTo>
                  <a:lnTo>
                    <a:pt x="4420997" y="9284995"/>
                  </a:lnTo>
                  <a:lnTo>
                    <a:pt x="4427512" y="9286151"/>
                  </a:lnTo>
                  <a:lnTo>
                    <a:pt x="4436973" y="9279560"/>
                  </a:lnTo>
                  <a:lnTo>
                    <a:pt x="4438129" y="9273045"/>
                  </a:lnTo>
                  <a:close/>
                </a:path>
                <a:path w="16057244" h="10984865">
                  <a:moveTo>
                    <a:pt x="4443171" y="9181643"/>
                  </a:moveTo>
                  <a:lnTo>
                    <a:pt x="4439932" y="9176880"/>
                  </a:lnTo>
                  <a:lnTo>
                    <a:pt x="4416412" y="9142324"/>
                  </a:lnTo>
                  <a:lnTo>
                    <a:pt x="4413174" y="9137548"/>
                  </a:lnTo>
                  <a:lnTo>
                    <a:pt x="4406671" y="9136316"/>
                  </a:lnTo>
                  <a:lnTo>
                    <a:pt x="4397133" y="9142806"/>
                  </a:lnTo>
                  <a:lnTo>
                    <a:pt x="4395902" y="9149309"/>
                  </a:lnTo>
                  <a:lnTo>
                    <a:pt x="4399140" y="9154071"/>
                  </a:lnTo>
                  <a:lnTo>
                    <a:pt x="4422660" y="9188628"/>
                  </a:lnTo>
                  <a:lnTo>
                    <a:pt x="4425912" y="9193403"/>
                  </a:lnTo>
                  <a:lnTo>
                    <a:pt x="4432401" y="9194635"/>
                  </a:lnTo>
                  <a:lnTo>
                    <a:pt x="4441939" y="9188145"/>
                  </a:lnTo>
                  <a:lnTo>
                    <a:pt x="4443171" y="9181643"/>
                  </a:lnTo>
                  <a:close/>
                </a:path>
                <a:path w="16057244" h="10984865">
                  <a:moveTo>
                    <a:pt x="4463224" y="8562302"/>
                  </a:moveTo>
                  <a:lnTo>
                    <a:pt x="4419346" y="8556739"/>
                  </a:lnTo>
                  <a:lnTo>
                    <a:pt x="4375747" y="8549818"/>
                  </a:lnTo>
                  <a:lnTo>
                    <a:pt x="4333125" y="8540826"/>
                  </a:lnTo>
                  <a:lnTo>
                    <a:pt x="4292193" y="8529015"/>
                  </a:lnTo>
                  <a:lnTo>
                    <a:pt x="4254144" y="8513877"/>
                  </a:lnTo>
                  <a:lnTo>
                    <a:pt x="4219740" y="8494865"/>
                  </a:lnTo>
                  <a:lnTo>
                    <a:pt x="4189539" y="8471395"/>
                  </a:lnTo>
                  <a:lnTo>
                    <a:pt x="4164063" y="8442846"/>
                  </a:lnTo>
                  <a:lnTo>
                    <a:pt x="4141254" y="8402688"/>
                  </a:lnTo>
                  <a:lnTo>
                    <a:pt x="4127182" y="8358365"/>
                  </a:lnTo>
                  <a:lnTo>
                    <a:pt x="4120362" y="8310689"/>
                  </a:lnTo>
                  <a:lnTo>
                    <a:pt x="4119308" y="8260512"/>
                  </a:lnTo>
                  <a:lnTo>
                    <a:pt x="4122547" y="8208645"/>
                  </a:lnTo>
                  <a:lnTo>
                    <a:pt x="4128605" y="8155927"/>
                  </a:lnTo>
                  <a:lnTo>
                    <a:pt x="4076827" y="8149120"/>
                  </a:lnTo>
                  <a:lnTo>
                    <a:pt x="4071404" y="8194649"/>
                  </a:lnTo>
                  <a:lnTo>
                    <a:pt x="4067695" y="8242084"/>
                  </a:lnTo>
                  <a:lnTo>
                    <a:pt x="4067048" y="8290433"/>
                  </a:lnTo>
                  <a:lnTo>
                    <a:pt x="4070807" y="8338731"/>
                  </a:lnTo>
                  <a:lnTo>
                    <a:pt x="4080306" y="8386013"/>
                  </a:lnTo>
                  <a:lnTo>
                    <a:pt x="4096905" y="8431327"/>
                  </a:lnTo>
                  <a:lnTo>
                    <a:pt x="4121937" y="8473694"/>
                  </a:lnTo>
                  <a:lnTo>
                    <a:pt x="4154093" y="8509749"/>
                  </a:lnTo>
                  <a:lnTo>
                    <a:pt x="4191216" y="8538604"/>
                  </a:lnTo>
                  <a:lnTo>
                    <a:pt x="4232072" y="8561197"/>
                  </a:lnTo>
                  <a:lnTo>
                    <a:pt x="4275493" y="8578482"/>
                  </a:lnTo>
                  <a:lnTo>
                    <a:pt x="4320451" y="8591474"/>
                  </a:lnTo>
                  <a:lnTo>
                    <a:pt x="4366425" y="8601202"/>
                  </a:lnTo>
                  <a:lnTo>
                    <a:pt x="4412348" y="8608492"/>
                  </a:lnTo>
                  <a:lnTo>
                    <a:pt x="4457179" y="8614169"/>
                  </a:lnTo>
                  <a:lnTo>
                    <a:pt x="4463224" y="8562302"/>
                  </a:lnTo>
                  <a:close/>
                </a:path>
                <a:path w="16057244" h="10984865">
                  <a:moveTo>
                    <a:pt x="4485284" y="9340685"/>
                  </a:moveTo>
                  <a:lnTo>
                    <a:pt x="4481982" y="9335960"/>
                  </a:lnTo>
                  <a:lnTo>
                    <a:pt x="4458424" y="9302153"/>
                  </a:lnTo>
                  <a:lnTo>
                    <a:pt x="4455122" y="9297416"/>
                  </a:lnTo>
                  <a:lnTo>
                    <a:pt x="4448619" y="9296260"/>
                  </a:lnTo>
                  <a:lnTo>
                    <a:pt x="4439158" y="9302852"/>
                  </a:lnTo>
                  <a:lnTo>
                    <a:pt x="4437989" y="9309367"/>
                  </a:lnTo>
                  <a:lnTo>
                    <a:pt x="4441291" y="9314091"/>
                  </a:lnTo>
                  <a:lnTo>
                    <a:pt x="4464850" y="9347898"/>
                  </a:lnTo>
                  <a:lnTo>
                    <a:pt x="4468152" y="9352636"/>
                  </a:lnTo>
                  <a:lnTo>
                    <a:pt x="4474654" y="9353791"/>
                  </a:lnTo>
                  <a:lnTo>
                    <a:pt x="4484128" y="9347200"/>
                  </a:lnTo>
                  <a:lnTo>
                    <a:pt x="4485284" y="9340685"/>
                  </a:lnTo>
                  <a:close/>
                </a:path>
                <a:path w="16057244" h="10984865">
                  <a:moveTo>
                    <a:pt x="4490212" y="9250769"/>
                  </a:moveTo>
                  <a:lnTo>
                    <a:pt x="4486961" y="9245994"/>
                  </a:lnTo>
                  <a:lnTo>
                    <a:pt x="4463453" y="9211437"/>
                  </a:lnTo>
                  <a:lnTo>
                    <a:pt x="4460202" y="9206674"/>
                  </a:lnTo>
                  <a:lnTo>
                    <a:pt x="4453712" y="9205430"/>
                  </a:lnTo>
                  <a:lnTo>
                    <a:pt x="4444174" y="9211920"/>
                  </a:lnTo>
                  <a:lnTo>
                    <a:pt x="4442930" y="9218422"/>
                  </a:lnTo>
                  <a:lnTo>
                    <a:pt x="4446181" y="9223184"/>
                  </a:lnTo>
                  <a:lnTo>
                    <a:pt x="4469701" y="9257741"/>
                  </a:lnTo>
                  <a:lnTo>
                    <a:pt x="4472940" y="9262516"/>
                  </a:lnTo>
                  <a:lnTo>
                    <a:pt x="4479442" y="9263748"/>
                  </a:lnTo>
                  <a:lnTo>
                    <a:pt x="4488980" y="9257259"/>
                  </a:lnTo>
                  <a:lnTo>
                    <a:pt x="4490212" y="9250769"/>
                  </a:lnTo>
                  <a:close/>
                </a:path>
                <a:path w="16057244" h="10984865">
                  <a:moveTo>
                    <a:pt x="4532554" y="9408490"/>
                  </a:moveTo>
                  <a:lnTo>
                    <a:pt x="4529252" y="9403766"/>
                  </a:lnTo>
                  <a:lnTo>
                    <a:pt x="4505655" y="9369908"/>
                  </a:lnTo>
                  <a:lnTo>
                    <a:pt x="4502353" y="9365183"/>
                  </a:lnTo>
                  <a:lnTo>
                    <a:pt x="4495851" y="9364015"/>
                  </a:lnTo>
                  <a:lnTo>
                    <a:pt x="4486389" y="9370619"/>
                  </a:lnTo>
                  <a:lnTo>
                    <a:pt x="4485221" y="9377121"/>
                  </a:lnTo>
                  <a:lnTo>
                    <a:pt x="4488523" y="9381858"/>
                  </a:lnTo>
                  <a:lnTo>
                    <a:pt x="4512119" y="9415704"/>
                  </a:lnTo>
                  <a:lnTo>
                    <a:pt x="4515421" y="9420441"/>
                  </a:lnTo>
                  <a:lnTo>
                    <a:pt x="4521924" y="9421597"/>
                  </a:lnTo>
                  <a:lnTo>
                    <a:pt x="4531398" y="9415005"/>
                  </a:lnTo>
                  <a:lnTo>
                    <a:pt x="4532554" y="9408490"/>
                  </a:lnTo>
                  <a:close/>
                </a:path>
                <a:path w="16057244" h="10984865">
                  <a:moveTo>
                    <a:pt x="4537253" y="9319882"/>
                  </a:moveTo>
                  <a:lnTo>
                    <a:pt x="4534001" y="9315107"/>
                  </a:lnTo>
                  <a:lnTo>
                    <a:pt x="4510481" y="9280550"/>
                  </a:lnTo>
                  <a:lnTo>
                    <a:pt x="4507242" y="9275788"/>
                  </a:lnTo>
                  <a:lnTo>
                    <a:pt x="4500740" y="9274556"/>
                  </a:lnTo>
                  <a:lnTo>
                    <a:pt x="4491202" y="9281046"/>
                  </a:lnTo>
                  <a:lnTo>
                    <a:pt x="4489970" y="9287535"/>
                  </a:lnTo>
                  <a:lnTo>
                    <a:pt x="4493222" y="9292311"/>
                  </a:lnTo>
                  <a:lnTo>
                    <a:pt x="4516729" y="9326867"/>
                  </a:lnTo>
                  <a:lnTo>
                    <a:pt x="4519981" y="9331630"/>
                  </a:lnTo>
                  <a:lnTo>
                    <a:pt x="4526470" y="9332862"/>
                  </a:lnTo>
                  <a:lnTo>
                    <a:pt x="4536008" y="9326372"/>
                  </a:lnTo>
                  <a:lnTo>
                    <a:pt x="4537253" y="9319882"/>
                  </a:lnTo>
                  <a:close/>
                </a:path>
                <a:path w="16057244" h="10984865">
                  <a:moveTo>
                    <a:pt x="4579772" y="9476232"/>
                  </a:moveTo>
                  <a:lnTo>
                    <a:pt x="4576470" y="9471508"/>
                  </a:lnTo>
                  <a:lnTo>
                    <a:pt x="4552785" y="9437510"/>
                  </a:lnTo>
                  <a:lnTo>
                    <a:pt x="4549483" y="9432785"/>
                  </a:lnTo>
                  <a:lnTo>
                    <a:pt x="4542968" y="9431617"/>
                  </a:lnTo>
                  <a:lnTo>
                    <a:pt x="4533506" y="9438208"/>
                  </a:lnTo>
                  <a:lnTo>
                    <a:pt x="4532350" y="9444723"/>
                  </a:lnTo>
                  <a:lnTo>
                    <a:pt x="4535640" y="9449460"/>
                  </a:lnTo>
                  <a:lnTo>
                    <a:pt x="4559338" y="9483446"/>
                  </a:lnTo>
                  <a:lnTo>
                    <a:pt x="4562640" y="9488183"/>
                  </a:lnTo>
                  <a:lnTo>
                    <a:pt x="4569142" y="9489338"/>
                  </a:lnTo>
                  <a:lnTo>
                    <a:pt x="4578616" y="9482747"/>
                  </a:lnTo>
                  <a:lnTo>
                    <a:pt x="4579772" y="9476232"/>
                  </a:lnTo>
                  <a:close/>
                </a:path>
                <a:path w="16057244" h="10984865">
                  <a:moveTo>
                    <a:pt x="4584281" y="9388996"/>
                  </a:moveTo>
                  <a:lnTo>
                    <a:pt x="4581042" y="9384220"/>
                  </a:lnTo>
                  <a:lnTo>
                    <a:pt x="4557522" y="9349664"/>
                  </a:lnTo>
                  <a:lnTo>
                    <a:pt x="4554271" y="9344901"/>
                  </a:lnTo>
                  <a:lnTo>
                    <a:pt x="4547781" y="9343669"/>
                  </a:lnTo>
                  <a:lnTo>
                    <a:pt x="4538243" y="9350159"/>
                  </a:lnTo>
                  <a:lnTo>
                    <a:pt x="4537011" y="9356649"/>
                  </a:lnTo>
                  <a:lnTo>
                    <a:pt x="4540250" y="9361424"/>
                  </a:lnTo>
                  <a:lnTo>
                    <a:pt x="4563770" y="9395981"/>
                  </a:lnTo>
                  <a:lnTo>
                    <a:pt x="4567009" y="9400743"/>
                  </a:lnTo>
                  <a:lnTo>
                    <a:pt x="4573511" y="9401975"/>
                  </a:lnTo>
                  <a:lnTo>
                    <a:pt x="4583049" y="9395485"/>
                  </a:lnTo>
                  <a:lnTo>
                    <a:pt x="4584281" y="9388996"/>
                  </a:lnTo>
                  <a:close/>
                </a:path>
                <a:path w="16057244" h="10984865">
                  <a:moveTo>
                    <a:pt x="4626902" y="9543859"/>
                  </a:moveTo>
                  <a:lnTo>
                    <a:pt x="4623613" y="9539122"/>
                  </a:lnTo>
                  <a:lnTo>
                    <a:pt x="4600079" y="9505378"/>
                  </a:lnTo>
                  <a:lnTo>
                    <a:pt x="4596790" y="9500641"/>
                  </a:lnTo>
                  <a:lnTo>
                    <a:pt x="4590275" y="9499486"/>
                  </a:lnTo>
                  <a:lnTo>
                    <a:pt x="4580814" y="9506077"/>
                  </a:lnTo>
                  <a:lnTo>
                    <a:pt x="4579645" y="9512592"/>
                  </a:lnTo>
                  <a:lnTo>
                    <a:pt x="4582947" y="9517316"/>
                  </a:lnTo>
                  <a:lnTo>
                    <a:pt x="4606468" y="9551060"/>
                  </a:lnTo>
                  <a:lnTo>
                    <a:pt x="4609770" y="9555797"/>
                  </a:lnTo>
                  <a:lnTo>
                    <a:pt x="4616285" y="9556966"/>
                  </a:lnTo>
                  <a:lnTo>
                    <a:pt x="4625746" y="9550362"/>
                  </a:lnTo>
                  <a:lnTo>
                    <a:pt x="4626902" y="9543859"/>
                  </a:lnTo>
                  <a:close/>
                </a:path>
                <a:path w="16057244" h="10984865">
                  <a:moveTo>
                    <a:pt x="4631321" y="9458109"/>
                  </a:moveTo>
                  <a:lnTo>
                    <a:pt x="4628070" y="9453347"/>
                  </a:lnTo>
                  <a:lnTo>
                    <a:pt x="4604550" y="9418790"/>
                  </a:lnTo>
                  <a:lnTo>
                    <a:pt x="4601311" y="9414015"/>
                  </a:lnTo>
                  <a:lnTo>
                    <a:pt x="4594809" y="9412783"/>
                  </a:lnTo>
                  <a:lnTo>
                    <a:pt x="4585271" y="9419272"/>
                  </a:lnTo>
                  <a:lnTo>
                    <a:pt x="4584039" y="9425762"/>
                  </a:lnTo>
                  <a:lnTo>
                    <a:pt x="4587291" y="9430537"/>
                  </a:lnTo>
                  <a:lnTo>
                    <a:pt x="4610811" y="9465094"/>
                  </a:lnTo>
                  <a:lnTo>
                    <a:pt x="4614049" y="9469857"/>
                  </a:lnTo>
                  <a:lnTo>
                    <a:pt x="4620552" y="9471101"/>
                  </a:lnTo>
                  <a:lnTo>
                    <a:pt x="4630090" y="9464611"/>
                  </a:lnTo>
                  <a:lnTo>
                    <a:pt x="4631321" y="9458109"/>
                  </a:lnTo>
                  <a:close/>
                </a:path>
                <a:path w="16057244" h="10984865">
                  <a:moveTo>
                    <a:pt x="4674209" y="9611716"/>
                  </a:moveTo>
                  <a:lnTo>
                    <a:pt x="4670907" y="9606991"/>
                  </a:lnTo>
                  <a:lnTo>
                    <a:pt x="4647285" y="9573095"/>
                  </a:lnTo>
                  <a:lnTo>
                    <a:pt x="4643983" y="9568358"/>
                  </a:lnTo>
                  <a:lnTo>
                    <a:pt x="4637481" y="9567202"/>
                  </a:lnTo>
                  <a:lnTo>
                    <a:pt x="4628019" y="9573793"/>
                  </a:lnTo>
                  <a:lnTo>
                    <a:pt x="4626851" y="9580308"/>
                  </a:lnTo>
                  <a:lnTo>
                    <a:pt x="4630153" y="9585033"/>
                  </a:lnTo>
                  <a:lnTo>
                    <a:pt x="4653775" y="9618929"/>
                  </a:lnTo>
                  <a:lnTo>
                    <a:pt x="4657077" y="9623666"/>
                  </a:lnTo>
                  <a:lnTo>
                    <a:pt x="4663579" y="9624822"/>
                  </a:lnTo>
                  <a:lnTo>
                    <a:pt x="4673041" y="9618231"/>
                  </a:lnTo>
                  <a:lnTo>
                    <a:pt x="4674209" y="9611716"/>
                  </a:lnTo>
                  <a:close/>
                </a:path>
                <a:path w="16057244" h="10984865">
                  <a:moveTo>
                    <a:pt x="4678350" y="9527222"/>
                  </a:moveTo>
                  <a:lnTo>
                    <a:pt x="4675111" y="9522460"/>
                  </a:lnTo>
                  <a:lnTo>
                    <a:pt x="4651591" y="9487903"/>
                  </a:lnTo>
                  <a:lnTo>
                    <a:pt x="4648339" y="9483128"/>
                  </a:lnTo>
                  <a:lnTo>
                    <a:pt x="4641850" y="9481896"/>
                  </a:lnTo>
                  <a:lnTo>
                    <a:pt x="4632312" y="9488386"/>
                  </a:lnTo>
                  <a:lnTo>
                    <a:pt x="4631080" y="9494888"/>
                  </a:lnTo>
                  <a:lnTo>
                    <a:pt x="4634319" y="9499651"/>
                  </a:lnTo>
                  <a:lnTo>
                    <a:pt x="4657839" y="9534207"/>
                  </a:lnTo>
                  <a:lnTo>
                    <a:pt x="4661090" y="9538983"/>
                  </a:lnTo>
                  <a:lnTo>
                    <a:pt x="4667580" y="9540215"/>
                  </a:lnTo>
                  <a:lnTo>
                    <a:pt x="4677118" y="9533725"/>
                  </a:lnTo>
                  <a:lnTo>
                    <a:pt x="4678350" y="9527222"/>
                  </a:lnTo>
                  <a:close/>
                </a:path>
                <a:path w="16057244" h="10984865">
                  <a:moveTo>
                    <a:pt x="4721390" y="9679419"/>
                  </a:moveTo>
                  <a:lnTo>
                    <a:pt x="4718101" y="9674682"/>
                  </a:lnTo>
                  <a:lnTo>
                    <a:pt x="4694428" y="9640735"/>
                  </a:lnTo>
                  <a:lnTo>
                    <a:pt x="4691138" y="9635998"/>
                  </a:lnTo>
                  <a:lnTo>
                    <a:pt x="4684623" y="9634842"/>
                  </a:lnTo>
                  <a:lnTo>
                    <a:pt x="4675162" y="9641434"/>
                  </a:lnTo>
                  <a:lnTo>
                    <a:pt x="4673993" y="9647949"/>
                  </a:lnTo>
                  <a:lnTo>
                    <a:pt x="4677295" y="9652673"/>
                  </a:lnTo>
                  <a:lnTo>
                    <a:pt x="4700956" y="9686633"/>
                  </a:lnTo>
                  <a:lnTo>
                    <a:pt x="4704258" y="9691357"/>
                  </a:lnTo>
                  <a:lnTo>
                    <a:pt x="4710773" y="9692526"/>
                  </a:lnTo>
                  <a:lnTo>
                    <a:pt x="4720234" y="9685934"/>
                  </a:lnTo>
                  <a:lnTo>
                    <a:pt x="4721390" y="9679419"/>
                  </a:lnTo>
                  <a:close/>
                </a:path>
                <a:path w="16057244" h="10984865">
                  <a:moveTo>
                    <a:pt x="4725390" y="9596336"/>
                  </a:moveTo>
                  <a:lnTo>
                    <a:pt x="4722139" y="9591573"/>
                  </a:lnTo>
                  <a:lnTo>
                    <a:pt x="4698631" y="9557017"/>
                  </a:lnTo>
                  <a:lnTo>
                    <a:pt x="4695380" y="9552241"/>
                  </a:lnTo>
                  <a:lnTo>
                    <a:pt x="4688891" y="9551010"/>
                  </a:lnTo>
                  <a:lnTo>
                    <a:pt x="4679353" y="9557499"/>
                  </a:lnTo>
                  <a:lnTo>
                    <a:pt x="4678108" y="9564002"/>
                  </a:lnTo>
                  <a:lnTo>
                    <a:pt x="4681359" y="9568764"/>
                  </a:lnTo>
                  <a:lnTo>
                    <a:pt x="4704880" y="9603321"/>
                  </a:lnTo>
                  <a:lnTo>
                    <a:pt x="4708118" y="9608096"/>
                  </a:lnTo>
                  <a:lnTo>
                    <a:pt x="4714621" y="9609328"/>
                  </a:lnTo>
                  <a:lnTo>
                    <a:pt x="4724158" y="9602838"/>
                  </a:lnTo>
                  <a:lnTo>
                    <a:pt x="4725390" y="9596336"/>
                  </a:lnTo>
                  <a:close/>
                </a:path>
                <a:path w="16057244" h="10984865">
                  <a:moveTo>
                    <a:pt x="4768545" y="9747072"/>
                  </a:moveTo>
                  <a:lnTo>
                    <a:pt x="4765243" y="9742348"/>
                  </a:lnTo>
                  <a:lnTo>
                    <a:pt x="4741735" y="9708604"/>
                  </a:lnTo>
                  <a:lnTo>
                    <a:pt x="4738433" y="9703867"/>
                  </a:lnTo>
                  <a:lnTo>
                    <a:pt x="4731918" y="9702698"/>
                  </a:lnTo>
                  <a:lnTo>
                    <a:pt x="4722457" y="9709302"/>
                  </a:lnTo>
                  <a:lnTo>
                    <a:pt x="4721301" y="9715805"/>
                  </a:lnTo>
                  <a:lnTo>
                    <a:pt x="4724590" y="9720542"/>
                  </a:lnTo>
                  <a:lnTo>
                    <a:pt x="4748111" y="9754286"/>
                  </a:lnTo>
                  <a:lnTo>
                    <a:pt x="4751413" y="9759023"/>
                  </a:lnTo>
                  <a:lnTo>
                    <a:pt x="4757915" y="9760179"/>
                  </a:lnTo>
                  <a:lnTo>
                    <a:pt x="4767389" y="9753587"/>
                  </a:lnTo>
                  <a:lnTo>
                    <a:pt x="4768545" y="9747072"/>
                  </a:lnTo>
                  <a:close/>
                </a:path>
                <a:path w="16057244" h="10984865">
                  <a:moveTo>
                    <a:pt x="4772431" y="9665449"/>
                  </a:moveTo>
                  <a:lnTo>
                    <a:pt x="4769180" y="9660687"/>
                  </a:lnTo>
                  <a:lnTo>
                    <a:pt x="4745660" y="9626130"/>
                  </a:lnTo>
                  <a:lnTo>
                    <a:pt x="4742421" y="9621355"/>
                  </a:lnTo>
                  <a:lnTo>
                    <a:pt x="4735919" y="9620123"/>
                  </a:lnTo>
                  <a:lnTo>
                    <a:pt x="4726381" y="9626613"/>
                  </a:lnTo>
                  <a:lnTo>
                    <a:pt x="4725149" y="9633115"/>
                  </a:lnTo>
                  <a:lnTo>
                    <a:pt x="4728400" y="9637878"/>
                  </a:lnTo>
                  <a:lnTo>
                    <a:pt x="4751908" y="9672434"/>
                  </a:lnTo>
                  <a:lnTo>
                    <a:pt x="4755159" y="9677209"/>
                  </a:lnTo>
                  <a:lnTo>
                    <a:pt x="4761649" y="9678441"/>
                  </a:lnTo>
                  <a:lnTo>
                    <a:pt x="4771187" y="9671952"/>
                  </a:lnTo>
                  <a:lnTo>
                    <a:pt x="4772431" y="9665449"/>
                  </a:lnTo>
                  <a:close/>
                </a:path>
                <a:path w="16057244" h="10984865">
                  <a:moveTo>
                    <a:pt x="4815840" y="9814941"/>
                  </a:moveTo>
                  <a:lnTo>
                    <a:pt x="4812550" y="9810217"/>
                  </a:lnTo>
                  <a:lnTo>
                    <a:pt x="4788903" y="9776282"/>
                  </a:lnTo>
                  <a:lnTo>
                    <a:pt x="4785601" y="9771558"/>
                  </a:lnTo>
                  <a:lnTo>
                    <a:pt x="4779099" y="9770389"/>
                  </a:lnTo>
                  <a:lnTo>
                    <a:pt x="4769637" y="9776981"/>
                  </a:lnTo>
                  <a:lnTo>
                    <a:pt x="4768469" y="9783496"/>
                  </a:lnTo>
                  <a:lnTo>
                    <a:pt x="4771771" y="9788233"/>
                  </a:lnTo>
                  <a:lnTo>
                    <a:pt x="4795405" y="9822155"/>
                  </a:lnTo>
                  <a:lnTo>
                    <a:pt x="4798707" y="9826879"/>
                  </a:lnTo>
                  <a:lnTo>
                    <a:pt x="4805223" y="9828047"/>
                  </a:lnTo>
                  <a:lnTo>
                    <a:pt x="4814684" y="9821456"/>
                  </a:lnTo>
                  <a:lnTo>
                    <a:pt x="4815840" y="9814941"/>
                  </a:lnTo>
                  <a:close/>
                </a:path>
                <a:path w="16057244" h="10984865">
                  <a:moveTo>
                    <a:pt x="4819459" y="9734575"/>
                  </a:moveTo>
                  <a:lnTo>
                    <a:pt x="4816221" y="9729800"/>
                  </a:lnTo>
                  <a:lnTo>
                    <a:pt x="4792700" y="9695243"/>
                  </a:lnTo>
                  <a:lnTo>
                    <a:pt x="4789449" y="9690481"/>
                  </a:lnTo>
                  <a:lnTo>
                    <a:pt x="4782959" y="9689236"/>
                  </a:lnTo>
                  <a:lnTo>
                    <a:pt x="4773422" y="9695726"/>
                  </a:lnTo>
                  <a:lnTo>
                    <a:pt x="4772190" y="9702228"/>
                  </a:lnTo>
                  <a:lnTo>
                    <a:pt x="4775428" y="9706991"/>
                  </a:lnTo>
                  <a:lnTo>
                    <a:pt x="4798949" y="9741548"/>
                  </a:lnTo>
                  <a:lnTo>
                    <a:pt x="4802187" y="9746323"/>
                  </a:lnTo>
                  <a:lnTo>
                    <a:pt x="4808690" y="9747555"/>
                  </a:lnTo>
                  <a:lnTo>
                    <a:pt x="4818227" y="9741065"/>
                  </a:lnTo>
                  <a:lnTo>
                    <a:pt x="4819459" y="9734575"/>
                  </a:lnTo>
                  <a:close/>
                </a:path>
                <a:path w="16057244" h="10984865">
                  <a:moveTo>
                    <a:pt x="4863008" y="9882619"/>
                  </a:moveTo>
                  <a:lnTo>
                    <a:pt x="4859718" y="9877895"/>
                  </a:lnTo>
                  <a:lnTo>
                    <a:pt x="4836058" y="9843948"/>
                  </a:lnTo>
                  <a:lnTo>
                    <a:pt x="4832756" y="9839211"/>
                  </a:lnTo>
                  <a:lnTo>
                    <a:pt x="4826254" y="9838055"/>
                  </a:lnTo>
                  <a:lnTo>
                    <a:pt x="4816792" y="9844646"/>
                  </a:lnTo>
                  <a:lnTo>
                    <a:pt x="4815624" y="9851161"/>
                  </a:lnTo>
                  <a:lnTo>
                    <a:pt x="4818926" y="9855886"/>
                  </a:lnTo>
                  <a:lnTo>
                    <a:pt x="4842573" y="9889833"/>
                  </a:lnTo>
                  <a:lnTo>
                    <a:pt x="4845875" y="9894570"/>
                  </a:lnTo>
                  <a:lnTo>
                    <a:pt x="4852378" y="9895726"/>
                  </a:lnTo>
                  <a:lnTo>
                    <a:pt x="4861852" y="9889134"/>
                  </a:lnTo>
                  <a:lnTo>
                    <a:pt x="4863008" y="9882619"/>
                  </a:lnTo>
                  <a:close/>
                </a:path>
                <a:path w="16057244" h="10984865">
                  <a:moveTo>
                    <a:pt x="4866500" y="9803689"/>
                  </a:moveTo>
                  <a:lnTo>
                    <a:pt x="4863249" y="9798914"/>
                  </a:lnTo>
                  <a:lnTo>
                    <a:pt x="4839728" y="9764357"/>
                  </a:lnTo>
                  <a:lnTo>
                    <a:pt x="4836490" y="9759594"/>
                  </a:lnTo>
                  <a:lnTo>
                    <a:pt x="4829988" y="9758362"/>
                  </a:lnTo>
                  <a:lnTo>
                    <a:pt x="4820450" y="9764852"/>
                  </a:lnTo>
                  <a:lnTo>
                    <a:pt x="4819218" y="9771342"/>
                  </a:lnTo>
                  <a:lnTo>
                    <a:pt x="4822469" y="9776117"/>
                  </a:lnTo>
                  <a:lnTo>
                    <a:pt x="4845990" y="9810674"/>
                  </a:lnTo>
                  <a:lnTo>
                    <a:pt x="4849228" y="9815436"/>
                  </a:lnTo>
                  <a:lnTo>
                    <a:pt x="4855730" y="9816668"/>
                  </a:lnTo>
                  <a:lnTo>
                    <a:pt x="4865268" y="9810178"/>
                  </a:lnTo>
                  <a:lnTo>
                    <a:pt x="4866500" y="9803689"/>
                  </a:lnTo>
                  <a:close/>
                </a:path>
                <a:path w="16057244" h="10984865">
                  <a:moveTo>
                    <a:pt x="4910150" y="9950272"/>
                  </a:moveTo>
                  <a:lnTo>
                    <a:pt x="4906848" y="9945535"/>
                  </a:lnTo>
                  <a:lnTo>
                    <a:pt x="4883353" y="9911829"/>
                  </a:lnTo>
                  <a:lnTo>
                    <a:pt x="4880064" y="9907092"/>
                  </a:lnTo>
                  <a:lnTo>
                    <a:pt x="4873549" y="9905924"/>
                  </a:lnTo>
                  <a:lnTo>
                    <a:pt x="4864087" y="9912528"/>
                  </a:lnTo>
                  <a:lnTo>
                    <a:pt x="4862919" y="9919030"/>
                  </a:lnTo>
                  <a:lnTo>
                    <a:pt x="4866221" y="9923767"/>
                  </a:lnTo>
                  <a:lnTo>
                    <a:pt x="4889716" y="9957486"/>
                  </a:lnTo>
                  <a:lnTo>
                    <a:pt x="4893018" y="9962210"/>
                  </a:lnTo>
                  <a:lnTo>
                    <a:pt x="4899520" y="9963379"/>
                  </a:lnTo>
                  <a:lnTo>
                    <a:pt x="4908982" y="9956787"/>
                  </a:lnTo>
                  <a:lnTo>
                    <a:pt x="4910150" y="9950272"/>
                  </a:lnTo>
                  <a:close/>
                </a:path>
                <a:path w="16057244" h="10984865">
                  <a:moveTo>
                    <a:pt x="4913528" y="9872802"/>
                  </a:moveTo>
                  <a:lnTo>
                    <a:pt x="4910290" y="9868027"/>
                  </a:lnTo>
                  <a:lnTo>
                    <a:pt x="4886769" y="9833470"/>
                  </a:lnTo>
                  <a:lnTo>
                    <a:pt x="4883531" y="9828708"/>
                  </a:lnTo>
                  <a:lnTo>
                    <a:pt x="4877028" y="9827476"/>
                  </a:lnTo>
                  <a:lnTo>
                    <a:pt x="4867491" y="9833966"/>
                  </a:lnTo>
                  <a:lnTo>
                    <a:pt x="4866259" y="9840455"/>
                  </a:lnTo>
                  <a:lnTo>
                    <a:pt x="4869497" y="9845230"/>
                  </a:lnTo>
                  <a:lnTo>
                    <a:pt x="4893018" y="9879787"/>
                  </a:lnTo>
                  <a:lnTo>
                    <a:pt x="4896269" y="9884550"/>
                  </a:lnTo>
                  <a:lnTo>
                    <a:pt x="4902759" y="9885782"/>
                  </a:lnTo>
                  <a:lnTo>
                    <a:pt x="4912296" y="9879292"/>
                  </a:lnTo>
                  <a:lnTo>
                    <a:pt x="4913528" y="9872802"/>
                  </a:lnTo>
                  <a:close/>
                </a:path>
                <a:path w="16057244" h="10984865">
                  <a:moveTo>
                    <a:pt x="4957457" y="10018166"/>
                  </a:moveTo>
                  <a:lnTo>
                    <a:pt x="4954168" y="10013442"/>
                  </a:lnTo>
                  <a:lnTo>
                    <a:pt x="4930521" y="9979508"/>
                  </a:lnTo>
                  <a:lnTo>
                    <a:pt x="4927231" y="9974783"/>
                  </a:lnTo>
                  <a:lnTo>
                    <a:pt x="4920716" y="9973615"/>
                  </a:lnTo>
                  <a:lnTo>
                    <a:pt x="4911255" y="9980206"/>
                  </a:lnTo>
                  <a:lnTo>
                    <a:pt x="4910086" y="9986721"/>
                  </a:lnTo>
                  <a:lnTo>
                    <a:pt x="4913388" y="9991458"/>
                  </a:lnTo>
                  <a:lnTo>
                    <a:pt x="4937023" y="10025380"/>
                  </a:lnTo>
                  <a:lnTo>
                    <a:pt x="4940325" y="10030117"/>
                  </a:lnTo>
                  <a:lnTo>
                    <a:pt x="4946828" y="10031273"/>
                  </a:lnTo>
                  <a:lnTo>
                    <a:pt x="4956302" y="10024681"/>
                  </a:lnTo>
                  <a:lnTo>
                    <a:pt x="4957457" y="10018166"/>
                  </a:lnTo>
                  <a:close/>
                </a:path>
                <a:path w="16057244" h="10984865">
                  <a:moveTo>
                    <a:pt x="4960569" y="9941916"/>
                  </a:moveTo>
                  <a:lnTo>
                    <a:pt x="4957318" y="9937153"/>
                  </a:lnTo>
                  <a:lnTo>
                    <a:pt x="4933810" y="9902584"/>
                  </a:lnTo>
                  <a:lnTo>
                    <a:pt x="4930559" y="9897821"/>
                  </a:lnTo>
                  <a:lnTo>
                    <a:pt x="4924069" y="9896589"/>
                  </a:lnTo>
                  <a:lnTo>
                    <a:pt x="4914531" y="9903079"/>
                  </a:lnTo>
                  <a:lnTo>
                    <a:pt x="4913287" y="9909569"/>
                  </a:lnTo>
                  <a:lnTo>
                    <a:pt x="4916538" y="9914344"/>
                  </a:lnTo>
                  <a:lnTo>
                    <a:pt x="4940058" y="9948901"/>
                  </a:lnTo>
                  <a:lnTo>
                    <a:pt x="4943297" y="9953663"/>
                  </a:lnTo>
                  <a:lnTo>
                    <a:pt x="4949799" y="9954908"/>
                  </a:lnTo>
                  <a:lnTo>
                    <a:pt x="4959337" y="9948418"/>
                  </a:lnTo>
                  <a:lnTo>
                    <a:pt x="4960569" y="9941916"/>
                  </a:lnTo>
                  <a:close/>
                </a:path>
                <a:path w="16057244" h="10984865">
                  <a:moveTo>
                    <a:pt x="5004638" y="10085883"/>
                  </a:moveTo>
                  <a:lnTo>
                    <a:pt x="5001336" y="10081146"/>
                  </a:lnTo>
                  <a:lnTo>
                    <a:pt x="4977625" y="10047122"/>
                  </a:lnTo>
                  <a:lnTo>
                    <a:pt x="4974336" y="10042385"/>
                  </a:lnTo>
                  <a:lnTo>
                    <a:pt x="4967821" y="10041230"/>
                  </a:lnTo>
                  <a:lnTo>
                    <a:pt x="4958359" y="10047821"/>
                  </a:lnTo>
                  <a:lnTo>
                    <a:pt x="4957191" y="10054323"/>
                  </a:lnTo>
                  <a:lnTo>
                    <a:pt x="4960493" y="10059060"/>
                  </a:lnTo>
                  <a:lnTo>
                    <a:pt x="4984204" y="10093084"/>
                  </a:lnTo>
                  <a:lnTo>
                    <a:pt x="4987493" y="10097821"/>
                  </a:lnTo>
                  <a:lnTo>
                    <a:pt x="4994008" y="10098989"/>
                  </a:lnTo>
                  <a:lnTo>
                    <a:pt x="5003470" y="10092385"/>
                  </a:lnTo>
                  <a:lnTo>
                    <a:pt x="5004638" y="10085883"/>
                  </a:lnTo>
                  <a:close/>
                </a:path>
                <a:path w="16057244" h="10984865">
                  <a:moveTo>
                    <a:pt x="5007610" y="10011029"/>
                  </a:moveTo>
                  <a:lnTo>
                    <a:pt x="5004359" y="10006266"/>
                  </a:lnTo>
                  <a:lnTo>
                    <a:pt x="4980838" y="9971710"/>
                  </a:lnTo>
                  <a:lnTo>
                    <a:pt x="4977600" y="9966935"/>
                  </a:lnTo>
                  <a:lnTo>
                    <a:pt x="4971097" y="9965703"/>
                  </a:lnTo>
                  <a:lnTo>
                    <a:pt x="4961560" y="9972192"/>
                  </a:lnTo>
                  <a:lnTo>
                    <a:pt x="4960328" y="9978682"/>
                  </a:lnTo>
                  <a:lnTo>
                    <a:pt x="4963579" y="9983457"/>
                  </a:lnTo>
                  <a:lnTo>
                    <a:pt x="4987087" y="10018014"/>
                  </a:lnTo>
                  <a:lnTo>
                    <a:pt x="4990338" y="10022776"/>
                  </a:lnTo>
                  <a:lnTo>
                    <a:pt x="4996827" y="10024021"/>
                  </a:lnTo>
                  <a:lnTo>
                    <a:pt x="5006365" y="10017531"/>
                  </a:lnTo>
                  <a:lnTo>
                    <a:pt x="5007610" y="10011029"/>
                  </a:lnTo>
                  <a:close/>
                </a:path>
                <a:path w="16057244" h="10984865">
                  <a:moveTo>
                    <a:pt x="5051679" y="10153409"/>
                  </a:moveTo>
                  <a:lnTo>
                    <a:pt x="5048377" y="10148672"/>
                  </a:lnTo>
                  <a:lnTo>
                    <a:pt x="5024958" y="10115042"/>
                  </a:lnTo>
                  <a:lnTo>
                    <a:pt x="5021656" y="10110318"/>
                  </a:lnTo>
                  <a:lnTo>
                    <a:pt x="5015154" y="10109149"/>
                  </a:lnTo>
                  <a:lnTo>
                    <a:pt x="5005679" y="10115740"/>
                  </a:lnTo>
                  <a:lnTo>
                    <a:pt x="5004524" y="10122256"/>
                  </a:lnTo>
                  <a:lnTo>
                    <a:pt x="5007813" y="10126993"/>
                  </a:lnTo>
                  <a:lnTo>
                    <a:pt x="5031244" y="10160610"/>
                  </a:lnTo>
                  <a:lnTo>
                    <a:pt x="5034534" y="10165347"/>
                  </a:lnTo>
                  <a:lnTo>
                    <a:pt x="5041049" y="10166502"/>
                  </a:lnTo>
                  <a:lnTo>
                    <a:pt x="5050510" y="10159911"/>
                  </a:lnTo>
                  <a:lnTo>
                    <a:pt x="5051679" y="10153409"/>
                  </a:lnTo>
                  <a:close/>
                </a:path>
                <a:path w="16057244" h="10984865">
                  <a:moveTo>
                    <a:pt x="5054638" y="10080142"/>
                  </a:moveTo>
                  <a:lnTo>
                    <a:pt x="5051399" y="10075380"/>
                  </a:lnTo>
                  <a:lnTo>
                    <a:pt x="5027879" y="10040823"/>
                  </a:lnTo>
                  <a:lnTo>
                    <a:pt x="5024628" y="10036048"/>
                  </a:lnTo>
                  <a:lnTo>
                    <a:pt x="5018138" y="10034816"/>
                  </a:lnTo>
                  <a:lnTo>
                    <a:pt x="5008600" y="10041306"/>
                  </a:lnTo>
                  <a:lnTo>
                    <a:pt x="5007368" y="10047808"/>
                  </a:lnTo>
                  <a:lnTo>
                    <a:pt x="5010607" y="10052571"/>
                  </a:lnTo>
                  <a:lnTo>
                    <a:pt x="5034127" y="10087127"/>
                  </a:lnTo>
                  <a:lnTo>
                    <a:pt x="5037379" y="10091903"/>
                  </a:lnTo>
                  <a:lnTo>
                    <a:pt x="5043868" y="10093134"/>
                  </a:lnTo>
                  <a:lnTo>
                    <a:pt x="5053406" y="10086645"/>
                  </a:lnTo>
                  <a:lnTo>
                    <a:pt x="5054638" y="10080142"/>
                  </a:lnTo>
                  <a:close/>
                </a:path>
                <a:path w="16057244" h="10984865">
                  <a:moveTo>
                    <a:pt x="5099024" y="10221379"/>
                  </a:moveTo>
                  <a:lnTo>
                    <a:pt x="5095722" y="10216642"/>
                  </a:lnTo>
                  <a:lnTo>
                    <a:pt x="5072151" y="10182796"/>
                  </a:lnTo>
                  <a:lnTo>
                    <a:pt x="5068849" y="10178059"/>
                  </a:lnTo>
                  <a:lnTo>
                    <a:pt x="5062347" y="10176904"/>
                  </a:lnTo>
                  <a:lnTo>
                    <a:pt x="5052885" y="10183495"/>
                  </a:lnTo>
                  <a:lnTo>
                    <a:pt x="5051717" y="10190010"/>
                  </a:lnTo>
                  <a:lnTo>
                    <a:pt x="5055019" y="10194734"/>
                  </a:lnTo>
                  <a:lnTo>
                    <a:pt x="5078590" y="10228580"/>
                  </a:lnTo>
                  <a:lnTo>
                    <a:pt x="5081879" y="10233317"/>
                  </a:lnTo>
                  <a:lnTo>
                    <a:pt x="5088394" y="10234473"/>
                  </a:lnTo>
                  <a:lnTo>
                    <a:pt x="5097856" y="10227881"/>
                  </a:lnTo>
                  <a:lnTo>
                    <a:pt x="5099024" y="10221379"/>
                  </a:lnTo>
                  <a:close/>
                </a:path>
                <a:path w="16057244" h="10984865">
                  <a:moveTo>
                    <a:pt x="5101679" y="10149256"/>
                  </a:moveTo>
                  <a:lnTo>
                    <a:pt x="5098427" y="10144493"/>
                  </a:lnTo>
                  <a:lnTo>
                    <a:pt x="5074920" y="10109937"/>
                  </a:lnTo>
                  <a:lnTo>
                    <a:pt x="5071669" y="10105161"/>
                  </a:lnTo>
                  <a:lnTo>
                    <a:pt x="5065179" y="10103929"/>
                  </a:lnTo>
                  <a:lnTo>
                    <a:pt x="5055641" y="10110419"/>
                  </a:lnTo>
                  <a:lnTo>
                    <a:pt x="5054397" y="10116922"/>
                  </a:lnTo>
                  <a:lnTo>
                    <a:pt x="5057648" y="10121684"/>
                  </a:lnTo>
                  <a:lnTo>
                    <a:pt x="5081168" y="10156241"/>
                  </a:lnTo>
                  <a:lnTo>
                    <a:pt x="5084407" y="10161016"/>
                  </a:lnTo>
                  <a:lnTo>
                    <a:pt x="5090909" y="10162248"/>
                  </a:lnTo>
                  <a:lnTo>
                    <a:pt x="5100447" y="10155758"/>
                  </a:lnTo>
                  <a:lnTo>
                    <a:pt x="5101679" y="10149256"/>
                  </a:lnTo>
                  <a:close/>
                </a:path>
                <a:path w="16057244" h="10984865">
                  <a:moveTo>
                    <a:pt x="5146256" y="10289184"/>
                  </a:moveTo>
                  <a:lnTo>
                    <a:pt x="5142954" y="10284447"/>
                  </a:lnTo>
                  <a:lnTo>
                    <a:pt x="5119205" y="10250348"/>
                  </a:lnTo>
                  <a:lnTo>
                    <a:pt x="5115915" y="10245623"/>
                  </a:lnTo>
                  <a:lnTo>
                    <a:pt x="5109400" y="10244455"/>
                  </a:lnTo>
                  <a:lnTo>
                    <a:pt x="5099939" y="10251046"/>
                  </a:lnTo>
                  <a:lnTo>
                    <a:pt x="5098770" y="10257561"/>
                  </a:lnTo>
                  <a:lnTo>
                    <a:pt x="5102072" y="10262286"/>
                  </a:lnTo>
                  <a:lnTo>
                    <a:pt x="5125821" y="10296385"/>
                  </a:lnTo>
                  <a:lnTo>
                    <a:pt x="5129111" y="10301122"/>
                  </a:lnTo>
                  <a:lnTo>
                    <a:pt x="5135626" y="10302291"/>
                  </a:lnTo>
                  <a:lnTo>
                    <a:pt x="5145087" y="10295699"/>
                  </a:lnTo>
                  <a:lnTo>
                    <a:pt x="5146256" y="10289184"/>
                  </a:lnTo>
                  <a:close/>
                </a:path>
                <a:path w="16057244" h="10984865">
                  <a:moveTo>
                    <a:pt x="5148719" y="10218369"/>
                  </a:moveTo>
                  <a:lnTo>
                    <a:pt x="5145468" y="10213607"/>
                  </a:lnTo>
                  <a:lnTo>
                    <a:pt x="5121948" y="10179050"/>
                  </a:lnTo>
                  <a:lnTo>
                    <a:pt x="5118709" y="10174275"/>
                  </a:lnTo>
                  <a:lnTo>
                    <a:pt x="5112207" y="10173043"/>
                  </a:lnTo>
                  <a:lnTo>
                    <a:pt x="5102669" y="10179533"/>
                  </a:lnTo>
                  <a:lnTo>
                    <a:pt x="5101437" y="10186035"/>
                  </a:lnTo>
                  <a:lnTo>
                    <a:pt x="5104689" y="10190797"/>
                  </a:lnTo>
                  <a:lnTo>
                    <a:pt x="5128196" y="10225354"/>
                  </a:lnTo>
                  <a:lnTo>
                    <a:pt x="5131447" y="10230129"/>
                  </a:lnTo>
                  <a:lnTo>
                    <a:pt x="5137937" y="10231361"/>
                  </a:lnTo>
                  <a:lnTo>
                    <a:pt x="5147475" y="10224872"/>
                  </a:lnTo>
                  <a:lnTo>
                    <a:pt x="5148719" y="10218369"/>
                  </a:lnTo>
                  <a:close/>
                </a:path>
                <a:path w="16057244" h="10984865">
                  <a:moveTo>
                    <a:pt x="5181422" y="10339680"/>
                  </a:moveTo>
                  <a:lnTo>
                    <a:pt x="5178120" y="10334942"/>
                  </a:lnTo>
                  <a:lnTo>
                    <a:pt x="5166461" y="10318204"/>
                  </a:lnTo>
                  <a:lnTo>
                    <a:pt x="5163172" y="10313467"/>
                  </a:lnTo>
                  <a:lnTo>
                    <a:pt x="5156657" y="10312298"/>
                  </a:lnTo>
                  <a:lnTo>
                    <a:pt x="5147195" y="10318890"/>
                  </a:lnTo>
                  <a:lnTo>
                    <a:pt x="5146027" y="10325405"/>
                  </a:lnTo>
                  <a:lnTo>
                    <a:pt x="5149329" y="10330142"/>
                  </a:lnTo>
                  <a:lnTo>
                    <a:pt x="5160988" y="10346880"/>
                  </a:lnTo>
                  <a:lnTo>
                    <a:pt x="5164277" y="10351618"/>
                  </a:lnTo>
                  <a:lnTo>
                    <a:pt x="5170792" y="10352786"/>
                  </a:lnTo>
                  <a:lnTo>
                    <a:pt x="5180254" y="10346182"/>
                  </a:lnTo>
                  <a:lnTo>
                    <a:pt x="5181422" y="10339680"/>
                  </a:lnTo>
                  <a:close/>
                </a:path>
                <a:path w="16057244" h="10984865">
                  <a:moveTo>
                    <a:pt x="5195748" y="10287495"/>
                  </a:moveTo>
                  <a:lnTo>
                    <a:pt x="5192509" y="10282720"/>
                  </a:lnTo>
                  <a:lnTo>
                    <a:pt x="5168989" y="10248163"/>
                  </a:lnTo>
                  <a:lnTo>
                    <a:pt x="5165737" y="10243401"/>
                  </a:lnTo>
                  <a:lnTo>
                    <a:pt x="5159248" y="10242156"/>
                  </a:lnTo>
                  <a:lnTo>
                    <a:pt x="5149710" y="10248646"/>
                  </a:lnTo>
                  <a:lnTo>
                    <a:pt x="5148478" y="10255148"/>
                  </a:lnTo>
                  <a:lnTo>
                    <a:pt x="5151717" y="10259911"/>
                  </a:lnTo>
                  <a:lnTo>
                    <a:pt x="5175237" y="10294468"/>
                  </a:lnTo>
                  <a:lnTo>
                    <a:pt x="5178488" y="10299243"/>
                  </a:lnTo>
                  <a:lnTo>
                    <a:pt x="5184978" y="10300475"/>
                  </a:lnTo>
                  <a:lnTo>
                    <a:pt x="5194516" y="10293985"/>
                  </a:lnTo>
                  <a:lnTo>
                    <a:pt x="5195748" y="10287495"/>
                  </a:lnTo>
                  <a:close/>
                </a:path>
                <a:path w="16057244" h="10984865">
                  <a:moveTo>
                    <a:pt x="5214518" y="10387381"/>
                  </a:moveTo>
                  <a:lnTo>
                    <a:pt x="5211242" y="10382644"/>
                  </a:lnTo>
                  <a:lnTo>
                    <a:pt x="5200167" y="10366718"/>
                  </a:lnTo>
                  <a:lnTo>
                    <a:pt x="5196891" y="10361981"/>
                  </a:lnTo>
                  <a:lnTo>
                    <a:pt x="5190388" y="10360787"/>
                  </a:lnTo>
                  <a:lnTo>
                    <a:pt x="5180901" y="10367340"/>
                  </a:lnTo>
                  <a:lnTo>
                    <a:pt x="5179707" y="10373855"/>
                  </a:lnTo>
                  <a:lnTo>
                    <a:pt x="5182984" y="10378592"/>
                  </a:lnTo>
                  <a:lnTo>
                    <a:pt x="5194046" y="10394518"/>
                  </a:lnTo>
                  <a:lnTo>
                    <a:pt x="5197335" y="10399255"/>
                  </a:lnTo>
                  <a:lnTo>
                    <a:pt x="5203837" y="10400449"/>
                  </a:lnTo>
                  <a:lnTo>
                    <a:pt x="5213324" y="10393883"/>
                  </a:lnTo>
                  <a:lnTo>
                    <a:pt x="5214518" y="10387381"/>
                  </a:lnTo>
                  <a:close/>
                </a:path>
                <a:path w="16057244" h="10984865">
                  <a:moveTo>
                    <a:pt x="5231028" y="10339324"/>
                  </a:moveTo>
                  <a:lnTo>
                    <a:pt x="5227777" y="10334549"/>
                  </a:lnTo>
                  <a:lnTo>
                    <a:pt x="5216017" y="10317277"/>
                  </a:lnTo>
                  <a:lnTo>
                    <a:pt x="5212778" y="10312514"/>
                  </a:lnTo>
                  <a:lnTo>
                    <a:pt x="5206276" y="10311270"/>
                  </a:lnTo>
                  <a:lnTo>
                    <a:pt x="5196751" y="10317759"/>
                  </a:lnTo>
                  <a:lnTo>
                    <a:pt x="5195506" y="10324262"/>
                  </a:lnTo>
                  <a:lnTo>
                    <a:pt x="5198757" y="10329024"/>
                  </a:lnTo>
                  <a:lnTo>
                    <a:pt x="5210518" y="10346309"/>
                  </a:lnTo>
                  <a:lnTo>
                    <a:pt x="5213756" y="10351071"/>
                  </a:lnTo>
                  <a:lnTo>
                    <a:pt x="5220259" y="10352303"/>
                  </a:lnTo>
                  <a:lnTo>
                    <a:pt x="5229796" y="10345814"/>
                  </a:lnTo>
                  <a:lnTo>
                    <a:pt x="5231028" y="10339324"/>
                  </a:lnTo>
                  <a:close/>
                </a:path>
                <a:path w="16057244" h="10984865">
                  <a:moveTo>
                    <a:pt x="5300523" y="6846887"/>
                  </a:moveTo>
                  <a:lnTo>
                    <a:pt x="5289880" y="6796824"/>
                  </a:lnTo>
                  <a:lnTo>
                    <a:pt x="5277866" y="6747218"/>
                  </a:lnTo>
                  <a:lnTo>
                    <a:pt x="5264556" y="6698043"/>
                  </a:lnTo>
                  <a:lnTo>
                    <a:pt x="5249989" y="6649288"/>
                  </a:lnTo>
                  <a:lnTo>
                    <a:pt x="5234267" y="6600939"/>
                  </a:lnTo>
                  <a:lnTo>
                    <a:pt x="5217401" y="6552997"/>
                  </a:lnTo>
                  <a:lnTo>
                    <a:pt x="5199494" y="6505435"/>
                  </a:lnTo>
                  <a:lnTo>
                    <a:pt x="5180584" y="6458255"/>
                  </a:lnTo>
                  <a:lnTo>
                    <a:pt x="5160734" y="6411430"/>
                  </a:lnTo>
                  <a:lnTo>
                    <a:pt x="5139995" y="6364960"/>
                  </a:lnTo>
                  <a:lnTo>
                    <a:pt x="5118455" y="6318834"/>
                  </a:lnTo>
                  <a:lnTo>
                    <a:pt x="5096141" y="6273038"/>
                  </a:lnTo>
                  <a:lnTo>
                    <a:pt x="5073142" y="6227559"/>
                  </a:lnTo>
                  <a:lnTo>
                    <a:pt x="5049494" y="6182372"/>
                  </a:lnTo>
                  <a:lnTo>
                    <a:pt x="5025275" y="6137491"/>
                  </a:lnTo>
                  <a:lnTo>
                    <a:pt x="5000536" y="6092888"/>
                  </a:lnTo>
                  <a:lnTo>
                    <a:pt x="4975339" y="6048553"/>
                  </a:lnTo>
                  <a:lnTo>
                    <a:pt x="4949749" y="6004471"/>
                  </a:lnTo>
                  <a:lnTo>
                    <a:pt x="4923815" y="5960630"/>
                  </a:lnTo>
                  <a:lnTo>
                    <a:pt x="4897602" y="5917031"/>
                  </a:lnTo>
                  <a:lnTo>
                    <a:pt x="4871174" y="5873661"/>
                  </a:lnTo>
                  <a:lnTo>
                    <a:pt x="4844593" y="5830494"/>
                  </a:lnTo>
                  <a:lnTo>
                    <a:pt x="4764519" y="5702122"/>
                  </a:lnTo>
                  <a:lnTo>
                    <a:pt x="4727714" y="5685447"/>
                  </a:lnTo>
                  <a:lnTo>
                    <a:pt x="4714125" y="5690565"/>
                  </a:lnTo>
                  <a:lnTo>
                    <a:pt x="4703597" y="5700560"/>
                  </a:lnTo>
                  <a:lnTo>
                    <a:pt x="4697920" y="5713374"/>
                  </a:lnTo>
                  <a:lnTo>
                    <a:pt x="4697450" y="5727370"/>
                  </a:lnTo>
                  <a:lnTo>
                    <a:pt x="4702568" y="5740959"/>
                  </a:lnTo>
                  <a:lnTo>
                    <a:pt x="4729365" y="5783732"/>
                  </a:lnTo>
                  <a:lnTo>
                    <a:pt x="4782718" y="5869470"/>
                  </a:lnTo>
                  <a:lnTo>
                    <a:pt x="4809172" y="5912447"/>
                  </a:lnTo>
                  <a:lnTo>
                    <a:pt x="4835410" y="5955525"/>
                  </a:lnTo>
                  <a:lnTo>
                    <a:pt x="4861357" y="5998718"/>
                  </a:lnTo>
                  <a:lnTo>
                    <a:pt x="4886972" y="6042037"/>
                  </a:lnTo>
                  <a:lnTo>
                    <a:pt x="4912207" y="6085497"/>
                  </a:lnTo>
                  <a:lnTo>
                    <a:pt x="4936998" y="6129121"/>
                  </a:lnTo>
                  <a:lnTo>
                    <a:pt x="4961293" y="6172911"/>
                  </a:lnTo>
                  <a:lnTo>
                    <a:pt x="4985029" y="6216904"/>
                  </a:lnTo>
                  <a:lnTo>
                    <a:pt x="5008169" y="6261087"/>
                  </a:lnTo>
                  <a:lnTo>
                    <a:pt x="5030648" y="6305499"/>
                  </a:lnTo>
                  <a:lnTo>
                    <a:pt x="5052403" y="6350140"/>
                  </a:lnTo>
                  <a:lnTo>
                    <a:pt x="5073396" y="6395034"/>
                  </a:lnTo>
                  <a:lnTo>
                    <a:pt x="5093551" y="6440195"/>
                  </a:lnTo>
                  <a:lnTo>
                    <a:pt x="5112829" y="6485636"/>
                  </a:lnTo>
                  <a:lnTo>
                    <a:pt x="5131181" y="6531369"/>
                  </a:lnTo>
                  <a:lnTo>
                    <a:pt x="5148542" y="6577419"/>
                  </a:lnTo>
                  <a:lnTo>
                    <a:pt x="5164848" y="6623786"/>
                  </a:lnTo>
                  <a:lnTo>
                    <a:pt x="5180063" y="6670510"/>
                  </a:lnTo>
                  <a:lnTo>
                    <a:pt x="5194122" y="6717576"/>
                  </a:lnTo>
                  <a:lnTo>
                    <a:pt x="5206974" y="6765023"/>
                  </a:lnTo>
                  <a:lnTo>
                    <a:pt x="5218557" y="6812851"/>
                  </a:lnTo>
                  <a:lnTo>
                    <a:pt x="5228818" y="6861086"/>
                  </a:lnTo>
                  <a:lnTo>
                    <a:pt x="5300523" y="6846887"/>
                  </a:lnTo>
                  <a:close/>
                </a:path>
                <a:path w="16057244" h="10984865">
                  <a:moveTo>
                    <a:pt x="5474411" y="5472049"/>
                  </a:moveTo>
                  <a:lnTo>
                    <a:pt x="5465813" y="5471084"/>
                  </a:lnTo>
                  <a:lnTo>
                    <a:pt x="5458066" y="5477281"/>
                  </a:lnTo>
                  <a:lnTo>
                    <a:pt x="5456148" y="5494477"/>
                  </a:lnTo>
                  <a:lnTo>
                    <a:pt x="5462435" y="5502326"/>
                  </a:lnTo>
                  <a:lnTo>
                    <a:pt x="5463286" y="5502326"/>
                  </a:lnTo>
                  <a:lnTo>
                    <a:pt x="5470944" y="5503176"/>
                  </a:lnTo>
                  <a:lnTo>
                    <a:pt x="5474411" y="5472049"/>
                  </a:lnTo>
                  <a:close/>
                </a:path>
                <a:path w="16057244" h="10984865">
                  <a:moveTo>
                    <a:pt x="5647702" y="890473"/>
                  </a:moveTo>
                  <a:lnTo>
                    <a:pt x="5616575" y="853274"/>
                  </a:lnTo>
                  <a:lnTo>
                    <a:pt x="5588724" y="813574"/>
                  </a:lnTo>
                  <a:lnTo>
                    <a:pt x="5564352" y="771652"/>
                  </a:lnTo>
                  <a:lnTo>
                    <a:pt x="5543702" y="727989"/>
                  </a:lnTo>
                  <a:lnTo>
                    <a:pt x="5543613" y="727811"/>
                  </a:lnTo>
                  <a:lnTo>
                    <a:pt x="5540108" y="722668"/>
                  </a:lnTo>
                  <a:lnTo>
                    <a:pt x="5535206" y="719455"/>
                  </a:lnTo>
                  <a:lnTo>
                    <a:pt x="5535473" y="719455"/>
                  </a:lnTo>
                  <a:lnTo>
                    <a:pt x="5529199" y="718223"/>
                  </a:lnTo>
                  <a:lnTo>
                    <a:pt x="5523103" y="719455"/>
                  </a:lnTo>
                  <a:lnTo>
                    <a:pt x="5517959" y="722960"/>
                  </a:lnTo>
                  <a:lnTo>
                    <a:pt x="5514784" y="727811"/>
                  </a:lnTo>
                  <a:lnTo>
                    <a:pt x="5514670" y="727989"/>
                  </a:lnTo>
                  <a:lnTo>
                    <a:pt x="5513514" y="733882"/>
                  </a:lnTo>
                  <a:lnTo>
                    <a:pt x="5514746" y="739978"/>
                  </a:lnTo>
                  <a:lnTo>
                    <a:pt x="5536616" y="786231"/>
                  </a:lnTo>
                  <a:lnTo>
                    <a:pt x="5562333" y="830453"/>
                  </a:lnTo>
                  <a:lnTo>
                    <a:pt x="5591721" y="872350"/>
                  </a:lnTo>
                  <a:lnTo>
                    <a:pt x="5624576" y="911606"/>
                  </a:lnTo>
                  <a:lnTo>
                    <a:pt x="5647702" y="890473"/>
                  </a:lnTo>
                  <a:close/>
                </a:path>
                <a:path w="16057244" h="10984865">
                  <a:moveTo>
                    <a:pt x="5675109" y="909726"/>
                  </a:moveTo>
                  <a:lnTo>
                    <a:pt x="5668734" y="907973"/>
                  </a:lnTo>
                  <a:lnTo>
                    <a:pt x="5662206" y="904125"/>
                  </a:lnTo>
                  <a:lnTo>
                    <a:pt x="5655272" y="898258"/>
                  </a:lnTo>
                  <a:lnTo>
                    <a:pt x="5647715" y="890473"/>
                  </a:lnTo>
                  <a:lnTo>
                    <a:pt x="5624588" y="911606"/>
                  </a:lnTo>
                  <a:lnTo>
                    <a:pt x="5633123" y="920470"/>
                  </a:lnTo>
                  <a:lnTo>
                    <a:pt x="5643816" y="929500"/>
                  </a:lnTo>
                  <a:lnTo>
                    <a:pt x="5656732" y="936904"/>
                  </a:lnTo>
                  <a:lnTo>
                    <a:pt x="5671921" y="940892"/>
                  </a:lnTo>
                  <a:lnTo>
                    <a:pt x="5672137" y="938441"/>
                  </a:lnTo>
                  <a:lnTo>
                    <a:pt x="5673522" y="925309"/>
                  </a:lnTo>
                  <a:lnTo>
                    <a:pt x="5675058" y="910310"/>
                  </a:lnTo>
                  <a:lnTo>
                    <a:pt x="5675109" y="909726"/>
                  </a:lnTo>
                  <a:close/>
                </a:path>
                <a:path w="16057244" h="10984865">
                  <a:moveTo>
                    <a:pt x="5715165" y="6121019"/>
                  </a:moveTo>
                  <a:lnTo>
                    <a:pt x="5713044" y="6103848"/>
                  </a:lnTo>
                  <a:lnTo>
                    <a:pt x="5705221" y="6097752"/>
                  </a:lnTo>
                  <a:lnTo>
                    <a:pt x="5696636" y="6098806"/>
                  </a:lnTo>
                  <a:lnTo>
                    <a:pt x="5581408" y="6112980"/>
                  </a:lnTo>
                  <a:lnTo>
                    <a:pt x="5572823" y="6114046"/>
                  </a:lnTo>
                  <a:lnTo>
                    <a:pt x="5566727" y="6121870"/>
                  </a:lnTo>
                  <a:lnTo>
                    <a:pt x="5568848" y="6139040"/>
                  </a:lnTo>
                  <a:lnTo>
                    <a:pt x="5576671" y="6145136"/>
                  </a:lnTo>
                  <a:lnTo>
                    <a:pt x="5585257" y="6144069"/>
                  </a:lnTo>
                  <a:lnTo>
                    <a:pt x="5700471" y="6129909"/>
                  </a:lnTo>
                  <a:lnTo>
                    <a:pt x="5709069" y="6128842"/>
                  </a:lnTo>
                  <a:lnTo>
                    <a:pt x="5715165" y="6121019"/>
                  </a:lnTo>
                  <a:close/>
                </a:path>
                <a:path w="16057244" h="10984865">
                  <a:moveTo>
                    <a:pt x="5738038" y="903643"/>
                  </a:moveTo>
                  <a:lnTo>
                    <a:pt x="5714200" y="883310"/>
                  </a:lnTo>
                  <a:lnTo>
                    <a:pt x="5709082" y="889152"/>
                  </a:lnTo>
                  <a:lnTo>
                    <a:pt x="5703963" y="894562"/>
                  </a:lnTo>
                  <a:lnTo>
                    <a:pt x="5698782" y="899401"/>
                  </a:lnTo>
                  <a:lnTo>
                    <a:pt x="5693410" y="903643"/>
                  </a:lnTo>
                  <a:lnTo>
                    <a:pt x="5686603" y="908456"/>
                  </a:lnTo>
                  <a:lnTo>
                    <a:pt x="5680684" y="910310"/>
                  </a:lnTo>
                  <a:lnTo>
                    <a:pt x="5675147" y="909726"/>
                  </a:lnTo>
                  <a:lnTo>
                    <a:pt x="5673522" y="925309"/>
                  </a:lnTo>
                  <a:lnTo>
                    <a:pt x="5673128" y="929132"/>
                  </a:lnTo>
                  <a:lnTo>
                    <a:pt x="5671921" y="940892"/>
                  </a:lnTo>
                  <a:lnTo>
                    <a:pt x="5682831" y="940892"/>
                  </a:lnTo>
                  <a:lnTo>
                    <a:pt x="5719178" y="923188"/>
                  </a:lnTo>
                  <a:lnTo>
                    <a:pt x="5732411" y="910069"/>
                  </a:lnTo>
                  <a:lnTo>
                    <a:pt x="5738038" y="903643"/>
                  </a:lnTo>
                  <a:close/>
                </a:path>
                <a:path w="16057244" h="10984865">
                  <a:moveTo>
                    <a:pt x="5746267" y="5502326"/>
                  </a:moveTo>
                  <a:lnTo>
                    <a:pt x="5474411" y="5472049"/>
                  </a:lnTo>
                  <a:lnTo>
                    <a:pt x="5471045" y="5502326"/>
                  </a:lnTo>
                  <a:lnTo>
                    <a:pt x="5470944" y="5503176"/>
                  </a:lnTo>
                  <a:lnTo>
                    <a:pt x="5742838" y="5533466"/>
                  </a:lnTo>
                  <a:lnTo>
                    <a:pt x="5746178" y="5503176"/>
                  </a:lnTo>
                  <a:lnTo>
                    <a:pt x="5746267" y="5502326"/>
                  </a:lnTo>
                  <a:close/>
                </a:path>
                <a:path w="16057244" h="10984865">
                  <a:moveTo>
                    <a:pt x="5749747" y="2421267"/>
                  </a:moveTo>
                  <a:lnTo>
                    <a:pt x="5702579" y="2267191"/>
                  </a:lnTo>
                  <a:lnTo>
                    <a:pt x="5672798" y="2170379"/>
                  </a:lnTo>
                  <a:lnTo>
                    <a:pt x="5642953" y="2073783"/>
                  </a:lnTo>
                  <a:lnTo>
                    <a:pt x="5626278" y="2020087"/>
                  </a:lnTo>
                  <a:lnTo>
                    <a:pt x="5629376" y="2015363"/>
                  </a:lnTo>
                  <a:lnTo>
                    <a:pt x="5625846" y="1998421"/>
                  </a:lnTo>
                  <a:lnTo>
                    <a:pt x="5617959" y="1993290"/>
                  </a:lnTo>
                  <a:lnTo>
                    <a:pt x="5613019" y="1977326"/>
                  </a:lnTo>
                  <a:lnTo>
                    <a:pt x="5582958" y="1880933"/>
                  </a:lnTo>
                  <a:lnTo>
                    <a:pt x="5552745" y="1784527"/>
                  </a:lnTo>
                  <a:lnTo>
                    <a:pt x="5522341" y="1688007"/>
                  </a:lnTo>
                  <a:lnTo>
                    <a:pt x="5491708" y="1591322"/>
                  </a:lnTo>
                  <a:lnTo>
                    <a:pt x="5464314" y="1505369"/>
                  </a:lnTo>
                  <a:lnTo>
                    <a:pt x="5476138" y="1495640"/>
                  </a:lnTo>
                  <a:lnTo>
                    <a:pt x="5520791" y="1467777"/>
                  </a:lnTo>
                  <a:lnTo>
                    <a:pt x="5568759" y="1446187"/>
                  </a:lnTo>
                  <a:lnTo>
                    <a:pt x="5573827" y="1444320"/>
                  </a:lnTo>
                  <a:lnTo>
                    <a:pt x="5578208" y="1443024"/>
                  </a:lnTo>
                  <a:lnTo>
                    <a:pt x="5585574" y="1442250"/>
                  </a:lnTo>
                  <a:lnTo>
                    <a:pt x="5587416" y="1442821"/>
                  </a:lnTo>
                  <a:lnTo>
                    <a:pt x="5588495" y="1443482"/>
                  </a:lnTo>
                  <a:lnTo>
                    <a:pt x="5588686" y="1443024"/>
                  </a:lnTo>
                  <a:lnTo>
                    <a:pt x="5589155" y="1442250"/>
                  </a:lnTo>
                  <a:lnTo>
                    <a:pt x="5595836" y="1431188"/>
                  </a:lnTo>
                  <a:lnTo>
                    <a:pt x="5588495" y="1443482"/>
                  </a:lnTo>
                  <a:lnTo>
                    <a:pt x="5590883" y="1444917"/>
                  </a:lnTo>
                  <a:lnTo>
                    <a:pt x="5593105" y="1448562"/>
                  </a:lnTo>
                  <a:lnTo>
                    <a:pt x="5596521" y="1458188"/>
                  </a:lnTo>
                  <a:lnTo>
                    <a:pt x="5626024" y="1447711"/>
                  </a:lnTo>
                  <a:lnTo>
                    <a:pt x="5604611" y="1416621"/>
                  </a:lnTo>
                  <a:lnTo>
                    <a:pt x="5604535" y="1416799"/>
                  </a:lnTo>
                  <a:lnTo>
                    <a:pt x="5601817" y="1421231"/>
                  </a:lnTo>
                  <a:lnTo>
                    <a:pt x="5604446" y="1416799"/>
                  </a:lnTo>
                  <a:lnTo>
                    <a:pt x="5604548" y="1416621"/>
                  </a:lnTo>
                  <a:lnTo>
                    <a:pt x="5600547" y="1414691"/>
                  </a:lnTo>
                  <a:lnTo>
                    <a:pt x="5597969" y="1413471"/>
                  </a:lnTo>
                  <a:lnTo>
                    <a:pt x="5591289" y="1411757"/>
                  </a:lnTo>
                  <a:lnTo>
                    <a:pt x="5584774" y="1411185"/>
                  </a:lnTo>
                  <a:lnTo>
                    <a:pt x="5578653" y="1411478"/>
                  </a:lnTo>
                  <a:lnTo>
                    <a:pt x="5513298" y="1436344"/>
                  </a:lnTo>
                  <a:lnTo>
                    <a:pt x="5471261" y="1460919"/>
                  </a:lnTo>
                  <a:lnTo>
                    <a:pt x="5439346" y="1484807"/>
                  </a:lnTo>
                  <a:lnTo>
                    <a:pt x="5432882" y="1486865"/>
                  </a:lnTo>
                  <a:lnTo>
                    <a:pt x="5430240" y="1492008"/>
                  </a:lnTo>
                  <a:lnTo>
                    <a:pt x="5396738" y="1523441"/>
                  </a:lnTo>
                  <a:lnTo>
                    <a:pt x="5365166" y="1560537"/>
                  </a:lnTo>
                  <a:lnTo>
                    <a:pt x="5338000" y="1600936"/>
                  </a:lnTo>
                  <a:lnTo>
                    <a:pt x="5315674" y="1644218"/>
                  </a:lnTo>
                  <a:lnTo>
                    <a:pt x="5305234" y="1668221"/>
                  </a:lnTo>
                  <a:lnTo>
                    <a:pt x="5294947" y="1691322"/>
                  </a:lnTo>
                  <a:lnTo>
                    <a:pt x="5283949" y="1713433"/>
                  </a:lnTo>
                  <a:lnTo>
                    <a:pt x="5271351" y="1734464"/>
                  </a:lnTo>
                  <a:lnTo>
                    <a:pt x="5228552" y="1758594"/>
                  </a:lnTo>
                  <a:lnTo>
                    <a:pt x="5194033" y="1760943"/>
                  </a:lnTo>
                  <a:lnTo>
                    <a:pt x="5187137" y="1768068"/>
                  </a:lnTo>
                  <a:lnTo>
                    <a:pt x="5187366" y="1782140"/>
                  </a:lnTo>
                  <a:lnTo>
                    <a:pt x="5187416" y="1785366"/>
                  </a:lnTo>
                  <a:lnTo>
                    <a:pt x="5194541" y="1792262"/>
                  </a:lnTo>
                  <a:lnTo>
                    <a:pt x="5203190" y="1792122"/>
                  </a:lnTo>
                  <a:lnTo>
                    <a:pt x="5202885" y="1773351"/>
                  </a:lnTo>
                  <a:lnTo>
                    <a:pt x="5203037" y="1782140"/>
                  </a:lnTo>
                  <a:lnTo>
                    <a:pt x="5203088" y="1785366"/>
                  </a:lnTo>
                  <a:lnTo>
                    <a:pt x="5203190" y="1792122"/>
                  </a:lnTo>
                  <a:lnTo>
                    <a:pt x="5233924" y="1789442"/>
                  </a:lnTo>
                  <a:lnTo>
                    <a:pt x="5259895" y="1782140"/>
                  </a:lnTo>
                  <a:lnTo>
                    <a:pt x="5281053" y="1769783"/>
                  </a:lnTo>
                  <a:lnTo>
                    <a:pt x="5297398" y="1751876"/>
                  </a:lnTo>
                  <a:lnTo>
                    <a:pt x="5311343" y="1728597"/>
                  </a:lnTo>
                  <a:lnTo>
                    <a:pt x="5323357" y="1704517"/>
                  </a:lnTo>
                  <a:lnTo>
                    <a:pt x="5334114" y="1680387"/>
                  </a:lnTo>
                  <a:lnTo>
                    <a:pt x="5344312" y="1656918"/>
                  </a:lnTo>
                  <a:lnTo>
                    <a:pt x="5368887" y="1610398"/>
                  </a:lnTo>
                  <a:lnTo>
                    <a:pt x="5399506" y="1567586"/>
                  </a:lnTo>
                  <a:lnTo>
                    <a:pt x="5435473" y="1529118"/>
                  </a:lnTo>
                  <a:lnTo>
                    <a:pt x="5438267" y="1526819"/>
                  </a:lnTo>
                  <a:lnTo>
                    <a:pt x="5461851" y="1600809"/>
                  </a:lnTo>
                  <a:lnTo>
                    <a:pt x="5492458" y="1697456"/>
                  </a:lnTo>
                  <a:lnTo>
                    <a:pt x="5522849" y="1793913"/>
                  </a:lnTo>
                  <a:lnTo>
                    <a:pt x="5553062" y="1890280"/>
                  </a:lnTo>
                  <a:lnTo>
                    <a:pt x="5583098" y="1986635"/>
                  </a:lnTo>
                  <a:lnTo>
                    <a:pt x="5587225" y="1999957"/>
                  </a:lnTo>
                  <a:lnTo>
                    <a:pt x="5557901" y="2006904"/>
                  </a:lnTo>
                  <a:lnTo>
                    <a:pt x="5507456" y="2021814"/>
                  </a:lnTo>
                  <a:lnTo>
                    <a:pt x="5457888" y="2039442"/>
                  </a:lnTo>
                  <a:lnTo>
                    <a:pt x="5409349" y="2059724"/>
                  </a:lnTo>
                  <a:lnTo>
                    <a:pt x="5361991" y="2082609"/>
                  </a:lnTo>
                  <a:lnTo>
                    <a:pt x="5315940" y="2108035"/>
                  </a:lnTo>
                  <a:lnTo>
                    <a:pt x="5271351" y="2135949"/>
                  </a:lnTo>
                  <a:lnTo>
                    <a:pt x="5264632" y="2151913"/>
                  </a:lnTo>
                  <a:lnTo>
                    <a:pt x="5266982" y="2157666"/>
                  </a:lnTo>
                  <a:lnTo>
                    <a:pt x="5271376" y="2162060"/>
                  </a:lnTo>
                  <a:lnTo>
                    <a:pt x="5277028" y="2164384"/>
                  </a:lnTo>
                  <a:lnTo>
                    <a:pt x="5282933" y="2164384"/>
                  </a:lnTo>
                  <a:lnTo>
                    <a:pt x="5288635" y="2162060"/>
                  </a:lnTo>
                  <a:lnTo>
                    <a:pt x="5285803" y="2157704"/>
                  </a:lnTo>
                  <a:lnTo>
                    <a:pt x="5288712" y="2162060"/>
                  </a:lnTo>
                  <a:lnTo>
                    <a:pt x="5331828" y="2135035"/>
                  </a:lnTo>
                  <a:lnTo>
                    <a:pt x="5376392" y="2110435"/>
                  </a:lnTo>
                  <a:lnTo>
                    <a:pt x="5422214" y="2088299"/>
                  </a:lnTo>
                  <a:lnTo>
                    <a:pt x="5469179" y="2068664"/>
                  </a:lnTo>
                  <a:lnTo>
                    <a:pt x="5517134" y="2051608"/>
                  </a:lnTo>
                  <a:lnTo>
                    <a:pt x="5565953" y="2037181"/>
                  </a:lnTo>
                  <a:lnTo>
                    <a:pt x="5596521" y="2029929"/>
                  </a:lnTo>
                  <a:lnTo>
                    <a:pt x="5613019" y="2083054"/>
                  </a:lnTo>
                  <a:lnTo>
                    <a:pt x="5642851" y="2179599"/>
                  </a:lnTo>
                  <a:lnTo>
                    <a:pt x="5672633" y="2276386"/>
                  </a:lnTo>
                  <a:lnTo>
                    <a:pt x="5717260" y="2422144"/>
                  </a:lnTo>
                  <a:lnTo>
                    <a:pt x="5719775" y="2430424"/>
                  </a:lnTo>
                  <a:lnTo>
                    <a:pt x="5728538" y="2435072"/>
                  </a:lnTo>
                  <a:lnTo>
                    <a:pt x="5745086" y="2430030"/>
                  </a:lnTo>
                  <a:lnTo>
                    <a:pt x="5749747" y="2421267"/>
                  </a:lnTo>
                  <a:close/>
                </a:path>
                <a:path w="16057244" h="10984865">
                  <a:moveTo>
                    <a:pt x="5816892" y="5523865"/>
                  </a:moveTo>
                  <a:lnTo>
                    <a:pt x="5799696" y="5514022"/>
                  </a:lnTo>
                  <a:lnTo>
                    <a:pt x="5781433" y="5507926"/>
                  </a:lnTo>
                  <a:lnTo>
                    <a:pt x="5763247" y="5504408"/>
                  </a:lnTo>
                  <a:lnTo>
                    <a:pt x="5746293" y="5502326"/>
                  </a:lnTo>
                  <a:lnTo>
                    <a:pt x="5742838" y="5533466"/>
                  </a:lnTo>
                  <a:lnTo>
                    <a:pt x="5759145" y="5535511"/>
                  </a:lnTo>
                  <a:lnTo>
                    <a:pt x="5773877" y="5538330"/>
                  </a:lnTo>
                  <a:lnTo>
                    <a:pt x="5786920" y="5542597"/>
                  </a:lnTo>
                  <a:lnTo>
                    <a:pt x="5798210" y="5549011"/>
                  </a:lnTo>
                  <a:lnTo>
                    <a:pt x="5816892" y="5523865"/>
                  </a:lnTo>
                  <a:close/>
                </a:path>
                <a:path w="16057244" h="10984865">
                  <a:moveTo>
                    <a:pt x="5829351" y="8657222"/>
                  </a:moveTo>
                  <a:lnTo>
                    <a:pt x="5824144" y="8643671"/>
                  </a:lnTo>
                  <a:lnTo>
                    <a:pt x="5795772" y="8598675"/>
                  </a:lnTo>
                  <a:lnTo>
                    <a:pt x="5767679" y="8553501"/>
                  </a:lnTo>
                  <a:lnTo>
                    <a:pt x="5739879" y="8508149"/>
                  </a:lnTo>
                  <a:lnTo>
                    <a:pt x="5712358" y="8462620"/>
                  </a:lnTo>
                  <a:lnTo>
                    <a:pt x="5685142" y="8416912"/>
                  </a:lnTo>
                  <a:lnTo>
                    <a:pt x="5658218" y="8371040"/>
                  </a:lnTo>
                  <a:lnTo>
                    <a:pt x="5633377" y="8328088"/>
                  </a:lnTo>
                  <a:lnTo>
                    <a:pt x="5608980" y="8285010"/>
                  </a:lnTo>
                  <a:lnTo>
                    <a:pt x="5585155" y="8241766"/>
                  </a:lnTo>
                  <a:lnTo>
                    <a:pt x="5562028" y="8198307"/>
                  </a:lnTo>
                  <a:lnTo>
                    <a:pt x="5539727" y="8154568"/>
                  </a:lnTo>
                  <a:lnTo>
                    <a:pt x="5518378" y="8110537"/>
                  </a:lnTo>
                  <a:lnTo>
                    <a:pt x="5498109" y="8066151"/>
                  </a:lnTo>
                  <a:lnTo>
                    <a:pt x="5479059" y="8021371"/>
                  </a:lnTo>
                  <a:lnTo>
                    <a:pt x="5461355" y="7976146"/>
                  </a:lnTo>
                  <a:lnTo>
                    <a:pt x="5445112" y="7930439"/>
                  </a:lnTo>
                  <a:lnTo>
                    <a:pt x="5430469" y="7884211"/>
                  </a:lnTo>
                  <a:lnTo>
                    <a:pt x="5416867" y="7834922"/>
                  </a:lnTo>
                  <a:lnTo>
                    <a:pt x="5405082" y="7785214"/>
                  </a:lnTo>
                  <a:lnTo>
                    <a:pt x="5394909" y="7735125"/>
                  </a:lnTo>
                  <a:lnTo>
                    <a:pt x="5386209" y="7684643"/>
                  </a:lnTo>
                  <a:lnTo>
                    <a:pt x="5378780" y="7633817"/>
                  </a:lnTo>
                  <a:lnTo>
                    <a:pt x="5372455" y="7582636"/>
                  </a:lnTo>
                  <a:lnTo>
                    <a:pt x="5367058" y="7531125"/>
                  </a:lnTo>
                  <a:lnTo>
                    <a:pt x="5362422" y="7479297"/>
                  </a:lnTo>
                  <a:lnTo>
                    <a:pt x="5358384" y="7427531"/>
                  </a:lnTo>
                  <a:lnTo>
                    <a:pt x="5354688" y="7374776"/>
                  </a:lnTo>
                  <a:lnTo>
                    <a:pt x="5351284" y="7322426"/>
                  </a:lnTo>
                  <a:lnTo>
                    <a:pt x="5347906" y="7269835"/>
                  </a:lnTo>
                  <a:lnTo>
                    <a:pt x="5344401" y="7217042"/>
                  </a:lnTo>
                  <a:lnTo>
                    <a:pt x="5340566" y="7164108"/>
                  </a:lnTo>
                  <a:lnTo>
                    <a:pt x="5336222" y="7111098"/>
                  </a:lnTo>
                  <a:lnTo>
                    <a:pt x="5331193" y="7058063"/>
                  </a:lnTo>
                  <a:lnTo>
                    <a:pt x="5325288" y="7005066"/>
                  </a:lnTo>
                  <a:lnTo>
                    <a:pt x="5318341" y="6952158"/>
                  </a:lnTo>
                  <a:lnTo>
                    <a:pt x="5310149" y="6899415"/>
                  </a:lnTo>
                  <a:lnTo>
                    <a:pt x="5300535" y="6846887"/>
                  </a:lnTo>
                  <a:lnTo>
                    <a:pt x="5228818" y="6861086"/>
                  </a:lnTo>
                  <a:lnTo>
                    <a:pt x="5238115" y="6911873"/>
                  </a:lnTo>
                  <a:lnTo>
                    <a:pt x="5246040" y="6962902"/>
                  </a:lnTo>
                  <a:lnTo>
                    <a:pt x="5252771" y="7014184"/>
                  </a:lnTo>
                  <a:lnTo>
                    <a:pt x="5258498" y="7065721"/>
                  </a:lnTo>
                  <a:lnTo>
                    <a:pt x="5263400" y="7117486"/>
                  </a:lnTo>
                  <a:lnTo>
                    <a:pt x="5267642" y="7169480"/>
                  </a:lnTo>
                  <a:lnTo>
                    <a:pt x="5271427" y="7221702"/>
                  </a:lnTo>
                  <a:lnTo>
                    <a:pt x="5274919" y="7274141"/>
                  </a:lnTo>
                  <a:lnTo>
                    <a:pt x="5278298" y="7326795"/>
                  </a:lnTo>
                  <a:lnTo>
                    <a:pt x="5281752" y="7379652"/>
                  </a:lnTo>
                  <a:lnTo>
                    <a:pt x="5285054" y="7427176"/>
                  </a:lnTo>
                  <a:lnTo>
                    <a:pt x="5288750" y="7475499"/>
                  </a:lnTo>
                  <a:lnTo>
                    <a:pt x="5292903" y="7523518"/>
                  </a:lnTo>
                  <a:lnTo>
                    <a:pt x="5297678" y="7571549"/>
                  </a:lnTo>
                  <a:lnTo>
                    <a:pt x="5303215" y="7619555"/>
                  </a:lnTo>
                  <a:lnTo>
                    <a:pt x="5309667" y="7667511"/>
                  </a:lnTo>
                  <a:lnTo>
                    <a:pt x="5317160" y="7715351"/>
                  </a:lnTo>
                  <a:lnTo>
                    <a:pt x="5325834" y="7763065"/>
                  </a:lnTo>
                  <a:lnTo>
                    <a:pt x="5335841" y="7810601"/>
                  </a:lnTo>
                  <a:lnTo>
                    <a:pt x="5347309" y="7857922"/>
                  </a:lnTo>
                  <a:lnTo>
                    <a:pt x="5360378" y="7905013"/>
                  </a:lnTo>
                  <a:lnTo>
                    <a:pt x="5375770" y="7953616"/>
                  </a:lnTo>
                  <a:lnTo>
                    <a:pt x="5392801" y="8001546"/>
                  </a:lnTo>
                  <a:lnTo>
                    <a:pt x="5411317" y="8048841"/>
                  </a:lnTo>
                  <a:lnTo>
                    <a:pt x="5431180" y="8095539"/>
                  </a:lnTo>
                  <a:lnTo>
                    <a:pt x="5452224" y="8141640"/>
                  </a:lnTo>
                  <a:lnTo>
                    <a:pt x="5474297" y="8187207"/>
                  </a:lnTo>
                  <a:lnTo>
                    <a:pt x="5497271" y="8232254"/>
                  </a:lnTo>
                  <a:lnTo>
                    <a:pt x="5520982" y="8276806"/>
                  </a:lnTo>
                  <a:lnTo>
                    <a:pt x="5545290" y="8320913"/>
                  </a:lnTo>
                  <a:lnTo>
                    <a:pt x="5570029" y="8364575"/>
                  </a:lnTo>
                  <a:lnTo>
                    <a:pt x="5595061" y="8407857"/>
                  </a:lnTo>
                  <a:lnTo>
                    <a:pt x="5622201" y="8454123"/>
                  </a:lnTo>
                  <a:lnTo>
                    <a:pt x="5649671" y="8500224"/>
                  </a:lnTo>
                  <a:lnTo>
                    <a:pt x="5677433" y="8546160"/>
                  </a:lnTo>
                  <a:lnTo>
                    <a:pt x="5705475" y="8591918"/>
                  </a:lnTo>
                  <a:lnTo>
                    <a:pt x="5733821" y="8637486"/>
                  </a:lnTo>
                  <a:lnTo>
                    <a:pt x="5740705" y="8648408"/>
                  </a:lnTo>
                  <a:lnTo>
                    <a:pt x="5695988" y="8655990"/>
                  </a:lnTo>
                  <a:lnTo>
                    <a:pt x="5646420" y="8662048"/>
                  </a:lnTo>
                  <a:lnTo>
                    <a:pt x="5595061" y="8666277"/>
                  </a:lnTo>
                  <a:lnTo>
                    <a:pt x="5542699" y="8668791"/>
                  </a:lnTo>
                  <a:lnTo>
                    <a:pt x="5490095" y="8669680"/>
                  </a:lnTo>
                  <a:lnTo>
                    <a:pt x="5438025" y="8669058"/>
                  </a:lnTo>
                  <a:lnTo>
                    <a:pt x="5387238" y="8667013"/>
                  </a:lnTo>
                  <a:lnTo>
                    <a:pt x="5338521" y="8663648"/>
                  </a:lnTo>
                  <a:lnTo>
                    <a:pt x="5292636" y="8659076"/>
                  </a:lnTo>
                  <a:lnTo>
                    <a:pt x="4463237" y="8562302"/>
                  </a:lnTo>
                  <a:lnTo>
                    <a:pt x="4457179" y="8614169"/>
                  </a:lnTo>
                  <a:lnTo>
                    <a:pt x="5286591" y="8710943"/>
                  </a:lnTo>
                  <a:lnTo>
                    <a:pt x="5333631" y="8715642"/>
                  </a:lnTo>
                  <a:lnTo>
                    <a:pt x="5383695" y="8719109"/>
                  </a:lnTo>
                  <a:lnTo>
                    <a:pt x="5436044" y="8721242"/>
                  </a:lnTo>
                  <a:lnTo>
                    <a:pt x="5489854" y="8721903"/>
                  </a:lnTo>
                  <a:lnTo>
                    <a:pt x="5544375" y="8720976"/>
                  </a:lnTo>
                  <a:lnTo>
                    <a:pt x="5598807" y="8718359"/>
                  </a:lnTo>
                  <a:lnTo>
                    <a:pt x="5652376" y="8713914"/>
                  </a:lnTo>
                  <a:lnTo>
                    <a:pt x="5704294" y="8707539"/>
                  </a:lnTo>
                  <a:lnTo>
                    <a:pt x="5753773" y="8699106"/>
                  </a:lnTo>
                  <a:lnTo>
                    <a:pt x="5774715" y="8694306"/>
                  </a:lnTo>
                  <a:lnTo>
                    <a:pt x="5785332" y="8698941"/>
                  </a:lnTo>
                  <a:lnTo>
                    <a:pt x="5799340" y="8699322"/>
                  </a:lnTo>
                  <a:lnTo>
                    <a:pt x="5812891" y="8694115"/>
                  </a:lnTo>
                  <a:lnTo>
                    <a:pt x="5823356" y="8684069"/>
                  </a:lnTo>
                  <a:lnTo>
                    <a:pt x="5828970" y="8671230"/>
                  </a:lnTo>
                  <a:lnTo>
                    <a:pt x="5829351" y="8657222"/>
                  </a:lnTo>
                  <a:close/>
                </a:path>
                <a:path w="16057244" h="10984865">
                  <a:moveTo>
                    <a:pt x="5856732" y="5605754"/>
                  </a:moveTo>
                  <a:lnTo>
                    <a:pt x="5847753" y="5560847"/>
                  </a:lnTo>
                  <a:lnTo>
                    <a:pt x="5816905" y="5523865"/>
                  </a:lnTo>
                  <a:lnTo>
                    <a:pt x="5798210" y="5549011"/>
                  </a:lnTo>
                  <a:lnTo>
                    <a:pt x="5807456" y="5556974"/>
                  </a:lnTo>
                  <a:lnTo>
                    <a:pt x="5814390" y="5565292"/>
                  </a:lnTo>
                  <a:lnTo>
                    <a:pt x="5819343" y="5574055"/>
                  </a:lnTo>
                  <a:lnTo>
                    <a:pt x="5822620" y="5583364"/>
                  </a:lnTo>
                  <a:lnTo>
                    <a:pt x="5824639" y="5594134"/>
                  </a:lnTo>
                  <a:lnTo>
                    <a:pt x="5825375" y="5605754"/>
                  </a:lnTo>
                  <a:lnTo>
                    <a:pt x="5825414" y="5606212"/>
                  </a:lnTo>
                  <a:lnTo>
                    <a:pt x="5825058" y="5619826"/>
                  </a:lnTo>
                  <a:lnTo>
                    <a:pt x="5823712" y="5635206"/>
                  </a:lnTo>
                  <a:lnTo>
                    <a:pt x="5823521" y="5636895"/>
                  </a:lnTo>
                  <a:lnTo>
                    <a:pt x="5821413" y="5655183"/>
                  </a:lnTo>
                  <a:lnTo>
                    <a:pt x="5819114" y="5673001"/>
                  </a:lnTo>
                  <a:lnTo>
                    <a:pt x="5816854" y="5689168"/>
                  </a:lnTo>
                  <a:lnTo>
                    <a:pt x="5814644" y="5704167"/>
                  </a:lnTo>
                  <a:lnTo>
                    <a:pt x="5812510" y="5718505"/>
                  </a:lnTo>
                  <a:lnTo>
                    <a:pt x="5810453" y="5732678"/>
                  </a:lnTo>
                  <a:lnTo>
                    <a:pt x="5808523" y="5747156"/>
                  </a:lnTo>
                  <a:lnTo>
                    <a:pt x="5806732" y="5762358"/>
                  </a:lnTo>
                  <a:lnTo>
                    <a:pt x="5805792" y="5770969"/>
                  </a:lnTo>
                  <a:lnTo>
                    <a:pt x="5812015" y="5778690"/>
                  </a:lnTo>
                  <a:lnTo>
                    <a:pt x="5829211" y="5780557"/>
                  </a:lnTo>
                  <a:lnTo>
                    <a:pt x="5836945" y="5774347"/>
                  </a:lnTo>
                  <a:lnTo>
                    <a:pt x="5837872" y="5765736"/>
                  </a:lnTo>
                  <a:lnTo>
                    <a:pt x="5839599" y="5751080"/>
                  </a:lnTo>
                  <a:lnTo>
                    <a:pt x="5841479" y="5737034"/>
                  </a:lnTo>
                  <a:lnTo>
                    <a:pt x="5843498" y="5723115"/>
                  </a:lnTo>
                  <a:lnTo>
                    <a:pt x="5845632" y="5708789"/>
                  </a:lnTo>
                  <a:lnTo>
                    <a:pt x="5847867" y="5693638"/>
                  </a:lnTo>
                  <a:lnTo>
                    <a:pt x="5850166" y="5677192"/>
                  </a:lnTo>
                  <a:lnTo>
                    <a:pt x="5852503" y="5658993"/>
                  </a:lnTo>
                  <a:lnTo>
                    <a:pt x="5854865" y="5638597"/>
                  </a:lnTo>
                  <a:lnTo>
                    <a:pt x="5855017" y="5636895"/>
                  </a:lnTo>
                  <a:lnTo>
                    <a:pt x="5856325" y="5621896"/>
                  </a:lnTo>
                  <a:lnTo>
                    <a:pt x="5856732" y="5606212"/>
                  </a:lnTo>
                  <a:lnTo>
                    <a:pt x="5856732" y="5605754"/>
                  </a:lnTo>
                  <a:close/>
                </a:path>
                <a:path w="16057244" h="10984865">
                  <a:moveTo>
                    <a:pt x="5928766" y="680300"/>
                  </a:moveTo>
                  <a:lnTo>
                    <a:pt x="5904941" y="659955"/>
                  </a:lnTo>
                  <a:lnTo>
                    <a:pt x="5714238" y="883310"/>
                  </a:lnTo>
                  <a:lnTo>
                    <a:pt x="5738076" y="903643"/>
                  </a:lnTo>
                  <a:lnTo>
                    <a:pt x="5740260" y="901039"/>
                  </a:lnTo>
                  <a:lnTo>
                    <a:pt x="5928766" y="680300"/>
                  </a:lnTo>
                  <a:close/>
                </a:path>
                <a:path w="16057244" h="10984865">
                  <a:moveTo>
                    <a:pt x="5949543" y="2359241"/>
                  </a:moveTo>
                  <a:lnTo>
                    <a:pt x="5946660" y="2351087"/>
                  </a:lnTo>
                  <a:lnTo>
                    <a:pt x="5626049" y="1447711"/>
                  </a:lnTo>
                  <a:lnTo>
                    <a:pt x="5596521" y="1458188"/>
                  </a:lnTo>
                  <a:lnTo>
                    <a:pt x="5917133" y="2361565"/>
                  </a:lnTo>
                  <a:lnTo>
                    <a:pt x="5920016" y="2369718"/>
                  </a:lnTo>
                  <a:lnTo>
                    <a:pt x="5928982" y="2373973"/>
                  </a:lnTo>
                  <a:lnTo>
                    <a:pt x="5945289" y="2368194"/>
                  </a:lnTo>
                  <a:lnTo>
                    <a:pt x="5949543" y="2359241"/>
                  </a:lnTo>
                  <a:close/>
                </a:path>
                <a:path w="16057244" h="10984865">
                  <a:moveTo>
                    <a:pt x="6055474" y="2922447"/>
                  </a:moveTo>
                  <a:lnTo>
                    <a:pt x="6000458" y="2854020"/>
                  </a:lnTo>
                  <a:lnTo>
                    <a:pt x="5974156" y="2819679"/>
                  </a:lnTo>
                  <a:lnTo>
                    <a:pt x="5949467" y="2784335"/>
                  </a:lnTo>
                  <a:lnTo>
                    <a:pt x="5923267" y="2801518"/>
                  </a:lnTo>
                  <a:lnTo>
                    <a:pt x="5948807" y="2838081"/>
                  </a:lnTo>
                  <a:lnTo>
                    <a:pt x="5975858" y="2873438"/>
                  </a:lnTo>
                  <a:lnTo>
                    <a:pt x="6030976" y="2941967"/>
                  </a:lnTo>
                  <a:lnTo>
                    <a:pt x="6055474" y="2922447"/>
                  </a:lnTo>
                  <a:close/>
                </a:path>
                <a:path w="16057244" h="10984865">
                  <a:moveTo>
                    <a:pt x="6075591" y="6965658"/>
                  </a:moveTo>
                  <a:lnTo>
                    <a:pt x="6048578" y="6949846"/>
                  </a:lnTo>
                  <a:lnTo>
                    <a:pt x="6043993" y="6957746"/>
                  </a:lnTo>
                  <a:lnTo>
                    <a:pt x="6033147" y="6976631"/>
                  </a:lnTo>
                  <a:lnTo>
                    <a:pt x="6018441" y="7004812"/>
                  </a:lnTo>
                  <a:lnTo>
                    <a:pt x="6005944" y="7034517"/>
                  </a:lnTo>
                  <a:lnTo>
                    <a:pt x="5997105" y="7065899"/>
                  </a:lnTo>
                  <a:lnTo>
                    <a:pt x="5996787" y="7068985"/>
                  </a:lnTo>
                  <a:lnTo>
                    <a:pt x="5992927" y="7105828"/>
                  </a:lnTo>
                  <a:lnTo>
                    <a:pt x="5995111" y="7145502"/>
                  </a:lnTo>
                  <a:lnTo>
                    <a:pt x="6001715" y="7184352"/>
                  </a:lnTo>
                  <a:lnTo>
                    <a:pt x="6010821" y="7221829"/>
                  </a:lnTo>
                  <a:lnTo>
                    <a:pt x="6040996" y="7213765"/>
                  </a:lnTo>
                  <a:lnTo>
                    <a:pt x="6033960" y="7184352"/>
                  </a:lnTo>
                  <a:lnTo>
                    <a:pt x="6032309" y="7177545"/>
                  </a:lnTo>
                  <a:lnTo>
                    <a:pt x="6026213" y="7141769"/>
                  </a:lnTo>
                  <a:lnTo>
                    <a:pt x="6024245" y="7106552"/>
                  </a:lnTo>
                  <a:lnTo>
                    <a:pt x="6027826" y="7072071"/>
                  </a:lnTo>
                  <a:lnTo>
                    <a:pt x="6028702" y="7068985"/>
                  </a:lnTo>
                  <a:lnTo>
                    <a:pt x="6035510" y="7044842"/>
                  </a:lnTo>
                  <a:lnTo>
                    <a:pt x="6046698" y="7018350"/>
                  </a:lnTo>
                  <a:lnTo>
                    <a:pt x="6060402" y="6992112"/>
                  </a:lnTo>
                  <a:lnTo>
                    <a:pt x="6075591" y="6965658"/>
                  </a:lnTo>
                  <a:close/>
                </a:path>
                <a:path w="16057244" h="10984865">
                  <a:moveTo>
                    <a:pt x="6093193" y="7372299"/>
                  </a:moveTo>
                  <a:lnTo>
                    <a:pt x="6076315" y="7327151"/>
                  </a:lnTo>
                  <a:lnTo>
                    <a:pt x="6063577" y="7289673"/>
                  </a:lnTo>
                  <a:lnTo>
                    <a:pt x="6051829" y="7251852"/>
                  </a:lnTo>
                  <a:lnTo>
                    <a:pt x="6041098" y="7213765"/>
                  </a:lnTo>
                  <a:lnTo>
                    <a:pt x="6010821" y="7221829"/>
                  </a:lnTo>
                  <a:lnTo>
                    <a:pt x="6021781" y="7260742"/>
                  </a:lnTo>
                  <a:lnTo>
                    <a:pt x="6033770" y="7299363"/>
                  </a:lnTo>
                  <a:lnTo>
                    <a:pt x="6046800" y="7337641"/>
                  </a:lnTo>
                  <a:lnTo>
                    <a:pt x="6060846" y="7375525"/>
                  </a:lnTo>
                  <a:lnTo>
                    <a:pt x="6073038" y="7387615"/>
                  </a:lnTo>
                  <a:lnTo>
                    <a:pt x="6089180" y="7381367"/>
                  </a:lnTo>
                  <a:lnTo>
                    <a:pt x="6093193" y="7372299"/>
                  </a:lnTo>
                  <a:close/>
                </a:path>
                <a:path w="16057244" h="10984865">
                  <a:moveTo>
                    <a:pt x="6110198" y="327431"/>
                  </a:moveTo>
                  <a:lnTo>
                    <a:pt x="6107061" y="281559"/>
                  </a:lnTo>
                  <a:lnTo>
                    <a:pt x="6097333" y="236613"/>
                  </a:lnTo>
                  <a:lnTo>
                    <a:pt x="6080874" y="193509"/>
                  </a:lnTo>
                  <a:lnTo>
                    <a:pt x="6066040" y="184581"/>
                  </a:lnTo>
                  <a:lnTo>
                    <a:pt x="6060008" y="186080"/>
                  </a:lnTo>
                  <a:lnTo>
                    <a:pt x="6055017" y="189814"/>
                  </a:lnTo>
                  <a:lnTo>
                    <a:pt x="6051969" y="194983"/>
                  </a:lnTo>
                  <a:lnTo>
                    <a:pt x="6051067" y="200914"/>
                  </a:lnTo>
                  <a:lnTo>
                    <a:pt x="6052578" y="206959"/>
                  </a:lnTo>
                  <a:lnTo>
                    <a:pt x="6069533" y="253542"/>
                  </a:lnTo>
                  <a:lnTo>
                    <a:pt x="6077877" y="302475"/>
                  </a:lnTo>
                  <a:lnTo>
                    <a:pt x="6077775" y="352298"/>
                  </a:lnTo>
                  <a:lnTo>
                    <a:pt x="6069419" y="401574"/>
                  </a:lnTo>
                  <a:lnTo>
                    <a:pt x="6052998" y="448843"/>
                  </a:lnTo>
                  <a:lnTo>
                    <a:pt x="6029795" y="494220"/>
                  </a:lnTo>
                  <a:lnTo>
                    <a:pt x="6002401" y="537438"/>
                  </a:lnTo>
                  <a:lnTo>
                    <a:pt x="5971806" y="579069"/>
                  </a:lnTo>
                  <a:lnTo>
                    <a:pt x="5938990" y="619709"/>
                  </a:lnTo>
                  <a:lnTo>
                    <a:pt x="5904954" y="659955"/>
                  </a:lnTo>
                  <a:lnTo>
                    <a:pt x="5928766" y="680300"/>
                  </a:lnTo>
                  <a:lnTo>
                    <a:pt x="5962916" y="639940"/>
                  </a:lnTo>
                  <a:lnTo>
                    <a:pt x="5996483" y="598373"/>
                  </a:lnTo>
                  <a:lnTo>
                    <a:pt x="6028258" y="555104"/>
                  </a:lnTo>
                  <a:lnTo>
                    <a:pt x="6057036" y="509676"/>
                  </a:lnTo>
                  <a:lnTo>
                    <a:pt x="6081611" y="461594"/>
                  </a:lnTo>
                  <a:lnTo>
                    <a:pt x="6097321" y="418376"/>
                  </a:lnTo>
                  <a:lnTo>
                    <a:pt x="6106896" y="373341"/>
                  </a:lnTo>
                  <a:lnTo>
                    <a:pt x="6110198" y="327431"/>
                  </a:lnTo>
                  <a:close/>
                </a:path>
                <a:path w="16057244" h="10984865">
                  <a:moveTo>
                    <a:pt x="6118847" y="7540676"/>
                  </a:moveTo>
                  <a:lnTo>
                    <a:pt x="6117920" y="7539583"/>
                  </a:lnTo>
                  <a:lnTo>
                    <a:pt x="6029083" y="7438542"/>
                  </a:lnTo>
                  <a:lnTo>
                    <a:pt x="6024130" y="7434783"/>
                  </a:lnTo>
                  <a:lnTo>
                    <a:pt x="6018327" y="7433259"/>
                  </a:lnTo>
                  <a:lnTo>
                    <a:pt x="6012370" y="7434021"/>
                  </a:lnTo>
                  <a:lnTo>
                    <a:pt x="6006973" y="7437120"/>
                  </a:lnTo>
                  <a:lnTo>
                    <a:pt x="6003214" y="7442073"/>
                  </a:lnTo>
                  <a:lnTo>
                    <a:pt x="6001690" y="7447889"/>
                  </a:lnTo>
                  <a:lnTo>
                    <a:pt x="6002452" y="7453846"/>
                  </a:lnTo>
                  <a:lnTo>
                    <a:pt x="6005563" y="7459231"/>
                  </a:lnTo>
                  <a:lnTo>
                    <a:pt x="6095339" y="7561351"/>
                  </a:lnTo>
                  <a:lnTo>
                    <a:pt x="6095860" y="7560869"/>
                  </a:lnTo>
                  <a:lnTo>
                    <a:pt x="6118847" y="7540676"/>
                  </a:lnTo>
                  <a:close/>
                </a:path>
                <a:path w="16057244" h="10984865">
                  <a:moveTo>
                    <a:pt x="6155461" y="7591628"/>
                  </a:moveTo>
                  <a:lnTo>
                    <a:pt x="6152032" y="7573670"/>
                  </a:lnTo>
                  <a:lnTo>
                    <a:pt x="6149657" y="7561516"/>
                  </a:lnTo>
                  <a:lnTo>
                    <a:pt x="6149632" y="7561351"/>
                  </a:lnTo>
                  <a:lnTo>
                    <a:pt x="6149530" y="7560869"/>
                  </a:lnTo>
                  <a:lnTo>
                    <a:pt x="6146089" y="7561516"/>
                  </a:lnTo>
                  <a:lnTo>
                    <a:pt x="6141898" y="7560665"/>
                  </a:lnTo>
                  <a:lnTo>
                    <a:pt x="6130480" y="7553134"/>
                  </a:lnTo>
                  <a:lnTo>
                    <a:pt x="6124714" y="7547305"/>
                  </a:lnTo>
                  <a:lnTo>
                    <a:pt x="6118885" y="7540676"/>
                  </a:lnTo>
                  <a:lnTo>
                    <a:pt x="6095339" y="7561351"/>
                  </a:lnTo>
                  <a:lnTo>
                    <a:pt x="6126746" y="7587488"/>
                  </a:lnTo>
                  <a:lnTo>
                    <a:pt x="6145060" y="7592339"/>
                  </a:lnTo>
                  <a:lnTo>
                    <a:pt x="6155461" y="7591628"/>
                  </a:lnTo>
                  <a:close/>
                </a:path>
                <a:path w="16057244" h="10984865">
                  <a:moveTo>
                    <a:pt x="6164961" y="4072610"/>
                  </a:moveTo>
                  <a:lnTo>
                    <a:pt x="5994730" y="4043388"/>
                  </a:lnTo>
                  <a:lnTo>
                    <a:pt x="5990755" y="4066502"/>
                  </a:lnTo>
                  <a:lnTo>
                    <a:pt x="5994717" y="4043388"/>
                  </a:lnTo>
                  <a:lnTo>
                    <a:pt x="5982271" y="4041356"/>
                  </a:lnTo>
                  <a:lnTo>
                    <a:pt x="5969216" y="4039590"/>
                  </a:lnTo>
                  <a:lnTo>
                    <a:pt x="5955804" y="4038422"/>
                  </a:lnTo>
                  <a:lnTo>
                    <a:pt x="5942266" y="4038155"/>
                  </a:lnTo>
                  <a:lnTo>
                    <a:pt x="5928538" y="4039133"/>
                  </a:lnTo>
                  <a:lnTo>
                    <a:pt x="5914771" y="4041749"/>
                  </a:lnTo>
                  <a:lnTo>
                    <a:pt x="5912523" y="4042511"/>
                  </a:lnTo>
                  <a:lnTo>
                    <a:pt x="5912523" y="3954856"/>
                  </a:lnTo>
                  <a:lnTo>
                    <a:pt x="5905500" y="3947845"/>
                  </a:lnTo>
                  <a:lnTo>
                    <a:pt x="5888202" y="3947845"/>
                  </a:lnTo>
                  <a:lnTo>
                    <a:pt x="5881192" y="3954856"/>
                  </a:lnTo>
                  <a:lnTo>
                    <a:pt x="5881192" y="4095648"/>
                  </a:lnTo>
                  <a:lnTo>
                    <a:pt x="5905500" y="4079557"/>
                  </a:lnTo>
                  <a:lnTo>
                    <a:pt x="5913666" y="4075138"/>
                  </a:lnTo>
                  <a:lnTo>
                    <a:pt x="5922645" y="4072064"/>
                  </a:lnTo>
                  <a:lnTo>
                    <a:pt x="5932411" y="4070223"/>
                  </a:lnTo>
                  <a:lnTo>
                    <a:pt x="5942939" y="4069486"/>
                  </a:lnTo>
                  <a:lnTo>
                    <a:pt x="5954141" y="4069702"/>
                  </a:lnTo>
                  <a:lnTo>
                    <a:pt x="5965660" y="4070718"/>
                  </a:lnTo>
                  <a:lnTo>
                    <a:pt x="5977433" y="4072305"/>
                  </a:lnTo>
                  <a:lnTo>
                    <a:pt x="5989434" y="4074274"/>
                  </a:lnTo>
                  <a:lnTo>
                    <a:pt x="6159678" y="4103484"/>
                  </a:lnTo>
                  <a:lnTo>
                    <a:pt x="6164961" y="4072610"/>
                  </a:lnTo>
                  <a:close/>
                </a:path>
                <a:path w="16057244" h="10984865">
                  <a:moveTo>
                    <a:pt x="6185128" y="6803707"/>
                  </a:moveTo>
                  <a:lnTo>
                    <a:pt x="6129642" y="6822491"/>
                  </a:lnTo>
                  <a:lnTo>
                    <a:pt x="6100686" y="6864121"/>
                  </a:lnTo>
                  <a:lnTo>
                    <a:pt x="6073953" y="6906882"/>
                  </a:lnTo>
                  <a:lnTo>
                    <a:pt x="6048578" y="6949846"/>
                  </a:lnTo>
                  <a:lnTo>
                    <a:pt x="6075629" y="6965658"/>
                  </a:lnTo>
                  <a:lnTo>
                    <a:pt x="6080264" y="6957746"/>
                  </a:lnTo>
                  <a:lnTo>
                    <a:pt x="6100864" y="6922935"/>
                  </a:lnTo>
                  <a:lnTo>
                    <a:pt x="6126912" y="6881266"/>
                  </a:lnTo>
                  <a:lnTo>
                    <a:pt x="6154686" y="6841312"/>
                  </a:lnTo>
                  <a:lnTo>
                    <a:pt x="6185128" y="6803707"/>
                  </a:lnTo>
                  <a:close/>
                </a:path>
                <a:path w="16057244" h="10984865">
                  <a:moveTo>
                    <a:pt x="6199784" y="7562088"/>
                  </a:moveTo>
                  <a:lnTo>
                    <a:pt x="6183884" y="7535088"/>
                  </a:lnTo>
                  <a:lnTo>
                    <a:pt x="6177496" y="7539418"/>
                  </a:lnTo>
                  <a:lnTo>
                    <a:pt x="6171666" y="7544206"/>
                  </a:lnTo>
                  <a:lnTo>
                    <a:pt x="6166574" y="7548842"/>
                  </a:lnTo>
                  <a:lnTo>
                    <a:pt x="6162421" y="7552703"/>
                  </a:lnTo>
                  <a:lnTo>
                    <a:pt x="6156617" y="7557948"/>
                  </a:lnTo>
                  <a:lnTo>
                    <a:pt x="6152997" y="7560183"/>
                  </a:lnTo>
                  <a:lnTo>
                    <a:pt x="6149606" y="7560869"/>
                  </a:lnTo>
                  <a:lnTo>
                    <a:pt x="6152032" y="7573670"/>
                  </a:lnTo>
                  <a:lnTo>
                    <a:pt x="6152477" y="7575969"/>
                  </a:lnTo>
                  <a:lnTo>
                    <a:pt x="6155537" y="7591628"/>
                  </a:lnTo>
                  <a:lnTo>
                    <a:pt x="6164237" y="7588948"/>
                  </a:lnTo>
                  <a:lnTo>
                    <a:pt x="6194615" y="7565123"/>
                  </a:lnTo>
                  <a:lnTo>
                    <a:pt x="6199606" y="7562189"/>
                  </a:lnTo>
                  <a:lnTo>
                    <a:pt x="6199784" y="7562088"/>
                  </a:lnTo>
                  <a:close/>
                </a:path>
                <a:path w="16057244" h="10984865">
                  <a:moveTo>
                    <a:pt x="6208077" y="6682181"/>
                  </a:moveTo>
                  <a:lnTo>
                    <a:pt x="6164300" y="6658800"/>
                  </a:lnTo>
                  <a:lnTo>
                    <a:pt x="6120803" y="6634912"/>
                  </a:lnTo>
                  <a:lnTo>
                    <a:pt x="6077597" y="6610515"/>
                  </a:lnTo>
                  <a:lnTo>
                    <a:pt x="6034671" y="6585610"/>
                  </a:lnTo>
                  <a:lnTo>
                    <a:pt x="5992038" y="6560198"/>
                  </a:lnTo>
                  <a:lnTo>
                    <a:pt x="5949721" y="6534290"/>
                  </a:lnTo>
                  <a:lnTo>
                    <a:pt x="5907697" y="6507886"/>
                  </a:lnTo>
                  <a:lnTo>
                    <a:pt x="5866003" y="6481000"/>
                  </a:lnTo>
                  <a:lnTo>
                    <a:pt x="5824626" y="6453606"/>
                  </a:lnTo>
                  <a:lnTo>
                    <a:pt x="5783567" y="6425743"/>
                  </a:lnTo>
                  <a:lnTo>
                    <a:pt x="5742838" y="6397396"/>
                  </a:lnTo>
                  <a:lnTo>
                    <a:pt x="5702452" y="6368567"/>
                  </a:lnTo>
                  <a:lnTo>
                    <a:pt x="5662409" y="6339268"/>
                  </a:lnTo>
                  <a:lnTo>
                    <a:pt x="5622722" y="6309499"/>
                  </a:lnTo>
                  <a:lnTo>
                    <a:pt x="5583377" y="6279261"/>
                  </a:lnTo>
                  <a:lnTo>
                    <a:pt x="5544401" y="6248565"/>
                  </a:lnTo>
                  <a:lnTo>
                    <a:pt x="5535168" y="6243828"/>
                  </a:lnTo>
                  <a:lnTo>
                    <a:pt x="5502173" y="6271907"/>
                  </a:lnTo>
                  <a:lnTo>
                    <a:pt x="5505183" y="6281458"/>
                  </a:lnTo>
                  <a:lnTo>
                    <a:pt x="5551309" y="6320472"/>
                  </a:lnTo>
                  <a:lnTo>
                    <a:pt x="5591137" y="6351079"/>
                  </a:lnTo>
                  <a:lnTo>
                    <a:pt x="5631319" y="6381229"/>
                  </a:lnTo>
                  <a:lnTo>
                    <a:pt x="5671871" y="6410884"/>
                  </a:lnTo>
                  <a:lnTo>
                    <a:pt x="5712752" y="6440068"/>
                  </a:lnTo>
                  <a:lnTo>
                    <a:pt x="5753976" y="6468770"/>
                  </a:lnTo>
                  <a:lnTo>
                    <a:pt x="5795543" y="6496990"/>
                  </a:lnTo>
                  <a:lnTo>
                    <a:pt x="5835713" y="6523583"/>
                  </a:lnTo>
                  <a:lnTo>
                    <a:pt x="5835269" y="6525628"/>
                  </a:lnTo>
                  <a:lnTo>
                    <a:pt x="5825363" y="6540982"/>
                  </a:lnTo>
                  <a:lnTo>
                    <a:pt x="5810656" y="6553200"/>
                  </a:lnTo>
                  <a:lnTo>
                    <a:pt x="5792559" y="6560782"/>
                  </a:lnTo>
                  <a:lnTo>
                    <a:pt x="5772823" y="6563017"/>
                  </a:lnTo>
                  <a:lnTo>
                    <a:pt x="5752541" y="6560617"/>
                  </a:lnTo>
                  <a:lnTo>
                    <a:pt x="5712955" y="6544183"/>
                  </a:lnTo>
                  <a:lnTo>
                    <a:pt x="5677713" y="6516802"/>
                  </a:lnTo>
                  <a:lnTo>
                    <a:pt x="5644743" y="6483324"/>
                  </a:lnTo>
                  <a:lnTo>
                    <a:pt x="5636044" y="6474104"/>
                  </a:lnTo>
                  <a:lnTo>
                    <a:pt x="5625211" y="6480683"/>
                  </a:lnTo>
                  <a:lnTo>
                    <a:pt x="5588127" y="6503175"/>
                  </a:lnTo>
                  <a:lnTo>
                    <a:pt x="5542978" y="6427102"/>
                  </a:lnTo>
                  <a:lnTo>
                    <a:pt x="5518137" y="6381712"/>
                  </a:lnTo>
                  <a:lnTo>
                    <a:pt x="5495277" y="6335242"/>
                  </a:lnTo>
                  <a:lnTo>
                    <a:pt x="5491619" y="6330213"/>
                  </a:lnTo>
                  <a:lnTo>
                    <a:pt x="5486489" y="6327089"/>
                  </a:lnTo>
                  <a:lnTo>
                    <a:pt x="5480558" y="6326111"/>
                  </a:lnTo>
                  <a:lnTo>
                    <a:pt x="5474513" y="6327534"/>
                  </a:lnTo>
                  <a:lnTo>
                    <a:pt x="5469483" y="6331204"/>
                  </a:lnTo>
                  <a:lnTo>
                    <a:pt x="5466359" y="6336335"/>
                  </a:lnTo>
                  <a:lnTo>
                    <a:pt x="5465381" y="6342253"/>
                  </a:lnTo>
                  <a:lnTo>
                    <a:pt x="5466804" y="6348311"/>
                  </a:lnTo>
                  <a:lnTo>
                    <a:pt x="5490324" y="6396139"/>
                  </a:lnTo>
                  <a:lnTo>
                    <a:pt x="5515762" y="6442621"/>
                  </a:lnTo>
                  <a:lnTo>
                    <a:pt x="5542381" y="6488074"/>
                  </a:lnTo>
                  <a:lnTo>
                    <a:pt x="5569470" y="6532880"/>
                  </a:lnTo>
                  <a:lnTo>
                    <a:pt x="5577637" y="6546316"/>
                  </a:lnTo>
                  <a:lnTo>
                    <a:pt x="5591048" y="6538100"/>
                  </a:lnTo>
                  <a:lnTo>
                    <a:pt x="5630684" y="6513995"/>
                  </a:lnTo>
                  <a:lnTo>
                    <a:pt x="5675604" y="6556248"/>
                  </a:lnTo>
                  <a:lnTo>
                    <a:pt x="5720067" y="6582956"/>
                  </a:lnTo>
                  <a:lnTo>
                    <a:pt x="5772658" y="6594361"/>
                  </a:lnTo>
                  <a:lnTo>
                    <a:pt x="5800064" y="6591198"/>
                  </a:lnTo>
                  <a:lnTo>
                    <a:pt x="5826303" y="6580276"/>
                  </a:lnTo>
                  <a:lnTo>
                    <a:pt x="5848667" y="6561937"/>
                  </a:lnTo>
                  <a:lnTo>
                    <a:pt x="5862282" y="6540754"/>
                  </a:lnTo>
                  <a:lnTo>
                    <a:pt x="5879655" y="6551943"/>
                  </a:lnTo>
                  <a:lnTo>
                    <a:pt x="5922200" y="6578676"/>
                  </a:lnTo>
                  <a:lnTo>
                    <a:pt x="5965050" y="6604902"/>
                  </a:lnTo>
                  <a:lnTo>
                    <a:pt x="6008205" y="6630619"/>
                  </a:lnTo>
                  <a:lnTo>
                    <a:pt x="6051651" y="6655841"/>
                  </a:lnTo>
                  <a:lnTo>
                    <a:pt x="6095403" y="6680530"/>
                  </a:lnTo>
                  <a:lnTo>
                    <a:pt x="6139446" y="6704724"/>
                  </a:lnTo>
                  <a:lnTo>
                    <a:pt x="6183769" y="6728384"/>
                  </a:lnTo>
                  <a:lnTo>
                    <a:pt x="6208077" y="6682181"/>
                  </a:lnTo>
                  <a:close/>
                </a:path>
                <a:path w="16057244" h="10984865">
                  <a:moveTo>
                    <a:pt x="6424231" y="4189349"/>
                  </a:moveTo>
                  <a:lnTo>
                    <a:pt x="6384595" y="4146664"/>
                  </a:lnTo>
                  <a:lnTo>
                    <a:pt x="6344437" y="4122547"/>
                  </a:lnTo>
                  <a:lnTo>
                    <a:pt x="6301029" y="4104398"/>
                  </a:lnTo>
                  <a:lnTo>
                    <a:pt x="6255715" y="4090911"/>
                  </a:lnTo>
                  <a:lnTo>
                    <a:pt x="6209906" y="4080751"/>
                  </a:lnTo>
                  <a:lnTo>
                    <a:pt x="6164986" y="4072610"/>
                  </a:lnTo>
                  <a:lnTo>
                    <a:pt x="6159678" y="4103484"/>
                  </a:lnTo>
                  <a:lnTo>
                    <a:pt x="6213424" y="4113453"/>
                  </a:lnTo>
                  <a:lnTo>
                    <a:pt x="6265659" y="4126077"/>
                  </a:lnTo>
                  <a:lnTo>
                    <a:pt x="6314745" y="4143286"/>
                  </a:lnTo>
                  <a:lnTo>
                    <a:pt x="6359093" y="4167047"/>
                  </a:lnTo>
                  <a:lnTo>
                    <a:pt x="6397053" y="4199318"/>
                  </a:lnTo>
                  <a:lnTo>
                    <a:pt x="6402095" y="4202963"/>
                  </a:lnTo>
                  <a:lnTo>
                    <a:pt x="6407937" y="4204347"/>
                  </a:lnTo>
                  <a:lnTo>
                    <a:pt x="6413868" y="4203446"/>
                  </a:lnTo>
                  <a:lnTo>
                    <a:pt x="6419189" y="4200220"/>
                  </a:lnTo>
                  <a:lnTo>
                    <a:pt x="6422834" y="4195191"/>
                  </a:lnTo>
                  <a:lnTo>
                    <a:pt x="6424231" y="4189349"/>
                  </a:lnTo>
                  <a:close/>
                </a:path>
                <a:path w="16057244" h="10984865">
                  <a:moveTo>
                    <a:pt x="6480556" y="3603040"/>
                  </a:moveTo>
                  <a:lnTo>
                    <a:pt x="6430619" y="3510089"/>
                  </a:lnTo>
                  <a:lnTo>
                    <a:pt x="6406401" y="3466592"/>
                  </a:lnTo>
                  <a:lnTo>
                    <a:pt x="6381991" y="3423158"/>
                  </a:lnTo>
                  <a:lnTo>
                    <a:pt x="6357340" y="3379838"/>
                  </a:lnTo>
                  <a:lnTo>
                    <a:pt x="6332398" y="3336671"/>
                  </a:lnTo>
                  <a:lnTo>
                    <a:pt x="6307112" y="3293694"/>
                  </a:lnTo>
                  <a:lnTo>
                    <a:pt x="6281432" y="3250946"/>
                  </a:lnTo>
                  <a:lnTo>
                    <a:pt x="6255296" y="3208477"/>
                  </a:lnTo>
                  <a:lnTo>
                    <a:pt x="6228664" y="3166326"/>
                  </a:lnTo>
                  <a:lnTo>
                    <a:pt x="6201486" y="3124530"/>
                  </a:lnTo>
                  <a:lnTo>
                    <a:pt x="6173698" y="3083141"/>
                  </a:lnTo>
                  <a:lnTo>
                    <a:pt x="6145250" y="3042196"/>
                  </a:lnTo>
                  <a:lnTo>
                    <a:pt x="6116104" y="3001734"/>
                  </a:lnTo>
                  <a:lnTo>
                    <a:pt x="6086195" y="2961805"/>
                  </a:lnTo>
                  <a:lnTo>
                    <a:pt x="6082131" y="2956610"/>
                  </a:lnTo>
                  <a:lnTo>
                    <a:pt x="6082182" y="2956331"/>
                  </a:lnTo>
                  <a:lnTo>
                    <a:pt x="6080671" y="2950299"/>
                  </a:lnTo>
                  <a:lnTo>
                    <a:pt x="6076924" y="2945333"/>
                  </a:lnTo>
                  <a:lnTo>
                    <a:pt x="6071755" y="2942285"/>
                  </a:lnTo>
                  <a:lnTo>
                    <a:pt x="6070854" y="2942158"/>
                  </a:lnTo>
                  <a:lnTo>
                    <a:pt x="6055487" y="2922447"/>
                  </a:lnTo>
                  <a:lnTo>
                    <a:pt x="6030976" y="2941967"/>
                  </a:lnTo>
                  <a:lnTo>
                    <a:pt x="6039002" y="2952267"/>
                  </a:lnTo>
                  <a:lnTo>
                    <a:pt x="6016193" y="2962503"/>
                  </a:lnTo>
                  <a:lnTo>
                    <a:pt x="5971756" y="2980055"/>
                  </a:lnTo>
                  <a:lnTo>
                    <a:pt x="5926556" y="2995561"/>
                  </a:lnTo>
                  <a:lnTo>
                    <a:pt x="5880697" y="3008985"/>
                  </a:lnTo>
                  <a:lnTo>
                    <a:pt x="5834278" y="3020314"/>
                  </a:lnTo>
                  <a:lnTo>
                    <a:pt x="5787377" y="3029508"/>
                  </a:lnTo>
                  <a:lnTo>
                    <a:pt x="5740120" y="3036544"/>
                  </a:lnTo>
                  <a:lnTo>
                    <a:pt x="5692572" y="3041421"/>
                  </a:lnTo>
                  <a:lnTo>
                    <a:pt x="5644858" y="3044088"/>
                  </a:lnTo>
                  <a:lnTo>
                    <a:pt x="5636209" y="3044367"/>
                  </a:lnTo>
                  <a:lnTo>
                    <a:pt x="5629427" y="3051606"/>
                  </a:lnTo>
                  <a:lnTo>
                    <a:pt x="5629948" y="3067634"/>
                  </a:lnTo>
                  <a:lnTo>
                    <a:pt x="5629999" y="3068904"/>
                  </a:lnTo>
                  <a:lnTo>
                    <a:pt x="5637238" y="3075686"/>
                  </a:lnTo>
                  <a:lnTo>
                    <a:pt x="5645874" y="3075406"/>
                  </a:lnTo>
                  <a:lnTo>
                    <a:pt x="5645632" y="3068002"/>
                  </a:lnTo>
                  <a:lnTo>
                    <a:pt x="5645670" y="3068904"/>
                  </a:lnTo>
                  <a:lnTo>
                    <a:pt x="5645785" y="3072650"/>
                  </a:lnTo>
                  <a:lnTo>
                    <a:pt x="5645874" y="3075406"/>
                  </a:lnTo>
                  <a:lnTo>
                    <a:pt x="5695035" y="3072650"/>
                  </a:lnTo>
                  <a:lnTo>
                    <a:pt x="5744007" y="3067634"/>
                  </a:lnTo>
                  <a:lnTo>
                    <a:pt x="5792698" y="3060382"/>
                  </a:lnTo>
                  <a:lnTo>
                    <a:pt x="5840996" y="3050908"/>
                  </a:lnTo>
                  <a:lnTo>
                    <a:pt x="5888812" y="3039249"/>
                  </a:lnTo>
                  <a:lnTo>
                    <a:pt x="5936056" y="3025419"/>
                  </a:lnTo>
                  <a:lnTo>
                    <a:pt x="5982601" y="3009442"/>
                  </a:lnTo>
                  <a:lnTo>
                    <a:pt x="6028385" y="2991370"/>
                  </a:lnTo>
                  <a:lnTo>
                    <a:pt x="6058840" y="2977680"/>
                  </a:lnTo>
                  <a:lnTo>
                    <a:pt x="6061341" y="2980880"/>
                  </a:lnTo>
                  <a:lnTo>
                    <a:pt x="6090907" y="3020364"/>
                  </a:lnTo>
                  <a:lnTo>
                    <a:pt x="6119749" y="3060382"/>
                  </a:lnTo>
                  <a:lnTo>
                    <a:pt x="6147892" y="3100908"/>
                  </a:lnTo>
                  <a:lnTo>
                    <a:pt x="6175400" y="3141891"/>
                  </a:lnTo>
                  <a:lnTo>
                    <a:pt x="6202324" y="3183293"/>
                  </a:lnTo>
                  <a:lnTo>
                    <a:pt x="6228727" y="3225076"/>
                  </a:lnTo>
                  <a:lnTo>
                    <a:pt x="6254661" y="3267214"/>
                  </a:lnTo>
                  <a:lnTo>
                    <a:pt x="6280162" y="3309658"/>
                  </a:lnTo>
                  <a:lnTo>
                    <a:pt x="6305296" y="3352381"/>
                  </a:lnTo>
                  <a:lnTo>
                    <a:pt x="6330099" y="3395319"/>
                  </a:lnTo>
                  <a:lnTo>
                    <a:pt x="6354648" y="3438461"/>
                  </a:lnTo>
                  <a:lnTo>
                    <a:pt x="6378994" y="3481768"/>
                  </a:lnTo>
                  <a:lnTo>
                    <a:pt x="6403162" y="3525189"/>
                  </a:lnTo>
                  <a:lnTo>
                    <a:pt x="6451257" y="3612223"/>
                  </a:lnTo>
                  <a:lnTo>
                    <a:pt x="6455283" y="3616972"/>
                  </a:lnTo>
                  <a:lnTo>
                    <a:pt x="6460617" y="3619716"/>
                  </a:lnTo>
                  <a:lnTo>
                    <a:pt x="6466599" y="3620249"/>
                  </a:lnTo>
                  <a:lnTo>
                    <a:pt x="6472542" y="3618382"/>
                  </a:lnTo>
                  <a:lnTo>
                    <a:pt x="6477279" y="3614369"/>
                  </a:lnTo>
                  <a:lnTo>
                    <a:pt x="6480022" y="3609022"/>
                  </a:lnTo>
                  <a:lnTo>
                    <a:pt x="6480556" y="3603040"/>
                  </a:lnTo>
                  <a:close/>
                </a:path>
                <a:path w="16057244" h="10984865">
                  <a:moveTo>
                    <a:pt x="6481839" y="6824256"/>
                  </a:moveTo>
                  <a:lnTo>
                    <a:pt x="6436766" y="6802056"/>
                  </a:lnTo>
                  <a:lnTo>
                    <a:pt x="6390945" y="6778688"/>
                  </a:lnTo>
                  <a:lnTo>
                    <a:pt x="6271387" y="6715595"/>
                  </a:lnTo>
                  <a:lnTo>
                    <a:pt x="6274155" y="6712699"/>
                  </a:lnTo>
                  <a:lnTo>
                    <a:pt x="6286678" y="6698742"/>
                  </a:lnTo>
                  <a:lnTo>
                    <a:pt x="6316739" y="6660502"/>
                  </a:lnTo>
                  <a:lnTo>
                    <a:pt x="6343497" y="6620103"/>
                  </a:lnTo>
                  <a:lnTo>
                    <a:pt x="6367704" y="6578282"/>
                  </a:lnTo>
                  <a:lnTo>
                    <a:pt x="6390068" y="6535737"/>
                  </a:lnTo>
                  <a:lnTo>
                    <a:pt x="6411366" y="6493167"/>
                  </a:lnTo>
                  <a:lnTo>
                    <a:pt x="6412966" y="6487160"/>
                  </a:lnTo>
                  <a:lnTo>
                    <a:pt x="6412179" y="6481204"/>
                  </a:lnTo>
                  <a:lnTo>
                    <a:pt x="6409207" y="6475984"/>
                  </a:lnTo>
                  <a:lnTo>
                    <a:pt x="6404292" y="6472174"/>
                  </a:lnTo>
                  <a:lnTo>
                    <a:pt x="6398273" y="6470574"/>
                  </a:lnTo>
                  <a:lnTo>
                    <a:pt x="6392329" y="6471361"/>
                  </a:lnTo>
                  <a:lnTo>
                    <a:pt x="6387109" y="6474333"/>
                  </a:lnTo>
                  <a:lnTo>
                    <a:pt x="6383299" y="6479248"/>
                  </a:lnTo>
                  <a:lnTo>
                    <a:pt x="6362052" y="6521704"/>
                  </a:lnTo>
                  <a:lnTo>
                    <a:pt x="6340157" y="6563322"/>
                  </a:lnTo>
                  <a:lnTo>
                    <a:pt x="6316866" y="6603619"/>
                  </a:lnTo>
                  <a:lnTo>
                    <a:pt x="6291389" y="6642087"/>
                  </a:lnTo>
                  <a:lnTo>
                    <a:pt x="6262979" y="6678244"/>
                  </a:lnTo>
                  <a:lnTo>
                    <a:pt x="6251143" y="6691427"/>
                  </a:lnTo>
                  <a:lnTo>
                    <a:pt x="6242609" y="6700406"/>
                  </a:lnTo>
                  <a:lnTo>
                    <a:pt x="6208090" y="6682181"/>
                  </a:lnTo>
                  <a:lnTo>
                    <a:pt x="6183769" y="6728384"/>
                  </a:lnTo>
                  <a:lnTo>
                    <a:pt x="6203962" y="6739052"/>
                  </a:lnTo>
                  <a:lnTo>
                    <a:pt x="6200267" y="6742697"/>
                  </a:lnTo>
                  <a:lnTo>
                    <a:pt x="6187211" y="6755765"/>
                  </a:lnTo>
                  <a:lnTo>
                    <a:pt x="6174283" y="6769151"/>
                  </a:lnTo>
                  <a:lnTo>
                    <a:pt x="6161684" y="6782930"/>
                  </a:lnTo>
                  <a:lnTo>
                    <a:pt x="6185128" y="6803707"/>
                  </a:lnTo>
                  <a:lnTo>
                    <a:pt x="6197117" y="6790601"/>
                  </a:lnTo>
                  <a:lnTo>
                    <a:pt x="6209525" y="6777749"/>
                  </a:lnTo>
                  <a:lnTo>
                    <a:pt x="6222263" y="6765010"/>
                  </a:lnTo>
                  <a:lnTo>
                    <a:pt x="6233020" y="6754393"/>
                  </a:lnTo>
                  <a:lnTo>
                    <a:pt x="6367119" y="6825158"/>
                  </a:lnTo>
                  <a:lnTo>
                    <a:pt x="6413525" y="6848818"/>
                  </a:lnTo>
                  <a:lnTo>
                    <a:pt x="6459182" y="6871297"/>
                  </a:lnTo>
                  <a:lnTo>
                    <a:pt x="6481839" y="6824256"/>
                  </a:lnTo>
                  <a:close/>
                </a:path>
                <a:path w="16057244" h="10984865">
                  <a:moveTo>
                    <a:pt x="6487757" y="2518130"/>
                  </a:moveTo>
                  <a:lnTo>
                    <a:pt x="6482054" y="2501798"/>
                  </a:lnTo>
                  <a:lnTo>
                    <a:pt x="6473126" y="2497480"/>
                  </a:lnTo>
                  <a:lnTo>
                    <a:pt x="6464960" y="2500325"/>
                  </a:lnTo>
                  <a:lnTo>
                    <a:pt x="6323660" y="2550668"/>
                  </a:lnTo>
                  <a:lnTo>
                    <a:pt x="6183058" y="2602954"/>
                  </a:lnTo>
                  <a:lnTo>
                    <a:pt x="6043206" y="2657170"/>
                  </a:lnTo>
                  <a:lnTo>
                    <a:pt x="5908103" y="2711691"/>
                  </a:lnTo>
                  <a:lnTo>
                    <a:pt x="5900966" y="2697911"/>
                  </a:lnTo>
                  <a:lnTo>
                    <a:pt x="5880595" y="2652560"/>
                  </a:lnTo>
                  <a:lnTo>
                    <a:pt x="5862269" y="2606090"/>
                  </a:lnTo>
                  <a:lnTo>
                    <a:pt x="5845607" y="2558707"/>
                  </a:lnTo>
                  <a:lnTo>
                    <a:pt x="5830176" y="2510625"/>
                  </a:lnTo>
                  <a:lnTo>
                    <a:pt x="5815596" y="2462060"/>
                  </a:lnTo>
                  <a:lnTo>
                    <a:pt x="5801550" y="2413584"/>
                  </a:lnTo>
                  <a:lnTo>
                    <a:pt x="5801449" y="2413241"/>
                  </a:lnTo>
                  <a:lnTo>
                    <a:pt x="5799061" y="2404922"/>
                  </a:lnTo>
                  <a:lnTo>
                    <a:pt x="5790387" y="2400122"/>
                  </a:lnTo>
                  <a:lnTo>
                    <a:pt x="5773737" y="2404922"/>
                  </a:lnTo>
                  <a:lnTo>
                    <a:pt x="5768949" y="2413584"/>
                  </a:lnTo>
                  <a:lnTo>
                    <a:pt x="5771337" y="2421902"/>
                  </a:lnTo>
                  <a:lnTo>
                    <a:pt x="5785459" y="2470683"/>
                  </a:lnTo>
                  <a:lnTo>
                    <a:pt x="5800153" y="2519642"/>
                  </a:lnTo>
                  <a:lnTo>
                    <a:pt x="5815838" y="2568511"/>
                  </a:lnTo>
                  <a:lnTo>
                    <a:pt x="5832894" y="2617000"/>
                  </a:lnTo>
                  <a:lnTo>
                    <a:pt x="5851766" y="2664815"/>
                  </a:lnTo>
                  <a:lnTo>
                    <a:pt x="5872835" y="2711691"/>
                  </a:lnTo>
                  <a:lnTo>
                    <a:pt x="5896534" y="2757347"/>
                  </a:lnTo>
                  <a:lnTo>
                    <a:pt x="5923267" y="2801518"/>
                  </a:lnTo>
                  <a:lnTo>
                    <a:pt x="5949429" y="2784335"/>
                  </a:lnTo>
                  <a:lnTo>
                    <a:pt x="5923788" y="2741904"/>
                  </a:lnTo>
                  <a:lnTo>
                    <a:pt x="5922594" y="2739618"/>
                  </a:lnTo>
                  <a:lnTo>
                    <a:pt x="6054725" y="2686304"/>
                  </a:lnTo>
                  <a:lnTo>
                    <a:pt x="6194183" y="2632240"/>
                  </a:lnTo>
                  <a:lnTo>
                    <a:pt x="6334366" y="2580106"/>
                  </a:lnTo>
                  <a:lnTo>
                    <a:pt x="6475260" y="2529916"/>
                  </a:lnTo>
                  <a:lnTo>
                    <a:pt x="6483439" y="2527071"/>
                  </a:lnTo>
                  <a:lnTo>
                    <a:pt x="6487757" y="2518130"/>
                  </a:lnTo>
                  <a:close/>
                </a:path>
                <a:path w="16057244" h="10984865">
                  <a:moveTo>
                    <a:pt x="6583070" y="7332954"/>
                  </a:moveTo>
                  <a:lnTo>
                    <a:pt x="6572847" y="7303338"/>
                  </a:lnTo>
                  <a:lnTo>
                    <a:pt x="6540500" y="7319073"/>
                  </a:lnTo>
                  <a:lnTo>
                    <a:pt x="6512534" y="7340892"/>
                  </a:lnTo>
                  <a:lnTo>
                    <a:pt x="6467996" y="7394003"/>
                  </a:lnTo>
                  <a:lnTo>
                    <a:pt x="6440729" y="7435875"/>
                  </a:lnTo>
                  <a:lnTo>
                    <a:pt x="6432016" y="7449299"/>
                  </a:lnTo>
                  <a:lnTo>
                    <a:pt x="6404127" y="7487374"/>
                  </a:lnTo>
                  <a:lnTo>
                    <a:pt x="6370929" y="7518971"/>
                  </a:lnTo>
                  <a:lnTo>
                    <a:pt x="6318466" y="7542339"/>
                  </a:lnTo>
                  <a:lnTo>
                    <a:pt x="6291173" y="7542695"/>
                  </a:lnTo>
                  <a:lnTo>
                    <a:pt x="6284049" y="7541603"/>
                  </a:lnTo>
                  <a:lnTo>
                    <a:pt x="6276518" y="7539583"/>
                  </a:lnTo>
                  <a:lnTo>
                    <a:pt x="6255588" y="7533399"/>
                  </a:lnTo>
                  <a:lnTo>
                    <a:pt x="6248984" y="7531557"/>
                  </a:lnTo>
                  <a:lnTo>
                    <a:pt x="6242355" y="7529868"/>
                  </a:lnTo>
                  <a:lnTo>
                    <a:pt x="6228575" y="7527290"/>
                  </a:lnTo>
                  <a:lnTo>
                    <a:pt x="6213945" y="7526541"/>
                  </a:lnTo>
                  <a:lnTo>
                    <a:pt x="6198895" y="7528763"/>
                  </a:lnTo>
                  <a:lnTo>
                    <a:pt x="6183896" y="7535088"/>
                  </a:lnTo>
                  <a:lnTo>
                    <a:pt x="6199797" y="7562075"/>
                  </a:lnTo>
                  <a:lnTo>
                    <a:pt x="6206972" y="7559040"/>
                  </a:lnTo>
                  <a:lnTo>
                    <a:pt x="6214503" y="7557948"/>
                  </a:lnTo>
                  <a:lnTo>
                    <a:pt x="6216726" y="7557948"/>
                  </a:lnTo>
                  <a:lnTo>
                    <a:pt x="6224409" y="7558354"/>
                  </a:lnTo>
                  <a:lnTo>
                    <a:pt x="6235166" y="7560361"/>
                  </a:lnTo>
                  <a:lnTo>
                    <a:pt x="6242875" y="7562189"/>
                  </a:lnTo>
                  <a:lnTo>
                    <a:pt x="6250597" y="7564615"/>
                  </a:lnTo>
                  <a:lnTo>
                    <a:pt x="6265850" y="7569060"/>
                  </a:lnTo>
                  <a:lnTo>
                    <a:pt x="6272568" y="7570825"/>
                  </a:lnTo>
                  <a:lnTo>
                    <a:pt x="6279985" y="7572527"/>
                  </a:lnTo>
                  <a:lnTo>
                    <a:pt x="6280124" y="7572527"/>
                  </a:lnTo>
                  <a:lnTo>
                    <a:pt x="6286449" y="7573670"/>
                  </a:lnTo>
                  <a:lnTo>
                    <a:pt x="6358331" y="7562494"/>
                  </a:lnTo>
                  <a:lnTo>
                    <a:pt x="6416510" y="7520483"/>
                  </a:lnTo>
                  <a:lnTo>
                    <a:pt x="6448730" y="7480465"/>
                  </a:lnTo>
                  <a:lnTo>
                    <a:pt x="6476073" y="7438758"/>
                  </a:lnTo>
                  <a:lnTo>
                    <a:pt x="6484785" y="7425245"/>
                  </a:lnTo>
                  <a:lnTo>
                    <a:pt x="6493815" y="7411758"/>
                  </a:lnTo>
                  <a:lnTo>
                    <a:pt x="6512877" y="7386307"/>
                  </a:lnTo>
                  <a:lnTo>
                    <a:pt x="6533883" y="7363828"/>
                  </a:lnTo>
                  <a:lnTo>
                    <a:pt x="6557175" y="7345604"/>
                  </a:lnTo>
                  <a:lnTo>
                    <a:pt x="6583070" y="7332954"/>
                  </a:lnTo>
                  <a:close/>
                </a:path>
                <a:path w="16057244" h="10984865">
                  <a:moveTo>
                    <a:pt x="6735191" y="7338530"/>
                  </a:moveTo>
                  <a:lnTo>
                    <a:pt x="6734594" y="7332954"/>
                  </a:lnTo>
                  <a:lnTo>
                    <a:pt x="6734556" y="7332561"/>
                  </a:lnTo>
                  <a:lnTo>
                    <a:pt x="6731724" y="7327265"/>
                  </a:lnTo>
                  <a:lnTo>
                    <a:pt x="6726910" y="7323328"/>
                  </a:lnTo>
                  <a:lnTo>
                    <a:pt x="6691033" y="7307554"/>
                  </a:lnTo>
                  <a:lnTo>
                    <a:pt x="6652387" y="7297598"/>
                  </a:lnTo>
                  <a:lnTo>
                    <a:pt x="6612483" y="7295502"/>
                  </a:lnTo>
                  <a:lnTo>
                    <a:pt x="6572859" y="7303338"/>
                  </a:lnTo>
                  <a:lnTo>
                    <a:pt x="6583070" y="7332954"/>
                  </a:lnTo>
                  <a:lnTo>
                    <a:pt x="6614592" y="7326782"/>
                  </a:lnTo>
                  <a:lnTo>
                    <a:pt x="6647408" y="7328535"/>
                  </a:lnTo>
                  <a:lnTo>
                    <a:pt x="6680365" y="7337006"/>
                  </a:lnTo>
                  <a:lnTo>
                    <a:pt x="6712255" y="7351014"/>
                  </a:lnTo>
                  <a:lnTo>
                    <a:pt x="6718224" y="7352779"/>
                  </a:lnTo>
                  <a:lnTo>
                    <a:pt x="6724193" y="7352144"/>
                  </a:lnTo>
                  <a:lnTo>
                    <a:pt x="6729489" y="7349312"/>
                  </a:lnTo>
                  <a:lnTo>
                    <a:pt x="6733426" y="7344499"/>
                  </a:lnTo>
                  <a:lnTo>
                    <a:pt x="6735191" y="7338530"/>
                  </a:lnTo>
                  <a:close/>
                </a:path>
                <a:path w="16057244" h="10984865">
                  <a:moveTo>
                    <a:pt x="6809321" y="3323831"/>
                  </a:moveTo>
                  <a:lnTo>
                    <a:pt x="6807835" y="3313925"/>
                  </a:lnTo>
                  <a:lnTo>
                    <a:pt x="6802488" y="3305048"/>
                  </a:lnTo>
                  <a:lnTo>
                    <a:pt x="6770040" y="3268916"/>
                  </a:lnTo>
                  <a:lnTo>
                    <a:pt x="6738340" y="3232137"/>
                  </a:lnTo>
                  <a:lnTo>
                    <a:pt x="6707403" y="3194723"/>
                  </a:lnTo>
                  <a:lnTo>
                    <a:pt x="6677228" y="3156699"/>
                  </a:lnTo>
                  <a:lnTo>
                    <a:pt x="6647828" y="3118066"/>
                  </a:lnTo>
                  <a:lnTo>
                    <a:pt x="6619214" y="3078861"/>
                  </a:lnTo>
                  <a:lnTo>
                    <a:pt x="6591401" y="3039072"/>
                  </a:lnTo>
                  <a:lnTo>
                    <a:pt x="6564414" y="2998736"/>
                  </a:lnTo>
                  <a:lnTo>
                    <a:pt x="6538239" y="2957868"/>
                  </a:lnTo>
                  <a:lnTo>
                    <a:pt x="6512903" y="2916466"/>
                  </a:lnTo>
                  <a:lnTo>
                    <a:pt x="6505918" y="2908795"/>
                  </a:lnTo>
                  <a:lnTo>
                    <a:pt x="6496863" y="2904553"/>
                  </a:lnTo>
                  <a:lnTo>
                    <a:pt x="6486868" y="2904007"/>
                  </a:lnTo>
                  <a:lnTo>
                    <a:pt x="6477089" y="2907461"/>
                  </a:lnTo>
                  <a:lnTo>
                    <a:pt x="6469418" y="2914446"/>
                  </a:lnTo>
                  <a:lnTo>
                    <a:pt x="6465163" y="2923502"/>
                  </a:lnTo>
                  <a:lnTo>
                    <a:pt x="6464630" y="2933496"/>
                  </a:lnTo>
                  <a:lnTo>
                    <a:pt x="6468084" y="2943275"/>
                  </a:lnTo>
                  <a:lnTo>
                    <a:pt x="6493980" y="2985579"/>
                  </a:lnTo>
                  <a:lnTo>
                    <a:pt x="6520713" y="3027337"/>
                  </a:lnTo>
                  <a:lnTo>
                    <a:pt x="6548310" y="3068561"/>
                  </a:lnTo>
                  <a:lnTo>
                    <a:pt x="6576720" y="3109201"/>
                  </a:lnTo>
                  <a:lnTo>
                    <a:pt x="6605956" y="3149269"/>
                  </a:lnTo>
                  <a:lnTo>
                    <a:pt x="6635991" y="3188741"/>
                  </a:lnTo>
                  <a:lnTo>
                    <a:pt x="6666827" y="3227603"/>
                  </a:lnTo>
                  <a:lnTo>
                    <a:pt x="6698450" y="3265830"/>
                  </a:lnTo>
                  <a:lnTo>
                    <a:pt x="6730835" y="3303409"/>
                  </a:lnTo>
                  <a:lnTo>
                    <a:pt x="6763982" y="3340328"/>
                  </a:lnTo>
                  <a:lnTo>
                    <a:pt x="6782092" y="3348774"/>
                  </a:lnTo>
                  <a:lnTo>
                    <a:pt x="6791998" y="3347288"/>
                  </a:lnTo>
                  <a:lnTo>
                    <a:pt x="6800875" y="3341941"/>
                  </a:lnTo>
                  <a:lnTo>
                    <a:pt x="6806984" y="3333559"/>
                  </a:lnTo>
                  <a:lnTo>
                    <a:pt x="6809321" y="3323831"/>
                  </a:lnTo>
                  <a:close/>
                </a:path>
                <a:path w="16057244" h="10984865">
                  <a:moveTo>
                    <a:pt x="6893979" y="7040664"/>
                  </a:moveTo>
                  <a:lnTo>
                    <a:pt x="6892544" y="7030758"/>
                  </a:lnTo>
                  <a:lnTo>
                    <a:pt x="6887502" y="7022122"/>
                  </a:lnTo>
                  <a:lnTo>
                    <a:pt x="6879234" y="7015861"/>
                  </a:lnTo>
                  <a:lnTo>
                    <a:pt x="6481851" y="6824256"/>
                  </a:lnTo>
                  <a:lnTo>
                    <a:pt x="6459182" y="6871297"/>
                  </a:lnTo>
                  <a:lnTo>
                    <a:pt x="6856565" y="7062902"/>
                  </a:lnTo>
                  <a:lnTo>
                    <a:pt x="6866610" y="7065454"/>
                  </a:lnTo>
                  <a:lnTo>
                    <a:pt x="6876516" y="7064019"/>
                  </a:lnTo>
                  <a:lnTo>
                    <a:pt x="6885152" y="7058977"/>
                  </a:lnTo>
                  <a:lnTo>
                    <a:pt x="6891414" y="7050710"/>
                  </a:lnTo>
                  <a:lnTo>
                    <a:pt x="6893979" y="7040664"/>
                  </a:lnTo>
                  <a:close/>
                </a:path>
                <a:path w="16057244" h="10984865">
                  <a:moveTo>
                    <a:pt x="7112495" y="2752547"/>
                  </a:moveTo>
                  <a:lnTo>
                    <a:pt x="7110463" y="2742742"/>
                  </a:lnTo>
                  <a:lnTo>
                    <a:pt x="7104913" y="2734424"/>
                  </a:lnTo>
                  <a:lnTo>
                    <a:pt x="7096277" y="2728671"/>
                  </a:lnTo>
                  <a:lnTo>
                    <a:pt x="7053415" y="2710840"/>
                  </a:lnTo>
                  <a:lnTo>
                    <a:pt x="7010743" y="2692552"/>
                  </a:lnTo>
                  <a:lnTo>
                    <a:pt x="6968261" y="2673832"/>
                  </a:lnTo>
                  <a:lnTo>
                    <a:pt x="6925970" y="2654655"/>
                  </a:lnTo>
                  <a:lnTo>
                    <a:pt x="6914477" y="2649309"/>
                  </a:lnTo>
                  <a:lnTo>
                    <a:pt x="6935394" y="2626322"/>
                  </a:lnTo>
                  <a:lnTo>
                    <a:pt x="6968185" y="2586304"/>
                  </a:lnTo>
                  <a:lnTo>
                    <a:pt x="6998856" y="2544635"/>
                  </a:lnTo>
                  <a:lnTo>
                    <a:pt x="7027316" y="2501430"/>
                  </a:lnTo>
                  <a:lnTo>
                    <a:pt x="7053453" y="2456764"/>
                  </a:lnTo>
                  <a:lnTo>
                    <a:pt x="7077189" y="2410764"/>
                  </a:lnTo>
                  <a:lnTo>
                    <a:pt x="7079755" y="2400719"/>
                  </a:lnTo>
                  <a:lnTo>
                    <a:pt x="7078307" y="2390813"/>
                  </a:lnTo>
                  <a:lnTo>
                    <a:pt x="7073265" y="2382164"/>
                  </a:lnTo>
                  <a:lnTo>
                    <a:pt x="7064997" y="2375903"/>
                  </a:lnTo>
                  <a:lnTo>
                    <a:pt x="7054951" y="2373338"/>
                  </a:lnTo>
                  <a:lnTo>
                    <a:pt x="7045058" y="2374773"/>
                  </a:lnTo>
                  <a:lnTo>
                    <a:pt x="7036409" y="2379815"/>
                  </a:lnTo>
                  <a:lnTo>
                    <a:pt x="7030148" y="2388082"/>
                  </a:lnTo>
                  <a:lnTo>
                    <a:pt x="7007682" y="2431643"/>
                  </a:lnTo>
                  <a:lnTo>
                    <a:pt x="6982930" y="2473922"/>
                  </a:lnTo>
                  <a:lnTo>
                    <a:pt x="6955980" y="2514841"/>
                  </a:lnTo>
                  <a:lnTo>
                    <a:pt x="6926923" y="2554313"/>
                  </a:lnTo>
                  <a:lnTo>
                    <a:pt x="6895846" y="2592209"/>
                  </a:lnTo>
                  <a:lnTo>
                    <a:pt x="6862864" y="2628455"/>
                  </a:lnTo>
                  <a:lnTo>
                    <a:pt x="6828053" y="2662961"/>
                  </a:lnTo>
                  <a:lnTo>
                    <a:pt x="6791515" y="2695613"/>
                  </a:lnTo>
                  <a:lnTo>
                    <a:pt x="6753326" y="2726321"/>
                  </a:lnTo>
                  <a:lnTo>
                    <a:pt x="6713601" y="2754985"/>
                  </a:lnTo>
                  <a:lnTo>
                    <a:pt x="6672415" y="2781516"/>
                  </a:lnTo>
                  <a:lnTo>
                    <a:pt x="6629870" y="2805823"/>
                  </a:lnTo>
                  <a:lnTo>
                    <a:pt x="6621881" y="2812427"/>
                  </a:lnTo>
                  <a:lnTo>
                    <a:pt x="6617221" y="2821279"/>
                  </a:lnTo>
                  <a:lnTo>
                    <a:pt x="6616205" y="2831249"/>
                  </a:lnTo>
                  <a:lnTo>
                    <a:pt x="6619202" y="2841167"/>
                  </a:lnTo>
                  <a:lnTo>
                    <a:pt x="6625806" y="2849156"/>
                  </a:lnTo>
                  <a:lnTo>
                    <a:pt x="6634658" y="2853829"/>
                  </a:lnTo>
                  <a:lnTo>
                    <a:pt x="6644614" y="2854833"/>
                  </a:lnTo>
                  <a:lnTo>
                    <a:pt x="6654546" y="2851848"/>
                  </a:lnTo>
                  <a:lnTo>
                    <a:pt x="6699478" y="2826181"/>
                  </a:lnTo>
                  <a:lnTo>
                    <a:pt x="6742976" y="2798165"/>
                  </a:lnTo>
                  <a:lnTo>
                    <a:pt x="6784924" y="2767888"/>
                  </a:lnTo>
                  <a:lnTo>
                    <a:pt x="6825234" y="2735478"/>
                  </a:lnTo>
                  <a:lnTo>
                    <a:pt x="6863816" y="2701010"/>
                  </a:lnTo>
                  <a:lnTo>
                    <a:pt x="6875958" y="2688983"/>
                  </a:lnTo>
                  <a:lnTo>
                    <a:pt x="6904177" y="2702115"/>
                  </a:lnTo>
                  <a:lnTo>
                    <a:pt x="6946951" y="2721495"/>
                  </a:lnTo>
                  <a:lnTo>
                    <a:pt x="6989927" y="2740444"/>
                  </a:lnTo>
                  <a:lnTo>
                    <a:pt x="7033107" y="2758948"/>
                  </a:lnTo>
                  <a:lnTo>
                    <a:pt x="7076491" y="2776994"/>
                  </a:lnTo>
                  <a:lnTo>
                    <a:pt x="7086663" y="2778950"/>
                  </a:lnTo>
                  <a:lnTo>
                    <a:pt x="7096099" y="2776994"/>
                  </a:lnTo>
                  <a:lnTo>
                    <a:pt x="7096353" y="2776994"/>
                  </a:lnTo>
                  <a:lnTo>
                    <a:pt x="7104799" y="2771356"/>
                  </a:lnTo>
                  <a:lnTo>
                    <a:pt x="7110539" y="2762732"/>
                  </a:lnTo>
                  <a:lnTo>
                    <a:pt x="7112495" y="2752547"/>
                  </a:lnTo>
                  <a:close/>
                </a:path>
                <a:path w="16057244" h="10984865">
                  <a:moveTo>
                    <a:pt x="7547013" y="2804147"/>
                  </a:moveTo>
                  <a:lnTo>
                    <a:pt x="7540218" y="2756636"/>
                  </a:lnTo>
                  <a:lnTo>
                    <a:pt x="7510005" y="2764955"/>
                  </a:lnTo>
                  <a:lnTo>
                    <a:pt x="7515619" y="2804147"/>
                  </a:lnTo>
                  <a:lnTo>
                    <a:pt x="7515669" y="2804553"/>
                  </a:lnTo>
                  <a:lnTo>
                    <a:pt x="7511618" y="2844012"/>
                  </a:lnTo>
                  <a:lnTo>
                    <a:pt x="7498816" y="2882341"/>
                  </a:lnTo>
                  <a:lnTo>
                    <a:pt x="7478242" y="2918574"/>
                  </a:lnTo>
                  <a:lnTo>
                    <a:pt x="7451026" y="2951530"/>
                  </a:lnTo>
                  <a:lnTo>
                    <a:pt x="7418489" y="2979877"/>
                  </a:lnTo>
                  <a:lnTo>
                    <a:pt x="7381888" y="3002597"/>
                  </a:lnTo>
                  <a:lnTo>
                    <a:pt x="7342416" y="3018650"/>
                  </a:lnTo>
                  <a:lnTo>
                    <a:pt x="7294829" y="3029343"/>
                  </a:lnTo>
                  <a:lnTo>
                    <a:pt x="7246264" y="3033217"/>
                  </a:lnTo>
                  <a:lnTo>
                    <a:pt x="7197077" y="3031134"/>
                  </a:lnTo>
                  <a:lnTo>
                    <a:pt x="7147598" y="3023908"/>
                  </a:lnTo>
                  <a:lnTo>
                    <a:pt x="7098208" y="3012376"/>
                  </a:lnTo>
                  <a:lnTo>
                    <a:pt x="7049236" y="2997377"/>
                  </a:lnTo>
                  <a:lnTo>
                    <a:pt x="7001053" y="2979737"/>
                  </a:lnTo>
                  <a:lnTo>
                    <a:pt x="6992988" y="2976588"/>
                  </a:lnTo>
                  <a:lnTo>
                    <a:pt x="6983908" y="2980563"/>
                  </a:lnTo>
                  <a:lnTo>
                    <a:pt x="6977596" y="2996666"/>
                  </a:lnTo>
                  <a:lnTo>
                    <a:pt x="6981571" y="3005759"/>
                  </a:lnTo>
                  <a:lnTo>
                    <a:pt x="6989623" y="3008909"/>
                  </a:lnTo>
                  <a:lnTo>
                    <a:pt x="7038873" y="3026943"/>
                  </a:lnTo>
                  <a:lnTo>
                    <a:pt x="7089661" y="3042526"/>
                  </a:lnTo>
                  <a:lnTo>
                    <a:pt x="7141565" y="3054654"/>
                  </a:lnTo>
                  <a:lnTo>
                    <a:pt x="7194156" y="3062325"/>
                  </a:lnTo>
                  <a:lnTo>
                    <a:pt x="7246975" y="3064548"/>
                  </a:lnTo>
                  <a:lnTo>
                    <a:pt x="7299592" y="3060306"/>
                  </a:lnTo>
                  <a:lnTo>
                    <a:pt x="7351585" y="3048622"/>
                  </a:lnTo>
                  <a:lnTo>
                    <a:pt x="7396035" y="3030550"/>
                  </a:lnTo>
                  <a:lnTo>
                    <a:pt x="7437120" y="3005074"/>
                  </a:lnTo>
                  <a:lnTo>
                    <a:pt x="7473543" y="2973311"/>
                  </a:lnTo>
                  <a:lnTo>
                    <a:pt x="7504011" y="2936417"/>
                  </a:lnTo>
                  <a:lnTo>
                    <a:pt x="7527366" y="2895231"/>
                  </a:lnTo>
                  <a:lnTo>
                    <a:pt x="7542212" y="2850743"/>
                  </a:lnTo>
                  <a:lnTo>
                    <a:pt x="7546975" y="2804553"/>
                  </a:lnTo>
                  <a:lnTo>
                    <a:pt x="7547013" y="2804147"/>
                  </a:lnTo>
                  <a:close/>
                </a:path>
                <a:path w="16057244" h="10984865">
                  <a:moveTo>
                    <a:pt x="7556309" y="700570"/>
                  </a:moveTo>
                  <a:lnTo>
                    <a:pt x="7544549" y="654608"/>
                  </a:lnTo>
                  <a:lnTo>
                    <a:pt x="7543355" y="649986"/>
                  </a:lnTo>
                  <a:lnTo>
                    <a:pt x="7533919" y="652386"/>
                  </a:lnTo>
                  <a:lnTo>
                    <a:pt x="7526121" y="654075"/>
                  </a:lnTo>
                  <a:lnTo>
                    <a:pt x="7494143" y="628103"/>
                  </a:lnTo>
                  <a:lnTo>
                    <a:pt x="7445210" y="646353"/>
                  </a:lnTo>
                  <a:lnTo>
                    <a:pt x="7465263" y="683869"/>
                  </a:lnTo>
                  <a:lnTo>
                    <a:pt x="7500328" y="704799"/>
                  </a:lnTo>
                  <a:lnTo>
                    <a:pt x="7521372" y="706526"/>
                  </a:lnTo>
                  <a:lnTo>
                    <a:pt x="7530909" y="705726"/>
                  </a:lnTo>
                  <a:lnTo>
                    <a:pt x="7540079" y="704265"/>
                  </a:lnTo>
                  <a:lnTo>
                    <a:pt x="7548626" y="702449"/>
                  </a:lnTo>
                  <a:lnTo>
                    <a:pt x="7556309" y="700570"/>
                  </a:lnTo>
                  <a:close/>
                </a:path>
                <a:path w="16057244" h="10984865">
                  <a:moveTo>
                    <a:pt x="7651483" y="2459494"/>
                  </a:moveTo>
                  <a:lnTo>
                    <a:pt x="7642199" y="2394191"/>
                  </a:lnTo>
                  <a:lnTo>
                    <a:pt x="7609878" y="2339429"/>
                  </a:lnTo>
                  <a:lnTo>
                    <a:pt x="7556043" y="2278608"/>
                  </a:lnTo>
                  <a:lnTo>
                    <a:pt x="7519543" y="2243556"/>
                  </a:lnTo>
                  <a:lnTo>
                    <a:pt x="7481062" y="2210689"/>
                  </a:lnTo>
                  <a:lnTo>
                    <a:pt x="7440727" y="2180120"/>
                  </a:lnTo>
                  <a:lnTo>
                    <a:pt x="7398677" y="2151926"/>
                  </a:lnTo>
                  <a:lnTo>
                    <a:pt x="7355065" y="2126234"/>
                  </a:lnTo>
                  <a:lnTo>
                    <a:pt x="7310018" y="2103145"/>
                  </a:lnTo>
                  <a:lnTo>
                    <a:pt x="7263892" y="2082838"/>
                  </a:lnTo>
                  <a:lnTo>
                    <a:pt x="7264171" y="2082838"/>
                  </a:lnTo>
                  <a:lnTo>
                    <a:pt x="7257567" y="2081593"/>
                  </a:lnTo>
                  <a:lnTo>
                    <a:pt x="7251687" y="2082838"/>
                  </a:lnTo>
                  <a:lnTo>
                    <a:pt x="7246709" y="2086190"/>
                  </a:lnTo>
                  <a:lnTo>
                    <a:pt x="7243280" y="2091372"/>
                  </a:lnTo>
                  <a:lnTo>
                    <a:pt x="7242124" y="2097493"/>
                  </a:lnTo>
                  <a:lnTo>
                    <a:pt x="7243318" y="2103145"/>
                  </a:lnTo>
                  <a:lnTo>
                    <a:pt x="7243369" y="2103361"/>
                  </a:lnTo>
                  <a:lnTo>
                    <a:pt x="7246721" y="2108352"/>
                  </a:lnTo>
                  <a:lnTo>
                    <a:pt x="7251916" y="2111781"/>
                  </a:lnTo>
                  <a:lnTo>
                    <a:pt x="7296569" y="2131441"/>
                  </a:lnTo>
                  <a:lnTo>
                    <a:pt x="7339978" y="2153691"/>
                  </a:lnTo>
                  <a:lnTo>
                    <a:pt x="7382015" y="2178456"/>
                  </a:lnTo>
                  <a:lnTo>
                    <a:pt x="7422528" y="2205621"/>
                  </a:lnTo>
                  <a:lnTo>
                    <a:pt x="7461402" y="2235085"/>
                  </a:lnTo>
                  <a:lnTo>
                    <a:pt x="7498499" y="2266759"/>
                  </a:lnTo>
                  <a:lnTo>
                    <a:pt x="7533665" y="2300541"/>
                  </a:lnTo>
                  <a:lnTo>
                    <a:pt x="7566787" y="2336330"/>
                  </a:lnTo>
                  <a:lnTo>
                    <a:pt x="7600988" y="2381720"/>
                  </a:lnTo>
                  <a:lnTo>
                    <a:pt x="7620114" y="2430602"/>
                  </a:lnTo>
                  <a:lnTo>
                    <a:pt x="7620419" y="2456243"/>
                  </a:lnTo>
                  <a:lnTo>
                    <a:pt x="7613536" y="2479992"/>
                  </a:lnTo>
                  <a:lnTo>
                    <a:pt x="7600404" y="2499220"/>
                  </a:lnTo>
                  <a:lnTo>
                    <a:pt x="7582065" y="2511285"/>
                  </a:lnTo>
                  <a:lnTo>
                    <a:pt x="7585875" y="2521775"/>
                  </a:lnTo>
                  <a:lnTo>
                    <a:pt x="7582027" y="2511285"/>
                  </a:lnTo>
                  <a:lnTo>
                    <a:pt x="7575093" y="2513330"/>
                  </a:lnTo>
                  <a:lnTo>
                    <a:pt x="7567612" y="2514739"/>
                  </a:lnTo>
                  <a:lnTo>
                    <a:pt x="7559459" y="2515755"/>
                  </a:lnTo>
                  <a:lnTo>
                    <a:pt x="7541120" y="2517622"/>
                  </a:lnTo>
                  <a:lnTo>
                    <a:pt x="7531163" y="2519121"/>
                  </a:lnTo>
                  <a:lnTo>
                    <a:pt x="7520394" y="2521635"/>
                  </a:lnTo>
                  <a:lnTo>
                    <a:pt x="7520559" y="2521635"/>
                  </a:lnTo>
                  <a:lnTo>
                    <a:pt x="7510564" y="2525268"/>
                  </a:lnTo>
                  <a:lnTo>
                    <a:pt x="7514869" y="2535085"/>
                  </a:lnTo>
                  <a:lnTo>
                    <a:pt x="7510488" y="2525268"/>
                  </a:lnTo>
                  <a:lnTo>
                    <a:pt x="7494270" y="2535136"/>
                  </a:lnTo>
                  <a:lnTo>
                    <a:pt x="7465568" y="2579967"/>
                  </a:lnTo>
                  <a:lnTo>
                    <a:pt x="7460589" y="2615285"/>
                  </a:lnTo>
                  <a:lnTo>
                    <a:pt x="7461656" y="2633129"/>
                  </a:lnTo>
                  <a:lnTo>
                    <a:pt x="7475372" y="2681389"/>
                  </a:lnTo>
                  <a:lnTo>
                    <a:pt x="7494524" y="2724226"/>
                  </a:lnTo>
                  <a:lnTo>
                    <a:pt x="7500455" y="2737853"/>
                  </a:lnTo>
                  <a:lnTo>
                    <a:pt x="7505700" y="2751353"/>
                  </a:lnTo>
                  <a:lnTo>
                    <a:pt x="7510005" y="2764955"/>
                  </a:lnTo>
                  <a:lnTo>
                    <a:pt x="7540193" y="2756636"/>
                  </a:lnTo>
                  <a:lnTo>
                    <a:pt x="7535253" y="2740977"/>
                  </a:lnTo>
                  <a:lnTo>
                    <a:pt x="7529385" y="2725826"/>
                  </a:lnTo>
                  <a:lnTo>
                    <a:pt x="7523023" y="2711208"/>
                  </a:lnTo>
                  <a:lnTo>
                    <a:pt x="7516558" y="2697124"/>
                  </a:lnTo>
                  <a:lnTo>
                    <a:pt x="7510221" y="2683218"/>
                  </a:lnTo>
                  <a:lnTo>
                    <a:pt x="7495248" y="2642552"/>
                  </a:lnTo>
                  <a:lnTo>
                    <a:pt x="7491920" y="2615412"/>
                  </a:lnTo>
                  <a:lnTo>
                    <a:pt x="7492860" y="2601798"/>
                  </a:lnTo>
                  <a:lnTo>
                    <a:pt x="7513955" y="2559532"/>
                  </a:lnTo>
                  <a:lnTo>
                    <a:pt x="7523200" y="2553919"/>
                  </a:lnTo>
                  <a:lnTo>
                    <a:pt x="7517600" y="2541270"/>
                  </a:lnTo>
                  <a:lnTo>
                    <a:pt x="7523251" y="2553919"/>
                  </a:lnTo>
                  <a:lnTo>
                    <a:pt x="7529716" y="2551569"/>
                  </a:lnTo>
                  <a:lnTo>
                    <a:pt x="7536840" y="2549931"/>
                  </a:lnTo>
                  <a:lnTo>
                    <a:pt x="7544702" y="2548763"/>
                  </a:lnTo>
                  <a:lnTo>
                    <a:pt x="7562494" y="2546959"/>
                  </a:lnTo>
                  <a:lnTo>
                    <a:pt x="7572311" y="2545715"/>
                  </a:lnTo>
                  <a:lnTo>
                    <a:pt x="7582522" y="2543759"/>
                  </a:lnTo>
                  <a:lnTo>
                    <a:pt x="7592796" y="2540711"/>
                  </a:lnTo>
                  <a:lnTo>
                    <a:pt x="7588567" y="2529128"/>
                  </a:lnTo>
                  <a:lnTo>
                    <a:pt x="7592835" y="2540711"/>
                  </a:lnTo>
                  <a:lnTo>
                    <a:pt x="7622502" y="2521635"/>
                  </a:lnTo>
                  <a:lnTo>
                    <a:pt x="7642009" y="2493048"/>
                  </a:lnTo>
                  <a:lnTo>
                    <a:pt x="7651483" y="2459494"/>
                  </a:lnTo>
                  <a:close/>
                </a:path>
                <a:path w="16057244" h="10984865">
                  <a:moveTo>
                    <a:pt x="7777835" y="591832"/>
                  </a:moveTo>
                  <a:lnTo>
                    <a:pt x="7777327" y="579907"/>
                  </a:lnTo>
                  <a:lnTo>
                    <a:pt x="7775562" y="568820"/>
                  </a:lnTo>
                  <a:lnTo>
                    <a:pt x="7772921" y="558203"/>
                  </a:lnTo>
                  <a:lnTo>
                    <a:pt x="7769898" y="548703"/>
                  </a:lnTo>
                  <a:lnTo>
                    <a:pt x="7769784" y="548322"/>
                  </a:lnTo>
                  <a:lnTo>
                    <a:pt x="7766545" y="539419"/>
                  </a:lnTo>
                  <a:lnTo>
                    <a:pt x="7717726" y="557974"/>
                  </a:lnTo>
                  <a:lnTo>
                    <a:pt x="7720470" y="565531"/>
                  </a:lnTo>
                  <a:lnTo>
                    <a:pt x="7722730" y="572630"/>
                  </a:lnTo>
                  <a:lnTo>
                    <a:pt x="7724407" y="579285"/>
                  </a:lnTo>
                  <a:lnTo>
                    <a:pt x="7725410" y="585457"/>
                  </a:lnTo>
                  <a:lnTo>
                    <a:pt x="7726235" y="593128"/>
                  </a:lnTo>
                  <a:lnTo>
                    <a:pt x="7724864" y="596861"/>
                  </a:lnTo>
                  <a:lnTo>
                    <a:pt x="7723391" y="598995"/>
                  </a:lnTo>
                  <a:lnTo>
                    <a:pt x="7765504" y="629869"/>
                  </a:lnTo>
                  <a:lnTo>
                    <a:pt x="7766418" y="628103"/>
                  </a:lnTo>
                  <a:lnTo>
                    <a:pt x="7772552" y="617283"/>
                  </a:lnTo>
                  <a:lnTo>
                    <a:pt x="7776400" y="604659"/>
                  </a:lnTo>
                  <a:lnTo>
                    <a:pt x="7776464" y="604456"/>
                  </a:lnTo>
                  <a:lnTo>
                    <a:pt x="7777835" y="591832"/>
                  </a:lnTo>
                  <a:close/>
                </a:path>
                <a:path w="16057244" h="10984865">
                  <a:moveTo>
                    <a:pt x="7926616" y="1004785"/>
                  </a:moveTo>
                  <a:lnTo>
                    <a:pt x="7922692" y="995197"/>
                  </a:lnTo>
                  <a:lnTo>
                    <a:pt x="7894523" y="951471"/>
                  </a:lnTo>
                  <a:lnTo>
                    <a:pt x="7867624" y="906957"/>
                  </a:lnTo>
                  <a:lnTo>
                    <a:pt x="7842047" y="861669"/>
                  </a:lnTo>
                  <a:lnTo>
                    <a:pt x="7817777" y="815670"/>
                  </a:lnTo>
                  <a:lnTo>
                    <a:pt x="7794853" y="768985"/>
                  </a:lnTo>
                  <a:lnTo>
                    <a:pt x="7773289" y="721652"/>
                  </a:lnTo>
                  <a:lnTo>
                    <a:pt x="7753096" y="673722"/>
                  </a:lnTo>
                  <a:lnTo>
                    <a:pt x="7743279" y="648398"/>
                  </a:lnTo>
                  <a:lnTo>
                    <a:pt x="7751953" y="643331"/>
                  </a:lnTo>
                  <a:lnTo>
                    <a:pt x="7765402" y="629869"/>
                  </a:lnTo>
                  <a:lnTo>
                    <a:pt x="7723289" y="598995"/>
                  </a:lnTo>
                  <a:lnTo>
                    <a:pt x="7720266" y="601891"/>
                  </a:lnTo>
                  <a:lnTo>
                    <a:pt x="7715212" y="604659"/>
                  </a:lnTo>
                  <a:lnTo>
                    <a:pt x="7707516" y="607479"/>
                  </a:lnTo>
                  <a:lnTo>
                    <a:pt x="7696632" y="610590"/>
                  </a:lnTo>
                  <a:lnTo>
                    <a:pt x="7697025" y="612140"/>
                  </a:lnTo>
                  <a:lnTo>
                    <a:pt x="7696555" y="610590"/>
                  </a:lnTo>
                  <a:lnTo>
                    <a:pt x="7543406" y="649986"/>
                  </a:lnTo>
                  <a:lnTo>
                    <a:pt x="7549477" y="673811"/>
                  </a:lnTo>
                  <a:lnTo>
                    <a:pt x="7556347" y="700570"/>
                  </a:lnTo>
                  <a:lnTo>
                    <a:pt x="7693800" y="665213"/>
                  </a:lnTo>
                  <a:lnTo>
                    <a:pt x="7704683" y="693280"/>
                  </a:lnTo>
                  <a:lnTo>
                    <a:pt x="7725461" y="742607"/>
                  </a:lnTo>
                  <a:lnTo>
                    <a:pt x="7747648" y="791311"/>
                  </a:lnTo>
                  <a:lnTo>
                    <a:pt x="7771244" y="839355"/>
                  </a:lnTo>
                  <a:lnTo>
                    <a:pt x="7796212" y="886701"/>
                  </a:lnTo>
                  <a:lnTo>
                    <a:pt x="7822539" y="933310"/>
                  </a:lnTo>
                  <a:lnTo>
                    <a:pt x="7850213" y="979119"/>
                  </a:lnTo>
                  <a:lnTo>
                    <a:pt x="7879207" y="1024115"/>
                  </a:lnTo>
                  <a:lnTo>
                    <a:pt x="7895958" y="1035316"/>
                  </a:lnTo>
                  <a:lnTo>
                    <a:pt x="7905813" y="1035316"/>
                  </a:lnTo>
                  <a:lnTo>
                    <a:pt x="7915288" y="1031443"/>
                  </a:lnTo>
                  <a:lnTo>
                    <a:pt x="7922679" y="1024115"/>
                  </a:lnTo>
                  <a:lnTo>
                    <a:pt x="7926552" y="1014793"/>
                  </a:lnTo>
                  <a:lnTo>
                    <a:pt x="7926616" y="1004785"/>
                  </a:lnTo>
                  <a:close/>
                </a:path>
                <a:path w="16057244" h="10984865">
                  <a:moveTo>
                    <a:pt x="8162760" y="3418878"/>
                  </a:moveTo>
                  <a:lnTo>
                    <a:pt x="8146783" y="3391928"/>
                  </a:lnTo>
                  <a:lnTo>
                    <a:pt x="8132165" y="3400399"/>
                  </a:lnTo>
                  <a:lnTo>
                    <a:pt x="8117446" y="3408299"/>
                  </a:lnTo>
                  <a:lnTo>
                    <a:pt x="8102638" y="3415258"/>
                  </a:lnTo>
                  <a:lnTo>
                    <a:pt x="8087804" y="3420935"/>
                  </a:lnTo>
                  <a:lnTo>
                    <a:pt x="8073276" y="3424872"/>
                  </a:lnTo>
                  <a:lnTo>
                    <a:pt x="8059179" y="3426790"/>
                  </a:lnTo>
                  <a:lnTo>
                    <a:pt x="8045539" y="3426434"/>
                  </a:lnTo>
                  <a:lnTo>
                    <a:pt x="8032331" y="3423589"/>
                  </a:lnTo>
                  <a:lnTo>
                    <a:pt x="8022717" y="3453409"/>
                  </a:lnTo>
                  <a:lnTo>
                    <a:pt x="8041995" y="3457575"/>
                  </a:lnTo>
                  <a:lnTo>
                    <a:pt x="8061045" y="3458070"/>
                  </a:lnTo>
                  <a:lnTo>
                    <a:pt x="8079651" y="3455543"/>
                  </a:lnTo>
                  <a:lnTo>
                    <a:pt x="8131619" y="3436239"/>
                  </a:lnTo>
                  <a:lnTo>
                    <a:pt x="8149107" y="3426790"/>
                  </a:lnTo>
                  <a:lnTo>
                    <a:pt x="8162760" y="3418878"/>
                  </a:lnTo>
                  <a:close/>
                </a:path>
                <a:path w="16057244" h="10984865">
                  <a:moveTo>
                    <a:pt x="8872195" y="4104792"/>
                  </a:moveTo>
                  <a:lnTo>
                    <a:pt x="8833777" y="4072737"/>
                  </a:lnTo>
                  <a:lnTo>
                    <a:pt x="8793277" y="4043680"/>
                  </a:lnTo>
                  <a:lnTo>
                    <a:pt x="8751303" y="4016870"/>
                  </a:lnTo>
                  <a:lnTo>
                    <a:pt x="8708619" y="3991737"/>
                  </a:lnTo>
                  <a:lnTo>
                    <a:pt x="8665883" y="3967607"/>
                  </a:lnTo>
                  <a:lnTo>
                    <a:pt x="8449145" y="3846182"/>
                  </a:lnTo>
                  <a:lnTo>
                    <a:pt x="8443214" y="3844277"/>
                  </a:lnTo>
                  <a:lnTo>
                    <a:pt x="8437232" y="3844772"/>
                  </a:lnTo>
                  <a:lnTo>
                    <a:pt x="8431873" y="3847465"/>
                  </a:lnTo>
                  <a:lnTo>
                    <a:pt x="8427809" y="3852189"/>
                  </a:lnTo>
                  <a:lnTo>
                    <a:pt x="8425904" y="3858107"/>
                  </a:lnTo>
                  <a:lnTo>
                    <a:pt x="8426399" y="3864089"/>
                  </a:lnTo>
                  <a:lnTo>
                    <a:pt x="8429104" y="3869461"/>
                  </a:lnTo>
                  <a:lnTo>
                    <a:pt x="8433829" y="3873512"/>
                  </a:lnTo>
                  <a:lnTo>
                    <a:pt x="8650567" y="3994937"/>
                  </a:lnTo>
                  <a:lnTo>
                    <a:pt x="8693201" y="4019016"/>
                  </a:lnTo>
                  <a:lnTo>
                    <a:pt x="8735073" y="4043680"/>
                  </a:lnTo>
                  <a:lnTo>
                    <a:pt x="8775687" y="4069600"/>
                  </a:lnTo>
                  <a:lnTo>
                    <a:pt x="8814537" y="4097464"/>
                  </a:lnTo>
                  <a:lnTo>
                    <a:pt x="8851138" y="4127982"/>
                  </a:lnTo>
                  <a:lnTo>
                    <a:pt x="8872195" y="4104792"/>
                  </a:lnTo>
                  <a:close/>
                </a:path>
                <a:path w="16057244" h="10984865">
                  <a:moveTo>
                    <a:pt x="9662820" y="4278833"/>
                  </a:moveTo>
                  <a:lnTo>
                    <a:pt x="9661652" y="4266133"/>
                  </a:lnTo>
                  <a:lnTo>
                    <a:pt x="9659595" y="4266133"/>
                  </a:lnTo>
                  <a:lnTo>
                    <a:pt x="9656635" y="4253433"/>
                  </a:lnTo>
                  <a:lnTo>
                    <a:pt x="9643275" y="4215333"/>
                  </a:lnTo>
                  <a:lnTo>
                    <a:pt x="9617316" y="4164533"/>
                  </a:lnTo>
                  <a:lnTo>
                    <a:pt x="9585477" y="4113733"/>
                  </a:lnTo>
                  <a:lnTo>
                    <a:pt x="9551594" y="4050233"/>
                  </a:lnTo>
                  <a:lnTo>
                    <a:pt x="9519526" y="4012133"/>
                  </a:lnTo>
                  <a:lnTo>
                    <a:pt x="9493212" y="3961333"/>
                  </a:lnTo>
                  <a:lnTo>
                    <a:pt x="9476613" y="3935933"/>
                  </a:lnTo>
                  <a:lnTo>
                    <a:pt x="9447200" y="3897833"/>
                  </a:lnTo>
                  <a:lnTo>
                    <a:pt x="9443326" y="3891140"/>
                  </a:lnTo>
                  <a:lnTo>
                    <a:pt x="9445447" y="3890264"/>
                  </a:lnTo>
                  <a:lnTo>
                    <a:pt x="9450616" y="3886809"/>
                  </a:lnTo>
                  <a:lnTo>
                    <a:pt x="9453956" y="3881818"/>
                  </a:lnTo>
                  <a:lnTo>
                    <a:pt x="9455175" y="3875938"/>
                  </a:lnTo>
                  <a:lnTo>
                    <a:pt x="9454007" y="3869829"/>
                  </a:lnTo>
                  <a:lnTo>
                    <a:pt x="9450553" y="3864660"/>
                  </a:lnTo>
                  <a:lnTo>
                    <a:pt x="9445561" y="3861320"/>
                  </a:lnTo>
                  <a:lnTo>
                    <a:pt x="9439681" y="3860101"/>
                  </a:lnTo>
                  <a:lnTo>
                    <a:pt x="9433306" y="3861320"/>
                  </a:lnTo>
                  <a:lnTo>
                    <a:pt x="9433446" y="3861320"/>
                  </a:lnTo>
                  <a:lnTo>
                    <a:pt x="9427502" y="3863771"/>
                  </a:lnTo>
                  <a:lnTo>
                    <a:pt x="9417837" y="3847033"/>
                  </a:lnTo>
                  <a:lnTo>
                    <a:pt x="9388500" y="3808933"/>
                  </a:lnTo>
                  <a:lnTo>
                    <a:pt x="9359227" y="3758133"/>
                  </a:lnTo>
                  <a:lnTo>
                    <a:pt x="9329991" y="3720033"/>
                  </a:lnTo>
                  <a:lnTo>
                    <a:pt x="9300807" y="3669233"/>
                  </a:lnTo>
                  <a:lnTo>
                    <a:pt x="9271686" y="3631133"/>
                  </a:lnTo>
                  <a:lnTo>
                    <a:pt x="9213596" y="3529533"/>
                  </a:lnTo>
                  <a:lnTo>
                    <a:pt x="9184653" y="3491433"/>
                  </a:lnTo>
                  <a:lnTo>
                    <a:pt x="9126969" y="3389833"/>
                  </a:lnTo>
                  <a:lnTo>
                    <a:pt x="9098229" y="3351733"/>
                  </a:lnTo>
                  <a:lnTo>
                    <a:pt x="9040990" y="3250133"/>
                  </a:lnTo>
                  <a:lnTo>
                    <a:pt x="9012479" y="3212033"/>
                  </a:lnTo>
                  <a:lnTo>
                    <a:pt x="8955735" y="3110433"/>
                  </a:lnTo>
                  <a:lnTo>
                    <a:pt x="8927503" y="3072333"/>
                  </a:lnTo>
                  <a:lnTo>
                    <a:pt x="8871306" y="2970733"/>
                  </a:lnTo>
                  <a:lnTo>
                    <a:pt x="8843366" y="2932633"/>
                  </a:lnTo>
                  <a:lnTo>
                    <a:pt x="8787778" y="2831033"/>
                  </a:lnTo>
                  <a:lnTo>
                    <a:pt x="8760155" y="2792933"/>
                  </a:lnTo>
                  <a:lnTo>
                    <a:pt x="8705228" y="2691333"/>
                  </a:lnTo>
                  <a:lnTo>
                    <a:pt x="8677948" y="2653233"/>
                  </a:lnTo>
                  <a:lnTo>
                    <a:pt x="8623744" y="2551633"/>
                  </a:lnTo>
                  <a:lnTo>
                    <a:pt x="8596820" y="2513533"/>
                  </a:lnTo>
                  <a:lnTo>
                    <a:pt x="8571268" y="2465095"/>
                  </a:lnTo>
                  <a:lnTo>
                    <a:pt x="8848509" y="2357386"/>
                  </a:lnTo>
                  <a:lnTo>
                    <a:pt x="9178112" y="2932900"/>
                  </a:lnTo>
                  <a:lnTo>
                    <a:pt x="9182202" y="2937586"/>
                  </a:lnTo>
                  <a:lnTo>
                    <a:pt x="9187599" y="2940240"/>
                  </a:lnTo>
                  <a:lnTo>
                    <a:pt x="9193581" y="2940672"/>
                  </a:lnTo>
                  <a:lnTo>
                    <a:pt x="9199486" y="2938716"/>
                  </a:lnTo>
                  <a:lnTo>
                    <a:pt x="9204160" y="2934614"/>
                  </a:lnTo>
                  <a:lnTo>
                    <a:pt x="9206814" y="2929229"/>
                  </a:lnTo>
                  <a:lnTo>
                    <a:pt x="9207259" y="2923235"/>
                  </a:lnTo>
                  <a:lnTo>
                    <a:pt x="9205290" y="2917329"/>
                  </a:lnTo>
                  <a:lnTo>
                    <a:pt x="8878024" y="2345918"/>
                  </a:lnTo>
                  <a:lnTo>
                    <a:pt x="9145232" y="2242108"/>
                  </a:lnTo>
                  <a:lnTo>
                    <a:pt x="9415132" y="2714206"/>
                  </a:lnTo>
                  <a:lnTo>
                    <a:pt x="9419234" y="2718892"/>
                  </a:lnTo>
                  <a:lnTo>
                    <a:pt x="9424619" y="2721546"/>
                  </a:lnTo>
                  <a:lnTo>
                    <a:pt x="9430601" y="2721991"/>
                  </a:lnTo>
                  <a:lnTo>
                    <a:pt x="9436506" y="2720035"/>
                  </a:lnTo>
                  <a:lnTo>
                    <a:pt x="9441193" y="2715933"/>
                  </a:lnTo>
                  <a:lnTo>
                    <a:pt x="9443847" y="2710548"/>
                  </a:lnTo>
                  <a:lnTo>
                    <a:pt x="9444291" y="2704566"/>
                  </a:lnTo>
                  <a:lnTo>
                    <a:pt x="9442336" y="2698661"/>
                  </a:lnTo>
                  <a:lnTo>
                    <a:pt x="9174759" y="2230640"/>
                  </a:lnTo>
                  <a:lnTo>
                    <a:pt x="9469247" y="2116226"/>
                  </a:lnTo>
                  <a:lnTo>
                    <a:pt x="9477311" y="2113102"/>
                  </a:lnTo>
                  <a:lnTo>
                    <a:pt x="9481312" y="2104021"/>
                  </a:lnTo>
                  <a:lnTo>
                    <a:pt x="9475038" y="2087892"/>
                  </a:lnTo>
                  <a:lnTo>
                    <a:pt x="9465958" y="2083892"/>
                  </a:lnTo>
                  <a:lnTo>
                    <a:pt x="9457893" y="2087029"/>
                  </a:lnTo>
                  <a:lnTo>
                    <a:pt x="9159037" y="2203132"/>
                  </a:lnTo>
                  <a:lnTo>
                    <a:pt x="9129509" y="2151481"/>
                  </a:lnTo>
                  <a:lnTo>
                    <a:pt x="9129509" y="2214613"/>
                  </a:lnTo>
                  <a:lnTo>
                    <a:pt x="8858720" y="2319820"/>
                  </a:lnTo>
                  <a:lnTo>
                    <a:pt x="8857437" y="2319172"/>
                  </a:lnTo>
                  <a:lnTo>
                    <a:pt x="8851455" y="2318740"/>
                  </a:lnTo>
                  <a:lnTo>
                    <a:pt x="8845550" y="2320696"/>
                  </a:lnTo>
                  <a:lnTo>
                    <a:pt x="8840864" y="2324798"/>
                  </a:lnTo>
                  <a:lnTo>
                    <a:pt x="8839670" y="2327211"/>
                  </a:lnTo>
                  <a:lnTo>
                    <a:pt x="8553107" y="2438539"/>
                  </a:lnTo>
                  <a:lnTo>
                    <a:pt x="8543392" y="2424633"/>
                  </a:lnTo>
                  <a:lnTo>
                    <a:pt x="8516874" y="2373833"/>
                  </a:lnTo>
                  <a:lnTo>
                    <a:pt x="8464271" y="2284933"/>
                  </a:lnTo>
                  <a:lnTo>
                    <a:pt x="8464067" y="2284590"/>
                  </a:lnTo>
                  <a:lnTo>
                    <a:pt x="8463966" y="2284311"/>
                  </a:lnTo>
                  <a:lnTo>
                    <a:pt x="8429307" y="2222208"/>
                  </a:lnTo>
                  <a:lnTo>
                    <a:pt x="8429307" y="2290699"/>
                  </a:lnTo>
                  <a:lnTo>
                    <a:pt x="8134261" y="2409444"/>
                  </a:lnTo>
                  <a:lnTo>
                    <a:pt x="8131403" y="2410625"/>
                  </a:lnTo>
                  <a:lnTo>
                    <a:pt x="7679626" y="1596656"/>
                  </a:lnTo>
                  <a:lnTo>
                    <a:pt x="7963205" y="1486801"/>
                  </a:lnTo>
                  <a:lnTo>
                    <a:pt x="7969618" y="1497533"/>
                  </a:lnTo>
                  <a:lnTo>
                    <a:pt x="7992542" y="1535633"/>
                  </a:lnTo>
                  <a:lnTo>
                    <a:pt x="8015681" y="1573733"/>
                  </a:lnTo>
                  <a:lnTo>
                    <a:pt x="8039011" y="1611833"/>
                  </a:lnTo>
                  <a:lnTo>
                    <a:pt x="8062544" y="1649933"/>
                  </a:lnTo>
                  <a:lnTo>
                    <a:pt x="8086268" y="1688033"/>
                  </a:lnTo>
                  <a:lnTo>
                    <a:pt x="8110182" y="1738833"/>
                  </a:lnTo>
                  <a:lnTo>
                    <a:pt x="8134286" y="1776933"/>
                  </a:lnTo>
                  <a:lnTo>
                    <a:pt x="8158581" y="1815033"/>
                  </a:lnTo>
                  <a:lnTo>
                    <a:pt x="8207705" y="1903933"/>
                  </a:lnTo>
                  <a:lnTo>
                    <a:pt x="8410956" y="2259533"/>
                  </a:lnTo>
                  <a:lnTo>
                    <a:pt x="8429307" y="2290699"/>
                  </a:lnTo>
                  <a:lnTo>
                    <a:pt x="8429307" y="2222208"/>
                  </a:lnTo>
                  <a:lnTo>
                    <a:pt x="8423897" y="2212492"/>
                  </a:lnTo>
                  <a:lnTo>
                    <a:pt x="9006865" y="2000059"/>
                  </a:lnTo>
                  <a:lnTo>
                    <a:pt x="9129509" y="2214613"/>
                  </a:lnTo>
                  <a:lnTo>
                    <a:pt x="9129509" y="2151481"/>
                  </a:lnTo>
                  <a:lnTo>
                    <a:pt x="9036723" y="1989162"/>
                  </a:lnTo>
                  <a:lnTo>
                    <a:pt x="9039987" y="1987969"/>
                  </a:lnTo>
                  <a:lnTo>
                    <a:pt x="9044178" y="1978977"/>
                  </a:lnTo>
                  <a:lnTo>
                    <a:pt x="9038247" y="1962721"/>
                  </a:lnTo>
                  <a:lnTo>
                    <a:pt x="9029255" y="1958543"/>
                  </a:lnTo>
                  <a:lnTo>
                    <a:pt x="9021127" y="1961502"/>
                  </a:lnTo>
                  <a:lnTo>
                    <a:pt x="9020950" y="1961565"/>
                  </a:lnTo>
                  <a:lnTo>
                    <a:pt x="8926411" y="1796186"/>
                  </a:lnTo>
                  <a:lnTo>
                    <a:pt x="8926347" y="1796059"/>
                  </a:lnTo>
                  <a:lnTo>
                    <a:pt x="8899144" y="1811604"/>
                  </a:lnTo>
                  <a:lnTo>
                    <a:pt x="8991092" y="1972449"/>
                  </a:lnTo>
                  <a:lnTo>
                    <a:pt x="8408467" y="2184781"/>
                  </a:lnTo>
                  <a:lnTo>
                    <a:pt x="8386445" y="2145233"/>
                  </a:lnTo>
                  <a:lnTo>
                    <a:pt x="8259877" y="1929333"/>
                  </a:lnTo>
                  <a:lnTo>
                    <a:pt x="8210410" y="1840433"/>
                  </a:lnTo>
                  <a:lnTo>
                    <a:pt x="8185937" y="1802333"/>
                  </a:lnTo>
                  <a:lnTo>
                    <a:pt x="8161642" y="1764233"/>
                  </a:lnTo>
                  <a:lnTo>
                    <a:pt x="8137525" y="1713433"/>
                  </a:lnTo>
                  <a:lnTo>
                    <a:pt x="8113598" y="1675333"/>
                  </a:lnTo>
                  <a:lnTo>
                    <a:pt x="8089862" y="1637233"/>
                  </a:lnTo>
                  <a:lnTo>
                    <a:pt x="8066316" y="1599133"/>
                  </a:lnTo>
                  <a:lnTo>
                    <a:pt x="8042948" y="1561033"/>
                  </a:lnTo>
                  <a:lnTo>
                    <a:pt x="8019796" y="1522933"/>
                  </a:lnTo>
                  <a:lnTo>
                    <a:pt x="7996834" y="1484833"/>
                  </a:lnTo>
                  <a:lnTo>
                    <a:pt x="7991462" y="1475854"/>
                  </a:lnTo>
                  <a:lnTo>
                    <a:pt x="8555342" y="1257427"/>
                  </a:lnTo>
                  <a:lnTo>
                    <a:pt x="8581111" y="1293660"/>
                  </a:lnTo>
                  <a:lnTo>
                    <a:pt x="8609711" y="1335176"/>
                  </a:lnTo>
                  <a:lnTo>
                    <a:pt x="8637803" y="1377149"/>
                  </a:lnTo>
                  <a:lnTo>
                    <a:pt x="8665413" y="1419542"/>
                  </a:lnTo>
                  <a:lnTo>
                    <a:pt x="8692591" y="1462290"/>
                  </a:lnTo>
                  <a:lnTo>
                    <a:pt x="8719375" y="1505356"/>
                  </a:lnTo>
                  <a:lnTo>
                    <a:pt x="8745804" y="1548688"/>
                  </a:lnTo>
                  <a:lnTo>
                    <a:pt x="8771915" y="1592249"/>
                  </a:lnTo>
                  <a:lnTo>
                    <a:pt x="8797760" y="1635975"/>
                  </a:lnTo>
                  <a:lnTo>
                    <a:pt x="8823350" y="1679816"/>
                  </a:lnTo>
                  <a:lnTo>
                    <a:pt x="8848763" y="1723745"/>
                  </a:lnTo>
                  <a:lnTo>
                    <a:pt x="8890241" y="1796059"/>
                  </a:lnTo>
                  <a:lnTo>
                    <a:pt x="8899144" y="1811604"/>
                  </a:lnTo>
                  <a:lnTo>
                    <a:pt x="8926335" y="1796059"/>
                  </a:lnTo>
                  <a:lnTo>
                    <a:pt x="8891867" y="1735937"/>
                  </a:lnTo>
                  <a:lnTo>
                    <a:pt x="9590926" y="1503045"/>
                  </a:lnTo>
                  <a:lnTo>
                    <a:pt x="9599130" y="1500301"/>
                  </a:lnTo>
                  <a:lnTo>
                    <a:pt x="9603562" y="1491437"/>
                  </a:lnTo>
                  <a:lnTo>
                    <a:pt x="9598101" y="1475016"/>
                  </a:lnTo>
                  <a:lnTo>
                    <a:pt x="9589224" y="1470583"/>
                  </a:lnTo>
                  <a:lnTo>
                    <a:pt x="9581020" y="1473314"/>
                  </a:lnTo>
                  <a:lnTo>
                    <a:pt x="8875966" y="1708213"/>
                  </a:lnTo>
                  <a:lnTo>
                    <a:pt x="8850605" y="1664347"/>
                  </a:lnTo>
                  <a:lnTo>
                    <a:pt x="8824963" y="1620405"/>
                  </a:lnTo>
                  <a:lnTo>
                    <a:pt x="8799055" y="1576539"/>
                  </a:lnTo>
                  <a:lnTo>
                    <a:pt x="8772830" y="1532788"/>
                  </a:lnTo>
                  <a:lnTo>
                    <a:pt x="8746261" y="1489227"/>
                  </a:lnTo>
                  <a:lnTo>
                    <a:pt x="8719312" y="1445869"/>
                  </a:lnTo>
                  <a:lnTo>
                    <a:pt x="8691931" y="1402803"/>
                  </a:lnTo>
                  <a:lnTo>
                    <a:pt x="8664080" y="1360055"/>
                  </a:lnTo>
                  <a:lnTo>
                    <a:pt x="8635733" y="1317688"/>
                  </a:lnTo>
                  <a:lnTo>
                    <a:pt x="8606828" y="1275753"/>
                  </a:lnTo>
                  <a:lnTo>
                    <a:pt x="8585479" y="1245743"/>
                  </a:lnTo>
                  <a:lnTo>
                    <a:pt x="8842972" y="1145997"/>
                  </a:lnTo>
                  <a:lnTo>
                    <a:pt x="9508007" y="878662"/>
                  </a:lnTo>
                  <a:lnTo>
                    <a:pt x="9513189" y="875233"/>
                  </a:lnTo>
                  <a:lnTo>
                    <a:pt x="9516542" y="870242"/>
                  </a:lnTo>
                  <a:lnTo>
                    <a:pt x="9517774" y="864362"/>
                  </a:lnTo>
                  <a:lnTo>
                    <a:pt x="9516618" y="858253"/>
                  </a:lnTo>
                  <a:lnTo>
                    <a:pt x="9513176" y="853071"/>
                  </a:lnTo>
                  <a:lnTo>
                    <a:pt x="9508198" y="849718"/>
                  </a:lnTo>
                  <a:lnTo>
                    <a:pt x="9502318" y="848487"/>
                  </a:lnTo>
                  <a:lnTo>
                    <a:pt x="9495803" y="849718"/>
                  </a:lnTo>
                  <a:lnTo>
                    <a:pt x="9496019" y="849718"/>
                  </a:lnTo>
                  <a:lnTo>
                    <a:pt x="8831402" y="1116876"/>
                  </a:lnTo>
                  <a:lnTo>
                    <a:pt x="8566467" y="1219517"/>
                  </a:lnTo>
                  <a:lnTo>
                    <a:pt x="8547252" y="1193380"/>
                  </a:lnTo>
                  <a:lnTo>
                    <a:pt x="8516480" y="1153045"/>
                  </a:lnTo>
                  <a:lnTo>
                    <a:pt x="8485010" y="1113358"/>
                  </a:lnTo>
                  <a:lnTo>
                    <a:pt x="8452790" y="1074343"/>
                  </a:lnTo>
                  <a:lnTo>
                    <a:pt x="8419795" y="1036078"/>
                  </a:lnTo>
                  <a:lnTo>
                    <a:pt x="8385975" y="998601"/>
                  </a:lnTo>
                  <a:lnTo>
                    <a:pt x="8351304" y="961974"/>
                  </a:lnTo>
                  <a:lnTo>
                    <a:pt x="8315719" y="926223"/>
                  </a:lnTo>
                  <a:lnTo>
                    <a:pt x="8279193" y="891438"/>
                  </a:lnTo>
                  <a:lnTo>
                    <a:pt x="8241690" y="857643"/>
                  </a:lnTo>
                  <a:lnTo>
                    <a:pt x="8203171" y="824890"/>
                  </a:lnTo>
                  <a:lnTo>
                    <a:pt x="8163585" y="793254"/>
                  </a:lnTo>
                  <a:lnTo>
                    <a:pt x="8128114" y="766673"/>
                  </a:lnTo>
                  <a:lnTo>
                    <a:pt x="8127974" y="766279"/>
                  </a:lnTo>
                  <a:lnTo>
                    <a:pt x="8109039" y="717842"/>
                  </a:lnTo>
                  <a:lnTo>
                    <a:pt x="8090497" y="669251"/>
                  </a:lnTo>
                  <a:lnTo>
                    <a:pt x="8072348" y="620522"/>
                  </a:lnTo>
                  <a:lnTo>
                    <a:pt x="8054581" y="571639"/>
                  </a:lnTo>
                  <a:lnTo>
                    <a:pt x="8037220" y="522630"/>
                  </a:lnTo>
                  <a:lnTo>
                    <a:pt x="8020240" y="473481"/>
                  </a:lnTo>
                  <a:lnTo>
                    <a:pt x="8003654" y="424205"/>
                  </a:lnTo>
                  <a:lnTo>
                    <a:pt x="7987462" y="374789"/>
                  </a:lnTo>
                  <a:lnTo>
                    <a:pt x="7971663" y="325259"/>
                  </a:lnTo>
                  <a:lnTo>
                    <a:pt x="7956270" y="275590"/>
                  </a:lnTo>
                  <a:lnTo>
                    <a:pt x="7941272" y="225806"/>
                  </a:lnTo>
                  <a:lnTo>
                    <a:pt x="7926667" y="175895"/>
                  </a:lnTo>
                  <a:lnTo>
                    <a:pt x="7921866" y="159245"/>
                  </a:lnTo>
                  <a:lnTo>
                    <a:pt x="7905775" y="165696"/>
                  </a:lnTo>
                  <a:lnTo>
                    <a:pt x="7661694" y="263690"/>
                  </a:lnTo>
                  <a:lnTo>
                    <a:pt x="7567854" y="16827"/>
                  </a:lnTo>
                  <a:lnTo>
                    <a:pt x="7562329" y="8064"/>
                  </a:lnTo>
                  <a:lnTo>
                    <a:pt x="7554150" y="2286"/>
                  </a:lnTo>
                  <a:lnTo>
                    <a:pt x="7544397" y="0"/>
                  </a:lnTo>
                  <a:lnTo>
                    <a:pt x="7534173" y="1701"/>
                  </a:lnTo>
                  <a:lnTo>
                    <a:pt x="7525398" y="7226"/>
                  </a:lnTo>
                  <a:lnTo>
                    <a:pt x="7519632" y="15405"/>
                  </a:lnTo>
                  <a:lnTo>
                    <a:pt x="7517346" y="25146"/>
                  </a:lnTo>
                  <a:lnTo>
                    <a:pt x="7519035" y="35382"/>
                  </a:lnTo>
                  <a:lnTo>
                    <a:pt x="7613231" y="283146"/>
                  </a:lnTo>
                  <a:lnTo>
                    <a:pt x="7397826" y="369633"/>
                  </a:lnTo>
                  <a:lnTo>
                    <a:pt x="7347966" y="235775"/>
                  </a:lnTo>
                  <a:lnTo>
                    <a:pt x="7342492" y="226961"/>
                  </a:lnTo>
                  <a:lnTo>
                    <a:pt x="7334351" y="221145"/>
                  </a:lnTo>
                  <a:lnTo>
                    <a:pt x="7324623" y="218795"/>
                  </a:lnTo>
                  <a:lnTo>
                    <a:pt x="7314387" y="220421"/>
                  </a:lnTo>
                  <a:lnTo>
                    <a:pt x="7305573" y="225894"/>
                  </a:lnTo>
                  <a:lnTo>
                    <a:pt x="7299757" y="234035"/>
                  </a:lnTo>
                  <a:lnTo>
                    <a:pt x="7297407" y="243763"/>
                  </a:lnTo>
                  <a:lnTo>
                    <a:pt x="7299033" y="254000"/>
                  </a:lnTo>
                  <a:lnTo>
                    <a:pt x="7445210" y="646353"/>
                  </a:lnTo>
                  <a:lnTo>
                    <a:pt x="7494105" y="628103"/>
                  </a:lnTo>
                  <a:lnTo>
                    <a:pt x="7490117" y="617283"/>
                  </a:lnTo>
                  <a:lnTo>
                    <a:pt x="7408773" y="398995"/>
                  </a:lnTo>
                  <a:lnTo>
                    <a:pt x="7624369" y="312445"/>
                  </a:lnTo>
                  <a:lnTo>
                    <a:pt x="7717726" y="557974"/>
                  </a:lnTo>
                  <a:lnTo>
                    <a:pt x="7766532" y="539419"/>
                  </a:lnTo>
                  <a:lnTo>
                    <a:pt x="7672832" y="292989"/>
                  </a:lnTo>
                  <a:lnTo>
                    <a:pt x="7901419" y="201206"/>
                  </a:lnTo>
                  <a:lnTo>
                    <a:pt x="7926298" y="284746"/>
                  </a:lnTo>
                  <a:lnTo>
                    <a:pt x="7941780" y="334657"/>
                  </a:lnTo>
                  <a:lnTo>
                    <a:pt x="7957655" y="384429"/>
                  </a:lnTo>
                  <a:lnTo>
                    <a:pt x="7973923" y="434086"/>
                  </a:lnTo>
                  <a:lnTo>
                    <a:pt x="7990586" y="483603"/>
                  </a:lnTo>
                  <a:lnTo>
                    <a:pt x="8007642" y="532980"/>
                  </a:lnTo>
                  <a:lnTo>
                    <a:pt x="8025104" y="582231"/>
                  </a:lnTo>
                  <a:lnTo>
                    <a:pt x="8042948" y="631342"/>
                  </a:lnTo>
                  <a:lnTo>
                    <a:pt x="8061185" y="680300"/>
                  </a:lnTo>
                  <a:lnTo>
                    <a:pt x="8079816" y="729132"/>
                  </a:lnTo>
                  <a:lnTo>
                    <a:pt x="8098282" y="776414"/>
                  </a:lnTo>
                  <a:lnTo>
                    <a:pt x="8098244" y="777900"/>
                  </a:lnTo>
                  <a:lnTo>
                    <a:pt x="8100301" y="783551"/>
                  </a:lnTo>
                  <a:lnTo>
                    <a:pt x="8101711" y="785088"/>
                  </a:lnTo>
                  <a:lnTo>
                    <a:pt x="8102016" y="785850"/>
                  </a:lnTo>
                  <a:lnTo>
                    <a:pt x="8102689" y="786142"/>
                  </a:lnTo>
                  <a:lnTo>
                    <a:pt x="8104518" y="788123"/>
                  </a:lnTo>
                  <a:lnTo>
                    <a:pt x="8144484" y="818083"/>
                  </a:lnTo>
                  <a:lnTo>
                    <a:pt x="8183372" y="849172"/>
                  </a:lnTo>
                  <a:lnTo>
                    <a:pt x="8221243" y="881367"/>
                  </a:lnTo>
                  <a:lnTo>
                    <a:pt x="8258111" y="914590"/>
                  </a:lnTo>
                  <a:lnTo>
                    <a:pt x="8294040" y="948829"/>
                  </a:lnTo>
                  <a:lnTo>
                    <a:pt x="8329054" y="983996"/>
                  </a:lnTo>
                  <a:lnTo>
                    <a:pt x="8363191" y="1020076"/>
                  </a:lnTo>
                  <a:lnTo>
                    <a:pt x="8396503" y="1056995"/>
                  </a:lnTo>
                  <a:lnTo>
                    <a:pt x="8429015" y="1094714"/>
                  </a:lnTo>
                  <a:lnTo>
                    <a:pt x="8460778" y="1133195"/>
                  </a:lnTo>
                  <a:lnTo>
                    <a:pt x="8491830" y="1172375"/>
                  </a:lnTo>
                  <a:lnTo>
                    <a:pt x="8522221" y="1212215"/>
                  </a:lnTo>
                  <a:lnTo>
                    <a:pt x="8536203" y="1231239"/>
                  </a:lnTo>
                  <a:lnTo>
                    <a:pt x="7975168" y="1448574"/>
                  </a:lnTo>
                  <a:lnTo>
                    <a:pt x="7951521" y="1408633"/>
                  </a:lnTo>
                  <a:lnTo>
                    <a:pt x="7929169" y="1370533"/>
                  </a:lnTo>
                  <a:lnTo>
                    <a:pt x="7907033" y="1332433"/>
                  </a:lnTo>
                  <a:lnTo>
                    <a:pt x="7885112" y="1294333"/>
                  </a:lnTo>
                  <a:lnTo>
                    <a:pt x="7863408" y="1256233"/>
                  </a:lnTo>
                  <a:lnTo>
                    <a:pt x="7841932" y="1218133"/>
                  </a:lnTo>
                  <a:lnTo>
                    <a:pt x="7820673" y="1180033"/>
                  </a:lnTo>
                  <a:lnTo>
                    <a:pt x="7799641" y="1154633"/>
                  </a:lnTo>
                  <a:lnTo>
                    <a:pt x="7795400" y="1141933"/>
                  </a:lnTo>
                  <a:lnTo>
                    <a:pt x="7778089" y="1141933"/>
                  </a:lnTo>
                  <a:lnTo>
                    <a:pt x="7773543" y="1154633"/>
                  </a:lnTo>
                  <a:lnTo>
                    <a:pt x="7771066" y="1154633"/>
                  </a:lnTo>
                  <a:lnTo>
                    <a:pt x="7770812" y="1167333"/>
                  </a:lnTo>
                  <a:lnTo>
                    <a:pt x="7772971" y="1167333"/>
                  </a:lnTo>
                  <a:lnTo>
                    <a:pt x="7793914" y="1205433"/>
                  </a:lnTo>
                  <a:lnTo>
                    <a:pt x="7815097" y="1230833"/>
                  </a:lnTo>
                  <a:lnTo>
                    <a:pt x="7836509" y="1268933"/>
                  </a:lnTo>
                  <a:lnTo>
                    <a:pt x="7858150" y="1307033"/>
                  </a:lnTo>
                  <a:lnTo>
                    <a:pt x="7880007" y="1345133"/>
                  </a:lnTo>
                  <a:lnTo>
                    <a:pt x="7902092" y="1383233"/>
                  </a:lnTo>
                  <a:lnTo>
                    <a:pt x="7924381" y="1421333"/>
                  </a:lnTo>
                  <a:lnTo>
                    <a:pt x="7946898" y="1459433"/>
                  </a:lnTo>
                  <a:lnTo>
                    <a:pt x="7447445" y="1652993"/>
                  </a:lnTo>
                  <a:lnTo>
                    <a:pt x="7439355" y="1656054"/>
                  </a:lnTo>
                  <a:lnTo>
                    <a:pt x="7435266" y="1665084"/>
                  </a:lnTo>
                  <a:lnTo>
                    <a:pt x="7441387" y="1681276"/>
                  </a:lnTo>
                  <a:lnTo>
                    <a:pt x="7450417" y="1685366"/>
                  </a:lnTo>
                  <a:lnTo>
                    <a:pt x="7458519" y="1682305"/>
                  </a:lnTo>
                  <a:lnTo>
                    <a:pt x="7650137" y="1608086"/>
                  </a:lnTo>
                  <a:lnTo>
                    <a:pt x="8102371" y="2422880"/>
                  </a:lnTo>
                  <a:lnTo>
                    <a:pt x="8065579" y="2440533"/>
                  </a:lnTo>
                  <a:lnTo>
                    <a:pt x="8022806" y="2468372"/>
                  </a:lnTo>
                  <a:lnTo>
                    <a:pt x="7987347" y="2505481"/>
                  </a:lnTo>
                  <a:lnTo>
                    <a:pt x="7961300" y="2572016"/>
                  </a:lnTo>
                  <a:lnTo>
                    <a:pt x="7961262" y="2617076"/>
                  </a:lnTo>
                  <a:lnTo>
                    <a:pt x="7971701" y="2661056"/>
                  </a:lnTo>
                  <a:lnTo>
                    <a:pt x="7990395" y="2701518"/>
                  </a:lnTo>
                  <a:lnTo>
                    <a:pt x="8014906" y="2737256"/>
                  </a:lnTo>
                  <a:lnTo>
                    <a:pt x="8043291" y="2769552"/>
                  </a:lnTo>
                  <a:lnTo>
                    <a:pt x="8073911" y="2799219"/>
                  </a:lnTo>
                  <a:lnTo>
                    <a:pt x="8105102" y="2827096"/>
                  </a:lnTo>
                  <a:lnTo>
                    <a:pt x="8116443" y="2830969"/>
                  </a:lnTo>
                  <a:lnTo>
                    <a:pt x="8122259" y="2829458"/>
                  </a:lnTo>
                  <a:lnTo>
                    <a:pt x="8127212" y="2825699"/>
                  </a:lnTo>
                  <a:lnTo>
                    <a:pt x="8130324" y="2820301"/>
                  </a:lnTo>
                  <a:lnTo>
                    <a:pt x="8131086" y="2814345"/>
                  </a:lnTo>
                  <a:lnTo>
                    <a:pt x="8129575" y="2808541"/>
                  </a:lnTo>
                  <a:lnTo>
                    <a:pt x="8125815" y="2803588"/>
                  </a:lnTo>
                  <a:lnTo>
                    <a:pt x="8094929" y="2775966"/>
                  </a:lnTo>
                  <a:lnTo>
                    <a:pt x="8065833" y="2747784"/>
                  </a:lnTo>
                  <a:lnTo>
                    <a:pt x="8039633" y="2718028"/>
                  </a:lnTo>
                  <a:lnTo>
                    <a:pt x="8017459" y="2685732"/>
                  </a:lnTo>
                  <a:lnTo>
                    <a:pt x="8001140" y="2650388"/>
                  </a:lnTo>
                  <a:lnTo>
                    <a:pt x="7992364" y="2613241"/>
                  </a:lnTo>
                  <a:lnTo>
                    <a:pt x="7992364" y="2576322"/>
                  </a:lnTo>
                  <a:lnTo>
                    <a:pt x="8012951" y="2523540"/>
                  </a:lnTo>
                  <a:lnTo>
                    <a:pt x="8042364" y="2492845"/>
                  </a:lnTo>
                  <a:lnTo>
                    <a:pt x="8080565" y="2468041"/>
                  </a:lnTo>
                  <a:lnTo>
                    <a:pt x="8117637" y="2450363"/>
                  </a:lnTo>
                  <a:lnTo>
                    <a:pt x="8311997" y="2800527"/>
                  </a:lnTo>
                  <a:lnTo>
                    <a:pt x="8063243" y="2944965"/>
                  </a:lnTo>
                  <a:lnTo>
                    <a:pt x="8026921" y="2966631"/>
                  </a:lnTo>
                  <a:lnTo>
                    <a:pt x="8016519" y="2973806"/>
                  </a:lnTo>
                  <a:lnTo>
                    <a:pt x="8015313" y="2973171"/>
                  </a:lnTo>
                  <a:lnTo>
                    <a:pt x="8009331" y="2972625"/>
                  </a:lnTo>
                  <a:lnTo>
                    <a:pt x="8003400" y="2974467"/>
                  </a:lnTo>
                  <a:lnTo>
                    <a:pt x="7998638" y="2978480"/>
                  </a:lnTo>
                  <a:lnTo>
                    <a:pt x="7995882" y="2983814"/>
                  </a:lnTo>
                  <a:lnTo>
                    <a:pt x="7995463" y="2988310"/>
                  </a:lnTo>
                  <a:lnTo>
                    <a:pt x="7990967" y="2991408"/>
                  </a:lnTo>
                  <a:lnTo>
                    <a:pt x="7958188" y="3020796"/>
                  </a:lnTo>
                  <a:lnTo>
                    <a:pt x="7931404" y="3056305"/>
                  </a:lnTo>
                  <a:lnTo>
                    <a:pt x="7908391" y="3118561"/>
                  </a:lnTo>
                  <a:lnTo>
                    <a:pt x="7904454" y="3151098"/>
                  </a:lnTo>
                  <a:lnTo>
                    <a:pt x="7904531" y="3185249"/>
                  </a:lnTo>
                  <a:lnTo>
                    <a:pt x="7912735" y="3249422"/>
                  </a:lnTo>
                  <a:lnTo>
                    <a:pt x="7927111" y="3312642"/>
                  </a:lnTo>
                  <a:lnTo>
                    <a:pt x="7939125" y="3353993"/>
                  </a:lnTo>
                  <a:lnTo>
                    <a:pt x="7956842" y="3394735"/>
                  </a:lnTo>
                  <a:lnTo>
                    <a:pt x="7983575" y="3430016"/>
                  </a:lnTo>
                  <a:lnTo>
                    <a:pt x="8022717" y="3453409"/>
                  </a:lnTo>
                  <a:lnTo>
                    <a:pt x="8032318" y="3423589"/>
                  </a:lnTo>
                  <a:lnTo>
                    <a:pt x="8017789" y="3416947"/>
                  </a:lnTo>
                  <a:lnTo>
                    <a:pt x="8005064" y="3407219"/>
                  </a:lnTo>
                  <a:lnTo>
                    <a:pt x="7975841" y="3362287"/>
                  </a:lnTo>
                  <a:lnTo>
                    <a:pt x="7962722" y="3324542"/>
                  </a:lnTo>
                  <a:lnTo>
                    <a:pt x="7950047" y="3274364"/>
                  </a:lnTo>
                  <a:lnTo>
                    <a:pt x="7938516" y="3212820"/>
                  </a:lnTo>
                  <a:lnTo>
                    <a:pt x="7935709" y="3182391"/>
                  </a:lnTo>
                  <a:lnTo>
                    <a:pt x="7935735" y="3152838"/>
                  </a:lnTo>
                  <a:lnTo>
                    <a:pt x="7946542" y="3097492"/>
                  </a:lnTo>
                  <a:lnTo>
                    <a:pt x="7981239" y="3041980"/>
                  </a:lnTo>
                  <a:lnTo>
                    <a:pt x="8008988" y="3017215"/>
                  </a:lnTo>
                  <a:lnTo>
                    <a:pt x="8022196" y="3041205"/>
                  </a:lnTo>
                  <a:lnTo>
                    <a:pt x="8047355" y="3086582"/>
                  </a:lnTo>
                  <a:lnTo>
                    <a:pt x="8072641" y="3131883"/>
                  </a:lnTo>
                  <a:lnTo>
                    <a:pt x="8098079" y="3177095"/>
                  </a:lnTo>
                  <a:lnTo>
                    <a:pt x="8123669" y="3222231"/>
                  </a:lnTo>
                  <a:lnTo>
                    <a:pt x="8149387" y="3267291"/>
                  </a:lnTo>
                  <a:lnTo>
                    <a:pt x="8175257" y="3312261"/>
                  </a:lnTo>
                  <a:lnTo>
                    <a:pt x="8201266" y="3357143"/>
                  </a:lnTo>
                  <a:lnTo>
                    <a:pt x="8202358" y="3359023"/>
                  </a:lnTo>
                  <a:lnTo>
                    <a:pt x="8146796" y="3391928"/>
                  </a:lnTo>
                  <a:lnTo>
                    <a:pt x="8162760" y="3418878"/>
                  </a:lnTo>
                  <a:lnTo>
                    <a:pt x="8218157" y="3386086"/>
                  </a:lnTo>
                  <a:lnTo>
                    <a:pt x="8227428" y="3401949"/>
                  </a:lnTo>
                  <a:lnTo>
                    <a:pt x="8253717" y="3446678"/>
                  </a:lnTo>
                  <a:lnTo>
                    <a:pt x="8280159" y="3491319"/>
                  </a:lnTo>
                  <a:lnTo>
                    <a:pt x="8306740" y="3535870"/>
                  </a:lnTo>
                  <a:lnTo>
                    <a:pt x="8333460" y="3580346"/>
                  </a:lnTo>
                  <a:lnTo>
                    <a:pt x="8360321" y="3624745"/>
                  </a:lnTo>
                  <a:lnTo>
                    <a:pt x="8387321" y="3669042"/>
                  </a:lnTo>
                  <a:lnTo>
                    <a:pt x="8414461" y="3713264"/>
                  </a:lnTo>
                  <a:lnTo>
                    <a:pt x="8441753" y="3757409"/>
                  </a:lnTo>
                  <a:lnTo>
                    <a:pt x="8469173" y="3801465"/>
                  </a:lnTo>
                  <a:lnTo>
                    <a:pt x="8484933" y="3808641"/>
                  </a:lnTo>
                  <a:lnTo>
                    <a:pt x="8490763" y="3806444"/>
                  </a:lnTo>
                  <a:lnTo>
                    <a:pt x="8495284" y="3802176"/>
                  </a:lnTo>
                  <a:lnTo>
                    <a:pt x="8497722" y="3796690"/>
                  </a:lnTo>
                  <a:lnTo>
                    <a:pt x="8497938" y="3790683"/>
                  </a:lnTo>
                  <a:lnTo>
                    <a:pt x="8495754" y="3784866"/>
                  </a:lnTo>
                  <a:lnTo>
                    <a:pt x="8468373" y="3740886"/>
                  </a:lnTo>
                  <a:lnTo>
                    <a:pt x="8441144" y="3696843"/>
                  </a:lnTo>
                  <a:lnTo>
                    <a:pt x="8414055" y="3652697"/>
                  </a:lnTo>
                  <a:lnTo>
                    <a:pt x="8387105" y="3608476"/>
                  </a:lnTo>
                  <a:lnTo>
                    <a:pt x="8360283" y="3564166"/>
                  </a:lnTo>
                  <a:lnTo>
                    <a:pt x="8333613" y="3519779"/>
                  </a:lnTo>
                  <a:lnTo>
                    <a:pt x="8307095" y="3475317"/>
                  </a:lnTo>
                  <a:lnTo>
                    <a:pt x="8280705" y="3430752"/>
                  </a:lnTo>
                  <a:lnTo>
                    <a:pt x="8254454" y="3386112"/>
                  </a:lnTo>
                  <a:lnTo>
                    <a:pt x="8245107" y="3370122"/>
                  </a:lnTo>
                  <a:lnTo>
                    <a:pt x="8533397" y="3199396"/>
                  </a:lnTo>
                  <a:lnTo>
                    <a:pt x="8583003" y="3288754"/>
                  </a:lnTo>
                  <a:lnTo>
                    <a:pt x="8608111" y="3333940"/>
                  </a:lnTo>
                  <a:lnTo>
                    <a:pt x="8633409" y="3379165"/>
                  </a:lnTo>
                  <a:lnTo>
                    <a:pt x="8658974" y="3424313"/>
                  </a:lnTo>
                  <a:lnTo>
                    <a:pt x="8684920" y="3469309"/>
                  </a:lnTo>
                  <a:lnTo>
                    <a:pt x="8711362" y="3514052"/>
                  </a:lnTo>
                  <a:lnTo>
                    <a:pt x="8738400" y="3558451"/>
                  </a:lnTo>
                  <a:lnTo>
                    <a:pt x="8766137" y="3602431"/>
                  </a:lnTo>
                  <a:lnTo>
                    <a:pt x="8794674" y="3645890"/>
                  </a:lnTo>
                  <a:lnTo>
                    <a:pt x="8824125" y="3688740"/>
                  </a:lnTo>
                  <a:lnTo>
                    <a:pt x="8854580" y="3730891"/>
                  </a:lnTo>
                  <a:lnTo>
                    <a:pt x="8886165" y="3772243"/>
                  </a:lnTo>
                  <a:lnTo>
                    <a:pt x="8918969" y="3812730"/>
                  </a:lnTo>
                  <a:lnTo>
                    <a:pt x="8929599" y="3818280"/>
                  </a:lnTo>
                  <a:lnTo>
                    <a:pt x="8935568" y="3817658"/>
                  </a:lnTo>
                  <a:lnTo>
                    <a:pt x="8941041" y="3814699"/>
                  </a:lnTo>
                  <a:lnTo>
                    <a:pt x="8944927" y="3809835"/>
                  </a:lnTo>
                  <a:lnTo>
                    <a:pt x="8946591" y="3804069"/>
                  </a:lnTo>
                  <a:lnTo>
                    <a:pt x="8945969" y="3798100"/>
                  </a:lnTo>
                  <a:lnTo>
                    <a:pt x="8943010" y="3792626"/>
                  </a:lnTo>
                  <a:lnTo>
                    <a:pt x="8910739" y="3752812"/>
                  </a:lnTo>
                  <a:lnTo>
                    <a:pt x="8879662" y="3712108"/>
                  </a:lnTo>
                  <a:lnTo>
                    <a:pt x="8849665" y="3670592"/>
                  </a:lnTo>
                  <a:lnTo>
                    <a:pt x="8820620" y="3628339"/>
                  </a:lnTo>
                  <a:lnTo>
                    <a:pt x="8792451" y="3585438"/>
                  </a:lnTo>
                  <a:lnTo>
                    <a:pt x="8765045" y="3541966"/>
                  </a:lnTo>
                  <a:lnTo>
                    <a:pt x="8738273" y="3497999"/>
                  </a:lnTo>
                  <a:lnTo>
                    <a:pt x="8712048" y="3453612"/>
                  </a:lnTo>
                  <a:lnTo>
                    <a:pt x="8686254" y="3408896"/>
                  </a:lnTo>
                  <a:lnTo>
                    <a:pt x="8660790" y="3363925"/>
                  </a:lnTo>
                  <a:lnTo>
                    <a:pt x="8635543" y="3318789"/>
                  </a:lnTo>
                  <a:lnTo>
                    <a:pt x="8610397" y="3273552"/>
                  </a:lnTo>
                  <a:lnTo>
                    <a:pt x="8557514" y="3178289"/>
                  </a:lnTo>
                  <a:lnTo>
                    <a:pt x="8557781" y="3173831"/>
                  </a:lnTo>
                  <a:lnTo>
                    <a:pt x="8555736" y="3167951"/>
                  </a:lnTo>
                  <a:lnTo>
                    <a:pt x="8551570" y="3163341"/>
                  </a:lnTo>
                  <a:lnTo>
                    <a:pt x="8548370" y="3161830"/>
                  </a:lnTo>
                  <a:lnTo>
                    <a:pt x="8518182" y="3107448"/>
                  </a:lnTo>
                  <a:lnTo>
                    <a:pt x="8518182" y="3171990"/>
                  </a:lnTo>
                  <a:lnTo>
                    <a:pt x="8229320" y="3343059"/>
                  </a:lnTo>
                  <a:lnTo>
                    <a:pt x="8202396" y="3296589"/>
                  </a:lnTo>
                  <a:lnTo>
                    <a:pt x="8176577" y="3251708"/>
                  </a:lnTo>
                  <a:lnTo>
                    <a:pt x="8150898" y="3206737"/>
                  </a:lnTo>
                  <a:lnTo>
                    <a:pt x="8125371" y="3161690"/>
                  </a:lnTo>
                  <a:lnTo>
                    <a:pt x="8099971" y="3116567"/>
                  </a:lnTo>
                  <a:lnTo>
                    <a:pt x="8074723" y="3071355"/>
                  </a:lnTo>
                  <a:lnTo>
                    <a:pt x="8049628" y="3026054"/>
                  </a:lnTo>
                  <a:lnTo>
                    <a:pt x="8034845" y="2999194"/>
                  </a:lnTo>
                  <a:lnTo>
                    <a:pt x="8043202" y="2993440"/>
                  </a:lnTo>
                  <a:lnTo>
                    <a:pt x="8078965" y="2972066"/>
                  </a:lnTo>
                  <a:lnTo>
                    <a:pt x="8327212" y="2827934"/>
                  </a:lnTo>
                  <a:lnTo>
                    <a:pt x="8518182" y="3171990"/>
                  </a:lnTo>
                  <a:lnTo>
                    <a:pt x="8518182" y="3107448"/>
                  </a:lnTo>
                  <a:lnTo>
                    <a:pt x="8352828" y="2809532"/>
                  </a:lnTo>
                  <a:lnTo>
                    <a:pt x="8354047" y="2807030"/>
                  </a:lnTo>
                  <a:lnTo>
                    <a:pt x="8354454" y="2801035"/>
                  </a:lnTo>
                  <a:lnTo>
                    <a:pt x="8352447" y="2795155"/>
                  </a:lnTo>
                  <a:lnTo>
                    <a:pt x="8348332" y="2790494"/>
                  </a:lnTo>
                  <a:lnTo>
                    <a:pt x="8342922" y="2787878"/>
                  </a:lnTo>
                  <a:lnTo>
                    <a:pt x="8340738" y="2787739"/>
                  </a:lnTo>
                  <a:lnTo>
                    <a:pt x="8146720" y="2438209"/>
                  </a:lnTo>
                  <a:lnTo>
                    <a:pt x="8445398" y="2318004"/>
                  </a:lnTo>
                  <a:lnTo>
                    <a:pt x="8463331" y="2348433"/>
                  </a:lnTo>
                  <a:lnTo>
                    <a:pt x="8489747" y="2386533"/>
                  </a:lnTo>
                  <a:lnTo>
                    <a:pt x="8516290" y="2437333"/>
                  </a:lnTo>
                  <a:lnTo>
                    <a:pt x="8526399" y="2451785"/>
                  </a:lnTo>
                  <a:lnTo>
                    <a:pt x="8523922" y="2457399"/>
                  </a:lnTo>
                  <a:lnTo>
                    <a:pt x="8530184" y="2473528"/>
                  </a:lnTo>
                  <a:lnTo>
                    <a:pt x="8539264" y="2477528"/>
                  </a:lnTo>
                  <a:lnTo>
                    <a:pt x="8543252" y="2475979"/>
                  </a:lnTo>
                  <a:lnTo>
                    <a:pt x="8596744" y="2577033"/>
                  </a:lnTo>
                  <a:lnTo>
                    <a:pt x="8623821" y="2615133"/>
                  </a:lnTo>
                  <a:lnTo>
                    <a:pt x="8678354" y="2716733"/>
                  </a:lnTo>
                  <a:lnTo>
                    <a:pt x="8705799" y="2754833"/>
                  </a:lnTo>
                  <a:lnTo>
                    <a:pt x="8761019" y="2856433"/>
                  </a:lnTo>
                  <a:lnTo>
                    <a:pt x="8788806" y="2894533"/>
                  </a:lnTo>
                  <a:lnTo>
                    <a:pt x="8844674" y="2996133"/>
                  </a:lnTo>
                  <a:lnTo>
                    <a:pt x="8872766" y="3034233"/>
                  </a:lnTo>
                  <a:lnTo>
                    <a:pt x="8929230" y="3135833"/>
                  </a:lnTo>
                  <a:lnTo>
                    <a:pt x="8957589" y="3173933"/>
                  </a:lnTo>
                  <a:lnTo>
                    <a:pt x="9014587" y="3275533"/>
                  </a:lnTo>
                  <a:lnTo>
                    <a:pt x="9043200" y="3313633"/>
                  </a:lnTo>
                  <a:lnTo>
                    <a:pt x="9100668" y="3415233"/>
                  </a:lnTo>
                  <a:lnTo>
                    <a:pt x="9129509" y="3453333"/>
                  </a:lnTo>
                  <a:lnTo>
                    <a:pt x="9187396" y="3554933"/>
                  </a:lnTo>
                  <a:lnTo>
                    <a:pt x="9216428" y="3593033"/>
                  </a:lnTo>
                  <a:lnTo>
                    <a:pt x="9274670" y="3694633"/>
                  </a:lnTo>
                  <a:lnTo>
                    <a:pt x="9303868" y="3732733"/>
                  </a:lnTo>
                  <a:lnTo>
                    <a:pt x="9333116" y="3783533"/>
                  </a:lnTo>
                  <a:lnTo>
                    <a:pt x="9362402" y="3821633"/>
                  </a:lnTo>
                  <a:lnTo>
                    <a:pt x="9391739" y="3872433"/>
                  </a:lnTo>
                  <a:lnTo>
                    <a:pt x="9395257" y="3877018"/>
                  </a:lnTo>
                  <a:lnTo>
                    <a:pt x="9296209" y="3918699"/>
                  </a:lnTo>
                  <a:lnTo>
                    <a:pt x="9250388" y="3938879"/>
                  </a:lnTo>
                  <a:lnTo>
                    <a:pt x="9204782" y="3959796"/>
                  </a:lnTo>
                  <a:lnTo>
                    <a:pt x="9159570" y="3981551"/>
                  </a:lnTo>
                  <a:lnTo>
                    <a:pt x="9114892" y="4004272"/>
                  </a:lnTo>
                  <a:lnTo>
                    <a:pt x="9070899" y="4028084"/>
                  </a:lnTo>
                  <a:lnTo>
                    <a:pt x="9027744" y="4053103"/>
                  </a:lnTo>
                  <a:lnTo>
                    <a:pt x="8985580" y="4079456"/>
                  </a:lnTo>
                  <a:lnTo>
                    <a:pt x="8944546" y="4107269"/>
                  </a:lnTo>
                  <a:lnTo>
                    <a:pt x="8904795" y="4136644"/>
                  </a:lnTo>
                  <a:lnTo>
                    <a:pt x="8904541" y="4136847"/>
                  </a:lnTo>
                  <a:lnTo>
                    <a:pt x="8872207" y="4104792"/>
                  </a:lnTo>
                  <a:lnTo>
                    <a:pt x="8851138" y="4127982"/>
                  </a:lnTo>
                  <a:lnTo>
                    <a:pt x="8880094" y="4156697"/>
                  </a:lnTo>
                  <a:lnTo>
                    <a:pt x="8866492" y="4167733"/>
                  </a:lnTo>
                  <a:lnTo>
                    <a:pt x="8829789" y="4200626"/>
                  </a:lnTo>
                  <a:lnTo>
                    <a:pt x="8794813" y="4235462"/>
                  </a:lnTo>
                  <a:lnTo>
                    <a:pt x="8761743" y="4272369"/>
                  </a:lnTo>
                  <a:lnTo>
                    <a:pt x="8730704" y="4311447"/>
                  </a:lnTo>
                  <a:lnTo>
                    <a:pt x="8727770" y="4323067"/>
                  </a:lnTo>
                  <a:lnTo>
                    <a:pt x="8729751" y="4328744"/>
                  </a:lnTo>
                  <a:lnTo>
                    <a:pt x="8733904" y="4333367"/>
                  </a:lnTo>
                  <a:lnTo>
                    <a:pt x="8739530" y="4336021"/>
                  </a:lnTo>
                  <a:lnTo>
                    <a:pt x="8745537" y="4336313"/>
                  </a:lnTo>
                  <a:lnTo>
                    <a:pt x="8751202" y="4334319"/>
                  </a:lnTo>
                  <a:lnTo>
                    <a:pt x="8755824" y="4330166"/>
                  </a:lnTo>
                  <a:lnTo>
                    <a:pt x="8785771" y="4292460"/>
                  </a:lnTo>
                  <a:lnTo>
                    <a:pt x="8817724" y="4256824"/>
                  </a:lnTo>
                  <a:lnTo>
                    <a:pt x="8851544" y="4223143"/>
                  </a:lnTo>
                  <a:lnTo>
                    <a:pt x="8887092" y="4191304"/>
                  </a:lnTo>
                  <a:lnTo>
                    <a:pt x="8901062" y="4179989"/>
                  </a:lnTo>
                  <a:lnTo>
                    <a:pt x="8918130" y="4199750"/>
                  </a:lnTo>
                  <a:lnTo>
                    <a:pt x="8948077" y="4239120"/>
                  </a:lnTo>
                  <a:lnTo>
                    <a:pt x="8976398" y="4280166"/>
                  </a:lnTo>
                  <a:lnTo>
                    <a:pt x="9003627" y="4322369"/>
                  </a:lnTo>
                  <a:lnTo>
                    <a:pt x="9030348" y="4365256"/>
                  </a:lnTo>
                  <a:lnTo>
                    <a:pt x="9166885" y="4585716"/>
                  </a:lnTo>
                  <a:lnTo>
                    <a:pt x="9158224" y="4596333"/>
                  </a:lnTo>
                  <a:lnTo>
                    <a:pt x="9150604" y="4609033"/>
                  </a:lnTo>
                  <a:lnTo>
                    <a:pt x="9145626" y="4621733"/>
                  </a:lnTo>
                  <a:lnTo>
                    <a:pt x="9143174" y="4634433"/>
                  </a:lnTo>
                  <a:lnTo>
                    <a:pt x="9143124" y="4647133"/>
                  </a:lnTo>
                  <a:lnTo>
                    <a:pt x="9145067" y="4659833"/>
                  </a:lnTo>
                  <a:lnTo>
                    <a:pt x="9148686" y="4672533"/>
                  </a:lnTo>
                  <a:lnTo>
                    <a:pt x="9153639" y="4685233"/>
                  </a:lnTo>
                  <a:lnTo>
                    <a:pt x="9159723" y="4710633"/>
                  </a:lnTo>
                  <a:lnTo>
                    <a:pt x="9166758" y="4723333"/>
                  </a:lnTo>
                  <a:lnTo>
                    <a:pt x="9174531" y="4736033"/>
                  </a:lnTo>
                  <a:lnTo>
                    <a:pt x="9182811" y="4748733"/>
                  </a:lnTo>
                  <a:lnTo>
                    <a:pt x="9200388" y="4774133"/>
                  </a:lnTo>
                  <a:lnTo>
                    <a:pt x="9209303" y="4799533"/>
                  </a:lnTo>
                  <a:lnTo>
                    <a:pt x="9218130" y="4812233"/>
                  </a:lnTo>
                  <a:lnTo>
                    <a:pt x="9238742" y="4850333"/>
                  </a:lnTo>
                  <a:lnTo>
                    <a:pt x="9255074" y="4901133"/>
                  </a:lnTo>
                  <a:lnTo>
                    <a:pt x="9267749" y="4939233"/>
                  </a:lnTo>
                  <a:lnTo>
                    <a:pt x="9277363" y="4990033"/>
                  </a:lnTo>
                  <a:lnTo>
                    <a:pt x="9284500" y="5040833"/>
                  </a:lnTo>
                  <a:lnTo>
                    <a:pt x="9289758" y="5078933"/>
                  </a:lnTo>
                  <a:lnTo>
                    <a:pt x="9295092" y="5142433"/>
                  </a:lnTo>
                  <a:lnTo>
                    <a:pt x="9300223" y="5193233"/>
                  </a:lnTo>
                  <a:lnTo>
                    <a:pt x="9304223" y="5244033"/>
                  </a:lnTo>
                  <a:lnTo>
                    <a:pt x="9306192" y="5307533"/>
                  </a:lnTo>
                  <a:lnTo>
                    <a:pt x="9307919" y="5332933"/>
                  </a:lnTo>
                  <a:lnTo>
                    <a:pt x="9320936" y="5383733"/>
                  </a:lnTo>
                  <a:lnTo>
                    <a:pt x="9349702" y="5421833"/>
                  </a:lnTo>
                  <a:lnTo>
                    <a:pt x="9394977" y="5447233"/>
                  </a:lnTo>
                  <a:lnTo>
                    <a:pt x="9423679" y="5447233"/>
                  </a:lnTo>
                  <a:lnTo>
                    <a:pt x="9439859" y="5447233"/>
                  </a:lnTo>
                  <a:lnTo>
                    <a:pt x="9441256" y="5434533"/>
                  </a:lnTo>
                  <a:lnTo>
                    <a:pt x="9434830" y="5421833"/>
                  </a:lnTo>
                  <a:lnTo>
                    <a:pt x="9426207" y="5421833"/>
                  </a:lnTo>
                  <a:lnTo>
                    <a:pt x="9403423" y="5421833"/>
                  </a:lnTo>
                  <a:lnTo>
                    <a:pt x="9370060" y="5396433"/>
                  </a:lnTo>
                  <a:lnTo>
                    <a:pt x="9343072" y="5358333"/>
                  </a:lnTo>
                  <a:lnTo>
                    <a:pt x="9337523" y="5307533"/>
                  </a:lnTo>
                  <a:lnTo>
                    <a:pt x="9335516" y="5244033"/>
                  </a:lnTo>
                  <a:lnTo>
                    <a:pt x="9331439" y="5193233"/>
                  </a:lnTo>
                  <a:lnTo>
                    <a:pt x="9326270" y="5142433"/>
                  </a:lnTo>
                  <a:lnTo>
                    <a:pt x="9320962" y="5078933"/>
                  </a:lnTo>
                  <a:lnTo>
                    <a:pt x="9315577" y="5028133"/>
                  </a:lnTo>
                  <a:lnTo>
                    <a:pt x="9308198" y="4977333"/>
                  </a:lnTo>
                  <a:lnTo>
                    <a:pt x="9298191" y="4939233"/>
                  </a:lnTo>
                  <a:lnTo>
                    <a:pt x="9284894" y="4888433"/>
                  </a:lnTo>
                  <a:lnTo>
                    <a:pt x="9267647" y="4837633"/>
                  </a:lnTo>
                  <a:lnTo>
                    <a:pt x="9245829" y="4799533"/>
                  </a:lnTo>
                  <a:lnTo>
                    <a:pt x="9236723" y="4774133"/>
                  </a:lnTo>
                  <a:lnTo>
                    <a:pt x="9227566" y="4761433"/>
                  </a:lnTo>
                  <a:lnTo>
                    <a:pt x="9209976" y="4736033"/>
                  </a:lnTo>
                  <a:lnTo>
                    <a:pt x="9201874" y="4723333"/>
                  </a:lnTo>
                  <a:lnTo>
                    <a:pt x="9194546" y="4697933"/>
                  </a:lnTo>
                  <a:lnTo>
                    <a:pt x="9188120" y="4685233"/>
                  </a:lnTo>
                  <a:lnTo>
                    <a:pt x="9182722" y="4672533"/>
                  </a:lnTo>
                  <a:lnTo>
                    <a:pt x="9178557" y="4672533"/>
                  </a:lnTo>
                  <a:lnTo>
                    <a:pt x="9175763" y="4659833"/>
                  </a:lnTo>
                  <a:lnTo>
                    <a:pt x="9174378" y="4647133"/>
                  </a:lnTo>
                  <a:lnTo>
                    <a:pt x="9174391" y="4634433"/>
                  </a:lnTo>
                  <a:lnTo>
                    <a:pt x="9175813" y="4634433"/>
                  </a:lnTo>
                  <a:lnTo>
                    <a:pt x="9178849" y="4621733"/>
                  </a:lnTo>
                  <a:lnTo>
                    <a:pt x="9183726" y="4609033"/>
                  </a:lnTo>
                  <a:lnTo>
                    <a:pt x="9190736" y="4609033"/>
                  </a:lnTo>
                  <a:lnTo>
                    <a:pt x="9214561" y="4583633"/>
                  </a:lnTo>
                  <a:lnTo>
                    <a:pt x="9241803" y="4558233"/>
                  </a:lnTo>
                  <a:lnTo>
                    <a:pt x="9271825" y="4545533"/>
                  </a:lnTo>
                  <a:lnTo>
                    <a:pt x="9304007" y="4520133"/>
                  </a:lnTo>
                  <a:lnTo>
                    <a:pt x="9371012" y="4482033"/>
                  </a:lnTo>
                  <a:lnTo>
                    <a:pt x="9404464" y="4469333"/>
                  </a:lnTo>
                  <a:lnTo>
                    <a:pt x="9436481" y="4444035"/>
                  </a:lnTo>
                  <a:lnTo>
                    <a:pt x="9418904" y="4418533"/>
                  </a:lnTo>
                  <a:lnTo>
                    <a:pt x="9407944" y="4427474"/>
                  </a:lnTo>
                  <a:lnTo>
                    <a:pt x="9390418" y="4397222"/>
                  </a:lnTo>
                  <a:lnTo>
                    <a:pt x="9382481" y="4383138"/>
                  </a:lnTo>
                  <a:lnTo>
                    <a:pt x="9382481" y="4446016"/>
                  </a:lnTo>
                  <a:lnTo>
                    <a:pt x="9355239" y="4456633"/>
                  </a:lnTo>
                  <a:lnTo>
                    <a:pt x="9321851" y="4482033"/>
                  </a:lnTo>
                  <a:lnTo>
                    <a:pt x="9288196" y="4494733"/>
                  </a:lnTo>
                  <a:lnTo>
                    <a:pt x="9255417" y="4520133"/>
                  </a:lnTo>
                  <a:lnTo>
                    <a:pt x="9223959" y="4532833"/>
                  </a:lnTo>
                  <a:lnTo>
                    <a:pt x="9194698" y="4558233"/>
                  </a:lnTo>
                  <a:lnTo>
                    <a:pt x="9189720" y="4563084"/>
                  </a:lnTo>
                  <a:lnTo>
                    <a:pt x="9056992" y="4348759"/>
                  </a:lnTo>
                  <a:lnTo>
                    <a:pt x="9030259" y="4305833"/>
                  </a:lnTo>
                  <a:lnTo>
                    <a:pt x="9002598" y="4262971"/>
                  </a:lnTo>
                  <a:lnTo>
                    <a:pt x="8973490" y="4220807"/>
                  </a:lnTo>
                  <a:lnTo>
                    <a:pt x="8942413" y="4179963"/>
                  </a:lnTo>
                  <a:lnTo>
                    <a:pt x="8925433" y="4160316"/>
                  </a:lnTo>
                  <a:lnTo>
                    <a:pt x="8962860" y="4132656"/>
                  </a:lnTo>
                  <a:lnTo>
                    <a:pt x="9002814" y="4105605"/>
                  </a:lnTo>
                  <a:lnTo>
                    <a:pt x="9043949" y="4079913"/>
                  </a:lnTo>
                  <a:lnTo>
                    <a:pt x="9086139" y="4055465"/>
                  </a:lnTo>
                  <a:lnTo>
                    <a:pt x="9129255" y="4032135"/>
                  </a:lnTo>
                  <a:lnTo>
                    <a:pt x="9163482" y="4014736"/>
                  </a:lnTo>
                  <a:lnTo>
                    <a:pt x="9179077" y="4050157"/>
                  </a:lnTo>
                  <a:lnTo>
                    <a:pt x="9200134" y="4096461"/>
                  </a:lnTo>
                  <a:lnTo>
                    <a:pt x="9221749" y="4142486"/>
                  </a:lnTo>
                  <a:lnTo>
                    <a:pt x="9243936" y="4188256"/>
                  </a:lnTo>
                  <a:lnTo>
                    <a:pt x="9266682" y="4233735"/>
                  </a:lnTo>
                  <a:lnTo>
                    <a:pt x="9289986" y="4278935"/>
                  </a:lnTo>
                  <a:lnTo>
                    <a:pt x="9313850" y="4323842"/>
                  </a:lnTo>
                  <a:lnTo>
                    <a:pt x="9338259" y="4368457"/>
                  </a:lnTo>
                  <a:lnTo>
                    <a:pt x="9363215" y="4412767"/>
                  </a:lnTo>
                  <a:lnTo>
                    <a:pt x="9382481" y="4446016"/>
                  </a:lnTo>
                  <a:lnTo>
                    <a:pt x="9382481" y="4383138"/>
                  </a:lnTo>
                  <a:lnTo>
                    <a:pt x="9365653" y="4353255"/>
                  </a:lnTo>
                  <a:lnTo>
                    <a:pt x="9341421" y="4308970"/>
                  </a:lnTo>
                  <a:lnTo>
                    <a:pt x="9317749" y="4264406"/>
                  </a:lnTo>
                  <a:lnTo>
                    <a:pt x="9294622" y="4219549"/>
                  </a:lnTo>
                  <a:lnTo>
                    <a:pt x="9272041" y="4174413"/>
                  </a:lnTo>
                  <a:lnTo>
                    <a:pt x="9250032" y="4128998"/>
                  </a:lnTo>
                  <a:lnTo>
                    <a:pt x="9228569" y="4083316"/>
                  </a:lnTo>
                  <a:lnTo>
                    <a:pt x="9207678" y="4037368"/>
                  </a:lnTo>
                  <a:lnTo>
                    <a:pt x="9191638" y="4000931"/>
                  </a:lnTo>
                  <a:lnTo>
                    <a:pt x="9217698" y="3988384"/>
                  </a:lnTo>
                  <a:lnTo>
                    <a:pt x="9262758" y="3967708"/>
                  </a:lnTo>
                  <a:lnTo>
                    <a:pt x="9308198" y="3947668"/>
                  </a:lnTo>
                  <a:lnTo>
                    <a:pt x="9399676" y="3909072"/>
                  </a:lnTo>
                  <a:lnTo>
                    <a:pt x="9415094" y="3902735"/>
                  </a:lnTo>
                  <a:lnTo>
                    <a:pt x="9421114" y="3910533"/>
                  </a:lnTo>
                  <a:lnTo>
                    <a:pt x="9450527" y="3961333"/>
                  </a:lnTo>
                  <a:lnTo>
                    <a:pt x="9467139" y="3986733"/>
                  </a:lnTo>
                  <a:lnTo>
                    <a:pt x="9493275" y="4024833"/>
                  </a:lnTo>
                  <a:lnTo>
                    <a:pt x="9525051" y="4075633"/>
                  </a:lnTo>
                  <a:lnTo>
                    <a:pt x="9558553" y="4126433"/>
                  </a:lnTo>
                  <a:lnTo>
                    <a:pt x="9589783" y="4177233"/>
                  </a:lnTo>
                  <a:lnTo>
                    <a:pt x="9614738" y="4228033"/>
                  </a:lnTo>
                  <a:lnTo>
                    <a:pt x="9626841" y="4266133"/>
                  </a:lnTo>
                  <a:lnTo>
                    <a:pt x="9629305" y="4266133"/>
                  </a:lnTo>
                  <a:lnTo>
                    <a:pt x="9630664" y="4278833"/>
                  </a:lnTo>
                  <a:lnTo>
                    <a:pt x="9631362" y="4278833"/>
                  </a:lnTo>
                  <a:lnTo>
                    <a:pt x="9631312" y="4291533"/>
                  </a:lnTo>
                  <a:lnTo>
                    <a:pt x="9627718" y="4291533"/>
                  </a:lnTo>
                  <a:lnTo>
                    <a:pt x="9622447" y="4304233"/>
                  </a:lnTo>
                  <a:lnTo>
                    <a:pt x="9615462" y="4304233"/>
                  </a:lnTo>
                  <a:lnTo>
                    <a:pt x="9606661" y="4316933"/>
                  </a:lnTo>
                  <a:lnTo>
                    <a:pt x="9596196" y="4316933"/>
                  </a:lnTo>
                  <a:lnTo>
                    <a:pt x="9584347" y="4329633"/>
                  </a:lnTo>
                  <a:lnTo>
                    <a:pt x="9571164" y="4342333"/>
                  </a:lnTo>
                  <a:lnTo>
                    <a:pt x="9556725" y="4342333"/>
                  </a:lnTo>
                  <a:lnTo>
                    <a:pt x="9525254" y="4355033"/>
                  </a:lnTo>
                  <a:lnTo>
                    <a:pt x="9490837" y="4380433"/>
                  </a:lnTo>
                  <a:lnTo>
                    <a:pt x="9454921" y="4393133"/>
                  </a:lnTo>
                  <a:lnTo>
                    <a:pt x="9418917" y="4418533"/>
                  </a:lnTo>
                  <a:lnTo>
                    <a:pt x="9436595" y="4443946"/>
                  </a:lnTo>
                  <a:lnTo>
                    <a:pt x="9470746" y="4418533"/>
                  </a:lnTo>
                  <a:lnTo>
                    <a:pt x="9538640" y="4393133"/>
                  </a:lnTo>
                  <a:lnTo>
                    <a:pt x="9570707" y="4367733"/>
                  </a:lnTo>
                  <a:lnTo>
                    <a:pt x="9585668" y="4367733"/>
                  </a:lnTo>
                  <a:lnTo>
                    <a:pt x="9599930" y="4355033"/>
                  </a:lnTo>
                  <a:lnTo>
                    <a:pt x="9613278" y="4355033"/>
                  </a:lnTo>
                  <a:lnTo>
                    <a:pt x="9625482" y="4342333"/>
                  </a:lnTo>
                  <a:lnTo>
                    <a:pt x="9636531" y="4329633"/>
                  </a:lnTo>
                  <a:lnTo>
                    <a:pt x="9646310" y="4316933"/>
                  </a:lnTo>
                  <a:lnTo>
                    <a:pt x="9654451" y="4316933"/>
                  </a:lnTo>
                  <a:lnTo>
                    <a:pt x="9660585" y="4304233"/>
                  </a:lnTo>
                  <a:lnTo>
                    <a:pt x="9662630" y="4291533"/>
                  </a:lnTo>
                  <a:lnTo>
                    <a:pt x="9662820" y="4278833"/>
                  </a:lnTo>
                  <a:close/>
                </a:path>
                <a:path w="16057244" h="10984865">
                  <a:moveTo>
                    <a:pt x="10541394" y="9506179"/>
                  </a:moveTo>
                  <a:lnTo>
                    <a:pt x="10490314" y="9501810"/>
                  </a:lnTo>
                  <a:lnTo>
                    <a:pt x="10439997" y="9491662"/>
                  </a:lnTo>
                  <a:lnTo>
                    <a:pt x="10389946" y="9477159"/>
                  </a:lnTo>
                  <a:lnTo>
                    <a:pt x="10339641" y="9459697"/>
                  </a:lnTo>
                  <a:lnTo>
                    <a:pt x="10236238" y="9421558"/>
                  </a:lnTo>
                  <a:lnTo>
                    <a:pt x="10190721" y="9406649"/>
                  </a:lnTo>
                  <a:lnTo>
                    <a:pt x="10143287" y="9393961"/>
                  </a:lnTo>
                  <a:lnTo>
                    <a:pt x="10094557" y="9384665"/>
                  </a:lnTo>
                  <a:lnTo>
                    <a:pt x="10045128" y="9379928"/>
                  </a:lnTo>
                  <a:lnTo>
                    <a:pt x="9995637" y="9380918"/>
                  </a:lnTo>
                  <a:lnTo>
                    <a:pt x="9946691" y="9388805"/>
                  </a:lnTo>
                  <a:lnTo>
                    <a:pt x="9898901" y="9404756"/>
                  </a:lnTo>
                  <a:lnTo>
                    <a:pt x="9883178" y="9428950"/>
                  </a:lnTo>
                  <a:lnTo>
                    <a:pt x="9885337" y="9439097"/>
                  </a:lnTo>
                  <a:lnTo>
                    <a:pt x="9891255" y="9447606"/>
                  </a:lnTo>
                  <a:lnTo>
                    <a:pt x="9899688" y="9452991"/>
                  </a:lnTo>
                  <a:lnTo>
                    <a:pt x="9909531" y="9454832"/>
                  </a:lnTo>
                  <a:lnTo>
                    <a:pt x="9919678" y="9452673"/>
                  </a:lnTo>
                  <a:lnTo>
                    <a:pt x="9966046" y="9437954"/>
                  </a:lnTo>
                  <a:lnTo>
                    <a:pt x="10014648" y="9432036"/>
                  </a:lnTo>
                  <a:lnTo>
                    <a:pt x="10064852" y="9433623"/>
                  </a:lnTo>
                  <a:lnTo>
                    <a:pt x="10116045" y="9441459"/>
                  </a:lnTo>
                  <a:lnTo>
                    <a:pt x="10167595" y="9454286"/>
                  </a:lnTo>
                  <a:lnTo>
                    <a:pt x="10218877" y="9470809"/>
                  </a:lnTo>
                  <a:lnTo>
                    <a:pt x="10305961" y="9503054"/>
                  </a:lnTo>
                  <a:lnTo>
                    <a:pt x="10351021" y="9519234"/>
                  </a:lnTo>
                  <a:lnTo>
                    <a:pt x="10397045" y="9533979"/>
                  </a:lnTo>
                  <a:lnTo>
                    <a:pt x="10443972" y="9546158"/>
                  </a:lnTo>
                  <a:lnTo>
                    <a:pt x="10491762" y="9554654"/>
                  </a:lnTo>
                  <a:lnTo>
                    <a:pt x="10540378" y="9558388"/>
                  </a:lnTo>
                  <a:lnTo>
                    <a:pt x="10541394" y="9506179"/>
                  </a:lnTo>
                  <a:close/>
                </a:path>
                <a:path w="16057244" h="10984865">
                  <a:moveTo>
                    <a:pt x="11286820" y="9652508"/>
                  </a:moveTo>
                  <a:lnTo>
                    <a:pt x="11252708" y="9613633"/>
                  </a:lnTo>
                  <a:lnTo>
                    <a:pt x="11216272" y="9574644"/>
                  </a:lnTo>
                  <a:lnTo>
                    <a:pt x="11177016" y="9537446"/>
                  </a:lnTo>
                  <a:lnTo>
                    <a:pt x="11134395" y="9503905"/>
                  </a:lnTo>
                  <a:lnTo>
                    <a:pt x="11087849" y="9475953"/>
                  </a:lnTo>
                  <a:lnTo>
                    <a:pt x="11036859" y="9455455"/>
                  </a:lnTo>
                  <a:lnTo>
                    <a:pt x="10985005" y="9444495"/>
                  </a:lnTo>
                  <a:lnTo>
                    <a:pt x="10933316" y="9441701"/>
                  </a:lnTo>
                  <a:lnTo>
                    <a:pt x="10882020" y="9445269"/>
                  </a:lnTo>
                  <a:lnTo>
                    <a:pt x="10831398" y="9453385"/>
                  </a:lnTo>
                  <a:lnTo>
                    <a:pt x="10781703" y="9464243"/>
                  </a:lnTo>
                  <a:lnTo>
                    <a:pt x="10683392" y="9488030"/>
                  </a:lnTo>
                  <a:lnTo>
                    <a:pt x="10635640" y="9497797"/>
                  </a:lnTo>
                  <a:lnTo>
                    <a:pt x="10588409" y="9504312"/>
                  </a:lnTo>
                  <a:lnTo>
                    <a:pt x="10541394" y="9506179"/>
                  </a:lnTo>
                  <a:lnTo>
                    <a:pt x="10540619" y="9546158"/>
                  </a:lnTo>
                  <a:lnTo>
                    <a:pt x="10540556" y="9549270"/>
                  </a:lnTo>
                  <a:lnTo>
                    <a:pt x="10540454" y="9554654"/>
                  </a:lnTo>
                  <a:lnTo>
                    <a:pt x="10540378" y="9558388"/>
                  </a:lnTo>
                  <a:lnTo>
                    <a:pt x="10592499" y="9556331"/>
                  </a:lnTo>
                  <a:lnTo>
                    <a:pt x="10644276" y="9549270"/>
                  </a:lnTo>
                  <a:lnTo>
                    <a:pt x="10695330" y="9538906"/>
                  </a:lnTo>
                  <a:lnTo>
                    <a:pt x="10793730" y="9515069"/>
                  </a:lnTo>
                  <a:lnTo>
                    <a:pt x="10841800" y="9504578"/>
                  </a:lnTo>
                  <a:lnTo>
                    <a:pt x="10888459" y="9497111"/>
                  </a:lnTo>
                  <a:lnTo>
                    <a:pt x="10933875" y="9493910"/>
                  </a:lnTo>
                  <a:lnTo>
                    <a:pt x="10978261" y="9496260"/>
                  </a:lnTo>
                  <a:lnTo>
                    <a:pt x="11021771" y="9505442"/>
                  </a:lnTo>
                  <a:lnTo>
                    <a:pt x="11064939" y="9522828"/>
                  </a:lnTo>
                  <a:lnTo>
                    <a:pt x="11105007" y="9547009"/>
                  </a:lnTo>
                  <a:lnTo>
                    <a:pt x="11142637" y="9576740"/>
                  </a:lnTo>
                  <a:lnTo>
                    <a:pt x="11178477" y="9610776"/>
                  </a:lnTo>
                  <a:lnTo>
                    <a:pt x="11213186" y="9647860"/>
                  </a:lnTo>
                  <a:lnTo>
                    <a:pt x="11247412" y="9686747"/>
                  </a:lnTo>
                  <a:lnTo>
                    <a:pt x="11286820" y="9652508"/>
                  </a:lnTo>
                  <a:close/>
                </a:path>
                <a:path w="16057244" h="10984865">
                  <a:moveTo>
                    <a:pt x="12907188" y="10602519"/>
                  </a:moveTo>
                  <a:lnTo>
                    <a:pt x="12902946" y="10550474"/>
                  </a:lnTo>
                  <a:lnTo>
                    <a:pt x="12882791" y="10552328"/>
                  </a:lnTo>
                  <a:lnTo>
                    <a:pt x="12861519" y="10555249"/>
                  </a:lnTo>
                  <a:lnTo>
                    <a:pt x="12839764" y="10559987"/>
                  </a:lnTo>
                  <a:lnTo>
                    <a:pt x="12818148" y="10567353"/>
                  </a:lnTo>
                  <a:lnTo>
                    <a:pt x="12838278" y="10615536"/>
                  </a:lnTo>
                  <a:lnTo>
                    <a:pt x="12853721" y="10610304"/>
                  </a:lnTo>
                  <a:lnTo>
                    <a:pt x="12870307" y="10606723"/>
                  </a:lnTo>
                  <a:lnTo>
                    <a:pt x="12888113" y="10604284"/>
                  </a:lnTo>
                  <a:lnTo>
                    <a:pt x="12907188" y="10602519"/>
                  </a:lnTo>
                  <a:close/>
                </a:path>
                <a:path w="16057244" h="10984865">
                  <a:moveTo>
                    <a:pt x="13089992" y="10984281"/>
                  </a:moveTo>
                  <a:lnTo>
                    <a:pt x="12866142" y="10912920"/>
                  </a:lnTo>
                  <a:lnTo>
                    <a:pt x="12816599" y="10896587"/>
                  </a:lnTo>
                  <a:lnTo>
                    <a:pt x="12767348" y="10879861"/>
                  </a:lnTo>
                  <a:lnTo>
                    <a:pt x="12718466" y="10862602"/>
                  </a:lnTo>
                  <a:lnTo>
                    <a:pt x="12680163" y="10848467"/>
                  </a:lnTo>
                  <a:lnTo>
                    <a:pt x="12685421" y="10841888"/>
                  </a:lnTo>
                  <a:lnTo>
                    <a:pt x="12708154" y="10802811"/>
                  </a:lnTo>
                  <a:lnTo>
                    <a:pt x="12727051" y="10763187"/>
                  </a:lnTo>
                  <a:lnTo>
                    <a:pt x="12744069" y="10725772"/>
                  </a:lnTo>
                  <a:lnTo>
                    <a:pt x="12762852" y="10690009"/>
                  </a:lnTo>
                  <a:lnTo>
                    <a:pt x="12784341" y="10658539"/>
                  </a:lnTo>
                  <a:lnTo>
                    <a:pt x="12809258" y="10633126"/>
                  </a:lnTo>
                  <a:lnTo>
                    <a:pt x="12838278" y="10615536"/>
                  </a:lnTo>
                  <a:lnTo>
                    <a:pt x="12818123" y="10567353"/>
                  </a:lnTo>
                  <a:lnTo>
                    <a:pt x="12776797" y="10592232"/>
                  </a:lnTo>
                  <a:lnTo>
                    <a:pt x="12743650" y="10625823"/>
                  </a:lnTo>
                  <a:lnTo>
                    <a:pt x="12717425" y="10664203"/>
                  </a:lnTo>
                  <a:lnTo>
                    <a:pt x="12696863" y="10703446"/>
                  </a:lnTo>
                  <a:lnTo>
                    <a:pt x="12678931" y="10742613"/>
                  </a:lnTo>
                  <a:lnTo>
                    <a:pt x="12661672" y="10779023"/>
                  </a:lnTo>
                  <a:lnTo>
                    <a:pt x="12642647" y="10812094"/>
                  </a:lnTo>
                  <a:lnTo>
                    <a:pt x="12629274" y="10828858"/>
                  </a:lnTo>
                  <a:lnTo>
                    <a:pt x="12621946" y="10826001"/>
                  </a:lnTo>
                  <a:lnTo>
                    <a:pt x="12574422" y="10806430"/>
                  </a:lnTo>
                  <a:lnTo>
                    <a:pt x="12527432" y="10785831"/>
                  </a:lnTo>
                  <a:lnTo>
                    <a:pt x="12481052" y="10764088"/>
                  </a:lnTo>
                  <a:lnTo>
                    <a:pt x="12435307" y="10741076"/>
                  </a:lnTo>
                  <a:lnTo>
                    <a:pt x="12390272" y="10716679"/>
                  </a:lnTo>
                  <a:lnTo>
                    <a:pt x="12345975" y="10690758"/>
                  </a:lnTo>
                  <a:lnTo>
                    <a:pt x="12336475" y="10684777"/>
                  </a:lnTo>
                  <a:lnTo>
                    <a:pt x="12340133" y="10682999"/>
                  </a:lnTo>
                  <a:lnTo>
                    <a:pt x="12386158" y="10671924"/>
                  </a:lnTo>
                  <a:lnTo>
                    <a:pt x="12435865" y="10667276"/>
                  </a:lnTo>
                  <a:lnTo>
                    <a:pt x="12487694" y="10666578"/>
                  </a:lnTo>
                  <a:lnTo>
                    <a:pt x="12488177" y="10666578"/>
                  </a:lnTo>
                  <a:lnTo>
                    <a:pt x="12488405" y="10637888"/>
                  </a:lnTo>
                  <a:lnTo>
                    <a:pt x="12488278" y="10654424"/>
                  </a:lnTo>
                  <a:lnTo>
                    <a:pt x="12488177" y="10666578"/>
                  </a:lnTo>
                  <a:lnTo>
                    <a:pt x="12541491" y="10666730"/>
                  </a:lnTo>
                  <a:lnTo>
                    <a:pt x="12597181" y="10663923"/>
                  </a:lnTo>
                  <a:lnTo>
                    <a:pt x="12653074" y="10654424"/>
                  </a:lnTo>
                  <a:lnTo>
                    <a:pt x="12706985" y="10634561"/>
                  </a:lnTo>
                  <a:lnTo>
                    <a:pt x="12721285" y="10609491"/>
                  </a:lnTo>
                  <a:lnTo>
                    <a:pt x="12718555" y="10599496"/>
                  </a:lnTo>
                  <a:lnTo>
                    <a:pt x="12712141" y="10591343"/>
                  </a:lnTo>
                  <a:lnTo>
                    <a:pt x="12703416" y="10586441"/>
                  </a:lnTo>
                  <a:lnTo>
                    <a:pt x="12693485" y="10585183"/>
                  </a:lnTo>
                  <a:lnTo>
                    <a:pt x="12683490" y="10587927"/>
                  </a:lnTo>
                  <a:lnTo>
                    <a:pt x="12639548" y="10604043"/>
                  </a:lnTo>
                  <a:lnTo>
                    <a:pt x="12592114" y="10611942"/>
                  </a:lnTo>
                  <a:lnTo>
                    <a:pt x="12541644" y="10614444"/>
                  </a:lnTo>
                  <a:lnTo>
                    <a:pt x="12488609" y="10614444"/>
                  </a:lnTo>
                  <a:lnTo>
                    <a:pt x="12474473" y="10614444"/>
                  </a:lnTo>
                  <a:lnTo>
                    <a:pt x="12400699" y="10617416"/>
                  </a:lnTo>
                  <a:lnTo>
                    <a:pt x="12355652" y="10624553"/>
                  </a:lnTo>
                  <a:lnTo>
                    <a:pt x="12311710" y="10637888"/>
                  </a:lnTo>
                  <a:lnTo>
                    <a:pt x="12285231" y="10651554"/>
                  </a:lnTo>
                  <a:lnTo>
                    <a:pt x="12264530" y="10637545"/>
                  </a:lnTo>
                  <a:lnTo>
                    <a:pt x="12225058" y="10609136"/>
                  </a:lnTo>
                  <a:lnTo>
                    <a:pt x="12186323" y="10579633"/>
                  </a:lnTo>
                  <a:lnTo>
                    <a:pt x="12148287" y="10549128"/>
                  </a:lnTo>
                  <a:lnTo>
                    <a:pt x="12110885" y="10517708"/>
                  </a:lnTo>
                  <a:lnTo>
                    <a:pt x="12074055" y="10485463"/>
                  </a:lnTo>
                  <a:lnTo>
                    <a:pt x="12037746" y="10452468"/>
                  </a:lnTo>
                  <a:lnTo>
                    <a:pt x="12001894" y="10418826"/>
                  </a:lnTo>
                  <a:lnTo>
                    <a:pt x="11966448" y="10384625"/>
                  </a:lnTo>
                  <a:lnTo>
                    <a:pt x="11931345" y="10349941"/>
                  </a:lnTo>
                  <a:lnTo>
                    <a:pt x="11896535" y="10314864"/>
                  </a:lnTo>
                  <a:lnTo>
                    <a:pt x="11861952" y="10279494"/>
                  </a:lnTo>
                  <a:lnTo>
                    <a:pt x="11827548" y="10243896"/>
                  </a:lnTo>
                  <a:lnTo>
                    <a:pt x="11813756" y="10224579"/>
                  </a:lnTo>
                  <a:lnTo>
                    <a:pt x="11808955" y="10215385"/>
                  </a:lnTo>
                  <a:lnTo>
                    <a:pt x="11800967" y="10208781"/>
                  </a:lnTo>
                  <a:lnTo>
                    <a:pt x="11791391" y="10205847"/>
                  </a:lnTo>
                  <a:lnTo>
                    <a:pt x="11791163" y="10205872"/>
                  </a:lnTo>
                  <a:lnTo>
                    <a:pt x="11758308" y="10171506"/>
                  </a:lnTo>
                  <a:lnTo>
                    <a:pt x="11689525" y="10098672"/>
                  </a:lnTo>
                  <a:lnTo>
                    <a:pt x="11621211" y="10025405"/>
                  </a:lnTo>
                  <a:lnTo>
                    <a:pt x="11553381" y="9951695"/>
                  </a:lnTo>
                  <a:lnTo>
                    <a:pt x="11486020" y="9877552"/>
                  </a:lnTo>
                  <a:lnTo>
                    <a:pt x="11419142" y="9802965"/>
                  </a:lnTo>
                  <a:lnTo>
                    <a:pt x="11352746" y="9727959"/>
                  </a:lnTo>
                  <a:lnTo>
                    <a:pt x="11286846" y="9652508"/>
                  </a:lnTo>
                  <a:lnTo>
                    <a:pt x="11247412" y="9686747"/>
                  </a:lnTo>
                  <a:lnTo>
                    <a:pt x="11313528" y="9762439"/>
                  </a:lnTo>
                  <a:lnTo>
                    <a:pt x="11380153" y="9837699"/>
                  </a:lnTo>
                  <a:lnTo>
                    <a:pt x="11447259" y="9912528"/>
                  </a:lnTo>
                  <a:lnTo>
                    <a:pt x="11514836" y="9986924"/>
                  </a:lnTo>
                  <a:lnTo>
                    <a:pt x="11582908" y="10060889"/>
                  </a:lnTo>
                  <a:lnTo>
                    <a:pt x="11651437" y="10134409"/>
                  </a:lnTo>
                  <a:lnTo>
                    <a:pt x="11720449" y="10207485"/>
                  </a:lnTo>
                  <a:lnTo>
                    <a:pt x="11745074" y="10233241"/>
                  </a:lnTo>
                  <a:lnTo>
                    <a:pt x="11650917" y="10308552"/>
                  </a:lnTo>
                  <a:lnTo>
                    <a:pt x="11570716" y="10371328"/>
                  </a:lnTo>
                  <a:lnTo>
                    <a:pt x="11490541" y="10432961"/>
                  </a:lnTo>
                  <a:lnTo>
                    <a:pt x="11409909" y="10493769"/>
                  </a:lnTo>
                  <a:lnTo>
                    <a:pt x="11328387" y="10554081"/>
                  </a:lnTo>
                  <a:lnTo>
                    <a:pt x="11245520" y="10614190"/>
                  </a:lnTo>
                  <a:lnTo>
                    <a:pt x="11160849" y="10674439"/>
                  </a:lnTo>
                  <a:lnTo>
                    <a:pt x="11153724" y="10681970"/>
                  </a:lnTo>
                  <a:lnTo>
                    <a:pt x="11150168" y="10691330"/>
                  </a:lnTo>
                  <a:lnTo>
                    <a:pt x="11150371" y="10701338"/>
                  </a:lnTo>
                  <a:lnTo>
                    <a:pt x="11154550" y="10710824"/>
                  </a:lnTo>
                  <a:lnTo>
                    <a:pt x="11162081" y="10717949"/>
                  </a:lnTo>
                  <a:lnTo>
                    <a:pt x="11171441" y="10721505"/>
                  </a:lnTo>
                  <a:lnTo>
                    <a:pt x="11181448" y="10721302"/>
                  </a:lnTo>
                  <a:lnTo>
                    <a:pt x="11276000" y="10656583"/>
                  </a:lnTo>
                  <a:lnTo>
                    <a:pt x="11359261" y="10596182"/>
                  </a:lnTo>
                  <a:lnTo>
                    <a:pt x="11441163" y="10535603"/>
                  </a:lnTo>
                  <a:lnTo>
                    <a:pt x="11522164" y="10474515"/>
                  </a:lnTo>
                  <a:lnTo>
                    <a:pt x="11602720" y="10412603"/>
                  </a:lnTo>
                  <a:lnTo>
                    <a:pt x="11683263" y="10349547"/>
                  </a:lnTo>
                  <a:lnTo>
                    <a:pt x="11781320" y="10271125"/>
                  </a:lnTo>
                  <a:lnTo>
                    <a:pt x="11789931" y="10280117"/>
                  </a:lnTo>
                  <a:lnTo>
                    <a:pt x="11824399" y="10315778"/>
                  </a:lnTo>
                  <a:lnTo>
                    <a:pt x="11859158" y="10351351"/>
                  </a:lnTo>
                  <a:lnTo>
                    <a:pt x="11894274" y="10386733"/>
                  </a:lnTo>
                  <a:lnTo>
                    <a:pt x="11929796" y="10421823"/>
                  </a:lnTo>
                  <a:lnTo>
                    <a:pt x="11965762" y="10456545"/>
                  </a:lnTo>
                  <a:lnTo>
                    <a:pt x="12002237" y="10490771"/>
                  </a:lnTo>
                  <a:lnTo>
                    <a:pt x="12039283" y="10524414"/>
                  </a:lnTo>
                  <a:lnTo>
                    <a:pt x="12076938" y="10557383"/>
                  </a:lnTo>
                  <a:lnTo>
                    <a:pt x="12115267" y="10589565"/>
                  </a:lnTo>
                  <a:lnTo>
                    <a:pt x="12154319" y="10620883"/>
                  </a:lnTo>
                  <a:lnTo>
                    <a:pt x="12194146" y="10651211"/>
                  </a:lnTo>
                  <a:lnTo>
                    <a:pt x="12234799" y="10680471"/>
                  </a:lnTo>
                  <a:lnTo>
                    <a:pt x="12250623" y="10691178"/>
                  </a:lnTo>
                  <a:lnTo>
                    <a:pt x="12263958" y="10734535"/>
                  </a:lnTo>
                  <a:lnTo>
                    <a:pt x="12279579" y="10781881"/>
                  </a:lnTo>
                  <a:lnTo>
                    <a:pt x="12296165" y="10828896"/>
                  </a:lnTo>
                  <a:lnTo>
                    <a:pt x="12313704" y="10875556"/>
                  </a:lnTo>
                  <a:lnTo>
                    <a:pt x="12332208" y="10921835"/>
                  </a:lnTo>
                  <a:lnTo>
                    <a:pt x="12351639" y="10967745"/>
                  </a:lnTo>
                  <a:lnTo>
                    <a:pt x="12359043" y="10984281"/>
                  </a:lnTo>
                  <a:lnTo>
                    <a:pt x="12416333" y="10984281"/>
                  </a:lnTo>
                  <a:lnTo>
                    <a:pt x="12407951" y="10966031"/>
                  </a:lnTo>
                  <a:lnTo>
                    <a:pt x="12387186" y="10918063"/>
                  </a:lnTo>
                  <a:lnTo>
                    <a:pt x="12367476" y="10869663"/>
                  </a:lnTo>
                  <a:lnTo>
                    <a:pt x="12348832" y="10820832"/>
                  </a:lnTo>
                  <a:lnTo>
                    <a:pt x="12331256" y="10771619"/>
                  </a:lnTo>
                  <a:lnTo>
                    <a:pt x="12319305" y="10735666"/>
                  </a:lnTo>
                  <a:lnTo>
                    <a:pt x="12364568" y="10762132"/>
                  </a:lnTo>
                  <a:lnTo>
                    <a:pt x="12411012" y="10787291"/>
                  </a:lnTo>
                  <a:lnTo>
                    <a:pt x="12458103" y="10810977"/>
                  </a:lnTo>
                  <a:lnTo>
                    <a:pt x="12505766" y="10833329"/>
                  </a:lnTo>
                  <a:lnTo>
                    <a:pt x="12553937" y="10854461"/>
                  </a:lnTo>
                  <a:lnTo>
                    <a:pt x="12602553" y="10874489"/>
                  </a:lnTo>
                  <a:lnTo>
                    <a:pt x="12651562" y="10893552"/>
                  </a:lnTo>
                  <a:lnTo>
                    <a:pt x="12700889" y="10911777"/>
                  </a:lnTo>
                  <a:lnTo>
                    <a:pt x="12750457" y="10929277"/>
                  </a:lnTo>
                  <a:lnTo>
                    <a:pt x="12800229" y="10946181"/>
                  </a:lnTo>
                  <a:lnTo>
                    <a:pt x="12917589" y="10984281"/>
                  </a:lnTo>
                  <a:lnTo>
                    <a:pt x="13089992" y="10984281"/>
                  </a:lnTo>
                  <a:close/>
                </a:path>
                <a:path w="16057244" h="10984865">
                  <a:moveTo>
                    <a:pt x="13126085" y="10570616"/>
                  </a:moveTo>
                  <a:lnTo>
                    <a:pt x="13124206" y="10560418"/>
                  </a:lnTo>
                  <a:lnTo>
                    <a:pt x="13118745" y="10552024"/>
                  </a:lnTo>
                  <a:lnTo>
                    <a:pt x="13110540" y="10546296"/>
                  </a:lnTo>
                  <a:lnTo>
                    <a:pt x="13100418" y="10544073"/>
                  </a:lnTo>
                  <a:lnTo>
                    <a:pt x="13099809" y="10544073"/>
                  </a:lnTo>
                  <a:lnTo>
                    <a:pt x="13099809" y="10580738"/>
                  </a:lnTo>
                  <a:lnTo>
                    <a:pt x="13099682" y="10588943"/>
                  </a:lnTo>
                  <a:lnTo>
                    <a:pt x="13099555" y="10596093"/>
                  </a:lnTo>
                  <a:lnTo>
                    <a:pt x="13099809" y="10580738"/>
                  </a:lnTo>
                  <a:lnTo>
                    <a:pt x="13099809" y="10544073"/>
                  </a:lnTo>
                  <a:lnTo>
                    <a:pt x="13051003" y="10543870"/>
                  </a:lnTo>
                  <a:lnTo>
                    <a:pt x="13001612" y="10544874"/>
                  </a:lnTo>
                  <a:lnTo>
                    <a:pt x="12952260" y="10547071"/>
                  </a:lnTo>
                  <a:lnTo>
                    <a:pt x="12902972" y="10550474"/>
                  </a:lnTo>
                  <a:lnTo>
                    <a:pt x="12907188" y="10602519"/>
                  </a:lnTo>
                  <a:lnTo>
                    <a:pt x="12955219" y="10599217"/>
                  </a:lnTo>
                  <a:lnTo>
                    <a:pt x="13003302" y="10597071"/>
                  </a:lnTo>
                  <a:lnTo>
                    <a:pt x="13051422" y="10596093"/>
                  </a:lnTo>
                  <a:lnTo>
                    <a:pt x="13099555" y="10596283"/>
                  </a:lnTo>
                  <a:lnTo>
                    <a:pt x="13109753" y="10594404"/>
                  </a:lnTo>
                  <a:lnTo>
                    <a:pt x="13118135" y="10588943"/>
                  </a:lnTo>
                  <a:lnTo>
                    <a:pt x="13123875" y="10580738"/>
                  </a:lnTo>
                  <a:lnTo>
                    <a:pt x="13126085" y="10570616"/>
                  </a:lnTo>
                  <a:close/>
                </a:path>
                <a:path w="16057244" h="10984865">
                  <a:moveTo>
                    <a:pt x="13432689" y="8072742"/>
                  </a:moveTo>
                  <a:lnTo>
                    <a:pt x="13432003" y="8062392"/>
                  </a:lnTo>
                  <a:lnTo>
                    <a:pt x="13427367" y="8053121"/>
                  </a:lnTo>
                  <a:lnTo>
                    <a:pt x="13419785" y="8046580"/>
                  </a:lnTo>
                  <a:lnTo>
                    <a:pt x="13410311" y="8043354"/>
                  </a:lnTo>
                  <a:lnTo>
                    <a:pt x="13399973" y="8044027"/>
                  </a:lnTo>
                  <a:lnTo>
                    <a:pt x="11095279" y="8669122"/>
                  </a:lnTo>
                  <a:lnTo>
                    <a:pt x="10751477" y="8763305"/>
                  </a:lnTo>
                  <a:lnTo>
                    <a:pt x="10606138" y="8805685"/>
                  </a:lnTo>
                  <a:lnTo>
                    <a:pt x="10510025" y="8835365"/>
                  </a:lnTo>
                  <a:lnTo>
                    <a:pt x="10414597" y="8866568"/>
                  </a:lnTo>
                  <a:lnTo>
                    <a:pt x="10367150" y="8882837"/>
                  </a:lnTo>
                  <a:lnTo>
                    <a:pt x="10319893" y="8899601"/>
                  </a:lnTo>
                  <a:lnTo>
                    <a:pt x="10272827" y="8916899"/>
                  </a:lnTo>
                  <a:lnTo>
                    <a:pt x="10225951" y="8934767"/>
                  </a:lnTo>
                  <a:lnTo>
                    <a:pt x="10179291" y="8953246"/>
                  </a:lnTo>
                  <a:lnTo>
                    <a:pt x="10132847" y="8972372"/>
                  </a:lnTo>
                  <a:lnTo>
                    <a:pt x="10086607" y="8992184"/>
                  </a:lnTo>
                  <a:lnTo>
                    <a:pt x="10040607" y="9012733"/>
                  </a:lnTo>
                  <a:lnTo>
                    <a:pt x="9994824" y="9034043"/>
                  </a:lnTo>
                  <a:lnTo>
                    <a:pt x="9949269" y="9056154"/>
                  </a:lnTo>
                  <a:lnTo>
                    <a:pt x="9903968" y="9079103"/>
                  </a:lnTo>
                  <a:lnTo>
                    <a:pt x="9858896" y="9102941"/>
                  </a:lnTo>
                  <a:lnTo>
                    <a:pt x="9814090" y="9127706"/>
                  </a:lnTo>
                  <a:lnTo>
                    <a:pt x="9769538" y="9153411"/>
                  </a:lnTo>
                  <a:lnTo>
                    <a:pt x="9725241" y="9180131"/>
                  </a:lnTo>
                  <a:lnTo>
                    <a:pt x="9713138" y="9206332"/>
                  </a:lnTo>
                  <a:lnTo>
                    <a:pt x="9716719" y="9216060"/>
                  </a:lnTo>
                  <a:lnTo>
                    <a:pt x="9723806" y="9223629"/>
                  </a:lnTo>
                  <a:lnTo>
                    <a:pt x="9732924" y="9227756"/>
                  </a:lnTo>
                  <a:lnTo>
                    <a:pt x="9742919" y="9228163"/>
                  </a:lnTo>
                  <a:lnTo>
                    <a:pt x="9752647" y="9224581"/>
                  </a:lnTo>
                  <a:lnTo>
                    <a:pt x="9796145" y="9198343"/>
                  </a:lnTo>
                  <a:lnTo>
                    <a:pt x="9839896" y="9173083"/>
                  </a:lnTo>
                  <a:lnTo>
                    <a:pt x="9883915" y="9148762"/>
                  </a:lnTo>
                  <a:lnTo>
                    <a:pt x="9928200" y="9125344"/>
                  </a:lnTo>
                  <a:lnTo>
                    <a:pt x="9972726" y="9102788"/>
                  </a:lnTo>
                  <a:lnTo>
                    <a:pt x="10017506" y="9081046"/>
                  </a:lnTo>
                  <a:lnTo>
                    <a:pt x="10062527" y="9060091"/>
                  </a:lnTo>
                  <a:lnTo>
                    <a:pt x="10107803" y="9039885"/>
                  </a:lnTo>
                  <a:lnTo>
                    <a:pt x="10153320" y="9020391"/>
                  </a:lnTo>
                  <a:lnTo>
                    <a:pt x="10199065" y="9001557"/>
                  </a:lnTo>
                  <a:lnTo>
                    <a:pt x="10245039" y="8983345"/>
                  </a:lnTo>
                  <a:lnTo>
                    <a:pt x="10291254" y="8965743"/>
                  </a:lnTo>
                  <a:lnTo>
                    <a:pt x="10337698" y="8948674"/>
                  </a:lnTo>
                  <a:lnTo>
                    <a:pt x="10384358" y="8932139"/>
                  </a:lnTo>
                  <a:lnTo>
                    <a:pt x="10431247" y="8916073"/>
                  </a:lnTo>
                  <a:lnTo>
                    <a:pt x="10525658" y="8885199"/>
                  </a:lnTo>
                  <a:lnTo>
                    <a:pt x="10620921" y="8855786"/>
                  </a:lnTo>
                  <a:lnTo>
                    <a:pt x="10708538" y="8830246"/>
                  </a:lnTo>
                  <a:lnTo>
                    <a:pt x="10709021" y="8831555"/>
                  </a:lnTo>
                  <a:lnTo>
                    <a:pt x="10718889" y="8842197"/>
                  </a:lnTo>
                  <a:lnTo>
                    <a:pt x="10763529" y="8871166"/>
                  </a:lnTo>
                  <a:lnTo>
                    <a:pt x="10810367" y="8896159"/>
                  </a:lnTo>
                  <a:lnTo>
                    <a:pt x="10858614" y="8917991"/>
                  </a:lnTo>
                  <a:lnTo>
                    <a:pt x="10907509" y="8937422"/>
                  </a:lnTo>
                  <a:lnTo>
                    <a:pt x="10956315" y="8955253"/>
                  </a:lnTo>
                  <a:lnTo>
                    <a:pt x="11004245" y="8972283"/>
                  </a:lnTo>
                  <a:lnTo>
                    <a:pt x="11050549" y="8989289"/>
                  </a:lnTo>
                  <a:lnTo>
                    <a:pt x="11076597" y="8920988"/>
                  </a:lnTo>
                  <a:lnTo>
                    <a:pt x="11027601" y="8902903"/>
                  </a:lnTo>
                  <a:lnTo>
                    <a:pt x="10932782" y="8868753"/>
                  </a:lnTo>
                  <a:lnTo>
                    <a:pt x="10887380" y="8850846"/>
                  </a:lnTo>
                  <a:lnTo>
                    <a:pt x="10843578" y="8831174"/>
                  </a:lnTo>
                  <a:lnTo>
                    <a:pt x="10801591" y="8808822"/>
                  </a:lnTo>
                  <a:lnTo>
                    <a:pt x="10796092" y="8805266"/>
                  </a:lnTo>
                  <a:lnTo>
                    <a:pt x="11108957" y="8719528"/>
                  </a:lnTo>
                  <a:lnTo>
                    <a:pt x="13413639" y="8094421"/>
                  </a:lnTo>
                  <a:lnTo>
                    <a:pt x="13422910" y="8089786"/>
                  </a:lnTo>
                  <a:lnTo>
                    <a:pt x="13429463" y="8082216"/>
                  </a:lnTo>
                  <a:lnTo>
                    <a:pt x="13432689" y="8072742"/>
                  </a:lnTo>
                  <a:close/>
                </a:path>
                <a:path w="16057244" h="10984865">
                  <a:moveTo>
                    <a:pt x="13465620" y="9078519"/>
                  </a:moveTo>
                  <a:lnTo>
                    <a:pt x="13463423" y="9068397"/>
                  </a:lnTo>
                  <a:lnTo>
                    <a:pt x="13457454" y="9059913"/>
                  </a:lnTo>
                  <a:lnTo>
                    <a:pt x="13448995" y="9054567"/>
                  </a:lnTo>
                  <a:lnTo>
                    <a:pt x="13439140" y="9052776"/>
                  </a:lnTo>
                  <a:lnTo>
                    <a:pt x="13429018" y="9054986"/>
                  </a:lnTo>
                  <a:lnTo>
                    <a:pt x="13398526" y="9070442"/>
                  </a:lnTo>
                  <a:lnTo>
                    <a:pt x="13369925" y="9089136"/>
                  </a:lnTo>
                  <a:lnTo>
                    <a:pt x="13343535" y="9110840"/>
                  </a:lnTo>
                  <a:lnTo>
                    <a:pt x="13324764" y="9130081"/>
                  </a:lnTo>
                  <a:lnTo>
                    <a:pt x="12132932" y="9590316"/>
                  </a:lnTo>
                  <a:lnTo>
                    <a:pt x="12059450" y="9540367"/>
                  </a:lnTo>
                  <a:lnTo>
                    <a:pt x="12016575" y="9510293"/>
                  </a:lnTo>
                  <a:lnTo>
                    <a:pt x="11931167" y="9449003"/>
                  </a:lnTo>
                  <a:lnTo>
                    <a:pt x="11722672" y="9296819"/>
                  </a:lnTo>
                  <a:lnTo>
                    <a:pt x="11641531" y="9238882"/>
                  </a:lnTo>
                  <a:lnTo>
                    <a:pt x="11600599" y="9210345"/>
                  </a:lnTo>
                  <a:lnTo>
                    <a:pt x="11559375" y="9182202"/>
                  </a:lnTo>
                  <a:lnTo>
                    <a:pt x="11517833" y="9154528"/>
                  </a:lnTo>
                  <a:lnTo>
                    <a:pt x="11475923" y="9127401"/>
                  </a:lnTo>
                  <a:lnTo>
                    <a:pt x="11433620" y="9100909"/>
                  </a:lnTo>
                  <a:lnTo>
                    <a:pt x="11390884" y="9075115"/>
                  </a:lnTo>
                  <a:lnTo>
                    <a:pt x="11347679" y="9050109"/>
                  </a:lnTo>
                  <a:lnTo>
                    <a:pt x="11303965" y="9025966"/>
                  </a:lnTo>
                  <a:lnTo>
                    <a:pt x="11259718" y="9002776"/>
                  </a:lnTo>
                  <a:lnTo>
                    <a:pt x="11214900" y="8980602"/>
                  </a:lnTo>
                  <a:lnTo>
                    <a:pt x="11169460" y="8959520"/>
                  </a:lnTo>
                  <a:lnTo>
                    <a:pt x="11123384" y="8939619"/>
                  </a:lnTo>
                  <a:lnTo>
                    <a:pt x="11076610" y="8920988"/>
                  </a:lnTo>
                  <a:lnTo>
                    <a:pt x="11050549" y="8989289"/>
                  </a:lnTo>
                  <a:lnTo>
                    <a:pt x="11098289" y="9008364"/>
                  </a:lnTo>
                  <a:lnTo>
                    <a:pt x="11145342" y="9028824"/>
                  </a:lnTo>
                  <a:lnTo>
                    <a:pt x="11191761" y="9050591"/>
                  </a:lnTo>
                  <a:lnTo>
                    <a:pt x="11237582" y="9073566"/>
                  </a:lnTo>
                  <a:lnTo>
                    <a:pt x="11282871" y="9097683"/>
                  </a:lnTo>
                  <a:lnTo>
                    <a:pt x="11327676" y="9122854"/>
                  </a:lnTo>
                  <a:lnTo>
                    <a:pt x="11372037" y="9148991"/>
                  </a:lnTo>
                  <a:lnTo>
                    <a:pt x="11416017" y="9176017"/>
                  </a:lnTo>
                  <a:lnTo>
                    <a:pt x="11459655" y="9203855"/>
                  </a:lnTo>
                  <a:lnTo>
                    <a:pt x="11503000" y="9232417"/>
                  </a:lnTo>
                  <a:lnTo>
                    <a:pt x="11546116" y="9261615"/>
                  </a:lnTo>
                  <a:lnTo>
                    <a:pt x="11589042" y="9291371"/>
                  </a:lnTo>
                  <a:lnTo>
                    <a:pt x="11631841" y="9321609"/>
                  </a:lnTo>
                  <a:lnTo>
                    <a:pt x="11961266" y="9560712"/>
                  </a:lnTo>
                  <a:lnTo>
                    <a:pt x="12002110" y="9589529"/>
                  </a:lnTo>
                  <a:lnTo>
                    <a:pt x="12043220" y="9618002"/>
                  </a:lnTo>
                  <a:lnTo>
                    <a:pt x="12084647" y="9646069"/>
                  </a:lnTo>
                  <a:lnTo>
                    <a:pt x="12126417" y="9673628"/>
                  </a:lnTo>
                  <a:lnTo>
                    <a:pt x="12168556" y="9700628"/>
                  </a:lnTo>
                  <a:lnTo>
                    <a:pt x="12211114" y="9726968"/>
                  </a:lnTo>
                  <a:lnTo>
                    <a:pt x="12254116" y="9752584"/>
                  </a:lnTo>
                  <a:lnTo>
                    <a:pt x="12297588" y="9777387"/>
                  </a:lnTo>
                  <a:lnTo>
                    <a:pt x="12341581" y="9801301"/>
                  </a:lnTo>
                  <a:lnTo>
                    <a:pt x="12386132" y="9824250"/>
                  </a:lnTo>
                  <a:lnTo>
                    <a:pt x="12431255" y="9846158"/>
                  </a:lnTo>
                  <a:lnTo>
                    <a:pt x="12477001" y="9866947"/>
                  </a:lnTo>
                  <a:lnTo>
                    <a:pt x="12506350" y="9799993"/>
                  </a:lnTo>
                  <a:lnTo>
                    <a:pt x="12459399" y="9778606"/>
                  </a:lnTo>
                  <a:lnTo>
                    <a:pt x="12413094" y="9756000"/>
                  </a:lnTo>
                  <a:lnTo>
                    <a:pt x="12367362" y="9732226"/>
                  </a:lnTo>
                  <a:lnTo>
                    <a:pt x="12322175" y="9707385"/>
                  </a:lnTo>
                  <a:lnTo>
                    <a:pt x="12277471" y="9681540"/>
                  </a:lnTo>
                  <a:lnTo>
                    <a:pt x="12233212" y="9654794"/>
                  </a:lnTo>
                  <a:lnTo>
                    <a:pt x="12189320" y="9627222"/>
                  </a:lnTo>
                  <a:lnTo>
                    <a:pt x="12186704" y="9625533"/>
                  </a:lnTo>
                  <a:lnTo>
                    <a:pt x="13348615" y="9176868"/>
                  </a:lnTo>
                  <a:lnTo>
                    <a:pt x="13354711" y="9174556"/>
                  </a:lnTo>
                  <a:lnTo>
                    <a:pt x="13359003" y="9169641"/>
                  </a:lnTo>
                  <a:lnTo>
                    <a:pt x="13378866" y="9149283"/>
                  </a:lnTo>
                  <a:lnTo>
                    <a:pt x="13400850" y="9131224"/>
                  </a:lnTo>
                  <a:lnTo>
                    <a:pt x="13405688" y="9128061"/>
                  </a:lnTo>
                  <a:lnTo>
                    <a:pt x="13424649" y="9115654"/>
                  </a:lnTo>
                  <a:lnTo>
                    <a:pt x="13450011" y="9102801"/>
                  </a:lnTo>
                  <a:lnTo>
                    <a:pt x="13458495" y="9096832"/>
                  </a:lnTo>
                  <a:lnTo>
                    <a:pt x="13463842" y="9088374"/>
                  </a:lnTo>
                  <a:lnTo>
                    <a:pt x="13465620" y="9078519"/>
                  </a:lnTo>
                  <a:close/>
                </a:path>
                <a:path w="16057244" h="10984865">
                  <a:moveTo>
                    <a:pt x="13676224" y="10962983"/>
                  </a:moveTo>
                  <a:lnTo>
                    <a:pt x="13269735" y="10374986"/>
                  </a:lnTo>
                  <a:lnTo>
                    <a:pt x="13242544" y="10335743"/>
                  </a:lnTo>
                  <a:lnTo>
                    <a:pt x="13214769" y="10296271"/>
                  </a:lnTo>
                  <a:lnTo>
                    <a:pt x="13186220" y="10256850"/>
                  </a:lnTo>
                  <a:lnTo>
                    <a:pt x="13164515" y="10228174"/>
                  </a:lnTo>
                  <a:lnTo>
                    <a:pt x="13208610" y="10222344"/>
                  </a:lnTo>
                  <a:lnTo>
                    <a:pt x="13310997" y="10207219"/>
                  </a:lnTo>
                  <a:lnTo>
                    <a:pt x="13413156" y="10190505"/>
                  </a:lnTo>
                  <a:lnTo>
                    <a:pt x="13515035" y="10172230"/>
                  </a:lnTo>
                  <a:lnTo>
                    <a:pt x="13616623" y="10152367"/>
                  </a:lnTo>
                  <a:lnTo>
                    <a:pt x="13667283" y="10141864"/>
                  </a:lnTo>
                  <a:lnTo>
                    <a:pt x="13656475" y="10090772"/>
                  </a:lnTo>
                  <a:lnTo>
                    <a:pt x="13606209" y="10101199"/>
                  </a:lnTo>
                  <a:lnTo>
                    <a:pt x="13505231" y="10120935"/>
                  </a:lnTo>
                  <a:lnTo>
                    <a:pt x="13404329" y="10139045"/>
                  </a:lnTo>
                  <a:lnTo>
                    <a:pt x="13302971" y="10155618"/>
                  </a:lnTo>
                  <a:lnTo>
                    <a:pt x="13201371" y="10170630"/>
                  </a:lnTo>
                  <a:lnTo>
                    <a:pt x="13126822" y="10180472"/>
                  </a:lnTo>
                  <a:lnTo>
                    <a:pt x="13126009" y="10179444"/>
                  </a:lnTo>
                  <a:lnTo>
                    <a:pt x="13093967" y="10142068"/>
                  </a:lnTo>
                  <a:lnTo>
                    <a:pt x="13060375" y="10105961"/>
                  </a:lnTo>
                  <a:lnTo>
                    <a:pt x="13025044" y="10071456"/>
                  </a:lnTo>
                  <a:lnTo>
                    <a:pt x="12987782" y="10038842"/>
                  </a:lnTo>
                  <a:lnTo>
                    <a:pt x="12948399" y="10008438"/>
                  </a:lnTo>
                  <a:lnTo>
                    <a:pt x="12905639" y="10067722"/>
                  </a:lnTo>
                  <a:lnTo>
                    <a:pt x="12945491" y="10098735"/>
                  </a:lnTo>
                  <a:lnTo>
                    <a:pt x="12983159" y="10132365"/>
                  </a:lnTo>
                  <a:lnTo>
                    <a:pt x="13018935" y="10168331"/>
                  </a:lnTo>
                  <a:lnTo>
                    <a:pt x="13053086" y="10206330"/>
                  </a:lnTo>
                  <a:lnTo>
                    <a:pt x="13085902" y="10246068"/>
                  </a:lnTo>
                  <a:lnTo>
                    <a:pt x="13117678" y="10287254"/>
                  </a:lnTo>
                  <a:lnTo>
                    <a:pt x="13148691" y="10329583"/>
                  </a:lnTo>
                  <a:lnTo>
                    <a:pt x="13179235" y="10372776"/>
                  </a:lnTo>
                  <a:lnTo>
                    <a:pt x="13209588" y="10416553"/>
                  </a:lnTo>
                  <a:lnTo>
                    <a:pt x="13602081" y="10984281"/>
                  </a:lnTo>
                  <a:lnTo>
                    <a:pt x="13645426" y="10984281"/>
                  </a:lnTo>
                  <a:lnTo>
                    <a:pt x="13676224" y="10962983"/>
                  </a:lnTo>
                  <a:close/>
                </a:path>
                <a:path w="16057244" h="10984865">
                  <a:moveTo>
                    <a:pt x="13690638" y="10984281"/>
                  </a:moveTo>
                  <a:lnTo>
                    <a:pt x="13676236" y="10962983"/>
                  </a:lnTo>
                  <a:lnTo>
                    <a:pt x="13645426" y="10984281"/>
                  </a:lnTo>
                  <a:lnTo>
                    <a:pt x="13690638" y="10984281"/>
                  </a:lnTo>
                  <a:close/>
                </a:path>
                <a:path w="16057244" h="10984865">
                  <a:moveTo>
                    <a:pt x="14452994" y="9557906"/>
                  </a:moveTo>
                  <a:lnTo>
                    <a:pt x="14405001" y="9502762"/>
                  </a:lnTo>
                  <a:lnTo>
                    <a:pt x="14287005" y="9606623"/>
                  </a:lnTo>
                  <a:lnTo>
                    <a:pt x="14247914" y="9640024"/>
                  </a:lnTo>
                  <a:lnTo>
                    <a:pt x="14208481" y="9672282"/>
                  </a:lnTo>
                  <a:lnTo>
                    <a:pt x="14168387" y="9703079"/>
                  </a:lnTo>
                  <a:lnTo>
                    <a:pt x="14127379" y="9732086"/>
                  </a:lnTo>
                  <a:lnTo>
                    <a:pt x="14085138" y="9758985"/>
                  </a:lnTo>
                  <a:lnTo>
                    <a:pt x="14041400" y="9783445"/>
                  </a:lnTo>
                  <a:lnTo>
                    <a:pt x="14048219" y="9796615"/>
                  </a:lnTo>
                  <a:lnTo>
                    <a:pt x="14041387" y="9783445"/>
                  </a:lnTo>
                  <a:lnTo>
                    <a:pt x="13997572" y="9804438"/>
                  </a:lnTo>
                  <a:lnTo>
                    <a:pt x="13952703" y="9822663"/>
                  </a:lnTo>
                  <a:lnTo>
                    <a:pt x="13906881" y="9838271"/>
                  </a:lnTo>
                  <a:lnTo>
                    <a:pt x="13860183" y="9851390"/>
                  </a:lnTo>
                  <a:lnTo>
                    <a:pt x="13812711" y="9862185"/>
                  </a:lnTo>
                  <a:lnTo>
                    <a:pt x="13764540" y="9870783"/>
                  </a:lnTo>
                  <a:lnTo>
                    <a:pt x="13715759" y="9877323"/>
                  </a:lnTo>
                  <a:lnTo>
                    <a:pt x="13666470" y="9881972"/>
                  </a:lnTo>
                  <a:lnTo>
                    <a:pt x="13616737" y="9884854"/>
                  </a:lnTo>
                  <a:lnTo>
                    <a:pt x="13566661" y="9886124"/>
                  </a:lnTo>
                  <a:lnTo>
                    <a:pt x="13516331" y="9885909"/>
                  </a:lnTo>
                  <a:lnTo>
                    <a:pt x="13465836" y="9884372"/>
                  </a:lnTo>
                  <a:lnTo>
                    <a:pt x="13415251" y="9881641"/>
                  </a:lnTo>
                  <a:lnTo>
                    <a:pt x="13364680" y="9877869"/>
                  </a:lnTo>
                  <a:lnTo>
                    <a:pt x="13314198" y="9873196"/>
                  </a:lnTo>
                  <a:lnTo>
                    <a:pt x="13264083" y="9868256"/>
                  </a:lnTo>
                  <a:lnTo>
                    <a:pt x="13212204" y="9863925"/>
                  </a:lnTo>
                  <a:lnTo>
                    <a:pt x="13159308" y="9861067"/>
                  </a:lnTo>
                  <a:lnTo>
                    <a:pt x="13106146" y="9860585"/>
                  </a:lnTo>
                  <a:lnTo>
                    <a:pt x="13053479" y="9863366"/>
                  </a:lnTo>
                  <a:lnTo>
                    <a:pt x="13001257" y="9870402"/>
                  </a:lnTo>
                  <a:lnTo>
                    <a:pt x="12950127" y="9882734"/>
                  </a:lnTo>
                  <a:lnTo>
                    <a:pt x="12900927" y="9901441"/>
                  </a:lnTo>
                  <a:lnTo>
                    <a:pt x="12854508" y="9927552"/>
                  </a:lnTo>
                  <a:lnTo>
                    <a:pt x="12837516" y="9941281"/>
                  </a:lnTo>
                  <a:lnTo>
                    <a:pt x="12819558" y="9931857"/>
                  </a:lnTo>
                  <a:lnTo>
                    <a:pt x="12774917" y="9910699"/>
                  </a:lnTo>
                  <a:lnTo>
                    <a:pt x="12729909" y="9891039"/>
                  </a:lnTo>
                  <a:lnTo>
                    <a:pt x="12701677" y="9879305"/>
                  </a:lnTo>
                  <a:lnTo>
                    <a:pt x="12561138" y="9823094"/>
                  </a:lnTo>
                  <a:lnTo>
                    <a:pt x="12533605" y="9811690"/>
                  </a:lnTo>
                  <a:lnTo>
                    <a:pt x="12506363" y="9799993"/>
                  </a:lnTo>
                  <a:lnTo>
                    <a:pt x="12477001" y="9866947"/>
                  </a:lnTo>
                  <a:lnTo>
                    <a:pt x="12505195" y="9879051"/>
                  </a:lnTo>
                  <a:lnTo>
                    <a:pt x="12533503" y="9890773"/>
                  </a:lnTo>
                  <a:lnTo>
                    <a:pt x="12673914" y="9946932"/>
                  </a:lnTo>
                  <a:lnTo>
                    <a:pt x="12701448" y="9958375"/>
                  </a:lnTo>
                  <a:lnTo>
                    <a:pt x="12744831" y="9977323"/>
                  </a:lnTo>
                  <a:lnTo>
                    <a:pt x="12787084" y="9997351"/>
                  </a:lnTo>
                  <a:lnTo>
                    <a:pt x="12806807" y="10007702"/>
                  </a:lnTo>
                  <a:lnTo>
                    <a:pt x="12810706" y="10013810"/>
                  </a:lnTo>
                  <a:lnTo>
                    <a:pt x="12822644" y="10022078"/>
                  </a:lnTo>
                  <a:lnTo>
                    <a:pt x="12836335" y="10025024"/>
                  </a:lnTo>
                  <a:lnTo>
                    <a:pt x="12838049" y="10024732"/>
                  </a:lnTo>
                  <a:lnTo>
                    <a:pt x="12867640" y="10042157"/>
                  </a:lnTo>
                  <a:lnTo>
                    <a:pt x="12905639" y="10067722"/>
                  </a:lnTo>
                  <a:lnTo>
                    <a:pt x="12948387" y="10008438"/>
                  </a:lnTo>
                  <a:lnTo>
                    <a:pt x="12907505" y="9980917"/>
                  </a:lnTo>
                  <a:lnTo>
                    <a:pt x="12951155" y="9959581"/>
                  </a:lnTo>
                  <a:lnTo>
                    <a:pt x="13003365" y="9944481"/>
                  </a:lnTo>
                  <a:lnTo>
                    <a:pt x="13060032" y="9936175"/>
                  </a:lnTo>
                  <a:lnTo>
                    <a:pt x="13107975" y="9933661"/>
                  </a:lnTo>
                  <a:lnTo>
                    <a:pt x="13157022" y="9934130"/>
                  </a:lnTo>
                  <a:lnTo>
                    <a:pt x="13206781" y="9936836"/>
                  </a:lnTo>
                  <a:lnTo>
                    <a:pt x="13256857" y="9941027"/>
                  </a:lnTo>
                  <a:lnTo>
                    <a:pt x="13306870" y="9945929"/>
                  </a:lnTo>
                  <a:lnTo>
                    <a:pt x="13354926" y="9950412"/>
                  </a:lnTo>
                  <a:lnTo>
                    <a:pt x="13403415" y="9954133"/>
                  </a:lnTo>
                  <a:lnTo>
                    <a:pt x="13452221" y="9956952"/>
                  </a:lnTo>
                  <a:lnTo>
                    <a:pt x="13501269" y="9958730"/>
                  </a:lnTo>
                  <a:lnTo>
                    <a:pt x="13550468" y="9959327"/>
                  </a:lnTo>
                  <a:lnTo>
                    <a:pt x="13591616" y="9958730"/>
                  </a:lnTo>
                  <a:lnTo>
                    <a:pt x="13597052" y="9958730"/>
                  </a:lnTo>
                  <a:lnTo>
                    <a:pt x="13648944" y="9956432"/>
                  </a:lnTo>
                  <a:lnTo>
                    <a:pt x="13698030" y="9952660"/>
                  </a:lnTo>
                  <a:lnTo>
                    <a:pt x="13746887" y="9947161"/>
                  </a:lnTo>
                  <a:lnTo>
                    <a:pt x="13795451" y="9939782"/>
                  </a:lnTo>
                  <a:lnTo>
                    <a:pt x="13843597" y="9930384"/>
                  </a:lnTo>
                  <a:lnTo>
                    <a:pt x="13891247" y="9918840"/>
                  </a:lnTo>
                  <a:lnTo>
                    <a:pt x="13938301" y="9904997"/>
                  </a:lnTo>
                  <a:lnTo>
                    <a:pt x="13984681" y="9888728"/>
                  </a:lnTo>
                  <a:lnTo>
                    <a:pt x="14027176" y="9871189"/>
                  </a:lnTo>
                  <a:lnTo>
                    <a:pt x="14014374" y="9899142"/>
                  </a:lnTo>
                  <a:lnTo>
                    <a:pt x="13985227" y="9939680"/>
                  </a:lnTo>
                  <a:lnTo>
                    <a:pt x="13948867" y="9975520"/>
                  </a:lnTo>
                  <a:lnTo>
                    <a:pt x="13906919" y="10005720"/>
                  </a:lnTo>
                  <a:lnTo>
                    <a:pt x="13861148" y="10030104"/>
                  </a:lnTo>
                  <a:lnTo>
                    <a:pt x="13812736" y="10049726"/>
                  </a:lnTo>
                  <a:lnTo>
                    <a:pt x="13762165" y="10065664"/>
                  </a:lnTo>
                  <a:lnTo>
                    <a:pt x="13709930" y="10078974"/>
                  </a:lnTo>
                  <a:lnTo>
                    <a:pt x="13656488" y="10090772"/>
                  </a:lnTo>
                  <a:lnTo>
                    <a:pt x="13667283" y="10141864"/>
                  </a:lnTo>
                  <a:lnTo>
                    <a:pt x="13712368" y="10132022"/>
                  </a:lnTo>
                  <a:lnTo>
                    <a:pt x="13757885" y="10120935"/>
                  </a:lnTo>
                  <a:lnTo>
                    <a:pt x="13803351" y="10107905"/>
                  </a:lnTo>
                  <a:lnTo>
                    <a:pt x="13848220" y="10092245"/>
                  </a:lnTo>
                  <a:lnTo>
                    <a:pt x="13892009" y="10073259"/>
                  </a:lnTo>
                  <a:lnTo>
                    <a:pt x="13934199" y="10050247"/>
                  </a:lnTo>
                  <a:lnTo>
                    <a:pt x="13974331" y="10022129"/>
                  </a:lnTo>
                  <a:lnTo>
                    <a:pt x="14011135" y="9988702"/>
                  </a:lnTo>
                  <a:lnTo>
                    <a:pt x="14043178" y="9950475"/>
                  </a:lnTo>
                  <a:lnTo>
                    <a:pt x="14069035" y="9907943"/>
                  </a:lnTo>
                  <a:lnTo>
                    <a:pt x="14087259" y="9861626"/>
                  </a:lnTo>
                  <a:lnTo>
                    <a:pt x="14091412" y="9839198"/>
                  </a:lnTo>
                  <a:lnTo>
                    <a:pt x="14122070" y="9822040"/>
                  </a:lnTo>
                  <a:lnTo>
                    <a:pt x="14167396" y="9793199"/>
                  </a:lnTo>
                  <a:lnTo>
                    <a:pt x="14211224" y="9762261"/>
                  </a:lnTo>
                  <a:lnTo>
                    <a:pt x="14253718" y="9729673"/>
                  </a:lnTo>
                  <a:lnTo>
                    <a:pt x="14295095" y="9695904"/>
                  </a:lnTo>
                  <a:lnTo>
                    <a:pt x="14335519" y="9661385"/>
                  </a:lnTo>
                  <a:lnTo>
                    <a:pt x="14452994" y="9557906"/>
                  </a:lnTo>
                  <a:close/>
                </a:path>
                <a:path w="16057244" h="10984865">
                  <a:moveTo>
                    <a:pt x="16056623" y="8680234"/>
                  </a:moveTo>
                  <a:lnTo>
                    <a:pt x="16055594" y="8665756"/>
                  </a:lnTo>
                  <a:lnTo>
                    <a:pt x="16049041" y="8652802"/>
                  </a:lnTo>
                  <a:lnTo>
                    <a:pt x="16038398" y="8643696"/>
                  </a:lnTo>
                  <a:lnTo>
                    <a:pt x="16025114" y="8639238"/>
                  </a:lnTo>
                  <a:lnTo>
                    <a:pt x="16010636" y="8640254"/>
                  </a:lnTo>
                  <a:lnTo>
                    <a:pt x="15961513" y="8654161"/>
                  </a:lnTo>
                  <a:lnTo>
                    <a:pt x="15912567" y="8668690"/>
                  </a:lnTo>
                  <a:lnTo>
                    <a:pt x="15863799" y="8683815"/>
                  </a:lnTo>
                  <a:lnTo>
                    <a:pt x="15815247" y="8699563"/>
                  </a:lnTo>
                  <a:lnTo>
                    <a:pt x="15766885" y="8715908"/>
                  </a:lnTo>
                  <a:lnTo>
                    <a:pt x="15718727" y="8732863"/>
                  </a:lnTo>
                  <a:lnTo>
                    <a:pt x="15670784" y="8750414"/>
                  </a:lnTo>
                  <a:lnTo>
                    <a:pt x="15623070" y="8768563"/>
                  </a:lnTo>
                  <a:lnTo>
                    <a:pt x="15575585" y="8787295"/>
                  </a:lnTo>
                  <a:lnTo>
                    <a:pt x="15528328" y="8806612"/>
                  </a:lnTo>
                  <a:lnTo>
                    <a:pt x="15481326" y="8826513"/>
                  </a:lnTo>
                  <a:lnTo>
                    <a:pt x="15434564" y="8846998"/>
                  </a:lnTo>
                  <a:lnTo>
                    <a:pt x="15388057" y="8868054"/>
                  </a:lnTo>
                  <a:lnTo>
                    <a:pt x="15341816" y="8889695"/>
                  </a:lnTo>
                  <a:lnTo>
                    <a:pt x="15295855" y="8911895"/>
                  </a:lnTo>
                  <a:lnTo>
                    <a:pt x="15250160" y="8934653"/>
                  </a:lnTo>
                  <a:lnTo>
                    <a:pt x="15204745" y="8957983"/>
                  </a:lnTo>
                  <a:lnTo>
                    <a:pt x="15159635" y="8981859"/>
                  </a:lnTo>
                  <a:lnTo>
                    <a:pt x="15114804" y="9006294"/>
                  </a:lnTo>
                  <a:lnTo>
                    <a:pt x="15070290" y="9031275"/>
                  </a:lnTo>
                  <a:lnTo>
                    <a:pt x="15026081" y="9056814"/>
                  </a:lnTo>
                  <a:lnTo>
                    <a:pt x="14982203" y="9082888"/>
                  </a:lnTo>
                  <a:lnTo>
                    <a:pt x="14938629" y="9109494"/>
                  </a:lnTo>
                  <a:lnTo>
                    <a:pt x="14895398" y="9136634"/>
                  </a:lnTo>
                  <a:lnTo>
                    <a:pt x="14852511" y="9164320"/>
                  </a:lnTo>
                  <a:lnTo>
                    <a:pt x="14809966" y="9192527"/>
                  </a:lnTo>
                  <a:lnTo>
                    <a:pt x="14767763" y="9221254"/>
                  </a:lnTo>
                  <a:lnTo>
                    <a:pt x="14725930" y="9250502"/>
                  </a:lnTo>
                  <a:lnTo>
                    <a:pt x="14684464" y="9280258"/>
                  </a:lnTo>
                  <a:lnTo>
                    <a:pt x="14643367" y="9310535"/>
                  </a:lnTo>
                  <a:lnTo>
                    <a:pt x="14602651" y="9341333"/>
                  </a:lnTo>
                  <a:lnTo>
                    <a:pt x="14562315" y="9372613"/>
                  </a:lnTo>
                  <a:lnTo>
                    <a:pt x="14522387" y="9404413"/>
                  </a:lnTo>
                  <a:lnTo>
                    <a:pt x="14482839" y="9436697"/>
                  </a:lnTo>
                  <a:lnTo>
                    <a:pt x="14443710" y="9469488"/>
                  </a:lnTo>
                  <a:lnTo>
                    <a:pt x="14405013" y="9502762"/>
                  </a:lnTo>
                  <a:lnTo>
                    <a:pt x="14452994" y="9557906"/>
                  </a:lnTo>
                  <a:lnTo>
                    <a:pt x="14491030" y="9525216"/>
                  </a:lnTo>
                  <a:lnTo>
                    <a:pt x="14529461" y="9493021"/>
                  </a:lnTo>
                  <a:lnTo>
                    <a:pt x="14568284" y="9461309"/>
                  </a:lnTo>
                  <a:lnTo>
                    <a:pt x="14607515" y="9430080"/>
                  </a:lnTo>
                  <a:lnTo>
                    <a:pt x="14647126" y="9399346"/>
                  </a:lnTo>
                  <a:lnTo>
                    <a:pt x="14687118" y="9369107"/>
                  </a:lnTo>
                  <a:lnTo>
                    <a:pt x="14727492" y="9339364"/>
                  </a:lnTo>
                  <a:lnTo>
                    <a:pt x="14768221" y="9310129"/>
                  </a:lnTo>
                  <a:lnTo>
                    <a:pt x="14809318" y="9281401"/>
                  </a:lnTo>
                  <a:lnTo>
                    <a:pt x="14850758" y="9253182"/>
                  </a:lnTo>
                  <a:lnTo>
                    <a:pt x="14892554" y="9225483"/>
                  </a:lnTo>
                  <a:lnTo>
                    <a:pt x="14934680" y="9198292"/>
                  </a:lnTo>
                  <a:lnTo>
                    <a:pt x="14977148" y="9171635"/>
                  </a:lnTo>
                  <a:lnTo>
                    <a:pt x="15019935" y="9145486"/>
                  </a:lnTo>
                  <a:lnTo>
                    <a:pt x="15063051" y="9119883"/>
                  </a:lnTo>
                  <a:lnTo>
                    <a:pt x="15106472" y="9094800"/>
                  </a:lnTo>
                  <a:lnTo>
                    <a:pt x="15150199" y="9070264"/>
                  </a:lnTo>
                  <a:lnTo>
                    <a:pt x="15194229" y="9046261"/>
                  </a:lnTo>
                  <a:lnTo>
                    <a:pt x="15238540" y="9022804"/>
                  </a:lnTo>
                  <a:lnTo>
                    <a:pt x="15283155" y="8999893"/>
                  </a:lnTo>
                  <a:lnTo>
                    <a:pt x="15328037" y="8977528"/>
                  </a:lnTo>
                  <a:lnTo>
                    <a:pt x="15373185" y="8955722"/>
                  </a:lnTo>
                  <a:lnTo>
                    <a:pt x="15418613" y="8934475"/>
                  </a:lnTo>
                  <a:lnTo>
                    <a:pt x="15464282" y="8913800"/>
                  </a:lnTo>
                  <a:lnTo>
                    <a:pt x="15510218" y="8893670"/>
                  </a:lnTo>
                  <a:lnTo>
                    <a:pt x="15556383" y="8874125"/>
                  </a:lnTo>
                  <a:lnTo>
                    <a:pt x="15602801" y="8855138"/>
                  </a:lnTo>
                  <a:lnTo>
                    <a:pt x="15649448" y="8836749"/>
                  </a:lnTo>
                  <a:lnTo>
                    <a:pt x="15696311" y="8818918"/>
                  </a:lnTo>
                  <a:lnTo>
                    <a:pt x="15743403" y="8801684"/>
                  </a:lnTo>
                  <a:lnTo>
                    <a:pt x="15790698" y="8785034"/>
                  </a:lnTo>
                  <a:lnTo>
                    <a:pt x="15838196" y="8768969"/>
                  </a:lnTo>
                  <a:lnTo>
                    <a:pt x="15885897" y="8753513"/>
                  </a:lnTo>
                  <a:lnTo>
                    <a:pt x="15933776" y="8738641"/>
                  </a:lnTo>
                  <a:lnTo>
                    <a:pt x="15981858" y="8724379"/>
                  </a:lnTo>
                  <a:lnTo>
                    <a:pt x="16030105" y="8710714"/>
                  </a:lnTo>
                  <a:lnTo>
                    <a:pt x="16043047" y="8704161"/>
                  </a:lnTo>
                  <a:lnTo>
                    <a:pt x="16052165" y="8693518"/>
                  </a:lnTo>
                  <a:lnTo>
                    <a:pt x="16056623" y="8680234"/>
                  </a:lnTo>
                  <a:close/>
                </a:path>
              </a:pathLst>
            </a:custGeom>
            <a:solidFill>
              <a:srgbClr val="FFFFFF"/>
            </a:solidFill>
          </p:spPr>
          <p:txBody>
            <a:bodyPr wrap="square" lIns="0" tIns="0" rIns="0" bIns="0" rtlCol="0"/>
            <a:lstStyle/>
            <a:p>
              <a:endParaRPr sz="641"/>
            </a:p>
          </p:txBody>
        </p:sp>
        <p:pic>
          <p:nvPicPr>
            <p:cNvPr id="6" name="object 6"/>
            <p:cNvPicPr/>
            <p:nvPr/>
          </p:nvPicPr>
          <p:blipFill>
            <a:blip r:embed="rId3" cstate="print"/>
            <a:stretch>
              <a:fillRect/>
            </a:stretch>
          </p:blipFill>
          <p:spPr>
            <a:xfrm>
              <a:off x="6476637" y="4077867"/>
              <a:ext cx="369138" cy="261688"/>
            </a:xfrm>
            <a:prstGeom prst="rect">
              <a:avLst/>
            </a:prstGeom>
          </p:spPr>
        </p:pic>
        <p:pic>
          <p:nvPicPr>
            <p:cNvPr id="7" name="object 7"/>
            <p:cNvPicPr/>
            <p:nvPr/>
          </p:nvPicPr>
          <p:blipFill>
            <a:blip r:embed="rId4" cstate="print"/>
            <a:stretch>
              <a:fillRect/>
            </a:stretch>
          </p:blipFill>
          <p:spPr>
            <a:xfrm>
              <a:off x="759673" y="4895706"/>
              <a:ext cx="11561520" cy="6383477"/>
            </a:xfrm>
            <a:prstGeom prst="rect">
              <a:avLst/>
            </a:prstGeom>
          </p:spPr>
        </p:pic>
        <p:pic>
          <p:nvPicPr>
            <p:cNvPr id="8" name="object 8"/>
            <p:cNvPicPr/>
            <p:nvPr/>
          </p:nvPicPr>
          <p:blipFill>
            <a:blip r:embed="rId5" cstate="print"/>
            <a:stretch>
              <a:fillRect/>
            </a:stretch>
          </p:blipFill>
          <p:spPr>
            <a:xfrm>
              <a:off x="6066681" y="2699887"/>
              <a:ext cx="231514" cy="231515"/>
            </a:xfrm>
            <a:prstGeom prst="rect">
              <a:avLst/>
            </a:prstGeom>
          </p:spPr>
        </p:pic>
        <p:sp>
          <p:nvSpPr>
            <p:cNvPr id="9" name="object 9"/>
            <p:cNvSpPr/>
            <p:nvPr/>
          </p:nvSpPr>
          <p:spPr>
            <a:xfrm>
              <a:off x="13293367" y="8970383"/>
              <a:ext cx="519430" cy="605155"/>
            </a:xfrm>
            <a:custGeom>
              <a:avLst/>
              <a:gdLst/>
              <a:ahLst/>
              <a:cxnLst/>
              <a:rect l="l" t="t" r="r" b="b"/>
              <a:pathLst>
                <a:path w="519430" h="605154">
                  <a:moveTo>
                    <a:pt x="302064" y="0"/>
                  </a:moveTo>
                  <a:lnTo>
                    <a:pt x="0" y="97549"/>
                  </a:lnTo>
                  <a:lnTo>
                    <a:pt x="202962" y="604807"/>
                  </a:lnTo>
                  <a:lnTo>
                    <a:pt x="519098" y="488621"/>
                  </a:lnTo>
                  <a:lnTo>
                    <a:pt x="302064" y="0"/>
                  </a:lnTo>
                  <a:close/>
                </a:path>
              </a:pathLst>
            </a:custGeom>
            <a:solidFill>
              <a:srgbClr val="FF0037"/>
            </a:solidFill>
          </p:spPr>
          <p:txBody>
            <a:bodyPr wrap="square" lIns="0" tIns="0" rIns="0" bIns="0" rtlCol="0"/>
            <a:lstStyle/>
            <a:p>
              <a:endParaRPr sz="641"/>
            </a:p>
          </p:txBody>
        </p:sp>
        <p:sp>
          <p:nvSpPr>
            <p:cNvPr id="10" name="object 10"/>
            <p:cNvSpPr/>
            <p:nvPr/>
          </p:nvSpPr>
          <p:spPr>
            <a:xfrm>
              <a:off x="12894767" y="8699457"/>
              <a:ext cx="1925955" cy="1517650"/>
            </a:xfrm>
            <a:custGeom>
              <a:avLst/>
              <a:gdLst/>
              <a:ahLst/>
              <a:cxnLst/>
              <a:rect l="l" t="t" r="r" b="b"/>
              <a:pathLst>
                <a:path w="1925955" h="1517650">
                  <a:moveTo>
                    <a:pt x="498081" y="930973"/>
                  </a:moveTo>
                  <a:lnTo>
                    <a:pt x="315861" y="412076"/>
                  </a:lnTo>
                  <a:lnTo>
                    <a:pt x="0" y="522998"/>
                  </a:lnTo>
                  <a:lnTo>
                    <a:pt x="182219" y="1041895"/>
                  </a:lnTo>
                  <a:lnTo>
                    <a:pt x="498081" y="930973"/>
                  </a:lnTo>
                  <a:close/>
                </a:path>
                <a:path w="1925955" h="1517650">
                  <a:moveTo>
                    <a:pt x="1537931" y="1285900"/>
                  </a:moveTo>
                  <a:lnTo>
                    <a:pt x="1182344" y="850061"/>
                  </a:lnTo>
                  <a:lnTo>
                    <a:pt x="898283" y="1081824"/>
                  </a:lnTo>
                  <a:lnTo>
                    <a:pt x="1253858" y="1517650"/>
                  </a:lnTo>
                  <a:lnTo>
                    <a:pt x="1537931" y="1285900"/>
                  </a:lnTo>
                  <a:close/>
                </a:path>
                <a:path w="1925955" h="1517650">
                  <a:moveTo>
                    <a:pt x="1925955" y="571131"/>
                  </a:moveTo>
                  <a:lnTo>
                    <a:pt x="1459992" y="0"/>
                  </a:lnTo>
                  <a:lnTo>
                    <a:pt x="1156601" y="247523"/>
                  </a:lnTo>
                  <a:lnTo>
                    <a:pt x="1622564" y="818654"/>
                  </a:lnTo>
                  <a:lnTo>
                    <a:pt x="1925955" y="571131"/>
                  </a:lnTo>
                  <a:close/>
                </a:path>
              </a:pathLst>
            </a:custGeom>
            <a:solidFill>
              <a:srgbClr val="00D86C"/>
            </a:solidFill>
          </p:spPr>
          <p:txBody>
            <a:bodyPr wrap="square" lIns="0" tIns="0" rIns="0" bIns="0" rtlCol="0"/>
            <a:lstStyle/>
            <a:p>
              <a:endParaRPr sz="641"/>
            </a:p>
          </p:txBody>
        </p:sp>
        <p:sp>
          <p:nvSpPr>
            <p:cNvPr id="11" name="object 11"/>
            <p:cNvSpPr/>
            <p:nvPr/>
          </p:nvSpPr>
          <p:spPr>
            <a:xfrm>
              <a:off x="14241183" y="8404411"/>
              <a:ext cx="389890" cy="541020"/>
            </a:xfrm>
            <a:custGeom>
              <a:avLst/>
              <a:gdLst/>
              <a:ahLst/>
              <a:cxnLst/>
              <a:rect l="l" t="t" r="r" b="b"/>
              <a:pathLst>
                <a:path w="389890" h="541020">
                  <a:moveTo>
                    <a:pt x="389623" y="346138"/>
                  </a:moveTo>
                  <a:lnTo>
                    <a:pt x="384467" y="301472"/>
                  </a:lnTo>
                  <a:lnTo>
                    <a:pt x="369811" y="260464"/>
                  </a:lnTo>
                  <a:lnTo>
                    <a:pt x="346824" y="224294"/>
                  </a:lnTo>
                  <a:lnTo>
                    <a:pt x="318223" y="195707"/>
                  </a:lnTo>
                  <a:lnTo>
                    <a:pt x="325615" y="181406"/>
                  </a:lnTo>
                  <a:lnTo>
                    <a:pt x="332638" y="137833"/>
                  </a:lnTo>
                  <a:lnTo>
                    <a:pt x="325615" y="94272"/>
                  </a:lnTo>
                  <a:lnTo>
                    <a:pt x="306044" y="56438"/>
                  </a:lnTo>
                  <a:lnTo>
                    <a:pt x="276212" y="26593"/>
                  </a:lnTo>
                  <a:lnTo>
                    <a:pt x="238366" y="7035"/>
                  </a:lnTo>
                  <a:lnTo>
                    <a:pt x="194805" y="0"/>
                  </a:lnTo>
                  <a:lnTo>
                    <a:pt x="151244" y="7035"/>
                  </a:lnTo>
                  <a:lnTo>
                    <a:pt x="113398" y="26593"/>
                  </a:lnTo>
                  <a:lnTo>
                    <a:pt x="83566" y="56438"/>
                  </a:lnTo>
                  <a:lnTo>
                    <a:pt x="63995" y="94272"/>
                  </a:lnTo>
                  <a:lnTo>
                    <a:pt x="56972" y="137833"/>
                  </a:lnTo>
                  <a:lnTo>
                    <a:pt x="63995" y="181406"/>
                  </a:lnTo>
                  <a:lnTo>
                    <a:pt x="71374" y="195707"/>
                  </a:lnTo>
                  <a:lnTo>
                    <a:pt x="42799" y="224294"/>
                  </a:lnTo>
                  <a:lnTo>
                    <a:pt x="19799" y="260464"/>
                  </a:lnTo>
                  <a:lnTo>
                    <a:pt x="5143" y="301472"/>
                  </a:lnTo>
                  <a:lnTo>
                    <a:pt x="0" y="346138"/>
                  </a:lnTo>
                  <a:lnTo>
                    <a:pt x="5143" y="390804"/>
                  </a:lnTo>
                  <a:lnTo>
                    <a:pt x="19799" y="431812"/>
                  </a:lnTo>
                  <a:lnTo>
                    <a:pt x="42799" y="467982"/>
                  </a:lnTo>
                  <a:lnTo>
                    <a:pt x="72961" y="498144"/>
                  </a:lnTo>
                  <a:lnTo>
                    <a:pt x="109143" y="521144"/>
                  </a:lnTo>
                  <a:lnTo>
                    <a:pt x="150139" y="535800"/>
                  </a:lnTo>
                  <a:lnTo>
                    <a:pt x="194805" y="540943"/>
                  </a:lnTo>
                  <a:lnTo>
                    <a:pt x="239471" y="535800"/>
                  </a:lnTo>
                  <a:lnTo>
                    <a:pt x="280479" y="521144"/>
                  </a:lnTo>
                  <a:lnTo>
                    <a:pt x="316649" y="498144"/>
                  </a:lnTo>
                  <a:lnTo>
                    <a:pt x="346824" y="467982"/>
                  </a:lnTo>
                  <a:lnTo>
                    <a:pt x="369811" y="431812"/>
                  </a:lnTo>
                  <a:lnTo>
                    <a:pt x="384467" y="390804"/>
                  </a:lnTo>
                  <a:lnTo>
                    <a:pt x="389623" y="346138"/>
                  </a:lnTo>
                  <a:close/>
                </a:path>
              </a:pathLst>
            </a:custGeom>
            <a:solidFill>
              <a:srgbClr val="059900"/>
            </a:solidFill>
          </p:spPr>
          <p:txBody>
            <a:bodyPr wrap="square" lIns="0" tIns="0" rIns="0" bIns="0" rtlCol="0"/>
            <a:lstStyle/>
            <a:p>
              <a:endParaRPr sz="641"/>
            </a:p>
          </p:txBody>
        </p:sp>
        <p:sp>
          <p:nvSpPr>
            <p:cNvPr id="12" name="object 12"/>
            <p:cNvSpPr/>
            <p:nvPr/>
          </p:nvSpPr>
          <p:spPr>
            <a:xfrm>
              <a:off x="14420326" y="8791984"/>
              <a:ext cx="31750" cy="222885"/>
            </a:xfrm>
            <a:custGeom>
              <a:avLst/>
              <a:gdLst/>
              <a:ahLst/>
              <a:cxnLst/>
              <a:rect l="l" t="t" r="r" b="b"/>
              <a:pathLst>
                <a:path w="31750" h="222884">
                  <a:moveTo>
                    <a:pt x="31331" y="0"/>
                  </a:moveTo>
                  <a:lnTo>
                    <a:pt x="0" y="0"/>
                  </a:lnTo>
                  <a:lnTo>
                    <a:pt x="0" y="222373"/>
                  </a:lnTo>
                  <a:lnTo>
                    <a:pt x="31331" y="222373"/>
                  </a:lnTo>
                  <a:lnTo>
                    <a:pt x="31331" y="0"/>
                  </a:lnTo>
                  <a:close/>
                </a:path>
              </a:pathLst>
            </a:custGeom>
            <a:solidFill>
              <a:srgbClr val="562F00"/>
            </a:solidFill>
          </p:spPr>
          <p:txBody>
            <a:bodyPr wrap="square" lIns="0" tIns="0" rIns="0" bIns="0" rtlCol="0"/>
            <a:lstStyle/>
            <a:p>
              <a:endParaRPr sz="641"/>
            </a:p>
          </p:txBody>
        </p:sp>
        <p:sp>
          <p:nvSpPr>
            <p:cNvPr id="13" name="object 13"/>
            <p:cNvSpPr/>
            <p:nvPr/>
          </p:nvSpPr>
          <p:spPr>
            <a:xfrm>
              <a:off x="7445921" y="1639425"/>
              <a:ext cx="389890" cy="541020"/>
            </a:xfrm>
            <a:custGeom>
              <a:avLst/>
              <a:gdLst/>
              <a:ahLst/>
              <a:cxnLst/>
              <a:rect l="l" t="t" r="r" b="b"/>
              <a:pathLst>
                <a:path w="389890" h="541019">
                  <a:moveTo>
                    <a:pt x="389610" y="346036"/>
                  </a:moveTo>
                  <a:lnTo>
                    <a:pt x="384467" y="301371"/>
                  </a:lnTo>
                  <a:lnTo>
                    <a:pt x="369811" y="260362"/>
                  </a:lnTo>
                  <a:lnTo>
                    <a:pt x="346811" y="224193"/>
                  </a:lnTo>
                  <a:lnTo>
                    <a:pt x="318236" y="195630"/>
                  </a:lnTo>
                  <a:lnTo>
                    <a:pt x="325602" y="181406"/>
                  </a:lnTo>
                  <a:lnTo>
                    <a:pt x="332625" y="137833"/>
                  </a:lnTo>
                  <a:lnTo>
                    <a:pt x="325602" y="94272"/>
                  </a:lnTo>
                  <a:lnTo>
                    <a:pt x="306031" y="56438"/>
                  </a:lnTo>
                  <a:lnTo>
                    <a:pt x="276199" y="26593"/>
                  </a:lnTo>
                  <a:lnTo>
                    <a:pt x="238366" y="7035"/>
                  </a:lnTo>
                  <a:lnTo>
                    <a:pt x="194792" y="0"/>
                  </a:lnTo>
                  <a:lnTo>
                    <a:pt x="151231" y="7035"/>
                  </a:lnTo>
                  <a:lnTo>
                    <a:pt x="113398" y="26593"/>
                  </a:lnTo>
                  <a:lnTo>
                    <a:pt x="83553" y="56438"/>
                  </a:lnTo>
                  <a:lnTo>
                    <a:pt x="63995" y="94272"/>
                  </a:lnTo>
                  <a:lnTo>
                    <a:pt x="56959" y="137833"/>
                  </a:lnTo>
                  <a:lnTo>
                    <a:pt x="63995" y="181406"/>
                  </a:lnTo>
                  <a:lnTo>
                    <a:pt x="71348" y="195643"/>
                  </a:lnTo>
                  <a:lnTo>
                    <a:pt x="42786" y="224193"/>
                  </a:lnTo>
                  <a:lnTo>
                    <a:pt x="19799" y="260362"/>
                  </a:lnTo>
                  <a:lnTo>
                    <a:pt x="5143" y="301371"/>
                  </a:lnTo>
                  <a:lnTo>
                    <a:pt x="0" y="346036"/>
                  </a:lnTo>
                  <a:lnTo>
                    <a:pt x="5143" y="390702"/>
                  </a:lnTo>
                  <a:lnTo>
                    <a:pt x="19799" y="431711"/>
                  </a:lnTo>
                  <a:lnTo>
                    <a:pt x="42786" y="467880"/>
                  </a:lnTo>
                  <a:lnTo>
                    <a:pt x="72961" y="498043"/>
                  </a:lnTo>
                  <a:lnTo>
                    <a:pt x="109131" y="521042"/>
                  </a:lnTo>
                  <a:lnTo>
                    <a:pt x="150139" y="535698"/>
                  </a:lnTo>
                  <a:lnTo>
                    <a:pt x="194805" y="540842"/>
                  </a:lnTo>
                  <a:lnTo>
                    <a:pt x="239471" y="535698"/>
                  </a:lnTo>
                  <a:lnTo>
                    <a:pt x="280479" y="521042"/>
                  </a:lnTo>
                  <a:lnTo>
                    <a:pt x="316649" y="498043"/>
                  </a:lnTo>
                  <a:lnTo>
                    <a:pt x="346811" y="467880"/>
                  </a:lnTo>
                  <a:lnTo>
                    <a:pt x="369811" y="431711"/>
                  </a:lnTo>
                  <a:lnTo>
                    <a:pt x="384467" y="390702"/>
                  </a:lnTo>
                  <a:lnTo>
                    <a:pt x="389610" y="346036"/>
                  </a:lnTo>
                  <a:close/>
                </a:path>
              </a:pathLst>
            </a:custGeom>
            <a:solidFill>
              <a:srgbClr val="059900"/>
            </a:solidFill>
          </p:spPr>
          <p:txBody>
            <a:bodyPr wrap="square" lIns="0" tIns="0" rIns="0" bIns="0" rtlCol="0"/>
            <a:lstStyle/>
            <a:p>
              <a:endParaRPr sz="641"/>
            </a:p>
          </p:txBody>
        </p:sp>
        <p:sp>
          <p:nvSpPr>
            <p:cNvPr id="14" name="object 14"/>
            <p:cNvSpPr/>
            <p:nvPr/>
          </p:nvSpPr>
          <p:spPr>
            <a:xfrm>
              <a:off x="7625075" y="2026901"/>
              <a:ext cx="31750" cy="222885"/>
            </a:xfrm>
            <a:custGeom>
              <a:avLst/>
              <a:gdLst/>
              <a:ahLst/>
              <a:cxnLst/>
              <a:rect l="l" t="t" r="r" b="b"/>
              <a:pathLst>
                <a:path w="31750" h="222885">
                  <a:moveTo>
                    <a:pt x="31331" y="0"/>
                  </a:moveTo>
                  <a:lnTo>
                    <a:pt x="0" y="0"/>
                  </a:lnTo>
                  <a:lnTo>
                    <a:pt x="0" y="222373"/>
                  </a:lnTo>
                  <a:lnTo>
                    <a:pt x="31331" y="222373"/>
                  </a:lnTo>
                  <a:lnTo>
                    <a:pt x="31331" y="0"/>
                  </a:lnTo>
                  <a:close/>
                </a:path>
              </a:pathLst>
            </a:custGeom>
            <a:solidFill>
              <a:srgbClr val="562F00"/>
            </a:solidFill>
          </p:spPr>
          <p:txBody>
            <a:bodyPr wrap="square" lIns="0" tIns="0" rIns="0" bIns="0" rtlCol="0"/>
            <a:lstStyle/>
            <a:p>
              <a:endParaRPr sz="641"/>
            </a:p>
          </p:txBody>
        </p:sp>
        <p:sp>
          <p:nvSpPr>
            <p:cNvPr id="15" name="object 15"/>
            <p:cNvSpPr/>
            <p:nvPr/>
          </p:nvSpPr>
          <p:spPr>
            <a:xfrm>
              <a:off x="6890601" y="552800"/>
              <a:ext cx="389890" cy="541020"/>
            </a:xfrm>
            <a:custGeom>
              <a:avLst/>
              <a:gdLst/>
              <a:ahLst/>
              <a:cxnLst/>
              <a:rect l="l" t="t" r="r" b="b"/>
              <a:pathLst>
                <a:path w="389890" h="541019">
                  <a:moveTo>
                    <a:pt x="389623" y="346125"/>
                  </a:moveTo>
                  <a:lnTo>
                    <a:pt x="384479" y="301459"/>
                  </a:lnTo>
                  <a:lnTo>
                    <a:pt x="369824" y="260451"/>
                  </a:lnTo>
                  <a:lnTo>
                    <a:pt x="346824" y="224282"/>
                  </a:lnTo>
                  <a:lnTo>
                    <a:pt x="318211" y="195694"/>
                  </a:lnTo>
                  <a:lnTo>
                    <a:pt x="325615" y="181394"/>
                  </a:lnTo>
                  <a:lnTo>
                    <a:pt x="332638" y="137833"/>
                  </a:lnTo>
                  <a:lnTo>
                    <a:pt x="325615" y="94259"/>
                  </a:lnTo>
                  <a:lnTo>
                    <a:pt x="306044" y="56426"/>
                  </a:lnTo>
                  <a:lnTo>
                    <a:pt x="276212" y="26593"/>
                  </a:lnTo>
                  <a:lnTo>
                    <a:pt x="238366" y="7023"/>
                  </a:lnTo>
                  <a:lnTo>
                    <a:pt x="194805" y="0"/>
                  </a:lnTo>
                  <a:lnTo>
                    <a:pt x="151244" y="7023"/>
                  </a:lnTo>
                  <a:lnTo>
                    <a:pt x="113398" y="26593"/>
                  </a:lnTo>
                  <a:lnTo>
                    <a:pt x="83566" y="56426"/>
                  </a:lnTo>
                  <a:lnTo>
                    <a:pt x="63995" y="94259"/>
                  </a:lnTo>
                  <a:lnTo>
                    <a:pt x="56972" y="137833"/>
                  </a:lnTo>
                  <a:lnTo>
                    <a:pt x="63995" y="181394"/>
                  </a:lnTo>
                  <a:lnTo>
                    <a:pt x="71386" y="195707"/>
                  </a:lnTo>
                  <a:lnTo>
                    <a:pt x="42799" y="224282"/>
                  </a:lnTo>
                  <a:lnTo>
                    <a:pt x="19799" y="260451"/>
                  </a:lnTo>
                  <a:lnTo>
                    <a:pt x="5143" y="301459"/>
                  </a:lnTo>
                  <a:lnTo>
                    <a:pt x="0" y="346125"/>
                  </a:lnTo>
                  <a:lnTo>
                    <a:pt x="5143" y="390791"/>
                  </a:lnTo>
                  <a:lnTo>
                    <a:pt x="19799" y="431800"/>
                  </a:lnTo>
                  <a:lnTo>
                    <a:pt x="42799" y="467969"/>
                  </a:lnTo>
                  <a:lnTo>
                    <a:pt x="72974" y="498132"/>
                  </a:lnTo>
                  <a:lnTo>
                    <a:pt x="109143" y="521131"/>
                  </a:lnTo>
                  <a:lnTo>
                    <a:pt x="150139" y="535787"/>
                  </a:lnTo>
                  <a:lnTo>
                    <a:pt x="194805" y="540931"/>
                  </a:lnTo>
                  <a:lnTo>
                    <a:pt x="239483" y="535787"/>
                  </a:lnTo>
                  <a:lnTo>
                    <a:pt x="280479" y="521131"/>
                  </a:lnTo>
                  <a:lnTo>
                    <a:pt x="316649" y="498132"/>
                  </a:lnTo>
                  <a:lnTo>
                    <a:pt x="346824" y="467969"/>
                  </a:lnTo>
                  <a:lnTo>
                    <a:pt x="369824" y="431800"/>
                  </a:lnTo>
                  <a:lnTo>
                    <a:pt x="384479" y="390791"/>
                  </a:lnTo>
                  <a:lnTo>
                    <a:pt x="389623" y="346125"/>
                  </a:lnTo>
                  <a:close/>
                </a:path>
              </a:pathLst>
            </a:custGeom>
            <a:solidFill>
              <a:srgbClr val="059900"/>
            </a:solidFill>
          </p:spPr>
          <p:txBody>
            <a:bodyPr wrap="square" lIns="0" tIns="0" rIns="0" bIns="0" rtlCol="0"/>
            <a:lstStyle/>
            <a:p>
              <a:endParaRPr sz="641"/>
            </a:p>
          </p:txBody>
        </p:sp>
        <p:sp>
          <p:nvSpPr>
            <p:cNvPr id="16" name="object 16"/>
            <p:cNvSpPr/>
            <p:nvPr/>
          </p:nvSpPr>
          <p:spPr>
            <a:xfrm>
              <a:off x="7069744" y="940365"/>
              <a:ext cx="31750" cy="222885"/>
            </a:xfrm>
            <a:custGeom>
              <a:avLst/>
              <a:gdLst/>
              <a:ahLst/>
              <a:cxnLst/>
              <a:rect l="l" t="t" r="r" b="b"/>
              <a:pathLst>
                <a:path w="31750" h="222884">
                  <a:moveTo>
                    <a:pt x="31331" y="0"/>
                  </a:moveTo>
                  <a:lnTo>
                    <a:pt x="0" y="0"/>
                  </a:lnTo>
                  <a:lnTo>
                    <a:pt x="0" y="222374"/>
                  </a:lnTo>
                  <a:lnTo>
                    <a:pt x="31331" y="222374"/>
                  </a:lnTo>
                  <a:lnTo>
                    <a:pt x="31331" y="0"/>
                  </a:lnTo>
                  <a:close/>
                </a:path>
              </a:pathLst>
            </a:custGeom>
            <a:solidFill>
              <a:srgbClr val="562F00"/>
            </a:solidFill>
          </p:spPr>
          <p:txBody>
            <a:bodyPr wrap="square" lIns="0" tIns="0" rIns="0" bIns="0" rtlCol="0"/>
            <a:lstStyle/>
            <a:p>
              <a:endParaRPr sz="641"/>
            </a:p>
          </p:txBody>
        </p:sp>
        <p:sp>
          <p:nvSpPr>
            <p:cNvPr id="17" name="object 17"/>
            <p:cNvSpPr/>
            <p:nvPr/>
          </p:nvSpPr>
          <p:spPr>
            <a:xfrm>
              <a:off x="14004170" y="9435617"/>
              <a:ext cx="407670" cy="407670"/>
            </a:xfrm>
            <a:custGeom>
              <a:avLst/>
              <a:gdLst/>
              <a:ahLst/>
              <a:cxnLst/>
              <a:rect l="l" t="t" r="r" b="b"/>
              <a:pathLst>
                <a:path w="407669" h="407670">
                  <a:moveTo>
                    <a:pt x="203737" y="0"/>
                  </a:moveTo>
                  <a:lnTo>
                    <a:pt x="157022" y="5380"/>
                  </a:lnTo>
                  <a:lnTo>
                    <a:pt x="114138" y="20708"/>
                  </a:lnTo>
                  <a:lnTo>
                    <a:pt x="76310" y="44758"/>
                  </a:lnTo>
                  <a:lnTo>
                    <a:pt x="44758" y="76310"/>
                  </a:lnTo>
                  <a:lnTo>
                    <a:pt x="20708" y="114138"/>
                  </a:lnTo>
                  <a:lnTo>
                    <a:pt x="5380" y="157022"/>
                  </a:lnTo>
                  <a:lnTo>
                    <a:pt x="0" y="203737"/>
                  </a:lnTo>
                  <a:lnTo>
                    <a:pt x="5380" y="250452"/>
                  </a:lnTo>
                  <a:lnTo>
                    <a:pt x="20708" y="293336"/>
                  </a:lnTo>
                  <a:lnTo>
                    <a:pt x="44758" y="331165"/>
                  </a:lnTo>
                  <a:lnTo>
                    <a:pt x="76310" y="362716"/>
                  </a:lnTo>
                  <a:lnTo>
                    <a:pt x="114138" y="386767"/>
                  </a:lnTo>
                  <a:lnTo>
                    <a:pt x="157022" y="402094"/>
                  </a:lnTo>
                  <a:lnTo>
                    <a:pt x="203737" y="407475"/>
                  </a:lnTo>
                  <a:lnTo>
                    <a:pt x="250452" y="402094"/>
                  </a:lnTo>
                  <a:lnTo>
                    <a:pt x="293336" y="386767"/>
                  </a:lnTo>
                  <a:lnTo>
                    <a:pt x="331165" y="362716"/>
                  </a:lnTo>
                  <a:lnTo>
                    <a:pt x="362717" y="331165"/>
                  </a:lnTo>
                  <a:lnTo>
                    <a:pt x="386768" y="293336"/>
                  </a:lnTo>
                  <a:lnTo>
                    <a:pt x="402096" y="250452"/>
                  </a:lnTo>
                  <a:lnTo>
                    <a:pt x="407477" y="203737"/>
                  </a:lnTo>
                  <a:lnTo>
                    <a:pt x="402096" y="157022"/>
                  </a:lnTo>
                  <a:lnTo>
                    <a:pt x="386768" y="114138"/>
                  </a:lnTo>
                  <a:lnTo>
                    <a:pt x="362717" y="76310"/>
                  </a:lnTo>
                  <a:lnTo>
                    <a:pt x="331165" y="44758"/>
                  </a:lnTo>
                  <a:lnTo>
                    <a:pt x="293336" y="20708"/>
                  </a:lnTo>
                  <a:lnTo>
                    <a:pt x="250452" y="5380"/>
                  </a:lnTo>
                  <a:lnTo>
                    <a:pt x="203737" y="0"/>
                  </a:lnTo>
                  <a:close/>
                </a:path>
              </a:pathLst>
            </a:custGeom>
            <a:solidFill>
              <a:srgbClr val="059900"/>
            </a:solidFill>
          </p:spPr>
          <p:txBody>
            <a:bodyPr wrap="square" lIns="0" tIns="0" rIns="0" bIns="0" rtlCol="0"/>
            <a:lstStyle/>
            <a:p>
              <a:endParaRPr sz="641"/>
            </a:p>
          </p:txBody>
        </p:sp>
        <p:sp>
          <p:nvSpPr>
            <p:cNvPr id="18" name="object 18"/>
            <p:cNvSpPr/>
            <p:nvPr/>
          </p:nvSpPr>
          <p:spPr>
            <a:xfrm>
              <a:off x="14192237" y="9682741"/>
              <a:ext cx="31750" cy="283210"/>
            </a:xfrm>
            <a:custGeom>
              <a:avLst/>
              <a:gdLst/>
              <a:ahLst/>
              <a:cxnLst/>
              <a:rect l="l" t="t" r="r" b="b"/>
              <a:pathLst>
                <a:path w="31750" h="283209">
                  <a:moveTo>
                    <a:pt x="31331" y="0"/>
                  </a:moveTo>
                  <a:lnTo>
                    <a:pt x="0" y="0"/>
                  </a:lnTo>
                  <a:lnTo>
                    <a:pt x="0" y="282843"/>
                  </a:lnTo>
                  <a:lnTo>
                    <a:pt x="31331" y="282843"/>
                  </a:lnTo>
                  <a:lnTo>
                    <a:pt x="31331" y="0"/>
                  </a:lnTo>
                  <a:close/>
                </a:path>
              </a:pathLst>
            </a:custGeom>
            <a:solidFill>
              <a:srgbClr val="562F00"/>
            </a:solidFill>
          </p:spPr>
          <p:txBody>
            <a:bodyPr wrap="square" lIns="0" tIns="0" rIns="0" bIns="0" rtlCol="0"/>
            <a:lstStyle/>
            <a:p>
              <a:endParaRPr sz="641"/>
            </a:p>
          </p:txBody>
        </p:sp>
        <p:sp>
          <p:nvSpPr>
            <p:cNvPr id="19" name="object 19"/>
            <p:cNvSpPr/>
            <p:nvPr/>
          </p:nvSpPr>
          <p:spPr>
            <a:xfrm>
              <a:off x="12932957" y="8929134"/>
              <a:ext cx="407670" cy="407670"/>
            </a:xfrm>
            <a:custGeom>
              <a:avLst/>
              <a:gdLst/>
              <a:ahLst/>
              <a:cxnLst/>
              <a:rect l="l" t="t" r="r" b="b"/>
              <a:pathLst>
                <a:path w="407669" h="407670">
                  <a:moveTo>
                    <a:pt x="203737" y="0"/>
                  </a:moveTo>
                  <a:lnTo>
                    <a:pt x="157022" y="5380"/>
                  </a:lnTo>
                  <a:lnTo>
                    <a:pt x="114138" y="20708"/>
                  </a:lnTo>
                  <a:lnTo>
                    <a:pt x="76310" y="44758"/>
                  </a:lnTo>
                  <a:lnTo>
                    <a:pt x="44758" y="76310"/>
                  </a:lnTo>
                  <a:lnTo>
                    <a:pt x="20708" y="114138"/>
                  </a:lnTo>
                  <a:lnTo>
                    <a:pt x="5380" y="157022"/>
                  </a:lnTo>
                  <a:lnTo>
                    <a:pt x="0" y="203737"/>
                  </a:lnTo>
                  <a:lnTo>
                    <a:pt x="5380" y="250452"/>
                  </a:lnTo>
                  <a:lnTo>
                    <a:pt x="20708" y="293336"/>
                  </a:lnTo>
                  <a:lnTo>
                    <a:pt x="44758" y="331165"/>
                  </a:lnTo>
                  <a:lnTo>
                    <a:pt x="76310" y="362717"/>
                  </a:lnTo>
                  <a:lnTo>
                    <a:pt x="114138" y="386768"/>
                  </a:lnTo>
                  <a:lnTo>
                    <a:pt x="157022" y="402096"/>
                  </a:lnTo>
                  <a:lnTo>
                    <a:pt x="203737" y="407477"/>
                  </a:lnTo>
                  <a:lnTo>
                    <a:pt x="250452" y="402096"/>
                  </a:lnTo>
                  <a:lnTo>
                    <a:pt x="293336" y="386768"/>
                  </a:lnTo>
                  <a:lnTo>
                    <a:pt x="331165" y="362717"/>
                  </a:lnTo>
                  <a:lnTo>
                    <a:pt x="362716" y="331165"/>
                  </a:lnTo>
                  <a:lnTo>
                    <a:pt x="386767" y="293336"/>
                  </a:lnTo>
                  <a:lnTo>
                    <a:pt x="402094" y="250452"/>
                  </a:lnTo>
                  <a:lnTo>
                    <a:pt x="407475" y="203737"/>
                  </a:lnTo>
                  <a:lnTo>
                    <a:pt x="402094" y="157022"/>
                  </a:lnTo>
                  <a:lnTo>
                    <a:pt x="386767" y="114138"/>
                  </a:lnTo>
                  <a:lnTo>
                    <a:pt x="362716" y="76310"/>
                  </a:lnTo>
                  <a:lnTo>
                    <a:pt x="331165" y="44758"/>
                  </a:lnTo>
                  <a:lnTo>
                    <a:pt x="293336" y="20708"/>
                  </a:lnTo>
                  <a:lnTo>
                    <a:pt x="250452" y="5380"/>
                  </a:lnTo>
                  <a:lnTo>
                    <a:pt x="203737" y="0"/>
                  </a:lnTo>
                  <a:close/>
                </a:path>
              </a:pathLst>
            </a:custGeom>
            <a:solidFill>
              <a:srgbClr val="059900"/>
            </a:solidFill>
          </p:spPr>
          <p:txBody>
            <a:bodyPr wrap="square" lIns="0" tIns="0" rIns="0" bIns="0" rtlCol="0"/>
            <a:lstStyle/>
            <a:p>
              <a:endParaRPr sz="641"/>
            </a:p>
          </p:txBody>
        </p:sp>
        <p:sp>
          <p:nvSpPr>
            <p:cNvPr id="20" name="object 20"/>
            <p:cNvSpPr/>
            <p:nvPr/>
          </p:nvSpPr>
          <p:spPr>
            <a:xfrm>
              <a:off x="13121025" y="9176258"/>
              <a:ext cx="31750" cy="283210"/>
            </a:xfrm>
            <a:custGeom>
              <a:avLst/>
              <a:gdLst/>
              <a:ahLst/>
              <a:cxnLst/>
              <a:rect l="l" t="t" r="r" b="b"/>
              <a:pathLst>
                <a:path w="31750" h="283209">
                  <a:moveTo>
                    <a:pt x="31331" y="0"/>
                  </a:moveTo>
                  <a:lnTo>
                    <a:pt x="0" y="0"/>
                  </a:lnTo>
                  <a:lnTo>
                    <a:pt x="0" y="282746"/>
                  </a:lnTo>
                  <a:lnTo>
                    <a:pt x="31331" y="282746"/>
                  </a:lnTo>
                  <a:lnTo>
                    <a:pt x="31331" y="0"/>
                  </a:lnTo>
                  <a:close/>
                </a:path>
              </a:pathLst>
            </a:custGeom>
            <a:solidFill>
              <a:srgbClr val="562F00"/>
            </a:solidFill>
          </p:spPr>
          <p:txBody>
            <a:bodyPr wrap="square" lIns="0" tIns="0" rIns="0" bIns="0" rtlCol="0"/>
            <a:lstStyle/>
            <a:p>
              <a:endParaRPr sz="641"/>
            </a:p>
          </p:txBody>
        </p:sp>
        <p:sp>
          <p:nvSpPr>
            <p:cNvPr id="21" name="object 21"/>
            <p:cNvSpPr/>
            <p:nvPr/>
          </p:nvSpPr>
          <p:spPr>
            <a:xfrm>
              <a:off x="7378670" y="805352"/>
              <a:ext cx="407670" cy="407670"/>
            </a:xfrm>
            <a:custGeom>
              <a:avLst/>
              <a:gdLst/>
              <a:ahLst/>
              <a:cxnLst/>
              <a:rect l="l" t="t" r="r" b="b"/>
              <a:pathLst>
                <a:path w="407670" h="407669">
                  <a:moveTo>
                    <a:pt x="203737" y="0"/>
                  </a:moveTo>
                  <a:lnTo>
                    <a:pt x="157022" y="5380"/>
                  </a:lnTo>
                  <a:lnTo>
                    <a:pt x="114138" y="20708"/>
                  </a:lnTo>
                  <a:lnTo>
                    <a:pt x="76310" y="44759"/>
                  </a:lnTo>
                  <a:lnTo>
                    <a:pt x="44758" y="76310"/>
                  </a:lnTo>
                  <a:lnTo>
                    <a:pt x="20708" y="114139"/>
                  </a:lnTo>
                  <a:lnTo>
                    <a:pt x="5380" y="157023"/>
                  </a:lnTo>
                  <a:lnTo>
                    <a:pt x="0" y="203738"/>
                  </a:lnTo>
                  <a:lnTo>
                    <a:pt x="5380" y="250453"/>
                  </a:lnTo>
                  <a:lnTo>
                    <a:pt x="20708" y="293337"/>
                  </a:lnTo>
                  <a:lnTo>
                    <a:pt x="44758" y="331166"/>
                  </a:lnTo>
                  <a:lnTo>
                    <a:pt x="76310" y="362717"/>
                  </a:lnTo>
                  <a:lnTo>
                    <a:pt x="114138" y="386768"/>
                  </a:lnTo>
                  <a:lnTo>
                    <a:pt x="157022" y="402095"/>
                  </a:lnTo>
                  <a:lnTo>
                    <a:pt x="203737" y="407476"/>
                  </a:lnTo>
                  <a:lnTo>
                    <a:pt x="250452" y="402095"/>
                  </a:lnTo>
                  <a:lnTo>
                    <a:pt x="293336" y="386768"/>
                  </a:lnTo>
                  <a:lnTo>
                    <a:pt x="331165" y="362717"/>
                  </a:lnTo>
                  <a:lnTo>
                    <a:pt x="362716" y="331166"/>
                  </a:lnTo>
                  <a:lnTo>
                    <a:pt x="386767" y="293337"/>
                  </a:lnTo>
                  <a:lnTo>
                    <a:pt x="402094" y="250453"/>
                  </a:lnTo>
                  <a:lnTo>
                    <a:pt x="407475" y="203738"/>
                  </a:lnTo>
                  <a:lnTo>
                    <a:pt x="402094" y="157023"/>
                  </a:lnTo>
                  <a:lnTo>
                    <a:pt x="386767" y="114139"/>
                  </a:lnTo>
                  <a:lnTo>
                    <a:pt x="362716" y="76310"/>
                  </a:lnTo>
                  <a:lnTo>
                    <a:pt x="331165" y="44759"/>
                  </a:lnTo>
                  <a:lnTo>
                    <a:pt x="293336" y="20708"/>
                  </a:lnTo>
                  <a:lnTo>
                    <a:pt x="250452" y="5380"/>
                  </a:lnTo>
                  <a:lnTo>
                    <a:pt x="203737" y="0"/>
                  </a:lnTo>
                  <a:close/>
                </a:path>
              </a:pathLst>
            </a:custGeom>
            <a:solidFill>
              <a:srgbClr val="059900"/>
            </a:solidFill>
          </p:spPr>
          <p:txBody>
            <a:bodyPr wrap="square" lIns="0" tIns="0" rIns="0" bIns="0" rtlCol="0"/>
            <a:lstStyle/>
            <a:p>
              <a:endParaRPr sz="641"/>
            </a:p>
          </p:txBody>
        </p:sp>
        <p:sp>
          <p:nvSpPr>
            <p:cNvPr id="22" name="object 22"/>
            <p:cNvSpPr/>
            <p:nvPr/>
          </p:nvSpPr>
          <p:spPr>
            <a:xfrm>
              <a:off x="7566737" y="1052476"/>
              <a:ext cx="31750" cy="283210"/>
            </a:xfrm>
            <a:custGeom>
              <a:avLst/>
              <a:gdLst/>
              <a:ahLst/>
              <a:cxnLst/>
              <a:rect l="l" t="t" r="r" b="b"/>
              <a:pathLst>
                <a:path w="31750" h="283209">
                  <a:moveTo>
                    <a:pt x="31331" y="0"/>
                  </a:moveTo>
                  <a:lnTo>
                    <a:pt x="0" y="0"/>
                  </a:lnTo>
                  <a:lnTo>
                    <a:pt x="0" y="282845"/>
                  </a:lnTo>
                  <a:lnTo>
                    <a:pt x="31331" y="282845"/>
                  </a:lnTo>
                  <a:lnTo>
                    <a:pt x="31331" y="0"/>
                  </a:lnTo>
                  <a:close/>
                </a:path>
              </a:pathLst>
            </a:custGeom>
            <a:solidFill>
              <a:srgbClr val="562F00"/>
            </a:solidFill>
          </p:spPr>
          <p:txBody>
            <a:bodyPr wrap="square" lIns="0" tIns="0" rIns="0" bIns="0" rtlCol="0"/>
            <a:lstStyle/>
            <a:p>
              <a:endParaRPr sz="641"/>
            </a:p>
          </p:txBody>
        </p:sp>
        <p:sp>
          <p:nvSpPr>
            <p:cNvPr id="23" name="object 23"/>
            <p:cNvSpPr/>
            <p:nvPr/>
          </p:nvSpPr>
          <p:spPr>
            <a:xfrm>
              <a:off x="13546708" y="8858379"/>
              <a:ext cx="267970" cy="405765"/>
            </a:xfrm>
            <a:custGeom>
              <a:avLst/>
              <a:gdLst/>
              <a:ahLst/>
              <a:cxnLst/>
              <a:rect l="l" t="t" r="r" b="b"/>
              <a:pathLst>
                <a:path w="267969" h="405765">
                  <a:moveTo>
                    <a:pt x="267509" y="0"/>
                  </a:moveTo>
                  <a:lnTo>
                    <a:pt x="0" y="0"/>
                  </a:lnTo>
                  <a:lnTo>
                    <a:pt x="0" y="405437"/>
                  </a:lnTo>
                  <a:lnTo>
                    <a:pt x="133754" y="231399"/>
                  </a:lnTo>
                  <a:lnTo>
                    <a:pt x="267509" y="231399"/>
                  </a:lnTo>
                  <a:lnTo>
                    <a:pt x="267509" y="0"/>
                  </a:lnTo>
                  <a:close/>
                </a:path>
              </a:pathLst>
            </a:custGeom>
            <a:solidFill>
              <a:srgbClr val="563939"/>
            </a:solidFill>
          </p:spPr>
          <p:txBody>
            <a:bodyPr wrap="square" lIns="0" tIns="0" rIns="0" bIns="0" rtlCol="0"/>
            <a:lstStyle/>
            <a:p>
              <a:endParaRPr sz="641"/>
            </a:p>
          </p:txBody>
        </p:sp>
        <p:pic>
          <p:nvPicPr>
            <p:cNvPr id="24" name="object 24"/>
            <p:cNvPicPr/>
            <p:nvPr/>
          </p:nvPicPr>
          <p:blipFill>
            <a:blip r:embed="rId6" cstate="print"/>
            <a:stretch>
              <a:fillRect/>
            </a:stretch>
          </p:blipFill>
          <p:spPr>
            <a:xfrm>
              <a:off x="13596795" y="8910554"/>
              <a:ext cx="168216" cy="112791"/>
            </a:xfrm>
            <a:prstGeom prst="rect">
              <a:avLst/>
            </a:prstGeom>
          </p:spPr>
        </p:pic>
        <p:sp>
          <p:nvSpPr>
            <p:cNvPr id="25" name="object 25"/>
            <p:cNvSpPr/>
            <p:nvPr/>
          </p:nvSpPr>
          <p:spPr>
            <a:xfrm>
              <a:off x="7398740" y="292464"/>
              <a:ext cx="267970" cy="405765"/>
            </a:xfrm>
            <a:custGeom>
              <a:avLst/>
              <a:gdLst/>
              <a:ahLst/>
              <a:cxnLst/>
              <a:rect l="l" t="t" r="r" b="b"/>
              <a:pathLst>
                <a:path w="267970" h="405765">
                  <a:moveTo>
                    <a:pt x="267509" y="0"/>
                  </a:moveTo>
                  <a:lnTo>
                    <a:pt x="0" y="0"/>
                  </a:lnTo>
                  <a:lnTo>
                    <a:pt x="0" y="405437"/>
                  </a:lnTo>
                  <a:lnTo>
                    <a:pt x="133754" y="231400"/>
                  </a:lnTo>
                  <a:lnTo>
                    <a:pt x="267509" y="231400"/>
                  </a:lnTo>
                  <a:lnTo>
                    <a:pt x="267509" y="0"/>
                  </a:lnTo>
                  <a:close/>
                </a:path>
              </a:pathLst>
            </a:custGeom>
            <a:solidFill>
              <a:srgbClr val="563939"/>
            </a:solidFill>
          </p:spPr>
          <p:txBody>
            <a:bodyPr wrap="square" lIns="0" tIns="0" rIns="0" bIns="0" rtlCol="0"/>
            <a:lstStyle/>
            <a:p>
              <a:endParaRPr sz="641"/>
            </a:p>
          </p:txBody>
        </p:sp>
        <p:pic>
          <p:nvPicPr>
            <p:cNvPr id="26" name="object 26"/>
            <p:cNvPicPr/>
            <p:nvPr/>
          </p:nvPicPr>
          <p:blipFill>
            <a:blip r:embed="rId7" cstate="print"/>
            <a:stretch>
              <a:fillRect/>
            </a:stretch>
          </p:blipFill>
          <p:spPr>
            <a:xfrm>
              <a:off x="7445462" y="348610"/>
              <a:ext cx="150827" cy="110911"/>
            </a:xfrm>
            <a:prstGeom prst="rect">
              <a:avLst/>
            </a:prstGeom>
          </p:spPr>
        </p:pic>
        <p:pic>
          <p:nvPicPr>
            <p:cNvPr id="27" name="object 27"/>
            <p:cNvPicPr/>
            <p:nvPr/>
          </p:nvPicPr>
          <p:blipFill>
            <a:blip r:embed="rId8" cstate="print"/>
            <a:stretch>
              <a:fillRect/>
            </a:stretch>
          </p:blipFill>
          <p:spPr>
            <a:xfrm>
              <a:off x="19466560" y="10780022"/>
              <a:ext cx="192021" cy="124849"/>
            </a:xfrm>
            <a:prstGeom prst="rect">
              <a:avLst/>
            </a:prstGeom>
          </p:spPr>
        </p:pic>
        <p:pic>
          <p:nvPicPr>
            <p:cNvPr id="28" name="object 28"/>
            <p:cNvPicPr/>
            <p:nvPr/>
          </p:nvPicPr>
          <p:blipFill>
            <a:blip r:embed="rId9" cstate="print"/>
            <a:stretch>
              <a:fillRect/>
            </a:stretch>
          </p:blipFill>
          <p:spPr>
            <a:xfrm>
              <a:off x="747809" y="831818"/>
              <a:ext cx="3508841" cy="458603"/>
            </a:xfrm>
            <a:prstGeom prst="rect">
              <a:avLst/>
            </a:prstGeom>
          </p:spPr>
        </p:pic>
        <p:pic>
          <p:nvPicPr>
            <p:cNvPr id="29" name="object 29"/>
            <p:cNvPicPr/>
            <p:nvPr/>
          </p:nvPicPr>
          <p:blipFill>
            <a:blip r:embed="rId10" cstate="print"/>
            <a:stretch>
              <a:fillRect/>
            </a:stretch>
          </p:blipFill>
          <p:spPr>
            <a:xfrm>
              <a:off x="3088825" y="1415913"/>
              <a:ext cx="1165094" cy="185479"/>
            </a:xfrm>
            <a:prstGeom prst="rect">
              <a:avLst/>
            </a:prstGeom>
          </p:spPr>
        </p:pic>
        <p:sp>
          <p:nvSpPr>
            <p:cNvPr id="30" name="object 30"/>
            <p:cNvSpPr/>
            <p:nvPr/>
          </p:nvSpPr>
          <p:spPr>
            <a:xfrm>
              <a:off x="15310447" y="1433825"/>
              <a:ext cx="3181350" cy="420370"/>
            </a:xfrm>
            <a:custGeom>
              <a:avLst/>
              <a:gdLst/>
              <a:ahLst/>
              <a:cxnLst/>
              <a:rect l="l" t="t" r="r" b="b"/>
              <a:pathLst>
                <a:path w="3181350" h="420369">
                  <a:moveTo>
                    <a:pt x="3181248" y="403821"/>
                  </a:moveTo>
                  <a:lnTo>
                    <a:pt x="3176574" y="399148"/>
                  </a:lnTo>
                  <a:lnTo>
                    <a:pt x="3170796" y="399148"/>
                  </a:lnTo>
                  <a:lnTo>
                    <a:pt x="10439" y="399148"/>
                  </a:lnTo>
                  <a:lnTo>
                    <a:pt x="4673" y="399148"/>
                  </a:lnTo>
                  <a:lnTo>
                    <a:pt x="0" y="403821"/>
                  </a:lnTo>
                  <a:lnTo>
                    <a:pt x="0" y="415366"/>
                  </a:lnTo>
                  <a:lnTo>
                    <a:pt x="4673" y="420039"/>
                  </a:lnTo>
                  <a:lnTo>
                    <a:pt x="10439" y="420039"/>
                  </a:lnTo>
                  <a:lnTo>
                    <a:pt x="3170796" y="420039"/>
                  </a:lnTo>
                  <a:lnTo>
                    <a:pt x="3176574" y="420039"/>
                  </a:lnTo>
                  <a:lnTo>
                    <a:pt x="3181248" y="415366"/>
                  </a:lnTo>
                  <a:lnTo>
                    <a:pt x="3181248" y="403821"/>
                  </a:lnTo>
                  <a:close/>
                </a:path>
                <a:path w="3181350" h="420369">
                  <a:moveTo>
                    <a:pt x="3181248" y="4673"/>
                  </a:moveTo>
                  <a:lnTo>
                    <a:pt x="3176574" y="0"/>
                  </a:lnTo>
                  <a:lnTo>
                    <a:pt x="3170796" y="0"/>
                  </a:lnTo>
                  <a:lnTo>
                    <a:pt x="10439" y="0"/>
                  </a:lnTo>
                  <a:lnTo>
                    <a:pt x="4673" y="0"/>
                  </a:lnTo>
                  <a:lnTo>
                    <a:pt x="0" y="4673"/>
                  </a:lnTo>
                  <a:lnTo>
                    <a:pt x="0" y="16205"/>
                  </a:lnTo>
                  <a:lnTo>
                    <a:pt x="4673" y="20878"/>
                  </a:lnTo>
                  <a:lnTo>
                    <a:pt x="10439" y="20878"/>
                  </a:lnTo>
                  <a:lnTo>
                    <a:pt x="3170796" y="20878"/>
                  </a:lnTo>
                  <a:lnTo>
                    <a:pt x="3176574" y="20878"/>
                  </a:lnTo>
                  <a:lnTo>
                    <a:pt x="3181248" y="16205"/>
                  </a:lnTo>
                  <a:lnTo>
                    <a:pt x="3181248" y="4673"/>
                  </a:lnTo>
                  <a:close/>
                </a:path>
              </a:pathLst>
            </a:custGeom>
            <a:solidFill>
              <a:srgbClr val="FFFFFF"/>
            </a:solidFill>
          </p:spPr>
          <p:txBody>
            <a:bodyPr wrap="square" lIns="0" tIns="0" rIns="0" bIns="0" rtlCol="0"/>
            <a:lstStyle/>
            <a:p>
              <a:endParaRPr sz="641"/>
            </a:p>
          </p:txBody>
        </p:sp>
        <p:sp>
          <p:nvSpPr>
            <p:cNvPr id="31" name="object 31"/>
            <p:cNvSpPr/>
            <p:nvPr/>
          </p:nvSpPr>
          <p:spPr>
            <a:xfrm>
              <a:off x="15461532" y="1584287"/>
              <a:ext cx="857250" cy="132715"/>
            </a:xfrm>
            <a:custGeom>
              <a:avLst/>
              <a:gdLst/>
              <a:ahLst/>
              <a:cxnLst/>
              <a:rect l="l" t="t" r="r" b="b"/>
              <a:pathLst>
                <a:path w="857250" h="132714">
                  <a:moveTo>
                    <a:pt x="65868" y="33022"/>
                  </a:moveTo>
                  <a:lnTo>
                    <a:pt x="40302" y="33022"/>
                  </a:lnTo>
                  <a:lnTo>
                    <a:pt x="40302" y="128896"/>
                  </a:lnTo>
                  <a:lnTo>
                    <a:pt x="65868" y="128896"/>
                  </a:lnTo>
                  <a:lnTo>
                    <a:pt x="65868" y="33022"/>
                  </a:lnTo>
                  <a:close/>
                </a:path>
                <a:path w="857250" h="132714">
                  <a:moveTo>
                    <a:pt x="65868" y="3195"/>
                  </a:moveTo>
                  <a:lnTo>
                    <a:pt x="41012" y="3195"/>
                  </a:lnTo>
                  <a:lnTo>
                    <a:pt x="0" y="37816"/>
                  </a:lnTo>
                  <a:lnTo>
                    <a:pt x="15091" y="55215"/>
                  </a:lnTo>
                  <a:lnTo>
                    <a:pt x="40302" y="33022"/>
                  </a:lnTo>
                  <a:lnTo>
                    <a:pt x="65868" y="33022"/>
                  </a:lnTo>
                  <a:lnTo>
                    <a:pt x="65868" y="3195"/>
                  </a:lnTo>
                  <a:close/>
                </a:path>
                <a:path w="857250" h="132714">
                  <a:moveTo>
                    <a:pt x="169854" y="94630"/>
                  </a:moveTo>
                  <a:lnTo>
                    <a:pt x="150147" y="116290"/>
                  </a:lnTo>
                  <a:lnTo>
                    <a:pt x="152587" y="118539"/>
                  </a:lnTo>
                  <a:lnTo>
                    <a:pt x="156374" y="121971"/>
                  </a:lnTo>
                  <a:lnTo>
                    <a:pt x="162693" y="125877"/>
                  </a:lnTo>
                  <a:lnTo>
                    <a:pt x="176660" y="130848"/>
                  </a:lnTo>
                  <a:lnTo>
                    <a:pt x="184235" y="132091"/>
                  </a:lnTo>
                  <a:lnTo>
                    <a:pt x="198912" y="132091"/>
                  </a:lnTo>
                  <a:lnTo>
                    <a:pt x="205066" y="131263"/>
                  </a:lnTo>
                  <a:lnTo>
                    <a:pt x="216784" y="127949"/>
                  </a:lnTo>
                  <a:lnTo>
                    <a:pt x="221933" y="125404"/>
                  </a:lnTo>
                  <a:lnTo>
                    <a:pt x="226312" y="121971"/>
                  </a:lnTo>
                  <a:lnTo>
                    <a:pt x="230810" y="118539"/>
                  </a:lnTo>
                  <a:lnTo>
                    <a:pt x="234361" y="114219"/>
                  </a:lnTo>
                  <a:lnTo>
                    <a:pt x="238208" y="106525"/>
                  </a:lnTo>
                  <a:lnTo>
                    <a:pt x="189383" y="106525"/>
                  </a:lnTo>
                  <a:lnTo>
                    <a:pt x="184886" y="105519"/>
                  </a:lnTo>
                  <a:lnTo>
                    <a:pt x="180506" y="103507"/>
                  </a:lnTo>
                  <a:lnTo>
                    <a:pt x="176245" y="101376"/>
                  </a:lnTo>
                  <a:lnTo>
                    <a:pt x="172694" y="98417"/>
                  </a:lnTo>
                  <a:lnTo>
                    <a:pt x="169854" y="94630"/>
                  </a:lnTo>
                  <a:close/>
                </a:path>
                <a:path w="857250" h="132714">
                  <a:moveTo>
                    <a:pt x="209268" y="0"/>
                  </a:moveTo>
                  <a:lnTo>
                    <a:pt x="196012" y="0"/>
                  </a:lnTo>
                  <a:lnTo>
                    <a:pt x="189238" y="1006"/>
                  </a:lnTo>
                  <a:lnTo>
                    <a:pt x="189648" y="1006"/>
                  </a:lnTo>
                  <a:lnTo>
                    <a:pt x="184235" y="2663"/>
                  </a:lnTo>
                  <a:lnTo>
                    <a:pt x="155532" y="28170"/>
                  </a:lnTo>
                  <a:lnTo>
                    <a:pt x="154230" y="47818"/>
                  </a:lnTo>
                  <a:lnTo>
                    <a:pt x="155650" y="53440"/>
                  </a:lnTo>
                  <a:lnTo>
                    <a:pt x="188792" y="75751"/>
                  </a:lnTo>
                  <a:lnTo>
                    <a:pt x="193526" y="77290"/>
                  </a:lnTo>
                  <a:lnTo>
                    <a:pt x="202285" y="80367"/>
                  </a:lnTo>
                  <a:lnTo>
                    <a:pt x="205895" y="82261"/>
                  </a:lnTo>
                  <a:lnTo>
                    <a:pt x="208736" y="84510"/>
                  </a:lnTo>
                  <a:lnTo>
                    <a:pt x="211695" y="86640"/>
                  </a:lnTo>
                  <a:lnTo>
                    <a:pt x="213174" y="89599"/>
                  </a:lnTo>
                  <a:lnTo>
                    <a:pt x="213174" y="95636"/>
                  </a:lnTo>
                  <a:lnTo>
                    <a:pt x="212498" y="97707"/>
                  </a:lnTo>
                  <a:lnTo>
                    <a:pt x="211399" y="99246"/>
                  </a:lnTo>
                  <a:lnTo>
                    <a:pt x="210334" y="100903"/>
                  </a:lnTo>
                  <a:lnTo>
                    <a:pt x="208854" y="102264"/>
                  </a:lnTo>
                  <a:lnTo>
                    <a:pt x="206960" y="103329"/>
                  </a:lnTo>
                  <a:lnTo>
                    <a:pt x="205185" y="104395"/>
                  </a:lnTo>
                  <a:lnTo>
                    <a:pt x="203113" y="105223"/>
                  </a:lnTo>
                  <a:lnTo>
                    <a:pt x="200746" y="105815"/>
                  </a:lnTo>
                  <a:lnTo>
                    <a:pt x="198497" y="106288"/>
                  </a:lnTo>
                  <a:lnTo>
                    <a:pt x="196248" y="106525"/>
                  </a:lnTo>
                  <a:lnTo>
                    <a:pt x="238208" y="106525"/>
                  </a:lnTo>
                  <a:lnTo>
                    <a:pt x="239569" y="103803"/>
                  </a:lnTo>
                  <a:lnTo>
                    <a:pt x="240871" y="97707"/>
                  </a:lnTo>
                  <a:lnTo>
                    <a:pt x="240871" y="83385"/>
                  </a:lnTo>
                  <a:lnTo>
                    <a:pt x="206960" y="55215"/>
                  </a:lnTo>
                  <a:lnTo>
                    <a:pt x="202285" y="53795"/>
                  </a:lnTo>
                  <a:lnTo>
                    <a:pt x="193645" y="50954"/>
                  </a:lnTo>
                  <a:lnTo>
                    <a:pt x="190094" y="49238"/>
                  </a:lnTo>
                  <a:lnTo>
                    <a:pt x="184412" y="45214"/>
                  </a:lnTo>
                  <a:lnTo>
                    <a:pt x="182992" y="42314"/>
                  </a:lnTo>
                  <a:lnTo>
                    <a:pt x="182992" y="36159"/>
                  </a:lnTo>
                  <a:lnTo>
                    <a:pt x="183584" y="34147"/>
                  </a:lnTo>
                  <a:lnTo>
                    <a:pt x="185951" y="30833"/>
                  </a:lnTo>
                  <a:lnTo>
                    <a:pt x="187490" y="29531"/>
                  </a:lnTo>
                  <a:lnTo>
                    <a:pt x="189383" y="28584"/>
                  </a:lnTo>
                  <a:lnTo>
                    <a:pt x="191277" y="27519"/>
                  </a:lnTo>
                  <a:lnTo>
                    <a:pt x="193289" y="26749"/>
                  </a:lnTo>
                  <a:lnTo>
                    <a:pt x="197550" y="25802"/>
                  </a:lnTo>
                  <a:lnTo>
                    <a:pt x="199622" y="25566"/>
                  </a:lnTo>
                  <a:lnTo>
                    <a:pt x="229328" y="25566"/>
                  </a:lnTo>
                  <a:lnTo>
                    <a:pt x="240693" y="13138"/>
                  </a:lnTo>
                  <a:lnTo>
                    <a:pt x="235367" y="8403"/>
                  </a:lnTo>
                  <a:lnTo>
                    <a:pt x="229390" y="5030"/>
                  </a:lnTo>
                  <a:lnTo>
                    <a:pt x="216133" y="1006"/>
                  </a:lnTo>
                  <a:lnTo>
                    <a:pt x="209268" y="0"/>
                  </a:lnTo>
                  <a:close/>
                </a:path>
                <a:path w="857250" h="132714">
                  <a:moveTo>
                    <a:pt x="229328" y="25566"/>
                  </a:moveTo>
                  <a:lnTo>
                    <a:pt x="205066" y="25566"/>
                  </a:lnTo>
                  <a:lnTo>
                    <a:pt x="208676" y="26276"/>
                  </a:lnTo>
                  <a:lnTo>
                    <a:pt x="212464" y="27696"/>
                  </a:lnTo>
                  <a:lnTo>
                    <a:pt x="216370" y="28998"/>
                  </a:lnTo>
                  <a:lnTo>
                    <a:pt x="219447" y="31069"/>
                  </a:lnTo>
                  <a:lnTo>
                    <a:pt x="221696" y="33910"/>
                  </a:lnTo>
                  <a:lnTo>
                    <a:pt x="229328" y="25566"/>
                  </a:lnTo>
                  <a:close/>
                </a:path>
                <a:path w="857250" h="132714">
                  <a:moveTo>
                    <a:pt x="293462" y="63915"/>
                  </a:moveTo>
                  <a:lnTo>
                    <a:pt x="266831" y="63915"/>
                  </a:lnTo>
                  <a:lnTo>
                    <a:pt x="266831" y="109662"/>
                  </a:lnTo>
                  <a:lnTo>
                    <a:pt x="293758" y="131026"/>
                  </a:lnTo>
                  <a:lnTo>
                    <a:pt x="301333" y="131026"/>
                  </a:lnTo>
                  <a:lnTo>
                    <a:pt x="304470" y="130848"/>
                  </a:lnTo>
                  <a:lnTo>
                    <a:pt x="310862" y="130138"/>
                  </a:lnTo>
                  <a:lnTo>
                    <a:pt x="313939" y="129428"/>
                  </a:lnTo>
                  <a:lnTo>
                    <a:pt x="316898" y="128363"/>
                  </a:lnTo>
                  <a:lnTo>
                    <a:pt x="316898" y="108656"/>
                  </a:lnTo>
                  <a:lnTo>
                    <a:pt x="303227" y="108656"/>
                  </a:lnTo>
                  <a:lnTo>
                    <a:pt x="300919" y="108301"/>
                  </a:lnTo>
                  <a:lnTo>
                    <a:pt x="293581" y="97234"/>
                  </a:lnTo>
                  <a:lnTo>
                    <a:pt x="293462" y="63915"/>
                  </a:lnTo>
                  <a:close/>
                </a:path>
                <a:path w="857250" h="132714">
                  <a:moveTo>
                    <a:pt x="316898" y="106170"/>
                  </a:moveTo>
                  <a:lnTo>
                    <a:pt x="315714" y="107235"/>
                  </a:lnTo>
                  <a:lnTo>
                    <a:pt x="313939" y="107945"/>
                  </a:lnTo>
                  <a:lnTo>
                    <a:pt x="311572" y="108301"/>
                  </a:lnTo>
                  <a:lnTo>
                    <a:pt x="308198" y="108656"/>
                  </a:lnTo>
                  <a:lnTo>
                    <a:pt x="316898" y="108656"/>
                  </a:lnTo>
                  <a:lnTo>
                    <a:pt x="316898" y="106170"/>
                  </a:lnTo>
                  <a:close/>
                </a:path>
                <a:path w="857250" h="132714">
                  <a:moveTo>
                    <a:pt x="316898" y="42610"/>
                  </a:moveTo>
                  <a:lnTo>
                    <a:pt x="249787" y="42610"/>
                  </a:lnTo>
                  <a:lnTo>
                    <a:pt x="249787" y="63915"/>
                  </a:lnTo>
                  <a:lnTo>
                    <a:pt x="316898" y="63915"/>
                  </a:lnTo>
                  <a:lnTo>
                    <a:pt x="316898" y="42610"/>
                  </a:lnTo>
                  <a:close/>
                </a:path>
                <a:path w="857250" h="132714">
                  <a:moveTo>
                    <a:pt x="293462" y="17044"/>
                  </a:moveTo>
                  <a:lnTo>
                    <a:pt x="266831" y="17044"/>
                  </a:lnTo>
                  <a:lnTo>
                    <a:pt x="266831" y="42610"/>
                  </a:lnTo>
                  <a:lnTo>
                    <a:pt x="293462" y="42610"/>
                  </a:lnTo>
                  <a:lnTo>
                    <a:pt x="293462" y="17044"/>
                  </a:lnTo>
                  <a:close/>
                </a:path>
                <a:path w="857250" h="132714">
                  <a:moveTo>
                    <a:pt x="405261" y="58589"/>
                  </a:moveTo>
                  <a:lnTo>
                    <a:pt x="372154" y="58589"/>
                  </a:lnTo>
                  <a:lnTo>
                    <a:pt x="376119" y="60009"/>
                  </a:lnTo>
                  <a:lnTo>
                    <a:pt x="379433" y="62850"/>
                  </a:lnTo>
                  <a:lnTo>
                    <a:pt x="382920" y="65690"/>
                  </a:lnTo>
                  <a:lnTo>
                    <a:pt x="384582" y="69300"/>
                  </a:lnTo>
                  <a:lnTo>
                    <a:pt x="384582" y="74331"/>
                  </a:lnTo>
                  <a:lnTo>
                    <a:pt x="368248" y="74331"/>
                  </a:lnTo>
                  <a:lnTo>
                    <a:pt x="363928" y="74686"/>
                  </a:lnTo>
                  <a:lnTo>
                    <a:pt x="355287" y="75869"/>
                  </a:lnTo>
                  <a:lnTo>
                    <a:pt x="351145" y="76816"/>
                  </a:lnTo>
                  <a:lnTo>
                    <a:pt x="347120" y="78118"/>
                  </a:lnTo>
                  <a:lnTo>
                    <a:pt x="343096" y="79302"/>
                  </a:lnTo>
                  <a:lnTo>
                    <a:pt x="326170" y="99483"/>
                  </a:lnTo>
                  <a:lnTo>
                    <a:pt x="326234" y="109070"/>
                  </a:lnTo>
                  <a:lnTo>
                    <a:pt x="326833" y="111851"/>
                  </a:lnTo>
                  <a:lnTo>
                    <a:pt x="326897" y="112147"/>
                  </a:lnTo>
                  <a:lnTo>
                    <a:pt x="326999" y="112621"/>
                  </a:lnTo>
                  <a:lnTo>
                    <a:pt x="345168" y="129251"/>
                  </a:lnTo>
                  <a:lnTo>
                    <a:pt x="348955" y="130434"/>
                  </a:lnTo>
                  <a:lnTo>
                    <a:pt x="352861" y="131026"/>
                  </a:lnTo>
                  <a:lnTo>
                    <a:pt x="362330" y="131026"/>
                  </a:lnTo>
                  <a:lnTo>
                    <a:pt x="367479" y="130020"/>
                  </a:lnTo>
                  <a:lnTo>
                    <a:pt x="377303" y="125996"/>
                  </a:lnTo>
                  <a:lnTo>
                    <a:pt x="381268" y="122682"/>
                  </a:lnTo>
                  <a:lnTo>
                    <a:pt x="384227" y="118065"/>
                  </a:lnTo>
                  <a:lnTo>
                    <a:pt x="409083" y="118065"/>
                  </a:lnTo>
                  <a:lnTo>
                    <a:pt x="409083" y="112917"/>
                  </a:lnTo>
                  <a:lnTo>
                    <a:pt x="361383" y="112917"/>
                  </a:lnTo>
                  <a:lnTo>
                    <a:pt x="358542" y="112147"/>
                  </a:lnTo>
                  <a:lnTo>
                    <a:pt x="353098" y="109070"/>
                  </a:lnTo>
                  <a:lnTo>
                    <a:pt x="351737" y="106703"/>
                  </a:lnTo>
                  <a:lnTo>
                    <a:pt x="351737" y="100548"/>
                  </a:lnTo>
                  <a:lnTo>
                    <a:pt x="367420" y="91552"/>
                  </a:lnTo>
                  <a:lnTo>
                    <a:pt x="368840" y="91552"/>
                  </a:lnTo>
                  <a:lnTo>
                    <a:pt x="373456" y="91197"/>
                  </a:lnTo>
                  <a:lnTo>
                    <a:pt x="409083" y="91197"/>
                  </a:lnTo>
                  <a:lnTo>
                    <a:pt x="408989" y="76816"/>
                  </a:lnTo>
                  <a:lnTo>
                    <a:pt x="408491" y="71490"/>
                  </a:lnTo>
                  <a:lnTo>
                    <a:pt x="406124" y="60482"/>
                  </a:lnTo>
                  <a:lnTo>
                    <a:pt x="405261" y="58589"/>
                  </a:lnTo>
                  <a:close/>
                </a:path>
                <a:path w="857250" h="132714">
                  <a:moveTo>
                    <a:pt x="409083" y="118065"/>
                  </a:moveTo>
                  <a:lnTo>
                    <a:pt x="384582" y="118065"/>
                  </a:lnTo>
                  <a:lnTo>
                    <a:pt x="384582" y="128896"/>
                  </a:lnTo>
                  <a:lnTo>
                    <a:pt x="409083" y="128896"/>
                  </a:lnTo>
                  <a:lnTo>
                    <a:pt x="409083" y="118065"/>
                  </a:lnTo>
                  <a:close/>
                </a:path>
                <a:path w="857250" h="132714">
                  <a:moveTo>
                    <a:pt x="409083" y="91197"/>
                  </a:moveTo>
                  <a:lnTo>
                    <a:pt x="384582" y="91197"/>
                  </a:lnTo>
                  <a:lnTo>
                    <a:pt x="384582" y="99483"/>
                  </a:lnTo>
                  <a:lnTo>
                    <a:pt x="383990" y="101850"/>
                  </a:lnTo>
                  <a:lnTo>
                    <a:pt x="382807" y="103862"/>
                  </a:lnTo>
                  <a:lnTo>
                    <a:pt x="381741" y="105874"/>
                  </a:lnTo>
                  <a:lnTo>
                    <a:pt x="380262" y="107531"/>
                  </a:lnTo>
                  <a:lnTo>
                    <a:pt x="376474" y="110135"/>
                  </a:lnTo>
                  <a:lnTo>
                    <a:pt x="374285" y="111141"/>
                  </a:lnTo>
                  <a:lnTo>
                    <a:pt x="371799" y="111851"/>
                  </a:lnTo>
                  <a:lnTo>
                    <a:pt x="369234" y="112621"/>
                  </a:lnTo>
                  <a:lnTo>
                    <a:pt x="369017" y="112621"/>
                  </a:lnTo>
                  <a:lnTo>
                    <a:pt x="366946" y="112917"/>
                  </a:lnTo>
                  <a:lnTo>
                    <a:pt x="409083" y="112917"/>
                  </a:lnTo>
                  <a:lnTo>
                    <a:pt x="409083" y="91197"/>
                  </a:lnTo>
                  <a:close/>
                </a:path>
                <a:path w="857250" h="132714">
                  <a:moveTo>
                    <a:pt x="377480" y="40479"/>
                  </a:moveTo>
                  <a:lnTo>
                    <a:pt x="362567" y="40479"/>
                  </a:lnTo>
                  <a:lnTo>
                    <a:pt x="355702" y="41663"/>
                  </a:lnTo>
                  <a:lnTo>
                    <a:pt x="349073" y="44030"/>
                  </a:lnTo>
                  <a:lnTo>
                    <a:pt x="342445" y="46279"/>
                  </a:lnTo>
                  <a:lnTo>
                    <a:pt x="336645" y="49711"/>
                  </a:lnTo>
                  <a:lnTo>
                    <a:pt x="331674" y="54328"/>
                  </a:lnTo>
                  <a:lnTo>
                    <a:pt x="345878" y="68886"/>
                  </a:lnTo>
                  <a:lnTo>
                    <a:pt x="348718" y="65690"/>
                  </a:lnTo>
                  <a:lnTo>
                    <a:pt x="351914" y="63205"/>
                  </a:lnTo>
                  <a:lnTo>
                    <a:pt x="355465" y="61429"/>
                  </a:lnTo>
                  <a:lnTo>
                    <a:pt x="359134" y="59535"/>
                  </a:lnTo>
                  <a:lnTo>
                    <a:pt x="363159" y="58589"/>
                  </a:lnTo>
                  <a:lnTo>
                    <a:pt x="405261" y="58589"/>
                  </a:lnTo>
                  <a:lnTo>
                    <a:pt x="403993" y="55807"/>
                  </a:lnTo>
                  <a:lnTo>
                    <a:pt x="400916" y="52020"/>
                  </a:lnTo>
                  <a:lnTo>
                    <a:pt x="397957" y="48232"/>
                  </a:lnTo>
                  <a:lnTo>
                    <a:pt x="393933" y="45391"/>
                  </a:lnTo>
                  <a:lnTo>
                    <a:pt x="388843" y="43497"/>
                  </a:lnTo>
                  <a:lnTo>
                    <a:pt x="383872" y="41485"/>
                  </a:lnTo>
                  <a:lnTo>
                    <a:pt x="377480" y="40479"/>
                  </a:lnTo>
                  <a:close/>
                </a:path>
                <a:path w="857250" h="132714">
                  <a:moveTo>
                    <a:pt x="498051" y="42610"/>
                  </a:moveTo>
                  <a:lnTo>
                    <a:pt x="423483" y="42610"/>
                  </a:lnTo>
                  <a:lnTo>
                    <a:pt x="423483" y="63915"/>
                  </a:lnTo>
                  <a:lnTo>
                    <a:pt x="467159" y="63915"/>
                  </a:lnTo>
                  <a:lnTo>
                    <a:pt x="422418" y="102264"/>
                  </a:lnTo>
                  <a:lnTo>
                    <a:pt x="422418" y="128896"/>
                  </a:lnTo>
                  <a:lnTo>
                    <a:pt x="499116" y="128896"/>
                  </a:lnTo>
                  <a:lnTo>
                    <a:pt x="499116" y="107590"/>
                  </a:lnTo>
                  <a:lnTo>
                    <a:pt x="451180" y="107590"/>
                  </a:lnTo>
                  <a:lnTo>
                    <a:pt x="498051" y="68176"/>
                  </a:lnTo>
                  <a:lnTo>
                    <a:pt x="498051" y="42610"/>
                  </a:lnTo>
                  <a:close/>
                </a:path>
                <a:path w="857250" h="132714">
                  <a:moveTo>
                    <a:pt x="541549" y="42610"/>
                  </a:moveTo>
                  <a:lnTo>
                    <a:pt x="514918" y="42610"/>
                  </a:lnTo>
                  <a:lnTo>
                    <a:pt x="514918" y="128896"/>
                  </a:lnTo>
                  <a:lnTo>
                    <a:pt x="541549" y="128896"/>
                  </a:lnTo>
                  <a:lnTo>
                    <a:pt x="541549" y="42610"/>
                  </a:lnTo>
                  <a:close/>
                </a:path>
                <a:path w="857250" h="132714">
                  <a:moveTo>
                    <a:pt x="532494" y="0"/>
                  </a:moveTo>
                  <a:lnTo>
                    <a:pt x="523972" y="0"/>
                  </a:lnTo>
                  <a:lnTo>
                    <a:pt x="520303" y="1538"/>
                  </a:lnTo>
                  <a:lnTo>
                    <a:pt x="514267" y="7575"/>
                  </a:lnTo>
                  <a:lnTo>
                    <a:pt x="512787" y="11185"/>
                  </a:lnTo>
                  <a:lnTo>
                    <a:pt x="512787" y="19707"/>
                  </a:lnTo>
                  <a:lnTo>
                    <a:pt x="514267" y="23376"/>
                  </a:lnTo>
                  <a:lnTo>
                    <a:pt x="517226" y="26453"/>
                  </a:lnTo>
                  <a:lnTo>
                    <a:pt x="520303" y="29412"/>
                  </a:lnTo>
                  <a:lnTo>
                    <a:pt x="523972" y="30892"/>
                  </a:lnTo>
                  <a:lnTo>
                    <a:pt x="532494" y="30892"/>
                  </a:lnTo>
                  <a:lnTo>
                    <a:pt x="536105" y="29412"/>
                  </a:lnTo>
                  <a:lnTo>
                    <a:pt x="542141" y="23376"/>
                  </a:lnTo>
                  <a:lnTo>
                    <a:pt x="543680" y="19707"/>
                  </a:lnTo>
                  <a:lnTo>
                    <a:pt x="543680" y="11185"/>
                  </a:lnTo>
                  <a:lnTo>
                    <a:pt x="542141" y="7575"/>
                  </a:lnTo>
                  <a:lnTo>
                    <a:pt x="539064" y="4616"/>
                  </a:lnTo>
                  <a:lnTo>
                    <a:pt x="536105" y="1538"/>
                  </a:lnTo>
                  <a:lnTo>
                    <a:pt x="532494" y="0"/>
                  </a:lnTo>
                  <a:close/>
                </a:path>
                <a:path w="857250" h="132714">
                  <a:moveTo>
                    <a:pt x="612051" y="40479"/>
                  </a:moveTo>
                  <a:lnTo>
                    <a:pt x="598795" y="40479"/>
                  </a:lnTo>
                  <a:lnTo>
                    <a:pt x="592522" y="41544"/>
                  </a:lnTo>
                  <a:lnTo>
                    <a:pt x="558729" y="72674"/>
                  </a:lnTo>
                  <a:lnTo>
                    <a:pt x="557486" y="78888"/>
                  </a:lnTo>
                  <a:lnTo>
                    <a:pt x="557486" y="92618"/>
                  </a:lnTo>
                  <a:lnTo>
                    <a:pt x="580804" y="125700"/>
                  </a:lnTo>
                  <a:lnTo>
                    <a:pt x="598795" y="131026"/>
                  </a:lnTo>
                  <a:lnTo>
                    <a:pt x="612051" y="131026"/>
                  </a:lnTo>
                  <a:lnTo>
                    <a:pt x="647145" y="109958"/>
                  </a:lnTo>
                  <a:lnTo>
                    <a:pt x="648203" y="107590"/>
                  </a:lnTo>
                  <a:lnTo>
                    <a:pt x="598676" y="107590"/>
                  </a:lnTo>
                  <a:lnTo>
                    <a:pt x="593409" y="105578"/>
                  </a:lnTo>
                  <a:lnTo>
                    <a:pt x="589622" y="101554"/>
                  </a:lnTo>
                  <a:lnTo>
                    <a:pt x="585952" y="97530"/>
                  </a:lnTo>
                  <a:lnTo>
                    <a:pt x="584241" y="92618"/>
                  </a:lnTo>
                  <a:lnTo>
                    <a:pt x="584241" y="78888"/>
                  </a:lnTo>
                  <a:lnTo>
                    <a:pt x="585952" y="73976"/>
                  </a:lnTo>
                  <a:lnTo>
                    <a:pt x="589622" y="69951"/>
                  </a:lnTo>
                  <a:lnTo>
                    <a:pt x="593409" y="65927"/>
                  </a:lnTo>
                  <a:lnTo>
                    <a:pt x="598676" y="63915"/>
                  </a:lnTo>
                  <a:lnTo>
                    <a:pt x="648203" y="63915"/>
                  </a:lnTo>
                  <a:lnTo>
                    <a:pt x="647145" y="61548"/>
                  </a:lnTo>
                  <a:lnTo>
                    <a:pt x="643713" y="56813"/>
                  </a:lnTo>
                  <a:lnTo>
                    <a:pt x="639334" y="52907"/>
                  </a:lnTo>
                  <a:lnTo>
                    <a:pt x="635073" y="48883"/>
                  </a:lnTo>
                  <a:lnTo>
                    <a:pt x="629983" y="45806"/>
                  </a:lnTo>
                  <a:lnTo>
                    <a:pt x="618265" y="41544"/>
                  </a:lnTo>
                  <a:lnTo>
                    <a:pt x="612051" y="40479"/>
                  </a:lnTo>
                  <a:close/>
                </a:path>
                <a:path w="857250" h="132714">
                  <a:moveTo>
                    <a:pt x="648203" y="63915"/>
                  </a:moveTo>
                  <a:lnTo>
                    <a:pt x="612170" y="63915"/>
                  </a:lnTo>
                  <a:lnTo>
                    <a:pt x="617377" y="65927"/>
                  </a:lnTo>
                  <a:lnTo>
                    <a:pt x="621047" y="69951"/>
                  </a:lnTo>
                  <a:lnTo>
                    <a:pt x="624834" y="73976"/>
                  </a:lnTo>
                  <a:lnTo>
                    <a:pt x="626728" y="79243"/>
                  </a:lnTo>
                  <a:lnTo>
                    <a:pt x="626728" y="92263"/>
                  </a:lnTo>
                  <a:lnTo>
                    <a:pt x="624834" y="97530"/>
                  </a:lnTo>
                  <a:lnTo>
                    <a:pt x="621047" y="101554"/>
                  </a:lnTo>
                  <a:lnTo>
                    <a:pt x="617377" y="105578"/>
                  </a:lnTo>
                  <a:lnTo>
                    <a:pt x="612170" y="107590"/>
                  </a:lnTo>
                  <a:lnTo>
                    <a:pt x="648203" y="107590"/>
                  </a:lnTo>
                  <a:lnTo>
                    <a:pt x="652117" y="98832"/>
                  </a:lnTo>
                  <a:lnTo>
                    <a:pt x="653359" y="92618"/>
                  </a:lnTo>
                  <a:lnTo>
                    <a:pt x="653359" y="78888"/>
                  </a:lnTo>
                  <a:lnTo>
                    <a:pt x="652117" y="72674"/>
                  </a:lnTo>
                  <a:lnTo>
                    <a:pt x="648203" y="63915"/>
                  </a:lnTo>
                  <a:close/>
                </a:path>
                <a:path w="857250" h="132714">
                  <a:moveTo>
                    <a:pt x="694612" y="42610"/>
                  </a:moveTo>
                  <a:lnTo>
                    <a:pt x="669046" y="42610"/>
                  </a:lnTo>
                  <a:lnTo>
                    <a:pt x="669046" y="128896"/>
                  </a:lnTo>
                  <a:lnTo>
                    <a:pt x="695677" y="128896"/>
                  </a:lnTo>
                  <a:lnTo>
                    <a:pt x="695773" y="81610"/>
                  </a:lnTo>
                  <a:lnTo>
                    <a:pt x="695855" y="80367"/>
                  </a:lnTo>
                  <a:lnTo>
                    <a:pt x="696411" y="76284"/>
                  </a:lnTo>
                  <a:lnTo>
                    <a:pt x="696516" y="75514"/>
                  </a:lnTo>
                  <a:lnTo>
                    <a:pt x="696565" y="75159"/>
                  </a:lnTo>
                  <a:lnTo>
                    <a:pt x="697275" y="72851"/>
                  </a:lnTo>
                  <a:lnTo>
                    <a:pt x="698340" y="70839"/>
                  </a:lnTo>
                  <a:lnTo>
                    <a:pt x="699524" y="68709"/>
                  </a:lnTo>
                  <a:lnTo>
                    <a:pt x="701181" y="67051"/>
                  </a:lnTo>
                  <a:lnTo>
                    <a:pt x="703311" y="65868"/>
                  </a:lnTo>
                  <a:lnTo>
                    <a:pt x="705345" y="64625"/>
                  </a:lnTo>
                  <a:lnTo>
                    <a:pt x="705189" y="64625"/>
                  </a:lnTo>
                  <a:lnTo>
                    <a:pt x="708223" y="63915"/>
                  </a:lnTo>
                  <a:lnTo>
                    <a:pt x="750686" y="63915"/>
                  </a:lnTo>
                  <a:lnTo>
                    <a:pt x="750064" y="60186"/>
                  </a:lnTo>
                  <a:lnTo>
                    <a:pt x="748466" y="55866"/>
                  </a:lnTo>
                  <a:lnTo>
                    <a:pt x="747474" y="54328"/>
                  </a:lnTo>
                  <a:lnTo>
                    <a:pt x="694612" y="54328"/>
                  </a:lnTo>
                  <a:lnTo>
                    <a:pt x="694612" y="42610"/>
                  </a:lnTo>
                  <a:close/>
                </a:path>
                <a:path w="857250" h="132714">
                  <a:moveTo>
                    <a:pt x="750686" y="63915"/>
                  </a:moveTo>
                  <a:lnTo>
                    <a:pt x="715088" y="63915"/>
                  </a:lnTo>
                  <a:lnTo>
                    <a:pt x="717692" y="64625"/>
                  </a:lnTo>
                  <a:lnTo>
                    <a:pt x="719468" y="66045"/>
                  </a:lnTo>
                  <a:lnTo>
                    <a:pt x="721362" y="67466"/>
                  </a:lnTo>
                  <a:lnTo>
                    <a:pt x="722723" y="69300"/>
                  </a:lnTo>
                  <a:lnTo>
                    <a:pt x="723551" y="71549"/>
                  </a:lnTo>
                  <a:lnTo>
                    <a:pt x="724498" y="73798"/>
                  </a:lnTo>
                  <a:lnTo>
                    <a:pt x="725031" y="76284"/>
                  </a:lnTo>
                  <a:lnTo>
                    <a:pt x="725149" y="79006"/>
                  </a:lnTo>
                  <a:lnTo>
                    <a:pt x="725273" y="80367"/>
                  </a:lnTo>
                  <a:lnTo>
                    <a:pt x="725386" y="81610"/>
                  </a:lnTo>
                  <a:lnTo>
                    <a:pt x="725504" y="128896"/>
                  </a:lnTo>
                  <a:lnTo>
                    <a:pt x="752136" y="128896"/>
                  </a:lnTo>
                  <a:lnTo>
                    <a:pt x="752108" y="75159"/>
                  </a:lnTo>
                  <a:lnTo>
                    <a:pt x="752004" y="73798"/>
                  </a:lnTo>
                  <a:lnTo>
                    <a:pt x="751931" y="72851"/>
                  </a:lnTo>
                  <a:lnTo>
                    <a:pt x="751831" y="71549"/>
                  </a:lnTo>
                  <a:lnTo>
                    <a:pt x="751721" y="70129"/>
                  </a:lnTo>
                  <a:lnTo>
                    <a:pt x="750804" y="64625"/>
                  </a:lnTo>
                  <a:lnTo>
                    <a:pt x="750686" y="63915"/>
                  </a:lnTo>
                  <a:close/>
                </a:path>
                <a:path w="857250" h="132714">
                  <a:moveTo>
                    <a:pt x="726925" y="40479"/>
                  </a:moveTo>
                  <a:lnTo>
                    <a:pt x="716982" y="40479"/>
                  </a:lnTo>
                  <a:lnTo>
                    <a:pt x="714023" y="40893"/>
                  </a:lnTo>
                  <a:lnTo>
                    <a:pt x="694967" y="54328"/>
                  </a:lnTo>
                  <a:lnTo>
                    <a:pt x="747474" y="54328"/>
                  </a:lnTo>
                  <a:lnTo>
                    <a:pt x="746099" y="52197"/>
                  </a:lnTo>
                  <a:lnTo>
                    <a:pt x="743850" y="48528"/>
                  </a:lnTo>
                  <a:lnTo>
                    <a:pt x="740655" y="45687"/>
                  </a:lnTo>
                  <a:lnTo>
                    <a:pt x="736512" y="43675"/>
                  </a:lnTo>
                  <a:lnTo>
                    <a:pt x="732369" y="41544"/>
                  </a:lnTo>
                  <a:lnTo>
                    <a:pt x="726925" y="40479"/>
                  </a:lnTo>
                  <a:close/>
                </a:path>
                <a:path w="857250" h="132714">
                  <a:moveTo>
                    <a:pt x="822422" y="40479"/>
                  </a:moveTo>
                  <a:lnTo>
                    <a:pt x="809639" y="40479"/>
                  </a:lnTo>
                  <a:lnTo>
                    <a:pt x="803366" y="41544"/>
                  </a:lnTo>
                  <a:lnTo>
                    <a:pt x="769574" y="72674"/>
                  </a:lnTo>
                  <a:lnTo>
                    <a:pt x="768331" y="78888"/>
                  </a:lnTo>
                  <a:lnTo>
                    <a:pt x="768331" y="92618"/>
                  </a:lnTo>
                  <a:lnTo>
                    <a:pt x="791648" y="125700"/>
                  </a:lnTo>
                  <a:lnTo>
                    <a:pt x="809639" y="131026"/>
                  </a:lnTo>
                  <a:lnTo>
                    <a:pt x="823251" y="131026"/>
                  </a:lnTo>
                  <a:lnTo>
                    <a:pt x="829997" y="129547"/>
                  </a:lnTo>
                  <a:lnTo>
                    <a:pt x="843017" y="123628"/>
                  </a:lnTo>
                  <a:lnTo>
                    <a:pt x="848403" y="119427"/>
                  </a:lnTo>
                  <a:lnTo>
                    <a:pt x="852664" y="113982"/>
                  </a:lnTo>
                  <a:lnTo>
                    <a:pt x="848306" y="110786"/>
                  </a:lnTo>
                  <a:lnTo>
                    <a:pt x="809817" y="110786"/>
                  </a:lnTo>
                  <a:lnTo>
                    <a:pt x="805437" y="109307"/>
                  </a:lnTo>
                  <a:lnTo>
                    <a:pt x="794962" y="94097"/>
                  </a:lnTo>
                  <a:lnTo>
                    <a:pt x="856747" y="94097"/>
                  </a:lnTo>
                  <a:lnTo>
                    <a:pt x="856747" y="78888"/>
                  </a:lnTo>
                  <a:lnTo>
                    <a:pt x="856305" y="75988"/>
                  </a:lnTo>
                  <a:lnTo>
                    <a:pt x="794962" y="75988"/>
                  </a:lnTo>
                  <a:lnTo>
                    <a:pt x="795081" y="73857"/>
                  </a:lnTo>
                  <a:lnTo>
                    <a:pt x="810823" y="59654"/>
                  </a:lnTo>
                  <a:lnTo>
                    <a:pt x="850924" y="59654"/>
                  </a:lnTo>
                  <a:lnTo>
                    <a:pt x="849290" y="56813"/>
                  </a:lnTo>
                  <a:lnTo>
                    <a:pt x="845739" y="52907"/>
                  </a:lnTo>
                  <a:lnTo>
                    <a:pt x="842307" y="48883"/>
                  </a:lnTo>
                  <a:lnTo>
                    <a:pt x="838046" y="45806"/>
                  </a:lnTo>
                  <a:lnTo>
                    <a:pt x="827985" y="41544"/>
                  </a:lnTo>
                  <a:lnTo>
                    <a:pt x="822422" y="40479"/>
                  </a:lnTo>
                  <a:close/>
                </a:path>
                <a:path w="857250" h="132714">
                  <a:moveTo>
                    <a:pt x="834022" y="100311"/>
                  </a:moveTo>
                  <a:lnTo>
                    <a:pt x="831773" y="103389"/>
                  </a:lnTo>
                  <a:lnTo>
                    <a:pt x="829110" y="105933"/>
                  </a:lnTo>
                  <a:lnTo>
                    <a:pt x="826032" y="107945"/>
                  </a:lnTo>
                  <a:lnTo>
                    <a:pt x="822888" y="109958"/>
                  </a:lnTo>
                  <a:lnTo>
                    <a:pt x="822615" y="109958"/>
                  </a:lnTo>
                  <a:lnTo>
                    <a:pt x="819404" y="110786"/>
                  </a:lnTo>
                  <a:lnTo>
                    <a:pt x="848306" y="110786"/>
                  </a:lnTo>
                  <a:lnTo>
                    <a:pt x="834022" y="100311"/>
                  </a:lnTo>
                  <a:close/>
                </a:path>
                <a:path w="857250" h="132714">
                  <a:moveTo>
                    <a:pt x="850924" y="59654"/>
                  </a:moveTo>
                  <a:lnTo>
                    <a:pt x="818635" y="59654"/>
                  </a:lnTo>
                  <a:lnTo>
                    <a:pt x="822600" y="61252"/>
                  </a:lnTo>
                  <a:lnTo>
                    <a:pt x="828755" y="67643"/>
                  </a:lnTo>
                  <a:lnTo>
                    <a:pt x="830234" y="71490"/>
                  </a:lnTo>
                  <a:lnTo>
                    <a:pt x="830116" y="75988"/>
                  </a:lnTo>
                  <a:lnTo>
                    <a:pt x="856305" y="75988"/>
                  </a:lnTo>
                  <a:lnTo>
                    <a:pt x="855800" y="72674"/>
                  </a:lnTo>
                  <a:lnTo>
                    <a:pt x="852013" y="61548"/>
                  </a:lnTo>
                  <a:lnTo>
                    <a:pt x="850924" y="59654"/>
                  </a:lnTo>
                  <a:close/>
                </a:path>
              </a:pathLst>
            </a:custGeom>
            <a:solidFill>
              <a:srgbClr val="000000"/>
            </a:solidFill>
          </p:spPr>
          <p:txBody>
            <a:bodyPr wrap="square" lIns="0" tIns="0" rIns="0" bIns="0" rtlCol="0"/>
            <a:lstStyle/>
            <a:p>
              <a:endParaRPr sz="641"/>
            </a:p>
          </p:txBody>
        </p:sp>
        <p:pic>
          <p:nvPicPr>
            <p:cNvPr id="32" name="object 32"/>
            <p:cNvPicPr/>
            <p:nvPr/>
          </p:nvPicPr>
          <p:blipFill>
            <a:blip r:embed="rId11" cstate="print"/>
            <a:stretch>
              <a:fillRect/>
            </a:stretch>
          </p:blipFill>
          <p:spPr>
            <a:xfrm>
              <a:off x="15471068" y="965519"/>
              <a:ext cx="1028058" cy="260047"/>
            </a:xfrm>
            <a:prstGeom prst="rect">
              <a:avLst/>
            </a:prstGeom>
          </p:spPr>
        </p:pic>
        <p:sp>
          <p:nvSpPr>
            <p:cNvPr id="33" name="object 33"/>
            <p:cNvSpPr/>
            <p:nvPr/>
          </p:nvSpPr>
          <p:spPr>
            <a:xfrm>
              <a:off x="15310447" y="2229936"/>
              <a:ext cx="3181350" cy="20955"/>
            </a:xfrm>
            <a:custGeom>
              <a:avLst/>
              <a:gdLst/>
              <a:ahLst/>
              <a:cxnLst/>
              <a:rect l="l" t="t" r="r" b="b"/>
              <a:pathLst>
                <a:path w="3181350" h="20955">
                  <a:moveTo>
                    <a:pt x="10443" y="0"/>
                  </a:moveTo>
                  <a:lnTo>
                    <a:pt x="4675" y="0"/>
                  </a:lnTo>
                  <a:lnTo>
                    <a:pt x="0" y="4675"/>
                  </a:lnTo>
                  <a:lnTo>
                    <a:pt x="0" y="16211"/>
                  </a:lnTo>
                  <a:lnTo>
                    <a:pt x="4675" y="20887"/>
                  </a:lnTo>
                  <a:lnTo>
                    <a:pt x="10443" y="20887"/>
                  </a:lnTo>
                  <a:lnTo>
                    <a:pt x="10443" y="0"/>
                  </a:lnTo>
                  <a:close/>
                </a:path>
                <a:path w="3181350" h="20955">
                  <a:moveTo>
                    <a:pt x="3170808" y="0"/>
                  </a:moveTo>
                  <a:lnTo>
                    <a:pt x="10443" y="0"/>
                  </a:lnTo>
                  <a:lnTo>
                    <a:pt x="10443" y="20887"/>
                  </a:lnTo>
                  <a:lnTo>
                    <a:pt x="3170808" y="20887"/>
                  </a:lnTo>
                  <a:lnTo>
                    <a:pt x="3170808" y="0"/>
                  </a:lnTo>
                  <a:close/>
                </a:path>
                <a:path w="3181350" h="20955">
                  <a:moveTo>
                    <a:pt x="3176576" y="0"/>
                  </a:moveTo>
                  <a:lnTo>
                    <a:pt x="3170808" y="0"/>
                  </a:lnTo>
                  <a:lnTo>
                    <a:pt x="3170808" y="20887"/>
                  </a:lnTo>
                  <a:lnTo>
                    <a:pt x="3176576" y="20887"/>
                  </a:lnTo>
                  <a:lnTo>
                    <a:pt x="3181251" y="16211"/>
                  </a:lnTo>
                  <a:lnTo>
                    <a:pt x="3181251" y="4675"/>
                  </a:lnTo>
                  <a:lnTo>
                    <a:pt x="3176576" y="0"/>
                  </a:lnTo>
                  <a:close/>
                </a:path>
              </a:pathLst>
            </a:custGeom>
            <a:solidFill>
              <a:srgbClr val="FFFFFF"/>
            </a:solidFill>
          </p:spPr>
          <p:txBody>
            <a:bodyPr wrap="square" lIns="0" tIns="0" rIns="0" bIns="0" rtlCol="0"/>
            <a:lstStyle/>
            <a:p>
              <a:endParaRPr sz="641"/>
            </a:p>
          </p:txBody>
        </p:sp>
        <p:pic>
          <p:nvPicPr>
            <p:cNvPr id="34" name="object 34"/>
            <p:cNvPicPr/>
            <p:nvPr/>
          </p:nvPicPr>
          <p:blipFill>
            <a:blip r:embed="rId12" cstate="print"/>
            <a:stretch>
              <a:fillRect/>
            </a:stretch>
          </p:blipFill>
          <p:spPr>
            <a:xfrm>
              <a:off x="15459402" y="1975922"/>
              <a:ext cx="1586671" cy="136352"/>
            </a:xfrm>
            <a:prstGeom prst="rect">
              <a:avLst/>
            </a:prstGeom>
          </p:spPr>
        </p:pic>
        <p:sp>
          <p:nvSpPr>
            <p:cNvPr id="35" name="object 35"/>
            <p:cNvSpPr/>
            <p:nvPr/>
          </p:nvSpPr>
          <p:spPr>
            <a:xfrm>
              <a:off x="15310447" y="2618652"/>
              <a:ext cx="3181350" cy="20955"/>
            </a:xfrm>
            <a:custGeom>
              <a:avLst/>
              <a:gdLst/>
              <a:ahLst/>
              <a:cxnLst/>
              <a:rect l="l" t="t" r="r" b="b"/>
              <a:pathLst>
                <a:path w="3181350" h="20955">
                  <a:moveTo>
                    <a:pt x="10443" y="0"/>
                  </a:moveTo>
                  <a:lnTo>
                    <a:pt x="4675" y="0"/>
                  </a:lnTo>
                  <a:lnTo>
                    <a:pt x="0" y="4675"/>
                  </a:lnTo>
                  <a:lnTo>
                    <a:pt x="0" y="16211"/>
                  </a:lnTo>
                  <a:lnTo>
                    <a:pt x="4675" y="20887"/>
                  </a:lnTo>
                  <a:lnTo>
                    <a:pt x="10443" y="20887"/>
                  </a:lnTo>
                  <a:lnTo>
                    <a:pt x="10443" y="0"/>
                  </a:lnTo>
                  <a:close/>
                </a:path>
                <a:path w="3181350" h="20955">
                  <a:moveTo>
                    <a:pt x="3170808" y="0"/>
                  </a:moveTo>
                  <a:lnTo>
                    <a:pt x="10443" y="0"/>
                  </a:lnTo>
                  <a:lnTo>
                    <a:pt x="10443" y="20887"/>
                  </a:lnTo>
                  <a:lnTo>
                    <a:pt x="3170808" y="20887"/>
                  </a:lnTo>
                  <a:lnTo>
                    <a:pt x="3170808" y="0"/>
                  </a:lnTo>
                  <a:close/>
                </a:path>
                <a:path w="3181350" h="20955">
                  <a:moveTo>
                    <a:pt x="3176576" y="0"/>
                  </a:moveTo>
                  <a:lnTo>
                    <a:pt x="3170808" y="0"/>
                  </a:lnTo>
                  <a:lnTo>
                    <a:pt x="3170808" y="20887"/>
                  </a:lnTo>
                  <a:lnTo>
                    <a:pt x="3176576" y="20887"/>
                  </a:lnTo>
                  <a:lnTo>
                    <a:pt x="3181251" y="16211"/>
                  </a:lnTo>
                  <a:lnTo>
                    <a:pt x="3181251" y="4675"/>
                  </a:lnTo>
                  <a:lnTo>
                    <a:pt x="3176576" y="0"/>
                  </a:lnTo>
                  <a:close/>
                </a:path>
              </a:pathLst>
            </a:custGeom>
            <a:solidFill>
              <a:srgbClr val="FFFFFF"/>
            </a:solidFill>
          </p:spPr>
          <p:txBody>
            <a:bodyPr wrap="square" lIns="0" tIns="0" rIns="0" bIns="0" rtlCol="0"/>
            <a:lstStyle/>
            <a:p>
              <a:endParaRPr sz="641"/>
            </a:p>
          </p:txBody>
        </p:sp>
        <p:pic>
          <p:nvPicPr>
            <p:cNvPr id="36" name="object 36"/>
            <p:cNvPicPr/>
            <p:nvPr/>
          </p:nvPicPr>
          <p:blipFill>
            <a:blip r:embed="rId13" cstate="print"/>
            <a:stretch>
              <a:fillRect/>
            </a:stretch>
          </p:blipFill>
          <p:spPr>
            <a:xfrm>
              <a:off x="15456384" y="2364639"/>
              <a:ext cx="1960950" cy="174702"/>
            </a:xfrm>
            <a:prstGeom prst="rect">
              <a:avLst/>
            </a:prstGeom>
          </p:spPr>
        </p:pic>
        <p:sp>
          <p:nvSpPr>
            <p:cNvPr id="37" name="object 37"/>
            <p:cNvSpPr/>
            <p:nvPr/>
          </p:nvSpPr>
          <p:spPr>
            <a:xfrm>
              <a:off x="15310447" y="3007471"/>
              <a:ext cx="3181350" cy="20955"/>
            </a:xfrm>
            <a:custGeom>
              <a:avLst/>
              <a:gdLst/>
              <a:ahLst/>
              <a:cxnLst/>
              <a:rect l="l" t="t" r="r" b="b"/>
              <a:pathLst>
                <a:path w="3181350" h="20955">
                  <a:moveTo>
                    <a:pt x="10443" y="0"/>
                  </a:moveTo>
                  <a:lnTo>
                    <a:pt x="4675" y="0"/>
                  </a:lnTo>
                  <a:lnTo>
                    <a:pt x="0" y="4675"/>
                  </a:lnTo>
                  <a:lnTo>
                    <a:pt x="0" y="16211"/>
                  </a:lnTo>
                  <a:lnTo>
                    <a:pt x="4675" y="20887"/>
                  </a:lnTo>
                  <a:lnTo>
                    <a:pt x="10443" y="20887"/>
                  </a:lnTo>
                  <a:lnTo>
                    <a:pt x="10443" y="0"/>
                  </a:lnTo>
                  <a:close/>
                </a:path>
                <a:path w="3181350" h="20955">
                  <a:moveTo>
                    <a:pt x="3170808" y="0"/>
                  </a:moveTo>
                  <a:lnTo>
                    <a:pt x="10443" y="0"/>
                  </a:lnTo>
                  <a:lnTo>
                    <a:pt x="10443" y="20887"/>
                  </a:lnTo>
                  <a:lnTo>
                    <a:pt x="3170808" y="20887"/>
                  </a:lnTo>
                  <a:lnTo>
                    <a:pt x="3170808" y="0"/>
                  </a:lnTo>
                  <a:close/>
                </a:path>
                <a:path w="3181350" h="20955">
                  <a:moveTo>
                    <a:pt x="3176576" y="0"/>
                  </a:moveTo>
                  <a:lnTo>
                    <a:pt x="3170808" y="0"/>
                  </a:lnTo>
                  <a:lnTo>
                    <a:pt x="3170808" y="20887"/>
                  </a:lnTo>
                  <a:lnTo>
                    <a:pt x="3176576" y="20887"/>
                  </a:lnTo>
                  <a:lnTo>
                    <a:pt x="3181251" y="16211"/>
                  </a:lnTo>
                  <a:lnTo>
                    <a:pt x="3181251" y="4675"/>
                  </a:lnTo>
                  <a:lnTo>
                    <a:pt x="3176576" y="0"/>
                  </a:lnTo>
                  <a:close/>
                </a:path>
              </a:pathLst>
            </a:custGeom>
            <a:solidFill>
              <a:srgbClr val="FFFFFF"/>
            </a:solidFill>
          </p:spPr>
          <p:txBody>
            <a:bodyPr wrap="square" lIns="0" tIns="0" rIns="0" bIns="0" rtlCol="0"/>
            <a:lstStyle/>
            <a:p>
              <a:endParaRPr sz="641"/>
            </a:p>
          </p:txBody>
        </p:sp>
        <p:pic>
          <p:nvPicPr>
            <p:cNvPr id="38" name="object 38"/>
            <p:cNvPicPr/>
            <p:nvPr/>
          </p:nvPicPr>
          <p:blipFill>
            <a:blip r:embed="rId14" cstate="print"/>
            <a:stretch>
              <a:fillRect/>
            </a:stretch>
          </p:blipFill>
          <p:spPr>
            <a:xfrm>
              <a:off x="15454963" y="2753457"/>
              <a:ext cx="2179098" cy="137418"/>
            </a:xfrm>
            <a:prstGeom prst="rect">
              <a:avLst/>
            </a:prstGeom>
          </p:spPr>
        </p:pic>
        <p:sp>
          <p:nvSpPr>
            <p:cNvPr id="39" name="object 39"/>
            <p:cNvSpPr/>
            <p:nvPr/>
          </p:nvSpPr>
          <p:spPr>
            <a:xfrm>
              <a:off x="15310447" y="3396289"/>
              <a:ext cx="3181350" cy="20955"/>
            </a:xfrm>
            <a:custGeom>
              <a:avLst/>
              <a:gdLst/>
              <a:ahLst/>
              <a:cxnLst/>
              <a:rect l="l" t="t" r="r" b="b"/>
              <a:pathLst>
                <a:path w="3181350" h="20954">
                  <a:moveTo>
                    <a:pt x="10443" y="0"/>
                  </a:moveTo>
                  <a:lnTo>
                    <a:pt x="4675" y="0"/>
                  </a:lnTo>
                  <a:lnTo>
                    <a:pt x="0" y="4675"/>
                  </a:lnTo>
                  <a:lnTo>
                    <a:pt x="0" y="16211"/>
                  </a:lnTo>
                  <a:lnTo>
                    <a:pt x="4675" y="20887"/>
                  </a:lnTo>
                  <a:lnTo>
                    <a:pt x="10443" y="20887"/>
                  </a:lnTo>
                  <a:lnTo>
                    <a:pt x="10443" y="0"/>
                  </a:lnTo>
                  <a:close/>
                </a:path>
                <a:path w="3181350" h="20954">
                  <a:moveTo>
                    <a:pt x="3170808" y="0"/>
                  </a:moveTo>
                  <a:lnTo>
                    <a:pt x="10443" y="0"/>
                  </a:lnTo>
                  <a:lnTo>
                    <a:pt x="10443" y="20887"/>
                  </a:lnTo>
                  <a:lnTo>
                    <a:pt x="3170808" y="20887"/>
                  </a:lnTo>
                  <a:lnTo>
                    <a:pt x="3170808" y="0"/>
                  </a:lnTo>
                  <a:close/>
                </a:path>
                <a:path w="3181350" h="20954">
                  <a:moveTo>
                    <a:pt x="3176576" y="0"/>
                  </a:moveTo>
                  <a:lnTo>
                    <a:pt x="3170808" y="0"/>
                  </a:lnTo>
                  <a:lnTo>
                    <a:pt x="3170808" y="20887"/>
                  </a:lnTo>
                  <a:lnTo>
                    <a:pt x="3176576" y="20887"/>
                  </a:lnTo>
                  <a:lnTo>
                    <a:pt x="3181251" y="16211"/>
                  </a:lnTo>
                  <a:lnTo>
                    <a:pt x="3181251" y="4675"/>
                  </a:lnTo>
                  <a:lnTo>
                    <a:pt x="3176576" y="0"/>
                  </a:lnTo>
                  <a:close/>
                </a:path>
              </a:pathLst>
            </a:custGeom>
            <a:solidFill>
              <a:srgbClr val="FFFFFF"/>
            </a:solidFill>
          </p:spPr>
          <p:txBody>
            <a:bodyPr wrap="square" lIns="0" tIns="0" rIns="0" bIns="0" rtlCol="0"/>
            <a:lstStyle/>
            <a:p>
              <a:endParaRPr sz="641"/>
            </a:p>
          </p:txBody>
        </p:sp>
        <p:pic>
          <p:nvPicPr>
            <p:cNvPr id="40" name="object 40"/>
            <p:cNvPicPr/>
            <p:nvPr/>
          </p:nvPicPr>
          <p:blipFill>
            <a:blip r:embed="rId15" cstate="print"/>
            <a:stretch>
              <a:fillRect/>
            </a:stretch>
          </p:blipFill>
          <p:spPr>
            <a:xfrm>
              <a:off x="15456384" y="3147602"/>
              <a:ext cx="1368506" cy="132091"/>
            </a:xfrm>
            <a:prstGeom prst="rect">
              <a:avLst/>
            </a:prstGeom>
          </p:spPr>
        </p:pic>
        <p:sp>
          <p:nvSpPr>
            <p:cNvPr id="41" name="object 41"/>
            <p:cNvSpPr/>
            <p:nvPr/>
          </p:nvSpPr>
          <p:spPr>
            <a:xfrm>
              <a:off x="15310447" y="3785000"/>
              <a:ext cx="3181350" cy="20955"/>
            </a:xfrm>
            <a:custGeom>
              <a:avLst/>
              <a:gdLst/>
              <a:ahLst/>
              <a:cxnLst/>
              <a:rect l="l" t="t" r="r" b="b"/>
              <a:pathLst>
                <a:path w="3181350" h="20954">
                  <a:moveTo>
                    <a:pt x="10443" y="0"/>
                  </a:moveTo>
                  <a:lnTo>
                    <a:pt x="4675" y="0"/>
                  </a:lnTo>
                  <a:lnTo>
                    <a:pt x="0" y="4675"/>
                  </a:lnTo>
                  <a:lnTo>
                    <a:pt x="0" y="16211"/>
                  </a:lnTo>
                  <a:lnTo>
                    <a:pt x="4675" y="20887"/>
                  </a:lnTo>
                  <a:lnTo>
                    <a:pt x="10443" y="20887"/>
                  </a:lnTo>
                  <a:lnTo>
                    <a:pt x="10443" y="0"/>
                  </a:lnTo>
                  <a:close/>
                </a:path>
                <a:path w="3181350" h="20954">
                  <a:moveTo>
                    <a:pt x="3170808" y="0"/>
                  </a:moveTo>
                  <a:lnTo>
                    <a:pt x="10443" y="0"/>
                  </a:lnTo>
                  <a:lnTo>
                    <a:pt x="10443" y="20887"/>
                  </a:lnTo>
                  <a:lnTo>
                    <a:pt x="3170808" y="20887"/>
                  </a:lnTo>
                  <a:lnTo>
                    <a:pt x="3170808" y="0"/>
                  </a:lnTo>
                  <a:close/>
                </a:path>
                <a:path w="3181350" h="20954">
                  <a:moveTo>
                    <a:pt x="3176576" y="0"/>
                  </a:moveTo>
                  <a:lnTo>
                    <a:pt x="3170808" y="0"/>
                  </a:lnTo>
                  <a:lnTo>
                    <a:pt x="3170808" y="20887"/>
                  </a:lnTo>
                  <a:lnTo>
                    <a:pt x="3176576" y="20887"/>
                  </a:lnTo>
                  <a:lnTo>
                    <a:pt x="3181251" y="16211"/>
                  </a:lnTo>
                  <a:lnTo>
                    <a:pt x="3181251" y="4675"/>
                  </a:lnTo>
                  <a:lnTo>
                    <a:pt x="3176576" y="0"/>
                  </a:lnTo>
                  <a:close/>
                </a:path>
              </a:pathLst>
            </a:custGeom>
            <a:solidFill>
              <a:srgbClr val="FFFFFF"/>
            </a:solidFill>
          </p:spPr>
          <p:txBody>
            <a:bodyPr wrap="square" lIns="0" tIns="0" rIns="0" bIns="0" rtlCol="0"/>
            <a:lstStyle/>
            <a:p>
              <a:endParaRPr sz="641"/>
            </a:p>
          </p:txBody>
        </p:sp>
        <p:pic>
          <p:nvPicPr>
            <p:cNvPr id="42" name="object 42"/>
            <p:cNvPicPr/>
            <p:nvPr/>
          </p:nvPicPr>
          <p:blipFill>
            <a:blip r:embed="rId16" cstate="print"/>
            <a:stretch>
              <a:fillRect/>
            </a:stretch>
          </p:blipFill>
          <p:spPr>
            <a:xfrm>
              <a:off x="15456029" y="3530992"/>
              <a:ext cx="1170930" cy="136352"/>
            </a:xfrm>
            <a:prstGeom prst="rect">
              <a:avLst/>
            </a:prstGeom>
          </p:spPr>
        </p:pic>
        <p:sp>
          <p:nvSpPr>
            <p:cNvPr id="43" name="object 43"/>
            <p:cNvSpPr/>
            <p:nvPr/>
          </p:nvSpPr>
          <p:spPr>
            <a:xfrm>
              <a:off x="15310447" y="4173818"/>
              <a:ext cx="3181350" cy="20955"/>
            </a:xfrm>
            <a:custGeom>
              <a:avLst/>
              <a:gdLst/>
              <a:ahLst/>
              <a:cxnLst/>
              <a:rect l="l" t="t" r="r" b="b"/>
              <a:pathLst>
                <a:path w="3181350" h="20954">
                  <a:moveTo>
                    <a:pt x="10443" y="0"/>
                  </a:moveTo>
                  <a:lnTo>
                    <a:pt x="4675" y="0"/>
                  </a:lnTo>
                  <a:lnTo>
                    <a:pt x="0" y="4675"/>
                  </a:lnTo>
                  <a:lnTo>
                    <a:pt x="0" y="16211"/>
                  </a:lnTo>
                  <a:lnTo>
                    <a:pt x="4675" y="20887"/>
                  </a:lnTo>
                  <a:lnTo>
                    <a:pt x="10443" y="20887"/>
                  </a:lnTo>
                  <a:lnTo>
                    <a:pt x="10443" y="0"/>
                  </a:lnTo>
                  <a:close/>
                </a:path>
                <a:path w="3181350" h="20954">
                  <a:moveTo>
                    <a:pt x="3170808" y="0"/>
                  </a:moveTo>
                  <a:lnTo>
                    <a:pt x="10443" y="0"/>
                  </a:lnTo>
                  <a:lnTo>
                    <a:pt x="10443" y="20887"/>
                  </a:lnTo>
                  <a:lnTo>
                    <a:pt x="3170808" y="20887"/>
                  </a:lnTo>
                  <a:lnTo>
                    <a:pt x="3170808" y="0"/>
                  </a:lnTo>
                  <a:close/>
                </a:path>
                <a:path w="3181350" h="20954">
                  <a:moveTo>
                    <a:pt x="3176576" y="0"/>
                  </a:moveTo>
                  <a:lnTo>
                    <a:pt x="3170808" y="0"/>
                  </a:lnTo>
                  <a:lnTo>
                    <a:pt x="3170808" y="20887"/>
                  </a:lnTo>
                  <a:lnTo>
                    <a:pt x="3176576" y="20887"/>
                  </a:lnTo>
                  <a:lnTo>
                    <a:pt x="3181251" y="16211"/>
                  </a:lnTo>
                  <a:lnTo>
                    <a:pt x="3181251" y="4675"/>
                  </a:lnTo>
                  <a:lnTo>
                    <a:pt x="3176576" y="0"/>
                  </a:lnTo>
                  <a:close/>
                </a:path>
              </a:pathLst>
            </a:custGeom>
            <a:solidFill>
              <a:srgbClr val="FFFFFF"/>
            </a:solidFill>
          </p:spPr>
          <p:txBody>
            <a:bodyPr wrap="square" lIns="0" tIns="0" rIns="0" bIns="0" rtlCol="0"/>
            <a:lstStyle/>
            <a:p>
              <a:endParaRPr sz="641"/>
            </a:p>
          </p:txBody>
        </p:sp>
        <p:pic>
          <p:nvPicPr>
            <p:cNvPr id="44" name="object 44"/>
            <p:cNvPicPr/>
            <p:nvPr/>
          </p:nvPicPr>
          <p:blipFill>
            <a:blip r:embed="rId17" cstate="print"/>
            <a:stretch>
              <a:fillRect/>
            </a:stretch>
          </p:blipFill>
          <p:spPr>
            <a:xfrm>
              <a:off x="15457272" y="3919810"/>
              <a:ext cx="1919676" cy="137418"/>
            </a:xfrm>
            <a:prstGeom prst="rect">
              <a:avLst/>
            </a:prstGeom>
          </p:spPr>
        </p:pic>
        <p:sp>
          <p:nvSpPr>
            <p:cNvPr id="45" name="object 45"/>
            <p:cNvSpPr/>
            <p:nvPr/>
          </p:nvSpPr>
          <p:spPr>
            <a:xfrm>
              <a:off x="15310447" y="4562637"/>
              <a:ext cx="3181350" cy="20955"/>
            </a:xfrm>
            <a:custGeom>
              <a:avLst/>
              <a:gdLst/>
              <a:ahLst/>
              <a:cxnLst/>
              <a:rect l="l" t="t" r="r" b="b"/>
              <a:pathLst>
                <a:path w="3181350" h="20954">
                  <a:moveTo>
                    <a:pt x="10443" y="0"/>
                  </a:moveTo>
                  <a:lnTo>
                    <a:pt x="4675" y="0"/>
                  </a:lnTo>
                  <a:lnTo>
                    <a:pt x="0" y="4675"/>
                  </a:lnTo>
                  <a:lnTo>
                    <a:pt x="0" y="16211"/>
                  </a:lnTo>
                  <a:lnTo>
                    <a:pt x="4675" y="20887"/>
                  </a:lnTo>
                  <a:lnTo>
                    <a:pt x="10443" y="20887"/>
                  </a:lnTo>
                  <a:lnTo>
                    <a:pt x="10443" y="0"/>
                  </a:lnTo>
                  <a:close/>
                </a:path>
                <a:path w="3181350" h="20954">
                  <a:moveTo>
                    <a:pt x="3170808" y="0"/>
                  </a:moveTo>
                  <a:lnTo>
                    <a:pt x="10443" y="0"/>
                  </a:lnTo>
                  <a:lnTo>
                    <a:pt x="10443" y="20887"/>
                  </a:lnTo>
                  <a:lnTo>
                    <a:pt x="3170808" y="20887"/>
                  </a:lnTo>
                  <a:lnTo>
                    <a:pt x="3170808" y="0"/>
                  </a:lnTo>
                  <a:close/>
                </a:path>
                <a:path w="3181350" h="20954">
                  <a:moveTo>
                    <a:pt x="3176576" y="0"/>
                  </a:moveTo>
                  <a:lnTo>
                    <a:pt x="3170808" y="0"/>
                  </a:lnTo>
                  <a:lnTo>
                    <a:pt x="3170808" y="20887"/>
                  </a:lnTo>
                  <a:lnTo>
                    <a:pt x="3176576" y="20887"/>
                  </a:lnTo>
                  <a:lnTo>
                    <a:pt x="3181251" y="16211"/>
                  </a:lnTo>
                  <a:lnTo>
                    <a:pt x="3181251" y="4675"/>
                  </a:lnTo>
                  <a:lnTo>
                    <a:pt x="3176576" y="0"/>
                  </a:lnTo>
                  <a:close/>
                </a:path>
              </a:pathLst>
            </a:custGeom>
            <a:solidFill>
              <a:srgbClr val="FFFFFF"/>
            </a:solidFill>
          </p:spPr>
          <p:txBody>
            <a:bodyPr wrap="square" lIns="0" tIns="0" rIns="0" bIns="0" rtlCol="0"/>
            <a:lstStyle/>
            <a:p>
              <a:endParaRPr sz="641"/>
            </a:p>
          </p:txBody>
        </p:sp>
        <p:pic>
          <p:nvPicPr>
            <p:cNvPr id="46" name="object 46"/>
            <p:cNvPicPr/>
            <p:nvPr/>
          </p:nvPicPr>
          <p:blipFill>
            <a:blip r:embed="rId18" cstate="print"/>
            <a:stretch>
              <a:fillRect/>
            </a:stretch>
          </p:blipFill>
          <p:spPr>
            <a:xfrm>
              <a:off x="15459047" y="4308628"/>
              <a:ext cx="1286331" cy="137418"/>
            </a:xfrm>
            <a:prstGeom prst="rect">
              <a:avLst/>
            </a:prstGeom>
          </p:spPr>
        </p:pic>
        <p:sp>
          <p:nvSpPr>
            <p:cNvPr id="47" name="object 47"/>
            <p:cNvSpPr/>
            <p:nvPr/>
          </p:nvSpPr>
          <p:spPr>
            <a:xfrm>
              <a:off x="15310447" y="4980802"/>
              <a:ext cx="3181350" cy="20955"/>
            </a:xfrm>
            <a:custGeom>
              <a:avLst/>
              <a:gdLst/>
              <a:ahLst/>
              <a:cxnLst/>
              <a:rect l="l" t="t" r="r" b="b"/>
              <a:pathLst>
                <a:path w="3181350" h="20954">
                  <a:moveTo>
                    <a:pt x="10443" y="0"/>
                  </a:moveTo>
                  <a:lnTo>
                    <a:pt x="4675" y="0"/>
                  </a:lnTo>
                  <a:lnTo>
                    <a:pt x="0" y="4675"/>
                  </a:lnTo>
                  <a:lnTo>
                    <a:pt x="0" y="16211"/>
                  </a:lnTo>
                  <a:lnTo>
                    <a:pt x="4675" y="20887"/>
                  </a:lnTo>
                  <a:lnTo>
                    <a:pt x="10443" y="20887"/>
                  </a:lnTo>
                  <a:lnTo>
                    <a:pt x="10443" y="0"/>
                  </a:lnTo>
                  <a:close/>
                </a:path>
                <a:path w="3181350" h="20954">
                  <a:moveTo>
                    <a:pt x="3170808" y="0"/>
                  </a:moveTo>
                  <a:lnTo>
                    <a:pt x="10443" y="0"/>
                  </a:lnTo>
                  <a:lnTo>
                    <a:pt x="10443" y="20887"/>
                  </a:lnTo>
                  <a:lnTo>
                    <a:pt x="3170808" y="20887"/>
                  </a:lnTo>
                  <a:lnTo>
                    <a:pt x="3170808" y="0"/>
                  </a:lnTo>
                  <a:close/>
                </a:path>
                <a:path w="3181350" h="20954">
                  <a:moveTo>
                    <a:pt x="3176576" y="0"/>
                  </a:moveTo>
                  <a:lnTo>
                    <a:pt x="3170808" y="0"/>
                  </a:lnTo>
                  <a:lnTo>
                    <a:pt x="3170808" y="20887"/>
                  </a:lnTo>
                  <a:lnTo>
                    <a:pt x="3176576" y="20887"/>
                  </a:lnTo>
                  <a:lnTo>
                    <a:pt x="3181251" y="16211"/>
                  </a:lnTo>
                  <a:lnTo>
                    <a:pt x="3181251" y="4675"/>
                  </a:lnTo>
                  <a:lnTo>
                    <a:pt x="3176576" y="0"/>
                  </a:lnTo>
                  <a:close/>
                </a:path>
              </a:pathLst>
            </a:custGeom>
            <a:solidFill>
              <a:srgbClr val="FFFFFF"/>
            </a:solidFill>
          </p:spPr>
          <p:txBody>
            <a:bodyPr wrap="square" lIns="0" tIns="0" rIns="0" bIns="0" rtlCol="0"/>
            <a:lstStyle/>
            <a:p>
              <a:endParaRPr sz="641"/>
            </a:p>
          </p:txBody>
        </p:sp>
        <p:pic>
          <p:nvPicPr>
            <p:cNvPr id="48" name="object 48"/>
            <p:cNvPicPr/>
            <p:nvPr/>
          </p:nvPicPr>
          <p:blipFill>
            <a:blip r:embed="rId19" cstate="print"/>
            <a:stretch>
              <a:fillRect/>
            </a:stretch>
          </p:blipFill>
          <p:spPr>
            <a:xfrm>
              <a:off x="15456739" y="4726794"/>
              <a:ext cx="1450854" cy="136352"/>
            </a:xfrm>
            <a:prstGeom prst="rect">
              <a:avLst/>
            </a:prstGeom>
          </p:spPr>
        </p:pic>
        <p:sp>
          <p:nvSpPr>
            <p:cNvPr id="49" name="object 49"/>
            <p:cNvSpPr/>
            <p:nvPr/>
          </p:nvSpPr>
          <p:spPr>
            <a:xfrm>
              <a:off x="15310447" y="5377663"/>
              <a:ext cx="3181350" cy="20955"/>
            </a:xfrm>
            <a:custGeom>
              <a:avLst/>
              <a:gdLst/>
              <a:ahLst/>
              <a:cxnLst/>
              <a:rect l="l" t="t" r="r" b="b"/>
              <a:pathLst>
                <a:path w="3181350" h="20954">
                  <a:moveTo>
                    <a:pt x="10443" y="0"/>
                  </a:moveTo>
                  <a:lnTo>
                    <a:pt x="4675" y="0"/>
                  </a:lnTo>
                  <a:lnTo>
                    <a:pt x="0" y="4675"/>
                  </a:lnTo>
                  <a:lnTo>
                    <a:pt x="0" y="16211"/>
                  </a:lnTo>
                  <a:lnTo>
                    <a:pt x="4675" y="20887"/>
                  </a:lnTo>
                  <a:lnTo>
                    <a:pt x="10443" y="20887"/>
                  </a:lnTo>
                  <a:lnTo>
                    <a:pt x="10443" y="0"/>
                  </a:lnTo>
                  <a:close/>
                </a:path>
                <a:path w="3181350" h="20954">
                  <a:moveTo>
                    <a:pt x="3170808" y="0"/>
                  </a:moveTo>
                  <a:lnTo>
                    <a:pt x="10443" y="0"/>
                  </a:lnTo>
                  <a:lnTo>
                    <a:pt x="10443" y="20887"/>
                  </a:lnTo>
                  <a:lnTo>
                    <a:pt x="3170808" y="20887"/>
                  </a:lnTo>
                  <a:lnTo>
                    <a:pt x="3170808" y="0"/>
                  </a:lnTo>
                  <a:close/>
                </a:path>
                <a:path w="3181350" h="20954">
                  <a:moveTo>
                    <a:pt x="3176576" y="0"/>
                  </a:moveTo>
                  <a:lnTo>
                    <a:pt x="3170808" y="0"/>
                  </a:lnTo>
                  <a:lnTo>
                    <a:pt x="3170808" y="20887"/>
                  </a:lnTo>
                  <a:lnTo>
                    <a:pt x="3176576" y="20887"/>
                  </a:lnTo>
                  <a:lnTo>
                    <a:pt x="3181251" y="16211"/>
                  </a:lnTo>
                  <a:lnTo>
                    <a:pt x="3181251" y="4675"/>
                  </a:lnTo>
                  <a:lnTo>
                    <a:pt x="3176576" y="0"/>
                  </a:lnTo>
                  <a:close/>
                </a:path>
              </a:pathLst>
            </a:custGeom>
            <a:solidFill>
              <a:srgbClr val="FFFFFF"/>
            </a:solidFill>
          </p:spPr>
          <p:txBody>
            <a:bodyPr wrap="square" lIns="0" tIns="0" rIns="0" bIns="0" rtlCol="0"/>
            <a:lstStyle/>
            <a:p>
              <a:endParaRPr sz="641"/>
            </a:p>
          </p:txBody>
        </p:sp>
        <p:pic>
          <p:nvPicPr>
            <p:cNvPr id="50" name="object 50"/>
            <p:cNvPicPr/>
            <p:nvPr/>
          </p:nvPicPr>
          <p:blipFill>
            <a:blip r:embed="rId20" cstate="print"/>
            <a:stretch>
              <a:fillRect/>
            </a:stretch>
          </p:blipFill>
          <p:spPr>
            <a:xfrm>
              <a:off x="15461532" y="5123654"/>
              <a:ext cx="2230283" cy="136352"/>
            </a:xfrm>
            <a:prstGeom prst="rect">
              <a:avLst/>
            </a:prstGeom>
          </p:spPr>
        </p:pic>
        <p:sp>
          <p:nvSpPr>
            <p:cNvPr id="51" name="object 51"/>
            <p:cNvSpPr/>
            <p:nvPr/>
          </p:nvSpPr>
          <p:spPr>
            <a:xfrm>
              <a:off x="15310447" y="5766481"/>
              <a:ext cx="3181350" cy="20955"/>
            </a:xfrm>
            <a:custGeom>
              <a:avLst/>
              <a:gdLst/>
              <a:ahLst/>
              <a:cxnLst/>
              <a:rect l="l" t="t" r="r" b="b"/>
              <a:pathLst>
                <a:path w="3181350" h="20954">
                  <a:moveTo>
                    <a:pt x="10443" y="0"/>
                  </a:moveTo>
                  <a:lnTo>
                    <a:pt x="4675" y="0"/>
                  </a:lnTo>
                  <a:lnTo>
                    <a:pt x="0" y="4675"/>
                  </a:lnTo>
                  <a:lnTo>
                    <a:pt x="0" y="16211"/>
                  </a:lnTo>
                  <a:lnTo>
                    <a:pt x="4675" y="20887"/>
                  </a:lnTo>
                  <a:lnTo>
                    <a:pt x="10443" y="20887"/>
                  </a:lnTo>
                  <a:lnTo>
                    <a:pt x="10443" y="0"/>
                  </a:lnTo>
                  <a:close/>
                </a:path>
                <a:path w="3181350" h="20954">
                  <a:moveTo>
                    <a:pt x="3170808" y="0"/>
                  </a:moveTo>
                  <a:lnTo>
                    <a:pt x="10443" y="0"/>
                  </a:lnTo>
                  <a:lnTo>
                    <a:pt x="10443" y="20887"/>
                  </a:lnTo>
                  <a:lnTo>
                    <a:pt x="3170808" y="20887"/>
                  </a:lnTo>
                  <a:lnTo>
                    <a:pt x="3170808" y="0"/>
                  </a:lnTo>
                  <a:close/>
                </a:path>
                <a:path w="3181350" h="20954">
                  <a:moveTo>
                    <a:pt x="3176576" y="0"/>
                  </a:moveTo>
                  <a:lnTo>
                    <a:pt x="3170808" y="0"/>
                  </a:lnTo>
                  <a:lnTo>
                    <a:pt x="3170808" y="20887"/>
                  </a:lnTo>
                  <a:lnTo>
                    <a:pt x="3176576" y="20887"/>
                  </a:lnTo>
                  <a:lnTo>
                    <a:pt x="3181251" y="16211"/>
                  </a:lnTo>
                  <a:lnTo>
                    <a:pt x="3181251" y="4675"/>
                  </a:lnTo>
                  <a:lnTo>
                    <a:pt x="3176576" y="0"/>
                  </a:lnTo>
                  <a:close/>
                </a:path>
              </a:pathLst>
            </a:custGeom>
            <a:solidFill>
              <a:srgbClr val="FFFFFF"/>
            </a:solidFill>
          </p:spPr>
          <p:txBody>
            <a:bodyPr wrap="square" lIns="0" tIns="0" rIns="0" bIns="0" rtlCol="0"/>
            <a:lstStyle/>
            <a:p>
              <a:endParaRPr sz="641"/>
            </a:p>
          </p:txBody>
        </p:sp>
        <p:pic>
          <p:nvPicPr>
            <p:cNvPr id="52" name="object 52"/>
            <p:cNvPicPr/>
            <p:nvPr/>
          </p:nvPicPr>
          <p:blipFill>
            <a:blip r:embed="rId21" cstate="print"/>
            <a:stretch>
              <a:fillRect/>
            </a:stretch>
          </p:blipFill>
          <p:spPr>
            <a:xfrm>
              <a:off x="15461532" y="5512472"/>
              <a:ext cx="1909682" cy="137418"/>
            </a:xfrm>
            <a:prstGeom prst="rect">
              <a:avLst/>
            </a:prstGeom>
          </p:spPr>
        </p:pic>
        <p:sp>
          <p:nvSpPr>
            <p:cNvPr id="53" name="object 53"/>
            <p:cNvSpPr/>
            <p:nvPr/>
          </p:nvSpPr>
          <p:spPr>
            <a:xfrm>
              <a:off x="15310447" y="6155299"/>
              <a:ext cx="3181350" cy="20955"/>
            </a:xfrm>
            <a:custGeom>
              <a:avLst/>
              <a:gdLst/>
              <a:ahLst/>
              <a:cxnLst/>
              <a:rect l="l" t="t" r="r" b="b"/>
              <a:pathLst>
                <a:path w="3181350" h="20954">
                  <a:moveTo>
                    <a:pt x="10443" y="0"/>
                  </a:moveTo>
                  <a:lnTo>
                    <a:pt x="4675" y="0"/>
                  </a:lnTo>
                  <a:lnTo>
                    <a:pt x="0" y="4675"/>
                  </a:lnTo>
                  <a:lnTo>
                    <a:pt x="0" y="16211"/>
                  </a:lnTo>
                  <a:lnTo>
                    <a:pt x="4675" y="20887"/>
                  </a:lnTo>
                  <a:lnTo>
                    <a:pt x="10443" y="20887"/>
                  </a:lnTo>
                  <a:lnTo>
                    <a:pt x="10443" y="0"/>
                  </a:lnTo>
                  <a:close/>
                </a:path>
                <a:path w="3181350" h="20954">
                  <a:moveTo>
                    <a:pt x="3170808" y="0"/>
                  </a:moveTo>
                  <a:lnTo>
                    <a:pt x="10443" y="0"/>
                  </a:lnTo>
                  <a:lnTo>
                    <a:pt x="10443" y="20887"/>
                  </a:lnTo>
                  <a:lnTo>
                    <a:pt x="3170808" y="20887"/>
                  </a:lnTo>
                  <a:lnTo>
                    <a:pt x="3170808" y="0"/>
                  </a:lnTo>
                  <a:close/>
                </a:path>
                <a:path w="3181350" h="20954">
                  <a:moveTo>
                    <a:pt x="3176576" y="0"/>
                  </a:moveTo>
                  <a:lnTo>
                    <a:pt x="3170808" y="0"/>
                  </a:lnTo>
                  <a:lnTo>
                    <a:pt x="3170808" y="20887"/>
                  </a:lnTo>
                  <a:lnTo>
                    <a:pt x="3176576" y="20887"/>
                  </a:lnTo>
                  <a:lnTo>
                    <a:pt x="3181251" y="16211"/>
                  </a:lnTo>
                  <a:lnTo>
                    <a:pt x="3181251" y="4675"/>
                  </a:lnTo>
                  <a:lnTo>
                    <a:pt x="3176576" y="0"/>
                  </a:lnTo>
                  <a:close/>
                </a:path>
              </a:pathLst>
            </a:custGeom>
            <a:solidFill>
              <a:srgbClr val="FFFFFF"/>
            </a:solidFill>
          </p:spPr>
          <p:txBody>
            <a:bodyPr wrap="square" lIns="0" tIns="0" rIns="0" bIns="0" rtlCol="0"/>
            <a:lstStyle/>
            <a:p>
              <a:endParaRPr sz="641"/>
            </a:p>
          </p:txBody>
        </p:sp>
        <p:pic>
          <p:nvPicPr>
            <p:cNvPr id="54" name="object 54"/>
            <p:cNvPicPr/>
            <p:nvPr/>
          </p:nvPicPr>
          <p:blipFill>
            <a:blip r:embed="rId22" cstate="print"/>
            <a:stretch>
              <a:fillRect/>
            </a:stretch>
          </p:blipFill>
          <p:spPr>
            <a:xfrm>
              <a:off x="15461532" y="5906617"/>
              <a:ext cx="2211366" cy="132091"/>
            </a:xfrm>
            <a:prstGeom prst="rect">
              <a:avLst/>
            </a:prstGeom>
          </p:spPr>
        </p:pic>
        <p:sp>
          <p:nvSpPr>
            <p:cNvPr id="55" name="object 55"/>
            <p:cNvSpPr/>
            <p:nvPr/>
          </p:nvSpPr>
          <p:spPr>
            <a:xfrm>
              <a:off x="15310447" y="6544016"/>
              <a:ext cx="3181350" cy="20955"/>
            </a:xfrm>
            <a:custGeom>
              <a:avLst/>
              <a:gdLst/>
              <a:ahLst/>
              <a:cxnLst/>
              <a:rect l="l" t="t" r="r" b="b"/>
              <a:pathLst>
                <a:path w="3181350" h="20954">
                  <a:moveTo>
                    <a:pt x="10443" y="0"/>
                  </a:moveTo>
                  <a:lnTo>
                    <a:pt x="4675" y="0"/>
                  </a:lnTo>
                  <a:lnTo>
                    <a:pt x="0" y="4675"/>
                  </a:lnTo>
                  <a:lnTo>
                    <a:pt x="0" y="16211"/>
                  </a:lnTo>
                  <a:lnTo>
                    <a:pt x="4675" y="20887"/>
                  </a:lnTo>
                  <a:lnTo>
                    <a:pt x="10443" y="20887"/>
                  </a:lnTo>
                  <a:lnTo>
                    <a:pt x="10443" y="0"/>
                  </a:lnTo>
                  <a:close/>
                </a:path>
                <a:path w="3181350" h="20954">
                  <a:moveTo>
                    <a:pt x="3170808" y="0"/>
                  </a:moveTo>
                  <a:lnTo>
                    <a:pt x="10443" y="0"/>
                  </a:lnTo>
                  <a:lnTo>
                    <a:pt x="10443" y="20887"/>
                  </a:lnTo>
                  <a:lnTo>
                    <a:pt x="3170808" y="20887"/>
                  </a:lnTo>
                  <a:lnTo>
                    <a:pt x="3170808" y="0"/>
                  </a:lnTo>
                  <a:close/>
                </a:path>
                <a:path w="3181350" h="20954">
                  <a:moveTo>
                    <a:pt x="3176576" y="0"/>
                  </a:moveTo>
                  <a:lnTo>
                    <a:pt x="3170808" y="0"/>
                  </a:lnTo>
                  <a:lnTo>
                    <a:pt x="3170808" y="20887"/>
                  </a:lnTo>
                  <a:lnTo>
                    <a:pt x="3176576" y="20887"/>
                  </a:lnTo>
                  <a:lnTo>
                    <a:pt x="3181251" y="16211"/>
                  </a:lnTo>
                  <a:lnTo>
                    <a:pt x="3181251" y="4675"/>
                  </a:lnTo>
                  <a:lnTo>
                    <a:pt x="3176576" y="0"/>
                  </a:lnTo>
                  <a:close/>
                </a:path>
              </a:pathLst>
            </a:custGeom>
            <a:solidFill>
              <a:srgbClr val="FFFFFF"/>
            </a:solidFill>
          </p:spPr>
          <p:txBody>
            <a:bodyPr wrap="square" lIns="0" tIns="0" rIns="0" bIns="0" rtlCol="0"/>
            <a:lstStyle/>
            <a:p>
              <a:endParaRPr sz="641"/>
            </a:p>
          </p:txBody>
        </p:sp>
        <p:pic>
          <p:nvPicPr>
            <p:cNvPr id="56" name="object 56"/>
            <p:cNvPicPr/>
            <p:nvPr/>
          </p:nvPicPr>
          <p:blipFill>
            <a:blip r:embed="rId23" cstate="print"/>
            <a:stretch>
              <a:fillRect/>
            </a:stretch>
          </p:blipFill>
          <p:spPr>
            <a:xfrm>
              <a:off x="15461532" y="6290002"/>
              <a:ext cx="1043999" cy="174702"/>
            </a:xfrm>
            <a:prstGeom prst="rect">
              <a:avLst/>
            </a:prstGeom>
          </p:spPr>
        </p:pic>
        <p:sp>
          <p:nvSpPr>
            <p:cNvPr id="57" name="object 57"/>
            <p:cNvSpPr/>
            <p:nvPr/>
          </p:nvSpPr>
          <p:spPr>
            <a:xfrm>
              <a:off x="15310447" y="6932834"/>
              <a:ext cx="3181350" cy="20955"/>
            </a:xfrm>
            <a:custGeom>
              <a:avLst/>
              <a:gdLst/>
              <a:ahLst/>
              <a:cxnLst/>
              <a:rect l="l" t="t" r="r" b="b"/>
              <a:pathLst>
                <a:path w="3181350" h="20954">
                  <a:moveTo>
                    <a:pt x="10443" y="0"/>
                  </a:moveTo>
                  <a:lnTo>
                    <a:pt x="4675" y="0"/>
                  </a:lnTo>
                  <a:lnTo>
                    <a:pt x="0" y="4675"/>
                  </a:lnTo>
                  <a:lnTo>
                    <a:pt x="0" y="16211"/>
                  </a:lnTo>
                  <a:lnTo>
                    <a:pt x="4675" y="20887"/>
                  </a:lnTo>
                  <a:lnTo>
                    <a:pt x="10443" y="20887"/>
                  </a:lnTo>
                  <a:lnTo>
                    <a:pt x="10443" y="0"/>
                  </a:lnTo>
                  <a:close/>
                </a:path>
                <a:path w="3181350" h="20954">
                  <a:moveTo>
                    <a:pt x="3170808" y="0"/>
                  </a:moveTo>
                  <a:lnTo>
                    <a:pt x="10443" y="0"/>
                  </a:lnTo>
                  <a:lnTo>
                    <a:pt x="10443" y="20887"/>
                  </a:lnTo>
                  <a:lnTo>
                    <a:pt x="3170808" y="20887"/>
                  </a:lnTo>
                  <a:lnTo>
                    <a:pt x="3170808" y="0"/>
                  </a:lnTo>
                  <a:close/>
                </a:path>
                <a:path w="3181350" h="20954">
                  <a:moveTo>
                    <a:pt x="3176576" y="0"/>
                  </a:moveTo>
                  <a:lnTo>
                    <a:pt x="3170808" y="0"/>
                  </a:lnTo>
                  <a:lnTo>
                    <a:pt x="3170808" y="20887"/>
                  </a:lnTo>
                  <a:lnTo>
                    <a:pt x="3176576" y="20887"/>
                  </a:lnTo>
                  <a:lnTo>
                    <a:pt x="3181251" y="16211"/>
                  </a:lnTo>
                  <a:lnTo>
                    <a:pt x="3181251" y="4675"/>
                  </a:lnTo>
                  <a:lnTo>
                    <a:pt x="3176576" y="0"/>
                  </a:lnTo>
                  <a:close/>
                </a:path>
              </a:pathLst>
            </a:custGeom>
            <a:solidFill>
              <a:srgbClr val="FFFFFF"/>
            </a:solidFill>
          </p:spPr>
          <p:txBody>
            <a:bodyPr wrap="square" lIns="0" tIns="0" rIns="0" bIns="0" rtlCol="0"/>
            <a:lstStyle/>
            <a:p>
              <a:endParaRPr sz="641"/>
            </a:p>
          </p:txBody>
        </p:sp>
        <p:sp>
          <p:nvSpPr>
            <p:cNvPr id="58" name="object 58"/>
            <p:cNvSpPr/>
            <p:nvPr/>
          </p:nvSpPr>
          <p:spPr>
            <a:xfrm>
              <a:off x="15461532" y="6705034"/>
              <a:ext cx="1343025" cy="132715"/>
            </a:xfrm>
            <a:custGeom>
              <a:avLst/>
              <a:gdLst/>
              <a:ahLst/>
              <a:cxnLst/>
              <a:rect l="l" t="t" r="r" b="b"/>
              <a:pathLst>
                <a:path w="1343025" h="132715">
                  <a:moveTo>
                    <a:pt x="65868" y="33022"/>
                  </a:moveTo>
                  <a:lnTo>
                    <a:pt x="40302" y="33022"/>
                  </a:lnTo>
                  <a:lnTo>
                    <a:pt x="40302" y="128896"/>
                  </a:lnTo>
                  <a:lnTo>
                    <a:pt x="65868" y="128896"/>
                  </a:lnTo>
                  <a:lnTo>
                    <a:pt x="65868" y="33022"/>
                  </a:lnTo>
                  <a:close/>
                </a:path>
                <a:path w="1343025" h="132715">
                  <a:moveTo>
                    <a:pt x="65868" y="3195"/>
                  </a:moveTo>
                  <a:lnTo>
                    <a:pt x="41012" y="3195"/>
                  </a:lnTo>
                  <a:lnTo>
                    <a:pt x="0" y="37816"/>
                  </a:lnTo>
                  <a:lnTo>
                    <a:pt x="15091" y="55215"/>
                  </a:lnTo>
                  <a:lnTo>
                    <a:pt x="40302" y="33022"/>
                  </a:lnTo>
                  <a:lnTo>
                    <a:pt x="65868" y="33022"/>
                  </a:lnTo>
                  <a:lnTo>
                    <a:pt x="65868" y="3195"/>
                  </a:lnTo>
                  <a:close/>
                </a:path>
                <a:path w="1343025" h="132715">
                  <a:moveTo>
                    <a:pt x="178927" y="103684"/>
                  </a:moveTo>
                  <a:lnTo>
                    <a:pt x="153360" y="103684"/>
                  </a:lnTo>
                  <a:lnTo>
                    <a:pt x="153360" y="128896"/>
                  </a:lnTo>
                  <a:lnTo>
                    <a:pt x="178927" y="128896"/>
                  </a:lnTo>
                  <a:lnTo>
                    <a:pt x="178927" y="103684"/>
                  </a:lnTo>
                  <a:close/>
                </a:path>
                <a:path w="1343025" h="132715">
                  <a:moveTo>
                    <a:pt x="178927" y="3195"/>
                  </a:moveTo>
                  <a:lnTo>
                    <a:pt x="149809" y="3195"/>
                  </a:lnTo>
                  <a:lnTo>
                    <a:pt x="98500" y="81314"/>
                  </a:lnTo>
                  <a:lnTo>
                    <a:pt x="98500" y="103684"/>
                  </a:lnTo>
                  <a:lnTo>
                    <a:pt x="195083" y="103684"/>
                  </a:lnTo>
                  <a:lnTo>
                    <a:pt x="195083" y="81314"/>
                  </a:lnTo>
                  <a:lnTo>
                    <a:pt x="125131" y="81314"/>
                  </a:lnTo>
                  <a:lnTo>
                    <a:pt x="153005" y="37994"/>
                  </a:lnTo>
                  <a:lnTo>
                    <a:pt x="178927" y="37994"/>
                  </a:lnTo>
                  <a:lnTo>
                    <a:pt x="178927" y="3195"/>
                  </a:lnTo>
                  <a:close/>
                </a:path>
                <a:path w="1343025" h="132715">
                  <a:moveTo>
                    <a:pt x="178927" y="37994"/>
                  </a:moveTo>
                  <a:lnTo>
                    <a:pt x="153360" y="37994"/>
                  </a:lnTo>
                  <a:lnTo>
                    <a:pt x="153360" y="81314"/>
                  </a:lnTo>
                  <a:lnTo>
                    <a:pt x="178927" y="81314"/>
                  </a:lnTo>
                  <a:lnTo>
                    <a:pt x="178927" y="37994"/>
                  </a:lnTo>
                  <a:close/>
                </a:path>
                <a:path w="1343025" h="132715">
                  <a:moveTo>
                    <a:pt x="312207" y="3195"/>
                  </a:moveTo>
                  <a:lnTo>
                    <a:pt x="264626" y="3195"/>
                  </a:lnTo>
                  <a:lnTo>
                    <a:pt x="264626" y="128896"/>
                  </a:lnTo>
                  <a:lnTo>
                    <a:pt x="292322" y="128896"/>
                  </a:lnTo>
                  <a:lnTo>
                    <a:pt x="292322" y="79894"/>
                  </a:lnTo>
                  <a:lnTo>
                    <a:pt x="313450" y="79894"/>
                  </a:lnTo>
                  <a:lnTo>
                    <a:pt x="332788" y="77619"/>
                  </a:lnTo>
                  <a:lnTo>
                    <a:pt x="347116" y="70617"/>
                  </a:lnTo>
                  <a:lnTo>
                    <a:pt x="356018" y="58622"/>
                  </a:lnTo>
                  <a:lnTo>
                    <a:pt x="356402" y="56458"/>
                  </a:lnTo>
                  <a:lnTo>
                    <a:pt x="292322" y="56458"/>
                  </a:lnTo>
                  <a:lnTo>
                    <a:pt x="292322" y="26631"/>
                  </a:lnTo>
                  <a:lnTo>
                    <a:pt x="356393" y="26631"/>
                  </a:lnTo>
                  <a:lnTo>
                    <a:pt x="355999" y="24467"/>
                  </a:lnTo>
                  <a:lnTo>
                    <a:pt x="346961" y="12561"/>
                  </a:lnTo>
                  <a:lnTo>
                    <a:pt x="332264" y="5514"/>
                  </a:lnTo>
                  <a:lnTo>
                    <a:pt x="312207" y="3195"/>
                  </a:lnTo>
                  <a:close/>
                </a:path>
                <a:path w="1343025" h="132715">
                  <a:moveTo>
                    <a:pt x="356393" y="26631"/>
                  </a:moveTo>
                  <a:lnTo>
                    <a:pt x="307236" y="26631"/>
                  </a:lnTo>
                  <a:lnTo>
                    <a:pt x="317433" y="27560"/>
                  </a:lnTo>
                  <a:lnTo>
                    <a:pt x="324635" y="30337"/>
                  </a:lnTo>
                  <a:lnTo>
                    <a:pt x="328907" y="34945"/>
                  </a:lnTo>
                  <a:lnTo>
                    <a:pt x="330316" y="41367"/>
                  </a:lnTo>
                  <a:lnTo>
                    <a:pt x="330316" y="51664"/>
                  </a:lnTo>
                  <a:lnTo>
                    <a:pt x="322327" y="56458"/>
                  </a:lnTo>
                  <a:lnTo>
                    <a:pt x="356402" y="56458"/>
                  </a:lnTo>
                  <a:lnTo>
                    <a:pt x="359078" y="41367"/>
                  </a:lnTo>
                  <a:lnTo>
                    <a:pt x="356393" y="26631"/>
                  </a:lnTo>
                  <a:close/>
                </a:path>
                <a:path w="1343025" h="132715">
                  <a:moveTo>
                    <a:pt x="446682" y="58589"/>
                  </a:moveTo>
                  <a:lnTo>
                    <a:pt x="419067" y="58589"/>
                  </a:lnTo>
                  <a:lnTo>
                    <a:pt x="427234" y="64270"/>
                  </a:lnTo>
                  <a:lnTo>
                    <a:pt x="427234" y="74035"/>
                  </a:lnTo>
                  <a:lnTo>
                    <a:pt x="409194" y="74534"/>
                  </a:lnTo>
                  <a:lnTo>
                    <a:pt x="390105" y="77896"/>
                  </a:lnTo>
                  <a:lnTo>
                    <a:pt x="374978" y="86918"/>
                  </a:lnTo>
                  <a:lnTo>
                    <a:pt x="368822" y="104395"/>
                  </a:lnTo>
                  <a:lnTo>
                    <a:pt x="371374" y="115896"/>
                  </a:lnTo>
                  <a:lnTo>
                    <a:pt x="378188" y="124235"/>
                  </a:lnTo>
                  <a:lnTo>
                    <a:pt x="387997" y="129312"/>
                  </a:lnTo>
                  <a:lnTo>
                    <a:pt x="399537" y="131026"/>
                  </a:lnTo>
                  <a:lnTo>
                    <a:pt x="407479" y="130299"/>
                  </a:lnTo>
                  <a:lnTo>
                    <a:pt x="415006" y="128008"/>
                  </a:lnTo>
                  <a:lnTo>
                    <a:pt x="421633" y="123985"/>
                  </a:lnTo>
                  <a:lnTo>
                    <a:pt x="426879" y="118065"/>
                  </a:lnTo>
                  <a:lnTo>
                    <a:pt x="451735" y="118065"/>
                  </a:lnTo>
                  <a:lnTo>
                    <a:pt x="451735" y="112917"/>
                  </a:lnTo>
                  <a:lnTo>
                    <a:pt x="401490" y="112917"/>
                  </a:lnTo>
                  <a:lnTo>
                    <a:pt x="394388" y="110254"/>
                  </a:lnTo>
                  <a:lnTo>
                    <a:pt x="394388" y="103507"/>
                  </a:lnTo>
                  <a:lnTo>
                    <a:pt x="397149" y="96846"/>
                  </a:lnTo>
                  <a:lnTo>
                    <a:pt x="403820" y="93098"/>
                  </a:lnTo>
                  <a:lnTo>
                    <a:pt x="411990" y="91448"/>
                  </a:lnTo>
                  <a:lnTo>
                    <a:pt x="419244" y="91079"/>
                  </a:lnTo>
                  <a:lnTo>
                    <a:pt x="451735" y="91079"/>
                  </a:lnTo>
                  <a:lnTo>
                    <a:pt x="451735" y="83800"/>
                  </a:lnTo>
                  <a:lnTo>
                    <a:pt x="449771" y="64972"/>
                  </a:lnTo>
                  <a:lnTo>
                    <a:pt x="446682" y="58589"/>
                  </a:lnTo>
                  <a:close/>
                </a:path>
                <a:path w="1343025" h="132715">
                  <a:moveTo>
                    <a:pt x="451735" y="118065"/>
                  </a:moveTo>
                  <a:lnTo>
                    <a:pt x="427234" y="118065"/>
                  </a:lnTo>
                  <a:lnTo>
                    <a:pt x="427234" y="128896"/>
                  </a:lnTo>
                  <a:lnTo>
                    <a:pt x="451735" y="128896"/>
                  </a:lnTo>
                  <a:lnTo>
                    <a:pt x="451735" y="118065"/>
                  </a:lnTo>
                  <a:close/>
                </a:path>
                <a:path w="1343025" h="132715">
                  <a:moveTo>
                    <a:pt x="451735" y="91079"/>
                  </a:moveTo>
                  <a:lnTo>
                    <a:pt x="427234" y="91079"/>
                  </a:lnTo>
                  <a:lnTo>
                    <a:pt x="427171" y="96846"/>
                  </a:lnTo>
                  <a:lnTo>
                    <a:pt x="425587" y="103507"/>
                  </a:lnTo>
                  <a:lnTo>
                    <a:pt x="425522" y="103779"/>
                  </a:lnTo>
                  <a:lnTo>
                    <a:pt x="420998" y="108878"/>
                  </a:lnTo>
                  <a:lnTo>
                    <a:pt x="414576" y="111912"/>
                  </a:lnTo>
                  <a:lnTo>
                    <a:pt x="407172" y="112917"/>
                  </a:lnTo>
                  <a:lnTo>
                    <a:pt x="451735" y="112917"/>
                  </a:lnTo>
                  <a:lnTo>
                    <a:pt x="451735" y="91079"/>
                  </a:lnTo>
                  <a:close/>
                </a:path>
                <a:path w="1343025" h="132715">
                  <a:moveTo>
                    <a:pt x="412320" y="40479"/>
                  </a:moveTo>
                  <a:lnTo>
                    <a:pt x="402089" y="41295"/>
                  </a:lnTo>
                  <a:lnTo>
                    <a:pt x="391992" y="43808"/>
                  </a:lnTo>
                  <a:lnTo>
                    <a:pt x="382560" y="48119"/>
                  </a:lnTo>
                  <a:lnTo>
                    <a:pt x="374326" y="54328"/>
                  </a:lnTo>
                  <a:lnTo>
                    <a:pt x="388530" y="68886"/>
                  </a:lnTo>
                  <a:lnTo>
                    <a:pt x="394211" y="62495"/>
                  </a:lnTo>
                  <a:lnTo>
                    <a:pt x="401490" y="58589"/>
                  </a:lnTo>
                  <a:lnTo>
                    <a:pt x="446682" y="58589"/>
                  </a:lnTo>
                  <a:lnTo>
                    <a:pt x="443213" y="51420"/>
                  </a:lnTo>
                  <a:lnTo>
                    <a:pt x="431062" y="43228"/>
                  </a:lnTo>
                  <a:lnTo>
                    <a:pt x="412320" y="40479"/>
                  </a:lnTo>
                  <a:close/>
                </a:path>
                <a:path w="1343025" h="132715">
                  <a:moveTo>
                    <a:pt x="495075" y="42610"/>
                  </a:moveTo>
                  <a:lnTo>
                    <a:pt x="468443" y="42610"/>
                  </a:lnTo>
                  <a:lnTo>
                    <a:pt x="468443" y="128896"/>
                  </a:lnTo>
                  <a:lnTo>
                    <a:pt x="495075" y="128896"/>
                  </a:lnTo>
                  <a:lnTo>
                    <a:pt x="495075" y="91789"/>
                  </a:lnTo>
                  <a:lnTo>
                    <a:pt x="495954" y="79944"/>
                  </a:lnTo>
                  <a:lnTo>
                    <a:pt x="499313" y="71194"/>
                  </a:lnTo>
                  <a:lnTo>
                    <a:pt x="506235" y="65774"/>
                  </a:lnTo>
                  <a:lnTo>
                    <a:pt x="517800" y="63915"/>
                  </a:lnTo>
                  <a:lnTo>
                    <a:pt x="529163" y="63915"/>
                  </a:lnTo>
                  <a:lnTo>
                    <a:pt x="529163" y="56458"/>
                  </a:lnTo>
                  <a:lnTo>
                    <a:pt x="495075" y="56458"/>
                  </a:lnTo>
                  <a:lnTo>
                    <a:pt x="495075" y="42610"/>
                  </a:lnTo>
                  <a:close/>
                </a:path>
                <a:path w="1343025" h="132715">
                  <a:moveTo>
                    <a:pt x="529163" y="63915"/>
                  </a:moveTo>
                  <a:lnTo>
                    <a:pt x="521884" y="63915"/>
                  </a:lnTo>
                  <a:lnTo>
                    <a:pt x="525257" y="64625"/>
                  </a:lnTo>
                  <a:lnTo>
                    <a:pt x="529468" y="65774"/>
                  </a:lnTo>
                  <a:lnTo>
                    <a:pt x="529163" y="65774"/>
                  </a:lnTo>
                  <a:lnTo>
                    <a:pt x="529163" y="63915"/>
                  </a:lnTo>
                  <a:close/>
                </a:path>
                <a:path w="1343025" h="132715">
                  <a:moveTo>
                    <a:pt x="523304" y="40479"/>
                  </a:moveTo>
                  <a:lnTo>
                    <a:pt x="520463" y="40479"/>
                  </a:lnTo>
                  <a:lnTo>
                    <a:pt x="512332" y="41503"/>
                  </a:lnTo>
                  <a:lnTo>
                    <a:pt x="505616" y="44541"/>
                  </a:lnTo>
                  <a:lnTo>
                    <a:pt x="500065" y="49542"/>
                  </a:lnTo>
                  <a:lnTo>
                    <a:pt x="495430" y="56458"/>
                  </a:lnTo>
                  <a:lnTo>
                    <a:pt x="529163" y="56458"/>
                  </a:lnTo>
                  <a:lnTo>
                    <a:pt x="529163" y="41367"/>
                  </a:lnTo>
                  <a:lnTo>
                    <a:pt x="526677" y="40657"/>
                  </a:lnTo>
                  <a:lnTo>
                    <a:pt x="523304" y="40479"/>
                  </a:lnTo>
                  <a:close/>
                </a:path>
                <a:path w="1343025" h="132715">
                  <a:moveTo>
                    <a:pt x="582896" y="40479"/>
                  </a:moveTo>
                  <a:lnTo>
                    <a:pt x="564171" y="43683"/>
                  </a:lnTo>
                  <a:lnTo>
                    <a:pt x="548941" y="52796"/>
                  </a:lnTo>
                  <a:lnTo>
                    <a:pt x="538704" y="67069"/>
                  </a:lnTo>
                  <a:lnTo>
                    <a:pt x="534959" y="85753"/>
                  </a:lnTo>
                  <a:lnTo>
                    <a:pt x="538704" y="104436"/>
                  </a:lnTo>
                  <a:lnTo>
                    <a:pt x="548941" y="118709"/>
                  </a:lnTo>
                  <a:lnTo>
                    <a:pt x="564171" y="127822"/>
                  </a:lnTo>
                  <a:lnTo>
                    <a:pt x="582896" y="131026"/>
                  </a:lnTo>
                  <a:lnTo>
                    <a:pt x="591240" y="130346"/>
                  </a:lnTo>
                  <a:lnTo>
                    <a:pt x="599452" y="128252"/>
                  </a:lnTo>
                  <a:lnTo>
                    <a:pt x="607064" y="124659"/>
                  </a:lnTo>
                  <a:lnTo>
                    <a:pt x="613611" y="119486"/>
                  </a:lnTo>
                  <a:lnTo>
                    <a:pt x="602287" y="107590"/>
                  </a:lnTo>
                  <a:lnTo>
                    <a:pt x="582896" y="107590"/>
                  </a:lnTo>
                  <a:lnTo>
                    <a:pt x="574249" y="106076"/>
                  </a:lnTo>
                  <a:lnTo>
                    <a:pt x="567516" y="101731"/>
                  </a:lnTo>
                  <a:lnTo>
                    <a:pt x="563147" y="94857"/>
                  </a:lnTo>
                  <a:lnTo>
                    <a:pt x="561591" y="85753"/>
                  </a:lnTo>
                  <a:lnTo>
                    <a:pt x="563072" y="76873"/>
                  </a:lnTo>
                  <a:lnTo>
                    <a:pt x="567316" y="69974"/>
                  </a:lnTo>
                  <a:lnTo>
                    <a:pt x="574024" y="65504"/>
                  </a:lnTo>
                  <a:lnTo>
                    <a:pt x="582896" y="63915"/>
                  </a:lnTo>
                  <a:lnTo>
                    <a:pt x="602287" y="63915"/>
                  </a:lnTo>
                  <a:lnTo>
                    <a:pt x="613611" y="52020"/>
                  </a:lnTo>
                  <a:lnTo>
                    <a:pt x="607114" y="46846"/>
                  </a:lnTo>
                  <a:lnTo>
                    <a:pt x="599452" y="43253"/>
                  </a:lnTo>
                  <a:lnTo>
                    <a:pt x="591190" y="41159"/>
                  </a:lnTo>
                  <a:lnTo>
                    <a:pt x="582896" y="40479"/>
                  </a:lnTo>
                  <a:close/>
                </a:path>
                <a:path w="1343025" h="132715">
                  <a:moveTo>
                    <a:pt x="596034" y="101021"/>
                  </a:moveTo>
                  <a:lnTo>
                    <a:pt x="591882" y="106076"/>
                  </a:lnTo>
                  <a:lnTo>
                    <a:pt x="591682" y="106076"/>
                  </a:lnTo>
                  <a:lnTo>
                    <a:pt x="586802" y="107590"/>
                  </a:lnTo>
                  <a:lnTo>
                    <a:pt x="602287" y="107590"/>
                  </a:lnTo>
                  <a:lnTo>
                    <a:pt x="596034" y="101021"/>
                  </a:lnTo>
                  <a:close/>
                </a:path>
                <a:path w="1343025" h="132715">
                  <a:moveTo>
                    <a:pt x="602287" y="63915"/>
                  </a:moveTo>
                  <a:lnTo>
                    <a:pt x="587867" y="63915"/>
                  </a:lnTo>
                  <a:lnTo>
                    <a:pt x="593016" y="66400"/>
                  </a:lnTo>
                  <a:lnTo>
                    <a:pt x="596034" y="70484"/>
                  </a:lnTo>
                  <a:lnTo>
                    <a:pt x="602287" y="63915"/>
                  </a:lnTo>
                  <a:close/>
                </a:path>
                <a:path w="1343025" h="132715">
                  <a:moveTo>
                    <a:pt x="668014" y="40479"/>
                  </a:moveTo>
                  <a:lnTo>
                    <a:pt x="649288" y="43683"/>
                  </a:lnTo>
                  <a:lnTo>
                    <a:pt x="634059" y="52796"/>
                  </a:lnTo>
                  <a:lnTo>
                    <a:pt x="623822" y="67069"/>
                  </a:lnTo>
                  <a:lnTo>
                    <a:pt x="620077" y="85753"/>
                  </a:lnTo>
                  <a:lnTo>
                    <a:pt x="623792" y="104361"/>
                  </a:lnTo>
                  <a:lnTo>
                    <a:pt x="623822" y="104511"/>
                  </a:lnTo>
                  <a:lnTo>
                    <a:pt x="633963" y="118642"/>
                  </a:lnTo>
                  <a:lnTo>
                    <a:pt x="634059" y="118776"/>
                  </a:lnTo>
                  <a:lnTo>
                    <a:pt x="649288" y="127847"/>
                  </a:lnTo>
                  <a:lnTo>
                    <a:pt x="668014" y="131026"/>
                  </a:lnTo>
                  <a:lnTo>
                    <a:pt x="686376" y="127847"/>
                  </a:lnTo>
                  <a:lnTo>
                    <a:pt x="686581" y="127847"/>
                  </a:lnTo>
                  <a:lnTo>
                    <a:pt x="701902" y="118642"/>
                  </a:lnTo>
                  <a:lnTo>
                    <a:pt x="709856" y="107590"/>
                  </a:lnTo>
                  <a:lnTo>
                    <a:pt x="668014" y="107590"/>
                  </a:lnTo>
                  <a:lnTo>
                    <a:pt x="659421" y="106051"/>
                  </a:lnTo>
                  <a:lnTo>
                    <a:pt x="659217" y="106051"/>
                  </a:lnTo>
                  <a:lnTo>
                    <a:pt x="652434" y="101532"/>
                  </a:lnTo>
                  <a:lnTo>
                    <a:pt x="648282" y="94782"/>
                  </a:lnTo>
                  <a:lnTo>
                    <a:pt x="648190" y="94633"/>
                  </a:lnTo>
                  <a:lnTo>
                    <a:pt x="646709" y="85753"/>
                  </a:lnTo>
                  <a:lnTo>
                    <a:pt x="648187" y="76948"/>
                  </a:lnTo>
                  <a:lnTo>
                    <a:pt x="652412" y="70040"/>
                  </a:lnTo>
                  <a:lnTo>
                    <a:pt x="659067" y="65529"/>
                  </a:lnTo>
                  <a:lnTo>
                    <a:pt x="667836" y="63915"/>
                  </a:lnTo>
                  <a:lnTo>
                    <a:pt x="709943" y="63915"/>
                  </a:lnTo>
                  <a:lnTo>
                    <a:pt x="701969" y="52796"/>
                  </a:lnTo>
                  <a:lnTo>
                    <a:pt x="686739" y="43683"/>
                  </a:lnTo>
                  <a:lnTo>
                    <a:pt x="668014" y="40479"/>
                  </a:lnTo>
                  <a:close/>
                </a:path>
                <a:path w="1343025" h="132715">
                  <a:moveTo>
                    <a:pt x="709943" y="63915"/>
                  </a:moveTo>
                  <a:lnTo>
                    <a:pt x="667836" y="63915"/>
                  </a:lnTo>
                  <a:lnTo>
                    <a:pt x="677322" y="65529"/>
                  </a:lnTo>
                  <a:lnTo>
                    <a:pt x="676891" y="65529"/>
                  </a:lnTo>
                  <a:lnTo>
                    <a:pt x="683504" y="69774"/>
                  </a:lnTo>
                  <a:lnTo>
                    <a:pt x="687810" y="76648"/>
                  </a:lnTo>
                  <a:lnTo>
                    <a:pt x="689319" y="85753"/>
                  </a:lnTo>
                  <a:lnTo>
                    <a:pt x="687837" y="94633"/>
                  </a:lnTo>
                  <a:lnTo>
                    <a:pt x="687812" y="94782"/>
                  </a:lnTo>
                  <a:lnTo>
                    <a:pt x="683609" y="101532"/>
                  </a:lnTo>
                  <a:lnTo>
                    <a:pt x="683526" y="101665"/>
                  </a:lnTo>
                  <a:lnTo>
                    <a:pt x="676810" y="106051"/>
                  </a:lnTo>
                  <a:lnTo>
                    <a:pt x="668014" y="107590"/>
                  </a:lnTo>
                  <a:lnTo>
                    <a:pt x="709856" y="107590"/>
                  </a:lnTo>
                  <a:lnTo>
                    <a:pt x="712072" y="104511"/>
                  </a:lnTo>
                  <a:lnTo>
                    <a:pt x="712180" y="104361"/>
                  </a:lnTo>
                  <a:lnTo>
                    <a:pt x="715950" y="85753"/>
                  </a:lnTo>
                  <a:lnTo>
                    <a:pt x="712205" y="67069"/>
                  </a:lnTo>
                  <a:lnTo>
                    <a:pt x="709943" y="63915"/>
                  </a:lnTo>
                  <a:close/>
                </a:path>
                <a:path w="1343025" h="132715">
                  <a:moveTo>
                    <a:pt x="848797" y="0"/>
                  </a:moveTo>
                  <a:lnTo>
                    <a:pt x="821469" y="4652"/>
                  </a:lnTo>
                  <a:lnTo>
                    <a:pt x="799950" y="17909"/>
                  </a:lnTo>
                  <a:lnTo>
                    <a:pt x="785855" y="38723"/>
                  </a:lnTo>
                  <a:lnTo>
                    <a:pt x="780798" y="66045"/>
                  </a:lnTo>
                  <a:lnTo>
                    <a:pt x="785855" y="93442"/>
                  </a:lnTo>
                  <a:lnTo>
                    <a:pt x="799950" y="114248"/>
                  </a:lnTo>
                  <a:lnTo>
                    <a:pt x="821469" y="127464"/>
                  </a:lnTo>
                  <a:lnTo>
                    <a:pt x="848797" y="132091"/>
                  </a:lnTo>
                  <a:lnTo>
                    <a:pt x="862426" y="131428"/>
                  </a:lnTo>
                  <a:lnTo>
                    <a:pt x="875805" y="129317"/>
                  </a:lnTo>
                  <a:lnTo>
                    <a:pt x="888819" y="125575"/>
                  </a:lnTo>
                  <a:lnTo>
                    <a:pt x="901349" y="120018"/>
                  </a:lnTo>
                  <a:lnTo>
                    <a:pt x="901349" y="106525"/>
                  </a:lnTo>
                  <a:lnTo>
                    <a:pt x="848797" y="106525"/>
                  </a:lnTo>
                  <a:lnTo>
                    <a:pt x="832704" y="103546"/>
                  </a:lnTo>
                  <a:lnTo>
                    <a:pt x="820323" y="95207"/>
                  </a:lnTo>
                  <a:lnTo>
                    <a:pt x="812370" y="82407"/>
                  </a:lnTo>
                  <a:lnTo>
                    <a:pt x="809560" y="66045"/>
                  </a:lnTo>
                  <a:lnTo>
                    <a:pt x="812370" y="49759"/>
                  </a:lnTo>
                  <a:lnTo>
                    <a:pt x="820323" y="36951"/>
                  </a:lnTo>
                  <a:lnTo>
                    <a:pt x="832704" y="28570"/>
                  </a:lnTo>
                  <a:lnTo>
                    <a:pt x="848797" y="25566"/>
                  </a:lnTo>
                  <a:lnTo>
                    <a:pt x="890060" y="25566"/>
                  </a:lnTo>
                  <a:lnTo>
                    <a:pt x="898686" y="16156"/>
                  </a:lnTo>
                  <a:lnTo>
                    <a:pt x="887720" y="8388"/>
                  </a:lnTo>
                  <a:lnTo>
                    <a:pt x="875539" y="3417"/>
                  </a:lnTo>
                  <a:lnTo>
                    <a:pt x="862459" y="776"/>
                  </a:lnTo>
                  <a:lnTo>
                    <a:pt x="848797" y="0"/>
                  </a:lnTo>
                  <a:close/>
                </a:path>
                <a:path w="1343025" h="132715">
                  <a:moveTo>
                    <a:pt x="901349" y="54328"/>
                  </a:moveTo>
                  <a:lnTo>
                    <a:pt x="852170" y="54328"/>
                  </a:lnTo>
                  <a:lnTo>
                    <a:pt x="852170" y="79894"/>
                  </a:lnTo>
                  <a:lnTo>
                    <a:pt x="874718" y="79894"/>
                  </a:lnTo>
                  <a:lnTo>
                    <a:pt x="874718" y="100311"/>
                  </a:lnTo>
                  <a:lnTo>
                    <a:pt x="868570" y="103080"/>
                  </a:lnTo>
                  <a:lnTo>
                    <a:pt x="862157" y="105016"/>
                  </a:lnTo>
                  <a:lnTo>
                    <a:pt x="855543" y="106153"/>
                  </a:lnTo>
                  <a:lnTo>
                    <a:pt x="848797" y="106525"/>
                  </a:lnTo>
                  <a:lnTo>
                    <a:pt x="901349" y="106525"/>
                  </a:lnTo>
                  <a:lnTo>
                    <a:pt x="901349" y="54328"/>
                  </a:lnTo>
                  <a:close/>
                </a:path>
                <a:path w="1343025" h="132715">
                  <a:moveTo>
                    <a:pt x="890060" y="25566"/>
                  </a:moveTo>
                  <a:lnTo>
                    <a:pt x="848797" y="25566"/>
                  </a:lnTo>
                  <a:lnTo>
                    <a:pt x="857385" y="26176"/>
                  </a:lnTo>
                  <a:lnTo>
                    <a:pt x="865308" y="28184"/>
                  </a:lnTo>
                  <a:lnTo>
                    <a:pt x="872565" y="31857"/>
                  </a:lnTo>
                  <a:lnTo>
                    <a:pt x="879156" y="37461"/>
                  </a:lnTo>
                  <a:lnTo>
                    <a:pt x="890060" y="25566"/>
                  </a:lnTo>
                  <a:close/>
                </a:path>
                <a:path w="1343025" h="132715">
                  <a:moveTo>
                    <a:pt x="995954" y="58589"/>
                  </a:moveTo>
                  <a:lnTo>
                    <a:pt x="968340" y="58589"/>
                  </a:lnTo>
                  <a:lnTo>
                    <a:pt x="976507" y="64270"/>
                  </a:lnTo>
                  <a:lnTo>
                    <a:pt x="976507" y="74035"/>
                  </a:lnTo>
                  <a:lnTo>
                    <a:pt x="958467" y="74534"/>
                  </a:lnTo>
                  <a:lnTo>
                    <a:pt x="939378" y="77896"/>
                  </a:lnTo>
                  <a:lnTo>
                    <a:pt x="924251" y="86918"/>
                  </a:lnTo>
                  <a:lnTo>
                    <a:pt x="918095" y="104395"/>
                  </a:lnTo>
                  <a:lnTo>
                    <a:pt x="920647" y="115896"/>
                  </a:lnTo>
                  <a:lnTo>
                    <a:pt x="927460" y="124235"/>
                  </a:lnTo>
                  <a:lnTo>
                    <a:pt x="937270" y="129312"/>
                  </a:lnTo>
                  <a:lnTo>
                    <a:pt x="948810" y="131026"/>
                  </a:lnTo>
                  <a:lnTo>
                    <a:pt x="956752" y="130299"/>
                  </a:lnTo>
                  <a:lnTo>
                    <a:pt x="964278" y="128008"/>
                  </a:lnTo>
                  <a:lnTo>
                    <a:pt x="970906" y="123985"/>
                  </a:lnTo>
                  <a:lnTo>
                    <a:pt x="976152" y="118065"/>
                  </a:lnTo>
                  <a:lnTo>
                    <a:pt x="1001008" y="118065"/>
                  </a:lnTo>
                  <a:lnTo>
                    <a:pt x="1001008" y="112917"/>
                  </a:lnTo>
                  <a:lnTo>
                    <a:pt x="950763" y="112917"/>
                  </a:lnTo>
                  <a:lnTo>
                    <a:pt x="943661" y="110254"/>
                  </a:lnTo>
                  <a:lnTo>
                    <a:pt x="943661" y="103507"/>
                  </a:lnTo>
                  <a:lnTo>
                    <a:pt x="946421" y="96846"/>
                  </a:lnTo>
                  <a:lnTo>
                    <a:pt x="953093" y="93098"/>
                  </a:lnTo>
                  <a:lnTo>
                    <a:pt x="961263" y="91448"/>
                  </a:lnTo>
                  <a:lnTo>
                    <a:pt x="968517" y="91079"/>
                  </a:lnTo>
                  <a:lnTo>
                    <a:pt x="1001008" y="91079"/>
                  </a:lnTo>
                  <a:lnTo>
                    <a:pt x="1001008" y="83800"/>
                  </a:lnTo>
                  <a:lnTo>
                    <a:pt x="999043" y="64972"/>
                  </a:lnTo>
                  <a:lnTo>
                    <a:pt x="995954" y="58589"/>
                  </a:lnTo>
                  <a:close/>
                </a:path>
                <a:path w="1343025" h="132715">
                  <a:moveTo>
                    <a:pt x="1001008" y="118065"/>
                  </a:moveTo>
                  <a:lnTo>
                    <a:pt x="976507" y="118065"/>
                  </a:lnTo>
                  <a:lnTo>
                    <a:pt x="976507" y="128896"/>
                  </a:lnTo>
                  <a:lnTo>
                    <a:pt x="1001008" y="128896"/>
                  </a:lnTo>
                  <a:lnTo>
                    <a:pt x="1001008" y="118065"/>
                  </a:lnTo>
                  <a:close/>
                </a:path>
                <a:path w="1343025" h="132715">
                  <a:moveTo>
                    <a:pt x="1001008" y="91079"/>
                  </a:moveTo>
                  <a:lnTo>
                    <a:pt x="976507" y="91079"/>
                  </a:lnTo>
                  <a:lnTo>
                    <a:pt x="976444" y="96846"/>
                  </a:lnTo>
                  <a:lnTo>
                    <a:pt x="974860" y="103507"/>
                  </a:lnTo>
                  <a:lnTo>
                    <a:pt x="974795" y="103779"/>
                  </a:lnTo>
                  <a:lnTo>
                    <a:pt x="970270" y="108878"/>
                  </a:lnTo>
                  <a:lnTo>
                    <a:pt x="963848" y="111912"/>
                  </a:lnTo>
                  <a:lnTo>
                    <a:pt x="956444" y="112917"/>
                  </a:lnTo>
                  <a:lnTo>
                    <a:pt x="1001008" y="112917"/>
                  </a:lnTo>
                  <a:lnTo>
                    <a:pt x="1001008" y="91079"/>
                  </a:lnTo>
                  <a:close/>
                </a:path>
                <a:path w="1343025" h="132715">
                  <a:moveTo>
                    <a:pt x="961593" y="40479"/>
                  </a:moveTo>
                  <a:lnTo>
                    <a:pt x="951362" y="41295"/>
                  </a:lnTo>
                  <a:lnTo>
                    <a:pt x="941264" y="43808"/>
                  </a:lnTo>
                  <a:lnTo>
                    <a:pt x="931832" y="48119"/>
                  </a:lnTo>
                  <a:lnTo>
                    <a:pt x="923599" y="54328"/>
                  </a:lnTo>
                  <a:lnTo>
                    <a:pt x="937802" y="68886"/>
                  </a:lnTo>
                  <a:lnTo>
                    <a:pt x="943484" y="62495"/>
                  </a:lnTo>
                  <a:lnTo>
                    <a:pt x="950763" y="58589"/>
                  </a:lnTo>
                  <a:lnTo>
                    <a:pt x="995954" y="58589"/>
                  </a:lnTo>
                  <a:lnTo>
                    <a:pt x="992485" y="51420"/>
                  </a:lnTo>
                  <a:lnTo>
                    <a:pt x="980335" y="43228"/>
                  </a:lnTo>
                  <a:lnTo>
                    <a:pt x="961593" y="40479"/>
                  </a:lnTo>
                  <a:close/>
                </a:path>
                <a:path w="1343025" h="132715">
                  <a:moveTo>
                    <a:pt x="1037423" y="42610"/>
                  </a:moveTo>
                  <a:lnTo>
                    <a:pt x="1008661" y="42610"/>
                  </a:lnTo>
                  <a:lnTo>
                    <a:pt x="1044347" y="128896"/>
                  </a:lnTo>
                  <a:lnTo>
                    <a:pt x="1072577" y="128896"/>
                  </a:lnTo>
                  <a:lnTo>
                    <a:pt x="1083519" y="101199"/>
                  </a:lnTo>
                  <a:lnTo>
                    <a:pt x="1059261" y="101199"/>
                  </a:lnTo>
                  <a:lnTo>
                    <a:pt x="1037423" y="42610"/>
                  </a:lnTo>
                  <a:close/>
                </a:path>
                <a:path w="1343025" h="132715">
                  <a:moveTo>
                    <a:pt x="1106665" y="42610"/>
                  </a:moveTo>
                  <a:lnTo>
                    <a:pt x="1079856" y="42610"/>
                  </a:lnTo>
                  <a:lnTo>
                    <a:pt x="1059616" y="101199"/>
                  </a:lnTo>
                  <a:lnTo>
                    <a:pt x="1083519" y="101199"/>
                  </a:lnTo>
                  <a:lnTo>
                    <a:pt x="1106665" y="42610"/>
                  </a:lnTo>
                  <a:close/>
                </a:path>
                <a:path w="1343025" h="132715">
                  <a:moveTo>
                    <a:pt x="1189968" y="58589"/>
                  </a:moveTo>
                  <a:lnTo>
                    <a:pt x="1162354" y="58589"/>
                  </a:lnTo>
                  <a:lnTo>
                    <a:pt x="1170521" y="64270"/>
                  </a:lnTo>
                  <a:lnTo>
                    <a:pt x="1170521" y="74035"/>
                  </a:lnTo>
                  <a:lnTo>
                    <a:pt x="1152481" y="74534"/>
                  </a:lnTo>
                  <a:lnTo>
                    <a:pt x="1133392" y="77896"/>
                  </a:lnTo>
                  <a:lnTo>
                    <a:pt x="1118265" y="86918"/>
                  </a:lnTo>
                  <a:lnTo>
                    <a:pt x="1112109" y="104395"/>
                  </a:lnTo>
                  <a:lnTo>
                    <a:pt x="1114661" y="115896"/>
                  </a:lnTo>
                  <a:lnTo>
                    <a:pt x="1121474" y="124235"/>
                  </a:lnTo>
                  <a:lnTo>
                    <a:pt x="1131284" y="129312"/>
                  </a:lnTo>
                  <a:lnTo>
                    <a:pt x="1142824" y="131026"/>
                  </a:lnTo>
                  <a:lnTo>
                    <a:pt x="1150766" y="130299"/>
                  </a:lnTo>
                  <a:lnTo>
                    <a:pt x="1158292" y="128008"/>
                  </a:lnTo>
                  <a:lnTo>
                    <a:pt x="1164920" y="123985"/>
                  </a:lnTo>
                  <a:lnTo>
                    <a:pt x="1170166" y="118065"/>
                  </a:lnTo>
                  <a:lnTo>
                    <a:pt x="1195021" y="118065"/>
                  </a:lnTo>
                  <a:lnTo>
                    <a:pt x="1195021" y="112917"/>
                  </a:lnTo>
                  <a:lnTo>
                    <a:pt x="1144777" y="112917"/>
                  </a:lnTo>
                  <a:lnTo>
                    <a:pt x="1137675" y="110254"/>
                  </a:lnTo>
                  <a:lnTo>
                    <a:pt x="1137675" y="103507"/>
                  </a:lnTo>
                  <a:lnTo>
                    <a:pt x="1140435" y="96846"/>
                  </a:lnTo>
                  <a:lnTo>
                    <a:pt x="1147107" y="93098"/>
                  </a:lnTo>
                  <a:lnTo>
                    <a:pt x="1155277" y="91448"/>
                  </a:lnTo>
                  <a:lnTo>
                    <a:pt x="1162531" y="91079"/>
                  </a:lnTo>
                  <a:lnTo>
                    <a:pt x="1195021" y="91079"/>
                  </a:lnTo>
                  <a:lnTo>
                    <a:pt x="1195021" y="83800"/>
                  </a:lnTo>
                  <a:lnTo>
                    <a:pt x="1193057" y="64972"/>
                  </a:lnTo>
                  <a:lnTo>
                    <a:pt x="1189968" y="58589"/>
                  </a:lnTo>
                  <a:close/>
                </a:path>
                <a:path w="1343025" h="132715">
                  <a:moveTo>
                    <a:pt x="1195021" y="118065"/>
                  </a:moveTo>
                  <a:lnTo>
                    <a:pt x="1170521" y="118065"/>
                  </a:lnTo>
                  <a:lnTo>
                    <a:pt x="1170521" y="128896"/>
                  </a:lnTo>
                  <a:lnTo>
                    <a:pt x="1195021" y="128896"/>
                  </a:lnTo>
                  <a:lnTo>
                    <a:pt x="1195021" y="118065"/>
                  </a:lnTo>
                  <a:close/>
                </a:path>
                <a:path w="1343025" h="132715">
                  <a:moveTo>
                    <a:pt x="1195021" y="91079"/>
                  </a:moveTo>
                  <a:lnTo>
                    <a:pt x="1170521" y="91079"/>
                  </a:lnTo>
                  <a:lnTo>
                    <a:pt x="1170458" y="96846"/>
                  </a:lnTo>
                  <a:lnTo>
                    <a:pt x="1168874" y="103507"/>
                  </a:lnTo>
                  <a:lnTo>
                    <a:pt x="1168809" y="103779"/>
                  </a:lnTo>
                  <a:lnTo>
                    <a:pt x="1164284" y="108878"/>
                  </a:lnTo>
                  <a:lnTo>
                    <a:pt x="1157862" y="111912"/>
                  </a:lnTo>
                  <a:lnTo>
                    <a:pt x="1150458" y="112917"/>
                  </a:lnTo>
                  <a:lnTo>
                    <a:pt x="1195021" y="112917"/>
                  </a:lnTo>
                  <a:lnTo>
                    <a:pt x="1195021" y="91079"/>
                  </a:lnTo>
                  <a:close/>
                </a:path>
                <a:path w="1343025" h="132715">
                  <a:moveTo>
                    <a:pt x="1155607" y="40479"/>
                  </a:moveTo>
                  <a:lnTo>
                    <a:pt x="1145376" y="41295"/>
                  </a:lnTo>
                  <a:lnTo>
                    <a:pt x="1135278" y="43808"/>
                  </a:lnTo>
                  <a:lnTo>
                    <a:pt x="1125846" y="48119"/>
                  </a:lnTo>
                  <a:lnTo>
                    <a:pt x="1117613" y="54328"/>
                  </a:lnTo>
                  <a:lnTo>
                    <a:pt x="1131816" y="68886"/>
                  </a:lnTo>
                  <a:lnTo>
                    <a:pt x="1137498" y="62495"/>
                  </a:lnTo>
                  <a:lnTo>
                    <a:pt x="1144777" y="58589"/>
                  </a:lnTo>
                  <a:lnTo>
                    <a:pt x="1189968" y="58589"/>
                  </a:lnTo>
                  <a:lnTo>
                    <a:pt x="1186499" y="51420"/>
                  </a:lnTo>
                  <a:lnTo>
                    <a:pt x="1174349" y="43228"/>
                  </a:lnTo>
                  <a:lnTo>
                    <a:pt x="1155607" y="40479"/>
                  </a:lnTo>
                  <a:close/>
                </a:path>
                <a:path w="1343025" h="132715">
                  <a:moveTo>
                    <a:pt x="1237296" y="42671"/>
                  </a:moveTo>
                  <a:lnTo>
                    <a:pt x="1211730" y="42671"/>
                  </a:lnTo>
                  <a:lnTo>
                    <a:pt x="1211730" y="128896"/>
                  </a:lnTo>
                  <a:lnTo>
                    <a:pt x="1238361" y="128896"/>
                  </a:lnTo>
                  <a:lnTo>
                    <a:pt x="1238361" y="85042"/>
                  </a:lnTo>
                  <a:lnTo>
                    <a:pt x="1239360" y="75524"/>
                  </a:lnTo>
                  <a:lnTo>
                    <a:pt x="1242356" y="68953"/>
                  </a:lnTo>
                  <a:lnTo>
                    <a:pt x="1247349" y="65144"/>
                  </a:lnTo>
                  <a:lnTo>
                    <a:pt x="1254340" y="63915"/>
                  </a:lnTo>
                  <a:lnTo>
                    <a:pt x="1293111" y="63915"/>
                  </a:lnTo>
                  <a:lnTo>
                    <a:pt x="1292897" y="61901"/>
                  </a:lnTo>
                  <a:lnTo>
                    <a:pt x="1289278" y="54328"/>
                  </a:lnTo>
                  <a:lnTo>
                    <a:pt x="1237296" y="54328"/>
                  </a:lnTo>
                  <a:lnTo>
                    <a:pt x="1237296" y="42671"/>
                  </a:lnTo>
                  <a:close/>
                </a:path>
                <a:path w="1343025" h="132715">
                  <a:moveTo>
                    <a:pt x="1293111" y="63915"/>
                  </a:moveTo>
                  <a:lnTo>
                    <a:pt x="1263572" y="63915"/>
                  </a:lnTo>
                  <a:lnTo>
                    <a:pt x="1268188" y="69241"/>
                  </a:lnTo>
                  <a:lnTo>
                    <a:pt x="1268188" y="128896"/>
                  </a:lnTo>
                  <a:lnTo>
                    <a:pt x="1294820" y="128896"/>
                  </a:lnTo>
                  <a:lnTo>
                    <a:pt x="1294820" y="80071"/>
                  </a:lnTo>
                  <a:lnTo>
                    <a:pt x="1293111" y="63915"/>
                  </a:lnTo>
                  <a:close/>
                </a:path>
                <a:path w="1343025" h="132715">
                  <a:moveTo>
                    <a:pt x="1262862" y="40479"/>
                  </a:moveTo>
                  <a:lnTo>
                    <a:pt x="1254953" y="41420"/>
                  </a:lnTo>
                  <a:lnTo>
                    <a:pt x="1247926" y="44141"/>
                  </a:lnTo>
                  <a:lnTo>
                    <a:pt x="1242065" y="48494"/>
                  </a:lnTo>
                  <a:lnTo>
                    <a:pt x="1237651" y="54328"/>
                  </a:lnTo>
                  <a:lnTo>
                    <a:pt x="1289278" y="54328"/>
                  </a:lnTo>
                  <a:lnTo>
                    <a:pt x="1287030" y="49623"/>
                  </a:lnTo>
                  <a:lnTo>
                    <a:pt x="1277068" y="42671"/>
                  </a:lnTo>
                  <a:lnTo>
                    <a:pt x="1262862" y="40479"/>
                  </a:lnTo>
                  <a:close/>
                </a:path>
                <a:path w="1343025" h="132715">
                  <a:moveTo>
                    <a:pt x="1336049" y="0"/>
                  </a:moveTo>
                  <a:lnTo>
                    <a:pt x="1319005" y="0"/>
                  </a:lnTo>
                  <a:lnTo>
                    <a:pt x="1311903" y="6569"/>
                  </a:lnTo>
                  <a:lnTo>
                    <a:pt x="1311903" y="23790"/>
                  </a:lnTo>
                  <a:lnTo>
                    <a:pt x="1318827" y="30892"/>
                  </a:lnTo>
                  <a:lnTo>
                    <a:pt x="1336049" y="30892"/>
                  </a:lnTo>
                  <a:lnTo>
                    <a:pt x="1342795" y="23790"/>
                  </a:lnTo>
                  <a:lnTo>
                    <a:pt x="1342795" y="7101"/>
                  </a:lnTo>
                  <a:lnTo>
                    <a:pt x="1336049" y="0"/>
                  </a:lnTo>
                  <a:close/>
                </a:path>
                <a:path w="1343025" h="132715">
                  <a:moveTo>
                    <a:pt x="1340665" y="42610"/>
                  </a:moveTo>
                  <a:lnTo>
                    <a:pt x="1314033" y="42610"/>
                  </a:lnTo>
                  <a:lnTo>
                    <a:pt x="1314033" y="128896"/>
                  </a:lnTo>
                  <a:lnTo>
                    <a:pt x="1340665" y="128896"/>
                  </a:lnTo>
                  <a:lnTo>
                    <a:pt x="1340665" y="42610"/>
                  </a:lnTo>
                  <a:close/>
                </a:path>
              </a:pathLst>
            </a:custGeom>
            <a:solidFill>
              <a:srgbClr val="000000"/>
            </a:solidFill>
          </p:spPr>
          <p:txBody>
            <a:bodyPr wrap="square" lIns="0" tIns="0" rIns="0" bIns="0" rtlCol="0"/>
            <a:lstStyle/>
            <a:p>
              <a:endParaRPr sz="641"/>
            </a:p>
          </p:txBody>
        </p:sp>
        <p:sp>
          <p:nvSpPr>
            <p:cNvPr id="59" name="object 59"/>
            <p:cNvSpPr/>
            <p:nvPr/>
          </p:nvSpPr>
          <p:spPr>
            <a:xfrm>
              <a:off x="15310447" y="7321652"/>
              <a:ext cx="3181350" cy="20955"/>
            </a:xfrm>
            <a:custGeom>
              <a:avLst/>
              <a:gdLst/>
              <a:ahLst/>
              <a:cxnLst/>
              <a:rect l="l" t="t" r="r" b="b"/>
              <a:pathLst>
                <a:path w="3181350" h="20954">
                  <a:moveTo>
                    <a:pt x="10443" y="0"/>
                  </a:moveTo>
                  <a:lnTo>
                    <a:pt x="4675" y="0"/>
                  </a:lnTo>
                  <a:lnTo>
                    <a:pt x="0" y="4675"/>
                  </a:lnTo>
                  <a:lnTo>
                    <a:pt x="0" y="16211"/>
                  </a:lnTo>
                  <a:lnTo>
                    <a:pt x="4675" y="20887"/>
                  </a:lnTo>
                  <a:lnTo>
                    <a:pt x="10443" y="20887"/>
                  </a:lnTo>
                  <a:lnTo>
                    <a:pt x="10443" y="0"/>
                  </a:lnTo>
                  <a:close/>
                </a:path>
                <a:path w="3181350" h="20954">
                  <a:moveTo>
                    <a:pt x="3170808" y="0"/>
                  </a:moveTo>
                  <a:lnTo>
                    <a:pt x="10443" y="0"/>
                  </a:lnTo>
                  <a:lnTo>
                    <a:pt x="10443" y="20887"/>
                  </a:lnTo>
                  <a:lnTo>
                    <a:pt x="3170808" y="20887"/>
                  </a:lnTo>
                  <a:lnTo>
                    <a:pt x="3170808" y="0"/>
                  </a:lnTo>
                  <a:close/>
                </a:path>
                <a:path w="3181350" h="20954">
                  <a:moveTo>
                    <a:pt x="3176576" y="0"/>
                  </a:moveTo>
                  <a:lnTo>
                    <a:pt x="3170808" y="0"/>
                  </a:lnTo>
                  <a:lnTo>
                    <a:pt x="3170808" y="20887"/>
                  </a:lnTo>
                  <a:lnTo>
                    <a:pt x="3176576" y="20887"/>
                  </a:lnTo>
                  <a:lnTo>
                    <a:pt x="3181251" y="16211"/>
                  </a:lnTo>
                  <a:lnTo>
                    <a:pt x="3181251" y="4675"/>
                  </a:lnTo>
                  <a:lnTo>
                    <a:pt x="3176576" y="0"/>
                  </a:lnTo>
                  <a:close/>
                </a:path>
              </a:pathLst>
            </a:custGeom>
            <a:solidFill>
              <a:srgbClr val="FFFFFF"/>
            </a:solidFill>
          </p:spPr>
          <p:txBody>
            <a:bodyPr wrap="square" lIns="0" tIns="0" rIns="0" bIns="0" rtlCol="0"/>
            <a:lstStyle/>
            <a:p>
              <a:endParaRPr sz="641"/>
            </a:p>
          </p:txBody>
        </p:sp>
        <p:pic>
          <p:nvPicPr>
            <p:cNvPr id="60" name="object 60"/>
            <p:cNvPicPr/>
            <p:nvPr/>
          </p:nvPicPr>
          <p:blipFill>
            <a:blip r:embed="rId24" cstate="print"/>
            <a:stretch>
              <a:fillRect/>
            </a:stretch>
          </p:blipFill>
          <p:spPr>
            <a:xfrm>
              <a:off x="15461532" y="7072965"/>
              <a:ext cx="2211366" cy="132091"/>
            </a:xfrm>
            <a:prstGeom prst="rect">
              <a:avLst/>
            </a:prstGeom>
          </p:spPr>
        </p:pic>
      </p:gr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514321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0529E"/>
          </a:solidFill>
        </p:spPr>
        <p:txBody>
          <a:bodyPr wrap="square" lIns="0" tIns="0" rIns="0" bIns="0" rtlCol="0"/>
          <a:lstStyle/>
          <a:p>
            <a:endParaRPr sz="641"/>
          </a:p>
        </p:txBody>
      </p:sp>
      <p:pic>
        <p:nvPicPr>
          <p:cNvPr id="3" name="object 3"/>
          <p:cNvPicPr/>
          <p:nvPr/>
        </p:nvPicPr>
        <p:blipFill>
          <a:blip r:embed="rId2" cstate="print"/>
          <a:stretch>
            <a:fillRect/>
          </a:stretch>
        </p:blipFill>
        <p:spPr>
          <a:xfrm>
            <a:off x="6000078" y="4877219"/>
            <a:ext cx="2682497" cy="92672"/>
          </a:xfrm>
          <a:prstGeom prst="rect">
            <a:avLst/>
          </a:prstGeom>
        </p:spPr>
      </p:pic>
      <p:grpSp>
        <p:nvGrpSpPr>
          <p:cNvPr id="4" name="object 4"/>
          <p:cNvGrpSpPr/>
          <p:nvPr/>
        </p:nvGrpSpPr>
        <p:grpSpPr>
          <a:xfrm>
            <a:off x="321" y="0"/>
            <a:ext cx="9143358" cy="5143211"/>
            <a:chOff x="0" y="0"/>
            <a:chExt cx="20104100" cy="11308715"/>
          </a:xfrm>
        </p:grpSpPr>
        <p:sp>
          <p:nvSpPr>
            <p:cNvPr id="5" name="object 5"/>
            <p:cNvSpPr/>
            <p:nvPr/>
          </p:nvSpPr>
          <p:spPr>
            <a:xfrm>
              <a:off x="0" y="5"/>
              <a:ext cx="20104100" cy="11308715"/>
            </a:xfrm>
            <a:custGeom>
              <a:avLst/>
              <a:gdLst/>
              <a:ahLst/>
              <a:cxnLst/>
              <a:rect l="l" t="t" r="r" b="b"/>
              <a:pathLst>
                <a:path w="20104100" h="11308715">
                  <a:moveTo>
                    <a:pt x="20104100" y="7277265"/>
                  </a:moveTo>
                  <a:lnTo>
                    <a:pt x="2177935" y="7277265"/>
                  </a:lnTo>
                  <a:lnTo>
                    <a:pt x="2177935" y="0"/>
                  </a:lnTo>
                  <a:lnTo>
                    <a:pt x="2156993" y="0"/>
                  </a:lnTo>
                  <a:lnTo>
                    <a:pt x="2156993" y="7277265"/>
                  </a:lnTo>
                  <a:lnTo>
                    <a:pt x="0" y="7277265"/>
                  </a:lnTo>
                  <a:lnTo>
                    <a:pt x="0" y="7298207"/>
                  </a:lnTo>
                  <a:lnTo>
                    <a:pt x="2156993" y="7298207"/>
                  </a:lnTo>
                  <a:lnTo>
                    <a:pt x="2156993" y="11308550"/>
                  </a:lnTo>
                  <a:lnTo>
                    <a:pt x="2177935" y="11308550"/>
                  </a:lnTo>
                  <a:lnTo>
                    <a:pt x="2177935" y="7298207"/>
                  </a:lnTo>
                  <a:lnTo>
                    <a:pt x="20104100" y="7298207"/>
                  </a:lnTo>
                  <a:lnTo>
                    <a:pt x="20104100" y="7277265"/>
                  </a:lnTo>
                  <a:close/>
                </a:path>
              </a:pathLst>
            </a:custGeom>
            <a:solidFill>
              <a:srgbClr val="FFFFFF">
                <a:alpha val="69999"/>
              </a:srgbClr>
            </a:solidFill>
          </p:spPr>
          <p:txBody>
            <a:bodyPr wrap="square" lIns="0" tIns="0" rIns="0" bIns="0" rtlCol="0"/>
            <a:lstStyle/>
            <a:p>
              <a:endParaRPr sz="641"/>
            </a:p>
          </p:txBody>
        </p:sp>
        <p:pic>
          <p:nvPicPr>
            <p:cNvPr id="6" name="object 6"/>
            <p:cNvPicPr/>
            <p:nvPr/>
          </p:nvPicPr>
          <p:blipFill>
            <a:blip r:embed="rId3" cstate="print"/>
            <a:stretch>
              <a:fillRect/>
            </a:stretch>
          </p:blipFill>
          <p:spPr>
            <a:xfrm>
              <a:off x="2729215" y="5818880"/>
              <a:ext cx="3842938" cy="1070543"/>
            </a:xfrm>
            <a:prstGeom prst="rect">
              <a:avLst/>
            </a:prstGeom>
          </p:spPr>
        </p:pic>
        <p:pic>
          <p:nvPicPr>
            <p:cNvPr id="7" name="object 7"/>
            <p:cNvPicPr/>
            <p:nvPr/>
          </p:nvPicPr>
          <p:blipFill>
            <a:blip r:embed="rId4" cstate="print"/>
            <a:stretch>
              <a:fillRect/>
            </a:stretch>
          </p:blipFill>
          <p:spPr>
            <a:xfrm>
              <a:off x="8269276" y="706784"/>
              <a:ext cx="2830492" cy="160832"/>
            </a:xfrm>
            <a:prstGeom prst="rect">
              <a:avLst/>
            </a:prstGeom>
          </p:spPr>
        </p:pic>
        <p:sp>
          <p:nvSpPr>
            <p:cNvPr id="8" name="object 8"/>
            <p:cNvSpPr/>
            <p:nvPr/>
          </p:nvSpPr>
          <p:spPr>
            <a:xfrm>
              <a:off x="14212760" y="706784"/>
              <a:ext cx="1617980" cy="161290"/>
            </a:xfrm>
            <a:custGeom>
              <a:avLst/>
              <a:gdLst/>
              <a:ahLst/>
              <a:cxnLst/>
              <a:rect l="l" t="t" r="r" b="b"/>
              <a:pathLst>
                <a:path w="1617980" h="161290">
                  <a:moveTo>
                    <a:pt x="64500" y="5235"/>
                  </a:moveTo>
                  <a:lnTo>
                    <a:pt x="49631" y="5235"/>
                  </a:lnTo>
                  <a:lnTo>
                    <a:pt x="0" y="151827"/>
                  </a:lnTo>
                  <a:lnTo>
                    <a:pt x="16753" y="151827"/>
                  </a:lnTo>
                  <a:lnTo>
                    <a:pt x="27643" y="117483"/>
                  </a:lnTo>
                  <a:lnTo>
                    <a:pt x="102504" y="117483"/>
                  </a:lnTo>
                  <a:lnTo>
                    <a:pt x="98179" y="104708"/>
                  </a:lnTo>
                  <a:lnTo>
                    <a:pt x="31622" y="104708"/>
                  </a:lnTo>
                  <a:lnTo>
                    <a:pt x="57171" y="24083"/>
                  </a:lnTo>
                  <a:lnTo>
                    <a:pt x="70881" y="24083"/>
                  </a:lnTo>
                  <a:lnTo>
                    <a:pt x="64500" y="5235"/>
                  </a:lnTo>
                  <a:close/>
                </a:path>
                <a:path w="1617980" h="161290">
                  <a:moveTo>
                    <a:pt x="102504" y="117483"/>
                  </a:moveTo>
                  <a:lnTo>
                    <a:pt x="86489" y="117483"/>
                  </a:lnTo>
                  <a:lnTo>
                    <a:pt x="97379" y="151827"/>
                  </a:lnTo>
                  <a:lnTo>
                    <a:pt x="114132" y="151827"/>
                  </a:lnTo>
                  <a:lnTo>
                    <a:pt x="102504" y="117483"/>
                  </a:lnTo>
                  <a:close/>
                </a:path>
                <a:path w="1617980" h="161290">
                  <a:moveTo>
                    <a:pt x="70881" y="24083"/>
                  </a:moveTo>
                  <a:lnTo>
                    <a:pt x="57171" y="24083"/>
                  </a:lnTo>
                  <a:lnTo>
                    <a:pt x="82510" y="104708"/>
                  </a:lnTo>
                  <a:lnTo>
                    <a:pt x="98179" y="104708"/>
                  </a:lnTo>
                  <a:lnTo>
                    <a:pt x="70881" y="24083"/>
                  </a:lnTo>
                  <a:close/>
                </a:path>
                <a:path w="1617980" h="161290">
                  <a:moveTo>
                    <a:pt x="146324" y="129420"/>
                  </a:moveTo>
                  <a:lnTo>
                    <a:pt x="139344" y="129420"/>
                  </a:lnTo>
                  <a:lnTo>
                    <a:pt x="136481" y="130537"/>
                  </a:lnTo>
                  <a:lnTo>
                    <a:pt x="134248" y="132770"/>
                  </a:lnTo>
                  <a:lnTo>
                    <a:pt x="132154" y="135004"/>
                  </a:lnTo>
                  <a:lnTo>
                    <a:pt x="131106" y="137936"/>
                  </a:lnTo>
                  <a:lnTo>
                    <a:pt x="131106" y="145196"/>
                  </a:lnTo>
                  <a:lnTo>
                    <a:pt x="132154" y="148197"/>
                  </a:lnTo>
                  <a:lnTo>
                    <a:pt x="134248" y="150571"/>
                  </a:lnTo>
                  <a:lnTo>
                    <a:pt x="136481" y="152805"/>
                  </a:lnTo>
                  <a:lnTo>
                    <a:pt x="139344" y="153922"/>
                  </a:lnTo>
                  <a:lnTo>
                    <a:pt x="146324" y="153922"/>
                  </a:lnTo>
                  <a:lnTo>
                    <a:pt x="149116" y="152805"/>
                  </a:lnTo>
                  <a:lnTo>
                    <a:pt x="151211" y="150571"/>
                  </a:lnTo>
                  <a:lnTo>
                    <a:pt x="153305" y="148197"/>
                  </a:lnTo>
                  <a:lnTo>
                    <a:pt x="154352" y="145196"/>
                  </a:lnTo>
                  <a:lnTo>
                    <a:pt x="154352" y="137936"/>
                  </a:lnTo>
                  <a:lnTo>
                    <a:pt x="153305" y="135004"/>
                  </a:lnTo>
                  <a:lnTo>
                    <a:pt x="149116" y="130537"/>
                  </a:lnTo>
                  <a:lnTo>
                    <a:pt x="146324" y="129420"/>
                  </a:lnTo>
                  <a:close/>
                </a:path>
                <a:path w="1617980" h="161290">
                  <a:moveTo>
                    <a:pt x="235879" y="5235"/>
                  </a:moveTo>
                  <a:lnTo>
                    <a:pt x="221010" y="5235"/>
                  </a:lnTo>
                  <a:lnTo>
                    <a:pt x="171378" y="151827"/>
                  </a:lnTo>
                  <a:lnTo>
                    <a:pt x="188132" y="151827"/>
                  </a:lnTo>
                  <a:lnTo>
                    <a:pt x="199022" y="117483"/>
                  </a:lnTo>
                  <a:lnTo>
                    <a:pt x="273883" y="117483"/>
                  </a:lnTo>
                  <a:lnTo>
                    <a:pt x="269558" y="104708"/>
                  </a:lnTo>
                  <a:lnTo>
                    <a:pt x="203001" y="104708"/>
                  </a:lnTo>
                  <a:lnTo>
                    <a:pt x="228549" y="24083"/>
                  </a:lnTo>
                  <a:lnTo>
                    <a:pt x="242260" y="24083"/>
                  </a:lnTo>
                  <a:lnTo>
                    <a:pt x="235879" y="5235"/>
                  </a:lnTo>
                  <a:close/>
                </a:path>
                <a:path w="1617980" h="161290">
                  <a:moveTo>
                    <a:pt x="273883" y="117483"/>
                  </a:moveTo>
                  <a:lnTo>
                    <a:pt x="257868" y="117483"/>
                  </a:lnTo>
                  <a:lnTo>
                    <a:pt x="268758" y="151827"/>
                  </a:lnTo>
                  <a:lnTo>
                    <a:pt x="285511" y="151827"/>
                  </a:lnTo>
                  <a:lnTo>
                    <a:pt x="273883" y="117483"/>
                  </a:lnTo>
                  <a:close/>
                </a:path>
                <a:path w="1617980" h="161290">
                  <a:moveTo>
                    <a:pt x="242260" y="24083"/>
                  </a:moveTo>
                  <a:lnTo>
                    <a:pt x="228549" y="24083"/>
                  </a:lnTo>
                  <a:lnTo>
                    <a:pt x="253889" y="104708"/>
                  </a:lnTo>
                  <a:lnTo>
                    <a:pt x="269558" y="104708"/>
                  </a:lnTo>
                  <a:lnTo>
                    <a:pt x="242260" y="24083"/>
                  </a:lnTo>
                  <a:close/>
                </a:path>
                <a:path w="1617980" h="161290">
                  <a:moveTo>
                    <a:pt x="317703" y="129420"/>
                  </a:moveTo>
                  <a:lnTo>
                    <a:pt x="310722" y="129420"/>
                  </a:lnTo>
                  <a:lnTo>
                    <a:pt x="307860" y="130537"/>
                  </a:lnTo>
                  <a:lnTo>
                    <a:pt x="305627" y="132770"/>
                  </a:lnTo>
                  <a:lnTo>
                    <a:pt x="303532" y="135004"/>
                  </a:lnTo>
                  <a:lnTo>
                    <a:pt x="302485" y="137936"/>
                  </a:lnTo>
                  <a:lnTo>
                    <a:pt x="302485" y="145196"/>
                  </a:lnTo>
                  <a:lnTo>
                    <a:pt x="303532" y="148197"/>
                  </a:lnTo>
                  <a:lnTo>
                    <a:pt x="305627" y="150571"/>
                  </a:lnTo>
                  <a:lnTo>
                    <a:pt x="307860" y="152805"/>
                  </a:lnTo>
                  <a:lnTo>
                    <a:pt x="310722" y="153922"/>
                  </a:lnTo>
                  <a:lnTo>
                    <a:pt x="317703" y="153922"/>
                  </a:lnTo>
                  <a:lnTo>
                    <a:pt x="320495" y="152805"/>
                  </a:lnTo>
                  <a:lnTo>
                    <a:pt x="322589" y="150571"/>
                  </a:lnTo>
                  <a:lnTo>
                    <a:pt x="324684" y="148197"/>
                  </a:lnTo>
                  <a:lnTo>
                    <a:pt x="325731" y="145196"/>
                  </a:lnTo>
                  <a:lnTo>
                    <a:pt x="325731" y="137936"/>
                  </a:lnTo>
                  <a:lnTo>
                    <a:pt x="324684" y="135004"/>
                  </a:lnTo>
                  <a:lnTo>
                    <a:pt x="320495" y="130537"/>
                  </a:lnTo>
                  <a:lnTo>
                    <a:pt x="317703" y="129420"/>
                  </a:lnTo>
                  <a:close/>
                </a:path>
                <a:path w="1617980" h="161290">
                  <a:moveTo>
                    <a:pt x="478894" y="0"/>
                  </a:moveTo>
                  <a:lnTo>
                    <a:pt x="465072" y="0"/>
                  </a:lnTo>
                  <a:lnTo>
                    <a:pt x="385493" y="160832"/>
                  </a:lnTo>
                  <a:lnTo>
                    <a:pt x="399315" y="160832"/>
                  </a:lnTo>
                  <a:lnTo>
                    <a:pt x="478894" y="0"/>
                  </a:lnTo>
                  <a:close/>
                </a:path>
                <a:path w="1617980" h="161290">
                  <a:moveTo>
                    <a:pt x="620564" y="21779"/>
                  </a:moveTo>
                  <a:lnTo>
                    <a:pt x="587698" y="21779"/>
                  </a:lnTo>
                  <a:lnTo>
                    <a:pt x="593282" y="23873"/>
                  </a:lnTo>
                  <a:lnTo>
                    <a:pt x="601380" y="32250"/>
                  </a:lnTo>
                  <a:lnTo>
                    <a:pt x="603404" y="37904"/>
                  </a:lnTo>
                  <a:lnTo>
                    <a:pt x="603404" y="45024"/>
                  </a:lnTo>
                  <a:lnTo>
                    <a:pt x="587514" y="85102"/>
                  </a:lnTo>
                  <a:lnTo>
                    <a:pt x="560382" y="115349"/>
                  </a:lnTo>
                  <a:lnTo>
                    <a:pt x="538275" y="133608"/>
                  </a:lnTo>
                  <a:lnTo>
                    <a:pt x="538275" y="151827"/>
                  </a:lnTo>
                  <a:lnTo>
                    <a:pt x="632722" y="151827"/>
                  </a:lnTo>
                  <a:lnTo>
                    <a:pt x="632722" y="134236"/>
                  </a:lnTo>
                  <a:lnTo>
                    <a:pt x="568641" y="134236"/>
                  </a:lnTo>
                  <a:lnTo>
                    <a:pt x="580656" y="122902"/>
                  </a:lnTo>
                  <a:lnTo>
                    <a:pt x="610105" y="88583"/>
                  </a:lnTo>
                  <a:lnTo>
                    <a:pt x="626588" y="45024"/>
                  </a:lnTo>
                  <a:lnTo>
                    <a:pt x="626649" y="44396"/>
                  </a:lnTo>
                  <a:lnTo>
                    <a:pt x="625877" y="35286"/>
                  </a:lnTo>
                  <a:lnTo>
                    <a:pt x="623560" y="27224"/>
                  </a:lnTo>
                  <a:lnTo>
                    <a:pt x="620564" y="21779"/>
                  </a:lnTo>
                  <a:close/>
                </a:path>
                <a:path w="1617980" h="161290">
                  <a:moveTo>
                    <a:pt x="580787" y="3141"/>
                  </a:moveTo>
                  <a:lnTo>
                    <a:pt x="542725" y="17119"/>
                  </a:lnTo>
                  <a:lnTo>
                    <a:pt x="534505" y="27014"/>
                  </a:lnTo>
                  <a:lnTo>
                    <a:pt x="546652" y="40208"/>
                  </a:lnTo>
                  <a:lnTo>
                    <a:pt x="550282" y="34623"/>
                  </a:lnTo>
                  <a:lnTo>
                    <a:pt x="555168" y="30156"/>
                  </a:lnTo>
                  <a:lnTo>
                    <a:pt x="567454" y="23454"/>
                  </a:lnTo>
                  <a:lnTo>
                    <a:pt x="573876" y="21779"/>
                  </a:lnTo>
                  <a:lnTo>
                    <a:pt x="620564" y="21779"/>
                  </a:lnTo>
                  <a:lnTo>
                    <a:pt x="619699" y="20208"/>
                  </a:lnTo>
                  <a:lnTo>
                    <a:pt x="614294" y="14240"/>
                  </a:lnTo>
                  <a:lnTo>
                    <a:pt x="607645" y="9384"/>
                  </a:lnTo>
                  <a:lnTo>
                    <a:pt x="599844" y="5916"/>
                  </a:lnTo>
                  <a:lnTo>
                    <a:pt x="590891" y="3834"/>
                  </a:lnTo>
                  <a:lnTo>
                    <a:pt x="580787" y="3141"/>
                  </a:lnTo>
                  <a:close/>
                </a:path>
                <a:path w="1617980" h="161290">
                  <a:moveTo>
                    <a:pt x="699880" y="3141"/>
                  </a:moveTo>
                  <a:lnTo>
                    <a:pt x="661975" y="22407"/>
                  </a:lnTo>
                  <a:lnTo>
                    <a:pt x="649607" y="61123"/>
                  </a:lnTo>
                  <a:lnTo>
                    <a:pt x="648782" y="78531"/>
                  </a:lnTo>
                  <a:lnTo>
                    <a:pt x="649607" y="95952"/>
                  </a:lnTo>
                  <a:lnTo>
                    <a:pt x="661975" y="134864"/>
                  </a:lnTo>
                  <a:lnTo>
                    <a:pt x="699880" y="153922"/>
                  </a:lnTo>
                  <a:lnTo>
                    <a:pt x="711503" y="152730"/>
                  </a:lnTo>
                  <a:lnTo>
                    <a:pt x="721659" y="149157"/>
                  </a:lnTo>
                  <a:lnTo>
                    <a:pt x="730350" y="143202"/>
                  </a:lnTo>
                  <a:lnTo>
                    <a:pt x="735761" y="136959"/>
                  </a:lnTo>
                  <a:lnTo>
                    <a:pt x="699880" y="136959"/>
                  </a:lnTo>
                  <a:lnTo>
                    <a:pt x="693375" y="136042"/>
                  </a:lnTo>
                  <a:lnTo>
                    <a:pt x="672054" y="92183"/>
                  </a:lnTo>
                  <a:lnTo>
                    <a:pt x="671609" y="78531"/>
                  </a:lnTo>
                  <a:lnTo>
                    <a:pt x="673376" y="52969"/>
                  </a:lnTo>
                  <a:lnTo>
                    <a:pt x="678661" y="34763"/>
                  </a:lnTo>
                  <a:lnTo>
                    <a:pt x="680006" y="33061"/>
                  </a:lnTo>
                  <a:lnTo>
                    <a:pt x="687501" y="23768"/>
                  </a:lnTo>
                  <a:lnTo>
                    <a:pt x="699880" y="20104"/>
                  </a:lnTo>
                  <a:lnTo>
                    <a:pt x="735601" y="20104"/>
                  </a:lnTo>
                  <a:lnTo>
                    <a:pt x="730350" y="13978"/>
                  </a:lnTo>
                  <a:lnTo>
                    <a:pt x="721659" y="7957"/>
                  </a:lnTo>
                  <a:lnTo>
                    <a:pt x="711503" y="4345"/>
                  </a:lnTo>
                  <a:lnTo>
                    <a:pt x="699880" y="3141"/>
                  </a:lnTo>
                  <a:close/>
                </a:path>
                <a:path w="1617980" h="161290">
                  <a:moveTo>
                    <a:pt x="735601" y="20104"/>
                  </a:moveTo>
                  <a:lnTo>
                    <a:pt x="699880" y="20104"/>
                  </a:lnTo>
                  <a:lnTo>
                    <a:pt x="706372" y="21020"/>
                  </a:lnTo>
                  <a:lnTo>
                    <a:pt x="712026" y="23768"/>
                  </a:lnTo>
                  <a:lnTo>
                    <a:pt x="727497" y="64801"/>
                  </a:lnTo>
                  <a:lnTo>
                    <a:pt x="727942" y="78531"/>
                  </a:lnTo>
                  <a:lnTo>
                    <a:pt x="727497" y="92183"/>
                  </a:lnTo>
                  <a:lnTo>
                    <a:pt x="712026" y="133294"/>
                  </a:lnTo>
                  <a:lnTo>
                    <a:pt x="699880" y="136959"/>
                  </a:lnTo>
                  <a:lnTo>
                    <a:pt x="735761" y="136959"/>
                  </a:lnTo>
                  <a:lnTo>
                    <a:pt x="749944" y="95952"/>
                  </a:lnTo>
                  <a:lnTo>
                    <a:pt x="750769" y="78531"/>
                  </a:lnTo>
                  <a:lnTo>
                    <a:pt x="749944" y="61123"/>
                  </a:lnTo>
                  <a:lnTo>
                    <a:pt x="747470" y="45967"/>
                  </a:lnTo>
                  <a:lnTo>
                    <a:pt x="743347" y="33061"/>
                  </a:lnTo>
                  <a:lnTo>
                    <a:pt x="737575" y="22407"/>
                  </a:lnTo>
                  <a:lnTo>
                    <a:pt x="735601" y="20104"/>
                  </a:lnTo>
                  <a:close/>
                </a:path>
                <a:path w="1617980" h="161290">
                  <a:moveTo>
                    <a:pt x="852886" y="21779"/>
                  </a:moveTo>
                  <a:lnTo>
                    <a:pt x="820020" y="21779"/>
                  </a:lnTo>
                  <a:lnTo>
                    <a:pt x="825605" y="23873"/>
                  </a:lnTo>
                  <a:lnTo>
                    <a:pt x="833702" y="32250"/>
                  </a:lnTo>
                  <a:lnTo>
                    <a:pt x="835727" y="37904"/>
                  </a:lnTo>
                  <a:lnTo>
                    <a:pt x="835727" y="45024"/>
                  </a:lnTo>
                  <a:lnTo>
                    <a:pt x="819837" y="85102"/>
                  </a:lnTo>
                  <a:lnTo>
                    <a:pt x="792704" y="115349"/>
                  </a:lnTo>
                  <a:lnTo>
                    <a:pt x="770598" y="133608"/>
                  </a:lnTo>
                  <a:lnTo>
                    <a:pt x="770598" y="151827"/>
                  </a:lnTo>
                  <a:lnTo>
                    <a:pt x="865045" y="151827"/>
                  </a:lnTo>
                  <a:lnTo>
                    <a:pt x="865045" y="134236"/>
                  </a:lnTo>
                  <a:lnTo>
                    <a:pt x="800963" y="134236"/>
                  </a:lnTo>
                  <a:lnTo>
                    <a:pt x="812979" y="122902"/>
                  </a:lnTo>
                  <a:lnTo>
                    <a:pt x="842428" y="88583"/>
                  </a:lnTo>
                  <a:lnTo>
                    <a:pt x="858911" y="45024"/>
                  </a:lnTo>
                  <a:lnTo>
                    <a:pt x="858972" y="44396"/>
                  </a:lnTo>
                  <a:lnTo>
                    <a:pt x="858200" y="35286"/>
                  </a:lnTo>
                  <a:lnTo>
                    <a:pt x="855883" y="27224"/>
                  </a:lnTo>
                  <a:lnTo>
                    <a:pt x="852886" y="21779"/>
                  </a:lnTo>
                  <a:close/>
                </a:path>
                <a:path w="1617980" h="161290">
                  <a:moveTo>
                    <a:pt x="813110" y="3141"/>
                  </a:moveTo>
                  <a:lnTo>
                    <a:pt x="775048" y="17119"/>
                  </a:lnTo>
                  <a:lnTo>
                    <a:pt x="766828" y="27014"/>
                  </a:lnTo>
                  <a:lnTo>
                    <a:pt x="778974" y="40208"/>
                  </a:lnTo>
                  <a:lnTo>
                    <a:pt x="782604" y="34623"/>
                  </a:lnTo>
                  <a:lnTo>
                    <a:pt x="787491" y="30156"/>
                  </a:lnTo>
                  <a:lnTo>
                    <a:pt x="799777" y="23454"/>
                  </a:lnTo>
                  <a:lnTo>
                    <a:pt x="806199" y="21779"/>
                  </a:lnTo>
                  <a:lnTo>
                    <a:pt x="852886" y="21779"/>
                  </a:lnTo>
                  <a:lnTo>
                    <a:pt x="852022" y="20208"/>
                  </a:lnTo>
                  <a:lnTo>
                    <a:pt x="846616" y="14240"/>
                  </a:lnTo>
                  <a:lnTo>
                    <a:pt x="839967" y="9384"/>
                  </a:lnTo>
                  <a:lnTo>
                    <a:pt x="832167" y="5916"/>
                  </a:lnTo>
                  <a:lnTo>
                    <a:pt x="823214" y="3834"/>
                  </a:lnTo>
                  <a:lnTo>
                    <a:pt x="813110" y="3141"/>
                  </a:lnTo>
                  <a:close/>
                </a:path>
                <a:path w="1617980" h="161290">
                  <a:moveTo>
                    <a:pt x="968641" y="127535"/>
                  </a:moveTo>
                  <a:lnTo>
                    <a:pt x="945815" y="127535"/>
                  </a:lnTo>
                  <a:lnTo>
                    <a:pt x="945815" y="151827"/>
                  </a:lnTo>
                  <a:lnTo>
                    <a:pt x="968641" y="151827"/>
                  </a:lnTo>
                  <a:lnTo>
                    <a:pt x="968641" y="127535"/>
                  </a:lnTo>
                  <a:close/>
                </a:path>
                <a:path w="1617980" h="161290">
                  <a:moveTo>
                    <a:pt x="968641" y="5235"/>
                  </a:moveTo>
                  <a:lnTo>
                    <a:pt x="942255" y="5235"/>
                  </a:lnTo>
                  <a:lnTo>
                    <a:pt x="879429" y="109525"/>
                  </a:lnTo>
                  <a:lnTo>
                    <a:pt x="879429" y="127535"/>
                  </a:lnTo>
                  <a:lnTo>
                    <a:pt x="984767" y="127535"/>
                  </a:lnTo>
                  <a:lnTo>
                    <a:pt x="984767" y="108897"/>
                  </a:lnTo>
                  <a:lnTo>
                    <a:pt x="900581" y="108897"/>
                  </a:lnTo>
                  <a:lnTo>
                    <a:pt x="945815" y="33716"/>
                  </a:lnTo>
                  <a:lnTo>
                    <a:pt x="968641" y="33716"/>
                  </a:lnTo>
                  <a:lnTo>
                    <a:pt x="968641" y="5235"/>
                  </a:lnTo>
                  <a:close/>
                </a:path>
                <a:path w="1617980" h="161290">
                  <a:moveTo>
                    <a:pt x="968641" y="33716"/>
                  </a:moveTo>
                  <a:lnTo>
                    <a:pt x="945815" y="33716"/>
                  </a:lnTo>
                  <a:lnTo>
                    <a:pt x="945815" y="108897"/>
                  </a:lnTo>
                  <a:lnTo>
                    <a:pt x="968641" y="108897"/>
                  </a:lnTo>
                  <a:lnTo>
                    <a:pt x="968641" y="33716"/>
                  </a:lnTo>
                  <a:close/>
                </a:path>
                <a:path w="1617980" h="161290">
                  <a:moveTo>
                    <a:pt x="1105375" y="88793"/>
                  </a:moveTo>
                  <a:lnTo>
                    <a:pt x="1046738" y="88793"/>
                  </a:lnTo>
                  <a:lnTo>
                    <a:pt x="1046738" y="103452"/>
                  </a:lnTo>
                  <a:lnTo>
                    <a:pt x="1105375" y="103452"/>
                  </a:lnTo>
                  <a:lnTo>
                    <a:pt x="1105375" y="88793"/>
                  </a:lnTo>
                  <a:close/>
                </a:path>
                <a:path w="1617980" h="161290">
                  <a:moveTo>
                    <a:pt x="1256997" y="21779"/>
                  </a:moveTo>
                  <a:lnTo>
                    <a:pt x="1224131" y="21779"/>
                  </a:lnTo>
                  <a:lnTo>
                    <a:pt x="1229716" y="23873"/>
                  </a:lnTo>
                  <a:lnTo>
                    <a:pt x="1237813" y="32250"/>
                  </a:lnTo>
                  <a:lnTo>
                    <a:pt x="1239837" y="37904"/>
                  </a:lnTo>
                  <a:lnTo>
                    <a:pt x="1239837" y="45024"/>
                  </a:lnTo>
                  <a:lnTo>
                    <a:pt x="1223948" y="85102"/>
                  </a:lnTo>
                  <a:lnTo>
                    <a:pt x="1196815" y="115349"/>
                  </a:lnTo>
                  <a:lnTo>
                    <a:pt x="1174709" y="133608"/>
                  </a:lnTo>
                  <a:lnTo>
                    <a:pt x="1174709" y="151827"/>
                  </a:lnTo>
                  <a:lnTo>
                    <a:pt x="1269156" y="151827"/>
                  </a:lnTo>
                  <a:lnTo>
                    <a:pt x="1269156" y="134236"/>
                  </a:lnTo>
                  <a:lnTo>
                    <a:pt x="1205074" y="134236"/>
                  </a:lnTo>
                  <a:lnTo>
                    <a:pt x="1217089" y="122902"/>
                  </a:lnTo>
                  <a:lnTo>
                    <a:pt x="1246539" y="88583"/>
                  </a:lnTo>
                  <a:lnTo>
                    <a:pt x="1263022" y="45024"/>
                  </a:lnTo>
                  <a:lnTo>
                    <a:pt x="1263083" y="44396"/>
                  </a:lnTo>
                  <a:lnTo>
                    <a:pt x="1262311" y="35286"/>
                  </a:lnTo>
                  <a:lnTo>
                    <a:pt x="1259994" y="27224"/>
                  </a:lnTo>
                  <a:lnTo>
                    <a:pt x="1256997" y="21779"/>
                  </a:lnTo>
                  <a:close/>
                </a:path>
                <a:path w="1617980" h="161290">
                  <a:moveTo>
                    <a:pt x="1217220" y="3141"/>
                  </a:moveTo>
                  <a:lnTo>
                    <a:pt x="1179159" y="17119"/>
                  </a:lnTo>
                  <a:lnTo>
                    <a:pt x="1170939" y="27014"/>
                  </a:lnTo>
                  <a:lnTo>
                    <a:pt x="1183085" y="40208"/>
                  </a:lnTo>
                  <a:lnTo>
                    <a:pt x="1186715" y="34623"/>
                  </a:lnTo>
                  <a:lnTo>
                    <a:pt x="1191602" y="30156"/>
                  </a:lnTo>
                  <a:lnTo>
                    <a:pt x="1203887" y="23454"/>
                  </a:lnTo>
                  <a:lnTo>
                    <a:pt x="1210310" y="21779"/>
                  </a:lnTo>
                  <a:lnTo>
                    <a:pt x="1256997" y="21779"/>
                  </a:lnTo>
                  <a:lnTo>
                    <a:pt x="1256133" y="20208"/>
                  </a:lnTo>
                  <a:lnTo>
                    <a:pt x="1250727" y="14240"/>
                  </a:lnTo>
                  <a:lnTo>
                    <a:pt x="1244078" y="9384"/>
                  </a:lnTo>
                  <a:lnTo>
                    <a:pt x="1236277" y="5916"/>
                  </a:lnTo>
                  <a:lnTo>
                    <a:pt x="1227325" y="3834"/>
                  </a:lnTo>
                  <a:lnTo>
                    <a:pt x="1217220" y="3141"/>
                  </a:lnTo>
                  <a:close/>
                </a:path>
                <a:path w="1617980" h="161290">
                  <a:moveTo>
                    <a:pt x="1336314" y="3141"/>
                  </a:moveTo>
                  <a:lnTo>
                    <a:pt x="1298409" y="22407"/>
                  </a:lnTo>
                  <a:lnTo>
                    <a:pt x="1286040" y="61123"/>
                  </a:lnTo>
                  <a:lnTo>
                    <a:pt x="1285216" y="78531"/>
                  </a:lnTo>
                  <a:lnTo>
                    <a:pt x="1286040" y="95952"/>
                  </a:lnTo>
                  <a:lnTo>
                    <a:pt x="1298409" y="134864"/>
                  </a:lnTo>
                  <a:lnTo>
                    <a:pt x="1336314" y="153922"/>
                  </a:lnTo>
                  <a:lnTo>
                    <a:pt x="1347936" y="152730"/>
                  </a:lnTo>
                  <a:lnTo>
                    <a:pt x="1358093" y="149157"/>
                  </a:lnTo>
                  <a:lnTo>
                    <a:pt x="1366784" y="143202"/>
                  </a:lnTo>
                  <a:lnTo>
                    <a:pt x="1372194" y="136959"/>
                  </a:lnTo>
                  <a:lnTo>
                    <a:pt x="1336314" y="136959"/>
                  </a:lnTo>
                  <a:lnTo>
                    <a:pt x="1329808" y="136042"/>
                  </a:lnTo>
                  <a:lnTo>
                    <a:pt x="1308487" y="92183"/>
                  </a:lnTo>
                  <a:lnTo>
                    <a:pt x="1308042" y="78531"/>
                  </a:lnTo>
                  <a:lnTo>
                    <a:pt x="1309809" y="52969"/>
                  </a:lnTo>
                  <a:lnTo>
                    <a:pt x="1315095" y="34763"/>
                  </a:lnTo>
                  <a:lnTo>
                    <a:pt x="1316440" y="33061"/>
                  </a:lnTo>
                  <a:lnTo>
                    <a:pt x="1323934" y="23768"/>
                  </a:lnTo>
                  <a:lnTo>
                    <a:pt x="1336314" y="20104"/>
                  </a:lnTo>
                  <a:lnTo>
                    <a:pt x="1372034" y="20104"/>
                  </a:lnTo>
                  <a:lnTo>
                    <a:pt x="1366784" y="13978"/>
                  </a:lnTo>
                  <a:lnTo>
                    <a:pt x="1358093" y="7957"/>
                  </a:lnTo>
                  <a:lnTo>
                    <a:pt x="1347936" y="4345"/>
                  </a:lnTo>
                  <a:lnTo>
                    <a:pt x="1336314" y="3141"/>
                  </a:lnTo>
                  <a:close/>
                </a:path>
                <a:path w="1617980" h="161290">
                  <a:moveTo>
                    <a:pt x="1372034" y="20104"/>
                  </a:moveTo>
                  <a:lnTo>
                    <a:pt x="1336314" y="20104"/>
                  </a:lnTo>
                  <a:lnTo>
                    <a:pt x="1342805" y="21020"/>
                  </a:lnTo>
                  <a:lnTo>
                    <a:pt x="1348460" y="23768"/>
                  </a:lnTo>
                  <a:lnTo>
                    <a:pt x="1363931" y="64801"/>
                  </a:lnTo>
                  <a:lnTo>
                    <a:pt x="1364376" y="78531"/>
                  </a:lnTo>
                  <a:lnTo>
                    <a:pt x="1363931" y="92183"/>
                  </a:lnTo>
                  <a:lnTo>
                    <a:pt x="1348460" y="133294"/>
                  </a:lnTo>
                  <a:lnTo>
                    <a:pt x="1336314" y="136959"/>
                  </a:lnTo>
                  <a:lnTo>
                    <a:pt x="1372194" y="136959"/>
                  </a:lnTo>
                  <a:lnTo>
                    <a:pt x="1386377" y="95952"/>
                  </a:lnTo>
                  <a:lnTo>
                    <a:pt x="1387202" y="78531"/>
                  </a:lnTo>
                  <a:lnTo>
                    <a:pt x="1386377" y="61123"/>
                  </a:lnTo>
                  <a:lnTo>
                    <a:pt x="1383904" y="45967"/>
                  </a:lnTo>
                  <a:lnTo>
                    <a:pt x="1379781" y="33061"/>
                  </a:lnTo>
                  <a:lnTo>
                    <a:pt x="1374009" y="22407"/>
                  </a:lnTo>
                  <a:lnTo>
                    <a:pt x="1372034" y="20104"/>
                  </a:lnTo>
                  <a:close/>
                </a:path>
                <a:path w="1617980" h="161290">
                  <a:moveTo>
                    <a:pt x="1489320" y="21779"/>
                  </a:moveTo>
                  <a:lnTo>
                    <a:pt x="1456454" y="21779"/>
                  </a:lnTo>
                  <a:lnTo>
                    <a:pt x="1462038" y="23873"/>
                  </a:lnTo>
                  <a:lnTo>
                    <a:pt x="1470136" y="32250"/>
                  </a:lnTo>
                  <a:lnTo>
                    <a:pt x="1472160" y="37904"/>
                  </a:lnTo>
                  <a:lnTo>
                    <a:pt x="1472160" y="45024"/>
                  </a:lnTo>
                  <a:lnTo>
                    <a:pt x="1456271" y="85102"/>
                  </a:lnTo>
                  <a:lnTo>
                    <a:pt x="1429138" y="115349"/>
                  </a:lnTo>
                  <a:lnTo>
                    <a:pt x="1407031" y="133608"/>
                  </a:lnTo>
                  <a:lnTo>
                    <a:pt x="1407031" y="151827"/>
                  </a:lnTo>
                  <a:lnTo>
                    <a:pt x="1501479" y="151827"/>
                  </a:lnTo>
                  <a:lnTo>
                    <a:pt x="1501479" y="134236"/>
                  </a:lnTo>
                  <a:lnTo>
                    <a:pt x="1437397" y="134236"/>
                  </a:lnTo>
                  <a:lnTo>
                    <a:pt x="1449412" y="122902"/>
                  </a:lnTo>
                  <a:lnTo>
                    <a:pt x="1478862" y="88583"/>
                  </a:lnTo>
                  <a:lnTo>
                    <a:pt x="1495344" y="45024"/>
                  </a:lnTo>
                  <a:lnTo>
                    <a:pt x="1495406" y="44396"/>
                  </a:lnTo>
                  <a:lnTo>
                    <a:pt x="1494633" y="35286"/>
                  </a:lnTo>
                  <a:lnTo>
                    <a:pt x="1492317" y="27224"/>
                  </a:lnTo>
                  <a:lnTo>
                    <a:pt x="1489320" y="21779"/>
                  </a:lnTo>
                  <a:close/>
                </a:path>
                <a:path w="1617980" h="161290">
                  <a:moveTo>
                    <a:pt x="1449543" y="3141"/>
                  </a:moveTo>
                  <a:lnTo>
                    <a:pt x="1411481" y="17119"/>
                  </a:lnTo>
                  <a:lnTo>
                    <a:pt x="1403262" y="27014"/>
                  </a:lnTo>
                  <a:lnTo>
                    <a:pt x="1415408" y="40208"/>
                  </a:lnTo>
                  <a:lnTo>
                    <a:pt x="1419038" y="34623"/>
                  </a:lnTo>
                  <a:lnTo>
                    <a:pt x="1423924" y="30156"/>
                  </a:lnTo>
                  <a:lnTo>
                    <a:pt x="1436210" y="23454"/>
                  </a:lnTo>
                  <a:lnTo>
                    <a:pt x="1442632" y="21779"/>
                  </a:lnTo>
                  <a:lnTo>
                    <a:pt x="1489320" y="21779"/>
                  </a:lnTo>
                  <a:lnTo>
                    <a:pt x="1488455" y="20208"/>
                  </a:lnTo>
                  <a:lnTo>
                    <a:pt x="1483050" y="14240"/>
                  </a:lnTo>
                  <a:lnTo>
                    <a:pt x="1476401" y="9384"/>
                  </a:lnTo>
                  <a:lnTo>
                    <a:pt x="1468600" y="5916"/>
                  </a:lnTo>
                  <a:lnTo>
                    <a:pt x="1459647" y="3834"/>
                  </a:lnTo>
                  <a:lnTo>
                    <a:pt x="1449543" y="3141"/>
                  </a:lnTo>
                  <a:close/>
                </a:path>
                <a:path w="1617980" h="161290">
                  <a:moveTo>
                    <a:pt x="1529685" y="117273"/>
                  </a:moveTo>
                  <a:lnTo>
                    <a:pt x="1519214" y="131933"/>
                  </a:lnTo>
                  <a:lnTo>
                    <a:pt x="1523681" y="138634"/>
                  </a:lnTo>
                  <a:lnTo>
                    <a:pt x="1530176" y="144079"/>
                  </a:lnTo>
                  <a:lnTo>
                    <a:pt x="1565704" y="153922"/>
                  </a:lnTo>
                  <a:lnTo>
                    <a:pt x="1572802" y="153555"/>
                  </a:lnTo>
                  <a:lnTo>
                    <a:pt x="1573151" y="153555"/>
                  </a:lnTo>
                  <a:lnTo>
                    <a:pt x="1579784" y="152456"/>
                  </a:lnTo>
                  <a:lnTo>
                    <a:pt x="1580064" y="152456"/>
                  </a:lnTo>
                  <a:lnTo>
                    <a:pt x="1587026" y="150388"/>
                  </a:lnTo>
                  <a:lnTo>
                    <a:pt x="1593138" y="147639"/>
                  </a:lnTo>
                  <a:lnTo>
                    <a:pt x="1598753" y="144079"/>
                  </a:lnTo>
                  <a:lnTo>
                    <a:pt x="1603661" y="139891"/>
                  </a:lnTo>
                  <a:lnTo>
                    <a:pt x="1607680" y="135283"/>
                  </a:lnTo>
                  <a:lnTo>
                    <a:pt x="1558026" y="135283"/>
                  </a:lnTo>
                  <a:lnTo>
                    <a:pt x="1551534" y="133748"/>
                  </a:lnTo>
                  <a:lnTo>
                    <a:pt x="1545391" y="130676"/>
                  </a:lnTo>
                  <a:lnTo>
                    <a:pt x="1539248" y="127465"/>
                  </a:lnTo>
                  <a:lnTo>
                    <a:pt x="1534013" y="122998"/>
                  </a:lnTo>
                  <a:lnTo>
                    <a:pt x="1529685" y="117273"/>
                  </a:lnTo>
                  <a:close/>
                </a:path>
                <a:path w="1617980" h="161290">
                  <a:moveTo>
                    <a:pt x="1609787" y="71830"/>
                  </a:moveTo>
                  <a:lnTo>
                    <a:pt x="1576036" y="71830"/>
                  </a:lnTo>
                  <a:lnTo>
                    <a:pt x="1582528" y="74622"/>
                  </a:lnTo>
                  <a:lnTo>
                    <a:pt x="1589422" y="82733"/>
                  </a:lnTo>
                  <a:lnTo>
                    <a:pt x="1592043" y="85861"/>
                  </a:lnTo>
                  <a:lnTo>
                    <a:pt x="1594395" y="93330"/>
                  </a:lnTo>
                  <a:lnTo>
                    <a:pt x="1594395" y="112876"/>
                  </a:lnTo>
                  <a:lnTo>
                    <a:pt x="1591742" y="120834"/>
                  </a:lnTo>
                  <a:lnTo>
                    <a:pt x="1586437" y="126697"/>
                  </a:lnTo>
                  <a:lnTo>
                    <a:pt x="1581131" y="132421"/>
                  </a:lnTo>
                  <a:lnTo>
                    <a:pt x="1573942" y="135283"/>
                  </a:lnTo>
                  <a:lnTo>
                    <a:pt x="1607680" y="135283"/>
                  </a:lnTo>
                  <a:lnTo>
                    <a:pt x="1607863" y="135074"/>
                  </a:lnTo>
                  <a:lnTo>
                    <a:pt x="1611357" y="129629"/>
                  </a:lnTo>
                  <a:lnTo>
                    <a:pt x="1614198" y="123530"/>
                  </a:lnTo>
                  <a:lnTo>
                    <a:pt x="1616129" y="117273"/>
                  </a:lnTo>
                  <a:lnTo>
                    <a:pt x="1616226" y="116959"/>
                  </a:lnTo>
                  <a:lnTo>
                    <a:pt x="1617444" y="109918"/>
                  </a:lnTo>
                  <a:lnTo>
                    <a:pt x="1617849" y="102405"/>
                  </a:lnTo>
                  <a:lnTo>
                    <a:pt x="1617509" y="95402"/>
                  </a:lnTo>
                  <a:lnTo>
                    <a:pt x="1616488" y="88845"/>
                  </a:lnTo>
                  <a:lnTo>
                    <a:pt x="1614787" y="82733"/>
                  </a:lnTo>
                  <a:lnTo>
                    <a:pt x="1612405" y="77065"/>
                  </a:lnTo>
                  <a:lnTo>
                    <a:pt x="1609787" y="71830"/>
                  </a:lnTo>
                  <a:close/>
                </a:path>
                <a:path w="1617980" h="161290">
                  <a:moveTo>
                    <a:pt x="1612823" y="5235"/>
                  </a:moveTo>
                  <a:lnTo>
                    <a:pt x="1531150" y="5235"/>
                  </a:lnTo>
                  <a:lnTo>
                    <a:pt x="1524240" y="85861"/>
                  </a:lnTo>
                  <a:lnTo>
                    <a:pt x="1543297" y="85861"/>
                  </a:lnTo>
                  <a:lnTo>
                    <a:pt x="1545670" y="81533"/>
                  </a:lnTo>
                  <a:lnTo>
                    <a:pt x="1549091" y="78112"/>
                  </a:lnTo>
                  <a:lnTo>
                    <a:pt x="1558026" y="73086"/>
                  </a:lnTo>
                  <a:lnTo>
                    <a:pt x="1562773" y="71830"/>
                  </a:lnTo>
                  <a:lnTo>
                    <a:pt x="1609787" y="71830"/>
                  </a:lnTo>
                  <a:lnTo>
                    <a:pt x="1608775" y="69805"/>
                  </a:lnTo>
                  <a:lnTo>
                    <a:pt x="1603609" y="64221"/>
                  </a:lnTo>
                  <a:lnTo>
                    <a:pt x="1601216" y="62825"/>
                  </a:lnTo>
                  <a:lnTo>
                    <a:pt x="1548113" y="62825"/>
                  </a:lnTo>
                  <a:lnTo>
                    <a:pt x="1551673" y="23873"/>
                  </a:lnTo>
                  <a:lnTo>
                    <a:pt x="1612823" y="23873"/>
                  </a:lnTo>
                  <a:lnTo>
                    <a:pt x="1612823" y="5235"/>
                  </a:lnTo>
                  <a:close/>
                </a:path>
                <a:path w="1617980" h="161290">
                  <a:moveTo>
                    <a:pt x="1582458" y="54448"/>
                  </a:moveTo>
                  <a:lnTo>
                    <a:pt x="1568776" y="54448"/>
                  </a:lnTo>
                  <a:lnTo>
                    <a:pt x="1563959" y="55216"/>
                  </a:lnTo>
                  <a:lnTo>
                    <a:pt x="1554466" y="58287"/>
                  </a:lnTo>
                  <a:lnTo>
                    <a:pt x="1550766" y="60312"/>
                  </a:lnTo>
                  <a:lnTo>
                    <a:pt x="1548113" y="62825"/>
                  </a:lnTo>
                  <a:lnTo>
                    <a:pt x="1601216" y="62825"/>
                  </a:lnTo>
                  <a:lnTo>
                    <a:pt x="1590206" y="56403"/>
                  </a:lnTo>
                  <a:lnTo>
                    <a:pt x="1582458" y="54448"/>
                  </a:lnTo>
                  <a:close/>
                </a:path>
              </a:pathLst>
            </a:custGeom>
            <a:solidFill>
              <a:srgbClr val="FFFFFF"/>
            </a:solidFill>
          </p:spPr>
          <p:txBody>
            <a:bodyPr wrap="square" lIns="0" tIns="0" rIns="0" bIns="0" rtlCol="0"/>
            <a:lstStyle/>
            <a:p>
              <a:endParaRPr sz="641"/>
            </a:p>
          </p:txBody>
        </p:sp>
        <p:pic>
          <p:nvPicPr>
            <p:cNvPr id="9" name="object 9"/>
            <p:cNvPicPr/>
            <p:nvPr/>
          </p:nvPicPr>
          <p:blipFill>
            <a:blip r:embed="rId5" cstate="print"/>
            <a:stretch>
              <a:fillRect/>
            </a:stretch>
          </p:blipFill>
          <p:spPr>
            <a:xfrm>
              <a:off x="17242615" y="706784"/>
              <a:ext cx="1860293" cy="160832"/>
            </a:xfrm>
            <a:prstGeom prst="rect">
              <a:avLst/>
            </a:prstGeom>
          </p:spPr>
        </p:pic>
      </p:gr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1122" y="377514"/>
            <a:ext cx="1391989" cy="323746"/>
          </a:xfrm>
          <a:prstGeom prst="rect">
            <a:avLst/>
          </a:prstGeom>
        </p:spPr>
      </p:pic>
      <p:pic>
        <p:nvPicPr>
          <p:cNvPr id="3" name="object 3"/>
          <p:cNvPicPr/>
          <p:nvPr/>
        </p:nvPicPr>
        <p:blipFill>
          <a:blip r:embed="rId3" cstate="print"/>
          <a:stretch>
            <a:fillRect/>
          </a:stretch>
        </p:blipFill>
        <p:spPr>
          <a:xfrm>
            <a:off x="8853726" y="4902762"/>
            <a:ext cx="87331" cy="56781"/>
          </a:xfrm>
          <a:prstGeom prst="rect">
            <a:avLst/>
          </a:prstGeom>
        </p:spPr>
      </p:pic>
      <p:pic>
        <p:nvPicPr>
          <p:cNvPr id="4" name="object 4"/>
          <p:cNvPicPr/>
          <p:nvPr/>
        </p:nvPicPr>
        <p:blipFill>
          <a:blip r:embed="rId4" cstate="print"/>
          <a:stretch>
            <a:fillRect/>
          </a:stretch>
        </p:blipFill>
        <p:spPr>
          <a:xfrm>
            <a:off x="345821" y="4908915"/>
            <a:ext cx="1283966" cy="72957"/>
          </a:xfrm>
          <a:prstGeom prst="rect">
            <a:avLst/>
          </a:prstGeom>
        </p:spPr>
      </p:pic>
      <p:pic>
        <p:nvPicPr>
          <p:cNvPr id="5" name="object 5"/>
          <p:cNvPicPr/>
          <p:nvPr/>
        </p:nvPicPr>
        <p:blipFill>
          <a:blip r:embed="rId5" cstate="print"/>
          <a:stretch>
            <a:fillRect/>
          </a:stretch>
        </p:blipFill>
        <p:spPr>
          <a:xfrm>
            <a:off x="2198907" y="4902761"/>
            <a:ext cx="2699000" cy="96969"/>
          </a:xfrm>
          <a:prstGeom prst="rect">
            <a:avLst/>
          </a:prstGeom>
        </p:spPr>
      </p:pic>
      <p:pic>
        <p:nvPicPr>
          <p:cNvPr id="6" name="object 6"/>
          <p:cNvPicPr/>
          <p:nvPr/>
        </p:nvPicPr>
        <p:blipFill>
          <a:blip r:embed="rId6" cstate="print"/>
          <a:stretch>
            <a:fillRect/>
          </a:stretch>
        </p:blipFill>
        <p:spPr>
          <a:xfrm>
            <a:off x="1377762" y="954709"/>
            <a:ext cx="2294151" cy="3443602"/>
          </a:xfrm>
          <a:prstGeom prst="rect">
            <a:avLst/>
          </a:prstGeom>
        </p:spPr>
      </p:pic>
      <p:pic>
        <p:nvPicPr>
          <p:cNvPr id="7" name="object 7"/>
          <p:cNvPicPr/>
          <p:nvPr/>
        </p:nvPicPr>
        <p:blipFill>
          <a:blip r:embed="rId7" cstate="print"/>
          <a:stretch>
            <a:fillRect/>
          </a:stretch>
        </p:blipFill>
        <p:spPr>
          <a:xfrm>
            <a:off x="4593374" y="921196"/>
            <a:ext cx="3153864" cy="3529575"/>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1122" y="377514"/>
            <a:ext cx="1391989" cy="323746"/>
          </a:xfrm>
          <a:prstGeom prst="rect">
            <a:avLst/>
          </a:prstGeom>
        </p:spPr>
      </p:pic>
      <p:pic>
        <p:nvPicPr>
          <p:cNvPr id="3" name="object 3"/>
          <p:cNvPicPr/>
          <p:nvPr/>
        </p:nvPicPr>
        <p:blipFill>
          <a:blip r:embed="rId3" cstate="print"/>
          <a:stretch>
            <a:fillRect/>
          </a:stretch>
        </p:blipFill>
        <p:spPr>
          <a:xfrm>
            <a:off x="8853726" y="4902762"/>
            <a:ext cx="87331" cy="56781"/>
          </a:xfrm>
          <a:prstGeom prst="rect">
            <a:avLst/>
          </a:prstGeom>
        </p:spPr>
      </p:pic>
      <p:pic>
        <p:nvPicPr>
          <p:cNvPr id="4" name="object 4"/>
          <p:cNvPicPr/>
          <p:nvPr/>
        </p:nvPicPr>
        <p:blipFill>
          <a:blip r:embed="rId4" cstate="print"/>
          <a:stretch>
            <a:fillRect/>
          </a:stretch>
        </p:blipFill>
        <p:spPr>
          <a:xfrm>
            <a:off x="345821" y="4908915"/>
            <a:ext cx="1283966" cy="72957"/>
          </a:xfrm>
          <a:prstGeom prst="rect">
            <a:avLst/>
          </a:prstGeom>
        </p:spPr>
      </p:pic>
      <p:pic>
        <p:nvPicPr>
          <p:cNvPr id="5" name="object 5"/>
          <p:cNvPicPr/>
          <p:nvPr/>
        </p:nvPicPr>
        <p:blipFill>
          <a:blip r:embed="rId5" cstate="print"/>
          <a:stretch>
            <a:fillRect/>
          </a:stretch>
        </p:blipFill>
        <p:spPr>
          <a:xfrm>
            <a:off x="2198907" y="4902761"/>
            <a:ext cx="2699000" cy="96969"/>
          </a:xfrm>
          <a:prstGeom prst="rect">
            <a:avLst/>
          </a:prstGeom>
        </p:spPr>
      </p:pic>
      <p:pic>
        <p:nvPicPr>
          <p:cNvPr id="6" name="object 6"/>
          <p:cNvPicPr/>
          <p:nvPr/>
        </p:nvPicPr>
        <p:blipFill>
          <a:blip r:embed="rId6" cstate="print"/>
          <a:stretch>
            <a:fillRect/>
          </a:stretch>
        </p:blipFill>
        <p:spPr>
          <a:xfrm>
            <a:off x="1045276" y="959459"/>
            <a:ext cx="2294151" cy="3442572"/>
          </a:xfrm>
          <a:prstGeom prst="rect">
            <a:avLst/>
          </a:prstGeom>
        </p:spPr>
      </p:pic>
      <p:pic>
        <p:nvPicPr>
          <p:cNvPr id="7" name="object 7"/>
          <p:cNvPicPr/>
          <p:nvPr/>
        </p:nvPicPr>
        <p:blipFill>
          <a:blip r:embed="rId7" cstate="print"/>
          <a:stretch>
            <a:fillRect/>
          </a:stretch>
        </p:blipFill>
        <p:spPr>
          <a:xfrm>
            <a:off x="3918903" y="821572"/>
            <a:ext cx="3951830" cy="3719375"/>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1122" y="377514"/>
            <a:ext cx="1391989" cy="323746"/>
          </a:xfrm>
          <a:prstGeom prst="rect">
            <a:avLst/>
          </a:prstGeom>
        </p:spPr>
      </p:pic>
      <p:pic>
        <p:nvPicPr>
          <p:cNvPr id="3" name="object 3"/>
          <p:cNvPicPr/>
          <p:nvPr/>
        </p:nvPicPr>
        <p:blipFill>
          <a:blip r:embed="rId3" cstate="print"/>
          <a:stretch>
            <a:fillRect/>
          </a:stretch>
        </p:blipFill>
        <p:spPr>
          <a:xfrm>
            <a:off x="8853726" y="4902762"/>
            <a:ext cx="87331" cy="56781"/>
          </a:xfrm>
          <a:prstGeom prst="rect">
            <a:avLst/>
          </a:prstGeom>
        </p:spPr>
      </p:pic>
      <p:pic>
        <p:nvPicPr>
          <p:cNvPr id="4" name="object 4"/>
          <p:cNvPicPr/>
          <p:nvPr/>
        </p:nvPicPr>
        <p:blipFill>
          <a:blip r:embed="rId4" cstate="print"/>
          <a:stretch>
            <a:fillRect/>
          </a:stretch>
        </p:blipFill>
        <p:spPr>
          <a:xfrm>
            <a:off x="345821" y="4908915"/>
            <a:ext cx="1283966" cy="72957"/>
          </a:xfrm>
          <a:prstGeom prst="rect">
            <a:avLst/>
          </a:prstGeom>
        </p:spPr>
      </p:pic>
      <p:pic>
        <p:nvPicPr>
          <p:cNvPr id="5" name="object 5"/>
          <p:cNvPicPr/>
          <p:nvPr/>
        </p:nvPicPr>
        <p:blipFill>
          <a:blip r:embed="rId5" cstate="print"/>
          <a:stretch>
            <a:fillRect/>
          </a:stretch>
        </p:blipFill>
        <p:spPr>
          <a:xfrm>
            <a:off x="2198907" y="4902761"/>
            <a:ext cx="2699000" cy="96969"/>
          </a:xfrm>
          <a:prstGeom prst="rect">
            <a:avLst/>
          </a:prstGeom>
        </p:spPr>
      </p:pic>
      <p:pic>
        <p:nvPicPr>
          <p:cNvPr id="6" name="object 6"/>
          <p:cNvPicPr/>
          <p:nvPr/>
        </p:nvPicPr>
        <p:blipFill>
          <a:blip r:embed="rId6" cstate="print"/>
          <a:stretch>
            <a:fillRect/>
          </a:stretch>
        </p:blipFill>
        <p:spPr>
          <a:xfrm>
            <a:off x="4833654" y="1755702"/>
            <a:ext cx="3636355" cy="2351327"/>
          </a:xfrm>
          <a:prstGeom prst="rect">
            <a:avLst/>
          </a:prstGeom>
        </p:spPr>
      </p:pic>
      <p:pic>
        <p:nvPicPr>
          <p:cNvPr id="7" name="object 7"/>
          <p:cNvPicPr/>
          <p:nvPr/>
        </p:nvPicPr>
        <p:blipFill>
          <a:blip r:embed="rId7" cstate="print"/>
          <a:stretch>
            <a:fillRect/>
          </a:stretch>
        </p:blipFill>
        <p:spPr>
          <a:xfrm>
            <a:off x="318557" y="1690927"/>
            <a:ext cx="3932831" cy="2211461"/>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1122" y="377514"/>
            <a:ext cx="1391989" cy="323746"/>
          </a:xfrm>
          <a:prstGeom prst="rect">
            <a:avLst/>
          </a:prstGeom>
        </p:spPr>
      </p:pic>
      <p:pic>
        <p:nvPicPr>
          <p:cNvPr id="3" name="object 3"/>
          <p:cNvPicPr/>
          <p:nvPr/>
        </p:nvPicPr>
        <p:blipFill>
          <a:blip r:embed="rId3" cstate="print"/>
          <a:stretch>
            <a:fillRect/>
          </a:stretch>
        </p:blipFill>
        <p:spPr>
          <a:xfrm>
            <a:off x="8853726" y="4902762"/>
            <a:ext cx="87331" cy="56781"/>
          </a:xfrm>
          <a:prstGeom prst="rect">
            <a:avLst/>
          </a:prstGeom>
        </p:spPr>
      </p:pic>
      <p:pic>
        <p:nvPicPr>
          <p:cNvPr id="4" name="object 4"/>
          <p:cNvPicPr/>
          <p:nvPr/>
        </p:nvPicPr>
        <p:blipFill>
          <a:blip r:embed="rId4" cstate="print"/>
          <a:stretch>
            <a:fillRect/>
          </a:stretch>
        </p:blipFill>
        <p:spPr>
          <a:xfrm>
            <a:off x="345821" y="4908915"/>
            <a:ext cx="1283966" cy="72957"/>
          </a:xfrm>
          <a:prstGeom prst="rect">
            <a:avLst/>
          </a:prstGeom>
        </p:spPr>
      </p:pic>
      <p:pic>
        <p:nvPicPr>
          <p:cNvPr id="5" name="object 5"/>
          <p:cNvPicPr/>
          <p:nvPr/>
        </p:nvPicPr>
        <p:blipFill>
          <a:blip r:embed="rId5" cstate="print"/>
          <a:stretch>
            <a:fillRect/>
          </a:stretch>
        </p:blipFill>
        <p:spPr>
          <a:xfrm>
            <a:off x="2198907" y="4902761"/>
            <a:ext cx="2699000" cy="96969"/>
          </a:xfrm>
          <a:prstGeom prst="rect">
            <a:avLst/>
          </a:prstGeom>
        </p:spPr>
      </p:pic>
      <p:pic>
        <p:nvPicPr>
          <p:cNvPr id="6" name="object 6"/>
          <p:cNvPicPr/>
          <p:nvPr/>
        </p:nvPicPr>
        <p:blipFill>
          <a:blip r:embed="rId6" cstate="print"/>
          <a:stretch>
            <a:fillRect/>
          </a:stretch>
        </p:blipFill>
        <p:spPr>
          <a:xfrm>
            <a:off x="4706349" y="1330141"/>
            <a:ext cx="3852456" cy="2831022"/>
          </a:xfrm>
          <a:prstGeom prst="rect">
            <a:avLst/>
          </a:prstGeom>
        </p:spPr>
      </p:pic>
      <p:pic>
        <p:nvPicPr>
          <p:cNvPr id="7" name="object 7"/>
          <p:cNvPicPr/>
          <p:nvPr/>
        </p:nvPicPr>
        <p:blipFill>
          <a:blip r:embed="rId7" cstate="print"/>
          <a:stretch>
            <a:fillRect/>
          </a:stretch>
        </p:blipFill>
        <p:spPr>
          <a:xfrm>
            <a:off x="470551" y="1211198"/>
            <a:ext cx="3932831" cy="2949623"/>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1122" y="377514"/>
            <a:ext cx="1391989" cy="323746"/>
          </a:xfrm>
          <a:prstGeom prst="rect">
            <a:avLst/>
          </a:prstGeom>
        </p:spPr>
      </p:pic>
      <p:pic>
        <p:nvPicPr>
          <p:cNvPr id="3" name="object 3"/>
          <p:cNvPicPr/>
          <p:nvPr/>
        </p:nvPicPr>
        <p:blipFill>
          <a:blip r:embed="rId3" cstate="print"/>
          <a:stretch>
            <a:fillRect/>
          </a:stretch>
        </p:blipFill>
        <p:spPr>
          <a:xfrm>
            <a:off x="8853726" y="4902762"/>
            <a:ext cx="87331" cy="56781"/>
          </a:xfrm>
          <a:prstGeom prst="rect">
            <a:avLst/>
          </a:prstGeom>
        </p:spPr>
      </p:pic>
      <p:pic>
        <p:nvPicPr>
          <p:cNvPr id="4" name="object 4"/>
          <p:cNvPicPr/>
          <p:nvPr/>
        </p:nvPicPr>
        <p:blipFill>
          <a:blip r:embed="rId4" cstate="print"/>
          <a:stretch>
            <a:fillRect/>
          </a:stretch>
        </p:blipFill>
        <p:spPr>
          <a:xfrm>
            <a:off x="345821" y="4908915"/>
            <a:ext cx="1283966" cy="72957"/>
          </a:xfrm>
          <a:prstGeom prst="rect">
            <a:avLst/>
          </a:prstGeom>
        </p:spPr>
      </p:pic>
      <p:pic>
        <p:nvPicPr>
          <p:cNvPr id="5" name="object 5"/>
          <p:cNvPicPr/>
          <p:nvPr/>
        </p:nvPicPr>
        <p:blipFill>
          <a:blip r:embed="rId5" cstate="print"/>
          <a:stretch>
            <a:fillRect/>
          </a:stretch>
        </p:blipFill>
        <p:spPr>
          <a:xfrm>
            <a:off x="2198907" y="4902761"/>
            <a:ext cx="2699000" cy="96969"/>
          </a:xfrm>
          <a:prstGeom prst="rect">
            <a:avLst/>
          </a:prstGeom>
        </p:spPr>
      </p:pic>
      <p:pic>
        <p:nvPicPr>
          <p:cNvPr id="6" name="object 6"/>
          <p:cNvPicPr/>
          <p:nvPr/>
        </p:nvPicPr>
        <p:blipFill>
          <a:blip r:embed="rId6" cstate="print"/>
          <a:stretch>
            <a:fillRect/>
          </a:stretch>
        </p:blipFill>
        <p:spPr>
          <a:xfrm>
            <a:off x="4692460" y="1263597"/>
            <a:ext cx="3924600" cy="2682588"/>
          </a:xfrm>
          <a:prstGeom prst="rect">
            <a:avLst/>
          </a:prstGeom>
        </p:spPr>
      </p:pic>
      <p:pic>
        <p:nvPicPr>
          <p:cNvPr id="7" name="object 7"/>
          <p:cNvPicPr/>
          <p:nvPr/>
        </p:nvPicPr>
        <p:blipFill>
          <a:blip r:embed="rId7" cstate="print"/>
          <a:stretch>
            <a:fillRect/>
          </a:stretch>
        </p:blipFill>
        <p:spPr>
          <a:xfrm>
            <a:off x="475300" y="1239697"/>
            <a:ext cx="3932831" cy="2620863"/>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1122" y="377514"/>
            <a:ext cx="1391989" cy="323746"/>
          </a:xfrm>
          <a:prstGeom prst="rect">
            <a:avLst/>
          </a:prstGeom>
        </p:spPr>
      </p:pic>
      <p:pic>
        <p:nvPicPr>
          <p:cNvPr id="3" name="object 3"/>
          <p:cNvPicPr/>
          <p:nvPr/>
        </p:nvPicPr>
        <p:blipFill>
          <a:blip r:embed="rId3" cstate="print"/>
          <a:stretch>
            <a:fillRect/>
          </a:stretch>
        </p:blipFill>
        <p:spPr>
          <a:xfrm>
            <a:off x="8853726" y="4902762"/>
            <a:ext cx="87331" cy="56781"/>
          </a:xfrm>
          <a:prstGeom prst="rect">
            <a:avLst/>
          </a:prstGeom>
        </p:spPr>
      </p:pic>
      <p:pic>
        <p:nvPicPr>
          <p:cNvPr id="4" name="object 4"/>
          <p:cNvPicPr/>
          <p:nvPr/>
        </p:nvPicPr>
        <p:blipFill>
          <a:blip r:embed="rId4" cstate="print"/>
          <a:stretch>
            <a:fillRect/>
          </a:stretch>
        </p:blipFill>
        <p:spPr>
          <a:xfrm>
            <a:off x="345821" y="4908915"/>
            <a:ext cx="1283966" cy="72957"/>
          </a:xfrm>
          <a:prstGeom prst="rect">
            <a:avLst/>
          </a:prstGeom>
        </p:spPr>
      </p:pic>
      <p:pic>
        <p:nvPicPr>
          <p:cNvPr id="5" name="object 5"/>
          <p:cNvPicPr/>
          <p:nvPr/>
        </p:nvPicPr>
        <p:blipFill>
          <a:blip r:embed="rId5" cstate="print"/>
          <a:stretch>
            <a:fillRect/>
          </a:stretch>
        </p:blipFill>
        <p:spPr>
          <a:xfrm>
            <a:off x="2198907" y="4902761"/>
            <a:ext cx="2699000" cy="96969"/>
          </a:xfrm>
          <a:prstGeom prst="rect">
            <a:avLst/>
          </a:prstGeom>
        </p:spPr>
      </p:pic>
      <p:pic>
        <p:nvPicPr>
          <p:cNvPr id="6" name="object 6"/>
          <p:cNvPicPr/>
          <p:nvPr/>
        </p:nvPicPr>
        <p:blipFill>
          <a:blip r:embed="rId6" cstate="print"/>
          <a:stretch>
            <a:fillRect/>
          </a:stretch>
        </p:blipFill>
        <p:spPr>
          <a:xfrm>
            <a:off x="3648164" y="607974"/>
            <a:ext cx="4108574" cy="3918582"/>
          </a:xfrm>
          <a:prstGeom prst="rect">
            <a:avLst/>
          </a:prstGeom>
        </p:spPr>
      </p:pic>
      <p:pic>
        <p:nvPicPr>
          <p:cNvPr id="7" name="object 7"/>
          <p:cNvPicPr/>
          <p:nvPr/>
        </p:nvPicPr>
        <p:blipFill>
          <a:blip r:embed="rId7" cstate="print"/>
          <a:stretch>
            <a:fillRect/>
          </a:stretch>
        </p:blipFill>
        <p:spPr>
          <a:xfrm>
            <a:off x="1387262" y="1021206"/>
            <a:ext cx="2061411" cy="3092117"/>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1122" y="377514"/>
            <a:ext cx="1391989" cy="323746"/>
          </a:xfrm>
          <a:prstGeom prst="rect">
            <a:avLst/>
          </a:prstGeom>
        </p:spPr>
      </p:pic>
      <p:pic>
        <p:nvPicPr>
          <p:cNvPr id="3" name="object 3"/>
          <p:cNvPicPr/>
          <p:nvPr/>
        </p:nvPicPr>
        <p:blipFill>
          <a:blip r:embed="rId3" cstate="print"/>
          <a:stretch>
            <a:fillRect/>
          </a:stretch>
        </p:blipFill>
        <p:spPr>
          <a:xfrm>
            <a:off x="8853726" y="4902762"/>
            <a:ext cx="87331" cy="56781"/>
          </a:xfrm>
          <a:prstGeom prst="rect">
            <a:avLst/>
          </a:prstGeom>
        </p:spPr>
      </p:pic>
      <p:pic>
        <p:nvPicPr>
          <p:cNvPr id="4" name="object 4"/>
          <p:cNvPicPr/>
          <p:nvPr/>
        </p:nvPicPr>
        <p:blipFill>
          <a:blip r:embed="rId4" cstate="print"/>
          <a:stretch>
            <a:fillRect/>
          </a:stretch>
        </p:blipFill>
        <p:spPr>
          <a:xfrm>
            <a:off x="345821" y="4908915"/>
            <a:ext cx="1283966" cy="72957"/>
          </a:xfrm>
          <a:prstGeom prst="rect">
            <a:avLst/>
          </a:prstGeom>
        </p:spPr>
      </p:pic>
      <p:pic>
        <p:nvPicPr>
          <p:cNvPr id="5" name="object 5"/>
          <p:cNvPicPr/>
          <p:nvPr/>
        </p:nvPicPr>
        <p:blipFill>
          <a:blip r:embed="rId5" cstate="print"/>
          <a:stretch>
            <a:fillRect/>
          </a:stretch>
        </p:blipFill>
        <p:spPr>
          <a:xfrm>
            <a:off x="2198907" y="4902761"/>
            <a:ext cx="2699000" cy="96969"/>
          </a:xfrm>
          <a:prstGeom prst="rect">
            <a:avLst/>
          </a:prstGeom>
        </p:spPr>
      </p:pic>
      <p:pic>
        <p:nvPicPr>
          <p:cNvPr id="6" name="object 6"/>
          <p:cNvPicPr/>
          <p:nvPr/>
        </p:nvPicPr>
        <p:blipFill>
          <a:blip r:embed="rId6" cstate="print"/>
          <a:stretch>
            <a:fillRect/>
          </a:stretch>
        </p:blipFill>
        <p:spPr>
          <a:xfrm>
            <a:off x="4775824" y="1373017"/>
            <a:ext cx="3866837" cy="2436537"/>
          </a:xfrm>
          <a:prstGeom prst="rect">
            <a:avLst/>
          </a:prstGeom>
        </p:spPr>
      </p:pic>
      <p:pic>
        <p:nvPicPr>
          <p:cNvPr id="7" name="object 7"/>
          <p:cNvPicPr/>
          <p:nvPr/>
        </p:nvPicPr>
        <p:blipFill>
          <a:blip r:embed="rId7" cstate="print"/>
          <a:stretch>
            <a:fillRect/>
          </a:stretch>
        </p:blipFill>
        <p:spPr>
          <a:xfrm>
            <a:off x="318557" y="1249196"/>
            <a:ext cx="3932831" cy="2626937"/>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321" y="0"/>
            <a:ext cx="9143358" cy="5143139"/>
          </a:xfrm>
          <a:prstGeom prst="rect">
            <a:avLst/>
          </a:prstGeom>
        </p:spPr>
      </p:pic>
      <p:sp>
        <p:nvSpPr>
          <p:cNvPr id="3" name="object 3"/>
          <p:cNvSpPr/>
          <p:nvPr/>
        </p:nvSpPr>
        <p:spPr>
          <a:xfrm>
            <a:off x="321" y="0"/>
            <a:ext cx="9143358" cy="514321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7E7E7E">
              <a:alpha val="75000"/>
            </a:srgbClr>
          </a:solidFill>
        </p:spPr>
        <p:txBody>
          <a:bodyPr wrap="square" lIns="0" tIns="0" rIns="0" bIns="0" rtlCol="0"/>
          <a:lstStyle/>
          <a:p>
            <a:endParaRPr sz="641"/>
          </a:p>
        </p:txBody>
      </p:sp>
      <p:sp>
        <p:nvSpPr>
          <p:cNvPr id="4" name="object 4"/>
          <p:cNvSpPr/>
          <p:nvPr/>
        </p:nvSpPr>
        <p:spPr>
          <a:xfrm>
            <a:off x="4457705" y="2281083"/>
            <a:ext cx="1009928" cy="533411"/>
          </a:xfrm>
          <a:custGeom>
            <a:avLst/>
            <a:gdLst/>
            <a:ahLst/>
            <a:cxnLst/>
            <a:rect l="l" t="t" r="r" b="b"/>
            <a:pathLst>
              <a:path w="2220595" h="1172845">
                <a:moveTo>
                  <a:pt x="1492123" y="1006373"/>
                </a:moveTo>
                <a:lnTo>
                  <a:pt x="1492008" y="1006500"/>
                </a:lnTo>
                <a:lnTo>
                  <a:pt x="1347216" y="840498"/>
                </a:lnTo>
                <a:lnTo>
                  <a:pt x="563956" y="840498"/>
                </a:lnTo>
                <a:lnTo>
                  <a:pt x="513803" y="835482"/>
                </a:lnTo>
                <a:lnTo>
                  <a:pt x="468376" y="821029"/>
                </a:lnTo>
                <a:lnTo>
                  <a:pt x="428294" y="798042"/>
                </a:lnTo>
                <a:lnTo>
                  <a:pt x="394144" y="767397"/>
                </a:lnTo>
                <a:lnTo>
                  <a:pt x="366534" y="730008"/>
                </a:lnTo>
                <a:lnTo>
                  <a:pt x="346062" y="686752"/>
                </a:lnTo>
                <a:lnTo>
                  <a:pt x="333349" y="638530"/>
                </a:lnTo>
                <a:lnTo>
                  <a:pt x="328968" y="586244"/>
                </a:lnTo>
                <a:lnTo>
                  <a:pt x="333286" y="534657"/>
                </a:lnTo>
                <a:lnTo>
                  <a:pt x="346062" y="485736"/>
                </a:lnTo>
                <a:lnTo>
                  <a:pt x="366534" y="442480"/>
                </a:lnTo>
                <a:lnTo>
                  <a:pt x="394144" y="405079"/>
                </a:lnTo>
                <a:lnTo>
                  <a:pt x="428294" y="374446"/>
                </a:lnTo>
                <a:lnTo>
                  <a:pt x="468376" y="351447"/>
                </a:lnTo>
                <a:lnTo>
                  <a:pt x="513803" y="336994"/>
                </a:lnTo>
                <a:lnTo>
                  <a:pt x="563956" y="331978"/>
                </a:lnTo>
                <a:lnTo>
                  <a:pt x="636155" y="331978"/>
                </a:lnTo>
                <a:lnTo>
                  <a:pt x="781304" y="166357"/>
                </a:lnTo>
                <a:lnTo>
                  <a:pt x="636155" y="0"/>
                </a:lnTo>
                <a:lnTo>
                  <a:pt x="563956" y="0"/>
                </a:lnTo>
                <a:lnTo>
                  <a:pt x="515327" y="1752"/>
                </a:lnTo>
                <a:lnTo>
                  <a:pt x="468223" y="6972"/>
                </a:lnTo>
                <a:lnTo>
                  <a:pt x="422732" y="15544"/>
                </a:lnTo>
                <a:lnTo>
                  <a:pt x="378980" y="27393"/>
                </a:lnTo>
                <a:lnTo>
                  <a:pt x="337045" y="42418"/>
                </a:lnTo>
                <a:lnTo>
                  <a:pt x="297065" y="60540"/>
                </a:lnTo>
                <a:lnTo>
                  <a:pt x="259118" y="81648"/>
                </a:lnTo>
                <a:lnTo>
                  <a:pt x="223329" y="105651"/>
                </a:lnTo>
                <a:lnTo>
                  <a:pt x="189788" y="132461"/>
                </a:lnTo>
                <a:lnTo>
                  <a:pt x="158610" y="161988"/>
                </a:lnTo>
                <a:lnTo>
                  <a:pt x="129908" y="194144"/>
                </a:lnTo>
                <a:lnTo>
                  <a:pt x="103771" y="228828"/>
                </a:lnTo>
                <a:lnTo>
                  <a:pt x="80314" y="265950"/>
                </a:lnTo>
                <a:lnTo>
                  <a:pt x="59639" y="305409"/>
                </a:lnTo>
                <a:lnTo>
                  <a:pt x="41859" y="347129"/>
                </a:lnTo>
                <a:lnTo>
                  <a:pt x="27063" y="390994"/>
                </a:lnTo>
                <a:lnTo>
                  <a:pt x="15379" y="436943"/>
                </a:lnTo>
                <a:lnTo>
                  <a:pt x="6908" y="484860"/>
                </a:lnTo>
                <a:lnTo>
                  <a:pt x="1816" y="533946"/>
                </a:lnTo>
                <a:lnTo>
                  <a:pt x="1739" y="534657"/>
                </a:lnTo>
                <a:lnTo>
                  <a:pt x="0" y="586244"/>
                </a:lnTo>
                <a:lnTo>
                  <a:pt x="1790" y="637832"/>
                </a:lnTo>
                <a:lnTo>
                  <a:pt x="7010" y="686752"/>
                </a:lnTo>
                <a:lnTo>
                  <a:pt x="15811" y="735545"/>
                </a:lnTo>
                <a:lnTo>
                  <a:pt x="27774" y="781481"/>
                </a:lnTo>
                <a:lnTo>
                  <a:pt x="42887" y="825360"/>
                </a:lnTo>
                <a:lnTo>
                  <a:pt x="61023" y="867079"/>
                </a:lnTo>
                <a:lnTo>
                  <a:pt x="82067" y="906538"/>
                </a:lnTo>
                <a:lnTo>
                  <a:pt x="105879" y="943660"/>
                </a:lnTo>
                <a:lnTo>
                  <a:pt x="132359" y="978344"/>
                </a:lnTo>
                <a:lnTo>
                  <a:pt x="161366" y="1010488"/>
                </a:lnTo>
                <a:lnTo>
                  <a:pt x="192786" y="1040015"/>
                </a:lnTo>
                <a:lnTo>
                  <a:pt x="226491" y="1066838"/>
                </a:lnTo>
                <a:lnTo>
                  <a:pt x="262382" y="1090841"/>
                </a:lnTo>
                <a:lnTo>
                  <a:pt x="300304" y="1111948"/>
                </a:lnTo>
                <a:lnTo>
                  <a:pt x="340144" y="1130058"/>
                </a:lnTo>
                <a:lnTo>
                  <a:pt x="381800" y="1145095"/>
                </a:lnTo>
                <a:lnTo>
                  <a:pt x="425119" y="1156944"/>
                </a:lnTo>
                <a:lnTo>
                  <a:pt x="470001" y="1165517"/>
                </a:lnTo>
                <a:lnTo>
                  <a:pt x="516318" y="1170736"/>
                </a:lnTo>
                <a:lnTo>
                  <a:pt x="563956" y="1172489"/>
                </a:lnTo>
                <a:lnTo>
                  <a:pt x="1346733" y="1172489"/>
                </a:lnTo>
                <a:lnTo>
                  <a:pt x="1491907" y="1006614"/>
                </a:lnTo>
                <a:lnTo>
                  <a:pt x="1492123" y="1006614"/>
                </a:lnTo>
                <a:lnTo>
                  <a:pt x="1492123" y="1006373"/>
                </a:lnTo>
                <a:close/>
              </a:path>
              <a:path w="2220595" h="1172845">
                <a:moveTo>
                  <a:pt x="2220315" y="586486"/>
                </a:moveTo>
                <a:lnTo>
                  <a:pt x="2218563" y="534670"/>
                </a:lnTo>
                <a:lnTo>
                  <a:pt x="2213381" y="484682"/>
                </a:lnTo>
                <a:lnTo>
                  <a:pt x="2204897" y="436613"/>
                </a:lnTo>
                <a:lnTo>
                  <a:pt x="2193188" y="390563"/>
                </a:lnTo>
                <a:lnTo>
                  <a:pt x="2178380" y="346608"/>
                </a:lnTo>
                <a:lnTo>
                  <a:pt x="2160562" y="304850"/>
                </a:lnTo>
                <a:lnTo>
                  <a:pt x="2139861" y="265366"/>
                </a:lnTo>
                <a:lnTo>
                  <a:pt x="2116366" y="228257"/>
                </a:lnTo>
                <a:lnTo>
                  <a:pt x="2090204" y="193586"/>
                </a:lnTo>
                <a:lnTo>
                  <a:pt x="2061451" y="161480"/>
                </a:lnTo>
                <a:lnTo>
                  <a:pt x="2030234" y="132003"/>
                </a:lnTo>
                <a:lnTo>
                  <a:pt x="1996668" y="105244"/>
                </a:lnTo>
                <a:lnTo>
                  <a:pt x="1960841" y="81305"/>
                </a:lnTo>
                <a:lnTo>
                  <a:pt x="1922868" y="60274"/>
                </a:lnTo>
                <a:lnTo>
                  <a:pt x="1882851" y="42227"/>
                </a:lnTo>
                <a:lnTo>
                  <a:pt x="1840890" y="27254"/>
                </a:lnTo>
                <a:lnTo>
                  <a:pt x="1797113" y="15468"/>
                </a:lnTo>
                <a:lnTo>
                  <a:pt x="1751609" y="6934"/>
                </a:lnTo>
                <a:lnTo>
                  <a:pt x="1704492" y="1739"/>
                </a:lnTo>
                <a:lnTo>
                  <a:pt x="1655864" y="0"/>
                </a:lnTo>
                <a:lnTo>
                  <a:pt x="911517" y="0"/>
                </a:lnTo>
                <a:lnTo>
                  <a:pt x="1056665" y="166357"/>
                </a:lnTo>
                <a:lnTo>
                  <a:pt x="912253" y="331978"/>
                </a:lnTo>
                <a:lnTo>
                  <a:pt x="1656118" y="331978"/>
                </a:lnTo>
                <a:lnTo>
                  <a:pt x="1706270" y="337070"/>
                </a:lnTo>
                <a:lnTo>
                  <a:pt x="1751685" y="351688"/>
                </a:lnTo>
                <a:lnTo>
                  <a:pt x="1791779" y="374891"/>
                </a:lnTo>
                <a:lnTo>
                  <a:pt x="1825917" y="405714"/>
                </a:lnTo>
                <a:lnTo>
                  <a:pt x="1853526" y="443217"/>
                </a:lnTo>
                <a:lnTo>
                  <a:pt x="1873999" y="486448"/>
                </a:lnTo>
                <a:lnTo>
                  <a:pt x="1886712" y="534441"/>
                </a:lnTo>
                <a:lnTo>
                  <a:pt x="1891093" y="586244"/>
                </a:lnTo>
                <a:lnTo>
                  <a:pt x="1886712" y="638048"/>
                </a:lnTo>
                <a:lnTo>
                  <a:pt x="1873999" y="686041"/>
                </a:lnTo>
                <a:lnTo>
                  <a:pt x="1853526" y="729259"/>
                </a:lnTo>
                <a:lnTo>
                  <a:pt x="1825917" y="766762"/>
                </a:lnTo>
                <a:lnTo>
                  <a:pt x="1791779" y="797598"/>
                </a:lnTo>
                <a:lnTo>
                  <a:pt x="1751685" y="820801"/>
                </a:lnTo>
                <a:lnTo>
                  <a:pt x="1706270" y="835418"/>
                </a:lnTo>
                <a:lnTo>
                  <a:pt x="1656118" y="840498"/>
                </a:lnTo>
                <a:lnTo>
                  <a:pt x="1622818" y="840498"/>
                </a:lnTo>
                <a:lnTo>
                  <a:pt x="1767725" y="1006614"/>
                </a:lnTo>
                <a:lnTo>
                  <a:pt x="1623072" y="1172730"/>
                </a:lnTo>
                <a:lnTo>
                  <a:pt x="1656359" y="1172730"/>
                </a:lnTo>
                <a:lnTo>
                  <a:pt x="1704975" y="1170990"/>
                </a:lnTo>
                <a:lnTo>
                  <a:pt x="1752092" y="1165809"/>
                </a:lnTo>
                <a:lnTo>
                  <a:pt x="1797570" y="1157274"/>
                </a:lnTo>
                <a:lnTo>
                  <a:pt x="1841334" y="1145489"/>
                </a:lnTo>
                <a:lnTo>
                  <a:pt x="1883257" y="1130541"/>
                </a:lnTo>
                <a:lnTo>
                  <a:pt x="1923249" y="1112507"/>
                </a:lnTo>
                <a:lnTo>
                  <a:pt x="1961184" y="1091488"/>
                </a:lnTo>
                <a:lnTo>
                  <a:pt x="1996986" y="1067562"/>
                </a:lnTo>
                <a:lnTo>
                  <a:pt x="2030526" y="1040828"/>
                </a:lnTo>
                <a:lnTo>
                  <a:pt x="2061692" y="1011364"/>
                </a:lnTo>
                <a:lnTo>
                  <a:pt x="2090407" y="979271"/>
                </a:lnTo>
                <a:lnTo>
                  <a:pt x="2116544" y="944626"/>
                </a:lnTo>
                <a:lnTo>
                  <a:pt x="2140000" y="907529"/>
                </a:lnTo>
                <a:lnTo>
                  <a:pt x="2160676" y="868070"/>
                </a:lnTo>
                <a:lnTo>
                  <a:pt x="2178456" y="826312"/>
                </a:lnTo>
                <a:lnTo>
                  <a:pt x="2193239" y="782383"/>
                </a:lnTo>
                <a:lnTo>
                  <a:pt x="2204923" y="736333"/>
                </a:lnTo>
                <a:lnTo>
                  <a:pt x="2213406" y="688276"/>
                </a:lnTo>
                <a:lnTo>
                  <a:pt x="2218563" y="638302"/>
                </a:lnTo>
                <a:lnTo>
                  <a:pt x="2220315" y="586486"/>
                </a:lnTo>
                <a:close/>
              </a:path>
            </a:pathLst>
          </a:custGeom>
          <a:solidFill>
            <a:srgbClr val="FFD848"/>
          </a:solidFill>
        </p:spPr>
        <p:txBody>
          <a:bodyPr wrap="square" lIns="0" tIns="0" rIns="0" bIns="0" rtlCol="0"/>
          <a:lstStyle/>
          <a:p>
            <a:endParaRPr sz="641"/>
          </a:p>
        </p:txBody>
      </p:sp>
      <p:sp>
        <p:nvSpPr>
          <p:cNvPr id="5" name="object 5"/>
          <p:cNvSpPr/>
          <p:nvPr/>
        </p:nvSpPr>
        <p:spPr>
          <a:xfrm>
            <a:off x="3676713" y="1726617"/>
            <a:ext cx="279268" cy="424534"/>
          </a:xfrm>
          <a:custGeom>
            <a:avLst/>
            <a:gdLst/>
            <a:ahLst/>
            <a:cxnLst/>
            <a:rect l="l" t="t" r="r" b="b"/>
            <a:pathLst>
              <a:path w="614045" h="933450">
                <a:moveTo>
                  <a:pt x="311980" y="0"/>
                </a:moveTo>
                <a:lnTo>
                  <a:pt x="0" y="0"/>
                </a:lnTo>
                <a:lnTo>
                  <a:pt x="0" y="933118"/>
                </a:lnTo>
                <a:lnTo>
                  <a:pt x="126362" y="933118"/>
                </a:lnTo>
                <a:lnTo>
                  <a:pt x="126362" y="575746"/>
                </a:lnTo>
                <a:lnTo>
                  <a:pt x="300570" y="575746"/>
                </a:lnTo>
                <a:lnTo>
                  <a:pt x="358337" y="572417"/>
                </a:lnTo>
                <a:lnTo>
                  <a:pt x="410379" y="562429"/>
                </a:lnTo>
                <a:lnTo>
                  <a:pt x="456775" y="545775"/>
                </a:lnTo>
                <a:lnTo>
                  <a:pt x="497599" y="522449"/>
                </a:lnTo>
                <a:lnTo>
                  <a:pt x="532930" y="492445"/>
                </a:lnTo>
                <a:lnTo>
                  <a:pt x="561004" y="458339"/>
                </a:lnTo>
                <a:lnTo>
                  <a:pt x="126362" y="458339"/>
                </a:lnTo>
                <a:lnTo>
                  <a:pt x="126362" y="118633"/>
                </a:lnTo>
                <a:lnTo>
                  <a:pt x="561656" y="118633"/>
                </a:lnTo>
                <a:lnTo>
                  <a:pt x="536733" y="85877"/>
                </a:lnTo>
                <a:lnTo>
                  <a:pt x="502935" y="55134"/>
                </a:lnTo>
                <a:lnTo>
                  <a:pt x="463626" y="31110"/>
                </a:lnTo>
                <a:lnTo>
                  <a:pt x="418740" y="13869"/>
                </a:lnTo>
                <a:lnTo>
                  <a:pt x="368213" y="3478"/>
                </a:lnTo>
                <a:lnTo>
                  <a:pt x="311980" y="0"/>
                </a:lnTo>
                <a:close/>
              </a:path>
              <a:path w="614045" h="933450">
                <a:moveTo>
                  <a:pt x="561656" y="118633"/>
                </a:moveTo>
                <a:lnTo>
                  <a:pt x="319586" y="118633"/>
                </a:lnTo>
                <a:lnTo>
                  <a:pt x="369300" y="124406"/>
                </a:lnTo>
                <a:lnTo>
                  <a:pt x="410838" y="140811"/>
                </a:lnTo>
                <a:lnTo>
                  <a:pt x="443817" y="166479"/>
                </a:lnTo>
                <a:lnTo>
                  <a:pt x="467849" y="200039"/>
                </a:lnTo>
                <a:lnTo>
                  <a:pt x="482551" y="240122"/>
                </a:lnTo>
                <a:lnTo>
                  <a:pt x="487537" y="285358"/>
                </a:lnTo>
                <a:lnTo>
                  <a:pt x="482296" y="331057"/>
                </a:lnTo>
                <a:lnTo>
                  <a:pt x="466668" y="372298"/>
                </a:lnTo>
                <a:lnTo>
                  <a:pt x="440795" y="407365"/>
                </a:lnTo>
                <a:lnTo>
                  <a:pt x="404822" y="434539"/>
                </a:lnTo>
                <a:lnTo>
                  <a:pt x="358892" y="452103"/>
                </a:lnTo>
                <a:lnTo>
                  <a:pt x="303146" y="458339"/>
                </a:lnTo>
                <a:lnTo>
                  <a:pt x="561004" y="458339"/>
                </a:lnTo>
                <a:lnTo>
                  <a:pt x="584866" y="418461"/>
                </a:lnTo>
                <a:lnTo>
                  <a:pt x="600971" y="377376"/>
                </a:lnTo>
                <a:lnTo>
                  <a:pt x="610586" y="333806"/>
                </a:lnTo>
                <a:lnTo>
                  <a:pt x="613777" y="287934"/>
                </a:lnTo>
                <a:lnTo>
                  <a:pt x="609019" y="231330"/>
                </a:lnTo>
                <a:lnTo>
                  <a:pt x="594669" y="178854"/>
                </a:lnTo>
                <a:lnTo>
                  <a:pt x="570612" y="130405"/>
                </a:lnTo>
                <a:lnTo>
                  <a:pt x="561656" y="118633"/>
                </a:lnTo>
                <a:close/>
              </a:path>
            </a:pathLst>
          </a:custGeom>
          <a:solidFill>
            <a:srgbClr val="F35EAE"/>
          </a:solidFill>
        </p:spPr>
        <p:txBody>
          <a:bodyPr wrap="square" lIns="0" tIns="0" rIns="0" bIns="0" rtlCol="0"/>
          <a:lstStyle/>
          <a:p>
            <a:endParaRPr sz="641"/>
          </a:p>
        </p:txBody>
      </p:sp>
      <p:sp>
        <p:nvSpPr>
          <p:cNvPr id="6" name="object 6"/>
          <p:cNvSpPr/>
          <p:nvPr/>
        </p:nvSpPr>
        <p:spPr>
          <a:xfrm>
            <a:off x="3978236" y="1719141"/>
            <a:ext cx="439551" cy="438974"/>
          </a:xfrm>
          <a:custGeom>
            <a:avLst/>
            <a:gdLst/>
            <a:ahLst/>
            <a:cxnLst/>
            <a:rect l="l" t="t" r="r" b="b"/>
            <a:pathLst>
              <a:path w="966470" h="965200">
                <a:moveTo>
                  <a:pt x="482385" y="0"/>
                </a:moveTo>
                <a:lnTo>
                  <a:pt x="433544" y="2246"/>
                </a:lnTo>
                <a:lnTo>
                  <a:pt x="386484" y="8974"/>
                </a:lnTo>
                <a:lnTo>
                  <a:pt x="341204" y="20172"/>
                </a:lnTo>
                <a:lnTo>
                  <a:pt x="297702" y="35823"/>
                </a:lnTo>
                <a:lnTo>
                  <a:pt x="255978" y="55913"/>
                </a:lnTo>
                <a:lnTo>
                  <a:pt x="216029" y="80429"/>
                </a:lnTo>
                <a:lnTo>
                  <a:pt x="177854" y="109356"/>
                </a:lnTo>
                <a:lnTo>
                  <a:pt x="141452" y="142678"/>
                </a:lnTo>
                <a:lnTo>
                  <a:pt x="108181" y="179247"/>
                </a:lnTo>
                <a:lnTo>
                  <a:pt x="79394" y="217869"/>
                </a:lnTo>
                <a:lnTo>
                  <a:pt x="55075" y="258473"/>
                </a:lnTo>
                <a:lnTo>
                  <a:pt x="35209" y="300984"/>
                </a:lnTo>
                <a:lnTo>
                  <a:pt x="19783" y="345330"/>
                </a:lnTo>
                <a:lnTo>
                  <a:pt x="8783" y="391437"/>
                </a:lnTo>
                <a:lnTo>
                  <a:pt x="2193" y="439232"/>
                </a:lnTo>
                <a:lnTo>
                  <a:pt x="0" y="488641"/>
                </a:lnTo>
                <a:lnTo>
                  <a:pt x="2135" y="537830"/>
                </a:lnTo>
                <a:lnTo>
                  <a:pt x="8551" y="585020"/>
                </a:lnTo>
                <a:lnTo>
                  <a:pt x="19259" y="630225"/>
                </a:lnTo>
                <a:lnTo>
                  <a:pt x="34274" y="673462"/>
                </a:lnTo>
                <a:lnTo>
                  <a:pt x="53607" y="714743"/>
                </a:lnTo>
                <a:lnTo>
                  <a:pt x="77272" y="754083"/>
                </a:lnTo>
                <a:lnTo>
                  <a:pt x="105281" y="791497"/>
                </a:lnTo>
                <a:lnTo>
                  <a:pt x="137649" y="826998"/>
                </a:lnTo>
                <a:lnTo>
                  <a:pt x="173211" y="859365"/>
                </a:lnTo>
                <a:lnTo>
                  <a:pt x="210794" y="887375"/>
                </a:lnTo>
                <a:lnTo>
                  <a:pt x="250396" y="911040"/>
                </a:lnTo>
                <a:lnTo>
                  <a:pt x="292013" y="930373"/>
                </a:lnTo>
                <a:lnTo>
                  <a:pt x="335643" y="945387"/>
                </a:lnTo>
                <a:lnTo>
                  <a:pt x="381283" y="956096"/>
                </a:lnTo>
                <a:lnTo>
                  <a:pt x="428930" y="962511"/>
                </a:lnTo>
                <a:lnTo>
                  <a:pt x="478582" y="964647"/>
                </a:lnTo>
                <a:lnTo>
                  <a:pt x="527152" y="962511"/>
                </a:lnTo>
                <a:lnTo>
                  <a:pt x="527925" y="962511"/>
                </a:lnTo>
                <a:lnTo>
                  <a:pt x="576112" y="955902"/>
                </a:lnTo>
                <a:lnTo>
                  <a:pt x="622044" y="944967"/>
                </a:lnTo>
                <a:lnTo>
                  <a:pt x="666085" y="929652"/>
                </a:lnTo>
                <a:lnTo>
                  <a:pt x="708235" y="909955"/>
                </a:lnTo>
                <a:lnTo>
                  <a:pt x="748491" y="885874"/>
                </a:lnTo>
                <a:lnTo>
                  <a:pt x="786853" y="857404"/>
                </a:lnTo>
                <a:lnTo>
                  <a:pt x="803713" y="842211"/>
                </a:lnTo>
                <a:lnTo>
                  <a:pt x="482262" y="842211"/>
                </a:lnTo>
                <a:lnTo>
                  <a:pt x="433753" y="839368"/>
                </a:lnTo>
                <a:lnTo>
                  <a:pt x="387970" y="830842"/>
                </a:lnTo>
                <a:lnTo>
                  <a:pt x="344920" y="816631"/>
                </a:lnTo>
                <a:lnTo>
                  <a:pt x="304610" y="796736"/>
                </a:lnTo>
                <a:lnTo>
                  <a:pt x="267046" y="771157"/>
                </a:lnTo>
                <a:lnTo>
                  <a:pt x="232236" y="739894"/>
                </a:lnTo>
                <a:lnTo>
                  <a:pt x="201541" y="703987"/>
                </a:lnTo>
                <a:lnTo>
                  <a:pt x="176343" y="665617"/>
                </a:lnTo>
                <a:lnTo>
                  <a:pt x="156748" y="624792"/>
                </a:lnTo>
                <a:lnTo>
                  <a:pt x="156680" y="624650"/>
                </a:lnTo>
                <a:lnTo>
                  <a:pt x="142693" y="581280"/>
                </a:lnTo>
                <a:lnTo>
                  <a:pt x="142588" y="580953"/>
                </a:lnTo>
                <a:lnTo>
                  <a:pt x="134128" y="534521"/>
                </a:lnTo>
                <a:lnTo>
                  <a:pt x="134105" y="534393"/>
                </a:lnTo>
                <a:lnTo>
                  <a:pt x="131269" y="484838"/>
                </a:lnTo>
                <a:lnTo>
                  <a:pt x="134111" y="435192"/>
                </a:lnTo>
                <a:lnTo>
                  <a:pt x="142638" y="388406"/>
                </a:lnTo>
                <a:lnTo>
                  <a:pt x="156848" y="344414"/>
                </a:lnTo>
                <a:lnTo>
                  <a:pt x="176743" y="303151"/>
                </a:lnTo>
                <a:lnTo>
                  <a:pt x="202322" y="264553"/>
                </a:lnTo>
                <a:lnTo>
                  <a:pt x="233586" y="228556"/>
                </a:lnTo>
                <a:lnTo>
                  <a:pt x="268859" y="196685"/>
                </a:lnTo>
                <a:lnTo>
                  <a:pt x="306513" y="170532"/>
                </a:lnTo>
                <a:lnTo>
                  <a:pt x="346622" y="150131"/>
                </a:lnTo>
                <a:lnTo>
                  <a:pt x="389255" y="135518"/>
                </a:lnTo>
                <a:lnTo>
                  <a:pt x="434486" y="126724"/>
                </a:lnTo>
                <a:lnTo>
                  <a:pt x="482385" y="123785"/>
                </a:lnTo>
                <a:lnTo>
                  <a:pt x="802679" y="123785"/>
                </a:lnTo>
                <a:lnTo>
                  <a:pt x="786915" y="109356"/>
                </a:lnTo>
                <a:lnTo>
                  <a:pt x="748740" y="80429"/>
                </a:lnTo>
                <a:lnTo>
                  <a:pt x="708791" y="55913"/>
                </a:lnTo>
                <a:lnTo>
                  <a:pt x="667067" y="35823"/>
                </a:lnTo>
                <a:lnTo>
                  <a:pt x="623565" y="20172"/>
                </a:lnTo>
                <a:lnTo>
                  <a:pt x="578285" y="8974"/>
                </a:lnTo>
                <a:lnTo>
                  <a:pt x="531226" y="2246"/>
                </a:lnTo>
                <a:lnTo>
                  <a:pt x="482385" y="0"/>
                </a:lnTo>
                <a:close/>
              </a:path>
              <a:path w="966470" h="965200">
                <a:moveTo>
                  <a:pt x="802679" y="123785"/>
                </a:moveTo>
                <a:lnTo>
                  <a:pt x="482385" y="123785"/>
                </a:lnTo>
                <a:lnTo>
                  <a:pt x="531906" y="126724"/>
                </a:lnTo>
                <a:lnTo>
                  <a:pt x="530857" y="126724"/>
                </a:lnTo>
                <a:lnTo>
                  <a:pt x="575832" y="135199"/>
                </a:lnTo>
                <a:lnTo>
                  <a:pt x="618761" y="149518"/>
                </a:lnTo>
                <a:lnTo>
                  <a:pt x="659165" y="169623"/>
                </a:lnTo>
                <a:lnTo>
                  <a:pt x="697047" y="195549"/>
                </a:lnTo>
                <a:lnTo>
                  <a:pt x="732394" y="227329"/>
                </a:lnTo>
                <a:lnTo>
                  <a:pt x="763551" y="263295"/>
                </a:lnTo>
                <a:lnTo>
                  <a:pt x="789130" y="302124"/>
                </a:lnTo>
                <a:lnTo>
                  <a:pt x="809025" y="343693"/>
                </a:lnTo>
                <a:lnTo>
                  <a:pt x="823143" y="387711"/>
                </a:lnTo>
                <a:lnTo>
                  <a:pt x="831712" y="434770"/>
                </a:lnTo>
                <a:lnTo>
                  <a:pt x="834534" y="483611"/>
                </a:lnTo>
                <a:lnTo>
                  <a:pt x="834604" y="484838"/>
                </a:lnTo>
                <a:lnTo>
                  <a:pt x="831881" y="532452"/>
                </a:lnTo>
                <a:lnTo>
                  <a:pt x="823296" y="580953"/>
                </a:lnTo>
                <a:lnTo>
                  <a:pt x="809189" y="624650"/>
                </a:lnTo>
                <a:lnTo>
                  <a:pt x="809143" y="624792"/>
                </a:lnTo>
                <a:lnTo>
                  <a:pt x="809025" y="625156"/>
                </a:lnTo>
                <a:lnTo>
                  <a:pt x="789130" y="666189"/>
                </a:lnTo>
                <a:lnTo>
                  <a:pt x="763551" y="704422"/>
                </a:lnTo>
                <a:lnTo>
                  <a:pt x="732288" y="739894"/>
                </a:lnTo>
                <a:lnTo>
                  <a:pt x="697435" y="771157"/>
                </a:lnTo>
                <a:lnTo>
                  <a:pt x="659860" y="796736"/>
                </a:lnTo>
                <a:lnTo>
                  <a:pt x="619558" y="816631"/>
                </a:lnTo>
                <a:lnTo>
                  <a:pt x="576527" y="830842"/>
                </a:lnTo>
                <a:lnTo>
                  <a:pt x="530763" y="839368"/>
                </a:lnTo>
                <a:lnTo>
                  <a:pt x="482262" y="842211"/>
                </a:lnTo>
                <a:lnTo>
                  <a:pt x="803713" y="842211"/>
                </a:lnTo>
                <a:lnTo>
                  <a:pt x="856641" y="788142"/>
                </a:lnTo>
                <a:lnTo>
                  <a:pt x="885567" y="749967"/>
                </a:lnTo>
                <a:lnTo>
                  <a:pt x="910083" y="710018"/>
                </a:lnTo>
                <a:lnTo>
                  <a:pt x="930174" y="668294"/>
                </a:lnTo>
                <a:lnTo>
                  <a:pt x="945825" y="624792"/>
                </a:lnTo>
                <a:lnTo>
                  <a:pt x="957022" y="579512"/>
                </a:lnTo>
                <a:lnTo>
                  <a:pt x="963750" y="532452"/>
                </a:lnTo>
                <a:lnTo>
                  <a:pt x="965940" y="484838"/>
                </a:lnTo>
                <a:lnTo>
                  <a:pt x="965997" y="483611"/>
                </a:lnTo>
                <a:lnTo>
                  <a:pt x="963770" y="435192"/>
                </a:lnTo>
                <a:lnTo>
                  <a:pt x="963750" y="434770"/>
                </a:lnTo>
                <a:lnTo>
                  <a:pt x="957121" y="388406"/>
                </a:lnTo>
                <a:lnTo>
                  <a:pt x="945825" y="342431"/>
                </a:lnTo>
                <a:lnTo>
                  <a:pt x="930174" y="298929"/>
                </a:lnTo>
                <a:lnTo>
                  <a:pt x="910083" y="257205"/>
                </a:lnTo>
                <a:lnTo>
                  <a:pt x="885567" y="217256"/>
                </a:lnTo>
                <a:lnTo>
                  <a:pt x="856766" y="179247"/>
                </a:lnTo>
                <a:lnTo>
                  <a:pt x="823318" y="142678"/>
                </a:lnTo>
                <a:lnTo>
                  <a:pt x="802679" y="123785"/>
                </a:lnTo>
                <a:close/>
              </a:path>
            </a:pathLst>
          </a:custGeom>
          <a:solidFill>
            <a:srgbClr val="F35EAE"/>
          </a:solidFill>
        </p:spPr>
        <p:txBody>
          <a:bodyPr wrap="square" lIns="0" tIns="0" rIns="0" bIns="0" rtlCol="0"/>
          <a:lstStyle/>
          <a:p>
            <a:endParaRPr sz="641"/>
          </a:p>
        </p:txBody>
      </p:sp>
      <p:sp>
        <p:nvSpPr>
          <p:cNvPr id="7" name="object 7"/>
          <p:cNvSpPr/>
          <p:nvPr/>
        </p:nvSpPr>
        <p:spPr>
          <a:xfrm>
            <a:off x="4459475" y="1726617"/>
            <a:ext cx="297174" cy="424534"/>
          </a:xfrm>
          <a:custGeom>
            <a:avLst/>
            <a:gdLst/>
            <a:ahLst/>
            <a:cxnLst/>
            <a:rect l="l" t="t" r="r" b="b"/>
            <a:pathLst>
              <a:path w="653415" h="933450">
                <a:moveTo>
                  <a:pt x="316887" y="0"/>
                </a:moveTo>
                <a:lnTo>
                  <a:pt x="0" y="0"/>
                </a:lnTo>
                <a:lnTo>
                  <a:pt x="0" y="933118"/>
                </a:lnTo>
                <a:lnTo>
                  <a:pt x="126239" y="933118"/>
                </a:lnTo>
                <a:lnTo>
                  <a:pt x="126239" y="554276"/>
                </a:lnTo>
                <a:lnTo>
                  <a:pt x="399432" y="554276"/>
                </a:lnTo>
                <a:lnTo>
                  <a:pt x="392704" y="544216"/>
                </a:lnTo>
                <a:lnTo>
                  <a:pt x="442260" y="528701"/>
                </a:lnTo>
                <a:lnTo>
                  <a:pt x="485739" y="506446"/>
                </a:lnTo>
                <a:lnTo>
                  <a:pt x="522979" y="478279"/>
                </a:lnTo>
                <a:lnTo>
                  <a:pt x="553816" y="445028"/>
                </a:lnTo>
                <a:lnTo>
                  <a:pt x="559889" y="435643"/>
                </a:lnTo>
                <a:lnTo>
                  <a:pt x="126239" y="435643"/>
                </a:lnTo>
                <a:lnTo>
                  <a:pt x="126239" y="119982"/>
                </a:lnTo>
                <a:lnTo>
                  <a:pt x="561817" y="119982"/>
                </a:lnTo>
                <a:lnTo>
                  <a:pt x="532807" y="83301"/>
                </a:lnTo>
                <a:lnTo>
                  <a:pt x="499916" y="53296"/>
                </a:lnTo>
                <a:lnTo>
                  <a:pt x="461891" y="29970"/>
                </a:lnTo>
                <a:lnTo>
                  <a:pt x="418719" y="13316"/>
                </a:lnTo>
                <a:lnTo>
                  <a:pt x="370388" y="3328"/>
                </a:lnTo>
                <a:lnTo>
                  <a:pt x="316887" y="0"/>
                </a:lnTo>
                <a:close/>
              </a:path>
              <a:path w="653415" h="933450">
                <a:moveTo>
                  <a:pt x="399432" y="554276"/>
                </a:moveTo>
                <a:lnTo>
                  <a:pt x="255055" y="554276"/>
                </a:lnTo>
                <a:lnTo>
                  <a:pt x="497475" y="933118"/>
                </a:lnTo>
                <a:lnTo>
                  <a:pt x="652790" y="933118"/>
                </a:lnTo>
                <a:lnTo>
                  <a:pt x="399432" y="554276"/>
                </a:lnTo>
                <a:close/>
              </a:path>
              <a:path w="653415" h="933450">
                <a:moveTo>
                  <a:pt x="561817" y="119982"/>
                </a:moveTo>
                <a:lnTo>
                  <a:pt x="318236" y="119982"/>
                </a:lnTo>
                <a:lnTo>
                  <a:pt x="366726" y="125350"/>
                </a:lnTo>
                <a:lnTo>
                  <a:pt x="407094" y="140638"/>
                </a:lnTo>
                <a:lnTo>
                  <a:pt x="439032" y="164623"/>
                </a:lnTo>
                <a:lnTo>
                  <a:pt x="462228" y="196081"/>
                </a:lnTo>
                <a:lnTo>
                  <a:pt x="476374" y="233790"/>
                </a:lnTo>
                <a:lnTo>
                  <a:pt x="481158" y="276524"/>
                </a:lnTo>
                <a:lnTo>
                  <a:pt x="475984" y="319450"/>
                </a:lnTo>
                <a:lnTo>
                  <a:pt x="460420" y="357635"/>
                </a:lnTo>
                <a:lnTo>
                  <a:pt x="434401" y="389714"/>
                </a:lnTo>
                <a:lnTo>
                  <a:pt x="397861" y="414319"/>
                </a:lnTo>
                <a:lnTo>
                  <a:pt x="350737" y="430084"/>
                </a:lnTo>
                <a:lnTo>
                  <a:pt x="292964" y="435643"/>
                </a:lnTo>
                <a:lnTo>
                  <a:pt x="559889" y="435643"/>
                </a:lnTo>
                <a:lnTo>
                  <a:pt x="578086" y="407522"/>
                </a:lnTo>
                <a:lnTo>
                  <a:pt x="595624" y="366588"/>
                </a:lnTo>
                <a:lnTo>
                  <a:pt x="606267" y="323055"/>
                </a:lnTo>
                <a:lnTo>
                  <a:pt x="609851" y="277751"/>
                </a:lnTo>
                <a:lnTo>
                  <a:pt x="605093" y="223595"/>
                </a:lnTo>
                <a:lnTo>
                  <a:pt x="590743" y="172981"/>
                </a:lnTo>
                <a:lnTo>
                  <a:pt x="566686" y="126140"/>
                </a:lnTo>
                <a:lnTo>
                  <a:pt x="561817" y="119982"/>
                </a:lnTo>
                <a:close/>
              </a:path>
            </a:pathLst>
          </a:custGeom>
          <a:solidFill>
            <a:srgbClr val="F35EAE"/>
          </a:solidFill>
        </p:spPr>
        <p:txBody>
          <a:bodyPr wrap="square" lIns="0" tIns="0" rIns="0" bIns="0" rtlCol="0"/>
          <a:lstStyle/>
          <a:p>
            <a:endParaRPr sz="641"/>
          </a:p>
        </p:txBody>
      </p:sp>
      <p:sp>
        <p:nvSpPr>
          <p:cNvPr id="8" name="object 8"/>
          <p:cNvSpPr/>
          <p:nvPr/>
        </p:nvSpPr>
        <p:spPr>
          <a:xfrm>
            <a:off x="4798882" y="1726617"/>
            <a:ext cx="353200" cy="424534"/>
          </a:xfrm>
          <a:custGeom>
            <a:avLst/>
            <a:gdLst/>
            <a:ahLst/>
            <a:cxnLst/>
            <a:rect l="l" t="t" r="r" b="b"/>
            <a:pathLst>
              <a:path w="776604" h="933450">
                <a:moveTo>
                  <a:pt x="347189" y="0"/>
                </a:moveTo>
                <a:lnTo>
                  <a:pt x="0" y="0"/>
                </a:lnTo>
                <a:lnTo>
                  <a:pt x="0" y="933118"/>
                </a:lnTo>
                <a:lnTo>
                  <a:pt x="334553" y="933118"/>
                </a:lnTo>
                <a:lnTo>
                  <a:pt x="391694" y="930565"/>
                </a:lnTo>
                <a:lnTo>
                  <a:pt x="445146" y="922906"/>
                </a:lnTo>
                <a:lnTo>
                  <a:pt x="494930" y="910144"/>
                </a:lnTo>
                <a:lnTo>
                  <a:pt x="541068" y="892280"/>
                </a:lnTo>
                <a:lnTo>
                  <a:pt x="583581" y="869318"/>
                </a:lnTo>
                <a:lnTo>
                  <a:pt x="622491" y="841259"/>
                </a:lnTo>
                <a:lnTo>
                  <a:pt x="652460" y="813135"/>
                </a:lnTo>
                <a:lnTo>
                  <a:pt x="126239" y="813135"/>
                </a:lnTo>
                <a:lnTo>
                  <a:pt x="126239" y="119860"/>
                </a:lnTo>
                <a:lnTo>
                  <a:pt x="653705" y="119860"/>
                </a:lnTo>
                <a:lnTo>
                  <a:pt x="625670" y="92631"/>
                </a:lnTo>
                <a:lnTo>
                  <a:pt x="587764" y="64247"/>
                </a:lnTo>
                <a:lnTo>
                  <a:pt x="546512" y="41066"/>
                </a:lnTo>
                <a:lnTo>
                  <a:pt x="501871" y="23070"/>
                </a:lnTo>
                <a:lnTo>
                  <a:pt x="453799" y="10240"/>
                </a:lnTo>
                <a:lnTo>
                  <a:pt x="402253" y="2557"/>
                </a:lnTo>
                <a:lnTo>
                  <a:pt x="347189" y="0"/>
                </a:lnTo>
                <a:close/>
              </a:path>
              <a:path w="776604" h="933450">
                <a:moveTo>
                  <a:pt x="653705" y="119860"/>
                </a:moveTo>
                <a:lnTo>
                  <a:pt x="339583" y="119860"/>
                </a:lnTo>
                <a:lnTo>
                  <a:pt x="394580" y="123794"/>
                </a:lnTo>
                <a:lnTo>
                  <a:pt x="444489" y="135555"/>
                </a:lnTo>
                <a:lnTo>
                  <a:pt x="489375" y="155077"/>
                </a:lnTo>
                <a:lnTo>
                  <a:pt x="529302" y="182296"/>
                </a:lnTo>
                <a:lnTo>
                  <a:pt x="564336" y="217146"/>
                </a:lnTo>
                <a:lnTo>
                  <a:pt x="593614" y="257791"/>
                </a:lnTo>
                <a:lnTo>
                  <a:pt x="616273" y="302606"/>
                </a:lnTo>
                <a:lnTo>
                  <a:pt x="632378" y="351842"/>
                </a:lnTo>
                <a:lnTo>
                  <a:pt x="641993" y="405755"/>
                </a:lnTo>
                <a:lnTo>
                  <a:pt x="645184" y="464596"/>
                </a:lnTo>
                <a:lnTo>
                  <a:pt x="641993" y="523715"/>
                </a:lnTo>
                <a:lnTo>
                  <a:pt x="632378" y="578335"/>
                </a:lnTo>
                <a:lnTo>
                  <a:pt x="616273" y="628520"/>
                </a:lnTo>
                <a:lnTo>
                  <a:pt x="593614" y="674337"/>
                </a:lnTo>
                <a:lnTo>
                  <a:pt x="564336" y="715848"/>
                </a:lnTo>
                <a:lnTo>
                  <a:pt x="529302" y="750699"/>
                </a:lnTo>
                <a:lnTo>
                  <a:pt x="489375" y="777918"/>
                </a:lnTo>
                <a:lnTo>
                  <a:pt x="444489" y="797440"/>
                </a:lnTo>
                <a:lnTo>
                  <a:pt x="394580" y="809200"/>
                </a:lnTo>
                <a:lnTo>
                  <a:pt x="339583" y="813135"/>
                </a:lnTo>
                <a:lnTo>
                  <a:pt x="652460" y="813135"/>
                </a:lnTo>
                <a:lnTo>
                  <a:pt x="689423" y="770572"/>
                </a:lnTo>
                <a:lnTo>
                  <a:pt x="716105" y="729448"/>
                </a:lnTo>
                <a:lnTo>
                  <a:pt x="737888" y="684690"/>
                </a:lnTo>
                <a:lnTo>
                  <a:pt x="754792" y="636250"/>
                </a:lnTo>
                <a:lnTo>
                  <a:pt x="766840" y="584085"/>
                </a:lnTo>
                <a:lnTo>
                  <a:pt x="774054" y="528150"/>
                </a:lnTo>
                <a:lnTo>
                  <a:pt x="776453" y="468399"/>
                </a:lnTo>
                <a:lnTo>
                  <a:pt x="774061" y="408576"/>
                </a:lnTo>
                <a:lnTo>
                  <a:pt x="766898" y="352441"/>
                </a:lnTo>
                <a:lnTo>
                  <a:pt x="754985" y="299968"/>
                </a:lnTo>
                <a:lnTo>
                  <a:pt x="738345" y="251135"/>
                </a:lnTo>
                <a:lnTo>
                  <a:pt x="716999" y="205919"/>
                </a:lnTo>
                <a:lnTo>
                  <a:pt x="690968" y="164294"/>
                </a:lnTo>
                <a:lnTo>
                  <a:pt x="660273" y="126239"/>
                </a:lnTo>
                <a:lnTo>
                  <a:pt x="653705" y="119860"/>
                </a:lnTo>
                <a:close/>
              </a:path>
            </a:pathLst>
          </a:custGeom>
          <a:solidFill>
            <a:srgbClr val="F35EAE"/>
          </a:solidFill>
        </p:spPr>
        <p:txBody>
          <a:bodyPr wrap="square" lIns="0" tIns="0" rIns="0" bIns="0" rtlCol="0"/>
          <a:lstStyle/>
          <a:p>
            <a:endParaRPr sz="641"/>
          </a:p>
        </p:txBody>
      </p:sp>
      <p:sp>
        <p:nvSpPr>
          <p:cNvPr id="9" name="object 9"/>
          <p:cNvSpPr/>
          <p:nvPr/>
        </p:nvSpPr>
        <p:spPr>
          <a:xfrm>
            <a:off x="5205468" y="1726526"/>
            <a:ext cx="264251" cy="424534"/>
          </a:xfrm>
          <a:custGeom>
            <a:avLst/>
            <a:gdLst/>
            <a:ahLst/>
            <a:cxnLst/>
            <a:rect l="l" t="t" r="r" b="b"/>
            <a:pathLst>
              <a:path w="581025" h="933450">
                <a:moveTo>
                  <a:pt x="580771" y="0"/>
                </a:moveTo>
                <a:lnTo>
                  <a:pt x="0" y="0"/>
                </a:lnTo>
                <a:lnTo>
                  <a:pt x="0" y="120650"/>
                </a:lnTo>
                <a:lnTo>
                  <a:pt x="0" y="398780"/>
                </a:lnTo>
                <a:lnTo>
                  <a:pt x="0" y="519430"/>
                </a:lnTo>
                <a:lnTo>
                  <a:pt x="0" y="814070"/>
                </a:lnTo>
                <a:lnTo>
                  <a:pt x="0" y="933450"/>
                </a:lnTo>
                <a:lnTo>
                  <a:pt x="580771" y="933450"/>
                </a:lnTo>
                <a:lnTo>
                  <a:pt x="580771" y="814070"/>
                </a:lnTo>
                <a:lnTo>
                  <a:pt x="126238" y="814070"/>
                </a:lnTo>
                <a:lnTo>
                  <a:pt x="126238" y="519430"/>
                </a:lnTo>
                <a:lnTo>
                  <a:pt x="546671" y="519430"/>
                </a:lnTo>
                <a:lnTo>
                  <a:pt x="546671" y="398780"/>
                </a:lnTo>
                <a:lnTo>
                  <a:pt x="126238" y="398780"/>
                </a:lnTo>
                <a:lnTo>
                  <a:pt x="126238" y="120650"/>
                </a:lnTo>
                <a:lnTo>
                  <a:pt x="580771" y="120650"/>
                </a:lnTo>
                <a:lnTo>
                  <a:pt x="580771" y="0"/>
                </a:lnTo>
                <a:close/>
              </a:path>
            </a:pathLst>
          </a:custGeom>
          <a:solidFill>
            <a:srgbClr val="F35EAE"/>
          </a:solidFill>
        </p:spPr>
        <p:txBody>
          <a:bodyPr wrap="square" lIns="0" tIns="0" rIns="0" bIns="0" rtlCol="0"/>
          <a:lstStyle/>
          <a:p>
            <a:endParaRPr sz="641"/>
          </a:p>
        </p:txBody>
      </p:sp>
      <p:sp>
        <p:nvSpPr>
          <p:cNvPr id="10" name="object 10"/>
          <p:cNvSpPr/>
          <p:nvPr/>
        </p:nvSpPr>
        <p:spPr>
          <a:xfrm>
            <a:off x="3676713" y="2282958"/>
            <a:ext cx="735858" cy="520704"/>
          </a:xfrm>
          <a:custGeom>
            <a:avLst/>
            <a:gdLst/>
            <a:ahLst/>
            <a:cxnLst/>
            <a:rect l="l" t="t" r="r" b="b"/>
            <a:pathLst>
              <a:path w="1617979" h="1144904">
                <a:moveTo>
                  <a:pt x="1617928" y="0"/>
                </a:moveTo>
                <a:lnTo>
                  <a:pt x="1301041" y="0"/>
                </a:lnTo>
                <a:lnTo>
                  <a:pt x="1301041" y="717689"/>
                </a:lnTo>
                <a:lnTo>
                  <a:pt x="316764" y="0"/>
                </a:lnTo>
                <a:lnTo>
                  <a:pt x="0" y="0"/>
                </a:lnTo>
                <a:lnTo>
                  <a:pt x="0" y="1144376"/>
                </a:lnTo>
                <a:lnTo>
                  <a:pt x="316887" y="1144376"/>
                </a:lnTo>
                <a:lnTo>
                  <a:pt x="316887" y="428282"/>
                </a:lnTo>
                <a:lnTo>
                  <a:pt x="1301163" y="1144376"/>
                </a:lnTo>
                <a:lnTo>
                  <a:pt x="1617928" y="1144376"/>
                </a:lnTo>
                <a:lnTo>
                  <a:pt x="1617928" y="0"/>
                </a:lnTo>
                <a:close/>
              </a:path>
            </a:pathLst>
          </a:custGeom>
          <a:solidFill>
            <a:srgbClr val="FFFFFF"/>
          </a:solidFill>
        </p:spPr>
        <p:txBody>
          <a:bodyPr wrap="square" lIns="0" tIns="0" rIns="0" bIns="0" rtlCol="0"/>
          <a:lstStyle/>
          <a:p>
            <a:endParaRPr sz="641"/>
          </a:p>
        </p:txBody>
      </p:sp>
      <p:sp>
        <p:nvSpPr>
          <p:cNvPr id="11" name="object 11"/>
          <p:cNvSpPr/>
          <p:nvPr/>
        </p:nvSpPr>
        <p:spPr>
          <a:xfrm>
            <a:off x="3676708" y="2900006"/>
            <a:ext cx="1512437" cy="520704"/>
          </a:xfrm>
          <a:custGeom>
            <a:avLst/>
            <a:gdLst/>
            <a:ahLst/>
            <a:cxnLst/>
            <a:rect l="l" t="t" r="r" b="b"/>
            <a:pathLst>
              <a:path w="3325495" h="1144904">
                <a:moveTo>
                  <a:pt x="1716201" y="0"/>
                </a:moveTo>
                <a:lnTo>
                  <a:pt x="1367053" y="0"/>
                </a:lnTo>
                <a:lnTo>
                  <a:pt x="979868" y="828840"/>
                </a:lnTo>
                <a:lnTo>
                  <a:pt x="734872" y="828840"/>
                </a:lnTo>
                <a:lnTo>
                  <a:pt x="347687" y="0"/>
                </a:lnTo>
                <a:lnTo>
                  <a:pt x="0" y="0"/>
                </a:lnTo>
                <a:lnTo>
                  <a:pt x="542747" y="1137881"/>
                </a:lnTo>
                <a:lnTo>
                  <a:pt x="542747" y="1144384"/>
                </a:lnTo>
                <a:lnTo>
                  <a:pt x="1170508" y="1144384"/>
                </a:lnTo>
                <a:lnTo>
                  <a:pt x="1716201" y="0"/>
                </a:lnTo>
                <a:close/>
              </a:path>
              <a:path w="3325495" h="1144904">
                <a:moveTo>
                  <a:pt x="3325063" y="1144511"/>
                </a:moveTo>
                <a:lnTo>
                  <a:pt x="3282035" y="963066"/>
                </a:lnTo>
                <a:lnTo>
                  <a:pt x="3206419" y="644220"/>
                </a:lnTo>
                <a:lnTo>
                  <a:pt x="3128480" y="315556"/>
                </a:lnTo>
                <a:lnTo>
                  <a:pt x="3053689" y="139"/>
                </a:lnTo>
                <a:lnTo>
                  <a:pt x="2880576" y="139"/>
                </a:lnTo>
                <a:lnTo>
                  <a:pt x="2880576" y="644220"/>
                </a:lnTo>
                <a:lnTo>
                  <a:pt x="2050275" y="644220"/>
                </a:lnTo>
                <a:lnTo>
                  <a:pt x="2126577" y="315556"/>
                </a:lnTo>
                <a:lnTo>
                  <a:pt x="2804274" y="315556"/>
                </a:lnTo>
                <a:lnTo>
                  <a:pt x="2880576" y="644220"/>
                </a:lnTo>
                <a:lnTo>
                  <a:pt x="2880576" y="139"/>
                </a:lnTo>
                <a:lnTo>
                  <a:pt x="1880235" y="139"/>
                </a:lnTo>
                <a:lnTo>
                  <a:pt x="1608861" y="1144511"/>
                </a:lnTo>
                <a:lnTo>
                  <a:pt x="1934464" y="1144511"/>
                </a:lnTo>
                <a:lnTo>
                  <a:pt x="1977034" y="963066"/>
                </a:lnTo>
                <a:lnTo>
                  <a:pt x="2955417" y="963066"/>
                </a:lnTo>
                <a:lnTo>
                  <a:pt x="2997987" y="1144511"/>
                </a:lnTo>
                <a:lnTo>
                  <a:pt x="3325063" y="1144511"/>
                </a:lnTo>
                <a:close/>
              </a:path>
            </a:pathLst>
          </a:custGeom>
          <a:solidFill>
            <a:srgbClr val="FFFFFF"/>
          </a:solidFill>
        </p:spPr>
        <p:txBody>
          <a:bodyPr wrap="square" lIns="0" tIns="0" rIns="0" bIns="0" rtlCol="0"/>
          <a:lstStyle/>
          <a:p>
            <a:endParaRPr sz="641"/>
          </a:p>
        </p:txBody>
      </p:sp>
      <p:sp>
        <p:nvSpPr>
          <p:cNvPr id="12" name="object 12"/>
          <p:cNvSpPr/>
          <p:nvPr/>
        </p:nvSpPr>
        <p:spPr>
          <a:xfrm>
            <a:off x="5319344" y="2900005"/>
            <a:ext cx="146998" cy="520704"/>
          </a:xfrm>
          <a:custGeom>
            <a:avLst/>
            <a:gdLst/>
            <a:ahLst/>
            <a:cxnLst/>
            <a:rect l="l" t="t" r="r" b="b"/>
            <a:pathLst>
              <a:path w="323215" h="1144904">
                <a:moveTo>
                  <a:pt x="322653" y="0"/>
                </a:moveTo>
                <a:lnTo>
                  <a:pt x="0" y="0"/>
                </a:lnTo>
                <a:lnTo>
                  <a:pt x="0" y="315537"/>
                </a:lnTo>
                <a:lnTo>
                  <a:pt x="47355" y="687141"/>
                </a:lnTo>
                <a:lnTo>
                  <a:pt x="275298" y="687141"/>
                </a:lnTo>
                <a:lnTo>
                  <a:pt x="322653" y="315537"/>
                </a:lnTo>
                <a:lnTo>
                  <a:pt x="322653" y="0"/>
                </a:lnTo>
                <a:close/>
              </a:path>
              <a:path w="323215" h="1144904">
                <a:moveTo>
                  <a:pt x="322653" y="806019"/>
                </a:moveTo>
                <a:lnTo>
                  <a:pt x="0" y="806019"/>
                </a:lnTo>
                <a:lnTo>
                  <a:pt x="0" y="1144499"/>
                </a:lnTo>
                <a:lnTo>
                  <a:pt x="322653" y="1144499"/>
                </a:lnTo>
                <a:lnTo>
                  <a:pt x="322653" y="806019"/>
                </a:lnTo>
                <a:close/>
              </a:path>
            </a:pathLst>
          </a:custGeom>
          <a:solidFill>
            <a:srgbClr val="FFFFFF"/>
          </a:solidFill>
        </p:spPr>
        <p:txBody>
          <a:bodyPr wrap="square" lIns="0" tIns="0" rIns="0" bIns="0" rtlCol="0"/>
          <a:lstStyle/>
          <a:p>
            <a:endParaRPr sz="641"/>
          </a:p>
        </p:txBody>
      </p:sp>
      <p:sp>
        <p:nvSpPr>
          <p:cNvPr id="13" name="object 13"/>
          <p:cNvSpPr/>
          <p:nvPr/>
        </p:nvSpPr>
        <p:spPr>
          <a:xfrm>
            <a:off x="2966217" y="4694267"/>
            <a:ext cx="465254" cy="101657"/>
          </a:xfrm>
          <a:custGeom>
            <a:avLst/>
            <a:gdLst/>
            <a:ahLst/>
            <a:cxnLst/>
            <a:rect l="l" t="t" r="r" b="b"/>
            <a:pathLst>
              <a:path w="1022984" h="223520">
                <a:moveTo>
                  <a:pt x="62888" y="0"/>
                </a:moveTo>
                <a:lnTo>
                  <a:pt x="0" y="0"/>
                </a:lnTo>
                <a:lnTo>
                  <a:pt x="0" y="170235"/>
                </a:lnTo>
                <a:lnTo>
                  <a:pt x="34093" y="170235"/>
                </a:lnTo>
                <a:lnTo>
                  <a:pt x="34093" y="111493"/>
                </a:lnTo>
                <a:lnTo>
                  <a:pt x="60354" y="111493"/>
                </a:lnTo>
                <a:lnTo>
                  <a:pt x="98579" y="102650"/>
                </a:lnTo>
                <a:lnTo>
                  <a:pt x="117701" y="80625"/>
                </a:lnTo>
                <a:lnTo>
                  <a:pt x="34093" y="80625"/>
                </a:lnTo>
                <a:lnTo>
                  <a:pt x="34093" y="31559"/>
                </a:lnTo>
                <a:lnTo>
                  <a:pt x="117759" y="31559"/>
                </a:lnTo>
                <a:lnTo>
                  <a:pt x="114459" y="24947"/>
                </a:lnTo>
                <a:lnTo>
                  <a:pt x="107808" y="16355"/>
                </a:lnTo>
                <a:lnTo>
                  <a:pt x="99428" y="9232"/>
                </a:lnTo>
                <a:lnTo>
                  <a:pt x="89149" y="4117"/>
                </a:lnTo>
                <a:lnTo>
                  <a:pt x="76968" y="1033"/>
                </a:lnTo>
                <a:lnTo>
                  <a:pt x="62888" y="0"/>
                </a:lnTo>
                <a:close/>
              </a:path>
              <a:path w="1022984" h="223520">
                <a:moveTo>
                  <a:pt x="117759" y="31559"/>
                </a:moveTo>
                <a:lnTo>
                  <a:pt x="63348" y="31559"/>
                </a:lnTo>
                <a:lnTo>
                  <a:pt x="73747" y="33427"/>
                </a:lnTo>
                <a:lnTo>
                  <a:pt x="81576" y="38556"/>
                </a:lnTo>
                <a:lnTo>
                  <a:pt x="86510" y="46233"/>
                </a:lnTo>
                <a:lnTo>
                  <a:pt x="88227" y="55746"/>
                </a:lnTo>
                <a:lnTo>
                  <a:pt x="86514" y="65465"/>
                </a:lnTo>
                <a:lnTo>
                  <a:pt x="81432" y="73369"/>
                </a:lnTo>
                <a:lnTo>
                  <a:pt x="73067" y="78682"/>
                </a:lnTo>
                <a:lnTo>
                  <a:pt x="61505" y="80625"/>
                </a:lnTo>
                <a:lnTo>
                  <a:pt x="117701" y="80625"/>
                </a:lnTo>
                <a:lnTo>
                  <a:pt x="119067" y="78005"/>
                </a:lnTo>
                <a:lnTo>
                  <a:pt x="122022" y="67614"/>
                </a:lnTo>
                <a:lnTo>
                  <a:pt x="123011" y="56207"/>
                </a:lnTo>
                <a:lnTo>
                  <a:pt x="122174" y="46233"/>
                </a:lnTo>
                <a:lnTo>
                  <a:pt x="122061" y="44894"/>
                </a:lnTo>
                <a:lnTo>
                  <a:pt x="119211" y="34467"/>
                </a:lnTo>
                <a:lnTo>
                  <a:pt x="117759" y="31559"/>
                </a:lnTo>
                <a:close/>
              </a:path>
              <a:path w="1022984" h="223520">
                <a:moveTo>
                  <a:pt x="174076" y="44689"/>
                </a:moveTo>
                <a:lnTo>
                  <a:pt x="142977" y="44689"/>
                </a:lnTo>
                <a:lnTo>
                  <a:pt x="142977" y="170235"/>
                </a:lnTo>
                <a:lnTo>
                  <a:pt x="175458" y="170235"/>
                </a:lnTo>
                <a:lnTo>
                  <a:pt x="175458" y="110572"/>
                </a:lnTo>
                <a:lnTo>
                  <a:pt x="177653" y="93651"/>
                </a:lnTo>
                <a:lnTo>
                  <a:pt x="183866" y="81806"/>
                </a:lnTo>
                <a:lnTo>
                  <a:pt x="193534" y="74841"/>
                </a:lnTo>
                <a:lnTo>
                  <a:pt x="206096" y="72563"/>
                </a:lnTo>
                <a:lnTo>
                  <a:pt x="221294" y="72563"/>
                </a:lnTo>
                <a:lnTo>
                  <a:pt x="222277" y="61505"/>
                </a:lnTo>
                <a:lnTo>
                  <a:pt x="174076" y="61505"/>
                </a:lnTo>
                <a:lnTo>
                  <a:pt x="174076" y="44689"/>
                </a:lnTo>
                <a:close/>
              </a:path>
              <a:path w="1022984" h="223520">
                <a:moveTo>
                  <a:pt x="221294" y="72563"/>
                </a:moveTo>
                <a:lnTo>
                  <a:pt x="210703" y="72563"/>
                </a:lnTo>
                <a:lnTo>
                  <a:pt x="215771" y="73484"/>
                </a:lnTo>
                <a:lnTo>
                  <a:pt x="221069" y="75097"/>
                </a:lnTo>
                <a:lnTo>
                  <a:pt x="221092" y="74841"/>
                </a:lnTo>
                <a:lnTo>
                  <a:pt x="221212" y="73484"/>
                </a:lnTo>
                <a:lnTo>
                  <a:pt x="221294" y="72563"/>
                </a:lnTo>
                <a:close/>
              </a:path>
              <a:path w="1022984" h="223520">
                <a:moveTo>
                  <a:pt x="213698" y="41234"/>
                </a:moveTo>
                <a:lnTo>
                  <a:pt x="208630" y="41234"/>
                </a:lnTo>
                <a:lnTo>
                  <a:pt x="197788" y="42490"/>
                </a:lnTo>
                <a:lnTo>
                  <a:pt x="188416" y="46273"/>
                </a:lnTo>
                <a:lnTo>
                  <a:pt x="180511" y="52604"/>
                </a:lnTo>
                <a:lnTo>
                  <a:pt x="174076" y="61505"/>
                </a:lnTo>
                <a:lnTo>
                  <a:pt x="222277" y="61505"/>
                </a:lnTo>
                <a:lnTo>
                  <a:pt x="223772" y="44689"/>
                </a:lnTo>
                <a:lnTo>
                  <a:pt x="223833" y="43998"/>
                </a:lnTo>
                <a:lnTo>
                  <a:pt x="218765" y="42155"/>
                </a:lnTo>
                <a:lnTo>
                  <a:pt x="213698" y="41234"/>
                </a:lnTo>
                <a:close/>
              </a:path>
              <a:path w="1022984" h="223520">
                <a:moveTo>
                  <a:pt x="296245" y="41234"/>
                </a:moveTo>
                <a:lnTo>
                  <a:pt x="258020" y="52118"/>
                </a:lnTo>
                <a:lnTo>
                  <a:pt x="233674" y="81806"/>
                </a:lnTo>
                <a:lnTo>
                  <a:pt x="228980" y="107347"/>
                </a:lnTo>
                <a:lnTo>
                  <a:pt x="230150" y="120780"/>
                </a:lnTo>
                <a:lnTo>
                  <a:pt x="233625" y="132917"/>
                </a:lnTo>
                <a:lnTo>
                  <a:pt x="233674" y="133090"/>
                </a:lnTo>
                <a:lnTo>
                  <a:pt x="258020" y="162673"/>
                </a:lnTo>
                <a:lnTo>
                  <a:pt x="296245" y="173460"/>
                </a:lnTo>
                <a:lnTo>
                  <a:pt x="310283" y="172254"/>
                </a:lnTo>
                <a:lnTo>
                  <a:pt x="344621" y="154340"/>
                </a:lnTo>
                <a:lnTo>
                  <a:pt x="353441" y="143283"/>
                </a:lnTo>
                <a:lnTo>
                  <a:pt x="296245" y="143283"/>
                </a:lnTo>
                <a:lnTo>
                  <a:pt x="289119" y="142635"/>
                </a:lnTo>
                <a:lnTo>
                  <a:pt x="262069" y="114517"/>
                </a:lnTo>
                <a:lnTo>
                  <a:pt x="261461" y="107347"/>
                </a:lnTo>
                <a:lnTo>
                  <a:pt x="262069" y="100181"/>
                </a:lnTo>
                <a:lnTo>
                  <a:pt x="289119" y="72289"/>
                </a:lnTo>
                <a:lnTo>
                  <a:pt x="296245" y="71641"/>
                </a:lnTo>
                <a:lnTo>
                  <a:pt x="353444" y="71641"/>
                </a:lnTo>
                <a:lnTo>
                  <a:pt x="352917" y="70644"/>
                </a:lnTo>
                <a:lnTo>
                  <a:pt x="344621" y="60584"/>
                </a:lnTo>
                <a:lnTo>
                  <a:pt x="334471" y="52118"/>
                </a:lnTo>
                <a:lnTo>
                  <a:pt x="323025" y="46071"/>
                </a:lnTo>
                <a:lnTo>
                  <a:pt x="310283" y="42443"/>
                </a:lnTo>
                <a:lnTo>
                  <a:pt x="296245" y="41234"/>
                </a:lnTo>
                <a:close/>
              </a:path>
              <a:path w="1022984" h="223520">
                <a:moveTo>
                  <a:pt x="353444" y="71641"/>
                </a:moveTo>
                <a:lnTo>
                  <a:pt x="296245" y="71641"/>
                </a:lnTo>
                <a:lnTo>
                  <a:pt x="303336" y="72289"/>
                </a:lnTo>
                <a:lnTo>
                  <a:pt x="309779" y="74233"/>
                </a:lnTo>
                <a:lnTo>
                  <a:pt x="331030" y="107347"/>
                </a:lnTo>
                <a:lnTo>
                  <a:pt x="330385" y="114517"/>
                </a:lnTo>
                <a:lnTo>
                  <a:pt x="303336" y="142635"/>
                </a:lnTo>
                <a:lnTo>
                  <a:pt x="296245" y="143283"/>
                </a:lnTo>
                <a:lnTo>
                  <a:pt x="353441" y="143283"/>
                </a:lnTo>
                <a:lnTo>
                  <a:pt x="358817" y="133090"/>
                </a:lnTo>
                <a:lnTo>
                  <a:pt x="362229" y="121169"/>
                </a:lnTo>
                <a:lnTo>
                  <a:pt x="362341" y="120780"/>
                </a:lnTo>
                <a:lnTo>
                  <a:pt x="363510" y="107347"/>
                </a:lnTo>
                <a:lnTo>
                  <a:pt x="362341" y="94047"/>
                </a:lnTo>
                <a:lnTo>
                  <a:pt x="358875" y="82007"/>
                </a:lnTo>
                <a:lnTo>
                  <a:pt x="358817" y="81806"/>
                </a:lnTo>
                <a:lnTo>
                  <a:pt x="353444" y="71641"/>
                </a:lnTo>
                <a:close/>
              </a:path>
              <a:path w="1022984" h="223520">
                <a:moveTo>
                  <a:pt x="397902" y="180832"/>
                </a:moveTo>
                <a:lnTo>
                  <a:pt x="412552" y="218985"/>
                </a:lnTo>
                <a:lnTo>
                  <a:pt x="442822" y="223448"/>
                </a:lnTo>
                <a:lnTo>
                  <a:pt x="457504" y="222329"/>
                </a:lnTo>
                <a:lnTo>
                  <a:pt x="493041" y="205711"/>
                </a:lnTo>
                <a:lnTo>
                  <a:pt x="501782" y="195575"/>
                </a:lnTo>
                <a:lnTo>
                  <a:pt x="441901" y="195575"/>
                </a:lnTo>
                <a:lnTo>
                  <a:pt x="430847" y="194664"/>
                </a:lnTo>
                <a:lnTo>
                  <a:pt x="419815" y="191918"/>
                </a:lnTo>
                <a:lnTo>
                  <a:pt x="408826" y="187314"/>
                </a:lnTo>
                <a:lnTo>
                  <a:pt x="397902" y="180832"/>
                </a:lnTo>
                <a:close/>
              </a:path>
              <a:path w="1022984" h="223520">
                <a:moveTo>
                  <a:pt x="512391" y="154340"/>
                </a:moveTo>
                <a:lnTo>
                  <a:pt x="481062" y="154340"/>
                </a:lnTo>
                <a:lnTo>
                  <a:pt x="480943" y="161428"/>
                </a:lnTo>
                <a:lnTo>
                  <a:pt x="478442" y="174778"/>
                </a:lnTo>
                <a:lnTo>
                  <a:pt x="470811" y="185784"/>
                </a:lnTo>
                <a:lnTo>
                  <a:pt x="458516" y="192990"/>
                </a:lnTo>
                <a:lnTo>
                  <a:pt x="441901" y="195575"/>
                </a:lnTo>
                <a:lnTo>
                  <a:pt x="501782" y="195575"/>
                </a:lnTo>
                <a:lnTo>
                  <a:pt x="507553" y="184863"/>
                </a:lnTo>
                <a:lnTo>
                  <a:pt x="511182" y="172085"/>
                </a:lnTo>
                <a:lnTo>
                  <a:pt x="512391" y="157796"/>
                </a:lnTo>
                <a:lnTo>
                  <a:pt x="512391" y="154340"/>
                </a:lnTo>
                <a:close/>
              </a:path>
              <a:path w="1022984" h="223520">
                <a:moveTo>
                  <a:pt x="443744" y="41464"/>
                </a:moveTo>
                <a:lnTo>
                  <a:pt x="398133" y="59893"/>
                </a:lnTo>
                <a:lnTo>
                  <a:pt x="380932" y="92575"/>
                </a:lnTo>
                <a:lnTo>
                  <a:pt x="380866" y="92806"/>
                </a:lnTo>
                <a:lnTo>
                  <a:pt x="379704" y="106195"/>
                </a:lnTo>
                <a:lnTo>
                  <a:pt x="380787" y="119549"/>
                </a:lnTo>
                <a:lnTo>
                  <a:pt x="384052" y="131650"/>
                </a:lnTo>
                <a:lnTo>
                  <a:pt x="417281" y="165945"/>
                </a:lnTo>
                <a:lnTo>
                  <a:pt x="442362" y="170466"/>
                </a:lnTo>
                <a:lnTo>
                  <a:pt x="453851" y="169468"/>
                </a:lnTo>
                <a:lnTo>
                  <a:pt x="464131" y="166463"/>
                </a:lnTo>
                <a:lnTo>
                  <a:pt x="473201" y="161428"/>
                </a:lnTo>
                <a:lnTo>
                  <a:pt x="481062" y="154340"/>
                </a:lnTo>
                <a:lnTo>
                  <a:pt x="512391" y="154340"/>
                </a:lnTo>
                <a:lnTo>
                  <a:pt x="512391" y="142131"/>
                </a:lnTo>
                <a:lnTo>
                  <a:pt x="447199" y="142131"/>
                </a:lnTo>
                <a:lnTo>
                  <a:pt x="440072" y="141487"/>
                </a:lnTo>
                <a:lnTo>
                  <a:pt x="413023" y="113855"/>
                </a:lnTo>
                <a:lnTo>
                  <a:pt x="412415" y="106426"/>
                </a:lnTo>
                <a:lnTo>
                  <a:pt x="413023" y="99166"/>
                </a:lnTo>
                <a:lnTo>
                  <a:pt x="414798" y="92806"/>
                </a:lnTo>
                <a:lnTo>
                  <a:pt x="414863" y="92575"/>
                </a:lnTo>
                <a:lnTo>
                  <a:pt x="447199" y="71181"/>
                </a:lnTo>
                <a:lnTo>
                  <a:pt x="512391" y="71181"/>
                </a:lnTo>
                <a:lnTo>
                  <a:pt x="512391" y="58511"/>
                </a:lnTo>
                <a:lnTo>
                  <a:pt x="482444" y="58511"/>
                </a:lnTo>
                <a:lnTo>
                  <a:pt x="474194" y="51085"/>
                </a:lnTo>
                <a:lnTo>
                  <a:pt x="464995" y="45755"/>
                </a:lnTo>
                <a:lnTo>
                  <a:pt x="455117" y="42627"/>
                </a:lnTo>
                <a:lnTo>
                  <a:pt x="455735" y="42627"/>
                </a:lnTo>
                <a:lnTo>
                  <a:pt x="443744" y="41464"/>
                </a:lnTo>
                <a:close/>
              </a:path>
              <a:path w="1022984" h="223520">
                <a:moveTo>
                  <a:pt x="512391" y="71181"/>
                </a:moveTo>
                <a:lnTo>
                  <a:pt x="447199" y="71181"/>
                </a:lnTo>
                <a:lnTo>
                  <a:pt x="454326" y="71825"/>
                </a:lnTo>
                <a:lnTo>
                  <a:pt x="460848" y="73743"/>
                </a:lnTo>
                <a:lnTo>
                  <a:pt x="481964" y="106195"/>
                </a:lnTo>
                <a:lnTo>
                  <a:pt x="481984" y="106426"/>
                </a:lnTo>
                <a:lnTo>
                  <a:pt x="460848" y="139569"/>
                </a:lnTo>
                <a:lnTo>
                  <a:pt x="447199" y="142131"/>
                </a:lnTo>
                <a:lnTo>
                  <a:pt x="512391" y="142131"/>
                </a:lnTo>
                <a:lnTo>
                  <a:pt x="512391" y="71181"/>
                </a:lnTo>
                <a:close/>
              </a:path>
              <a:path w="1022984" h="223520">
                <a:moveTo>
                  <a:pt x="512391" y="44689"/>
                </a:moveTo>
                <a:lnTo>
                  <a:pt x="482444" y="44689"/>
                </a:lnTo>
                <a:lnTo>
                  <a:pt x="482444" y="58511"/>
                </a:lnTo>
                <a:lnTo>
                  <a:pt x="512391" y="58511"/>
                </a:lnTo>
                <a:lnTo>
                  <a:pt x="512391" y="44689"/>
                </a:lnTo>
                <a:close/>
              </a:path>
              <a:path w="1022984" h="223520">
                <a:moveTo>
                  <a:pt x="600804" y="41464"/>
                </a:moveTo>
                <a:lnTo>
                  <a:pt x="563389" y="51960"/>
                </a:lnTo>
                <a:lnTo>
                  <a:pt x="536509" y="93651"/>
                </a:lnTo>
                <a:lnTo>
                  <a:pt x="535382" y="107347"/>
                </a:lnTo>
                <a:lnTo>
                  <a:pt x="536465" y="120514"/>
                </a:lnTo>
                <a:lnTo>
                  <a:pt x="562654" y="162212"/>
                </a:lnTo>
                <a:lnTo>
                  <a:pt x="588449" y="171920"/>
                </a:lnTo>
                <a:lnTo>
                  <a:pt x="589602" y="171920"/>
                </a:lnTo>
                <a:lnTo>
                  <a:pt x="603568" y="172999"/>
                </a:lnTo>
                <a:lnTo>
                  <a:pt x="618646" y="171920"/>
                </a:lnTo>
                <a:lnTo>
                  <a:pt x="632795" y="168680"/>
                </a:lnTo>
                <a:lnTo>
                  <a:pt x="646037" y="163281"/>
                </a:lnTo>
                <a:lnTo>
                  <a:pt x="658394" y="155723"/>
                </a:lnTo>
                <a:lnTo>
                  <a:pt x="652660" y="145587"/>
                </a:lnTo>
                <a:lnTo>
                  <a:pt x="604950" y="145587"/>
                </a:lnTo>
                <a:lnTo>
                  <a:pt x="591518" y="143906"/>
                </a:lnTo>
                <a:lnTo>
                  <a:pt x="580936" y="138877"/>
                </a:lnTo>
                <a:lnTo>
                  <a:pt x="573204" y="130523"/>
                </a:lnTo>
                <a:lnTo>
                  <a:pt x="568323" y="118865"/>
                </a:lnTo>
                <a:lnTo>
                  <a:pt x="662540" y="118865"/>
                </a:lnTo>
                <a:lnTo>
                  <a:pt x="663231" y="113797"/>
                </a:lnTo>
                <a:lnTo>
                  <a:pt x="663692" y="108960"/>
                </a:lnTo>
                <a:lnTo>
                  <a:pt x="663692" y="104583"/>
                </a:lnTo>
                <a:lnTo>
                  <a:pt x="662893" y="94677"/>
                </a:lnTo>
                <a:lnTo>
                  <a:pt x="568323" y="94677"/>
                </a:lnTo>
                <a:lnTo>
                  <a:pt x="572751" y="83674"/>
                </a:lnTo>
                <a:lnTo>
                  <a:pt x="579899" y="75413"/>
                </a:lnTo>
                <a:lnTo>
                  <a:pt x="589380" y="70220"/>
                </a:lnTo>
                <a:lnTo>
                  <a:pt x="600804" y="68416"/>
                </a:lnTo>
                <a:lnTo>
                  <a:pt x="654044" y="68416"/>
                </a:lnTo>
                <a:lnTo>
                  <a:pt x="653682" y="67718"/>
                </a:lnTo>
                <a:lnTo>
                  <a:pt x="645954" y="58511"/>
                </a:lnTo>
                <a:lnTo>
                  <a:pt x="636503" y="51085"/>
                </a:lnTo>
                <a:lnTo>
                  <a:pt x="625798" y="45755"/>
                </a:lnTo>
                <a:lnTo>
                  <a:pt x="614218" y="42630"/>
                </a:lnTo>
                <a:lnTo>
                  <a:pt x="614978" y="42630"/>
                </a:lnTo>
                <a:lnTo>
                  <a:pt x="600804" y="41464"/>
                </a:lnTo>
                <a:close/>
              </a:path>
              <a:path w="1022984" h="223520">
                <a:moveTo>
                  <a:pt x="645494" y="132917"/>
                </a:moveTo>
                <a:lnTo>
                  <a:pt x="636503" y="138006"/>
                </a:lnTo>
                <a:lnTo>
                  <a:pt x="626259" y="142016"/>
                </a:lnTo>
                <a:lnTo>
                  <a:pt x="615497" y="144644"/>
                </a:lnTo>
                <a:lnTo>
                  <a:pt x="604950" y="145587"/>
                </a:lnTo>
                <a:lnTo>
                  <a:pt x="652660" y="145587"/>
                </a:lnTo>
                <a:lnTo>
                  <a:pt x="645494" y="132917"/>
                </a:lnTo>
                <a:close/>
              </a:path>
              <a:path w="1022984" h="223520">
                <a:moveTo>
                  <a:pt x="654044" y="68416"/>
                </a:moveTo>
                <a:lnTo>
                  <a:pt x="600804" y="68416"/>
                </a:lnTo>
                <a:lnTo>
                  <a:pt x="612275" y="70220"/>
                </a:lnTo>
                <a:lnTo>
                  <a:pt x="621565" y="75413"/>
                </a:lnTo>
                <a:lnTo>
                  <a:pt x="628307" y="83674"/>
                </a:lnTo>
                <a:lnTo>
                  <a:pt x="632133" y="94677"/>
                </a:lnTo>
                <a:lnTo>
                  <a:pt x="662893" y="94677"/>
                </a:lnTo>
                <a:lnTo>
                  <a:pt x="662573" y="90711"/>
                </a:lnTo>
                <a:lnTo>
                  <a:pt x="659229" y="78437"/>
                </a:lnTo>
                <a:lnTo>
                  <a:pt x="654044" y="68416"/>
                </a:lnTo>
                <a:close/>
              </a:path>
              <a:path w="1022984" h="223520">
                <a:moveTo>
                  <a:pt x="726618" y="71872"/>
                </a:moveTo>
                <a:lnTo>
                  <a:pt x="694137" y="71872"/>
                </a:lnTo>
                <a:lnTo>
                  <a:pt x="694137" y="123703"/>
                </a:lnTo>
                <a:lnTo>
                  <a:pt x="696927" y="145144"/>
                </a:lnTo>
                <a:lnTo>
                  <a:pt x="705223" y="160646"/>
                </a:lnTo>
                <a:lnTo>
                  <a:pt x="718919" y="170059"/>
                </a:lnTo>
                <a:lnTo>
                  <a:pt x="737906" y="173230"/>
                </a:lnTo>
                <a:lnTo>
                  <a:pt x="748365" y="172582"/>
                </a:lnTo>
                <a:lnTo>
                  <a:pt x="758005" y="170638"/>
                </a:lnTo>
                <a:lnTo>
                  <a:pt x="766866" y="167399"/>
                </a:lnTo>
                <a:lnTo>
                  <a:pt x="774994" y="162864"/>
                </a:lnTo>
                <a:lnTo>
                  <a:pt x="767759" y="143744"/>
                </a:lnTo>
                <a:lnTo>
                  <a:pt x="744356" y="143744"/>
                </a:lnTo>
                <a:lnTo>
                  <a:pt x="736628" y="142362"/>
                </a:lnTo>
                <a:lnTo>
                  <a:pt x="731081" y="138215"/>
                </a:lnTo>
                <a:lnTo>
                  <a:pt x="727737" y="131304"/>
                </a:lnTo>
                <a:lnTo>
                  <a:pt x="726618" y="121629"/>
                </a:lnTo>
                <a:lnTo>
                  <a:pt x="726618" y="71872"/>
                </a:lnTo>
                <a:close/>
              </a:path>
              <a:path w="1022984" h="223520">
                <a:moveTo>
                  <a:pt x="765318" y="137294"/>
                </a:moveTo>
                <a:lnTo>
                  <a:pt x="757717" y="141671"/>
                </a:lnTo>
                <a:lnTo>
                  <a:pt x="750576" y="143744"/>
                </a:lnTo>
                <a:lnTo>
                  <a:pt x="767759" y="143744"/>
                </a:lnTo>
                <a:lnTo>
                  <a:pt x="765318" y="137294"/>
                </a:lnTo>
                <a:close/>
              </a:path>
              <a:path w="1022984" h="223520">
                <a:moveTo>
                  <a:pt x="768083" y="44689"/>
                </a:moveTo>
                <a:lnTo>
                  <a:pt x="673635" y="44689"/>
                </a:lnTo>
                <a:lnTo>
                  <a:pt x="673635" y="71872"/>
                </a:lnTo>
                <a:lnTo>
                  <a:pt x="768083" y="71872"/>
                </a:lnTo>
                <a:lnTo>
                  <a:pt x="768083" y="44689"/>
                </a:lnTo>
                <a:close/>
              </a:path>
              <a:path w="1022984" h="223520">
                <a:moveTo>
                  <a:pt x="726618" y="230"/>
                </a:moveTo>
                <a:lnTo>
                  <a:pt x="694368" y="230"/>
                </a:lnTo>
                <a:lnTo>
                  <a:pt x="694368" y="44689"/>
                </a:lnTo>
                <a:lnTo>
                  <a:pt x="726618" y="44689"/>
                </a:lnTo>
                <a:lnTo>
                  <a:pt x="726618" y="230"/>
                </a:lnTo>
                <a:close/>
              </a:path>
              <a:path w="1022984" h="223520">
                <a:moveTo>
                  <a:pt x="832799" y="71872"/>
                </a:moveTo>
                <a:lnTo>
                  <a:pt x="800319" y="71872"/>
                </a:lnTo>
                <a:lnTo>
                  <a:pt x="800319" y="123703"/>
                </a:lnTo>
                <a:lnTo>
                  <a:pt x="803108" y="145144"/>
                </a:lnTo>
                <a:lnTo>
                  <a:pt x="811405" y="160646"/>
                </a:lnTo>
                <a:lnTo>
                  <a:pt x="825100" y="170059"/>
                </a:lnTo>
                <a:lnTo>
                  <a:pt x="844087" y="173230"/>
                </a:lnTo>
                <a:lnTo>
                  <a:pt x="854547" y="172582"/>
                </a:lnTo>
                <a:lnTo>
                  <a:pt x="864186" y="170638"/>
                </a:lnTo>
                <a:lnTo>
                  <a:pt x="873048" y="167399"/>
                </a:lnTo>
                <a:lnTo>
                  <a:pt x="881175" y="162864"/>
                </a:lnTo>
                <a:lnTo>
                  <a:pt x="873940" y="143744"/>
                </a:lnTo>
                <a:lnTo>
                  <a:pt x="850537" y="143744"/>
                </a:lnTo>
                <a:lnTo>
                  <a:pt x="842809" y="142362"/>
                </a:lnTo>
                <a:lnTo>
                  <a:pt x="837263" y="138215"/>
                </a:lnTo>
                <a:lnTo>
                  <a:pt x="833919" y="131304"/>
                </a:lnTo>
                <a:lnTo>
                  <a:pt x="832799" y="121629"/>
                </a:lnTo>
                <a:lnTo>
                  <a:pt x="832799" y="71872"/>
                </a:lnTo>
                <a:close/>
              </a:path>
              <a:path w="1022984" h="223520">
                <a:moveTo>
                  <a:pt x="871500" y="137294"/>
                </a:moveTo>
                <a:lnTo>
                  <a:pt x="863898" y="141671"/>
                </a:lnTo>
                <a:lnTo>
                  <a:pt x="856757" y="143744"/>
                </a:lnTo>
                <a:lnTo>
                  <a:pt x="873940" y="143744"/>
                </a:lnTo>
                <a:lnTo>
                  <a:pt x="871500" y="137294"/>
                </a:lnTo>
                <a:close/>
              </a:path>
              <a:path w="1022984" h="223520">
                <a:moveTo>
                  <a:pt x="874264" y="44689"/>
                </a:moveTo>
                <a:lnTo>
                  <a:pt x="779817" y="44689"/>
                </a:lnTo>
                <a:lnTo>
                  <a:pt x="779817" y="71872"/>
                </a:lnTo>
                <a:lnTo>
                  <a:pt x="874264" y="71872"/>
                </a:lnTo>
                <a:lnTo>
                  <a:pt x="874264" y="44689"/>
                </a:lnTo>
                <a:close/>
              </a:path>
              <a:path w="1022984" h="223520">
                <a:moveTo>
                  <a:pt x="832799" y="230"/>
                </a:moveTo>
                <a:lnTo>
                  <a:pt x="800549" y="230"/>
                </a:lnTo>
                <a:lnTo>
                  <a:pt x="800549" y="44689"/>
                </a:lnTo>
                <a:lnTo>
                  <a:pt x="832799" y="44689"/>
                </a:lnTo>
                <a:lnTo>
                  <a:pt x="832799" y="230"/>
                </a:lnTo>
                <a:close/>
              </a:path>
              <a:path w="1022984" h="223520">
                <a:moveTo>
                  <a:pt x="955379" y="41234"/>
                </a:moveTo>
                <a:lnTo>
                  <a:pt x="917154" y="52118"/>
                </a:lnTo>
                <a:lnTo>
                  <a:pt x="892808" y="81806"/>
                </a:lnTo>
                <a:lnTo>
                  <a:pt x="888114" y="107347"/>
                </a:lnTo>
                <a:lnTo>
                  <a:pt x="889284" y="120780"/>
                </a:lnTo>
                <a:lnTo>
                  <a:pt x="917154" y="162673"/>
                </a:lnTo>
                <a:lnTo>
                  <a:pt x="955379" y="173460"/>
                </a:lnTo>
                <a:lnTo>
                  <a:pt x="969417" y="172254"/>
                </a:lnTo>
                <a:lnTo>
                  <a:pt x="1003755" y="154340"/>
                </a:lnTo>
                <a:lnTo>
                  <a:pt x="1012575" y="143283"/>
                </a:lnTo>
                <a:lnTo>
                  <a:pt x="955379" y="143283"/>
                </a:lnTo>
                <a:lnTo>
                  <a:pt x="948253" y="142635"/>
                </a:lnTo>
                <a:lnTo>
                  <a:pt x="921203" y="114517"/>
                </a:lnTo>
                <a:lnTo>
                  <a:pt x="920595" y="107347"/>
                </a:lnTo>
                <a:lnTo>
                  <a:pt x="921203" y="100181"/>
                </a:lnTo>
                <a:lnTo>
                  <a:pt x="948253" y="72289"/>
                </a:lnTo>
                <a:lnTo>
                  <a:pt x="955379" y="71641"/>
                </a:lnTo>
                <a:lnTo>
                  <a:pt x="1012578" y="71641"/>
                </a:lnTo>
                <a:lnTo>
                  <a:pt x="1012052" y="70644"/>
                </a:lnTo>
                <a:lnTo>
                  <a:pt x="1003755" y="60584"/>
                </a:lnTo>
                <a:lnTo>
                  <a:pt x="993605" y="52118"/>
                </a:lnTo>
                <a:lnTo>
                  <a:pt x="982159" y="46071"/>
                </a:lnTo>
                <a:lnTo>
                  <a:pt x="969417" y="42443"/>
                </a:lnTo>
                <a:lnTo>
                  <a:pt x="955379" y="41234"/>
                </a:lnTo>
                <a:close/>
              </a:path>
              <a:path w="1022984" h="223520">
                <a:moveTo>
                  <a:pt x="1012578" y="71641"/>
                </a:moveTo>
                <a:lnTo>
                  <a:pt x="955379" y="71641"/>
                </a:lnTo>
                <a:lnTo>
                  <a:pt x="962470" y="72289"/>
                </a:lnTo>
                <a:lnTo>
                  <a:pt x="968913" y="74233"/>
                </a:lnTo>
                <a:lnTo>
                  <a:pt x="990164" y="107347"/>
                </a:lnTo>
                <a:lnTo>
                  <a:pt x="989519" y="114517"/>
                </a:lnTo>
                <a:lnTo>
                  <a:pt x="987713" y="120780"/>
                </a:lnTo>
                <a:lnTo>
                  <a:pt x="987601" y="121169"/>
                </a:lnTo>
                <a:lnTo>
                  <a:pt x="955379" y="143283"/>
                </a:lnTo>
                <a:lnTo>
                  <a:pt x="1012575" y="143283"/>
                </a:lnTo>
                <a:lnTo>
                  <a:pt x="1017951" y="133090"/>
                </a:lnTo>
                <a:lnTo>
                  <a:pt x="1021363" y="121169"/>
                </a:lnTo>
                <a:lnTo>
                  <a:pt x="1021475" y="120780"/>
                </a:lnTo>
                <a:lnTo>
                  <a:pt x="1022644" y="107347"/>
                </a:lnTo>
                <a:lnTo>
                  <a:pt x="1021475" y="94047"/>
                </a:lnTo>
                <a:lnTo>
                  <a:pt x="1018009" y="82007"/>
                </a:lnTo>
                <a:lnTo>
                  <a:pt x="1017951" y="81806"/>
                </a:lnTo>
                <a:lnTo>
                  <a:pt x="1012578" y="71641"/>
                </a:lnTo>
                <a:close/>
              </a:path>
            </a:pathLst>
          </a:custGeom>
          <a:solidFill>
            <a:srgbClr val="FFFFFF"/>
          </a:solidFill>
        </p:spPr>
        <p:txBody>
          <a:bodyPr wrap="square" lIns="0" tIns="0" rIns="0" bIns="0" rtlCol="0"/>
          <a:lstStyle/>
          <a:p>
            <a:endParaRPr sz="641"/>
          </a:p>
        </p:txBody>
      </p:sp>
      <p:pic>
        <p:nvPicPr>
          <p:cNvPr id="14" name="object 14"/>
          <p:cNvPicPr/>
          <p:nvPr/>
        </p:nvPicPr>
        <p:blipFill>
          <a:blip r:embed="rId4" cstate="print"/>
          <a:stretch>
            <a:fillRect/>
          </a:stretch>
        </p:blipFill>
        <p:spPr>
          <a:xfrm>
            <a:off x="380723" y="4685340"/>
            <a:ext cx="884887" cy="105055"/>
          </a:xfrm>
          <a:prstGeom prst="rect">
            <a:avLst/>
          </a:prstGeom>
        </p:spPr>
      </p:pic>
      <p:pic>
        <p:nvPicPr>
          <p:cNvPr id="15" name="object 15"/>
          <p:cNvPicPr/>
          <p:nvPr/>
        </p:nvPicPr>
        <p:blipFill>
          <a:blip r:embed="rId5" cstate="print"/>
          <a:stretch>
            <a:fillRect/>
          </a:stretch>
        </p:blipFill>
        <p:spPr>
          <a:xfrm>
            <a:off x="2967369" y="4824359"/>
            <a:ext cx="3289591" cy="104558"/>
          </a:xfrm>
          <a:prstGeom prst="rect">
            <a:avLst/>
          </a:prstGeom>
        </p:spPr>
      </p:pic>
      <p:pic>
        <p:nvPicPr>
          <p:cNvPr id="16" name="object 16"/>
          <p:cNvPicPr/>
          <p:nvPr/>
        </p:nvPicPr>
        <p:blipFill>
          <a:blip r:embed="rId6" cstate="print"/>
          <a:stretch>
            <a:fillRect/>
          </a:stretch>
        </p:blipFill>
        <p:spPr>
          <a:xfrm>
            <a:off x="386276" y="4825721"/>
            <a:ext cx="2352706" cy="103196"/>
          </a:xfrm>
          <a:prstGeom prst="rect">
            <a:avLst/>
          </a:prstGeom>
        </p:spPr>
      </p:pic>
      <p:sp>
        <p:nvSpPr>
          <p:cNvPr id="17" name="object 17"/>
          <p:cNvSpPr/>
          <p:nvPr/>
        </p:nvSpPr>
        <p:spPr>
          <a:xfrm>
            <a:off x="380723" y="168847"/>
            <a:ext cx="303816" cy="80286"/>
          </a:xfrm>
          <a:custGeom>
            <a:avLst/>
            <a:gdLst/>
            <a:ahLst/>
            <a:cxnLst/>
            <a:rect l="l" t="t" r="r" b="b"/>
            <a:pathLst>
              <a:path w="668019" h="176529">
                <a:moveTo>
                  <a:pt x="87997" y="0"/>
                </a:moveTo>
                <a:lnTo>
                  <a:pt x="39179" y="14091"/>
                </a:lnTo>
                <a:lnTo>
                  <a:pt x="6392" y="53443"/>
                </a:lnTo>
                <a:lnTo>
                  <a:pt x="0" y="88688"/>
                </a:lnTo>
                <a:lnTo>
                  <a:pt x="1558" y="107001"/>
                </a:lnTo>
                <a:lnTo>
                  <a:pt x="25109" y="151576"/>
                </a:lnTo>
                <a:lnTo>
                  <a:pt x="69748" y="174252"/>
                </a:lnTo>
                <a:lnTo>
                  <a:pt x="87536" y="175764"/>
                </a:lnTo>
                <a:lnTo>
                  <a:pt x="110381" y="173125"/>
                </a:lnTo>
                <a:lnTo>
                  <a:pt x="131045" y="165714"/>
                </a:lnTo>
                <a:lnTo>
                  <a:pt x="148729" y="154286"/>
                </a:lnTo>
                <a:lnTo>
                  <a:pt x="159362" y="143053"/>
                </a:lnTo>
                <a:lnTo>
                  <a:pt x="89609" y="143053"/>
                </a:lnTo>
                <a:lnTo>
                  <a:pt x="78509" y="142099"/>
                </a:lnTo>
                <a:lnTo>
                  <a:pt x="44124" y="119365"/>
                </a:lnTo>
                <a:lnTo>
                  <a:pt x="35475" y="88688"/>
                </a:lnTo>
                <a:lnTo>
                  <a:pt x="36465" y="77116"/>
                </a:lnTo>
                <a:lnTo>
                  <a:pt x="59389" y="41882"/>
                </a:lnTo>
                <a:lnTo>
                  <a:pt x="89840" y="32941"/>
                </a:lnTo>
                <a:lnTo>
                  <a:pt x="159106" y="32941"/>
                </a:lnTo>
                <a:lnTo>
                  <a:pt x="147797" y="20797"/>
                </a:lnTo>
                <a:lnTo>
                  <a:pt x="130498" y="9675"/>
                </a:lnTo>
                <a:lnTo>
                  <a:pt x="110263" y="2526"/>
                </a:lnTo>
                <a:lnTo>
                  <a:pt x="87997" y="0"/>
                </a:lnTo>
                <a:close/>
              </a:path>
              <a:path w="668019" h="176529">
                <a:moveTo>
                  <a:pt x="139137" y="118174"/>
                </a:moveTo>
                <a:lnTo>
                  <a:pt x="128644" y="129058"/>
                </a:lnTo>
                <a:lnTo>
                  <a:pt x="116878" y="136833"/>
                </a:lnTo>
                <a:lnTo>
                  <a:pt x="103859" y="141498"/>
                </a:lnTo>
                <a:lnTo>
                  <a:pt x="89609" y="143053"/>
                </a:lnTo>
                <a:lnTo>
                  <a:pt x="159362" y="143053"/>
                </a:lnTo>
                <a:lnTo>
                  <a:pt x="162633" y="139597"/>
                </a:lnTo>
                <a:lnTo>
                  <a:pt x="139137" y="118174"/>
                </a:lnTo>
                <a:close/>
              </a:path>
              <a:path w="668019" h="176529">
                <a:moveTo>
                  <a:pt x="159106" y="32941"/>
                </a:moveTo>
                <a:lnTo>
                  <a:pt x="89840" y="32941"/>
                </a:lnTo>
                <a:lnTo>
                  <a:pt x="103622" y="34492"/>
                </a:lnTo>
                <a:lnTo>
                  <a:pt x="116302" y="39132"/>
                </a:lnTo>
                <a:lnTo>
                  <a:pt x="127903" y="46838"/>
                </a:lnTo>
                <a:lnTo>
                  <a:pt x="138446" y="57589"/>
                </a:lnTo>
                <a:lnTo>
                  <a:pt x="161251" y="35245"/>
                </a:lnTo>
                <a:lnTo>
                  <a:pt x="159106" y="32941"/>
                </a:lnTo>
                <a:close/>
              </a:path>
              <a:path w="668019" h="176529">
                <a:moveTo>
                  <a:pt x="240907" y="44229"/>
                </a:moveTo>
                <a:lnTo>
                  <a:pt x="202682" y="55113"/>
                </a:lnTo>
                <a:lnTo>
                  <a:pt x="178336" y="84801"/>
                </a:lnTo>
                <a:lnTo>
                  <a:pt x="173642" y="110342"/>
                </a:lnTo>
                <a:lnTo>
                  <a:pt x="174812" y="123775"/>
                </a:lnTo>
                <a:lnTo>
                  <a:pt x="178286" y="135912"/>
                </a:lnTo>
                <a:lnTo>
                  <a:pt x="178336" y="136084"/>
                </a:lnTo>
                <a:lnTo>
                  <a:pt x="202682" y="165668"/>
                </a:lnTo>
                <a:lnTo>
                  <a:pt x="240907" y="176455"/>
                </a:lnTo>
                <a:lnTo>
                  <a:pt x="254944" y="175249"/>
                </a:lnTo>
                <a:lnTo>
                  <a:pt x="289282" y="157335"/>
                </a:lnTo>
                <a:lnTo>
                  <a:pt x="298103" y="146278"/>
                </a:lnTo>
                <a:lnTo>
                  <a:pt x="240907" y="146278"/>
                </a:lnTo>
                <a:lnTo>
                  <a:pt x="233780" y="145630"/>
                </a:lnTo>
                <a:lnTo>
                  <a:pt x="206731" y="117512"/>
                </a:lnTo>
                <a:lnTo>
                  <a:pt x="206123" y="110342"/>
                </a:lnTo>
                <a:lnTo>
                  <a:pt x="206731" y="103175"/>
                </a:lnTo>
                <a:lnTo>
                  <a:pt x="233780" y="75284"/>
                </a:lnTo>
                <a:lnTo>
                  <a:pt x="240907" y="74636"/>
                </a:lnTo>
                <a:lnTo>
                  <a:pt x="298106" y="74636"/>
                </a:lnTo>
                <a:lnTo>
                  <a:pt x="297579" y="73639"/>
                </a:lnTo>
                <a:lnTo>
                  <a:pt x="289282" y="63579"/>
                </a:lnTo>
                <a:lnTo>
                  <a:pt x="279132" y="55113"/>
                </a:lnTo>
                <a:lnTo>
                  <a:pt x="267686" y="49066"/>
                </a:lnTo>
                <a:lnTo>
                  <a:pt x="254944" y="45438"/>
                </a:lnTo>
                <a:lnTo>
                  <a:pt x="240907" y="44229"/>
                </a:lnTo>
                <a:close/>
              </a:path>
              <a:path w="668019" h="176529">
                <a:moveTo>
                  <a:pt x="298106" y="74636"/>
                </a:moveTo>
                <a:lnTo>
                  <a:pt x="240907" y="74636"/>
                </a:lnTo>
                <a:lnTo>
                  <a:pt x="247998" y="75284"/>
                </a:lnTo>
                <a:lnTo>
                  <a:pt x="254441" y="77228"/>
                </a:lnTo>
                <a:lnTo>
                  <a:pt x="275691" y="110342"/>
                </a:lnTo>
                <a:lnTo>
                  <a:pt x="275047" y="117512"/>
                </a:lnTo>
                <a:lnTo>
                  <a:pt x="247998" y="145630"/>
                </a:lnTo>
                <a:lnTo>
                  <a:pt x="240907" y="146278"/>
                </a:lnTo>
                <a:lnTo>
                  <a:pt x="298103" y="146278"/>
                </a:lnTo>
                <a:lnTo>
                  <a:pt x="303478" y="136084"/>
                </a:lnTo>
                <a:lnTo>
                  <a:pt x="306891" y="124163"/>
                </a:lnTo>
                <a:lnTo>
                  <a:pt x="307002" y="123775"/>
                </a:lnTo>
                <a:lnTo>
                  <a:pt x="308172" y="110342"/>
                </a:lnTo>
                <a:lnTo>
                  <a:pt x="307002" y="97042"/>
                </a:lnTo>
                <a:lnTo>
                  <a:pt x="303536" y="85002"/>
                </a:lnTo>
                <a:lnTo>
                  <a:pt x="303478" y="84801"/>
                </a:lnTo>
                <a:lnTo>
                  <a:pt x="298106" y="74636"/>
                </a:lnTo>
                <a:close/>
              </a:path>
              <a:path w="668019" h="176529">
                <a:moveTo>
                  <a:pt x="362144" y="47684"/>
                </a:moveTo>
                <a:lnTo>
                  <a:pt x="331046" y="47684"/>
                </a:lnTo>
                <a:lnTo>
                  <a:pt x="331046" y="173230"/>
                </a:lnTo>
                <a:lnTo>
                  <a:pt x="363527" y="173230"/>
                </a:lnTo>
                <a:lnTo>
                  <a:pt x="363527" y="113567"/>
                </a:lnTo>
                <a:lnTo>
                  <a:pt x="365722" y="96646"/>
                </a:lnTo>
                <a:lnTo>
                  <a:pt x="371935" y="84801"/>
                </a:lnTo>
                <a:lnTo>
                  <a:pt x="381603" y="77836"/>
                </a:lnTo>
                <a:lnTo>
                  <a:pt x="394164" y="75557"/>
                </a:lnTo>
                <a:lnTo>
                  <a:pt x="409363" y="75557"/>
                </a:lnTo>
                <a:lnTo>
                  <a:pt x="410346" y="64500"/>
                </a:lnTo>
                <a:lnTo>
                  <a:pt x="362144" y="64500"/>
                </a:lnTo>
                <a:lnTo>
                  <a:pt x="362144" y="47684"/>
                </a:lnTo>
                <a:close/>
              </a:path>
              <a:path w="668019" h="176529">
                <a:moveTo>
                  <a:pt x="409363" y="75557"/>
                </a:moveTo>
                <a:lnTo>
                  <a:pt x="398772" y="75557"/>
                </a:lnTo>
                <a:lnTo>
                  <a:pt x="403839" y="76479"/>
                </a:lnTo>
                <a:lnTo>
                  <a:pt x="409138" y="78091"/>
                </a:lnTo>
                <a:lnTo>
                  <a:pt x="409160" y="77836"/>
                </a:lnTo>
                <a:lnTo>
                  <a:pt x="409281" y="76479"/>
                </a:lnTo>
                <a:lnTo>
                  <a:pt x="409363" y="75557"/>
                </a:lnTo>
                <a:close/>
              </a:path>
              <a:path w="668019" h="176529">
                <a:moveTo>
                  <a:pt x="401766" y="44229"/>
                </a:moveTo>
                <a:lnTo>
                  <a:pt x="396698" y="44229"/>
                </a:lnTo>
                <a:lnTo>
                  <a:pt x="385857" y="45485"/>
                </a:lnTo>
                <a:lnTo>
                  <a:pt x="376484" y="49268"/>
                </a:lnTo>
                <a:lnTo>
                  <a:pt x="368580" y="55599"/>
                </a:lnTo>
                <a:lnTo>
                  <a:pt x="362144" y="64500"/>
                </a:lnTo>
                <a:lnTo>
                  <a:pt x="410346" y="64500"/>
                </a:lnTo>
                <a:lnTo>
                  <a:pt x="411841" y="47684"/>
                </a:lnTo>
                <a:lnTo>
                  <a:pt x="411902" y="46993"/>
                </a:lnTo>
                <a:lnTo>
                  <a:pt x="406834" y="45150"/>
                </a:lnTo>
                <a:lnTo>
                  <a:pt x="401766" y="44229"/>
                </a:lnTo>
                <a:close/>
              </a:path>
              <a:path w="668019" h="176529">
                <a:moveTo>
                  <a:pt x="433351" y="131765"/>
                </a:moveTo>
                <a:lnTo>
                  <a:pt x="416074" y="152267"/>
                </a:lnTo>
                <a:lnTo>
                  <a:pt x="426440" y="162849"/>
                </a:lnTo>
                <a:lnTo>
                  <a:pt x="438534" y="170408"/>
                </a:lnTo>
                <a:lnTo>
                  <a:pt x="452355" y="174943"/>
                </a:lnTo>
                <a:lnTo>
                  <a:pt x="467905" y="176455"/>
                </a:lnTo>
                <a:lnTo>
                  <a:pt x="478609" y="175760"/>
                </a:lnTo>
                <a:lnTo>
                  <a:pt x="514401" y="152267"/>
                </a:lnTo>
                <a:lnTo>
                  <a:pt x="515433" y="149272"/>
                </a:lnTo>
                <a:lnTo>
                  <a:pt x="468135" y="149272"/>
                </a:lnTo>
                <a:lnTo>
                  <a:pt x="458618" y="148059"/>
                </a:lnTo>
                <a:lnTo>
                  <a:pt x="449361" y="144579"/>
                </a:lnTo>
                <a:lnTo>
                  <a:pt x="440794" y="139068"/>
                </a:lnTo>
                <a:lnTo>
                  <a:pt x="433351" y="131765"/>
                </a:lnTo>
                <a:close/>
              </a:path>
              <a:path w="668019" h="176529">
                <a:moveTo>
                  <a:pt x="470669" y="43537"/>
                </a:moveTo>
                <a:lnTo>
                  <a:pt x="430964" y="59839"/>
                </a:lnTo>
                <a:lnTo>
                  <a:pt x="424585" y="73139"/>
                </a:lnTo>
                <a:lnTo>
                  <a:pt x="424493" y="73409"/>
                </a:lnTo>
                <a:lnTo>
                  <a:pt x="445329" y="113797"/>
                </a:lnTo>
                <a:lnTo>
                  <a:pt x="474355" y="125315"/>
                </a:lnTo>
                <a:lnTo>
                  <a:pt x="476428" y="126236"/>
                </a:lnTo>
                <a:lnTo>
                  <a:pt x="482417" y="129001"/>
                </a:lnTo>
                <a:lnTo>
                  <a:pt x="485412" y="132687"/>
                </a:lnTo>
                <a:lnTo>
                  <a:pt x="485412" y="144205"/>
                </a:lnTo>
                <a:lnTo>
                  <a:pt x="478040" y="149272"/>
                </a:lnTo>
                <a:lnTo>
                  <a:pt x="515433" y="149272"/>
                </a:lnTo>
                <a:lnTo>
                  <a:pt x="517024" y="144579"/>
                </a:lnTo>
                <a:lnTo>
                  <a:pt x="517893" y="136142"/>
                </a:lnTo>
                <a:lnTo>
                  <a:pt x="516557" y="126380"/>
                </a:lnTo>
                <a:lnTo>
                  <a:pt x="486535" y="99889"/>
                </a:lnTo>
                <a:lnTo>
                  <a:pt x="459151" y="89609"/>
                </a:lnTo>
                <a:lnTo>
                  <a:pt x="455465" y="85924"/>
                </a:lnTo>
                <a:lnTo>
                  <a:pt x="455465" y="74866"/>
                </a:lnTo>
                <a:lnTo>
                  <a:pt x="461224" y="70029"/>
                </a:lnTo>
                <a:lnTo>
                  <a:pt x="508111" y="70029"/>
                </a:lnTo>
                <a:lnTo>
                  <a:pt x="514668" y="61505"/>
                </a:lnTo>
                <a:lnTo>
                  <a:pt x="505428" y="53644"/>
                </a:lnTo>
                <a:lnTo>
                  <a:pt x="495001" y="48029"/>
                </a:lnTo>
                <a:lnTo>
                  <a:pt x="483407" y="44660"/>
                </a:lnTo>
                <a:lnTo>
                  <a:pt x="470669" y="43537"/>
                </a:lnTo>
                <a:close/>
              </a:path>
              <a:path w="668019" h="176529">
                <a:moveTo>
                  <a:pt x="508111" y="70029"/>
                </a:moveTo>
                <a:lnTo>
                  <a:pt x="469747" y="70029"/>
                </a:lnTo>
                <a:lnTo>
                  <a:pt x="477389" y="70806"/>
                </a:lnTo>
                <a:lnTo>
                  <a:pt x="484750" y="73139"/>
                </a:lnTo>
                <a:lnTo>
                  <a:pt x="491808" y="77026"/>
                </a:lnTo>
                <a:lnTo>
                  <a:pt x="498542" y="82468"/>
                </a:lnTo>
                <a:lnTo>
                  <a:pt x="508111" y="70029"/>
                </a:lnTo>
                <a:close/>
              </a:path>
              <a:path w="668019" h="176529">
                <a:moveTo>
                  <a:pt x="600394" y="44229"/>
                </a:moveTo>
                <a:lnTo>
                  <a:pt x="562168" y="55113"/>
                </a:lnTo>
                <a:lnTo>
                  <a:pt x="537822" y="84801"/>
                </a:lnTo>
                <a:lnTo>
                  <a:pt x="533129" y="110342"/>
                </a:lnTo>
                <a:lnTo>
                  <a:pt x="534299" y="123775"/>
                </a:lnTo>
                <a:lnTo>
                  <a:pt x="562168" y="165668"/>
                </a:lnTo>
                <a:lnTo>
                  <a:pt x="600394" y="176455"/>
                </a:lnTo>
                <a:lnTo>
                  <a:pt x="614431" y="175249"/>
                </a:lnTo>
                <a:lnTo>
                  <a:pt x="648769" y="157335"/>
                </a:lnTo>
                <a:lnTo>
                  <a:pt x="657590" y="146278"/>
                </a:lnTo>
                <a:lnTo>
                  <a:pt x="600394" y="146278"/>
                </a:lnTo>
                <a:lnTo>
                  <a:pt x="593267" y="145630"/>
                </a:lnTo>
                <a:lnTo>
                  <a:pt x="566218" y="117512"/>
                </a:lnTo>
                <a:lnTo>
                  <a:pt x="565609" y="110342"/>
                </a:lnTo>
                <a:lnTo>
                  <a:pt x="566218" y="103175"/>
                </a:lnTo>
                <a:lnTo>
                  <a:pt x="593267" y="75284"/>
                </a:lnTo>
                <a:lnTo>
                  <a:pt x="600394" y="74636"/>
                </a:lnTo>
                <a:lnTo>
                  <a:pt x="657593" y="74636"/>
                </a:lnTo>
                <a:lnTo>
                  <a:pt x="657066" y="73639"/>
                </a:lnTo>
                <a:lnTo>
                  <a:pt x="648769" y="63579"/>
                </a:lnTo>
                <a:lnTo>
                  <a:pt x="638619" y="55113"/>
                </a:lnTo>
                <a:lnTo>
                  <a:pt x="627173" y="49066"/>
                </a:lnTo>
                <a:lnTo>
                  <a:pt x="614431" y="45438"/>
                </a:lnTo>
                <a:lnTo>
                  <a:pt x="600394" y="44229"/>
                </a:lnTo>
                <a:close/>
              </a:path>
              <a:path w="668019" h="176529">
                <a:moveTo>
                  <a:pt x="657593" y="74636"/>
                </a:moveTo>
                <a:lnTo>
                  <a:pt x="600394" y="74636"/>
                </a:lnTo>
                <a:lnTo>
                  <a:pt x="607484" y="75284"/>
                </a:lnTo>
                <a:lnTo>
                  <a:pt x="613927" y="77228"/>
                </a:lnTo>
                <a:lnTo>
                  <a:pt x="635178" y="110342"/>
                </a:lnTo>
                <a:lnTo>
                  <a:pt x="634534" y="117512"/>
                </a:lnTo>
                <a:lnTo>
                  <a:pt x="607484" y="145630"/>
                </a:lnTo>
                <a:lnTo>
                  <a:pt x="600394" y="146278"/>
                </a:lnTo>
                <a:lnTo>
                  <a:pt x="657590" y="146278"/>
                </a:lnTo>
                <a:lnTo>
                  <a:pt x="662965" y="136084"/>
                </a:lnTo>
                <a:lnTo>
                  <a:pt x="666378" y="124163"/>
                </a:lnTo>
                <a:lnTo>
                  <a:pt x="666489" y="123775"/>
                </a:lnTo>
                <a:lnTo>
                  <a:pt x="667659" y="110342"/>
                </a:lnTo>
                <a:lnTo>
                  <a:pt x="666489" y="97042"/>
                </a:lnTo>
                <a:lnTo>
                  <a:pt x="663023" y="85002"/>
                </a:lnTo>
                <a:lnTo>
                  <a:pt x="662965" y="84801"/>
                </a:lnTo>
                <a:lnTo>
                  <a:pt x="657593" y="74636"/>
                </a:lnTo>
                <a:close/>
              </a:path>
            </a:pathLst>
          </a:custGeom>
          <a:solidFill>
            <a:srgbClr val="FFFFFF"/>
          </a:solidFill>
        </p:spPr>
        <p:txBody>
          <a:bodyPr wrap="square" lIns="0" tIns="0" rIns="0" bIns="0" rtlCol="0"/>
          <a:lstStyle/>
          <a:p>
            <a:endParaRPr sz="641"/>
          </a:p>
        </p:txBody>
      </p:sp>
      <p:pic>
        <p:nvPicPr>
          <p:cNvPr id="18" name="object 18"/>
          <p:cNvPicPr/>
          <p:nvPr/>
        </p:nvPicPr>
        <p:blipFill>
          <a:blip r:embed="rId7" cstate="print"/>
          <a:stretch>
            <a:fillRect/>
          </a:stretch>
        </p:blipFill>
        <p:spPr>
          <a:xfrm>
            <a:off x="377998" y="306426"/>
            <a:ext cx="1785335" cy="80671"/>
          </a:xfrm>
          <a:prstGeom prst="rect">
            <a:avLst/>
          </a:prstGeom>
        </p:spPr>
      </p:pic>
      <p:pic>
        <p:nvPicPr>
          <p:cNvPr id="19" name="object 19"/>
          <p:cNvPicPr/>
          <p:nvPr/>
        </p:nvPicPr>
        <p:blipFill>
          <a:blip r:embed="rId8" cstate="print"/>
          <a:stretch>
            <a:fillRect/>
          </a:stretch>
        </p:blipFill>
        <p:spPr>
          <a:xfrm>
            <a:off x="385123" y="527372"/>
            <a:ext cx="512178" cy="245461"/>
          </a:xfrm>
          <a:prstGeom prst="rect">
            <a:avLst/>
          </a:prstGeom>
        </p:spPr>
      </p:pic>
      <p:sp>
        <p:nvSpPr>
          <p:cNvPr id="20" name="object 20"/>
          <p:cNvSpPr/>
          <p:nvPr/>
        </p:nvSpPr>
        <p:spPr>
          <a:xfrm>
            <a:off x="300337" y="4700257"/>
            <a:ext cx="19061" cy="205047"/>
          </a:xfrm>
          <a:custGeom>
            <a:avLst/>
            <a:gdLst/>
            <a:ahLst/>
            <a:cxnLst/>
            <a:rect l="l" t="t" r="r" b="b"/>
            <a:pathLst>
              <a:path w="41909" h="450850">
                <a:moveTo>
                  <a:pt x="41883" y="0"/>
                </a:moveTo>
                <a:lnTo>
                  <a:pt x="0" y="0"/>
                </a:lnTo>
                <a:lnTo>
                  <a:pt x="0" y="450248"/>
                </a:lnTo>
                <a:lnTo>
                  <a:pt x="41883" y="450248"/>
                </a:lnTo>
                <a:lnTo>
                  <a:pt x="41883" y="0"/>
                </a:lnTo>
                <a:close/>
              </a:path>
            </a:pathLst>
          </a:custGeom>
          <a:solidFill>
            <a:srgbClr val="D9D9D9"/>
          </a:solidFill>
        </p:spPr>
        <p:txBody>
          <a:bodyPr wrap="square" lIns="0" tIns="0" rIns="0" bIns="0" rtlCol="0"/>
          <a:lstStyle/>
          <a:p>
            <a:endParaRPr sz="641"/>
          </a:p>
        </p:txBody>
      </p:sp>
      <p:sp>
        <p:nvSpPr>
          <p:cNvPr id="21" name="object 21"/>
          <p:cNvSpPr/>
          <p:nvPr/>
        </p:nvSpPr>
        <p:spPr>
          <a:xfrm>
            <a:off x="2876668" y="4700257"/>
            <a:ext cx="19061" cy="205047"/>
          </a:xfrm>
          <a:custGeom>
            <a:avLst/>
            <a:gdLst/>
            <a:ahLst/>
            <a:cxnLst/>
            <a:rect l="l" t="t" r="r" b="b"/>
            <a:pathLst>
              <a:path w="41910" h="450850">
                <a:moveTo>
                  <a:pt x="41883" y="0"/>
                </a:moveTo>
                <a:lnTo>
                  <a:pt x="0" y="0"/>
                </a:lnTo>
                <a:lnTo>
                  <a:pt x="0" y="450248"/>
                </a:lnTo>
                <a:lnTo>
                  <a:pt x="41883" y="450248"/>
                </a:lnTo>
                <a:lnTo>
                  <a:pt x="41883" y="0"/>
                </a:lnTo>
                <a:close/>
              </a:path>
            </a:pathLst>
          </a:custGeom>
          <a:solidFill>
            <a:srgbClr val="D9D9D9"/>
          </a:solidFill>
        </p:spPr>
        <p:txBody>
          <a:bodyPr wrap="square" lIns="0" tIns="0" rIns="0" bIns="0" rtlCol="0"/>
          <a:lstStyle/>
          <a:p>
            <a:endParaRPr sz="641"/>
          </a:p>
        </p:txBody>
      </p:sp>
      <p:pic>
        <p:nvPicPr>
          <p:cNvPr id="23" name="Immagine 22">
            <a:extLst>
              <a:ext uri="{FF2B5EF4-FFF2-40B4-BE49-F238E27FC236}">
                <a16:creationId xmlns:a16="http://schemas.microsoft.com/office/drawing/2014/main" id="{956F3D31-A99B-FCF0-9A58-74C46A5ED2D7}"/>
              </a:ext>
            </a:extLst>
          </p:cNvPr>
          <p:cNvPicPr>
            <a:picLocks noChangeAspect="1"/>
          </p:cNvPicPr>
          <p:nvPr/>
        </p:nvPicPr>
        <p:blipFill>
          <a:blip r:embed="rId9">
            <a:alphaModFix amt="85000"/>
            <a:extLst>
              <a:ext uri="{BEBA8EAE-BF5A-486C-A8C5-ECC9F3942E4B}">
                <a14:imgProps xmlns:a14="http://schemas.microsoft.com/office/drawing/2010/main">
                  <a14:imgLayer r:embed="rId10">
                    <a14:imgEffect>
                      <a14:sharpenSoften amount="100000"/>
                    </a14:imgEffect>
                    <a14:imgEffect>
                      <a14:brightnessContrast bright="-11000"/>
                    </a14:imgEffect>
                  </a14:imgLayer>
                </a14:imgProps>
              </a:ext>
              <a:ext uri="{28A0092B-C50C-407E-A947-70E740481C1C}">
                <a14:useLocalDpi xmlns:a14="http://schemas.microsoft.com/office/drawing/2010/main" val="0"/>
              </a:ext>
            </a:extLst>
          </a:blip>
          <a:stretch>
            <a:fillRect/>
          </a:stretch>
        </p:blipFill>
        <p:spPr>
          <a:xfrm>
            <a:off x="0" y="0"/>
            <a:ext cx="9143358" cy="5143139"/>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09451" y="1713713"/>
            <a:ext cx="1337072" cy="979577"/>
          </a:xfrm>
          <a:prstGeom prst="rect">
            <a:avLst/>
          </a:prstGeom>
        </p:spPr>
      </p:pic>
      <p:pic>
        <p:nvPicPr>
          <p:cNvPr id="3" name="object 3"/>
          <p:cNvPicPr/>
          <p:nvPr/>
        </p:nvPicPr>
        <p:blipFill>
          <a:blip r:embed="rId3" cstate="print"/>
          <a:stretch>
            <a:fillRect/>
          </a:stretch>
        </p:blipFill>
        <p:spPr>
          <a:xfrm>
            <a:off x="4058829" y="1060058"/>
            <a:ext cx="1226857" cy="1423697"/>
          </a:xfrm>
          <a:prstGeom prst="rect">
            <a:avLst/>
          </a:prstGeom>
        </p:spPr>
      </p:pic>
      <p:pic>
        <p:nvPicPr>
          <p:cNvPr id="4" name="object 4"/>
          <p:cNvPicPr/>
          <p:nvPr/>
        </p:nvPicPr>
        <p:blipFill>
          <a:blip r:embed="rId4" cstate="print"/>
          <a:stretch>
            <a:fillRect/>
          </a:stretch>
        </p:blipFill>
        <p:spPr>
          <a:xfrm>
            <a:off x="7180112" y="351448"/>
            <a:ext cx="1621675" cy="72232"/>
          </a:xfrm>
          <a:prstGeom prst="rect">
            <a:avLst/>
          </a:prstGeom>
        </p:spPr>
      </p:pic>
      <p:pic>
        <p:nvPicPr>
          <p:cNvPr id="5" name="object 5"/>
          <p:cNvPicPr/>
          <p:nvPr/>
        </p:nvPicPr>
        <p:blipFill>
          <a:blip r:embed="rId5" cstate="print"/>
          <a:stretch>
            <a:fillRect/>
          </a:stretch>
        </p:blipFill>
        <p:spPr>
          <a:xfrm>
            <a:off x="6699844" y="484789"/>
            <a:ext cx="2101674" cy="80233"/>
          </a:xfrm>
          <a:prstGeom prst="rect">
            <a:avLst/>
          </a:prstGeom>
        </p:spPr>
      </p:pic>
      <p:sp>
        <p:nvSpPr>
          <p:cNvPr id="6" name="object 6"/>
          <p:cNvSpPr/>
          <p:nvPr/>
        </p:nvSpPr>
        <p:spPr>
          <a:xfrm>
            <a:off x="1314288" y="1429954"/>
            <a:ext cx="995488" cy="163460"/>
          </a:xfrm>
          <a:custGeom>
            <a:avLst/>
            <a:gdLst/>
            <a:ahLst/>
            <a:cxnLst/>
            <a:rect l="l" t="t" r="r" b="b"/>
            <a:pathLst>
              <a:path w="2188845" h="359410">
                <a:moveTo>
                  <a:pt x="90372" y="121718"/>
                </a:moveTo>
                <a:lnTo>
                  <a:pt x="54166" y="130368"/>
                </a:lnTo>
                <a:lnTo>
                  <a:pt x="23927" y="156321"/>
                </a:lnTo>
                <a:lnTo>
                  <a:pt x="5967" y="194730"/>
                </a:lnTo>
                <a:lnTo>
                  <a:pt x="77" y="238329"/>
                </a:lnTo>
                <a:lnTo>
                  <a:pt x="0" y="238902"/>
                </a:lnTo>
                <a:lnTo>
                  <a:pt x="5935" y="282654"/>
                </a:lnTo>
                <a:lnTo>
                  <a:pt x="23927" y="320746"/>
                </a:lnTo>
                <a:lnTo>
                  <a:pt x="54212" y="346578"/>
                </a:lnTo>
                <a:lnTo>
                  <a:pt x="90495" y="355124"/>
                </a:lnTo>
                <a:lnTo>
                  <a:pt x="126747" y="346399"/>
                </a:lnTo>
                <a:lnTo>
                  <a:pt x="148384" y="327781"/>
                </a:lnTo>
                <a:lnTo>
                  <a:pt x="90352" y="327781"/>
                </a:lnTo>
                <a:lnTo>
                  <a:pt x="76972" y="326294"/>
                </a:lnTo>
                <a:lnTo>
                  <a:pt x="45360" y="303240"/>
                </a:lnTo>
                <a:lnTo>
                  <a:pt x="27874" y="257295"/>
                </a:lnTo>
                <a:lnTo>
                  <a:pt x="26716" y="238902"/>
                </a:lnTo>
                <a:lnTo>
                  <a:pt x="26766" y="238329"/>
                </a:lnTo>
                <a:lnTo>
                  <a:pt x="31384" y="202381"/>
                </a:lnTo>
                <a:lnTo>
                  <a:pt x="44480" y="173990"/>
                </a:lnTo>
                <a:lnTo>
                  <a:pt x="64601" y="155538"/>
                </a:lnTo>
                <a:lnTo>
                  <a:pt x="90352" y="148958"/>
                </a:lnTo>
                <a:lnTo>
                  <a:pt x="148335" y="148958"/>
                </a:lnTo>
                <a:lnTo>
                  <a:pt x="126609" y="130368"/>
                </a:lnTo>
                <a:lnTo>
                  <a:pt x="90372" y="121718"/>
                </a:lnTo>
                <a:close/>
              </a:path>
              <a:path w="2188845" h="359410">
                <a:moveTo>
                  <a:pt x="148335" y="148958"/>
                </a:moveTo>
                <a:lnTo>
                  <a:pt x="90352" y="148958"/>
                </a:lnTo>
                <a:lnTo>
                  <a:pt x="103742" y="150472"/>
                </a:lnTo>
                <a:lnTo>
                  <a:pt x="115752" y="155053"/>
                </a:lnTo>
                <a:lnTo>
                  <a:pt x="126473" y="162763"/>
                </a:lnTo>
                <a:lnTo>
                  <a:pt x="135998" y="173663"/>
                </a:lnTo>
                <a:lnTo>
                  <a:pt x="149739" y="203527"/>
                </a:lnTo>
                <a:lnTo>
                  <a:pt x="154384" y="238329"/>
                </a:lnTo>
                <a:lnTo>
                  <a:pt x="149918" y="273193"/>
                </a:lnTo>
                <a:lnTo>
                  <a:pt x="126910" y="314115"/>
                </a:lnTo>
                <a:lnTo>
                  <a:pt x="90352" y="327781"/>
                </a:lnTo>
                <a:lnTo>
                  <a:pt x="148384" y="327781"/>
                </a:lnTo>
                <a:lnTo>
                  <a:pt x="156940" y="320419"/>
                </a:lnTo>
                <a:lnTo>
                  <a:pt x="175254" y="282654"/>
                </a:lnTo>
                <a:lnTo>
                  <a:pt x="181344" y="238902"/>
                </a:lnTo>
                <a:lnTo>
                  <a:pt x="181293" y="238329"/>
                </a:lnTo>
                <a:lnTo>
                  <a:pt x="175254" y="194730"/>
                </a:lnTo>
                <a:lnTo>
                  <a:pt x="156940" y="156321"/>
                </a:lnTo>
                <a:lnTo>
                  <a:pt x="148335" y="148958"/>
                </a:lnTo>
                <a:close/>
              </a:path>
              <a:path w="2188845" h="359410">
                <a:moveTo>
                  <a:pt x="298461" y="167610"/>
                </a:moveTo>
                <a:lnTo>
                  <a:pt x="271302" y="167610"/>
                </a:lnTo>
                <a:lnTo>
                  <a:pt x="271302" y="352650"/>
                </a:lnTo>
                <a:lnTo>
                  <a:pt x="298461" y="352650"/>
                </a:lnTo>
                <a:lnTo>
                  <a:pt x="298461" y="167610"/>
                </a:lnTo>
                <a:close/>
              </a:path>
              <a:path w="2188845" h="359410">
                <a:moveTo>
                  <a:pt x="298461" y="124417"/>
                </a:moveTo>
                <a:lnTo>
                  <a:pt x="271302" y="124417"/>
                </a:lnTo>
                <a:lnTo>
                  <a:pt x="271302" y="130798"/>
                </a:lnTo>
                <a:lnTo>
                  <a:pt x="219929" y="179880"/>
                </a:lnTo>
                <a:lnTo>
                  <a:pt x="239071" y="198531"/>
                </a:lnTo>
                <a:lnTo>
                  <a:pt x="271302" y="167610"/>
                </a:lnTo>
                <a:lnTo>
                  <a:pt x="298461" y="167610"/>
                </a:lnTo>
                <a:lnTo>
                  <a:pt x="298461" y="124417"/>
                </a:lnTo>
                <a:close/>
              </a:path>
              <a:path w="2188845" h="359410">
                <a:moveTo>
                  <a:pt x="513756" y="28145"/>
                </a:moveTo>
                <a:lnTo>
                  <a:pt x="448230" y="28145"/>
                </a:lnTo>
                <a:lnTo>
                  <a:pt x="448230" y="353141"/>
                </a:lnTo>
                <a:lnTo>
                  <a:pt x="513756" y="353141"/>
                </a:lnTo>
                <a:lnTo>
                  <a:pt x="513756" y="28145"/>
                </a:lnTo>
                <a:close/>
              </a:path>
              <a:path w="2188845" h="359410">
                <a:moveTo>
                  <a:pt x="680724" y="107305"/>
                </a:moveTo>
                <a:lnTo>
                  <a:pt x="634163" y="116266"/>
                </a:lnTo>
                <a:lnTo>
                  <a:pt x="595847" y="143367"/>
                </a:lnTo>
                <a:lnTo>
                  <a:pt x="570505" y="183936"/>
                </a:lnTo>
                <a:lnTo>
                  <a:pt x="561984" y="233081"/>
                </a:lnTo>
                <a:lnTo>
                  <a:pt x="564121" y="258980"/>
                </a:lnTo>
                <a:lnTo>
                  <a:pt x="581094" y="304016"/>
                </a:lnTo>
                <a:lnTo>
                  <a:pt x="613809" y="338820"/>
                </a:lnTo>
                <a:lnTo>
                  <a:pt x="656405" y="356638"/>
                </a:lnTo>
                <a:lnTo>
                  <a:pt x="680724" y="358858"/>
                </a:lnTo>
                <a:lnTo>
                  <a:pt x="702417" y="356638"/>
                </a:lnTo>
                <a:lnTo>
                  <a:pt x="722008" y="350007"/>
                </a:lnTo>
                <a:lnTo>
                  <a:pt x="739537" y="339006"/>
                </a:lnTo>
                <a:lnTo>
                  <a:pt x="755046" y="323676"/>
                </a:lnTo>
                <a:lnTo>
                  <a:pt x="815736" y="323676"/>
                </a:lnTo>
                <a:lnTo>
                  <a:pt x="815736" y="302566"/>
                </a:lnTo>
                <a:lnTo>
                  <a:pt x="690399" y="302566"/>
                </a:lnTo>
                <a:lnTo>
                  <a:pt x="676285" y="301329"/>
                </a:lnTo>
                <a:lnTo>
                  <a:pt x="642024" y="282776"/>
                </a:lnTo>
                <a:lnTo>
                  <a:pt x="624707" y="247278"/>
                </a:lnTo>
                <a:lnTo>
                  <a:pt x="623553" y="233081"/>
                </a:lnTo>
                <a:lnTo>
                  <a:pt x="624707" y="219146"/>
                </a:lnTo>
                <a:lnTo>
                  <a:pt x="642024" y="184266"/>
                </a:lnTo>
                <a:lnTo>
                  <a:pt x="676285" y="165280"/>
                </a:lnTo>
                <a:lnTo>
                  <a:pt x="690399" y="164036"/>
                </a:lnTo>
                <a:lnTo>
                  <a:pt x="815736" y="164036"/>
                </a:lnTo>
                <a:lnTo>
                  <a:pt x="815736" y="141168"/>
                </a:lnTo>
                <a:lnTo>
                  <a:pt x="753727" y="141168"/>
                </a:lnTo>
                <a:lnTo>
                  <a:pt x="738053" y="126415"/>
                </a:lnTo>
                <a:lnTo>
                  <a:pt x="720689" y="115826"/>
                </a:lnTo>
                <a:lnTo>
                  <a:pt x="701881" y="109538"/>
                </a:lnTo>
                <a:lnTo>
                  <a:pt x="702532" y="109538"/>
                </a:lnTo>
                <a:lnTo>
                  <a:pt x="680724" y="107305"/>
                </a:lnTo>
                <a:close/>
              </a:path>
              <a:path w="2188845" h="359410">
                <a:moveTo>
                  <a:pt x="815736" y="323676"/>
                </a:moveTo>
                <a:lnTo>
                  <a:pt x="755046" y="323676"/>
                </a:lnTo>
                <a:lnTo>
                  <a:pt x="755046" y="353141"/>
                </a:lnTo>
                <a:lnTo>
                  <a:pt x="815736" y="353141"/>
                </a:lnTo>
                <a:lnTo>
                  <a:pt x="815736" y="323676"/>
                </a:lnTo>
                <a:close/>
              </a:path>
              <a:path w="2188845" h="359410">
                <a:moveTo>
                  <a:pt x="815736" y="164036"/>
                </a:moveTo>
                <a:lnTo>
                  <a:pt x="690399" y="164036"/>
                </a:lnTo>
                <a:lnTo>
                  <a:pt x="704506" y="165280"/>
                </a:lnTo>
                <a:lnTo>
                  <a:pt x="717171" y="169039"/>
                </a:lnTo>
                <a:lnTo>
                  <a:pt x="746416" y="194738"/>
                </a:lnTo>
                <a:lnTo>
                  <a:pt x="756806" y="233081"/>
                </a:lnTo>
                <a:lnTo>
                  <a:pt x="755651" y="247278"/>
                </a:lnTo>
                <a:lnTo>
                  <a:pt x="738459" y="282611"/>
                </a:lnTo>
                <a:lnTo>
                  <a:pt x="704506" y="301329"/>
                </a:lnTo>
                <a:lnTo>
                  <a:pt x="690399" y="302566"/>
                </a:lnTo>
                <a:lnTo>
                  <a:pt x="815736" y="302566"/>
                </a:lnTo>
                <a:lnTo>
                  <a:pt x="815736" y="164036"/>
                </a:lnTo>
                <a:close/>
              </a:path>
              <a:path w="2188845" h="359410">
                <a:moveTo>
                  <a:pt x="815736" y="18910"/>
                </a:moveTo>
                <a:lnTo>
                  <a:pt x="753727" y="18910"/>
                </a:lnTo>
                <a:lnTo>
                  <a:pt x="753727" y="141168"/>
                </a:lnTo>
                <a:lnTo>
                  <a:pt x="815736" y="141168"/>
                </a:lnTo>
                <a:lnTo>
                  <a:pt x="815736" y="18910"/>
                </a:lnTo>
                <a:close/>
              </a:path>
              <a:path w="2188845" h="359410">
                <a:moveTo>
                  <a:pt x="984514" y="107305"/>
                </a:moveTo>
                <a:lnTo>
                  <a:pt x="934324" y="116211"/>
                </a:lnTo>
                <a:lnTo>
                  <a:pt x="894360" y="142927"/>
                </a:lnTo>
                <a:lnTo>
                  <a:pt x="868248" y="183222"/>
                </a:lnTo>
                <a:lnTo>
                  <a:pt x="859617" y="233081"/>
                </a:lnTo>
                <a:lnTo>
                  <a:pt x="861685" y="258217"/>
                </a:lnTo>
                <a:lnTo>
                  <a:pt x="878356" y="302717"/>
                </a:lnTo>
                <a:lnTo>
                  <a:pt x="911683" y="337824"/>
                </a:lnTo>
                <a:lnTo>
                  <a:pt x="960017" y="356116"/>
                </a:lnTo>
                <a:lnTo>
                  <a:pt x="989791" y="358418"/>
                </a:lnTo>
                <a:lnTo>
                  <a:pt x="1018576" y="356356"/>
                </a:lnTo>
                <a:lnTo>
                  <a:pt x="1045588" y="350172"/>
                </a:lnTo>
                <a:lnTo>
                  <a:pt x="1070868" y="339865"/>
                </a:lnTo>
                <a:lnTo>
                  <a:pt x="1094458" y="325435"/>
                </a:lnTo>
                <a:lnTo>
                  <a:pt x="1083513" y="306084"/>
                </a:lnTo>
                <a:lnTo>
                  <a:pt x="992430" y="306084"/>
                </a:lnTo>
                <a:lnTo>
                  <a:pt x="966785" y="302875"/>
                </a:lnTo>
                <a:lnTo>
                  <a:pt x="946583" y="293276"/>
                </a:lnTo>
                <a:lnTo>
                  <a:pt x="931823" y="277327"/>
                </a:lnTo>
                <a:lnTo>
                  <a:pt x="922505" y="255070"/>
                </a:lnTo>
                <a:lnTo>
                  <a:pt x="1102374" y="255070"/>
                </a:lnTo>
                <a:lnTo>
                  <a:pt x="1103274" y="247903"/>
                </a:lnTo>
                <a:lnTo>
                  <a:pt x="1103968" y="240942"/>
                </a:lnTo>
                <a:lnTo>
                  <a:pt x="1104415" y="234229"/>
                </a:lnTo>
                <a:lnTo>
                  <a:pt x="1104573" y="227804"/>
                </a:lnTo>
                <a:lnTo>
                  <a:pt x="1103047" y="208894"/>
                </a:lnTo>
                <a:lnTo>
                  <a:pt x="922505" y="208894"/>
                </a:lnTo>
                <a:lnTo>
                  <a:pt x="930957" y="187887"/>
                </a:lnTo>
                <a:lnTo>
                  <a:pt x="944604" y="172117"/>
                </a:lnTo>
                <a:lnTo>
                  <a:pt x="962704" y="162202"/>
                </a:lnTo>
                <a:lnTo>
                  <a:pt x="984514" y="158759"/>
                </a:lnTo>
                <a:lnTo>
                  <a:pt x="1086153" y="158759"/>
                </a:lnTo>
                <a:lnTo>
                  <a:pt x="1085463" y="157426"/>
                </a:lnTo>
                <a:lnTo>
                  <a:pt x="1070710" y="139849"/>
                </a:lnTo>
                <a:lnTo>
                  <a:pt x="1052666" y="125673"/>
                </a:lnTo>
                <a:lnTo>
                  <a:pt x="1032230" y="115496"/>
                </a:lnTo>
                <a:lnTo>
                  <a:pt x="1009485" y="109360"/>
                </a:lnTo>
                <a:lnTo>
                  <a:pt x="984514" y="107305"/>
                </a:lnTo>
                <a:close/>
              </a:path>
              <a:path w="2188845" h="359410">
                <a:moveTo>
                  <a:pt x="1069831" y="281897"/>
                </a:moveTo>
                <a:lnTo>
                  <a:pt x="1052666" y="291613"/>
                </a:lnTo>
                <a:lnTo>
                  <a:pt x="1033109" y="299268"/>
                </a:lnTo>
                <a:lnTo>
                  <a:pt x="1012563" y="304284"/>
                </a:lnTo>
                <a:lnTo>
                  <a:pt x="992430" y="306084"/>
                </a:lnTo>
                <a:lnTo>
                  <a:pt x="1083513" y="306084"/>
                </a:lnTo>
                <a:lnTo>
                  <a:pt x="1069831" y="281897"/>
                </a:lnTo>
                <a:close/>
              </a:path>
              <a:path w="2188845" h="359410">
                <a:moveTo>
                  <a:pt x="1086153" y="158759"/>
                </a:moveTo>
                <a:lnTo>
                  <a:pt x="984514" y="158759"/>
                </a:lnTo>
                <a:lnTo>
                  <a:pt x="1006413" y="162202"/>
                </a:lnTo>
                <a:lnTo>
                  <a:pt x="1024149" y="172117"/>
                </a:lnTo>
                <a:lnTo>
                  <a:pt x="1037019" y="187887"/>
                </a:lnTo>
                <a:lnTo>
                  <a:pt x="1044324" y="208894"/>
                </a:lnTo>
                <a:lnTo>
                  <a:pt x="1103047" y="208894"/>
                </a:lnTo>
                <a:lnTo>
                  <a:pt x="1102436" y="201321"/>
                </a:lnTo>
                <a:lnTo>
                  <a:pt x="1096052" y="177889"/>
                </a:lnTo>
                <a:lnTo>
                  <a:pt x="1086153" y="158759"/>
                </a:lnTo>
                <a:close/>
              </a:path>
              <a:path w="2188845" h="359410">
                <a:moveTo>
                  <a:pt x="1207910" y="113462"/>
                </a:moveTo>
                <a:lnTo>
                  <a:pt x="1147221" y="113462"/>
                </a:lnTo>
                <a:lnTo>
                  <a:pt x="1147221" y="353141"/>
                </a:lnTo>
                <a:lnTo>
                  <a:pt x="1209230" y="353141"/>
                </a:lnTo>
                <a:lnTo>
                  <a:pt x="1209230" y="224726"/>
                </a:lnTo>
                <a:lnTo>
                  <a:pt x="1213181" y="200215"/>
                </a:lnTo>
                <a:lnTo>
                  <a:pt x="1224347" y="181023"/>
                </a:lnTo>
                <a:lnTo>
                  <a:pt x="1241698" y="168510"/>
                </a:lnTo>
                <a:lnTo>
                  <a:pt x="1263649" y="164146"/>
                </a:lnTo>
                <a:lnTo>
                  <a:pt x="1369913" y="164146"/>
                </a:lnTo>
                <a:lnTo>
                  <a:pt x="1361386" y="147077"/>
                </a:lnTo>
                <a:lnTo>
                  <a:pt x="1361226" y="146885"/>
                </a:lnTo>
                <a:lnTo>
                  <a:pt x="1207910" y="146885"/>
                </a:lnTo>
                <a:lnTo>
                  <a:pt x="1207910" y="113462"/>
                </a:lnTo>
                <a:close/>
              </a:path>
              <a:path w="2188845" h="359410">
                <a:moveTo>
                  <a:pt x="1369913" y="164146"/>
                </a:moveTo>
                <a:lnTo>
                  <a:pt x="1264786" y="164146"/>
                </a:lnTo>
                <a:lnTo>
                  <a:pt x="1284906" y="167933"/>
                </a:lnTo>
                <a:lnTo>
                  <a:pt x="1300868" y="179374"/>
                </a:lnTo>
                <a:lnTo>
                  <a:pt x="1311141" y="197989"/>
                </a:lnTo>
                <a:lnTo>
                  <a:pt x="1314776" y="223406"/>
                </a:lnTo>
                <a:lnTo>
                  <a:pt x="1314776" y="353141"/>
                </a:lnTo>
                <a:lnTo>
                  <a:pt x="1376785" y="353141"/>
                </a:lnTo>
                <a:lnTo>
                  <a:pt x="1376785" y="206695"/>
                </a:lnTo>
                <a:lnTo>
                  <a:pt x="1375060" y="184019"/>
                </a:lnTo>
                <a:lnTo>
                  <a:pt x="1369913" y="164146"/>
                </a:lnTo>
                <a:close/>
              </a:path>
              <a:path w="2188845" h="359410">
                <a:moveTo>
                  <a:pt x="1283112" y="106865"/>
                </a:moveTo>
                <a:lnTo>
                  <a:pt x="1258870" y="109841"/>
                </a:lnTo>
                <a:lnTo>
                  <a:pt x="1237595" y="118135"/>
                </a:lnTo>
                <a:lnTo>
                  <a:pt x="1220279" y="130799"/>
                </a:lnTo>
                <a:lnTo>
                  <a:pt x="1207910" y="146885"/>
                </a:lnTo>
                <a:lnTo>
                  <a:pt x="1361226" y="146885"/>
                </a:lnTo>
                <a:lnTo>
                  <a:pt x="1319392" y="113462"/>
                </a:lnTo>
                <a:lnTo>
                  <a:pt x="1283112" y="106865"/>
                </a:lnTo>
                <a:close/>
              </a:path>
              <a:path w="2188845" h="359410">
                <a:moveTo>
                  <a:pt x="1508155" y="165356"/>
                </a:moveTo>
                <a:lnTo>
                  <a:pt x="1446146" y="165356"/>
                </a:lnTo>
                <a:lnTo>
                  <a:pt x="1446146" y="264306"/>
                </a:lnTo>
                <a:lnTo>
                  <a:pt x="1451471" y="305239"/>
                </a:lnTo>
                <a:lnTo>
                  <a:pt x="1467310" y="334835"/>
                </a:lnTo>
                <a:lnTo>
                  <a:pt x="1493456" y="352804"/>
                </a:lnTo>
                <a:lnTo>
                  <a:pt x="1529704" y="358858"/>
                </a:lnTo>
                <a:lnTo>
                  <a:pt x="1549672" y="357621"/>
                </a:lnTo>
                <a:lnTo>
                  <a:pt x="1568074" y="353910"/>
                </a:lnTo>
                <a:lnTo>
                  <a:pt x="1584992" y="347726"/>
                </a:lnTo>
                <a:lnTo>
                  <a:pt x="1600508" y="339068"/>
                </a:lnTo>
                <a:lnTo>
                  <a:pt x="1586696" y="302566"/>
                </a:lnTo>
                <a:lnTo>
                  <a:pt x="1542017" y="302566"/>
                </a:lnTo>
                <a:lnTo>
                  <a:pt x="1527264" y="299928"/>
                </a:lnTo>
                <a:lnTo>
                  <a:pt x="1516675" y="292012"/>
                </a:lnTo>
                <a:lnTo>
                  <a:pt x="1510292" y="278818"/>
                </a:lnTo>
                <a:lnTo>
                  <a:pt x="1508155" y="260348"/>
                </a:lnTo>
                <a:lnTo>
                  <a:pt x="1508155" y="165356"/>
                </a:lnTo>
                <a:close/>
              </a:path>
              <a:path w="2188845" h="359410">
                <a:moveTo>
                  <a:pt x="1582037" y="290252"/>
                </a:moveTo>
                <a:lnTo>
                  <a:pt x="1571331" y="295702"/>
                </a:lnTo>
                <a:lnTo>
                  <a:pt x="1561038" y="299543"/>
                </a:lnTo>
                <a:lnTo>
                  <a:pt x="1551239" y="301817"/>
                </a:lnTo>
                <a:lnTo>
                  <a:pt x="1542017" y="302566"/>
                </a:lnTo>
                <a:lnTo>
                  <a:pt x="1586696" y="302566"/>
                </a:lnTo>
                <a:lnTo>
                  <a:pt x="1582037" y="290252"/>
                </a:lnTo>
                <a:close/>
              </a:path>
              <a:path w="2188845" h="359410">
                <a:moveTo>
                  <a:pt x="1587314" y="113462"/>
                </a:moveTo>
                <a:lnTo>
                  <a:pt x="1407006" y="113462"/>
                </a:lnTo>
                <a:lnTo>
                  <a:pt x="1407006" y="165356"/>
                </a:lnTo>
                <a:lnTo>
                  <a:pt x="1587314" y="165356"/>
                </a:lnTo>
                <a:lnTo>
                  <a:pt x="1587314" y="113462"/>
                </a:lnTo>
                <a:close/>
              </a:path>
              <a:path w="2188845" h="359410">
                <a:moveTo>
                  <a:pt x="1508155" y="28585"/>
                </a:moveTo>
                <a:lnTo>
                  <a:pt x="1446586" y="28585"/>
                </a:lnTo>
                <a:lnTo>
                  <a:pt x="1446586" y="113462"/>
                </a:lnTo>
                <a:lnTo>
                  <a:pt x="1508155" y="113462"/>
                </a:lnTo>
                <a:lnTo>
                  <a:pt x="1508155" y="28585"/>
                </a:lnTo>
                <a:close/>
              </a:path>
              <a:path w="2188845" h="359410">
                <a:moveTo>
                  <a:pt x="1662049" y="10664"/>
                </a:moveTo>
                <a:lnTo>
                  <a:pt x="1647385" y="13385"/>
                </a:lnTo>
                <a:lnTo>
                  <a:pt x="1634783" y="21549"/>
                </a:lnTo>
                <a:lnTo>
                  <a:pt x="1626619" y="33897"/>
                </a:lnTo>
                <a:lnTo>
                  <a:pt x="1623898" y="48430"/>
                </a:lnTo>
                <a:lnTo>
                  <a:pt x="1626619" y="63046"/>
                </a:lnTo>
                <a:lnTo>
                  <a:pt x="1634783" y="75641"/>
                </a:lnTo>
                <a:lnTo>
                  <a:pt x="1647385" y="83805"/>
                </a:lnTo>
                <a:lnTo>
                  <a:pt x="1662049" y="86526"/>
                </a:lnTo>
                <a:lnTo>
                  <a:pt x="1676713" y="83805"/>
                </a:lnTo>
                <a:lnTo>
                  <a:pt x="1689315" y="75641"/>
                </a:lnTo>
                <a:lnTo>
                  <a:pt x="1697479" y="63046"/>
                </a:lnTo>
                <a:lnTo>
                  <a:pt x="1700200" y="48430"/>
                </a:lnTo>
                <a:lnTo>
                  <a:pt x="1697479" y="33897"/>
                </a:lnTo>
                <a:lnTo>
                  <a:pt x="1689315" y="21549"/>
                </a:lnTo>
                <a:lnTo>
                  <a:pt x="1676713" y="13385"/>
                </a:lnTo>
                <a:lnTo>
                  <a:pt x="1662049" y="10664"/>
                </a:lnTo>
                <a:close/>
              </a:path>
              <a:path w="2188845" h="359410">
                <a:moveTo>
                  <a:pt x="1692833" y="113462"/>
                </a:moveTo>
                <a:lnTo>
                  <a:pt x="1630825" y="113462"/>
                </a:lnTo>
                <a:lnTo>
                  <a:pt x="1630825" y="353141"/>
                </a:lnTo>
                <a:lnTo>
                  <a:pt x="1692833" y="353141"/>
                </a:lnTo>
                <a:lnTo>
                  <a:pt x="1692833" y="113462"/>
                </a:lnTo>
                <a:close/>
              </a:path>
              <a:path w="2188845" h="359410">
                <a:moveTo>
                  <a:pt x="1828969" y="165356"/>
                </a:moveTo>
                <a:lnTo>
                  <a:pt x="1766960" y="165356"/>
                </a:lnTo>
                <a:lnTo>
                  <a:pt x="1766960" y="264306"/>
                </a:lnTo>
                <a:lnTo>
                  <a:pt x="1772285" y="305239"/>
                </a:lnTo>
                <a:lnTo>
                  <a:pt x="1788124" y="334835"/>
                </a:lnTo>
                <a:lnTo>
                  <a:pt x="1814270" y="352804"/>
                </a:lnTo>
                <a:lnTo>
                  <a:pt x="1850518" y="358858"/>
                </a:lnTo>
                <a:lnTo>
                  <a:pt x="1870486" y="357621"/>
                </a:lnTo>
                <a:lnTo>
                  <a:pt x="1888888" y="353910"/>
                </a:lnTo>
                <a:lnTo>
                  <a:pt x="1905806" y="347726"/>
                </a:lnTo>
                <a:lnTo>
                  <a:pt x="1921322" y="339068"/>
                </a:lnTo>
                <a:lnTo>
                  <a:pt x="1907510" y="302566"/>
                </a:lnTo>
                <a:lnTo>
                  <a:pt x="1862831" y="302566"/>
                </a:lnTo>
                <a:lnTo>
                  <a:pt x="1848078" y="299928"/>
                </a:lnTo>
                <a:lnTo>
                  <a:pt x="1837489" y="292012"/>
                </a:lnTo>
                <a:lnTo>
                  <a:pt x="1831106" y="278818"/>
                </a:lnTo>
                <a:lnTo>
                  <a:pt x="1828969" y="260348"/>
                </a:lnTo>
                <a:lnTo>
                  <a:pt x="1828969" y="165356"/>
                </a:lnTo>
                <a:close/>
              </a:path>
              <a:path w="2188845" h="359410">
                <a:moveTo>
                  <a:pt x="1902851" y="290252"/>
                </a:moveTo>
                <a:lnTo>
                  <a:pt x="1892145" y="295702"/>
                </a:lnTo>
                <a:lnTo>
                  <a:pt x="1881852" y="299543"/>
                </a:lnTo>
                <a:lnTo>
                  <a:pt x="1872053" y="301817"/>
                </a:lnTo>
                <a:lnTo>
                  <a:pt x="1862831" y="302566"/>
                </a:lnTo>
                <a:lnTo>
                  <a:pt x="1907510" y="302566"/>
                </a:lnTo>
                <a:lnTo>
                  <a:pt x="1902851" y="290252"/>
                </a:lnTo>
                <a:close/>
              </a:path>
              <a:path w="2188845" h="359410">
                <a:moveTo>
                  <a:pt x="1908128" y="113462"/>
                </a:moveTo>
                <a:lnTo>
                  <a:pt x="1727820" y="113462"/>
                </a:lnTo>
                <a:lnTo>
                  <a:pt x="1727820" y="165356"/>
                </a:lnTo>
                <a:lnTo>
                  <a:pt x="1908128" y="165356"/>
                </a:lnTo>
                <a:lnTo>
                  <a:pt x="1908128" y="113462"/>
                </a:lnTo>
                <a:close/>
              </a:path>
              <a:path w="2188845" h="359410">
                <a:moveTo>
                  <a:pt x="1828969" y="28585"/>
                </a:moveTo>
                <a:lnTo>
                  <a:pt x="1767400" y="28585"/>
                </a:lnTo>
                <a:lnTo>
                  <a:pt x="1767400" y="113462"/>
                </a:lnTo>
                <a:lnTo>
                  <a:pt x="1828969" y="113462"/>
                </a:lnTo>
                <a:lnTo>
                  <a:pt x="1828969" y="28585"/>
                </a:lnTo>
                <a:close/>
              </a:path>
              <a:path w="2188845" h="359410">
                <a:moveTo>
                  <a:pt x="2068702" y="0"/>
                </a:moveTo>
                <a:lnTo>
                  <a:pt x="1999657" y="0"/>
                </a:lnTo>
                <a:lnTo>
                  <a:pt x="2040996" y="77400"/>
                </a:lnTo>
                <a:lnTo>
                  <a:pt x="2095968" y="77400"/>
                </a:lnTo>
                <a:lnTo>
                  <a:pt x="2068702" y="0"/>
                </a:lnTo>
                <a:close/>
              </a:path>
              <a:path w="2188845" h="359410">
                <a:moveTo>
                  <a:pt x="2053310" y="107305"/>
                </a:moveTo>
                <a:lnTo>
                  <a:pt x="2006584" y="116211"/>
                </a:lnTo>
                <a:lnTo>
                  <a:pt x="1968433" y="142927"/>
                </a:lnTo>
                <a:lnTo>
                  <a:pt x="1943091" y="182782"/>
                </a:lnTo>
                <a:lnTo>
                  <a:pt x="1934570" y="232202"/>
                </a:lnTo>
                <a:lnTo>
                  <a:pt x="1936638" y="258169"/>
                </a:lnTo>
                <a:lnTo>
                  <a:pt x="1953309" y="303508"/>
                </a:lnTo>
                <a:lnTo>
                  <a:pt x="1985962" y="338635"/>
                </a:lnTo>
                <a:lnTo>
                  <a:pt x="2028662" y="356624"/>
                </a:lnTo>
                <a:lnTo>
                  <a:pt x="2053310" y="358858"/>
                </a:lnTo>
                <a:lnTo>
                  <a:pt x="2075161" y="356789"/>
                </a:lnTo>
                <a:lnTo>
                  <a:pt x="2095199" y="350557"/>
                </a:lnTo>
                <a:lnTo>
                  <a:pt x="2113422" y="340119"/>
                </a:lnTo>
                <a:lnTo>
                  <a:pt x="2129831" y="325435"/>
                </a:lnTo>
                <a:lnTo>
                  <a:pt x="2188761" y="325435"/>
                </a:lnTo>
                <a:lnTo>
                  <a:pt x="2188761" y="302566"/>
                </a:lnTo>
                <a:lnTo>
                  <a:pt x="2063425" y="302566"/>
                </a:lnTo>
                <a:lnTo>
                  <a:pt x="2049565" y="301322"/>
                </a:lnTo>
                <a:lnTo>
                  <a:pt x="2015489" y="282336"/>
                </a:lnTo>
                <a:lnTo>
                  <a:pt x="1997740" y="247024"/>
                </a:lnTo>
                <a:lnTo>
                  <a:pt x="1996579" y="233081"/>
                </a:lnTo>
                <a:lnTo>
                  <a:pt x="1997733" y="219393"/>
                </a:lnTo>
                <a:lnTo>
                  <a:pt x="2015049" y="184266"/>
                </a:lnTo>
                <a:lnTo>
                  <a:pt x="2049311" y="165280"/>
                </a:lnTo>
                <a:lnTo>
                  <a:pt x="2063425" y="164036"/>
                </a:lnTo>
                <a:lnTo>
                  <a:pt x="2188761" y="164036"/>
                </a:lnTo>
                <a:lnTo>
                  <a:pt x="2188761" y="142048"/>
                </a:lnTo>
                <a:lnTo>
                  <a:pt x="2129831" y="142048"/>
                </a:lnTo>
                <a:lnTo>
                  <a:pt x="2113175" y="126786"/>
                </a:lnTo>
                <a:lnTo>
                  <a:pt x="2094869" y="115936"/>
                </a:lnTo>
                <a:lnTo>
                  <a:pt x="2075147" y="109532"/>
                </a:lnTo>
                <a:lnTo>
                  <a:pt x="2075673" y="109532"/>
                </a:lnTo>
                <a:lnTo>
                  <a:pt x="2053310" y="107305"/>
                </a:lnTo>
                <a:close/>
              </a:path>
              <a:path w="2188845" h="359410">
                <a:moveTo>
                  <a:pt x="2188761" y="325435"/>
                </a:moveTo>
                <a:lnTo>
                  <a:pt x="2129831" y="325435"/>
                </a:lnTo>
                <a:lnTo>
                  <a:pt x="2129831" y="353141"/>
                </a:lnTo>
                <a:lnTo>
                  <a:pt x="2188761" y="353141"/>
                </a:lnTo>
                <a:lnTo>
                  <a:pt x="2188761" y="325435"/>
                </a:lnTo>
                <a:close/>
              </a:path>
              <a:path w="2188845" h="359410">
                <a:moveTo>
                  <a:pt x="2188761" y="164036"/>
                </a:moveTo>
                <a:lnTo>
                  <a:pt x="2063425" y="164036"/>
                </a:lnTo>
                <a:lnTo>
                  <a:pt x="2077285" y="165280"/>
                </a:lnTo>
                <a:lnTo>
                  <a:pt x="2089866" y="169039"/>
                </a:lnTo>
                <a:lnTo>
                  <a:pt x="2119764" y="194986"/>
                </a:lnTo>
                <a:lnTo>
                  <a:pt x="2130632" y="232202"/>
                </a:lnTo>
                <a:lnTo>
                  <a:pt x="2130711" y="233081"/>
                </a:lnTo>
                <a:lnTo>
                  <a:pt x="2119764" y="271610"/>
                </a:lnTo>
                <a:lnTo>
                  <a:pt x="2089866" y="297564"/>
                </a:lnTo>
                <a:lnTo>
                  <a:pt x="2063425" y="302566"/>
                </a:lnTo>
                <a:lnTo>
                  <a:pt x="2188761" y="302566"/>
                </a:lnTo>
                <a:lnTo>
                  <a:pt x="2188761" y="164036"/>
                </a:lnTo>
                <a:close/>
              </a:path>
              <a:path w="2188845" h="359410">
                <a:moveTo>
                  <a:pt x="2188761" y="113462"/>
                </a:moveTo>
                <a:lnTo>
                  <a:pt x="2129831" y="113462"/>
                </a:lnTo>
                <a:lnTo>
                  <a:pt x="2129831" y="142048"/>
                </a:lnTo>
                <a:lnTo>
                  <a:pt x="2188761" y="142048"/>
                </a:lnTo>
                <a:lnTo>
                  <a:pt x="2188761" y="113462"/>
                </a:lnTo>
                <a:close/>
              </a:path>
            </a:pathLst>
          </a:custGeom>
          <a:solidFill>
            <a:srgbClr val="73C9E4"/>
          </a:solidFill>
        </p:spPr>
        <p:txBody>
          <a:bodyPr wrap="square" lIns="0" tIns="0" rIns="0" bIns="0" rtlCol="0"/>
          <a:lstStyle/>
          <a:p>
            <a:endParaRPr sz="641"/>
          </a:p>
        </p:txBody>
      </p:sp>
      <p:sp>
        <p:nvSpPr>
          <p:cNvPr id="7" name="object 7"/>
          <p:cNvSpPr/>
          <p:nvPr/>
        </p:nvSpPr>
        <p:spPr>
          <a:xfrm>
            <a:off x="3828711" y="790338"/>
            <a:ext cx="1130068" cy="194073"/>
          </a:xfrm>
          <a:custGeom>
            <a:avLst/>
            <a:gdLst/>
            <a:ahLst/>
            <a:cxnLst/>
            <a:rect l="l" t="t" r="r" b="b"/>
            <a:pathLst>
              <a:path w="2484754" h="426719">
                <a:moveTo>
                  <a:pt x="90372" y="93572"/>
                </a:moveTo>
                <a:lnTo>
                  <a:pt x="54166" y="102223"/>
                </a:lnTo>
                <a:lnTo>
                  <a:pt x="23927" y="128175"/>
                </a:lnTo>
                <a:lnTo>
                  <a:pt x="5967" y="166584"/>
                </a:lnTo>
                <a:lnTo>
                  <a:pt x="77" y="210183"/>
                </a:lnTo>
                <a:lnTo>
                  <a:pt x="0" y="210756"/>
                </a:lnTo>
                <a:lnTo>
                  <a:pt x="5935" y="254508"/>
                </a:lnTo>
                <a:lnTo>
                  <a:pt x="23927" y="292601"/>
                </a:lnTo>
                <a:lnTo>
                  <a:pt x="54212" y="318433"/>
                </a:lnTo>
                <a:lnTo>
                  <a:pt x="90495" y="326979"/>
                </a:lnTo>
                <a:lnTo>
                  <a:pt x="126747" y="318254"/>
                </a:lnTo>
                <a:lnTo>
                  <a:pt x="148384" y="299636"/>
                </a:lnTo>
                <a:lnTo>
                  <a:pt x="90352" y="299636"/>
                </a:lnTo>
                <a:lnTo>
                  <a:pt x="76972" y="298148"/>
                </a:lnTo>
                <a:lnTo>
                  <a:pt x="45360" y="275095"/>
                </a:lnTo>
                <a:lnTo>
                  <a:pt x="27874" y="229149"/>
                </a:lnTo>
                <a:lnTo>
                  <a:pt x="26716" y="210756"/>
                </a:lnTo>
                <a:lnTo>
                  <a:pt x="26766" y="210183"/>
                </a:lnTo>
                <a:lnTo>
                  <a:pt x="31384" y="174236"/>
                </a:lnTo>
                <a:lnTo>
                  <a:pt x="44480" y="145845"/>
                </a:lnTo>
                <a:lnTo>
                  <a:pt x="64601" y="127393"/>
                </a:lnTo>
                <a:lnTo>
                  <a:pt x="90352" y="120813"/>
                </a:lnTo>
                <a:lnTo>
                  <a:pt x="148335" y="120813"/>
                </a:lnTo>
                <a:lnTo>
                  <a:pt x="126609" y="102223"/>
                </a:lnTo>
                <a:lnTo>
                  <a:pt x="90372" y="93572"/>
                </a:lnTo>
                <a:close/>
              </a:path>
              <a:path w="2484754" h="426719">
                <a:moveTo>
                  <a:pt x="148335" y="120813"/>
                </a:moveTo>
                <a:lnTo>
                  <a:pt x="90352" y="120813"/>
                </a:lnTo>
                <a:lnTo>
                  <a:pt x="103742" y="122326"/>
                </a:lnTo>
                <a:lnTo>
                  <a:pt x="115752" y="126907"/>
                </a:lnTo>
                <a:lnTo>
                  <a:pt x="126473" y="134617"/>
                </a:lnTo>
                <a:lnTo>
                  <a:pt x="135998" y="145517"/>
                </a:lnTo>
                <a:lnTo>
                  <a:pt x="149739" y="175381"/>
                </a:lnTo>
                <a:lnTo>
                  <a:pt x="154384" y="210183"/>
                </a:lnTo>
                <a:lnTo>
                  <a:pt x="149918" y="245047"/>
                </a:lnTo>
                <a:lnTo>
                  <a:pt x="126910" y="285969"/>
                </a:lnTo>
                <a:lnTo>
                  <a:pt x="90352" y="299636"/>
                </a:lnTo>
                <a:lnTo>
                  <a:pt x="148384" y="299636"/>
                </a:lnTo>
                <a:lnTo>
                  <a:pt x="156940" y="292273"/>
                </a:lnTo>
                <a:lnTo>
                  <a:pt x="175254" y="254508"/>
                </a:lnTo>
                <a:lnTo>
                  <a:pt x="181344" y="210756"/>
                </a:lnTo>
                <a:lnTo>
                  <a:pt x="181293" y="210183"/>
                </a:lnTo>
                <a:lnTo>
                  <a:pt x="175254" y="166584"/>
                </a:lnTo>
                <a:lnTo>
                  <a:pt x="156940" y="128175"/>
                </a:lnTo>
                <a:lnTo>
                  <a:pt x="148335" y="120813"/>
                </a:lnTo>
                <a:close/>
              </a:path>
              <a:path w="2484754" h="426719">
                <a:moveTo>
                  <a:pt x="255105" y="244336"/>
                </a:moveTo>
                <a:lnTo>
                  <a:pt x="228109" y="244336"/>
                </a:lnTo>
                <a:lnTo>
                  <a:pt x="234196" y="277099"/>
                </a:lnTo>
                <a:lnTo>
                  <a:pt x="251403" y="303235"/>
                </a:lnTo>
                <a:lnTo>
                  <a:pt x="277414" y="320537"/>
                </a:lnTo>
                <a:lnTo>
                  <a:pt x="309913" y="326795"/>
                </a:lnTo>
                <a:lnTo>
                  <a:pt x="342136" y="321283"/>
                </a:lnTo>
                <a:lnTo>
                  <a:pt x="367564" y="305894"/>
                </a:lnTo>
                <a:lnTo>
                  <a:pt x="371998" y="299636"/>
                </a:lnTo>
                <a:lnTo>
                  <a:pt x="309913" y="299636"/>
                </a:lnTo>
                <a:lnTo>
                  <a:pt x="288074" y="295528"/>
                </a:lnTo>
                <a:lnTo>
                  <a:pt x="270668" y="284072"/>
                </a:lnTo>
                <a:lnTo>
                  <a:pt x="259182" y="266574"/>
                </a:lnTo>
                <a:lnTo>
                  <a:pt x="255105" y="244336"/>
                </a:lnTo>
                <a:close/>
              </a:path>
              <a:path w="2484754" h="426719">
                <a:moveTo>
                  <a:pt x="373980" y="209488"/>
                </a:moveTo>
                <a:lnTo>
                  <a:pt x="302714" y="209488"/>
                </a:lnTo>
                <a:lnTo>
                  <a:pt x="328462" y="212389"/>
                </a:lnTo>
                <a:lnTo>
                  <a:pt x="347461" y="220797"/>
                </a:lnTo>
                <a:lnTo>
                  <a:pt x="359220" y="234267"/>
                </a:lnTo>
                <a:lnTo>
                  <a:pt x="363249" y="252353"/>
                </a:lnTo>
                <a:lnTo>
                  <a:pt x="359379" y="271613"/>
                </a:lnTo>
                <a:lnTo>
                  <a:pt x="348484" y="286547"/>
                </a:lnTo>
                <a:lnTo>
                  <a:pt x="331637" y="296205"/>
                </a:lnTo>
                <a:lnTo>
                  <a:pt x="309913" y="299636"/>
                </a:lnTo>
                <a:lnTo>
                  <a:pt x="371998" y="299636"/>
                </a:lnTo>
                <a:lnTo>
                  <a:pt x="384250" y="282344"/>
                </a:lnTo>
                <a:lnTo>
                  <a:pt x="390244" y="252353"/>
                </a:lnTo>
                <a:lnTo>
                  <a:pt x="385160" y="225734"/>
                </a:lnTo>
                <a:lnTo>
                  <a:pt x="373980" y="209488"/>
                </a:lnTo>
                <a:close/>
              </a:path>
              <a:path w="2484754" h="426719">
                <a:moveTo>
                  <a:pt x="383700" y="96271"/>
                </a:moveTo>
                <a:lnTo>
                  <a:pt x="237435" y="96271"/>
                </a:lnTo>
                <a:lnTo>
                  <a:pt x="237435" y="123267"/>
                </a:lnTo>
                <a:lnTo>
                  <a:pt x="341489" y="123267"/>
                </a:lnTo>
                <a:lnTo>
                  <a:pt x="268684" y="194600"/>
                </a:lnTo>
                <a:lnTo>
                  <a:pt x="279482" y="211615"/>
                </a:lnTo>
                <a:lnTo>
                  <a:pt x="286190" y="210142"/>
                </a:lnTo>
                <a:lnTo>
                  <a:pt x="292898" y="209488"/>
                </a:lnTo>
                <a:lnTo>
                  <a:pt x="373980" y="209488"/>
                </a:lnTo>
                <a:lnTo>
                  <a:pt x="370673" y="204682"/>
                </a:lnTo>
                <a:lnTo>
                  <a:pt x="347934" y="190164"/>
                </a:lnTo>
                <a:lnTo>
                  <a:pt x="318094" y="183147"/>
                </a:lnTo>
                <a:lnTo>
                  <a:pt x="383700" y="119176"/>
                </a:lnTo>
                <a:lnTo>
                  <a:pt x="383700" y="96271"/>
                </a:lnTo>
                <a:close/>
              </a:path>
              <a:path w="2484754" h="426719">
                <a:moveTo>
                  <a:pt x="652383" y="0"/>
                </a:moveTo>
                <a:lnTo>
                  <a:pt x="532324" y="0"/>
                </a:lnTo>
                <a:lnTo>
                  <a:pt x="532324" y="324995"/>
                </a:lnTo>
                <a:lnTo>
                  <a:pt x="597411" y="324995"/>
                </a:lnTo>
                <a:lnTo>
                  <a:pt x="597411" y="212852"/>
                </a:lnTo>
                <a:lnTo>
                  <a:pt x="647546" y="212852"/>
                </a:lnTo>
                <a:lnTo>
                  <a:pt x="699989" y="205320"/>
                </a:lnTo>
                <a:lnTo>
                  <a:pt x="737260" y="182947"/>
                </a:lnTo>
                <a:lnTo>
                  <a:pt x="757026" y="153921"/>
                </a:lnTo>
                <a:lnTo>
                  <a:pt x="597411" y="153921"/>
                </a:lnTo>
                <a:lnTo>
                  <a:pt x="597411" y="60249"/>
                </a:lnTo>
                <a:lnTo>
                  <a:pt x="757138" y="60249"/>
                </a:lnTo>
                <a:lnTo>
                  <a:pt x="750838" y="47626"/>
                </a:lnTo>
                <a:lnTo>
                  <a:pt x="738140" y="31224"/>
                </a:lnTo>
                <a:lnTo>
                  <a:pt x="722143" y="17625"/>
                </a:lnTo>
                <a:lnTo>
                  <a:pt x="702518" y="7861"/>
                </a:lnTo>
                <a:lnTo>
                  <a:pt x="679265" y="1972"/>
                </a:lnTo>
                <a:lnTo>
                  <a:pt x="652383" y="0"/>
                </a:lnTo>
                <a:close/>
              </a:path>
              <a:path w="2484754" h="426719">
                <a:moveTo>
                  <a:pt x="757138" y="60249"/>
                </a:moveTo>
                <a:lnTo>
                  <a:pt x="653263" y="60249"/>
                </a:lnTo>
                <a:lnTo>
                  <a:pt x="673114" y="63815"/>
                </a:lnTo>
                <a:lnTo>
                  <a:pt x="688060" y="73607"/>
                </a:lnTo>
                <a:lnTo>
                  <a:pt x="697481" y="88264"/>
                </a:lnTo>
                <a:lnTo>
                  <a:pt x="700759" y="106426"/>
                </a:lnTo>
                <a:lnTo>
                  <a:pt x="697488" y="124979"/>
                </a:lnTo>
                <a:lnTo>
                  <a:pt x="687785" y="140069"/>
                </a:lnTo>
                <a:lnTo>
                  <a:pt x="671816" y="150211"/>
                </a:lnTo>
                <a:lnTo>
                  <a:pt x="649744" y="153921"/>
                </a:lnTo>
                <a:lnTo>
                  <a:pt x="757026" y="153921"/>
                </a:lnTo>
                <a:lnTo>
                  <a:pt x="759634" y="148919"/>
                </a:lnTo>
                <a:lnTo>
                  <a:pt x="765275" y="129081"/>
                </a:lnTo>
                <a:lnTo>
                  <a:pt x="767165" y="107305"/>
                </a:lnTo>
                <a:lnTo>
                  <a:pt x="765351" y="85708"/>
                </a:lnTo>
                <a:lnTo>
                  <a:pt x="759909" y="65801"/>
                </a:lnTo>
                <a:lnTo>
                  <a:pt x="757138" y="60249"/>
                </a:lnTo>
                <a:close/>
              </a:path>
              <a:path w="2484754" h="426719">
                <a:moveTo>
                  <a:pt x="864651" y="85316"/>
                </a:moveTo>
                <a:lnTo>
                  <a:pt x="805281" y="85316"/>
                </a:lnTo>
                <a:lnTo>
                  <a:pt x="805281" y="324995"/>
                </a:lnTo>
                <a:lnTo>
                  <a:pt x="867290" y="324995"/>
                </a:lnTo>
                <a:lnTo>
                  <a:pt x="867290" y="211093"/>
                </a:lnTo>
                <a:lnTo>
                  <a:pt x="871481" y="178790"/>
                </a:lnTo>
                <a:lnTo>
                  <a:pt x="883342" y="156175"/>
                </a:lnTo>
                <a:lnTo>
                  <a:pt x="901799" y="142879"/>
                </a:lnTo>
                <a:lnTo>
                  <a:pt x="925780" y="138529"/>
                </a:lnTo>
                <a:lnTo>
                  <a:pt x="954796" y="138529"/>
                </a:lnTo>
                <a:lnTo>
                  <a:pt x="956672" y="117420"/>
                </a:lnTo>
                <a:lnTo>
                  <a:pt x="864651" y="117420"/>
                </a:lnTo>
                <a:lnTo>
                  <a:pt x="864651" y="85316"/>
                </a:lnTo>
                <a:close/>
              </a:path>
              <a:path w="2484754" h="426719">
                <a:moveTo>
                  <a:pt x="954796" y="138529"/>
                </a:moveTo>
                <a:lnTo>
                  <a:pt x="925780" y="138529"/>
                </a:lnTo>
                <a:lnTo>
                  <a:pt x="932535" y="138852"/>
                </a:lnTo>
                <a:lnTo>
                  <a:pt x="939578" y="139794"/>
                </a:lnTo>
                <a:lnTo>
                  <a:pt x="946869" y="141312"/>
                </a:lnTo>
                <a:lnTo>
                  <a:pt x="954366" y="143367"/>
                </a:lnTo>
                <a:lnTo>
                  <a:pt x="954683" y="139794"/>
                </a:lnTo>
                <a:lnTo>
                  <a:pt x="954796" y="138529"/>
                </a:lnTo>
                <a:close/>
              </a:path>
              <a:path w="2484754" h="426719">
                <a:moveTo>
                  <a:pt x="930618" y="78720"/>
                </a:moveTo>
                <a:lnTo>
                  <a:pt x="909921" y="81118"/>
                </a:lnTo>
                <a:lnTo>
                  <a:pt x="892027" y="88340"/>
                </a:lnTo>
                <a:lnTo>
                  <a:pt x="876937" y="100427"/>
                </a:lnTo>
                <a:lnTo>
                  <a:pt x="864651" y="117420"/>
                </a:lnTo>
                <a:lnTo>
                  <a:pt x="956672" y="117420"/>
                </a:lnTo>
                <a:lnTo>
                  <a:pt x="959526" y="85316"/>
                </a:lnTo>
                <a:lnTo>
                  <a:pt x="959643" y="83997"/>
                </a:lnTo>
                <a:lnTo>
                  <a:pt x="952387" y="81688"/>
                </a:lnTo>
                <a:lnTo>
                  <a:pt x="945130" y="80039"/>
                </a:lnTo>
                <a:lnTo>
                  <a:pt x="937874" y="79049"/>
                </a:lnTo>
                <a:lnTo>
                  <a:pt x="930618" y="78720"/>
                </a:lnTo>
                <a:close/>
              </a:path>
              <a:path w="2484754" h="426719">
                <a:moveTo>
                  <a:pt x="1097884" y="78720"/>
                </a:moveTo>
                <a:lnTo>
                  <a:pt x="1046760" y="87955"/>
                </a:lnTo>
                <a:lnTo>
                  <a:pt x="1005531" y="115661"/>
                </a:lnTo>
                <a:lnTo>
                  <a:pt x="978430" y="156175"/>
                </a:lnTo>
                <a:lnTo>
                  <a:pt x="969469" y="204936"/>
                </a:lnTo>
                <a:lnTo>
                  <a:pt x="971703" y="230580"/>
                </a:lnTo>
                <a:lnTo>
                  <a:pt x="989692" y="275437"/>
                </a:lnTo>
                <a:lnTo>
                  <a:pt x="1024909" y="310558"/>
                </a:lnTo>
                <a:lnTo>
                  <a:pt x="1071085" y="328850"/>
                </a:lnTo>
                <a:lnTo>
                  <a:pt x="1097884" y="331152"/>
                </a:lnTo>
                <a:lnTo>
                  <a:pt x="1124683" y="328850"/>
                </a:lnTo>
                <a:lnTo>
                  <a:pt x="1170860" y="310558"/>
                </a:lnTo>
                <a:lnTo>
                  <a:pt x="1206076" y="275437"/>
                </a:lnTo>
                <a:lnTo>
                  <a:pt x="1207076" y="273541"/>
                </a:lnTo>
                <a:lnTo>
                  <a:pt x="1097884" y="273541"/>
                </a:lnTo>
                <a:lnTo>
                  <a:pt x="1084279" y="272304"/>
                </a:lnTo>
                <a:lnTo>
                  <a:pt x="1050388" y="253751"/>
                </a:lnTo>
                <a:lnTo>
                  <a:pt x="1032639" y="218624"/>
                </a:lnTo>
                <a:lnTo>
                  <a:pt x="1031478" y="204936"/>
                </a:lnTo>
                <a:lnTo>
                  <a:pt x="1032639" y="191254"/>
                </a:lnTo>
                <a:lnTo>
                  <a:pt x="1050388" y="156560"/>
                </a:lnTo>
                <a:lnTo>
                  <a:pt x="1084279" y="138007"/>
                </a:lnTo>
                <a:lnTo>
                  <a:pt x="1097884" y="136770"/>
                </a:lnTo>
                <a:lnTo>
                  <a:pt x="1207082" y="136770"/>
                </a:lnTo>
                <a:lnTo>
                  <a:pt x="1206076" y="134867"/>
                </a:lnTo>
                <a:lnTo>
                  <a:pt x="1190237" y="115661"/>
                </a:lnTo>
                <a:lnTo>
                  <a:pt x="1170860" y="99499"/>
                </a:lnTo>
                <a:lnTo>
                  <a:pt x="1149008" y="87955"/>
                </a:lnTo>
                <a:lnTo>
                  <a:pt x="1124683" y="81028"/>
                </a:lnTo>
                <a:lnTo>
                  <a:pt x="1097884" y="78720"/>
                </a:lnTo>
                <a:close/>
              </a:path>
              <a:path w="2484754" h="426719">
                <a:moveTo>
                  <a:pt x="1207082" y="136770"/>
                </a:moveTo>
                <a:lnTo>
                  <a:pt x="1097884" y="136770"/>
                </a:lnTo>
                <a:lnTo>
                  <a:pt x="1111421" y="138007"/>
                </a:lnTo>
                <a:lnTo>
                  <a:pt x="1123721" y="141718"/>
                </a:lnTo>
                <a:lnTo>
                  <a:pt x="1153344" y="167025"/>
                </a:lnTo>
                <a:lnTo>
                  <a:pt x="1164291" y="204936"/>
                </a:lnTo>
                <a:lnTo>
                  <a:pt x="1163061" y="218624"/>
                </a:lnTo>
                <a:lnTo>
                  <a:pt x="1144940" y="253751"/>
                </a:lnTo>
                <a:lnTo>
                  <a:pt x="1111421" y="272304"/>
                </a:lnTo>
                <a:lnTo>
                  <a:pt x="1097884" y="273541"/>
                </a:lnTo>
                <a:lnTo>
                  <a:pt x="1207076" y="273541"/>
                </a:lnTo>
                <a:lnTo>
                  <a:pt x="1217339" y="254081"/>
                </a:lnTo>
                <a:lnTo>
                  <a:pt x="1224066" y="230580"/>
                </a:lnTo>
                <a:lnTo>
                  <a:pt x="1226299" y="204936"/>
                </a:lnTo>
                <a:lnTo>
                  <a:pt x="1224066" y="179545"/>
                </a:lnTo>
                <a:lnTo>
                  <a:pt x="1217450" y="156560"/>
                </a:lnTo>
                <a:lnTo>
                  <a:pt x="1217339" y="156175"/>
                </a:lnTo>
                <a:lnTo>
                  <a:pt x="1207082" y="136770"/>
                </a:lnTo>
                <a:close/>
              </a:path>
              <a:path w="2484754" h="426719">
                <a:moveTo>
                  <a:pt x="1291957" y="345225"/>
                </a:moveTo>
                <a:lnTo>
                  <a:pt x="1267769" y="391841"/>
                </a:lnTo>
                <a:lnTo>
                  <a:pt x="1292740" y="407103"/>
                </a:lnTo>
                <a:lnTo>
                  <a:pt x="1319713" y="418063"/>
                </a:lnTo>
                <a:lnTo>
                  <a:pt x="1319924" y="418063"/>
                </a:lnTo>
                <a:lnTo>
                  <a:pt x="1347855" y="424446"/>
                </a:lnTo>
                <a:lnTo>
                  <a:pt x="1377713" y="426583"/>
                </a:lnTo>
                <a:lnTo>
                  <a:pt x="1405742" y="424446"/>
                </a:lnTo>
                <a:lnTo>
                  <a:pt x="1431091" y="418063"/>
                </a:lnTo>
                <a:lnTo>
                  <a:pt x="1453719" y="407474"/>
                </a:lnTo>
                <a:lnTo>
                  <a:pt x="1473585" y="392721"/>
                </a:lnTo>
                <a:lnTo>
                  <a:pt x="1489746" y="374346"/>
                </a:lnTo>
                <a:lnTo>
                  <a:pt x="1490272" y="373370"/>
                </a:lnTo>
                <a:lnTo>
                  <a:pt x="1375954" y="373370"/>
                </a:lnTo>
                <a:lnTo>
                  <a:pt x="1354852" y="371632"/>
                </a:lnTo>
                <a:lnTo>
                  <a:pt x="1333790" y="366389"/>
                </a:lnTo>
                <a:lnTo>
                  <a:pt x="1312812" y="357600"/>
                </a:lnTo>
                <a:lnTo>
                  <a:pt x="1291957" y="345225"/>
                </a:lnTo>
                <a:close/>
              </a:path>
              <a:path w="2484754" h="426719">
                <a:moveTo>
                  <a:pt x="1510526" y="294650"/>
                </a:moveTo>
                <a:lnTo>
                  <a:pt x="1450716" y="294650"/>
                </a:lnTo>
                <a:lnTo>
                  <a:pt x="1450716" y="306964"/>
                </a:lnTo>
                <a:lnTo>
                  <a:pt x="1445714" y="333667"/>
                </a:lnTo>
                <a:lnTo>
                  <a:pt x="1431146" y="354680"/>
                </a:lnTo>
                <a:lnTo>
                  <a:pt x="1407673" y="368437"/>
                </a:lnTo>
                <a:lnTo>
                  <a:pt x="1375954" y="373370"/>
                </a:lnTo>
                <a:lnTo>
                  <a:pt x="1490272" y="373370"/>
                </a:lnTo>
                <a:lnTo>
                  <a:pt x="1501291" y="352921"/>
                </a:lnTo>
                <a:lnTo>
                  <a:pt x="1508217" y="328527"/>
                </a:lnTo>
                <a:lnTo>
                  <a:pt x="1510526" y="301247"/>
                </a:lnTo>
                <a:lnTo>
                  <a:pt x="1510526" y="294650"/>
                </a:lnTo>
                <a:close/>
              </a:path>
              <a:path w="2484754" h="426719">
                <a:moveTo>
                  <a:pt x="1379472" y="79159"/>
                </a:moveTo>
                <a:lnTo>
                  <a:pt x="1331646" y="88010"/>
                </a:lnTo>
                <a:lnTo>
                  <a:pt x="1292396" y="114342"/>
                </a:lnTo>
                <a:lnTo>
                  <a:pt x="1266065" y="153921"/>
                </a:lnTo>
                <a:lnTo>
                  <a:pt x="1257214" y="202737"/>
                </a:lnTo>
                <a:lnTo>
                  <a:pt x="1259282" y="228230"/>
                </a:lnTo>
                <a:lnTo>
                  <a:pt x="1275953" y="272125"/>
                </a:lnTo>
                <a:lnTo>
                  <a:pt x="1308620" y="305954"/>
                </a:lnTo>
                <a:lnTo>
                  <a:pt x="1351677" y="323284"/>
                </a:lnTo>
                <a:lnTo>
                  <a:pt x="1376834" y="325435"/>
                </a:lnTo>
                <a:lnTo>
                  <a:pt x="1398767" y="323531"/>
                </a:lnTo>
                <a:lnTo>
                  <a:pt x="1418393" y="317793"/>
                </a:lnTo>
                <a:lnTo>
                  <a:pt x="1435709" y="308180"/>
                </a:lnTo>
                <a:lnTo>
                  <a:pt x="1450716" y="294650"/>
                </a:lnTo>
                <a:lnTo>
                  <a:pt x="1510526" y="294650"/>
                </a:lnTo>
                <a:lnTo>
                  <a:pt x="1510526" y="271342"/>
                </a:lnTo>
                <a:lnTo>
                  <a:pt x="1386069" y="271342"/>
                </a:lnTo>
                <a:lnTo>
                  <a:pt x="1372463" y="270112"/>
                </a:lnTo>
                <a:lnTo>
                  <a:pt x="1338573" y="251992"/>
                </a:lnTo>
                <a:lnTo>
                  <a:pt x="1320824" y="217359"/>
                </a:lnTo>
                <a:lnTo>
                  <a:pt x="1319663" y="203177"/>
                </a:lnTo>
                <a:lnTo>
                  <a:pt x="1320824" y="189317"/>
                </a:lnTo>
                <a:lnTo>
                  <a:pt x="1338573" y="155241"/>
                </a:lnTo>
                <a:lnTo>
                  <a:pt x="1372463" y="137121"/>
                </a:lnTo>
                <a:lnTo>
                  <a:pt x="1386069" y="135891"/>
                </a:lnTo>
                <a:lnTo>
                  <a:pt x="1510526" y="135891"/>
                </a:lnTo>
                <a:lnTo>
                  <a:pt x="1510526" y="111703"/>
                </a:lnTo>
                <a:lnTo>
                  <a:pt x="1453355" y="111703"/>
                </a:lnTo>
                <a:lnTo>
                  <a:pt x="1437605" y="97527"/>
                </a:lnTo>
                <a:lnTo>
                  <a:pt x="1420042" y="87350"/>
                </a:lnTo>
                <a:lnTo>
                  <a:pt x="1400664" y="81214"/>
                </a:lnTo>
                <a:lnTo>
                  <a:pt x="1379472" y="79159"/>
                </a:lnTo>
                <a:close/>
              </a:path>
              <a:path w="2484754" h="426719">
                <a:moveTo>
                  <a:pt x="1510526" y="135891"/>
                </a:moveTo>
                <a:lnTo>
                  <a:pt x="1386069" y="135891"/>
                </a:lnTo>
                <a:lnTo>
                  <a:pt x="1399674" y="137121"/>
                </a:lnTo>
                <a:lnTo>
                  <a:pt x="1412126" y="140783"/>
                </a:lnTo>
                <a:lnTo>
                  <a:pt x="1441900" y="165390"/>
                </a:lnTo>
                <a:lnTo>
                  <a:pt x="1452438" y="202737"/>
                </a:lnTo>
                <a:lnTo>
                  <a:pt x="1452475" y="203177"/>
                </a:lnTo>
                <a:lnTo>
                  <a:pt x="1441900" y="241520"/>
                </a:lnTo>
                <a:lnTo>
                  <a:pt x="1412126" y="266449"/>
                </a:lnTo>
                <a:lnTo>
                  <a:pt x="1386069" y="271342"/>
                </a:lnTo>
                <a:lnTo>
                  <a:pt x="1510526" y="271342"/>
                </a:lnTo>
                <a:lnTo>
                  <a:pt x="1510526" y="135891"/>
                </a:lnTo>
                <a:close/>
              </a:path>
              <a:path w="2484754" h="426719">
                <a:moveTo>
                  <a:pt x="1510526" y="85316"/>
                </a:moveTo>
                <a:lnTo>
                  <a:pt x="1453355" y="85316"/>
                </a:lnTo>
                <a:lnTo>
                  <a:pt x="1453355" y="111703"/>
                </a:lnTo>
                <a:lnTo>
                  <a:pt x="1510526" y="111703"/>
                </a:lnTo>
                <a:lnTo>
                  <a:pt x="1510526" y="85316"/>
                </a:lnTo>
                <a:close/>
              </a:path>
              <a:path w="2484754" h="426719">
                <a:moveTo>
                  <a:pt x="1679314" y="79159"/>
                </a:moveTo>
                <a:lnTo>
                  <a:pt x="1629125" y="88065"/>
                </a:lnTo>
                <a:lnTo>
                  <a:pt x="1589160" y="114781"/>
                </a:lnTo>
                <a:lnTo>
                  <a:pt x="1563048" y="155076"/>
                </a:lnTo>
                <a:lnTo>
                  <a:pt x="1554418" y="204936"/>
                </a:lnTo>
                <a:lnTo>
                  <a:pt x="1556486" y="230072"/>
                </a:lnTo>
                <a:lnTo>
                  <a:pt x="1573156" y="274572"/>
                </a:lnTo>
                <a:lnTo>
                  <a:pt x="1606483" y="309678"/>
                </a:lnTo>
                <a:lnTo>
                  <a:pt x="1654817" y="327970"/>
                </a:lnTo>
                <a:lnTo>
                  <a:pt x="1684592" y="330272"/>
                </a:lnTo>
                <a:lnTo>
                  <a:pt x="1713376" y="328211"/>
                </a:lnTo>
                <a:lnTo>
                  <a:pt x="1740388" y="322026"/>
                </a:lnTo>
                <a:lnTo>
                  <a:pt x="1765669" y="311719"/>
                </a:lnTo>
                <a:lnTo>
                  <a:pt x="1789259" y="297289"/>
                </a:lnTo>
                <a:lnTo>
                  <a:pt x="1778313" y="277939"/>
                </a:lnTo>
                <a:lnTo>
                  <a:pt x="1687230" y="277939"/>
                </a:lnTo>
                <a:lnTo>
                  <a:pt x="1661586" y="274730"/>
                </a:lnTo>
                <a:lnTo>
                  <a:pt x="1641384" y="265130"/>
                </a:lnTo>
                <a:lnTo>
                  <a:pt x="1626624" y="249181"/>
                </a:lnTo>
                <a:lnTo>
                  <a:pt x="1617306" y="226925"/>
                </a:lnTo>
                <a:lnTo>
                  <a:pt x="1797175" y="226925"/>
                </a:lnTo>
                <a:lnTo>
                  <a:pt x="1798075" y="219758"/>
                </a:lnTo>
                <a:lnTo>
                  <a:pt x="1798769" y="212797"/>
                </a:lnTo>
                <a:lnTo>
                  <a:pt x="1799216" y="206083"/>
                </a:lnTo>
                <a:lnTo>
                  <a:pt x="1799374" y="199658"/>
                </a:lnTo>
                <a:lnTo>
                  <a:pt x="1797848" y="180748"/>
                </a:lnTo>
                <a:lnTo>
                  <a:pt x="1617306" y="180748"/>
                </a:lnTo>
                <a:lnTo>
                  <a:pt x="1625758" y="159742"/>
                </a:lnTo>
                <a:lnTo>
                  <a:pt x="1639405" y="143972"/>
                </a:lnTo>
                <a:lnTo>
                  <a:pt x="1657504" y="134056"/>
                </a:lnTo>
                <a:lnTo>
                  <a:pt x="1679314" y="130613"/>
                </a:lnTo>
                <a:lnTo>
                  <a:pt x="1780954" y="130613"/>
                </a:lnTo>
                <a:lnTo>
                  <a:pt x="1780264" y="129280"/>
                </a:lnTo>
                <a:lnTo>
                  <a:pt x="1765511" y="111703"/>
                </a:lnTo>
                <a:lnTo>
                  <a:pt x="1747466" y="97527"/>
                </a:lnTo>
                <a:lnTo>
                  <a:pt x="1727030" y="87350"/>
                </a:lnTo>
                <a:lnTo>
                  <a:pt x="1704285" y="81214"/>
                </a:lnTo>
                <a:lnTo>
                  <a:pt x="1679314" y="79159"/>
                </a:lnTo>
                <a:close/>
              </a:path>
              <a:path w="2484754" h="426719">
                <a:moveTo>
                  <a:pt x="1764631" y="253751"/>
                </a:moveTo>
                <a:lnTo>
                  <a:pt x="1747466" y="263467"/>
                </a:lnTo>
                <a:lnTo>
                  <a:pt x="1727910" y="271122"/>
                </a:lnTo>
                <a:lnTo>
                  <a:pt x="1707364" y="276138"/>
                </a:lnTo>
                <a:lnTo>
                  <a:pt x="1687230" y="277939"/>
                </a:lnTo>
                <a:lnTo>
                  <a:pt x="1778313" y="277939"/>
                </a:lnTo>
                <a:lnTo>
                  <a:pt x="1764631" y="253751"/>
                </a:lnTo>
                <a:close/>
              </a:path>
              <a:path w="2484754" h="426719">
                <a:moveTo>
                  <a:pt x="1780954" y="130613"/>
                </a:moveTo>
                <a:lnTo>
                  <a:pt x="1679314" y="130613"/>
                </a:lnTo>
                <a:lnTo>
                  <a:pt x="1701214" y="134056"/>
                </a:lnTo>
                <a:lnTo>
                  <a:pt x="1718949" y="143972"/>
                </a:lnTo>
                <a:lnTo>
                  <a:pt x="1731820" y="159742"/>
                </a:lnTo>
                <a:lnTo>
                  <a:pt x="1739124" y="180748"/>
                </a:lnTo>
                <a:lnTo>
                  <a:pt x="1797848" y="180748"/>
                </a:lnTo>
                <a:lnTo>
                  <a:pt x="1797237" y="173175"/>
                </a:lnTo>
                <a:lnTo>
                  <a:pt x="1790853" y="149744"/>
                </a:lnTo>
                <a:lnTo>
                  <a:pt x="1780954" y="130613"/>
                </a:lnTo>
                <a:close/>
              </a:path>
              <a:path w="2484754" h="426719">
                <a:moveTo>
                  <a:pt x="1919505" y="137210"/>
                </a:moveTo>
                <a:lnTo>
                  <a:pt x="1857496" y="137210"/>
                </a:lnTo>
                <a:lnTo>
                  <a:pt x="1857496" y="236160"/>
                </a:lnTo>
                <a:lnTo>
                  <a:pt x="1862822" y="277093"/>
                </a:lnTo>
                <a:lnTo>
                  <a:pt x="1878661" y="306689"/>
                </a:lnTo>
                <a:lnTo>
                  <a:pt x="1904807" y="324658"/>
                </a:lnTo>
                <a:lnTo>
                  <a:pt x="1941054" y="330712"/>
                </a:lnTo>
                <a:lnTo>
                  <a:pt x="1961023" y="329475"/>
                </a:lnTo>
                <a:lnTo>
                  <a:pt x="1979425" y="325764"/>
                </a:lnTo>
                <a:lnTo>
                  <a:pt x="1996342" y="319580"/>
                </a:lnTo>
                <a:lnTo>
                  <a:pt x="2011858" y="310922"/>
                </a:lnTo>
                <a:lnTo>
                  <a:pt x="1998047" y="274420"/>
                </a:lnTo>
                <a:lnTo>
                  <a:pt x="1953368" y="274420"/>
                </a:lnTo>
                <a:lnTo>
                  <a:pt x="1938615" y="271782"/>
                </a:lnTo>
                <a:lnTo>
                  <a:pt x="1928026" y="263866"/>
                </a:lnTo>
                <a:lnTo>
                  <a:pt x="1921642" y="250672"/>
                </a:lnTo>
                <a:lnTo>
                  <a:pt x="1919505" y="232202"/>
                </a:lnTo>
                <a:lnTo>
                  <a:pt x="1919505" y="137210"/>
                </a:lnTo>
                <a:close/>
              </a:path>
              <a:path w="2484754" h="426719">
                <a:moveTo>
                  <a:pt x="1993387" y="262107"/>
                </a:moveTo>
                <a:lnTo>
                  <a:pt x="1982682" y="267556"/>
                </a:lnTo>
                <a:lnTo>
                  <a:pt x="1972388" y="271397"/>
                </a:lnTo>
                <a:lnTo>
                  <a:pt x="1962589" y="273671"/>
                </a:lnTo>
                <a:lnTo>
                  <a:pt x="1953368" y="274420"/>
                </a:lnTo>
                <a:lnTo>
                  <a:pt x="1998047" y="274420"/>
                </a:lnTo>
                <a:lnTo>
                  <a:pt x="1993387" y="262107"/>
                </a:lnTo>
                <a:close/>
              </a:path>
              <a:path w="2484754" h="426719">
                <a:moveTo>
                  <a:pt x="1998665" y="85316"/>
                </a:moveTo>
                <a:lnTo>
                  <a:pt x="1818356" y="85316"/>
                </a:lnTo>
                <a:lnTo>
                  <a:pt x="1818356" y="137210"/>
                </a:lnTo>
                <a:lnTo>
                  <a:pt x="1998665" y="137210"/>
                </a:lnTo>
                <a:lnTo>
                  <a:pt x="1998665" y="85316"/>
                </a:lnTo>
                <a:close/>
              </a:path>
              <a:path w="2484754" h="426719">
                <a:moveTo>
                  <a:pt x="1919505" y="439"/>
                </a:moveTo>
                <a:lnTo>
                  <a:pt x="1857936" y="439"/>
                </a:lnTo>
                <a:lnTo>
                  <a:pt x="1857936" y="85316"/>
                </a:lnTo>
                <a:lnTo>
                  <a:pt x="1919505" y="85316"/>
                </a:lnTo>
                <a:lnTo>
                  <a:pt x="1919505" y="439"/>
                </a:lnTo>
                <a:close/>
              </a:path>
              <a:path w="2484754" h="426719">
                <a:moveTo>
                  <a:pt x="2122215" y="137210"/>
                </a:moveTo>
                <a:lnTo>
                  <a:pt x="2060206" y="137210"/>
                </a:lnTo>
                <a:lnTo>
                  <a:pt x="2060206" y="236160"/>
                </a:lnTo>
                <a:lnTo>
                  <a:pt x="2065532" y="277093"/>
                </a:lnTo>
                <a:lnTo>
                  <a:pt x="2081370" y="306689"/>
                </a:lnTo>
                <a:lnTo>
                  <a:pt x="2107516" y="324658"/>
                </a:lnTo>
                <a:lnTo>
                  <a:pt x="2143764" y="330712"/>
                </a:lnTo>
                <a:lnTo>
                  <a:pt x="2163732" y="329475"/>
                </a:lnTo>
                <a:lnTo>
                  <a:pt x="2182134" y="325764"/>
                </a:lnTo>
                <a:lnTo>
                  <a:pt x="2199052" y="319580"/>
                </a:lnTo>
                <a:lnTo>
                  <a:pt x="2214568" y="310922"/>
                </a:lnTo>
                <a:lnTo>
                  <a:pt x="2200757" y="274420"/>
                </a:lnTo>
                <a:lnTo>
                  <a:pt x="2156077" y="274420"/>
                </a:lnTo>
                <a:lnTo>
                  <a:pt x="2141324" y="271782"/>
                </a:lnTo>
                <a:lnTo>
                  <a:pt x="2130735" y="263866"/>
                </a:lnTo>
                <a:lnTo>
                  <a:pt x="2124352" y="250672"/>
                </a:lnTo>
                <a:lnTo>
                  <a:pt x="2122215" y="232202"/>
                </a:lnTo>
                <a:lnTo>
                  <a:pt x="2122215" y="137210"/>
                </a:lnTo>
                <a:close/>
              </a:path>
              <a:path w="2484754" h="426719">
                <a:moveTo>
                  <a:pt x="2196097" y="262107"/>
                </a:moveTo>
                <a:lnTo>
                  <a:pt x="2185391" y="267556"/>
                </a:lnTo>
                <a:lnTo>
                  <a:pt x="2175098" y="271397"/>
                </a:lnTo>
                <a:lnTo>
                  <a:pt x="2165299" y="273671"/>
                </a:lnTo>
                <a:lnTo>
                  <a:pt x="2156077" y="274420"/>
                </a:lnTo>
                <a:lnTo>
                  <a:pt x="2200757" y="274420"/>
                </a:lnTo>
                <a:lnTo>
                  <a:pt x="2196097" y="262107"/>
                </a:lnTo>
                <a:close/>
              </a:path>
              <a:path w="2484754" h="426719">
                <a:moveTo>
                  <a:pt x="2201375" y="85316"/>
                </a:moveTo>
                <a:lnTo>
                  <a:pt x="2021066" y="85316"/>
                </a:lnTo>
                <a:lnTo>
                  <a:pt x="2021066" y="137210"/>
                </a:lnTo>
                <a:lnTo>
                  <a:pt x="2201375" y="137210"/>
                </a:lnTo>
                <a:lnTo>
                  <a:pt x="2201375" y="85316"/>
                </a:lnTo>
                <a:close/>
              </a:path>
              <a:path w="2484754" h="426719">
                <a:moveTo>
                  <a:pt x="2122215" y="439"/>
                </a:moveTo>
                <a:lnTo>
                  <a:pt x="2060646" y="439"/>
                </a:lnTo>
                <a:lnTo>
                  <a:pt x="2060646" y="85316"/>
                </a:lnTo>
                <a:lnTo>
                  <a:pt x="2122215" y="85316"/>
                </a:lnTo>
                <a:lnTo>
                  <a:pt x="2122215" y="439"/>
                </a:lnTo>
                <a:close/>
              </a:path>
              <a:path w="2484754" h="426719">
                <a:moveTo>
                  <a:pt x="2356231" y="78720"/>
                </a:moveTo>
                <a:lnTo>
                  <a:pt x="2305107" y="87955"/>
                </a:lnTo>
                <a:lnTo>
                  <a:pt x="2263878" y="115661"/>
                </a:lnTo>
                <a:lnTo>
                  <a:pt x="2236777" y="156175"/>
                </a:lnTo>
                <a:lnTo>
                  <a:pt x="2227816" y="204936"/>
                </a:lnTo>
                <a:lnTo>
                  <a:pt x="2230049" y="230580"/>
                </a:lnTo>
                <a:lnTo>
                  <a:pt x="2236682" y="253751"/>
                </a:lnTo>
                <a:lnTo>
                  <a:pt x="2236777" y="254081"/>
                </a:lnTo>
                <a:lnTo>
                  <a:pt x="2263878" y="294650"/>
                </a:lnTo>
                <a:lnTo>
                  <a:pt x="2305107" y="321971"/>
                </a:lnTo>
                <a:lnTo>
                  <a:pt x="2356231" y="331152"/>
                </a:lnTo>
                <a:lnTo>
                  <a:pt x="2383030" y="328850"/>
                </a:lnTo>
                <a:lnTo>
                  <a:pt x="2429207" y="310558"/>
                </a:lnTo>
                <a:lnTo>
                  <a:pt x="2464423" y="275437"/>
                </a:lnTo>
                <a:lnTo>
                  <a:pt x="2465423" y="273541"/>
                </a:lnTo>
                <a:lnTo>
                  <a:pt x="2356231" y="273541"/>
                </a:lnTo>
                <a:lnTo>
                  <a:pt x="2342625" y="272304"/>
                </a:lnTo>
                <a:lnTo>
                  <a:pt x="2308735" y="253751"/>
                </a:lnTo>
                <a:lnTo>
                  <a:pt x="2290986" y="218624"/>
                </a:lnTo>
                <a:lnTo>
                  <a:pt x="2289825" y="204936"/>
                </a:lnTo>
                <a:lnTo>
                  <a:pt x="2290986" y="191254"/>
                </a:lnTo>
                <a:lnTo>
                  <a:pt x="2308735" y="156560"/>
                </a:lnTo>
                <a:lnTo>
                  <a:pt x="2342625" y="138007"/>
                </a:lnTo>
                <a:lnTo>
                  <a:pt x="2356231" y="136770"/>
                </a:lnTo>
                <a:lnTo>
                  <a:pt x="2465429" y="136770"/>
                </a:lnTo>
                <a:lnTo>
                  <a:pt x="2464423" y="134867"/>
                </a:lnTo>
                <a:lnTo>
                  <a:pt x="2448584" y="115661"/>
                </a:lnTo>
                <a:lnTo>
                  <a:pt x="2429207" y="99499"/>
                </a:lnTo>
                <a:lnTo>
                  <a:pt x="2407355" y="87955"/>
                </a:lnTo>
                <a:lnTo>
                  <a:pt x="2383030" y="81028"/>
                </a:lnTo>
                <a:lnTo>
                  <a:pt x="2356231" y="78720"/>
                </a:lnTo>
                <a:close/>
              </a:path>
              <a:path w="2484754" h="426719">
                <a:moveTo>
                  <a:pt x="2465429" y="136770"/>
                </a:moveTo>
                <a:lnTo>
                  <a:pt x="2356231" y="136770"/>
                </a:lnTo>
                <a:lnTo>
                  <a:pt x="2369768" y="138007"/>
                </a:lnTo>
                <a:lnTo>
                  <a:pt x="2382068" y="141718"/>
                </a:lnTo>
                <a:lnTo>
                  <a:pt x="2411691" y="167025"/>
                </a:lnTo>
                <a:lnTo>
                  <a:pt x="2422637" y="204936"/>
                </a:lnTo>
                <a:lnTo>
                  <a:pt x="2421407" y="218624"/>
                </a:lnTo>
                <a:lnTo>
                  <a:pt x="2403287" y="253751"/>
                </a:lnTo>
                <a:lnTo>
                  <a:pt x="2369768" y="272304"/>
                </a:lnTo>
                <a:lnTo>
                  <a:pt x="2356231" y="273541"/>
                </a:lnTo>
                <a:lnTo>
                  <a:pt x="2465423" y="273541"/>
                </a:lnTo>
                <a:lnTo>
                  <a:pt x="2475686" y="254081"/>
                </a:lnTo>
                <a:lnTo>
                  <a:pt x="2482413" y="230580"/>
                </a:lnTo>
                <a:lnTo>
                  <a:pt x="2484646" y="204936"/>
                </a:lnTo>
                <a:lnTo>
                  <a:pt x="2482413" y="179545"/>
                </a:lnTo>
                <a:lnTo>
                  <a:pt x="2475796" y="156560"/>
                </a:lnTo>
                <a:lnTo>
                  <a:pt x="2475686" y="156175"/>
                </a:lnTo>
                <a:lnTo>
                  <a:pt x="2465429" y="136770"/>
                </a:lnTo>
                <a:close/>
              </a:path>
            </a:pathLst>
          </a:custGeom>
          <a:solidFill>
            <a:srgbClr val="8795EA"/>
          </a:solidFill>
        </p:spPr>
        <p:txBody>
          <a:bodyPr wrap="square" lIns="0" tIns="0" rIns="0" bIns="0" rtlCol="0"/>
          <a:lstStyle/>
          <a:p>
            <a:endParaRPr sz="641"/>
          </a:p>
        </p:txBody>
      </p:sp>
      <p:pic>
        <p:nvPicPr>
          <p:cNvPr id="8" name="object 8"/>
          <p:cNvPicPr/>
          <p:nvPr/>
        </p:nvPicPr>
        <p:blipFill>
          <a:blip r:embed="rId6" cstate="print"/>
          <a:stretch>
            <a:fillRect/>
          </a:stretch>
        </p:blipFill>
        <p:spPr>
          <a:xfrm>
            <a:off x="3052611" y="1714189"/>
            <a:ext cx="115572" cy="957385"/>
          </a:xfrm>
          <a:prstGeom prst="rect">
            <a:avLst/>
          </a:prstGeom>
        </p:spPr>
      </p:pic>
      <p:pic>
        <p:nvPicPr>
          <p:cNvPr id="9" name="object 9"/>
          <p:cNvPicPr/>
          <p:nvPr/>
        </p:nvPicPr>
        <p:blipFill>
          <a:blip r:embed="rId7" cstate="print"/>
          <a:stretch>
            <a:fillRect/>
          </a:stretch>
        </p:blipFill>
        <p:spPr>
          <a:xfrm>
            <a:off x="5612200" y="1061772"/>
            <a:ext cx="110632" cy="1400267"/>
          </a:xfrm>
          <a:prstGeom prst="rect">
            <a:avLst/>
          </a:prstGeom>
        </p:spPr>
      </p:pic>
      <p:pic>
        <p:nvPicPr>
          <p:cNvPr id="10" name="object 10"/>
          <p:cNvPicPr/>
          <p:nvPr/>
        </p:nvPicPr>
        <p:blipFill>
          <a:blip r:embed="rId8" cstate="print"/>
          <a:stretch>
            <a:fillRect/>
          </a:stretch>
        </p:blipFill>
        <p:spPr>
          <a:xfrm>
            <a:off x="1506499" y="3286942"/>
            <a:ext cx="970420" cy="1400267"/>
          </a:xfrm>
          <a:prstGeom prst="rect">
            <a:avLst/>
          </a:prstGeom>
        </p:spPr>
      </p:pic>
      <p:sp>
        <p:nvSpPr>
          <p:cNvPr id="11" name="object 11"/>
          <p:cNvSpPr/>
          <p:nvPr/>
        </p:nvSpPr>
        <p:spPr>
          <a:xfrm>
            <a:off x="1276191" y="3006319"/>
            <a:ext cx="1219596" cy="158839"/>
          </a:xfrm>
          <a:custGeom>
            <a:avLst/>
            <a:gdLst/>
            <a:ahLst/>
            <a:cxnLst/>
            <a:rect l="l" t="t" r="r" b="b"/>
            <a:pathLst>
              <a:path w="2681604" h="349250">
                <a:moveTo>
                  <a:pt x="90372" y="111053"/>
                </a:moveTo>
                <a:lnTo>
                  <a:pt x="54166" y="119704"/>
                </a:lnTo>
                <a:lnTo>
                  <a:pt x="23927" y="145656"/>
                </a:lnTo>
                <a:lnTo>
                  <a:pt x="5967" y="184066"/>
                </a:lnTo>
                <a:lnTo>
                  <a:pt x="77" y="227664"/>
                </a:lnTo>
                <a:lnTo>
                  <a:pt x="0" y="228237"/>
                </a:lnTo>
                <a:lnTo>
                  <a:pt x="5935" y="271989"/>
                </a:lnTo>
                <a:lnTo>
                  <a:pt x="5981" y="272334"/>
                </a:lnTo>
                <a:lnTo>
                  <a:pt x="23927" y="310082"/>
                </a:lnTo>
                <a:lnTo>
                  <a:pt x="54212" y="335914"/>
                </a:lnTo>
                <a:lnTo>
                  <a:pt x="90495" y="344460"/>
                </a:lnTo>
                <a:lnTo>
                  <a:pt x="126747" y="335735"/>
                </a:lnTo>
                <a:lnTo>
                  <a:pt x="148384" y="317117"/>
                </a:lnTo>
                <a:lnTo>
                  <a:pt x="90352" y="317117"/>
                </a:lnTo>
                <a:lnTo>
                  <a:pt x="76972" y="315629"/>
                </a:lnTo>
                <a:lnTo>
                  <a:pt x="45360" y="292576"/>
                </a:lnTo>
                <a:lnTo>
                  <a:pt x="27874" y="246630"/>
                </a:lnTo>
                <a:lnTo>
                  <a:pt x="26716" y="228237"/>
                </a:lnTo>
                <a:lnTo>
                  <a:pt x="26766" y="227664"/>
                </a:lnTo>
                <a:lnTo>
                  <a:pt x="31384" y="191717"/>
                </a:lnTo>
                <a:lnTo>
                  <a:pt x="44480" y="163326"/>
                </a:lnTo>
                <a:lnTo>
                  <a:pt x="64601" y="144874"/>
                </a:lnTo>
                <a:lnTo>
                  <a:pt x="90352" y="138294"/>
                </a:lnTo>
                <a:lnTo>
                  <a:pt x="148335" y="138294"/>
                </a:lnTo>
                <a:lnTo>
                  <a:pt x="126609" y="119704"/>
                </a:lnTo>
                <a:lnTo>
                  <a:pt x="90372" y="111053"/>
                </a:lnTo>
                <a:close/>
              </a:path>
              <a:path w="2681604" h="349250">
                <a:moveTo>
                  <a:pt x="148335" y="138294"/>
                </a:moveTo>
                <a:lnTo>
                  <a:pt x="90352" y="138294"/>
                </a:lnTo>
                <a:lnTo>
                  <a:pt x="103742" y="139807"/>
                </a:lnTo>
                <a:lnTo>
                  <a:pt x="115752" y="144388"/>
                </a:lnTo>
                <a:lnTo>
                  <a:pt x="126473" y="152098"/>
                </a:lnTo>
                <a:lnTo>
                  <a:pt x="135998" y="162998"/>
                </a:lnTo>
                <a:lnTo>
                  <a:pt x="149739" y="192862"/>
                </a:lnTo>
                <a:lnTo>
                  <a:pt x="154384" y="227664"/>
                </a:lnTo>
                <a:lnTo>
                  <a:pt x="149918" y="262528"/>
                </a:lnTo>
                <a:lnTo>
                  <a:pt x="126910" y="303450"/>
                </a:lnTo>
                <a:lnTo>
                  <a:pt x="90352" y="317117"/>
                </a:lnTo>
                <a:lnTo>
                  <a:pt x="148384" y="317117"/>
                </a:lnTo>
                <a:lnTo>
                  <a:pt x="156940" y="309754"/>
                </a:lnTo>
                <a:lnTo>
                  <a:pt x="175254" y="271989"/>
                </a:lnTo>
                <a:lnTo>
                  <a:pt x="181344" y="228237"/>
                </a:lnTo>
                <a:lnTo>
                  <a:pt x="181293" y="227664"/>
                </a:lnTo>
                <a:lnTo>
                  <a:pt x="175254" y="184066"/>
                </a:lnTo>
                <a:lnTo>
                  <a:pt x="156940" y="145656"/>
                </a:lnTo>
                <a:lnTo>
                  <a:pt x="148335" y="138294"/>
                </a:lnTo>
                <a:close/>
              </a:path>
              <a:path w="2681604" h="349250">
                <a:moveTo>
                  <a:pt x="363305" y="138294"/>
                </a:moveTo>
                <a:lnTo>
                  <a:pt x="305659" y="138294"/>
                </a:lnTo>
                <a:lnTo>
                  <a:pt x="323674" y="140986"/>
                </a:lnTo>
                <a:lnTo>
                  <a:pt x="337624" y="148540"/>
                </a:lnTo>
                <a:lnTo>
                  <a:pt x="346635" y="160174"/>
                </a:lnTo>
                <a:lnTo>
                  <a:pt x="349833" y="175105"/>
                </a:lnTo>
                <a:lnTo>
                  <a:pt x="349833" y="176087"/>
                </a:lnTo>
                <a:lnTo>
                  <a:pt x="337236" y="206027"/>
                </a:lnTo>
                <a:lnTo>
                  <a:pt x="335109" y="208972"/>
                </a:lnTo>
                <a:lnTo>
                  <a:pt x="332327" y="212244"/>
                </a:lnTo>
                <a:lnTo>
                  <a:pt x="327256" y="217971"/>
                </a:lnTo>
                <a:lnTo>
                  <a:pt x="323165" y="223206"/>
                </a:lnTo>
                <a:lnTo>
                  <a:pt x="234163" y="322843"/>
                </a:lnTo>
                <a:lnTo>
                  <a:pt x="234163" y="341985"/>
                </a:lnTo>
                <a:lnTo>
                  <a:pt x="383373" y="341985"/>
                </a:lnTo>
                <a:lnTo>
                  <a:pt x="384845" y="315154"/>
                </a:lnTo>
                <a:lnTo>
                  <a:pt x="277192" y="315154"/>
                </a:lnTo>
                <a:lnTo>
                  <a:pt x="343289" y="240712"/>
                </a:lnTo>
                <a:lnTo>
                  <a:pt x="359228" y="221734"/>
                </a:lnTo>
                <a:lnTo>
                  <a:pt x="369358" y="206027"/>
                </a:lnTo>
                <a:lnTo>
                  <a:pt x="369463" y="205864"/>
                </a:lnTo>
                <a:lnTo>
                  <a:pt x="369569" y="205700"/>
                </a:lnTo>
                <a:lnTo>
                  <a:pt x="375154" y="191016"/>
                </a:lnTo>
                <a:lnTo>
                  <a:pt x="376829" y="176087"/>
                </a:lnTo>
                <a:lnTo>
                  <a:pt x="371552" y="149831"/>
                </a:lnTo>
                <a:lnTo>
                  <a:pt x="363305" y="138294"/>
                </a:lnTo>
                <a:close/>
              </a:path>
              <a:path w="2681604" h="349250">
                <a:moveTo>
                  <a:pt x="305659" y="110971"/>
                </a:moveTo>
                <a:lnTo>
                  <a:pt x="276652" y="116115"/>
                </a:lnTo>
                <a:lnTo>
                  <a:pt x="253121" y="130768"/>
                </a:lnTo>
                <a:lnTo>
                  <a:pt x="236430" y="153765"/>
                </a:lnTo>
                <a:lnTo>
                  <a:pt x="227946" y="183940"/>
                </a:lnTo>
                <a:lnTo>
                  <a:pt x="255432" y="183940"/>
                </a:lnTo>
                <a:lnTo>
                  <a:pt x="261232" y="164867"/>
                </a:lnTo>
                <a:lnTo>
                  <a:pt x="272018" y="150503"/>
                </a:lnTo>
                <a:lnTo>
                  <a:pt x="287067" y="141446"/>
                </a:lnTo>
                <a:lnTo>
                  <a:pt x="305659" y="138294"/>
                </a:lnTo>
                <a:lnTo>
                  <a:pt x="363305" y="138294"/>
                </a:lnTo>
                <a:lnTo>
                  <a:pt x="356828" y="129234"/>
                </a:lnTo>
                <a:lnTo>
                  <a:pt x="334311" y="115785"/>
                </a:lnTo>
                <a:lnTo>
                  <a:pt x="305659" y="110971"/>
                </a:lnTo>
                <a:close/>
              </a:path>
              <a:path w="2681604" h="349250">
                <a:moveTo>
                  <a:pt x="592943" y="17481"/>
                </a:moveTo>
                <a:lnTo>
                  <a:pt x="527416" y="17481"/>
                </a:lnTo>
                <a:lnTo>
                  <a:pt x="527416" y="342476"/>
                </a:lnTo>
                <a:lnTo>
                  <a:pt x="592943" y="342476"/>
                </a:lnTo>
                <a:lnTo>
                  <a:pt x="592943" y="17481"/>
                </a:lnTo>
                <a:close/>
              </a:path>
              <a:path w="2681604" h="349250">
                <a:moveTo>
                  <a:pt x="759910" y="96641"/>
                </a:moveTo>
                <a:lnTo>
                  <a:pt x="713349" y="105601"/>
                </a:lnTo>
                <a:lnTo>
                  <a:pt x="675033" y="132702"/>
                </a:lnTo>
                <a:lnTo>
                  <a:pt x="649691" y="173272"/>
                </a:lnTo>
                <a:lnTo>
                  <a:pt x="641170" y="222417"/>
                </a:lnTo>
                <a:lnTo>
                  <a:pt x="643307" y="248316"/>
                </a:lnTo>
                <a:lnTo>
                  <a:pt x="660280" y="293352"/>
                </a:lnTo>
                <a:lnTo>
                  <a:pt x="692995" y="328156"/>
                </a:lnTo>
                <a:lnTo>
                  <a:pt x="735592" y="345974"/>
                </a:lnTo>
                <a:lnTo>
                  <a:pt x="759910" y="348193"/>
                </a:lnTo>
                <a:lnTo>
                  <a:pt x="781603" y="345974"/>
                </a:lnTo>
                <a:lnTo>
                  <a:pt x="801194" y="339343"/>
                </a:lnTo>
                <a:lnTo>
                  <a:pt x="818723" y="328341"/>
                </a:lnTo>
                <a:lnTo>
                  <a:pt x="834232" y="313011"/>
                </a:lnTo>
                <a:lnTo>
                  <a:pt x="894922" y="313011"/>
                </a:lnTo>
                <a:lnTo>
                  <a:pt x="894922" y="291902"/>
                </a:lnTo>
                <a:lnTo>
                  <a:pt x="769585" y="291902"/>
                </a:lnTo>
                <a:lnTo>
                  <a:pt x="755471" y="290665"/>
                </a:lnTo>
                <a:lnTo>
                  <a:pt x="721210" y="272112"/>
                </a:lnTo>
                <a:lnTo>
                  <a:pt x="703893" y="236613"/>
                </a:lnTo>
                <a:lnTo>
                  <a:pt x="702739" y="222417"/>
                </a:lnTo>
                <a:lnTo>
                  <a:pt x="703893" y="208481"/>
                </a:lnTo>
                <a:lnTo>
                  <a:pt x="721210" y="173602"/>
                </a:lnTo>
                <a:lnTo>
                  <a:pt x="755471" y="154616"/>
                </a:lnTo>
                <a:lnTo>
                  <a:pt x="894922" y="153372"/>
                </a:lnTo>
                <a:lnTo>
                  <a:pt x="894922" y="130503"/>
                </a:lnTo>
                <a:lnTo>
                  <a:pt x="832913" y="130503"/>
                </a:lnTo>
                <a:lnTo>
                  <a:pt x="817239" y="115750"/>
                </a:lnTo>
                <a:lnTo>
                  <a:pt x="799875" y="105161"/>
                </a:lnTo>
                <a:lnTo>
                  <a:pt x="781067" y="98874"/>
                </a:lnTo>
                <a:lnTo>
                  <a:pt x="781718" y="98874"/>
                </a:lnTo>
                <a:lnTo>
                  <a:pt x="759910" y="96641"/>
                </a:lnTo>
                <a:close/>
              </a:path>
              <a:path w="2681604" h="349250">
                <a:moveTo>
                  <a:pt x="894922" y="313011"/>
                </a:moveTo>
                <a:lnTo>
                  <a:pt x="834232" y="313011"/>
                </a:lnTo>
                <a:lnTo>
                  <a:pt x="834232" y="342476"/>
                </a:lnTo>
                <a:lnTo>
                  <a:pt x="894922" y="342476"/>
                </a:lnTo>
                <a:lnTo>
                  <a:pt x="894922" y="313011"/>
                </a:lnTo>
                <a:close/>
              </a:path>
              <a:path w="2681604" h="349250">
                <a:moveTo>
                  <a:pt x="894922" y="153372"/>
                </a:moveTo>
                <a:lnTo>
                  <a:pt x="769585" y="153372"/>
                </a:lnTo>
                <a:lnTo>
                  <a:pt x="783692" y="154616"/>
                </a:lnTo>
                <a:lnTo>
                  <a:pt x="796357" y="158374"/>
                </a:lnTo>
                <a:lnTo>
                  <a:pt x="825602" y="184074"/>
                </a:lnTo>
                <a:lnTo>
                  <a:pt x="835992" y="222417"/>
                </a:lnTo>
                <a:lnTo>
                  <a:pt x="834837" y="236613"/>
                </a:lnTo>
                <a:lnTo>
                  <a:pt x="831374" y="249573"/>
                </a:lnTo>
                <a:lnTo>
                  <a:pt x="825602" y="261378"/>
                </a:lnTo>
                <a:lnTo>
                  <a:pt x="817645" y="271947"/>
                </a:lnTo>
                <a:lnTo>
                  <a:pt x="817521" y="272112"/>
                </a:lnTo>
                <a:lnTo>
                  <a:pt x="807619" y="280770"/>
                </a:lnTo>
                <a:lnTo>
                  <a:pt x="796357" y="286954"/>
                </a:lnTo>
                <a:lnTo>
                  <a:pt x="783692" y="290665"/>
                </a:lnTo>
                <a:lnTo>
                  <a:pt x="769585" y="291902"/>
                </a:lnTo>
                <a:lnTo>
                  <a:pt x="894922" y="291902"/>
                </a:lnTo>
                <a:lnTo>
                  <a:pt x="894922" y="153372"/>
                </a:lnTo>
                <a:close/>
              </a:path>
              <a:path w="2681604" h="349250">
                <a:moveTo>
                  <a:pt x="894922" y="8245"/>
                </a:moveTo>
                <a:lnTo>
                  <a:pt x="832913" y="8245"/>
                </a:lnTo>
                <a:lnTo>
                  <a:pt x="832913" y="130503"/>
                </a:lnTo>
                <a:lnTo>
                  <a:pt x="894922" y="130503"/>
                </a:lnTo>
                <a:lnTo>
                  <a:pt x="894922" y="8245"/>
                </a:lnTo>
                <a:close/>
              </a:path>
              <a:path w="2681604" h="349250">
                <a:moveTo>
                  <a:pt x="1063700" y="96641"/>
                </a:moveTo>
                <a:lnTo>
                  <a:pt x="1013510" y="105546"/>
                </a:lnTo>
                <a:lnTo>
                  <a:pt x="973546" y="132263"/>
                </a:lnTo>
                <a:lnTo>
                  <a:pt x="947434" y="172557"/>
                </a:lnTo>
                <a:lnTo>
                  <a:pt x="938803" y="222417"/>
                </a:lnTo>
                <a:lnTo>
                  <a:pt x="940872" y="247553"/>
                </a:lnTo>
                <a:lnTo>
                  <a:pt x="957542" y="292053"/>
                </a:lnTo>
                <a:lnTo>
                  <a:pt x="990869" y="327159"/>
                </a:lnTo>
                <a:lnTo>
                  <a:pt x="1039203" y="345451"/>
                </a:lnTo>
                <a:lnTo>
                  <a:pt x="1068977" y="347753"/>
                </a:lnTo>
                <a:lnTo>
                  <a:pt x="1097762" y="345692"/>
                </a:lnTo>
                <a:lnTo>
                  <a:pt x="1124774" y="339508"/>
                </a:lnTo>
                <a:lnTo>
                  <a:pt x="1150054" y="329200"/>
                </a:lnTo>
                <a:lnTo>
                  <a:pt x="1173644" y="314770"/>
                </a:lnTo>
                <a:lnTo>
                  <a:pt x="1162699" y="295420"/>
                </a:lnTo>
                <a:lnTo>
                  <a:pt x="1071616" y="295420"/>
                </a:lnTo>
                <a:lnTo>
                  <a:pt x="1045971" y="292211"/>
                </a:lnTo>
                <a:lnTo>
                  <a:pt x="1025769" y="282611"/>
                </a:lnTo>
                <a:lnTo>
                  <a:pt x="1011009" y="266663"/>
                </a:lnTo>
                <a:lnTo>
                  <a:pt x="1001691" y="244406"/>
                </a:lnTo>
                <a:lnTo>
                  <a:pt x="1181560" y="244406"/>
                </a:lnTo>
                <a:lnTo>
                  <a:pt x="1182460" y="237239"/>
                </a:lnTo>
                <a:lnTo>
                  <a:pt x="1183154" y="230278"/>
                </a:lnTo>
                <a:lnTo>
                  <a:pt x="1183601" y="223564"/>
                </a:lnTo>
                <a:lnTo>
                  <a:pt x="1183759" y="217140"/>
                </a:lnTo>
                <a:lnTo>
                  <a:pt x="1182233" y="198229"/>
                </a:lnTo>
                <a:lnTo>
                  <a:pt x="1001691" y="198229"/>
                </a:lnTo>
                <a:lnTo>
                  <a:pt x="1010143" y="177223"/>
                </a:lnTo>
                <a:lnTo>
                  <a:pt x="1023790" y="161453"/>
                </a:lnTo>
                <a:lnTo>
                  <a:pt x="1041890" y="151537"/>
                </a:lnTo>
                <a:lnTo>
                  <a:pt x="1063700" y="148094"/>
                </a:lnTo>
                <a:lnTo>
                  <a:pt x="1165339" y="148094"/>
                </a:lnTo>
                <a:lnTo>
                  <a:pt x="1164649" y="146761"/>
                </a:lnTo>
                <a:lnTo>
                  <a:pt x="1149896" y="129184"/>
                </a:lnTo>
                <a:lnTo>
                  <a:pt x="1131852" y="115008"/>
                </a:lnTo>
                <a:lnTo>
                  <a:pt x="1111416" y="104831"/>
                </a:lnTo>
                <a:lnTo>
                  <a:pt x="1088671" y="98695"/>
                </a:lnTo>
                <a:lnTo>
                  <a:pt x="1063700" y="96641"/>
                </a:lnTo>
                <a:close/>
              </a:path>
              <a:path w="2681604" h="349250">
                <a:moveTo>
                  <a:pt x="1149017" y="271232"/>
                </a:moveTo>
                <a:lnTo>
                  <a:pt x="1131852" y="280948"/>
                </a:lnTo>
                <a:lnTo>
                  <a:pt x="1112295" y="288603"/>
                </a:lnTo>
                <a:lnTo>
                  <a:pt x="1091749" y="293620"/>
                </a:lnTo>
                <a:lnTo>
                  <a:pt x="1071616" y="295420"/>
                </a:lnTo>
                <a:lnTo>
                  <a:pt x="1162699" y="295420"/>
                </a:lnTo>
                <a:lnTo>
                  <a:pt x="1149017" y="271232"/>
                </a:lnTo>
                <a:close/>
              </a:path>
              <a:path w="2681604" h="349250">
                <a:moveTo>
                  <a:pt x="1165339" y="148094"/>
                </a:moveTo>
                <a:lnTo>
                  <a:pt x="1063700" y="148094"/>
                </a:lnTo>
                <a:lnTo>
                  <a:pt x="1085600" y="151537"/>
                </a:lnTo>
                <a:lnTo>
                  <a:pt x="1103335" y="161453"/>
                </a:lnTo>
                <a:lnTo>
                  <a:pt x="1116205" y="177223"/>
                </a:lnTo>
                <a:lnTo>
                  <a:pt x="1123510" y="198229"/>
                </a:lnTo>
                <a:lnTo>
                  <a:pt x="1182233" y="198229"/>
                </a:lnTo>
                <a:lnTo>
                  <a:pt x="1181622" y="190657"/>
                </a:lnTo>
                <a:lnTo>
                  <a:pt x="1175238" y="167225"/>
                </a:lnTo>
                <a:lnTo>
                  <a:pt x="1165339" y="148094"/>
                </a:lnTo>
                <a:close/>
              </a:path>
              <a:path w="2681604" h="349250">
                <a:moveTo>
                  <a:pt x="1332393" y="96641"/>
                </a:moveTo>
                <a:lnTo>
                  <a:pt x="1285667" y="105546"/>
                </a:lnTo>
                <a:lnTo>
                  <a:pt x="1247517" y="132263"/>
                </a:lnTo>
                <a:lnTo>
                  <a:pt x="1222174" y="172117"/>
                </a:lnTo>
                <a:lnTo>
                  <a:pt x="1213654" y="221537"/>
                </a:lnTo>
                <a:lnTo>
                  <a:pt x="1215722" y="247505"/>
                </a:lnTo>
                <a:lnTo>
                  <a:pt x="1232392" y="292843"/>
                </a:lnTo>
                <a:lnTo>
                  <a:pt x="1265046" y="327970"/>
                </a:lnTo>
                <a:lnTo>
                  <a:pt x="1307745" y="345960"/>
                </a:lnTo>
                <a:lnTo>
                  <a:pt x="1332393" y="348193"/>
                </a:lnTo>
                <a:lnTo>
                  <a:pt x="1354245" y="346125"/>
                </a:lnTo>
                <a:lnTo>
                  <a:pt x="1374282" y="339892"/>
                </a:lnTo>
                <a:lnTo>
                  <a:pt x="1392506" y="329454"/>
                </a:lnTo>
                <a:lnTo>
                  <a:pt x="1408915" y="314770"/>
                </a:lnTo>
                <a:lnTo>
                  <a:pt x="1467845" y="314770"/>
                </a:lnTo>
                <a:lnTo>
                  <a:pt x="1467845" y="291902"/>
                </a:lnTo>
                <a:lnTo>
                  <a:pt x="1342508" y="291902"/>
                </a:lnTo>
                <a:lnTo>
                  <a:pt x="1328648" y="290658"/>
                </a:lnTo>
                <a:lnTo>
                  <a:pt x="1294573" y="271672"/>
                </a:lnTo>
                <a:lnTo>
                  <a:pt x="1276824" y="236359"/>
                </a:lnTo>
                <a:lnTo>
                  <a:pt x="1275662" y="222417"/>
                </a:lnTo>
                <a:lnTo>
                  <a:pt x="1276817" y="208729"/>
                </a:lnTo>
                <a:lnTo>
                  <a:pt x="1294133" y="173602"/>
                </a:lnTo>
                <a:lnTo>
                  <a:pt x="1328394" y="154616"/>
                </a:lnTo>
                <a:lnTo>
                  <a:pt x="1467845" y="153372"/>
                </a:lnTo>
                <a:lnTo>
                  <a:pt x="1467845" y="131383"/>
                </a:lnTo>
                <a:lnTo>
                  <a:pt x="1408915" y="131383"/>
                </a:lnTo>
                <a:lnTo>
                  <a:pt x="1392258" y="116121"/>
                </a:lnTo>
                <a:lnTo>
                  <a:pt x="1373952" y="105271"/>
                </a:lnTo>
                <a:lnTo>
                  <a:pt x="1354230" y="98867"/>
                </a:lnTo>
                <a:lnTo>
                  <a:pt x="1354757" y="98867"/>
                </a:lnTo>
                <a:lnTo>
                  <a:pt x="1332393" y="96641"/>
                </a:lnTo>
                <a:close/>
              </a:path>
              <a:path w="2681604" h="349250">
                <a:moveTo>
                  <a:pt x="1467845" y="314770"/>
                </a:moveTo>
                <a:lnTo>
                  <a:pt x="1408915" y="314770"/>
                </a:lnTo>
                <a:lnTo>
                  <a:pt x="1408915" y="342476"/>
                </a:lnTo>
                <a:lnTo>
                  <a:pt x="1467845" y="342476"/>
                </a:lnTo>
                <a:lnTo>
                  <a:pt x="1467845" y="314770"/>
                </a:lnTo>
                <a:close/>
              </a:path>
              <a:path w="2681604" h="349250">
                <a:moveTo>
                  <a:pt x="1467845" y="153372"/>
                </a:moveTo>
                <a:lnTo>
                  <a:pt x="1342508" y="153372"/>
                </a:lnTo>
                <a:lnTo>
                  <a:pt x="1356368" y="154616"/>
                </a:lnTo>
                <a:lnTo>
                  <a:pt x="1368950" y="158374"/>
                </a:lnTo>
                <a:lnTo>
                  <a:pt x="1398848" y="184321"/>
                </a:lnTo>
                <a:lnTo>
                  <a:pt x="1409715" y="221537"/>
                </a:lnTo>
                <a:lnTo>
                  <a:pt x="1409794" y="222417"/>
                </a:lnTo>
                <a:lnTo>
                  <a:pt x="1408564" y="236359"/>
                </a:lnTo>
                <a:lnTo>
                  <a:pt x="1390444" y="271672"/>
                </a:lnTo>
                <a:lnTo>
                  <a:pt x="1356368" y="290658"/>
                </a:lnTo>
                <a:lnTo>
                  <a:pt x="1342508" y="291902"/>
                </a:lnTo>
                <a:lnTo>
                  <a:pt x="1467845" y="291902"/>
                </a:lnTo>
                <a:lnTo>
                  <a:pt x="1467845" y="153372"/>
                </a:lnTo>
                <a:close/>
              </a:path>
              <a:path w="2681604" h="349250">
                <a:moveTo>
                  <a:pt x="1467845" y="102797"/>
                </a:moveTo>
                <a:lnTo>
                  <a:pt x="1408915" y="102797"/>
                </a:lnTo>
                <a:lnTo>
                  <a:pt x="1408915" y="131383"/>
                </a:lnTo>
                <a:lnTo>
                  <a:pt x="1467845" y="131383"/>
                </a:lnTo>
                <a:lnTo>
                  <a:pt x="1467845" y="102797"/>
                </a:lnTo>
                <a:close/>
              </a:path>
              <a:path w="2681604" h="349250">
                <a:moveTo>
                  <a:pt x="1712705" y="103237"/>
                </a:moveTo>
                <a:lnTo>
                  <a:pt x="1515684" y="103237"/>
                </a:lnTo>
                <a:lnTo>
                  <a:pt x="1515684" y="154691"/>
                </a:lnTo>
                <a:lnTo>
                  <a:pt x="1629587" y="154691"/>
                </a:lnTo>
                <a:lnTo>
                  <a:pt x="1509527" y="300257"/>
                </a:lnTo>
                <a:lnTo>
                  <a:pt x="1509527" y="342476"/>
                </a:lnTo>
                <a:lnTo>
                  <a:pt x="1717102" y="342476"/>
                </a:lnTo>
                <a:lnTo>
                  <a:pt x="1717102" y="291022"/>
                </a:lnTo>
                <a:lnTo>
                  <a:pt x="1594844" y="291022"/>
                </a:lnTo>
                <a:lnTo>
                  <a:pt x="1712705" y="145016"/>
                </a:lnTo>
                <a:lnTo>
                  <a:pt x="1712705" y="103237"/>
                </a:lnTo>
                <a:close/>
              </a:path>
              <a:path w="2681604" h="349250">
                <a:moveTo>
                  <a:pt x="1792342" y="0"/>
                </a:moveTo>
                <a:lnTo>
                  <a:pt x="1777678" y="2721"/>
                </a:lnTo>
                <a:lnTo>
                  <a:pt x="1765076" y="10884"/>
                </a:lnTo>
                <a:lnTo>
                  <a:pt x="1756912" y="23232"/>
                </a:lnTo>
                <a:lnTo>
                  <a:pt x="1754191" y="37765"/>
                </a:lnTo>
                <a:lnTo>
                  <a:pt x="1756912" y="52381"/>
                </a:lnTo>
                <a:lnTo>
                  <a:pt x="1765076" y="64977"/>
                </a:lnTo>
                <a:lnTo>
                  <a:pt x="1777678" y="73140"/>
                </a:lnTo>
                <a:lnTo>
                  <a:pt x="1792342" y="75861"/>
                </a:lnTo>
                <a:lnTo>
                  <a:pt x="1807006" y="73140"/>
                </a:lnTo>
                <a:lnTo>
                  <a:pt x="1819608" y="64977"/>
                </a:lnTo>
                <a:lnTo>
                  <a:pt x="1827772" y="52381"/>
                </a:lnTo>
                <a:lnTo>
                  <a:pt x="1830493" y="37765"/>
                </a:lnTo>
                <a:lnTo>
                  <a:pt x="1827772" y="23232"/>
                </a:lnTo>
                <a:lnTo>
                  <a:pt x="1819608" y="10884"/>
                </a:lnTo>
                <a:lnTo>
                  <a:pt x="1807006" y="2721"/>
                </a:lnTo>
                <a:lnTo>
                  <a:pt x="1792342" y="0"/>
                </a:lnTo>
                <a:close/>
              </a:path>
              <a:path w="2681604" h="349250">
                <a:moveTo>
                  <a:pt x="1823126" y="102797"/>
                </a:moveTo>
                <a:lnTo>
                  <a:pt x="1761118" y="102797"/>
                </a:lnTo>
                <a:lnTo>
                  <a:pt x="1761118" y="342476"/>
                </a:lnTo>
                <a:lnTo>
                  <a:pt x="1823126" y="342476"/>
                </a:lnTo>
                <a:lnTo>
                  <a:pt x="1823126" y="102797"/>
                </a:lnTo>
                <a:close/>
              </a:path>
              <a:path w="2681604" h="349250">
                <a:moveTo>
                  <a:pt x="1994004" y="96201"/>
                </a:moveTo>
                <a:lnTo>
                  <a:pt x="1942880" y="105436"/>
                </a:lnTo>
                <a:lnTo>
                  <a:pt x="1901651" y="133142"/>
                </a:lnTo>
                <a:lnTo>
                  <a:pt x="1874549" y="173657"/>
                </a:lnTo>
                <a:lnTo>
                  <a:pt x="1865589" y="222417"/>
                </a:lnTo>
                <a:lnTo>
                  <a:pt x="1867822" y="248061"/>
                </a:lnTo>
                <a:lnTo>
                  <a:pt x="1874455" y="271232"/>
                </a:lnTo>
                <a:lnTo>
                  <a:pt x="1874549" y="271562"/>
                </a:lnTo>
                <a:lnTo>
                  <a:pt x="1901651" y="312131"/>
                </a:lnTo>
                <a:lnTo>
                  <a:pt x="1942880" y="339453"/>
                </a:lnTo>
                <a:lnTo>
                  <a:pt x="1994004" y="348633"/>
                </a:lnTo>
                <a:lnTo>
                  <a:pt x="2020803" y="346331"/>
                </a:lnTo>
                <a:lnTo>
                  <a:pt x="2066979" y="328039"/>
                </a:lnTo>
                <a:lnTo>
                  <a:pt x="2102196" y="292919"/>
                </a:lnTo>
                <a:lnTo>
                  <a:pt x="2103196" y="291022"/>
                </a:lnTo>
                <a:lnTo>
                  <a:pt x="1994004" y="291022"/>
                </a:lnTo>
                <a:lnTo>
                  <a:pt x="1980398" y="289785"/>
                </a:lnTo>
                <a:lnTo>
                  <a:pt x="1946508" y="271232"/>
                </a:lnTo>
                <a:lnTo>
                  <a:pt x="1928759" y="236105"/>
                </a:lnTo>
                <a:lnTo>
                  <a:pt x="1927598" y="222417"/>
                </a:lnTo>
                <a:lnTo>
                  <a:pt x="1928759" y="208736"/>
                </a:lnTo>
                <a:lnTo>
                  <a:pt x="1946508" y="174041"/>
                </a:lnTo>
                <a:lnTo>
                  <a:pt x="1980398" y="155488"/>
                </a:lnTo>
                <a:lnTo>
                  <a:pt x="1994004" y="154251"/>
                </a:lnTo>
                <a:lnTo>
                  <a:pt x="2103202" y="154251"/>
                </a:lnTo>
                <a:lnTo>
                  <a:pt x="2102196" y="152348"/>
                </a:lnTo>
                <a:lnTo>
                  <a:pt x="2086357" y="133142"/>
                </a:lnTo>
                <a:lnTo>
                  <a:pt x="2066979" y="116980"/>
                </a:lnTo>
                <a:lnTo>
                  <a:pt x="2045128" y="105436"/>
                </a:lnTo>
                <a:lnTo>
                  <a:pt x="2020803" y="98510"/>
                </a:lnTo>
                <a:lnTo>
                  <a:pt x="1994004" y="96201"/>
                </a:lnTo>
                <a:close/>
              </a:path>
              <a:path w="2681604" h="349250">
                <a:moveTo>
                  <a:pt x="2103202" y="154251"/>
                </a:moveTo>
                <a:lnTo>
                  <a:pt x="1994004" y="154251"/>
                </a:lnTo>
                <a:lnTo>
                  <a:pt x="2007541" y="155488"/>
                </a:lnTo>
                <a:lnTo>
                  <a:pt x="2019841" y="159199"/>
                </a:lnTo>
                <a:lnTo>
                  <a:pt x="2049464" y="184507"/>
                </a:lnTo>
                <a:lnTo>
                  <a:pt x="2060410" y="222417"/>
                </a:lnTo>
                <a:lnTo>
                  <a:pt x="2059180" y="236105"/>
                </a:lnTo>
                <a:lnTo>
                  <a:pt x="2041060" y="271232"/>
                </a:lnTo>
                <a:lnTo>
                  <a:pt x="2007541" y="289785"/>
                </a:lnTo>
                <a:lnTo>
                  <a:pt x="1994004" y="291022"/>
                </a:lnTo>
                <a:lnTo>
                  <a:pt x="2103196" y="291022"/>
                </a:lnTo>
                <a:lnTo>
                  <a:pt x="2113458" y="271562"/>
                </a:lnTo>
                <a:lnTo>
                  <a:pt x="2120186" y="248061"/>
                </a:lnTo>
                <a:lnTo>
                  <a:pt x="2122419" y="222417"/>
                </a:lnTo>
                <a:lnTo>
                  <a:pt x="2120186" y="197027"/>
                </a:lnTo>
                <a:lnTo>
                  <a:pt x="2113569" y="174041"/>
                </a:lnTo>
                <a:lnTo>
                  <a:pt x="2113458" y="173657"/>
                </a:lnTo>
                <a:lnTo>
                  <a:pt x="2103202" y="154251"/>
                </a:lnTo>
                <a:close/>
              </a:path>
              <a:path w="2681604" h="349250">
                <a:moveTo>
                  <a:pt x="2226777" y="102797"/>
                </a:moveTo>
                <a:lnTo>
                  <a:pt x="2166087" y="102797"/>
                </a:lnTo>
                <a:lnTo>
                  <a:pt x="2166087" y="342476"/>
                </a:lnTo>
                <a:lnTo>
                  <a:pt x="2228096" y="342476"/>
                </a:lnTo>
                <a:lnTo>
                  <a:pt x="2228096" y="214061"/>
                </a:lnTo>
                <a:lnTo>
                  <a:pt x="2232047" y="189550"/>
                </a:lnTo>
                <a:lnTo>
                  <a:pt x="2243213" y="170358"/>
                </a:lnTo>
                <a:lnTo>
                  <a:pt x="2260564" y="157845"/>
                </a:lnTo>
                <a:lnTo>
                  <a:pt x="2282515" y="153482"/>
                </a:lnTo>
                <a:lnTo>
                  <a:pt x="2388779" y="153482"/>
                </a:lnTo>
                <a:lnTo>
                  <a:pt x="2380252" y="136413"/>
                </a:lnTo>
                <a:lnTo>
                  <a:pt x="2380092" y="136220"/>
                </a:lnTo>
                <a:lnTo>
                  <a:pt x="2226777" y="136220"/>
                </a:lnTo>
                <a:lnTo>
                  <a:pt x="2226777" y="102797"/>
                </a:lnTo>
                <a:close/>
              </a:path>
              <a:path w="2681604" h="349250">
                <a:moveTo>
                  <a:pt x="2388779" y="153482"/>
                </a:moveTo>
                <a:lnTo>
                  <a:pt x="2283652" y="153482"/>
                </a:lnTo>
                <a:lnTo>
                  <a:pt x="2303772" y="157268"/>
                </a:lnTo>
                <a:lnTo>
                  <a:pt x="2319734" y="168709"/>
                </a:lnTo>
                <a:lnTo>
                  <a:pt x="2330007" y="187324"/>
                </a:lnTo>
                <a:lnTo>
                  <a:pt x="2333642" y="212742"/>
                </a:lnTo>
                <a:lnTo>
                  <a:pt x="2333642" y="342476"/>
                </a:lnTo>
                <a:lnTo>
                  <a:pt x="2395651" y="342476"/>
                </a:lnTo>
                <a:lnTo>
                  <a:pt x="2395651" y="196030"/>
                </a:lnTo>
                <a:lnTo>
                  <a:pt x="2393926" y="173354"/>
                </a:lnTo>
                <a:lnTo>
                  <a:pt x="2388779" y="153482"/>
                </a:lnTo>
                <a:close/>
              </a:path>
              <a:path w="2681604" h="349250">
                <a:moveTo>
                  <a:pt x="2301979" y="96201"/>
                </a:moveTo>
                <a:lnTo>
                  <a:pt x="2277736" y="99176"/>
                </a:lnTo>
                <a:lnTo>
                  <a:pt x="2256462" y="107470"/>
                </a:lnTo>
                <a:lnTo>
                  <a:pt x="2239145" y="120134"/>
                </a:lnTo>
                <a:lnTo>
                  <a:pt x="2226777" y="136220"/>
                </a:lnTo>
                <a:lnTo>
                  <a:pt x="2380092" y="136220"/>
                </a:lnTo>
                <a:lnTo>
                  <a:pt x="2338258" y="102797"/>
                </a:lnTo>
                <a:lnTo>
                  <a:pt x="2301979" y="96201"/>
                </a:lnTo>
                <a:close/>
              </a:path>
              <a:path w="2681604" h="349250">
                <a:moveTo>
                  <a:pt x="2561262" y="96641"/>
                </a:moveTo>
                <a:lnTo>
                  <a:pt x="2511072" y="105546"/>
                </a:lnTo>
                <a:lnTo>
                  <a:pt x="2471107" y="132263"/>
                </a:lnTo>
                <a:lnTo>
                  <a:pt x="2444995" y="172557"/>
                </a:lnTo>
                <a:lnTo>
                  <a:pt x="2436365" y="222417"/>
                </a:lnTo>
                <a:lnTo>
                  <a:pt x="2438433" y="247553"/>
                </a:lnTo>
                <a:lnTo>
                  <a:pt x="2455103" y="292053"/>
                </a:lnTo>
                <a:lnTo>
                  <a:pt x="2488430" y="327159"/>
                </a:lnTo>
                <a:lnTo>
                  <a:pt x="2536765" y="345451"/>
                </a:lnTo>
                <a:lnTo>
                  <a:pt x="2566539" y="347753"/>
                </a:lnTo>
                <a:lnTo>
                  <a:pt x="2595324" y="345692"/>
                </a:lnTo>
                <a:lnTo>
                  <a:pt x="2622336" y="339508"/>
                </a:lnTo>
                <a:lnTo>
                  <a:pt x="2647616" y="329200"/>
                </a:lnTo>
                <a:lnTo>
                  <a:pt x="2671206" y="314770"/>
                </a:lnTo>
                <a:lnTo>
                  <a:pt x="2660260" y="295420"/>
                </a:lnTo>
                <a:lnTo>
                  <a:pt x="2569177" y="295420"/>
                </a:lnTo>
                <a:lnTo>
                  <a:pt x="2543533" y="292211"/>
                </a:lnTo>
                <a:lnTo>
                  <a:pt x="2523331" y="282611"/>
                </a:lnTo>
                <a:lnTo>
                  <a:pt x="2508571" y="266663"/>
                </a:lnTo>
                <a:lnTo>
                  <a:pt x="2499253" y="244406"/>
                </a:lnTo>
                <a:lnTo>
                  <a:pt x="2679122" y="244406"/>
                </a:lnTo>
                <a:lnTo>
                  <a:pt x="2680022" y="237239"/>
                </a:lnTo>
                <a:lnTo>
                  <a:pt x="2680716" y="230278"/>
                </a:lnTo>
                <a:lnTo>
                  <a:pt x="2681163" y="223564"/>
                </a:lnTo>
                <a:lnTo>
                  <a:pt x="2681321" y="217140"/>
                </a:lnTo>
                <a:lnTo>
                  <a:pt x="2679795" y="198229"/>
                </a:lnTo>
                <a:lnTo>
                  <a:pt x="2499253" y="198229"/>
                </a:lnTo>
                <a:lnTo>
                  <a:pt x="2507705" y="177223"/>
                </a:lnTo>
                <a:lnTo>
                  <a:pt x="2521352" y="161453"/>
                </a:lnTo>
                <a:lnTo>
                  <a:pt x="2539451" y="151537"/>
                </a:lnTo>
                <a:lnTo>
                  <a:pt x="2561262" y="148094"/>
                </a:lnTo>
                <a:lnTo>
                  <a:pt x="2662901" y="148094"/>
                </a:lnTo>
                <a:lnTo>
                  <a:pt x="2662211" y="146761"/>
                </a:lnTo>
                <a:lnTo>
                  <a:pt x="2647458" y="129184"/>
                </a:lnTo>
                <a:lnTo>
                  <a:pt x="2629413" y="115008"/>
                </a:lnTo>
                <a:lnTo>
                  <a:pt x="2608977" y="104831"/>
                </a:lnTo>
                <a:lnTo>
                  <a:pt x="2586233" y="98695"/>
                </a:lnTo>
                <a:lnTo>
                  <a:pt x="2561262" y="96641"/>
                </a:lnTo>
                <a:close/>
              </a:path>
              <a:path w="2681604" h="349250">
                <a:moveTo>
                  <a:pt x="2646578" y="271232"/>
                </a:moveTo>
                <a:lnTo>
                  <a:pt x="2629413" y="280948"/>
                </a:lnTo>
                <a:lnTo>
                  <a:pt x="2609857" y="288603"/>
                </a:lnTo>
                <a:lnTo>
                  <a:pt x="2589311" y="293620"/>
                </a:lnTo>
                <a:lnTo>
                  <a:pt x="2569177" y="295420"/>
                </a:lnTo>
                <a:lnTo>
                  <a:pt x="2660260" y="295420"/>
                </a:lnTo>
                <a:lnTo>
                  <a:pt x="2646578" y="271232"/>
                </a:lnTo>
                <a:close/>
              </a:path>
              <a:path w="2681604" h="349250">
                <a:moveTo>
                  <a:pt x="2662901" y="148094"/>
                </a:moveTo>
                <a:lnTo>
                  <a:pt x="2561262" y="148094"/>
                </a:lnTo>
                <a:lnTo>
                  <a:pt x="2583161" y="151537"/>
                </a:lnTo>
                <a:lnTo>
                  <a:pt x="2600896" y="161453"/>
                </a:lnTo>
                <a:lnTo>
                  <a:pt x="2613767" y="177223"/>
                </a:lnTo>
                <a:lnTo>
                  <a:pt x="2621071" y="198229"/>
                </a:lnTo>
                <a:lnTo>
                  <a:pt x="2679795" y="198229"/>
                </a:lnTo>
                <a:lnTo>
                  <a:pt x="2679184" y="190657"/>
                </a:lnTo>
                <a:lnTo>
                  <a:pt x="2672800" y="167225"/>
                </a:lnTo>
                <a:lnTo>
                  <a:pt x="2662901" y="148094"/>
                </a:lnTo>
                <a:close/>
              </a:path>
            </a:pathLst>
          </a:custGeom>
          <a:solidFill>
            <a:srgbClr val="F2BDCF"/>
          </a:solidFill>
        </p:spPr>
        <p:txBody>
          <a:bodyPr wrap="square" lIns="0" tIns="0" rIns="0" bIns="0" rtlCol="0"/>
          <a:lstStyle/>
          <a:p>
            <a:endParaRPr sz="641"/>
          </a:p>
        </p:txBody>
      </p:sp>
      <p:pic>
        <p:nvPicPr>
          <p:cNvPr id="12" name="object 12"/>
          <p:cNvPicPr/>
          <p:nvPr/>
        </p:nvPicPr>
        <p:blipFill>
          <a:blip r:embed="rId9" cstate="print"/>
          <a:stretch>
            <a:fillRect/>
          </a:stretch>
        </p:blipFill>
        <p:spPr>
          <a:xfrm>
            <a:off x="3057412" y="3286942"/>
            <a:ext cx="112899" cy="1400172"/>
          </a:xfrm>
          <a:prstGeom prst="rect">
            <a:avLst/>
          </a:prstGeom>
        </p:spPr>
      </p:pic>
      <p:pic>
        <p:nvPicPr>
          <p:cNvPr id="13" name="object 13"/>
          <p:cNvPicPr/>
          <p:nvPr/>
        </p:nvPicPr>
        <p:blipFill>
          <a:blip r:embed="rId10" cstate="print"/>
          <a:stretch>
            <a:fillRect/>
          </a:stretch>
        </p:blipFill>
        <p:spPr>
          <a:xfrm>
            <a:off x="4063210" y="3139315"/>
            <a:ext cx="1007771" cy="1547894"/>
          </a:xfrm>
          <a:prstGeom prst="rect">
            <a:avLst/>
          </a:prstGeom>
        </p:spPr>
      </p:pic>
      <p:sp>
        <p:nvSpPr>
          <p:cNvPr id="14" name="object 14"/>
          <p:cNvSpPr/>
          <p:nvPr/>
        </p:nvSpPr>
        <p:spPr>
          <a:xfrm>
            <a:off x="3828711" y="2857642"/>
            <a:ext cx="1402983" cy="203314"/>
          </a:xfrm>
          <a:custGeom>
            <a:avLst/>
            <a:gdLst/>
            <a:ahLst/>
            <a:cxnLst/>
            <a:rect l="l" t="t" r="r" b="b"/>
            <a:pathLst>
              <a:path w="3084829" h="447040">
                <a:moveTo>
                  <a:pt x="90372" y="113362"/>
                </a:moveTo>
                <a:lnTo>
                  <a:pt x="23927" y="147965"/>
                </a:lnTo>
                <a:lnTo>
                  <a:pt x="5967" y="186374"/>
                </a:lnTo>
                <a:lnTo>
                  <a:pt x="77" y="229973"/>
                </a:lnTo>
                <a:lnTo>
                  <a:pt x="0" y="230546"/>
                </a:lnTo>
                <a:lnTo>
                  <a:pt x="5935" y="274298"/>
                </a:lnTo>
                <a:lnTo>
                  <a:pt x="5981" y="274643"/>
                </a:lnTo>
                <a:lnTo>
                  <a:pt x="23927" y="312391"/>
                </a:lnTo>
                <a:lnTo>
                  <a:pt x="54212" y="338223"/>
                </a:lnTo>
                <a:lnTo>
                  <a:pt x="90495" y="346769"/>
                </a:lnTo>
                <a:lnTo>
                  <a:pt x="126747" y="338044"/>
                </a:lnTo>
                <a:lnTo>
                  <a:pt x="148384" y="319426"/>
                </a:lnTo>
                <a:lnTo>
                  <a:pt x="90352" y="319426"/>
                </a:lnTo>
                <a:lnTo>
                  <a:pt x="76972" y="317938"/>
                </a:lnTo>
                <a:lnTo>
                  <a:pt x="45360" y="294885"/>
                </a:lnTo>
                <a:lnTo>
                  <a:pt x="27874" y="248939"/>
                </a:lnTo>
                <a:lnTo>
                  <a:pt x="26716" y="230546"/>
                </a:lnTo>
                <a:lnTo>
                  <a:pt x="26766" y="229973"/>
                </a:lnTo>
                <a:lnTo>
                  <a:pt x="31384" y="194026"/>
                </a:lnTo>
                <a:lnTo>
                  <a:pt x="44480" y="165635"/>
                </a:lnTo>
                <a:lnTo>
                  <a:pt x="64601" y="147183"/>
                </a:lnTo>
                <a:lnTo>
                  <a:pt x="90352" y="140603"/>
                </a:lnTo>
                <a:lnTo>
                  <a:pt x="148335" y="140603"/>
                </a:lnTo>
                <a:lnTo>
                  <a:pt x="126609" y="122013"/>
                </a:lnTo>
                <a:lnTo>
                  <a:pt x="90372" y="113362"/>
                </a:lnTo>
                <a:close/>
              </a:path>
              <a:path w="3084829" h="447040">
                <a:moveTo>
                  <a:pt x="148335" y="140603"/>
                </a:moveTo>
                <a:lnTo>
                  <a:pt x="90352" y="140603"/>
                </a:lnTo>
                <a:lnTo>
                  <a:pt x="103742" y="142116"/>
                </a:lnTo>
                <a:lnTo>
                  <a:pt x="115752" y="146697"/>
                </a:lnTo>
                <a:lnTo>
                  <a:pt x="126473" y="154407"/>
                </a:lnTo>
                <a:lnTo>
                  <a:pt x="135998" y="165307"/>
                </a:lnTo>
                <a:lnTo>
                  <a:pt x="149739" y="195171"/>
                </a:lnTo>
                <a:lnTo>
                  <a:pt x="154384" y="229973"/>
                </a:lnTo>
                <a:lnTo>
                  <a:pt x="149918" y="264837"/>
                </a:lnTo>
                <a:lnTo>
                  <a:pt x="126910" y="305759"/>
                </a:lnTo>
                <a:lnTo>
                  <a:pt x="90352" y="319426"/>
                </a:lnTo>
                <a:lnTo>
                  <a:pt x="148384" y="319426"/>
                </a:lnTo>
                <a:lnTo>
                  <a:pt x="156940" y="312063"/>
                </a:lnTo>
                <a:lnTo>
                  <a:pt x="175254" y="274298"/>
                </a:lnTo>
                <a:lnTo>
                  <a:pt x="181344" y="230546"/>
                </a:lnTo>
                <a:lnTo>
                  <a:pt x="181293" y="229973"/>
                </a:lnTo>
                <a:lnTo>
                  <a:pt x="175254" y="186374"/>
                </a:lnTo>
                <a:lnTo>
                  <a:pt x="156940" y="147965"/>
                </a:lnTo>
                <a:lnTo>
                  <a:pt x="148335" y="140603"/>
                </a:lnTo>
                <a:close/>
              </a:path>
              <a:path w="3084829" h="447040">
                <a:moveTo>
                  <a:pt x="368812" y="293903"/>
                </a:moveTo>
                <a:lnTo>
                  <a:pt x="341980" y="293903"/>
                </a:lnTo>
                <a:lnTo>
                  <a:pt x="341980" y="344294"/>
                </a:lnTo>
                <a:lnTo>
                  <a:pt x="368812" y="344294"/>
                </a:lnTo>
                <a:lnTo>
                  <a:pt x="368812" y="293903"/>
                </a:lnTo>
                <a:close/>
              </a:path>
              <a:path w="3084829" h="447040">
                <a:moveTo>
                  <a:pt x="368812" y="116061"/>
                </a:moveTo>
                <a:lnTo>
                  <a:pt x="342962" y="116061"/>
                </a:lnTo>
                <a:lnTo>
                  <a:pt x="221892" y="273452"/>
                </a:lnTo>
                <a:lnTo>
                  <a:pt x="221892" y="294230"/>
                </a:lnTo>
                <a:lnTo>
                  <a:pt x="409223" y="293903"/>
                </a:lnTo>
                <a:lnTo>
                  <a:pt x="409223" y="267398"/>
                </a:lnTo>
                <a:lnTo>
                  <a:pt x="259686" y="267398"/>
                </a:lnTo>
                <a:lnTo>
                  <a:pt x="341653" y="161544"/>
                </a:lnTo>
                <a:lnTo>
                  <a:pt x="368812" y="161544"/>
                </a:lnTo>
                <a:lnTo>
                  <a:pt x="368812" y="116061"/>
                </a:lnTo>
                <a:close/>
              </a:path>
              <a:path w="3084829" h="447040">
                <a:moveTo>
                  <a:pt x="368812" y="161544"/>
                </a:moveTo>
                <a:lnTo>
                  <a:pt x="341653" y="161544"/>
                </a:lnTo>
                <a:lnTo>
                  <a:pt x="341980" y="267071"/>
                </a:lnTo>
                <a:lnTo>
                  <a:pt x="259686" y="267398"/>
                </a:lnTo>
                <a:lnTo>
                  <a:pt x="409223" y="267398"/>
                </a:lnTo>
                <a:lnTo>
                  <a:pt x="409223" y="267071"/>
                </a:lnTo>
                <a:lnTo>
                  <a:pt x="368812" y="267071"/>
                </a:lnTo>
                <a:lnTo>
                  <a:pt x="368812" y="161544"/>
                </a:lnTo>
                <a:close/>
              </a:path>
              <a:path w="3084829" h="447040">
                <a:moveTo>
                  <a:pt x="1089723" y="98949"/>
                </a:moveTo>
                <a:lnTo>
                  <a:pt x="1042996" y="107855"/>
                </a:lnTo>
                <a:lnTo>
                  <a:pt x="1004846" y="134571"/>
                </a:lnTo>
                <a:lnTo>
                  <a:pt x="979503" y="174426"/>
                </a:lnTo>
                <a:lnTo>
                  <a:pt x="970983" y="223846"/>
                </a:lnTo>
                <a:lnTo>
                  <a:pt x="973051" y="249814"/>
                </a:lnTo>
                <a:lnTo>
                  <a:pt x="989721" y="295152"/>
                </a:lnTo>
                <a:lnTo>
                  <a:pt x="1022375" y="330279"/>
                </a:lnTo>
                <a:lnTo>
                  <a:pt x="1065074" y="348269"/>
                </a:lnTo>
                <a:lnTo>
                  <a:pt x="1089723" y="350502"/>
                </a:lnTo>
                <a:lnTo>
                  <a:pt x="1111574" y="348434"/>
                </a:lnTo>
                <a:lnTo>
                  <a:pt x="1131611" y="342201"/>
                </a:lnTo>
                <a:lnTo>
                  <a:pt x="1149835" y="331763"/>
                </a:lnTo>
                <a:lnTo>
                  <a:pt x="1166244" y="317079"/>
                </a:lnTo>
                <a:lnTo>
                  <a:pt x="1225174" y="317079"/>
                </a:lnTo>
                <a:lnTo>
                  <a:pt x="1225174" y="294210"/>
                </a:lnTo>
                <a:lnTo>
                  <a:pt x="1099837" y="294210"/>
                </a:lnTo>
                <a:lnTo>
                  <a:pt x="1085978" y="292967"/>
                </a:lnTo>
                <a:lnTo>
                  <a:pt x="1051902" y="273981"/>
                </a:lnTo>
                <a:lnTo>
                  <a:pt x="1034153" y="238668"/>
                </a:lnTo>
                <a:lnTo>
                  <a:pt x="1032991" y="224726"/>
                </a:lnTo>
                <a:lnTo>
                  <a:pt x="1034146" y="211038"/>
                </a:lnTo>
                <a:lnTo>
                  <a:pt x="1051462" y="175910"/>
                </a:lnTo>
                <a:lnTo>
                  <a:pt x="1085723" y="156924"/>
                </a:lnTo>
                <a:lnTo>
                  <a:pt x="1099837" y="155681"/>
                </a:lnTo>
                <a:lnTo>
                  <a:pt x="1225174" y="155681"/>
                </a:lnTo>
                <a:lnTo>
                  <a:pt x="1225174" y="133692"/>
                </a:lnTo>
                <a:lnTo>
                  <a:pt x="1166244" y="133692"/>
                </a:lnTo>
                <a:lnTo>
                  <a:pt x="1149587" y="118430"/>
                </a:lnTo>
                <a:lnTo>
                  <a:pt x="1131281" y="107580"/>
                </a:lnTo>
                <a:lnTo>
                  <a:pt x="1111559" y="101176"/>
                </a:lnTo>
                <a:lnTo>
                  <a:pt x="1112086" y="101176"/>
                </a:lnTo>
                <a:lnTo>
                  <a:pt x="1089723" y="98949"/>
                </a:lnTo>
                <a:close/>
              </a:path>
              <a:path w="3084829" h="447040">
                <a:moveTo>
                  <a:pt x="584542" y="19789"/>
                </a:moveTo>
                <a:lnTo>
                  <a:pt x="513298" y="19789"/>
                </a:lnTo>
                <a:lnTo>
                  <a:pt x="621044" y="344785"/>
                </a:lnTo>
                <a:lnTo>
                  <a:pt x="676016" y="344785"/>
                </a:lnTo>
                <a:lnTo>
                  <a:pt x="710438" y="238668"/>
                </a:lnTo>
                <a:lnTo>
                  <a:pt x="710538" y="238359"/>
                </a:lnTo>
                <a:lnTo>
                  <a:pt x="650069" y="238359"/>
                </a:lnTo>
                <a:lnTo>
                  <a:pt x="584542" y="19789"/>
                </a:lnTo>
                <a:close/>
              </a:path>
              <a:path w="3084829" h="447040">
                <a:moveTo>
                  <a:pt x="803875" y="131933"/>
                </a:moveTo>
                <a:lnTo>
                  <a:pt x="745061" y="131933"/>
                </a:lnTo>
                <a:lnTo>
                  <a:pt x="814106" y="344785"/>
                </a:lnTo>
                <a:lnTo>
                  <a:pt x="869078" y="344785"/>
                </a:lnTo>
                <a:lnTo>
                  <a:pt x="904115" y="238668"/>
                </a:lnTo>
                <a:lnTo>
                  <a:pt x="904217" y="238359"/>
                </a:lnTo>
                <a:lnTo>
                  <a:pt x="840493" y="238359"/>
                </a:lnTo>
                <a:lnTo>
                  <a:pt x="803875" y="131933"/>
                </a:lnTo>
                <a:close/>
              </a:path>
              <a:path w="3084829" h="447040">
                <a:moveTo>
                  <a:pt x="1225174" y="317079"/>
                </a:moveTo>
                <a:lnTo>
                  <a:pt x="1166244" y="317079"/>
                </a:lnTo>
                <a:lnTo>
                  <a:pt x="1166244" y="344785"/>
                </a:lnTo>
                <a:lnTo>
                  <a:pt x="1225174" y="344785"/>
                </a:lnTo>
                <a:lnTo>
                  <a:pt x="1225174" y="317079"/>
                </a:lnTo>
                <a:close/>
              </a:path>
              <a:path w="3084829" h="447040">
                <a:moveTo>
                  <a:pt x="1225174" y="155681"/>
                </a:moveTo>
                <a:lnTo>
                  <a:pt x="1099837" y="155681"/>
                </a:lnTo>
                <a:lnTo>
                  <a:pt x="1113697" y="156924"/>
                </a:lnTo>
                <a:lnTo>
                  <a:pt x="1126279" y="160683"/>
                </a:lnTo>
                <a:lnTo>
                  <a:pt x="1156177" y="186630"/>
                </a:lnTo>
                <a:lnTo>
                  <a:pt x="1167044" y="223846"/>
                </a:lnTo>
                <a:lnTo>
                  <a:pt x="1167123" y="224726"/>
                </a:lnTo>
                <a:lnTo>
                  <a:pt x="1165921" y="238359"/>
                </a:lnTo>
                <a:lnTo>
                  <a:pt x="1147773" y="273981"/>
                </a:lnTo>
                <a:lnTo>
                  <a:pt x="1113697" y="292967"/>
                </a:lnTo>
                <a:lnTo>
                  <a:pt x="1099837" y="294210"/>
                </a:lnTo>
                <a:lnTo>
                  <a:pt x="1225174" y="294210"/>
                </a:lnTo>
                <a:lnTo>
                  <a:pt x="1225174" y="155681"/>
                </a:lnTo>
                <a:close/>
              </a:path>
              <a:path w="3084829" h="447040">
                <a:moveTo>
                  <a:pt x="765291" y="19789"/>
                </a:moveTo>
                <a:lnTo>
                  <a:pt x="723952" y="19789"/>
                </a:lnTo>
                <a:lnTo>
                  <a:pt x="650069" y="238359"/>
                </a:lnTo>
                <a:lnTo>
                  <a:pt x="710538" y="238359"/>
                </a:lnTo>
                <a:lnTo>
                  <a:pt x="745061" y="131933"/>
                </a:lnTo>
                <a:lnTo>
                  <a:pt x="803875" y="131933"/>
                </a:lnTo>
                <a:lnTo>
                  <a:pt x="765291" y="19789"/>
                </a:lnTo>
                <a:close/>
              </a:path>
              <a:path w="3084829" h="447040">
                <a:moveTo>
                  <a:pt x="976384" y="19789"/>
                </a:moveTo>
                <a:lnTo>
                  <a:pt x="905140" y="19789"/>
                </a:lnTo>
                <a:lnTo>
                  <a:pt x="840493" y="238359"/>
                </a:lnTo>
                <a:lnTo>
                  <a:pt x="904217" y="238359"/>
                </a:lnTo>
                <a:lnTo>
                  <a:pt x="976384" y="19789"/>
                </a:lnTo>
                <a:close/>
              </a:path>
              <a:path w="3084829" h="447040">
                <a:moveTo>
                  <a:pt x="1225174" y="105106"/>
                </a:moveTo>
                <a:lnTo>
                  <a:pt x="1166244" y="105106"/>
                </a:lnTo>
                <a:lnTo>
                  <a:pt x="1166244" y="133692"/>
                </a:lnTo>
                <a:lnTo>
                  <a:pt x="1225174" y="133692"/>
                </a:lnTo>
                <a:lnTo>
                  <a:pt x="1225174" y="105106"/>
                </a:lnTo>
                <a:close/>
              </a:path>
              <a:path w="3084829" h="447040">
                <a:moveTo>
                  <a:pt x="1278730" y="383045"/>
                </a:moveTo>
                <a:lnTo>
                  <a:pt x="1268176" y="434939"/>
                </a:lnTo>
                <a:lnTo>
                  <a:pt x="1278236" y="440134"/>
                </a:lnTo>
                <a:lnTo>
                  <a:pt x="1289285" y="443845"/>
                </a:lnTo>
                <a:lnTo>
                  <a:pt x="1301324" y="446071"/>
                </a:lnTo>
                <a:lnTo>
                  <a:pt x="1314352" y="446813"/>
                </a:lnTo>
                <a:lnTo>
                  <a:pt x="1346985" y="441323"/>
                </a:lnTo>
                <a:lnTo>
                  <a:pt x="1374217" y="424659"/>
                </a:lnTo>
                <a:lnTo>
                  <a:pt x="1396914" y="396534"/>
                </a:lnTo>
                <a:lnTo>
                  <a:pt x="1399573" y="390961"/>
                </a:lnTo>
                <a:lnTo>
                  <a:pt x="1309515" y="390961"/>
                </a:lnTo>
                <a:lnTo>
                  <a:pt x="1302355" y="390467"/>
                </a:lnTo>
                <a:lnTo>
                  <a:pt x="1294782" y="388982"/>
                </a:lnTo>
                <a:lnTo>
                  <a:pt x="1286880" y="386509"/>
                </a:lnTo>
                <a:lnTo>
                  <a:pt x="1278730" y="383045"/>
                </a:lnTo>
                <a:close/>
              </a:path>
              <a:path w="3084829" h="447040">
                <a:moveTo>
                  <a:pt x="1327986" y="105106"/>
                </a:moveTo>
                <a:lnTo>
                  <a:pt x="1256302" y="105106"/>
                </a:lnTo>
                <a:lnTo>
                  <a:pt x="1360969" y="342146"/>
                </a:lnTo>
                <a:lnTo>
                  <a:pt x="1356131" y="353141"/>
                </a:lnTo>
                <a:lnTo>
                  <a:pt x="1346559" y="369625"/>
                </a:lnTo>
                <a:lnTo>
                  <a:pt x="1335627" y="381451"/>
                </a:lnTo>
                <a:lnTo>
                  <a:pt x="1323292" y="388577"/>
                </a:lnTo>
                <a:lnTo>
                  <a:pt x="1309515" y="390961"/>
                </a:lnTo>
                <a:lnTo>
                  <a:pt x="1399573" y="390961"/>
                </a:lnTo>
                <a:lnTo>
                  <a:pt x="1415941" y="356659"/>
                </a:lnTo>
                <a:lnTo>
                  <a:pt x="1452479" y="261227"/>
                </a:lnTo>
                <a:lnTo>
                  <a:pt x="1389994" y="261227"/>
                </a:lnTo>
                <a:lnTo>
                  <a:pt x="1327986" y="105106"/>
                </a:lnTo>
                <a:close/>
              </a:path>
              <a:path w="3084829" h="447040">
                <a:moveTo>
                  <a:pt x="1512252" y="105106"/>
                </a:moveTo>
                <a:lnTo>
                  <a:pt x="1444526" y="105106"/>
                </a:lnTo>
                <a:lnTo>
                  <a:pt x="1389994" y="261227"/>
                </a:lnTo>
                <a:lnTo>
                  <a:pt x="1452479" y="261227"/>
                </a:lnTo>
                <a:lnTo>
                  <a:pt x="1512252" y="105106"/>
                </a:lnTo>
                <a:close/>
              </a:path>
              <a:path w="3084829" h="447040">
                <a:moveTo>
                  <a:pt x="1627312" y="157000"/>
                </a:moveTo>
                <a:lnTo>
                  <a:pt x="1565304" y="157000"/>
                </a:lnTo>
                <a:lnTo>
                  <a:pt x="1565304" y="344785"/>
                </a:lnTo>
                <a:lnTo>
                  <a:pt x="1627312" y="344785"/>
                </a:lnTo>
                <a:lnTo>
                  <a:pt x="1627312" y="157000"/>
                </a:lnTo>
                <a:close/>
              </a:path>
              <a:path w="3084829" h="447040">
                <a:moveTo>
                  <a:pt x="1701635" y="105106"/>
                </a:moveTo>
                <a:lnTo>
                  <a:pt x="1528362" y="105106"/>
                </a:lnTo>
                <a:lnTo>
                  <a:pt x="1528362" y="157000"/>
                </a:lnTo>
                <a:lnTo>
                  <a:pt x="1701635" y="157000"/>
                </a:lnTo>
                <a:lnTo>
                  <a:pt x="1701635" y="105106"/>
                </a:lnTo>
                <a:close/>
              </a:path>
              <a:path w="3084829" h="447040">
                <a:moveTo>
                  <a:pt x="1662495" y="0"/>
                </a:moveTo>
                <a:lnTo>
                  <a:pt x="1623354" y="6211"/>
                </a:lnTo>
                <a:lnTo>
                  <a:pt x="1580332" y="38226"/>
                </a:lnTo>
                <a:lnTo>
                  <a:pt x="1565304" y="95431"/>
                </a:lnTo>
                <a:lnTo>
                  <a:pt x="1565304" y="105106"/>
                </a:lnTo>
                <a:lnTo>
                  <a:pt x="1627312" y="105106"/>
                </a:lnTo>
                <a:lnTo>
                  <a:pt x="1627312" y="96750"/>
                </a:lnTo>
                <a:lnTo>
                  <a:pt x="1630233" y="78905"/>
                </a:lnTo>
                <a:lnTo>
                  <a:pt x="1638802" y="65801"/>
                </a:lnTo>
                <a:lnTo>
                  <a:pt x="1652730" y="57727"/>
                </a:lnTo>
                <a:lnTo>
                  <a:pt x="1671730" y="54972"/>
                </a:lnTo>
                <a:lnTo>
                  <a:pt x="1714738" y="54972"/>
                </a:lnTo>
                <a:lnTo>
                  <a:pt x="1730660" y="17591"/>
                </a:lnTo>
                <a:lnTo>
                  <a:pt x="1714010" y="9833"/>
                </a:lnTo>
                <a:lnTo>
                  <a:pt x="1697072" y="4342"/>
                </a:lnTo>
                <a:lnTo>
                  <a:pt x="1679886" y="1078"/>
                </a:lnTo>
                <a:lnTo>
                  <a:pt x="1662495" y="0"/>
                </a:lnTo>
                <a:close/>
              </a:path>
              <a:path w="3084829" h="447040">
                <a:moveTo>
                  <a:pt x="1714738" y="54972"/>
                </a:moveTo>
                <a:lnTo>
                  <a:pt x="1671730" y="54972"/>
                </a:lnTo>
                <a:lnTo>
                  <a:pt x="1680312" y="55624"/>
                </a:lnTo>
                <a:lnTo>
                  <a:pt x="1689596" y="57555"/>
                </a:lnTo>
                <a:lnTo>
                  <a:pt x="1699621" y="60723"/>
                </a:lnTo>
                <a:lnTo>
                  <a:pt x="1710430" y="65087"/>
                </a:lnTo>
                <a:lnTo>
                  <a:pt x="1714738" y="54972"/>
                </a:lnTo>
                <a:close/>
              </a:path>
              <a:path w="3084829" h="447040">
                <a:moveTo>
                  <a:pt x="1777290" y="2308"/>
                </a:moveTo>
                <a:lnTo>
                  <a:pt x="1762626" y="5029"/>
                </a:lnTo>
                <a:lnTo>
                  <a:pt x="1750024" y="13193"/>
                </a:lnTo>
                <a:lnTo>
                  <a:pt x="1741861" y="25541"/>
                </a:lnTo>
                <a:lnTo>
                  <a:pt x="1739139" y="40074"/>
                </a:lnTo>
                <a:lnTo>
                  <a:pt x="1741861" y="54690"/>
                </a:lnTo>
                <a:lnTo>
                  <a:pt x="1750024" y="67285"/>
                </a:lnTo>
                <a:lnTo>
                  <a:pt x="1762626" y="75449"/>
                </a:lnTo>
                <a:lnTo>
                  <a:pt x="1777290" y="78170"/>
                </a:lnTo>
                <a:lnTo>
                  <a:pt x="1791954" y="75449"/>
                </a:lnTo>
                <a:lnTo>
                  <a:pt x="1804556" y="67285"/>
                </a:lnTo>
                <a:lnTo>
                  <a:pt x="1812720" y="54690"/>
                </a:lnTo>
                <a:lnTo>
                  <a:pt x="1815441" y="40074"/>
                </a:lnTo>
                <a:lnTo>
                  <a:pt x="1812720" y="25541"/>
                </a:lnTo>
                <a:lnTo>
                  <a:pt x="1804556" y="13193"/>
                </a:lnTo>
                <a:lnTo>
                  <a:pt x="1791954" y="5029"/>
                </a:lnTo>
                <a:lnTo>
                  <a:pt x="1777290" y="2308"/>
                </a:lnTo>
                <a:close/>
              </a:path>
              <a:path w="3084829" h="447040">
                <a:moveTo>
                  <a:pt x="1808075" y="105106"/>
                </a:moveTo>
                <a:lnTo>
                  <a:pt x="1746066" y="105106"/>
                </a:lnTo>
                <a:lnTo>
                  <a:pt x="1746066" y="344785"/>
                </a:lnTo>
                <a:lnTo>
                  <a:pt x="1808075" y="344785"/>
                </a:lnTo>
                <a:lnTo>
                  <a:pt x="1808075" y="105106"/>
                </a:lnTo>
                <a:close/>
              </a:path>
              <a:path w="3084829" h="447040">
                <a:moveTo>
                  <a:pt x="1923980" y="105106"/>
                </a:moveTo>
                <a:lnTo>
                  <a:pt x="1863291" y="105106"/>
                </a:lnTo>
                <a:lnTo>
                  <a:pt x="1863291" y="344785"/>
                </a:lnTo>
                <a:lnTo>
                  <a:pt x="1925299" y="344785"/>
                </a:lnTo>
                <a:lnTo>
                  <a:pt x="1925299" y="216370"/>
                </a:lnTo>
                <a:lnTo>
                  <a:pt x="1929250" y="191859"/>
                </a:lnTo>
                <a:lnTo>
                  <a:pt x="1940417" y="172667"/>
                </a:lnTo>
                <a:lnTo>
                  <a:pt x="1957767" y="160154"/>
                </a:lnTo>
                <a:lnTo>
                  <a:pt x="1979718" y="155791"/>
                </a:lnTo>
                <a:lnTo>
                  <a:pt x="2085983" y="155791"/>
                </a:lnTo>
                <a:lnTo>
                  <a:pt x="2077455" y="138722"/>
                </a:lnTo>
                <a:lnTo>
                  <a:pt x="2077295" y="138529"/>
                </a:lnTo>
                <a:lnTo>
                  <a:pt x="1923980" y="138529"/>
                </a:lnTo>
                <a:lnTo>
                  <a:pt x="1923980" y="105106"/>
                </a:lnTo>
                <a:close/>
              </a:path>
              <a:path w="3084829" h="447040">
                <a:moveTo>
                  <a:pt x="2085983" y="155791"/>
                </a:moveTo>
                <a:lnTo>
                  <a:pt x="1980856" y="155791"/>
                </a:lnTo>
                <a:lnTo>
                  <a:pt x="2000975" y="159577"/>
                </a:lnTo>
                <a:lnTo>
                  <a:pt x="2016938" y="171018"/>
                </a:lnTo>
                <a:lnTo>
                  <a:pt x="2027211" y="189633"/>
                </a:lnTo>
                <a:lnTo>
                  <a:pt x="2030846" y="215051"/>
                </a:lnTo>
                <a:lnTo>
                  <a:pt x="2030846" y="344785"/>
                </a:lnTo>
                <a:lnTo>
                  <a:pt x="2092854" y="344785"/>
                </a:lnTo>
                <a:lnTo>
                  <a:pt x="2092854" y="198339"/>
                </a:lnTo>
                <a:lnTo>
                  <a:pt x="2091130" y="175663"/>
                </a:lnTo>
                <a:lnTo>
                  <a:pt x="2085983" y="155791"/>
                </a:lnTo>
                <a:close/>
              </a:path>
              <a:path w="3084829" h="447040">
                <a:moveTo>
                  <a:pt x="1999182" y="98510"/>
                </a:moveTo>
                <a:lnTo>
                  <a:pt x="1974939" y="101485"/>
                </a:lnTo>
                <a:lnTo>
                  <a:pt x="1953665" y="109779"/>
                </a:lnTo>
                <a:lnTo>
                  <a:pt x="1936349" y="122443"/>
                </a:lnTo>
                <a:lnTo>
                  <a:pt x="1923980" y="138529"/>
                </a:lnTo>
                <a:lnTo>
                  <a:pt x="2077295" y="138529"/>
                </a:lnTo>
                <a:lnTo>
                  <a:pt x="2035461" y="105106"/>
                </a:lnTo>
                <a:lnTo>
                  <a:pt x="1999182" y="98510"/>
                </a:lnTo>
                <a:close/>
              </a:path>
              <a:path w="3084829" h="447040">
                <a:moveTo>
                  <a:pt x="2251868" y="98949"/>
                </a:moveTo>
                <a:lnTo>
                  <a:pt x="2205307" y="107910"/>
                </a:lnTo>
                <a:lnTo>
                  <a:pt x="2166991" y="135011"/>
                </a:lnTo>
                <a:lnTo>
                  <a:pt x="2141649" y="175581"/>
                </a:lnTo>
                <a:lnTo>
                  <a:pt x="2133128" y="224726"/>
                </a:lnTo>
                <a:lnTo>
                  <a:pt x="2135265" y="250624"/>
                </a:lnTo>
                <a:lnTo>
                  <a:pt x="2152238" y="295660"/>
                </a:lnTo>
                <a:lnTo>
                  <a:pt x="2184953" y="330465"/>
                </a:lnTo>
                <a:lnTo>
                  <a:pt x="2227550" y="348282"/>
                </a:lnTo>
                <a:lnTo>
                  <a:pt x="2251868" y="350502"/>
                </a:lnTo>
                <a:lnTo>
                  <a:pt x="2273562" y="348282"/>
                </a:lnTo>
                <a:lnTo>
                  <a:pt x="2293152" y="341651"/>
                </a:lnTo>
                <a:lnTo>
                  <a:pt x="2310681" y="330650"/>
                </a:lnTo>
                <a:lnTo>
                  <a:pt x="2326191" y="315320"/>
                </a:lnTo>
                <a:lnTo>
                  <a:pt x="2386880" y="315320"/>
                </a:lnTo>
                <a:lnTo>
                  <a:pt x="2386880" y="294210"/>
                </a:lnTo>
                <a:lnTo>
                  <a:pt x="2261543" y="294210"/>
                </a:lnTo>
                <a:lnTo>
                  <a:pt x="2247429" y="292974"/>
                </a:lnTo>
                <a:lnTo>
                  <a:pt x="2213168" y="274420"/>
                </a:lnTo>
                <a:lnTo>
                  <a:pt x="2195852" y="238922"/>
                </a:lnTo>
                <a:lnTo>
                  <a:pt x="2194697" y="224726"/>
                </a:lnTo>
                <a:lnTo>
                  <a:pt x="2195852" y="210790"/>
                </a:lnTo>
                <a:lnTo>
                  <a:pt x="2213168" y="175910"/>
                </a:lnTo>
                <a:lnTo>
                  <a:pt x="2247429" y="156924"/>
                </a:lnTo>
                <a:lnTo>
                  <a:pt x="2261543" y="155681"/>
                </a:lnTo>
                <a:lnTo>
                  <a:pt x="2386880" y="155681"/>
                </a:lnTo>
                <a:lnTo>
                  <a:pt x="2386880" y="132812"/>
                </a:lnTo>
                <a:lnTo>
                  <a:pt x="2324871" y="132812"/>
                </a:lnTo>
                <a:lnTo>
                  <a:pt x="2309197" y="118059"/>
                </a:lnTo>
                <a:lnTo>
                  <a:pt x="2291833" y="107470"/>
                </a:lnTo>
                <a:lnTo>
                  <a:pt x="2273025" y="101183"/>
                </a:lnTo>
                <a:lnTo>
                  <a:pt x="2273676" y="101183"/>
                </a:lnTo>
                <a:lnTo>
                  <a:pt x="2251868" y="98949"/>
                </a:lnTo>
                <a:close/>
              </a:path>
              <a:path w="3084829" h="447040">
                <a:moveTo>
                  <a:pt x="2386880" y="315320"/>
                </a:moveTo>
                <a:lnTo>
                  <a:pt x="2326191" y="315320"/>
                </a:lnTo>
                <a:lnTo>
                  <a:pt x="2326191" y="344785"/>
                </a:lnTo>
                <a:lnTo>
                  <a:pt x="2386880" y="344785"/>
                </a:lnTo>
                <a:lnTo>
                  <a:pt x="2386880" y="315320"/>
                </a:lnTo>
                <a:close/>
              </a:path>
              <a:path w="3084829" h="447040">
                <a:moveTo>
                  <a:pt x="2386880" y="155681"/>
                </a:moveTo>
                <a:lnTo>
                  <a:pt x="2261543" y="155681"/>
                </a:lnTo>
                <a:lnTo>
                  <a:pt x="2275650" y="156924"/>
                </a:lnTo>
                <a:lnTo>
                  <a:pt x="2288315" y="160683"/>
                </a:lnTo>
                <a:lnTo>
                  <a:pt x="2317560" y="186383"/>
                </a:lnTo>
                <a:lnTo>
                  <a:pt x="2327950" y="224726"/>
                </a:lnTo>
                <a:lnTo>
                  <a:pt x="2326795" y="238922"/>
                </a:lnTo>
                <a:lnTo>
                  <a:pt x="2323332" y="251882"/>
                </a:lnTo>
                <a:lnTo>
                  <a:pt x="2317560" y="263687"/>
                </a:lnTo>
                <a:lnTo>
                  <a:pt x="2309603" y="274256"/>
                </a:lnTo>
                <a:lnTo>
                  <a:pt x="2309479" y="274420"/>
                </a:lnTo>
                <a:lnTo>
                  <a:pt x="2299577" y="283079"/>
                </a:lnTo>
                <a:lnTo>
                  <a:pt x="2288315" y="289263"/>
                </a:lnTo>
                <a:lnTo>
                  <a:pt x="2275650" y="292974"/>
                </a:lnTo>
                <a:lnTo>
                  <a:pt x="2261543" y="294210"/>
                </a:lnTo>
                <a:lnTo>
                  <a:pt x="2386880" y="294210"/>
                </a:lnTo>
                <a:lnTo>
                  <a:pt x="2386880" y="155681"/>
                </a:lnTo>
                <a:close/>
              </a:path>
              <a:path w="3084829" h="447040">
                <a:moveTo>
                  <a:pt x="2386880" y="10554"/>
                </a:moveTo>
                <a:lnTo>
                  <a:pt x="2324871" y="10554"/>
                </a:lnTo>
                <a:lnTo>
                  <a:pt x="2324871" y="132812"/>
                </a:lnTo>
                <a:lnTo>
                  <a:pt x="2386880" y="132812"/>
                </a:lnTo>
                <a:lnTo>
                  <a:pt x="2386880" y="10554"/>
                </a:lnTo>
                <a:close/>
              </a:path>
              <a:path w="3084829" h="447040">
                <a:moveTo>
                  <a:pt x="2475179" y="2308"/>
                </a:moveTo>
                <a:lnTo>
                  <a:pt x="2460515" y="5029"/>
                </a:lnTo>
                <a:lnTo>
                  <a:pt x="2447912" y="13193"/>
                </a:lnTo>
                <a:lnTo>
                  <a:pt x="2439749" y="25541"/>
                </a:lnTo>
                <a:lnTo>
                  <a:pt x="2437028" y="40074"/>
                </a:lnTo>
                <a:lnTo>
                  <a:pt x="2439749" y="54690"/>
                </a:lnTo>
                <a:lnTo>
                  <a:pt x="2447912" y="67285"/>
                </a:lnTo>
                <a:lnTo>
                  <a:pt x="2460515" y="75449"/>
                </a:lnTo>
                <a:lnTo>
                  <a:pt x="2475179" y="78170"/>
                </a:lnTo>
                <a:lnTo>
                  <a:pt x="2489843" y="75449"/>
                </a:lnTo>
                <a:lnTo>
                  <a:pt x="2502445" y="67285"/>
                </a:lnTo>
                <a:lnTo>
                  <a:pt x="2510608" y="54690"/>
                </a:lnTo>
                <a:lnTo>
                  <a:pt x="2513329" y="40074"/>
                </a:lnTo>
                <a:lnTo>
                  <a:pt x="2510608" y="25541"/>
                </a:lnTo>
                <a:lnTo>
                  <a:pt x="2502445" y="13193"/>
                </a:lnTo>
                <a:lnTo>
                  <a:pt x="2489843" y="5029"/>
                </a:lnTo>
                <a:lnTo>
                  <a:pt x="2475179" y="2308"/>
                </a:lnTo>
                <a:close/>
              </a:path>
              <a:path w="3084829" h="447040">
                <a:moveTo>
                  <a:pt x="2505963" y="105106"/>
                </a:moveTo>
                <a:lnTo>
                  <a:pt x="2443955" y="105106"/>
                </a:lnTo>
                <a:lnTo>
                  <a:pt x="2443955" y="344785"/>
                </a:lnTo>
                <a:lnTo>
                  <a:pt x="2505963" y="344785"/>
                </a:lnTo>
                <a:lnTo>
                  <a:pt x="2505963" y="105106"/>
                </a:lnTo>
                <a:close/>
              </a:path>
              <a:path w="3084829" h="447040">
                <a:moveTo>
                  <a:pt x="2621868" y="105106"/>
                </a:moveTo>
                <a:lnTo>
                  <a:pt x="2561179" y="105106"/>
                </a:lnTo>
                <a:lnTo>
                  <a:pt x="2561179" y="344785"/>
                </a:lnTo>
                <a:lnTo>
                  <a:pt x="2623188" y="344785"/>
                </a:lnTo>
                <a:lnTo>
                  <a:pt x="2623188" y="216370"/>
                </a:lnTo>
                <a:lnTo>
                  <a:pt x="2627139" y="191859"/>
                </a:lnTo>
                <a:lnTo>
                  <a:pt x="2638305" y="172667"/>
                </a:lnTo>
                <a:lnTo>
                  <a:pt x="2655656" y="160154"/>
                </a:lnTo>
                <a:lnTo>
                  <a:pt x="2677607" y="155791"/>
                </a:lnTo>
                <a:lnTo>
                  <a:pt x="2783871" y="155791"/>
                </a:lnTo>
                <a:lnTo>
                  <a:pt x="2775344" y="138722"/>
                </a:lnTo>
                <a:lnTo>
                  <a:pt x="2775184" y="138529"/>
                </a:lnTo>
                <a:lnTo>
                  <a:pt x="2621868" y="138529"/>
                </a:lnTo>
                <a:lnTo>
                  <a:pt x="2621868" y="105106"/>
                </a:lnTo>
                <a:close/>
              </a:path>
              <a:path w="3084829" h="447040">
                <a:moveTo>
                  <a:pt x="2783871" y="155791"/>
                </a:moveTo>
                <a:lnTo>
                  <a:pt x="2678744" y="155791"/>
                </a:lnTo>
                <a:lnTo>
                  <a:pt x="2698864" y="159577"/>
                </a:lnTo>
                <a:lnTo>
                  <a:pt x="2714826" y="171018"/>
                </a:lnTo>
                <a:lnTo>
                  <a:pt x="2725099" y="189633"/>
                </a:lnTo>
                <a:lnTo>
                  <a:pt x="2728734" y="215051"/>
                </a:lnTo>
                <a:lnTo>
                  <a:pt x="2728734" y="344785"/>
                </a:lnTo>
                <a:lnTo>
                  <a:pt x="2790743" y="344785"/>
                </a:lnTo>
                <a:lnTo>
                  <a:pt x="2790743" y="198339"/>
                </a:lnTo>
                <a:lnTo>
                  <a:pt x="2789018" y="175663"/>
                </a:lnTo>
                <a:lnTo>
                  <a:pt x="2783871" y="155791"/>
                </a:lnTo>
                <a:close/>
              </a:path>
              <a:path w="3084829" h="447040">
                <a:moveTo>
                  <a:pt x="2697071" y="98510"/>
                </a:moveTo>
                <a:lnTo>
                  <a:pt x="2672828" y="101485"/>
                </a:lnTo>
                <a:lnTo>
                  <a:pt x="2651553" y="109779"/>
                </a:lnTo>
                <a:lnTo>
                  <a:pt x="2634237" y="122443"/>
                </a:lnTo>
                <a:lnTo>
                  <a:pt x="2621868" y="138529"/>
                </a:lnTo>
                <a:lnTo>
                  <a:pt x="2775184" y="138529"/>
                </a:lnTo>
                <a:lnTo>
                  <a:pt x="2733350" y="105106"/>
                </a:lnTo>
                <a:lnTo>
                  <a:pt x="2697071" y="98510"/>
                </a:lnTo>
                <a:close/>
              </a:path>
              <a:path w="3084829" h="447040">
                <a:moveTo>
                  <a:pt x="2865759" y="365015"/>
                </a:moveTo>
                <a:lnTo>
                  <a:pt x="2841571" y="411631"/>
                </a:lnTo>
                <a:lnTo>
                  <a:pt x="2866543" y="426893"/>
                </a:lnTo>
                <a:lnTo>
                  <a:pt x="2893516" y="437853"/>
                </a:lnTo>
                <a:lnTo>
                  <a:pt x="2893726" y="437853"/>
                </a:lnTo>
                <a:lnTo>
                  <a:pt x="2921657" y="444236"/>
                </a:lnTo>
                <a:lnTo>
                  <a:pt x="2951516" y="446373"/>
                </a:lnTo>
                <a:lnTo>
                  <a:pt x="2979545" y="444236"/>
                </a:lnTo>
                <a:lnTo>
                  <a:pt x="3004894" y="437853"/>
                </a:lnTo>
                <a:lnTo>
                  <a:pt x="3027522" y="427264"/>
                </a:lnTo>
                <a:lnTo>
                  <a:pt x="3047387" y="412511"/>
                </a:lnTo>
                <a:lnTo>
                  <a:pt x="3063549" y="394136"/>
                </a:lnTo>
                <a:lnTo>
                  <a:pt x="3064075" y="393160"/>
                </a:lnTo>
                <a:lnTo>
                  <a:pt x="2949757" y="393160"/>
                </a:lnTo>
                <a:lnTo>
                  <a:pt x="2928654" y="391422"/>
                </a:lnTo>
                <a:lnTo>
                  <a:pt x="2907593" y="386179"/>
                </a:lnTo>
                <a:lnTo>
                  <a:pt x="2886614" y="377390"/>
                </a:lnTo>
                <a:lnTo>
                  <a:pt x="2865759" y="365015"/>
                </a:lnTo>
                <a:close/>
              </a:path>
              <a:path w="3084829" h="447040">
                <a:moveTo>
                  <a:pt x="3084328" y="314440"/>
                </a:moveTo>
                <a:lnTo>
                  <a:pt x="3024519" y="314440"/>
                </a:lnTo>
                <a:lnTo>
                  <a:pt x="3024519" y="326754"/>
                </a:lnTo>
                <a:lnTo>
                  <a:pt x="3019516" y="353457"/>
                </a:lnTo>
                <a:lnTo>
                  <a:pt x="3004949" y="374470"/>
                </a:lnTo>
                <a:lnTo>
                  <a:pt x="2981476" y="388227"/>
                </a:lnTo>
                <a:lnTo>
                  <a:pt x="2949757" y="393160"/>
                </a:lnTo>
                <a:lnTo>
                  <a:pt x="3064075" y="393160"/>
                </a:lnTo>
                <a:lnTo>
                  <a:pt x="3075093" y="372711"/>
                </a:lnTo>
                <a:lnTo>
                  <a:pt x="3082020" y="348317"/>
                </a:lnTo>
                <a:lnTo>
                  <a:pt x="3084328" y="321037"/>
                </a:lnTo>
                <a:lnTo>
                  <a:pt x="3084328" y="314440"/>
                </a:lnTo>
                <a:close/>
              </a:path>
              <a:path w="3084829" h="447040">
                <a:moveTo>
                  <a:pt x="2953275" y="98949"/>
                </a:moveTo>
                <a:lnTo>
                  <a:pt x="2905449" y="107800"/>
                </a:lnTo>
                <a:lnTo>
                  <a:pt x="2866199" y="134132"/>
                </a:lnTo>
                <a:lnTo>
                  <a:pt x="2839867" y="173711"/>
                </a:lnTo>
                <a:lnTo>
                  <a:pt x="2831017" y="222527"/>
                </a:lnTo>
                <a:lnTo>
                  <a:pt x="2833085" y="248020"/>
                </a:lnTo>
                <a:lnTo>
                  <a:pt x="2849755" y="291915"/>
                </a:lnTo>
                <a:lnTo>
                  <a:pt x="2882423" y="325744"/>
                </a:lnTo>
                <a:lnTo>
                  <a:pt x="2925480" y="343074"/>
                </a:lnTo>
                <a:lnTo>
                  <a:pt x="2950636" y="345225"/>
                </a:lnTo>
                <a:lnTo>
                  <a:pt x="2972570" y="343321"/>
                </a:lnTo>
                <a:lnTo>
                  <a:pt x="2992195" y="337583"/>
                </a:lnTo>
                <a:lnTo>
                  <a:pt x="3009512" y="327970"/>
                </a:lnTo>
                <a:lnTo>
                  <a:pt x="3024519" y="314440"/>
                </a:lnTo>
                <a:lnTo>
                  <a:pt x="3084328" y="314440"/>
                </a:lnTo>
                <a:lnTo>
                  <a:pt x="3084328" y="291132"/>
                </a:lnTo>
                <a:lnTo>
                  <a:pt x="2959872" y="291132"/>
                </a:lnTo>
                <a:lnTo>
                  <a:pt x="2946266" y="289902"/>
                </a:lnTo>
                <a:lnTo>
                  <a:pt x="2912376" y="271782"/>
                </a:lnTo>
                <a:lnTo>
                  <a:pt x="2894626" y="237149"/>
                </a:lnTo>
                <a:lnTo>
                  <a:pt x="2893465" y="222967"/>
                </a:lnTo>
                <a:lnTo>
                  <a:pt x="2894626" y="209107"/>
                </a:lnTo>
                <a:lnTo>
                  <a:pt x="2912376" y="175031"/>
                </a:lnTo>
                <a:lnTo>
                  <a:pt x="2946266" y="156911"/>
                </a:lnTo>
                <a:lnTo>
                  <a:pt x="2959872" y="155681"/>
                </a:lnTo>
                <a:lnTo>
                  <a:pt x="3084328" y="155681"/>
                </a:lnTo>
                <a:lnTo>
                  <a:pt x="3084328" y="131493"/>
                </a:lnTo>
                <a:lnTo>
                  <a:pt x="3027157" y="131493"/>
                </a:lnTo>
                <a:lnTo>
                  <a:pt x="3011408" y="117317"/>
                </a:lnTo>
                <a:lnTo>
                  <a:pt x="2993844" y="107140"/>
                </a:lnTo>
                <a:lnTo>
                  <a:pt x="2974467" y="101004"/>
                </a:lnTo>
                <a:lnTo>
                  <a:pt x="2953275" y="98949"/>
                </a:lnTo>
                <a:close/>
              </a:path>
              <a:path w="3084829" h="447040">
                <a:moveTo>
                  <a:pt x="3084328" y="155681"/>
                </a:moveTo>
                <a:lnTo>
                  <a:pt x="2959872" y="155681"/>
                </a:lnTo>
                <a:lnTo>
                  <a:pt x="2973477" y="156911"/>
                </a:lnTo>
                <a:lnTo>
                  <a:pt x="2985928" y="160573"/>
                </a:lnTo>
                <a:lnTo>
                  <a:pt x="3015703" y="185180"/>
                </a:lnTo>
                <a:lnTo>
                  <a:pt x="3026241" y="222527"/>
                </a:lnTo>
                <a:lnTo>
                  <a:pt x="3026278" y="222967"/>
                </a:lnTo>
                <a:lnTo>
                  <a:pt x="3015703" y="261310"/>
                </a:lnTo>
                <a:lnTo>
                  <a:pt x="2985928" y="286239"/>
                </a:lnTo>
                <a:lnTo>
                  <a:pt x="2959872" y="291132"/>
                </a:lnTo>
                <a:lnTo>
                  <a:pt x="3084328" y="291132"/>
                </a:lnTo>
                <a:lnTo>
                  <a:pt x="3084328" y="155681"/>
                </a:lnTo>
                <a:close/>
              </a:path>
              <a:path w="3084829" h="447040">
                <a:moveTo>
                  <a:pt x="3084328" y="105106"/>
                </a:moveTo>
                <a:lnTo>
                  <a:pt x="3027157" y="105106"/>
                </a:lnTo>
                <a:lnTo>
                  <a:pt x="3027157" y="131493"/>
                </a:lnTo>
                <a:lnTo>
                  <a:pt x="3084328" y="131493"/>
                </a:lnTo>
                <a:lnTo>
                  <a:pt x="3084328" y="105106"/>
                </a:lnTo>
                <a:close/>
              </a:path>
            </a:pathLst>
          </a:custGeom>
          <a:solidFill>
            <a:srgbClr val="03BB9B"/>
          </a:solidFill>
        </p:spPr>
        <p:txBody>
          <a:bodyPr wrap="square" lIns="0" tIns="0" rIns="0" bIns="0" rtlCol="0"/>
          <a:lstStyle/>
          <a:p>
            <a:endParaRPr sz="641"/>
          </a:p>
        </p:txBody>
      </p:sp>
      <p:pic>
        <p:nvPicPr>
          <p:cNvPr id="15" name="object 15"/>
          <p:cNvPicPr/>
          <p:nvPr/>
        </p:nvPicPr>
        <p:blipFill>
          <a:blip r:embed="rId11" cstate="print"/>
          <a:stretch>
            <a:fillRect/>
          </a:stretch>
        </p:blipFill>
        <p:spPr>
          <a:xfrm>
            <a:off x="5613298" y="3139315"/>
            <a:ext cx="114296" cy="1547513"/>
          </a:xfrm>
          <a:prstGeom prst="rect">
            <a:avLst/>
          </a:prstGeom>
        </p:spPr>
      </p:pic>
      <p:sp>
        <p:nvSpPr>
          <p:cNvPr id="16" name="object 16"/>
          <p:cNvSpPr/>
          <p:nvPr/>
        </p:nvSpPr>
        <p:spPr>
          <a:xfrm>
            <a:off x="477966" y="528029"/>
            <a:ext cx="2335224" cy="232483"/>
          </a:xfrm>
          <a:custGeom>
            <a:avLst/>
            <a:gdLst/>
            <a:ahLst/>
            <a:cxnLst/>
            <a:rect l="l" t="t" r="r" b="b"/>
            <a:pathLst>
              <a:path w="5134610" h="511175">
                <a:moveTo>
                  <a:pt x="264494" y="8167"/>
                </a:moveTo>
                <a:lnTo>
                  <a:pt x="174026" y="8167"/>
                </a:lnTo>
                <a:lnTo>
                  <a:pt x="0" y="472446"/>
                </a:lnTo>
                <a:lnTo>
                  <a:pt x="108059" y="472446"/>
                </a:lnTo>
                <a:lnTo>
                  <a:pt x="140100" y="378836"/>
                </a:lnTo>
                <a:lnTo>
                  <a:pt x="400423" y="378836"/>
                </a:lnTo>
                <a:lnTo>
                  <a:pt x="367017" y="287739"/>
                </a:lnTo>
                <a:lnTo>
                  <a:pt x="168371" y="287739"/>
                </a:lnTo>
                <a:lnTo>
                  <a:pt x="218632" y="140728"/>
                </a:lnTo>
                <a:lnTo>
                  <a:pt x="313106" y="140728"/>
                </a:lnTo>
                <a:lnTo>
                  <a:pt x="264494" y="8167"/>
                </a:lnTo>
                <a:close/>
              </a:path>
              <a:path w="5134610" h="511175">
                <a:moveTo>
                  <a:pt x="400423" y="378836"/>
                </a:moveTo>
                <a:lnTo>
                  <a:pt x="295907" y="378836"/>
                </a:lnTo>
                <a:lnTo>
                  <a:pt x="326691" y="472446"/>
                </a:lnTo>
                <a:lnTo>
                  <a:pt x="434751" y="472446"/>
                </a:lnTo>
                <a:lnTo>
                  <a:pt x="400423" y="378836"/>
                </a:lnTo>
                <a:close/>
              </a:path>
              <a:path w="5134610" h="511175">
                <a:moveTo>
                  <a:pt x="313106" y="140728"/>
                </a:moveTo>
                <a:lnTo>
                  <a:pt x="218632" y="140728"/>
                </a:lnTo>
                <a:lnTo>
                  <a:pt x="268264" y="287739"/>
                </a:lnTo>
                <a:lnTo>
                  <a:pt x="367017" y="287739"/>
                </a:lnTo>
                <a:lnTo>
                  <a:pt x="313106" y="140728"/>
                </a:lnTo>
                <a:close/>
              </a:path>
              <a:path w="5134610" h="511175">
                <a:moveTo>
                  <a:pt x="691583" y="0"/>
                </a:moveTo>
                <a:lnTo>
                  <a:pt x="641304" y="4240"/>
                </a:lnTo>
                <a:lnTo>
                  <a:pt x="595147" y="16962"/>
                </a:lnTo>
                <a:lnTo>
                  <a:pt x="553230" y="38166"/>
                </a:lnTo>
                <a:lnTo>
                  <a:pt x="515673" y="67851"/>
                </a:lnTo>
                <a:lnTo>
                  <a:pt x="484702" y="104123"/>
                </a:lnTo>
                <a:lnTo>
                  <a:pt x="462507" y="145047"/>
                </a:lnTo>
                <a:lnTo>
                  <a:pt x="449146" y="190566"/>
                </a:lnTo>
                <a:lnTo>
                  <a:pt x="444792" y="239364"/>
                </a:lnTo>
                <a:lnTo>
                  <a:pt x="444680" y="240620"/>
                </a:lnTo>
                <a:lnTo>
                  <a:pt x="448931" y="290213"/>
                </a:lnTo>
                <a:lnTo>
                  <a:pt x="461721" y="335330"/>
                </a:lnTo>
                <a:lnTo>
                  <a:pt x="483111" y="375970"/>
                </a:lnTo>
                <a:lnTo>
                  <a:pt x="513160" y="412134"/>
                </a:lnTo>
                <a:lnTo>
                  <a:pt x="549912" y="441455"/>
                </a:lnTo>
                <a:lnTo>
                  <a:pt x="591377" y="462472"/>
                </a:lnTo>
                <a:lnTo>
                  <a:pt x="637554" y="475126"/>
                </a:lnTo>
                <a:lnTo>
                  <a:pt x="688442" y="479357"/>
                </a:lnTo>
                <a:lnTo>
                  <a:pt x="735792" y="475738"/>
                </a:lnTo>
                <a:lnTo>
                  <a:pt x="780609" y="464882"/>
                </a:lnTo>
                <a:lnTo>
                  <a:pt x="822924" y="446788"/>
                </a:lnTo>
                <a:lnTo>
                  <a:pt x="862765" y="421457"/>
                </a:lnTo>
                <a:lnTo>
                  <a:pt x="900164" y="388888"/>
                </a:lnTo>
                <a:lnTo>
                  <a:pt x="900164" y="380093"/>
                </a:lnTo>
                <a:lnTo>
                  <a:pt x="690327" y="380093"/>
                </a:lnTo>
                <a:lnTo>
                  <a:pt x="661015" y="377511"/>
                </a:lnTo>
                <a:lnTo>
                  <a:pt x="610637" y="357034"/>
                </a:lnTo>
                <a:lnTo>
                  <a:pt x="572853" y="317817"/>
                </a:lnTo>
                <a:lnTo>
                  <a:pt x="553319" y="267871"/>
                </a:lnTo>
                <a:lnTo>
                  <a:pt x="550855" y="239364"/>
                </a:lnTo>
                <a:lnTo>
                  <a:pt x="553329" y="210867"/>
                </a:lnTo>
                <a:lnTo>
                  <a:pt x="573119" y="161176"/>
                </a:lnTo>
                <a:lnTo>
                  <a:pt x="611530" y="122421"/>
                </a:lnTo>
                <a:lnTo>
                  <a:pt x="661732" y="102375"/>
                </a:lnTo>
                <a:lnTo>
                  <a:pt x="690955" y="99892"/>
                </a:lnTo>
                <a:lnTo>
                  <a:pt x="852500" y="99892"/>
                </a:lnTo>
                <a:lnTo>
                  <a:pt x="876918" y="72249"/>
                </a:lnTo>
                <a:lnTo>
                  <a:pt x="840450" y="42937"/>
                </a:lnTo>
                <a:lnTo>
                  <a:pt x="796266" y="20104"/>
                </a:lnTo>
                <a:lnTo>
                  <a:pt x="746075" y="5281"/>
                </a:lnTo>
                <a:lnTo>
                  <a:pt x="691583" y="0"/>
                </a:lnTo>
                <a:close/>
              </a:path>
              <a:path w="5134610" h="511175">
                <a:moveTo>
                  <a:pt x="900164" y="193501"/>
                </a:moveTo>
                <a:lnTo>
                  <a:pt x="687814" y="193501"/>
                </a:lnTo>
                <a:lnTo>
                  <a:pt x="687814" y="282713"/>
                </a:lnTo>
                <a:lnTo>
                  <a:pt x="805926" y="282713"/>
                </a:lnTo>
                <a:lnTo>
                  <a:pt x="805926" y="336115"/>
                </a:lnTo>
                <a:lnTo>
                  <a:pt x="783358" y="353588"/>
                </a:lnTo>
                <a:lnTo>
                  <a:pt x="755430" y="367528"/>
                </a:lnTo>
                <a:lnTo>
                  <a:pt x="723850" y="376755"/>
                </a:lnTo>
                <a:lnTo>
                  <a:pt x="690327" y="380093"/>
                </a:lnTo>
                <a:lnTo>
                  <a:pt x="900164" y="380093"/>
                </a:lnTo>
                <a:lnTo>
                  <a:pt x="900164" y="193501"/>
                </a:lnTo>
                <a:close/>
              </a:path>
              <a:path w="5134610" h="511175">
                <a:moveTo>
                  <a:pt x="852500" y="99892"/>
                </a:moveTo>
                <a:lnTo>
                  <a:pt x="690955" y="99892"/>
                </a:lnTo>
                <a:lnTo>
                  <a:pt x="724184" y="102847"/>
                </a:lnTo>
                <a:lnTo>
                  <a:pt x="755116" y="111750"/>
                </a:lnTo>
                <a:lnTo>
                  <a:pt x="783809" y="126661"/>
                </a:lnTo>
                <a:lnTo>
                  <a:pt x="810323" y="147639"/>
                </a:lnTo>
                <a:lnTo>
                  <a:pt x="852500" y="99892"/>
                </a:lnTo>
                <a:close/>
              </a:path>
              <a:path w="5134610" h="511175">
                <a:moveTo>
                  <a:pt x="1301990" y="8167"/>
                </a:moveTo>
                <a:lnTo>
                  <a:pt x="977812" y="8167"/>
                </a:lnTo>
                <a:lnTo>
                  <a:pt x="977812" y="472446"/>
                </a:lnTo>
                <a:lnTo>
                  <a:pt x="1301362" y="472446"/>
                </a:lnTo>
                <a:lnTo>
                  <a:pt x="1301362" y="375695"/>
                </a:lnTo>
                <a:lnTo>
                  <a:pt x="1082102" y="375695"/>
                </a:lnTo>
                <a:lnTo>
                  <a:pt x="1082102" y="287111"/>
                </a:lnTo>
                <a:lnTo>
                  <a:pt x="1285656" y="287111"/>
                </a:lnTo>
                <a:lnTo>
                  <a:pt x="1285656" y="190988"/>
                </a:lnTo>
                <a:lnTo>
                  <a:pt x="1082102" y="190988"/>
                </a:lnTo>
                <a:lnTo>
                  <a:pt x="1082102" y="104918"/>
                </a:lnTo>
                <a:lnTo>
                  <a:pt x="1301990" y="104918"/>
                </a:lnTo>
                <a:lnTo>
                  <a:pt x="1301990" y="8167"/>
                </a:lnTo>
                <a:close/>
              </a:path>
              <a:path w="5134610" h="511175">
                <a:moveTo>
                  <a:pt x="1454945" y="8167"/>
                </a:moveTo>
                <a:lnTo>
                  <a:pt x="1384581" y="8167"/>
                </a:lnTo>
                <a:lnTo>
                  <a:pt x="1384581" y="472446"/>
                </a:lnTo>
                <a:lnTo>
                  <a:pt x="1486986" y="472446"/>
                </a:lnTo>
                <a:lnTo>
                  <a:pt x="1486986" y="203554"/>
                </a:lnTo>
                <a:lnTo>
                  <a:pt x="1621838" y="203554"/>
                </a:lnTo>
                <a:lnTo>
                  <a:pt x="1454945" y="8167"/>
                </a:lnTo>
                <a:close/>
              </a:path>
              <a:path w="5134610" h="511175">
                <a:moveTo>
                  <a:pt x="1621838" y="203554"/>
                </a:moveTo>
                <a:lnTo>
                  <a:pt x="1486986" y="203554"/>
                </a:lnTo>
                <a:lnTo>
                  <a:pt x="1713786" y="472446"/>
                </a:lnTo>
                <a:lnTo>
                  <a:pt x="1788548" y="472446"/>
                </a:lnTo>
                <a:lnTo>
                  <a:pt x="1788548" y="279572"/>
                </a:lnTo>
                <a:lnTo>
                  <a:pt x="1686771" y="279572"/>
                </a:lnTo>
                <a:lnTo>
                  <a:pt x="1621838" y="203554"/>
                </a:lnTo>
                <a:close/>
              </a:path>
              <a:path w="5134610" h="511175">
                <a:moveTo>
                  <a:pt x="1788548" y="8167"/>
                </a:moveTo>
                <a:lnTo>
                  <a:pt x="1686771" y="8167"/>
                </a:lnTo>
                <a:lnTo>
                  <a:pt x="1686771" y="279572"/>
                </a:lnTo>
                <a:lnTo>
                  <a:pt x="1788548" y="279572"/>
                </a:lnTo>
                <a:lnTo>
                  <a:pt x="1788548" y="8167"/>
                </a:lnTo>
                <a:close/>
              </a:path>
              <a:path w="5134610" h="511175">
                <a:moveTo>
                  <a:pt x="2071782" y="8167"/>
                </a:moveTo>
                <a:lnTo>
                  <a:pt x="1886447" y="8167"/>
                </a:lnTo>
                <a:lnTo>
                  <a:pt x="1886447" y="472446"/>
                </a:lnTo>
                <a:lnTo>
                  <a:pt x="2068641" y="472446"/>
                </a:lnTo>
                <a:lnTo>
                  <a:pt x="2119421" y="468559"/>
                </a:lnTo>
                <a:lnTo>
                  <a:pt x="2164371" y="456897"/>
                </a:lnTo>
                <a:lnTo>
                  <a:pt x="2203548" y="437460"/>
                </a:lnTo>
                <a:lnTo>
                  <a:pt x="2237013" y="410249"/>
                </a:lnTo>
                <a:lnTo>
                  <a:pt x="2263762" y="376323"/>
                </a:lnTo>
                <a:lnTo>
                  <a:pt x="2265575" y="372554"/>
                </a:lnTo>
                <a:lnTo>
                  <a:pt x="1990109" y="372554"/>
                </a:lnTo>
                <a:lnTo>
                  <a:pt x="1990109" y="108059"/>
                </a:lnTo>
                <a:lnTo>
                  <a:pt x="2265523" y="108059"/>
                </a:lnTo>
                <a:lnTo>
                  <a:pt x="2264027" y="104918"/>
                </a:lnTo>
                <a:lnTo>
                  <a:pt x="2237641" y="70992"/>
                </a:lnTo>
                <a:lnTo>
                  <a:pt x="2205011" y="43418"/>
                </a:lnTo>
                <a:lnTo>
                  <a:pt x="2166491" y="23795"/>
                </a:lnTo>
                <a:lnTo>
                  <a:pt x="2122082" y="12064"/>
                </a:lnTo>
                <a:lnTo>
                  <a:pt x="2071782" y="8167"/>
                </a:lnTo>
                <a:close/>
              </a:path>
              <a:path w="5134610" h="511175">
                <a:moveTo>
                  <a:pt x="2265523" y="108059"/>
                </a:moveTo>
                <a:lnTo>
                  <a:pt x="2073038" y="108059"/>
                </a:lnTo>
                <a:lnTo>
                  <a:pt x="2099661" y="110415"/>
                </a:lnTo>
                <a:lnTo>
                  <a:pt x="2122985" y="117483"/>
                </a:lnTo>
                <a:lnTo>
                  <a:pt x="2159737" y="145754"/>
                </a:lnTo>
                <a:lnTo>
                  <a:pt x="2182904" y="188161"/>
                </a:lnTo>
                <a:lnTo>
                  <a:pt x="2190522" y="239992"/>
                </a:lnTo>
                <a:lnTo>
                  <a:pt x="2188627" y="267095"/>
                </a:lnTo>
                <a:lnTo>
                  <a:pt x="2173294" y="314470"/>
                </a:lnTo>
                <a:lnTo>
                  <a:pt x="2143010" y="351350"/>
                </a:lnTo>
                <a:lnTo>
                  <a:pt x="2099661" y="370198"/>
                </a:lnTo>
                <a:lnTo>
                  <a:pt x="2073038" y="372554"/>
                </a:lnTo>
                <a:lnTo>
                  <a:pt x="2265575" y="372554"/>
                </a:lnTo>
                <a:lnTo>
                  <a:pt x="2282796" y="336743"/>
                </a:lnTo>
                <a:lnTo>
                  <a:pt x="2294075" y="291902"/>
                </a:lnTo>
                <a:lnTo>
                  <a:pt x="2294174" y="291509"/>
                </a:lnTo>
                <a:lnTo>
                  <a:pt x="2297953" y="240620"/>
                </a:lnTo>
                <a:lnTo>
                  <a:pt x="2294184" y="189732"/>
                </a:lnTo>
                <a:lnTo>
                  <a:pt x="2282875" y="144498"/>
                </a:lnTo>
                <a:lnTo>
                  <a:pt x="2265523" y="108059"/>
                </a:lnTo>
                <a:close/>
              </a:path>
              <a:path w="5134610" h="511175">
                <a:moveTo>
                  <a:pt x="2573202" y="8167"/>
                </a:moveTo>
                <a:lnTo>
                  <a:pt x="2482733" y="8167"/>
                </a:lnTo>
                <a:lnTo>
                  <a:pt x="2308707" y="472446"/>
                </a:lnTo>
                <a:lnTo>
                  <a:pt x="2416766" y="472446"/>
                </a:lnTo>
                <a:lnTo>
                  <a:pt x="2448808" y="378836"/>
                </a:lnTo>
                <a:lnTo>
                  <a:pt x="2709130" y="378836"/>
                </a:lnTo>
                <a:lnTo>
                  <a:pt x="2675724" y="287739"/>
                </a:lnTo>
                <a:lnTo>
                  <a:pt x="2477079" y="287739"/>
                </a:lnTo>
                <a:lnTo>
                  <a:pt x="2527339" y="140728"/>
                </a:lnTo>
                <a:lnTo>
                  <a:pt x="2621813" y="140728"/>
                </a:lnTo>
                <a:lnTo>
                  <a:pt x="2573202" y="8167"/>
                </a:lnTo>
                <a:close/>
              </a:path>
              <a:path w="5134610" h="511175">
                <a:moveTo>
                  <a:pt x="2709130" y="378836"/>
                </a:moveTo>
                <a:lnTo>
                  <a:pt x="2604614" y="378836"/>
                </a:lnTo>
                <a:lnTo>
                  <a:pt x="2635399" y="472446"/>
                </a:lnTo>
                <a:lnTo>
                  <a:pt x="2743458" y="472446"/>
                </a:lnTo>
                <a:lnTo>
                  <a:pt x="2709130" y="378836"/>
                </a:lnTo>
                <a:close/>
              </a:path>
              <a:path w="5134610" h="511175">
                <a:moveTo>
                  <a:pt x="2621813" y="140728"/>
                </a:moveTo>
                <a:lnTo>
                  <a:pt x="2527339" y="140728"/>
                </a:lnTo>
                <a:lnTo>
                  <a:pt x="2576971" y="287739"/>
                </a:lnTo>
                <a:lnTo>
                  <a:pt x="2675724" y="287739"/>
                </a:lnTo>
                <a:lnTo>
                  <a:pt x="2621813" y="140728"/>
                </a:lnTo>
                <a:close/>
              </a:path>
              <a:path w="5134610" h="511175">
                <a:moveTo>
                  <a:pt x="3075284" y="213291"/>
                </a:moveTo>
                <a:lnTo>
                  <a:pt x="3057693" y="213291"/>
                </a:lnTo>
                <a:lnTo>
                  <a:pt x="2909739" y="511083"/>
                </a:lnTo>
                <a:lnTo>
                  <a:pt x="2927958" y="511083"/>
                </a:lnTo>
                <a:lnTo>
                  <a:pt x="3075284" y="213291"/>
                </a:lnTo>
                <a:close/>
              </a:path>
              <a:path w="5134610" h="511175">
                <a:moveTo>
                  <a:pt x="3263252" y="240306"/>
                </a:moveTo>
                <a:lnTo>
                  <a:pt x="3191631" y="240306"/>
                </a:lnTo>
                <a:lnTo>
                  <a:pt x="3191631" y="472446"/>
                </a:lnTo>
                <a:lnTo>
                  <a:pt x="3210792" y="472446"/>
                </a:lnTo>
                <a:lnTo>
                  <a:pt x="3210792" y="382292"/>
                </a:lnTo>
                <a:lnTo>
                  <a:pt x="3260425" y="382292"/>
                </a:lnTo>
                <a:lnTo>
                  <a:pt x="3277922" y="380996"/>
                </a:lnTo>
                <a:lnTo>
                  <a:pt x="3293212" y="377108"/>
                </a:lnTo>
                <a:lnTo>
                  <a:pt x="3306321" y="370630"/>
                </a:lnTo>
                <a:lnTo>
                  <a:pt x="3313865" y="364386"/>
                </a:lnTo>
                <a:lnTo>
                  <a:pt x="3210792" y="364386"/>
                </a:lnTo>
                <a:lnTo>
                  <a:pt x="3210792" y="258526"/>
                </a:lnTo>
                <a:lnTo>
                  <a:pt x="3315019" y="258526"/>
                </a:lnTo>
                <a:lnTo>
                  <a:pt x="3307735" y="252101"/>
                </a:lnTo>
                <a:lnTo>
                  <a:pt x="3295096" y="245529"/>
                </a:lnTo>
                <a:lnTo>
                  <a:pt x="3280278" y="241607"/>
                </a:lnTo>
                <a:lnTo>
                  <a:pt x="3263252" y="240306"/>
                </a:lnTo>
                <a:close/>
              </a:path>
              <a:path w="5134610" h="511175">
                <a:moveTo>
                  <a:pt x="3315019" y="258526"/>
                </a:moveTo>
                <a:lnTo>
                  <a:pt x="3264194" y="258526"/>
                </a:lnTo>
                <a:lnTo>
                  <a:pt x="3286502" y="262438"/>
                </a:lnTo>
                <a:lnTo>
                  <a:pt x="3303421" y="273329"/>
                </a:lnTo>
                <a:lnTo>
                  <a:pt x="3314155" y="289933"/>
                </a:lnTo>
                <a:lnTo>
                  <a:pt x="3317910" y="310985"/>
                </a:lnTo>
                <a:lnTo>
                  <a:pt x="3313968" y="332183"/>
                </a:lnTo>
                <a:lnTo>
                  <a:pt x="3302635" y="349112"/>
                </a:lnTo>
                <a:lnTo>
                  <a:pt x="3284647" y="360327"/>
                </a:lnTo>
                <a:lnTo>
                  <a:pt x="3260739" y="364386"/>
                </a:lnTo>
                <a:lnTo>
                  <a:pt x="3313865" y="364386"/>
                </a:lnTo>
                <a:lnTo>
                  <a:pt x="3336144" y="325381"/>
                </a:lnTo>
                <a:lnTo>
                  <a:pt x="3337386" y="311299"/>
                </a:lnTo>
                <a:lnTo>
                  <a:pt x="3336203" y="297399"/>
                </a:lnTo>
                <a:lnTo>
                  <a:pt x="3332635" y="284441"/>
                </a:lnTo>
                <a:lnTo>
                  <a:pt x="3326651" y="272426"/>
                </a:lnTo>
                <a:lnTo>
                  <a:pt x="3318224" y="261353"/>
                </a:lnTo>
                <a:lnTo>
                  <a:pt x="3315019" y="258526"/>
                </a:lnTo>
                <a:close/>
              </a:path>
              <a:path w="5134610" h="511175">
                <a:moveTo>
                  <a:pt x="3482718" y="236223"/>
                </a:moveTo>
                <a:lnTo>
                  <a:pt x="3436816" y="245136"/>
                </a:lnTo>
                <a:lnTo>
                  <a:pt x="3398218" y="271719"/>
                </a:lnTo>
                <a:lnTo>
                  <a:pt x="3372067" y="310631"/>
                </a:lnTo>
                <a:lnTo>
                  <a:pt x="3363407" y="356219"/>
                </a:lnTo>
                <a:lnTo>
                  <a:pt x="3363350" y="356847"/>
                </a:lnTo>
                <a:lnTo>
                  <a:pt x="3365468" y="380073"/>
                </a:lnTo>
                <a:lnTo>
                  <a:pt x="3365524" y="380696"/>
                </a:lnTo>
                <a:lnTo>
                  <a:pt x="3372028" y="402749"/>
                </a:lnTo>
                <a:lnTo>
                  <a:pt x="3397904" y="441347"/>
                </a:lnTo>
                <a:lnTo>
                  <a:pt x="3436227" y="467498"/>
                </a:lnTo>
                <a:lnTo>
                  <a:pt x="3482090" y="476215"/>
                </a:lnTo>
                <a:lnTo>
                  <a:pt x="3506067" y="474036"/>
                </a:lnTo>
                <a:lnTo>
                  <a:pt x="3528134" y="467498"/>
                </a:lnTo>
                <a:lnTo>
                  <a:pt x="3546293" y="457682"/>
                </a:lnTo>
                <a:lnTo>
                  <a:pt x="3482718" y="457682"/>
                </a:lnTo>
                <a:lnTo>
                  <a:pt x="3462526" y="455856"/>
                </a:lnTo>
                <a:lnTo>
                  <a:pt x="3427153" y="441347"/>
                </a:lnTo>
                <a:lnTo>
                  <a:pt x="3399126" y="412855"/>
                </a:lnTo>
                <a:lnTo>
                  <a:pt x="3384647" y="376917"/>
                </a:lnTo>
                <a:lnTo>
                  <a:pt x="3382854" y="356847"/>
                </a:lnTo>
                <a:lnTo>
                  <a:pt x="3382854" y="356219"/>
                </a:lnTo>
                <a:lnTo>
                  <a:pt x="3390090" y="317385"/>
                </a:lnTo>
                <a:lnTo>
                  <a:pt x="3411726" y="284598"/>
                </a:lnTo>
                <a:lnTo>
                  <a:pt x="3444041" y="262256"/>
                </a:lnTo>
                <a:lnTo>
                  <a:pt x="3482718" y="254756"/>
                </a:lnTo>
                <a:lnTo>
                  <a:pt x="3546362" y="254756"/>
                </a:lnTo>
                <a:lnTo>
                  <a:pt x="3528463" y="244979"/>
                </a:lnTo>
                <a:lnTo>
                  <a:pt x="3506682" y="238456"/>
                </a:lnTo>
                <a:lnTo>
                  <a:pt x="3507053" y="238456"/>
                </a:lnTo>
                <a:lnTo>
                  <a:pt x="3482718" y="236223"/>
                </a:lnTo>
                <a:close/>
              </a:path>
              <a:path w="5134610" h="511175">
                <a:moveTo>
                  <a:pt x="3546362" y="254756"/>
                </a:moveTo>
                <a:lnTo>
                  <a:pt x="3482718" y="254756"/>
                </a:lnTo>
                <a:lnTo>
                  <a:pt x="3503402" y="256636"/>
                </a:lnTo>
                <a:lnTo>
                  <a:pt x="3503026" y="256636"/>
                </a:lnTo>
                <a:lnTo>
                  <a:pt x="3538299" y="271405"/>
                </a:lnTo>
                <a:lnTo>
                  <a:pt x="3565996" y="299902"/>
                </a:lnTo>
                <a:lnTo>
                  <a:pt x="3580475" y="335968"/>
                </a:lnTo>
                <a:lnTo>
                  <a:pt x="3582269" y="356219"/>
                </a:lnTo>
                <a:lnTo>
                  <a:pt x="3582268" y="356847"/>
                </a:lnTo>
                <a:lnTo>
                  <a:pt x="3575032" y="395681"/>
                </a:lnTo>
                <a:lnTo>
                  <a:pt x="3553397" y="428468"/>
                </a:lnTo>
                <a:lnTo>
                  <a:pt x="3521356" y="450378"/>
                </a:lnTo>
                <a:lnTo>
                  <a:pt x="3482718" y="457682"/>
                </a:lnTo>
                <a:lnTo>
                  <a:pt x="3546293" y="457682"/>
                </a:lnTo>
                <a:lnTo>
                  <a:pt x="3582341" y="422480"/>
                </a:lnTo>
                <a:lnTo>
                  <a:pt x="3599902" y="380073"/>
                </a:lnTo>
                <a:lnTo>
                  <a:pt x="3602029" y="356847"/>
                </a:lnTo>
                <a:lnTo>
                  <a:pt x="3602086" y="356219"/>
                </a:lnTo>
                <a:lnTo>
                  <a:pt x="3599943" y="332812"/>
                </a:lnTo>
                <a:lnTo>
                  <a:pt x="3599902" y="332365"/>
                </a:lnTo>
                <a:lnTo>
                  <a:pt x="3593435" y="310631"/>
                </a:lnTo>
                <a:lnTo>
                  <a:pt x="3593330" y="310278"/>
                </a:lnTo>
                <a:lnTo>
                  <a:pt x="3582341" y="289958"/>
                </a:lnTo>
                <a:lnTo>
                  <a:pt x="3566904" y="271405"/>
                </a:lnTo>
                <a:lnTo>
                  <a:pt x="3548582" y="255968"/>
                </a:lnTo>
                <a:lnTo>
                  <a:pt x="3546362" y="254756"/>
                </a:lnTo>
                <a:close/>
              </a:path>
              <a:path w="5134610" h="511175">
                <a:moveTo>
                  <a:pt x="3719680" y="240306"/>
                </a:moveTo>
                <a:lnTo>
                  <a:pt x="3649630" y="240306"/>
                </a:lnTo>
                <a:lnTo>
                  <a:pt x="3649630" y="472446"/>
                </a:lnTo>
                <a:lnTo>
                  <a:pt x="3668791" y="472446"/>
                </a:lnTo>
                <a:lnTo>
                  <a:pt x="3668791" y="374438"/>
                </a:lnTo>
                <a:lnTo>
                  <a:pt x="3736874" y="374438"/>
                </a:lnTo>
                <a:lnTo>
                  <a:pt x="3735701" y="372554"/>
                </a:lnTo>
                <a:lnTo>
                  <a:pt x="3748776" y="369187"/>
                </a:lnTo>
                <a:lnTo>
                  <a:pt x="3760202" y="364229"/>
                </a:lnTo>
                <a:lnTo>
                  <a:pt x="3769980" y="357623"/>
                </a:lnTo>
                <a:lnTo>
                  <a:pt x="3771352" y="356219"/>
                </a:lnTo>
                <a:lnTo>
                  <a:pt x="3668791" y="356219"/>
                </a:lnTo>
                <a:lnTo>
                  <a:pt x="3668791" y="258526"/>
                </a:lnTo>
                <a:lnTo>
                  <a:pt x="3771790" y="258526"/>
                </a:lnTo>
                <a:lnTo>
                  <a:pt x="3763545" y="251571"/>
                </a:lnTo>
                <a:lnTo>
                  <a:pt x="3750975" y="245293"/>
                </a:lnTo>
                <a:lnTo>
                  <a:pt x="3736344" y="241548"/>
                </a:lnTo>
                <a:lnTo>
                  <a:pt x="3719680" y="240306"/>
                </a:lnTo>
                <a:close/>
              </a:path>
              <a:path w="5134610" h="511175">
                <a:moveTo>
                  <a:pt x="3736874" y="374438"/>
                </a:moveTo>
                <a:lnTo>
                  <a:pt x="3715282" y="374438"/>
                </a:lnTo>
                <a:lnTo>
                  <a:pt x="3774652" y="472446"/>
                </a:lnTo>
                <a:lnTo>
                  <a:pt x="3797898" y="472446"/>
                </a:lnTo>
                <a:lnTo>
                  <a:pt x="3736874" y="374438"/>
                </a:lnTo>
                <a:close/>
              </a:path>
              <a:path w="5134610" h="511175">
                <a:moveTo>
                  <a:pt x="3771790" y="258526"/>
                </a:moveTo>
                <a:lnTo>
                  <a:pt x="3719994" y="258526"/>
                </a:lnTo>
                <a:lnTo>
                  <a:pt x="3742253" y="262064"/>
                </a:lnTo>
                <a:lnTo>
                  <a:pt x="3759064" y="271994"/>
                </a:lnTo>
                <a:lnTo>
                  <a:pt x="3769690" y="287283"/>
                </a:lnTo>
                <a:lnTo>
                  <a:pt x="3773396" y="306901"/>
                </a:lnTo>
                <a:lnTo>
                  <a:pt x="3769616" y="326932"/>
                </a:lnTo>
                <a:lnTo>
                  <a:pt x="3758475" y="342515"/>
                </a:lnTo>
                <a:lnTo>
                  <a:pt x="3740265" y="352621"/>
                </a:lnTo>
                <a:lnTo>
                  <a:pt x="3715282" y="356219"/>
                </a:lnTo>
                <a:lnTo>
                  <a:pt x="3771352" y="356219"/>
                </a:lnTo>
                <a:lnTo>
                  <a:pt x="3792243" y="318828"/>
                </a:lnTo>
                <a:lnTo>
                  <a:pt x="3793186" y="307529"/>
                </a:lnTo>
                <a:lnTo>
                  <a:pt x="3792003" y="294336"/>
                </a:lnTo>
                <a:lnTo>
                  <a:pt x="3788435" y="282085"/>
                </a:lnTo>
                <a:lnTo>
                  <a:pt x="3782451" y="270777"/>
                </a:lnTo>
                <a:lnTo>
                  <a:pt x="3774024" y="260410"/>
                </a:lnTo>
                <a:lnTo>
                  <a:pt x="3771790" y="258526"/>
                </a:lnTo>
                <a:close/>
              </a:path>
              <a:path w="5134610" h="511175">
                <a:moveTo>
                  <a:pt x="3923906" y="240306"/>
                </a:moveTo>
                <a:lnTo>
                  <a:pt x="3844118" y="240306"/>
                </a:lnTo>
                <a:lnTo>
                  <a:pt x="3844118" y="472446"/>
                </a:lnTo>
                <a:lnTo>
                  <a:pt x="3921394" y="472446"/>
                </a:lnTo>
                <a:lnTo>
                  <a:pt x="3945483" y="470502"/>
                </a:lnTo>
                <a:lnTo>
                  <a:pt x="3966863" y="464671"/>
                </a:lnTo>
                <a:lnTo>
                  <a:pt x="3985534" y="454953"/>
                </a:lnTo>
                <a:lnTo>
                  <a:pt x="3986386" y="454227"/>
                </a:lnTo>
                <a:lnTo>
                  <a:pt x="3863280" y="454227"/>
                </a:lnTo>
                <a:lnTo>
                  <a:pt x="3863280" y="258526"/>
                </a:lnTo>
                <a:lnTo>
                  <a:pt x="3986865" y="258526"/>
                </a:lnTo>
                <a:lnTo>
                  <a:pt x="3986192" y="257932"/>
                </a:lnTo>
                <a:lnTo>
                  <a:pt x="3968041" y="248120"/>
                </a:lnTo>
                <a:lnTo>
                  <a:pt x="3947299" y="242255"/>
                </a:lnTo>
                <a:lnTo>
                  <a:pt x="3923906" y="240306"/>
                </a:lnTo>
                <a:close/>
              </a:path>
              <a:path w="5134610" h="511175">
                <a:moveTo>
                  <a:pt x="3986865" y="258526"/>
                </a:moveTo>
                <a:lnTo>
                  <a:pt x="3923278" y="258526"/>
                </a:lnTo>
                <a:lnTo>
                  <a:pt x="3942656" y="260180"/>
                </a:lnTo>
                <a:lnTo>
                  <a:pt x="3959795" y="265162"/>
                </a:lnTo>
                <a:lnTo>
                  <a:pt x="3997667" y="299725"/>
                </a:lnTo>
                <a:lnTo>
                  <a:pt x="4010919" y="356533"/>
                </a:lnTo>
                <a:lnTo>
                  <a:pt x="4009442" y="377747"/>
                </a:lnTo>
                <a:lnTo>
                  <a:pt x="3987046" y="427840"/>
                </a:lnTo>
                <a:lnTo>
                  <a:pt x="3941237" y="452577"/>
                </a:lnTo>
                <a:lnTo>
                  <a:pt x="3921394" y="454227"/>
                </a:lnTo>
                <a:lnTo>
                  <a:pt x="3986386" y="454227"/>
                </a:lnTo>
                <a:lnTo>
                  <a:pt x="4014277" y="424389"/>
                </a:lnTo>
                <a:lnTo>
                  <a:pt x="4028884" y="382110"/>
                </a:lnTo>
                <a:lnTo>
                  <a:pt x="4030710" y="356847"/>
                </a:lnTo>
                <a:lnTo>
                  <a:pt x="4028889" y="331398"/>
                </a:lnTo>
                <a:lnTo>
                  <a:pt x="4023445" y="308747"/>
                </a:lnTo>
                <a:lnTo>
                  <a:pt x="4014409" y="288863"/>
                </a:lnTo>
                <a:lnTo>
                  <a:pt x="4001810" y="271719"/>
                </a:lnTo>
                <a:lnTo>
                  <a:pt x="3986865" y="258526"/>
                </a:lnTo>
                <a:close/>
              </a:path>
              <a:path w="5134610" h="511175">
                <a:moveTo>
                  <a:pt x="4219193" y="240306"/>
                </a:moveTo>
                <a:lnTo>
                  <a:pt x="4079407" y="240306"/>
                </a:lnTo>
                <a:lnTo>
                  <a:pt x="4079407" y="472446"/>
                </a:lnTo>
                <a:lnTo>
                  <a:pt x="4219821" y="472446"/>
                </a:lnTo>
                <a:lnTo>
                  <a:pt x="4219821" y="454227"/>
                </a:lnTo>
                <a:lnTo>
                  <a:pt x="4098568" y="454227"/>
                </a:lnTo>
                <a:lnTo>
                  <a:pt x="4098568" y="363758"/>
                </a:lnTo>
                <a:lnTo>
                  <a:pt x="4211026" y="363758"/>
                </a:lnTo>
                <a:lnTo>
                  <a:pt x="4211026" y="345853"/>
                </a:lnTo>
                <a:lnTo>
                  <a:pt x="4098568" y="345853"/>
                </a:lnTo>
                <a:lnTo>
                  <a:pt x="4098568" y="258526"/>
                </a:lnTo>
                <a:lnTo>
                  <a:pt x="4219193" y="258526"/>
                </a:lnTo>
                <a:lnTo>
                  <a:pt x="4219193" y="240306"/>
                </a:lnTo>
                <a:close/>
              </a:path>
              <a:path w="5134610" h="511175">
                <a:moveTo>
                  <a:pt x="4276548" y="240306"/>
                </a:moveTo>
                <a:lnTo>
                  <a:pt x="4268067" y="240306"/>
                </a:lnTo>
                <a:lnTo>
                  <a:pt x="4268067" y="472446"/>
                </a:lnTo>
                <a:lnTo>
                  <a:pt x="4287228" y="472446"/>
                </a:lnTo>
                <a:lnTo>
                  <a:pt x="4287228" y="283656"/>
                </a:lnTo>
                <a:lnTo>
                  <a:pt x="4310828" y="283656"/>
                </a:lnTo>
                <a:lnTo>
                  <a:pt x="4276548" y="240306"/>
                </a:lnTo>
                <a:close/>
              </a:path>
              <a:path w="5134610" h="511175">
                <a:moveTo>
                  <a:pt x="4310828" y="283656"/>
                </a:moveTo>
                <a:lnTo>
                  <a:pt x="4287228" y="283656"/>
                </a:lnTo>
                <a:lnTo>
                  <a:pt x="4436439" y="472446"/>
                </a:lnTo>
                <a:lnTo>
                  <a:pt x="4446490" y="472446"/>
                </a:lnTo>
                <a:lnTo>
                  <a:pt x="4446490" y="430981"/>
                </a:lnTo>
                <a:lnTo>
                  <a:pt x="4427329" y="430981"/>
                </a:lnTo>
                <a:lnTo>
                  <a:pt x="4310828" y="283656"/>
                </a:lnTo>
                <a:close/>
              </a:path>
              <a:path w="5134610" h="511175">
                <a:moveTo>
                  <a:pt x="4446490" y="240306"/>
                </a:moveTo>
                <a:lnTo>
                  <a:pt x="4427329" y="240306"/>
                </a:lnTo>
                <a:lnTo>
                  <a:pt x="4427329" y="430981"/>
                </a:lnTo>
                <a:lnTo>
                  <a:pt x="4446490" y="430981"/>
                </a:lnTo>
                <a:lnTo>
                  <a:pt x="4446490" y="240306"/>
                </a:lnTo>
                <a:close/>
              </a:path>
              <a:path w="5134610" h="511175">
                <a:moveTo>
                  <a:pt x="4613144" y="236223"/>
                </a:moveTo>
                <a:lnTo>
                  <a:pt x="4567243" y="245136"/>
                </a:lnTo>
                <a:lnTo>
                  <a:pt x="4528644" y="271719"/>
                </a:lnTo>
                <a:lnTo>
                  <a:pt x="4502493" y="310631"/>
                </a:lnTo>
                <a:lnTo>
                  <a:pt x="4493833" y="356219"/>
                </a:lnTo>
                <a:lnTo>
                  <a:pt x="4493776" y="356847"/>
                </a:lnTo>
                <a:lnTo>
                  <a:pt x="4495894" y="380073"/>
                </a:lnTo>
                <a:lnTo>
                  <a:pt x="4495951" y="380696"/>
                </a:lnTo>
                <a:lnTo>
                  <a:pt x="4513257" y="422976"/>
                </a:lnTo>
                <a:lnTo>
                  <a:pt x="4546520" y="456602"/>
                </a:lnTo>
                <a:lnTo>
                  <a:pt x="4588672" y="474036"/>
                </a:lnTo>
                <a:lnTo>
                  <a:pt x="4612516" y="476215"/>
                </a:lnTo>
                <a:lnTo>
                  <a:pt x="4636493" y="474036"/>
                </a:lnTo>
                <a:lnTo>
                  <a:pt x="4658560" y="467498"/>
                </a:lnTo>
                <a:lnTo>
                  <a:pt x="4676719" y="457682"/>
                </a:lnTo>
                <a:lnTo>
                  <a:pt x="4613144" y="457682"/>
                </a:lnTo>
                <a:lnTo>
                  <a:pt x="4592952" y="455856"/>
                </a:lnTo>
                <a:lnTo>
                  <a:pt x="4557579" y="441347"/>
                </a:lnTo>
                <a:lnTo>
                  <a:pt x="4529552" y="412855"/>
                </a:lnTo>
                <a:lnTo>
                  <a:pt x="4515073" y="376917"/>
                </a:lnTo>
                <a:lnTo>
                  <a:pt x="4513280" y="356847"/>
                </a:lnTo>
                <a:lnTo>
                  <a:pt x="4513280" y="356219"/>
                </a:lnTo>
                <a:lnTo>
                  <a:pt x="4520516" y="317385"/>
                </a:lnTo>
                <a:lnTo>
                  <a:pt x="4542152" y="284598"/>
                </a:lnTo>
                <a:lnTo>
                  <a:pt x="4574468" y="262256"/>
                </a:lnTo>
                <a:lnTo>
                  <a:pt x="4613144" y="254756"/>
                </a:lnTo>
                <a:lnTo>
                  <a:pt x="4676788" y="254756"/>
                </a:lnTo>
                <a:lnTo>
                  <a:pt x="4658889" y="244979"/>
                </a:lnTo>
                <a:lnTo>
                  <a:pt x="4637108" y="238456"/>
                </a:lnTo>
                <a:lnTo>
                  <a:pt x="4637479" y="238456"/>
                </a:lnTo>
                <a:lnTo>
                  <a:pt x="4613144" y="236223"/>
                </a:lnTo>
                <a:close/>
              </a:path>
              <a:path w="5134610" h="511175">
                <a:moveTo>
                  <a:pt x="4676788" y="254756"/>
                </a:moveTo>
                <a:lnTo>
                  <a:pt x="4613144" y="254756"/>
                </a:lnTo>
                <a:lnTo>
                  <a:pt x="4633828" y="256636"/>
                </a:lnTo>
                <a:lnTo>
                  <a:pt x="4633452" y="256636"/>
                </a:lnTo>
                <a:lnTo>
                  <a:pt x="4668725" y="271405"/>
                </a:lnTo>
                <a:lnTo>
                  <a:pt x="4696422" y="299902"/>
                </a:lnTo>
                <a:lnTo>
                  <a:pt x="4710902" y="335968"/>
                </a:lnTo>
                <a:lnTo>
                  <a:pt x="4712695" y="356219"/>
                </a:lnTo>
                <a:lnTo>
                  <a:pt x="4712694" y="356847"/>
                </a:lnTo>
                <a:lnTo>
                  <a:pt x="4705458" y="395681"/>
                </a:lnTo>
                <a:lnTo>
                  <a:pt x="4683823" y="428468"/>
                </a:lnTo>
                <a:lnTo>
                  <a:pt x="4651782" y="450378"/>
                </a:lnTo>
                <a:lnTo>
                  <a:pt x="4613144" y="457682"/>
                </a:lnTo>
                <a:lnTo>
                  <a:pt x="4676719" y="457682"/>
                </a:lnTo>
                <a:lnTo>
                  <a:pt x="4712767" y="422480"/>
                </a:lnTo>
                <a:lnTo>
                  <a:pt x="4730328" y="380073"/>
                </a:lnTo>
                <a:lnTo>
                  <a:pt x="4732455" y="356847"/>
                </a:lnTo>
                <a:lnTo>
                  <a:pt x="4732512" y="356219"/>
                </a:lnTo>
                <a:lnTo>
                  <a:pt x="4723861" y="310631"/>
                </a:lnTo>
                <a:lnTo>
                  <a:pt x="4697330" y="271405"/>
                </a:lnTo>
                <a:lnTo>
                  <a:pt x="4679008" y="255968"/>
                </a:lnTo>
                <a:lnTo>
                  <a:pt x="4676788" y="254756"/>
                </a:lnTo>
                <a:close/>
              </a:path>
              <a:path w="5134610" h="511175">
                <a:moveTo>
                  <a:pt x="4767324" y="240306"/>
                </a:moveTo>
                <a:lnTo>
                  <a:pt x="4746278" y="240306"/>
                </a:lnTo>
                <a:lnTo>
                  <a:pt x="4841772" y="472446"/>
                </a:lnTo>
                <a:lnTo>
                  <a:pt x="4851824" y="472446"/>
                </a:lnTo>
                <a:lnTo>
                  <a:pt x="4865596" y="438520"/>
                </a:lnTo>
                <a:lnTo>
                  <a:pt x="4846798" y="438520"/>
                </a:lnTo>
                <a:lnTo>
                  <a:pt x="4767324" y="240306"/>
                </a:lnTo>
                <a:close/>
              </a:path>
              <a:path w="5134610" h="511175">
                <a:moveTo>
                  <a:pt x="5041974" y="240306"/>
                </a:moveTo>
                <a:lnTo>
                  <a:pt x="5031607" y="240306"/>
                </a:lnTo>
                <a:lnTo>
                  <a:pt x="4938940" y="472446"/>
                </a:lnTo>
                <a:lnTo>
                  <a:pt x="4959987" y="472446"/>
                </a:lnTo>
                <a:lnTo>
                  <a:pt x="4987630" y="402082"/>
                </a:lnTo>
                <a:lnTo>
                  <a:pt x="5106115" y="402082"/>
                </a:lnTo>
                <a:lnTo>
                  <a:pt x="5099016" y="384176"/>
                </a:lnTo>
                <a:lnTo>
                  <a:pt x="4993913" y="384176"/>
                </a:lnTo>
                <a:lnTo>
                  <a:pt x="5036634" y="274546"/>
                </a:lnTo>
                <a:lnTo>
                  <a:pt x="5055549" y="274546"/>
                </a:lnTo>
                <a:lnTo>
                  <a:pt x="5041974" y="240306"/>
                </a:lnTo>
                <a:close/>
              </a:path>
              <a:path w="5134610" h="511175">
                <a:moveTo>
                  <a:pt x="5106115" y="402082"/>
                </a:moveTo>
                <a:lnTo>
                  <a:pt x="5085323" y="402082"/>
                </a:lnTo>
                <a:lnTo>
                  <a:pt x="5112966" y="472446"/>
                </a:lnTo>
                <a:lnTo>
                  <a:pt x="5134013" y="472446"/>
                </a:lnTo>
                <a:lnTo>
                  <a:pt x="5106115" y="402082"/>
                </a:lnTo>
                <a:close/>
              </a:path>
              <a:path w="5134610" h="511175">
                <a:moveTo>
                  <a:pt x="4946062" y="240306"/>
                </a:moveTo>
                <a:lnTo>
                  <a:pt x="4925644" y="240306"/>
                </a:lnTo>
                <a:lnTo>
                  <a:pt x="4846798" y="438520"/>
                </a:lnTo>
                <a:lnTo>
                  <a:pt x="4865596" y="438520"/>
                </a:lnTo>
                <a:lnTo>
                  <a:pt x="4946062" y="240306"/>
                </a:lnTo>
                <a:close/>
              </a:path>
              <a:path w="5134610" h="511175">
                <a:moveTo>
                  <a:pt x="5055549" y="274546"/>
                </a:moveTo>
                <a:lnTo>
                  <a:pt x="5036634" y="274546"/>
                </a:lnTo>
                <a:lnTo>
                  <a:pt x="5079041" y="384176"/>
                </a:lnTo>
                <a:lnTo>
                  <a:pt x="5099016" y="384176"/>
                </a:lnTo>
                <a:lnTo>
                  <a:pt x="5055549" y="274546"/>
                </a:lnTo>
                <a:close/>
              </a:path>
            </a:pathLst>
          </a:custGeom>
          <a:solidFill>
            <a:srgbClr val="000000"/>
          </a:solidFill>
        </p:spPr>
        <p:txBody>
          <a:bodyPr wrap="square" lIns="0" tIns="0" rIns="0" bIns="0" rtlCol="0"/>
          <a:lstStyle/>
          <a:p>
            <a:endParaRPr sz="641"/>
          </a:p>
        </p:txBody>
      </p:sp>
      <p:sp>
        <p:nvSpPr>
          <p:cNvPr id="17" name="object 17"/>
          <p:cNvSpPr/>
          <p:nvPr/>
        </p:nvSpPr>
        <p:spPr>
          <a:xfrm>
            <a:off x="8509737" y="4828302"/>
            <a:ext cx="290242" cy="75088"/>
          </a:xfrm>
          <a:custGeom>
            <a:avLst/>
            <a:gdLst/>
            <a:ahLst/>
            <a:cxnLst/>
            <a:rect l="l" t="t" r="r" b="b"/>
            <a:pathLst>
              <a:path w="638175" h="165100">
                <a:moveTo>
                  <a:pt x="59139" y="3015"/>
                </a:moveTo>
                <a:lnTo>
                  <a:pt x="50092" y="3015"/>
                </a:lnTo>
                <a:lnTo>
                  <a:pt x="0" y="126823"/>
                </a:lnTo>
                <a:lnTo>
                  <a:pt x="18261" y="126823"/>
                </a:lnTo>
                <a:lnTo>
                  <a:pt x="30826" y="94656"/>
                </a:lnTo>
                <a:lnTo>
                  <a:pt x="95845" y="94656"/>
                </a:lnTo>
                <a:lnTo>
                  <a:pt x="89537" y="78908"/>
                </a:lnTo>
                <a:lnTo>
                  <a:pt x="36522" y="78908"/>
                </a:lnTo>
                <a:lnTo>
                  <a:pt x="54448" y="32166"/>
                </a:lnTo>
                <a:lnTo>
                  <a:pt x="70815" y="32166"/>
                </a:lnTo>
                <a:lnTo>
                  <a:pt x="59139" y="3015"/>
                </a:lnTo>
                <a:close/>
              </a:path>
              <a:path w="638175" h="165100">
                <a:moveTo>
                  <a:pt x="95845" y="94656"/>
                </a:moveTo>
                <a:lnTo>
                  <a:pt x="77903" y="94656"/>
                </a:lnTo>
                <a:lnTo>
                  <a:pt x="90468" y="126823"/>
                </a:lnTo>
                <a:lnTo>
                  <a:pt x="108729" y="126823"/>
                </a:lnTo>
                <a:lnTo>
                  <a:pt x="95845" y="94656"/>
                </a:lnTo>
                <a:close/>
              </a:path>
              <a:path w="638175" h="165100">
                <a:moveTo>
                  <a:pt x="70815" y="32166"/>
                </a:moveTo>
                <a:lnTo>
                  <a:pt x="54448" y="32166"/>
                </a:lnTo>
                <a:lnTo>
                  <a:pt x="72207" y="78908"/>
                </a:lnTo>
                <a:lnTo>
                  <a:pt x="89537" y="78908"/>
                </a:lnTo>
                <a:lnTo>
                  <a:pt x="70815" y="32166"/>
                </a:lnTo>
                <a:close/>
              </a:path>
              <a:path w="638175" h="165100">
                <a:moveTo>
                  <a:pt x="128668" y="139555"/>
                </a:moveTo>
                <a:lnTo>
                  <a:pt x="121229" y="152121"/>
                </a:lnTo>
                <a:lnTo>
                  <a:pt x="121129" y="152288"/>
                </a:lnTo>
                <a:lnTo>
                  <a:pt x="130302" y="157882"/>
                </a:lnTo>
                <a:lnTo>
                  <a:pt x="139977" y="161858"/>
                </a:lnTo>
                <a:lnTo>
                  <a:pt x="150155" y="164233"/>
                </a:lnTo>
                <a:lnTo>
                  <a:pt x="160835" y="165021"/>
                </a:lnTo>
                <a:lnTo>
                  <a:pt x="170896" y="164233"/>
                </a:lnTo>
                <a:lnTo>
                  <a:pt x="171130" y="164233"/>
                </a:lnTo>
                <a:lnTo>
                  <a:pt x="180220" y="161858"/>
                </a:lnTo>
                <a:lnTo>
                  <a:pt x="180371" y="161858"/>
                </a:lnTo>
                <a:lnTo>
                  <a:pt x="188753" y="157741"/>
                </a:lnTo>
                <a:lnTo>
                  <a:pt x="195850" y="152121"/>
                </a:lnTo>
                <a:lnTo>
                  <a:pt x="197228" y="150445"/>
                </a:lnTo>
                <a:lnTo>
                  <a:pt x="160667" y="150445"/>
                </a:lnTo>
                <a:lnTo>
                  <a:pt x="152157" y="149757"/>
                </a:lnTo>
                <a:lnTo>
                  <a:pt x="143977" y="147702"/>
                </a:lnTo>
                <a:lnTo>
                  <a:pt x="136142" y="144296"/>
                </a:lnTo>
                <a:lnTo>
                  <a:pt x="128668" y="139555"/>
                </a:lnTo>
                <a:close/>
              </a:path>
              <a:path w="638175" h="165100">
                <a:moveTo>
                  <a:pt x="208917" y="112918"/>
                </a:moveTo>
                <a:lnTo>
                  <a:pt x="193001" y="112918"/>
                </a:lnTo>
                <a:lnTo>
                  <a:pt x="193001" y="129168"/>
                </a:lnTo>
                <a:lnTo>
                  <a:pt x="190153" y="136372"/>
                </a:lnTo>
                <a:lnTo>
                  <a:pt x="184290" y="141901"/>
                </a:lnTo>
                <a:lnTo>
                  <a:pt x="178318" y="147702"/>
                </a:lnTo>
                <a:lnTo>
                  <a:pt x="178136" y="147702"/>
                </a:lnTo>
                <a:lnTo>
                  <a:pt x="170552" y="150445"/>
                </a:lnTo>
                <a:lnTo>
                  <a:pt x="197228" y="150445"/>
                </a:lnTo>
                <a:lnTo>
                  <a:pt x="208801" y="119074"/>
                </a:lnTo>
                <a:lnTo>
                  <a:pt x="208917" y="112918"/>
                </a:lnTo>
                <a:close/>
              </a:path>
              <a:path w="638175" h="165100">
                <a:moveTo>
                  <a:pt x="162343" y="34847"/>
                </a:moveTo>
                <a:lnTo>
                  <a:pt x="152391" y="35724"/>
                </a:lnTo>
                <a:lnTo>
                  <a:pt x="152845" y="35724"/>
                </a:lnTo>
                <a:lnTo>
                  <a:pt x="144500" y="38134"/>
                </a:lnTo>
                <a:lnTo>
                  <a:pt x="117258" y="71359"/>
                </a:lnTo>
                <a:lnTo>
                  <a:pt x="116438" y="80751"/>
                </a:lnTo>
                <a:lnTo>
                  <a:pt x="117229" y="89965"/>
                </a:lnTo>
                <a:lnTo>
                  <a:pt x="117252" y="90243"/>
                </a:lnTo>
                <a:lnTo>
                  <a:pt x="143788" y="123703"/>
                </a:lnTo>
                <a:lnTo>
                  <a:pt x="161505" y="126990"/>
                </a:lnTo>
                <a:lnTo>
                  <a:pt x="170106" y="126171"/>
                </a:lnTo>
                <a:lnTo>
                  <a:pt x="170548" y="126171"/>
                </a:lnTo>
                <a:lnTo>
                  <a:pt x="179075" y="123472"/>
                </a:lnTo>
                <a:lnTo>
                  <a:pt x="186502" y="119074"/>
                </a:lnTo>
                <a:lnTo>
                  <a:pt x="193001" y="112918"/>
                </a:lnTo>
                <a:lnTo>
                  <a:pt x="208917" y="112918"/>
                </a:lnTo>
                <a:lnTo>
                  <a:pt x="208917" y="112582"/>
                </a:lnTo>
                <a:lnTo>
                  <a:pt x="154469" y="112582"/>
                </a:lnTo>
                <a:lnTo>
                  <a:pt x="147265" y="109567"/>
                </a:lnTo>
                <a:lnTo>
                  <a:pt x="135537" y="97504"/>
                </a:lnTo>
                <a:lnTo>
                  <a:pt x="132794" y="90243"/>
                </a:lnTo>
                <a:lnTo>
                  <a:pt x="132689" y="71872"/>
                </a:lnTo>
                <a:lnTo>
                  <a:pt x="135537" y="64333"/>
                </a:lnTo>
                <a:lnTo>
                  <a:pt x="141401" y="58469"/>
                </a:lnTo>
                <a:lnTo>
                  <a:pt x="147265" y="52438"/>
                </a:lnTo>
                <a:lnTo>
                  <a:pt x="154469" y="49422"/>
                </a:lnTo>
                <a:lnTo>
                  <a:pt x="208917" y="49422"/>
                </a:lnTo>
                <a:lnTo>
                  <a:pt x="208917" y="48752"/>
                </a:lnTo>
                <a:lnTo>
                  <a:pt x="193001" y="48752"/>
                </a:lnTo>
                <a:lnTo>
                  <a:pt x="186562" y="42692"/>
                </a:lnTo>
                <a:lnTo>
                  <a:pt x="179306" y="38344"/>
                </a:lnTo>
                <a:lnTo>
                  <a:pt x="171232" y="35724"/>
                </a:lnTo>
                <a:lnTo>
                  <a:pt x="162343" y="34847"/>
                </a:lnTo>
                <a:close/>
              </a:path>
              <a:path w="638175" h="165100">
                <a:moveTo>
                  <a:pt x="208917" y="49422"/>
                </a:moveTo>
                <a:lnTo>
                  <a:pt x="172227" y="49422"/>
                </a:lnTo>
                <a:lnTo>
                  <a:pt x="179431" y="52438"/>
                </a:lnTo>
                <a:lnTo>
                  <a:pt x="185295" y="58469"/>
                </a:lnTo>
                <a:lnTo>
                  <a:pt x="191159" y="64333"/>
                </a:lnTo>
                <a:lnTo>
                  <a:pt x="193813" y="71359"/>
                </a:lnTo>
                <a:lnTo>
                  <a:pt x="193902" y="90243"/>
                </a:lnTo>
                <a:lnTo>
                  <a:pt x="191159" y="97504"/>
                </a:lnTo>
                <a:lnTo>
                  <a:pt x="179431" y="109567"/>
                </a:lnTo>
                <a:lnTo>
                  <a:pt x="172227" y="112582"/>
                </a:lnTo>
                <a:lnTo>
                  <a:pt x="208917" y="112582"/>
                </a:lnTo>
                <a:lnTo>
                  <a:pt x="208917" y="49422"/>
                </a:lnTo>
                <a:close/>
              </a:path>
              <a:path w="638175" h="165100">
                <a:moveTo>
                  <a:pt x="208917" y="37025"/>
                </a:moveTo>
                <a:lnTo>
                  <a:pt x="193001" y="37025"/>
                </a:lnTo>
                <a:lnTo>
                  <a:pt x="193001" y="48752"/>
                </a:lnTo>
                <a:lnTo>
                  <a:pt x="208917" y="48752"/>
                </a:lnTo>
                <a:lnTo>
                  <a:pt x="208917" y="37025"/>
                </a:lnTo>
                <a:close/>
              </a:path>
              <a:path w="638175" h="165100">
                <a:moveTo>
                  <a:pt x="273752" y="34847"/>
                </a:moveTo>
                <a:lnTo>
                  <a:pt x="235418" y="55155"/>
                </a:lnTo>
                <a:lnTo>
                  <a:pt x="228458" y="80248"/>
                </a:lnTo>
                <a:lnTo>
                  <a:pt x="228350" y="81589"/>
                </a:lnTo>
                <a:lnTo>
                  <a:pt x="254501" y="124726"/>
                </a:lnTo>
                <a:lnTo>
                  <a:pt x="276265" y="128833"/>
                </a:lnTo>
                <a:lnTo>
                  <a:pt x="287327" y="127836"/>
                </a:lnTo>
                <a:lnTo>
                  <a:pt x="297793" y="125127"/>
                </a:lnTo>
                <a:lnTo>
                  <a:pt x="307128" y="121129"/>
                </a:lnTo>
                <a:lnTo>
                  <a:pt x="314798" y="116268"/>
                </a:lnTo>
                <a:lnTo>
                  <a:pt x="313574" y="114090"/>
                </a:lnTo>
                <a:lnTo>
                  <a:pt x="276600" y="114090"/>
                </a:lnTo>
                <a:lnTo>
                  <a:pt x="264139" y="112229"/>
                </a:lnTo>
                <a:lnTo>
                  <a:pt x="254820" y="106991"/>
                </a:lnTo>
                <a:lnTo>
                  <a:pt x="248517" y="98894"/>
                </a:lnTo>
                <a:lnTo>
                  <a:pt x="245103" y="88458"/>
                </a:lnTo>
                <a:lnTo>
                  <a:pt x="316640" y="88458"/>
                </a:lnTo>
                <a:lnTo>
                  <a:pt x="316975" y="84102"/>
                </a:lnTo>
                <a:lnTo>
                  <a:pt x="317133" y="81589"/>
                </a:lnTo>
                <a:lnTo>
                  <a:pt x="317143" y="80248"/>
                </a:lnTo>
                <a:lnTo>
                  <a:pt x="316707" y="74552"/>
                </a:lnTo>
                <a:lnTo>
                  <a:pt x="245103" y="74552"/>
                </a:lnTo>
                <a:lnTo>
                  <a:pt x="248637" y="64283"/>
                </a:lnTo>
                <a:lnTo>
                  <a:pt x="254904" y="56228"/>
                </a:lnTo>
                <a:lnTo>
                  <a:pt x="263433" y="50969"/>
                </a:lnTo>
                <a:lnTo>
                  <a:pt x="273752" y="49087"/>
                </a:lnTo>
                <a:lnTo>
                  <a:pt x="306528" y="49087"/>
                </a:lnTo>
                <a:lnTo>
                  <a:pt x="304913" y="47077"/>
                </a:lnTo>
                <a:lnTo>
                  <a:pt x="298442" y="41702"/>
                </a:lnTo>
                <a:lnTo>
                  <a:pt x="291091" y="37883"/>
                </a:lnTo>
                <a:lnTo>
                  <a:pt x="283088" y="35666"/>
                </a:lnTo>
                <a:lnTo>
                  <a:pt x="283618" y="35666"/>
                </a:lnTo>
                <a:lnTo>
                  <a:pt x="273752" y="34847"/>
                </a:lnTo>
                <a:close/>
              </a:path>
              <a:path w="638175" h="165100">
                <a:moveTo>
                  <a:pt x="307929" y="104038"/>
                </a:moveTo>
                <a:lnTo>
                  <a:pt x="301078" y="108153"/>
                </a:lnTo>
                <a:lnTo>
                  <a:pt x="293207" y="111326"/>
                </a:lnTo>
                <a:lnTo>
                  <a:pt x="284864" y="113368"/>
                </a:lnTo>
                <a:lnTo>
                  <a:pt x="276600" y="114090"/>
                </a:lnTo>
                <a:lnTo>
                  <a:pt x="313574" y="114090"/>
                </a:lnTo>
                <a:lnTo>
                  <a:pt x="307929" y="104038"/>
                </a:lnTo>
                <a:close/>
              </a:path>
              <a:path w="638175" h="165100">
                <a:moveTo>
                  <a:pt x="306528" y="49087"/>
                </a:moveTo>
                <a:lnTo>
                  <a:pt x="273752" y="49087"/>
                </a:lnTo>
                <a:lnTo>
                  <a:pt x="284584" y="50969"/>
                </a:lnTo>
                <a:lnTo>
                  <a:pt x="284196" y="50969"/>
                </a:lnTo>
                <a:lnTo>
                  <a:pt x="292369" y="55977"/>
                </a:lnTo>
                <a:lnTo>
                  <a:pt x="298089" y="64000"/>
                </a:lnTo>
                <a:lnTo>
                  <a:pt x="300557" y="74552"/>
                </a:lnTo>
                <a:lnTo>
                  <a:pt x="316707" y="74552"/>
                </a:lnTo>
                <a:lnTo>
                  <a:pt x="316503" y="71877"/>
                </a:lnTo>
                <a:lnTo>
                  <a:pt x="316386" y="70353"/>
                </a:lnTo>
                <a:lnTo>
                  <a:pt x="314106" y="61526"/>
                </a:lnTo>
                <a:lnTo>
                  <a:pt x="310287" y="53767"/>
                </a:lnTo>
                <a:lnTo>
                  <a:pt x="306528" y="49087"/>
                </a:lnTo>
                <a:close/>
              </a:path>
              <a:path w="638175" h="165100">
                <a:moveTo>
                  <a:pt x="351878" y="37087"/>
                </a:moveTo>
                <a:lnTo>
                  <a:pt x="336129" y="37087"/>
                </a:lnTo>
                <a:lnTo>
                  <a:pt x="336129" y="126823"/>
                </a:lnTo>
                <a:lnTo>
                  <a:pt x="352213" y="126823"/>
                </a:lnTo>
                <a:lnTo>
                  <a:pt x="352213" y="69024"/>
                </a:lnTo>
                <a:lnTo>
                  <a:pt x="354558" y="62490"/>
                </a:lnTo>
                <a:lnTo>
                  <a:pt x="359081" y="57296"/>
                </a:lnTo>
                <a:lnTo>
                  <a:pt x="363772" y="52103"/>
                </a:lnTo>
                <a:lnTo>
                  <a:pt x="369289" y="49804"/>
                </a:lnTo>
                <a:lnTo>
                  <a:pt x="351842" y="49804"/>
                </a:lnTo>
                <a:lnTo>
                  <a:pt x="351878" y="37087"/>
                </a:lnTo>
                <a:close/>
              </a:path>
              <a:path w="638175" h="165100">
                <a:moveTo>
                  <a:pt x="409972" y="49590"/>
                </a:moveTo>
                <a:lnTo>
                  <a:pt x="377008" y="49590"/>
                </a:lnTo>
                <a:lnTo>
                  <a:pt x="386319" y="51406"/>
                </a:lnTo>
                <a:lnTo>
                  <a:pt x="393573" y="56710"/>
                </a:lnTo>
                <a:lnTo>
                  <a:pt x="398282" y="65280"/>
                </a:lnTo>
                <a:lnTo>
                  <a:pt x="399960" y="76898"/>
                </a:lnTo>
                <a:lnTo>
                  <a:pt x="399960" y="126823"/>
                </a:lnTo>
                <a:lnTo>
                  <a:pt x="415876" y="126823"/>
                </a:lnTo>
                <a:lnTo>
                  <a:pt x="415876" y="72374"/>
                </a:lnTo>
                <a:lnTo>
                  <a:pt x="415356" y="65280"/>
                </a:lnTo>
                <a:lnTo>
                  <a:pt x="415245" y="63762"/>
                </a:lnTo>
                <a:lnTo>
                  <a:pt x="413458" y="56710"/>
                </a:lnTo>
                <a:lnTo>
                  <a:pt x="413342" y="56249"/>
                </a:lnTo>
                <a:lnTo>
                  <a:pt x="410151" y="49804"/>
                </a:lnTo>
                <a:lnTo>
                  <a:pt x="409972" y="49590"/>
                </a:lnTo>
                <a:close/>
              </a:path>
              <a:path w="638175" h="165100">
                <a:moveTo>
                  <a:pt x="380358" y="34679"/>
                </a:moveTo>
                <a:lnTo>
                  <a:pt x="371126" y="35621"/>
                </a:lnTo>
                <a:lnTo>
                  <a:pt x="363291" y="38449"/>
                </a:lnTo>
                <a:lnTo>
                  <a:pt x="356870" y="43160"/>
                </a:lnTo>
                <a:lnTo>
                  <a:pt x="355935" y="44396"/>
                </a:lnTo>
                <a:lnTo>
                  <a:pt x="351878" y="49590"/>
                </a:lnTo>
                <a:lnTo>
                  <a:pt x="351878" y="49804"/>
                </a:lnTo>
                <a:lnTo>
                  <a:pt x="369289" y="49804"/>
                </a:lnTo>
                <a:lnTo>
                  <a:pt x="369804" y="49590"/>
                </a:lnTo>
                <a:lnTo>
                  <a:pt x="409972" y="49590"/>
                </a:lnTo>
                <a:lnTo>
                  <a:pt x="405656" y="44396"/>
                </a:lnTo>
                <a:lnTo>
                  <a:pt x="400219" y="40121"/>
                </a:lnTo>
                <a:lnTo>
                  <a:pt x="394201" y="37087"/>
                </a:lnTo>
                <a:lnTo>
                  <a:pt x="387586" y="35279"/>
                </a:lnTo>
                <a:lnTo>
                  <a:pt x="380358" y="34679"/>
                </a:lnTo>
                <a:close/>
              </a:path>
              <a:path w="638175" h="165100">
                <a:moveTo>
                  <a:pt x="479063" y="34847"/>
                </a:moveTo>
                <a:lnTo>
                  <a:pt x="468770" y="35792"/>
                </a:lnTo>
                <a:lnTo>
                  <a:pt x="469486" y="35792"/>
                </a:lnTo>
                <a:lnTo>
                  <a:pt x="461347" y="38260"/>
                </a:lnTo>
                <a:lnTo>
                  <a:pt x="434952" y="72332"/>
                </a:lnTo>
                <a:lnTo>
                  <a:pt x="434164" y="81756"/>
                </a:lnTo>
                <a:lnTo>
                  <a:pt x="434925" y="90971"/>
                </a:lnTo>
                <a:lnTo>
                  <a:pt x="461451" y="125608"/>
                </a:lnTo>
                <a:lnTo>
                  <a:pt x="479398" y="129001"/>
                </a:lnTo>
                <a:lnTo>
                  <a:pt x="487943" y="128153"/>
                </a:lnTo>
                <a:lnTo>
                  <a:pt x="488406" y="128153"/>
                </a:lnTo>
                <a:lnTo>
                  <a:pt x="496864" y="125336"/>
                </a:lnTo>
                <a:lnTo>
                  <a:pt x="504183" y="120731"/>
                </a:lnTo>
                <a:lnTo>
                  <a:pt x="510560" y="114258"/>
                </a:lnTo>
                <a:lnTo>
                  <a:pt x="471859" y="114258"/>
                </a:lnTo>
                <a:lnTo>
                  <a:pt x="464488" y="111075"/>
                </a:lnTo>
                <a:lnTo>
                  <a:pt x="458792" y="104876"/>
                </a:lnTo>
                <a:lnTo>
                  <a:pt x="453263" y="98677"/>
                </a:lnTo>
                <a:lnTo>
                  <a:pt x="450539" y="91306"/>
                </a:lnTo>
                <a:lnTo>
                  <a:pt x="450415" y="72877"/>
                </a:lnTo>
                <a:lnTo>
                  <a:pt x="453263" y="65170"/>
                </a:lnTo>
                <a:lnTo>
                  <a:pt x="458792" y="58972"/>
                </a:lnTo>
                <a:lnTo>
                  <a:pt x="464488" y="52773"/>
                </a:lnTo>
                <a:lnTo>
                  <a:pt x="471859" y="49590"/>
                </a:lnTo>
                <a:lnTo>
                  <a:pt x="510067" y="49590"/>
                </a:lnTo>
                <a:lnTo>
                  <a:pt x="503989" y="43399"/>
                </a:lnTo>
                <a:lnTo>
                  <a:pt x="496571" y="38637"/>
                </a:lnTo>
                <a:lnTo>
                  <a:pt x="488273" y="35792"/>
                </a:lnTo>
                <a:lnTo>
                  <a:pt x="479063" y="34847"/>
                </a:lnTo>
                <a:close/>
              </a:path>
              <a:path w="638175" h="165100">
                <a:moveTo>
                  <a:pt x="510067" y="49590"/>
                </a:moveTo>
                <a:lnTo>
                  <a:pt x="490288" y="49590"/>
                </a:lnTo>
                <a:lnTo>
                  <a:pt x="497660" y="52773"/>
                </a:lnTo>
                <a:lnTo>
                  <a:pt x="503188" y="58972"/>
                </a:lnTo>
                <a:lnTo>
                  <a:pt x="508885" y="65170"/>
                </a:lnTo>
                <a:lnTo>
                  <a:pt x="511531" y="72332"/>
                </a:lnTo>
                <a:lnTo>
                  <a:pt x="511609" y="91306"/>
                </a:lnTo>
                <a:lnTo>
                  <a:pt x="508885" y="98677"/>
                </a:lnTo>
                <a:lnTo>
                  <a:pt x="503188" y="104876"/>
                </a:lnTo>
                <a:lnTo>
                  <a:pt x="497660" y="111075"/>
                </a:lnTo>
                <a:lnTo>
                  <a:pt x="490288" y="114258"/>
                </a:lnTo>
                <a:lnTo>
                  <a:pt x="510560" y="114258"/>
                </a:lnTo>
                <a:lnTo>
                  <a:pt x="510560" y="126823"/>
                </a:lnTo>
                <a:lnTo>
                  <a:pt x="526643" y="126823"/>
                </a:lnTo>
                <a:lnTo>
                  <a:pt x="526643" y="50092"/>
                </a:lnTo>
                <a:lnTo>
                  <a:pt x="510560" y="50092"/>
                </a:lnTo>
                <a:lnTo>
                  <a:pt x="510067" y="49590"/>
                </a:lnTo>
                <a:close/>
              </a:path>
              <a:path w="638175" h="165100">
                <a:moveTo>
                  <a:pt x="526643" y="0"/>
                </a:moveTo>
                <a:lnTo>
                  <a:pt x="510560" y="0"/>
                </a:lnTo>
                <a:lnTo>
                  <a:pt x="510560" y="50092"/>
                </a:lnTo>
                <a:lnTo>
                  <a:pt x="526643" y="50092"/>
                </a:lnTo>
                <a:lnTo>
                  <a:pt x="526643" y="0"/>
                </a:lnTo>
                <a:close/>
              </a:path>
              <a:path w="638175" h="165100">
                <a:moveTo>
                  <a:pt x="590807" y="34847"/>
                </a:moveTo>
                <a:lnTo>
                  <a:pt x="580120" y="35792"/>
                </a:lnTo>
                <a:lnTo>
                  <a:pt x="581111" y="35792"/>
                </a:lnTo>
                <a:lnTo>
                  <a:pt x="573091" y="38134"/>
                </a:lnTo>
                <a:lnTo>
                  <a:pt x="546696" y="71641"/>
                </a:lnTo>
                <a:lnTo>
                  <a:pt x="545908" y="81254"/>
                </a:lnTo>
                <a:lnTo>
                  <a:pt x="546696" y="90997"/>
                </a:lnTo>
                <a:lnTo>
                  <a:pt x="573091" y="125587"/>
                </a:lnTo>
                <a:lnTo>
                  <a:pt x="590807" y="129001"/>
                </a:lnTo>
                <a:lnTo>
                  <a:pt x="599253" y="128150"/>
                </a:lnTo>
                <a:lnTo>
                  <a:pt x="599871" y="128150"/>
                </a:lnTo>
                <a:lnTo>
                  <a:pt x="608524" y="125252"/>
                </a:lnTo>
                <a:lnTo>
                  <a:pt x="615969" y="120590"/>
                </a:lnTo>
                <a:lnTo>
                  <a:pt x="622304" y="114258"/>
                </a:lnTo>
                <a:lnTo>
                  <a:pt x="583436" y="114258"/>
                </a:lnTo>
                <a:lnTo>
                  <a:pt x="576064" y="111075"/>
                </a:lnTo>
                <a:lnTo>
                  <a:pt x="565007" y="98677"/>
                </a:lnTo>
                <a:lnTo>
                  <a:pt x="562169" y="90997"/>
                </a:lnTo>
                <a:lnTo>
                  <a:pt x="562159" y="72877"/>
                </a:lnTo>
                <a:lnTo>
                  <a:pt x="565007" y="65170"/>
                </a:lnTo>
                <a:lnTo>
                  <a:pt x="576064" y="52773"/>
                </a:lnTo>
                <a:lnTo>
                  <a:pt x="583436" y="49590"/>
                </a:lnTo>
                <a:lnTo>
                  <a:pt x="621969" y="49590"/>
                </a:lnTo>
                <a:lnTo>
                  <a:pt x="615780" y="43399"/>
                </a:lnTo>
                <a:lnTo>
                  <a:pt x="608273" y="38637"/>
                </a:lnTo>
                <a:lnTo>
                  <a:pt x="599949" y="35792"/>
                </a:lnTo>
                <a:lnTo>
                  <a:pt x="590807" y="34847"/>
                </a:lnTo>
                <a:close/>
              </a:path>
              <a:path w="638175" h="165100">
                <a:moveTo>
                  <a:pt x="637885" y="114090"/>
                </a:moveTo>
                <a:lnTo>
                  <a:pt x="622471" y="114090"/>
                </a:lnTo>
                <a:lnTo>
                  <a:pt x="622471" y="126823"/>
                </a:lnTo>
                <a:lnTo>
                  <a:pt x="637885" y="126823"/>
                </a:lnTo>
                <a:lnTo>
                  <a:pt x="637885" y="114090"/>
                </a:lnTo>
                <a:close/>
              </a:path>
              <a:path w="638175" h="165100">
                <a:moveTo>
                  <a:pt x="621969" y="49590"/>
                </a:moveTo>
                <a:lnTo>
                  <a:pt x="601865" y="49590"/>
                </a:lnTo>
                <a:lnTo>
                  <a:pt x="609236" y="52773"/>
                </a:lnTo>
                <a:lnTo>
                  <a:pt x="620628" y="65170"/>
                </a:lnTo>
                <a:lnTo>
                  <a:pt x="623477" y="72877"/>
                </a:lnTo>
                <a:lnTo>
                  <a:pt x="623467" y="90997"/>
                </a:lnTo>
                <a:lnTo>
                  <a:pt x="620628" y="98677"/>
                </a:lnTo>
                <a:lnTo>
                  <a:pt x="609236" y="111075"/>
                </a:lnTo>
                <a:lnTo>
                  <a:pt x="601865" y="114258"/>
                </a:lnTo>
                <a:lnTo>
                  <a:pt x="622304" y="114258"/>
                </a:lnTo>
                <a:lnTo>
                  <a:pt x="622471" y="114090"/>
                </a:lnTo>
                <a:lnTo>
                  <a:pt x="637885" y="114090"/>
                </a:lnTo>
                <a:lnTo>
                  <a:pt x="637885" y="50092"/>
                </a:lnTo>
                <a:lnTo>
                  <a:pt x="622471" y="50092"/>
                </a:lnTo>
                <a:lnTo>
                  <a:pt x="621969" y="49590"/>
                </a:lnTo>
                <a:close/>
              </a:path>
              <a:path w="638175" h="165100">
                <a:moveTo>
                  <a:pt x="637885" y="37025"/>
                </a:moveTo>
                <a:lnTo>
                  <a:pt x="622471" y="37025"/>
                </a:lnTo>
                <a:lnTo>
                  <a:pt x="622471" y="50092"/>
                </a:lnTo>
                <a:lnTo>
                  <a:pt x="637885" y="50092"/>
                </a:lnTo>
                <a:lnTo>
                  <a:pt x="637885" y="37025"/>
                </a:lnTo>
                <a:close/>
              </a:path>
            </a:pathLst>
          </a:custGeom>
          <a:solidFill>
            <a:srgbClr val="A8A8A8"/>
          </a:solidFill>
        </p:spPr>
        <p:txBody>
          <a:bodyPr wrap="square" lIns="0" tIns="0" rIns="0" bIns="0" rtlCol="0"/>
          <a:lstStyle/>
          <a:p>
            <a:endParaRPr sz="641"/>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514321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73C9E4"/>
          </a:solidFill>
        </p:spPr>
        <p:txBody>
          <a:bodyPr wrap="square" lIns="0" tIns="0" rIns="0" bIns="0" rtlCol="0"/>
          <a:lstStyle/>
          <a:p>
            <a:endParaRPr sz="641"/>
          </a:p>
        </p:txBody>
      </p:sp>
      <p:sp>
        <p:nvSpPr>
          <p:cNvPr id="3" name="object 3"/>
          <p:cNvSpPr/>
          <p:nvPr/>
        </p:nvSpPr>
        <p:spPr>
          <a:xfrm>
            <a:off x="265192" y="254605"/>
            <a:ext cx="461789" cy="65557"/>
          </a:xfrm>
          <a:custGeom>
            <a:avLst/>
            <a:gdLst/>
            <a:ahLst/>
            <a:cxnLst/>
            <a:rect l="l" t="t" r="r" b="b"/>
            <a:pathLst>
              <a:path w="1015365" h="144145">
                <a:moveTo>
                  <a:pt x="48061" y="2450"/>
                </a:moveTo>
                <a:lnTo>
                  <a:pt x="0" y="2450"/>
                </a:lnTo>
                <a:lnTo>
                  <a:pt x="0" y="141733"/>
                </a:lnTo>
                <a:lnTo>
                  <a:pt x="21674" y="141733"/>
                </a:lnTo>
                <a:lnTo>
                  <a:pt x="21674" y="90091"/>
                </a:lnTo>
                <a:lnTo>
                  <a:pt x="46176" y="90091"/>
                </a:lnTo>
                <a:lnTo>
                  <a:pt x="82175" y="77463"/>
                </a:lnTo>
                <a:lnTo>
                  <a:pt x="87855" y="70113"/>
                </a:lnTo>
                <a:lnTo>
                  <a:pt x="21674" y="70113"/>
                </a:lnTo>
                <a:lnTo>
                  <a:pt x="21674" y="22805"/>
                </a:lnTo>
                <a:lnTo>
                  <a:pt x="88065" y="22805"/>
                </a:lnTo>
                <a:lnTo>
                  <a:pt x="87747" y="22169"/>
                </a:lnTo>
                <a:lnTo>
                  <a:pt x="82552" y="15455"/>
                </a:lnTo>
                <a:lnTo>
                  <a:pt x="76050" y="9765"/>
                </a:lnTo>
                <a:lnTo>
                  <a:pt x="68134" y="5701"/>
                </a:lnTo>
                <a:lnTo>
                  <a:pt x="58804" y="3262"/>
                </a:lnTo>
                <a:lnTo>
                  <a:pt x="48061" y="2450"/>
                </a:lnTo>
                <a:close/>
              </a:path>
              <a:path w="1015365" h="144145">
                <a:moveTo>
                  <a:pt x="88065" y="22805"/>
                </a:moveTo>
                <a:lnTo>
                  <a:pt x="49003" y="22805"/>
                </a:lnTo>
                <a:lnTo>
                  <a:pt x="58937" y="24628"/>
                </a:lnTo>
                <a:lnTo>
                  <a:pt x="66272" y="29614"/>
                </a:lnTo>
                <a:lnTo>
                  <a:pt x="70816" y="37038"/>
                </a:lnTo>
                <a:lnTo>
                  <a:pt x="72374" y="46176"/>
                </a:lnTo>
                <a:lnTo>
                  <a:pt x="70728" y="55403"/>
                </a:lnTo>
                <a:lnTo>
                  <a:pt x="65848" y="63021"/>
                </a:lnTo>
                <a:lnTo>
                  <a:pt x="57823" y="68201"/>
                </a:lnTo>
                <a:lnTo>
                  <a:pt x="46742" y="70113"/>
                </a:lnTo>
                <a:lnTo>
                  <a:pt x="87855" y="70113"/>
                </a:lnTo>
                <a:lnTo>
                  <a:pt x="91340" y="63422"/>
                </a:lnTo>
                <a:lnTo>
                  <a:pt x="93639" y="55403"/>
                </a:lnTo>
                <a:lnTo>
                  <a:pt x="94426" y="46553"/>
                </a:lnTo>
                <a:lnTo>
                  <a:pt x="93684" y="37718"/>
                </a:lnTo>
                <a:lnTo>
                  <a:pt x="91464" y="29614"/>
                </a:lnTo>
                <a:lnTo>
                  <a:pt x="88065" y="22805"/>
                </a:lnTo>
                <a:close/>
              </a:path>
              <a:path w="1015365" h="144145">
                <a:moveTo>
                  <a:pt x="165701" y="2450"/>
                </a:moveTo>
                <a:lnTo>
                  <a:pt x="116509" y="2450"/>
                </a:lnTo>
                <a:lnTo>
                  <a:pt x="116509" y="141733"/>
                </a:lnTo>
                <a:lnTo>
                  <a:pt x="138183" y="141733"/>
                </a:lnTo>
                <a:lnTo>
                  <a:pt x="138183" y="87075"/>
                </a:lnTo>
                <a:lnTo>
                  <a:pt x="181005" y="87075"/>
                </a:lnTo>
                <a:lnTo>
                  <a:pt x="179648" y="85002"/>
                </a:lnTo>
                <a:lnTo>
                  <a:pt x="193015" y="78994"/>
                </a:lnTo>
                <a:lnTo>
                  <a:pt x="202760" y="69736"/>
                </a:lnTo>
                <a:lnTo>
                  <a:pt x="204206" y="66908"/>
                </a:lnTo>
                <a:lnTo>
                  <a:pt x="138183" y="66908"/>
                </a:lnTo>
                <a:lnTo>
                  <a:pt x="138183" y="22994"/>
                </a:lnTo>
                <a:lnTo>
                  <a:pt x="204945" y="22994"/>
                </a:lnTo>
                <a:lnTo>
                  <a:pt x="204147" y="21427"/>
                </a:lnTo>
                <a:lnTo>
                  <a:pt x="199061" y="14889"/>
                </a:lnTo>
                <a:lnTo>
                  <a:pt x="192629" y="9447"/>
                </a:lnTo>
                <a:lnTo>
                  <a:pt x="184925" y="5560"/>
                </a:lnTo>
                <a:lnTo>
                  <a:pt x="175949" y="3227"/>
                </a:lnTo>
                <a:lnTo>
                  <a:pt x="165701" y="2450"/>
                </a:lnTo>
                <a:close/>
              </a:path>
              <a:path w="1015365" h="144145">
                <a:moveTo>
                  <a:pt x="181005" y="87075"/>
                </a:moveTo>
                <a:lnTo>
                  <a:pt x="156654" y="87075"/>
                </a:lnTo>
                <a:lnTo>
                  <a:pt x="190580" y="141733"/>
                </a:lnTo>
                <a:lnTo>
                  <a:pt x="216778" y="141733"/>
                </a:lnTo>
                <a:lnTo>
                  <a:pt x="181005" y="87075"/>
                </a:lnTo>
                <a:close/>
              </a:path>
              <a:path w="1015365" h="144145">
                <a:moveTo>
                  <a:pt x="204945" y="22994"/>
                </a:moveTo>
                <a:lnTo>
                  <a:pt x="165701" y="22994"/>
                </a:lnTo>
                <a:lnTo>
                  <a:pt x="175278" y="24657"/>
                </a:lnTo>
                <a:lnTo>
                  <a:pt x="182381" y="29237"/>
                </a:lnTo>
                <a:lnTo>
                  <a:pt x="186798" y="36113"/>
                </a:lnTo>
                <a:lnTo>
                  <a:pt x="188318" y="44668"/>
                </a:lnTo>
                <a:lnTo>
                  <a:pt x="186719" y="53471"/>
                </a:lnTo>
                <a:lnTo>
                  <a:pt x="181886" y="60524"/>
                </a:lnTo>
                <a:lnTo>
                  <a:pt x="173767" y="65209"/>
                </a:lnTo>
                <a:lnTo>
                  <a:pt x="162308" y="66908"/>
                </a:lnTo>
                <a:lnTo>
                  <a:pt x="204206" y="66908"/>
                </a:lnTo>
                <a:lnTo>
                  <a:pt x="208723" y="58074"/>
                </a:lnTo>
                <a:lnTo>
                  <a:pt x="210747" y="44857"/>
                </a:lnTo>
                <a:lnTo>
                  <a:pt x="210007" y="36411"/>
                </a:lnTo>
                <a:lnTo>
                  <a:pt x="207802" y="28601"/>
                </a:lnTo>
                <a:lnTo>
                  <a:pt x="204945" y="22994"/>
                </a:lnTo>
                <a:close/>
              </a:path>
              <a:path w="1015365" h="144145">
                <a:moveTo>
                  <a:pt x="301315" y="0"/>
                </a:moveTo>
                <a:lnTo>
                  <a:pt x="261373" y="12006"/>
                </a:lnTo>
                <a:lnTo>
                  <a:pt x="234383" y="44763"/>
                </a:lnTo>
                <a:lnTo>
                  <a:pt x="230565" y="57764"/>
                </a:lnTo>
                <a:lnTo>
                  <a:pt x="230439" y="58191"/>
                </a:lnTo>
                <a:lnTo>
                  <a:pt x="229180" y="72186"/>
                </a:lnTo>
                <a:lnTo>
                  <a:pt x="229129" y="72751"/>
                </a:lnTo>
                <a:lnTo>
                  <a:pt x="230354" y="86604"/>
                </a:lnTo>
                <a:lnTo>
                  <a:pt x="230404" y="87167"/>
                </a:lnTo>
                <a:lnTo>
                  <a:pt x="249673" y="123451"/>
                </a:lnTo>
                <a:lnTo>
                  <a:pt x="286196" y="142720"/>
                </a:lnTo>
                <a:lnTo>
                  <a:pt x="300750" y="143995"/>
                </a:lnTo>
                <a:lnTo>
                  <a:pt x="315161" y="142720"/>
                </a:lnTo>
                <a:lnTo>
                  <a:pt x="315416" y="142720"/>
                </a:lnTo>
                <a:lnTo>
                  <a:pt x="328662" y="138883"/>
                </a:lnTo>
                <a:lnTo>
                  <a:pt x="328846" y="138883"/>
                </a:lnTo>
                <a:lnTo>
                  <a:pt x="341407" y="132227"/>
                </a:lnTo>
                <a:lnTo>
                  <a:pt x="352581" y="123074"/>
                </a:lnTo>
                <a:lnTo>
                  <a:pt x="352897" y="122697"/>
                </a:lnTo>
                <a:lnTo>
                  <a:pt x="301315" y="122697"/>
                </a:lnTo>
                <a:lnTo>
                  <a:pt x="291493" y="121811"/>
                </a:lnTo>
                <a:lnTo>
                  <a:pt x="291267" y="121811"/>
                </a:lnTo>
                <a:lnTo>
                  <a:pt x="282221" y="119140"/>
                </a:lnTo>
                <a:lnTo>
                  <a:pt x="282077" y="119140"/>
                </a:lnTo>
                <a:lnTo>
                  <a:pt x="255280" y="91976"/>
                </a:lnTo>
                <a:lnTo>
                  <a:pt x="251762" y="72186"/>
                </a:lnTo>
                <a:lnTo>
                  <a:pt x="252632" y="61949"/>
                </a:lnTo>
                <a:lnTo>
                  <a:pt x="273697" y="29755"/>
                </a:lnTo>
                <a:lnTo>
                  <a:pt x="301315" y="21486"/>
                </a:lnTo>
                <a:lnTo>
                  <a:pt x="352894" y="21486"/>
                </a:lnTo>
                <a:lnTo>
                  <a:pt x="352581" y="21109"/>
                </a:lnTo>
                <a:lnTo>
                  <a:pt x="341443" y="11847"/>
                </a:lnTo>
                <a:lnTo>
                  <a:pt x="329384" y="5348"/>
                </a:lnTo>
                <a:lnTo>
                  <a:pt x="329529" y="5348"/>
                </a:lnTo>
                <a:lnTo>
                  <a:pt x="315945" y="1339"/>
                </a:lnTo>
                <a:lnTo>
                  <a:pt x="316172" y="1339"/>
                </a:lnTo>
                <a:lnTo>
                  <a:pt x="301315" y="0"/>
                </a:lnTo>
                <a:close/>
              </a:path>
              <a:path w="1015365" h="144145">
                <a:moveTo>
                  <a:pt x="352894" y="21486"/>
                </a:moveTo>
                <a:lnTo>
                  <a:pt x="301315" y="21486"/>
                </a:lnTo>
                <a:lnTo>
                  <a:pt x="311364" y="22405"/>
                </a:lnTo>
                <a:lnTo>
                  <a:pt x="320607" y="25161"/>
                </a:lnTo>
                <a:lnTo>
                  <a:pt x="347448" y="52443"/>
                </a:lnTo>
                <a:lnTo>
                  <a:pt x="351056" y="72186"/>
                </a:lnTo>
                <a:lnTo>
                  <a:pt x="351039" y="72751"/>
                </a:lnTo>
                <a:lnTo>
                  <a:pt x="350157" y="82690"/>
                </a:lnTo>
                <a:lnTo>
                  <a:pt x="347469" y="91976"/>
                </a:lnTo>
                <a:lnTo>
                  <a:pt x="347421" y="92141"/>
                </a:lnTo>
                <a:lnTo>
                  <a:pt x="311354" y="121811"/>
                </a:lnTo>
                <a:lnTo>
                  <a:pt x="301315" y="122697"/>
                </a:lnTo>
                <a:lnTo>
                  <a:pt x="352897" y="122697"/>
                </a:lnTo>
                <a:lnTo>
                  <a:pt x="361842" y="112048"/>
                </a:lnTo>
                <a:lnTo>
                  <a:pt x="368436" y="99892"/>
                </a:lnTo>
                <a:lnTo>
                  <a:pt x="372379" y="86604"/>
                </a:lnTo>
                <a:lnTo>
                  <a:pt x="373638" y="72751"/>
                </a:lnTo>
                <a:lnTo>
                  <a:pt x="373690" y="72186"/>
                </a:lnTo>
                <a:lnTo>
                  <a:pt x="372418" y="58191"/>
                </a:lnTo>
                <a:lnTo>
                  <a:pt x="372379" y="57764"/>
                </a:lnTo>
                <a:lnTo>
                  <a:pt x="368527" y="44763"/>
                </a:lnTo>
                <a:lnTo>
                  <a:pt x="368436" y="44456"/>
                </a:lnTo>
                <a:lnTo>
                  <a:pt x="361962" y="32464"/>
                </a:lnTo>
                <a:lnTo>
                  <a:pt x="361842" y="32244"/>
                </a:lnTo>
                <a:lnTo>
                  <a:pt x="352894" y="21486"/>
                </a:lnTo>
                <a:close/>
              </a:path>
              <a:path w="1015365" h="144145">
                <a:moveTo>
                  <a:pt x="462752" y="0"/>
                </a:moveTo>
                <a:lnTo>
                  <a:pt x="422280" y="11529"/>
                </a:lnTo>
                <a:lnTo>
                  <a:pt x="395254" y="43608"/>
                </a:lnTo>
                <a:lnTo>
                  <a:pt x="390000" y="72186"/>
                </a:lnTo>
                <a:lnTo>
                  <a:pt x="391273" y="87064"/>
                </a:lnTo>
                <a:lnTo>
                  <a:pt x="410356" y="123640"/>
                </a:lnTo>
                <a:lnTo>
                  <a:pt x="446932" y="142537"/>
                </a:lnTo>
                <a:lnTo>
                  <a:pt x="461810" y="143807"/>
                </a:lnTo>
                <a:lnTo>
                  <a:pt x="479653" y="142004"/>
                </a:lnTo>
                <a:lnTo>
                  <a:pt x="496136" y="136597"/>
                </a:lnTo>
                <a:lnTo>
                  <a:pt x="511240" y="127586"/>
                </a:lnTo>
                <a:lnTo>
                  <a:pt x="516348" y="122886"/>
                </a:lnTo>
                <a:lnTo>
                  <a:pt x="462375" y="122886"/>
                </a:lnTo>
                <a:lnTo>
                  <a:pt x="452089" y="121999"/>
                </a:lnTo>
                <a:lnTo>
                  <a:pt x="420271" y="100864"/>
                </a:lnTo>
                <a:lnTo>
                  <a:pt x="412241" y="72186"/>
                </a:lnTo>
                <a:lnTo>
                  <a:pt x="413156" y="61622"/>
                </a:lnTo>
                <a:lnTo>
                  <a:pt x="434422" y="29299"/>
                </a:lnTo>
                <a:lnTo>
                  <a:pt x="462941" y="21109"/>
                </a:lnTo>
                <a:lnTo>
                  <a:pt x="516335" y="21109"/>
                </a:lnTo>
                <a:lnTo>
                  <a:pt x="509188" y="14550"/>
                </a:lnTo>
                <a:lnTo>
                  <a:pt x="495453" y="6761"/>
                </a:lnTo>
                <a:lnTo>
                  <a:pt x="479739" y="1764"/>
                </a:lnTo>
                <a:lnTo>
                  <a:pt x="462752" y="0"/>
                </a:lnTo>
                <a:close/>
              </a:path>
              <a:path w="1015365" h="144145">
                <a:moveTo>
                  <a:pt x="524949" y="60312"/>
                </a:moveTo>
                <a:lnTo>
                  <a:pt x="460867" y="60312"/>
                </a:lnTo>
                <a:lnTo>
                  <a:pt x="460867" y="79913"/>
                </a:lnTo>
                <a:lnTo>
                  <a:pt x="504782" y="79913"/>
                </a:lnTo>
                <a:lnTo>
                  <a:pt x="504782" y="104792"/>
                </a:lnTo>
                <a:lnTo>
                  <a:pt x="495956" y="112311"/>
                </a:lnTo>
                <a:lnTo>
                  <a:pt x="485628" y="118009"/>
                </a:lnTo>
                <a:lnTo>
                  <a:pt x="474276" y="121622"/>
                </a:lnTo>
                <a:lnTo>
                  <a:pt x="462375" y="122886"/>
                </a:lnTo>
                <a:lnTo>
                  <a:pt x="516348" y="122886"/>
                </a:lnTo>
                <a:lnTo>
                  <a:pt x="524949" y="114970"/>
                </a:lnTo>
                <a:lnTo>
                  <a:pt x="524949" y="60312"/>
                </a:lnTo>
                <a:close/>
              </a:path>
              <a:path w="1015365" h="144145">
                <a:moveTo>
                  <a:pt x="516335" y="21109"/>
                </a:moveTo>
                <a:lnTo>
                  <a:pt x="462941" y="21109"/>
                </a:lnTo>
                <a:lnTo>
                  <a:pt x="475239" y="22243"/>
                </a:lnTo>
                <a:lnTo>
                  <a:pt x="486406" y="25656"/>
                </a:lnTo>
                <a:lnTo>
                  <a:pt x="496475" y="31395"/>
                </a:lnTo>
                <a:lnTo>
                  <a:pt x="505348" y="39391"/>
                </a:lnTo>
                <a:lnTo>
                  <a:pt x="520166" y="24761"/>
                </a:lnTo>
                <a:lnTo>
                  <a:pt x="520314" y="24761"/>
                </a:lnTo>
                <a:lnTo>
                  <a:pt x="516335" y="21109"/>
                </a:lnTo>
                <a:close/>
              </a:path>
              <a:path w="1015365" h="144145">
                <a:moveTo>
                  <a:pt x="640400" y="2450"/>
                </a:moveTo>
                <a:lnTo>
                  <a:pt x="551439" y="2450"/>
                </a:lnTo>
                <a:lnTo>
                  <a:pt x="551439" y="141733"/>
                </a:lnTo>
                <a:lnTo>
                  <a:pt x="640588" y="141733"/>
                </a:lnTo>
                <a:lnTo>
                  <a:pt x="640588" y="121190"/>
                </a:lnTo>
                <a:lnTo>
                  <a:pt x="573114" y="121190"/>
                </a:lnTo>
                <a:lnTo>
                  <a:pt x="573114" y="81421"/>
                </a:lnTo>
                <a:lnTo>
                  <a:pt x="635499" y="81421"/>
                </a:lnTo>
                <a:lnTo>
                  <a:pt x="635499" y="60877"/>
                </a:lnTo>
                <a:lnTo>
                  <a:pt x="573114" y="60877"/>
                </a:lnTo>
                <a:lnTo>
                  <a:pt x="573114" y="22994"/>
                </a:lnTo>
                <a:lnTo>
                  <a:pt x="640400" y="22994"/>
                </a:lnTo>
                <a:lnTo>
                  <a:pt x="640400" y="2450"/>
                </a:lnTo>
                <a:close/>
              </a:path>
              <a:path w="1015365" h="144145">
                <a:moveTo>
                  <a:pt x="716386" y="23559"/>
                </a:moveTo>
                <a:lnTo>
                  <a:pt x="694335" y="23559"/>
                </a:lnTo>
                <a:lnTo>
                  <a:pt x="694335" y="141733"/>
                </a:lnTo>
                <a:lnTo>
                  <a:pt x="716386" y="141733"/>
                </a:lnTo>
                <a:lnTo>
                  <a:pt x="716386" y="23559"/>
                </a:lnTo>
                <a:close/>
              </a:path>
              <a:path w="1015365" h="144145">
                <a:moveTo>
                  <a:pt x="757097" y="2450"/>
                </a:moveTo>
                <a:lnTo>
                  <a:pt x="653624" y="2450"/>
                </a:lnTo>
                <a:lnTo>
                  <a:pt x="653624" y="23559"/>
                </a:lnTo>
                <a:lnTo>
                  <a:pt x="757097" y="23559"/>
                </a:lnTo>
                <a:lnTo>
                  <a:pt x="757097" y="2450"/>
                </a:lnTo>
                <a:close/>
              </a:path>
              <a:path w="1015365" h="144145">
                <a:moveTo>
                  <a:pt x="825165" y="23559"/>
                </a:moveTo>
                <a:lnTo>
                  <a:pt x="803113" y="23559"/>
                </a:lnTo>
                <a:lnTo>
                  <a:pt x="803113" y="141733"/>
                </a:lnTo>
                <a:lnTo>
                  <a:pt x="825165" y="141733"/>
                </a:lnTo>
                <a:lnTo>
                  <a:pt x="825165" y="23559"/>
                </a:lnTo>
                <a:close/>
              </a:path>
              <a:path w="1015365" h="144145">
                <a:moveTo>
                  <a:pt x="865876" y="2450"/>
                </a:moveTo>
                <a:lnTo>
                  <a:pt x="762402" y="2450"/>
                </a:lnTo>
                <a:lnTo>
                  <a:pt x="762402" y="23559"/>
                </a:lnTo>
                <a:lnTo>
                  <a:pt x="865876" y="23559"/>
                </a:lnTo>
                <a:lnTo>
                  <a:pt x="865876" y="2450"/>
                </a:lnTo>
                <a:close/>
              </a:path>
              <a:path w="1015365" h="144145">
                <a:moveTo>
                  <a:pt x="942759" y="0"/>
                </a:moveTo>
                <a:lnTo>
                  <a:pt x="902817" y="12006"/>
                </a:lnTo>
                <a:lnTo>
                  <a:pt x="875827" y="44763"/>
                </a:lnTo>
                <a:lnTo>
                  <a:pt x="870573" y="72751"/>
                </a:lnTo>
                <a:lnTo>
                  <a:pt x="871798" y="86604"/>
                </a:lnTo>
                <a:lnTo>
                  <a:pt x="871848" y="87167"/>
                </a:lnTo>
                <a:lnTo>
                  <a:pt x="891117" y="123451"/>
                </a:lnTo>
                <a:lnTo>
                  <a:pt x="927640" y="142720"/>
                </a:lnTo>
                <a:lnTo>
                  <a:pt x="942194" y="143995"/>
                </a:lnTo>
                <a:lnTo>
                  <a:pt x="956605" y="142720"/>
                </a:lnTo>
                <a:lnTo>
                  <a:pt x="956859" y="142720"/>
                </a:lnTo>
                <a:lnTo>
                  <a:pt x="970105" y="138883"/>
                </a:lnTo>
                <a:lnTo>
                  <a:pt x="970290" y="138883"/>
                </a:lnTo>
                <a:lnTo>
                  <a:pt x="982851" y="132227"/>
                </a:lnTo>
                <a:lnTo>
                  <a:pt x="994025" y="123074"/>
                </a:lnTo>
                <a:lnTo>
                  <a:pt x="994341" y="122697"/>
                </a:lnTo>
                <a:lnTo>
                  <a:pt x="942759" y="122697"/>
                </a:lnTo>
                <a:lnTo>
                  <a:pt x="932937" y="121811"/>
                </a:lnTo>
                <a:lnTo>
                  <a:pt x="932711" y="121811"/>
                </a:lnTo>
                <a:lnTo>
                  <a:pt x="923665" y="119140"/>
                </a:lnTo>
                <a:lnTo>
                  <a:pt x="923521" y="119140"/>
                </a:lnTo>
                <a:lnTo>
                  <a:pt x="896724" y="91976"/>
                </a:lnTo>
                <a:lnTo>
                  <a:pt x="893206" y="72186"/>
                </a:lnTo>
                <a:lnTo>
                  <a:pt x="894076" y="61949"/>
                </a:lnTo>
                <a:lnTo>
                  <a:pt x="915141" y="29755"/>
                </a:lnTo>
                <a:lnTo>
                  <a:pt x="942759" y="21486"/>
                </a:lnTo>
                <a:lnTo>
                  <a:pt x="994338" y="21486"/>
                </a:lnTo>
                <a:lnTo>
                  <a:pt x="994025" y="21109"/>
                </a:lnTo>
                <a:lnTo>
                  <a:pt x="982887" y="11847"/>
                </a:lnTo>
                <a:lnTo>
                  <a:pt x="970828" y="5348"/>
                </a:lnTo>
                <a:lnTo>
                  <a:pt x="970973" y="5348"/>
                </a:lnTo>
                <a:lnTo>
                  <a:pt x="957389" y="1339"/>
                </a:lnTo>
                <a:lnTo>
                  <a:pt x="957616" y="1339"/>
                </a:lnTo>
                <a:lnTo>
                  <a:pt x="942759" y="0"/>
                </a:lnTo>
                <a:close/>
              </a:path>
              <a:path w="1015365" h="144145">
                <a:moveTo>
                  <a:pt x="994338" y="21486"/>
                </a:moveTo>
                <a:lnTo>
                  <a:pt x="942759" y="21486"/>
                </a:lnTo>
                <a:lnTo>
                  <a:pt x="952808" y="22405"/>
                </a:lnTo>
                <a:lnTo>
                  <a:pt x="962051" y="25161"/>
                </a:lnTo>
                <a:lnTo>
                  <a:pt x="988892" y="52443"/>
                </a:lnTo>
                <a:lnTo>
                  <a:pt x="992500" y="72186"/>
                </a:lnTo>
                <a:lnTo>
                  <a:pt x="992483" y="72751"/>
                </a:lnTo>
                <a:lnTo>
                  <a:pt x="978004" y="108373"/>
                </a:lnTo>
                <a:lnTo>
                  <a:pt x="942759" y="122697"/>
                </a:lnTo>
                <a:lnTo>
                  <a:pt x="994341" y="122697"/>
                </a:lnTo>
                <a:lnTo>
                  <a:pt x="1013823" y="86604"/>
                </a:lnTo>
                <a:lnTo>
                  <a:pt x="1015134" y="72186"/>
                </a:lnTo>
                <a:lnTo>
                  <a:pt x="1013862" y="58191"/>
                </a:lnTo>
                <a:lnTo>
                  <a:pt x="1013823" y="57764"/>
                </a:lnTo>
                <a:lnTo>
                  <a:pt x="1009971" y="44763"/>
                </a:lnTo>
                <a:lnTo>
                  <a:pt x="1009880" y="44456"/>
                </a:lnTo>
                <a:lnTo>
                  <a:pt x="1003406" y="32464"/>
                </a:lnTo>
                <a:lnTo>
                  <a:pt x="1003286" y="32244"/>
                </a:lnTo>
                <a:lnTo>
                  <a:pt x="994338" y="21486"/>
                </a:lnTo>
                <a:close/>
              </a:path>
            </a:pathLst>
          </a:custGeom>
          <a:solidFill>
            <a:srgbClr val="2D4F59"/>
          </a:solidFill>
        </p:spPr>
        <p:txBody>
          <a:bodyPr wrap="square" lIns="0" tIns="0" rIns="0" bIns="0" rtlCol="0"/>
          <a:lstStyle/>
          <a:p>
            <a:endParaRPr sz="641"/>
          </a:p>
        </p:txBody>
      </p:sp>
      <p:pic>
        <p:nvPicPr>
          <p:cNvPr id="4" name="object 4"/>
          <p:cNvPicPr/>
          <p:nvPr/>
        </p:nvPicPr>
        <p:blipFill>
          <a:blip r:embed="rId2" cstate="print"/>
          <a:stretch>
            <a:fillRect/>
          </a:stretch>
        </p:blipFill>
        <p:spPr>
          <a:xfrm>
            <a:off x="258849" y="372287"/>
            <a:ext cx="946962" cy="85290"/>
          </a:xfrm>
          <a:prstGeom prst="rect">
            <a:avLst/>
          </a:prstGeom>
        </p:spPr>
      </p:pic>
      <p:sp>
        <p:nvSpPr>
          <p:cNvPr id="5" name="object 5"/>
          <p:cNvSpPr/>
          <p:nvPr/>
        </p:nvSpPr>
        <p:spPr>
          <a:xfrm>
            <a:off x="269954" y="578432"/>
            <a:ext cx="799394" cy="65557"/>
          </a:xfrm>
          <a:custGeom>
            <a:avLst/>
            <a:gdLst/>
            <a:ahLst/>
            <a:cxnLst/>
            <a:rect l="l" t="t" r="r" b="b"/>
            <a:pathLst>
              <a:path w="1757680" h="144144">
                <a:moveTo>
                  <a:pt x="87641" y="2450"/>
                </a:moveTo>
                <a:lnTo>
                  <a:pt x="0" y="2450"/>
                </a:lnTo>
                <a:lnTo>
                  <a:pt x="0" y="141733"/>
                </a:lnTo>
                <a:lnTo>
                  <a:pt x="21674" y="141733"/>
                </a:lnTo>
                <a:lnTo>
                  <a:pt x="21674" y="82175"/>
                </a:lnTo>
                <a:lnTo>
                  <a:pt x="79159" y="82175"/>
                </a:lnTo>
                <a:lnTo>
                  <a:pt x="79159" y="61443"/>
                </a:lnTo>
                <a:lnTo>
                  <a:pt x="21674" y="61443"/>
                </a:lnTo>
                <a:lnTo>
                  <a:pt x="21674" y="23371"/>
                </a:lnTo>
                <a:lnTo>
                  <a:pt x="87641" y="23371"/>
                </a:lnTo>
                <a:lnTo>
                  <a:pt x="87641" y="2450"/>
                </a:lnTo>
                <a:close/>
              </a:path>
              <a:path w="1757680" h="144144">
                <a:moveTo>
                  <a:pt x="154229" y="2450"/>
                </a:moveTo>
                <a:lnTo>
                  <a:pt x="140093" y="2450"/>
                </a:lnTo>
                <a:lnTo>
                  <a:pt x="84681" y="141733"/>
                </a:lnTo>
                <a:lnTo>
                  <a:pt x="108052" y="141733"/>
                </a:lnTo>
                <a:lnTo>
                  <a:pt x="121245" y="107431"/>
                </a:lnTo>
                <a:lnTo>
                  <a:pt x="195568" y="107431"/>
                </a:lnTo>
                <a:lnTo>
                  <a:pt x="187701" y="87452"/>
                </a:lnTo>
                <a:lnTo>
                  <a:pt x="128219" y="87452"/>
                </a:lnTo>
                <a:lnTo>
                  <a:pt x="147067" y="36941"/>
                </a:lnTo>
                <a:lnTo>
                  <a:pt x="167811" y="36941"/>
                </a:lnTo>
                <a:lnTo>
                  <a:pt x="154229" y="2450"/>
                </a:lnTo>
                <a:close/>
              </a:path>
              <a:path w="1757680" h="144144">
                <a:moveTo>
                  <a:pt x="195568" y="107431"/>
                </a:moveTo>
                <a:lnTo>
                  <a:pt x="172511" y="107431"/>
                </a:lnTo>
                <a:lnTo>
                  <a:pt x="185704" y="141733"/>
                </a:lnTo>
                <a:lnTo>
                  <a:pt x="209075" y="141733"/>
                </a:lnTo>
                <a:lnTo>
                  <a:pt x="195568" y="107431"/>
                </a:lnTo>
                <a:close/>
              </a:path>
              <a:path w="1757680" h="144144">
                <a:moveTo>
                  <a:pt x="167811" y="36941"/>
                </a:moveTo>
                <a:lnTo>
                  <a:pt x="147067" y="36941"/>
                </a:lnTo>
                <a:lnTo>
                  <a:pt x="165914" y="87452"/>
                </a:lnTo>
                <a:lnTo>
                  <a:pt x="187701" y="87452"/>
                </a:lnTo>
                <a:lnTo>
                  <a:pt x="167811" y="36941"/>
                </a:lnTo>
                <a:close/>
              </a:path>
              <a:path w="1757680" h="144144">
                <a:moveTo>
                  <a:pt x="226629" y="102153"/>
                </a:moveTo>
                <a:lnTo>
                  <a:pt x="211927" y="116289"/>
                </a:lnTo>
                <a:lnTo>
                  <a:pt x="220965" y="128172"/>
                </a:lnTo>
                <a:lnTo>
                  <a:pt x="232636" y="136857"/>
                </a:lnTo>
                <a:lnTo>
                  <a:pt x="246251" y="142184"/>
                </a:lnTo>
                <a:lnTo>
                  <a:pt x="261120" y="143995"/>
                </a:lnTo>
                <a:lnTo>
                  <a:pt x="271118" y="143288"/>
                </a:lnTo>
                <a:lnTo>
                  <a:pt x="303084" y="123451"/>
                </a:lnTo>
                <a:lnTo>
                  <a:pt x="261120" y="123451"/>
                </a:lnTo>
                <a:lnTo>
                  <a:pt x="251013" y="122111"/>
                </a:lnTo>
                <a:lnTo>
                  <a:pt x="241612" y="118103"/>
                </a:lnTo>
                <a:lnTo>
                  <a:pt x="233343" y="111445"/>
                </a:lnTo>
                <a:lnTo>
                  <a:pt x="226629" y="102153"/>
                </a:lnTo>
                <a:close/>
              </a:path>
              <a:path w="1757680" h="144144">
                <a:moveTo>
                  <a:pt x="263570" y="0"/>
                </a:moveTo>
                <a:lnTo>
                  <a:pt x="226602" y="16983"/>
                </a:lnTo>
                <a:lnTo>
                  <a:pt x="220675" y="30483"/>
                </a:lnTo>
                <a:lnTo>
                  <a:pt x="220588" y="30759"/>
                </a:lnTo>
                <a:lnTo>
                  <a:pt x="219950" y="37506"/>
                </a:lnTo>
                <a:lnTo>
                  <a:pt x="219843" y="38637"/>
                </a:lnTo>
                <a:lnTo>
                  <a:pt x="221154" y="48600"/>
                </a:lnTo>
                <a:lnTo>
                  <a:pt x="250000" y="77086"/>
                </a:lnTo>
                <a:lnTo>
                  <a:pt x="264135" y="83306"/>
                </a:lnTo>
                <a:lnTo>
                  <a:pt x="268847" y="85379"/>
                </a:lnTo>
                <a:lnTo>
                  <a:pt x="271109" y="86510"/>
                </a:lnTo>
                <a:lnTo>
                  <a:pt x="280344" y="91410"/>
                </a:lnTo>
                <a:lnTo>
                  <a:pt x="284868" y="97442"/>
                </a:lnTo>
                <a:lnTo>
                  <a:pt x="284868" y="104415"/>
                </a:lnTo>
                <a:lnTo>
                  <a:pt x="261120" y="123451"/>
                </a:lnTo>
                <a:lnTo>
                  <a:pt x="303084" y="123451"/>
                </a:lnTo>
                <a:lnTo>
                  <a:pt x="305435" y="119540"/>
                </a:lnTo>
                <a:lnTo>
                  <a:pt x="307945" y="111842"/>
                </a:lnTo>
                <a:lnTo>
                  <a:pt x="308692" y="104415"/>
                </a:lnTo>
                <a:lnTo>
                  <a:pt x="308804" y="103284"/>
                </a:lnTo>
                <a:lnTo>
                  <a:pt x="307464" y="93145"/>
                </a:lnTo>
                <a:lnTo>
                  <a:pt x="278630" y="65486"/>
                </a:lnTo>
                <a:lnTo>
                  <a:pt x="270355" y="61820"/>
                </a:lnTo>
                <a:lnTo>
                  <a:pt x="262251" y="58050"/>
                </a:lnTo>
                <a:lnTo>
                  <a:pt x="257162" y="55411"/>
                </a:lnTo>
                <a:lnTo>
                  <a:pt x="254711" y="54092"/>
                </a:lnTo>
                <a:lnTo>
                  <a:pt x="246984" y="49757"/>
                </a:lnTo>
                <a:lnTo>
                  <a:pt x="243026" y="44103"/>
                </a:lnTo>
                <a:lnTo>
                  <a:pt x="243026" y="37506"/>
                </a:lnTo>
                <a:lnTo>
                  <a:pt x="244508" y="30759"/>
                </a:lnTo>
                <a:lnTo>
                  <a:pt x="244569" y="30483"/>
                </a:lnTo>
                <a:lnTo>
                  <a:pt x="248869" y="25137"/>
                </a:lnTo>
                <a:lnTo>
                  <a:pt x="255430" y="21736"/>
                </a:lnTo>
                <a:lnTo>
                  <a:pt x="263758" y="20543"/>
                </a:lnTo>
                <a:lnTo>
                  <a:pt x="305469" y="20543"/>
                </a:lnTo>
                <a:lnTo>
                  <a:pt x="305977" y="19978"/>
                </a:lnTo>
                <a:lnTo>
                  <a:pt x="297283" y="11211"/>
                </a:lnTo>
                <a:lnTo>
                  <a:pt x="287318" y="4971"/>
                </a:lnTo>
                <a:lnTo>
                  <a:pt x="276080" y="1239"/>
                </a:lnTo>
                <a:lnTo>
                  <a:pt x="263570" y="0"/>
                </a:lnTo>
                <a:close/>
              </a:path>
              <a:path w="1757680" h="144144">
                <a:moveTo>
                  <a:pt x="305469" y="20543"/>
                </a:moveTo>
                <a:lnTo>
                  <a:pt x="263758" y="20543"/>
                </a:lnTo>
                <a:lnTo>
                  <a:pt x="272028" y="21430"/>
                </a:lnTo>
                <a:lnTo>
                  <a:pt x="279590" y="24101"/>
                </a:lnTo>
                <a:lnTo>
                  <a:pt x="286446" y="28574"/>
                </a:lnTo>
                <a:lnTo>
                  <a:pt x="292595" y="34868"/>
                </a:lnTo>
                <a:lnTo>
                  <a:pt x="305469" y="20543"/>
                </a:lnTo>
                <a:close/>
              </a:path>
              <a:path w="1757680" h="144144">
                <a:moveTo>
                  <a:pt x="422290" y="2450"/>
                </a:moveTo>
                <a:lnTo>
                  <a:pt x="333329" y="2450"/>
                </a:lnTo>
                <a:lnTo>
                  <a:pt x="333329" y="141733"/>
                </a:lnTo>
                <a:lnTo>
                  <a:pt x="422479" y="141733"/>
                </a:lnTo>
                <a:lnTo>
                  <a:pt x="422479" y="121190"/>
                </a:lnTo>
                <a:lnTo>
                  <a:pt x="355004" y="121190"/>
                </a:lnTo>
                <a:lnTo>
                  <a:pt x="355004" y="81421"/>
                </a:lnTo>
                <a:lnTo>
                  <a:pt x="417390" y="81421"/>
                </a:lnTo>
                <a:lnTo>
                  <a:pt x="417390" y="60877"/>
                </a:lnTo>
                <a:lnTo>
                  <a:pt x="355004" y="60877"/>
                </a:lnTo>
                <a:lnTo>
                  <a:pt x="355004" y="22994"/>
                </a:lnTo>
                <a:lnTo>
                  <a:pt x="422290" y="22994"/>
                </a:lnTo>
                <a:lnTo>
                  <a:pt x="422290" y="2450"/>
                </a:lnTo>
                <a:close/>
              </a:path>
              <a:path w="1757680" h="144144">
                <a:moveTo>
                  <a:pt x="548990" y="2450"/>
                </a:moveTo>
                <a:lnTo>
                  <a:pt x="496405" y="2450"/>
                </a:lnTo>
                <a:lnTo>
                  <a:pt x="496405" y="141733"/>
                </a:lnTo>
                <a:lnTo>
                  <a:pt x="547294" y="141733"/>
                </a:lnTo>
                <a:lnTo>
                  <a:pt x="561998" y="140567"/>
                </a:lnTo>
                <a:lnTo>
                  <a:pt x="575023" y="137069"/>
                </a:lnTo>
                <a:lnTo>
                  <a:pt x="586388" y="131238"/>
                </a:lnTo>
                <a:lnTo>
                  <a:pt x="596109" y="123074"/>
                </a:lnTo>
                <a:lnTo>
                  <a:pt x="597700" y="121001"/>
                </a:lnTo>
                <a:lnTo>
                  <a:pt x="518080" y="121001"/>
                </a:lnTo>
                <a:lnTo>
                  <a:pt x="518080" y="23182"/>
                </a:lnTo>
                <a:lnTo>
                  <a:pt x="597891" y="23182"/>
                </a:lnTo>
                <a:lnTo>
                  <a:pt x="596486" y="21297"/>
                </a:lnTo>
                <a:lnTo>
                  <a:pt x="587051" y="13025"/>
                </a:lnTo>
                <a:lnTo>
                  <a:pt x="575989" y="7138"/>
                </a:lnTo>
                <a:lnTo>
                  <a:pt x="563303" y="3619"/>
                </a:lnTo>
                <a:lnTo>
                  <a:pt x="548990" y="2450"/>
                </a:lnTo>
                <a:close/>
              </a:path>
              <a:path w="1757680" h="144144">
                <a:moveTo>
                  <a:pt x="597891" y="23182"/>
                </a:moveTo>
                <a:lnTo>
                  <a:pt x="548425" y="23182"/>
                </a:lnTo>
                <a:lnTo>
                  <a:pt x="557928" y="24033"/>
                </a:lnTo>
                <a:lnTo>
                  <a:pt x="566354" y="26598"/>
                </a:lnTo>
                <a:lnTo>
                  <a:pt x="590688" y="61696"/>
                </a:lnTo>
                <a:lnTo>
                  <a:pt x="591397" y="71809"/>
                </a:lnTo>
                <a:lnTo>
                  <a:pt x="590688" y="82090"/>
                </a:lnTo>
                <a:lnTo>
                  <a:pt x="566330" y="117585"/>
                </a:lnTo>
                <a:lnTo>
                  <a:pt x="548236" y="121001"/>
                </a:lnTo>
                <a:lnTo>
                  <a:pt x="597700" y="121001"/>
                </a:lnTo>
                <a:lnTo>
                  <a:pt x="603916" y="112900"/>
                </a:lnTo>
                <a:lnTo>
                  <a:pt x="609514" y="101046"/>
                </a:lnTo>
                <a:lnTo>
                  <a:pt x="612886" y="87532"/>
                </a:lnTo>
                <a:lnTo>
                  <a:pt x="614014" y="72374"/>
                </a:lnTo>
                <a:lnTo>
                  <a:pt x="612919" y="57105"/>
                </a:lnTo>
                <a:lnTo>
                  <a:pt x="609632" y="43514"/>
                </a:lnTo>
                <a:lnTo>
                  <a:pt x="604155" y="31584"/>
                </a:lnTo>
                <a:lnTo>
                  <a:pt x="597891" y="23182"/>
                </a:lnTo>
                <a:close/>
              </a:path>
              <a:path w="1757680" h="144144">
                <a:moveTo>
                  <a:pt x="661646" y="2450"/>
                </a:moveTo>
                <a:lnTo>
                  <a:pt x="639971" y="2450"/>
                </a:lnTo>
                <a:lnTo>
                  <a:pt x="639971" y="141733"/>
                </a:lnTo>
                <a:lnTo>
                  <a:pt x="661646" y="141733"/>
                </a:lnTo>
                <a:lnTo>
                  <a:pt x="661646" y="2450"/>
                </a:lnTo>
                <a:close/>
              </a:path>
              <a:path w="1757680" h="144144">
                <a:moveTo>
                  <a:pt x="790185" y="2450"/>
                </a:moveTo>
                <a:lnTo>
                  <a:pt x="742124" y="2450"/>
                </a:lnTo>
                <a:lnTo>
                  <a:pt x="742124" y="141733"/>
                </a:lnTo>
                <a:lnTo>
                  <a:pt x="763798" y="141733"/>
                </a:lnTo>
                <a:lnTo>
                  <a:pt x="763798" y="90091"/>
                </a:lnTo>
                <a:lnTo>
                  <a:pt x="788300" y="90091"/>
                </a:lnTo>
                <a:lnTo>
                  <a:pt x="824299" y="77463"/>
                </a:lnTo>
                <a:lnTo>
                  <a:pt x="829979" y="70113"/>
                </a:lnTo>
                <a:lnTo>
                  <a:pt x="763798" y="70113"/>
                </a:lnTo>
                <a:lnTo>
                  <a:pt x="763798" y="22805"/>
                </a:lnTo>
                <a:lnTo>
                  <a:pt x="830189" y="22805"/>
                </a:lnTo>
                <a:lnTo>
                  <a:pt x="829871" y="22169"/>
                </a:lnTo>
                <a:lnTo>
                  <a:pt x="824676" y="15455"/>
                </a:lnTo>
                <a:lnTo>
                  <a:pt x="818174" y="9765"/>
                </a:lnTo>
                <a:lnTo>
                  <a:pt x="810258" y="5701"/>
                </a:lnTo>
                <a:lnTo>
                  <a:pt x="800928" y="3262"/>
                </a:lnTo>
                <a:lnTo>
                  <a:pt x="790185" y="2450"/>
                </a:lnTo>
                <a:close/>
              </a:path>
              <a:path w="1757680" h="144144">
                <a:moveTo>
                  <a:pt x="830189" y="22805"/>
                </a:moveTo>
                <a:lnTo>
                  <a:pt x="791127" y="22805"/>
                </a:lnTo>
                <a:lnTo>
                  <a:pt x="801061" y="24628"/>
                </a:lnTo>
                <a:lnTo>
                  <a:pt x="808396" y="29614"/>
                </a:lnTo>
                <a:lnTo>
                  <a:pt x="812940" y="37038"/>
                </a:lnTo>
                <a:lnTo>
                  <a:pt x="814498" y="46176"/>
                </a:lnTo>
                <a:lnTo>
                  <a:pt x="812852" y="55403"/>
                </a:lnTo>
                <a:lnTo>
                  <a:pt x="807972" y="63021"/>
                </a:lnTo>
                <a:lnTo>
                  <a:pt x="799947" y="68201"/>
                </a:lnTo>
                <a:lnTo>
                  <a:pt x="788866" y="70113"/>
                </a:lnTo>
                <a:lnTo>
                  <a:pt x="829979" y="70113"/>
                </a:lnTo>
                <a:lnTo>
                  <a:pt x="833464" y="63422"/>
                </a:lnTo>
                <a:lnTo>
                  <a:pt x="835763" y="55403"/>
                </a:lnTo>
                <a:lnTo>
                  <a:pt x="836550" y="46553"/>
                </a:lnTo>
                <a:lnTo>
                  <a:pt x="835808" y="37718"/>
                </a:lnTo>
                <a:lnTo>
                  <a:pt x="833588" y="29614"/>
                </a:lnTo>
                <a:lnTo>
                  <a:pt x="830189" y="22805"/>
                </a:lnTo>
                <a:close/>
              </a:path>
              <a:path w="1757680" h="144144">
                <a:moveTo>
                  <a:pt x="907825" y="2450"/>
                </a:moveTo>
                <a:lnTo>
                  <a:pt x="858633" y="2450"/>
                </a:lnTo>
                <a:lnTo>
                  <a:pt x="858633" y="141733"/>
                </a:lnTo>
                <a:lnTo>
                  <a:pt x="880307" y="141733"/>
                </a:lnTo>
                <a:lnTo>
                  <a:pt x="880307" y="87075"/>
                </a:lnTo>
                <a:lnTo>
                  <a:pt x="923129" y="87075"/>
                </a:lnTo>
                <a:lnTo>
                  <a:pt x="921772" y="85002"/>
                </a:lnTo>
                <a:lnTo>
                  <a:pt x="935139" y="78994"/>
                </a:lnTo>
                <a:lnTo>
                  <a:pt x="944884" y="69736"/>
                </a:lnTo>
                <a:lnTo>
                  <a:pt x="946330" y="66908"/>
                </a:lnTo>
                <a:lnTo>
                  <a:pt x="880307" y="66908"/>
                </a:lnTo>
                <a:lnTo>
                  <a:pt x="880307" y="22994"/>
                </a:lnTo>
                <a:lnTo>
                  <a:pt x="947069" y="22994"/>
                </a:lnTo>
                <a:lnTo>
                  <a:pt x="946271" y="21427"/>
                </a:lnTo>
                <a:lnTo>
                  <a:pt x="941185" y="14889"/>
                </a:lnTo>
                <a:lnTo>
                  <a:pt x="934753" y="9447"/>
                </a:lnTo>
                <a:lnTo>
                  <a:pt x="927049" y="5560"/>
                </a:lnTo>
                <a:lnTo>
                  <a:pt x="918073" y="3227"/>
                </a:lnTo>
                <a:lnTo>
                  <a:pt x="907825" y="2450"/>
                </a:lnTo>
                <a:close/>
              </a:path>
              <a:path w="1757680" h="144144">
                <a:moveTo>
                  <a:pt x="923129" y="87075"/>
                </a:moveTo>
                <a:lnTo>
                  <a:pt x="898778" y="87075"/>
                </a:lnTo>
                <a:lnTo>
                  <a:pt x="932704" y="141733"/>
                </a:lnTo>
                <a:lnTo>
                  <a:pt x="958902" y="141733"/>
                </a:lnTo>
                <a:lnTo>
                  <a:pt x="923129" y="87075"/>
                </a:lnTo>
                <a:close/>
              </a:path>
              <a:path w="1757680" h="144144">
                <a:moveTo>
                  <a:pt x="947069" y="22994"/>
                </a:moveTo>
                <a:lnTo>
                  <a:pt x="907825" y="22994"/>
                </a:lnTo>
                <a:lnTo>
                  <a:pt x="917402" y="24657"/>
                </a:lnTo>
                <a:lnTo>
                  <a:pt x="924505" y="29237"/>
                </a:lnTo>
                <a:lnTo>
                  <a:pt x="928922" y="36113"/>
                </a:lnTo>
                <a:lnTo>
                  <a:pt x="930442" y="44668"/>
                </a:lnTo>
                <a:lnTo>
                  <a:pt x="928843" y="53471"/>
                </a:lnTo>
                <a:lnTo>
                  <a:pt x="924010" y="60524"/>
                </a:lnTo>
                <a:lnTo>
                  <a:pt x="915891" y="65209"/>
                </a:lnTo>
                <a:lnTo>
                  <a:pt x="904432" y="66908"/>
                </a:lnTo>
                <a:lnTo>
                  <a:pt x="946330" y="66908"/>
                </a:lnTo>
                <a:lnTo>
                  <a:pt x="950847" y="58074"/>
                </a:lnTo>
                <a:lnTo>
                  <a:pt x="952871" y="44857"/>
                </a:lnTo>
                <a:lnTo>
                  <a:pt x="952131" y="36411"/>
                </a:lnTo>
                <a:lnTo>
                  <a:pt x="949926" y="28601"/>
                </a:lnTo>
                <a:lnTo>
                  <a:pt x="947069" y="22994"/>
                </a:lnTo>
                <a:close/>
              </a:path>
              <a:path w="1757680" h="144144">
                <a:moveTo>
                  <a:pt x="1043439" y="0"/>
                </a:moveTo>
                <a:lnTo>
                  <a:pt x="1003497" y="12006"/>
                </a:lnTo>
                <a:lnTo>
                  <a:pt x="976507" y="44763"/>
                </a:lnTo>
                <a:lnTo>
                  <a:pt x="971253" y="72751"/>
                </a:lnTo>
                <a:lnTo>
                  <a:pt x="972478" y="86604"/>
                </a:lnTo>
                <a:lnTo>
                  <a:pt x="972528" y="87167"/>
                </a:lnTo>
                <a:lnTo>
                  <a:pt x="991797" y="123451"/>
                </a:lnTo>
                <a:lnTo>
                  <a:pt x="1028320" y="142720"/>
                </a:lnTo>
                <a:lnTo>
                  <a:pt x="1042874" y="143995"/>
                </a:lnTo>
                <a:lnTo>
                  <a:pt x="1057285" y="142720"/>
                </a:lnTo>
                <a:lnTo>
                  <a:pt x="1057540" y="142720"/>
                </a:lnTo>
                <a:lnTo>
                  <a:pt x="1070785" y="138883"/>
                </a:lnTo>
                <a:lnTo>
                  <a:pt x="1070970" y="138883"/>
                </a:lnTo>
                <a:lnTo>
                  <a:pt x="1083531" y="132227"/>
                </a:lnTo>
                <a:lnTo>
                  <a:pt x="1094705" y="123074"/>
                </a:lnTo>
                <a:lnTo>
                  <a:pt x="1095021" y="122697"/>
                </a:lnTo>
                <a:lnTo>
                  <a:pt x="1043439" y="122697"/>
                </a:lnTo>
                <a:lnTo>
                  <a:pt x="1033617" y="121811"/>
                </a:lnTo>
                <a:lnTo>
                  <a:pt x="1033391" y="121811"/>
                </a:lnTo>
                <a:lnTo>
                  <a:pt x="1024345" y="119140"/>
                </a:lnTo>
                <a:lnTo>
                  <a:pt x="1024201" y="119140"/>
                </a:lnTo>
                <a:lnTo>
                  <a:pt x="1015609" y="114507"/>
                </a:lnTo>
                <a:lnTo>
                  <a:pt x="1008006" y="108185"/>
                </a:lnTo>
                <a:lnTo>
                  <a:pt x="1001821" y="100522"/>
                </a:lnTo>
                <a:lnTo>
                  <a:pt x="997489" y="92141"/>
                </a:lnTo>
                <a:lnTo>
                  <a:pt x="997404" y="91976"/>
                </a:lnTo>
                <a:lnTo>
                  <a:pt x="994784" y="82690"/>
                </a:lnTo>
                <a:lnTo>
                  <a:pt x="993903" y="72751"/>
                </a:lnTo>
                <a:lnTo>
                  <a:pt x="993886" y="72186"/>
                </a:lnTo>
                <a:lnTo>
                  <a:pt x="994756" y="61949"/>
                </a:lnTo>
                <a:lnTo>
                  <a:pt x="1015822" y="29755"/>
                </a:lnTo>
                <a:lnTo>
                  <a:pt x="1043439" y="21486"/>
                </a:lnTo>
                <a:lnTo>
                  <a:pt x="1095018" y="21486"/>
                </a:lnTo>
                <a:lnTo>
                  <a:pt x="1094705" y="21109"/>
                </a:lnTo>
                <a:lnTo>
                  <a:pt x="1083567" y="11847"/>
                </a:lnTo>
                <a:lnTo>
                  <a:pt x="1071508" y="5348"/>
                </a:lnTo>
                <a:lnTo>
                  <a:pt x="1071653" y="5348"/>
                </a:lnTo>
                <a:lnTo>
                  <a:pt x="1058069" y="1339"/>
                </a:lnTo>
                <a:lnTo>
                  <a:pt x="1058296" y="1339"/>
                </a:lnTo>
                <a:lnTo>
                  <a:pt x="1043439" y="0"/>
                </a:lnTo>
                <a:close/>
              </a:path>
              <a:path w="1757680" h="144144">
                <a:moveTo>
                  <a:pt x="1095018" y="21486"/>
                </a:moveTo>
                <a:lnTo>
                  <a:pt x="1043439" y="21486"/>
                </a:lnTo>
                <a:lnTo>
                  <a:pt x="1053488" y="22405"/>
                </a:lnTo>
                <a:lnTo>
                  <a:pt x="1062731" y="25161"/>
                </a:lnTo>
                <a:lnTo>
                  <a:pt x="1089572" y="52443"/>
                </a:lnTo>
                <a:lnTo>
                  <a:pt x="1093180" y="72186"/>
                </a:lnTo>
                <a:lnTo>
                  <a:pt x="1093163" y="72751"/>
                </a:lnTo>
                <a:lnTo>
                  <a:pt x="1092281" y="82690"/>
                </a:lnTo>
                <a:lnTo>
                  <a:pt x="1089593" y="91976"/>
                </a:lnTo>
                <a:lnTo>
                  <a:pt x="1089545" y="92141"/>
                </a:lnTo>
                <a:lnTo>
                  <a:pt x="1053478" y="121811"/>
                </a:lnTo>
                <a:lnTo>
                  <a:pt x="1043439" y="122697"/>
                </a:lnTo>
                <a:lnTo>
                  <a:pt x="1095021" y="122697"/>
                </a:lnTo>
                <a:lnTo>
                  <a:pt x="1114503" y="86604"/>
                </a:lnTo>
                <a:lnTo>
                  <a:pt x="1115814" y="72186"/>
                </a:lnTo>
                <a:lnTo>
                  <a:pt x="1114542" y="58191"/>
                </a:lnTo>
                <a:lnTo>
                  <a:pt x="1114503" y="57764"/>
                </a:lnTo>
                <a:lnTo>
                  <a:pt x="1110651" y="44763"/>
                </a:lnTo>
                <a:lnTo>
                  <a:pt x="1110560" y="44456"/>
                </a:lnTo>
                <a:lnTo>
                  <a:pt x="1104086" y="32464"/>
                </a:lnTo>
                <a:lnTo>
                  <a:pt x="1103966" y="32244"/>
                </a:lnTo>
                <a:lnTo>
                  <a:pt x="1095018" y="21486"/>
                </a:lnTo>
                <a:close/>
              </a:path>
              <a:path w="1757680" h="144144">
                <a:moveTo>
                  <a:pt x="1204876" y="0"/>
                </a:moveTo>
                <a:lnTo>
                  <a:pt x="1164404" y="11529"/>
                </a:lnTo>
                <a:lnTo>
                  <a:pt x="1137378" y="43608"/>
                </a:lnTo>
                <a:lnTo>
                  <a:pt x="1132124" y="72186"/>
                </a:lnTo>
                <a:lnTo>
                  <a:pt x="1133397" y="87064"/>
                </a:lnTo>
                <a:lnTo>
                  <a:pt x="1152480" y="123640"/>
                </a:lnTo>
                <a:lnTo>
                  <a:pt x="1189056" y="142537"/>
                </a:lnTo>
                <a:lnTo>
                  <a:pt x="1203934" y="143807"/>
                </a:lnTo>
                <a:lnTo>
                  <a:pt x="1221777" y="142004"/>
                </a:lnTo>
                <a:lnTo>
                  <a:pt x="1238260" y="136597"/>
                </a:lnTo>
                <a:lnTo>
                  <a:pt x="1253364" y="127586"/>
                </a:lnTo>
                <a:lnTo>
                  <a:pt x="1258472" y="122886"/>
                </a:lnTo>
                <a:lnTo>
                  <a:pt x="1204499" y="122886"/>
                </a:lnTo>
                <a:lnTo>
                  <a:pt x="1194212" y="121999"/>
                </a:lnTo>
                <a:lnTo>
                  <a:pt x="1162395" y="100864"/>
                </a:lnTo>
                <a:lnTo>
                  <a:pt x="1154365" y="72186"/>
                </a:lnTo>
                <a:lnTo>
                  <a:pt x="1155280" y="61622"/>
                </a:lnTo>
                <a:lnTo>
                  <a:pt x="1176546" y="29299"/>
                </a:lnTo>
                <a:lnTo>
                  <a:pt x="1205065" y="21109"/>
                </a:lnTo>
                <a:lnTo>
                  <a:pt x="1258459" y="21109"/>
                </a:lnTo>
                <a:lnTo>
                  <a:pt x="1251312" y="14550"/>
                </a:lnTo>
                <a:lnTo>
                  <a:pt x="1237577" y="6761"/>
                </a:lnTo>
                <a:lnTo>
                  <a:pt x="1221862" y="1764"/>
                </a:lnTo>
                <a:lnTo>
                  <a:pt x="1204876" y="0"/>
                </a:lnTo>
                <a:close/>
              </a:path>
              <a:path w="1757680" h="144144">
                <a:moveTo>
                  <a:pt x="1267073" y="60312"/>
                </a:moveTo>
                <a:lnTo>
                  <a:pt x="1202991" y="60312"/>
                </a:lnTo>
                <a:lnTo>
                  <a:pt x="1202991" y="79913"/>
                </a:lnTo>
                <a:lnTo>
                  <a:pt x="1246906" y="79913"/>
                </a:lnTo>
                <a:lnTo>
                  <a:pt x="1246906" y="104792"/>
                </a:lnTo>
                <a:lnTo>
                  <a:pt x="1238080" y="112311"/>
                </a:lnTo>
                <a:lnTo>
                  <a:pt x="1227752" y="118009"/>
                </a:lnTo>
                <a:lnTo>
                  <a:pt x="1216400" y="121622"/>
                </a:lnTo>
                <a:lnTo>
                  <a:pt x="1204499" y="122886"/>
                </a:lnTo>
                <a:lnTo>
                  <a:pt x="1258472" y="122886"/>
                </a:lnTo>
                <a:lnTo>
                  <a:pt x="1267073" y="114970"/>
                </a:lnTo>
                <a:lnTo>
                  <a:pt x="1267073" y="60312"/>
                </a:lnTo>
                <a:close/>
              </a:path>
              <a:path w="1757680" h="144144">
                <a:moveTo>
                  <a:pt x="1258459" y="21109"/>
                </a:moveTo>
                <a:lnTo>
                  <a:pt x="1205065" y="21109"/>
                </a:lnTo>
                <a:lnTo>
                  <a:pt x="1217363" y="22243"/>
                </a:lnTo>
                <a:lnTo>
                  <a:pt x="1228530" y="25656"/>
                </a:lnTo>
                <a:lnTo>
                  <a:pt x="1238599" y="31395"/>
                </a:lnTo>
                <a:lnTo>
                  <a:pt x="1247472" y="39391"/>
                </a:lnTo>
                <a:lnTo>
                  <a:pt x="1262290" y="24761"/>
                </a:lnTo>
                <a:lnTo>
                  <a:pt x="1262438" y="24761"/>
                </a:lnTo>
                <a:lnTo>
                  <a:pt x="1258459" y="21109"/>
                </a:lnTo>
                <a:close/>
              </a:path>
              <a:path w="1757680" h="144144">
                <a:moveTo>
                  <a:pt x="1382523" y="2450"/>
                </a:moveTo>
                <a:lnTo>
                  <a:pt x="1293563" y="2450"/>
                </a:lnTo>
                <a:lnTo>
                  <a:pt x="1293563" y="141733"/>
                </a:lnTo>
                <a:lnTo>
                  <a:pt x="1382712" y="141733"/>
                </a:lnTo>
                <a:lnTo>
                  <a:pt x="1382712" y="121190"/>
                </a:lnTo>
                <a:lnTo>
                  <a:pt x="1315238" y="121190"/>
                </a:lnTo>
                <a:lnTo>
                  <a:pt x="1315238" y="81421"/>
                </a:lnTo>
                <a:lnTo>
                  <a:pt x="1377623" y="81421"/>
                </a:lnTo>
                <a:lnTo>
                  <a:pt x="1377623" y="60877"/>
                </a:lnTo>
                <a:lnTo>
                  <a:pt x="1315238" y="60877"/>
                </a:lnTo>
                <a:lnTo>
                  <a:pt x="1315238" y="22994"/>
                </a:lnTo>
                <a:lnTo>
                  <a:pt x="1382523" y="22994"/>
                </a:lnTo>
                <a:lnTo>
                  <a:pt x="1382523" y="2450"/>
                </a:lnTo>
                <a:close/>
              </a:path>
              <a:path w="1757680" h="144144">
                <a:moveTo>
                  <a:pt x="1458510" y="23559"/>
                </a:moveTo>
                <a:lnTo>
                  <a:pt x="1436459" y="23559"/>
                </a:lnTo>
                <a:lnTo>
                  <a:pt x="1436459" y="141733"/>
                </a:lnTo>
                <a:lnTo>
                  <a:pt x="1458510" y="141733"/>
                </a:lnTo>
                <a:lnTo>
                  <a:pt x="1458510" y="23559"/>
                </a:lnTo>
                <a:close/>
              </a:path>
              <a:path w="1757680" h="144144">
                <a:moveTo>
                  <a:pt x="1499221" y="2450"/>
                </a:moveTo>
                <a:lnTo>
                  <a:pt x="1395748" y="2450"/>
                </a:lnTo>
                <a:lnTo>
                  <a:pt x="1395748" y="23559"/>
                </a:lnTo>
                <a:lnTo>
                  <a:pt x="1499221" y="23559"/>
                </a:lnTo>
                <a:lnTo>
                  <a:pt x="1499221" y="2450"/>
                </a:lnTo>
                <a:close/>
              </a:path>
              <a:path w="1757680" h="144144">
                <a:moveTo>
                  <a:pt x="1567289" y="23559"/>
                </a:moveTo>
                <a:lnTo>
                  <a:pt x="1545237" y="23559"/>
                </a:lnTo>
                <a:lnTo>
                  <a:pt x="1545237" y="141733"/>
                </a:lnTo>
                <a:lnTo>
                  <a:pt x="1567289" y="141733"/>
                </a:lnTo>
                <a:lnTo>
                  <a:pt x="1567289" y="23559"/>
                </a:lnTo>
                <a:close/>
              </a:path>
              <a:path w="1757680" h="144144">
                <a:moveTo>
                  <a:pt x="1608000" y="2450"/>
                </a:moveTo>
                <a:lnTo>
                  <a:pt x="1504526" y="2450"/>
                </a:lnTo>
                <a:lnTo>
                  <a:pt x="1504526" y="23559"/>
                </a:lnTo>
                <a:lnTo>
                  <a:pt x="1608000" y="23559"/>
                </a:lnTo>
                <a:lnTo>
                  <a:pt x="1608000" y="2450"/>
                </a:lnTo>
                <a:close/>
              </a:path>
              <a:path w="1757680" h="144144">
                <a:moveTo>
                  <a:pt x="1684883" y="0"/>
                </a:moveTo>
                <a:lnTo>
                  <a:pt x="1644941" y="12006"/>
                </a:lnTo>
                <a:lnTo>
                  <a:pt x="1617951" y="44763"/>
                </a:lnTo>
                <a:lnTo>
                  <a:pt x="1614133" y="57764"/>
                </a:lnTo>
                <a:lnTo>
                  <a:pt x="1614007" y="58191"/>
                </a:lnTo>
                <a:lnTo>
                  <a:pt x="1612748" y="72186"/>
                </a:lnTo>
                <a:lnTo>
                  <a:pt x="1612697" y="72751"/>
                </a:lnTo>
                <a:lnTo>
                  <a:pt x="1613922" y="86604"/>
                </a:lnTo>
                <a:lnTo>
                  <a:pt x="1633241" y="123451"/>
                </a:lnTo>
                <a:lnTo>
                  <a:pt x="1669764" y="142720"/>
                </a:lnTo>
                <a:lnTo>
                  <a:pt x="1684318" y="143995"/>
                </a:lnTo>
                <a:lnTo>
                  <a:pt x="1698729" y="142720"/>
                </a:lnTo>
                <a:lnTo>
                  <a:pt x="1698984" y="142720"/>
                </a:lnTo>
                <a:lnTo>
                  <a:pt x="1712230" y="138883"/>
                </a:lnTo>
                <a:lnTo>
                  <a:pt x="1712414" y="138883"/>
                </a:lnTo>
                <a:lnTo>
                  <a:pt x="1724975" y="132227"/>
                </a:lnTo>
                <a:lnTo>
                  <a:pt x="1736148" y="123074"/>
                </a:lnTo>
                <a:lnTo>
                  <a:pt x="1736465" y="122697"/>
                </a:lnTo>
                <a:lnTo>
                  <a:pt x="1684883" y="122697"/>
                </a:lnTo>
                <a:lnTo>
                  <a:pt x="1675061" y="121811"/>
                </a:lnTo>
                <a:lnTo>
                  <a:pt x="1674835" y="121811"/>
                </a:lnTo>
                <a:lnTo>
                  <a:pt x="1665789" y="119140"/>
                </a:lnTo>
                <a:lnTo>
                  <a:pt x="1665645" y="119140"/>
                </a:lnTo>
                <a:lnTo>
                  <a:pt x="1657053" y="114507"/>
                </a:lnTo>
                <a:lnTo>
                  <a:pt x="1649450" y="108185"/>
                </a:lnTo>
                <a:lnTo>
                  <a:pt x="1643265" y="100522"/>
                </a:lnTo>
                <a:lnTo>
                  <a:pt x="1638933" y="92141"/>
                </a:lnTo>
                <a:lnTo>
                  <a:pt x="1638848" y="91976"/>
                </a:lnTo>
                <a:lnTo>
                  <a:pt x="1636228" y="82690"/>
                </a:lnTo>
                <a:lnTo>
                  <a:pt x="1635347" y="72751"/>
                </a:lnTo>
                <a:lnTo>
                  <a:pt x="1635330" y="72186"/>
                </a:lnTo>
                <a:lnTo>
                  <a:pt x="1636200" y="61949"/>
                </a:lnTo>
                <a:lnTo>
                  <a:pt x="1657265" y="29755"/>
                </a:lnTo>
                <a:lnTo>
                  <a:pt x="1684883" y="21486"/>
                </a:lnTo>
                <a:lnTo>
                  <a:pt x="1736462" y="21486"/>
                </a:lnTo>
                <a:lnTo>
                  <a:pt x="1736148" y="21109"/>
                </a:lnTo>
                <a:lnTo>
                  <a:pt x="1725011" y="11847"/>
                </a:lnTo>
                <a:lnTo>
                  <a:pt x="1712952" y="5348"/>
                </a:lnTo>
                <a:lnTo>
                  <a:pt x="1713097" y="5348"/>
                </a:lnTo>
                <a:lnTo>
                  <a:pt x="1699513" y="1339"/>
                </a:lnTo>
                <a:lnTo>
                  <a:pt x="1699740" y="1339"/>
                </a:lnTo>
                <a:lnTo>
                  <a:pt x="1684883" y="0"/>
                </a:lnTo>
                <a:close/>
              </a:path>
              <a:path w="1757680" h="144144">
                <a:moveTo>
                  <a:pt x="1736462" y="21486"/>
                </a:moveTo>
                <a:lnTo>
                  <a:pt x="1684883" y="21486"/>
                </a:lnTo>
                <a:lnTo>
                  <a:pt x="1694932" y="22405"/>
                </a:lnTo>
                <a:lnTo>
                  <a:pt x="1704175" y="25161"/>
                </a:lnTo>
                <a:lnTo>
                  <a:pt x="1731016" y="52443"/>
                </a:lnTo>
                <a:lnTo>
                  <a:pt x="1734624" y="72186"/>
                </a:lnTo>
                <a:lnTo>
                  <a:pt x="1734607" y="72751"/>
                </a:lnTo>
                <a:lnTo>
                  <a:pt x="1733725" y="82690"/>
                </a:lnTo>
                <a:lnTo>
                  <a:pt x="1731037" y="91976"/>
                </a:lnTo>
                <a:lnTo>
                  <a:pt x="1730989" y="92141"/>
                </a:lnTo>
                <a:lnTo>
                  <a:pt x="1726549" y="100522"/>
                </a:lnTo>
                <a:lnTo>
                  <a:pt x="1726451" y="100708"/>
                </a:lnTo>
                <a:lnTo>
                  <a:pt x="1720128" y="108373"/>
                </a:lnTo>
                <a:lnTo>
                  <a:pt x="1712527" y="114667"/>
                </a:lnTo>
                <a:lnTo>
                  <a:pt x="1704131" y="119140"/>
                </a:lnTo>
                <a:lnTo>
                  <a:pt x="1694922" y="121811"/>
                </a:lnTo>
                <a:lnTo>
                  <a:pt x="1684883" y="122697"/>
                </a:lnTo>
                <a:lnTo>
                  <a:pt x="1736465" y="122697"/>
                </a:lnTo>
                <a:lnTo>
                  <a:pt x="1755947" y="86604"/>
                </a:lnTo>
                <a:lnTo>
                  <a:pt x="1757258" y="72186"/>
                </a:lnTo>
                <a:lnTo>
                  <a:pt x="1755986" y="58191"/>
                </a:lnTo>
                <a:lnTo>
                  <a:pt x="1745410" y="32244"/>
                </a:lnTo>
                <a:lnTo>
                  <a:pt x="1736462" y="21486"/>
                </a:lnTo>
                <a:close/>
              </a:path>
            </a:pathLst>
          </a:custGeom>
          <a:solidFill>
            <a:srgbClr val="2D4F59"/>
          </a:solidFill>
        </p:spPr>
        <p:txBody>
          <a:bodyPr wrap="square" lIns="0" tIns="0" rIns="0" bIns="0" rtlCol="0"/>
          <a:lstStyle/>
          <a:p>
            <a:endParaRPr sz="641"/>
          </a:p>
        </p:txBody>
      </p:sp>
      <p:pic>
        <p:nvPicPr>
          <p:cNvPr id="6" name="object 6"/>
          <p:cNvPicPr/>
          <p:nvPr/>
        </p:nvPicPr>
        <p:blipFill>
          <a:blip r:embed="rId3" cstate="print"/>
          <a:stretch>
            <a:fillRect/>
          </a:stretch>
        </p:blipFill>
        <p:spPr>
          <a:xfrm>
            <a:off x="270897" y="697229"/>
            <a:ext cx="785650" cy="83576"/>
          </a:xfrm>
          <a:prstGeom prst="rect">
            <a:avLst/>
          </a:prstGeom>
        </p:spPr>
      </p:pic>
      <p:sp>
        <p:nvSpPr>
          <p:cNvPr id="7" name="object 7"/>
          <p:cNvSpPr/>
          <p:nvPr/>
        </p:nvSpPr>
        <p:spPr>
          <a:xfrm>
            <a:off x="2026904" y="1862483"/>
            <a:ext cx="5246312" cy="1165879"/>
          </a:xfrm>
          <a:custGeom>
            <a:avLst/>
            <a:gdLst/>
            <a:ahLst/>
            <a:cxnLst/>
            <a:rect l="l" t="t" r="r" b="b"/>
            <a:pathLst>
              <a:path w="11535410" h="2563495">
                <a:moveTo>
                  <a:pt x="295339" y="77135"/>
                </a:moveTo>
                <a:lnTo>
                  <a:pt x="247750" y="77135"/>
                </a:lnTo>
                <a:lnTo>
                  <a:pt x="200808" y="84814"/>
                </a:lnTo>
                <a:lnTo>
                  <a:pt x="155805" y="100171"/>
                </a:lnTo>
                <a:lnTo>
                  <a:pt x="114033" y="123207"/>
                </a:lnTo>
                <a:lnTo>
                  <a:pt x="76786" y="153922"/>
                </a:lnTo>
                <a:lnTo>
                  <a:pt x="46071" y="190234"/>
                </a:lnTo>
                <a:lnTo>
                  <a:pt x="23035" y="231277"/>
                </a:lnTo>
                <a:lnTo>
                  <a:pt x="7678" y="275733"/>
                </a:lnTo>
                <a:lnTo>
                  <a:pt x="0" y="322283"/>
                </a:lnTo>
                <a:lnTo>
                  <a:pt x="0" y="369609"/>
                </a:lnTo>
                <a:lnTo>
                  <a:pt x="7678" y="416392"/>
                </a:lnTo>
                <a:lnTo>
                  <a:pt x="23035" y="461313"/>
                </a:lnTo>
                <a:lnTo>
                  <a:pt x="46071" y="503054"/>
                </a:lnTo>
                <a:lnTo>
                  <a:pt x="76786" y="540297"/>
                </a:lnTo>
                <a:lnTo>
                  <a:pt x="114033" y="571012"/>
                </a:lnTo>
                <a:lnTo>
                  <a:pt x="155805" y="594048"/>
                </a:lnTo>
                <a:lnTo>
                  <a:pt x="200808" y="609405"/>
                </a:lnTo>
                <a:lnTo>
                  <a:pt x="247750" y="617084"/>
                </a:lnTo>
                <a:lnTo>
                  <a:pt x="295339" y="617084"/>
                </a:lnTo>
                <a:lnTo>
                  <a:pt x="342281" y="609405"/>
                </a:lnTo>
                <a:lnTo>
                  <a:pt x="387284" y="594048"/>
                </a:lnTo>
                <a:lnTo>
                  <a:pt x="429056" y="571012"/>
                </a:lnTo>
                <a:lnTo>
                  <a:pt x="466303" y="540297"/>
                </a:lnTo>
                <a:lnTo>
                  <a:pt x="497018" y="503054"/>
                </a:lnTo>
                <a:lnTo>
                  <a:pt x="520054" y="461313"/>
                </a:lnTo>
                <a:lnTo>
                  <a:pt x="535411" y="416392"/>
                </a:lnTo>
                <a:lnTo>
                  <a:pt x="543089" y="369609"/>
                </a:lnTo>
                <a:lnTo>
                  <a:pt x="543089" y="322283"/>
                </a:lnTo>
                <a:lnTo>
                  <a:pt x="535411" y="275733"/>
                </a:lnTo>
                <a:lnTo>
                  <a:pt x="520054" y="231277"/>
                </a:lnTo>
                <a:lnTo>
                  <a:pt x="497018" y="190234"/>
                </a:lnTo>
                <a:lnTo>
                  <a:pt x="466303" y="153922"/>
                </a:lnTo>
                <a:lnTo>
                  <a:pt x="429056" y="123207"/>
                </a:lnTo>
                <a:lnTo>
                  <a:pt x="387284" y="100171"/>
                </a:lnTo>
                <a:lnTo>
                  <a:pt x="342281" y="84814"/>
                </a:lnTo>
                <a:lnTo>
                  <a:pt x="295339" y="77135"/>
                </a:lnTo>
                <a:close/>
              </a:path>
              <a:path w="11535410" h="2563495">
                <a:moveTo>
                  <a:pt x="491433" y="810446"/>
                </a:moveTo>
                <a:lnTo>
                  <a:pt x="48515" y="810446"/>
                </a:lnTo>
                <a:lnTo>
                  <a:pt x="48515" y="2522436"/>
                </a:lnTo>
                <a:lnTo>
                  <a:pt x="491433" y="2522436"/>
                </a:lnTo>
                <a:lnTo>
                  <a:pt x="491433" y="810446"/>
                </a:lnTo>
                <a:close/>
              </a:path>
              <a:path w="11535410" h="2563495">
                <a:moveTo>
                  <a:pt x="1517228" y="766468"/>
                </a:moveTo>
                <a:lnTo>
                  <a:pt x="1466021" y="767768"/>
                </a:lnTo>
                <a:lnTo>
                  <a:pt x="1416057" y="771670"/>
                </a:lnTo>
                <a:lnTo>
                  <a:pt x="1367330" y="778183"/>
                </a:lnTo>
                <a:lnTo>
                  <a:pt x="1319832" y="787312"/>
                </a:lnTo>
                <a:lnTo>
                  <a:pt x="1273557" y="799066"/>
                </a:lnTo>
                <a:lnTo>
                  <a:pt x="1228497" y="813450"/>
                </a:lnTo>
                <a:lnTo>
                  <a:pt x="1184647" y="830472"/>
                </a:lnTo>
                <a:lnTo>
                  <a:pt x="1141998" y="850138"/>
                </a:lnTo>
                <a:lnTo>
                  <a:pt x="1100544" y="872455"/>
                </a:lnTo>
                <a:lnTo>
                  <a:pt x="1060279" y="897431"/>
                </a:lnTo>
                <a:lnTo>
                  <a:pt x="1021195" y="925071"/>
                </a:lnTo>
                <a:lnTo>
                  <a:pt x="983286" y="955384"/>
                </a:lnTo>
                <a:lnTo>
                  <a:pt x="946545" y="988375"/>
                </a:lnTo>
                <a:lnTo>
                  <a:pt x="910964" y="1024052"/>
                </a:lnTo>
                <a:lnTo>
                  <a:pt x="877837" y="1061699"/>
                </a:lnTo>
                <a:lnTo>
                  <a:pt x="847122" y="1100596"/>
                </a:lnTo>
                <a:lnTo>
                  <a:pt x="818824" y="1140744"/>
                </a:lnTo>
                <a:lnTo>
                  <a:pt x="792951" y="1182141"/>
                </a:lnTo>
                <a:lnTo>
                  <a:pt x="769510" y="1224789"/>
                </a:lnTo>
                <a:lnTo>
                  <a:pt x="748506" y="1268686"/>
                </a:lnTo>
                <a:lnTo>
                  <a:pt x="729948" y="1313834"/>
                </a:lnTo>
                <a:lnTo>
                  <a:pt x="713843" y="1360232"/>
                </a:lnTo>
                <a:lnTo>
                  <a:pt x="700196" y="1407880"/>
                </a:lnTo>
                <a:lnTo>
                  <a:pt x="689015" y="1456778"/>
                </a:lnTo>
                <a:lnTo>
                  <a:pt x="680306" y="1506926"/>
                </a:lnTo>
                <a:lnTo>
                  <a:pt x="674078" y="1558324"/>
                </a:lnTo>
                <a:lnTo>
                  <a:pt x="670335" y="1610972"/>
                </a:lnTo>
                <a:lnTo>
                  <a:pt x="669086" y="1664870"/>
                </a:lnTo>
                <a:lnTo>
                  <a:pt x="670274" y="1716714"/>
                </a:lnTo>
                <a:lnTo>
                  <a:pt x="674078" y="1772580"/>
                </a:lnTo>
                <a:lnTo>
                  <a:pt x="680306" y="1824433"/>
                </a:lnTo>
                <a:lnTo>
                  <a:pt x="689015" y="1874960"/>
                </a:lnTo>
                <a:lnTo>
                  <a:pt x="700196" y="1924168"/>
                </a:lnTo>
                <a:lnTo>
                  <a:pt x="713843" y="1972064"/>
                </a:lnTo>
                <a:lnTo>
                  <a:pt x="729948" y="2018655"/>
                </a:lnTo>
                <a:lnTo>
                  <a:pt x="748506" y="2063949"/>
                </a:lnTo>
                <a:lnTo>
                  <a:pt x="769510" y="2107950"/>
                </a:lnTo>
                <a:lnTo>
                  <a:pt x="792951" y="2150668"/>
                </a:lnTo>
                <a:lnTo>
                  <a:pt x="818824" y="2192107"/>
                </a:lnTo>
                <a:lnTo>
                  <a:pt x="847122" y="2232276"/>
                </a:lnTo>
                <a:lnTo>
                  <a:pt x="877837" y="2271182"/>
                </a:lnTo>
                <a:lnTo>
                  <a:pt x="910964" y="2308830"/>
                </a:lnTo>
                <a:lnTo>
                  <a:pt x="945964" y="2343881"/>
                </a:lnTo>
                <a:lnTo>
                  <a:pt x="982297" y="2376335"/>
                </a:lnTo>
                <a:lnTo>
                  <a:pt x="1019949" y="2406193"/>
                </a:lnTo>
                <a:lnTo>
                  <a:pt x="1058906" y="2433455"/>
                </a:lnTo>
                <a:lnTo>
                  <a:pt x="1099154" y="2458120"/>
                </a:lnTo>
                <a:lnTo>
                  <a:pt x="1140679" y="2480189"/>
                </a:lnTo>
                <a:lnTo>
                  <a:pt x="1183469" y="2499662"/>
                </a:lnTo>
                <a:lnTo>
                  <a:pt x="1227508" y="2516538"/>
                </a:lnTo>
                <a:lnTo>
                  <a:pt x="1272784" y="2530818"/>
                </a:lnTo>
                <a:lnTo>
                  <a:pt x="1319283" y="2542501"/>
                </a:lnTo>
                <a:lnTo>
                  <a:pt x="1366990" y="2551589"/>
                </a:lnTo>
                <a:lnTo>
                  <a:pt x="1415893" y="2558080"/>
                </a:lnTo>
                <a:lnTo>
                  <a:pt x="1465976" y="2561974"/>
                </a:lnTo>
                <a:lnTo>
                  <a:pt x="1517228" y="2563272"/>
                </a:lnTo>
                <a:lnTo>
                  <a:pt x="1570566" y="2561507"/>
                </a:lnTo>
                <a:lnTo>
                  <a:pt x="1622213" y="2556219"/>
                </a:lnTo>
                <a:lnTo>
                  <a:pt x="1672181" y="2547419"/>
                </a:lnTo>
                <a:lnTo>
                  <a:pt x="1720480" y="2535117"/>
                </a:lnTo>
                <a:lnTo>
                  <a:pt x="1767120" y="2519325"/>
                </a:lnTo>
                <a:lnTo>
                  <a:pt x="1812114" y="2500054"/>
                </a:lnTo>
                <a:lnTo>
                  <a:pt x="1855472" y="2477315"/>
                </a:lnTo>
                <a:lnTo>
                  <a:pt x="1897205" y="2451117"/>
                </a:lnTo>
                <a:lnTo>
                  <a:pt x="1937323" y="2421474"/>
                </a:lnTo>
                <a:lnTo>
                  <a:pt x="1975838" y="2388394"/>
                </a:lnTo>
                <a:lnTo>
                  <a:pt x="2012761" y="2351889"/>
                </a:lnTo>
                <a:lnTo>
                  <a:pt x="2048102" y="2311971"/>
                </a:lnTo>
                <a:lnTo>
                  <a:pt x="2481597" y="2311971"/>
                </a:lnTo>
                <a:lnTo>
                  <a:pt x="2481597" y="2161190"/>
                </a:lnTo>
                <a:lnTo>
                  <a:pt x="1586336" y="2161190"/>
                </a:lnTo>
                <a:lnTo>
                  <a:pt x="1534640" y="2158982"/>
                </a:lnTo>
                <a:lnTo>
                  <a:pt x="1485521" y="2152356"/>
                </a:lnTo>
                <a:lnTo>
                  <a:pt x="1438905" y="2141312"/>
                </a:lnTo>
                <a:lnTo>
                  <a:pt x="1394719" y="2125851"/>
                </a:lnTo>
                <a:lnTo>
                  <a:pt x="1352888" y="2105973"/>
                </a:lnTo>
                <a:lnTo>
                  <a:pt x="1313340" y="2081677"/>
                </a:lnTo>
                <a:lnTo>
                  <a:pt x="1276001" y="2052964"/>
                </a:lnTo>
                <a:lnTo>
                  <a:pt x="1240797" y="2019833"/>
                </a:lnTo>
                <a:lnTo>
                  <a:pt x="1209875" y="1982420"/>
                </a:lnTo>
                <a:lnTo>
                  <a:pt x="1183076" y="1943167"/>
                </a:lnTo>
                <a:lnTo>
                  <a:pt x="1160400" y="1901999"/>
                </a:lnTo>
                <a:lnTo>
                  <a:pt x="1141847" y="1858843"/>
                </a:lnTo>
                <a:lnTo>
                  <a:pt x="1127417" y="1813626"/>
                </a:lnTo>
                <a:lnTo>
                  <a:pt x="1117109" y="1766274"/>
                </a:lnTo>
                <a:lnTo>
                  <a:pt x="1110925" y="1716714"/>
                </a:lnTo>
                <a:lnTo>
                  <a:pt x="1108864" y="1664870"/>
                </a:lnTo>
                <a:lnTo>
                  <a:pt x="1110925" y="1614070"/>
                </a:lnTo>
                <a:lnTo>
                  <a:pt x="1117109" y="1565332"/>
                </a:lnTo>
                <a:lnTo>
                  <a:pt x="1127417" y="1518654"/>
                </a:lnTo>
                <a:lnTo>
                  <a:pt x="1141847" y="1474038"/>
                </a:lnTo>
                <a:lnTo>
                  <a:pt x="1160400" y="1431484"/>
                </a:lnTo>
                <a:lnTo>
                  <a:pt x="1183076" y="1390991"/>
                </a:lnTo>
                <a:lnTo>
                  <a:pt x="1209875" y="1352560"/>
                </a:lnTo>
                <a:lnTo>
                  <a:pt x="1240797" y="1316190"/>
                </a:lnTo>
                <a:lnTo>
                  <a:pt x="1276001" y="1282022"/>
                </a:lnTo>
                <a:lnTo>
                  <a:pt x="1313340" y="1252530"/>
                </a:lnTo>
                <a:lnTo>
                  <a:pt x="1352888" y="1227676"/>
                </a:lnTo>
                <a:lnTo>
                  <a:pt x="1394719" y="1207424"/>
                </a:lnTo>
                <a:lnTo>
                  <a:pt x="1438905" y="1191736"/>
                </a:lnTo>
                <a:lnTo>
                  <a:pt x="1485521" y="1180576"/>
                </a:lnTo>
                <a:lnTo>
                  <a:pt x="1534640" y="1173907"/>
                </a:lnTo>
                <a:lnTo>
                  <a:pt x="1586336" y="1171692"/>
                </a:lnTo>
                <a:lnTo>
                  <a:pt x="2481597" y="1171692"/>
                </a:lnTo>
                <a:lnTo>
                  <a:pt x="2481597" y="1008346"/>
                </a:lnTo>
                <a:lnTo>
                  <a:pt x="2038678" y="1008346"/>
                </a:lnTo>
                <a:lnTo>
                  <a:pt x="2002683" y="969933"/>
                </a:lnTo>
                <a:lnTo>
                  <a:pt x="1965368" y="934802"/>
                </a:lnTo>
                <a:lnTo>
                  <a:pt x="1926722" y="902966"/>
                </a:lnTo>
                <a:lnTo>
                  <a:pt x="1886734" y="874435"/>
                </a:lnTo>
                <a:lnTo>
                  <a:pt x="1845394" y="849219"/>
                </a:lnTo>
                <a:lnTo>
                  <a:pt x="1802691" y="827330"/>
                </a:lnTo>
                <a:lnTo>
                  <a:pt x="1758613" y="808779"/>
                </a:lnTo>
                <a:lnTo>
                  <a:pt x="1713150" y="793576"/>
                </a:lnTo>
                <a:lnTo>
                  <a:pt x="1666291" y="781733"/>
                </a:lnTo>
                <a:lnTo>
                  <a:pt x="1618025" y="773260"/>
                </a:lnTo>
                <a:lnTo>
                  <a:pt x="1568341" y="768168"/>
                </a:lnTo>
                <a:lnTo>
                  <a:pt x="1517228" y="766468"/>
                </a:lnTo>
                <a:close/>
              </a:path>
              <a:path w="11535410" h="2563495">
                <a:moveTo>
                  <a:pt x="2481597" y="2311971"/>
                </a:moveTo>
                <a:lnTo>
                  <a:pt x="2048102" y="2311971"/>
                </a:lnTo>
                <a:lnTo>
                  <a:pt x="2048102" y="2522436"/>
                </a:lnTo>
                <a:lnTo>
                  <a:pt x="2481597" y="2522436"/>
                </a:lnTo>
                <a:lnTo>
                  <a:pt x="2481597" y="2311971"/>
                </a:lnTo>
                <a:close/>
              </a:path>
              <a:path w="11535410" h="2563495">
                <a:moveTo>
                  <a:pt x="2481597" y="1171692"/>
                </a:moveTo>
                <a:lnTo>
                  <a:pt x="1586336" y="1171692"/>
                </a:lnTo>
                <a:lnTo>
                  <a:pt x="1638026" y="1173907"/>
                </a:lnTo>
                <a:lnTo>
                  <a:pt x="1687102" y="1180576"/>
                </a:lnTo>
                <a:lnTo>
                  <a:pt x="1733601" y="1191736"/>
                </a:lnTo>
                <a:lnTo>
                  <a:pt x="1777561" y="1207424"/>
                </a:lnTo>
                <a:lnTo>
                  <a:pt x="1819017" y="1227676"/>
                </a:lnTo>
                <a:lnTo>
                  <a:pt x="1858006" y="1252530"/>
                </a:lnTo>
                <a:lnTo>
                  <a:pt x="1894567" y="1282022"/>
                </a:lnTo>
                <a:lnTo>
                  <a:pt x="1928734" y="1316190"/>
                </a:lnTo>
                <a:lnTo>
                  <a:pt x="1959656" y="1352560"/>
                </a:lnTo>
                <a:lnTo>
                  <a:pt x="1986455" y="1390991"/>
                </a:lnTo>
                <a:lnTo>
                  <a:pt x="2009131" y="1431484"/>
                </a:lnTo>
                <a:lnTo>
                  <a:pt x="2027684" y="1474038"/>
                </a:lnTo>
                <a:lnTo>
                  <a:pt x="2042114" y="1518654"/>
                </a:lnTo>
                <a:lnTo>
                  <a:pt x="2052421" y="1565332"/>
                </a:lnTo>
                <a:lnTo>
                  <a:pt x="2058606" y="1614070"/>
                </a:lnTo>
                <a:lnTo>
                  <a:pt x="2060667" y="1664870"/>
                </a:lnTo>
                <a:lnTo>
                  <a:pt x="2058606" y="1716714"/>
                </a:lnTo>
                <a:lnTo>
                  <a:pt x="2052421" y="1766274"/>
                </a:lnTo>
                <a:lnTo>
                  <a:pt x="2042114" y="1813626"/>
                </a:lnTo>
                <a:lnTo>
                  <a:pt x="2027684" y="1858843"/>
                </a:lnTo>
                <a:lnTo>
                  <a:pt x="2009131" y="1901999"/>
                </a:lnTo>
                <a:lnTo>
                  <a:pt x="1986455" y="1943167"/>
                </a:lnTo>
                <a:lnTo>
                  <a:pt x="1959656" y="1982420"/>
                </a:lnTo>
                <a:lnTo>
                  <a:pt x="1928734" y="2019833"/>
                </a:lnTo>
                <a:lnTo>
                  <a:pt x="1894567" y="2052964"/>
                </a:lnTo>
                <a:lnTo>
                  <a:pt x="1858006" y="2081677"/>
                </a:lnTo>
                <a:lnTo>
                  <a:pt x="1819017" y="2105973"/>
                </a:lnTo>
                <a:lnTo>
                  <a:pt x="1777561" y="2125851"/>
                </a:lnTo>
                <a:lnTo>
                  <a:pt x="1733601" y="2141312"/>
                </a:lnTo>
                <a:lnTo>
                  <a:pt x="1687102" y="2152356"/>
                </a:lnTo>
                <a:lnTo>
                  <a:pt x="1638026" y="2158982"/>
                </a:lnTo>
                <a:lnTo>
                  <a:pt x="1586336" y="2161190"/>
                </a:lnTo>
                <a:lnTo>
                  <a:pt x="2481597" y="2161190"/>
                </a:lnTo>
                <a:lnTo>
                  <a:pt x="2481597" y="1171692"/>
                </a:lnTo>
                <a:close/>
              </a:path>
              <a:path w="11535410" h="2563495">
                <a:moveTo>
                  <a:pt x="2481597" y="135074"/>
                </a:moveTo>
                <a:lnTo>
                  <a:pt x="2038678" y="135074"/>
                </a:lnTo>
                <a:lnTo>
                  <a:pt x="2038678" y="1008346"/>
                </a:lnTo>
                <a:lnTo>
                  <a:pt x="2481597" y="1008346"/>
                </a:lnTo>
                <a:lnTo>
                  <a:pt x="2481597" y="135074"/>
                </a:lnTo>
                <a:close/>
              </a:path>
              <a:path w="11535410" h="2563495">
                <a:moveTo>
                  <a:pt x="3561505" y="766468"/>
                </a:moveTo>
                <a:lnTo>
                  <a:pt x="3505730" y="767766"/>
                </a:lnTo>
                <a:lnTo>
                  <a:pt x="3451487" y="771661"/>
                </a:lnTo>
                <a:lnTo>
                  <a:pt x="3398769" y="778152"/>
                </a:lnTo>
                <a:lnTo>
                  <a:pt x="3347569" y="787239"/>
                </a:lnTo>
                <a:lnTo>
                  <a:pt x="3297880" y="798923"/>
                </a:lnTo>
                <a:lnTo>
                  <a:pt x="3249695" y="813203"/>
                </a:lnTo>
                <a:lnTo>
                  <a:pt x="3203008" y="830079"/>
                </a:lnTo>
                <a:lnTo>
                  <a:pt x="3157811" y="849552"/>
                </a:lnTo>
                <a:lnTo>
                  <a:pt x="3114098" y="871621"/>
                </a:lnTo>
                <a:lnTo>
                  <a:pt x="3071861" y="896286"/>
                </a:lnTo>
                <a:lnTo>
                  <a:pt x="3031095" y="923548"/>
                </a:lnTo>
                <a:lnTo>
                  <a:pt x="2991791" y="953406"/>
                </a:lnTo>
                <a:lnTo>
                  <a:pt x="2953944" y="985860"/>
                </a:lnTo>
                <a:lnTo>
                  <a:pt x="2917545" y="1020911"/>
                </a:lnTo>
                <a:lnTo>
                  <a:pt x="2883167" y="1057934"/>
                </a:lnTo>
                <a:lnTo>
                  <a:pt x="2851377" y="1096310"/>
                </a:lnTo>
                <a:lnTo>
                  <a:pt x="2822171" y="1136047"/>
                </a:lnTo>
                <a:lnTo>
                  <a:pt x="2795540" y="1177150"/>
                </a:lnTo>
                <a:lnTo>
                  <a:pt x="2771478" y="1219627"/>
                </a:lnTo>
                <a:lnTo>
                  <a:pt x="2749978" y="1263484"/>
                </a:lnTo>
                <a:lnTo>
                  <a:pt x="2731033" y="1308729"/>
                </a:lnTo>
                <a:lnTo>
                  <a:pt x="2714636" y="1355369"/>
                </a:lnTo>
                <a:lnTo>
                  <a:pt x="2700781" y="1403409"/>
                </a:lnTo>
                <a:lnTo>
                  <a:pt x="2689460" y="1452858"/>
                </a:lnTo>
                <a:lnTo>
                  <a:pt x="2680667" y="1503721"/>
                </a:lnTo>
                <a:lnTo>
                  <a:pt x="2674395" y="1556007"/>
                </a:lnTo>
                <a:lnTo>
                  <a:pt x="2670637" y="1609721"/>
                </a:lnTo>
                <a:lnTo>
                  <a:pt x="2669385" y="1664870"/>
                </a:lnTo>
                <a:lnTo>
                  <a:pt x="2670588" y="1717516"/>
                </a:lnTo>
                <a:lnTo>
                  <a:pt x="2674202" y="1769091"/>
                </a:lnTo>
                <a:lnTo>
                  <a:pt x="2680234" y="1819580"/>
                </a:lnTo>
                <a:lnTo>
                  <a:pt x="2688691" y="1868970"/>
                </a:lnTo>
                <a:lnTo>
                  <a:pt x="2699579" y="1917248"/>
                </a:lnTo>
                <a:lnTo>
                  <a:pt x="2712905" y="1964399"/>
                </a:lnTo>
                <a:lnTo>
                  <a:pt x="2728677" y="2010410"/>
                </a:lnTo>
                <a:lnTo>
                  <a:pt x="2746900" y="2055266"/>
                </a:lnTo>
                <a:lnTo>
                  <a:pt x="2767583" y="2098956"/>
                </a:lnTo>
                <a:lnTo>
                  <a:pt x="2790732" y="2141464"/>
                </a:lnTo>
                <a:lnTo>
                  <a:pt x="2816353" y="2182776"/>
                </a:lnTo>
                <a:lnTo>
                  <a:pt x="2844454" y="2222880"/>
                </a:lnTo>
                <a:lnTo>
                  <a:pt x="2875041" y="2261761"/>
                </a:lnTo>
                <a:lnTo>
                  <a:pt x="2908122" y="2299406"/>
                </a:lnTo>
                <a:lnTo>
                  <a:pt x="2941085" y="2332828"/>
                </a:lnTo>
                <a:lnTo>
                  <a:pt x="2975897" y="2363983"/>
                </a:lnTo>
                <a:lnTo>
                  <a:pt x="3012562" y="2392865"/>
                </a:lnTo>
                <a:lnTo>
                  <a:pt x="3051088" y="2419468"/>
                </a:lnTo>
                <a:lnTo>
                  <a:pt x="3091478" y="2443788"/>
                </a:lnTo>
                <a:lnTo>
                  <a:pt x="3133740" y="2465818"/>
                </a:lnTo>
                <a:lnTo>
                  <a:pt x="3177970" y="2485587"/>
                </a:lnTo>
                <a:lnTo>
                  <a:pt x="3223897" y="2502986"/>
                </a:lnTo>
                <a:lnTo>
                  <a:pt x="3271805" y="2518114"/>
                </a:lnTo>
                <a:lnTo>
                  <a:pt x="3321605" y="2530929"/>
                </a:lnTo>
                <a:lnTo>
                  <a:pt x="3373304" y="2541427"/>
                </a:lnTo>
                <a:lnTo>
                  <a:pt x="3426908" y="2549602"/>
                </a:lnTo>
                <a:lnTo>
                  <a:pt x="3482421" y="2555448"/>
                </a:lnTo>
                <a:lnTo>
                  <a:pt x="3539850" y="2558959"/>
                </a:lnTo>
                <a:lnTo>
                  <a:pt x="3599200" y="2560131"/>
                </a:lnTo>
                <a:lnTo>
                  <a:pt x="3651805" y="2559211"/>
                </a:lnTo>
                <a:lnTo>
                  <a:pt x="3703604" y="2556450"/>
                </a:lnTo>
                <a:lnTo>
                  <a:pt x="3754603" y="2551848"/>
                </a:lnTo>
                <a:lnTo>
                  <a:pt x="3804806" y="2545406"/>
                </a:lnTo>
                <a:lnTo>
                  <a:pt x="3854217" y="2537124"/>
                </a:lnTo>
                <a:lnTo>
                  <a:pt x="3902841" y="2527001"/>
                </a:lnTo>
                <a:lnTo>
                  <a:pt x="3950684" y="2515037"/>
                </a:lnTo>
                <a:lnTo>
                  <a:pt x="3997748" y="2501232"/>
                </a:lnTo>
                <a:lnTo>
                  <a:pt x="4044040" y="2485587"/>
                </a:lnTo>
                <a:lnTo>
                  <a:pt x="4089563" y="2468102"/>
                </a:lnTo>
                <a:lnTo>
                  <a:pt x="4134322" y="2448776"/>
                </a:lnTo>
                <a:lnTo>
                  <a:pt x="4178322" y="2427609"/>
                </a:lnTo>
                <a:lnTo>
                  <a:pt x="4221567" y="2404602"/>
                </a:lnTo>
                <a:lnTo>
                  <a:pt x="4264063" y="2379754"/>
                </a:lnTo>
                <a:lnTo>
                  <a:pt x="4305813" y="2353065"/>
                </a:lnTo>
                <a:lnTo>
                  <a:pt x="4346822" y="2324536"/>
                </a:lnTo>
                <a:lnTo>
                  <a:pt x="4268639" y="2186320"/>
                </a:lnTo>
                <a:lnTo>
                  <a:pt x="3618048" y="2186320"/>
                </a:lnTo>
                <a:lnTo>
                  <a:pt x="3561745" y="2184446"/>
                </a:lnTo>
                <a:lnTo>
                  <a:pt x="3508616" y="2178829"/>
                </a:lnTo>
                <a:lnTo>
                  <a:pt x="3458660" y="2169475"/>
                </a:lnTo>
                <a:lnTo>
                  <a:pt x="3411878" y="2156391"/>
                </a:lnTo>
                <a:lnTo>
                  <a:pt x="3368269" y="2139585"/>
                </a:lnTo>
                <a:lnTo>
                  <a:pt x="3327833" y="2119063"/>
                </a:lnTo>
                <a:lnTo>
                  <a:pt x="3290571" y="2094831"/>
                </a:lnTo>
                <a:lnTo>
                  <a:pt x="3256482" y="2066897"/>
                </a:lnTo>
                <a:lnTo>
                  <a:pt x="3225566" y="2035268"/>
                </a:lnTo>
                <a:lnTo>
                  <a:pt x="3197823" y="1999951"/>
                </a:lnTo>
                <a:lnTo>
                  <a:pt x="3173254" y="1960952"/>
                </a:lnTo>
                <a:lnTo>
                  <a:pt x="3151858" y="1918278"/>
                </a:lnTo>
                <a:lnTo>
                  <a:pt x="3133636" y="1871936"/>
                </a:lnTo>
                <a:lnTo>
                  <a:pt x="3118587" y="1821934"/>
                </a:lnTo>
                <a:lnTo>
                  <a:pt x="4403364" y="1821934"/>
                </a:lnTo>
                <a:lnTo>
                  <a:pt x="4409794" y="1770741"/>
                </a:lnTo>
                <a:lnTo>
                  <a:pt x="4414751" y="1721020"/>
                </a:lnTo>
                <a:lnTo>
                  <a:pt x="4417942" y="1673067"/>
                </a:lnTo>
                <a:lnTo>
                  <a:pt x="4419071" y="1627175"/>
                </a:lnTo>
                <a:lnTo>
                  <a:pt x="4417822" y="1570870"/>
                </a:lnTo>
                <a:lnTo>
                  <a:pt x="4414079" y="1516379"/>
                </a:lnTo>
                <a:lnTo>
                  <a:pt x="4411209" y="1492101"/>
                </a:lnTo>
                <a:lnTo>
                  <a:pt x="3118587" y="1492101"/>
                </a:lnTo>
                <a:lnTo>
                  <a:pt x="3132892" y="1442215"/>
                </a:lnTo>
                <a:lnTo>
                  <a:pt x="3151057" y="1395581"/>
                </a:lnTo>
                <a:lnTo>
                  <a:pt x="3172929" y="1352326"/>
                </a:lnTo>
                <a:lnTo>
                  <a:pt x="3198352" y="1312581"/>
                </a:lnTo>
                <a:lnTo>
                  <a:pt x="3227172" y="1276473"/>
                </a:lnTo>
                <a:lnTo>
                  <a:pt x="3259236" y="1244131"/>
                </a:lnTo>
                <a:lnTo>
                  <a:pt x="3294387" y="1215684"/>
                </a:lnTo>
                <a:lnTo>
                  <a:pt x="3332473" y="1191260"/>
                </a:lnTo>
                <a:lnTo>
                  <a:pt x="3373338" y="1170988"/>
                </a:lnTo>
                <a:lnTo>
                  <a:pt x="3416828" y="1154997"/>
                </a:lnTo>
                <a:lnTo>
                  <a:pt x="3462789" y="1143416"/>
                </a:lnTo>
                <a:lnTo>
                  <a:pt x="3511066" y="1136373"/>
                </a:lnTo>
                <a:lnTo>
                  <a:pt x="3561505" y="1133996"/>
                </a:lnTo>
                <a:lnTo>
                  <a:pt x="4288480" y="1133996"/>
                </a:lnTo>
                <a:lnTo>
                  <a:pt x="4269333" y="1105290"/>
                </a:lnTo>
                <a:lnTo>
                  <a:pt x="4241035" y="1068176"/>
                </a:lnTo>
                <a:lnTo>
                  <a:pt x="4210319" y="1032725"/>
                </a:lnTo>
                <a:lnTo>
                  <a:pt x="4177193" y="998922"/>
                </a:lnTo>
                <a:lnTo>
                  <a:pt x="4142145" y="967094"/>
                </a:lnTo>
                <a:lnTo>
                  <a:pt x="4105667" y="937580"/>
                </a:lnTo>
                <a:lnTo>
                  <a:pt x="4067775" y="910388"/>
                </a:lnTo>
                <a:lnTo>
                  <a:pt x="4028482" y="885525"/>
                </a:lnTo>
                <a:lnTo>
                  <a:pt x="3987801" y="862997"/>
                </a:lnTo>
                <a:lnTo>
                  <a:pt x="3945747" y="842811"/>
                </a:lnTo>
                <a:lnTo>
                  <a:pt x="3902332" y="824974"/>
                </a:lnTo>
                <a:lnTo>
                  <a:pt x="3857571" y="809494"/>
                </a:lnTo>
                <a:lnTo>
                  <a:pt x="3811478" y="796376"/>
                </a:lnTo>
                <a:lnTo>
                  <a:pt x="3764066" y="785627"/>
                </a:lnTo>
                <a:lnTo>
                  <a:pt x="3715349" y="777256"/>
                </a:lnTo>
                <a:lnTo>
                  <a:pt x="3665341" y="771267"/>
                </a:lnTo>
                <a:lnTo>
                  <a:pt x="3615442" y="767766"/>
                </a:lnTo>
                <a:lnTo>
                  <a:pt x="3618313" y="767766"/>
                </a:lnTo>
                <a:lnTo>
                  <a:pt x="3561505" y="766468"/>
                </a:lnTo>
                <a:close/>
              </a:path>
              <a:path w="11535410" h="2563495">
                <a:moveTo>
                  <a:pt x="4170910" y="2013551"/>
                </a:moveTo>
                <a:lnTo>
                  <a:pt x="4132557" y="2038066"/>
                </a:lnTo>
                <a:lnTo>
                  <a:pt x="4091564" y="2061252"/>
                </a:lnTo>
                <a:lnTo>
                  <a:pt x="4048303" y="2082953"/>
                </a:lnTo>
                <a:lnTo>
                  <a:pt x="4003144" y="2103019"/>
                </a:lnTo>
                <a:lnTo>
                  <a:pt x="3956457" y="2121295"/>
                </a:lnTo>
                <a:lnTo>
                  <a:pt x="3908615" y="2137631"/>
                </a:lnTo>
                <a:lnTo>
                  <a:pt x="3859987" y="2151872"/>
                </a:lnTo>
                <a:lnTo>
                  <a:pt x="3810945" y="2163866"/>
                </a:lnTo>
                <a:lnTo>
                  <a:pt x="3761859" y="2173461"/>
                </a:lnTo>
                <a:lnTo>
                  <a:pt x="3713100" y="2180503"/>
                </a:lnTo>
                <a:lnTo>
                  <a:pt x="3665039" y="2184841"/>
                </a:lnTo>
                <a:lnTo>
                  <a:pt x="3618048" y="2186320"/>
                </a:lnTo>
                <a:lnTo>
                  <a:pt x="4268639" y="2186320"/>
                </a:lnTo>
                <a:lnTo>
                  <a:pt x="4170910" y="2013551"/>
                </a:lnTo>
                <a:close/>
              </a:path>
              <a:path w="11535410" h="2563495">
                <a:moveTo>
                  <a:pt x="4288480" y="1133996"/>
                </a:moveTo>
                <a:lnTo>
                  <a:pt x="3561505" y="1133996"/>
                </a:lnTo>
                <a:lnTo>
                  <a:pt x="3612503" y="1136373"/>
                </a:lnTo>
                <a:lnTo>
                  <a:pt x="3661013" y="1143416"/>
                </a:lnTo>
                <a:lnTo>
                  <a:pt x="3706890" y="1154997"/>
                </a:lnTo>
                <a:lnTo>
                  <a:pt x="3749987" y="1170988"/>
                </a:lnTo>
                <a:lnTo>
                  <a:pt x="3790158" y="1191260"/>
                </a:lnTo>
                <a:lnTo>
                  <a:pt x="3827258" y="1215684"/>
                </a:lnTo>
                <a:lnTo>
                  <a:pt x="3861142" y="1244131"/>
                </a:lnTo>
                <a:lnTo>
                  <a:pt x="3891662" y="1276473"/>
                </a:lnTo>
                <a:lnTo>
                  <a:pt x="3918674" y="1312581"/>
                </a:lnTo>
                <a:lnTo>
                  <a:pt x="3942031" y="1352326"/>
                </a:lnTo>
                <a:lnTo>
                  <a:pt x="3961588" y="1395581"/>
                </a:lnTo>
                <a:lnTo>
                  <a:pt x="3977199" y="1442215"/>
                </a:lnTo>
                <a:lnTo>
                  <a:pt x="3988717" y="1492101"/>
                </a:lnTo>
                <a:lnTo>
                  <a:pt x="4411209" y="1492101"/>
                </a:lnTo>
                <a:lnTo>
                  <a:pt x="4399142" y="1412781"/>
                </a:lnTo>
                <a:lnTo>
                  <a:pt x="4387961" y="1363648"/>
                </a:lnTo>
                <a:lnTo>
                  <a:pt x="4374314" y="1316272"/>
                </a:lnTo>
                <a:lnTo>
                  <a:pt x="4358208" y="1270642"/>
                </a:lnTo>
                <a:lnTo>
                  <a:pt x="4339651" y="1226742"/>
                </a:lnTo>
                <a:lnTo>
                  <a:pt x="4318647" y="1184559"/>
                </a:lnTo>
                <a:lnTo>
                  <a:pt x="4295206" y="1144080"/>
                </a:lnTo>
                <a:lnTo>
                  <a:pt x="4288480" y="1133996"/>
                </a:lnTo>
                <a:close/>
              </a:path>
              <a:path w="11535410" h="2563495">
                <a:moveTo>
                  <a:pt x="5031543" y="810446"/>
                </a:moveTo>
                <a:lnTo>
                  <a:pt x="4598049" y="810446"/>
                </a:lnTo>
                <a:lnTo>
                  <a:pt x="4598049" y="2522436"/>
                </a:lnTo>
                <a:lnTo>
                  <a:pt x="5040967" y="2522436"/>
                </a:lnTo>
                <a:lnTo>
                  <a:pt x="5040967" y="1605186"/>
                </a:lnTo>
                <a:lnTo>
                  <a:pt x="5043343" y="1551855"/>
                </a:lnTo>
                <a:lnTo>
                  <a:pt x="5050354" y="1501057"/>
                </a:lnTo>
                <a:lnTo>
                  <a:pt x="5061831" y="1453021"/>
                </a:lnTo>
                <a:lnTo>
                  <a:pt x="5077600" y="1407973"/>
                </a:lnTo>
                <a:lnTo>
                  <a:pt x="5097468" y="1366188"/>
                </a:lnTo>
                <a:lnTo>
                  <a:pt x="5121331" y="1327747"/>
                </a:lnTo>
                <a:lnTo>
                  <a:pt x="5148948" y="1293023"/>
                </a:lnTo>
                <a:lnTo>
                  <a:pt x="5180172" y="1262193"/>
                </a:lnTo>
                <a:lnTo>
                  <a:pt x="5214830" y="1235484"/>
                </a:lnTo>
                <a:lnTo>
                  <a:pt x="5252751" y="1213123"/>
                </a:lnTo>
                <a:lnTo>
                  <a:pt x="5293762" y="1195337"/>
                </a:lnTo>
                <a:lnTo>
                  <a:pt x="5337693" y="1182352"/>
                </a:lnTo>
                <a:lnTo>
                  <a:pt x="5384372" y="1174394"/>
                </a:lnTo>
                <a:lnTo>
                  <a:pt x="5433626" y="1171692"/>
                </a:lnTo>
                <a:lnTo>
                  <a:pt x="6188384" y="1171692"/>
                </a:lnTo>
                <a:lnTo>
                  <a:pt x="6171072" y="1129612"/>
                </a:lnTo>
                <a:lnTo>
                  <a:pt x="6150765" y="1088972"/>
                </a:lnTo>
                <a:lnTo>
                  <a:pt x="6127796" y="1050557"/>
                </a:lnTo>
                <a:lnTo>
                  <a:pt x="6126823" y="1049182"/>
                </a:lnTo>
                <a:lnTo>
                  <a:pt x="5031543" y="1049182"/>
                </a:lnTo>
                <a:lnTo>
                  <a:pt x="5031543" y="810446"/>
                </a:lnTo>
                <a:close/>
              </a:path>
              <a:path w="11535410" h="2563495">
                <a:moveTo>
                  <a:pt x="6188384" y="1171692"/>
                </a:moveTo>
                <a:lnTo>
                  <a:pt x="5433626" y="1171692"/>
                </a:lnTo>
                <a:lnTo>
                  <a:pt x="5478939" y="1173989"/>
                </a:lnTo>
                <a:lnTo>
                  <a:pt x="5521883" y="1180841"/>
                </a:lnTo>
                <a:lnTo>
                  <a:pt x="5562300" y="1192184"/>
                </a:lnTo>
                <a:lnTo>
                  <a:pt x="5600030" y="1207958"/>
                </a:lnTo>
                <a:lnTo>
                  <a:pt x="5634917" y="1228100"/>
                </a:lnTo>
                <a:lnTo>
                  <a:pt x="5666803" y="1252549"/>
                </a:lnTo>
                <a:lnTo>
                  <a:pt x="5695529" y="1281243"/>
                </a:lnTo>
                <a:lnTo>
                  <a:pt x="5720937" y="1314120"/>
                </a:lnTo>
                <a:lnTo>
                  <a:pt x="5742870" y="1351118"/>
                </a:lnTo>
                <a:lnTo>
                  <a:pt x="5761169" y="1392176"/>
                </a:lnTo>
                <a:lnTo>
                  <a:pt x="5775677" y="1437230"/>
                </a:lnTo>
                <a:lnTo>
                  <a:pt x="5786235" y="1486221"/>
                </a:lnTo>
                <a:lnTo>
                  <a:pt x="5792686" y="1539086"/>
                </a:lnTo>
                <a:lnTo>
                  <a:pt x="5794871" y="1595763"/>
                </a:lnTo>
                <a:lnTo>
                  <a:pt x="5794871" y="2522436"/>
                </a:lnTo>
                <a:lnTo>
                  <a:pt x="6237789" y="2522436"/>
                </a:lnTo>
                <a:lnTo>
                  <a:pt x="6237789" y="1476394"/>
                </a:lnTo>
                <a:lnTo>
                  <a:pt x="6236417" y="1420179"/>
                </a:lnTo>
                <a:lnTo>
                  <a:pt x="6232307" y="1366188"/>
                </a:lnTo>
                <a:lnTo>
                  <a:pt x="6225470" y="1314423"/>
                </a:lnTo>
                <a:lnTo>
                  <a:pt x="6215917" y="1264883"/>
                </a:lnTo>
                <a:lnTo>
                  <a:pt x="6203659" y="1217567"/>
                </a:lnTo>
                <a:lnTo>
                  <a:pt x="6188707" y="1172477"/>
                </a:lnTo>
                <a:lnTo>
                  <a:pt x="6188384" y="1171692"/>
                </a:lnTo>
                <a:close/>
              </a:path>
              <a:path w="11535410" h="2563495">
                <a:moveTo>
                  <a:pt x="5568700" y="763327"/>
                </a:moveTo>
                <a:lnTo>
                  <a:pt x="5513586" y="765413"/>
                </a:lnTo>
                <a:lnTo>
                  <a:pt x="5460015" y="771540"/>
                </a:lnTo>
                <a:lnTo>
                  <a:pt x="5408195" y="781510"/>
                </a:lnTo>
                <a:lnTo>
                  <a:pt x="5358331" y="795126"/>
                </a:lnTo>
                <a:lnTo>
                  <a:pt x="5310629" y="812190"/>
                </a:lnTo>
                <a:lnTo>
                  <a:pt x="5265294" y="832506"/>
                </a:lnTo>
                <a:lnTo>
                  <a:pt x="5222533" y="855876"/>
                </a:lnTo>
                <a:lnTo>
                  <a:pt x="5182551" y="882103"/>
                </a:lnTo>
                <a:lnTo>
                  <a:pt x="5145555" y="910989"/>
                </a:lnTo>
                <a:lnTo>
                  <a:pt x="5111751" y="942338"/>
                </a:lnTo>
                <a:lnTo>
                  <a:pt x="5081343" y="975951"/>
                </a:lnTo>
                <a:lnTo>
                  <a:pt x="5054539" y="1011631"/>
                </a:lnTo>
                <a:lnTo>
                  <a:pt x="5031543" y="1049182"/>
                </a:lnTo>
                <a:lnTo>
                  <a:pt x="6126823" y="1049182"/>
                </a:lnTo>
                <a:lnTo>
                  <a:pt x="6102177" y="1014366"/>
                </a:lnTo>
                <a:lnTo>
                  <a:pt x="6073918" y="980402"/>
                </a:lnTo>
                <a:lnTo>
                  <a:pt x="6043031" y="948662"/>
                </a:lnTo>
                <a:lnTo>
                  <a:pt x="6007132" y="916732"/>
                </a:lnTo>
                <a:lnTo>
                  <a:pt x="5969704" y="887776"/>
                </a:lnTo>
                <a:lnTo>
                  <a:pt x="5930774" y="861808"/>
                </a:lnTo>
                <a:lnTo>
                  <a:pt x="5890372" y="838843"/>
                </a:lnTo>
                <a:lnTo>
                  <a:pt x="5848525" y="818893"/>
                </a:lnTo>
                <a:lnTo>
                  <a:pt x="5805263" y="801973"/>
                </a:lnTo>
                <a:lnTo>
                  <a:pt x="5760612" y="788099"/>
                </a:lnTo>
                <a:lnTo>
                  <a:pt x="5714602" y="777282"/>
                </a:lnTo>
                <a:lnTo>
                  <a:pt x="5667262" y="769539"/>
                </a:lnTo>
                <a:lnTo>
                  <a:pt x="5618618" y="764882"/>
                </a:lnTo>
                <a:lnTo>
                  <a:pt x="5568700" y="763327"/>
                </a:lnTo>
                <a:close/>
              </a:path>
              <a:path w="11535410" h="2563495">
                <a:moveTo>
                  <a:pt x="7050494" y="1181115"/>
                </a:moveTo>
                <a:lnTo>
                  <a:pt x="6607575" y="1181115"/>
                </a:lnTo>
                <a:lnTo>
                  <a:pt x="6607575" y="1887900"/>
                </a:lnTo>
                <a:lnTo>
                  <a:pt x="6608732" y="1944477"/>
                </a:lnTo>
                <a:lnTo>
                  <a:pt x="6612197" y="1998655"/>
                </a:lnTo>
                <a:lnTo>
                  <a:pt x="6617962" y="2050425"/>
                </a:lnTo>
                <a:lnTo>
                  <a:pt x="6626019" y="2099775"/>
                </a:lnTo>
                <a:lnTo>
                  <a:pt x="6636362" y="2146695"/>
                </a:lnTo>
                <a:lnTo>
                  <a:pt x="6648982" y="2191173"/>
                </a:lnTo>
                <a:lnTo>
                  <a:pt x="6663871" y="2233200"/>
                </a:lnTo>
                <a:lnTo>
                  <a:pt x="6681022" y="2272763"/>
                </a:lnTo>
                <a:lnTo>
                  <a:pt x="6700427" y="2309852"/>
                </a:lnTo>
                <a:lnTo>
                  <a:pt x="6722078" y="2344456"/>
                </a:lnTo>
                <a:lnTo>
                  <a:pt x="6745967" y="2376565"/>
                </a:lnTo>
                <a:lnTo>
                  <a:pt x="6772087" y="2406168"/>
                </a:lnTo>
                <a:lnTo>
                  <a:pt x="6800430" y="2433253"/>
                </a:lnTo>
                <a:lnTo>
                  <a:pt x="6830988" y="2457810"/>
                </a:lnTo>
                <a:lnTo>
                  <a:pt x="6863754" y="2479829"/>
                </a:lnTo>
                <a:lnTo>
                  <a:pt x="6898719" y="2499297"/>
                </a:lnTo>
                <a:lnTo>
                  <a:pt x="6935876" y="2516205"/>
                </a:lnTo>
                <a:lnTo>
                  <a:pt x="6975217" y="2530542"/>
                </a:lnTo>
                <a:lnTo>
                  <a:pt x="7016735" y="2542296"/>
                </a:lnTo>
                <a:lnTo>
                  <a:pt x="7060422" y="2551457"/>
                </a:lnTo>
                <a:lnTo>
                  <a:pt x="7106269" y="2558014"/>
                </a:lnTo>
                <a:lnTo>
                  <a:pt x="7154270" y="2561956"/>
                </a:lnTo>
                <a:lnTo>
                  <a:pt x="7204416" y="2563272"/>
                </a:lnTo>
                <a:lnTo>
                  <a:pt x="7257615" y="2562104"/>
                </a:lnTo>
                <a:lnTo>
                  <a:pt x="7309284" y="2558599"/>
                </a:lnTo>
                <a:lnTo>
                  <a:pt x="7359452" y="2552758"/>
                </a:lnTo>
                <a:lnTo>
                  <a:pt x="7408148" y="2544580"/>
                </a:lnTo>
                <a:lnTo>
                  <a:pt x="7455399" y="2534066"/>
                </a:lnTo>
                <a:lnTo>
                  <a:pt x="7501234" y="2521216"/>
                </a:lnTo>
                <a:lnTo>
                  <a:pt x="7545681" y="2506029"/>
                </a:lnTo>
                <a:lnTo>
                  <a:pt x="7588769" y="2488505"/>
                </a:lnTo>
                <a:lnTo>
                  <a:pt x="7630526" y="2468645"/>
                </a:lnTo>
                <a:lnTo>
                  <a:pt x="7670980" y="2446448"/>
                </a:lnTo>
                <a:lnTo>
                  <a:pt x="7710160" y="2421915"/>
                </a:lnTo>
                <a:lnTo>
                  <a:pt x="7611507" y="2161190"/>
                </a:lnTo>
                <a:lnTo>
                  <a:pt x="7292371" y="2161190"/>
                </a:lnTo>
                <a:lnTo>
                  <a:pt x="7246669" y="2158175"/>
                </a:lnTo>
                <a:lnTo>
                  <a:pt x="7205698" y="2149128"/>
                </a:lnTo>
                <a:lnTo>
                  <a:pt x="7169476" y="2134050"/>
                </a:lnTo>
                <a:lnTo>
                  <a:pt x="7111356" y="2085800"/>
                </a:lnTo>
                <a:lnTo>
                  <a:pt x="7089496" y="2052628"/>
                </a:lnTo>
                <a:lnTo>
                  <a:pt x="7072461" y="2013425"/>
                </a:lnTo>
                <a:lnTo>
                  <a:pt x="7060270" y="1968191"/>
                </a:lnTo>
                <a:lnTo>
                  <a:pt x="7052941" y="1916925"/>
                </a:lnTo>
                <a:lnTo>
                  <a:pt x="7050494" y="1859629"/>
                </a:lnTo>
                <a:lnTo>
                  <a:pt x="7050494" y="1181115"/>
                </a:lnTo>
                <a:close/>
              </a:path>
              <a:path w="11535410" h="2563495">
                <a:moveTo>
                  <a:pt x="7578226" y="2073235"/>
                </a:moveTo>
                <a:lnTo>
                  <a:pt x="7526948" y="2100474"/>
                </a:lnTo>
                <a:lnTo>
                  <a:pt x="7476892" y="2122564"/>
                </a:lnTo>
                <a:lnTo>
                  <a:pt x="7428231" y="2139594"/>
                </a:lnTo>
                <a:lnTo>
                  <a:pt x="7381141" y="2151650"/>
                </a:lnTo>
                <a:lnTo>
                  <a:pt x="7335797" y="2158820"/>
                </a:lnTo>
                <a:lnTo>
                  <a:pt x="7292371" y="2161190"/>
                </a:lnTo>
                <a:lnTo>
                  <a:pt x="7611507" y="2161190"/>
                </a:lnTo>
                <a:lnTo>
                  <a:pt x="7578226" y="2073235"/>
                </a:lnTo>
                <a:close/>
              </a:path>
              <a:path w="11535410" h="2563495">
                <a:moveTo>
                  <a:pt x="7615922" y="810446"/>
                </a:moveTo>
                <a:lnTo>
                  <a:pt x="6328003" y="810446"/>
                </a:lnTo>
                <a:lnTo>
                  <a:pt x="6328003" y="1181115"/>
                </a:lnTo>
                <a:lnTo>
                  <a:pt x="7615922" y="1181115"/>
                </a:lnTo>
                <a:lnTo>
                  <a:pt x="7615922" y="810446"/>
                </a:lnTo>
                <a:close/>
              </a:path>
              <a:path w="11535410" h="2563495">
                <a:moveTo>
                  <a:pt x="7050494" y="204182"/>
                </a:moveTo>
                <a:lnTo>
                  <a:pt x="6610717" y="204182"/>
                </a:lnTo>
                <a:lnTo>
                  <a:pt x="6610717" y="810446"/>
                </a:lnTo>
                <a:lnTo>
                  <a:pt x="7050494" y="810446"/>
                </a:lnTo>
                <a:lnTo>
                  <a:pt x="7050494" y="204182"/>
                </a:lnTo>
                <a:close/>
              </a:path>
              <a:path w="11535410" h="2563495">
                <a:moveTo>
                  <a:pt x="8047884" y="77135"/>
                </a:moveTo>
                <a:lnTo>
                  <a:pt x="8000296" y="77135"/>
                </a:lnTo>
                <a:lnTo>
                  <a:pt x="7953353" y="84814"/>
                </a:lnTo>
                <a:lnTo>
                  <a:pt x="7908350" y="100171"/>
                </a:lnTo>
                <a:lnTo>
                  <a:pt x="7866578" y="123207"/>
                </a:lnTo>
                <a:lnTo>
                  <a:pt x="7829331" y="153922"/>
                </a:lnTo>
                <a:lnTo>
                  <a:pt x="7798617" y="190234"/>
                </a:lnTo>
                <a:lnTo>
                  <a:pt x="7775581" y="231277"/>
                </a:lnTo>
                <a:lnTo>
                  <a:pt x="7760223" y="275733"/>
                </a:lnTo>
                <a:lnTo>
                  <a:pt x="7752545" y="322283"/>
                </a:lnTo>
                <a:lnTo>
                  <a:pt x="7752545" y="369609"/>
                </a:lnTo>
                <a:lnTo>
                  <a:pt x="7760223" y="416392"/>
                </a:lnTo>
                <a:lnTo>
                  <a:pt x="7775581" y="461313"/>
                </a:lnTo>
                <a:lnTo>
                  <a:pt x="7798617" y="503054"/>
                </a:lnTo>
                <a:lnTo>
                  <a:pt x="7829331" y="540297"/>
                </a:lnTo>
                <a:lnTo>
                  <a:pt x="7866578" y="571012"/>
                </a:lnTo>
                <a:lnTo>
                  <a:pt x="7908350" y="594048"/>
                </a:lnTo>
                <a:lnTo>
                  <a:pt x="7953353" y="609405"/>
                </a:lnTo>
                <a:lnTo>
                  <a:pt x="8000296" y="617084"/>
                </a:lnTo>
                <a:lnTo>
                  <a:pt x="8047884" y="617084"/>
                </a:lnTo>
                <a:lnTo>
                  <a:pt x="8094827" y="609405"/>
                </a:lnTo>
                <a:lnTo>
                  <a:pt x="8139830" y="594048"/>
                </a:lnTo>
                <a:lnTo>
                  <a:pt x="8181601" y="571012"/>
                </a:lnTo>
                <a:lnTo>
                  <a:pt x="8218848" y="540297"/>
                </a:lnTo>
                <a:lnTo>
                  <a:pt x="8249563" y="503054"/>
                </a:lnTo>
                <a:lnTo>
                  <a:pt x="8272599" y="461313"/>
                </a:lnTo>
                <a:lnTo>
                  <a:pt x="8287956" y="416392"/>
                </a:lnTo>
                <a:lnTo>
                  <a:pt x="8295635" y="369609"/>
                </a:lnTo>
                <a:lnTo>
                  <a:pt x="8295635" y="322283"/>
                </a:lnTo>
                <a:lnTo>
                  <a:pt x="8287956" y="275733"/>
                </a:lnTo>
                <a:lnTo>
                  <a:pt x="8272599" y="231277"/>
                </a:lnTo>
                <a:lnTo>
                  <a:pt x="8249563" y="190234"/>
                </a:lnTo>
                <a:lnTo>
                  <a:pt x="8218848" y="153922"/>
                </a:lnTo>
                <a:lnTo>
                  <a:pt x="8181601" y="123207"/>
                </a:lnTo>
                <a:lnTo>
                  <a:pt x="8139830" y="100171"/>
                </a:lnTo>
                <a:lnTo>
                  <a:pt x="8094827" y="84814"/>
                </a:lnTo>
                <a:lnTo>
                  <a:pt x="8047884" y="77135"/>
                </a:lnTo>
                <a:close/>
              </a:path>
              <a:path w="11535410" h="2563495">
                <a:moveTo>
                  <a:pt x="8243978" y="810446"/>
                </a:moveTo>
                <a:lnTo>
                  <a:pt x="7801060" y="810446"/>
                </a:lnTo>
                <a:lnTo>
                  <a:pt x="7801060" y="2522436"/>
                </a:lnTo>
                <a:lnTo>
                  <a:pt x="8243978" y="2522436"/>
                </a:lnTo>
                <a:lnTo>
                  <a:pt x="8243978" y="810446"/>
                </a:lnTo>
                <a:close/>
              </a:path>
              <a:path w="11535410" h="2563495">
                <a:moveTo>
                  <a:pt x="9090722" y="1181115"/>
                </a:moveTo>
                <a:lnTo>
                  <a:pt x="8647803" y="1181115"/>
                </a:lnTo>
                <a:lnTo>
                  <a:pt x="8647803" y="1887900"/>
                </a:lnTo>
                <a:lnTo>
                  <a:pt x="8648869" y="1940075"/>
                </a:lnTo>
                <a:lnTo>
                  <a:pt x="8648959" y="1944477"/>
                </a:lnTo>
                <a:lnTo>
                  <a:pt x="8652424" y="1998655"/>
                </a:lnTo>
                <a:lnTo>
                  <a:pt x="8658189" y="2050425"/>
                </a:lnTo>
                <a:lnTo>
                  <a:pt x="8666247" y="2099775"/>
                </a:lnTo>
                <a:lnTo>
                  <a:pt x="8676590" y="2146695"/>
                </a:lnTo>
                <a:lnTo>
                  <a:pt x="8689209" y="2191173"/>
                </a:lnTo>
                <a:lnTo>
                  <a:pt x="8704099" y="2233200"/>
                </a:lnTo>
                <a:lnTo>
                  <a:pt x="8721249" y="2272763"/>
                </a:lnTo>
                <a:lnTo>
                  <a:pt x="8740654" y="2309852"/>
                </a:lnTo>
                <a:lnTo>
                  <a:pt x="8762305" y="2344456"/>
                </a:lnTo>
                <a:lnTo>
                  <a:pt x="8786194" y="2376565"/>
                </a:lnTo>
                <a:lnTo>
                  <a:pt x="8812314" y="2406168"/>
                </a:lnTo>
                <a:lnTo>
                  <a:pt x="8840657" y="2433253"/>
                </a:lnTo>
                <a:lnTo>
                  <a:pt x="8871215" y="2457810"/>
                </a:lnTo>
                <a:lnTo>
                  <a:pt x="8903981" y="2479829"/>
                </a:lnTo>
                <a:lnTo>
                  <a:pt x="8938946" y="2499297"/>
                </a:lnTo>
                <a:lnTo>
                  <a:pt x="8976338" y="2516291"/>
                </a:lnTo>
                <a:lnTo>
                  <a:pt x="9015445" y="2530542"/>
                </a:lnTo>
                <a:lnTo>
                  <a:pt x="9056963" y="2542296"/>
                </a:lnTo>
                <a:lnTo>
                  <a:pt x="9101131" y="2551558"/>
                </a:lnTo>
                <a:lnTo>
                  <a:pt x="9101356" y="2551558"/>
                </a:lnTo>
                <a:lnTo>
                  <a:pt x="9146893" y="2558070"/>
                </a:lnTo>
                <a:lnTo>
                  <a:pt x="9147188" y="2558070"/>
                </a:lnTo>
                <a:lnTo>
                  <a:pt x="9194706" y="2561973"/>
                </a:lnTo>
                <a:lnTo>
                  <a:pt x="9244644" y="2563272"/>
                </a:lnTo>
                <a:lnTo>
                  <a:pt x="9297842" y="2562104"/>
                </a:lnTo>
                <a:lnTo>
                  <a:pt x="9349511" y="2558599"/>
                </a:lnTo>
                <a:lnTo>
                  <a:pt x="9399679" y="2552758"/>
                </a:lnTo>
                <a:lnTo>
                  <a:pt x="9448375" y="2544580"/>
                </a:lnTo>
                <a:lnTo>
                  <a:pt x="9495626" y="2534066"/>
                </a:lnTo>
                <a:lnTo>
                  <a:pt x="9541461" y="2521216"/>
                </a:lnTo>
                <a:lnTo>
                  <a:pt x="9585909" y="2506029"/>
                </a:lnTo>
                <a:lnTo>
                  <a:pt x="9628997" y="2488505"/>
                </a:lnTo>
                <a:lnTo>
                  <a:pt x="9670754" y="2468645"/>
                </a:lnTo>
                <a:lnTo>
                  <a:pt x="9711208" y="2446448"/>
                </a:lnTo>
                <a:lnTo>
                  <a:pt x="9750387" y="2421915"/>
                </a:lnTo>
                <a:lnTo>
                  <a:pt x="9651734" y="2161190"/>
                </a:lnTo>
                <a:lnTo>
                  <a:pt x="9332599" y="2161190"/>
                </a:lnTo>
                <a:lnTo>
                  <a:pt x="9286897" y="2158175"/>
                </a:lnTo>
                <a:lnTo>
                  <a:pt x="9245925" y="2149128"/>
                </a:lnTo>
                <a:lnTo>
                  <a:pt x="9209703" y="2134050"/>
                </a:lnTo>
                <a:lnTo>
                  <a:pt x="9151583" y="2085800"/>
                </a:lnTo>
                <a:lnTo>
                  <a:pt x="9129723" y="2052628"/>
                </a:lnTo>
                <a:lnTo>
                  <a:pt x="9112688" y="2013425"/>
                </a:lnTo>
                <a:lnTo>
                  <a:pt x="9100497" y="1968191"/>
                </a:lnTo>
                <a:lnTo>
                  <a:pt x="9093169" y="1916925"/>
                </a:lnTo>
                <a:lnTo>
                  <a:pt x="9090722" y="1859629"/>
                </a:lnTo>
                <a:lnTo>
                  <a:pt x="9090722" y="1181115"/>
                </a:lnTo>
                <a:close/>
              </a:path>
              <a:path w="11535410" h="2563495">
                <a:moveTo>
                  <a:pt x="10567509" y="766468"/>
                </a:moveTo>
                <a:lnTo>
                  <a:pt x="10516257" y="767766"/>
                </a:lnTo>
                <a:lnTo>
                  <a:pt x="10466173" y="771661"/>
                </a:lnTo>
                <a:lnTo>
                  <a:pt x="10417271" y="778152"/>
                </a:lnTo>
                <a:lnTo>
                  <a:pt x="10369563" y="787239"/>
                </a:lnTo>
                <a:lnTo>
                  <a:pt x="10323065" y="798923"/>
                </a:lnTo>
                <a:lnTo>
                  <a:pt x="10277789" y="813203"/>
                </a:lnTo>
                <a:lnTo>
                  <a:pt x="10233749" y="830079"/>
                </a:lnTo>
                <a:lnTo>
                  <a:pt x="10190960" y="849552"/>
                </a:lnTo>
                <a:lnTo>
                  <a:pt x="10149434" y="871621"/>
                </a:lnTo>
                <a:lnTo>
                  <a:pt x="10109186" y="896286"/>
                </a:lnTo>
                <a:lnTo>
                  <a:pt x="10070230" y="923548"/>
                </a:lnTo>
                <a:lnTo>
                  <a:pt x="10032578" y="953406"/>
                </a:lnTo>
                <a:lnTo>
                  <a:pt x="9996245" y="985860"/>
                </a:lnTo>
                <a:lnTo>
                  <a:pt x="9961244" y="1020911"/>
                </a:lnTo>
                <a:lnTo>
                  <a:pt x="9928118" y="1057307"/>
                </a:lnTo>
                <a:lnTo>
                  <a:pt x="9897402" y="1095138"/>
                </a:lnTo>
                <a:lnTo>
                  <a:pt x="9869105" y="1134398"/>
                </a:lnTo>
                <a:lnTo>
                  <a:pt x="9843232" y="1175080"/>
                </a:lnTo>
                <a:lnTo>
                  <a:pt x="9819790" y="1217177"/>
                </a:lnTo>
                <a:lnTo>
                  <a:pt x="9798787" y="1260682"/>
                </a:lnTo>
                <a:lnTo>
                  <a:pt x="9780229" y="1305588"/>
                </a:lnTo>
                <a:lnTo>
                  <a:pt x="9764123" y="1351889"/>
                </a:lnTo>
                <a:lnTo>
                  <a:pt x="9750476" y="1399576"/>
                </a:lnTo>
                <a:lnTo>
                  <a:pt x="9739295" y="1448645"/>
                </a:lnTo>
                <a:lnTo>
                  <a:pt x="9730587" y="1499087"/>
                </a:lnTo>
                <a:lnTo>
                  <a:pt x="9724358" y="1550896"/>
                </a:lnTo>
                <a:lnTo>
                  <a:pt x="9720616" y="1604066"/>
                </a:lnTo>
                <a:lnTo>
                  <a:pt x="9719367" y="1658588"/>
                </a:lnTo>
                <a:lnTo>
                  <a:pt x="9720570" y="1713158"/>
                </a:lnTo>
                <a:lnTo>
                  <a:pt x="9724184" y="1766472"/>
                </a:lnTo>
                <a:lnTo>
                  <a:pt x="9730216" y="1818521"/>
                </a:lnTo>
                <a:lnTo>
                  <a:pt x="9738673" y="1869300"/>
                </a:lnTo>
                <a:lnTo>
                  <a:pt x="9749561" y="1918801"/>
                </a:lnTo>
                <a:lnTo>
                  <a:pt x="9762887" y="1967018"/>
                </a:lnTo>
                <a:lnTo>
                  <a:pt x="9778658" y="2013944"/>
                </a:lnTo>
                <a:lnTo>
                  <a:pt x="9796882" y="2059571"/>
                </a:lnTo>
                <a:lnTo>
                  <a:pt x="9817565" y="2103893"/>
                </a:lnTo>
                <a:lnTo>
                  <a:pt x="9840601" y="2146695"/>
                </a:lnTo>
                <a:lnTo>
                  <a:pt x="9866335" y="2188595"/>
                </a:lnTo>
                <a:lnTo>
                  <a:pt x="9894435" y="2228961"/>
                </a:lnTo>
                <a:lnTo>
                  <a:pt x="9925023" y="2267995"/>
                </a:lnTo>
                <a:lnTo>
                  <a:pt x="9958103" y="2305689"/>
                </a:lnTo>
                <a:lnTo>
                  <a:pt x="9993105" y="2341366"/>
                </a:lnTo>
                <a:lnTo>
                  <a:pt x="10029446" y="2374357"/>
                </a:lnTo>
                <a:lnTo>
                  <a:pt x="10067119" y="2404669"/>
                </a:lnTo>
                <a:lnTo>
                  <a:pt x="10106118" y="2432310"/>
                </a:lnTo>
                <a:lnTo>
                  <a:pt x="10146436" y="2457286"/>
                </a:lnTo>
                <a:lnTo>
                  <a:pt x="10188066" y="2479603"/>
                </a:lnTo>
                <a:lnTo>
                  <a:pt x="10231074" y="2499297"/>
                </a:lnTo>
                <a:lnTo>
                  <a:pt x="10275234" y="2516291"/>
                </a:lnTo>
                <a:lnTo>
                  <a:pt x="10320758" y="2530675"/>
                </a:lnTo>
                <a:lnTo>
                  <a:pt x="10367567" y="2542428"/>
                </a:lnTo>
                <a:lnTo>
                  <a:pt x="10415653" y="2551558"/>
                </a:lnTo>
                <a:lnTo>
                  <a:pt x="10465010" y="2558070"/>
                </a:lnTo>
                <a:lnTo>
                  <a:pt x="10515631" y="2561973"/>
                </a:lnTo>
                <a:lnTo>
                  <a:pt x="10567509" y="2563272"/>
                </a:lnTo>
                <a:lnTo>
                  <a:pt x="10620976" y="2561634"/>
                </a:lnTo>
                <a:lnTo>
                  <a:pt x="10673003" y="2556713"/>
                </a:lnTo>
                <a:lnTo>
                  <a:pt x="10723590" y="2548499"/>
                </a:lnTo>
                <a:lnTo>
                  <a:pt x="10772738" y="2536979"/>
                </a:lnTo>
                <a:lnTo>
                  <a:pt x="10820446" y="2522143"/>
                </a:lnTo>
                <a:lnTo>
                  <a:pt x="10866714" y="2503981"/>
                </a:lnTo>
                <a:lnTo>
                  <a:pt x="10911542" y="2482481"/>
                </a:lnTo>
                <a:lnTo>
                  <a:pt x="10954931" y="2457633"/>
                </a:lnTo>
                <a:lnTo>
                  <a:pt x="10996880" y="2429425"/>
                </a:lnTo>
                <a:lnTo>
                  <a:pt x="11037389" y="2397847"/>
                </a:lnTo>
                <a:lnTo>
                  <a:pt x="11076459" y="2362888"/>
                </a:lnTo>
                <a:lnTo>
                  <a:pt x="11114088" y="2324536"/>
                </a:lnTo>
                <a:lnTo>
                  <a:pt x="11535019" y="2324536"/>
                </a:lnTo>
                <a:lnTo>
                  <a:pt x="11535019" y="2161190"/>
                </a:lnTo>
                <a:lnTo>
                  <a:pt x="10639758" y="2161190"/>
                </a:lnTo>
                <a:lnTo>
                  <a:pt x="10589099" y="2158975"/>
                </a:lnTo>
                <a:lnTo>
                  <a:pt x="10540759" y="2152306"/>
                </a:lnTo>
                <a:lnTo>
                  <a:pt x="10494701" y="2141146"/>
                </a:lnTo>
                <a:lnTo>
                  <a:pt x="10450889" y="2125458"/>
                </a:lnTo>
                <a:lnTo>
                  <a:pt x="10409286" y="2105206"/>
                </a:lnTo>
                <a:lnTo>
                  <a:pt x="10369854" y="2080352"/>
                </a:lnTo>
                <a:lnTo>
                  <a:pt x="10332558" y="2050859"/>
                </a:lnTo>
                <a:lnTo>
                  <a:pt x="10297359" y="2016692"/>
                </a:lnTo>
                <a:lnTo>
                  <a:pt x="10265401" y="1979285"/>
                </a:lnTo>
                <a:lnTo>
                  <a:pt x="10237823" y="1940075"/>
                </a:lnTo>
                <a:lnTo>
                  <a:pt x="10214589" y="1899023"/>
                </a:lnTo>
                <a:lnTo>
                  <a:pt x="10195662" y="1856095"/>
                </a:lnTo>
                <a:lnTo>
                  <a:pt x="10181005" y="1811252"/>
                </a:lnTo>
                <a:lnTo>
                  <a:pt x="10170581" y="1764458"/>
                </a:lnTo>
                <a:lnTo>
                  <a:pt x="10164354" y="1715677"/>
                </a:lnTo>
                <a:lnTo>
                  <a:pt x="10162286" y="1664870"/>
                </a:lnTo>
                <a:lnTo>
                  <a:pt x="10164347" y="1615101"/>
                </a:lnTo>
                <a:lnTo>
                  <a:pt x="10170532" y="1567098"/>
                </a:lnTo>
                <a:lnTo>
                  <a:pt x="10180839" y="1520863"/>
                </a:lnTo>
                <a:lnTo>
                  <a:pt x="10195269" y="1476394"/>
                </a:lnTo>
                <a:lnTo>
                  <a:pt x="10213822" y="1433693"/>
                </a:lnTo>
                <a:lnTo>
                  <a:pt x="10236498" y="1392758"/>
                </a:lnTo>
                <a:lnTo>
                  <a:pt x="10263297" y="1353591"/>
                </a:lnTo>
                <a:lnTo>
                  <a:pt x="10294219" y="1316190"/>
                </a:lnTo>
                <a:lnTo>
                  <a:pt x="10329423" y="1282022"/>
                </a:lnTo>
                <a:lnTo>
                  <a:pt x="10366762" y="1252530"/>
                </a:lnTo>
                <a:lnTo>
                  <a:pt x="10406310" y="1227676"/>
                </a:lnTo>
                <a:lnTo>
                  <a:pt x="10448141" y="1207424"/>
                </a:lnTo>
                <a:lnTo>
                  <a:pt x="10492327" y="1191736"/>
                </a:lnTo>
                <a:lnTo>
                  <a:pt x="10538943" y="1180576"/>
                </a:lnTo>
                <a:lnTo>
                  <a:pt x="10588062" y="1173907"/>
                </a:lnTo>
                <a:lnTo>
                  <a:pt x="10639758" y="1171692"/>
                </a:lnTo>
                <a:lnTo>
                  <a:pt x="11535019" y="1171692"/>
                </a:lnTo>
                <a:lnTo>
                  <a:pt x="11535019" y="1014628"/>
                </a:lnTo>
                <a:lnTo>
                  <a:pt x="11114088" y="1014628"/>
                </a:lnTo>
                <a:lnTo>
                  <a:pt x="11078736" y="977712"/>
                </a:lnTo>
                <a:lnTo>
                  <a:pt x="11042267" y="943799"/>
                </a:lnTo>
                <a:lnTo>
                  <a:pt x="11004684" y="912880"/>
                </a:lnTo>
                <a:lnTo>
                  <a:pt x="10965985" y="884946"/>
                </a:lnTo>
                <a:lnTo>
                  <a:pt x="10926171" y="859988"/>
                </a:lnTo>
                <a:lnTo>
                  <a:pt x="10885242" y="838000"/>
                </a:lnTo>
                <a:lnTo>
                  <a:pt x="10843197" y="818970"/>
                </a:lnTo>
                <a:lnTo>
                  <a:pt x="10800037" y="802892"/>
                </a:lnTo>
                <a:lnTo>
                  <a:pt x="10755762" y="789757"/>
                </a:lnTo>
                <a:lnTo>
                  <a:pt x="10710371" y="779555"/>
                </a:lnTo>
                <a:lnTo>
                  <a:pt x="10663866" y="772279"/>
                </a:lnTo>
                <a:lnTo>
                  <a:pt x="10616245" y="767920"/>
                </a:lnTo>
                <a:lnTo>
                  <a:pt x="10567509" y="766468"/>
                </a:lnTo>
                <a:close/>
              </a:path>
              <a:path w="11535410" h="2563495">
                <a:moveTo>
                  <a:pt x="11535019" y="2324536"/>
                </a:moveTo>
                <a:lnTo>
                  <a:pt x="11114088" y="2324536"/>
                </a:lnTo>
                <a:lnTo>
                  <a:pt x="11114088" y="2522436"/>
                </a:lnTo>
                <a:lnTo>
                  <a:pt x="11535019" y="2522436"/>
                </a:lnTo>
                <a:lnTo>
                  <a:pt x="11535019" y="2324536"/>
                </a:lnTo>
                <a:close/>
              </a:path>
              <a:path w="11535410" h="2563495">
                <a:moveTo>
                  <a:pt x="9618454" y="2073235"/>
                </a:moveTo>
                <a:lnTo>
                  <a:pt x="9567176" y="2100474"/>
                </a:lnTo>
                <a:lnTo>
                  <a:pt x="9517119" y="2122564"/>
                </a:lnTo>
                <a:lnTo>
                  <a:pt x="9468459" y="2139594"/>
                </a:lnTo>
                <a:lnTo>
                  <a:pt x="9421369" y="2151650"/>
                </a:lnTo>
                <a:lnTo>
                  <a:pt x="9376024" y="2158820"/>
                </a:lnTo>
                <a:lnTo>
                  <a:pt x="9332599" y="2161190"/>
                </a:lnTo>
                <a:lnTo>
                  <a:pt x="9651734" y="2161190"/>
                </a:lnTo>
                <a:lnTo>
                  <a:pt x="9618454" y="2073235"/>
                </a:lnTo>
                <a:close/>
              </a:path>
              <a:path w="11535410" h="2563495">
                <a:moveTo>
                  <a:pt x="11535019" y="1171692"/>
                </a:moveTo>
                <a:lnTo>
                  <a:pt x="10639758" y="1171692"/>
                </a:lnTo>
                <a:lnTo>
                  <a:pt x="10690417" y="1173907"/>
                </a:lnTo>
                <a:lnTo>
                  <a:pt x="10738757" y="1180576"/>
                </a:lnTo>
                <a:lnTo>
                  <a:pt x="10784814" y="1191736"/>
                </a:lnTo>
                <a:lnTo>
                  <a:pt x="10828626" y="1207424"/>
                </a:lnTo>
                <a:lnTo>
                  <a:pt x="10870230" y="1227676"/>
                </a:lnTo>
                <a:lnTo>
                  <a:pt x="10909661" y="1252530"/>
                </a:lnTo>
                <a:lnTo>
                  <a:pt x="10946958" y="1282022"/>
                </a:lnTo>
                <a:lnTo>
                  <a:pt x="10982156" y="1316190"/>
                </a:lnTo>
                <a:lnTo>
                  <a:pt x="11014250" y="1353591"/>
                </a:lnTo>
                <a:lnTo>
                  <a:pt x="11042184" y="1392758"/>
                </a:lnTo>
                <a:lnTo>
                  <a:pt x="11065921" y="1433693"/>
                </a:lnTo>
                <a:lnTo>
                  <a:pt x="11085425" y="1476394"/>
                </a:lnTo>
                <a:lnTo>
                  <a:pt x="11100659" y="1520863"/>
                </a:lnTo>
                <a:lnTo>
                  <a:pt x="11111586" y="1567098"/>
                </a:lnTo>
                <a:lnTo>
                  <a:pt x="11118169" y="1615101"/>
                </a:lnTo>
                <a:lnTo>
                  <a:pt x="11120372" y="1664870"/>
                </a:lnTo>
                <a:lnTo>
                  <a:pt x="11118279" y="1713158"/>
                </a:lnTo>
                <a:lnTo>
                  <a:pt x="11118169" y="1715677"/>
                </a:lnTo>
                <a:lnTo>
                  <a:pt x="11111586" y="1764458"/>
                </a:lnTo>
                <a:lnTo>
                  <a:pt x="11100659" y="1811252"/>
                </a:lnTo>
                <a:lnTo>
                  <a:pt x="11085425" y="1856095"/>
                </a:lnTo>
                <a:lnTo>
                  <a:pt x="11065921" y="1899023"/>
                </a:lnTo>
                <a:lnTo>
                  <a:pt x="11042184" y="1940075"/>
                </a:lnTo>
                <a:lnTo>
                  <a:pt x="11014250" y="1979285"/>
                </a:lnTo>
                <a:lnTo>
                  <a:pt x="10982156" y="2016692"/>
                </a:lnTo>
                <a:lnTo>
                  <a:pt x="10946958" y="2050859"/>
                </a:lnTo>
                <a:lnTo>
                  <a:pt x="10909661" y="2080352"/>
                </a:lnTo>
                <a:lnTo>
                  <a:pt x="10870230" y="2105206"/>
                </a:lnTo>
                <a:lnTo>
                  <a:pt x="10828626" y="2125458"/>
                </a:lnTo>
                <a:lnTo>
                  <a:pt x="10784814" y="2141146"/>
                </a:lnTo>
                <a:lnTo>
                  <a:pt x="10738757" y="2152306"/>
                </a:lnTo>
                <a:lnTo>
                  <a:pt x="10690417" y="2158975"/>
                </a:lnTo>
                <a:lnTo>
                  <a:pt x="10639758" y="2161190"/>
                </a:lnTo>
                <a:lnTo>
                  <a:pt x="11535019" y="2161190"/>
                </a:lnTo>
                <a:lnTo>
                  <a:pt x="11535019" y="1171692"/>
                </a:lnTo>
                <a:close/>
              </a:path>
              <a:path w="11535410" h="2563495">
                <a:moveTo>
                  <a:pt x="9656149" y="810446"/>
                </a:moveTo>
                <a:lnTo>
                  <a:pt x="8368230" y="810446"/>
                </a:lnTo>
                <a:lnTo>
                  <a:pt x="8368230" y="1181115"/>
                </a:lnTo>
                <a:lnTo>
                  <a:pt x="9656149" y="1181115"/>
                </a:lnTo>
                <a:lnTo>
                  <a:pt x="9656149" y="810446"/>
                </a:lnTo>
                <a:close/>
              </a:path>
              <a:path w="11535410" h="2563495">
                <a:moveTo>
                  <a:pt x="11535019" y="810446"/>
                </a:moveTo>
                <a:lnTo>
                  <a:pt x="11114088" y="810446"/>
                </a:lnTo>
                <a:lnTo>
                  <a:pt x="11114088" y="1014628"/>
                </a:lnTo>
                <a:lnTo>
                  <a:pt x="11535019" y="1014628"/>
                </a:lnTo>
                <a:lnTo>
                  <a:pt x="11535019" y="810446"/>
                </a:lnTo>
                <a:close/>
              </a:path>
              <a:path w="11535410" h="2563495">
                <a:moveTo>
                  <a:pt x="9090722" y="204182"/>
                </a:moveTo>
                <a:lnTo>
                  <a:pt x="8650944" y="204182"/>
                </a:lnTo>
                <a:lnTo>
                  <a:pt x="8650944" y="810446"/>
                </a:lnTo>
                <a:lnTo>
                  <a:pt x="9090722" y="810446"/>
                </a:lnTo>
                <a:lnTo>
                  <a:pt x="9090722" y="204182"/>
                </a:lnTo>
                <a:close/>
              </a:path>
              <a:path w="11535410" h="2563495">
                <a:moveTo>
                  <a:pt x="10677453" y="0"/>
                </a:moveTo>
                <a:lnTo>
                  <a:pt x="10184275" y="0"/>
                </a:lnTo>
                <a:lnTo>
                  <a:pt x="10479553" y="552862"/>
                </a:lnTo>
                <a:lnTo>
                  <a:pt x="10872211" y="552862"/>
                </a:lnTo>
                <a:lnTo>
                  <a:pt x="10677453" y="0"/>
                </a:lnTo>
                <a:close/>
              </a:path>
            </a:pathLst>
          </a:custGeom>
          <a:solidFill>
            <a:srgbClr val="FFFFFF">
              <a:alpha val="43998"/>
            </a:srgbClr>
          </a:solidFill>
        </p:spPr>
        <p:txBody>
          <a:bodyPr wrap="square" lIns="0" tIns="0" rIns="0" bIns="0" rtlCol="0"/>
          <a:lstStyle/>
          <a:p>
            <a:endParaRPr sz="641"/>
          </a:p>
        </p:txBody>
      </p:sp>
      <p:sp>
        <p:nvSpPr>
          <p:cNvPr id="8" name="object 8"/>
          <p:cNvSpPr/>
          <p:nvPr/>
        </p:nvSpPr>
        <p:spPr>
          <a:xfrm>
            <a:off x="2004551" y="1470786"/>
            <a:ext cx="324032" cy="264539"/>
          </a:xfrm>
          <a:custGeom>
            <a:avLst/>
            <a:gdLst/>
            <a:ahLst/>
            <a:cxnLst/>
            <a:rect l="l" t="t" r="r" b="b"/>
            <a:pathLst>
              <a:path w="712470" h="581660">
                <a:moveTo>
                  <a:pt x="245840" y="0"/>
                </a:moveTo>
                <a:lnTo>
                  <a:pt x="204549" y="0"/>
                </a:lnTo>
                <a:lnTo>
                  <a:pt x="163925" y="8543"/>
                </a:lnTo>
                <a:lnTo>
                  <a:pt x="125270" y="25631"/>
                </a:lnTo>
                <a:lnTo>
                  <a:pt x="89888" y="51263"/>
                </a:lnTo>
                <a:lnTo>
                  <a:pt x="59080" y="85439"/>
                </a:lnTo>
                <a:lnTo>
                  <a:pt x="35448" y="125161"/>
                </a:lnTo>
                <a:lnTo>
                  <a:pt x="17841" y="169234"/>
                </a:lnTo>
                <a:lnTo>
                  <a:pt x="17724" y="169529"/>
                </a:lnTo>
                <a:lnTo>
                  <a:pt x="5908" y="217189"/>
                </a:lnTo>
                <a:lnTo>
                  <a:pt x="0" y="266788"/>
                </a:lnTo>
                <a:lnTo>
                  <a:pt x="0" y="316972"/>
                </a:lnTo>
                <a:lnTo>
                  <a:pt x="5824" y="365693"/>
                </a:lnTo>
                <a:lnTo>
                  <a:pt x="17724" y="413686"/>
                </a:lnTo>
                <a:lnTo>
                  <a:pt x="35448" y="457508"/>
                </a:lnTo>
                <a:lnTo>
                  <a:pt x="59080" y="496503"/>
                </a:lnTo>
                <a:lnTo>
                  <a:pt x="89915" y="530543"/>
                </a:lnTo>
                <a:lnTo>
                  <a:pt x="125365" y="556043"/>
                </a:lnTo>
                <a:lnTo>
                  <a:pt x="164107" y="573005"/>
                </a:lnTo>
                <a:lnTo>
                  <a:pt x="204819" y="581433"/>
                </a:lnTo>
                <a:lnTo>
                  <a:pt x="245695" y="581433"/>
                </a:lnTo>
                <a:lnTo>
                  <a:pt x="286858" y="572702"/>
                </a:lnTo>
                <a:lnTo>
                  <a:pt x="325540" y="555549"/>
                </a:lnTo>
                <a:lnTo>
                  <a:pt x="360899" y="529875"/>
                </a:lnTo>
                <a:lnTo>
                  <a:pt x="375078" y="514091"/>
                </a:lnTo>
                <a:lnTo>
                  <a:pt x="225142" y="514091"/>
                </a:lnTo>
                <a:lnTo>
                  <a:pt x="191692" y="510371"/>
                </a:lnTo>
                <a:lnTo>
                  <a:pt x="135988" y="479925"/>
                </a:lnTo>
                <a:lnTo>
                  <a:pt x="92262" y="418182"/>
                </a:lnTo>
                <a:lnTo>
                  <a:pt x="77690" y="379984"/>
                </a:lnTo>
                <a:lnTo>
                  <a:pt x="68948" y="337874"/>
                </a:lnTo>
                <a:lnTo>
                  <a:pt x="66033" y="291585"/>
                </a:lnTo>
                <a:lnTo>
                  <a:pt x="69932" y="237419"/>
                </a:lnTo>
                <a:lnTo>
                  <a:pt x="81192" y="189113"/>
                </a:lnTo>
                <a:lnTo>
                  <a:pt x="99164" y="147568"/>
                </a:lnTo>
                <a:lnTo>
                  <a:pt x="123196" y="113686"/>
                </a:lnTo>
                <a:lnTo>
                  <a:pt x="152637" y="88369"/>
                </a:lnTo>
                <a:lnTo>
                  <a:pt x="225142" y="67033"/>
                </a:lnTo>
                <a:lnTo>
                  <a:pt x="374955" y="67033"/>
                </a:lnTo>
                <a:lnTo>
                  <a:pt x="360684" y="51263"/>
                </a:lnTo>
                <a:lnTo>
                  <a:pt x="325210" y="25631"/>
                </a:lnTo>
                <a:lnTo>
                  <a:pt x="286495" y="8543"/>
                </a:lnTo>
                <a:lnTo>
                  <a:pt x="245840" y="0"/>
                </a:lnTo>
                <a:close/>
              </a:path>
              <a:path w="712470" h="581660">
                <a:moveTo>
                  <a:pt x="374955" y="67033"/>
                </a:moveTo>
                <a:lnTo>
                  <a:pt x="225142" y="67033"/>
                </a:lnTo>
                <a:lnTo>
                  <a:pt x="258617" y="70817"/>
                </a:lnTo>
                <a:lnTo>
                  <a:pt x="288642" y="82269"/>
                </a:lnTo>
                <a:lnTo>
                  <a:pt x="339258" y="128795"/>
                </a:lnTo>
                <a:lnTo>
                  <a:pt x="361669" y="169234"/>
                </a:lnTo>
                <a:lnTo>
                  <a:pt x="376661" y="215412"/>
                </a:lnTo>
                <a:lnTo>
                  <a:pt x="384226" y="265052"/>
                </a:lnTo>
                <a:lnTo>
                  <a:pt x="384197" y="316972"/>
                </a:lnTo>
                <a:lnTo>
                  <a:pt x="377025" y="365693"/>
                </a:lnTo>
                <a:lnTo>
                  <a:pt x="362289" y="411998"/>
                </a:lnTo>
                <a:lnTo>
                  <a:pt x="340076" y="452738"/>
                </a:lnTo>
                <a:lnTo>
                  <a:pt x="289818" y="499059"/>
                </a:lnTo>
                <a:lnTo>
                  <a:pt x="225142" y="514091"/>
                </a:lnTo>
                <a:lnTo>
                  <a:pt x="375078" y="514091"/>
                </a:lnTo>
                <a:lnTo>
                  <a:pt x="415729" y="456543"/>
                </a:lnTo>
                <a:lnTo>
                  <a:pt x="433817" y="412783"/>
                </a:lnTo>
                <a:lnTo>
                  <a:pt x="445876" y="365693"/>
                </a:lnTo>
                <a:lnTo>
                  <a:pt x="451855" y="316972"/>
                </a:lnTo>
                <a:lnTo>
                  <a:pt x="451905" y="266788"/>
                </a:lnTo>
                <a:lnTo>
                  <a:pt x="445876" y="217340"/>
                </a:lnTo>
                <a:lnTo>
                  <a:pt x="433817" y="169826"/>
                </a:lnTo>
                <a:lnTo>
                  <a:pt x="415729" y="125429"/>
                </a:lnTo>
                <a:lnTo>
                  <a:pt x="391612" y="85439"/>
                </a:lnTo>
                <a:lnTo>
                  <a:pt x="374955" y="67033"/>
                </a:lnTo>
                <a:close/>
              </a:path>
              <a:path w="712470" h="581660">
                <a:moveTo>
                  <a:pt x="711907" y="113661"/>
                </a:moveTo>
                <a:lnTo>
                  <a:pt x="644010" y="113661"/>
                </a:lnTo>
                <a:lnTo>
                  <a:pt x="644010" y="576262"/>
                </a:lnTo>
                <a:lnTo>
                  <a:pt x="711907" y="576262"/>
                </a:lnTo>
                <a:lnTo>
                  <a:pt x="711907" y="113661"/>
                </a:lnTo>
                <a:close/>
              </a:path>
              <a:path w="712470" h="581660">
                <a:moveTo>
                  <a:pt x="711907" y="5680"/>
                </a:moveTo>
                <a:lnTo>
                  <a:pt x="644010" y="5680"/>
                </a:lnTo>
                <a:lnTo>
                  <a:pt x="644010" y="21632"/>
                </a:lnTo>
                <a:lnTo>
                  <a:pt x="515578" y="144338"/>
                </a:lnTo>
                <a:lnTo>
                  <a:pt x="563433" y="190966"/>
                </a:lnTo>
                <a:lnTo>
                  <a:pt x="644010" y="113661"/>
                </a:lnTo>
                <a:lnTo>
                  <a:pt x="711907" y="113661"/>
                </a:lnTo>
                <a:lnTo>
                  <a:pt x="711907" y="5680"/>
                </a:lnTo>
                <a:close/>
              </a:path>
            </a:pathLst>
          </a:custGeom>
          <a:solidFill>
            <a:srgbClr val="FFFFFF"/>
          </a:solidFill>
        </p:spPr>
        <p:txBody>
          <a:bodyPr wrap="square" lIns="0" tIns="0" rIns="0" bIns="0" rtlCol="0"/>
          <a:lstStyle/>
          <a:p>
            <a:endParaRPr sz="641"/>
          </a:p>
        </p:txBody>
      </p:sp>
      <p:grpSp>
        <p:nvGrpSpPr>
          <p:cNvPr id="9" name="object 9"/>
          <p:cNvGrpSpPr/>
          <p:nvPr/>
        </p:nvGrpSpPr>
        <p:grpSpPr>
          <a:xfrm>
            <a:off x="321" y="1892802"/>
            <a:ext cx="9143358" cy="3250426"/>
            <a:chOff x="0" y="4161827"/>
            <a:chExt cx="20104100" cy="7146925"/>
          </a:xfrm>
        </p:grpSpPr>
        <p:pic>
          <p:nvPicPr>
            <p:cNvPr id="10" name="object 10"/>
            <p:cNvPicPr/>
            <p:nvPr/>
          </p:nvPicPr>
          <p:blipFill>
            <a:blip r:embed="rId4" cstate="print"/>
            <a:stretch>
              <a:fillRect/>
            </a:stretch>
          </p:blipFill>
          <p:spPr>
            <a:xfrm>
              <a:off x="0" y="4518532"/>
              <a:ext cx="20104100" cy="6790023"/>
            </a:xfrm>
            <a:prstGeom prst="rect">
              <a:avLst/>
            </a:prstGeom>
          </p:spPr>
        </p:pic>
        <p:sp>
          <p:nvSpPr>
            <p:cNvPr id="11" name="object 11"/>
            <p:cNvSpPr/>
            <p:nvPr/>
          </p:nvSpPr>
          <p:spPr>
            <a:xfrm>
              <a:off x="4461851" y="4161827"/>
              <a:ext cx="4419600" cy="2486660"/>
            </a:xfrm>
            <a:custGeom>
              <a:avLst/>
              <a:gdLst/>
              <a:ahLst/>
              <a:cxnLst/>
              <a:rect l="l" t="t" r="r" b="b"/>
              <a:pathLst>
                <a:path w="4419600" h="2486659">
                  <a:moveTo>
                    <a:pt x="295339" y="0"/>
                  </a:moveTo>
                  <a:lnTo>
                    <a:pt x="247750" y="0"/>
                  </a:lnTo>
                  <a:lnTo>
                    <a:pt x="200808" y="7678"/>
                  </a:lnTo>
                  <a:lnTo>
                    <a:pt x="155804" y="23036"/>
                  </a:lnTo>
                  <a:lnTo>
                    <a:pt x="114033" y="46072"/>
                  </a:lnTo>
                  <a:lnTo>
                    <a:pt x="76786" y="76786"/>
                  </a:lnTo>
                  <a:lnTo>
                    <a:pt x="46071" y="113098"/>
                  </a:lnTo>
                  <a:lnTo>
                    <a:pt x="23035" y="154141"/>
                  </a:lnTo>
                  <a:lnTo>
                    <a:pt x="7678" y="198597"/>
                  </a:lnTo>
                  <a:lnTo>
                    <a:pt x="0" y="245147"/>
                  </a:lnTo>
                  <a:lnTo>
                    <a:pt x="0" y="292473"/>
                  </a:lnTo>
                  <a:lnTo>
                    <a:pt x="7678" y="339256"/>
                  </a:lnTo>
                  <a:lnTo>
                    <a:pt x="23035" y="384178"/>
                  </a:lnTo>
                  <a:lnTo>
                    <a:pt x="46071" y="425919"/>
                  </a:lnTo>
                  <a:lnTo>
                    <a:pt x="76786" y="463162"/>
                  </a:lnTo>
                  <a:lnTo>
                    <a:pt x="114033" y="493876"/>
                  </a:lnTo>
                  <a:lnTo>
                    <a:pt x="155804" y="516912"/>
                  </a:lnTo>
                  <a:lnTo>
                    <a:pt x="200808" y="532269"/>
                  </a:lnTo>
                  <a:lnTo>
                    <a:pt x="247750" y="539948"/>
                  </a:lnTo>
                  <a:lnTo>
                    <a:pt x="295339" y="539948"/>
                  </a:lnTo>
                  <a:lnTo>
                    <a:pt x="342281" y="532269"/>
                  </a:lnTo>
                  <a:lnTo>
                    <a:pt x="387284" y="516912"/>
                  </a:lnTo>
                  <a:lnTo>
                    <a:pt x="429056" y="493876"/>
                  </a:lnTo>
                  <a:lnTo>
                    <a:pt x="466303" y="463162"/>
                  </a:lnTo>
                  <a:lnTo>
                    <a:pt x="497018" y="425919"/>
                  </a:lnTo>
                  <a:lnTo>
                    <a:pt x="520054" y="384178"/>
                  </a:lnTo>
                  <a:lnTo>
                    <a:pt x="535411" y="339256"/>
                  </a:lnTo>
                  <a:lnTo>
                    <a:pt x="543089" y="292473"/>
                  </a:lnTo>
                  <a:lnTo>
                    <a:pt x="543089" y="245147"/>
                  </a:lnTo>
                  <a:lnTo>
                    <a:pt x="535411" y="198597"/>
                  </a:lnTo>
                  <a:lnTo>
                    <a:pt x="520054" y="154141"/>
                  </a:lnTo>
                  <a:lnTo>
                    <a:pt x="497018" y="113098"/>
                  </a:lnTo>
                  <a:lnTo>
                    <a:pt x="466303" y="76786"/>
                  </a:lnTo>
                  <a:lnTo>
                    <a:pt x="429056" y="46072"/>
                  </a:lnTo>
                  <a:lnTo>
                    <a:pt x="387284" y="23036"/>
                  </a:lnTo>
                  <a:lnTo>
                    <a:pt x="342281" y="7678"/>
                  </a:lnTo>
                  <a:lnTo>
                    <a:pt x="295339" y="0"/>
                  </a:lnTo>
                  <a:close/>
                </a:path>
                <a:path w="4419600" h="2486659">
                  <a:moveTo>
                    <a:pt x="491433" y="733311"/>
                  </a:moveTo>
                  <a:lnTo>
                    <a:pt x="48514" y="733311"/>
                  </a:lnTo>
                  <a:lnTo>
                    <a:pt x="48514" y="2445300"/>
                  </a:lnTo>
                  <a:lnTo>
                    <a:pt x="491433" y="2445300"/>
                  </a:lnTo>
                  <a:lnTo>
                    <a:pt x="491433" y="733311"/>
                  </a:lnTo>
                  <a:close/>
                </a:path>
                <a:path w="4419600" h="2486659">
                  <a:moveTo>
                    <a:pt x="1517228" y="689333"/>
                  </a:moveTo>
                  <a:lnTo>
                    <a:pt x="1466021" y="690632"/>
                  </a:lnTo>
                  <a:lnTo>
                    <a:pt x="1416057" y="694535"/>
                  </a:lnTo>
                  <a:lnTo>
                    <a:pt x="1367330" y="701047"/>
                  </a:lnTo>
                  <a:lnTo>
                    <a:pt x="1319832" y="710177"/>
                  </a:lnTo>
                  <a:lnTo>
                    <a:pt x="1273557" y="721930"/>
                  </a:lnTo>
                  <a:lnTo>
                    <a:pt x="1228497" y="736314"/>
                  </a:lnTo>
                  <a:lnTo>
                    <a:pt x="1184647" y="753336"/>
                  </a:lnTo>
                  <a:lnTo>
                    <a:pt x="1141998" y="773002"/>
                  </a:lnTo>
                  <a:lnTo>
                    <a:pt x="1100545" y="795320"/>
                  </a:lnTo>
                  <a:lnTo>
                    <a:pt x="1060279" y="820295"/>
                  </a:lnTo>
                  <a:lnTo>
                    <a:pt x="1021195" y="847936"/>
                  </a:lnTo>
                  <a:lnTo>
                    <a:pt x="983286" y="878248"/>
                  </a:lnTo>
                  <a:lnTo>
                    <a:pt x="946545" y="911240"/>
                  </a:lnTo>
                  <a:lnTo>
                    <a:pt x="910964" y="946917"/>
                  </a:lnTo>
                  <a:lnTo>
                    <a:pt x="877837" y="984564"/>
                  </a:lnTo>
                  <a:lnTo>
                    <a:pt x="847122" y="1023461"/>
                  </a:lnTo>
                  <a:lnTo>
                    <a:pt x="818824" y="1063608"/>
                  </a:lnTo>
                  <a:lnTo>
                    <a:pt x="792951" y="1105006"/>
                  </a:lnTo>
                  <a:lnTo>
                    <a:pt x="769509" y="1147653"/>
                  </a:lnTo>
                  <a:lnTo>
                    <a:pt x="748506" y="1191551"/>
                  </a:lnTo>
                  <a:lnTo>
                    <a:pt x="729948" y="1236698"/>
                  </a:lnTo>
                  <a:lnTo>
                    <a:pt x="713842" y="1283096"/>
                  </a:lnTo>
                  <a:lnTo>
                    <a:pt x="700196" y="1330744"/>
                  </a:lnTo>
                  <a:lnTo>
                    <a:pt x="689015" y="1379642"/>
                  </a:lnTo>
                  <a:lnTo>
                    <a:pt x="680306" y="1429790"/>
                  </a:lnTo>
                  <a:lnTo>
                    <a:pt x="674078" y="1481188"/>
                  </a:lnTo>
                  <a:lnTo>
                    <a:pt x="670335" y="1533837"/>
                  </a:lnTo>
                  <a:lnTo>
                    <a:pt x="669086" y="1587735"/>
                  </a:lnTo>
                  <a:lnTo>
                    <a:pt x="670274" y="1639578"/>
                  </a:lnTo>
                  <a:lnTo>
                    <a:pt x="670335" y="1642259"/>
                  </a:lnTo>
                  <a:lnTo>
                    <a:pt x="674078" y="1695445"/>
                  </a:lnTo>
                  <a:lnTo>
                    <a:pt x="680306" y="1747297"/>
                  </a:lnTo>
                  <a:lnTo>
                    <a:pt x="689015" y="1797824"/>
                  </a:lnTo>
                  <a:lnTo>
                    <a:pt x="700196" y="1847032"/>
                  </a:lnTo>
                  <a:lnTo>
                    <a:pt x="713842" y="1894929"/>
                  </a:lnTo>
                  <a:lnTo>
                    <a:pt x="729948" y="1941520"/>
                  </a:lnTo>
                  <a:lnTo>
                    <a:pt x="748506" y="1986813"/>
                  </a:lnTo>
                  <a:lnTo>
                    <a:pt x="769509" y="2030815"/>
                  </a:lnTo>
                  <a:lnTo>
                    <a:pt x="792951" y="2073532"/>
                  </a:lnTo>
                  <a:lnTo>
                    <a:pt x="818824" y="2114972"/>
                  </a:lnTo>
                  <a:lnTo>
                    <a:pt x="847122" y="2155141"/>
                  </a:lnTo>
                  <a:lnTo>
                    <a:pt x="877837" y="2194046"/>
                  </a:lnTo>
                  <a:lnTo>
                    <a:pt x="910964" y="2231694"/>
                  </a:lnTo>
                  <a:lnTo>
                    <a:pt x="945964" y="2266745"/>
                  </a:lnTo>
                  <a:lnTo>
                    <a:pt x="982297" y="2299200"/>
                  </a:lnTo>
                  <a:lnTo>
                    <a:pt x="1019949" y="2329058"/>
                  </a:lnTo>
                  <a:lnTo>
                    <a:pt x="1058906" y="2356319"/>
                  </a:lnTo>
                  <a:lnTo>
                    <a:pt x="1099154" y="2380985"/>
                  </a:lnTo>
                  <a:lnTo>
                    <a:pt x="1140679" y="2403054"/>
                  </a:lnTo>
                  <a:lnTo>
                    <a:pt x="1183469" y="2422526"/>
                  </a:lnTo>
                  <a:lnTo>
                    <a:pt x="1227508" y="2439403"/>
                  </a:lnTo>
                  <a:lnTo>
                    <a:pt x="1272784" y="2453682"/>
                  </a:lnTo>
                  <a:lnTo>
                    <a:pt x="1319283" y="2465366"/>
                  </a:lnTo>
                  <a:lnTo>
                    <a:pt x="1366990" y="2474453"/>
                  </a:lnTo>
                  <a:lnTo>
                    <a:pt x="1415893" y="2480944"/>
                  </a:lnTo>
                  <a:lnTo>
                    <a:pt x="1465976" y="2484839"/>
                  </a:lnTo>
                  <a:lnTo>
                    <a:pt x="1517228" y="2486137"/>
                  </a:lnTo>
                  <a:lnTo>
                    <a:pt x="1570566" y="2484372"/>
                  </a:lnTo>
                  <a:lnTo>
                    <a:pt x="1622213" y="2479084"/>
                  </a:lnTo>
                  <a:lnTo>
                    <a:pt x="1672181" y="2470283"/>
                  </a:lnTo>
                  <a:lnTo>
                    <a:pt x="1720480" y="2457982"/>
                  </a:lnTo>
                  <a:lnTo>
                    <a:pt x="1767120" y="2442190"/>
                  </a:lnTo>
                  <a:lnTo>
                    <a:pt x="1812114" y="2422919"/>
                  </a:lnTo>
                  <a:lnTo>
                    <a:pt x="1855472" y="2400179"/>
                  </a:lnTo>
                  <a:lnTo>
                    <a:pt x="1897205" y="2373982"/>
                  </a:lnTo>
                  <a:lnTo>
                    <a:pt x="1937323" y="2344338"/>
                  </a:lnTo>
                  <a:lnTo>
                    <a:pt x="1975838" y="2311259"/>
                  </a:lnTo>
                  <a:lnTo>
                    <a:pt x="2012761" y="2274754"/>
                  </a:lnTo>
                  <a:lnTo>
                    <a:pt x="2048102" y="2234836"/>
                  </a:lnTo>
                  <a:lnTo>
                    <a:pt x="2481597" y="2234836"/>
                  </a:lnTo>
                  <a:lnTo>
                    <a:pt x="2481597" y="2084055"/>
                  </a:lnTo>
                  <a:lnTo>
                    <a:pt x="1586336" y="2084055"/>
                  </a:lnTo>
                  <a:lnTo>
                    <a:pt x="1534640" y="2081846"/>
                  </a:lnTo>
                  <a:lnTo>
                    <a:pt x="1485521" y="2075220"/>
                  </a:lnTo>
                  <a:lnTo>
                    <a:pt x="1438905" y="2064177"/>
                  </a:lnTo>
                  <a:lnTo>
                    <a:pt x="1394719" y="2048716"/>
                  </a:lnTo>
                  <a:lnTo>
                    <a:pt x="1352888" y="2028837"/>
                  </a:lnTo>
                  <a:lnTo>
                    <a:pt x="1313340" y="2004542"/>
                  </a:lnTo>
                  <a:lnTo>
                    <a:pt x="1276001" y="1975828"/>
                  </a:lnTo>
                  <a:lnTo>
                    <a:pt x="1240796" y="1942698"/>
                  </a:lnTo>
                  <a:lnTo>
                    <a:pt x="1209875" y="1905285"/>
                  </a:lnTo>
                  <a:lnTo>
                    <a:pt x="1183076" y="1866031"/>
                  </a:lnTo>
                  <a:lnTo>
                    <a:pt x="1160400" y="1824864"/>
                  </a:lnTo>
                  <a:lnTo>
                    <a:pt x="1141847" y="1781708"/>
                  </a:lnTo>
                  <a:lnTo>
                    <a:pt x="1127417" y="1736491"/>
                  </a:lnTo>
                  <a:lnTo>
                    <a:pt x="1117109" y="1689139"/>
                  </a:lnTo>
                  <a:lnTo>
                    <a:pt x="1110925" y="1639578"/>
                  </a:lnTo>
                  <a:lnTo>
                    <a:pt x="1108863" y="1587735"/>
                  </a:lnTo>
                  <a:lnTo>
                    <a:pt x="1110925" y="1536935"/>
                  </a:lnTo>
                  <a:lnTo>
                    <a:pt x="1117109" y="1488196"/>
                  </a:lnTo>
                  <a:lnTo>
                    <a:pt x="1127417" y="1441519"/>
                  </a:lnTo>
                  <a:lnTo>
                    <a:pt x="1141847" y="1396903"/>
                  </a:lnTo>
                  <a:lnTo>
                    <a:pt x="1160400" y="1354349"/>
                  </a:lnTo>
                  <a:lnTo>
                    <a:pt x="1183076" y="1313856"/>
                  </a:lnTo>
                  <a:lnTo>
                    <a:pt x="1209875" y="1275424"/>
                  </a:lnTo>
                  <a:lnTo>
                    <a:pt x="1240796" y="1239054"/>
                  </a:lnTo>
                  <a:lnTo>
                    <a:pt x="1276001" y="1204887"/>
                  </a:lnTo>
                  <a:lnTo>
                    <a:pt x="1313340" y="1175395"/>
                  </a:lnTo>
                  <a:lnTo>
                    <a:pt x="1352888" y="1150541"/>
                  </a:lnTo>
                  <a:lnTo>
                    <a:pt x="1394719" y="1130288"/>
                  </a:lnTo>
                  <a:lnTo>
                    <a:pt x="1438905" y="1114600"/>
                  </a:lnTo>
                  <a:lnTo>
                    <a:pt x="1485521" y="1103440"/>
                  </a:lnTo>
                  <a:lnTo>
                    <a:pt x="1534640" y="1096771"/>
                  </a:lnTo>
                  <a:lnTo>
                    <a:pt x="1586336" y="1094556"/>
                  </a:lnTo>
                  <a:lnTo>
                    <a:pt x="2481597" y="1094556"/>
                  </a:lnTo>
                  <a:lnTo>
                    <a:pt x="2481597" y="931210"/>
                  </a:lnTo>
                  <a:lnTo>
                    <a:pt x="2038678" y="931210"/>
                  </a:lnTo>
                  <a:lnTo>
                    <a:pt x="2002682" y="892797"/>
                  </a:lnTo>
                  <a:lnTo>
                    <a:pt x="1965367" y="857667"/>
                  </a:lnTo>
                  <a:lnTo>
                    <a:pt x="1926721" y="825831"/>
                  </a:lnTo>
                  <a:lnTo>
                    <a:pt x="1886734" y="797299"/>
                  </a:lnTo>
                  <a:lnTo>
                    <a:pt x="1845394" y="772084"/>
                  </a:lnTo>
                  <a:lnTo>
                    <a:pt x="1802690" y="750195"/>
                  </a:lnTo>
                  <a:lnTo>
                    <a:pt x="1758613" y="731644"/>
                  </a:lnTo>
                  <a:lnTo>
                    <a:pt x="1713150" y="716441"/>
                  </a:lnTo>
                  <a:lnTo>
                    <a:pt x="1666291" y="704597"/>
                  </a:lnTo>
                  <a:lnTo>
                    <a:pt x="1618025" y="696124"/>
                  </a:lnTo>
                  <a:lnTo>
                    <a:pt x="1568341" y="691033"/>
                  </a:lnTo>
                  <a:lnTo>
                    <a:pt x="1517228" y="689333"/>
                  </a:lnTo>
                  <a:close/>
                </a:path>
                <a:path w="4419600" h="2486659">
                  <a:moveTo>
                    <a:pt x="2481597" y="2234836"/>
                  </a:moveTo>
                  <a:lnTo>
                    <a:pt x="2048102" y="2234836"/>
                  </a:lnTo>
                  <a:lnTo>
                    <a:pt x="2048102" y="2445300"/>
                  </a:lnTo>
                  <a:lnTo>
                    <a:pt x="2481597" y="2445300"/>
                  </a:lnTo>
                  <a:lnTo>
                    <a:pt x="2481597" y="2234836"/>
                  </a:lnTo>
                  <a:close/>
                </a:path>
                <a:path w="4419600" h="2486659">
                  <a:moveTo>
                    <a:pt x="2481597" y="1094556"/>
                  </a:moveTo>
                  <a:lnTo>
                    <a:pt x="1586336" y="1094556"/>
                  </a:lnTo>
                  <a:lnTo>
                    <a:pt x="1638026" y="1096771"/>
                  </a:lnTo>
                  <a:lnTo>
                    <a:pt x="1687102" y="1103440"/>
                  </a:lnTo>
                  <a:lnTo>
                    <a:pt x="1733601" y="1114600"/>
                  </a:lnTo>
                  <a:lnTo>
                    <a:pt x="1777560" y="1130288"/>
                  </a:lnTo>
                  <a:lnTo>
                    <a:pt x="1819017" y="1150541"/>
                  </a:lnTo>
                  <a:lnTo>
                    <a:pt x="1858006" y="1175395"/>
                  </a:lnTo>
                  <a:lnTo>
                    <a:pt x="1894566" y="1204887"/>
                  </a:lnTo>
                  <a:lnTo>
                    <a:pt x="1928734" y="1239054"/>
                  </a:lnTo>
                  <a:lnTo>
                    <a:pt x="1959656" y="1275424"/>
                  </a:lnTo>
                  <a:lnTo>
                    <a:pt x="1986455" y="1313856"/>
                  </a:lnTo>
                  <a:lnTo>
                    <a:pt x="2009131" y="1354349"/>
                  </a:lnTo>
                  <a:lnTo>
                    <a:pt x="2027684" y="1396903"/>
                  </a:lnTo>
                  <a:lnTo>
                    <a:pt x="2042114" y="1441519"/>
                  </a:lnTo>
                  <a:lnTo>
                    <a:pt x="2052421" y="1488196"/>
                  </a:lnTo>
                  <a:lnTo>
                    <a:pt x="2058606" y="1536935"/>
                  </a:lnTo>
                  <a:lnTo>
                    <a:pt x="2060667" y="1587735"/>
                  </a:lnTo>
                  <a:lnTo>
                    <a:pt x="2058606" y="1639578"/>
                  </a:lnTo>
                  <a:lnTo>
                    <a:pt x="2052421" y="1689139"/>
                  </a:lnTo>
                  <a:lnTo>
                    <a:pt x="2042114" y="1736491"/>
                  </a:lnTo>
                  <a:lnTo>
                    <a:pt x="2027684" y="1781708"/>
                  </a:lnTo>
                  <a:lnTo>
                    <a:pt x="2009131" y="1824864"/>
                  </a:lnTo>
                  <a:lnTo>
                    <a:pt x="1986455" y="1866031"/>
                  </a:lnTo>
                  <a:lnTo>
                    <a:pt x="1959656" y="1905285"/>
                  </a:lnTo>
                  <a:lnTo>
                    <a:pt x="1928734" y="1942698"/>
                  </a:lnTo>
                  <a:lnTo>
                    <a:pt x="1894566" y="1975828"/>
                  </a:lnTo>
                  <a:lnTo>
                    <a:pt x="1858006" y="2004542"/>
                  </a:lnTo>
                  <a:lnTo>
                    <a:pt x="1819017" y="2028837"/>
                  </a:lnTo>
                  <a:lnTo>
                    <a:pt x="1777560" y="2048716"/>
                  </a:lnTo>
                  <a:lnTo>
                    <a:pt x="1733601" y="2064177"/>
                  </a:lnTo>
                  <a:lnTo>
                    <a:pt x="1687102" y="2075220"/>
                  </a:lnTo>
                  <a:lnTo>
                    <a:pt x="1638026" y="2081846"/>
                  </a:lnTo>
                  <a:lnTo>
                    <a:pt x="1586336" y="2084055"/>
                  </a:lnTo>
                  <a:lnTo>
                    <a:pt x="2481597" y="2084055"/>
                  </a:lnTo>
                  <a:lnTo>
                    <a:pt x="2481597" y="1094556"/>
                  </a:lnTo>
                  <a:close/>
                </a:path>
                <a:path w="4419600" h="2486659">
                  <a:moveTo>
                    <a:pt x="2481597" y="57938"/>
                  </a:moveTo>
                  <a:lnTo>
                    <a:pt x="2038678" y="57938"/>
                  </a:lnTo>
                  <a:lnTo>
                    <a:pt x="2038678" y="931210"/>
                  </a:lnTo>
                  <a:lnTo>
                    <a:pt x="2481597" y="931210"/>
                  </a:lnTo>
                  <a:lnTo>
                    <a:pt x="2481597" y="57938"/>
                  </a:lnTo>
                  <a:close/>
                </a:path>
                <a:path w="4419600" h="2486659">
                  <a:moveTo>
                    <a:pt x="3561505" y="689333"/>
                  </a:moveTo>
                  <a:lnTo>
                    <a:pt x="3505730" y="690631"/>
                  </a:lnTo>
                  <a:lnTo>
                    <a:pt x="3451487" y="694526"/>
                  </a:lnTo>
                  <a:lnTo>
                    <a:pt x="3398769" y="701016"/>
                  </a:lnTo>
                  <a:lnTo>
                    <a:pt x="3347569" y="710104"/>
                  </a:lnTo>
                  <a:lnTo>
                    <a:pt x="3297880" y="721787"/>
                  </a:lnTo>
                  <a:lnTo>
                    <a:pt x="3249695" y="736067"/>
                  </a:lnTo>
                  <a:lnTo>
                    <a:pt x="3203008" y="752943"/>
                  </a:lnTo>
                  <a:lnTo>
                    <a:pt x="3157811" y="772416"/>
                  </a:lnTo>
                  <a:lnTo>
                    <a:pt x="3114098" y="794485"/>
                  </a:lnTo>
                  <a:lnTo>
                    <a:pt x="3071861" y="819151"/>
                  </a:lnTo>
                  <a:lnTo>
                    <a:pt x="3031095" y="846412"/>
                  </a:lnTo>
                  <a:lnTo>
                    <a:pt x="2991791" y="876270"/>
                  </a:lnTo>
                  <a:lnTo>
                    <a:pt x="2953944" y="908725"/>
                  </a:lnTo>
                  <a:lnTo>
                    <a:pt x="2917545" y="943776"/>
                  </a:lnTo>
                  <a:lnTo>
                    <a:pt x="2883167" y="980799"/>
                  </a:lnTo>
                  <a:lnTo>
                    <a:pt x="2851377" y="1019175"/>
                  </a:lnTo>
                  <a:lnTo>
                    <a:pt x="2822170" y="1058911"/>
                  </a:lnTo>
                  <a:lnTo>
                    <a:pt x="2795540" y="1100014"/>
                  </a:lnTo>
                  <a:lnTo>
                    <a:pt x="2771477" y="1142491"/>
                  </a:lnTo>
                  <a:lnTo>
                    <a:pt x="2749977" y="1186349"/>
                  </a:lnTo>
                  <a:lnTo>
                    <a:pt x="2731033" y="1231594"/>
                  </a:lnTo>
                  <a:lnTo>
                    <a:pt x="2714636" y="1278233"/>
                  </a:lnTo>
                  <a:lnTo>
                    <a:pt x="2700781" y="1326274"/>
                  </a:lnTo>
                  <a:lnTo>
                    <a:pt x="2689460" y="1375722"/>
                  </a:lnTo>
                  <a:lnTo>
                    <a:pt x="2680667" y="1426586"/>
                  </a:lnTo>
                  <a:lnTo>
                    <a:pt x="2674395" y="1478871"/>
                  </a:lnTo>
                  <a:lnTo>
                    <a:pt x="2670636" y="1532585"/>
                  </a:lnTo>
                  <a:lnTo>
                    <a:pt x="2669385" y="1587735"/>
                  </a:lnTo>
                  <a:lnTo>
                    <a:pt x="2670588" y="1640381"/>
                  </a:lnTo>
                  <a:lnTo>
                    <a:pt x="2674202" y="1691955"/>
                  </a:lnTo>
                  <a:lnTo>
                    <a:pt x="2680234" y="1742445"/>
                  </a:lnTo>
                  <a:lnTo>
                    <a:pt x="2688691" y="1791835"/>
                  </a:lnTo>
                  <a:lnTo>
                    <a:pt x="2699579" y="1840112"/>
                  </a:lnTo>
                  <a:lnTo>
                    <a:pt x="2712905" y="1887263"/>
                  </a:lnTo>
                  <a:lnTo>
                    <a:pt x="2728677" y="1933274"/>
                  </a:lnTo>
                  <a:lnTo>
                    <a:pt x="2746900" y="1978131"/>
                  </a:lnTo>
                  <a:lnTo>
                    <a:pt x="2767583" y="2021820"/>
                  </a:lnTo>
                  <a:lnTo>
                    <a:pt x="2790731" y="2064328"/>
                  </a:lnTo>
                  <a:lnTo>
                    <a:pt x="2816353" y="2105641"/>
                  </a:lnTo>
                  <a:lnTo>
                    <a:pt x="2844453" y="2145745"/>
                  </a:lnTo>
                  <a:lnTo>
                    <a:pt x="2875041" y="2184626"/>
                  </a:lnTo>
                  <a:lnTo>
                    <a:pt x="2908121" y="2222271"/>
                  </a:lnTo>
                  <a:lnTo>
                    <a:pt x="2941085" y="2255693"/>
                  </a:lnTo>
                  <a:lnTo>
                    <a:pt x="2975896" y="2286848"/>
                  </a:lnTo>
                  <a:lnTo>
                    <a:pt x="3012562" y="2315729"/>
                  </a:lnTo>
                  <a:lnTo>
                    <a:pt x="3051088" y="2342333"/>
                  </a:lnTo>
                  <a:lnTo>
                    <a:pt x="3091478" y="2366652"/>
                  </a:lnTo>
                  <a:lnTo>
                    <a:pt x="3133740" y="2388682"/>
                  </a:lnTo>
                  <a:lnTo>
                    <a:pt x="3177970" y="2408452"/>
                  </a:lnTo>
                  <a:lnTo>
                    <a:pt x="3223897" y="2425851"/>
                  </a:lnTo>
                  <a:lnTo>
                    <a:pt x="3271805" y="2440978"/>
                  </a:lnTo>
                  <a:lnTo>
                    <a:pt x="3321605" y="2453794"/>
                  </a:lnTo>
                  <a:lnTo>
                    <a:pt x="3373304" y="2464291"/>
                  </a:lnTo>
                  <a:lnTo>
                    <a:pt x="3426908" y="2472466"/>
                  </a:lnTo>
                  <a:lnTo>
                    <a:pt x="3482421" y="2478312"/>
                  </a:lnTo>
                  <a:lnTo>
                    <a:pt x="3539850" y="2481824"/>
                  </a:lnTo>
                  <a:lnTo>
                    <a:pt x="3599200" y="2482996"/>
                  </a:lnTo>
                  <a:lnTo>
                    <a:pt x="3651805" y="2482075"/>
                  </a:lnTo>
                  <a:lnTo>
                    <a:pt x="3703604" y="2479314"/>
                  </a:lnTo>
                  <a:lnTo>
                    <a:pt x="3754603" y="2474713"/>
                  </a:lnTo>
                  <a:lnTo>
                    <a:pt x="3804806" y="2468271"/>
                  </a:lnTo>
                  <a:lnTo>
                    <a:pt x="3854217" y="2459988"/>
                  </a:lnTo>
                  <a:lnTo>
                    <a:pt x="3902841" y="2449865"/>
                  </a:lnTo>
                  <a:lnTo>
                    <a:pt x="3950684" y="2437901"/>
                  </a:lnTo>
                  <a:lnTo>
                    <a:pt x="3997748" y="2424097"/>
                  </a:lnTo>
                  <a:lnTo>
                    <a:pt x="4044040" y="2408452"/>
                  </a:lnTo>
                  <a:lnTo>
                    <a:pt x="4089563" y="2390966"/>
                  </a:lnTo>
                  <a:lnTo>
                    <a:pt x="4134322" y="2371640"/>
                  </a:lnTo>
                  <a:lnTo>
                    <a:pt x="4178322" y="2350474"/>
                  </a:lnTo>
                  <a:lnTo>
                    <a:pt x="4221567" y="2327466"/>
                  </a:lnTo>
                  <a:lnTo>
                    <a:pt x="4264062" y="2302618"/>
                  </a:lnTo>
                  <a:lnTo>
                    <a:pt x="4305812" y="2275930"/>
                  </a:lnTo>
                  <a:lnTo>
                    <a:pt x="4346821" y="2247401"/>
                  </a:lnTo>
                  <a:lnTo>
                    <a:pt x="4268639" y="2109185"/>
                  </a:lnTo>
                  <a:lnTo>
                    <a:pt x="3618048" y="2109185"/>
                  </a:lnTo>
                  <a:lnTo>
                    <a:pt x="3561745" y="2107311"/>
                  </a:lnTo>
                  <a:lnTo>
                    <a:pt x="3508616" y="2101694"/>
                  </a:lnTo>
                  <a:lnTo>
                    <a:pt x="3458660" y="2092340"/>
                  </a:lnTo>
                  <a:lnTo>
                    <a:pt x="3411878" y="2079256"/>
                  </a:lnTo>
                  <a:lnTo>
                    <a:pt x="3368269" y="2062449"/>
                  </a:lnTo>
                  <a:lnTo>
                    <a:pt x="3327833" y="2041927"/>
                  </a:lnTo>
                  <a:lnTo>
                    <a:pt x="3290571" y="2017696"/>
                  </a:lnTo>
                  <a:lnTo>
                    <a:pt x="3256481" y="1989762"/>
                  </a:lnTo>
                  <a:lnTo>
                    <a:pt x="3225566" y="1958133"/>
                  </a:lnTo>
                  <a:lnTo>
                    <a:pt x="3197823" y="1922815"/>
                  </a:lnTo>
                  <a:lnTo>
                    <a:pt x="3173254" y="1883816"/>
                  </a:lnTo>
                  <a:lnTo>
                    <a:pt x="3151858" y="1841143"/>
                  </a:lnTo>
                  <a:lnTo>
                    <a:pt x="3133636" y="1794801"/>
                  </a:lnTo>
                  <a:lnTo>
                    <a:pt x="3118586" y="1744798"/>
                  </a:lnTo>
                  <a:lnTo>
                    <a:pt x="4403364" y="1744798"/>
                  </a:lnTo>
                  <a:lnTo>
                    <a:pt x="4409794" y="1693605"/>
                  </a:lnTo>
                  <a:lnTo>
                    <a:pt x="4414751" y="1643885"/>
                  </a:lnTo>
                  <a:lnTo>
                    <a:pt x="4417942" y="1595932"/>
                  </a:lnTo>
                  <a:lnTo>
                    <a:pt x="4419071" y="1550040"/>
                  </a:lnTo>
                  <a:lnTo>
                    <a:pt x="4417822" y="1493735"/>
                  </a:lnTo>
                  <a:lnTo>
                    <a:pt x="4414079" y="1439244"/>
                  </a:lnTo>
                  <a:lnTo>
                    <a:pt x="4411209" y="1414965"/>
                  </a:lnTo>
                  <a:lnTo>
                    <a:pt x="3118586" y="1414965"/>
                  </a:lnTo>
                  <a:lnTo>
                    <a:pt x="3132892" y="1365080"/>
                  </a:lnTo>
                  <a:lnTo>
                    <a:pt x="3151057" y="1318445"/>
                  </a:lnTo>
                  <a:lnTo>
                    <a:pt x="3172929" y="1275191"/>
                  </a:lnTo>
                  <a:lnTo>
                    <a:pt x="3198352" y="1235446"/>
                  </a:lnTo>
                  <a:lnTo>
                    <a:pt x="3227172" y="1199337"/>
                  </a:lnTo>
                  <a:lnTo>
                    <a:pt x="3259236" y="1166995"/>
                  </a:lnTo>
                  <a:lnTo>
                    <a:pt x="3294387" y="1138548"/>
                  </a:lnTo>
                  <a:lnTo>
                    <a:pt x="3332473" y="1114124"/>
                  </a:lnTo>
                  <a:lnTo>
                    <a:pt x="3373338" y="1093853"/>
                  </a:lnTo>
                  <a:lnTo>
                    <a:pt x="3416828" y="1077862"/>
                  </a:lnTo>
                  <a:lnTo>
                    <a:pt x="3462789" y="1066280"/>
                  </a:lnTo>
                  <a:lnTo>
                    <a:pt x="3511066" y="1059237"/>
                  </a:lnTo>
                  <a:lnTo>
                    <a:pt x="3561505" y="1056861"/>
                  </a:lnTo>
                  <a:lnTo>
                    <a:pt x="4288480" y="1056861"/>
                  </a:lnTo>
                  <a:lnTo>
                    <a:pt x="4269333" y="1028155"/>
                  </a:lnTo>
                  <a:lnTo>
                    <a:pt x="4241035" y="991041"/>
                  </a:lnTo>
                  <a:lnTo>
                    <a:pt x="4210319" y="955590"/>
                  </a:lnTo>
                  <a:lnTo>
                    <a:pt x="4177193" y="921787"/>
                  </a:lnTo>
                  <a:lnTo>
                    <a:pt x="4142144" y="889958"/>
                  </a:lnTo>
                  <a:lnTo>
                    <a:pt x="4105667" y="860445"/>
                  </a:lnTo>
                  <a:lnTo>
                    <a:pt x="4067775" y="833253"/>
                  </a:lnTo>
                  <a:lnTo>
                    <a:pt x="4028482" y="808390"/>
                  </a:lnTo>
                  <a:lnTo>
                    <a:pt x="3987801" y="785862"/>
                  </a:lnTo>
                  <a:lnTo>
                    <a:pt x="3945747" y="765676"/>
                  </a:lnTo>
                  <a:lnTo>
                    <a:pt x="3902332" y="747839"/>
                  </a:lnTo>
                  <a:lnTo>
                    <a:pt x="3857571" y="732358"/>
                  </a:lnTo>
                  <a:lnTo>
                    <a:pt x="3811478" y="719240"/>
                  </a:lnTo>
                  <a:lnTo>
                    <a:pt x="3764066" y="708492"/>
                  </a:lnTo>
                  <a:lnTo>
                    <a:pt x="3715349" y="700120"/>
                  </a:lnTo>
                  <a:lnTo>
                    <a:pt x="3665341" y="694132"/>
                  </a:lnTo>
                  <a:lnTo>
                    <a:pt x="3615442" y="690631"/>
                  </a:lnTo>
                  <a:lnTo>
                    <a:pt x="3618313" y="690631"/>
                  </a:lnTo>
                  <a:lnTo>
                    <a:pt x="3561505" y="689333"/>
                  </a:lnTo>
                  <a:close/>
                </a:path>
                <a:path w="4419600" h="2486659">
                  <a:moveTo>
                    <a:pt x="4170910" y="1936415"/>
                  </a:moveTo>
                  <a:lnTo>
                    <a:pt x="4132557" y="1960931"/>
                  </a:lnTo>
                  <a:lnTo>
                    <a:pt x="4091564" y="1984116"/>
                  </a:lnTo>
                  <a:lnTo>
                    <a:pt x="4048303" y="2005818"/>
                  </a:lnTo>
                  <a:lnTo>
                    <a:pt x="4003143" y="2025883"/>
                  </a:lnTo>
                  <a:lnTo>
                    <a:pt x="3956457" y="2044160"/>
                  </a:lnTo>
                  <a:lnTo>
                    <a:pt x="3908614" y="2060495"/>
                  </a:lnTo>
                  <a:lnTo>
                    <a:pt x="3859987" y="2074736"/>
                  </a:lnTo>
                  <a:lnTo>
                    <a:pt x="3810944" y="2086731"/>
                  </a:lnTo>
                  <a:lnTo>
                    <a:pt x="3761859" y="2096325"/>
                  </a:lnTo>
                  <a:lnTo>
                    <a:pt x="3713100" y="2103368"/>
                  </a:lnTo>
                  <a:lnTo>
                    <a:pt x="3665039" y="2107705"/>
                  </a:lnTo>
                  <a:lnTo>
                    <a:pt x="3618048" y="2109185"/>
                  </a:lnTo>
                  <a:lnTo>
                    <a:pt x="4268639" y="2109185"/>
                  </a:lnTo>
                  <a:lnTo>
                    <a:pt x="4170910" y="1936415"/>
                  </a:lnTo>
                  <a:close/>
                </a:path>
                <a:path w="4419600" h="2486659">
                  <a:moveTo>
                    <a:pt x="4288480" y="1056861"/>
                  </a:moveTo>
                  <a:lnTo>
                    <a:pt x="3561505" y="1056861"/>
                  </a:lnTo>
                  <a:lnTo>
                    <a:pt x="3612503" y="1059237"/>
                  </a:lnTo>
                  <a:lnTo>
                    <a:pt x="3661013" y="1066280"/>
                  </a:lnTo>
                  <a:lnTo>
                    <a:pt x="3706889" y="1077862"/>
                  </a:lnTo>
                  <a:lnTo>
                    <a:pt x="3749986" y="1093853"/>
                  </a:lnTo>
                  <a:lnTo>
                    <a:pt x="3790158" y="1114124"/>
                  </a:lnTo>
                  <a:lnTo>
                    <a:pt x="3827258" y="1138548"/>
                  </a:lnTo>
                  <a:lnTo>
                    <a:pt x="3861142" y="1166995"/>
                  </a:lnTo>
                  <a:lnTo>
                    <a:pt x="3891662" y="1199337"/>
                  </a:lnTo>
                  <a:lnTo>
                    <a:pt x="3918674" y="1235446"/>
                  </a:lnTo>
                  <a:lnTo>
                    <a:pt x="3942031" y="1275191"/>
                  </a:lnTo>
                  <a:lnTo>
                    <a:pt x="3961588" y="1318445"/>
                  </a:lnTo>
                  <a:lnTo>
                    <a:pt x="3977198" y="1365080"/>
                  </a:lnTo>
                  <a:lnTo>
                    <a:pt x="3988717" y="1414965"/>
                  </a:lnTo>
                  <a:lnTo>
                    <a:pt x="4411209" y="1414965"/>
                  </a:lnTo>
                  <a:lnTo>
                    <a:pt x="4399142" y="1335646"/>
                  </a:lnTo>
                  <a:lnTo>
                    <a:pt x="4387961" y="1286512"/>
                  </a:lnTo>
                  <a:lnTo>
                    <a:pt x="4374314" y="1239137"/>
                  </a:lnTo>
                  <a:lnTo>
                    <a:pt x="4358209" y="1193506"/>
                  </a:lnTo>
                  <a:lnTo>
                    <a:pt x="4339651" y="1149606"/>
                  </a:lnTo>
                  <a:lnTo>
                    <a:pt x="4318647" y="1107423"/>
                  </a:lnTo>
                  <a:lnTo>
                    <a:pt x="4295206" y="1066944"/>
                  </a:lnTo>
                  <a:lnTo>
                    <a:pt x="4288480" y="1056861"/>
                  </a:lnTo>
                  <a:close/>
                </a:path>
              </a:pathLst>
            </a:custGeom>
            <a:solidFill>
              <a:srgbClr val="B1E1F0"/>
            </a:solidFill>
          </p:spPr>
          <p:txBody>
            <a:bodyPr wrap="square" lIns="0" tIns="0" rIns="0" bIns="0" rtlCol="0"/>
            <a:lstStyle/>
            <a:p>
              <a:endParaRPr sz="641"/>
            </a:p>
          </p:txBody>
        </p:sp>
      </p:grpSp>
      <p:sp>
        <p:nvSpPr>
          <p:cNvPr id="12" name="object 12"/>
          <p:cNvSpPr/>
          <p:nvPr/>
        </p:nvSpPr>
        <p:spPr>
          <a:xfrm>
            <a:off x="8687060" y="338007"/>
            <a:ext cx="256742" cy="136024"/>
          </a:xfrm>
          <a:custGeom>
            <a:avLst/>
            <a:gdLst/>
            <a:ahLst/>
            <a:cxnLst/>
            <a:rect l="l" t="t" r="r" b="b"/>
            <a:pathLst>
              <a:path w="564515" h="299084">
                <a:moveTo>
                  <a:pt x="377355" y="256641"/>
                </a:moveTo>
                <a:lnTo>
                  <a:pt x="340753" y="214287"/>
                </a:lnTo>
                <a:lnTo>
                  <a:pt x="142646" y="214287"/>
                </a:lnTo>
                <a:lnTo>
                  <a:pt x="118465" y="209321"/>
                </a:lnTo>
                <a:lnTo>
                  <a:pt x="99695" y="195656"/>
                </a:lnTo>
                <a:lnTo>
                  <a:pt x="87541" y="175094"/>
                </a:lnTo>
                <a:lnTo>
                  <a:pt x="83210" y="149466"/>
                </a:lnTo>
                <a:lnTo>
                  <a:pt x="87541" y="123837"/>
                </a:lnTo>
                <a:lnTo>
                  <a:pt x="99695" y="103276"/>
                </a:lnTo>
                <a:lnTo>
                  <a:pt x="118465" y="89598"/>
                </a:lnTo>
                <a:lnTo>
                  <a:pt x="142646" y="84632"/>
                </a:lnTo>
                <a:lnTo>
                  <a:pt x="160909" y="84632"/>
                </a:lnTo>
                <a:lnTo>
                  <a:pt x="197624" y="42405"/>
                </a:lnTo>
                <a:lnTo>
                  <a:pt x="160909" y="0"/>
                </a:lnTo>
                <a:lnTo>
                  <a:pt x="142646" y="0"/>
                </a:lnTo>
                <a:lnTo>
                  <a:pt x="95859" y="6985"/>
                </a:lnTo>
                <a:lnTo>
                  <a:pt x="56489" y="26936"/>
                </a:lnTo>
                <a:lnTo>
                  <a:pt x="26250" y="58343"/>
                </a:lnTo>
                <a:lnTo>
                  <a:pt x="6845" y="99682"/>
                </a:lnTo>
                <a:lnTo>
                  <a:pt x="0" y="149466"/>
                </a:lnTo>
                <a:lnTo>
                  <a:pt x="7023" y="199237"/>
                </a:lnTo>
                <a:lnTo>
                  <a:pt x="26784" y="240588"/>
                </a:lnTo>
                <a:lnTo>
                  <a:pt x="57289" y="271995"/>
                </a:lnTo>
                <a:lnTo>
                  <a:pt x="96570" y="291947"/>
                </a:lnTo>
                <a:lnTo>
                  <a:pt x="142646" y="298932"/>
                </a:lnTo>
                <a:lnTo>
                  <a:pt x="340626" y="298932"/>
                </a:lnTo>
                <a:lnTo>
                  <a:pt x="377355" y="256641"/>
                </a:lnTo>
                <a:close/>
              </a:path>
              <a:path w="564515" h="299084">
                <a:moveTo>
                  <a:pt x="564235" y="149491"/>
                </a:moveTo>
                <a:lnTo>
                  <a:pt x="557339" y="99555"/>
                </a:lnTo>
                <a:lnTo>
                  <a:pt x="537819" y="58178"/>
                </a:lnTo>
                <a:lnTo>
                  <a:pt x="507403" y="26822"/>
                </a:lnTo>
                <a:lnTo>
                  <a:pt x="467829" y="6946"/>
                </a:lnTo>
                <a:lnTo>
                  <a:pt x="420814" y="0"/>
                </a:lnTo>
                <a:lnTo>
                  <a:pt x="231673" y="0"/>
                </a:lnTo>
                <a:lnTo>
                  <a:pt x="268554" y="42405"/>
                </a:lnTo>
                <a:lnTo>
                  <a:pt x="231863" y="84620"/>
                </a:lnTo>
                <a:lnTo>
                  <a:pt x="420878" y="84620"/>
                </a:lnTo>
                <a:lnTo>
                  <a:pt x="445160" y="89649"/>
                </a:lnTo>
                <a:lnTo>
                  <a:pt x="464019" y="103416"/>
                </a:lnTo>
                <a:lnTo>
                  <a:pt x="476237" y="123990"/>
                </a:lnTo>
                <a:lnTo>
                  <a:pt x="480580" y="149428"/>
                </a:lnTo>
                <a:lnTo>
                  <a:pt x="476237" y="174866"/>
                </a:lnTo>
                <a:lnTo>
                  <a:pt x="464019" y="195453"/>
                </a:lnTo>
                <a:lnTo>
                  <a:pt x="445160" y="209219"/>
                </a:lnTo>
                <a:lnTo>
                  <a:pt x="420878" y="214249"/>
                </a:lnTo>
                <a:lnTo>
                  <a:pt x="412419" y="214249"/>
                </a:lnTo>
                <a:lnTo>
                  <a:pt x="449237" y="256590"/>
                </a:lnTo>
                <a:lnTo>
                  <a:pt x="412470" y="298932"/>
                </a:lnTo>
                <a:lnTo>
                  <a:pt x="420941" y="298932"/>
                </a:lnTo>
                <a:lnTo>
                  <a:pt x="467944" y="291985"/>
                </a:lnTo>
                <a:lnTo>
                  <a:pt x="507492" y="272122"/>
                </a:lnTo>
                <a:lnTo>
                  <a:pt x="537870" y="240792"/>
                </a:lnTo>
                <a:lnTo>
                  <a:pt x="557352" y="199428"/>
                </a:lnTo>
                <a:lnTo>
                  <a:pt x="564235" y="149491"/>
                </a:lnTo>
                <a:close/>
              </a:path>
            </a:pathLst>
          </a:custGeom>
          <a:solidFill>
            <a:srgbClr val="FFFFFF"/>
          </a:solidFill>
        </p:spPr>
        <p:txBody>
          <a:bodyPr wrap="square" lIns="0" tIns="0" rIns="0" bIns="0" rtlCol="0"/>
          <a:lstStyle/>
          <a:p>
            <a:endParaRPr sz="641"/>
          </a:p>
        </p:txBody>
      </p:sp>
      <p:grpSp>
        <p:nvGrpSpPr>
          <p:cNvPr id="13" name="object 13"/>
          <p:cNvGrpSpPr/>
          <p:nvPr/>
        </p:nvGrpSpPr>
        <p:grpSpPr>
          <a:xfrm>
            <a:off x="8486501" y="195249"/>
            <a:ext cx="457168" cy="112343"/>
            <a:chOff x="18659118" y="429306"/>
            <a:chExt cx="1005205" cy="247015"/>
          </a:xfrm>
        </p:grpSpPr>
        <p:pic>
          <p:nvPicPr>
            <p:cNvPr id="14" name="object 14"/>
            <p:cNvPicPr/>
            <p:nvPr/>
          </p:nvPicPr>
          <p:blipFill>
            <a:blip r:embed="rId5" cstate="print"/>
            <a:stretch>
              <a:fillRect/>
            </a:stretch>
          </p:blipFill>
          <p:spPr>
            <a:xfrm>
              <a:off x="18659118" y="429306"/>
              <a:ext cx="414767" cy="246620"/>
            </a:xfrm>
            <a:prstGeom prst="rect">
              <a:avLst/>
            </a:prstGeom>
          </p:spPr>
        </p:pic>
        <p:pic>
          <p:nvPicPr>
            <p:cNvPr id="15" name="object 15"/>
            <p:cNvPicPr/>
            <p:nvPr/>
          </p:nvPicPr>
          <p:blipFill>
            <a:blip r:embed="rId6" cstate="print"/>
            <a:stretch>
              <a:fillRect/>
            </a:stretch>
          </p:blipFill>
          <p:spPr>
            <a:xfrm>
              <a:off x="19096308" y="433043"/>
              <a:ext cx="168150" cy="239146"/>
            </a:xfrm>
            <a:prstGeom prst="rect">
              <a:avLst/>
            </a:prstGeom>
          </p:spPr>
        </p:pic>
        <p:pic>
          <p:nvPicPr>
            <p:cNvPr id="16" name="object 16"/>
            <p:cNvPicPr/>
            <p:nvPr/>
          </p:nvPicPr>
          <p:blipFill>
            <a:blip r:embed="rId7" cstate="print"/>
            <a:stretch>
              <a:fillRect/>
            </a:stretch>
          </p:blipFill>
          <p:spPr>
            <a:xfrm>
              <a:off x="19286880" y="433043"/>
              <a:ext cx="198043" cy="239146"/>
            </a:xfrm>
            <a:prstGeom prst="rect">
              <a:avLst/>
            </a:prstGeom>
          </p:spPr>
        </p:pic>
        <p:sp>
          <p:nvSpPr>
            <p:cNvPr id="17" name="object 17"/>
            <p:cNvSpPr/>
            <p:nvPr/>
          </p:nvSpPr>
          <p:spPr>
            <a:xfrm>
              <a:off x="19514808" y="433444"/>
              <a:ext cx="149860" cy="238760"/>
            </a:xfrm>
            <a:custGeom>
              <a:avLst/>
              <a:gdLst/>
              <a:ahLst/>
              <a:cxnLst/>
              <a:rect l="l" t="t" r="r" b="b"/>
              <a:pathLst>
                <a:path w="149859" h="238759">
                  <a:moveTo>
                    <a:pt x="149466" y="0"/>
                  </a:moveTo>
                  <a:lnTo>
                    <a:pt x="0" y="0"/>
                  </a:lnTo>
                  <a:lnTo>
                    <a:pt x="0" y="30480"/>
                  </a:lnTo>
                  <a:lnTo>
                    <a:pt x="0" y="101600"/>
                  </a:lnTo>
                  <a:lnTo>
                    <a:pt x="0" y="132080"/>
                  </a:lnTo>
                  <a:lnTo>
                    <a:pt x="0" y="208280"/>
                  </a:lnTo>
                  <a:lnTo>
                    <a:pt x="0" y="238760"/>
                  </a:lnTo>
                  <a:lnTo>
                    <a:pt x="149466" y="238760"/>
                  </a:lnTo>
                  <a:lnTo>
                    <a:pt x="149466" y="208280"/>
                  </a:lnTo>
                  <a:lnTo>
                    <a:pt x="32486" y="208280"/>
                  </a:lnTo>
                  <a:lnTo>
                    <a:pt x="32486" y="132080"/>
                  </a:lnTo>
                  <a:lnTo>
                    <a:pt x="140690" y="132080"/>
                  </a:lnTo>
                  <a:lnTo>
                    <a:pt x="140690" y="101600"/>
                  </a:lnTo>
                  <a:lnTo>
                    <a:pt x="32486" y="101600"/>
                  </a:lnTo>
                  <a:lnTo>
                    <a:pt x="32486" y="30480"/>
                  </a:lnTo>
                  <a:lnTo>
                    <a:pt x="149466" y="30480"/>
                  </a:lnTo>
                  <a:lnTo>
                    <a:pt x="149466" y="0"/>
                  </a:lnTo>
                  <a:close/>
                </a:path>
              </a:pathLst>
            </a:custGeom>
            <a:solidFill>
              <a:srgbClr val="FFFFFF"/>
            </a:solidFill>
          </p:spPr>
          <p:txBody>
            <a:bodyPr wrap="square" lIns="0" tIns="0" rIns="0" bIns="0" rtlCol="0"/>
            <a:lstStyle/>
            <a:p>
              <a:endParaRPr sz="641"/>
            </a:p>
          </p:txBody>
        </p:sp>
      </p:grpSp>
      <p:sp>
        <p:nvSpPr>
          <p:cNvPr id="18" name="object 18"/>
          <p:cNvSpPr/>
          <p:nvPr/>
        </p:nvSpPr>
        <p:spPr>
          <a:xfrm>
            <a:off x="8486501" y="339702"/>
            <a:ext cx="187141" cy="132558"/>
          </a:xfrm>
          <a:custGeom>
            <a:avLst/>
            <a:gdLst/>
            <a:ahLst/>
            <a:cxnLst/>
            <a:rect l="l" t="t" r="r" b="b"/>
            <a:pathLst>
              <a:path w="411480" h="291465">
                <a:moveTo>
                  <a:pt x="411033" y="0"/>
                </a:moveTo>
                <a:lnTo>
                  <a:pt x="330528" y="0"/>
                </a:lnTo>
                <a:lnTo>
                  <a:pt x="330528" y="182787"/>
                </a:lnTo>
                <a:lnTo>
                  <a:pt x="80473" y="0"/>
                </a:lnTo>
                <a:lnTo>
                  <a:pt x="0" y="0"/>
                </a:lnTo>
                <a:lnTo>
                  <a:pt x="0" y="291460"/>
                </a:lnTo>
                <a:lnTo>
                  <a:pt x="80504" y="291460"/>
                </a:lnTo>
                <a:lnTo>
                  <a:pt x="80504" y="109078"/>
                </a:lnTo>
                <a:lnTo>
                  <a:pt x="330559" y="291460"/>
                </a:lnTo>
                <a:lnTo>
                  <a:pt x="411033" y="291460"/>
                </a:lnTo>
                <a:lnTo>
                  <a:pt x="411033" y="0"/>
                </a:lnTo>
                <a:close/>
              </a:path>
            </a:pathLst>
          </a:custGeom>
          <a:solidFill>
            <a:srgbClr val="FFFFFF"/>
          </a:solidFill>
        </p:spPr>
        <p:txBody>
          <a:bodyPr wrap="square" lIns="0" tIns="0" rIns="0" bIns="0" rtlCol="0"/>
          <a:lstStyle/>
          <a:p>
            <a:endParaRPr sz="641"/>
          </a:p>
        </p:txBody>
      </p:sp>
      <p:sp>
        <p:nvSpPr>
          <p:cNvPr id="19" name="object 19"/>
          <p:cNvSpPr/>
          <p:nvPr/>
        </p:nvSpPr>
        <p:spPr>
          <a:xfrm>
            <a:off x="8486495" y="496055"/>
            <a:ext cx="385835" cy="132558"/>
          </a:xfrm>
          <a:custGeom>
            <a:avLst/>
            <a:gdLst/>
            <a:ahLst/>
            <a:cxnLst/>
            <a:rect l="l" t="t" r="r" b="b"/>
            <a:pathLst>
              <a:path w="848359" h="291465">
                <a:moveTo>
                  <a:pt x="437197" y="0"/>
                </a:moveTo>
                <a:lnTo>
                  <a:pt x="348246" y="0"/>
                </a:lnTo>
                <a:lnTo>
                  <a:pt x="249618" y="211086"/>
                </a:lnTo>
                <a:lnTo>
                  <a:pt x="187210" y="211086"/>
                </a:lnTo>
                <a:lnTo>
                  <a:pt x="88569" y="0"/>
                </a:lnTo>
                <a:lnTo>
                  <a:pt x="0" y="0"/>
                </a:lnTo>
                <a:lnTo>
                  <a:pt x="138264" y="289801"/>
                </a:lnTo>
                <a:lnTo>
                  <a:pt x="138264" y="291452"/>
                </a:lnTo>
                <a:lnTo>
                  <a:pt x="298183" y="291452"/>
                </a:lnTo>
                <a:lnTo>
                  <a:pt x="437197" y="0"/>
                </a:lnTo>
                <a:close/>
              </a:path>
              <a:path w="848359" h="291465">
                <a:moveTo>
                  <a:pt x="848233" y="291452"/>
                </a:moveTo>
                <a:lnTo>
                  <a:pt x="837272" y="245237"/>
                </a:lnTo>
                <a:lnTo>
                  <a:pt x="818007" y="164033"/>
                </a:lnTo>
                <a:lnTo>
                  <a:pt x="798156" y="80327"/>
                </a:lnTo>
                <a:lnTo>
                  <a:pt x="779094" y="0"/>
                </a:lnTo>
                <a:lnTo>
                  <a:pt x="734999" y="0"/>
                </a:lnTo>
                <a:lnTo>
                  <a:pt x="734999" y="164033"/>
                </a:lnTo>
                <a:lnTo>
                  <a:pt x="523481" y="164033"/>
                </a:lnTo>
                <a:lnTo>
                  <a:pt x="542925" y="80327"/>
                </a:lnTo>
                <a:lnTo>
                  <a:pt x="715556" y="80327"/>
                </a:lnTo>
                <a:lnTo>
                  <a:pt x="734999" y="164033"/>
                </a:lnTo>
                <a:lnTo>
                  <a:pt x="734999" y="0"/>
                </a:lnTo>
                <a:lnTo>
                  <a:pt x="480174" y="0"/>
                </a:lnTo>
                <a:lnTo>
                  <a:pt x="411035" y="291452"/>
                </a:lnTo>
                <a:lnTo>
                  <a:pt x="493979" y="291452"/>
                </a:lnTo>
                <a:lnTo>
                  <a:pt x="504825" y="245237"/>
                </a:lnTo>
                <a:lnTo>
                  <a:pt x="754062" y="245237"/>
                </a:lnTo>
                <a:lnTo>
                  <a:pt x="764908" y="291452"/>
                </a:lnTo>
                <a:lnTo>
                  <a:pt x="848233" y="291452"/>
                </a:lnTo>
                <a:close/>
              </a:path>
            </a:pathLst>
          </a:custGeom>
          <a:solidFill>
            <a:srgbClr val="FFFFFF"/>
          </a:solidFill>
        </p:spPr>
        <p:txBody>
          <a:bodyPr wrap="square" lIns="0" tIns="0" rIns="0" bIns="0" rtlCol="0"/>
          <a:lstStyle/>
          <a:p>
            <a:endParaRPr sz="641"/>
          </a:p>
        </p:txBody>
      </p:sp>
      <p:sp>
        <p:nvSpPr>
          <p:cNvPr id="20" name="object 20"/>
          <p:cNvSpPr/>
          <p:nvPr/>
        </p:nvSpPr>
        <p:spPr>
          <a:xfrm>
            <a:off x="8904561" y="496049"/>
            <a:ext cx="37544" cy="132558"/>
          </a:xfrm>
          <a:custGeom>
            <a:avLst/>
            <a:gdLst/>
            <a:ahLst/>
            <a:cxnLst/>
            <a:rect l="l" t="t" r="r" b="b"/>
            <a:pathLst>
              <a:path w="82550" h="291465">
                <a:moveTo>
                  <a:pt x="82206" y="0"/>
                </a:moveTo>
                <a:lnTo>
                  <a:pt x="0" y="0"/>
                </a:lnTo>
                <a:lnTo>
                  <a:pt x="0" y="80355"/>
                </a:lnTo>
                <a:lnTo>
                  <a:pt x="12065" y="174988"/>
                </a:lnTo>
                <a:lnTo>
                  <a:pt x="70141" y="174988"/>
                </a:lnTo>
                <a:lnTo>
                  <a:pt x="82206" y="80355"/>
                </a:lnTo>
                <a:lnTo>
                  <a:pt x="82206" y="0"/>
                </a:lnTo>
                <a:close/>
              </a:path>
              <a:path w="82550" h="291465">
                <a:moveTo>
                  <a:pt x="82206" y="205262"/>
                </a:moveTo>
                <a:lnTo>
                  <a:pt x="0" y="205262"/>
                </a:lnTo>
                <a:lnTo>
                  <a:pt x="0" y="291460"/>
                </a:lnTo>
                <a:lnTo>
                  <a:pt x="82206" y="291460"/>
                </a:lnTo>
                <a:lnTo>
                  <a:pt x="82206" y="205262"/>
                </a:lnTo>
                <a:close/>
              </a:path>
            </a:pathLst>
          </a:custGeom>
          <a:solidFill>
            <a:srgbClr val="FFFFFF"/>
          </a:solidFill>
        </p:spPr>
        <p:txBody>
          <a:bodyPr wrap="square" lIns="0" tIns="0" rIns="0" bIns="0" rtlCol="0"/>
          <a:lstStyle/>
          <a:p>
            <a:endParaRPr sz="641"/>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44305" y="1177985"/>
            <a:ext cx="4093081" cy="906913"/>
          </a:xfrm>
          <a:prstGeom prst="rect">
            <a:avLst/>
          </a:prstGeom>
        </p:spPr>
      </p:pic>
      <p:pic>
        <p:nvPicPr>
          <p:cNvPr id="3" name="object 3"/>
          <p:cNvPicPr/>
          <p:nvPr/>
        </p:nvPicPr>
        <p:blipFill>
          <a:blip r:embed="rId3" cstate="print"/>
          <a:stretch>
            <a:fillRect/>
          </a:stretch>
        </p:blipFill>
        <p:spPr>
          <a:xfrm>
            <a:off x="596538" y="2811166"/>
            <a:ext cx="2258273" cy="299412"/>
          </a:xfrm>
          <a:prstGeom prst="rect">
            <a:avLst/>
          </a:prstGeom>
        </p:spPr>
      </p:pic>
      <p:pic>
        <p:nvPicPr>
          <p:cNvPr id="4" name="object 4"/>
          <p:cNvPicPr/>
          <p:nvPr/>
        </p:nvPicPr>
        <p:blipFill>
          <a:blip r:embed="rId4" cstate="print"/>
          <a:stretch>
            <a:fillRect/>
          </a:stretch>
        </p:blipFill>
        <p:spPr>
          <a:xfrm>
            <a:off x="591136" y="3476967"/>
            <a:ext cx="2230451" cy="295552"/>
          </a:xfrm>
          <a:prstGeom prst="rect">
            <a:avLst/>
          </a:prstGeom>
        </p:spPr>
      </p:pic>
      <p:pic>
        <p:nvPicPr>
          <p:cNvPr id="5" name="object 5"/>
          <p:cNvPicPr/>
          <p:nvPr/>
        </p:nvPicPr>
        <p:blipFill>
          <a:blip r:embed="rId5" cstate="print"/>
          <a:stretch>
            <a:fillRect/>
          </a:stretch>
        </p:blipFill>
        <p:spPr>
          <a:xfrm>
            <a:off x="3234778" y="3558826"/>
            <a:ext cx="2183584" cy="318154"/>
          </a:xfrm>
          <a:prstGeom prst="rect">
            <a:avLst/>
          </a:prstGeom>
        </p:spPr>
      </p:pic>
      <p:pic>
        <p:nvPicPr>
          <p:cNvPr id="6" name="object 6"/>
          <p:cNvPicPr/>
          <p:nvPr/>
        </p:nvPicPr>
        <p:blipFill>
          <a:blip r:embed="rId6" cstate="print"/>
          <a:stretch>
            <a:fillRect/>
          </a:stretch>
        </p:blipFill>
        <p:spPr>
          <a:xfrm>
            <a:off x="3231162" y="2834075"/>
            <a:ext cx="2270042" cy="314293"/>
          </a:xfrm>
          <a:prstGeom prst="rect">
            <a:avLst/>
          </a:prstGeom>
        </p:spPr>
      </p:pic>
      <p:pic>
        <p:nvPicPr>
          <p:cNvPr id="7" name="object 7"/>
          <p:cNvPicPr/>
          <p:nvPr/>
        </p:nvPicPr>
        <p:blipFill>
          <a:blip r:embed="rId7" cstate="print"/>
          <a:stretch>
            <a:fillRect/>
          </a:stretch>
        </p:blipFill>
        <p:spPr>
          <a:xfrm>
            <a:off x="5605465" y="823999"/>
            <a:ext cx="3124202" cy="3125033"/>
          </a:xfrm>
          <a:prstGeom prst="rect">
            <a:avLst/>
          </a:prstGeom>
        </p:spPr>
      </p:pic>
      <p:sp>
        <p:nvSpPr>
          <p:cNvPr id="8" name="object 8"/>
          <p:cNvSpPr/>
          <p:nvPr/>
        </p:nvSpPr>
        <p:spPr>
          <a:xfrm>
            <a:off x="569418" y="2647593"/>
            <a:ext cx="574709" cy="130826"/>
          </a:xfrm>
          <a:custGeom>
            <a:avLst/>
            <a:gdLst/>
            <a:ahLst/>
            <a:cxnLst/>
            <a:rect l="l" t="t" r="r" b="b"/>
            <a:pathLst>
              <a:path w="1263650" h="287654">
                <a:moveTo>
                  <a:pt x="136079" y="58427"/>
                </a:moveTo>
                <a:lnTo>
                  <a:pt x="79536" y="58427"/>
                </a:lnTo>
                <a:lnTo>
                  <a:pt x="79536" y="283090"/>
                </a:lnTo>
                <a:lnTo>
                  <a:pt x="136079" y="283090"/>
                </a:lnTo>
                <a:lnTo>
                  <a:pt x="136079" y="58427"/>
                </a:lnTo>
                <a:close/>
              </a:path>
              <a:path w="1263650" h="287654">
                <a:moveTo>
                  <a:pt x="215616" y="4523"/>
                </a:moveTo>
                <a:lnTo>
                  <a:pt x="0" y="4523"/>
                </a:lnTo>
                <a:lnTo>
                  <a:pt x="0" y="58427"/>
                </a:lnTo>
                <a:lnTo>
                  <a:pt x="215616" y="58427"/>
                </a:lnTo>
                <a:lnTo>
                  <a:pt x="215616" y="4523"/>
                </a:lnTo>
                <a:close/>
              </a:path>
              <a:path w="1263650" h="287654">
                <a:moveTo>
                  <a:pt x="358333" y="4523"/>
                </a:moveTo>
                <a:lnTo>
                  <a:pt x="251656" y="4523"/>
                </a:lnTo>
                <a:lnTo>
                  <a:pt x="251656" y="283090"/>
                </a:lnTo>
                <a:lnTo>
                  <a:pt x="307445" y="283090"/>
                </a:lnTo>
                <a:lnTo>
                  <a:pt x="307445" y="181690"/>
                </a:lnTo>
                <a:lnTo>
                  <a:pt x="401611" y="181690"/>
                </a:lnTo>
                <a:lnTo>
                  <a:pt x="397160" y="174528"/>
                </a:lnTo>
                <a:lnTo>
                  <a:pt x="421897" y="161111"/>
                </a:lnTo>
                <a:lnTo>
                  <a:pt x="439567" y="142110"/>
                </a:lnTo>
                <a:lnTo>
                  <a:pt x="444381" y="131556"/>
                </a:lnTo>
                <a:lnTo>
                  <a:pt x="307445" y="131556"/>
                </a:lnTo>
                <a:lnTo>
                  <a:pt x="307445" y="56165"/>
                </a:lnTo>
                <a:lnTo>
                  <a:pt x="446341" y="56165"/>
                </a:lnTo>
                <a:lnTo>
                  <a:pt x="439867" y="43590"/>
                </a:lnTo>
                <a:lnTo>
                  <a:pt x="429200" y="30156"/>
                </a:lnTo>
                <a:lnTo>
                  <a:pt x="415636" y="18994"/>
                </a:lnTo>
                <a:lnTo>
                  <a:pt x="399280" y="10978"/>
                </a:lnTo>
                <a:lnTo>
                  <a:pt x="380167" y="6143"/>
                </a:lnTo>
                <a:lnTo>
                  <a:pt x="358333" y="4523"/>
                </a:lnTo>
                <a:close/>
              </a:path>
              <a:path w="1263650" h="287654">
                <a:moveTo>
                  <a:pt x="401611" y="181690"/>
                </a:moveTo>
                <a:lnTo>
                  <a:pt x="340617" y="181690"/>
                </a:lnTo>
                <a:lnTo>
                  <a:pt x="399421" y="283090"/>
                </a:lnTo>
                <a:lnTo>
                  <a:pt x="464634" y="283090"/>
                </a:lnTo>
                <a:lnTo>
                  <a:pt x="401611" y="181690"/>
                </a:lnTo>
                <a:close/>
              </a:path>
              <a:path w="1263650" h="287654">
                <a:moveTo>
                  <a:pt x="446341" y="56165"/>
                </a:moveTo>
                <a:lnTo>
                  <a:pt x="357957" y="56165"/>
                </a:lnTo>
                <a:lnTo>
                  <a:pt x="374142" y="59028"/>
                </a:lnTo>
                <a:lnTo>
                  <a:pt x="386228" y="66908"/>
                </a:lnTo>
                <a:lnTo>
                  <a:pt x="393791" y="78747"/>
                </a:lnTo>
                <a:lnTo>
                  <a:pt x="396406" y="93484"/>
                </a:lnTo>
                <a:lnTo>
                  <a:pt x="393714" y="108497"/>
                </a:lnTo>
                <a:lnTo>
                  <a:pt x="385615" y="120577"/>
                </a:lnTo>
                <a:lnTo>
                  <a:pt x="372075" y="128628"/>
                </a:lnTo>
                <a:lnTo>
                  <a:pt x="353056" y="131556"/>
                </a:lnTo>
                <a:lnTo>
                  <a:pt x="444381" y="131556"/>
                </a:lnTo>
                <a:lnTo>
                  <a:pt x="450168" y="118869"/>
                </a:lnTo>
                <a:lnTo>
                  <a:pt x="453600" y="93484"/>
                </a:lnTo>
                <a:lnTo>
                  <a:pt x="453702" y="92730"/>
                </a:lnTo>
                <a:lnTo>
                  <a:pt x="452153" y="74842"/>
                </a:lnTo>
                <a:lnTo>
                  <a:pt x="447530" y="58474"/>
                </a:lnTo>
                <a:lnTo>
                  <a:pt x="446341" y="56165"/>
                </a:lnTo>
                <a:close/>
              </a:path>
              <a:path w="1263650" h="287654">
                <a:moveTo>
                  <a:pt x="562191" y="4523"/>
                </a:moveTo>
                <a:lnTo>
                  <a:pt x="506025" y="4523"/>
                </a:lnTo>
                <a:lnTo>
                  <a:pt x="506025" y="283090"/>
                </a:lnTo>
                <a:lnTo>
                  <a:pt x="562191" y="283090"/>
                </a:lnTo>
                <a:lnTo>
                  <a:pt x="562191" y="4523"/>
                </a:lnTo>
                <a:close/>
              </a:path>
              <a:path w="1263650" h="287654">
                <a:moveTo>
                  <a:pt x="632484" y="196768"/>
                </a:moveTo>
                <a:lnTo>
                  <a:pt x="600443" y="235594"/>
                </a:lnTo>
                <a:lnTo>
                  <a:pt x="620539" y="257876"/>
                </a:lnTo>
                <a:lnTo>
                  <a:pt x="645786" y="274256"/>
                </a:lnTo>
                <a:lnTo>
                  <a:pt x="674443" y="284204"/>
                </a:lnTo>
                <a:lnTo>
                  <a:pt x="705989" y="287614"/>
                </a:lnTo>
                <a:lnTo>
                  <a:pt x="727764" y="286130"/>
                </a:lnTo>
                <a:lnTo>
                  <a:pt x="764670" y="274256"/>
                </a:lnTo>
                <a:lnTo>
                  <a:pt x="801075" y="236725"/>
                </a:lnTo>
                <a:lnTo>
                  <a:pt x="801447" y="235594"/>
                </a:lnTo>
                <a:lnTo>
                  <a:pt x="706366" y="235594"/>
                </a:lnTo>
                <a:lnTo>
                  <a:pt x="685280" y="233079"/>
                </a:lnTo>
                <a:lnTo>
                  <a:pt x="665467" y="225652"/>
                </a:lnTo>
                <a:lnTo>
                  <a:pt x="647632" y="213490"/>
                </a:lnTo>
                <a:lnTo>
                  <a:pt x="632484" y="196768"/>
                </a:lnTo>
                <a:close/>
              </a:path>
              <a:path w="1263650" h="287654">
                <a:moveTo>
                  <a:pt x="711643" y="0"/>
                </a:moveTo>
                <a:lnTo>
                  <a:pt x="673524" y="5889"/>
                </a:lnTo>
                <a:lnTo>
                  <a:pt x="631441" y="35674"/>
                </a:lnTo>
                <a:lnTo>
                  <a:pt x="616652" y="81421"/>
                </a:lnTo>
                <a:lnTo>
                  <a:pt x="619408" y="102277"/>
                </a:lnTo>
                <a:lnTo>
                  <a:pt x="641460" y="136921"/>
                </a:lnTo>
                <a:lnTo>
                  <a:pt x="674608" y="157754"/>
                </a:lnTo>
                <a:lnTo>
                  <a:pt x="711408" y="172738"/>
                </a:lnTo>
                <a:lnTo>
                  <a:pt x="717245" y="175082"/>
                </a:lnTo>
                <a:lnTo>
                  <a:pt x="746323" y="205815"/>
                </a:lnTo>
                <a:lnTo>
                  <a:pt x="743313" y="217942"/>
                </a:lnTo>
                <a:lnTo>
                  <a:pt x="734967" y="227349"/>
                </a:lnTo>
                <a:lnTo>
                  <a:pt x="722310" y="233433"/>
                </a:lnTo>
                <a:lnTo>
                  <a:pt x="706366" y="235594"/>
                </a:lnTo>
                <a:lnTo>
                  <a:pt x="801447" y="235594"/>
                </a:lnTo>
                <a:lnTo>
                  <a:pt x="806376" y="220611"/>
                </a:lnTo>
                <a:lnTo>
                  <a:pt x="808143" y="202800"/>
                </a:lnTo>
                <a:lnTo>
                  <a:pt x="805175" y="181095"/>
                </a:lnTo>
                <a:lnTo>
                  <a:pt x="781427" y="146451"/>
                </a:lnTo>
                <a:lnTo>
                  <a:pt x="746794" y="127221"/>
                </a:lnTo>
                <a:lnTo>
                  <a:pt x="726722" y="118739"/>
                </a:lnTo>
                <a:lnTo>
                  <a:pt x="699204" y="106677"/>
                </a:lnTo>
                <a:lnTo>
                  <a:pt x="689309" y="100734"/>
                </a:lnTo>
                <a:lnTo>
                  <a:pt x="682241" y="94190"/>
                </a:lnTo>
                <a:lnTo>
                  <a:pt x="678000" y="87011"/>
                </a:lnTo>
                <a:lnTo>
                  <a:pt x="676587" y="79159"/>
                </a:lnTo>
                <a:lnTo>
                  <a:pt x="679055" y="68139"/>
                </a:lnTo>
                <a:lnTo>
                  <a:pt x="686152" y="59699"/>
                </a:lnTo>
                <a:lnTo>
                  <a:pt x="697419" y="54298"/>
                </a:lnTo>
                <a:lnTo>
                  <a:pt x="712397" y="52396"/>
                </a:lnTo>
                <a:lnTo>
                  <a:pt x="792489" y="52396"/>
                </a:lnTo>
                <a:lnTo>
                  <a:pt x="803243" y="37695"/>
                </a:lnTo>
                <a:lnTo>
                  <a:pt x="783523" y="21150"/>
                </a:lnTo>
                <a:lnTo>
                  <a:pt x="761684" y="9376"/>
                </a:lnTo>
                <a:lnTo>
                  <a:pt x="737724" y="2338"/>
                </a:lnTo>
                <a:lnTo>
                  <a:pt x="711643" y="0"/>
                </a:lnTo>
                <a:close/>
              </a:path>
              <a:path w="1263650" h="287654">
                <a:moveTo>
                  <a:pt x="792489" y="52396"/>
                </a:moveTo>
                <a:lnTo>
                  <a:pt x="712397" y="52396"/>
                </a:lnTo>
                <a:lnTo>
                  <a:pt x="728512" y="54127"/>
                </a:lnTo>
                <a:lnTo>
                  <a:pt x="744909" y="59181"/>
                </a:lnTo>
                <a:lnTo>
                  <a:pt x="760317" y="67344"/>
                </a:lnTo>
                <a:lnTo>
                  <a:pt x="773464" y="78406"/>
                </a:lnTo>
                <a:lnTo>
                  <a:pt x="792489" y="52396"/>
                </a:lnTo>
                <a:close/>
              </a:path>
              <a:path w="1263650" h="287654">
                <a:moveTo>
                  <a:pt x="959189" y="58427"/>
                </a:moveTo>
                <a:lnTo>
                  <a:pt x="902646" y="58427"/>
                </a:lnTo>
                <a:lnTo>
                  <a:pt x="902646" y="283090"/>
                </a:lnTo>
                <a:lnTo>
                  <a:pt x="959189" y="283090"/>
                </a:lnTo>
                <a:lnTo>
                  <a:pt x="959189" y="58427"/>
                </a:lnTo>
                <a:close/>
              </a:path>
              <a:path w="1263650" h="287654">
                <a:moveTo>
                  <a:pt x="1038726" y="4523"/>
                </a:moveTo>
                <a:lnTo>
                  <a:pt x="823109" y="4523"/>
                </a:lnTo>
                <a:lnTo>
                  <a:pt x="823109" y="58427"/>
                </a:lnTo>
                <a:lnTo>
                  <a:pt x="1038726" y="58427"/>
                </a:lnTo>
                <a:lnTo>
                  <a:pt x="1038726" y="4523"/>
                </a:lnTo>
                <a:close/>
              </a:path>
              <a:path w="1263650" h="287654">
                <a:moveTo>
                  <a:pt x="1263619" y="4523"/>
                </a:moveTo>
                <a:lnTo>
                  <a:pt x="1074766" y="4523"/>
                </a:lnTo>
                <a:lnTo>
                  <a:pt x="1074766" y="283090"/>
                </a:lnTo>
                <a:lnTo>
                  <a:pt x="1263619" y="283090"/>
                </a:lnTo>
                <a:lnTo>
                  <a:pt x="1263619" y="231071"/>
                </a:lnTo>
                <a:lnTo>
                  <a:pt x="1130932" y="231071"/>
                </a:lnTo>
                <a:lnTo>
                  <a:pt x="1130932" y="168497"/>
                </a:lnTo>
                <a:lnTo>
                  <a:pt x="1253818" y="168497"/>
                </a:lnTo>
                <a:lnTo>
                  <a:pt x="1253818" y="116478"/>
                </a:lnTo>
                <a:lnTo>
                  <a:pt x="1130932" y="116478"/>
                </a:lnTo>
                <a:lnTo>
                  <a:pt x="1130932" y="56542"/>
                </a:lnTo>
                <a:lnTo>
                  <a:pt x="1263619" y="56542"/>
                </a:lnTo>
                <a:lnTo>
                  <a:pt x="1263619" y="4523"/>
                </a:lnTo>
                <a:close/>
              </a:path>
            </a:pathLst>
          </a:custGeom>
          <a:solidFill>
            <a:srgbClr val="73C9E4"/>
          </a:solidFill>
        </p:spPr>
        <p:txBody>
          <a:bodyPr wrap="square" lIns="0" tIns="0" rIns="0" bIns="0" rtlCol="0"/>
          <a:lstStyle/>
          <a:p>
            <a:endParaRPr sz="641"/>
          </a:p>
        </p:txBody>
      </p:sp>
      <p:sp>
        <p:nvSpPr>
          <p:cNvPr id="9" name="object 9"/>
          <p:cNvSpPr/>
          <p:nvPr/>
        </p:nvSpPr>
        <p:spPr>
          <a:xfrm>
            <a:off x="598754" y="3297305"/>
            <a:ext cx="533411" cy="129093"/>
          </a:xfrm>
          <a:custGeom>
            <a:avLst/>
            <a:gdLst/>
            <a:ahLst/>
            <a:cxnLst/>
            <a:rect l="l" t="t" r="r" b="b"/>
            <a:pathLst>
              <a:path w="1172845" h="283845">
                <a:moveTo>
                  <a:pt x="56165" y="0"/>
                </a:moveTo>
                <a:lnTo>
                  <a:pt x="0" y="0"/>
                </a:lnTo>
                <a:lnTo>
                  <a:pt x="0" y="176790"/>
                </a:lnTo>
                <a:lnTo>
                  <a:pt x="7680" y="222919"/>
                </a:lnTo>
                <a:lnTo>
                  <a:pt x="30910" y="256327"/>
                </a:lnTo>
                <a:lnTo>
                  <a:pt x="65966" y="276682"/>
                </a:lnTo>
                <a:lnTo>
                  <a:pt x="108939" y="283467"/>
                </a:lnTo>
                <a:lnTo>
                  <a:pt x="131408" y="281771"/>
                </a:lnTo>
                <a:lnTo>
                  <a:pt x="170270" y="268201"/>
                </a:lnTo>
                <a:lnTo>
                  <a:pt x="200167" y="241196"/>
                </a:lnTo>
                <a:lnTo>
                  <a:pt x="206510" y="229186"/>
                </a:lnTo>
                <a:lnTo>
                  <a:pt x="108939" y="229186"/>
                </a:lnTo>
                <a:lnTo>
                  <a:pt x="86857" y="225658"/>
                </a:lnTo>
                <a:lnTo>
                  <a:pt x="70254" y="215098"/>
                </a:lnTo>
                <a:lnTo>
                  <a:pt x="59799" y="197540"/>
                </a:lnTo>
                <a:lnTo>
                  <a:pt x="56165" y="173020"/>
                </a:lnTo>
                <a:lnTo>
                  <a:pt x="56165" y="0"/>
                </a:lnTo>
                <a:close/>
              </a:path>
              <a:path w="1172845" h="283845">
                <a:moveTo>
                  <a:pt x="217501" y="0"/>
                </a:moveTo>
                <a:lnTo>
                  <a:pt x="160958" y="0"/>
                </a:lnTo>
                <a:lnTo>
                  <a:pt x="160958" y="173020"/>
                </a:lnTo>
                <a:lnTo>
                  <a:pt x="157283" y="197063"/>
                </a:lnTo>
                <a:lnTo>
                  <a:pt x="146822" y="214674"/>
                </a:lnTo>
                <a:lnTo>
                  <a:pt x="130425" y="225499"/>
                </a:lnTo>
                <a:lnTo>
                  <a:pt x="108939" y="229186"/>
                </a:lnTo>
                <a:lnTo>
                  <a:pt x="206510" y="229186"/>
                </a:lnTo>
                <a:lnTo>
                  <a:pt x="209820" y="222919"/>
                </a:lnTo>
                <a:lnTo>
                  <a:pt x="215587" y="201463"/>
                </a:lnTo>
                <a:lnTo>
                  <a:pt x="217501" y="176790"/>
                </a:lnTo>
                <a:lnTo>
                  <a:pt x="217501" y="0"/>
                </a:lnTo>
                <a:close/>
              </a:path>
              <a:path w="1172845" h="283845">
                <a:moveTo>
                  <a:pt x="385097" y="0"/>
                </a:moveTo>
                <a:lnTo>
                  <a:pt x="276158" y="0"/>
                </a:lnTo>
                <a:lnTo>
                  <a:pt x="276158" y="278567"/>
                </a:lnTo>
                <a:lnTo>
                  <a:pt x="382835" y="278567"/>
                </a:lnTo>
                <a:lnTo>
                  <a:pt x="413021" y="276235"/>
                </a:lnTo>
                <a:lnTo>
                  <a:pt x="439708" y="269237"/>
                </a:lnTo>
                <a:lnTo>
                  <a:pt x="462932" y="257575"/>
                </a:lnTo>
                <a:lnTo>
                  <a:pt x="482728" y="241249"/>
                </a:lnTo>
                <a:lnTo>
                  <a:pt x="495512" y="225040"/>
                </a:lnTo>
                <a:lnTo>
                  <a:pt x="331947" y="225040"/>
                </a:lnTo>
                <a:lnTo>
                  <a:pt x="331947" y="53527"/>
                </a:lnTo>
                <a:lnTo>
                  <a:pt x="495622" y="53527"/>
                </a:lnTo>
                <a:lnTo>
                  <a:pt x="483482" y="37695"/>
                </a:lnTo>
                <a:lnTo>
                  <a:pt x="463974" y="21150"/>
                </a:lnTo>
                <a:lnTo>
                  <a:pt x="441074" y="9376"/>
                </a:lnTo>
                <a:lnTo>
                  <a:pt x="414782" y="2338"/>
                </a:lnTo>
                <a:lnTo>
                  <a:pt x="385097" y="0"/>
                </a:lnTo>
                <a:close/>
              </a:path>
              <a:path w="1172845" h="283845">
                <a:moveTo>
                  <a:pt x="495622" y="53527"/>
                </a:moveTo>
                <a:lnTo>
                  <a:pt x="385474" y="53527"/>
                </a:lnTo>
                <a:lnTo>
                  <a:pt x="402513" y="55076"/>
                </a:lnTo>
                <a:lnTo>
                  <a:pt x="417468" y="59699"/>
                </a:lnTo>
                <a:lnTo>
                  <a:pt x="449950" y="90904"/>
                </a:lnTo>
                <a:lnTo>
                  <a:pt x="461241" y="138718"/>
                </a:lnTo>
                <a:lnTo>
                  <a:pt x="459975" y="156594"/>
                </a:lnTo>
                <a:lnTo>
                  <a:pt x="441263" y="200538"/>
                </a:lnTo>
                <a:lnTo>
                  <a:pt x="402513" y="223491"/>
                </a:lnTo>
                <a:lnTo>
                  <a:pt x="385474" y="225040"/>
                </a:lnTo>
                <a:lnTo>
                  <a:pt x="495512" y="225040"/>
                </a:lnTo>
                <a:lnTo>
                  <a:pt x="498778" y="220899"/>
                </a:lnTo>
                <a:lnTo>
                  <a:pt x="510198" y="197192"/>
                </a:lnTo>
                <a:lnTo>
                  <a:pt x="517024" y="170164"/>
                </a:lnTo>
                <a:lnTo>
                  <a:pt x="519292" y="139849"/>
                </a:lnTo>
                <a:lnTo>
                  <a:pt x="517036" y="109098"/>
                </a:lnTo>
                <a:lnTo>
                  <a:pt x="510292" y="81845"/>
                </a:lnTo>
                <a:lnTo>
                  <a:pt x="499096" y="58056"/>
                </a:lnTo>
                <a:lnTo>
                  <a:pt x="495622" y="53527"/>
                </a:lnTo>
                <a:close/>
              </a:path>
              <a:path w="1172845" h="283845">
                <a:moveTo>
                  <a:pt x="622400" y="0"/>
                </a:moveTo>
                <a:lnTo>
                  <a:pt x="566234" y="0"/>
                </a:lnTo>
                <a:lnTo>
                  <a:pt x="566234" y="278567"/>
                </a:lnTo>
                <a:lnTo>
                  <a:pt x="622400" y="278567"/>
                </a:lnTo>
                <a:lnTo>
                  <a:pt x="622400" y="0"/>
                </a:lnTo>
                <a:close/>
              </a:path>
              <a:path w="1172845" h="283845">
                <a:moveTo>
                  <a:pt x="719833" y="0"/>
                </a:moveTo>
                <a:lnTo>
                  <a:pt x="684400" y="0"/>
                </a:lnTo>
                <a:lnTo>
                  <a:pt x="684400" y="278567"/>
                </a:lnTo>
                <a:lnTo>
                  <a:pt x="739435" y="278567"/>
                </a:lnTo>
                <a:lnTo>
                  <a:pt x="739435" y="107808"/>
                </a:lnTo>
                <a:lnTo>
                  <a:pt x="811836" y="107808"/>
                </a:lnTo>
                <a:lnTo>
                  <a:pt x="719833" y="0"/>
                </a:lnTo>
                <a:close/>
              </a:path>
              <a:path w="1172845" h="283845">
                <a:moveTo>
                  <a:pt x="811836" y="107808"/>
                </a:moveTo>
                <a:lnTo>
                  <a:pt x="739435" y="107808"/>
                </a:lnTo>
                <a:lnTo>
                  <a:pt x="883807" y="278567"/>
                </a:lnTo>
                <a:lnTo>
                  <a:pt x="921880" y="278567"/>
                </a:lnTo>
                <a:lnTo>
                  <a:pt x="921880" y="172266"/>
                </a:lnTo>
                <a:lnTo>
                  <a:pt x="866844" y="172266"/>
                </a:lnTo>
                <a:lnTo>
                  <a:pt x="811836" y="107808"/>
                </a:lnTo>
                <a:close/>
              </a:path>
              <a:path w="1172845" h="283845">
                <a:moveTo>
                  <a:pt x="921880" y="0"/>
                </a:moveTo>
                <a:lnTo>
                  <a:pt x="866844" y="0"/>
                </a:lnTo>
                <a:lnTo>
                  <a:pt x="866844" y="172266"/>
                </a:lnTo>
                <a:lnTo>
                  <a:pt x="921880" y="172266"/>
                </a:lnTo>
                <a:lnTo>
                  <a:pt x="921880" y="0"/>
                </a:lnTo>
                <a:close/>
              </a:path>
              <a:path w="1172845" h="283845">
                <a:moveTo>
                  <a:pt x="1172532" y="0"/>
                </a:moveTo>
                <a:lnTo>
                  <a:pt x="983679" y="0"/>
                </a:lnTo>
                <a:lnTo>
                  <a:pt x="983679" y="278567"/>
                </a:lnTo>
                <a:lnTo>
                  <a:pt x="1172532" y="278567"/>
                </a:lnTo>
                <a:lnTo>
                  <a:pt x="1172532" y="226548"/>
                </a:lnTo>
                <a:lnTo>
                  <a:pt x="1039845" y="226548"/>
                </a:lnTo>
                <a:lnTo>
                  <a:pt x="1039845" y="163974"/>
                </a:lnTo>
                <a:lnTo>
                  <a:pt x="1162731" y="163974"/>
                </a:lnTo>
                <a:lnTo>
                  <a:pt x="1162731" y="111954"/>
                </a:lnTo>
                <a:lnTo>
                  <a:pt x="1039845" y="111954"/>
                </a:lnTo>
                <a:lnTo>
                  <a:pt x="1039845" y="52019"/>
                </a:lnTo>
                <a:lnTo>
                  <a:pt x="1172532" y="52019"/>
                </a:lnTo>
                <a:lnTo>
                  <a:pt x="1172532" y="0"/>
                </a:lnTo>
                <a:close/>
              </a:path>
            </a:pathLst>
          </a:custGeom>
          <a:solidFill>
            <a:srgbClr val="73C9E4"/>
          </a:solidFill>
        </p:spPr>
        <p:txBody>
          <a:bodyPr wrap="square" lIns="0" tIns="0" rIns="0" bIns="0" rtlCol="0"/>
          <a:lstStyle/>
          <a:p>
            <a:endParaRPr sz="641"/>
          </a:p>
        </p:txBody>
      </p:sp>
      <p:sp>
        <p:nvSpPr>
          <p:cNvPr id="10" name="object 10"/>
          <p:cNvSpPr/>
          <p:nvPr/>
        </p:nvSpPr>
        <p:spPr>
          <a:xfrm>
            <a:off x="3235927" y="3314125"/>
            <a:ext cx="730082" cy="131114"/>
          </a:xfrm>
          <a:custGeom>
            <a:avLst/>
            <a:gdLst/>
            <a:ahLst/>
            <a:cxnLst/>
            <a:rect l="l" t="t" r="r" b="b"/>
            <a:pathLst>
              <a:path w="1605279" h="288290">
                <a:moveTo>
                  <a:pt x="147388" y="0"/>
                </a:moveTo>
                <a:lnTo>
                  <a:pt x="89714" y="10177"/>
                </a:lnTo>
                <a:lnTo>
                  <a:pt x="42218" y="40710"/>
                </a:lnTo>
                <a:lnTo>
                  <a:pt x="10507" y="87028"/>
                </a:lnTo>
                <a:lnTo>
                  <a:pt x="32" y="143995"/>
                </a:lnTo>
                <a:lnTo>
                  <a:pt x="0" y="144372"/>
                </a:lnTo>
                <a:lnTo>
                  <a:pt x="2544" y="174128"/>
                </a:lnTo>
                <a:lnTo>
                  <a:pt x="22899" y="225582"/>
                </a:lnTo>
                <a:lnTo>
                  <a:pt x="62697" y="264873"/>
                </a:lnTo>
                <a:lnTo>
                  <a:pt x="114870" y="285075"/>
                </a:lnTo>
                <a:lnTo>
                  <a:pt x="145126" y="287614"/>
                </a:lnTo>
                <a:lnTo>
                  <a:pt x="180825" y="284151"/>
                </a:lnTo>
                <a:lnTo>
                  <a:pt x="213873" y="273761"/>
                </a:lnTo>
                <a:lnTo>
                  <a:pt x="244306" y="256445"/>
                </a:lnTo>
                <a:lnTo>
                  <a:pt x="269993" y="234087"/>
                </a:lnTo>
                <a:lnTo>
                  <a:pt x="146634" y="234087"/>
                </a:lnTo>
                <a:lnTo>
                  <a:pt x="127975" y="232461"/>
                </a:lnTo>
                <a:lnTo>
                  <a:pt x="82175" y="208077"/>
                </a:lnTo>
                <a:lnTo>
                  <a:pt x="58851" y="162224"/>
                </a:lnTo>
                <a:lnTo>
                  <a:pt x="57296" y="143995"/>
                </a:lnTo>
                <a:lnTo>
                  <a:pt x="58916" y="125336"/>
                </a:lnTo>
                <a:lnTo>
                  <a:pt x="82929" y="79536"/>
                </a:lnTo>
                <a:lnTo>
                  <a:pt x="128729" y="55523"/>
                </a:lnTo>
                <a:lnTo>
                  <a:pt x="147388" y="53904"/>
                </a:lnTo>
                <a:lnTo>
                  <a:pt x="251786" y="53904"/>
                </a:lnTo>
                <a:lnTo>
                  <a:pt x="259719" y="45234"/>
                </a:lnTo>
                <a:lnTo>
                  <a:pt x="237874" y="26875"/>
                </a:lnTo>
                <a:lnTo>
                  <a:pt x="211045" y="12580"/>
                </a:lnTo>
                <a:lnTo>
                  <a:pt x="180471" y="3304"/>
                </a:lnTo>
                <a:lnTo>
                  <a:pt x="147388" y="0"/>
                </a:lnTo>
                <a:close/>
              </a:path>
              <a:path w="1605279" h="288290">
                <a:moveTo>
                  <a:pt x="272159" y="117608"/>
                </a:moveTo>
                <a:lnTo>
                  <a:pt x="144372" y="117608"/>
                </a:lnTo>
                <a:lnTo>
                  <a:pt x="144372" y="166235"/>
                </a:lnTo>
                <a:lnTo>
                  <a:pt x="221270" y="166235"/>
                </a:lnTo>
                <a:lnTo>
                  <a:pt x="221270" y="204307"/>
                </a:lnTo>
                <a:lnTo>
                  <a:pt x="206163" y="216435"/>
                </a:lnTo>
                <a:lnTo>
                  <a:pt x="188051" y="225841"/>
                </a:lnTo>
                <a:lnTo>
                  <a:pt x="167890" y="231925"/>
                </a:lnTo>
                <a:lnTo>
                  <a:pt x="146634" y="234087"/>
                </a:lnTo>
                <a:lnTo>
                  <a:pt x="269993" y="234087"/>
                </a:lnTo>
                <a:lnTo>
                  <a:pt x="272159" y="232202"/>
                </a:lnTo>
                <a:lnTo>
                  <a:pt x="272159" y="117608"/>
                </a:lnTo>
                <a:close/>
              </a:path>
              <a:path w="1605279" h="288290">
                <a:moveTo>
                  <a:pt x="251786" y="53904"/>
                </a:moveTo>
                <a:lnTo>
                  <a:pt x="147388" y="53904"/>
                </a:lnTo>
                <a:lnTo>
                  <a:pt x="168874" y="55877"/>
                </a:lnTo>
                <a:lnTo>
                  <a:pt x="188664" y="61772"/>
                </a:lnTo>
                <a:lnTo>
                  <a:pt x="206758" y="71556"/>
                </a:lnTo>
                <a:lnTo>
                  <a:pt x="223155" y="85191"/>
                </a:lnTo>
                <a:lnTo>
                  <a:pt x="251786" y="53904"/>
                </a:lnTo>
                <a:close/>
              </a:path>
              <a:path w="1605279" h="288290">
                <a:moveTo>
                  <a:pt x="449918" y="0"/>
                </a:moveTo>
                <a:lnTo>
                  <a:pt x="393611" y="10507"/>
                </a:lnTo>
                <a:lnTo>
                  <a:pt x="346633" y="42218"/>
                </a:lnTo>
                <a:lnTo>
                  <a:pt x="315377" y="88913"/>
                </a:lnTo>
                <a:lnTo>
                  <a:pt x="315252" y="89149"/>
                </a:lnTo>
                <a:lnTo>
                  <a:pt x="307407" y="116006"/>
                </a:lnTo>
                <a:lnTo>
                  <a:pt x="304859" y="144372"/>
                </a:lnTo>
                <a:lnTo>
                  <a:pt x="304792" y="145126"/>
                </a:lnTo>
                <a:lnTo>
                  <a:pt x="307314" y="173209"/>
                </a:lnTo>
                <a:lnTo>
                  <a:pt x="307401" y="174175"/>
                </a:lnTo>
                <a:lnTo>
                  <a:pt x="328168" y="225063"/>
                </a:lnTo>
                <a:lnTo>
                  <a:pt x="368226" y="264932"/>
                </a:lnTo>
                <a:lnTo>
                  <a:pt x="419939" y="285440"/>
                </a:lnTo>
                <a:lnTo>
                  <a:pt x="449541" y="287991"/>
                </a:lnTo>
                <a:lnTo>
                  <a:pt x="478359" y="285440"/>
                </a:lnTo>
                <a:lnTo>
                  <a:pt x="478867" y="285440"/>
                </a:lnTo>
                <a:lnTo>
                  <a:pt x="506131" y="277530"/>
                </a:lnTo>
                <a:lnTo>
                  <a:pt x="530698" y="264455"/>
                </a:lnTo>
                <a:lnTo>
                  <a:pt x="552826" y="246149"/>
                </a:lnTo>
                <a:lnTo>
                  <a:pt x="563908" y="232956"/>
                </a:lnTo>
                <a:lnTo>
                  <a:pt x="449918" y="232956"/>
                </a:lnTo>
                <a:lnTo>
                  <a:pt x="432248" y="231395"/>
                </a:lnTo>
                <a:lnTo>
                  <a:pt x="387721" y="207700"/>
                </a:lnTo>
                <a:lnTo>
                  <a:pt x="364397" y="162536"/>
                </a:lnTo>
                <a:lnTo>
                  <a:pt x="362842" y="144372"/>
                </a:lnTo>
                <a:lnTo>
                  <a:pt x="364403" y="126149"/>
                </a:lnTo>
                <a:lnTo>
                  <a:pt x="388098" y="80667"/>
                </a:lnTo>
                <a:lnTo>
                  <a:pt x="432307" y="56654"/>
                </a:lnTo>
                <a:lnTo>
                  <a:pt x="449918" y="55034"/>
                </a:lnTo>
                <a:lnTo>
                  <a:pt x="563486" y="55034"/>
                </a:lnTo>
                <a:lnTo>
                  <a:pt x="552826" y="42218"/>
                </a:lnTo>
                <a:lnTo>
                  <a:pt x="530704" y="23694"/>
                </a:lnTo>
                <a:lnTo>
                  <a:pt x="506178" y="10507"/>
                </a:lnTo>
                <a:lnTo>
                  <a:pt x="479250" y="2620"/>
                </a:lnTo>
                <a:lnTo>
                  <a:pt x="449918" y="0"/>
                </a:lnTo>
                <a:close/>
              </a:path>
              <a:path w="1605279" h="288290">
                <a:moveTo>
                  <a:pt x="563486" y="55034"/>
                </a:moveTo>
                <a:lnTo>
                  <a:pt x="449918" y="55034"/>
                </a:lnTo>
                <a:lnTo>
                  <a:pt x="467529" y="56654"/>
                </a:lnTo>
                <a:lnTo>
                  <a:pt x="483655" y="61490"/>
                </a:lnTo>
                <a:lnTo>
                  <a:pt x="522868" y="94226"/>
                </a:lnTo>
                <a:lnTo>
                  <a:pt x="536994" y="144372"/>
                </a:lnTo>
                <a:lnTo>
                  <a:pt x="535651" y="162536"/>
                </a:lnTo>
                <a:lnTo>
                  <a:pt x="512115" y="207700"/>
                </a:lnTo>
                <a:lnTo>
                  <a:pt x="467588" y="231395"/>
                </a:lnTo>
                <a:lnTo>
                  <a:pt x="449918" y="232956"/>
                </a:lnTo>
                <a:lnTo>
                  <a:pt x="563908" y="232956"/>
                </a:lnTo>
                <a:lnTo>
                  <a:pt x="584537" y="199784"/>
                </a:lnTo>
                <a:lnTo>
                  <a:pt x="594976" y="145126"/>
                </a:lnTo>
                <a:lnTo>
                  <a:pt x="595045" y="144372"/>
                </a:lnTo>
                <a:lnTo>
                  <a:pt x="592467" y="116006"/>
                </a:lnTo>
                <a:lnTo>
                  <a:pt x="592424" y="115529"/>
                </a:lnTo>
                <a:lnTo>
                  <a:pt x="584607" y="89149"/>
                </a:lnTo>
                <a:lnTo>
                  <a:pt x="584537" y="88913"/>
                </a:lnTo>
                <a:lnTo>
                  <a:pt x="571385" y="64553"/>
                </a:lnTo>
                <a:lnTo>
                  <a:pt x="563486" y="55034"/>
                </a:lnTo>
                <a:close/>
              </a:path>
              <a:path w="1605279" h="288290">
                <a:moveTo>
                  <a:pt x="747204" y="4900"/>
                </a:moveTo>
                <a:lnTo>
                  <a:pt x="640526" y="4900"/>
                </a:lnTo>
                <a:lnTo>
                  <a:pt x="640526" y="283467"/>
                </a:lnTo>
                <a:lnTo>
                  <a:pt x="696315" y="283467"/>
                </a:lnTo>
                <a:lnTo>
                  <a:pt x="696315" y="182067"/>
                </a:lnTo>
                <a:lnTo>
                  <a:pt x="790481" y="182067"/>
                </a:lnTo>
                <a:lnTo>
                  <a:pt x="786030" y="174905"/>
                </a:lnTo>
                <a:lnTo>
                  <a:pt x="810767" y="161488"/>
                </a:lnTo>
                <a:lnTo>
                  <a:pt x="828437" y="142487"/>
                </a:lnTo>
                <a:lnTo>
                  <a:pt x="833251" y="131933"/>
                </a:lnTo>
                <a:lnTo>
                  <a:pt x="696315" y="131933"/>
                </a:lnTo>
                <a:lnTo>
                  <a:pt x="696315" y="56542"/>
                </a:lnTo>
                <a:lnTo>
                  <a:pt x="835211" y="56542"/>
                </a:lnTo>
                <a:lnTo>
                  <a:pt x="828737" y="43967"/>
                </a:lnTo>
                <a:lnTo>
                  <a:pt x="818071" y="30533"/>
                </a:lnTo>
                <a:lnTo>
                  <a:pt x="804506" y="19371"/>
                </a:lnTo>
                <a:lnTo>
                  <a:pt x="788150" y="11355"/>
                </a:lnTo>
                <a:lnTo>
                  <a:pt x="769037" y="6520"/>
                </a:lnTo>
                <a:lnTo>
                  <a:pt x="747204" y="4900"/>
                </a:lnTo>
                <a:close/>
              </a:path>
              <a:path w="1605279" h="288290">
                <a:moveTo>
                  <a:pt x="790481" y="182067"/>
                </a:moveTo>
                <a:lnTo>
                  <a:pt x="729487" y="182067"/>
                </a:lnTo>
                <a:lnTo>
                  <a:pt x="788291" y="283467"/>
                </a:lnTo>
                <a:lnTo>
                  <a:pt x="853504" y="283467"/>
                </a:lnTo>
                <a:lnTo>
                  <a:pt x="790481" y="182067"/>
                </a:lnTo>
                <a:close/>
              </a:path>
              <a:path w="1605279" h="288290">
                <a:moveTo>
                  <a:pt x="835211" y="56542"/>
                </a:moveTo>
                <a:lnTo>
                  <a:pt x="746827" y="56542"/>
                </a:lnTo>
                <a:lnTo>
                  <a:pt x="763012" y="59405"/>
                </a:lnTo>
                <a:lnTo>
                  <a:pt x="775098" y="67285"/>
                </a:lnTo>
                <a:lnTo>
                  <a:pt x="782661" y="79124"/>
                </a:lnTo>
                <a:lnTo>
                  <a:pt x="785276" y="93861"/>
                </a:lnTo>
                <a:lnTo>
                  <a:pt x="782584" y="108874"/>
                </a:lnTo>
                <a:lnTo>
                  <a:pt x="774485" y="120954"/>
                </a:lnTo>
                <a:lnTo>
                  <a:pt x="760945" y="129005"/>
                </a:lnTo>
                <a:lnTo>
                  <a:pt x="741926" y="131933"/>
                </a:lnTo>
                <a:lnTo>
                  <a:pt x="833251" y="131933"/>
                </a:lnTo>
                <a:lnTo>
                  <a:pt x="839038" y="119246"/>
                </a:lnTo>
                <a:lnTo>
                  <a:pt x="842470" y="93861"/>
                </a:lnTo>
                <a:lnTo>
                  <a:pt x="842572" y="93107"/>
                </a:lnTo>
                <a:lnTo>
                  <a:pt x="841023" y="75219"/>
                </a:lnTo>
                <a:lnTo>
                  <a:pt x="836400" y="58851"/>
                </a:lnTo>
                <a:lnTo>
                  <a:pt x="835211" y="56542"/>
                </a:lnTo>
                <a:close/>
              </a:path>
              <a:path w="1605279" h="288290">
                <a:moveTo>
                  <a:pt x="951061" y="4900"/>
                </a:moveTo>
                <a:lnTo>
                  <a:pt x="894895" y="4900"/>
                </a:lnTo>
                <a:lnTo>
                  <a:pt x="894895" y="283467"/>
                </a:lnTo>
                <a:lnTo>
                  <a:pt x="951061" y="283467"/>
                </a:lnTo>
                <a:lnTo>
                  <a:pt x="951061" y="4900"/>
                </a:lnTo>
                <a:close/>
              </a:path>
              <a:path w="1605279" h="288290">
                <a:moveTo>
                  <a:pt x="1209453" y="4900"/>
                </a:moveTo>
                <a:lnTo>
                  <a:pt x="1000621" y="4900"/>
                </a:lnTo>
                <a:lnTo>
                  <a:pt x="1000621" y="56542"/>
                </a:lnTo>
                <a:lnTo>
                  <a:pt x="1133308" y="56542"/>
                </a:lnTo>
                <a:lnTo>
                  <a:pt x="995344" y="243510"/>
                </a:lnTo>
                <a:lnTo>
                  <a:pt x="995344" y="283467"/>
                </a:lnTo>
                <a:lnTo>
                  <a:pt x="1213599" y="283467"/>
                </a:lnTo>
                <a:lnTo>
                  <a:pt x="1213599" y="231825"/>
                </a:lnTo>
                <a:lnTo>
                  <a:pt x="1074127" y="231825"/>
                </a:lnTo>
                <a:lnTo>
                  <a:pt x="1209453" y="46365"/>
                </a:lnTo>
                <a:lnTo>
                  <a:pt x="1209453" y="4900"/>
                </a:lnTo>
                <a:close/>
              </a:path>
              <a:path w="1605279" h="288290">
                <a:moveTo>
                  <a:pt x="1314761" y="4900"/>
                </a:moveTo>
                <a:lnTo>
                  <a:pt x="1258595" y="4900"/>
                </a:lnTo>
                <a:lnTo>
                  <a:pt x="1258595" y="283467"/>
                </a:lnTo>
                <a:lnTo>
                  <a:pt x="1314761" y="283467"/>
                </a:lnTo>
                <a:lnTo>
                  <a:pt x="1314761" y="4900"/>
                </a:lnTo>
                <a:close/>
              </a:path>
              <a:path w="1605279" h="288290">
                <a:moveTo>
                  <a:pt x="1500400" y="4900"/>
                </a:moveTo>
                <a:lnTo>
                  <a:pt x="1454789" y="4900"/>
                </a:lnTo>
                <a:lnTo>
                  <a:pt x="1348489" y="283467"/>
                </a:lnTo>
                <a:lnTo>
                  <a:pt x="1406916" y="283467"/>
                </a:lnTo>
                <a:lnTo>
                  <a:pt x="1428403" y="223155"/>
                </a:lnTo>
                <a:lnTo>
                  <a:pt x="1582505" y="223155"/>
                </a:lnTo>
                <a:lnTo>
                  <a:pt x="1563787" y="173397"/>
                </a:lnTo>
                <a:lnTo>
                  <a:pt x="1444235" y="173397"/>
                </a:lnTo>
                <a:lnTo>
                  <a:pt x="1477406" y="80667"/>
                </a:lnTo>
                <a:lnTo>
                  <a:pt x="1528903" y="80667"/>
                </a:lnTo>
                <a:lnTo>
                  <a:pt x="1500400" y="4900"/>
                </a:lnTo>
                <a:close/>
              </a:path>
              <a:path w="1605279" h="288290">
                <a:moveTo>
                  <a:pt x="1582505" y="223155"/>
                </a:moveTo>
                <a:lnTo>
                  <a:pt x="1525656" y="223155"/>
                </a:lnTo>
                <a:lnTo>
                  <a:pt x="1546389" y="283467"/>
                </a:lnTo>
                <a:lnTo>
                  <a:pt x="1605193" y="283467"/>
                </a:lnTo>
                <a:lnTo>
                  <a:pt x="1582505" y="223155"/>
                </a:lnTo>
                <a:close/>
              </a:path>
              <a:path w="1605279" h="288290">
                <a:moveTo>
                  <a:pt x="1528903" y="80667"/>
                </a:moveTo>
                <a:lnTo>
                  <a:pt x="1477406" y="80667"/>
                </a:lnTo>
                <a:lnTo>
                  <a:pt x="1509824" y="173397"/>
                </a:lnTo>
                <a:lnTo>
                  <a:pt x="1563787" y="173397"/>
                </a:lnTo>
                <a:lnTo>
                  <a:pt x="1528903" y="80667"/>
                </a:lnTo>
                <a:close/>
              </a:path>
            </a:pathLst>
          </a:custGeom>
          <a:solidFill>
            <a:srgbClr val="73C9E4"/>
          </a:solidFill>
        </p:spPr>
        <p:txBody>
          <a:bodyPr wrap="square" lIns="0" tIns="0" rIns="0" bIns="0" rtlCol="0"/>
          <a:lstStyle/>
          <a:p>
            <a:endParaRPr sz="641"/>
          </a:p>
        </p:txBody>
      </p:sp>
      <p:sp>
        <p:nvSpPr>
          <p:cNvPr id="11" name="object 11"/>
          <p:cNvSpPr/>
          <p:nvPr/>
        </p:nvSpPr>
        <p:spPr>
          <a:xfrm>
            <a:off x="3243127" y="2666470"/>
            <a:ext cx="1115051" cy="131114"/>
          </a:xfrm>
          <a:custGeom>
            <a:avLst/>
            <a:gdLst/>
            <a:ahLst/>
            <a:cxnLst/>
            <a:rect l="l" t="t" r="r" b="b"/>
            <a:pathLst>
              <a:path w="2451734" h="288289">
                <a:moveTo>
                  <a:pt x="102907" y="4900"/>
                </a:moveTo>
                <a:lnTo>
                  <a:pt x="0" y="4900"/>
                </a:lnTo>
                <a:lnTo>
                  <a:pt x="0" y="283467"/>
                </a:lnTo>
                <a:lnTo>
                  <a:pt x="55788" y="283467"/>
                </a:lnTo>
                <a:lnTo>
                  <a:pt x="55788" y="187345"/>
                </a:lnTo>
                <a:lnTo>
                  <a:pt x="98761" y="187345"/>
                </a:lnTo>
                <a:lnTo>
                  <a:pt x="143712" y="180889"/>
                </a:lnTo>
                <a:lnTo>
                  <a:pt x="186820" y="147924"/>
                </a:lnTo>
                <a:lnTo>
                  <a:pt x="192601" y="136833"/>
                </a:lnTo>
                <a:lnTo>
                  <a:pt x="55788" y="136833"/>
                </a:lnTo>
                <a:lnTo>
                  <a:pt x="55788" y="56542"/>
                </a:lnTo>
                <a:lnTo>
                  <a:pt x="192697" y="56542"/>
                </a:lnTo>
                <a:lnTo>
                  <a:pt x="187297" y="45723"/>
                </a:lnTo>
                <a:lnTo>
                  <a:pt x="176413" y="31663"/>
                </a:lnTo>
                <a:lnTo>
                  <a:pt x="162701" y="20007"/>
                </a:lnTo>
                <a:lnTo>
                  <a:pt x="145880" y="11638"/>
                </a:lnTo>
                <a:lnTo>
                  <a:pt x="125949" y="6590"/>
                </a:lnTo>
                <a:lnTo>
                  <a:pt x="102907" y="4900"/>
                </a:lnTo>
                <a:close/>
              </a:path>
              <a:path w="2451734" h="288289">
                <a:moveTo>
                  <a:pt x="192697" y="56542"/>
                </a:moveTo>
                <a:lnTo>
                  <a:pt x="103661" y="56542"/>
                </a:lnTo>
                <a:lnTo>
                  <a:pt x="120677" y="59599"/>
                </a:lnTo>
                <a:lnTo>
                  <a:pt x="133488" y="67992"/>
                </a:lnTo>
                <a:lnTo>
                  <a:pt x="141563" y="80555"/>
                </a:lnTo>
                <a:lnTo>
                  <a:pt x="144372" y="96122"/>
                </a:lnTo>
                <a:lnTo>
                  <a:pt x="141569" y="112025"/>
                </a:lnTo>
                <a:lnTo>
                  <a:pt x="133252" y="124959"/>
                </a:lnTo>
                <a:lnTo>
                  <a:pt x="119564" y="133652"/>
                </a:lnTo>
                <a:lnTo>
                  <a:pt x="100646" y="136833"/>
                </a:lnTo>
                <a:lnTo>
                  <a:pt x="192601" y="136833"/>
                </a:lnTo>
                <a:lnTo>
                  <a:pt x="194837" y="132545"/>
                </a:lnTo>
                <a:lnTo>
                  <a:pt x="199672" y="115541"/>
                </a:lnTo>
                <a:lnTo>
                  <a:pt x="201292" y="96876"/>
                </a:lnTo>
                <a:lnTo>
                  <a:pt x="199737" y="78364"/>
                </a:lnTo>
                <a:lnTo>
                  <a:pt x="195072" y="61301"/>
                </a:lnTo>
                <a:lnTo>
                  <a:pt x="192697" y="56542"/>
                </a:lnTo>
                <a:close/>
              </a:path>
              <a:path w="2451734" h="288289">
                <a:moveTo>
                  <a:pt x="369666" y="0"/>
                </a:moveTo>
                <a:lnTo>
                  <a:pt x="313358" y="10507"/>
                </a:lnTo>
                <a:lnTo>
                  <a:pt x="266381" y="42218"/>
                </a:lnTo>
                <a:lnTo>
                  <a:pt x="235125" y="88913"/>
                </a:lnTo>
                <a:lnTo>
                  <a:pt x="235000" y="89149"/>
                </a:lnTo>
                <a:lnTo>
                  <a:pt x="227154" y="116006"/>
                </a:lnTo>
                <a:lnTo>
                  <a:pt x="224607" y="144372"/>
                </a:lnTo>
                <a:lnTo>
                  <a:pt x="224539" y="145126"/>
                </a:lnTo>
                <a:lnTo>
                  <a:pt x="227062" y="173209"/>
                </a:lnTo>
                <a:lnTo>
                  <a:pt x="227148" y="174175"/>
                </a:lnTo>
                <a:lnTo>
                  <a:pt x="234952" y="200821"/>
                </a:lnTo>
                <a:lnTo>
                  <a:pt x="266004" y="246903"/>
                </a:lnTo>
                <a:lnTo>
                  <a:pt x="312557" y="277766"/>
                </a:lnTo>
                <a:lnTo>
                  <a:pt x="369289" y="287991"/>
                </a:lnTo>
                <a:lnTo>
                  <a:pt x="398106" y="285440"/>
                </a:lnTo>
                <a:lnTo>
                  <a:pt x="398615" y="285440"/>
                </a:lnTo>
                <a:lnTo>
                  <a:pt x="425879" y="277530"/>
                </a:lnTo>
                <a:lnTo>
                  <a:pt x="450445" y="264455"/>
                </a:lnTo>
                <a:lnTo>
                  <a:pt x="472573" y="246149"/>
                </a:lnTo>
                <a:lnTo>
                  <a:pt x="483656" y="232956"/>
                </a:lnTo>
                <a:lnTo>
                  <a:pt x="369666" y="232956"/>
                </a:lnTo>
                <a:lnTo>
                  <a:pt x="351996" y="231395"/>
                </a:lnTo>
                <a:lnTo>
                  <a:pt x="307469" y="207700"/>
                </a:lnTo>
                <a:lnTo>
                  <a:pt x="284145" y="162536"/>
                </a:lnTo>
                <a:lnTo>
                  <a:pt x="282654" y="145126"/>
                </a:lnTo>
                <a:lnTo>
                  <a:pt x="282590" y="144372"/>
                </a:lnTo>
                <a:lnTo>
                  <a:pt x="296743" y="94226"/>
                </a:lnTo>
                <a:lnTo>
                  <a:pt x="335928" y="61490"/>
                </a:lnTo>
                <a:lnTo>
                  <a:pt x="369666" y="55034"/>
                </a:lnTo>
                <a:lnTo>
                  <a:pt x="483234" y="55034"/>
                </a:lnTo>
                <a:lnTo>
                  <a:pt x="472573" y="42218"/>
                </a:lnTo>
                <a:lnTo>
                  <a:pt x="450451" y="23694"/>
                </a:lnTo>
                <a:lnTo>
                  <a:pt x="425926" y="10507"/>
                </a:lnTo>
                <a:lnTo>
                  <a:pt x="398997" y="2620"/>
                </a:lnTo>
                <a:lnTo>
                  <a:pt x="369666" y="0"/>
                </a:lnTo>
                <a:close/>
              </a:path>
              <a:path w="2451734" h="288289">
                <a:moveTo>
                  <a:pt x="483234" y="55034"/>
                </a:moveTo>
                <a:lnTo>
                  <a:pt x="369666" y="55034"/>
                </a:lnTo>
                <a:lnTo>
                  <a:pt x="387276" y="56654"/>
                </a:lnTo>
                <a:lnTo>
                  <a:pt x="403403" y="61490"/>
                </a:lnTo>
                <a:lnTo>
                  <a:pt x="442616" y="94226"/>
                </a:lnTo>
                <a:lnTo>
                  <a:pt x="456741" y="144372"/>
                </a:lnTo>
                <a:lnTo>
                  <a:pt x="455399" y="162536"/>
                </a:lnTo>
                <a:lnTo>
                  <a:pt x="431863" y="207700"/>
                </a:lnTo>
                <a:lnTo>
                  <a:pt x="387335" y="231395"/>
                </a:lnTo>
                <a:lnTo>
                  <a:pt x="369666" y="232956"/>
                </a:lnTo>
                <a:lnTo>
                  <a:pt x="483656" y="232956"/>
                </a:lnTo>
                <a:lnTo>
                  <a:pt x="504285" y="199784"/>
                </a:lnTo>
                <a:lnTo>
                  <a:pt x="514724" y="145126"/>
                </a:lnTo>
                <a:lnTo>
                  <a:pt x="514792" y="144372"/>
                </a:lnTo>
                <a:lnTo>
                  <a:pt x="512214" y="116006"/>
                </a:lnTo>
                <a:lnTo>
                  <a:pt x="512171" y="115529"/>
                </a:lnTo>
                <a:lnTo>
                  <a:pt x="504354" y="89149"/>
                </a:lnTo>
                <a:lnTo>
                  <a:pt x="504285" y="88913"/>
                </a:lnTo>
                <a:lnTo>
                  <a:pt x="491132" y="64553"/>
                </a:lnTo>
                <a:lnTo>
                  <a:pt x="483234" y="55034"/>
                </a:lnTo>
                <a:close/>
              </a:path>
              <a:path w="2451734" h="288289">
                <a:moveTo>
                  <a:pt x="666951" y="4900"/>
                </a:moveTo>
                <a:lnTo>
                  <a:pt x="560274" y="4900"/>
                </a:lnTo>
                <a:lnTo>
                  <a:pt x="560274" y="283467"/>
                </a:lnTo>
                <a:lnTo>
                  <a:pt x="616063" y="283467"/>
                </a:lnTo>
                <a:lnTo>
                  <a:pt x="616063" y="182067"/>
                </a:lnTo>
                <a:lnTo>
                  <a:pt x="710229" y="182067"/>
                </a:lnTo>
                <a:lnTo>
                  <a:pt x="705777" y="174905"/>
                </a:lnTo>
                <a:lnTo>
                  <a:pt x="730515" y="161488"/>
                </a:lnTo>
                <a:lnTo>
                  <a:pt x="748184" y="142487"/>
                </a:lnTo>
                <a:lnTo>
                  <a:pt x="752999" y="131933"/>
                </a:lnTo>
                <a:lnTo>
                  <a:pt x="616063" y="131933"/>
                </a:lnTo>
                <a:lnTo>
                  <a:pt x="616063" y="56542"/>
                </a:lnTo>
                <a:lnTo>
                  <a:pt x="754959" y="56542"/>
                </a:lnTo>
                <a:lnTo>
                  <a:pt x="748485" y="43967"/>
                </a:lnTo>
                <a:lnTo>
                  <a:pt x="737818" y="30533"/>
                </a:lnTo>
                <a:lnTo>
                  <a:pt x="724254" y="19371"/>
                </a:lnTo>
                <a:lnTo>
                  <a:pt x="707897" y="11355"/>
                </a:lnTo>
                <a:lnTo>
                  <a:pt x="688785" y="6520"/>
                </a:lnTo>
                <a:lnTo>
                  <a:pt x="666951" y="4900"/>
                </a:lnTo>
                <a:close/>
              </a:path>
              <a:path w="2451734" h="288289">
                <a:moveTo>
                  <a:pt x="710229" y="182067"/>
                </a:moveTo>
                <a:lnTo>
                  <a:pt x="649234" y="182067"/>
                </a:lnTo>
                <a:lnTo>
                  <a:pt x="708039" y="283467"/>
                </a:lnTo>
                <a:lnTo>
                  <a:pt x="773251" y="283467"/>
                </a:lnTo>
                <a:lnTo>
                  <a:pt x="710229" y="182067"/>
                </a:lnTo>
                <a:close/>
              </a:path>
              <a:path w="2451734" h="288289">
                <a:moveTo>
                  <a:pt x="754959" y="56542"/>
                </a:moveTo>
                <a:lnTo>
                  <a:pt x="666574" y="56542"/>
                </a:lnTo>
                <a:lnTo>
                  <a:pt x="682760" y="59405"/>
                </a:lnTo>
                <a:lnTo>
                  <a:pt x="694846" y="67285"/>
                </a:lnTo>
                <a:lnTo>
                  <a:pt x="702408" y="79124"/>
                </a:lnTo>
                <a:lnTo>
                  <a:pt x="705023" y="93861"/>
                </a:lnTo>
                <a:lnTo>
                  <a:pt x="702332" y="108874"/>
                </a:lnTo>
                <a:lnTo>
                  <a:pt x="694233" y="120954"/>
                </a:lnTo>
                <a:lnTo>
                  <a:pt x="680692" y="129005"/>
                </a:lnTo>
                <a:lnTo>
                  <a:pt x="661674" y="131933"/>
                </a:lnTo>
                <a:lnTo>
                  <a:pt x="752999" y="131933"/>
                </a:lnTo>
                <a:lnTo>
                  <a:pt x="758786" y="119246"/>
                </a:lnTo>
                <a:lnTo>
                  <a:pt x="762218" y="93861"/>
                </a:lnTo>
                <a:lnTo>
                  <a:pt x="762320" y="93107"/>
                </a:lnTo>
                <a:lnTo>
                  <a:pt x="760771" y="75219"/>
                </a:lnTo>
                <a:lnTo>
                  <a:pt x="756147" y="58851"/>
                </a:lnTo>
                <a:lnTo>
                  <a:pt x="754959" y="56542"/>
                </a:lnTo>
                <a:close/>
              </a:path>
              <a:path w="2451734" h="288289">
                <a:moveTo>
                  <a:pt x="923582" y="4900"/>
                </a:moveTo>
                <a:lnTo>
                  <a:pt x="814643" y="4900"/>
                </a:lnTo>
                <a:lnTo>
                  <a:pt x="814643" y="283467"/>
                </a:lnTo>
                <a:lnTo>
                  <a:pt x="921320" y="283467"/>
                </a:lnTo>
                <a:lnTo>
                  <a:pt x="951506" y="281135"/>
                </a:lnTo>
                <a:lnTo>
                  <a:pt x="978193" y="274138"/>
                </a:lnTo>
                <a:lnTo>
                  <a:pt x="1001416" y="262476"/>
                </a:lnTo>
                <a:lnTo>
                  <a:pt x="1021212" y="246149"/>
                </a:lnTo>
                <a:lnTo>
                  <a:pt x="1033996" y="229940"/>
                </a:lnTo>
                <a:lnTo>
                  <a:pt x="870431" y="229940"/>
                </a:lnTo>
                <a:lnTo>
                  <a:pt x="870431" y="58427"/>
                </a:lnTo>
                <a:lnTo>
                  <a:pt x="1034107" y="58427"/>
                </a:lnTo>
                <a:lnTo>
                  <a:pt x="1021966" y="42595"/>
                </a:lnTo>
                <a:lnTo>
                  <a:pt x="1002459" y="26050"/>
                </a:lnTo>
                <a:lnTo>
                  <a:pt x="979559" y="14277"/>
                </a:lnTo>
                <a:lnTo>
                  <a:pt x="953267" y="7238"/>
                </a:lnTo>
                <a:lnTo>
                  <a:pt x="923582" y="4900"/>
                </a:lnTo>
                <a:close/>
              </a:path>
              <a:path w="2451734" h="288289">
                <a:moveTo>
                  <a:pt x="1034107" y="58427"/>
                </a:moveTo>
                <a:lnTo>
                  <a:pt x="923959" y="58427"/>
                </a:lnTo>
                <a:lnTo>
                  <a:pt x="940998" y="59976"/>
                </a:lnTo>
                <a:lnTo>
                  <a:pt x="955952" y="64600"/>
                </a:lnTo>
                <a:lnTo>
                  <a:pt x="988435" y="95804"/>
                </a:lnTo>
                <a:lnTo>
                  <a:pt x="999726" y="143618"/>
                </a:lnTo>
                <a:lnTo>
                  <a:pt x="998460" y="161494"/>
                </a:lnTo>
                <a:lnTo>
                  <a:pt x="979747" y="205438"/>
                </a:lnTo>
                <a:lnTo>
                  <a:pt x="940998" y="228391"/>
                </a:lnTo>
                <a:lnTo>
                  <a:pt x="923959" y="229940"/>
                </a:lnTo>
                <a:lnTo>
                  <a:pt x="1033996" y="229940"/>
                </a:lnTo>
                <a:lnTo>
                  <a:pt x="1037262" y="225800"/>
                </a:lnTo>
                <a:lnTo>
                  <a:pt x="1048683" y="202093"/>
                </a:lnTo>
                <a:lnTo>
                  <a:pt x="1055509" y="175064"/>
                </a:lnTo>
                <a:lnTo>
                  <a:pt x="1057777" y="144749"/>
                </a:lnTo>
                <a:lnTo>
                  <a:pt x="1055521" y="113998"/>
                </a:lnTo>
                <a:lnTo>
                  <a:pt x="1048777" y="86746"/>
                </a:lnTo>
                <a:lnTo>
                  <a:pt x="1037580" y="62956"/>
                </a:lnTo>
                <a:lnTo>
                  <a:pt x="1034107" y="58427"/>
                </a:lnTo>
                <a:close/>
              </a:path>
              <a:path w="2451734" h="288289">
                <a:moveTo>
                  <a:pt x="1293572" y="4900"/>
                </a:moveTo>
                <a:lnTo>
                  <a:pt x="1104719" y="4900"/>
                </a:lnTo>
                <a:lnTo>
                  <a:pt x="1104719" y="283467"/>
                </a:lnTo>
                <a:lnTo>
                  <a:pt x="1293572" y="283467"/>
                </a:lnTo>
                <a:lnTo>
                  <a:pt x="1293572" y="231448"/>
                </a:lnTo>
                <a:lnTo>
                  <a:pt x="1160885" y="231448"/>
                </a:lnTo>
                <a:lnTo>
                  <a:pt x="1160885" y="168874"/>
                </a:lnTo>
                <a:lnTo>
                  <a:pt x="1283771" y="168874"/>
                </a:lnTo>
                <a:lnTo>
                  <a:pt x="1283771" y="116855"/>
                </a:lnTo>
                <a:lnTo>
                  <a:pt x="1160885" y="116855"/>
                </a:lnTo>
                <a:lnTo>
                  <a:pt x="1160885" y="56919"/>
                </a:lnTo>
                <a:lnTo>
                  <a:pt x="1293572" y="56919"/>
                </a:lnTo>
                <a:lnTo>
                  <a:pt x="1293572" y="4900"/>
                </a:lnTo>
                <a:close/>
              </a:path>
              <a:path w="2451734" h="288289">
                <a:moveTo>
                  <a:pt x="1380165" y="4900"/>
                </a:moveTo>
                <a:lnTo>
                  <a:pt x="1344731" y="4900"/>
                </a:lnTo>
                <a:lnTo>
                  <a:pt x="1344731" y="283467"/>
                </a:lnTo>
                <a:lnTo>
                  <a:pt x="1399766" y="283467"/>
                </a:lnTo>
                <a:lnTo>
                  <a:pt x="1399766" y="112708"/>
                </a:lnTo>
                <a:lnTo>
                  <a:pt x="1472167" y="112708"/>
                </a:lnTo>
                <a:lnTo>
                  <a:pt x="1380165" y="4900"/>
                </a:lnTo>
                <a:close/>
              </a:path>
              <a:path w="2451734" h="288289">
                <a:moveTo>
                  <a:pt x="1472167" y="112708"/>
                </a:moveTo>
                <a:lnTo>
                  <a:pt x="1399766" y="112708"/>
                </a:lnTo>
                <a:lnTo>
                  <a:pt x="1544139" y="283467"/>
                </a:lnTo>
                <a:lnTo>
                  <a:pt x="1582211" y="283467"/>
                </a:lnTo>
                <a:lnTo>
                  <a:pt x="1582211" y="177167"/>
                </a:lnTo>
                <a:lnTo>
                  <a:pt x="1527176" y="177167"/>
                </a:lnTo>
                <a:lnTo>
                  <a:pt x="1472167" y="112708"/>
                </a:lnTo>
                <a:close/>
              </a:path>
              <a:path w="2451734" h="288289">
                <a:moveTo>
                  <a:pt x="1582211" y="4900"/>
                </a:moveTo>
                <a:lnTo>
                  <a:pt x="1527176" y="4900"/>
                </a:lnTo>
                <a:lnTo>
                  <a:pt x="1527176" y="177167"/>
                </a:lnTo>
                <a:lnTo>
                  <a:pt x="1582211" y="177167"/>
                </a:lnTo>
                <a:lnTo>
                  <a:pt x="1582211" y="4900"/>
                </a:lnTo>
                <a:close/>
              </a:path>
              <a:path w="2451734" h="288289">
                <a:moveTo>
                  <a:pt x="1772928" y="0"/>
                </a:moveTo>
                <a:lnTo>
                  <a:pt x="1716621" y="10507"/>
                </a:lnTo>
                <a:lnTo>
                  <a:pt x="1669643" y="42218"/>
                </a:lnTo>
                <a:lnTo>
                  <a:pt x="1638387" y="88913"/>
                </a:lnTo>
                <a:lnTo>
                  <a:pt x="1638262" y="89149"/>
                </a:lnTo>
                <a:lnTo>
                  <a:pt x="1630417" y="116006"/>
                </a:lnTo>
                <a:lnTo>
                  <a:pt x="1627869" y="144372"/>
                </a:lnTo>
                <a:lnTo>
                  <a:pt x="1627801" y="145126"/>
                </a:lnTo>
                <a:lnTo>
                  <a:pt x="1630324" y="173209"/>
                </a:lnTo>
                <a:lnTo>
                  <a:pt x="1630411" y="174175"/>
                </a:lnTo>
                <a:lnTo>
                  <a:pt x="1638215" y="200821"/>
                </a:lnTo>
                <a:lnTo>
                  <a:pt x="1669266" y="246903"/>
                </a:lnTo>
                <a:lnTo>
                  <a:pt x="1715820" y="277766"/>
                </a:lnTo>
                <a:lnTo>
                  <a:pt x="1772551" y="287991"/>
                </a:lnTo>
                <a:lnTo>
                  <a:pt x="1801368" y="285440"/>
                </a:lnTo>
                <a:lnTo>
                  <a:pt x="1801877" y="285440"/>
                </a:lnTo>
                <a:lnTo>
                  <a:pt x="1829141" y="277530"/>
                </a:lnTo>
                <a:lnTo>
                  <a:pt x="1853707" y="264455"/>
                </a:lnTo>
                <a:lnTo>
                  <a:pt x="1875836" y="246149"/>
                </a:lnTo>
                <a:lnTo>
                  <a:pt x="1886918" y="232956"/>
                </a:lnTo>
                <a:lnTo>
                  <a:pt x="1772928" y="232956"/>
                </a:lnTo>
                <a:lnTo>
                  <a:pt x="1755258" y="231395"/>
                </a:lnTo>
                <a:lnTo>
                  <a:pt x="1710731" y="207700"/>
                </a:lnTo>
                <a:lnTo>
                  <a:pt x="1687407" y="162536"/>
                </a:lnTo>
                <a:lnTo>
                  <a:pt x="1685852" y="144372"/>
                </a:lnTo>
                <a:lnTo>
                  <a:pt x="1687413" y="126149"/>
                </a:lnTo>
                <a:lnTo>
                  <a:pt x="1711108" y="80667"/>
                </a:lnTo>
                <a:lnTo>
                  <a:pt x="1755317" y="56654"/>
                </a:lnTo>
                <a:lnTo>
                  <a:pt x="1772928" y="55034"/>
                </a:lnTo>
                <a:lnTo>
                  <a:pt x="1886496" y="55034"/>
                </a:lnTo>
                <a:lnTo>
                  <a:pt x="1875836" y="42218"/>
                </a:lnTo>
                <a:lnTo>
                  <a:pt x="1853713" y="23694"/>
                </a:lnTo>
                <a:lnTo>
                  <a:pt x="1829188" y="10507"/>
                </a:lnTo>
                <a:lnTo>
                  <a:pt x="1802259" y="2620"/>
                </a:lnTo>
                <a:lnTo>
                  <a:pt x="1772928" y="0"/>
                </a:lnTo>
                <a:close/>
              </a:path>
              <a:path w="2451734" h="288289">
                <a:moveTo>
                  <a:pt x="1886496" y="55034"/>
                </a:moveTo>
                <a:lnTo>
                  <a:pt x="1772928" y="55034"/>
                </a:lnTo>
                <a:lnTo>
                  <a:pt x="1790539" y="56654"/>
                </a:lnTo>
                <a:lnTo>
                  <a:pt x="1806665" y="61490"/>
                </a:lnTo>
                <a:lnTo>
                  <a:pt x="1845878" y="94226"/>
                </a:lnTo>
                <a:lnTo>
                  <a:pt x="1860004" y="144372"/>
                </a:lnTo>
                <a:lnTo>
                  <a:pt x="1858661" y="162536"/>
                </a:lnTo>
                <a:lnTo>
                  <a:pt x="1835125" y="207700"/>
                </a:lnTo>
                <a:lnTo>
                  <a:pt x="1790598" y="231395"/>
                </a:lnTo>
                <a:lnTo>
                  <a:pt x="1772928" y="232956"/>
                </a:lnTo>
                <a:lnTo>
                  <a:pt x="1886918" y="232956"/>
                </a:lnTo>
                <a:lnTo>
                  <a:pt x="1907547" y="199784"/>
                </a:lnTo>
                <a:lnTo>
                  <a:pt x="1917986" y="145126"/>
                </a:lnTo>
                <a:lnTo>
                  <a:pt x="1918054" y="144372"/>
                </a:lnTo>
                <a:lnTo>
                  <a:pt x="1915477" y="116006"/>
                </a:lnTo>
                <a:lnTo>
                  <a:pt x="1915433" y="115529"/>
                </a:lnTo>
                <a:lnTo>
                  <a:pt x="1907617" y="89149"/>
                </a:lnTo>
                <a:lnTo>
                  <a:pt x="1907547" y="88913"/>
                </a:lnTo>
                <a:lnTo>
                  <a:pt x="1894394" y="64553"/>
                </a:lnTo>
                <a:lnTo>
                  <a:pt x="1886496" y="55034"/>
                </a:lnTo>
                <a:close/>
              </a:path>
              <a:path w="2451734" h="288289">
                <a:moveTo>
                  <a:pt x="1998969" y="4900"/>
                </a:moveTo>
                <a:lnTo>
                  <a:pt x="1963536" y="4900"/>
                </a:lnTo>
                <a:lnTo>
                  <a:pt x="1963536" y="283467"/>
                </a:lnTo>
                <a:lnTo>
                  <a:pt x="2018571" y="283467"/>
                </a:lnTo>
                <a:lnTo>
                  <a:pt x="2018571" y="112708"/>
                </a:lnTo>
                <a:lnTo>
                  <a:pt x="2090972" y="112708"/>
                </a:lnTo>
                <a:lnTo>
                  <a:pt x="1998969" y="4900"/>
                </a:lnTo>
                <a:close/>
              </a:path>
              <a:path w="2451734" h="288289">
                <a:moveTo>
                  <a:pt x="2090972" y="112708"/>
                </a:moveTo>
                <a:lnTo>
                  <a:pt x="2018571" y="112708"/>
                </a:lnTo>
                <a:lnTo>
                  <a:pt x="2162943" y="283467"/>
                </a:lnTo>
                <a:lnTo>
                  <a:pt x="2201016" y="283467"/>
                </a:lnTo>
                <a:lnTo>
                  <a:pt x="2201016" y="177167"/>
                </a:lnTo>
                <a:lnTo>
                  <a:pt x="2145981" y="177167"/>
                </a:lnTo>
                <a:lnTo>
                  <a:pt x="2090972" y="112708"/>
                </a:lnTo>
                <a:close/>
              </a:path>
              <a:path w="2451734" h="288289">
                <a:moveTo>
                  <a:pt x="2201016" y="4900"/>
                </a:moveTo>
                <a:lnTo>
                  <a:pt x="2145981" y="4900"/>
                </a:lnTo>
                <a:lnTo>
                  <a:pt x="2145981" y="177167"/>
                </a:lnTo>
                <a:lnTo>
                  <a:pt x="2201016" y="177167"/>
                </a:lnTo>
                <a:lnTo>
                  <a:pt x="2201016" y="4900"/>
                </a:lnTo>
                <a:close/>
              </a:path>
              <a:path w="2451734" h="288289">
                <a:moveTo>
                  <a:pt x="2451668" y="4900"/>
                </a:moveTo>
                <a:lnTo>
                  <a:pt x="2262815" y="4900"/>
                </a:lnTo>
                <a:lnTo>
                  <a:pt x="2262815" y="283467"/>
                </a:lnTo>
                <a:lnTo>
                  <a:pt x="2451668" y="283467"/>
                </a:lnTo>
                <a:lnTo>
                  <a:pt x="2451668" y="231448"/>
                </a:lnTo>
                <a:lnTo>
                  <a:pt x="2318981" y="231448"/>
                </a:lnTo>
                <a:lnTo>
                  <a:pt x="2318981" y="168874"/>
                </a:lnTo>
                <a:lnTo>
                  <a:pt x="2441867" y="168874"/>
                </a:lnTo>
                <a:lnTo>
                  <a:pt x="2441867" y="116855"/>
                </a:lnTo>
                <a:lnTo>
                  <a:pt x="2318981" y="116855"/>
                </a:lnTo>
                <a:lnTo>
                  <a:pt x="2318981" y="56919"/>
                </a:lnTo>
                <a:lnTo>
                  <a:pt x="2451668" y="56919"/>
                </a:lnTo>
                <a:lnTo>
                  <a:pt x="2451668" y="4900"/>
                </a:lnTo>
                <a:close/>
              </a:path>
            </a:pathLst>
          </a:custGeom>
          <a:solidFill>
            <a:srgbClr val="73C9E4"/>
          </a:solidFill>
        </p:spPr>
        <p:txBody>
          <a:bodyPr wrap="square" lIns="0" tIns="0" rIns="0" bIns="0" rtlCol="0"/>
          <a:lstStyle/>
          <a:p>
            <a:endParaRPr sz="641"/>
          </a:p>
        </p:txBody>
      </p:sp>
      <p:pic>
        <p:nvPicPr>
          <p:cNvPr id="12" name="object 12"/>
          <p:cNvPicPr/>
          <p:nvPr/>
        </p:nvPicPr>
        <p:blipFill>
          <a:blip r:embed="rId8" cstate="print"/>
          <a:stretch>
            <a:fillRect/>
          </a:stretch>
        </p:blipFill>
        <p:spPr>
          <a:xfrm>
            <a:off x="594334" y="4794548"/>
            <a:ext cx="1621675" cy="72232"/>
          </a:xfrm>
          <a:prstGeom prst="rect">
            <a:avLst/>
          </a:prstGeom>
        </p:spPr>
      </p:pic>
      <p:pic>
        <p:nvPicPr>
          <p:cNvPr id="13" name="object 13"/>
          <p:cNvPicPr/>
          <p:nvPr/>
        </p:nvPicPr>
        <p:blipFill>
          <a:blip r:embed="rId9" cstate="print"/>
          <a:stretch>
            <a:fillRect/>
          </a:stretch>
        </p:blipFill>
        <p:spPr>
          <a:xfrm>
            <a:off x="2754910" y="4794548"/>
            <a:ext cx="2101674" cy="80233"/>
          </a:xfrm>
          <a:prstGeom prst="rect">
            <a:avLst/>
          </a:prstGeom>
        </p:spPr>
      </p:pic>
      <p:sp>
        <p:nvSpPr>
          <p:cNvPr id="14" name="object 14"/>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170" y="81589"/>
                </a:lnTo>
                <a:lnTo>
                  <a:pt x="373259" y="88458"/>
                </a:lnTo>
                <a:lnTo>
                  <a:pt x="374954" y="98894"/>
                </a:lnTo>
                <a:lnTo>
                  <a:pt x="383437" y="113944"/>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8"/>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15" name="object 15"/>
          <p:cNvPicPr/>
          <p:nvPr/>
        </p:nvPicPr>
        <p:blipFill>
          <a:blip r:embed="rId10" cstate="print"/>
          <a:stretch>
            <a:fillRect/>
          </a:stretch>
        </p:blipFill>
        <p:spPr>
          <a:xfrm>
            <a:off x="8622508" y="4828684"/>
            <a:ext cx="36116" cy="57298"/>
          </a:xfrm>
          <a:prstGeom prst="rect">
            <a:avLst/>
          </a:prstGeom>
        </p:spPr>
      </p:pic>
      <p:sp>
        <p:nvSpPr>
          <p:cNvPr id="16" name="object 16"/>
          <p:cNvSpPr/>
          <p:nvPr/>
        </p:nvSpPr>
        <p:spPr>
          <a:xfrm>
            <a:off x="531588" y="613557"/>
            <a:ext cx="4092851" cy="291686"/>
          </a:xfrm>
          <a:custGeom>
            <a:avLst/>
            <a:gdLst/>
            <a:ahLst/>
            <a:cxnLst/>
            <a:rect l="l" t="t" r="r" b="b"/>
            <a:pathLst>
              <a:path w="8999220" h="641350">
                <a:moveTo>
                  <a:pt x="412971" y="10889"/>
                </a:moveTo>
                <a:lnTo>
                  <a:pt x="0" y="10889"/>
                </a:lnTo>
                <a:lnTo>
                  <a:pt x="0" y="629928"/>
                </a:lnTo>
                <a:lnTo>
                  <a:pt x="123975" y="629928"/>
                </a:lnTo>
                <a:lnTo>
                  <a:pt x="123975" y="383653"/>
                </a:lnTo>
                <a:lnTo>
                  <a:pt x="377789" y="383653"/>
                </a:lnTo>
                <a:lnTo>
                  <a:pt x="377789" y="267216"/>
                </a:lnTo>
                <a:lnTo>
                  <a:pt x="123975" y="267216"/>
                </a:lnTo>
                <a:lnTo>
                  <a:pt x="123975" y="128163"/>
                </a:lnTo>
                <a:lnTo>
                  <a:pt x="412971" y="128163"/>
                </a:lnTo>
                <a:lnTo>
                  <a:pt x="412971" y="10889"/>
                </a:lnTo>
                <a:close/>
              </a:path>
              <a:path w="8999220" h="641350">
                <a:moveTo>
                  <a:pt x="708283" y="10889"/>
                </a:moveTo>
                <a:lnTo>
                  <a:pt x="471222" y="10889"/>
                </a:lnTo>
                <a:lnTo>
                  <a:pt x="471222" y="629928"/>
                </a:lnTo>
                <a:lnTo>
                  <a:pt x="595197" y="629928"/>
                </a:lnTo>
                <a:lnTo>
                  <a:pt x="595197" y="404595"/>
                </a:lnTo>
                <a:lnTo>
                  <a:pt x="804455" y="404595"/>
                </a:lnTo>
                <a:lnTo>
                  <a:pt x="794563" y="388679"/>
                </a:lnTo>
                <a:lnTo>
                  <a:pt x="839797" y="365914"/>
                </a:lnTo>
                <a:lnTo>
                  <a:pt x="874979" y="334827"/>
                </a:lnTo>
                <a:lnTo>
                  <a:pt x="900110" y="296944"/>
                </a:lnTo>
                <a:lnTo>
                  <a:pt x="901423" y="293184"/>
                </a:lnTo>
                <a:lnTo>
                  <a:pt x="595197" y="293184"/>
                </a:lnTo>
                <a:lnTo>
                  <a:pt x="595197" y="125650"/>
                </a:lnTo>
                <a:lnTo>
                  <a:pt x="903855" y="125650"/>
                </a:lnTo>
                <a:lnTo>
                  <a:pt x="889469" y="97706"/>
                </a:lnTo>
                <a:lnTo>
                  <a:pt x="865765" y="67851"/>
                </a:lnTo>
                <a:lnTo>
                  <a:pt x="835622" y="43048"/>
                </a:lnTo>
                <a:lnTo>
                  <a:pt x="799275" y="25234"/>
                </a:lnTo>
                <a:lnTo>
                  <a:pt x="756802" y="14489"/>
                </a:lnTo>
                <a:lnTo>
                  <a:pt x="708283" y="10889"/>
                </a:lnTo>
                <a:close/>
              </a:path>
              <a:path w="8999220" h="641350">
                <a:moveTo>
                  <a:pt x="804455" y="404595"/>
                </a:moveTo>
                <a:lnTo>
                  <a:pt x="668912" y="404595"/>
                </a:lnTo>
                <a:lnTo>
                  <a:pt x="799589" y="629928"/>
                </a:lnTo>
                <a:lnTo>
                  <a:pt x="944506" y="629928"/>
                </a:lnTo>
                <a:lnTo>
                  <a:pt x="804455" y="404595"/>
                </a:lnTo>
                <a:close/>
              </a:path>
              <a:path w="8999220" h="641350">
                <a:moveTo>
                  <a:pt x="903855" y="125650"/>
                </a:moveTo>
                <a:lnTo>
                  <a:pt x="707445" y="125650"/>
                </a:lnTo>
                <a:lnTo>
                  <a:pt x="743413" y="132011"/>
                </a:lnTo>
                <a:lnTo>
                  <a:pt x="770271" y="149524"/>
                </a:lnTo>
                <a:lnTo>
                  <a:pt x="787076" y="175832"/>
                </a:lnTo>
                <a:lnTo>
                  <a:pt x="792888" y="208580"/>
                </a:lnTo>
                <a:lnTo>
                  <a:pt x="786906" y="241942"/>
                </a:lnTo>
                <a:lnTo>
                  <a:pt x="768909" y="268787"/>
                </a:lnTo>
                <a:lnTo>
                  <a:pt x="738819" y="286679"/>
                </a:lnTo>
                <a:lnTo>
                  <a:pt x="696555" y="293184"/>
                </a:lnTo>
                <a:lnTo>
                  <a:pt x="901423" y="293184"/>
                </a:lnTo>
                <a:lnTo>
                  <a:pt x="915188" y="253794"/>
                </a:lnTo>
                <a:lnTo>
                  <a:pt x="920214" y="206904"/>
                </a:lnTo>
                <a:lnTo>
                  <a:pt x="916771" y="167154"/>
                </a:lnTo>
                <a:lnTo>
                  <a:pt x="906497" y="130781"/>
                </a:lnTo>
                <a:lnTo>
                  <a:pt x="903855" y="125650"/>
                </a:lnTo>
                <a:close/>
              </a:path>
              <a:path w="8999220" h="641350">
                <a:moveTo>
                  <a:pt x="1127792" y="10889"/>
                </a:moveTo>
                <a:lnTo>
                  <a:pt x="1002979" y="10889"/>
                </a:lnTo>
                <a:lnTo>
                  <a:pt x="1002979" y="629928"/>
                </a:lnTo>
                <a:lnTo>
                  <a:pt x="1127792" y="629928"/>
                </a:lnTo>
                <a:lnTo>
                  <a:pt x="1127792" y="10889"/>
                </a:lnTo>
                <a:close/>
              </a:path>
              <a:path w="8999220" h="641350">
                <a:moveTo>
                  <a:pt x="1350174" y="10889"/>
                </a:moveTo>
                <a:lnTo>
                  <a:pt x="1225361" y="10889"/>
                </a:lnTo>
                <a:lnTo>
                  <a:pt x="1225361" y="403757"/>
                </a:lnTo>
                <a:lnTo>
                  <a:pt x="1229615" y="458585"/>
                </a:lnTo>
                <a:lnTo>
                  <a:pt x="1242429" y="506267"/>
                </a:lnTo>
                <a:lnTo>
                  <a:pt x="1263881" y="546881"/>
                </a:lnTo>
                <a:lnTo>
                  <a:pt x="1294050" y="580505"/>
                </a:lnTo>
                <a:lnTo>
                  <a:pt x="1330803" y="606892"/>
                </a:lnTo>
                <a:lnTo>
                  <a:pt x="1371954" y="625740"/>
                </a:lnTo>
                <a:lnTo>
                  <a:pt x="1417502" y="637048"/>
                </a:lnTo>
                <a:lnTo>
                  <a:pt x="1467448" y="640818"/>
                </a:lnTo>
                <a:lnTo>
                  <a:pt x="1517381" y="637048"/>
                </a:lnTo>
                <a:lnTo>
                  <a:pt x="1562838" y="625740"/>
                </a:lnTo>
                <a:lnTo>
                  <a:pt x="1603740" y="606892"/>
                </a:lnTo>
                <a:lnTo>
                  <a:pt x="1640008" y="580505"/>
                </a:lnTo>
                <a:lnTo>
                  <a:pt x="1670178" y="546881"/>
                </a:lnTo>
                <a:lnTo>
                  <a:pt x="1684274" y="520193"/>
                </a:lnTo>
                <a:lnTo>
                  <a:pt x="1467448" y="520193"/>
                </a:lnTo>
                <a:lnTo>
                  <a:pt x="1418379" y="512353"/>
                </a:lnTo>
                <a:lnTo>
                  <a:pt x="1381482" y="488885"/>
                </a:lnTo>
                <a:lnTo>
                  <a:pt x="1358250" y="449868"/>
                </a:lnTo>
                <a:lnTo>
                  <a:pt x="1350174" y="395380"/>
                </a:lnTo>
                <a:lnTo>
                  <a:pt x="1350174" y="10889"/>
                </a:lnTo>
                <a:close/>
              </a:path>
              <a:path w="8999220" h="641350">
                <a:moveTo>
                  <a:pt x="1708698" y="10889"/>
                </a:moveTo>
                <a:lnTo>
                  <a:pt x="1583047" y="10889"/>
                </a:lnTo>
                <a:lnTo>
                  <a:pt x="1583047" y="395380"/>
                </a:lnTo>
                <a:lnTo>
                  <a:pt x="1574880" y="448808"/>
                </a:lnTo>
                <a:lnTo>
                  <a:pt x="1551634" y="487943"/>
                </a:lnTo>
                <a:lnTo>
                  <a:pt x="1515196" y="512000"/>
                </a:lnTo>
                <a:lnTo>
                  <a:pt x="1467448" y="520193"/>
                </a:lnTo>
                <a:lnTo>
                  <a:pt x="1684274" y="520193"/>
                </a:lnTo>
                <a:lnTo>
                  <a:pt x="1691630" y="506267"/>
                </a:lnTo>
                <a:lnTo>
                  <a:pt x="1704444" y="458585"/>
                </a:lnTo>
                <a:lnTo>
                  <a:pt x="1708698" y="403757"/>
                </a:lnTo>
                <a:lnTo>
                  <a:pt x="1708698" y="10889"/>
                </a:lnTo>
                <a:close/>
              </a:path>
              <a:path w="8999220" h="641350">
                <a:moveTo>
                  <a:pt x="1930353" y="10889"/>
                </a:moveTo>
                <a:lnTo>
                  <a:pt x="1805540" y="10889"/>
                </a:lnTo>
                <a:lnTo>
                  <a:pt x="1805540" y="629928"/>
                </a:lnTo>
                <a:lnTo>
                  <a:pt x="2244480" y="629928"/>
                </a:lnTo>
                <a:lnTo>
                  <a:pt x="2244480" y="510979"/>
                </a:lnTo>
                <a:lnTo>
                  <a:pt x="1930353" y="510979"/>
                </a:lnTo>
                <a:lnTo>
                  <a:pt x="1930353" y="10889"/>
                </a:lnTo>
                <a:close/>
              </a:path>
              <a:path w="8999220" h="641350">
                <a:moveTo>
                  <a:pt x="2416300" y="10889"/>
                </a:moveTo>
                <a:lnTo>
                  <a:pt x="2291487" y="10889"/>
                </a:lnTo>
                <a:lnTo>
                  <a:pt x="2291487" y="629928"/>
                </a:lnTo>
                <a:lnTo>
                  <a:pt x="2416300" y="629928"/>
                </a:lnTo>
                <a:lnTo>
                  <a:pt x="2416300" y="10889"/>
                </a:lnTo>
                <a:close/>
              </a:path>
              <a:path w="8999220" h="641350">
                <a:moveTo>
                  <a:pt x="2747390" y="10889"/>
                </a:moveTo>
                <a:lnTo>
                  <a:pt x="2604148" y="10889"/>
                </a:lnTo>
                <a:lnTo>
                  <a:pt x="2861313" y="629928"/>
                </a:lnTo>
                <a:lnTo>
                  <a:pt x="2960158" y="629928"/>
                </a:lnTo>
                <a:lnTo>
                  <a:pt x="3038466" y="438939"/>
                </a:lnTo>
                <a:lnTo>
                  <a:pt x="2910736" y="438939"/>
                </a:lnTo>
                <a:lnTo>
                  <a:pt x="2747390" y="10889"/>
                </a:lnTo>
                <a:close/>
              </a:path>
              <a:path w="8999220" h="641350">
                <a:moveTo>
                  <a:pt x="3213972" y="10889"/>
                </a:moveTo>
                <a:lnTo>
                  <a:pt x="3073244" y="10889"/>
                </a:lnTo>
                <a:lnTo>
                  <a:pt x="2910736" y="438939"/>
                </a:lnTo>
                <a:lnTo>
                  <a:pt x="3038466" y="438939"/>
                </a:lnTo>
                <a:lnTo>
                  <a:pt x="3213972" y="10889"/>
                </a:lnTo>
                <a:close/>
              </a:path>
              <a:path w="8999220" h="641350">
                <a:moveTo>
                  <a:pt x="3674089" y="10889"/>
                </a:moveTo>
                <a:lnTo>
                  <a:pt x="3254416" y="10889"/>
                </a:lnTo>
                <a:lnTo>
                  <a:pt x="3254416" y="629928"/>
                </a:lnTo>
                <a:lnTo>
                  <a:pt x="3674089" y="629928"/>
                </a:lnTo>
                <a:lnTo>
                  <a:pt x="3674089" y="514329"/>
                </a:lnTo>
                <a:lnTo>
                  <a:pt x="3379229" y="514329"/>
                </a:lnTo>
                <a:lnTo>
                  <a:pt x="3379229" y="375276"/>
                </a:lnTo>
                <a:lnTo>
                  <a:pt x="3652310" y="375276"/>
                </a:lnTo>
                <a:lnTo>
                  <a:pt x="3652310" y="259677"/>
                </a:lnTo>
                <a:lnTo>
                  <a:pt x="3379229" y="259677"/>
                </a:lnTo>
                <a:lnTo>
                  <a:pt x="3379229" y="126488"/>
                </a:lnTo>
                <a:lnTo>
                  <a:pt x="3674089" y="126488"/>
                </a:lnTo>
                <a:lnTo>
                  <a:pt x="3674089" y="10889"/>
                </a:lnTo>
                <a:close/>
              </a:path>
              <a:path w="8999220" h="641350">
                <a:moveTo>
                  <a:pt x="3833011" y="10889"/>
                </a:moveTo>
                <a:lnTo>
                  <a:pt x="3754270" y="10889"/>
                </a:lnTo>
                <a:lnTo>
                  <a:pt x="3754270" y="629928"/>
                </a:lnTo>
                <a:lnTo>
                  <a:pt x="3876570" y="629928"/>
                </a:lnTo>
                <a:lnTo>
                  <a:pt x="3876570" y="250463"/>
                </a:lnTo>
                <a:lnTo>
                  <a:pt x="4037461" y="250463"/>
                </a:lnTo>
                <a:lnTo>
                  <a:pt x="3833011" y="10889"/>
                </a:lnTo>
                <a:close/>
              </a:path>
              <a:path w="8999220" h="641350">
                <a:moveTo>
                  <a:pt x="4037461" y="250463"/>
                </a:moveTo>
                <a:lnTo>
                  <a:pt x="3876570" y="250463"/>
                </a:lnTo>
                <a:lnTo>
                  <a:pt x="4197398" y="629928"/>
                </a:lnTo>
                <a:lnTo>
                  <a:pt x="4282003" y="629928"/>
                </a:lnTo>
                <a:lnTo>
                  <a:pt x="4282003" y="393705"/>
                </a:lnTo>
                <a:lnTo>
                  <a:pt x="4159703" y="393705"/>
                </a:lnTo>
                <a:lnTo>
                  <a:pt x="4037461" y="250463"/>
                </a:lnTo>
                <a:close/>
              </a:path>
              <a:path w="8999220" h="641350">
                <a:moveTo>
                  <a:pt x="4282003" y="10889"/>
                </a:moveTo>
                <a:lnTo>
                  <a:pt x="4159703" y="10889"/>
                </a:lnTo>
                <a:lnTo>
                  <a:pt x="4159703" y="393705"/>
                </a:lnTo>
                <a:lnTo>
                  <a:pt x="4282003" y="393705"/>
                </a:lnTo>
                <a:lnTo>
                  <a:pt x="4282003" y="10889"/>
                </a:lnTo>
                <a:close/>
              </a:path>
              <a:path w="8999220" h="641350">
                <a:moveTo>
                  <a:pt x="4805501" y="10889"/>
                </a:moveTo>
                <a:lnTo>
                  <a:pt x="4385828" y="10889"/>
                </a:lnTo>
                <a:lnTo>
                  <a:pt x="4385828" y="629928"/>
                </a:lnTo>
                <a:lnTo>
                  <a:pt x="4805501" y="629928"/>
                </a:lnTo>
                <a:lnTo>
                  <a:pt x="4805501" y="514329"/>
                </a:lnTo>
                <a:lnTo>
                  <a:pt x="4510641" y="514329"/>
                </a:lnTo>
                <a:lnTo>
                  <a:pt x="4510641" y="375276"/>
                </a:lnTo>
                <a:lnTo>
                  <a:pt x="4783722" y="375276"/>
                </a:lnTo>
                <a:lnTo>
                  <a:pt x="4783722" y="259677"/>
                </a:lnTo>
                <a:lnTo>
                  <a:pt x="4510641" y="259677"/>
                </a:lnTo>
                <a:lnTo>
                  <a:pt x="4510641" y="126488"/>
                </a:lnTo>
                <a:lnTo>
                  <a:pt x="4805501" y="126488"/>
                </a:lnTo>
                <a:lnTo>
                  <a:pt x="4805501" y="10889"/>
                </a:lnTo>
                <a:close/>
              </a:path>
              <a:path w="8999220" h="641350">
                <a:moveTo>
                  <a:pt x="5322108" y="10889"/>
                </a:moveTo>
                <a:lnTo>
                  <a:pt x="4858039" y="10889"/>
                </a:lnTo>
                <a:lnTo>
                  <a:pt x="4858039" y="125650"/>
                </a:lnTo>
                <a:lnTo>
                  <a:pt x="5152899" y="125650"/>
                </a:lnTo>
                <a:lnTo>
                  <a:pt x="4846311" y="541135"/>
                </a:lnTo>
                <a:lnTo>
                  <a:pt x="4846311" y="629928"/>
                </a:lnTo>
                <a:lnTo>
                  <a:pt x="5331323" y="629928"/>
                </a:lnTo>
                <a:lnTo>
                  <a:pt x="5331323" y="515167"/>
                </a:lnTo>
                <a:lnTo>
                  <a:pt x="5021384" y="515167"/>
                </a:lnTo>
                <a:lnTo>
                  <a:pt x="5322108" y="103033"/>
                </a:lnTo>
                <a:lnTo>
                  <a:pt x="5322108" y="10889"/>
                </a:lnTo>
                <a:close/>
              </a:path>
              <a:path w="8999220" h="641350">
                <a:moveTo>
                  <a:pt x="5522619" y="10889"/>
                </a:moveTo>
                <a:lnTo>
                  <a:pt x="5397806" y="10889"/>
                </a:lnTo>
                <a:lnTo>
                  <a:pt x="5397806" y="629928"/>
                </a:lnTo>
                <a:lnTo>
                  <a:pt x="5522619" y="629928"/>
                </a:lnTo>
                <a:lnTo>
                  <a:pt x="5522619" y="10889"/>
                </a:lnTo>
                <a:close/>
              </a:path>
              <a:path w="8999220" h="641350">
                <a:moveTo>
                  <a:pt x="5901646" y="10889"/>
                </a:moveTo>
                <a:lnTo>
                  <a:pt x="5800288" y="10889"/>
                </a:lnTo>
                <a:lnTo>
                  <a:pt x="5564065" y="629928"/>
                </a:lnTo>
                <a:lnTo>
                  <a:pt x="5693904" y="629928"/>
                </a:lnTo>
                <a:lnTo>
                  <a:pt x="5741651" y="495901"/>
                </a:lnTo>
                <a:lnTo>
                  <a:pt x="6084099" y="495901"/>
                </a:lnTo>
                <a:lnTo>
                  <a:pt x="6042504" y="385328"/>
                </a:lnTo>
                <a:lnTo>
                  <a:pt x="5776833" y="385328"/>
                </a:lnTo>
                <a:lnTo>
                  <a:pt x="5850548" y="179261"/>
                </a:lnTo>
                <a:lnTo>
                  <a:pt x="5964985" y="179261"/>
                </a:lnTo>
                <a:lnTo>
                  <a:pt x="5901646" y="10889"/>
                </a:lnTo>
                <a:close/>
              </a:path>
              <a:path w="8999220" h="641350">
                <a:moveTo>
                  <a:pt x="6084099" y="495901"/>
                </a:moveTo>
                <a:lnTo>
                  <a:pt x="5957770" y="495901"/>
                </a:lnTo>
                <a:lnTo>
                  <a:pt x="6003842" y="629928"/>
                </a:lnTo>
                <a:lnTo>
                  <a:pt x="6134518" y="629928"/>
                </a:lnTo>
                <a:lnTo>
                  <a:pt x="6084099" y="495901"/>
                </a:lnTo>
                <a:close/>
              </a:path>
              <a:path w="8999220" h="641350">
                <a:moveTo>
                  <a:pt x="5964985" y="179261"/>
                </a:moveTo>
                <a:lnTo>
                  <a:pt x="5850548" y="179261"/>
                </a:lnTo>
                <a:lnTo>
                  <a:pt x="5922588" y="385328"/>
                </a:lnTo>
                <a:lnTo>
                  <a:pt x="6042504" y="385328"/>
                </a:lnTo>
                <a:lnTo>
                  <a:pt x="5964985" y="179261"/>
                </a:lnTo>
                <a:close/>
              </a:path>
              <a:path w="8999220" h="641350">
                <a:moveTo>
                  <a:pt x="6621179" y="0"/>
                </a:moveTo>
                <a:lnTo>
                  <a:pt x="6567199" y="3618"/>
                </a:lnTo>
                <a:lnTo>
                  <a:pt x="6516838" y="14474"/>
                </a:lnTo>
                <a:lnTo>
                  <a:pt x="6470096" y="32568"/>
                </a:lnTo>
                <a:lnTo>
                  <a:pt x="6426973" y="57899"/>
                </a:lnTo>
                <a:lnTo>
                  <a:pt x="6387468" y="90468"/>
                </a:lnTo>
                <a:lnTo>
                  <a:pt x="6353586" y="128659"/>
                </a:lnTo>
                <a:lnTo>
                  <a:pt x="6327304" y="170831"/>
                </a:lnTo>
                <a:lnTo>
                  <a:pt x="6308580" y="216943"/>
                </a:lnTo>
                <a:lnTo>
                  <a:pt x="6297376" y="266955"/>
                </a:lnTo>
                <a:lnTo>
                  <a:pt x="6293708" y="319990"/>
                </a:lnTo>
                <a:lnTo>
                  <a:pt x="6293650" y="320827"/>
                </a:lnTo>
                <a:lnTo>
                  <a:pt x="6297268" y="374204"/>
                </a:lnTo>
                <a:lnTo>
                  <a:pt x="6308125" y="423760"/>
                </a:lnTo>
                <a:lnTo>
                  <a:pt x="6326218" y="469497"/>
                </a:lnTo>
                <a:lnTo>
                  <a:pt x="6351550" y="511414"/>
                </a:lnTo>
                <a:lnTo>
                  <a:pt x="6384118" y="549512"/>
                </a:lnTo>
                <a:lnTo>
                  <a:pt x="6422725" y="581671"/>
                </a:lnTo>
                <a:lnTo>
                  <a:pt x="6465191" y="606755"/>
                </a:lnTo>
                <a:lnTo>
                  <a:pt x="6511558" y="624721"/>
                </a:lnTo>
                <a:lnTo>
                  <a:pt x="6561865" y="635530"/>
                </a:lnTo>
                <a:lnTo>
                  <a:pt x="6616153" y="639142"/>
                </a:lnTo>
                <a:lnTo>
                  <a:pt x="6669698" y="635722"/>
                </a:lnTo>
                <a:lnTo>
                  <a:pt x="6720613" y="625460"/>
                </a:lnTo>
                <a:lnTo>
                  <a:pt x="6768923" y="608358"/>
                </a:lnTo>
                <a:lnTo>
                  <a:pt x="6814650" y="584415"/>
                </a:lnTo>
                <a:lnTo>
                  <a:pt x="6857817" y="553630"/>
                </a:lnTo>
                <a:lnTo>
                  <a:pt x="6893925" y="520193"/>
                </a:lnTo>
                <a:lnTo>
                  <a:pt x="6619504" y="520193"/>
                </a:lnTo>
                <a:lnTo>
                  <a:pt x="6578039" y="516581"/>
                </a:lnTo>
                <a:lnTo>
                  <a:pt x="6540343" y="505743"/>
                </a:lnTo>
                <a:lnTo>
                  <a:pt x="6506418" y="487681"/>
                </a:lnTo>
                <a:lnTo>
                  <a:pt x="6476262" y="462394"/>
                </a:lnTo>
                <a:lnTo>
                  <a:pt x="6452074" y="431780"/>
                </a:lnTo>
                <a:lnTo>
                  <a:pt x="6434797" y="397788"/>
                </a:lnTo>
                <a:lnTo>
                  <a:pt x="6424431" y="360499"/>
                </a:lnTo>
                <a:lnTo>
                  <a:pt x="6421047" y="320827"/>
                </a:lnTo>
                <a:lnTo>
                  <a:pt x="6420975" y="319990"/>
                </a:lnTo>
                <a:lnTo>
                  <a:pt x="6424575" y="278525"/>
                </a:lnTo>
                <a:lnTo>
                  <a:pt x="6435321" y="240830"/>
                </a:lnTo>
                <a:lnTo>
                  <a:pt x="6453134" y="206904"/>
                </a:lnTo>
                <a:lnTo>
                  <a:pt x="6477937" y="176748"/>
                </a:lnTo>
                <a:lnTo>
                  <a:pt x="6508093" y="151945"/>
                </a:lnTo>
                <a:lnTo>
                  <a:pt x="6542019" y="134132"/>
                </a:lnTo>
                <a:lnTo>
                  <a:pt x="6579714" y="123386"/>
                </a:lnTo>
                <a:lnTo>
                  <a:pt x="6621179" y="119786"/>
                </a:lnTo>
                <a:lnTo>
                  <a:pt x="6853174" y="119786"/>
                </a:lnTo>
                <a:lnTo>
                  <a:pt x="6870805" y="100520"/>
                </a:lnTo>
                <a:lnTo>
                  <a:pt x="6839807" y="72423"/>
                </a:lnTo>
                <a:lnTo>
                  <a:pt x="6803481" y="48026"/>
                </a:lnTo>
                <a:lnTo>
                  <a:pt x="6762641" y="27957"/>
                </a:lnTo>
                <a:lnTo>
                  <a:pt x="6718100" y="12844"/>
                </a:lnTo>
                <a:lnTo>
                  <a:pt x="6670675" y="3315"/>
                </a:lnTo>
                <a:lnTo>
                  <a:pt x="6621179" y="0"/>
                </a:lnTo>
                <a:close/>
              </a:path>
              <a:path w="8999220" h="641350">
                <a:moveTo>
                  <a:pt x="6898448" y="261353"/>
                </a:moveTo>
                <a:lnTo>
                  <a:pt x="6614478" y="261353"/>
                </a:lnTo>
                <a:lnTo>
                  <a:pt x="6614478" y="369412"/>
                </a:lnTo>
                <a:lnTo>
                  <a:pt x="6785362" y="369412"/>
                </a:lnTo>
                <a:lnTo>
                  <a:pt x="6785362" y="454017"/>
                </a:lnTo>
                <a:lnTo>
                  <a:pt x="6751790" y="480967"/>
                </a:lnTo>
                <a:lnTo>
                  <a:pt x="6711543" y="501869"/>
                </a:lnTo>
                <a:lnTo>
                  <a:pt x="6666740" y="515390"/>
                </a:lnTo>
                <a:lnTo>
                  <a:pt x="6619504" y="520193"/>
                </a:lnTo>
                <a:lnTo>
                  <a:pt x="6893925" y="520193"/>
                </a:lnTo>
                <a:lnTo>
                  <a:pt x="6898448" y="516005"/>
                </a:lnTo>
                <a:lnTo>
                  <a:pt x="6898448" y="261353"/>
                </a:lnTo>
                <a:close/>
              </a:path>
              <a:path w="8999220" h="641350">
                <a:moveTo>
                  <a:pt x="6853174" y="119786"/>
                </a:moveTo>
                <a:lnTo>
                  <a:pt x="6621179" y="119786"/>
                </a:lnTo>
                <a:lnTo>
                  <a:pt x="6668926" y="124171"/>
                </a:lnTo>
                <a:lnTo>
                  <a:pt x="6712904" y="137273"/>
                </a:lnTo>
                <a:lnTo>
                  <a:pt x="6753112" y="159013"/>
                </a:lnTo>
                <a:lnTo>
                  <a:pt x="6789551" y="189313"/>
                </a:lnTo>
                <a:lnTo>
                  <a:pt x="6853174" y="119786"/>
                </a:lnTo>
                <a:close/>
              </a:path>
              <a:path w="8999220" h="641350">
                <a:moveTo>
                  <a:pt x="7098291" y="10889"/>
                </a:moveTo>
                <a:lnTo>
                  <a:pt x="6973478" y="10889"/>
                </a:lnTo>
                <a:lnTo>
                  <a:pt x="6973478" y="629928"/>
                </a:lnTo>
                <a:lnTo>
                  <a:pt x="7098291" y="629928"/>
                </a:lnTo>
                <a:lnTo>
                  <a:pt x="7098291" y="10889"/>
                </a:lnTo>
                <a:close/>
              </a:path>
              <a:path w="8999220" h="641350">
                <a:moveTo>
                  <a:pt x="7320673" y="10889"/>
                </a:moveTo>
                <a:lnTo>
                  <a:pt x="7195860" y="10889"/>
                </a:lnTo>
                <a:lnTo>
                  <a:pt x="7195860" y="403757"/>
                </a:lnTo>
                <a:lnTo>
                  <a:pt x="7200114" y="458585"/>
                </a:lnTo>
                <a:lnTo>
                  <a:pt x="7212927" y="506267"/>
                </a:lnTo>
                <a:lnTo>
                  <a:pt x="7234380" y="546881"/>
                </a:lnTo>
                <a:lnTo>
                  <a:pt x="7264549" y="580505"/>
                </a:lnTo>
                <a:lnTo>
                  <a:pt x="7301302" y="606892"/>
                </a:lnTo>
                <a:lnTo>
                  <a:pt x="7342452" y="625740"/>
                </a:lnTo>
                <a:lnTo>
                  <a:pt x="7388001" y="637048"/>
                </a:lnTo>
                <a:lnTo>
                  <a:pt x="7437947" y="640818"/>
                </a:lnTo>
                <a:lnTo>
                  <a:pt x="7487880" y="637048"/>
                </a:lnTo>
                <a:lnTo>
                  <a:pt x="7533337" y="625740"/>
                </a:lnTo>
                <a:lnTo>
                  <a:pt x="7574239" y="606892"/>
                </a:lnTo>
                <a:lnTo>
                  <a:pt x="7610507" y="580505"/>
                </a:lnTo>
                <a:lnTo>
                  <a:pt x="7640676" y="546881"/>
                </a:lnTo>
                <a:lnTo>
                  <a:pt x="7654773" y="520193"/>
                </a:lnTo>
                <a:lnTo>
                  <a:pt x="7437947" y="520193"/>
                </a:lnTo>
                <a:lnTo>
                  <a:pt x="7388878" y="512353"/>
                </a:lnTo>
                <a:lnTo>
                  <a:pt x="7351981" y="488885"/>
                </a:lnTo>
                <a:lnTo>
                  <a:pt x="7328749" y="449868"/>
                </a:lnTo>
                <a:lnTo>
                  <a:pt x="7320673" y="395380"/>
                </a:lnTo>
                <a:lnTo>
                  <a:pt x="7320673" y="10889"/>
                </a:lnTo>
                <a:close/>
              </a:path>
              <a:path w="8999220" h="641350">
                <a:moveTo>
                  <a:pt x="7679196" y="10889"/>
                </a:moveTo>
                <a:lnTo>
                  <a:pt x="7553546" y="10889"/>
                </a:lnTo>
                <a:lnTo>
                  <a:pt x="7553546" y="395380"/>
                </a:lnTo>
                <a:lnTo>
                  <a:pt x="7545378" y="448808"/>
                </a:lnTo>
                <a:lnTo>
                  <a:pt x="7522133" y="487943"/>
                </a:lnTo>
                <a:lnTo>
                  <a:pt x="7485694" y="512000"/>
                </a:lnTo>
                <a:lnTo>
                  <a:pt x="7437947" y="520193"/>
                </a:lnTo>
                <a:lnTo>
                  <a:pt x="7654773" y="520193"/>
                </a:lnTo>
                <a:lnTo>
                  <a:pt x="7662129" y="506267"/>
                </a:lnTo>
                <a:lnTo>
                  <a:pt x="7674942" y="458585"/>
                </a:lnTo>
                <a:lnTo>
                  <a:pt x="7679196" y="403757"/>
                </a:lnTo>
                <a:lnTo>
                  <a:pt x="7679196" y="10889"/>
                </a:lnTo>
                <a:close/>
              </a:path>
              <a:path w="8999220" h="641350">
                <a:moveTo>
                  <a:pt x="7900852" y="10889"/>
                </a:moveTo>
                <a:lnTo>
                  <a:pt x="7776039" y="10889"/>
                </a:lnTo>
                <a:lnTo>
                  <a:pt x="7776039" y="629928"/>
                </a:lnTo>
                <a:lnTo>
                  <a:pt x="8214978" y="629928"/>
                </a:lnTo>
                <a:lnTo>
                  <a:pt x="8214978" y="510979"/>
                </a:lnTo>
                <a:lnTo>
                  <a:pt x="7900852" y="510979"/>
                </a:lnTo>
                <a:lnTo>
                  <a:pt x="7900852" y="10889"/>
                </a:lnTo>
                <a:close/>
              </a:path>
              <a:path w="8999220" h="641350">
                <a:moveTo>
                  <a:pt x="8386799" y="10889"/>
                </a:moveTo>
                <a:lnTo>
                  <a:pt x="8261986" y="10889"/>
                </a:lnTo>
                <a:lnTo>
                  <a:pt x="8261986" y="629928"/>
                </a:lnTo>
                <a:lnTo>
                  <a:pt x="8386799" y="629928"/>
                </a:lnTo>
                <a:lnTo>
                  <a:pt x="8386799" y="10889"/>
                </a:lnTo>
                <a:close/>
              </a:path>
              <a:path w="8999220" h="641350">
                <a:moveTo>
                  <a:pt x="8765825" y="10889"/>
                </a:moveTo>
                <a:lnTo>
                  <a:pt x="8664467" y="10889"/>
                </a:lnTo>
                <a:lnTo>
                  <a:pt x="8428244" y="629928"/>
                </a:lnTo>
                <a:lnTo>
                  <a:pt x="8558083" y="629928"/>
                </a:lnTo>
                <a:lnTo>
                  <a:pt x="8605831" y="495901"/>
                </a:lnTo>
                <a:lnTo>
                  <a:pt x="8948279" y="495901"/>
                </a:lnTo>
                <a:lnTo>
                  <a:pt x="8906683" y="385328"/>
                </a:lnTo>
                <a:lnTo>
                  <a:pt x="8641013" y="385328"/>
                </a:lnTo>
                <a:lnTo>
                  <a:pt x="8714727" y="179261"/>
                </a:lnTo>
                <a:lnTo>
                  <a:pt x="8829164" y="179261"/>
                </a:lnTo>
                <a:lnTo>
                  <a:pt x="8765825" y="10889"/>
                </a:lnTo>
                <a:close/>
              </a:path>
              <a:path w="8999220" h="641350">
                <a:moveTo>
                  <a:pt x="8948279" y="495901"/>
                </a:moveTo>
                <a:lnTo>
                  <a:pt x="8821949" y="495901"/>
                </a:lnTo>
                <a:lnTo>
                  <a:pt x="8868021" y="629928"/>
                </a:lnTo>
                <a:lnTo>
                  <a:pt x="8998698" y="629928"/>
                </a:lnTo>
                <a:lnTo>
                  <a:pt x="8948279" y="495901"/>
                </a:lnTo>
                <a:close/>
              </a:path>
              <a:path w="8999220" h="641350">
                <a:moveTo>
                  <a:pt x="8829164" y="179261"/>
                </a:moveTo>
                <a:lnTo>
                  <a:pt x="8714727" y="179261"/>
                </a:lnTo>
                <a:lnTo>
                  <a:pt x="8786767" y="385328"/>
                </a:lnTo>
                <a:lnTo>
                  <a:pt x="8906683" y="385328"/>
                </a:lnTo>
                <a:lnTo>
                  <a:pt x="8829164" y="179261"/>
                </a:lnTo>
                <a:close/>
              </a:path>
            </a:pathLst>
          </a:custGeom>
          <a:solidFill>
            <a:srgbClr val="000000"/>
          </a:solidFill>
        </p:spPr>
        <p:txBody>
          <a:bodyPr wrap="square" lIns="0" tIns="0" rIns="0" bIns="0" rtlCol="0"/>
          <a:lstStyle/>
          <a:p>
            <a:endParaRPr sz="641"/>
          </a:p>
        </p:txBody>
      </p:sp>
      <p:sp>
        <p:nvSpPr>
          <p:cNvPr id="17" name="object 17"/>
          <p:cNvSpPr/>
          <p:nvPr/>
        </p:nvSpPr>
        <p:spPr>
          <a:xfrm>
            <a:off x="544191" y="429506"/>
            <a:ext cx="643443" cy="66424"/>
          </a:xfrm>
          <a:custGeom>
            <a:avLst/>
            <a:gdLst/>
            <a:ahLst/>
            <a:cxnLst/>
            <a:rect l="l" t="t" r="r" b="b"/>
            <a:pathLst>
              <a:path w="1414780" h="146050">
                <a:moveTo>
                  <a:pt x="71521" y="0"/>
                </a:moveTo>
                <a:lnTo>
                  <a:pt x="31718" y="12121"/>
                </a:lnTo>
                <a:lnTo>
                  <a:pt x="5165" y="45413"/>
                </a:lnTo>
                <a:lnTo>
                  <a:pt x="0" y="73009"/>
                </a:lnTo>
                <a:lnTo>
                  <a:pt x="5053" y="100401"/>
                </a:lnTo>
                <a:lnTo>
                  <a:pt x="31560" y="133795"/>
                </a:lnTo>
                <a:lnTo>
                  <a:pt x="71521" y="145917"/>
                </a:lnTo>
                <a:lnTo>
                  <a:pt x="98179" y="140510"/>
                </a:lnTo>
                <a:lnTo>
                  <a:pt x="98432" y="140510"/>
                </a:lnTo>
                <a:lnTo>
                  <a:pt x="119977" y="125249"/>
                </a:lnTo>
                <a:lnTo>
                  <a:pt x="122605" y="120967"/>
                </a:lnTo>
                <a:lnTo>
                  <a:pt x="71521" y="120967"/>
                </a:lnTo>
                <a:lnTo>
                  <a:pt x="52912" y="117284"/>
                </a:lnTo>
                <a:lnTo>
                  <a:pt x="37994" y="107150"/>
                </a:lnTo>
                <a:lnTo>
                  <a:pt x="28080" y="91935"/>
                </a:lnTo>
                <a:lnTo>
                  <a:pt x="24522" y="73214"/>
                </a:lnTo>
                <a:lnTo>
                  <a:pt x="24483" y="73009"/>
                </a:lnTo>
                <a:lnTo>
                  <a:pt x="28066" y="53966"/>
                </a:lnTo>
                <a:lnTo>
                  <a:pt x="37955" y="38690"/>
                </a:lnTo>
                <a:lnTo>
                  <a:pt x="52869" y="28533"/>
                </a:lnTo>
                <a:lnTo>
                  <a:pt x="71521" y="24847"/>
                </a:lnTo>
                <a:lnTo>
                  <a:pt x="124643" y="24847"/>
                </a:lnTo>
                <a:lnTo>
                  <a:pt x="111336" y="12398"/>
                </a:lnTo>
                <a:lnTo>
                  <a:pt x="92622" y="3237"/>
                </a:lnTo>
                <a:lnTo>
                  <a:pt x="71521" y="0"/>
                </a:lnTo>
                <a:close/>
              </a:path>
              <a:path w="1414780" h="146050">
                <a:moveTo>
                  <a:pt x="139213" y="62579"/>
                </a:moveTo>
                <a:lnTo>
                  <a:pt x="61397" y="62579"/>
                </a:lnTo>
                <a:lnTo>
                  <a:pt x="61397" y="87325"/>
                </a:lnTo>
                <a:lnTo>
                  <a:pt x="113138" y="87325"/>
                </a:lnTo>
                <a:lnTo>
                  <a:pt x="107556" y="101382"/>
                </a:lnTo>
                <a:lnTo>
                  <a:pt x="98388" y="111968"/>
                </a:lnTo>
                <a:lnTo>
                  <a:pt x="86191" y="118644"/>
                </a:lnTo>
                <a:lnTo>
                  <a:pt x="71521" y="120967"/>
                </a:lnTo>
                <a:lnTo>
                  <a:pt x="122605" y="120967"/>
                </a:lnTo>
                <a:lnTo>
                  <a:pt x="134115" y="102217"/>
                </a:lnTo>
                <a:lnTo>
                  <a:pt x="139213" y="73214"/>
                </a:lnTo>
                <a:lnTo>
                  <a:pt x="139213" y="62579"/>
                </a:lnTo>
                <a:close/>
              </a:path>
              <a:path w="1414780" h="146050">
                <a:moveTo>
                  <a:pt x="124643" y="24847"/>
                </a:moveTo>
                <a:lnTo>
                  <a:pt x="71521" y="24847"/>
                </a:lnTo>
                <a:lnTo>
                  <a:pt x="84600" y="26685"/>
                </a:lnTo>
                <a:lnTo>
                  <a:pt x="96317" y="31954"/>
                </a:lnTo>
                <a:lnTo>
                  <a:pt x="106118" y="40291"/>
                </a:lnTo>
                <a:lnTo>
                  <a:pt x="113445" y="51331"/>
                </a:lnTo>
                <a:lnTo>
                  <a:pt x="137270" y="45196"/>
                </a:lnTo>
                <a:lnTo>
                  <a:pt x="126595" y="26685"/>
                </a:lnTo>
                <a:lnTo>
                  <a:pt x="124643" y="24847"/>
                </a:lnTo>
                <a:close/>
              </a:path>
              <a:path w="1414780" h="146050">
                <a:moveTo>
                  <a:pt x="277359" y="1431"/>
                </a:moveTo>
                <a:lnTo>
                  <a:pt x="173775" y="1431"/>
                </a:lnTo>
                <a:lnTo>
                  <a:pt x="173775" y="144588"/>
                </a:lnTo>
                <a:lnTo>
                  <a:pt x="277359" y="144588"/>
                </a:lnTo>
                <a:lnTo>
                  <a:pt x="277359" y="120047"/>
                </a:lnTo>
                <a:lnTo>
                  <a:pt x="198010" y="120047"/>
                </a:lnTo>
                <a:lnTo>
                  <a:pt x="198010" y="85178"/>
                </a:lnTo>
                <a:lnTo>
                  <a:pt x="264782" y="85178"/>
                </a:lnTo>
                <a:lnTo>
                  <a:pt x="264782" y="60739"/>
                </a:lnTo>
                <a:lnTo>
                  <a:pt x="198010" y="60739"/>
                </a:lnTo>
                <a:lnTo>
                  <a:pt x="198010" y="26177"/>
                </a:lnTo>
                <a:lnTo>
                  <a:pt x="277359" y="26177"/>
                </a:lnTo>
                <a:lnTo>
                  <a:pt x="277359" y="1431"/>
                </a:lnTo>
                <a:close/>
              </a:path>
              <a:path w="1414780" h="146050">
                <a:moveTo>
                  <a:pt x="374604" y="0"/>
                </a:moveTo>
                <a:lnTo>
                  <a:pt x="334801" y="12121"/>
                </a:lnTo>
                <a:lnTo>
                  <a:pt x="308248" y="45413"/>
                </a:lnTo>
                <a:lnTo>
                  <a:pt x="303083" y="73009"/>
                </a:lnTo>
                <a:lnTo>
                  <a:pt x="308136" y="100401"/>
                </a:lnTo>
                <a:lnTo>
                  <a:pt x="334643" y="133795"/>
                </a:lnTo>
                <a:lnTo>
                  <a:pt x="374604" y="145917"/>
                </a:lnTo>
                <a:lnTo>
                  <a:pt x="402521" y="140248"/>
                </a:lnTo>
                <a:lnTo>
                  <a:pt x="425156" y="124725"/>
                </a:lnTo>
                <a:lnTo>
                  <a:pt x="427619" y="120967"/>
                </a:lnTo>
                <a:lnTo>
                  <a:pt x="374604" y="120967"/>
                </a:lnTo>
                <a:lnTo>
                  <a:pt x="356068" y="117298"/>
                </a:lnTo>
                <a:lnTo>
                  <a:pt x="341133" y="107188"/>
                </a:lnTo>
                <a:lnTo>
                  <a:pt x="337442" y="101570"/>
                </a:lnTo>
                <a:lnTo>
                  <a:pt x="331191" y="91978"/>
                </a:lnTo>
                <a:lnTo>
                  <a:pt x="327566" y="73009"/>
                </a:lnTo>
                <a:lnTo>
                  <a:pt x="331147" y="54095"/>
                </a:lnTo>
                <a:lnTo>
                  <a:pt x="336740" y="45413"/>
                </a:lnTo>
                <a:lnTo>
                  <a:pt x="341027" y="38805"/>
                </a:lnTo>
                <a:lnTo>
                  <a:pt x="355953" y="28577"/>
                </a:lnTo>
                <a:lnTo>
                  <a:pt x="374604" y="24847"/>
                </a:lnTo>
                <a:lnTo>
                  <a:pt x="427394" y="24847"/>
                </a:lnTo>
                <a:lnTo>
                  <a:pt x="425113" y="21371"/>
                </a:lnTo>
                <a:lnTo>
                  <a:pt x="402435" y="5713"/>
                </a:lnTo>
                <a:lnTo>
                  <a:pt x="374604" y="0"/>
                </a:lnTo>
                <a:close/>
              </a:path>
              <a:path w="1414780" h="146050">
                <a:moveTo>
                  <a:pt x="427394" y="24847"/>
                </a:moveTo>
                <a:lnTo>
                  <a:pt x="374604" y="24847"/>
                </a:lnTo>
                <a:lnTo>
                  <a:pt x="393008" y="28577"/>
                </a:lnTo>
                <a:lnTo>
                  <a:pt x="407875" y="38805"/>
                </a:lnTo>
                <a:lnTo>
                  <a:pt x="417814" y="54095"/>
                </a:lnTo>
                <a:lnTo>
                  <a:pt x="421436" y="73009"/>
                </a:lnTo>
                <a:lnTo>
                  <a:pt x="417857" y="91978"/>
                </a:lnTo>
                <a:lnTo>
                  <a:pt x="407990" y="107188"/>
                </a:lnTo>
                <a:lnTo>
                  <a:pt x="393137" y="117298"/>
                </a:lnTo>
                <a:lnTo>
                  <a:pt x="374604" y="120967"/>
                </a:lnTo>
                <a:lnTo>
                  <a:pt x="427619" y="120967"/>
                </a:lnTo>
                <a:lnTo>
                  <a:pt x="440333" y="101570"/>
                </a:lnTo>
                <a:lnTo>
                  <a:pt x="445875" y="73009"/>
                </a:lnTo>
                <a:lnTo>
                  <a:pt x="440304" y="44519"/>
                </a:lnTo>
                <a:lnTo>
                  <a:pt x="427394" y="24847"/>
                </a:lnTo>
                <a:close/>
              </a:path>
              <a:path w="1414780" h="146050">
                <a:moveTo>
                  <a:pt x="542710" y="0"/>
                </a:moveTo>
                <a:lnTo>
                  <a:pt x="502908" y="12121"/>
                </a:lnTo>
                <a:lnTo>
                  <a:pt x="476355" y="45413"/>
                </a:lnTo>
                <a:lnTo>
                  <a:pt x="471189" y="73009"/>
                </a:lnTo>
                <a:lnTo>
                  <a:pt x="476243" y="100401"/>
                </a:lnTo>
                <a:lnTo>
                  <a:pt x="502750" y="133795"/>
                </a:lnTo>
                <a:lnTo>
                  <a:pt x="542710" y="145917"/>
                </a:lnTo>
                <a:lnTo>
                  <a:pt x="569369" y="140510"/>
                </a:lnTo>
                <a:lnTo>
                  <a:pt x="569622" y="140510"/>
                </a:lnTo>
                <a:lnTo>
                  <a:pt x="591166" y="125249"/>
                </a:lnTo>
                <a:lnTo>
                  <a:pt x="593795" y="120967"/>
                </a:lnTo>
                <a:lnTo>
                  <a:pt x="542710" y="120967"/>
                </a:lnTo>
                <a:lnTo>
                  <a:pt x="524102" y="117284"/>
                </a:lnTo>
                <a:lnTo>
                  <a:pt x="509184" y="107150"/>
                </a:lnTo>
                <a:lnTo>
                  <a:pt x="499270" y="91935"/>
                </a:lnTo>
                <a:lnTo>
                  <a:pt x="495712" y="73214"/>
                </a:lnTo>
                <a:lnTo>
                  <a:pt x="495673" y="73009"/>
                </a:lnTo>
                <a:lnTo>
                  <a:pt x="499255" y="53966"/>
                </a:lnTo>
                <a:lnTo>
                  <a:pt x="509145" y="38690"/>
                </a:lnTo>
                <a:lnTo>
                  <a:pt x="524059" y="28533"/>
                </a:lnTo>
                <a:lnTo>
                  <a:pt x="542710" y="24847"/>
                </a:lnTo>
                <a:lnTo>
                  <a:pt x="595833" y="24847"/>
                </a:lnTo>
                <a:lnTo>
                  <a:pt x="582526" y="12398"/>
                </a:lnTo>
                <a:lnTo>
                  <a:pt x="563812" y="3237"/>
                </a:lnTo>
                <a:lnTo>
                  <a:pt x="542710" y="0"/>
                </a:lnTo>
                <a:close/>
              </a:path>
              <a:path w="1414780" h="146050">
                <a:moveTo>
                  <a:pt x="610403" y="62579"/>
                </a:moveTo>
                <a:lnTo>
                  <a:pt x="532587" y="62579"/>
                </a:lnTo>
                <a:lnTo>
                  <a:pt x="532587" y="87325"/>
                </a:lnTo>
                <a:lnTo>
                  <a:pt x="584328" y="87325"/>
                </a:lnTo>
                <a:lnTo>
                  <a:pt x="578746" y="101382"/>
                </a:lnTo>
                <a:lnTo>
                  <a:pt x="569578" y="111968"/>
                </a:lnTo>
                <a:lnTo>
                  <a:pt x="557381" y="118644"/>
                </a:lnTo>
                <a:lnTo>
                  <a:pt x="542710" y="120967"/>
                </a:lnTo>
                <a:lnTo>
                  <a:pt x="593795" y="120967"/>
                </a:lnTo>
                <a:lnTo>
                  <a:pt x="605305" y="102217"/>
                </a:lnTo>
                <a:lnTo>
                  <a:pt x="610403" y="73214"/>
                </a:lnTo>
                <a:lnTo>
                  <a:pt x="610403" y="62579"/>
                </a:lnTo>
                <a:close/>
              </a:path>
              <a:path w="1414780" h="146050">
                <a:moveTo>
                  <a:pt x="595833" y="24847"/>
                </a:moveTo>
                <a:lnTo>
                  <a:pt x="542710" y="24847"/>
                </a:lnTo>
                <a:lnTo>
                  <a:pt x="555789" y="26685"/>
                </a:lnTo>
                <a:lnTo>
                  <a:pt x="567507" y="31954"/>
                </a:lnTo>
                <a:lnTo>
                  <a:pt x="577308" y="40291"/>
                </a:lnTo>
                <a:lnTo>
                  <a:pt x="584635" y="51331"/>
                </a:lnTo>
                <a:lnTo>
                  <a:pt x="608460" y="45196"/>
                </a:lnTo>
                <a:lnTo>
                  <a:pt x="597785" y="26685"/>
                </a:lnTo>
                <a:lnTo>
                  <a:pt x="595833" y="24847"/>
                </a:lnTo>
                <a:close/>
              </a:path>
              <a:path w="1414780" h="146050">
                <a:moveTo>
                  <a:pt x="705705" y="1431"/>
                </a:moveTo>
                <a:lnTo>
                  <a:pt x="644965" y="1431"/>
                </a:lnTo>
                <a:lnTo>
                  <a:pt x="644965" y="144588"/>
                </a:lnTo>
                <a:lnTo>
                  <a:pt x="669200" y="144588"/>
                </a:lnTo>
                <a:lnTo>
                  <a:pt x="669200" y="92642"/>
                </a:lnTo>
                <a:lnTo>
                  <a:pt x="725976" y="92642"/>
                </a:lnTo>
                <a:lnTo>
                  <a:pt x="723906" y="89472"/>
                </a:lnTo>
                <a:lnTo>
                  <a:pt x="735124" y="82899"/>
                </a:lnTo>
                <a:lnTo>
                  <a:pt x="743552" y="73316"/>
                </a:lnTo>
                <a:lnTo>
                  <a:pt x="745924" y="67897"/>
                </a:lnTo>
                <a:lnTo>
                  <a:pt x="669200" y="67897"/>
                </a:lnTo>
                <a:lnTo>
                  <a:pt x="669200" y="26177"/>
                </a:lnTo>
                <a:lnTo>
                  <a:pt x="745966" y="26177"/>
                </a:lnTo>
                <a:lnTo>
                  <a:pt x="738247" y="14072"/>
                </a:lnTo>
                <a:lnTo>
                  <a:pt x="724037" y="4746"/>
                </a:lnTo>
                <a:lnTo>
                  <a:pt x="705705" y="1431"/>
                </a:lnTo>
                <a:close/>
              </a:path>
              <a:path w="1414780" h="146050">
                <a:moveTo>
                  <a:pt x="725976" y="92642"/>
                </a:moveTo>
                <a:lnTo>
                  <a:pt x="696502" y="92642"/>
                </a:lnTo>
                <a:lnTo>
                  <a:pt x="730859" y="144588"/>
                </a:lnTo>
                <a:lnTo>
                  <a:pt x="759900" y="144588"/>
                </a:lnTo>
                <a:lnTo>
                  <a:pt x="725976" y="92642"/>
                </a:lnTo>
                <a:close/>
              </a:path>
              <a:path w="1414780" h="146050">
                <a:moveTo>
                  <a:pt x="745966" y="26177"/>
                </a:moveTo>
                <a:lnTo>
                  <a:pt x="705705" y="26177"/>
                </a:lnTo>
                <a:lnTo>
                  <a:pt x="714556" y="27551"/>
                </a:lnTo>
                <a:lnTo>
                  <a:pt x="721068" y="31571"/>
                </a:lnTo>
                <a:lnTo>
                  <a:pt x="725088" y="38083"/>
                </a:lnTo>
                <a:lnTo>
                  <a:pt x="726446" y="47037"/>
                </a:lnTo>
                <a:lnTo>
                  <a:pt x="725088" y="55861"/>
                </a:lnTo>
                <a:lnTo>
                  <a:pt x="721068" y="62439"/>
                </a:lnTo>
                <a:lnTo>
                  <a:pt x="714556" y="66505"/>
                </a:lnTo>
                <a:lnTo>
                  <a:pt x="705705" y="67897"/>
                </a:lnTo>
                <a:lnTo>
                  <a:pt x="745924" y="67897"/>
                </a:lnTo>
                <a:lnTo>
                  <a:pt x="748854" y="61202"/>
                </a:lnTo>
                <a:lnTo>
                  <a:pt x="750697" y="47037"/>
                </a:lnTo>
                <a:lnTo>
                  <a:pt x="747434" y="28479"/>
                </a:lnTo>
                <a:lnTo>
                  <a:pt x="745966" y="26177"/>
                </a:lnTo>
                <a:close/>
              </a:path>
              <a:path w="1414780" h="146050">
                <a:moveTo>
                  <a:pt x="852542" y="1431"/>
                </a:moveTo>
                <a:lnTo>
                  <a:pt x="837306" y="1431"/>
                </a:lnTo>
                <a:lnTo>
                  <a:pt x="771557" y="144588"/>
                </a:lnTo>
                <a:lnTo>
                  <a:pt x="798347" y="144588"/>
                </a:lnTo>
                <a:lnTo>
                  <a:pt x="816549" y="105220"/>
                </a:lnTo>
                <a:lnTo>
                  <a:pt x="900211" y="105220"/>
                </a:lnTo>
                <a:lnTo>
                  <a:pt x="888846" y="80474"/>
                </a:lnTo>
                <a:lnTo>
                  <a:pt x="827899" y="80474"/>
                </a:lnTo>
                <a:lnTo>
                  <a:pt x="844873" y="43458"/>
                </a:lnTo>
                <a:lnTo>
                  <a:pt x="871845" y="43458"/>
                </a:lnTo>
                <a:lnTo>
                  <a:pt x="852542" y="1431"/>
                </a:lnTo>
                <a:close/>
              </a:path>
              <a:path w="1414780" h="146050">
                <a:moveTo>
                  <a:pt x="900211" y="105220"/>
                </a:moveTo>
                <a:lnTo>
                  <a:pt x="873300" y="105220"/>
                </a:lnTo>
                <a:lnTo>
                  <a:pt x="891501" y="144588"/>
                </a:lnTo>
                <a:lnTo>
                  <a:pt x="918292" y="144588"/>
                </a:lnTo>
                <a:lnTo>
                  <a:pt x="900211" y="105220"/>
                </a:lnTo>
                <a:close/>
              </a:path>
              <a:path w="1414780" h="146050">
                <a:moveTo>
                  <a:pt x="871845" y="43458"/>
                </a:moveTo>
                <a:lnTo>
                  <a:pt x="844873" y="43458"/>
                </a:lnTo>
                <a:lnTo>
                  <a:pt x="862052" y="80474"/>
                </a:lnTo>
                <a:lnTo>
                  <a:pt x="888846" y="80474"/>
                </a:lnTo>
                <a:lnTo>
                  <a:pt x="871845" y="43458"/>
                </a:lnTo>
                <a:close/>
              </a:path>
              <a:path w="1414780" h="146050">
                <a:moveTo>
                  <a:pt x="1041816" y="1431"/>
                </a:moveTo>
                <a:lnTo>
                  <a:pt x="938232" y="1431"/>
                </a:lnTo>
                <a:lnTo>
                  <a:pt x="938232" y="144588"/>
                </a:lnTo>
                <a:lnTo>
                  <a:pt x="962466" y="144588"/>
                </a:lnTo>
                <a:lnTo>
                  <a:pt x="962466" y="85178"/>
                </a:lnTo>
                <a:lnTo>
                  <a:pt x="1029238" y="85178"/>
                </a:lnTo>
                <a:lnTo>
                  <a:pt x="1029238" y="60739"/>
                </a:lnTo>
                <a:lnTo>
                  <a:pt x="962466" y="60739"/>
                </a:lnTo>
                <a:lnTo>
                  <a:pt x="962466" y="26177"/>
                </a:lnTo>
                <a:lnTo>
                  <a:pt x="1041816" y="26177"/>
                </a:lnTo>
                <a:lnTo>
                  <a:pt x="1041816" y="1431"/>
                </a:lnTo>
                <a:close/>
              </a:path>
              <a:path w="1414780" h="146050">
                <a:moveTo>
                  <a:pt x="1100510" y="1431"/>
                </a:moveTo>
                <a:lnTo>
                  <a:pt x="1076276" y="1431"/>
                </a:lnTo>
                <a:lnTo>
                  <a:pt x="1076276" y="144588"/>
                </a:lnTo>
                <a:lnTo>
                  <a:pt x="1100510" y="144588"/>
                </a:lnTo>
                <a:lnTo>
                  <a:pt x="1100510" y="1431"/>
                </a:lnTo>
                <a:close/>
              </a:path>
              <a:path w="1414780" h="146050">
                <a:moveTo>
                  <a:pt x="1206344" y="1431"/>
                </a:moveTo>
                <a:lnTo>
                  <a:pt x="1191108" y="1431"/>
                </a:lnTo>
                <a:lnTo>
                  <a:pt x="1125358" y="144588"/>
                </a:lnTo>
                <a:lnTo>
                  <a:pt x="1152149" y="144588"/>
                </a:lnTo>
                <a:lnTo>
                  <a:pt x="1170350" y="105220"/>
                </a:lnTo>
                <a:lnTo>
                  <a:pt x="1254012" y="105220"/>
                </a:lnTo>
                <a:lnTo>
                  <a:pt x="1242647" y="80474"/>
                </a:lnTo>
                <a:lnTo>
                  <a:pt x="1181700" y="80474"/>
                </a:lnTo>
                <a:lnTo>
                  <a:pt x="1198675" y="43458"/>
                </a:lnTo>
                <a:lnTo>
                  <a:pt x="1225646" y="43458"/>
                </a:lnTo>
                <a:lnTo>
                  <a:pt x="1206344" y="1431"/>
                </a:lnTo>
                <a:close/>
              </a:path>
              <a:path w="1414780" h="146050">
                <a:moveTo>
                  <a:pt x="1254012" y="105220"/>
                </a:moveTo>
                <a:lnTo>
                  <a:pt x="1227101" y="105220"/>
                </a:lnTo>
                <a:lnTo>
                  <a:pt x="1245303" y="144588"/>
                </a:lnTo>
                <a:lnTo>
                  <a:pt x="1272093" y="144588"/>
                </a:lnTo>
                <a:lnTo>
                  <a:pt x="1254012" y="105220"/>
                </a:lnTo>
                <a:close/>
              </a:path>
              <a:path w="1414780" h="146050">
                <a:moveTo>
                  <a:pt x="1225646" y="43458"/>
                </a:moveTo>
                <a:lnTo>
                  <a:pt x="1198675" y="43458"/>
                </a:lnTo>
                <a:lnTo>
                  <a:pt x="1215853" y="80474"/>
                </a:lnTo>
                <a:lnTo>
                  <a:pt x="1242647" y="80474"/>
                </a:lnTo>
                <a:lnTo>
                  <a:pt x="1225646" y="43458"/>
                </a:lnTo>
                <a:close/>
              </a:path>
              <a:path w="1414780" h="146050">
                <a:moveTo>
                  <a:pt x="1414228" y="1431"/>
                </a:moveTo>
                <a:lnTo>
                  <a:pt x="1387948" y="1431"/>
                </a:lnTo>
                <a:lnTo>
                  <a:pt x="1329049" y="144588"/>
                </a:lnTo>
                <a:lnTo>
                  <a:pt x="1355329" y="144588"/>
                </a:lnTo>
                <a:lnTo>
                  <a:pt x="1414228" y="1431"/>
                </a:lnTo>
                <a:close/>
              </a:path>
            </a:pathLst>
          </a:custGeom>
          <a:solidFill>
            <a:srgbClr val="73C9E4"/>
          </a:solidFill>
        </p:spPr>
        <p:txBody>
          <a:bodyPr wrap="square" lIns="0" tIns="0" rIns="0" bIns="0" rtlCol="0"/>
          <a:lstStyle/>
          <a:p>
            <a:endParaRPr sz="641"/>
          </a:p>
        </p:txBody>
      </p:sp>
      <p:sp>
        <p:nvSpPr>
          <p:cNvPr id="18" name="object 18"/>
          <p:cNvSpPr/>
          <p:nvPr/>
        </p:nvSpPr>
        <p:spPr>
          <a:xfrm>
            <a:off x="1218221" y="429460"/>
            <a:ext cx="1226816" cy="66712"/>
          </a:xfrm>
          <a:custGeom>
            <a:avLst/>
            <a:gdLst/>
            <a:ahLst/>
            <a:cxnLst/>
            <a:rect l="l" t="t" r="r" b="b"/>
            <a:pathLst>
              <a:path w="2697479" h="146684">
                <a:moveTo>
                  <a:pt x="71364" y="204"/>
                </a:moveTo>
                <a:lnTo>
                  <a:pt x="31619" y="12283"/>
                </a:lnTo>
                <a:lnTo>
                  <a:pt x="5170" y="45541"/>
                </a:lnTo>
                <a:lnTo>
                  <a:pt x="0" y="73009"/>
                </a:lnTo>
                <a:lnTo>
                  <a:pt x="5087" y="100375"/>
                </a:lnTo>
                <a:lnTo>
                  <a:pt x="31460" y="133677"/>
                </a:lnTo>
                <a:lnTo>
                  <a:pt x="71364" y="145712"/>
                </a:lnTo>
                <a:lnTo>
                  <a:pt x="92777" y="142396"/>
                </a:lnTo>
                <a:lnTo>
                  <a:pt x="111754" y="132982"/>
                </a:lnTo>
                <a:lnTo>
                  <a:pt x="116298" y="128636"/>
                </a:lnTo>
                <a:lnTo>
                  <a:pt x="71364" y="128636"/>
                </a:lnTo>
                <a:lnTo>
                  <a:pt x="49922" y="124344"/>
                </a:lnTo>
                <a:lnTo>
                  <a:pt x="32660" y="112556"/>
                </a:lnTo>
                <a:lnTo>
                  <a:pt x="21150" y="94901"/>
                </a:lnTo>
                <a:lnTo>
                  <a:pt x="16964" y="73009"/>
                </a:lnTo>
                <a:lnTo>
                  <a:pt x="21150" y="51058"/>
                </a:lnTo>
                <a:lnTo>
                  <a:pt x="32660" y="33373"/>
                </a:lnTo>
                <a:lnTo>
                  <a:pt x="49920" y="21575"/>
                </a:lnTo>
                <a:lnTo>
                  <a:pt x="71364" y="17281"/>
                </a:lnTo>
                <a:lnTo>
                  <a:pt x="116244" y="17281"/>
                </a:lnTo>
                <a:lnTo>
                  <a:pt x="111716" y="12948"/>
                </a:lnTo>
                <a:lnTo>
                  <a:pt x="92733" y="3522"/>
                </a:lnTo>
                <a:lnTo>
                  <a:pt x="71364" y="204"/>
                </a:lnTo>
                <a:close/>
              </a:path>
              <a:path w="2697479" h="146684">
                <a:moveTo>
                  <a:pt x="121302" y="94901"/>
                </a:moveTo>
                <a:lnTo>
                  <a:pt x="118791" y="99084"/>
                </a:lnTo>
                <a:lnTo>
                  <a:pt x="112964" y="108965"/>
                </a:lnTo>
                <a:lnTo>
                  <a:pt x="101414" y="119586"/>
                </a:lnTo>
                <a:lnTo>
                  <a:pt x="87314" y="126297"/>
                </a:lnTo>
                <a:lnTo>
                  <a:pt x="71364" y="128636"/>
                </a:lnTo>
                <a:lnTo>
                  <a:pt x="116298" y="128636"/>
                </a:lnTo>
                <a:lnTo>
                  <a:pt x="127128" y="118276"/>
                </a:lnTo>
                <a:lnTo>
                  <a:pt x="137727" y="99084"/>
                </a:lnTo>
                <a:lnTo>
                  <a:pt x="121302" y="94901"/>
                </a:lnTo>
                <a:close/>
              </a:path>
              <a:path w="2697479" h="146684">
                <a:moveTo>
                  <a:pt x="116244" y="17281"/>
                </a:moveTo>
                <a:lnTo>
                  <a:pt x="71364" y="17281"/>
                </a:lnTo>
                <a:lnTo>
                  <a:pt x="87271" y="19632"/>
                </a:lnTo>
                <a:lnTo>
                  <a:pt x="101376" y="26356"/>
                </a:lnTo>
                <a:lnTo>
                  <a:pt x="112950" y="36952"/>
                </a:lnTo>
                <a:lnTo>
                  <a:pt x="121264" y="50922"/>
                </a:lnTo>
                <a:lnTo>
                  <a:pt x="137727" y="46934"/>
                </a:lnTo>
                <a:lnTo>
                  <a:pt x="127113" y="27683"/>
                </a:lnTo>
                <a:lnTo>
                  <a:pt x="116244" y="17281"/>
                </a:lnTo>
                <a:close/>
              </a:path>
              <a:path w="2697479" h="146684">
                <a:moveTo>
                  <a:pt x="233744" y="204"/>
                </a:moveTo>
                <a:lnTo>
                  <a:pt x="193999" y="12283"/>
                </a:lnTo>
                <a:lnTo>
                  <a:pt x="167550" y="45541"/>
                </a:lnTo>
                <a:lnTo>
                  <a:pt x="162380" y="73009"/>
                </a:lnTo>
                <a:lnTo>
                  <a:pt x="167467" y="100375"/>
                </a:lnTo>
                <a:lnTo>
                  <a:pt x="193841" y="133677"/>
                </a:lnTo>
                <a:lnTo>
                  <a:pt x="233744" y="145712"/>
                </a:lnTo>
                <a:lnTo>
                  <a:pt x="261705" y="140076"/>
                </a:lnTo>
                <a:lnTo>
                  <a:pt x="278457" y="128636"/>
                </a:lnTo>
                <a:lnTo>
                  <a:pt x="233744" y="128636"/>
                </a:lnTo>
                <a:lnTo>
                  <a:pt x="212518" y="124388"/>
                </a:lnTo>
                <a:lnTo>
                  <a:pt x="212366" y="124388"/>
                </a:lnTo>
                <a:lnTo>
                  <a:pt x="195209" y="112671"/>
                </a:lnTo>
                <a:lnTo>
                  <a:pt x="187858" y="101538"/>
                </a:lnTo>
                <a:lnTo>
                  <a:pt x="183615" y="95031"/>
                </a:lnTo>
                <a:lnTo>
                  <a:pt x="183531" y="94901"/>
                </a:lnTo>
                <a:lnTo>
                  <a:pt x="179345" y="73009"/>
                </a:lnTo>
                <a:lnTo>
                  <a:pt x="183514" y="51144"/>
                </a:lnTo>
                <a:lnTo>
                  <a:pt x="212261" y="21602"/>
                </a:lnTo>
                <a:lnTo>
                  <a:pt x="233744" y="17281"/>
                </a:lnTo>
                <a:lnTo>
                  <a:pt x="278144" y="17281"/>
                </a:lnTo>
                <a:lnTo>
                  <a:pt x="261532" y="5886"/>
                </a:lnTo>
                <a:lnTo>
                  <a:pt x="233744" y="204"/>
                </a:lnTo>
                <a:close/>
              </a:path>
              <a:path w="2697479" h="146684">
                <a:moveTo>
                  <a:pt x="278144" y="17281"/>
                </a:moveTo>
                <a:lnTo>
                  <a:pt x="233744" y="17281"/>
                </a:lnTo>
                <a:lnTo>
                  <a:pt x="255009" y="21602"/>
                </a:lnTo>
                <a:lnTo>
                  <a:pt x="272179" y="33450"/>
                </a:lnTo>
                <a:lnTo>
                  <a:pt x="283656" y="51144"/>
                </a:lnTo>
                <a:lnTo>
                  <a:pt x="287837" y="73009"/>
                </a:lnTo>
                <a:lnTo>
                  <a:pt x="283723" y="94901"/>
                </a:lnTo>
                <a:lnTo>
                  <a:pt x="283699" y="95031"/>
                </a:lnTo>
                <a:lnTo>
                  <a:pt x="272294" y="112671"/>
                </a:lnTo>
                <a:lnTo>
                  <a:pt x="255138" y="124388"/>
                </a:lnTo>
                <a:lnTo>
                  <a:pt x="233744" y="128636"/>
                </a:lnTo>
                <a:lnTo>
                  <a:pt x="278457" y="128636"/>
                </a:lnTo>
                <a:lnTo>
                  <a:pt x="284335" y="124622"/>
                </a:lnTo>
                <a:lnTo>
                  <a:pt x="299488" y="101538"/>
                </a:lnTo>
                <a:lnTo>
                  <a:pt x="305016" y="73009"/>
                </a:lnTo>
                <a:lnTo>
                  <a:pt x="299430" y="44551"/>
                </a:lnTo>
                <a:lnTo>
                  <a:pt x="284301" y="21602"/>
                </a:lnTo>
                <a:lnTo>
                  <a:pt x="284181" y="21422"/>
                </a:lnTo>
                <a:lnTo>
                  <a:pt x="278144" y="17281"/>
                </a:lnTo>
                <a:close/>
              </a:path>
              <a:path w="2697479" h="146684">
                <a:moveTo>
                  <a:pt x="352053" y="1738"/>
                </a:moveTo>
                <a:lnTo>
                  <a:pt x="338044" y="1738"/>
                </a:lnTo>
                <a:lnTo>
                  <a:pt x="338044" y="144383"/>
                </a:lnTo>
                <a:lnTo>
                  <a:pt x="355018" y="144383"/>
                </a:lnTo>
                <a:lnTo>
                  <a:pt x="355018" y="35380"/>
                </a:lnTo>
                <a:lnTo>
                  <a:pt x="375643" y="35380"/>
                </a:lnTo>
                <a:lnTo>
                  <a:pt x="352053" y="1738"/>
                </a:lnTo>
                <a:close/>
              </a:path>
              <a:path w="2697479" h="146684">
                <a:moveTo>
                  <a:pt x="375643" y="35380"/>
                </a:moveTo>
                <a:lnTo>
                  <a:pt x="355018" y="35380"/>
                </a:lnTo>
                <a:lnTo>
                  <a:pt x="431607" y="144383"/>
                </a:lnTo>
                <a:lnTo>
                  <a:pt x="445821" y="144383"/>
                </a:lnTo>
                <a:lnTo>
                  <a:pt x="445821" y="111253"/>
                </a:lnTo>
                <a:lnTo>
                  <a:pt x="428846" y="111253"/>
                </a:lnTo>
                <a:lnTo>
                  <a:pt x="375643" y="35380"/>
                </a:lnTo>
                <a:close/>
              </a:path>
              <a:path w="2697479" h="146684">
                <a:moveTo>
                  <a:pt x="445821" y="1738"/>
                </a:moveTo>
                <a:lnTo>
                  <a:pt x="428846" y="1738"/>
                </a:lnTo>
                <a:lnTo>
                  <a:pt x="428846" y="111253"/>
                </a:lnTo>
                <a:lnTo>
                  <a:pt x="445821" y="111253"/>
                </a:lnTo>
                <a:lnTo>
                  <a:pt x="445821" y="1738"/>
                </a:lnTo>
                <a:close/>
              </a:path>
              <a:path w="2697479" h="146684">
                <a:moveTo>
                  <a:pt x="543167" y="18610"/>
                </a:moveTo>
                <a:lnTo>
                  <a:pt x="526295" y="18610"/>
                </a:lnTo>
                <a:lnTo>
                  <a:pt x="526295" y="144383"/>
                </a:lnTo>
                <a:lnTo>
                  <a:pt x="543167" y="144383"/>
                </a:lnTo>
                <a:lnTo>
                  <a:pt x="543167" y="18610"/>
                </a:lnTo>
                <a:close/>
              </a:path>
              <a:path w="2697479" h="146684">
                <a:moveTo>
                  <a:pt x="591636" y="1738"/>
                </a:moveTo>
                <a:lnTo>
                  <a:pt x="476497" y="1738"/>
                </a:lnTo>
                <a:lnTo>
                  <a:pt x="476497" y="18610"/>
                </a:lnTo>
                <a:lnTo>
                  <a:pt x="591636" y="18610"/>
                </a:lnTo>
                <a:lnTo>
                  <a:pt x="591636" y="1738"/>
                </a:lnTo>
                <a:close/>
              </a:path>
              <a:path w="2697479" h="146684">
                <a:moveTo>
                  <a:pt x="723238" y="1738"/>
                </a:moveTo>
                <a:lnTo>
                  <a:pt x="622108" y="1738"/>
                </a:lnTo>
                <a:lnTo>
                  <a:pt x="622108" y="144383"/>
                </a:lnTo>
                <a:lnTo>
                  <a:pt x="723238" y="144383"/>
                </a:lnTo>
                <a:lnTo>
                  <a:pt x="723238" y="127613"/>
                </a:lnTo>
                <a:lnTo>
                  <a:pt x="639082" y="127613"/>
                </a:lnTo>
                <a:lnTo>
                  <a:pt x="639082" y="81394"/>
                </a:lnTo>
                <a:lnTo>
                  <a:pt x="709740" y="81394"/>
                </a:lnTo>
                <a:lnTo>
                  <a:pt x="709740" y="64624"/>
                </a:lnTo>
                <a:lnTo>
                  <a:pt x="639082" y="64624"/>
                </a:lnTo>
                <a:lnTo>
                  <a:pt x="639082" y="18610"/>
                </a:lnTo>
                <a:lnTo>
                  <a:pt x="723238" y="18610"/>
                </a:lnTo>
                <a:lnTo>
                  <a:pt x="723238" y="1738"/>
                </a:lnTo>
                <a:close/>
              </a:path>
              <a:path w="2697479" h="146684">
                <a:moveTo>
                  <a:pt x="767003" y="99187"/>
                </a:moveTo>
                <a:lnTo>
                  <a:pt x="749824" y="99187"/>
                </a:lnTo>
                <a:lnTo>
                  <a:pt x="749578" y="105629"/>
                </a:lnTo>
                <a:lnTo>
                  <a:pt x="749503" y="107592"/>
                </a:lnTo>
                <a:lnTo>
                  <a:pt x="778161" y="141904"/>
                </a:lnTo>
                <a:lnTo>
                  <a:pt x="804121" y="146224"/>
                </a:lnTo>
                <a:lnTo>
                  <a:pt x="817843" y="145137"/>
                </a:lnTo>
                <a:lnTo>
                  <a:pt x="830068" y="141904"/>
                </a:lnTo>
                <a:lnTo>
                  <a:pt x="840645" y="136561"/>
                </a:lnTo>
                <a:lnTo>
                  <a:pt x="848815" y="129659"/>
                </a:lnTo>
                <a:lnTo>
                  <a:pt x="804121" y="129659"/>
                </a:lnTo>
                <a:lnTo>
                  <a:pt x="787105" y="127212"/>
                </a:lnTo>
                <a:lnTo>
                  <a:pt x="774672" y="120596"/>
                </a:lnTo>
                <a:lnTo>
                  <a:pt x="767683" y="110893"/>
                </a:lnTo>
                <a:lnTo>
                  <a:pt x="767003" y="99187"/>
                </a:lnTo>
                <a:close/>
              </a:path>
              <a:path w="2697479" h="146684">
                <a:moveTo>
                  <a:pt x="804121" y="0"/>
                </a:moveTo>
                <a:lnTo>
                  <a:pt x="758822" y="17076"/>
                </a:lnTo>
                <a:lnTo>
                  <a:pt x="749517" y="40901"/>
                </a:lnTo>
                <a:lnTo>
                  <a:pt x="750966" y="50726"/>
                </a:lnTo>
                <a:lnTo>
                  <a:pt x="786891" y="76243"/>
                </a:lnTo>
                <a:lnTo>
                  <a:pt x="805144" y="80474"/>
                </a:lnTo>
                <a:lnTo>
                  <a:pt x="822190" y="84994"/>
                </a:lnTo>
                <a:lnTo>
                  <a:pt x="833686" y="90482"/>
                </a:lnTo>
                <a:lnTo>
                  <a:pt x="840216" y="97255"/>
                </a:lnTo>
                <a:lnTo>
                  <a:pt x="842365" y="105629"/>
                </a:lnTo>
                <a:lnTo>
                  <a:pt x="839366" y="115078"/>
                </a:lnTo>
                <a:lnTo>
                  <a:pt x="833555" y="120596"/>
                </a:lnTo>
                <a:lnTo>
                  <a:pt x="831216" y="122755"/>
                </a:lnTo>
                <a:lnTo>
                  <a:pt x="819257" y="127802"/>
                </a:lnTo>
                <a:lnTo>
                  <a:pt x="804121" y="129659"/>
                </a:lnTo>
                <a:lnTo>
                  <a:pt x="848815" y="129659"/>
                </a:lnTo>
                <a:lnTo>
                  <a:pt x="858818" y="105629"/>
                </a:lnTo>
                <a:lnTo>
                  <a:pt x="857530" y="99187"/>
                </a:lnTo>
                <a:lnTo>
                  <a:pt x="830629" y="70368"/>
                </a:lnTo>
                <a:lnTo>
                  <a:pt x="798967" y="61779"/>
                </a:lnTo>
                <a:lnTo>
                  <a:pt x="792413" y="60215"/>
                </a:lnTo>
                <a:lnTo>
                  <a:pt x="765878" y="45298"/>
                </a:lnTo>
                <a:lnTo>
                  <a:pt x="765878" y="40901"/>
                </a:lnTo>
                <a:lnTo>
                  <a:pt x="768776" y="31393"/>
                </a:lnTo>
                <a:lnTo>
                  <a:pt x="776794" y="23735"/>
                </a:lnTo>
                <a:lnTo>
                  <a:pt x="788914" y="18627"/>
                </a:lnTo>
                <a:lnTo>
                  <a:pt x="804121" y="16769"/>
                </a:lnTo>
                <a:lnTo>
                  <a:pt x="849154" y="16769"/>
                </a:lnTo>
                <a:lnTo>
                  <a:pt x="840631" y="9663"/>
                </a:lnTo>
                <a:lnTo>
                  <a:pt x="830005" y="4320"/>
                </a:lnTo>
                <a:lnTo>
                  <a:pt x="817787" y="1086"/>
                </a:lnTo>
                <a:lnTo>
                  <a:pt x="804121" y="0"/>
                </a:lnTo>
                <a:close/>
              </a:path>
              <a:path w="2697479" h="146684">
                <a:moveTo>
                  <a:pt x="849154" y="16769"/>
                </a:moveTo>
                <a:lnTo>
                  <a:pt x="804121" y="16769"/>
                </a:lnTo>
                <a:lnTo>
                  <a:pt x="821051" y="19183"/>
                </a:lnTo>
                <a:lnTo>
                  <a:pt x="833264" y="25729"/>
                </a:lnTo>
                <a:lnTo>
                  <a:pt x="840185" y="35362"/>
                </a:lnTo>
                <a:lnTo>
                  <a:pt x="841240" y="47037"/>
                </a:lnTo>
                <a:lnTo>
                  <a:pt x="858419" y="47037"/>
                </a:lnTo>
                <a:lnTo>
                  <a:pt x="858665" y="40901"/>
                </a:lnTo>
                <a:lnTo>
                  <a:pt x="858754" y="38674"/>
                </a:lnTo>
                <a:lnTo>
                  <a:pt x="857446" y="31393"/>
                </a:lnTo>
                <a:lnTo>
                  <a:pt x="857345" y="30829"/>
                </a:lnTo>
                <a:lnTo>
                  <a:pt x="854307" y="23735"/>
                </a:lnTo>
                <a:lnTo>
                  <a:pt x="854248" y="23598"/>
                </a:lnTo>
                <a:lnTo>
                  <a:pt x="849522" y="17076"/>
                </a:lnTo>
                <a:lnTo>
                  <a:pt x="849154" y="16769"/>
                </a:lnTo>
                <a:close/>
              </a:path>
              <a:path w="2697479" h="146684">
                <a:moveTo>
                  <a:pt x="942779" y="18610"/>
                </a:moveTo>
                <a:lnTo>
                  <a:pt x="925907" y="18610"/>
                </a:lnTo>
                <a:lnTo>
                  <a:pt x="925907" y="144383"/>
                </a:lnTo>
                <a:lnTo>
                  <a:pt x="942779" y="144383"/>
                </a:lnTo>
                <a:lnTo>
                  <a:pt x="942779" y="18610"/>
                </a:lnTo>
                <a:close/>
              </a:path>
              <a:path w="2697479" h="146684">
                <a:moveTo>
                  <a:pt x="991247" y="1738"/>
                </a:moveTo>
                <a:lnTo>
                  <a:pt x="876109" y="1738"/>
                </a:lnTo>
                <a:lnTo>
                  <a:pt x="876109" y="18610"/>
                </a:lnTo>
                <a:lnTo>
                  <a:pt x="991247" y="18610"/>
                </a:lnTo>
                <a:lnTo>
                  <a:pt x="991247" y="1738"/>
                </a:lnTo>
                <a:close/>
              </a:path>
              <a:path w="2697479" h="146684">
                <a:moveTo>
                  <a:pt x="1075096" y="204"/>
                </a:moveTo>
                <a:lnTo>
                  <a:pt x="1035351" y="12283"/>
                </a:lnTo>
                <a:lnTo>
                  <a:pt x="1008902" y="45541"/>
                </a:lnTo>
                <a:lnTo>
                  <a:pt x="1003732" y="73009"/>
                </a:lnTo>
                <a:lnTo>
                  <a:pt x="1008819" y="100375"/>
                </a:lnTo>
                <a:lnTo>
                  <a:pt x="1035193" y="133677"/>
                </a:lnTo>
                <a:lnTo>
                  <a:pt x="1075096" y="145712"/>
                </a:lnTo>
                <a:lnTo>
                  <a:pt x="1103057" y="140076"/>
                </a:lnTo>
                <a:lnTo>
                  <a:pt x="1119809" y="128636"/>
                </a:lnTo>
                <a:lnTo>
                  <a:pt x="1075096" y="128636"/>
                </a:lnTo>
                <a:lnTo>
                  <a:pt x="1053870" y="124388"/>
                </a:lnTo>
                <a:lnTo>
                  <a:pt x="1053718" y="124388"/>
                </a:lnTo>
                <a:lnTo>
                  <a:pt x="1036561" y="112671"/>
                </a:lnTo>
                <a:lnTo>
                  <a:pt x="1029210" y="101538"/>
                </a:lnTo>
                <a:lnTo>
                  <a:pt x="1024967" y="95031"/>
                </a:lnTo>
                <a:lnTo>
                  <a:pt x="1024883" y="94901"/>
                </a:lnTo>
                <a:lnTo>
                  <a:pt x="1020697" y="73009"/>
                </a:lnTo>
                <a:lnTo>
                  <a:pt x="1024866" y="51144"/>
                </a:lnTo>
                <a:lnTo>
                  <a:pt x="1028473" y="45541"/>
                </a:lnTo>
                <a:lnTo>
                  <a:pt x="1036343" y="33450"/>
                </a:lnTo>
                <a:lnTo>
                  <a:pt x="1053613" y="21602"/>
                </a:lnTo>
                <a:lnTo>
                  <a:pt x="1054413" y="21422"/>
                </a:lnTo>
                <a:lnTo>
                  <a:pt x="1075096" y="17281"/>
                </a:lnTo>
                <a:lnTo>
                  <a:pt x="1119496" y="17281"/>
                </a:lnTo>
                <a:lnTo>
                  <a:pt x="1102884" y="5886"/>
                </a:lnTo>
                <a:lnTo>
                  <a:pt x="1075096" y="204"/>
                </a:lnTo>
                <a:close/>
              </a:path>
              <a:path w="2697479" h="146684">
                <a:moveTo>
                  <a:pt x="1119496" y="17281"/>
                </a:moveTo>
                <a:lnTo>
                  <a:pt x="1075096" y="17281"/>
                </a:lnTo>
                <a:lnTo>
                  <a:pt x="1096361" y="21602"/>
                </a:lnTo>
                <a:lnTo>
                  <a:pt x="1113531" y="33450"/>
                </a:lnTo>
                <a:lnTo>
                  <a:pt x="1125008" y="51144"/>
                </a:lnTo>
                <a:lnTo>
                  <a:pt x="1129189" y="73009"/>
                </a:lnTo>
                <a:lnTo>
                  <a:pt x="1125075" y="94901"/>
                </a:lnTo>
                <a:lnTo>
                  <a:pt x="1125051" y="95031"/>
                </a:lnTo>
                <a:lnTo>
                  <a:pt x="1113646" y="112671"/>
                </a:lnTo>
                <a:lnTo>
                  <a:pt x="1096490" y="124388"/>
                </a:lnTo>
                <a:lnTo>
                  <a:pt x="1075096" y="128636"/>
                </a:lnTo>
                <a:lnTo>
                  <a:pt x="1119809" y="128636"/>
                </a:lnTo>
                <a:lnTo>
                  <a:pt x="1125687" y="124622"/>
                </a:lnTo>
                <a:lnTo>
                  <a:pt x="1140840" y="101538"/>
                </a:lnTo>
                <a:lnTo>
                  <a:pt x="1146368" y="73009"/>
                </a:lnTo>
                <a:lnTo>
                  <a:pt x="1140782" y="44551"/>
                </a:lnTo>
                <a:lnTo>
                  <a:pt x="1125653" y="21602"/>
                </a:lnTo>
                <a:lnTo>
                  <a:pt x="1125533" y="21422"/>
                </a:lnTo>
                <a:lnTo>
                  <a:pt x="1119496" y="17281"/>
                </a:lnTo>
                <a:close/>
              </a:path>
              <a:path w="2697479" h="146684">
                <a:moveTo>
                  <a:pt x="1286764" y="18610"/>
                </a:moveTo>
                <a:lnTo>
                  <a:pt x="1269892" y="18610"/>
                </a:lnTo>
                <a:lnTo>
                  <a:pt x="1269892" y="144383"/>
                </a:lnTo>
                <a:lnTo>
                  <a:pt x="1286764" y="144383"/>
                </a:lnTo>
                <a:lnTo>
                  <a:pt x="1286764" y="18610"/>
                </a:lnTo>
                <a:close/>
              </a:path>
              <a:path w="2697479" h="146684">
                <a:moveTo>
                  <a:pt x="1335232" y="1738"/>
                </a:moveTo>
                <a:lnTo>
                  <a:pt x="1220094" y="1738"/>
                </a:lnTo>
                <a:lnTo>
                  <a:pt x="1220094" y="18610"/>
                </a:lnTo>
                <a:lnTo>
                  <a:pt x="1335232" y="18610"/>
                </a:lnTo>
                <a:lnTo>
                  <a:pt x="1335232" y="1738"/>
                </a:lnTo>
                <a:close/>
              </a:path>
              <a:path w="2697479" h="146684">
                <a:moveTo>
                  <a:pt x="1466834" y="1738"/>
                </a:moveTo>
                <a:lnTo>
                  <a:pt x="1365704" y="1738"/>
                </a:lnTo>
                <a:lnTo>
                  <a:pt x="1365704" y="144383"/>
                </a:lnTo>
                <a:lnTo>
                  <a:pt x="1466834" y="144383"/>
                </a:lnTo>
                <a:lnTo>
                  <a:pt x="1466834" y="127613"/>
                </a:lnTo>
                <a:lnTo>
                  <a:pt x="1382679" y="127613"/>
                </a:lnTo>
                <a:lnTo>
                  <a:pt x="1382679" y="81394"/>
                </a:lnTo>
                <a:lnTo>
                  <a:pt x="1453337" y="81394"/>
                </a:lnTo>
                <a:lnTo>
                  <a:pt x="1453337" y="64624"/>
                </a:lnTo>
                <a:lnTo>
                  <a:pt x="1382679" y="64624"/>
                </a:lnTo>
                <a:lnTo>
                  <a:pt x="1382679" y="18610"/>
                </a:lnTo>
                <a:lnTo>
                  <a:pt x="1466834" y="18610"/>
                </a:lnTo>
                <a:lnTo>
                  <a:pt x="1466834" y="1738"/>
                </a:lnTo>
                <a:close/>
              </a:path>
              <a:path w="2697479" h="146684">
                <a:moveTo>
                  <a:pt x="1560500" y="1738"/>
                </a:moveTo>
                <a:lnTo>
                  <a:pt x="1500272" y="1738"/>
                </a:lnTo>
                <a:lnTo>
                  <a:pt x="1500272" y="144383"/>
                </a:lnTo>
                <a:lnTo>
                  <a:pt x="1517246" y="144383"/>
                </a:lnTo>
                <a:lnTo>
                  <a:pt x="1517246" y="89166"/>
                </a:lnTo>
                <a:lnTo>
                  <a:pt x="1573396" y="89166"/>
                </a:lnTo>
                <a:lnTo>
                  <a:pt x="1572463" y="87734"/>
                </a:lnTo>
                <a:lnTo>
                  <a:pt x="1585447" y="82228"/>
                </a:lnTo>
                <a:lnTo>
                  <a:pt x="1595266" y="72984"/>
                </a:lnTo>
                <a:lnTo>
                  <a:pt x="1595611" y="72294"/>
                </a:lnTo>
                <a:lnTo>
                  <a:pt x="1517246" y="72294"/>
                </a:lnTo>
                <a:lnTo>
                  <a:pt x="1517246" y="18610"/>
                </a:lnTo>
                <a:lnTo>
                  <a:pt x="1594827" y="18610"/>
                </a:lnTo>
                <a:lnTo>
                  <a:pt x="1591777" y="13804"/>
                </a:lnTo>
                <a:lnTo>
                  <a:pt x="1578156" y="4895"/>
                </a:lnTo>
                <a:lnTo>
                  <a:pt x="1560500" y="1738"/>
                </a:lnTo>
                <a:close/>
              </a:path>
              <a:path w="2697479" h="146684">
                <a:moveTo>
                  <a:pt x="1573396" y="89166"/>
                </a:moveTo>
                <a:lnTo>
                  <a:pt x="1552830" y="89166"/>
                </a:lnTo>
                <a:lnTo>
                  <a:pt x="1589233" y="144383"/>
                </a:lnTo>
                <a:lnTo>
                  <a:pt x="1609377" y="144383"/>
                </a:lnTo>
                <a:lnTo>
                  <a:pt x="1573396" y="89166"/>
                </a:lnTo>
                <a:close/>
              </a:path>
              <a:path w="2697479" h="146684">
                <a:moveTo>
                  <a:pt x="1594827" y="18610"/>
                </a:moveTo>
                <a:lnTo>
                  <a:pt x="1560500" y="18610"/>
                </a:lnTo>
                <a:lnTo>
                  <a:pt x="1571465" y="20452"/>
                </a:lnTo>
                <a:lnTo>
                  <a:pt x="1579736" y="25755"/>
                </a:lnTo>
                <a:lnTo>
                  <a:pt x="1584959" y="34183"/>
                </a:lnTo>
                <a:lnTo>
                  <a:pt x="1586762" y="45503"/>
                </a:lnTo>
                <a:lnTo>
                  <a:pt x="1584959" y="56634"/>
                </a:lnTo>
                <a:lnTo>
                  <a:pt x="1579736" y="65097"/>
                </a:lnTo>
                <a:lnTo>
                  <a:pt x="1571465" y="70435"/>
                </a:lnTo>
                <a:lnTo>
                  <a:pt x="1560500" y="72294"/>
                </a:lnTo>
                <a:lnTo>
                  <a:pt x="1595611" y="72294"/>
                </a:lnTo>
                <a:lnTo>
                  <a:pt x="1601481" y="60557"/>
                </a:lnTo>
                <a:lnTo>
                  <a:pt x="1603651" y="45503"/>
                </a:lnTo>
                <a:lnTo>
                  <a:pt x="1600547" y="27621"/>
                </a:lnTo>
                <a:lnTo>
                  <a:pt x="1594827" y="18610"/>
                </a:lnTo>
                <a:close/>
              </a:path>
              <a:path w="2697479" h="146684">
                <a:moveTo>
                  <a:pt x="1696907" y="1738"/>
                </a:moveTo>
                <a:lnTo>
                  <a:pt x="1636679" y="1738"/>
                </a:lnTo>
                <a:lnTo>
                  <a:pt x="1636679" y="144383"/>
                </a:lnTo>
                <a:lnTo>
                  <a:pt x="1653654" y="144383"/>
                </a:lnTo>
                <a:lnTo>
                  <a:pt x="1653654" y="89166"/>
                </a:lnTo>
                <a:lnTo>
                  <a:pt x="1709804" y="89166"/>
                </a:lnTo>
                <a:lnTo>
                  <a:pt x="1708871" y="87734"/>
                </a:lnTo>
                <a:lnTo>
                  <a:pt x="1721854" y="82228"/>
                </a:lnTo>
                <a:lnTo>
                  <a:pt x="1731674" y="72984"/>
                </a:lnTo>
                <a:lnTo>
                  <a:pt x="1732019" y="72294"/>
                </a:lnTo>
                <a:lnTo>
                  <a:pt x="1653654" y="72294"/>
                </a:lnTo>
                <a:lnTo>
                  <a:pt x="1653654" y="18610"/>
                </a:lnTo>
                <a:lnTo>
                  <a:pt x="1731235" y="18610"/>
                </a:lnTo>
                <a:lnTo>
                  <a:pt x="1728185" y="13804"/>
                </a:lnTo>
                <a:lnTo>
                  <a:pt x="1714564" y="4895"/>
                </a:lnTo>
                <a:lnTo>
                  <a:pt x="1696907" y="1738"/>
                </a:lnTo>
                <a:close/>
              </a:path>
              <a:path w="2697479" h="146684">
                <a:moveTo>
                  <a:pt x="1709804" y="89166"/>
                </a:moveTo>
                <a:lnTo>
                  <a:pt x="1689238" y="89166"/>
                </a:lnTo>
                <a:lnTo>
                  <a:pt x="1725641" y="144383"/>
                </a:lnTo>
                <a:lnTo>
                  <a:pt x="1745785" y="144383"/>
                </a:lnTo>
                <a:lnTo>
                  <a:pt x="1709804" y="89166"/>
                </a:lnTo>
                <a:close/>
              </a:path>
              <a:path w="2697479" h="146684">
                <a:moveTo>
                  <a:pt x="1731235" y="18610"/>
                </a:moveTo>
                <a:lnTo>
                  <a:pt x="1696907" y="18610"/>
                </a:lnTo>
                <a:lnTo>
                  <a:pt x="1707873" y="20452"/>
                </a:lnTo>
                <a:lnTo>
                  <a:pt x="1716144" y="25755"/>
                </a:lnTo>
                <a:lnTo>
                  <a:pt x="1721367" y="34183"/>
                </a:lnTo>
                <a:lnTo>
                  <a:pt x="1723170" y="45503"/>
                </a:lnTo>
                <a:lnTo>
                  <a:pt x="1721367" y="56634"/>
                </a:lnTo>
                <a:lnTo>
                  <a:pt x="1716144" y="65097"/>
                </a:lnTo>
                <a:lnTo>
                  <a:pt x="1707873" y="70435"/>
                </a:lnTo>
                <a:lnTo>
                  <a:pt x="1696907" y="72294"/>
                </a:lnTo>
                <a:lnTo>
                  <a:pt x="1732019" y="72294"/>
                </a:lnTo>
                <a:lnTo>
                  <a:pt x="1737889" y="60557"/>
                </a:lnTo>
                <a:lnTo>
                  <a:pt x="1740059" y="45503"/>
                </a:lnTo>
                <a:lnTo>
                  <a:pt x="1736955" y="27621"/>
                </a:lnTo>
                <a:lnTo>
                  <a:pt x="1731235" y="18610"/>
                </a:lnTo>
                <a:close/>
              </a:path>
              <a:path w="2697479" h="146684">
                <a:moveTo>
                  <a:pt x="1790061" y="1738"/>
                </a:moveTo>
                <a:lnTo>
                  <a:pt x="1773087" y="1738"/>
                </a:lnTo>
                <a:lnTo>
                  <a:pt x="1773087" y="144383"/>
                </a:lnTo>
                <a:lnTo>
                  <a:pt x="1790061" y="144383"/>
                </a:lnTo>
                <a:lnTo>
                  <a:pt x="1790061" y="1738"/>
                </a:lnTo>
                <a:close/>
              </a:path>
              <a:path w="2697479" h="146684">
                <a:moveTo>
                  <a:pt x="1887408" y="18610"/>
                </a:moveTo>
                <a:lnTo>
                  <a:pt x="1870536" y="18610"/>
                </a:lnTo>
                <a:lnTo>
                  <a:pt x="1870536" y="144383"/>
                </a:lnTo>
                <a:lnTo>
                  <a:pt x="1887408" y="144383"/>
                </a:lnTo>
                <a:lnTo>
                  <a:pt x="1887408" y="18610"/>
                </a:lnTo>
                <a:close/>
              </a:path>
              <a:path w="2697479" h="146684">
                <a:moveTo>
                  <a:pt x="1935877" y="1738"/>
                </a:moveTo>
                <a:lnTo>
                  <a:pt x="1820738" y="1738"/>
                </a:lnTo>
                <a:lnTo>
                  <a:pt x="1820738" y="18610"/>
                </a:lnTo>
                <a:lnTo>
                  <a:pt x="1935877" y="18610"/>
                </a:lnTo>
                <a:lnTo>
                  <a:pt x="1935877" y="1738"/>
                </a:lnTo>
                <a:close/>
              </a:path>
              <a:path w="2697479" h="146684">
                <a:moveTo>
                  <a:pt x="2019726" y="204"/>
                </a:moveTo>
                <a:lnTo>
                  <a:pt x="1979980" y="12283"/>
                </a:lnTo>
                <a:lnTo>
                  <a:pt x="1953532" y="45541"/>
                </a:lnTo>
                <a:lnTo>
                  <a:pt x="1948361" y="73009"/>
                </a:lnTo>
                <a:lnTo>
                  <a:pt x="1953449" y="100375"/>
                </a:lnTo>
                <a:lnTo>
                  <a:pt x="1979822" y="133677"/>
                </a:lnTo>
                <a:lnTo>
                  <a:pt x="2019726" y="145712"/>
                </a:lnTo>
                <a:lnTo>
                  <a:pt x="2047686" y="140076"/>
                </a:lnTo>
                <a:lnTo>
                  <a:pt x="2064439" y="128636"/>
                </a:lnTo>
                <a:lnTo>
                  <a:pt x="2019726" y="128636"/>
                </a:lnTo>
                <a:lnTo>
                  <a:pt x="1998500" y="124388"/>
                </a:lnTo>
                <a:lnTo>
                  <a:pt x="1998347" y="124388"/>
                </a:lnTo>
                <a:lnTo>
                  <a:pt x="1981191" y="112671"/>
                </a:lnTo>
                <a:lnTo>
                  <a:pt x="1973839" y="101538"/>
                </a:lnTo>
                <a:lnTo>
                  <a:pt x="1969597" y="95031"/>
                </a:lnTo>
                <a:lnTo>
                  <a:pt x="1969512" y="94901"/>
                </a:lnTo>
                <a:lnTo>
                  <a:pt x="1965326" y="73009"/>
                </a:lnTo>
                <a:lnTo>
                  <a:pt x="1969496" y="51144"/>
                </a:lnTo>
                <a:lnTo>
                  <a:pt x="1998242" y="21602"/>
                </a:lnTo>
                <a:lnTo>
                  <a:pt x="2019726" y="17281"/>
                </a:lnTo>
                <a:lnTo>
                  <a:pt x="2064125" y="17281"/>
                </a:lnTo>
                <a:lnTo>
                  <a:pt x="2047513" y="5886"/>
                </a:lnTo>
                <a:lnTo>
                  <a:pt x="2019726" y="204"/>
                </a:lnTo>
                <a:close/>
              </a:path>
              <a:path w="2697479" h="146684">
                <a:moveTo>
                  <a:pt x="2064125" y="17281"/>
                </a:moveTo>
                <a:lnTo>
                  <a:pt x="2019726" y="17281"/>
                </a:lnTo>
                <a:lnTo>
                  <a:pt x="2040990" y="21602"/>
                </a:lnTo>
                <a:lnTo>
                  <a:pt x="2058161" y="33450"/>
                </a:lnTo>
                <a:lnTo>
                  <a:pt x="2069637" y="51144"/>
                </a:lnTo>
                <a:lnTo>
                  <a:pt x="2073818" y="73009"/>
                </a:lnTo>
                <a:lnTo>
                  <a:pt x="2069705" y="94901"/>
                </a:lnTo>
                <a:lnTo>
                  <a:pt x="2069680" y="95031"/>
                </a:lnTo>
                <a:lnTo>
                  <a:pt x="2058276" y="112671"/>
                </a:lnTo>
                <a:lnTo>
                  <a:pt x="2041119" y="124388"/>
                </a:lnTo>
                <a:lnTo>
                  <a:pt x="2019726" y="128636"/>
                </a:lnTo>
                <a:lnTo>
                  <a:pt x="2064439" y="128636"/>
                </a:lnTo>
                <a:lnTo>
                  <a:pt x="2070316" y="124622"/>
                </a:lnTo>
                <a:lnTo>
                  <a:pt x="2085469" y="101538"/>
                </a:lnTo>
                <a:lnTo>
                  <a:pt x="2090997" y="73009"/>
                </a:lnTo>
                <a:lnTo>
                  <a:pt x="2085412" y="44551"/>
                </a:lnTo>
                <a:lnTo>
                  <a:pt x="2070282" y="21602"/>
                </a:lnTo>
                <a:lnTo>
                  <a:pt x="2070163" y="21422"/>
                </a:lnTo>
                <a:lnTo>
                  <a:pt x="2064125" y="17281"/>
                </a:lnTo>
                <a:close/>
              </a:path>
              <a:path w="2697479" h="146684">
                <a:moveTo>
                  <a:pt x="2184253" y="1738"/>
                </a:moveTo>
                <a:lnTo>
                  <a:pt x="2124025" y="1738"/>
                </a:lnTo>
                <a:lnTo>
                  <a:pt x="2124025" y="144383"/>
                </a:lnTo>
                <a:lnTo>
                  <a:pt x="2141000" y="144383"/>
                </a:lnTo>
                <a:lnTo>
                  <a:pt x="2141000" y="89166"/>
                </a:lnTo>
                <a:lnTo>
                  <a:pt x="2197150" y="89166"/>
                </a:lnTo>
                <a:lnTo>
                  <a:pt x="2196217" y="87734"/>
                </a:lnTo>
                <a:lnTo>
                  <a:pt x="2209200" y="82228"/>
                </a:lnTo>
                <a:lnTo>
                  <a:pt x="2219020" y="72984"/>
                </a:lnTo>
                <a:lnTo>
                  <a:pt x="2219365" y="72294"/>
                </a:lnTo>
                <a:lnTo>
                  <a:pt x="2141000" y="72294"/>
                </a:lnTo>
                <a:lnTo>
                  <a:pt x="2141000" y="18610"/>
                </a:lnTo>
                <a:lnTo>
                  <a:pt x="2218581" y="18610"/>
                </a:lnTo>
                <a:lnTo>
                  <a:pt x="2215531" y="13804"/>
                </a:lnTo>
                <a:lnTo>
                  <a:pt x="2201910" y="4895"/>
                </a:lnTo>
                <a:lnTo>
                  <a:pt x="2184253" y="1738"/>
                </a:lnTo>
                <a:close/>
              </a:path>
              <a:path w="2697479" h="146684">
                <a:moveTo>
                  <a:pt x="2197150" y="89166"/>
                </a:moveTo>
                <a:lnTo>
                  <a:pt x="2176584" y="89166"/>
                </a:lnTo>
                <a:lnTo>
                  <a:pt x="2212987" y="144383"/>
                </a:lnTo>
                <a:lnTo>
                  <a:pt x="2233131" y="144383"/>
                </a:lnTo>
                <a:lnTo>
                  <a:pt x="2197150" y="89166"/>
                </a:lnTo>
                <a:close/>
              </a:path>
              <a:path w="2697479" h="146684">
                <a:moveTo>
                  <a:pt x="2218581" y="18610"/>
                </a:moveTo>
                <a:lnTo>
                  <a:pt x="2184253" y="18610"/>
                </a:lnTo>
                <a:lnTo>
                  <a:pt x="2195219" y="20452"/>
                </a:lnTo>
                <a:lnTo>
                  <a:pt x="2203490" y="25755"/>
                </a:lnTo>
                <a:lnTo>
                  <a:pt x="2208713" y="34183"/>
                </a:lnTo>
                <a:lnTo>
                  <a:pt x="2210516" y="45503"/>
                </a:lnTo>
                <a:lnTo>
                  <a:pt x="2208713" y="56634"/>
                </a:lnTo>
                <a:lnTo>
                  <a:pt x="2203490" y="65097"/>
                </a:lnTo>
                <a:lnTo>
                  <a:pt x="2195219" y="70435"/>
                </a:lnTo>
                <a:lnTo>
                  <a:pt x="2184253" y="72294"/>
                </a:lnTo>
                <a:lnTo>
                  <a:pt x="2219365" y="72294"/>
                </a:lnTo>
                <a:lnTo>
                  <a:pt x="2225235" y="60557"/>
                </a:lnTo>
                <a:lnTo>
                  <a:pt x="2227405" y="45503"/>
                </a:lnTo>
                <a:lnTo>
                  <a:pt x="2224301" y="27621"/>
                </a:lnTo>
                <a:lnTo>
                  <a:pt x="2218581" y="18610"/>
                </a:lnTo>
                <a:close/>
              </a:path>
              <a:path w="2697479" h="146684">
                <a:moveTo>
                  <a:pt x="2277408" y="1738"/>
                </a:moveTo>
                <a:lnTo>
                  <a:pt x="2260433" y="1738"/>
                </a:lnTo>
                <a:lnTo>
                  <a:pt x="2260433" y="144383"/>
                </a:lnTo>
                <a:lnTo>
                  <a:pt x="2277408" y="144383"/>
                </a:lnTo>
                <a:lnTo>
                  <a:pt x="2277408" y="1738"/>
                </a:lnTo>
                <a:close/>
              </a:path>
              <a:path w="2697479" h="146684">
                <a:moveTo>
                  <a:pt x="2378333" y="1738"/>
                </a:moveTo>
                <a:lnTo>
                  <a:pt x="2367903" y="1738"/>
                </a:lnTo>
                <a:lnTo>
                  <a:pt x="2302358" y="144383"/>
                </a:lnTo>
                <a:lnTo>
                  <a:pt x="2320866" y="144383"/>
                </a:lnTo>
                <a:lnTo>
                  <a:pt x="2340294" y="102561"/>
                </a:lnTo>
                <a:lnTo>
                  <a:pt x="2424661" y="102561"/>
                </a:lnTo>
                <a:lnTo>
                  <a:pt x="2416908" y="85689"/>
                </a:lnTo>
                <a:lnTo>
                  <a:pt x="2347963" y="85689"/>
                </a:lnTo>
                <a:lnTo>
                  <a:pt x="2373118" y="30983"/>
                </a:lnTo>
                <a:lnTo>
                  <a:pt x="2391771" y="30983"/>
                </a:lnTo>
                <a:lnTo>
                  <a:pt x="2378333" y="1738"/>
                </a:lnTo>
                <a:close/>
              </a:path>
              <a:path w="2697479" h="146684">
                <a:moveTo>
                  <a:pt x="2424661" y="102561"/>
                </a:moveTo>
                <a:lnTo>
                  <a:pt x="2405942" y="102561"/>
                </a:lnTo>
                <a:lnTo>
                  <a:pt x="2425370" y="144383"/>
                </a:lnTo>
                <a:lnTo>
                  <a:pt x="2443878" y="144383"/>
                </a:lnTo>
                <a:lnTo>
                  <a:pt x="2424661" y="102561"/>
                </a:lnTo>
                <a:close/>
              </a:path>
              <a:path w="2697479" h="146684">
                <a:moveTo>
                  <a:pt x="2391771" y="30983"/>
                </a:moveTo>
                <a:lnTo>
                  <a:pt x="2373118" y="30983"/>
                </a:lnTo>
                <a:lnTo>
                  <a:pt x="2398273" y="85689"/>
                </a:lnTo>
                <a:lnTo>
                  <a:pt x="2416908" y="85689"/>
                </a:lnTo>
                <a:lnTo>
                  <a:pt x="2391771" y="30983"/>
                </a:lnTo>
                <a:close/>
              </a:path>
              <a:path w="2697479" h="146684">
                <a:moveTo>
                  <a:pt x="2480894" y="1738"/>
                </a:moveTo>
                <a:lnTo>
                  <a:pt x="2463920" y="1738"/>
                </a:lnTo>
                <a:lnTo>
                  <a:pt x="2463920" y="144383"/>
                </a:lnTo>
                <a:lnTo>
                  <a:pt x="2565050" y="144383"/>
                </a:lnTo>
                <a:lnTo>
                  <a:pt x="2565050" y="127613"/>
                </a:lnTo>
                <a:lnTo>
                  <a:pt x="2480894" y="127613"/>
                </a:lnTo>
                <a:lnTo>
                  <a:pt x="2480894" y="1738"/>
                </a:lnTo>
                <a:close/>
              </a:path>
              <a:path w="2697479" h="146684">
                <a:moveTo>
                  <a:pt x="2696959" y="1738"/>
                </a:moveTo>
                <a:lnTo>
                  <a:pt x="2595829" y="1738"/>
                </a:lnTo>
                <a:lnTo>
                  <a:pt x="2595829" y="144383"/>
                </a:lnTo>
                <a:lnTo>
                  <a:pt x="2696959" y="144383"/>
                </a:lnTo>
                <a:lnTo>
                  <a:pt x="2696959" y="127613"/>
                </a:lnTo>
                <a:lnTo>
                  <a:pt x="2612803" y="127613"/>
                </a:lnTo>
                <a:lnTo>
                  <a:pt x="2612803" y="81394"/>
                </a:lnTo>
                <a:lnTo>
                  <a:pt x="2683461" y="81394"/>
                </a:lnTo>
                <a:lnTo>
                  <a:pt x="2683461" y="64624"/>
                </a:lnTo>
                <a:lnTo>
                  <a:pt x="2612803" y="64624"/>
                </a:lnTo>
                <a:lnTo>
                  <a:pt x="2612803" y="18610"/>
                </a:lnTo>
                <a:lnTo>
                  <a:pt x="2696959" y="18610"/>
                </a:lnTo>
                <a:lnTo>
                  <a:pt x="2696959" y="1738"/>
                </a:lnTo>
                <a:close/>
              </a:path>
            </a:pathLst>
          </a:custGeom>
          <a:solidFill>
            <a:srgbClr val="000000"/>
          </a:solidFill>
        </p:spPr>
        <p:txBody>
          <a:bodyPr wrap="square" lIns="0" tIns="0" rIns="0" bIns="0" rtlCol="0"/>
          <a:lstStyle/>
          <a:p>
            <a:endParaRPr sz="641"/>
          </a:p>
        </p:txBody>
      </p:sp>
      <p:sp>
        <p:nvSpPr>
          <p:cNvPr id="19" name="object 19"/>
          <p:cNvSpPr/>
          <p:nvPr/>
        </p:nvSpPr>
        <p:spPr>
          <a:xfrm>
            <a:off x="549570" y="2261724"/>
            <a:ext cx="1852353" cy="117252"/>
          </a:xfrm>
          <a:custGeom>
            <a:avLst/>
            <a:gdLst/>
            <a:ahLst/>
            <a:cxnLst/>
            <a:rect l="l" t="t" r="r" b="b"/>
            <a:pathLst>
              <a:path w="4072890" h="257810">
                <a:moveTo>
                  <a:pt x="175910" y="4355"/>
                </a:moveTo>
                <a:lnTo>
                  <a:pt x="0" y="4355"/>
                </a:lnTo>
                <a:lnTo>
                  <a:pt x="0" y="251971"/>
                </a:lnTo>
                <a:lnTo>
                  <a:pt x="62657" y="251971"/>
                </a:lnTo>
                <a:lnTo>
                  <a:pt x="62657" y="162173"/>
                </a:lnTo>
                <a:lnTo>
                  <a:pt x="162843" y="162173"/>
                </a:lnTo>
                <a:lnTo>
                  <a:pt x="162843" y="104206"/>
                </a:lnTo>
                <a:lnTo>
                  <a:pt x="62657" y="104206"/>
                </a:lnTo>
                <a:lnTo>
                  <a:pt x="62657" y="62992"/>
                </a:lnTo>
                <a:lnTo>
                  <a:pt x="175910" y="62992"/>
                </a:lnTo>
                <a:lnTo>
                  <a:pt x="175910" y="4355"/>
                </a:lnTo>
                <a:close/>
              </a:path>
              <a:path w="4072890" h="257810">
                <a:moveTo>
                  <a:pt x="313273" y="4355"/>
                </a:moveTo>
                <a:lnTo>
                  <a:pt x="210072" y="4355"/>
                </a:lnTo>
                <a:lnTo>
                  <a:pt x="210072" y="251971"/>
                </a:lnTo>
                <a:lnTo>
                  <a:pt x="272729" y="251971"/>
                </a:lnTo>
                <a:lnTo>
                  <a:pt x="272729" y="169879"/>
                </a:lnTo>
                <a:lnTo>
                  <a:pt x="364516" y="169879"/>
                </a:lnTo>
                <a:lnTo>
                  <a:pt x="358842" y="160162"/>
                </a:lnTo>
                <a:lnTo>
                  <a:pt x="378773" y="146948"/>
                </a:lnTo>
                <a:lnTo>
                  <a:pt x="392893" y="129587"/>
                </a:lnTo>
                <a:lnTo>
                  <a:pt x="398764" y="115263"/>
                </a:lnTo>
                <a:lnTo>
                  <a:pt x="272729" y="115263"/>
                </a:lnTo>
                <a:lnTo>
                  <a:pt x="272729" y="61652"/>
                </a:lnTo>
                <a:lnTo>
                  <a:pt x="400450" y="61652"/>
                </a:lnTo>
                <a:lnTo>
                  <a:pt x="398296" y="53987"/>
                </a:lnTo>
                <a:lnTo>
                  <a:pt x="368072" y="17502"/>
                </a:lnTo>
                <a:lnTo>
                  <a:pt x="334262" y="5806"/>
                </a:lnTo>
                <a:lnTo>
                  <a:pt x="313273" y="4355"/>
                </a:lnTo>
                <a:close/>
              </a:path>
              <a:path w="4072890" h="257810">
                <a:moveTo>
                  <a:pt x="364516" y="169879"/>
                </a:moveTo>
                <a:lnTo>
                  <a:pt x="297189" y="169879"/>
                </a:lnTo>
                <a:lnTo>
                  <a:pt x="340748" y="251971"/>
                </a:lnTo>
                <a:lnTo>
                  <a:pt x="412453" y="251971"/>
                </a:lnTo>
                <a:lnTo>
                  <a:pt x="364516" y="169879"/>
                </a:lnTo>
                <a:close/>
              </a:path>
              <a:path w="4072890" h="257810">
                <a:moveTo>
                  <a:pt x="400450" y="61652"/>
                </a:moveTo>
                <a:lnTo>
                  <a:pt x="312603" y="61652"/>
                </a:lnTo>
                <a:lnTo>
                  <a:pt x="332591" y="69181"/>
                </a:lnTo>
                <a:lnTo>
                  <a:pt x="339576" y="88206"/>
                </a:lnTo>
                <a:lnTo>
                  <a:pt x="332487" y="107357"/>
                </a:lnTo>
                <a:lnTo>
                  <a:pt x="310257" y="115263"/>
                </a:lnTo>
                <a:lnTo>
                  <a:pt x="398764" y="115263"/>
                </a:lnTo>
                <a:lnTo>
                  <a:pt x="401296" y="109085"/>
                </a:lnTo>
                <a:lnTo>
                  <a:pt x="404076" y="86447"/>
                </a:lnTo>
                <a:lnTo>
                  <a:pt x="402631" y="69416"/>
                </a:lnTo>
                <a:lnTo>
                  <a:pt x="400450" y="61652"/>
                </a:lnTo>
                <a:close/>
              </a:path>
              <a:path w="4072890" h="257810">
                <a:moveTo>
                  <a:pt x="508005" y="4355"/>
                </a:moveTo>
                <a:lnTo>
                  <a:pt x="445012" y="4355"/>
                </a:lnTo>
                <a:lnTo>
                  <a:pt x="445012" y="251971"/>
                </a:lnTo>
                <a:lnTo>
                  <a:pt x="508005" y="251971"/>
                </a:lnTo>
                <a:lnTo>
                  <a:pt x="508005" y="4355"/>
                </a:lnTo>
                <a:close/>
              </a:path>
              <a:path w="4072890" h="257810">
                <a:moveTo>
                  <a:pt x="617232" y="4355"/>
                </a:moveTo>
                <a:lnTo>
                  <a:pt x="554239" y="4355"/>
                </a:lnTo>
                <a:lnTo>
                  <a:pt x="554239" y="155806"/>
                </a:lnTo>
                <a:lnTo>
                  <a:pt x="562998" y="202328"/>
                </a:lnTo>
                <a:lnTo>
                  <a:pt x="586113" y="233458"/>
                </a:lnTo>
                <a:lnTo>
                  <a:pt x="618839" y="250892"/>
                </a:lnTo>
                <a:lnTo>
                  <a:pt x="656435" y="256327"/>
                </a:lnTo>
                <a:lnTo>
                  <a:pt x="694172" y="250892"/>
                </a:lnTo>
                <a:lnTo>
                  <a:pt x="726883" y="233458"/>
                </a:lnTo>
                <a:lnTo>
                  <a:pt x="749919" y="202328"/>
                </a:lnTo>
                <a:lnTo>
                  <a:pt x="751101" y="196014"/>
                </a:lnTo>
                <a:lnTo>
                  <a:pt x="656435" y="196014"/>
                </a:lnTo>
                <a:lnTo>
                  <a:pt x="640556" y="193486"/>
                </a:lnTo>
                <a:lnTo>
                  <a:pt x="628164" y="185837"/>
                </a:lnTo>
                <a:lnTo>
                  <a:pt x="620106" y="172973"/>
                </a:lnTo>
                <a:lnTo>
                  <a:pt x="617232" y="154801"/>
                </a:lnTo>
                <a:lnTo>
                  <a:pt x="617232" y="4355"/>
                </a:lnTo>
                <a:close/>
              </a:path>
              <a:path w="4072890" h="257810">
                <a:moveTo>
                  <a:pt x="758631" y="4355"/>
                </a:moveTo>
                <a:lnTo>
                  <a:pt x="695303" y="4355"/>
                </a:lnTo>
                <a:lnTo>
                  <a:pt x="695303" y="154801"/>
                </a:lnTo>
                <a:lnTo>
                  <a:pt x="692434" y="172691"/>
                </a:lnTo>
                <a:lnTo>
                  <a:pt x="684413" y="185585"/>
                </a:lnTo>
                <a:lnTo>
                  <a:pt x="671972" y="193486"/>
                </a:lnTo>
                <a:lnTo>
                  <a:pt x="671557" y="193486"/>
                </a:lnTo>
                <a:lnTo>
                  <a:pt x="656435" y="196014"/>
                </a:lnTo>
                <a:lnTo>
                  <a:pt x="751101" y="196014"/>
                </a:lnTo>
                <a:lnTo>
                  <a:pt x="758631" y="155806"/>
                </a:lnTo>
                <a:lnTo>
                  <a:pt x="758631" y="4355"/>
                </a:lnTo>
                <a:close/>
              </a:path>
              <a:path w="4072890" h="257810">
                <a:moveTo>
                  <a:pt x="867942" y="4355"/>
                </a:moveTo>
                <a:lnTo>
                  <a:pt x="804949" y="4355"/>
                </a:lnTo>
                <a:lnTo>
                  <a:pt x="804949" y="251971"/>
                </a:lnTo>
                <a:lnTo>
                  <a:pt x="988231" y="251971"/>
                </a:lnTo>
                <a:lnTo>
                  <a:pt x="988231" y="192329"/>
                </a:lnTo>
                <a:lnTo>
                  <a:pt x="867942" y="192329"/>
                </a:lnTo>
                <a:lnTo>
                  <a:pt x="867942" y="4355"/>
                </a:lnTo>
                <a:close/>
              </a:path>
              <a:path w="4072890" h="257810">
                <a:moveTo>
                  <a:pt x="1079977" y="4355"/>
                </a:moveTo>
                <a:lnTo>
                  <a:pt x="1016984" y="4355"/>
                </a:lnTo>
                <a:lnTo>
                  <a:pt x="1016984" y="251971"/>
                </a:lnTo>
                <a:lnTo>
                  <a:pt x="1079977" y="251971"/>
                </a:lnTo>
                <a:lnTo>
                  <a:pt x="1079977" y="4355"/>
                </a:lnTo>
                <a:close/>
              </a:path>
              <a:path w="4072890" h="257810">
                <a:moveTo>
                  <a:pt x="1251092" y="4355"/>
                </a:moveTo>
                <a:lnTo>
                  <a:pt x="1178382" y="4355"/>
                </a:lnTo>
                <a:lnTo>
                  <a:pt x="1278233" y="251971"/>
                </a:lnTo>
                <a:lnTo>
                  <a:pt x="1334189" y="251971"/>
                </a:lnTo>
                <a:lnTo>
                  <a:pt x="1370447" y="160832"/>
                </a:lnTo>
                <a:lnTo>
                  <a:pt x="1306379" y="160832"/>
                </a:lnTo>
                <a:lnTo>
                  <a:pt x="1251092" y="4355"/>
                </a:lnTo>
                <a:close/>
              </a:path>
              <a:path w="4072890" h="257810">
                <a:moveTo>
                  <a:pt x="1432699" y="4355"/>
                </a:moveTo>
                <a:lnTo>
                  <a:pt x="1360660" y="4355"/>
                </a:lnTo>
                <a:lnTo>
                  <a:pt x="1306379" y="160832"/>
                </a:lnTo>
                <a:lnTo>
                  <a:pt x="1370447" y="160832"/>
                </a:lnTo>
                <a:lnTo>
                  <a:pt x="1432699" y="4355"/>
                </a:lnTo>
                <a:close/>
              </a:path>
              <a:path w="4072890" h="257810">
                <a:moveTo>
                  <a:pt x="1636670" y="4355"/>
                </a:moveTo>
                <a:lnTo>
                  <a:pt x="1457743" y="4355"/>
                </a:lnTo>
                <a:lnTo>
                  <a:pt x="1457743" y="251971"/>
                </a:lnTo>
                <a:lnTo>
                  <a:pt x="1636334" y="251971"/>
                </a:lnTo>
                <a:lnTo>
                  <a:pt x="1636334" y="194004"/>
                </a:lnTo>
                <a:lnTo>
                  <a:pt x="1520736" y="194004"/>
                </a:lnTo>
                <a:lnTo>
                  <a:pt x="1520736" y="156476"/>
                </a:lnTo>
                <a:lnTo>
                  <a:pt x="1627958" y="156476"/>
                </a:lnTo>
                <a:lnTo>
                  <a:pt x="1627958" y="98845"/>
                </a:lnTo>
                <a:lnTo>
                  <a:pt x="1520736" y="98845"/>
                </a:lnTo>
                <a:lnTo>
                  <a:pt x="1520736" y="62322"/>
                </a:lnTo>
                <a:lnTo>
                  <a:pt x="1636670" y="62322"/>
                </a:lnTo>
                <a:lnTo>
                  <a:pt x="1636670" y="4355"/>
                </a:lnTo>
                <a:close/>
              </a:path>
              <a:path w="4072890" h="257810">
                <a:moveTo>
                  <a:pt x="1723512" y="4355"/>
                </a:moveTo>
                <a:lnTo>
                  <a:pt x="1678613" y="4355"/>
                </a:lnTo>
                <a:lnTo>
                  <a:pt x="1678613" y="251971"/>
                </a:lnTo>
                <a:lnTo>
                  <a:pt x="1739931" y="251971"/>
                </a:lnTo>
                <a:lnTo>
                  <a:pt x="1739931" y="119284"/>
                </a:lnTo>
                <a:lnTo>
                  <a:pt x="1821531" y="119284"/>
                </a:lnTo>
                <a:lnTo>
                  <a:pt x="1723512" y="4355"/>
                </a:lnTo>
                <a:close/>
              </a:path>
              <a:path w="4072890" h="257810">
                <a:moveTo>
                  <a:pt x="1821531" y="119284"/>
                </a:moveTo>
                <a:lnTo>
                  <a:pt x="1739931" y="119284"/>
                </a:lnTo>
                <a:lnTo>
                  <a:pt x="1852514" y="251971"/>
                </a:lnTo>
                <a:lnTo>
                  <a:pt x="1899758" y="251971"/>
                </a:lnTo>
                <a:lnTo>
                  <a:pt x="1899758" y="138718"/>
                </a:lnTo>
                <a:lnTo>
                  <a:pt x="1838106" y="138718"/>
                </a:lnTo>
                <a:lnTo>
                  <a:pt x="1821531" y="119284"/>
                </a:lnTo>
                <a:close/>
              </a:path>
              <a:path w="4072890" h="257810">
                <a:moveTo>
                  <a:pt x="1899758" y="4355"/>
                </a:moveTo>
                <a:lnTo>
                  <a:pt x="1838106" y="4355"/>
                </a:lnTo>
                <a:lnTo>
                  <a:pt x="1838106" y="138718"/>
                </a:lnTo>
                <a:lnTo>
                  <a:pt x="1899758" y="138718"/>
                </a:lnTo>
                <a:lnTo>
                  <a:pt x="1899758" y="4355"/>
                </a:lnTo>
                <a:close/>
              </a:path>
              <a:path w="4072890" h="257810">
                <a:moveTo>
                  <a:pt x="2127492" y="4355"/>
                </a:moveTo>
                <a:lnTo>
                  <a:pt x="1948566" y="4355"/>
                </a:lnTo>
                <a:lnTo>
                  <a:pt x="1948566" y="251971"/>
                </a:lnTo>
                <a:lnTo>
                  <a:pt x="2127157" y="251971"/>
                </a:lnTo>
                <a:lnTo>
                  <a:pt x="2127157" y="194004"/>
                </a:lnTo>
                <a:lnTo>
                  <a:pt x="2011559" y="194004"/>
                </a:lnTo>
                <a:lnTo>
                  <a:pt x="2011559" y="156476"/>
                </a:lnTo>
                <a:lnTo>
                  <a:pt x="2118780" y="156476"/>
                </a:lnTo>
                <a:lnTo>
                  <a:pt x="2118780" y="98845"/>
                </a:lnTo>
                <a:lnTo>
                  <a:pt x="2011559" y="98845"/>
                </a:lnTo>
                <a:lnTo>
                  <a:pt x="2011559" y="62322"/>
                </a:lnTo>
                <a:lnTo>
                  <a:pt x="2127492" y="62322"/>
                </a:lnTo>
                <a:lnTo>
                  <a:pt x="2127492" y="4355"/>
                </a:lnTo>
                <a:close/>
              </a:path>
              <a:path w="4072890" h="257810">
                <a:moveTo>
                  <a:pt x="2355064" y="4355"/>
                </a:moveTo>
                <a:lnTo>
                  <a:pt x="2161730" y="4355"/>
                </a:lnTo>
                <a:lnTo>
                  <a:pt x="2161730" y="61317"/>
                </a:lnTo>
                <a:lnTo>
                  <a:pt x="2270627" y="61317"/>
                </a:lnTo>
                <a:lnTo>
                  <a:pt x="2157709" y="204726"/>
                </a:lnTo>
                <a:lnTo>
                  <a:pt x="2157709" y="251971"/>
                </a:lnTo>
                <a:lnTo>
                  <a:pt x="2358750" y="251971"/>
                </a:lnTo>
                <a:lnTo>
                  <a:pt x="2358750" y="195009"/>
                </a:lnTo>
                <a:lnTo>
                  <a:pt x="2245161" y="195009"/>
                </a:lnTo>
                <a:lnTo>
                  <a:pt x="2355064" y="53610"/>
                </a:lnTo>
                <a:lnTo>
                  <a:pt x="2355064" y="4355"/>
                </a:lnTo>
                <a:close/>
              </a:path>
              <a:path w="4072890" h="257810">
                <a:moveTo>
                  <a:pt x="2459189" y="4355"/>
                </a:moveTo>
                <a:lnTo>
                  <a:pt x="2396196" y="4355"/>
                </a:lnTo>
                <a:lnTo>
                  <a:pt x="2396196" y="251971"/>
                </a:lnTo>
                <a:lnTo>
                  <a:pt x="2459189" y="251971"/>
                </a:lnTo>
                <a:lnTo>
                  <a:pt x="2459189" y="4355"/>
                </a:lnTo>
                <a:close/>
              </a:path>
              <a:path w="4072890" h="257810">
                <a:moveTo>
                  <a:pt x="2633084" y="4355"/>
                </a:moveTo>
                <a:lnTo>
                  <a:pt x="2574782" y="4355"/>
                </a:lnTo>
                <a:lnTo>
                  <a:pt x="2484314" y="251971"/>
                </a:lnTo>
                <a:lnTo>
                  <a:pt x="2548982" y="251971"/>
                </a:lnTo>
                <a:lnTo>
                  <a:pt x="2563725" y="206737"/>
                </a:lnTo>
                <a:lnTo>
                  <a:pt x="2705109" y="206737"/>
                </a:lnTo>
                <a:lnTo>
                  <a:pt x="2685791" y="152456"/>
                </a:lnTo>
                <a:lnTo>
                  <a:pt x="2579473" y="152456"/>
                </a:lnTo>
                <a:lnTo>
                  <a:pt x="2603933" y="79076"/>
                </a:lnTo>
                <a:lnTo>
                  <a:pt x="2659676" y="79076"/>
                </a:lnTo>
                <a:lnTo>
                  <a:pt x="2633084" y="4355"/>
                </a:lnTo>
                <a:close/>
              </a:path>
              <a:path w="4072890" h="257810">
                <a:moveTo>
                  <a:pt x="2705109" y="206737"/>
                </a:moveTo>
                <a:lnTo>
                  <a:pt x="2642466" y="206737"/>
                </a:lnTo>
                <a:lnTo>
                  <a:pt x="2656874" y="251971"/>
                </a:lnTo>
                <a:lnTo>
                  <a:pt x="2721207" y="251971"/>
                </a:lnTo>
                <a:lnTo>
                  <a:pt x="2705109" y="206737"/>
                </a:lnTo>
                <a:close/>
              </a:path>
              <a:path w="4072890" h="257810">
                <a:moveTo>
                  <a:pt x="2659676" y="79076"/>
                </a:moveTo>
                <a:lnTo>
                  <a:pt x="2603933" y="79076"/>
                </a:lnTo>
                <a:lnTo>
                  <a:pt x="2627388" y="152456"/>
                </a:lnTo>
                <a:lnTo>
                  <a:pt x="2685791" y="152456"/>
                </a:lnTo>
                <a:lnTo>
                  <a:pt x="2659676" y="79076"/>
                </a:lnTo>
                <a:close/>
              </a:path>
              <a:path w="4072890" h="257810">
                <a:moveTo>
                  <a:pt x="2942520" y="0"/>
                </a:moveTo>
                <a:lnTo>
                  <a:pt x="2890291" y="9046"/>
                </a:lnTo>
                <a:lnTo>
                  <a:pt x="2847360" y="36187"/>
                </a:lnTo>
                <a:lnTo>
                  <a:pt x="2819005" y="77358"/>
                </a:lnTo>
                <a:lnTo>
                  <a:pt x="2811986" y="101274"/>
                </a:lnTo>
                <a:lnTo>
                  <a:pt x="2811880" y="101635"/>
                </a:lnTo>
                <a:lnTo>
                  <a:pt x="2809557" y="127661"/>
                </a:lnTo>
                <a:lnTo>
                  <a:pt x="2809498" y="128331"/>
                </a:lnTo>
                <a:lnTo>
                  <a:pt x="2811680" y="153796"/>
                </a:lnTo>
                <a:lnTo>
                  <a:pt x="2829994" y="200517"/>
                </a:lnTo>
                <a:lnTo>
                  <a:pt x="2865684" y="235443"/>
                </a:lnTo>
                <a:lnTo>
                  <a:pt x="2912929" y="253400"/>
                </a:lnTo>
                <a:lnTo>
                  <a:pt x="2940509" y="255657"/>
                </a:lnTo>
                <a:lnTo>
                  <a:pt x="2971922" y="252704"/>
                </a:lnTo>
                <a:lnTo>
                  <a:pt x="3001324" y="243845"/>
                </a:lnTo>
                <a:lnTo>
                  <a:pt x="3028716" y="229082"/>
                </a:lnTo>
                <a:lnTo>
                  <a:pt x="3054098" y="208412"/>
                </a:lnTo>
                <a:lnTo>
                  <a:pt x="3054098" y="196014"/>
                </a:lnTo>
                <a:lnTo>
                  <a:pt x="2941850" y="196014"/>
                </a:lnTo>
                <a:lnTo>
                  <a:pt x="2927222" y="194758"/>
                </a:lnTo>
                <a:lnTo>
                  <a:pt x="2892259" y="175910"/>
                </a:lnTo>
                <a:lnTo>
                  <a:pt x="2874684" y="141231"/>
                </a:lnTo>
                <a:lnTo>
                  <a:pt x="2873554" y="128331"/>
                </a:lnTo>
                <a:lnTo>
                  <a:pt x="2873496" y="127661"/>
                </a:lnTo>
                <a:lnTo>
                  <a:pt x="2874689" y="113902"/>
                </a:lnTo>
                <a:lnTo>
                  <a:pt x="2878168" y="101635"/>
                </a:lnTo>
                <a:lnTo>
                  <a:pt x="2878270" y="101274"/>
                </a:lnTo>
                <a:lnTo>
                  <a:pt x="2902835" y="70861"/>
                </a:lnTo>
                <a:lnTo>
                  <a:pt x="2941850" y="59977"/>
                </a:lnTo>
                <a:lnTo>
                  <a:pt x="3019658" y="59977"/>
                </a:lnTo>
                <a:lnTo>
                  <a:pt x="3040025" y="36187"/>
                </a:lnTo>
                <a:lnTo>
                  <a:pt x="3020643" y="21486"/>
                </a:lnTo>
                <a:lnTo>
                  <a:pt x="2997304" y="10052"/>
                </a:lnTo>
                <a:lnTo>
                  <a:pt x="2970948" y="2638"/>
                </a:lnTo>
                <a:lnTo>
                  <a:pt x="2942520" y="0"/>
                </a:lnTo>
                <a:close/>
              </a:path>
              <a:path w="4072890" h="257810">
                <a:moveTo>
                  <a:pt x="3054098" y="101274"/>
                </a:moveTo>
                <a:lnTo>
                  <a:pt x="2941180" y="101274"/>
                </a:lnTo>
                <a:lnTo>
                  <a:pt x="2941180" y="154801"/>
                </a:lnTo>
                <a:lnTo>
                  <a:pt x="2997471" y="154801"/>
                </a:lnTo>
                <a:lnTo>
                  <a:pt x="2997471" y="176245"/>
                </a:lnTo>
                <a:lnTo>
                  <a:pt x="2986754" y="183999"/>
                </a:lnTo>
                <a:lnTo>
                  <a:pt x="2973304" y="190276"/>
                </a:lnTo>
                <a:lnTo>
                  <a:pt x="2958033" y="194480"/>
                </a:lnTo>
                <a:lnTo>
                  <a:pt x="2941850" y="196014"/>
                </a:lnTo>
                <a:lnTo>
                  <a:pt x="3054098" y="196014"/>
                </a:lnTo>
                <a:lnTo>
                  <a:pt x="3054098" y="101274"/>
                </a:lnTo>
                <a:close/>
              </a:path>
              <a:path w="4072890" h="257810">
                <a:moveTo>
                  <a:pt x="3019658" y="59977"/>
                </a:moveTo>
                <a:lnTo>
                  <a:pt x="2941850" y="59977"/>
                </a:lnTo>
                <a:lnTo>
                  <a:pt x="2957745" y="61416"/>
                </a:lnTo>
                <a:lnTo>
                  <a:pt x="2972760" y="65715"/>
                </a:lnTo>
                <a:lnTo>
                  <a:pt x="2986896" y="72840"/>
                </a:lnTo>
                <a:lnTo>
                  <a:pt x="3000152" y="82761"/>
                </a:lnTo>
                <a:lnTo>
                  <a:pt x="3019658" y="59977"/>
                </a:lnTo>
                <a:close/>
              </a:path>
              <a:path w="4072890" h="257810">
                <a:moveTo>
                  <a:pt x="3156157" y="4355"/>
                </a:moveTo>
                <a:lnTo>
                  <a:pt x="3093164" y="4355"/>
                </a:lnTo>
                <a:lnTo>
                  <a:pt x="3093164" y="251971"/>
                </a:lnTo>
                <a:lnTo>
                  <a:pt x="3156157" y="251971"/>
                </a:lnTo>
                <a:lnTo>
                  <a:pt x="3156157" y="4355"/>
                </a:lnTo>
                <a:close/>
              </a:path>
              <a:path w="4072890" h="257810">
                <a:moveTo>
                  <a:pt x="3265384" y="4355"/>
                </a:moveTo>
                <a:lnTo>
                  <a:pt x="3202391" y="4355"/>
                </a:lnTo>
                <a:lnTo>
                  <a:pt x="3202391" y="155806"/>
                </a:lnTo>
                <a:lnTo>
                  <a:pt x="3211150" y="202328"/>
                </a:lnTo>
                <a:lnTo>
                  <a:pt x="3234265" y="233458"/>
                </a:lnTo>
                <a:lnTo>
                  <a:pt x="3266992" y="250892"/>
                </a:lnTo>
                <a:lnTo>
                  <a:pt x="3304587" y="256327"/>
                </a:lnTo>
                <a:lnTo>
                  <a:pt x="3342324" y="250892"/>
                </a:lnTo>
                <a:lnTo>
                  <a:pt x="3375036" y="233458"/>
                </a:lnTo>
                <a:lnTo>
                  <a:pt x="3398071" y="202328"/>
                </a:lnTo>
                <a:lnTo>
                  <a:pt x="3399254" y="196014"/>
                </a:lnTo>
                <a:lnTo>
                  <a:pt x="3304587" y="196014"/>
                </a:lnTo>
                <a:lnTo>
                  <a:pt x="3288708" y="193486"/>
                </a:lnTo>
                <a:lnTo>
                  <a:pt x="3276316" y="185837"/>
                </a:lnTo>
                <a:lnTo>
                  <a:pt x="3268259" y="172973"/>
                </a:lnTo>
                <a:lnTo>
                  <a:pt x="3265384" y="154801"/>
                </a:lnTo>
                <a:lnTo>
                  <a:pt x="3265384" y="4355"/>
                </a:lnTo>
                <a:close/>
              </a:path>
              <a:path w="4072890" h="257810">
                <a:moveTo>
                  <a:pt x="3406783" y="4355"/>
                </a:moveTo>
                <a:lnTo>
                  <a:pt x="3343455" y="4355"/>
                </a:lnTo>
                <a:lnTo>
                  <a:pt x="3343455" y="154801"/>
                </a:lnTo>
                <a:lnTo>
                  <a:pt x="3340586" y="172691"/>
                </a:lnTo>
                <a:lnTo>
                  <a:pt x="3332566" y="185585"/>
                </a:lnTo>
                <a:lnTo>
                  <a:pt x="3320124" y="193486"/>
                </a:lnTo>
                <a:lnTo>
                  <a:pt x="3319709" y="193486"/>
                </a:lnTo>
                <a:lnTo>
                  <a:pt x="3304587" y="196014"/>
                </a:lnTo>
                <a:lnTo>
                  <a:pt x="3399254" y="196014"/>
                </a:lnTo>
                <a:lnTo>
                  <a:pt x="3406783" y="155806"/>
                </a:lnTo>
                <a:lnTo>
                  <a:pt x="3406783" y="4355"/>
                </a:lnTo>
                <a:close/>
              </a:path>
              <a:path w="4072890" h="257810">
                <a:moveTo>
                  <a:pt x="3516094" y="4355"/>
                </a:moveTo>
                <a:lnTo>
                  <a:pt x="3453101" y="4355"/>
                </a:lnTo>
                <a:lnTo>
                  <a:pt x="3453101" y="251971"/>
                </a:lnTo>
                <a:lnTo>
                  <a:pt x="3636384" y="251971"/>
                </a:lnTo>
                <a:lnTo>
                  <a:pt x="3636384" y="192329"/>
                </a:lnTo>
                <a:lnTo>
                  <a:pt x="3516094" y="192329"/>
                </a:lnTo>
                <a:lnTo>
                  <a:pt x="3516094" y="4355"/>
                </a:lnTo>
                <a:close/>
              </a:path>
              <a:path w="4072890" h="257810">
                <a:moveTo>
                  <a:pt x="3728129" y="4355"/>
                </a:moveTo>
                <a:lnTo>
                  <a:pt x="3665137" y="4355"/>
                </a:lnTo>
                <a:lnTo>
                  <a:pt x="3665137" y="251971"/>
                </a:lnTo>
                <a:lnTo>
                  <a:pt x="3728129" y="251971"/>
                </a:lnTo>
                <a:lnTo>
                  <a:pt x="3728129" y="4355"/>
                </a:lnTo>
                <a:close/>
              </a:path>
              <a:path w="4072890" h="257810">
                <a:moveTo>
                  <a:pt x="3902025" y="4355"/>
                </a:moveTo>
                <a:lnTo>
                  <a:pt x="3843723" y="4355"/>
                </a:lnTo>
                <a:lnTo>
                  <a:pt x="3753254" y="251971"/>
                </a:lnTo>
                <a:lnTo>
                  <a:pt x="3817922" y="251971"/>
                </a:lnTo>
                <a:lnTo>
                  <a:pt x="3832666" y="206737"/>
                </a:lnTo>
                <a:lnTo>
                  <a:pt x="3974049" y="206737"/>
                </a:lnTo>
                <a:lnTo>
                  <a:pt x="3954731" y="152456"/>
                </a:lnTo>
                <a:lnTo>
                  <a:pt x="3848414" y="152456"/>
                </a:lnTo>
                <a:lnTo>
                  <a:pt x="3872874" y="79076"/>
                </a:lnTo>
                <a:lnTo>
                  <a:pt x="3928617" y="79076"/>
                </a:lnTo>
                <a:lnTo>
                  <a:pt x="3902025" y="4355"/>
                </a:lnTo>
                <a:close/>
              </a:path>
              <a:path w="4072890" h="257810">
                <a:moveTo>
                  <a:pt x="3974049" y="206737"/>
                </a:moveTo>
                <a:lnTo>
                  <a:pt x="3911407" y="206737"/>
                </a:lnTo>
                <a:lnTo>
                  <a:pt x="3925815" y="251971"/>
                </a:lnTo>
                <a:lnTo>
                  <a:pt x="3990148" y="251971"/>
                </a:lnTo>
                <a:lnTo>
                  <a:pt x="3974049" y="206737"/>
                </a:lnTo>
                <a:close/>
              </a:path>
              <a:path w="4072890" h="257810">
                <a:moveTo>
                  <a:pt x="3928617" y="79076"/>
                </a:moveTo>
                <a:lnTo>
                  <a:pt x="3872874" y="79076"/>
                </a:lnTo>
                <a:lnTo>
                  <a:pt x="3896328" y="152456"/>
                </a:lnTo>
                <a:lnTo>
                  <a:pt x="3954731" y="152456"/>
                </a:lnTo>
                <a:lnTo>
                  <a:pt x="3928617" y="79076"/>
                </a:lnTo>
                <a:close/>
              </a:path>
              <a:path w="4072890" h="257810">
                <a:moveTo>
                  <a:pt x="4041041" y="76060"/>
                </a:moveTo>
                <a:lnTo>
                  <a:pt x="4027885" y="78531"/>
                </a:lnTo>
                <a:lnTo>
                  <a:pt x="4028062" y="78531"/>
                </a:lnTo>
                <a:lnTo>
                  <a:pt x="4017625" y="85274"/>
                </a:lnTo>
                <a:lnTo>
                  <a:pt x="4010744" y="95143"/>
                </a:lnTo>
                <a:lnTo>
                  <a:pt x="4008205" y="107556"/>
                </a:lnTo>
                <a:lnTo>
                  <a:pt x="4010744" y="120357"/>
                </a:lnTo>
                <a:lnTo>
                  <a:pt x="4017712" y="130551"/>
                </a:lnTo>
                <a:lnTo>
                  <a:pt x="4028136" y="137289"/>
                </a:lnTo>
                <a:lnTo>
                  <a:pt x="4041041" y="139723"/>
                </a:lnTo>
                <a:lnTo>
                  <a:pt x="4053313" y="137289"/>
                </a:lnTo>
                <a:lnTo>
                  <a:pt x="4063323" y="130551"/>
                </a:lnTo>
                <a:lnTo>
                  <a:pt x="4070067" y="120357"/>
                </a:lnTo>
                <a:lnTo>
                  <a:pt x="4072538" y="107556"/>
                </a:lnTo>
                <a:lnTo>
                  <a:pt x="4070067" y="95285"/>
                </a:lnTo>
                <a:lnTo>
                  <a:pt x="4063323" y="85274"/>
                </a:lnTo>
                <a:lnTo>
                  <a:pt x="4053313" y="78531"/>
                </a:lnTo>
                <a:lnTo>
                  <a:pt x="4041041" y="76060"/>
                </a:lnTo>
                <a:close/>
              </a:path>
              <a:path w="4072890" h="257810">
                <a:moveTo>
                  <a:pt x="4041041" y="193669"/>
                </a:moveTo>
                <a:lnTo>
                  <a:pt x="4027885" y="196140"/>
                </a:lnTo>
                <a:lnTo>
                  <a:pt x="4028062" y="196140"/>
                </a:lnTo>
                <a:lnTo>
                  <a:pt x="4017625" y="202883"/>
                </a:lnTo>
                <a:lnTo>
                  <a:pt x="4010744" y="212752"/>
                </a:lnTo>
                <a:lnTo>
                  <a:pt x="4008205" y="225165"/>
                </a:lnTo>
                <a:lnTo>
                  <a:pt x="4010744" y="237966"/>
                </a:lnTo>
                <a:lnTo>
                  <a:pt x="4017712" y="248159"/>
                </a:lnTo>
                <a:lnTo>
                  <a:pt x="4028136" y="254898"/>
                </a:lnTo>
                <a:lnTo>
                  <a:pt x="4041041" y="257332"/>
                </a:lnTo>
                <a:lnTo>
                  <a:pt x="4053313" y="254898"/>
                </a:lnTo>
                <a:lnTo>
                  <a:pt x="4063323" y="248159"/>
                </a:lnTo>
                <a:lnTo>
                  <a:pt x="4070067" y="237966"/>
                </a:lnTo>
                <a:lnTo>
                  <a:pt x="4072538" y="225165"/>
                </a:lnTo>
                <a:lnTo>
                  <a:pt x="4070067" y="212894"/>
                </a:lnTo>
                <a:lnTo>
                  <a:pt x="4063323" y="202883"/>
                </a:lnTo>
                <a:lnTo>
                  <a:pt x="4053313" y="196140"/>
                </a:lnTo>
                <a:lnTo>
                  <a:pt x="4041041" y="193669"/>
                </a:lnTo>
                <a:close/>
              </a:path>
            </a:pathLst>
          </a:custGeom>
          <a:solidFill>
            <a:srgbClr val="73C9E4"/>
          </a:solidFill>
        </p:spPr>
        <p:txBody>
          <a:bodyPr wrap="square" lIns="0" tIns="0" rIns="0" bIns="0" rtlCol="0"/>
          <a:lstStyle/>
          <a:p>
            <a:endParaRPr sz="641"/>
          </a:p>
        </p:txBody>
      </p:sp>
      <p:sp>
        <p:nvSpPr>
          <p:cNvPr id="20" name="object 20"/>
          <p:cNvSpPr/>
          <p:nvPr/>
        </p:nvSpPr>
        <p:spPr>
          <a:xfrm>
            <a:off x="2457512" y="2286030"/>
            <a:ext cx="415870" cy="91838"/>
          </a:xfrm>
          <a:custGeom>
            <a:avLst/>
            <a:gdLst/>
            <a:ahLst/>
            <a:cxnLst/>
            <a:rect l="l" t="t" r="r" b="b"/>
            <a:pathLst>
              <a:path w="914400" h="201929">
                <a:moveTo>
                  <a:pt x="25130" y="12816"/>
                </a:moveTo>
                <a:lnTo>
                  <a:pt x="0" y="12816"/>
                </a:lnTo>
                <a:lnTo>
                  <a:pt x="0" y="198527"/>
                </a:lnTo>
                <a:lnTo>
                  <a:pt x="124896" y="198527"/>
                </a:lnTo>
                <a:lnTo>
                  <a:pt x="124896" y="174151"/>
                </a:lnTo>
                <a:lnTo>
                  <a:pt x="25130" y="174151"/>
                </a:lnTo>
                <a:lnTo>
                  <a:pt x="25130" y="12816"/>
                </a:lnTo>
                <a:close/>
              </a:path>
              <a:path w="914400" h="201929">
                <a:moveTo>
                  <a:pt x="204250" y="60563"/>
                </a:moveTo>
                <a:lnTo>
                  <a:pt x="165271" y="71695"/>
                </a:lnTo>
                <a:lnTo>
                  <a:pt x="140860" y="102907"/>
                </a:lnTo>
                <a:lnTo>
                  <a:pt x="136148" y="130676"/>
                </a:lnTo>
                <a:lnTo>
                  <a:pt x="140239" y="156486"/>
                </a:lnTo>
                <a:lnTo>
                  <a:pt x="153048" y="179209"/>
                </a:lnTo>
                <a:lnTo>
                  <a:pt x="175374" y="195382"/>
                </a:lnTo>
                <a:lnTo>
                  <a:pt x="208020" y="201543"/>
                </a:lnTo>
                <a:lnTo>
                  <a:pt x="224614" y="200047"/>
                </a:lnTo>
                <a:lnTo>
                  <a:pt x="240312" y="195983"/>
                </a:lnTo>
                <a:lnTo>
                  <a:pt x="254314" y="189987"/>
                </a:lnTo>
                <a:lnTo>
                  <a:pt x="265819" y="182696"/>
                </a:lnTo>
                <a:lnTo>
                  <a:pt x="263984" y="179429"/>
                </a:lnTo>
                <a:lnTo>
                  <a:pt x="208523" y="179429"/>
                </a:lnTo>
                <a:lnTo>
                  <a:pt x="189832" y="176637"/>
                </a:lnTo>
                <a:lnTo>
                  <a:pt x="175853" y="168780"/>
                </a:lnTo>
                <a:lnTo>
                  <a:pt x="166398" y="156635"/>
                </a:lnTo>
                <a:lnTo>
                  <a:pt x="161278" y="140980"/>
                </a:lnTo>
                <a:lnTo>
                  <a:pt x="268584" y="140980"/>
                </a:lnTo>
                <a:lnTo>
                  <a:pt x="269086" y="134446"/>
                </a:lnTo>
                <a:lnTo>
                  <a:pt x="269322" y="130676"/>
                </a:lnTo>
                <a:lnTo>
                  <a:pt x="269338" y="128666"/>
                </a:lnTo>
                <a:lnTo>
                  <a:pt x="268684" y="120121"/>
                </a:lnTo>
                <a:lnTo>
                  <a:pt x="161278" y="120121"/>
                </a:lnTo>
                <a:lnTo>
                  <a:pt x="166579" y="104718"/>
                </a:lnTo>
                <a:lnTo>
                  <a:pt x="175979" y="92635"/>
                </a:lnTo>
                <a:lnTo>
                  <a:pt x="188772" y="84747"/>
                </a:lnTo>
                <a:lnTo>
                  <a:pt x="204250" y="81924"/>
                </a:lnTo>
                <a:lnTo>
                  <a:pt x="253415" y="81924"/>
                </a:lnTo>
                <a:lnTo>
                  <a:pt x="250993" y="78908"/>
                </a:lnTo>
                <a:lnTo>
                  <a:pt x="241286" y="70847"/>
                </a:lnTo>
                <a:lnTo>
                  <a:pt x="230260" y="65118"/>
                </a:lnTo>
                <a:lnTo>
                  <a:pt x="218255" y="61792"/>
                </a:lnTo>
                <a:lnTo>
                  <a:pt x="219050" y="61792"/>
                </a:lnTo>
                <a:lnTo>
                  <a:pt x="204250" y="60563"/>
                </a:lnTo>
                <a:close/>
              </a:path>
              <a:path w="914400" h="201929">
                <a:moveTo>
                  <a:pt x="255516" y="164351"/>
                </a:moveTo>
                <a:lnTo>
                  <a:pt x="245240" y="170523"/>
                </a:lnTo>
                <a:lnTo>
                  <a:pt x="233433" y="175282"/>
                </a:lnTo>
                <a:lnTo>
                  <a:pt x="220919" y="178345"/>
                </a:lnTo>
                <a:lnTo>
                  <a:pt x="208523" y="179429"/>
                </a:lnTo>
                <a:lnTo>
                  <a:pt x="263984" y="179429"/>
                </a:lnTo>
                <a:lnTo>
                  <a:pt x="255516" y="164351"/>
                </a:lnTo>
                <a:close/>
              </a:path>
              <a:path w="914400" h="201929">
                <a:moveTo>
                  <a:pt x="253415" y="81924"/>
                </a:moveTo>
                <a:lnTo>
                  <a:pt x="204250" y="81924"/>
                </a:lnTo>
                <a:lnTo>
                  <a:pt x="219686" y="84606"/>
                </a:lnTo>
                <a:lnTo>
                  <a:pt x="232176" y="92258"/>
                </a:lnTo>
                <a:lnTo>
                  <a:pt x="240756" y="104293"/>
                </a:lnTo>
                <a:lnTo>
                  <a:pt x="244459" y="120121"/>
                </a:lnTo>
                <a:lnTo>
                  <a:pt x="268684" y="120121"/>
                </a:lnTo>
                <a:lnTo>
                  <a:pt x="268203" y="113823"/>
                </a:lnTo>
                <a:lnTo>
                  <a:pt x="264783" y="100583"/>
                </a:lnTo>
                <a:lnTo>
                  <a:pt x="259054" y="88944"/>
                </a:lnTo>
                <a:lnTo>
                  <a:pt x="253415" y="81924"/>
                </a:lnTo>
                <a:close/>
              </a:path>
              <a:path w="914400" h="201929">
                <a:moveTo>
                  <a:pt x="423988" y="60563"/>
                </a:moveTo>
                <a:lnTo>
                  <a:pt x="382606" y="71695"/>
                </a:lnTo>
                <a:lnTo>
                  <a:pt x="356671" y="103064"/>
                </a:lnTo>
                <a:lnTo>
                  <a:pt x="351613" y="131179"/>
                </a:lnTo>
                <a:lnTo>
                  <a:pt x="352842" y="145786"/>
                </a:lnTo>
                <a:lnTo>
                  <a:pt x="371466" y="181690"/>
                </a:lnTo>
                <a:lnTo>
                  <a:pt x="407795" y="200314"/>
                </a:lnTo>
                <a:lnTo>
                  <a:pt x="422731" y="201543"/>
                </a:lnTo>
                <a:lnTo>
                  <a:pt x="432493" y="200934"/>
                </a:lnTo>
                <a:lnTo>
                  <a:pt x="474154" y="180936"/>
                </a:lnTo>
                <a:lnTo>
                  <a:pt x="475447" y="179429"/>
                </a:lnTo>
                <a:lnTo>
                  <a:pt x="422731" y="179429"/>
                </a:lnTo>
                <a:lnTo>
                  <a:pt x="413127" y="178577"/>
                </a:lnTo>
                <a:lnTo>
                  <a:pt x="379351" y="150089"/>
                </a:lnTo>
                <a:lnTo>
                  <a:pt x="375990" y="131179"/>
                </a:lnTo>
                <a:lnTo>
                  <a:pt x="376838" y="121237"/>
                </a:lnTo>
                <a:lnTo>
                  <a:pt x="405077" y="86102"/>
                </a:lnTo>
                <a:lnTo>
                  <a:pt x="423988" y="82678"/>
                </a:lnTo>
                <a:lnTo>
                  <a:pt x="475887" y="82678"/>
                </a:lnTo>
                <a:lnTo>
                  <a:pt x="474876" y="81237"/>
                </a:lnTo>
                <a:lnTo>
                  <a:pt x="460552" y="70144"/>
                </a:lnTo>
                <a:lnTo>
                  <a:pt x="443213" y="63056"/>
                </a:lnTo>
                <a:lnTo>
                  <a:pt x="423988" y="60563"/>
                </a:lnTo>
                <a:close/>
              </a:path>
              <a:path w="914400" h="201929">
                <a:moveTo>
                  <a:pt x="464448" y="155304"/>
                </a:moveTo>
                <a:lnTo>
                  <a:pt x="457011" y="165010"/>
                </a:lnTo>
                <a:lnTo>
                  <a:pt x="446982" y="172643"/>
                </a:lnTo>
                <a:lnTo>
                  <a:pt x="435257" y="177638"/>
                </a:lnTo>
                <a:lnTo>
                  <a:pt x="422731" y="179429"/>
                </a:lnTo>
                <a:lnTo>
                  <a:pt x="475447" y="179429"/>
                </a:lnTo>
                <a:lnTo>
                  <a:pt x="479883" y="174253"/>
                </a:lnTo>
                <a:lnTo>
                  <a:pt x="484551" y="166864"/>
                </a:lnTo>
                <a:lnTo>
                  <a:pt x="464448" y="155304"/>
                </a:lnTo>
                <a:close/>
              </a:path>
              <a:path w="914400" h="201929">
                <a:moveTo>
                  <a:pt x="475887" y="82678"/>
                </a:moveTo>
                <a:lnTo>
                  <a:pt x="423988" y="82678"/>
                </a:lnTo>
                <a:lnTo>
                  <a:pt x="436365" y="84405"/>
                </a:lnTo>
                <a:lnTo>
                  <a:pt x="447610" y="89337"/>
                </a:lnTo>
                <a:lnTo>
                  <a:pt x="457348" y="97096"/>
                </a:lnTo>
                <a:lnTo>
                  <a:pt x="465201" y="107305"/>
                </a:lnTo>
                <a:lnTo>
                  <a:pt x="485054" y="95745"/>
                </a:lnTo>
                <a:lnTo>
                  <a:pt x="475887" y="82678"/>
                </a:lnTo>
                <a:close/>
              </a:path>
              <a:path w="914400" h="201929">
                <a:moveTo>
                  <a:pt x="532207" y="10554"/>
                </a:moveTo>
                <a:lnTo>
                  <a:pt x="512856" y="10554"/>
                </a:lnTo>
                <a:lnTo>
                  <a:pt x="505317" y="17591"/>
                </a:lnTo>
                <a:lnTo>
                  <a:pt x="505317" y="37443"/>
                </a:lnTo>
                <a:lnTo>
                  <a:pt x="512856" y="44731"/>
                </a:lnTo>
                <a:lnTo>
                  <a:pt x="532207" y="44731"/>
                </a:lnTo>
                <a:lnTo>
                  <a:pt x="539997" y="37443"/>
                </a:lnTo>
                <a:lnTo>
                  <a:pt x="539997" y="18093"/>
                </a:lnTo>
                <a:lnTo>
                  <a:pt x="532207" y="10554"/>
                </a:lnTo>
                <a:close/>
              </a:path>
              <a:path w="914400" h="201929">
                <a:moveTo>
                  <a:pt x="534468" y="63830"/>
                </a:moveTo>
                <a:lnTo>
                  <a:pt x="510343" y="63830"/>
                </a:lnTo>
                <a:lnTo>
                  <a:pt x="510343" y="198527"/>
                </a:lnTo>
                <a:lnTo>
                  <a:pt x="534468" y="198527"/>
                </a:lnTo>
                <a:lnTo>
                  <a:pt x="534468" y="63830"/>
                </a:lnTo>
                <a:close/>
              </a:path>
              <a:path w="914400" h="201929">
                <a:moveTo>
                  <a:pt x="604862" y="84437"/>
                </a:moveTo>
                <a:lnTo>
                  <a:pt x="580989" y="84437"/>
                </a:lnTo>
                <a:lnTo>
                  <a:pt x="580989" y="151283"/>
                </a:lnTo>
                <a:lnTo>
                  <a:pt x="583601" y="171890"/>
                </a:lnTo>
                <a:lnTo>
                  <a:pt x="583710" y="172746"/>
                </a:lnTo>
                <a:lnTo>
                  <a:pt x="591826" y="188601"/>
                </a:lnTo>
                <a:lnTo>
                  <a:pt x="605266" y="198425"/>
                </a:lnTo>
                <a:lnTo>
                  <a:pt x="623961" y="201794"/>
                </a:lnTo>
                <a:lnTo>
                  <a:pt x="634241" y="201088"/>
                </a:lnTo>
                <a:lnTo>
                  <a:pt x="643625" y="198967"/>
                </a:lnTo>
                <a:lnTo>
                  <a:pt x="652162" y="195433"/>
                </a:lnTo>
                <a:lnTo>
                  <a:pt x="659897" y="190486"/>
                </a:lnTo>
                <a:lnTo>
                  <a:pt x="654640" y="179680"/>
                </a:lnTo>
                <a:lnTo>
                  <a:pt x="626725" y="179680"/>
                </a:lnTo>
                <a:lnTo>
                  <a:pt x="617160" y="178027"/>
                </a:lnTo>
                <a:lnTo>
                  <a:pt x="610328" y="173052"/>
                </a:lnTo>
                <a:lnTo>
                  <a:pt x="606229" y="164731"/>
                </a:lnTo>
                <a:lnTo>
                  <a:pt x="604862" y="153042"/>
                </a:lnTo>
                <a:lnTo>
                  <a:pt x="604862" y="84437"/>
                </a:lnTo>
                <a:close/>
              </a:path>
              <a:path w="914400" h="201929">
                <a:moveTo>
                  <a:pt x="650850" y="171890"/>
                </a:moveTo>
                <a:lnTo>
                  <a:pt x="642557" y="177167"/>
                </a:lnTo>
                <a:lnTo>
                  <a:pt x="634516" y="179680"/>
                </a:lnTo>
                <a:lnTo>
                  <a:pt x="654640" y="179680"/>
                </a:lnTo>
                <a:lnTo>
                  <a:pt x="650850" y="171890"/>
                </a:lnTo>
                <a:close/>
              </a:path>
              <a:path w="914400" h="201929">
                <a:moveTo>
                  <a:pt x="652609" y="63830"/>
                </a:moveTo>
                <a:lnTo>
                  <a:pt x="557115" y="63830"/>
                </a:lnTo>
                <a:lnTo>
                  <a:pt x="557115" y="84437"/>
                </a:lnTo>
                <a:lnTo>
                  <a:pt x="652609" y="84437"/>
                </a:lnTo>
                <a:lnTo>
                  <a:pt x="652609" y="63830"/>
                </a:lnTo>
                <a:close/>
              </a:path>
              <a:path w="914400" h="201929">
                <a:moveTo>
                  <a:pt x="604862" y="16083"/>
                </a:moveTo>
                <a:lnTo>
                  <a:pt x="581240" y="16083"/>
                </a:lnTo>
                <a:lnTo>
                  <a:pt x="581240" y="63830"/>
                </a:lnTo>
                <a:lnTo>
                  <a:pt x="604862" y="63830"/>
                </a:lnTo>
                <a:lnTo>
                  <a:pt x="604862" y="16083"/>
                </a:lnTo>
                <a:close/>
              </a:path>
              <a:path w="914400" h="201929">
                <a:moveTo>
                  <a:pt x="712107" y="84437"/>
                </a:moveTo>
                <a:lnTo>
                  <a:pt x="688233" y="84437"/>
                </a:lnTo>
                <a:lnTo>
                  <a:pt x="688233" y="151283"/>
                </a:lnTo>
                <a:lnTo>
                  <a:pt x="690846" y="171890"/>
                </a:lnTo>
                <a:lnTo>
                  <a:pt x="690954" y="172746"/>
                </a:lnTo>
                <a:lnTo>
                  <a:pt x="699071" y="188601"/>
                </a:lnTo>
                <a:lnTo>
                  <a:pt x="712511" y="198425"/>
                </a:lnTo>
                <a:lnTo>
                  <a:pt x="731206" y="201794"/>
                </a:lnTo>
                <a:lnTo>
                  <a:pt x="741485" y="201088"/>
                </a:lnTo>
                <a:lnTo>
                  <a:pt x="750870" y="198967"/>
                </a:lnTo>
                <a:lnTo>
                  <a:pt x="759406" y="195433"/>
                </a:lnTo>
                <a:lnTo>
                  <a:pt x="767142" y="190486"/>
                </a:lnTo>
                <a:lnTo>
                  <a:pt x="761885" y="179680"/>
                </a:lnTo>
                <a:lnTo>
                  <a:pt x="733970" y="179680"/>
                </a:lnTo>
                <a:lnTo>
                  <a:pt x="724405" y="178027"/>
                </a:lnTo>
                <a:lnTo>
                  <a:pt x="717573" y="173052"/>
                </a:lnTo>
                <a:lnTo>
                  <a:pt x="713473" y="164731"/>
                </a:lnTo>
                <a:lnTo>
                  <a:pt x="712107" y="153042"/>
                </a:lnTo>
                <a:lnTo>
                  <a:pt x="712107" y="84437"/>
                </a:lnTo>
                <a:close/>
              </a:path>
              <a:path w="914400" h="201929">
                <a:moveTo>
                  <a:pt x="758095" y="171890"/>
                </a:moveTo>
                <a:lnTo>
                  <a:pt x="749802" y="177167"/>
                </a:lnTo>
                <a:lnTo>
                  <a:pt x="741760" y="179680"/>
                </a:lnTo>
                <a:lnTo>
                  <a:pt x="761885" y="179680"/>
                </a:lnTo>
                <a:lnTo>
                  <a:pt x="758095" y="171890"/>
                </a:lnTo>
                <a:close/>
              </a:path>
              <a:path w="914400" h="201929">
                <a:moveTo>
                  <a:pt x="759854" y="63830"/>
                </a:moveTo>
                <a:lnTo>
                  <a:pt x="664359" y="63830"/>
                </a:lnTo>
                <a:lnTo>
                  <a:pt x="664359" y="84437"/>
                </a:lnTo>
                <a:lnTo>
                  <a:pt x="759854" y="84437"/>
                </a:lnTo>
                <a:lnTo>
                  <a:pt x="759854" y="63830"/>
                </a:lnTo>
                <a:close/>
              </a:path>
              <a:path w="914400" h="201929">
                <a:moveTo>
                  <a:pt x="712107" y="16083"/>
                </a:moveTo>
                <a:lnTo>
                  <a:pt x="688484" y="16083"/>
                </a:lnTo>
                <a:lnTo>
                  <a:pt x="688484" y="63830"/>
                </a:lnTo>
                <a:lnTo>
                  <a:pt x="712107" y="63830"/>
                </a:lnTo>
                <a:lnTo>
                  <a:pt x="712107" y="16083"/>
                </a:lnTo>
                <a:close/>
              </a:path>
              <a:path w="914400" h="201929">
                <a:moveTo>
                  <a:pt x="844780" y="0"/>
                </a:moveTo>
                <a:lnTo>
                  <a:pt x="815378" y="0"/>
                </a:lnTo>
                <a:lnTo>
                  <a:pt x="838749" y="41967"/>
                </a:lnTo>
                <a:lnTo>
                  <a:pt x="859607" y="41967"/>
                </a:lnTo>
                <a:lnTo>
                  <a:pt x="844780" y="0"/>
                </a:lnTo>
                <a:close/>
              </a:path>
              <a:path w="914400" h="201929">
                <a:moveTo>
                  <a:pt x="843524" y="60563"/>
                </a:moveTo>
                <a:lnTo>
                  <a:pt x="805499" y="71695"/>
                </a:lnTo>
                <a:lnTo>
                  <a:pt x="780918" y="102656"/>
                </a:lnTo>
                <a:lnTo>
                  <a:pt x="776175" y="130174"/>
                </a:lnTo>
                <a:lnTo>
                  <a:pt x="777357" y="144788"/>
                </a:lnTo>
                <a:lnTo>
                  <a:pt x="795274" y="181188"/>
                </a:lnTo>
                <a:lnTo>
                  <a:pt x="829624" y="200518"/>
                </a:lnTo>
                <a:lnTo>
                  <a:pt x="843524" y="201794"/>
                </a:lnTo>
                <a:lnTo>
                  <a:pt x="857518" y="200385"/>
                </a:lnTo>
                <a:lnTo>
                  <a:pt x="870099" y="196172"/>
                </a:lnTo>
                <a:lnTo>
                  <a:pt x="881266" y="189178"/>
                </a:lnTo>
                <a:lnTo>
                  <a:pt x="890768" y="179680"/>
                </a:lnTo>
                <a:lnTo>
                  <a:pt x="846288" y="179680"/>
                </a:lnTo>
                <a:lnTo>
                  <a:pt x="836440" y="178789"/>
                </a:lnTo>
                <a:lnTo>
                  <a:pt x="803724" y="149995"/>
                </a:lnTo>
                <a:lnTo>
                  <a:pt x="800551" y="131179"/>
                </a:lnTo>
                <a:lnTo>
                  <a:pt x="801348" y="121382"/>
                </a:lnTo>
                <a:lnTo>
                  <a:pt x="827629" y="86227"/>
                </a:lnTo>
                <a:lnTo>
                  <a:pt x="846288" y="82678"/>
                </a:lnTo>
                <a:lnTo>
                  <a:pt x="890266" y="82678"/>
                </a:lnTo>
                <a:lnTo>
                  <a:pt x="880983" y="73391"/>
                </a:lnTo>
                <a:lnTo>
                  <a:pt x="869722" y="66249"/>
                </a:lnTo>
                <a:lnTo>
                  <a:pt x="857235" y="61981"/>
                </a:lnTo>
                <a:lnTo>
                  <a:pt x="843524" y="60563"/>
                </a:lnTo>
                <a:close/>
              </a:path>
              <a:path w="914400" h="201929">
                <a:moveTo>
                  <a:pt x="914139" y="179429"/>
                </a:moveTo>
                <a:lnTo>
                  <a:pt x="891020" y="179429"/>
                </a:lnTo>
                <a:lnTo>
                  <a:pt x="891020" y="198527"/>
                </a:lnTo>
                <a:lnTo>
                  <a:pt x="914139" y="198527"/>
                </a:lnTo>
                <a:lnTo>
                  <a:pt x="914139" y="179429"/>
                </a:lnTo>
                <a:close/>
              </a:path>
              <a:path w="914400" h="201929">
                <a:moveTo>
                  <a:pt x="890266" y="82678"/>
                </a:moveTo>
                <a:lnTo>
                  <a:pt x="846288" y="82678"/>
                </a:lnTo>
                <a:lnTo>
                  <a:pt x="856140" y="83569"/>
                </a:lnTo>
                <a:lnTo>
                  <a:pt x="864978" y="86227"/>
                </a:lnTo>
                <a:lnTo>
                  <a:pt x="891735" y="121382"/>
                </a:lnTo>
                <a:lnTo>
                  <a:pt x="892507" y="131179"/>
                </a:lnTo>
                <a:lnTo>
                  <a:pt x="891698" y="140976"/>
                </a:lnTo>
                <a:lnTo>
                  <a:pt x="864978" y="176130"/>
                </a:lnTo>
                <a:lnTo>
                  <a:pt x="846288" y="179680"/>
                </a:lnTo>
                <a:lnTo>
                  <a:pt x="890768" y="179680"/>
                </a:lnTo>
                <a:lnTo>
                  <a:pt x="891020" y="179429"/>
                </a:lnTo>
                <a:lnTo>
                  <a:pt x="914139" y="179429"/>
                </a:lnTo>
                <a:lnTo>
                  <a:pt x="914139" y="83432"/>
                </a:lnTo>
                <a:lnTo>
                  <a:pt x="891020" y="83432"/>
                </a:lnTo>
                <a:lnTo>
                  <a:pt x="890266" y="82678"/>
                </a:lnTo>
                <a:close/>
              </a:path>
              <a:path w="914400" h="201929">
                <a:moveTo>
                  <a:pt x="914139" y="63830"/>
                </a:moveTo>
                <a:lnTo>
                  <a:pt x="891020" y="63830"/>
                </a:lnTo>
                <a:lnTo>
                  <a:pt x="891020" y="83432"/>
                </a:lnTo>
                <a:lnTo>
                  <a:pt x="914139" y="83432"/>
                </a:lnTo>
                <a:lnTo>
                  <a:pt x="914139" y="63830"/>
                </a:lnTo>
                <a:close/>
              </a:path>
            </a:pathLst>
          </a:custGeom>
          <a:solidFill>
            <a:srgbClr val="000000"/>
          </a:solidFill>
        </p:spPr>
        <p:txBody>
          <a:bodyPr wrap="square" lIns="0" tIns="0" rIns="0" bIns="0" rtlCol="0"/>
          <a:lstStyle/>
          <a:p>
            <a:endParaRPr sz="641"/>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49068" y="1106534"/>
            <a:ext cx="4210219" cy="1068288"/>
          </a:xfrm>
          <a:prstGeom prst="rect">
            <a:avLst/>
          </a:prstGeom>
        </p:spPr>
      </p:pic>
      <p:sp>
        <p:nvSpPr>
          <p:cNvPr id="3" name="object 3"/>
          <p:cNvSpPr/>
          <p:nvPr/>
        </p:nvSpPr>
        <p:spPr>
          <a:xfrm>
            <a:off x="531587" y="613557"/>
            <a:ext cx="2356018" cy="291109"/>
          </a:xfrm>
          <a:custGeom>
            <a:avLst/>
            <a:gdLst/>
            <a:ahLst/>
            <a:cxnLst/>
            <a:rect l="l" t="t" r="r" b="b"/>
            <a:pathLst>
              <a:path w="5180330" h="640080">
                <a:moveTo>
                  <a:pt x="228684" y="10889"/>
                </a:moveTo>
                <a:lnTo>
                  <a:pt x="0" y="10889"/>
                </a:lnTo>
                <a:lnTo>
                  <a:pt x="0" y="629928"/>
                </a:lnTo>
                <a:lnTo>
                  <a:pt x="123975" y="629928"/>
                </a:lnTo>
                <a:lnTo>
                  <a:pt x="123975" y="416322"/>
                </a:lnTo>
                <a:lnTo>
                  <a:pt x="219469" y="416322"/>
                </a:lnTo>
                <a:lnTo>
                  <a:pt x="273028" y="412723"/>
                </a:lnTo>
                <a:lnTo>
                  <a:pt x="319362" y="401977"/>
                </a:lnTo>
                <a:lnTo>
                  <a:pt x="358470" y="384163"/>
                </a:lnTo>
                <a:lnTo>
                  <a:pt x="390354" y="359360"/>
                </a:lnTo>
                <a:lnTo>
                  <a:pt x="415157" y="328720"/>
                </a:lnTo>
                <a:lnTo>
                  <a:pt x="428004" y="304074"/>
                </a:lnTo>
                <a:lnTo>
                  <a:pt x="123975" y="304074"/>
                </a:lnTo>
                <a:lnTo>
                  <a:pt x="123975" y="125650"/>
                </a:lnTo>
                <a:lnTo>
                  <a:pt x="428216" y="125650"/>
                </a:lnTo>
                <a:lnTo>
                  <a:pt x="416217" y="101606"/>
                </a:lnTo>
                <a:lnTo>
                  <a:pt x="392029" y="70364"/>
                </a:lnTo>
                <a:lnTo>
                  <a:pt x="361559" y="44461"/>
                </a:lnTo>
                <a:lnTo>
                  <a:pt x="324178" y="25863"/>
                </a:lnTo>
                <a:lnTo>
                  <a:pt x="279886" y="14646"/>
                </a:lnTo>
                <a:lnTo>
                  <a:pt x="228684" y="10889"/>
                </a:lnTo>
                <a:close/>
              </a:path>
              <a:path w="5180330" h="640080">
                <a:moveTo>
                  <a:pt x="428216" y="125650"/>
                </a:moveTo>
                <a:lnTo>
                  <a:pt x="230359" y="125650"/>
                </a:lnTo>
                <a:lnTo>
                  <a:pt x="268172" y="132443"/>
                </a:lnTo>
                <a:lnTo>
                  <a:pt x="296640" y="151094"/>
                </a:lnTo>
                <a:lnTo>
                  <a:pt x="314584" y="179012"/>
                </a:lnTo>
                <a:lnTo>
                  <a:pt x="320827" y="213606"/>
                </a:lnTo>
                <a:lnTo>
                  <a:pt x="314597" y="248945"/>
                </a:lnTo>
                <a:lnTo>
                  <a:pt x="296116" y="277687"/>
                </a:lnTo>
                <a:lnTo>
                  <a:pt x="265698" y="297006"/>
                </a:lnTo>
                <a:lnTo>
                  <a:pt x="223658" y="304074"/>
                </a:lnTo>
                <a:lnTo>
                  <a:pt x="428004" y="304074"/>
                </a:lnTo>
                <a:lnTo>
                  <a:pt x="432971" y="294546"/>
                </a:lnTo>
                <a:lnTo>
                  <a:pt x="443716" y="256759"/>
                </a:lnTo>
                <a:lnTo>
                  <a:pt x="447316" y="215281"/>
                </a:lnTo>
                <a:lnTo>
                  <a:pt x="443860" y="174143"/>
                </a:lnTo>
                <a:lnTo>
                  <a:pt x="433494" y="136226"/>
                </a:lnTo>
                <a:lnTo>
                  <a:pt x="428216" y="125650"/>
                </a:lnTo>
                <a:close/>
              </a:path>
              <a:path w="5180330" h="640080">
                <a:moveTo>
                  <a:pt x="787973" y="0"/>
                </a:moveTo>
                <a:lnTo>
                  <a:pt x="735394" y="3725"/>
                </a:lnTo>
                <a:lnTo>
                  <a:pt x="686193" y="14930"/>
                </a:lnTo>
                <a:lnTo>
                  <a:pt x="640328" y="33654"/>
                </a:lnTo>
                <a:lnTo>
                  <a:pt x="597761" y="59937"/>
                </a:lnTo>
                <a:lnTo>
                  <a:pt x="558451" y="93819"/>
                </a:lnTo>
                <a:lnTo>
                  <a:pt x="524978" y="133122"/>
                </a:lnTo>
                <a:lnTo>
                  <a:pt x="498943" y="175642"/>
                </a:lnTo>
                <a:lnTo>
                  <a:pt x="480347" y="221379"/>
                </a:lnTo>
                <a:lnTo>
                  <a:pt x="469189" y="270333"/>
                </a:lnTo>
                <a:lnTo>
                  <a:pt x="465589" y="320827"/>
                </a:lnTo>
                <a:lnTo>
                  <a:pt x="465470" y="322503"/>
                </a:lnTo>
                <a:lnTo>
                  <a:pt x="469182" y="374572"/>
                </a:lnTo>
                <a:lnTo>
                  <a:pt x="480293" y="423224"/>
                </a:lnTo>
                <a:lnTo>
                  <a:pt x="498762" y="468459"/>
                </a:lnTo>
                <a:lnTo>
                  <a:pt x="524549" y="510275"/>
                </a:lnTo>
                <a:lnTo>
                  <a:pt x="557613" y="548674"/>
                </a:lnTo>
                <a:lnTo>
                  <a:pt x="596200" y="581651"/>
                </a:lnTo>
                <a:lnTo>
                  <a:pt x="638526" y="607230"/>
                </a:lnTo>
                <a:lnTo>
                  <a:pt x="684510" y="625451"/>
                </a:lnTo>
                <a:lnTo>
                  <a:pt x="734074" y="636355"/>
                </a:lnTo>
                <a:lnTo>
                  <a:pt x="787135" y="639980"/>
                </a:lnTo>
                <a:lnTo>
                  <a:pt x="838780" y="636355"/>
                </a:lnTo>
                <a:lnTo>
                  <a:pt x="839701" y="636355"/>
                </a:lnTo>
                <a:lnTo>
                  <a:pt x="889519" y="625103"/>
                </a:lnTo>
                <a:lnTo>
                  <a:pt x="935383" y="606507"/>
                </a:lnTo>
                <a:lnTo>
                  <a:pt x="977749" y="580472"/>
                </a:lnTo>
                <a:lnTo>
                  <a:pt x="1016657" y="546999"/>
                </a:lnTo>
                <a:lnTo>
                  <a:pt x="1042259" y="517680"/>
                </a:lnTo>
                <a:lnTo>
                  <a:pt x="787973" y="517680"/>
                </a:lnTo>
                <a:lnTo>
                  <a:pt x="748707" y="514212"/>
                </a:lnTo>
                <a:lnTo>
                  <a:pt x="679599" y="486228"/>
                </a:lnTo>
                <a:lnTo>
                  <a:pt x="649757" y="461556"/>
                </a:lnTo>
                <a:lnTo>
                  <a:pt x="625569" y="431557"/>
                </a:lnTo>
                <a:lnTo>
                  <a:pt x="597926" y="361193"/>
                </a:lnTo>
                <a:lnTo>
                  <a:pt x="594471" y="320827"/>
                </a:lnTo>
                <a:lnTo>
                  <a:pt x="597939" y="280331"/>
                </a:lnTo>
                <a:lnTo>
                  <a:pt x="608397" y="243133"/>
                </a:lnTo>
                <a:lnTo>
                  <a:pt x="650595" y="179261"/>
                </a:lnTo>
                <a:lnTo>
                  <a:pt x="680306" y="154458"/>
                </a:lnTo>
                <a:lnTo>
                  <a:pt x="748838" y="125899"/>
                </a:lnTo>
                <a:lnTo>
                  <a:pt x="787973" y="122299"/>
                </a:lnTo>
                <a:lnTo>
                  <a:pt x="1041268" y="122299"/>
                </a:lnTo>
                <a:lnTo>
                  <a:pt x="1016657" y="93819"/>
                </a:lnTo>
                <a:lnTo>
                  <a:pt x="977756" y="59937"/>
                </a:lnTo>
                <a:lnTo>
                  <a:pt x="935436" y="33654"/>
                </a:lnTo>
                <a:lnTo>
                  <a:pt x="889700" y="14930"/>
                </a:lnTo>
                <a:lnTo>
                  <a:pt x="840545" y="3725"/>
                </a:lnTo>
                <a:lnTo>
                  <a:pt x="787973" y="0"/>
                </a:lnTo>
                <a:close/>
              </a:path>
              <a:path w="5180330" h="640080">
                <a:moveTo>
                  <a:pt x="1041268" y="122299"/>
                </a:moveTo>
                <a:lnTo>
                  <a:pt x="787973" y="122299"/>
                </a:lnTo>
                <a:lnTo>
                  <a:pt x="827108" y="125899"/>
                </a:lnTo>
                <a:lnTo>
                  <a:pt x="862944" y="136645"/>
                </a:lnTo>
                <a:lnTo>
                  <a:pt x="925351" y="179261"/>
                </a:lnTo>
                <a:lnTo>
                  <a:pt x="950084" y="209391"/>
                </a:lnTo>
                <a:lnTo>
                  <a:pt x="978006" y="279978"/>
                </a:lnTo>
                <a:lnTo>
                  <a:pt x="981475" y="320827"/>
                </a:lnTo>
                <a:lnTo>
                  <a:pt x="978491" y="361193"/>
                </a:lnTo>
                <a:lnTo>
                  <a:pt x="968282" y="398103"/>
                </a:lnTo>
                <a:lnTo>
                  <a:pt x="926189" y="461556"/>
                </a:lnTo>
                <a:lnTo>
                  <a:pt x="896347" y="486228"/>
                </a:lnTo>
                <a:lnTo>
                  <a:pt x="827239" y="514212"/>
                </a:lnTo>
                <a:lnTo>
                  <a:pt x="787973" y="517680"/>
                </a:lnTo>
                <a:lnTo>
                  <a:pt x="1042259" y="517680"/>
                </a:lnTo>
                <a:lnTo>
                  <a:pt x="1076822" y="466180"/>
                </a:lnTo>
                <a:lnTo>
                  <a:pt x="1095546" y="420946"/>
                </a:lnTo>
                <a:lnTo>
                  <a:pt x="1106750" y="372495"/>
                </a:lnTo>
                <a:lnTo>
                  <a:pt x="1110355" y="322503"/>
                </a:lnTo>
                <a:lnTo>
                  <a:pt x="1110476" y="320827"/>
                </a:lnTo>
                <a:lnTo>
                  <a:pt x="1106835" y="270333"/>
                </a:lnTo>
                <a:lnTo>
                  <a:pt x="1106750" y="269153"/>
                </a:lnTo>
                <a:lnTo>
                  <a:pt x="1095546" y="220655"/>
                </a:lnTo>
                <a:lnTo>
                  <a:pt x="1076822" y="175294"/>
                </a:lnTo>
                <a:lnTo>
                  <a:pt x="1050597" y="133122"/>
                </a:lnTo>
                <a:lnTo>
                  <a:pt x="1041268" y="122299"/>
                </a:lnTo>
                <a:close/>
              </a:path>
              <a:path w="5180330" h="640080">
                <a:moveTo>
                  <a:pt x="1415100" y="10889"/>
                </a:moveTo>
                <a:lnTo>
                  <a:pt x="1178040" y="10889"/>
                </a:lnTo>
                <a:lnTo>
                  <a:pt x="1178040" y="629928"/>
                </a:lnTo>
                <a:lnTo>
                  <a:pt x="1302015" y="629928"/>
                </a:lnTo>
                <a:lnTo>
                  <a:pt x="1302015" y="404595"/>
                </a:lnTo>
                <a:lnTo>
                  <a:pt x="1511272" y="404595"/>
                </a:lnTo>
                <a:lnTo>
                  <a:pt x="1501380" y="388679"/>
                </a:lnTo>
                <a:lnTo>
                  <a:pt x="1546615" y="365914"/>
                </a:lnTo>
                <a:lnTo>
                  <a:pt x="1581797" y="334827"/>
                </a:lnTo>
                <a:lnTo>
                  <a:pt x="1606927" y="296944"/>
                </a:lnTo>
                <a:lnTo>
                  <a:pt x="1608241" y="293184"/>
                </a:lnTo>
                <a:lnTo>
                  <a:pt x="1302015" y="293184"/>
                </a:lnTo>
                <a:lnTo>
                  <a:pt x="1302015" y="125650"/>
                </a:lnTo>
                <a:lnTo>
                  <a:pt x="1610673" y="125650"/>
                </a:lnTo>
                <a:lnTo>
                  <a:pt x="1596286" y="97706"/>
                </a:lnTo>
                <a:lnTo>
                  <a:pt x="1572582" y="67851"/>
                </a:lnTo>
                <a:lnTo>
                  <a:pt x="1542439" y="43048"/>
                </a:lnTo>
                <a:lnTo>
                  <a:pt x="1506092" y="25234"/>
                </a:lnTo>
                <a:lnTo>
                  <a:pt x="1463620" y="14489"/>
                </a:lnTo>
                <a:lnTo>
                  <a:pt x="1415100" y="10889"/>
                </a:lnTo>
                <a:close/>
              </a:path>
              <a:path w="5180330" h="640080">
                <a:moveTo>
                  <a:pt x="1511272" y="404595"/>
                </a:moveTo>
                <a:lnTo>
                  <a:pt x="1375730" y="404595"/>
                </a:lnTo>
                <a:lnTo>
                  <a:pt x="1506407" y="629928"/>
                </a:lnTo>
                <a:lnTo>
                  <a:pt x="1651324" y="629928"/>
                </a:lnTo>
                <a:lnTo>
                  <a:pt x="1511272" y="404595"/>
                </a:lnTo>
                <a:close/>
              </a:path>
              <a:path w="5180330" h="640080">
                <a:moveTo>
                  <a:pt x="1610673" y="125650"/>
                </a:moveTo>
                <a:lnTo>
                  <a:pt x="1414263" y="125650"/>
                </a:lnTo>
                <a:lnTo>
                  <a:pt x="1450230" y="132011"/>
                </a:lnTo>
                <a:lnTo>
                  <a:pt x="1477088" y="149524"/>
                </a:lnTo>
                <a:lnTo>
                  <a:pt x="1493894" y="175832"/>
                </a:lnTo>
                <a:lnTo>
                  <a:pt x="1499705" y="208580"/>
                </a:lnTo>
                <a:lnTo>
                  <a:pt x="1493724" y="241942"/>
                </a:lnTo>
                <a:lnTo>
                  <a:pt x="1475727" y="268787"/>
                </a:lnTo>
                <a:lnTo>
                  <a:pt x="1445636" y="286679"/>
                </a:lnTo>
                <a:lnTo>
                  <a:pt x="1403373" y="293184"/>
                </a:lnTo>
                <a:lnTo>
                  <a:pt x="1608241" y="293184"/>
                </a:lnTo>
                <a:lnTo>
                  <a:pt x="1622005" y="253794"/>
                </a:lnTo>
                <a:lnTo>
                  <a:pt x="1627031" y="206904"/>
                </a:lnTo>
                <a:lnTo>
                  <a:pt x="1623589" y="167154"/>
                </a:lnTo>
                <a:lnTo>
                  <a:pt x="1613314" y="130781"/>
                </a:lnTo>
                <a:lnTo>
                  <a:pt x="1610673" y="125650"/>
                </a:lnTo>
                <a:close/>
              </a:path>
              <a:path w="5180330" h="640080">
                <a:moveTo>
                  <a:pt x="1951884" y="10889"/>
                </a:moveTo>
                <a:lnTo>
                  <a:pt x="1709797" y="10889"/>
                </a:lnTo>
                <a:lnTo>
                  <a:pt x="1709797" y="629928"/>
                </a:lnTo>
                <a:lnTo>
                  <a:pt x="1946858" y="629928"/>
                </a:lnTo>
                <a:lnTo>
                  <a:pt x="2001145" y="626611"/>
                </a:lnTo>
                <a:lnTo>
                  <a:pt x="2050447" y="616659"/>
                </a:lnTo>
                <a:lnTo>
                  <a:pt x="2094804" y="600073"/>
                </a:lnTo>
                <a:lnTo>
                  <a:pt x="2134255" y="576853"/>
                </a:lnTo>
                <a:lnTo>
                  <a:pt x="2168841" y="546999"/>
                </a:lnTo>
                <a:lnTo>
                  <a:pt x="2198199" y="511421"/>
                </a:lnTo>
                <a:lnTo>
                  <a:pt x="2198449" y="510979"/>
                </a:lnTo>
                <a:lnTo>
                  <a:pt x="1833772" y="510979"/>
                </a:lnTo>
                <a:lnTo>
                  <a:pt x="1833772" y="129838"/>
                </a:lnTo>
                <a:lnTo>
                  <a:pt x="2198729" y="129838"/>
                </a:lnTo>
                <a:lnTo>
                  <a:pt x="2170516" y="94656"/>
                </a:lnTo>
                <a:lnTo>
                  <a:pt x="2136439" y="64393"/>
                </a:lnTo>
                <a:lnTo>
                  <a:pt x="2097538" y="40925"/>
                </a:lnTo>
                <a:lnTo>
                  <a:pt x="2053812" y="24212"/>
                </a:lnTo>
                <a:lnTo>
                  <a:pt x="2005260" y="14213"/>
                </a:lnTo>
                <a:lnTo>
                  <a:pt x="1951884" y="10889"/>
                </a:lnTo>
                <a:close/>
              </a:path>
              <a:path w="5180330" h="640080">
                <a:moveTo>
                  <a:pt x="2198729" y="129838"/>
                </a:moveTo>
                <a:lnTo>
                  <a:pt x="1952721" y="129838"/>
                </a:lnTo>
                <a:lnTo>
                  <a:pt x="1990587" y="133281"/>
                </a:lnTo>
                <a:lnTo>
                  <a:pt x="2023819" y="143555"/>
                </a:lnTo>
                <a:lnTo>
                  <a:pt x="2076697" y="184287"/>
                </a:lnTo>
                <a:lnTo>
                  <a:pt x="2109889" y="244809"/>
                </a:lnTo>
                <a:lnTo>
                  <a:pt x="2121093" y="319152"/>
                </a:lnTo>
                <a:lnTo>
                  <a:pt x="2118279" y="358876"/>
                </a:lnTo>
                <a:lnTo>
                  <a:pt x="2096002" y="427644"/>
                </a:lnTo>
                <a:lnTo>
                  <a:pt x="2052496" y="480234"/>
                </a:lnTo>
                <a:lnTo>
                  <a:pt x="1990587" y="507536"/>
                </a:lnTo>
                <a:lnTo>
                  <a:pt x="1952721" y="510979"/>
                </a:lnTo>
                <a:lnTo>
                  <a:pt x="2198449" y="510979"/>
                </a:lnTo>
                <a:lnTo>
                  <a:pt x="2220964" y="471059"/>
                </a:lnTo>
                <a:lnTo>
                  <a:pt x="2237174" y="425952"/>
                </a:lnTo>
                <a:lnTo>
                  <a:pt x="2246871" y="376141"/>
                </a:lnTo>
                <a:lnTo>
                  <a:pt x="2250095" y="321665"/>
                </a:lnTo>
                <a:lnTo>
                  <a:pt x="2246885" y="266372"/>
                </a:lnTo>
                <a:lnTo>
                  <a:pt x="2237282" y="216065"/>
                </a:lnTo>
                <a:lnTo>
                  <a:pt x="2221326" y="170703"/>
                </a:lnTo>
                <a:lnTo>
                  <a:pt x="2199057" y="130247"/>
                </a:lnTo>
                <a:lnTo>
                  <a:pt x="2198729" y="129838"/>
                </a:lnTo>
                <a:close/>
              </a:path>
              <a:path w="5180330" h="640080">
                <a:moveTo>
                  <a:pt x="2740577" y="10889"/>
                </a:moveTo>
                <a:lnTo>
                  <a:pt x="2320904" y="10889"/>
                </a:lnTo>
                <a:lnTo>
                  <a:pt x="2320904" y="629928"/>
                </a:lnTo>
                <a:lnTo>
                  <a:pt x="2740577" y="629928"/>
                </a:lnTo>
                <a:lnTo>
                  <a:pt x="2740577" y="514329"/>
                </a:lnTo>
                <a:lnTo>
                  <a:pt x="2445717" y="514329"/>
                </a:lnTo>
                <a:lnTo>
                  <a:pt x="2445717" y="375276"/>
                </a:lnTo>
                <a:lnTo>
                  <a:pt x="2718798" y="375276"/>
                </a:lnTo>
                <a:lnTo>
                  <a:pt x="2718798" y="259677"/>
                </a:lnTo>
                <a:lnTo>
                  <a:pt x="2445717" y="259677"/>
                </a:lnTo>
                <a:lnTo>
                  <a:pt x="2445717" y="126488"/>
                </a:lnTo>
                <a:lnTo>
                  <a:pt x="2740577" y="126488"/>
                </a:lnTo>
                <a:lnTo>
                  <a:pt x="2740577" y="10889"/>
                </a:lnTo>
                <a:close/>
              </a:path>
              <a:path w="5180330" h="640080">
                <a:moveTo>
                  <a:pt x="2899499" y="10889"/>
                </a:moveTo>
                <a:lnTo>
                  <a:pt x="2820758" y="10889"/>
                </a:lnTo>
                <a:lnTo>
                  <a:pt x="2820758" y="629928"/>
                </a:lnTo>
                <a:lnTo>
                  <a:pt x="2943058" y="629928"/>
                </a:lnTo>
                <a:lnTo>
                  <a:pt x="2943058" y="250463"/>
                </a:lnTo>
                <a:lnTo>
                  <a:pt x="3103949" y="250463"/>
                </a:lnTo>
                <a:lnTo>
                  <a:pt x="2899499" y="10889"/>
                </a:lnTo>
                <a:close/>
              </a:path>
              <a:path w="5180330" h="640080">
                <a:moveTo>
                  <a:pt x="3103949" y="250463"/>
                </a:moveTo>
                <a:lnTo>
                  <a:pt x="2943058" y="250463"/>
                </a:lnTo>
                <a:lnTo>
                  <a:pt x="3263886" y="629928"/>
                </a:lnTo>
                <a:lnTo>
                  <a:pt x="3348490" y="629928"/>
                </a:lnTo>
                <a:lnTo>
                  <a:pt x="3348490" y="393705"/>
                </a:lnTo>
                <a:lnTo>
                  <a:pt x="3226191" y="393705"/>
                </a:lnTo>
                <a:lnTo>
                  <a:pt x="3103949" y="250463"/>
                </a:lnTo>
                <a:close/>
              </a:path>
              <a:path w="5180330" h="640080">
                <a:moveTo>
                  <a:pt x="3348490" y="10889"/>
                </a:moveTo>
                <a:lnTo>
                  <a:pt x="3226191" y="10889"/>
                </a:lnTo>
                <a:lnTo>
                  <a:pt x="3226191" y="393705"/>
                </a:lnTo>
                <a:lnTo>
                  <a:pt x="3348490" y="393705"/>
                </a:lnTo>
                <a:lnTo>
                  <a:pt x="3348490" y="10889"/>
                </a:lnTo>
                <a:close/>
              </a:path>
              <a:path w="5180330" h="640080">
                <a:moveTo>
                  <a:pt x="3738799" y="0"/>
                </a:moveTo>
                <a:lnTo>
                  <a:pt x="3686220" y="3725"/>
                </a:lnTo>
                <a:lnTo>
                  <a:pt x="3637019" y="14930"/>
                </a:lnTo>
                <a:lnTo>
                  <a:pt x="3591155" y="33654"/>
                </a:lnTo>
                <a:lnTo>
                  <a:pt x="3548588" y="59937"/>
                </a:lnTo>
                <a:lnTo>
                  <a:pt x="3509277" y="93819"/>
                </a:lnTo>
                <a:lnTo>
                  <a:pt x="3475804" y="133122"/>
                </a:lnTo>
                <a:lnTo>
                  <a:pt x="3449769" y="175642"/>
                </a:lnTo>
                <a:lnTo>
                  <a:pt x="3431173" y="221379"/>
                </a:lnTo>
                <a:lnTo>
                  <a:pt x="3420015" y="270333"/>
                </a:lnTo>
                <a:lnTo>
                  <a:pt x="3416415" y="320827"/>
                </a:lnTo>
                <a:lnTo>
                  <a:pt x="3416296" y="322503"/>
                </a:lnTo>
                <a:lnTo>
                  <a:pt x="3420008" y="374572"/>
                </a:lnTo>
                <a:lnTo>
                  <a:pt x="3431119" y="423224"/>
                </a:lnTo>
                <a:lnTo>
                  <a:pt x="3449588" y="468459"/>
                </a:lnTo>
                <a:lnTo>
                  <a:pt x="3475375" y="510275"/>
                </a:lnTo>
                <a:lnTo>
                  <a:pt x="3508440" y="548674"/>
                </a:lnTo>
                <a:lnTo>
                  <a:pt x="3547026" y="581651"/>
                </a:lnTo>
                <a:lnTo>
                  <a:pt x="3589352" y="607230"/>
                </a:lnTo>
                <a:lnTo>
                  <a:pt x="3635337" y="625451"/>
                </a:lnTo>
                <a:lnTo>
                  <a:pt x="3684900" y="636355"/>
                </a:lnTo>
                <a:lnTo>
                  <a:pt x="3737961" y="639980"/>
                </a:lnTo>
                <a:lnTo>
                  <a:pt x="3789606" y="636355"/>
                </a:lnTo>
                <a:lnTo>
                  <a:pt x="3790527" y="636355"/>
                </a:lnTo>
                <a:lnTo>
                  <a:pt x="3840345" y="625103"/>
                </a:lnTo>
                <a:lnTo>
                  <a:pt x="3886209" y="606507"/>
                </a:lnTo>
                <a:lnTo>
                  <a:pt x="3928575" y="580472"/>
                </a:lnTo>
                <a:lnTo>
                  <a:pt x="3967483" y="546999"/>
                </a:lnTo>
                <a:lnTo>
                  <a:pt x="3993085" y="517680"/>
                </a:lnTo>
                <a:lnTo>
                  <a:pt x="3738799" y="517680"/>
                </a:lnTo>
                <a:lnTo>
                  <a:pt x="3699533" y="514212"/>
                </a:lnTo>
                <a:lnTo>
                  <a:pt x="3630426" y="486228"/>
                </a:lnTo>
                <a:lnTo>
                  <a:pt x="3600583" y="461556"/>
                </a:lnTo>
                <a:lnTo>
                  <a:pt x="3576396" y="431557"/>
                </a:lnTo>
                <a:lnTo>
                  <a:pt x="3548753" y="361193"/>
                </a:lnTo>
                <a:lnTo>
                  <a:pt x="3545297" y="320827"/>
                </a:lnTo>
                <a:lnTo>
                  <a:pt x="3548766" y="280331"/>
                </a:lnTo>
                <a:lnTo>
                  <a:pt x="3559224" y="243133"/>
                </a:lnTo>
                <a:lnTo>
                  <a:pt x="3601421" y="179261"/>
                </a:lnTo>
                <a:lnTo>
                  <a:pt x="3631132" y="154458"/>
                </a:lnTo>
                <a:lnTo>
                  <a:pt x="3699664" y="125899"/>
                </a:lnTo>
                <a:lnTo>
                  <a:pt x="3738799" y="122299"/>
                </a:lnTo>
                <a:lnTo>
                  <a:pt x="3992094" y="122299"/>
                </a:lnTo>
                <a:lnTo>
                  <a:pt x="3967483" y="93819"/>
                </a:lnTo>
                <a:lnTo>
                  <a:pt x="3928582" y="59937"/>
                </a:lnTo>
                <a:lnTo>
                  <a:pt x="3886263" y="33654"/>
                </a:lnTo>
                <a:lnTo>
                  <a:pt x="3840526" y="14930"/>
                </a:lnTo>
                <a:lnTo>
                  <a:pt x="3791371" y="3725"/>
                </a:lnTo>
                <a:lnTo>
                  <a:pt x="3738799" y="0"/>
                </a:lnTo>
                <a:close/>
              </a:path>
              <a:path w="5180330" h="640080">
                <a:moveTo>
                  <a:pt x="3992094" y="122299"/>
                </a:moveTo>
                <a:lnTo>
                  <a:pt x="3738799" y="122299"/>
                </a:lnTo>
                <a:lnTo>
                  <a:pt x="3777934" y="125899"/>
                </a:lnTo>
                <a:lnTo>
                  <a:pt x="3813771" y="136645"/>
                </a:lnTo>
                <a:lnTo>
                  <a:pt x="3876177" y="179261"/>
                </a:lnTo>
                <a:lnTo>
                  <a:pt x="3900911" y="209391"/>
                </a:lnTo>
                <a:lnTo>
                  <a:pt x="3928833" y="279978"/>
                </a:lnTo>
                <a:lnTo>
                  <a:pt x="3932301" y="320827"/>
                </a:lnTo>
                <a:lnTo>
                  <a:pt x="3929317" y="361193"/>
                </a:lnTo>
                <a:lnTo>
                  <a:pt x="3919108" y="398103"/>
                </a:lnTo>
                <a:lnTo>
                  <a:pt x="3877015" y="461556"/>
                </a:lnTo>
                <a:lnTo>
                  <a:pt x="3847173" y="486228"/>
                </a:lnTo>
                <a:lnTo>
                  <a:pt x="3778065" y="514212"/>
                </a:lnTo>
                <a:lnTo>
                  <a:pt x="3738799" y="517680"/>
                </a:lnTo>
                <a:lnTo>
                  <a:pt x="3993085" y="517680"/>
                </a:lnTo>
                <a:lnTo>
                  <a:pt x="4027648" y="466180"/>
                </a:lnTo>
                <a:lnTo>
                  <a:pt x="4046372" y="420946"/>
                </a:lnTo>
                <a:lnTo>
                  <a:pt x="4057576" y="372495"/>
                </a:lnTo>
                <a:lnTo>
                  <a:pt x="4061182" y="322503"/>
                </a:lnTo>
                <a:lnTo>
                  <a:pt x="4061302" y="320827"/>
                </a:lnTo>
                <a:lnTo>
                  <a:pt x="4057662" y="270333"/>
                </a:lnTo>
                <a:lnTo>
                  <a:pt x="4046372" y="220655"/>
                </a:lnTo>
                <a:lnTo>
                  <a:pt x="4027648" y="175294"/>
                </a:lnTo>
                <a:lnTo>
                  <a:pt x="4001424" y="133122"/>
                </a:lnTo>
                <a:lnTo>
                  <a:pt x="3992094" y="122299"/>
                </a:lnTo>
                <a:close/>
              </a:path>
              <a:path w="5180330" h="640080">
                <a:moveTo>
                  <a:pt x="4207607" y="10889"/>
                </a:moveTo>
                <a:lnTo>
                  <a:pt x="4128866" y="10889"/>
                </a:lnTo>
                <a:lnTo>
                  <a:pt x="4128866" y="629928"/>
                </a:lnTo>
                <a:lnTo>
                  <a:pt x="4251166" y="629928"/>
                </a:lnTo>
                <a:lnTo>
                  <a:pt x="4251166" y="250463"/>
                </a:lnTo>
                <a:lnTo>
                  <a:pt x="4412057" y="250463"/>
                </a:lnTo>
                <a:lnTo>
                  <a:pt x="4207607" y="10889"/>
                </a:lnTo>
                <a:close/>
              </a:path>
              <a:path w="5180330" h="640080">
                <a:moveTo>
                  <a:pt x="4412057" y="250463"/>
                </a:moveTo>
                <a:lnTo>
                  <a:pt x="4251166" y="250463"/>
                </a:lnTo>
                <a:lnTo>
                  <a:pt x="4571994" y="629928"/>
                </a:lnTo>
                <a:lnTo>
                  <a:pt x="4656599" y="629928"/>
                </a:lnTo>
                <a:lnTo>
                  <a:pt x="4656599" y="393705"/>
                </a:lnTo>
                <a:lnTo>
                  <a:pt x="4534299" y="393705"/>
                </a:lnTo>
                <a:lnTo>
                  <a:pt x="4412057" y="250463"/>
                </a:lnTo>
                <a:close/>
              </a:path>
              <a:path w="5180330" h="640080">
                <a:moveTo>
                  <a:pt x="4656599" y="10889"/>
                </a:moveTo>
                <a:lnTo>
                  <a:pt x="4534299" y="10889"/>
                </a:lnTo>
                <a:lnTo>
                  <a:pt x="4534299" y="393705"/>
                </a:lnTo>
                <a:lnTo>
                  <a:pt x="4656599" y="393705"/>
                </a:lnTo>
                <a:lnTo>
                  <a:pt x="4656599" y="10889"/>
                </a:lnTo>
                <a:close/>
              </a:path>
              <a:path w="5180330" h="640080">
                <a:moveTo>
                  <a:pt x="5180097" y="10889"/>
                </a:moveTo>
                <a:lnTo>
                  <a:pt x="4760424" y="10889"/>
                </a:lnTo>
                <a:lnTo>
                  <a:pt x="4760424" y="629928"/>
                </a:lnTo>
                <a:lnTo>
                  <a:pt x="5180097" y="629928"/>
                </a:lnTo>
                <a:lnTo>
                  <a:pt x="5180097" y="514329"/>
                </a:lnTo>
                <a:lnTo>
                  <a:pt x="4885237" y="514329"/>
                </a:lnTo>
                <a:lnTo>
                  <a:pt x="4885237" y="375276"/>
                </a:lnTo>
                <a:lnTo>
                  <a:pt x="5158317" y="375276"/>
                </a:lnTo>
                <a:lnTo>
                  <a:pt x="5158317" y="259677"/>
                </a:lnTo>
                <a:lnTo>
                  <a:pt x="4885237" y="259677"/>
                </a:lnTo>
                <a:lnTo>
                  <a:pt x="4885237" y="126488"/>
                </a:lnTo>
                <a:lnTo>
                  <a:pt x="5180097" y="126488"/>
                </a:lnTo>
                <a:lnTo>
                  <a:pt x="5180097" y="10889"/>
                </a:lnTo>
                <a:close/>
              </a:path>
            </a:pathLst>
          </a:custGeom>
          <a:solidFill>
            <a:srgbClr val="000000"/>
          </a:solidFill>
        </p:spPr>
        <p:txBody>
          <a:bodyPr wrap="square" lIns="0" tIns="0" rIns="0" bIns="0" rtlCol="0"/>
          <a:lstStyle/>
          <a:p>
            <a:endParaRPr sz="641"/>
          </a:p>
        </p:txBody>
      </p:sp>
      <p:sp>
        <p:nvSpPr>
          <p:cNvPr id="4" name="object 4"/>
          <p:cNvSpPr/>
          <p:nvPr/>
        </p:nvSpPr>
        <p:spPr>
          <a:xfrm>
            <a:off x="544191" y="429506"/>
            <a:ext cx="643443" cy="66424"/>
          </a:xfrm>
          <a:custGeom>
            <a:avLst/>
            <a:gdLst/>
            <a:ahLst/>
            <a:cxnLst/>
            <a:rect l="l" t="t" r="r" b="b"/>
            <a:pathLst>
              <a:path w="1414780" h="146050">
                <a:moveTo>
                  <a:pt x="71521" y="0"/>
                </a:moveTo>
                <a:lnTo>
                  <a:pt x="31718" y="12121"/>
                </a:lnTo>
                <a:lnTo>
                  <a:pt x="5165" y="45413"/>
                </a:lnTo>
                <a:lnTo>
                  <a:pt x="0" y="73009"/>
                </a:lnTo>
                <a:lnTo>
                  <a:pt x="5053" y="100401"/>
                </a:lnTo>
                <a:lnTo>
                  <a:pt x="31560" y="133795"/>
                </a:lnTo>
                <a:lnTo>
                  <a:pt x="71521" y="145917"/>
                </a:lnTo>
                <a:lnTo>
                  <a:pt x="98179" y="140510"/>
                </a:lnTo>
                <a:lnTo>
                  <a:pt x="98432" y="140510"/>
                </a:lnTo>
                <a:lnTo>
                  <a:pt x="119977" y="125249"/>
                </a:lnTo>
                <a:lnTo>
                  <a:pt x="122605" y="120967"/>
                </a:lnTo>
                <a:lnTo>
                  <a:pt x="71521" y="120967"/>
                </a:lnTo>
                <a:lnTo>
                  <a:pt x="52912" y="117284"/>
                </a:lnTo>
                <a:lnTo>
                  <a:pt x="37994" y="107150"/>
                </a:lnTo>
                <a:lnTo>
                  <a:pt x="28080" y="91935"/>
                </a:lnTo>
                <a:lnTo>
                  <a:pt x="24522" y="73214"/>
                </a:lnTo>
                <a:lnTo>
                  <a:pt x="24483" y="73009"/>
                </a:lnTo>
                <a:lnTo>
                  <a:pt x="28066" y="53966"/>
                </a:lnTo>
                <a:lnTo>
                  <a:pt x="37955" y="38690"/>
                </a:lnTo>
                <a:lnTo>
                  <a:pt x="52869" y="28533"/>
                </a:lnTo>
                <a:lnTo>
                  <a:pt x="71521" y="24847"/>
                </a:lnTo>
                <a:lnTo>
                  <a:pt x="124643" y="24847"/>
                </a:lnTo>
                <a:lnTo>
                  <a:pt x="111336" y="12398"/>
                </a:lnTo>
                <a:lnTo>
                  <a:pt x="92622" y="3237"/>
                </a:lnTo>
                <a:lnTo>
                  <a:pt x="71521" y="0"/>
                </a:lnTo>
                <a:close/>
              </a:path>
              <a:path w="1414780" h="146050">
                <a:moveTo>
                  <a:pt x="139213" y="62579"/>
                </a:moveTo>
                <a:lnTo>
                  <a:pt x="61397" y="62579"/>
                </a:lnTo>
                <a:lnTo>
                  <a:pt x="61397" y="87325"/>
                </a:lnTo>
                <a:lnTo>
                  <a:pt x="113138" y="87325"/>
                </a:lnTo>
                <a:lnTo>
                  <a:pt x="107556" y="101382"/>
                </a:lnTo>
                <a:lnTo>
                  <a:pt x="98388" y="111968"/>
                </a:lnTo>
                <a:lnTo>
                  <a:pt x="86191" y="118644"/>
                </a:lnTo>
                <a:lnTo>
                  <a:pt x="71521" y="120967"/>
                </a:lnTo>
                <a:lnTo>
                  <a:pt x="122605" y="120967"/>
                </a:lnTo>
                <a:lnTo>
                  <a:pt x="134115" y="102217"/>
                </a:lnTo>
                <a:lnTo>
                  <a:pt x="139213" y="73214"/>
                </a:lnTo>
                <a:lnTo>
                  <a:pt x="139213" y="62579"/>
                </a:lnTo>
                <a:close/>
              </a:path>
              <a:path w="1414780" h="146050">
                <a:moveTo>
                  <a:pt x="124643" y="24847"/>
                </a:moveTo>
                <a:lnTo>
                  <a:pt x="71521" y="24847"/>
                </a:lnTo>
                <a:lnTo>
                  <a:pt x="84600" y="26685"/>
                </a:lnTo>
                <a:lnTo>
                  <a:pt x="96317" y="31954"/>
                </a:lnTo>
                <a:lnTo>
                  <a:pt x="106118" y="40291"/>
                </a:lnTo>
                <a:lnTo>
                  <a:pt x="113445" y="51331"/>
                </a:lnTo>
                <a:lnTo>
                  <a:pt x="137270" y="45196"/>
                </a:lnTo>
                <a:lnTo>
                  <a:pt x="126595" y="26685"/>
                </a:lnTo>
                <a:lnTo>
                  <a:pt x="124643" y="24847"/>
                </a:lnTo>
                <a:close/>
              </a:path>
              <a:path w="1414780" h="146050">
                <a:moveTo>
                  <a:pt x="277359" y="1431"/>
                </a:moveTo>
                <a:lnTo>
                  <a:pt x="173775" y="1431"/>
                </a:lnTo>
                <a:lnTo>
                  <a:pt x="173775" y="144588"/>
                </a:lnTo>
                <a:lnTo>
                  <a:pt x="277359" y="144588"/>
                </a:lnTo>
                <a:lnTo>
                  <a:pt x="277359" y="120047"/>
                </a:lnTo>
                <a:lnTo>
                  <a:pt x="198010" y="120047"/>
                </a:lnTo>
                <a:lnTo>
                  <a:pt x="198010" y="85178"/>
                </a:lnTo>
                <a:lnTo>
                  <a:pt x="264782" y="85178"/>
                </a:lnTo>
                <a:lnTo>
                  <a:pt x="264782" y="60739"/>
                </a:lnTo>
                <a:lnTo>
                  <a:pt x="198010" y="60739"/>
                </a:lnTo>
                <a:lnTo>
                  <a:pt x="198010" y="26177"/>
                </a:lnTo>
                <a:lnTo>
                  <a:pt x="277359" y="26177"/>
                </a:lnTo>
                <a:lnTo>
                  <a:pt x="277359" y="1431"/>
                </a:lnTo>
                <a:close/>
              </a:path>
              <a:path w="1414780" h="146050">
                <a:moveTo>
                  <a:pt x="374604" y="0"/>
                </a:moveTo>
                <a:lnTo>
                  <a:pt x="334801" y="12121"/>
                </a:lnTo>
                <a:lnTo>
                  <a:pt x="308248" y="45413"/>
                </a:lnTo>
                <a:lnTo>
                  <a:pt x="303083" y="73009"/>
                </a:lnTo>
                <a:lnTo>
                  <a:pt x="308136" y="100401"/>
                </a:lnTo>
                <a:lnTo>
                  <a:pt x="334643" y="133795"/>
                </a:lnTo>
                <a:lnTo>
                  <a:pt x="374604" y="145917"/>
                </a:lnTo>
                <a:lnTo>
                  <a:pt x="402521" y="140248"/>
                </a:lnTo>
                <a:lnTo>
                  <a:pt x="425156" y="124725"/>
                </a:lnTo>
                <a:lnTo>
                  <a:pt x="427619" y="120967"/>
                </a:lnTo>
                <a:lnTo>
                  <a:pt x="374604" y="120967"/>
                </a:lnTo>
                <a:lnTo>
                  <a:pt x="356068" y="117298"/>
                </a:lnTo>
                <a:lnTo>
                  <a:pt x="341133" y="107188"/>
                </a:lnTo>
                <a:lnTo>
                  <a:pt x="337442" y="101570"/>
                </a:lnTo>
                <a:lnTo>
                  <a:pt x="331191" y="91978"/>
                </a:lnTo>
                <a:lnTo>
                  <a:pt x="327566" y="73009"/>
                </a:lnTo>
                <a:lnTo>
                  <a:pt x="331147" y="54095"/>
                </a:lnTo>
                <a:lnTo>
                  <a:pt x="336740" y="45413"/>
                </a:lnTo>
                <a:lnTo>
                  <a:pt x="341027" y="38805"/>
                </a:lnTo>
                <a:lnTo>
                  <a:pt x="355953" y="28577"/>
                </a:lnTo>
                <a:lnTo>
                  <a:pt x="374604" y="24847"/>
                </a:lnTo>
                <a:lnTo>
                  <a:pt x="427394" y="24847"/>
                </a:lnTo>
                <a:lnTo>
                  <a:pt x="425113" y="21371"/>
                </a:lnTo>
                <a:lnTo>
                  <a:pt x="402435" y="5713"/>
                </a:lnTo>
                <a:lnTo>
                  <a:pt x="374604" y="0"/>
                </a:lnTo>
                <a:close/>
              </a:path>
              <a:path w="1414780" h="146050">
                <a:moveTo>
                  <a:pt x="427394" y="24847"/>
                </a:moveTo>
                <a:lnTo>
                  <a:pt x="374604" y="24847"/>
                </a:lnTo>
                <a:lnTo>
                  <a:pt x="393008" y="28577"/>
                </a:lnTo>
                <a:lnTo>
                  <a:pt x="407875" y="38805"/>
                </a:lnTo>
                <a:lnTo>
                  <a:pt x="417814" y="54095"/>
                </a:lnTo>
                <a:lnTo>
                  <a:pt x="421436" y="73009"/>
                </a:lnTo>
                <a:lnTo>
                  <a:pt x="417857" y="91978"/>
                </a:lnTo>
                <a:lnTo>
                  <a:pt x="407990" y="107188"/>
                </a:lnTo>
                <a:lnTo>
                  <a:pt x="393137" y="117298"/>
                </a:lnTo>
                <a:lnTo>
                  <a:pt x="374604" y="120967"/>
                </a:lnTo>
                <a:lnTo>
                  <a:pt x="427619" y="120967"/>
                </a:lnTo>
                <a:lnTo>
                  <a:pt x="440333" y="101570"/>
                </a:lnTo>
                <a:lnTo>
                  <a:pt x="445875" y="73009"/>
                </a:lnTo>
                <a:lnTo>
                  <a:pt x="440304" y="44519"/>
                </a:lnTo>
                <a:lnTo>
                  <a:pt x="427394" y="24847"/>
                </a:lnTo>
                <a:close/>
              </a:path>
              <a:path w="1414780" h="146050">
                <a:moveTo>
                  <a:pt x="542710" y="0"/>
                </a:moveTo>
                <a:lnTo>
                  <a:pt x="502908" y="12121"/>
                </a:lnTo>
                <a:lnTo>
                  <a:pt x="476355" y="45413"/>
                </a:lnTo>
                <a:lnTo>
                  <a:pt x="471189" y="73009"/>
                </a:lnTo>
                <a:lnTo>
                  <a:pt x="476243" y="100401"/>
                </a:lnTo>
                <a:lnTo>
                  <a:pt x="502750" y="133795"/>
                </a:lnTo>
                <a:lnTo>
                  <a:pt x="542710" y="145917"/>
                </a:lnTo>
                <a:lnTo>
                  <a:pt x="569369" y="140510"/>
                </a:lnTo>
                <a:lnTo>
                  <a:pt x="569622" y="140510"/>
                </a:lnTo>
                <a:lnTo>
                  <a:pt x="591166" y="125249"/>
                </a:lnTo>
                <a:lnTo>
                  <a:pt x="593795" y="120967"/>
                </a:lnTo>
                <a:lnTo>
                  <a:pt x="542710" y="120967"/>
                </a:lnTo>
                <a:lnTo>
                  <a:pt x="524102" y="117284"/>
                </a:lnTo>
                <a:lnTo>
                  <a:pt x="509184" y="107150"/>
                </a:lnTo>
                <a:lnTo>
                  <a:pt x="499270" y="91935"/>
                </a:lnTo>
                <a:lnTo>
                  <a:pt x="495712" y="73214"/>
                </a:lnTo>
                <a:lnTo>
                  <a:pt x="495673" y="73009"/>
                </a:lnTo>
                <a:lnTo>
                  <a:pt x="499255" y="53966"/>
                </a:lnTo>
                <a:lnTo>
                  <a:pt x="509145" y="38690"/>
                </a:lnTo>
                <a:lnTo>
                  <a:pt x="524059" y="28533"/>
                </a:lnTo>
                <a:lnTo>
                  <a:pt x="542710" y="24847"/>
                </a:lnTo>
                <a:lnTo>
                  <a:pt x="595833" y="24847"/>
                </a:lnTo>
                <a:lnTo>
                  <a:pt x="582526" y="12398"/>
                </a:lnTo>
                <a:lnTo>
                  <a:pt x="563812" y="3237"/>
                </a:lnTo>
                <a:lnTo>
                  <a:pt x="542710" y="0"/>
                </a:lnTo>
                <a:close/>
              </a:path>
              <a:path w="1414780" h="146050">
                <a:moveTo>
                  <a:pt x="610403" y="62579"/>
                </a:moveTo>
                <a:lnTo>
                  <a:pt x="532587" y="62579"/>
                </a:lnTo>
                <a:lnTo>
                  <a:pt x="532587" y="87325"/>
                </a:lnTo>
                <a:lnTo>
                  <a:pt x="584328" y="87325"/>
                </a:lnTo>
                <a:lnTo>
                  <a:pt x="578746" y="101382"/>
                </a:lnTo>
                <a:lnTo>
                  <a:pt x="569578" y="111968"/>
                </a:lnTo>
                <a:lnTo>
                  <a:pt x="557381" y="118644"/>
                </a:lnTo>
                <a:lnTo>
                  <a:pt x="542710" y="120967"/>
                </a:lnTo>
                <a:lnTo>
                  <a:pt x="593795" y="120967"/>
                </a:lnTo>
                <a:lnTo>
                  <a:pt x="605305" y="102217"/>
                </a:lnTo>
                <a:lnTo>
                  <a:pt x="610403" y="73214"/>
                </a:lnTo>
                <a:lnTo>
                  <a:pt x="610403" y="62579"/>
                </a:lnTo>
                <a:close/>
              </a:path>
              <a:path w="1414780" h="146050">
                <a:moveTo>
                  <a:pt x="595833" y="24847"/>
                </a:moveTo>
                <a:lnTo>
                  <a:pt x="542710" y="24847"/>
                </a:lnTo>
                <a:lnTo>
                  <a:pt x="555789" y="26685"/>
                </a:lnTo>
                <a:lnTo>
                  <a:pt x="567507" y="31954"/>
                </a:lnTo>
                <a:lnTo>
                  <a:pt x="577308" y="40291"/>
                </a:lnTo>
                <a:lnTo>
                  <a:pt x="584635" y="51331"/>
                </a:lnTo>
                <a:lnTo>
                  <a:pt x="608460" y="45196"/>
                </a:lnTo>
                <a:lnTo>
                  <a:pt x="597785" y="26685"/>
                </a:lnTo>
                <a:lnTo>
                  <a:pt x="595833" y="24847"/>
                </a:lnTo>
                <a:close/>
              </a:path>
              <a:path w="1414780" h="146050">
                <a:moveTo>
                  <a:pt x="705705" y="1431"/>
                </a:moveTo>
                <a:lnTo>
                  <a:pt x="644965" y="1431"/>
                </a:lnTo>
                <a:lnTo>
                  <a:pt x="644965" y="144588"/>
                </a:lnTo>
                <a:lnTo>
                  <a:pt x="669200" y="144588"/>
                </a:lnTo>
                <a:lnTo>
                  <a:pt x="669200" y="92642"/>
                </a:lnTo>
                <a:lnTo>
                  <a:pt x="725976" y="92642"/>
                </a:lnTo>
                <a:lnTo>
                  <a:pt x="723906" y="89472"/>
                </a:lnTo>
                <a:lnTo>
                  <a:pt x="735124" y="82899"/>
                </a:lnTo>
                <a:lnTo>
                  <a:pt x="743552" y="73316"/>
                </a:lnTo>
                <a:lnTo>
                  <a:pt x="745924" y="67897"/>
                </a:lnTo>
                <a:lnTo>
                  <a:pt x="669200" y="67897"/>
                </a:lnTo>
                <a:lnTo>
                  <a:pt x="669200" y="26177"/>
                </a:lnTo>
                <a:lnTo>
                  <a:pt x="745966" y="26177"/>
                </a:lnTo>
                <a:lnTo>
                  <a:pt x="738247" y="14072"/>
                </a:lnTo>
                <a:lnTo>
                  <a:pt x="724037" y="4746"/>
                </a:lnTo>
                <a:lnTo>
                  <a:pt x="705705" y="1431"/>
                </a:lnTo>
                <a:close/>
              </a:path>
              <a:path w="1414780" h="146050">
                <a:moveTo>
                  <a:pt x="725976" y="92642"/>
                </a:moveTo>
                <a:lnTo>
                  <a:pt x="696502" y="92642"/>
                </a:lnTo>
                <a:lnTo>
                  <a:pt x="730859" y="144588"/>
                </a:lnTo>
                <a:lnTo>
                  <a:pt x="759900" y="144588"/>
                </a:lnTo>
                <a:lnTo>
                  <a:pt x="725976" y="92642"/>
                </a:lnTo>
                <a:close/>
              </a:path>
              <a:path w="1414780" h="146050">
                <a:moveTo>
                  <a:pt x="745966" y="26177"/>
                </a:moveTo>
                <a:lnTo>
                  <a:pt x="705705" y="26177"/>
                </a:lnTo>
                <a:lnTo>
                  <a:pt x="714556" y="27551"/>
                </a:lnTo>
                <a:lnTo>
                  <a:pt x="721068" y="31571"/>
                </a:lnTo>
                <a:lnTo>
                  <a:pt x="725088" y="38083"/>
                </a:lnTo>
                <a:lnTo>
                  <a:pt x="726446" y="47037"/>
                </a:lnTo>
                <a:lnTo>
                  <a:pt x="725088" y="55861"/>
                </a:lnTo>
                <a:lnTo>
                  <a:pt x="721068" y="62439"/>
                </a:lnTo>
                <a:lnTo>
                  <a:pt x="714556" y="66505"/>
                </a:lnTo>
                <a:lnTo>
                  <a:pt x="705705" y="67897"/>
                </a:lnTo>
                <a:lnTo>
                  <a:pt x="745924" y="67897"/>
                </a:lnTo>
                <a:lnTo>
                  <a:pt x="748854" y="61202"/>
                </a:lnTo>
                <a:lnTo>
                  <a:pt x="750697" y="47037"/>
                </a:lnTo>
                <a:lnTo>
                  <a:pt x="747434" y="28479"/>
                </a:lnTo>
                <a:lnTo>
                  <a:pt x="745966" y="26177"/>
                </a:lnTo>
                <a:close/>
              </a:path>
              <a:path w="1414780" h="146050">
                <a:moveTo>
                  <a:pt x="852542" y="1431"/>
                </a:moveTo>
                <a:lnTo>
                  <a:pt x="837306" y="1431"/>
                </a:lnTo>
                <a:lnTo>
                  <a:pt x="771557" y="144588"/>
                </a:lnTo>
                <a:lnTo>
                  <a:pt x="798347" y="144588"/>
                </a:lnTo>
                <a:lnTo>
                  <a:pt x="816549" y="105220"/>
                </a:lnTo>
                <a:lnTo>
                  <a:pt x="900211" y="105220"/>
                </a:lnTo>
                <a:lnTo>
                  <a:pt x="888846" y="80474"/>
                </a:lnTo>
                <a:lnTo>
                  <a:pt x="827899" y="80474"/>
                </a:lnTo>
                <a:lnTo>
                  <a:pt x="844873" y="43458"/>
                </a:lnTo>
                <a:lnTo>
                  <a:pt x="871845" y="43458"/>
                </a:lnTo>
                <a:lnTo>
                  <a:pt x="852542" y="1431"/>
                </a:lnTo>
                <a:close/>
              </a:path>
              <a:path w="1414780" h="146050">
                <a:moveTo>
                  <a:pt x="900211" y="105220"/>
                </a:moveTo>
                <a:lnTo>
                  <a:pt x="873300" y="105220"/>
                </a:lnTo>
                <a:lnTo>
                  <a:pt x="891501" y="144588"/>
                </a:lnTo>
                <a:lnTo>
                  <a:pt x="918292" y="144588"/>
                </a:lnTo>
                <a:lnTo>
                  <a:pt x="900211" y="105220"/>
                </a:lnTo>
                <a:close/>
              </a:path>
              <a:path w="1414780" h="146050">
                <a:moveTo>
                  <a:pt x="871845" y="43458"/>
                </a:moveTo>
                <a:lnTo>
                  <a:pt x="844873" y="43458"/>
                </a:lnTo>
                <a:lnTo>
                  <a:pt x="862052" y="80474"/>
                </a:lnTo>
                <a:lnTo>
                  <a:pt x="888846" y="80474"/>
                </a:lnTo>
                <a:lnTo>
                  <a:pt x="871845" y="43458"/>
                </a:lnTo>
                <a:close/>
              </a:path>
              <a:path w="1414780" h="146050">
                <a:moveTo>
                  <a:pt x="1041816" y="1431"/>
                </a:moveTo>
                <a:lnTo>
                  <a:pt x="938232" y="1431"/>
                </a:lnTo>
                <a:lnTo>
                  <a:pt x="938232" y="144588"/>
                </a:lnTo>
                <a:lnTo>
                  <a:pt x="962466" y="144588"/>
                </a:lnTo>
                <a:lnTo>
                  <a:pt x="962466" y="85178"/>
                </a:lnTo>
                <a:lnTo>
                  <a:pt x="1029238" y="85178"/>
                </a:lnTo>
                <a:lnTo>
                  <a:pt x="1029238" y="60739"/>
                </a:lnTo>
                <a:lnTo>
                  <a:pt x="962466" y="60739"/>
                </a:lnTo>
                <a:lnTo>
                  <a:pt x="962466" y="26177"/>
                </a:lnTo>
                <a:lnTo>
                  <a:pt x="1041816" y="26177"/>
                </a:lnTo>
                <a:lnTo>
                  <a:pt x="1041816" y="1431"/>
                </a:lnTo>
                <a:close/>
              </a:path>
              <a:path w="1414780" h="146050">
                <a:moveTo>
                  <a:pt x="1100510" y="1431"/>
                </a:moveTo>
                <a:lnTo>
                  <a:pt x="1076276" y="1431"/>
                </a:lnTo>
                <a:lnTo>
                  <a:pt x="1076276" y="144588"/>
                </a:lnTo>
                <a:lnTo>
                  <a:pt x="1100510" y="144588"/>
                </a:lnTo>
                <a:lnTo>
                  <a:pt x="1100510" y="1431"/>
                </a:lnTo>
                <a:close/>
              </a:path>
              <a:path w="1414780" h="146050">
                <a:moveTo>
                  <a:pt x="1206344" y="1431"/>
                </a:moveTo>
                <a:lnTo>
                  <a:pt x="1191108" y="1431"/>
                </a:lnTo>
                <a:lnTo>
                  <a:pt x="1125358" y="144588"/>
                </a:lnTo>
                <a:lnTo>
                  <a:pt x="1152149" y="144588"/>
                </a:lnTo>
                <a:lnTo>
                  <a:pt x="1170350" y="105220"/>
                </a:lnTo>
                <a:lnTo>
                  <a:pt x="1254012" y="105220"/>
                </a:lnTo>
                <a:lnTo>
                  <a:pt x="1242647" y="80474"/>
                </a:lnTo>
                <a:lnTo>
                  <a:pt x="1181700" y="80474"/>
                </a:lnTo>
                <a:lnTo>
                  <a:pt x="1198675" y="43458"/>
                </a:lnTo>
                <a:lnTo>
                  <a:pt x="1225646" y="43458"/>
                </a:lnTo>
                <a:lnTo>
                  <a:pt x="1206344" y="1431"/>
                </a:lnTo>
                <a:close/>
              </a:path>
              <a:path w="1414780" h="146050">
                <a:moveTo>
                  <a:pt x="1254012" y="105220"/>
                </a:moveTo>
                <a:lnTo>
                  <a:pt x="1227101" y="105220"/>
                </a:lnTo>
                <a:lnTo>
                  <a:pt x="1245303" y="144588"/>
                </a:lnTo>
                <a:lnTo>
                  <a:pt x="1272093" y="144588"/>
                </a:lnTo>
                <a:lnTo>
                  <a:pt x="1254012" y="105220"/>
                </a:lnTo>
                <a:close/>
              </a:path>
              <a:path w="1414780" h="146050">
                <a:moveTo>
                  <a:pt x="1225646" y="43458"/>
                </a:moveTo>
                <a:lnTo>
                  <a:pt x="1198675" y="43458"/>
                </a:lnTo>
                <a:lnTo>
                  <a:pt x="1215853" y="80474"/>
                </a:lnTo>
                <a:lnTo>
                  <a:pt x="1242647" y="80474"/>
                </a:lnTo>
                <a:lnTo>
                  <a:pt x="1225646" y="43458"/>
                </a:lnTo>
                <a:close/>
              </a:path>
              <a:path w="1414780" h="146050">
                <a:moveTo>
                  <a:pt x="1414228" y="1431"/>
                </a:moveTo>
                <a:lnTo>
                  <a:pt x="1387948" y="1431"/>
                </a:lnTo>
                <a:lnTo>
                  <a:pt x="1329049" y="144588"/>
                </a:lnTo>
                <a:lnTo>
                  <a:pt x="1355329" y="144588"/>
                </a:lnTo>
                <a:lnTo>
                  <a:pt x="1414228" y="1431"/>
                </a:lnTo>
                <a:close/>
              </a:path>
            </a:pathLst>
          </a:custGeom>
          <a:solidFill>
            <a:srgbClr val="73C9E4"/>
          </a:solidFill>
        </p:spPr>
        <p:txBody>
          <a:bodyPr wrap="square" lIns="0" tIns="0" rIns="0" bIns="0" rtlCol="0"/>
          <a:lstStyle/>
          <a:p>
            <a:endParaRPr sz="641"/>
          </a:p>
        </p:txBody>
      </p:sp>
      <p:sp>
        <p:nvSpPr>
          <p:cNvPr id="5" name="object 5"/>
          <p:cNvSpPr/>
          <p:nvPr/>
        </p:nvSpPr>
        <p:spPr>
          <a:xfrm>
            <a:off x="1218221" y="429460"/>
            <a:ext cx="1226816" cy="66712"/>
          </a:xfrm>
          <a:custGeom>
            <a:avLst/>
            <a:gdLst/>
            <a:ahLst/>
            <a:cxnLst/>
            <a:rect l="l" t="t" r="r" b="b"/>
            <a:pathLst>
              <a:path w="2697479" h="146684">
                <a:moveTo>
                  <a:pt x="71364" y="204"/>
                </a:moveTo>
                <a:lnTo>
                  <a:pt x="31619" y="12283"/>
                </a:lnTo>
                <a:lnTo>
                  <a:pt x="5170" y="45541"/>
                </a:lnTo>
                <a:lnTo>
                  <a:pt x="0" y="73009"/>
                </a:lnTo>
                <a:lnTo>
                  <a:pt x="5087" y="100375"/>
                </a:lnTo>
                <a:lnTo>
                  <a:pt x="31460" y="133677"/>
                </a:lnTo>
                <a:lnTo>
                  <a:pt x="71364" y="145712"/>
                </a:lnTo>
                <a:lnTo>
                  <a:pt x="92777" y="142396"/>
                </a:lnTo>
                <a:lnTo>
                  <a:pt x="111754" y="132982"/>
                </a:lnTo>
                <a:lnTo>
                  <a:pt x="116298" y="128636"/>
                </a:lnTo>
                <a:lnTo>
                  <a:pt x="71364" y="128636"/>
                </a:lnTo>
                <a:lnTo>
                  <a:pt x="49922" y="124344"/>
                </a:lnTo>
                <a:lnTo>
                  <a:pt x="32660" y="112556"/>
                </a:lnTo>
                <a:lnTo>
                  <a:pt x="21150" y="94901"/>
                </a:lnTo>
                <a:lnTo>
                  <a:pt x="16964" y="73009"/>
                </a:lnTo>
                <a:lnTo>
                  <a:pt x="21150" y="51058"/>
                </a:lnTo>
                <a:lnTo>
                  <a:pt x="32660" y="33373"/>
                </a:lnTo>
                <a:lnTo>
                  <a:pt x="49920" y="21575"/>
                </a:lnTo>
                <a:lnTo>
                  <a:pt x="71364" y="17281"/>
                </a:lnTo>
                <a:lnTo>
                  <a:pt x="116244" y="17281"/>
                </a:lnTo>
                <a:lnTo>
                  <a:pt x="111716" y="12948"/>
                </a:lnTo>
                <a:lnTo>
                  <a:pt x="92733" y="3522"/>
                </a:lnTo>
                <a:lnTo>
                  <a:pt x="71364" y="204"/>
                </a:lnTo>
                <a:close/>
              </a:path>
              <a:path w="2697479" h="146684">
                <a:moveTo>
                  <a:pt x="121302" y="94901"/>
                </a:moveTo>
                <a:lnTo>
                  <a:pt x="118791" y="99084"/>
                </a:lnTo>
                <a:lnTo>
                  <a:pt x="112964" y="108965"/>
                </a:lnTo>
                <a:lnTo>
                  <a:pt x="101414" y="119586"/>
                </a:lnTo>
                <a:lnTo>
                  <a:pt x="87314" y="126297"/>
                </a:lnTo>
                <a:lnTo>
                  <a:pt x="71364" y="128636"/>
                </a:lnTo>
                <a:lnTo>
                  <a:pt x="116298" y="128636"/>
                </a:lnTo>
                <a:lnTo>
                  <a:pt x="127128" y="118276"/>
                </a:lnTo>
                <a:lnTo>
                  <a:pt x="137727" y="99084"/>
                </a:lnTo>
                <a:lnTo>
                  <a:pt x="121302" y="94901"/>
                </a:lnTo>
                <a:close/>
              </a:path>
              <a:path w="2697479" h="146684">
                <a:moveTo>
                  <a:pt x="116244" y="17281"/>
                </a:moveTo>
                <a:lnTo>
                  <a:pt x="71364" y="17281"/>
                </a:lnTo>
                <a:lnTo>
                  <a:pt x="87271" y="19632"/>
                </a:lnTo>
                <a:lnTo>
                  <a:pt x="101376" y="26356"/>
                </a:lnTo>
                <a:lnTo>
                  <a:pt x="112950" y="36952"/>
                </a:lnTo>
                <a:lnTo>
                  <a:pt x="121264" y="50922"/>
                </a:lnTo>
                <a:lnTo>
                  <a:pt x="137727" y="46934"/>
                </a:lnTo>
                <a:lnTo>
                  <a:pt x="127113" y="27683"/>
                </a:lnTo>
                <a:lnTo>
                  <a:pt x="116244" y="17281"/>
                </a:lnTo>
                <a:close/>
              </a:path>
              <a:path w="2697479" h="146684">
                <a:moveTo>
                  <a:pt x="233744" y="204"/>
                </a:moveTo>
                <a:lnTo>
                  <a:pt x="193999" y="12283"/>
                </a:lnTo>
                <a:lnTo>
                  <a:pt x="167550" y="45541"/>
                </a:lnTo>
                <a:lnTo>
                  <a:pt x="162380" y="73009"/>
                </a:lnTo>
                <a:lnTo>
                  <a:pt x="167467" y="100375"/>
                </a:lnTo>
                <a:lnTo>
                  <a:pt x="193841" y="133677"/>
                </a:lnTo>
                <a:lnTo>
                  <a:pt x="233744" y="145712"/>
                </a:lnTo>
                <a:lnTo>
                  <a:pt x="261705" y="140076"/>
                </a:lnTo>
                <a:lnTo>
                  <a:pt x="278457" y="128636"/>
                </a:lnTo>
                <a:lnTo>
                  <a:pt x="233744" y="128636"/>
                </a:lnTo>
                <a:lnTo>
                  <a:pt x="212518" y="124388"/>
                </a:lnTo>
                <a:lnTo>
                  <a:pt x="212366" y="124388"/>
                </a:lnTo>
                <a:lnTo>
                  <a:pt x="195209" y="112671"/>
                </a:lnTo>
                <a:lnTo>
                  <a:pt x="187858" y="101538"/>
                </a:lnTo>
                <a:lnTo>
                  <a:pt x="183615" y="95031"/>
                </a:lnTo>
                <a:lnTo>
                  <a:pt x="183531" y="94901"/>
                </a:lnTo>
                <a:lnTo>
                  <a:pt x="179345" y="73009"/>
                </a:lnTo>
                <a:lnTo>
                  <a:pt x="183514" y="51144"/>
                </a:lnTo>
                <a:lnTo>
                  <a:pt x="212261" y="21602"/>
                </a:lnTo>
                <a:lnTo>
                  <a:pt x="233744" y="17281"/>
                </a:lnTo>
                <a:lnTo>
                  <a:pt x="278144" y="17281"/>
                </a:lnTo>
                <a:lnTo>
                  <a:pt x="261532" y="5886"/>
                </a:lnTo>
                <a:lnTo>
                  <a:pt x="233744" y="204"/>
                </a:lnTo>
                <a:close/>
              </a:path>
              <a:path w="2697479" h="146684">
                <a:moveTo>
                  <a:pt x="278144" y="17281"/>
                </a:moveTo>
                <a:lnTo>
                  <a:pt x="233744" y="17281"/>
                </a:lnTo>
                <a:lnTo>
                  <a:pt x="255009" y="21602"/>
                </a:lnTo>
                <a:lnTo>
                  <a:pt x="272179" y="33450"/>
                </a:lnTo>
                <a:lnTo>
                  <a:pt x="283656" y="51144"/>
                </a:lnTo>
                <a:lnTo>
                  <a:pt x="287837" y="73009"/>
                </a:lnTo>
                <a:lnTo>
                  <a:pt x="283723" y="94901"/>
                </a:lnTo>
                <a:lnTo>
                  <a:pt x="283699" y="95031"/>
                </a:lnTo>
                <a:lnTo>
                  <a:pt x="272294" y="112671"/>
                </a:lnTo>
                <a:lnTo>
                  <a:pt x="255138" y="124388"/>
                </a:lnTo>
                <a:lnTo>
                  <a:pt x="233744" y="128636"/>
                </a:lnTo>
                <a:lnTo>
                  <a:pt x="278457" y="128636"/>
                </a:lnTo>
                <a:lnTo>
                  <a:pt x="284335" y="124622"/>
                </a:lnTo>
                <a:lnTo>
                  <a:pt x="299488" y="101538"/>
                </a:lnTo>
                <a:lnTo>
                  <a:pt x="305016" y="73009"/>
                </a:lnTo>
                <a:lnTo>
                  <a:pt x="299430" y="44551"/>
                </a:lnTo>
                <a:lnTo>
                  <a:pt x="284301" y="21602"/>
                </a:lnTo>
                <a:lnTo>
                  <a:pt x="284181" y="21422"/>
                </a:lnTo>
                <a:lnTo>
                  <a:pt x="278144" y="17281"/>
                </a:lnTo>
                <a:close/>
              </a:path>
              <a:path w="2697479" h="146684">
                <a:moveTo>
                  <a:pt x="352053" y="1738"/>
                </a:moveTo>
                <a:lnTo>
                  <a:pt x="338044" y="1738"/>
                </a:lnTo>
                <a:lnTo>
                  <a:pt x="338044" y="144383"/>
                </a:lnTo>
                <a:lnTo>
                  <a:pt x="355018" y="144383"/>
                </a:lnTo>
                <a:lnTo>
                  <a:pt x="355018" y="35380"/>
                </a:lnTo>
                <a:lnTo>
                  <a:pt x="375643" y="35380"/>
                </a:lnTo>
                <a:lnTo>
                  <a:pt x="352053" y="1738"/>
                </a:lnTo>
                <a:close/>
              </a:path>
              <a:path w="2697479" h="146684">
                <a:moveTo>
                  <a:pt x="375643" y="35380"/>
                </a:moveTo>
                <a:lnTo>
                  <a:pt x="355018" y="35380"/>
                </a:lnTo>
                <a:lnTo>
                  <a:pt x="431607" y="144383"/>
                </a:lnTo>
                <a:lnTo>
                  <a:pt x="445821" y="144383"/>
                </a:lnTo>
                <a:lnTo>
                  <a:pt x="445821" y="111253"/>
                </a:lnTo>
                <a:lnTo>
                  <a:pt x="428846" y="111253"/>
                </a:lnTo>
                <a:lnTo>
                  <a:pt x="375643" y="35380"/>
                </a:lnTo>
                <a:close/>
              </a:path>
              <a:path w="2697479" h="146684">
                <a:moveTo>
                  <a:pt x="445821" y="1738"/>
                </a:moveTo>
                <a:lnTo>
                  <a:pt x="428846" y="1738"/>
                </a:lnTo>
                <a:lnTo>
                  <a:pt x="428846" y="111253"/>
                </a:lnTo>
                <a:lnTo>
                  <a:pt x="445821" y="111253"/>
                </a:lnTo>
                <a:lnTo>
                  <a:pt x="445821" y="1738"/>
                </a:lnTo>
                <a:close/>
              </a:path>
              <a:path w="2697479" h="146684">
                <a:moveTo>
                  <a:pt x="543167" y="18610"/>
                </a:moveTo>
                <a:lnTo>
                  <a:pt x="526295" y="18610"/>
                </a:lnTo>
                <a:lnTo>
                  <a:pt x="526295" y="144383"/>
                </a:lnTo>
                <a:lnTo>
                  <a:pt x="543167" y="144383"/>
                </a:lnTo>
                <a:lnTo>
                  <a:pt x="543167" y="18610"/>
                </a:lnTo>
                <a:close/>
              </a:path>
              <a:path w="2697479" h="146684">
                <a:moveTo>
                  <a:pt x="591636" y="1738"/>
                </a:moveTo>
                <a:lnTo>
                  <a:pt x="476497" y="1738"/>
                </a:lnTo>
                <a:lnTo>
                  <a:pt x="476497" y="18610"/>
                </a:lnTo>
                <a:lnTo>
                  <a:pt x="591636" y="18610"/>
                </a:lnTo>
                <a:lnTo>
                  <a:pt x="591636" y="1738"/>
                </a:lnTo>
                <a:close/>
              </a:path>
              <a:path w="2697479" h="146684">
                <a:moveTo>
                  <a:pt x="723238" y="1738"/>
                </a:moveTo>
                <a:lnTo>
                  <a:pt x="622108" y="1738"/>
                </a:lnTo>
                <a:lnTo>
                  <a:pt x="622108" y="144383"/>
                </a:lnTo>
                <a:lnTo>
                  <a:pt x="723238" y="144383"/>
                </a:lnTo>
                <a:lnTo>
                  <a:pt x="723238" y="127613"/>
                </a:lnTo>
                <a:lnTo>
                  <a:pt x="639082" y="127613"/>
                </a:lnTo>
                <a:lnTo>
                  <a:pt x="639082" y="81394"/>
                </a:lnTo>
                <a:lnTo>
                  <a:pt x="709740" y="81394"/>
                </a:lnTo>
                <a:lnTo>
                  <a:pt x="709740" y="64624"/>
                </a:lnTo>
                <a:lnTo>
                  <a:pt x="639082" y="64624"/>
                </a:lnTo>
                <a:lnTo>
                  <a:pt x="639082" y="18610"/>
                </a:lnTo>
                <a:lnTo>
                  <a:pt x="723238" y="18610"/>
                </a:lnTo>
                <a:lnTo>
                  <a:pt x="723238" y="1738"/>
                </a:lnTo>
                <a:close/>
              </a:path>
              <a:path w="2697479" h="146684">
                <a:moveTo>
                  <a:pt x="767003" y="99187"/>
                </a:moveTo>
                <a:lnTo>
                  <a:pt x="749824" y="99187"/>
                </a:lnTo>
                <a:lnTo>
                  <a:pt x="749578" y="105629"/>
                </a:lnTo>
                <a:lnTo>
                  <a:pt x="749503" y="107592"/>
                </a:lnTo>
                <a:lnTo>
                  <a:pt x="778161" y="141904"/>
                </a:lnTo>
                <a:lnTo>
                  <a:pt x="804121" y="146224"/>
                </a:lnTo>
                <a:lnTo>
                  <a:pt x="817843" y="145137"/>
                </a:lnTo>
                <a:lnTo>
                  <a:pt x="830068" y="141904"/>
                </a:lnTo>
                <a:lnTo>
                  <a:pt x="840645" y="136561"/>
                </a:lnTo>
                <a:lnTo>
                  <a:pt x="848815" y="129659"/>
                </a:lnTo>
                <a:lnTo>
                  <a:pt x="804121" y="129659"/>
                </a:lnTo>
                <a:lnTo>
                  <a:pt x="787105" y="127212"/>
                </a:lnTo>
                <a:lnTo>
                  <a:pt x="774672" y="120596"/>
                </a:lnTo>
                <a:lnTo>
                  <a:pt x="767683" y="110893"/>
                </a:lnTo>
                <a:lnTo>
                  <a:pt x="767003" y="99187"/>
                </a:lnTo>
                <a:close/>
              </a:path>
              <a:path w="2697479" h="146684">
                <a:moveTo>
                  <a:pt x="804121" y="0"/>
                </a:moveTo>
                <a:lnTo>
                  <a:pt x="758822" y="17076"/>
                </a:lnTo>
                <a:lnTo>
                  <a:pt x="749517" y="40901"/>
                </a:lnTo>
                <a:lnTo>
                  <a:pt x="750966" y="50726"/>
                </a:lnTo>
                <a:lnTo>
                  <a:pt x="786891" y="76243"/>
                </a:lnTo>
                <a:lnTo>
                  <a:pt x="805144" y="80474"/>
                </a:lnTo>
                <a:lnTo>
                  <a:pt x="822190" y="84994"/>
                </a:lnTo>
                <a:lnTo>
                  <a:pt x="833686" y="90482"/>
                </a:lnTo>
                <a:lnTo>
                  <a:pt x="840216" y="97255"/>
                </a:lnTo>
                <a:lnTo>
                  <a:pt x="842365" y="105629"/>
                </a:lnTo>
                <a:lnTo>
                  <a:pt x="839366" y="115078"/>
                </a:lnTo>
                <a:lnTo>
                  <a:pt x="833555" y="120596"/>
                </a:lnTo>
                <a:lnTo>
                  <a:pt x="831216" y="122755"/>
                </a:lnTo>
                <a:lnTo>
                  <a:pt x="819257" y="127802"/>
                </a:lnTo>
                <a:lnTo>
                  <a:pt x="804121" y="129659"/>
                </a:lnTo>
                <a:lnTo>
                  <a:pt x="848815" y="129659"/>
                </a:lnTo>
                <a:lnTo>
                  <a:pt x="858818" y="105629"/>
                </a:lnTo>
                <a:lnTo>
                  <a:pt x="857530" y="99187"/>
                </a:lnTo>
                <a:lnTo>
                  <a:pt x="830629" y="70368"/>
                </a:lnTo>
                <a:lnTo>
                  <a:pt x="798967" y="61779"/>
                </a:lnTo>
                <a:lnTo>
                  <a:pt x="792413" y="60215"/>
                </a:lnTo>
                <a:lnTo>
                  <a:pt x="765878" y="45298"/>
                </a:lnTo>
                <a:lnTo>
                  <a:pt x="765878" y="40901"/>
                </a:lnTo>
                <a:lnTo>
                  <a:pt x="768776" y="31393"/>
                </a:lnTo>
                <a:lnTo>
                  <a:pt x="776794" y="23735"/>
                </a:lnTo>
                <a:lnTo>
                  <a:pt x="788914" y="18627"/>
                </a:lnTo>
                <a:lnTo>
                  <a:pt x="804121" y="16769"/>
                </a:lnTo>
                <a:lnTo>
                  <a:pt x="849154" y="16769"/>
                </a:lnTo>
                <a:lnTo>
                  <a:pt x="840631" y="9663"/>
                </a:lnTo>
                <a:lnTo>
                  <a:pt x="830005" y="4320"/>
                </a:lnTo>
                <a:lnTo>
                  <a:pt x="817787" y="1086"/>
                </a:lnTo>
                <a:lnTo>
                  <a:pt x="804121" y="0"/>
                </a:lnTo>
                <a:close/>
              </a:path>
              <a:path w="2697479" h="146684">
                <a:moveTo>
                  <a:pt x="849154" y="16769"/>
                </a:moveTo>
                <a:lnTo>
                  <a:pt x="804121" y="16769"/>
                </a:lnTo>
                <a:lnTo>
                  <a:pt x="821051" y="19183"/>
                </a:lnTo>
                <a:lnTo>
                  <a:pt x="833264" y="25729"/>
                </a:lnTo>
                <a:lnTo>
                  <a:pt x="840185" y="35362"/>
                </a:lnTo>
                <a:lnTo>
                  <a:pt x="841240" y="47037"/>
                </a:lnTo>
                <a:lnTo>
                  <a:pt x="858419" y="47037"/>
                </a:lnTo>
                <a:lnTo>
                  <a:pt x="858665" y="40901"/>
                </a:lnTo>
                <a:lnTo>
                  <a:pt x="858754" y="38674"/>
                </a:lnTo>
                <a:lnTo>
                  <a:pt x="857446" y="31393"/>
                </a:lnTo>
                <a:lnTo>
                  <a:pt x="857345" y="30829"/>
                </a:lnTo>
                <a:lnTo>
                  <a:pt x="854307" y="23735"/>
                </a:lnTo>
                <a:lnTo>
                  <a:pt x="854248" y="23598"/>
                </a:lnTo>
                <a:lnTo>
                  <a:pt x="849522" y="17076"/>
                </a:lnTo>
                <a:lnTo>
                  <a:pt x="849154" y="16769"/>
                </a:lnTo>
                <a:close/>
              </a:path>
              <a:path w="2697479" h="146684">
                <a:moveTo>
                  <a:pt x="942779" y="18610"/>
                </a:moveTo>
                <a:lnTo>
                  <a:pt x="925907" y="18610"/>
                </a:lnTo>
                <a:lnTo>
                  <a:pt x="925907" y="144383"/>
                </a:lnTo>
                <a:lnTo>
                  <a:pt x="942779" y="144383"/>
                </a:lnTo>
                <a:lnTo>
                  <a:pt x="942779" y="18610"/>
                </a:lnTo>
                <a:close/>
              </a:path>
              <a:path w="2697479" h="146684">
                <a:moveTo>
                  <a:pt x="991247" y="1738"/>
                </a:moveTo>
                <a:lnTo>
                  <a:pt x="876109" y="1738"/>
                </a:lnTo>
                <a:lnTo>
                  <a:pt x="876109" y="18610"/>
                </a:lnTo>
                <a:lnTo>
                  <a:pt x="991247" y="18610"/>
                </a:lnTo>
                <a:lnTo>
                  <a:pt x="991247" y="1738"/>
                </a:lnTo>
                <a:close/>
              </a:path>
              <a:path w="2697479" h="146684">
                <a:moveTo>
                  <a:pt x="1075096" y="204"/>
                </a:moveTo>
                <a:lnTo>
                  <a:pt x="1035351" y="12283"/>
                </a:lnTo>
                <a:lnTo>
                  <a:pt x="1008902" y="45541"/>
                </a:lnTo>
                <a:lnTo>
                  <a:pt x="1003732" y="73009"/>
                </a:lnTo>
                <a:lnTo>
                  <a:pt x="1008819" y="100375"/>
                </a:lnTo>
                <a:lnTo>
                  <a:pt x="1035193" y="133677"/>
                </a:lnTo>
                <a:lnTo>
                  <a:pt x="1075096" y="145712"/>
                </a:lnTo>
                <a:lnTo>
                  <a:pt x="1103057" y="140076"/>
                </a:lnTo>
                <a:lnTo>
                  <a:pt x="1119809" y="128636"/>
                </a:lnTo>
                <a:lnTo>
                  <a:pt x="1075096" y="128636"/>
                </a:lnTo>
                <a:lnTo>
                  <a:pt x="1053870" y="124388"/>
                </a:lnTo>
                <a:lnTo>
                  <a:pt x="1053718" y="124388"/>
                </a:lnTo>
                <a:lnTo>
                  <a:pt x="1036561" y="112671"/>
                </a:lnTo>
                <a:lnTo>
                  <a:pt x="1029210" y="101538"/>
                </a:lnTo>
                <a:lnTo>
                  <a:pt x="1024967" y="95031"/>
                </a:lnTo>
                <a:lnTo>
                  <a:pt x="1024883" y="94901"/>
                </a:lnTo>
                <a:lnTo>
                  <a:pt x="1020697" y="73009"/>
                </a:lnTo>
                <a:lnTo>
                  <a:pt x="1024866" y="51144"/>
                </a:lnTo>
                <a:lnTo>
                  <a:pt x="1028473" y="45541"/>
                </a:lnTo>
                <a:lnTo>
                  <a:pt x="1036343" y="33450"/>
                </a:lnTo>
                <a:lnTo>
                  <a:pt x="1053613" y="21602"/>
                </a:lnTo>
                <a:lnTo>
                  <a:pt x="1054413" y="21422"/>
                </a:lnTo>
                <a:lnTo>
                  <a:pt x="1075096" y="17281"/>
                </a:lnTo>
                <a:lnTo>
                  <a:pt x="1119496" y="17281"/>
                </a:lnTo>
                <a:lnTo>
                  <a:pt x="1102884" y="5886"/>
                </a:lnTo>
                <a:lnTo>
                  <a:pt x="1075096" y="204"/>
                </a:lnTo>
                <a:close/>
              </a:path>
              <a:path w="2697479" h="146684">
                <a:moveTo>
                  <a:pt x="1119496" y="17281"/>
                </a:moveTo>
                <a:lnTo>
                  <a:pt x="1075096" y="17281"/>
                </a:lnTo>
                <a:lnTo>
                  <a:pt x="1096361" y="21602"/>
                </a:lnTo>
                <a:lnTo>
                  <a:pt x="1113531" y="33450"/>
                </a:lnTo>
                <a:lnTo>
                  <a:pt x="1125008" y="51144"/>
                </a:lnTo>
                <a:lnTo>
                  <a:pt x="1129189" y="73009"/>
                </a:lnTo>
                <a:lnTo>
                  <a:pt x="1125075" y="94901"/>
                </a:lnTo>
                <a:lnTo>
                  <a:pt x="1125051" y="95031"/>
                </a:lnTo>
                <a:lnTo>
                  <a:pt x="1113646" y="112671"/>
                </a:lnTo>
                <a:lnTo>
                  <a:pt x="1096490" y="124388"/>
                </a:lnTo>
                <a:lnTo>
                  <a:pt x="1075096" y="128636"/>
                </a:lnTo>
                <a:lnTo>
                  <a:pt x="1119809" y="128636"/>
                </a:lnTo>
                <a:lnTo>
                  <a:pt x="1125687" y="124622"/>
                </a:lnTo>
                <a:lnTo>
                  <a:pt x="1140840" y="101538"/>
                </a:lnTo>
                <a:lnTo>
                  <a:pt x="1146368" y="73009"/>
                </a:lnTo>
                <a:lnTo>
                  <a:pt x="1140782" y="44551"/>
                </a:lnTo>
                <a:lnTo>
                  <a:pt x="1125653" y="21602"/>
                </a:lnTo>
                <a:lnTo>
                  <a:pt x="1125533" y="21422"/>
                </a:lnTo>
                <a:lnTo>
                  <a:pt x="1119496" y="17281"/>
                </a:lnTo>
                <a:close/>
              </a:path>
              <a:path w="2697479" h="146684">
                <a:moveTo>
                  <a:pt x="1286764" y="18610"/>
                </a:moveTo>
                <a:lnTo>
                  <a:pt x="1269892" y="18610"/>
                </a:lnTo>
                <a:lnTo>
                  <a:pt x="1269892" y="144383"/>
                </a:lnTo>
                <a:lnTo>
                  <a:pt x="1286764" y="144383"/>
                </a:lnTo>
                <a:lnTo>
                  <a:pt x="1286764" y="18610"/>
                </a:lnTo>
                <a:close/>
              </a:path>
              <a:path w="2697479" h="146684">
                <a:moveTo>
                  <a:pt x="1335232" y="1738"/>
                </a:moveTo>
                <a:lnTo>
                  <a:pt x="1220094" y="1738"/>
                </a:lnTo>
                <a:lnTo>
                  <a:pt x="1220094" y="18610"/>
                </a:lnTo>
                <a:lnTo>
                  <a:pt x="1335232" y="18610"/>
                </a:lnTo>
                <a:lnTo>
                  <a:pt x="1335232" y="1738"/>
                </a:lnTo>
                <a:close/>
              </a:path>
              <a:path w="2697479" h="146684">
                <a:moveTo>
                  <a:pt x="1466834" y="1738"/>
                </a:moveTo>
                <a:lnTo>
                  <a:pt x="1365704" y="1738"/>
                </a:lnTo>
                <a:lnTo>
                  <a:pt x="1365704" y="144383"/>
                </a:lnTo>
                <a:lnTo>
                  <a:pt x="1466834" y="144383"/>
                </a:lnTo>
                <a:lnTo>
                  <a:pt x="1466834" y="127613"/>
                </a:lnTo>
                <a:lnTo>
                  <a:pt x="1382679" y="127613"/>
                </a:lnTo>
                <a:lnTo>
                  <a:pt x="1382679" y="81394"/>
                </a:lnTo>
                <a:lnTo>
                  <a:pt x="1453337" y="81394"/>
                </a:lnTo>
                <a:lnTo>
                  <a:pt x="1453337" y="64624"/>
                </a:lnTo>
                <a:lnTo>
                  <a:pt x="1382679" y="64624"/>
                </a:lnTo>
                <a:lnTo>
                  <a:pt x="1382679" y="18610"/>
                </a:lnTo>
                <a:lnTo>
                  <a:pt x="1466834" y="18610"/>
                </a:lnTo>
                <a:lnTo>
                  <a:pt x="1466834" y="1738"/>
                </a:lnTo>
                <a:close/>
              </a:path>
              <a:path w="2697479" h="146684">
                <a:moveTo>
                  <a:pt x="1560500" y="1738"/>
                </a:moveTo>
                <a:lnTo>
                  <a:pt x="1500272" y="1738"/>
                </a:lnTo>
                <a:lnTo>
                  <a:pt x="1500272" y="144383"/>
                </a:lnTo>
                <a:lnTo>
                  <a:pt x="1517246" y="144383"/>
                </a:lnTo>
                <a:lnTo>
                  <a:pt x="1517246" y="89166"/>
                </a:lnTo>
                <a:lnTo>
                  <a:pt x="1573396" y="89166"/>
                </a:lnTo>
                <a:lnTo>
                  <a:pt x="1572463" y="87734"/>
                </a:lnTo>
                <a:lnTo>
                  <a:pt x="1585447" y="82228"/>
                </a:lnTo>
                <a:lnTo>
                  <a:pt x="1595266" y="72984"/>
                </a:lnTo>
                <a:lnTo>
                  <a:pt x="1595611" y="72294"/>
                </a:lnTo>
                <a:lnTo>
                  <a:pt x="1517246" y="72294"/>
                </a:lnTo>
                <a:lnTo>
                  <a:pt x="1517246" y="18610"/>
                </a:lnTo>
                <a:lnTo>
                  <a:pt x="1594827" y="18610"/>
                </a:lnTo>
                <a:lnTo>
                  <a:pt x="1591777" y="13804"/>
                </a:lnTo>
                <a:lnTo>
                  <a:pt x="1578156" y="4895"/>
                </a:lnTo>
                <a:lnTo>
                  <a:pt x="1560500" y="1738"/>
                </a:lnTo>
                <a:close/>
              </a:path>
              <a:path w="2697479" h="146684">
                <a:moveTo>
                  <a:pt x="1573396" y="89166"/>
                </a:moveTo>
                <a:lnTo>
                  <a:pt x="1552830" y="89166"/>
                </a:lnTo>
                <a:lnTo>
                  <a:pt x="1589233" y="144383"/>
                </a:lnTo>
                <a:lnTo>
                  <a:pt x="1609377" y="144383"/>
                </a:lnTo>
                <a:lnTo>
                  <a:pt x="1573396" y="89166"/>
                </a:lnTo>
                <a:close/>
              </a:path>
              <a:path w="2697479" h="146684">
                <a:moveTo>
                  <a:pt x="1594827" y="18610"/>
                </a:moveTo>
                <a:lnTo>
                  <a:pt x="1560500" y="18610"/>
                </a:lnTo>
                <a:lnTo>
                  <a:pt x="1571465" y="20452"/>
                </a:lnTo>
                <a:lnTo>
                  <a:pt x="1579736" y="25755"/>
                </a:lnTo>
                <a:lnTo>
                  <a:pt x="1584959" y="34183"/>
                </a:lnTo>
                <a:lnTo>
                  <a:pt x="1586762" y="45503"/>
                </a:lnTo>
                <a:lnTo>
                  <a:pt x="1584959" y="56634"/>
                </a:lnTo>
                <a:lnTo>
                  <a:pt x="1579736" y="65097"/>
                </a:lnTo>
                <a:lnTo>
                  <a:pt x="1571465" y="70435"/>
                </a:lnTo>
                <a:lnTo>
                  <a:pt x="1560500" y="72294"/>
                </a:lnTo>
                <a:lnTo>
                  <a:pt x="1595611" y="72294"/>
                </a:lnTo>
                <a:lnTo>
                  <a:pt x="1601481" y="60557"/>
                </a:lnTo>
                <a:lnTo>
                  <a:pt x="1603651" y="45503"/>
                </a:lnTo>
                <a:lnTo>
                  <a:pt x="1600547" y="27621"/>
                </a:lnTo>
                <a:lnTo>
                  <a:pt x="1594827" y="18610"/>
                </a:lnTo>
                <a:close/>
              </a:path>
              <a:path w="2697479" h="146684">
                <a:moveTo>
                  <a:pt x="1696907" y="1738"/>
                </a:moveTo>
                <a:lnTo>
                  <a:pt x="1636679" y="1738"/>
                </a:lnTo>
                <a:lnTo>
                  <a:pt x="1636679" y="144383"/>
                </a:lnTo>
                <a:lnTo>
                  <a:pt x="1653654" y="144383"/>
                </a:lnTo>
                <a:lnTo>
                  <a:pt x="1653654" y="89166"/>
                </a:lnTo>
                <a:lnTo>
                  <a:pt x="1709804" y="89166"/>
                </a:lnTo>
                <a:lnTo>
                  <a:pt x="1708871" y="87734"/>
                </a:lnTo>
                <a:lnTo>
                  <a:pt x="1721854" y="82228"/>
                </a:lnTo>
                <a:lnTo>
                  <a:pt x="1731674" y="72984"/>
                </a:lnTo>
                <a:lnTo>
                  <a:pt x="1732019" y="72294"/>
                </a:lnTo>
                <a:lnTo>
                  <a:pt x="1653654" y="72294"/>
                </a:lnTo>
                <a:lnTo>
                  <a:pt x="1653654" y="18610"/>
                </a:lnTo>
                <a:lnTo>
                  <a:pt x="1731235" y="18610"/>
                </a:lnTo>
                <a:lnTo>
                  <a:pt x="1728185" y="13804"/>
                </a:lnTo>
                <a:lnTo>
                  <a:pt x="1714564" y="4895"/>
                </a:lnTo>
                <a:lnTo>
                  <a:pt x="1696907" y="1738"/>
                </a:lnTo>
                <a:close/>
              </a:path>
              <a:path w="2697479" h="146684">
                <a:moveTo>
                  <a:pt x="1709804" y="89166"/>
                </a:moveTo>
                <a:lnTo>
                  <a:pt x="1689238" y="89166"/>
                </a:lnTo>
                <a:lnTo>
                  <a:pt x="1725641" y="144383"/>
                </a:lnTo>
                <a:lnTo>
                  <a:pt x="1745785" y="144383"/>
                </a:lnTo>
                <a:lnTo>
                  <a:pt x="1709804" y="89166"/>
                </a:lnTo>
                <a:close/>
              </a:path>
              <a:path w="2697479" h="146684">
                <a:moveTo>
                  <a:pt x="1731235" y="18610"/>
                </a:moveTo>
                <a:lnTo>
                  <a:pt x="1696907" y="18610"/>
                </a:lnTo>
                <a:lnTo>
                  <a:pt x="1707873" y="20452"/>
                </a:lnTo>
                <a:lnTo>
                  <a:pt x="1716144" y="25755"/>
                </a:lnTo>
                <a:lnTo>
                  <a:pt x="1721367" y="34183"/>
                </a:lnTo>
                <a:lnTo>
                  <a:pt x="1723170" y="45503"/>
                </a:lnTo>
                <a:lnTo>
                  <a:pt x="1721367" y="56634"/>
                </a:lnTo>
                <a:lnTo>
                  <a:pt x="1716144" y="65097"/>
                </a:lnTo>
                <a:lnTo>
                  <a:pt x="1707873" y="70435"/>
                </a:lnTo>
                <a:lnTo>
                  <a:pt x="1696907" y="72294"/>
                </a:lnTo>
                <a:lnTo>
                  <a:pt x="1732019" y="72294"/>
                </a:lnTo>
                <a:lnTo>
                  <a:pt x="1737889" y="60557"/>
                </a:lnTo>
                <a:lnTo>
                  <a:pt x="1740059" y="45503"/>
                </a:lnTo>
                <a:lnTo>
                  <a:pt x="1736955" y="27621"/>
                </a:lnTo>
                <a:lnTo>
                  <a:pt x="1731235" y="18610"/>
                </a:lnTo>
                <a:close/>
              </a:path>
              <a:path w="2697479" h="146684">
                <a:moveTo>
                  <a:pt x="1790061" y="1738"/>
                </a:moveTo>
                <a:lnTo>
                  <a:pt x="1773087" y="1738"/>
                </a:lnTo>
                <a:lnTo>
                  <a:pt x="1773087" y="144383"/>
                </a:lnTo>
                <a:lnTo>
                  <a:pt x="1790061" y="144383"/>
                </a:lnTo>
                <a:lnTo>
                  <a:pt x="1790061" y="1738"/>
                </a:lnTo>
                <a:close/>
              </a:path>
              <a:path w="2697479" h="146684">
                <a:moveTo>
                  <a:pt x="1887408" y="18610"/>
                </a:moveTo>
                <a:lnTo>
                  <a:pt x="1870536" y="18610"/>
                </a:lnTo>
                <a:lnTo>
                  <a:pt x="1870536" y="144383"/>
                </a:lnTo>
                <a:lnTo>
                  <a:pt x="1887408" y="144383"/>
                </a:lnTo>
                <a:lnTo>
                  <a:pt x="1887408" y="18610"/>
                </a:lnTo>
                <a:close/>
              </a:path>
              <a:path w="2697479" h="146684">
                <a:moveTo>
                  <a:pt x="1935877" y="1738"/>
                </a:moveTo>
                <a:lnTo>
                  <a:pt x="1820738" y="1738"/>
                </a:lnTo>
                <a:lnTo>
                  <a:pt x="1820738" y="18610"/>
                </a:lnTo>
                <a:lnTo>
                  <a:pt x="1935877" y="18610"/>
                </a:lnTo>
                <a:lnTo>
                  <a:pt x="1935877" y="1738"/>
                </a:lnTo>
                <a:close/>
              </a:path>
              <a:path w="2697479" h="146684">
                <a:moveTo>
                  <a:pt x="2019726" y="204"/>
                </a:moveTo>
                <a:lnTo>
                  <a:pt x="1979980" y="12283"/>
                </a:lnTo>
                <a:lnTo>
                  <a:pt x="1953532" y="45541"/>
                </a:lnTo>
                <a:lnTo>
                  <a:pt x="1948361" y="73009"/>
                </a:lnTo>
                <a:lnTo>
                  <a:pt x="1953449" y="100375"/>
                </a:lnTo>
                <a:lnTo>
                  <a:pt x="1979822" y="133677"/>
                </a:lnTo>
                <a:lnTo>
                  <a:pt x="2019726" y="145712"/>
                </a:lnTo>
                <a:lnTo>
                  <a:pt x="2047686" y="140076"/>
                </a:lnTo>
                <a:lnTo>
                  <a:pt x="2064439" y="128636"/>
                </a:lnTo>
                <a:lnTo>
                  <a:pt x="2019726" y="128636"/>
                </a:lnTo>
                <a:lnTo>
                  <a:pt x="1998500" y="124388"/>
                </a:lnTo>
                <a:lnTo>
                  <a:pt x="1998347" y="124388"/>
                </a:lnTo>
                <a:lnTo>
                  <a:pt x="1981191" y="112671"/>
                </a:lnTo>
                <a:lnTo>
                  <a:pt x="1973839" y="101538"/>
                </a:lnTo>
                <a:lnTo>
                  <a:pt x="1969597" y="95031"/>
                </a:lnTo>
                <a:lnTo>
                  <a:pt x="1969512" y="94901"/>
                </a:lnTo>
                <a:lnTo>
                  <a:pt x="1965326" y="73009"/>
                </a:lnTo>
                <a:lnTo>
                  <a:pt x="1969496" y="51144"/>
                </a:lnTo>
                <a:lnTo>
                  <a:pt x="1998242" y="21602"/>
                </a:lnTo>
                <a:lnTo>
                  <a:pt x="2019726" y="17281"/>
                </a:lnTo>
                <a:lnTo>
                  <a:pt x="2064125" y="17281"/>
                </a:lnTo>
                <a:lnTo>
                  <a:pt x="2047513" y="5886"/>
                </a:lnTo>
                <a:lnTo>
                  <a:pt x="2019726" y="204"/>
                </a:lnTo>
                <a:close/>
              </a:path>
              <a:path w="2697479" h="146684">
                <a:moveTo>
                  <a:pt x="2064125" y="17281"/>
                </a:moveTo>
                <a:lnTo>
                  <a:pt x="2019726" y="17281"/>
                </a:lnTo>
                <a:lnTo>
                  <a:pt x="2040990" y="21602"/>
                </a:lnTo>
                <a:lnTo>
                  <a:pt x="2058161" y="33450"/>
                </a:lnTo>
                <a:lnTo>
                  <a:pt x="2069637" y="51144"/>
                </a:lnTo>
                <a:lnTo>
                  <a:pt x="2073818" y="73009"/>
                </a:lnTo>
                <a:lnTo>
                  <a:pt x="2069705" y="94901"/>
                </a:lnTo>
                <a:lnTo>
                  <a:pt x="2069680" y="95031"/>
                </a:lnTo>
                <a:lnTo>
                  <a:pt x="2058276" y="112671"/>
                </a:lnTo>
                <a:lnTo>
                  <a:pt x="2041119" y="124388"/>
                </a:lnTo>
                <a:lnTo>
                  <a:pt x="2019726" y="128636"/>
                </a:lnTo>
                <a:lnTo>
                  <a:pt x="2064439" y="128636"/>
                </a:lnTo>
                <a:lnTo>
                  <a:pt x="2070316" y="124622"/>
                </a:lnTo>
                <a:lnTo>
                  <a:pt x="2085469" y="101538"/>
                </a:lnTo>
                <a:lnTo>
                  <a:pt x="2090997" y="73009"/>
                </a:lnTo>
                <a:lnTo>
                  <a:pt x="2085412" y="44551"/>
                </a:lnTo>
                <a:lnTo>
                  <a:pt x="2070282" y="21602"/>
                </a:lnTo>
                <a:lnTo>
                  <a:pt x="2070163" y="21422"/>
                </a:lnTo>
                <a:lnTo>
                  <a:pt x="2064125" y="17281"/>
                </a:lnTo>
                <a:close/>
              </a:path>
              <a:path w="2697479" h="146684">
                <a:moveTo>
                  <a:pt x="2184253" y="1738"/>
                </a:moveTo>
                <a:lnTo>
                  <a:pt x="2124025" y="1738"/>
                </a:lnTo>
                <a:lnTo>
                  <a:pt x="2124025" y="144383"/>
                </a:lnTo>
                <a:lnTo>
                  <a:pt x="2141000" y="144383"/>
                </a:lnTo>
                <a:lnTo>
                  <a:pt x="2141000" y="89166"/>
                </a:lnTo>
                <a:lnTo>
                  <a:pt x="2197150" y="89166"/>
                </a:lnTo>
                <a:lnTo>
                  <a:pt x="2196217" y="87734"/>
                </a:lnTo>
                <a:lnTo>
                  <a:pt x="2209200" y="82228"/>
                </a:lnTo>
                <a:lnTo>
                  <a:pt x="2219020" y="72984"/>
                </a:lnTo>
                <a:lnTo>
                  <a:pt x="2219365" y="72294"/>
                </a:lnTo>
                <a:lnTo>
                  <a:pt x="2141000" y="72294"/>
                </a:lnTo>
                <a:lnTo>
                  <a:pt x="2141000" y="18610"/>
                </a:lnTo>
                <a:lnTo>
                  <a:pt x="2218581" y="18610"/>
                </a:lnTo>
                <a:lnTo>
                  <a:pt x="2215531" y="13804"/>
                </a:lnTo>
                <a:lnTo>
                  <a:pt x="2201910" y="4895"/>
                </a:lnTo>
                <a:lnTo>
                  <a:pt x="2184253" y="1738"/>
                </a:lnTo>
                <a:close/>
              </a:path>
              <a:path w="2697479" h="146684">
                <a:moveTo>
                  <a:pt x="2197150" y="89166"/>
                </a:moveTo>
                <a:lnTo>
                  <a:pt x="2176584" y="89166"/>
                </a:lnTo>
                <a:lnTo>
                  <a:pt x="2212987" y="144383"/>
                </a:lnTo>
                <a:lnTo>
                  <a:pt x="2233131" y="144383"/>
                </a:lnTo>
                <a:lnTo>
                  <a:pt x="2197150" y="89166"/>
                </a:lnTo>
                <a:close/>
              </a:path>
              <a:path w="2697479" h="146684">
                <a:moveTo>
                  <a:pt x="2218581" y="18610"/>
                </a:moveTo>
                <a:lnTo>
                  <a:pt x="2184253" y="18610"/>
                </a:lnTo>
                <a:lnTo>
                  <a:pt x="2195219" y="20452"/>
                </a:lnTo>
                <a:lnTo>
                  <a:pt x="2203490" y="25755"/>
                </a:lnTo>
                <a:lnTo>
                  <a:pt x="2208713" y="34183"/>
                </a:lnTo>
                <a:lnTo>
                  <a:pt x="2210516" y="45503"/>
                </a:lnTo>
                <a:lnTo>
                  <a:pt x="2208713" y="56634"/>
                </a:lnTo>
                <a:lnTo>
                  <a:pt x="2203490" y="65097"/>
                </a:lnTo>
                <a:lnTo>
                  <a:pt x="2195219" y="70435"/>
                </a:lnTo>
                <a:lnTo>
                  <a:pt x="2184253" y="72294"/>
                </a:lnTo>
                <a:lnTo>
                  <a:pt x="2219365" y="72294"/>
                </a:lnTo>
                <a:lnTo>
                  <a:pt x="2225235" y="60557"/>
                </a:lnTo>
                <a:lnTo>
                  <a:pt x="2227405" y="45503"/>
                </a:lnTo>
                <a:lnTo>
                  <a:pt x="2224301" y="27621"/>
                </a:lnTo>
                <a:lnTo>
                  <a:pt x="2218581" y="18610"/>
                </a:lnTo>
                <a:close/>
              </a:path>
              <a:path w="2697479" h="146684">
                <a:moveTo>
                  <a:pt x="2277408" y="1738"/>
                </a:moveTo>
                <a:lnTo>
                  <a:pt x="2260433" y="1738"/>
                </a:lnTo>
                <a:lnTo>
                  <a:pt x="2260433" y="144383"/>
                </a:lnTo>
                <a:lnTo>
                  <a:pt x="2277408" y="144383"/>
                </a:lnTo>
                <a:lnTo>
                  <a:pt x="2277408" y="1738"/>
                </a:lnTo>
                <a:close/>
              </a:path>
              <a:path w="2697479" h="146684">
                <a:moveTo>
                  <a:pt x="2378333" y="1738"/>
                </a:moveTo>
                <a:lnTo>
                  <a:pt x="2367903" y="1738"/>
                </a:lnTo>
                <a:lnTo>
                  <a:pt x="2302358" y="144383"/>
                </a:lnTo>
                <a:lnTo>
                  <a:pt x="2320866" y="144383"/>
                </a:lnTo>
                <a:lnTo>
                  <a:pt x="2340294" y="102561"/>
                </a:lnTo>
                <a:lnTo>
                  <a:pt x="2424661" y="102561"/>
                </a:lnTo>
                <a:lnTo>
                  <a:pt x="2416908" y="85689"/>
                </a:lnTo>
                <a:lnTo>
                  <a:pt x="2347963" y="85689"/>
                </a:lnTo>
                <a:lnTo>
                  <a:pt x="2373118" y="30983"/>
                </a:lnTo>
                <a:lnTo>
                  <a:pt x="2391771" y="30983"/>
                </a:lnTo>
                <a:lnTo>
                  <a:pt x="2378333" y="1738"/>
                </a:lnTo>
                <a:close/>
              </a:path>
              <a:path w="2697479" h="146684">
                <a:moveTo>
                  <a:pt x="2424661" y="102561"/>
                </a:moveTo>
                <a:lnTo>
                  <a:pt x="2405942" y="102561"/>
                </a:lnTo>
                <a:lnTo>
                  <a:pt x="2425370" y="144383"/>
                </a:lnTo>
                <a:lnTo>
                  <a:pt x="2443878" y="144383"/>
                </a:lnTo>
                <a:lnTo>
                  <a:pt x="2424661" y="102561"/>
                </a:lnTo>
                <a:close/>
              </a:path>
              <a:path w="2697479" h="146684">
                <a:moveTo>
                  <a:pt x="2391771" y="30983"/>
                </a:moveTo>
                <a:lnTo>
                  <a:pt x="2373118" y="30983"/>
                </a:lnTo>
                <a:lnTo>
                  <a:pt x="2398273" y="85689"/>
                </a:lnTo>
                <a:lnTo>
                  <a:pt x="2416908" y="85689"/>
                </a:lnTo>
                <a:lnTo>
                  <a:pt x="2391771" y="30983"/>
                </a:lnTo>
                <a:close/>
              </a:path>
              <a:path w="2697479" h="146684">
                <a:moveTo>
                  <a:pt x="2480894" y="1738"/>
                </a:moveTo>
                <a:lnTo>
                  <a:pt x="2463920" y="1738"/>
                </a:lnTo>
                <a:lnTo>
                  <a:pt x="2463920" y="144383"/>
                </a:lnTo>
                <a:lnTo>
                  <a:pt x="2565050" y="144383"/>
                </a:lnTo>
                <a:lnTo>
                  <a:pt x="2565050" y="127613"/>
                </a:lnTo>
                <a:lnTo>
                  <a:pt x="2480894" y="127613"/>
                </a:lnTo>
                <a:lnTo>
                  <a:pt x="2480894" y="1738"/>
                </a:lnTo>
                <a:close/>
              </a:path>
              <a:path w="2697479" h="146684">
                <a:moveTo>
                  <a:pt x="2696959" y="1738"/>
                </a:moveTo>
                <a:lnTo>
                  <a:pt x="2595829" y="1738"/>
                </a:lnTo>
                <a:lnTo>
                  <a:pt x="2595829" y="144383"/>
                </a:lnTo>
                <a:lnTo>
                  <a:pt x="2696959" y="144383"/>
                </a:lnTo>
                <a:lnTo>
                  <a:pt x="2696959" y="127613"/>
                </a:lnTo>
                <a:lnTo>
                  <a:pt x="2612803" y="127613"/>
                </a:lnTo>
                <a:lnTo>
                  <a:pt x="2612803" y="81394"/>
                </a:lnTo>
                <a:lnTo>
                  <a:pt x="2683461" y="81394"/>
                </a:lnTo>
                <a:lnTo>
                  <a:pt x="2683461" y="64624"/>
                </a:lnTo>
                <a:lnTo>
                  <a:pt x="2612803" y="64624"/>
                </a:lnTo>
                <a:lnTo>
                  <a:pt x="2612803" y="18610"/>
                </a:lnTo>
                <a:lnTo>
                  <a:pt x="2696959" y="18610"/>
                </a:lnTo>
                <a:lnTo>
                  <a:pt x="2696959" y="1738"/>
                </a:lnTo>
                <a:close/>
              </a:path>
            </a:pathLst>
          </a:custGeom>
          <a:solidFill>
            <a:srgbClr val="000000"/>
          </a:solidFill>
        </p:spPr>
        <p:txBody>
          <a:bodyPr wrap="square" lIns="0" tIns="0" rIns="0" bIns="0" rtlCol="0"/>
          <a:lstStyle/>
          <a:p>
            <a:endParaRPr sz="641"/>
          </a:p>
        </p:txBody>
      </p:sp>
      <p:sp>
        <p:nvSpPr>
          <p:cNvPr id="6" name="object 6"/>
          <p:cNvSpPr/>
          <p:nvPr/>
        </p:nvSpPr>
        <p:spPr>
          <a:xfrm>
            <a:off x="554332" y="2576027"/>
            <a:ext cx="1056136" cy="117252"/>
          </a:xfrm>
          <a:custGeom>
            <a:avLst/>
            <a:gdLst/>
            <a:ahLst/>
            <a:cxnLst/>
            <a:rect l="l" t="t" r="r" b="b"/>
            <a:pathLst>
              <a:path w="2322195" h="257810">
                <a:moveTo>
                  <a:pt x="98510" y="4355"/>
                </a:moveTo>
                <a:lnTo>
                  <a:pt x="0" y="4355"/>
                </a:lnTo>
                <a:lnTo>
                  <a:pt x="0" y="251971"/>
                </a:lnTo>
                <a:lnTo>
                  <a:pt x="62657" y="251971"/>
                </a:lnTo>
                <a:lnTo>
                  <a:pt x="62657" y="174235"/>
                </a:lnTo>
                <a:lnTo>
                  <a:pt x="94154" y="174235"/>
                </a:lnTo>
                <a:lnTo>
                  <a:pt x="137545" y="168413"/>
                </a:lnTo>
                <a:lnTo>
                  <a:pt x="178230" y="138152"/>
                </a:lnTo>
                <a:lnTo>
                  <a:pt x="187348" y="117944"/>
                </a:lnTo>
                <a:lnTo>
                  <a:pt x="62657" y="117944"/>
                </a:lnTo>
                <a:lnTo>
                  <a:pt x="62657" y="61652"/>
                </a:lnTo>
                <a:lnTo>
                  <a:pt x="187188" y="61652"/>
                </a:lnTo>
                <a:lnTo>
                  <a:pt x="185879" y="56794"/>
                </a:lnTo>
                <a:lnTo>
                  <a:pt x="155665" y="18350"/>
                </a:lnTo>
                <a:lnTo>
                  <a:pt x="120619" y="5921"/>
                </a:lnTo>
                <a:lnTo>
                  <a:pt x="98510" y="4355"/>
                </a:lnTo>
                <a:close/>
              </a:path>
              <a:path w="2322195" h="257810">
                <a:moveTo>
                  <a:pt x="187188" y="61652"/>
                </a:moveTo>
                <a:lnTo>
                  <a:pt x="98510" y="61652"/>
                </a:lnTo>
                <a:lnTo>
                  <a:pt x="110363" y="63788"/>
                </a:lnTo>
                <a:lnTo>
                  <a:pt x="119451" y="69694"/>
                </a:lnTo>
                <a:lnTo>
                  <a:pt x="125273" y="78615"/>
                </a:lnTo>
                <a:lnTo>
                  <a:pt x="127325" y="89798"/>
                </a:lnTo>
                <a:lnTo>
                  <a:pt x="125394" y="100839"/>
                </a:lnTo>
                <a:lnTo>
                  <a:pt x="119661" y="109776"/>
                </a:lnTo>
                <a:lnTo>
                  <a:pt x="110221" y="115760"/>
                </a:lnTo>
                <a:lnTo>
                  <a:pt x="97169" y="117944"/>
                </a:lnTo>
                <a:lnTo>
                  <a:pt x="187348" y="117944"/>
                </a:lnTo>
                <a:lnTo>
                  <a:pt x="190156" y="107996"/>
                </a:lnTo>
                <a:lnTo>
                  <a:pt x="191659" y="90468"/>
                </a:lnTo>
                <a:lnTo>
                  <a:pt x="190214" y="72877"/>
                </a:lnTo>
                <a:lnTo>
                  <a:pt x="187188" y="61652"/>
                </a:lnTo>
                <a:close/>
              </a:path>
              <a:path w="2322195" h="257810">
                <a:moveTo>
                  <a:pt x="339110" y="0"/>
                </a:moveTo>
                <a:lnTo>
                  <a:pt x="288640" y="9298"/>
                </a:lnTo>
                <a:lnTo>
                  <a:pt x="246966" y="37192"/>
                </a:lnTo>
                <a:lnTo>
                  <a:pt x="219071" y="78615"/>
                </a:lnTo>
                <a:lnTo>
                  <a:pt x="212271" y="101860"/>
                </a:lnTo>
                <a:lnTo>
                  <a:pt x="212185" y="102153"/>
                </a:lnTo>
                <a:lnTo>
                  <a:pt x="212098" y="102452"/>
                </a:lnTo>
                <a:lnTo>
                  <a:pt x="209803" y="127996"/>
                </a:lnTo>
                <a:lnTo>
                  <a:pt x="209773" y="128331"/>
                </a:lnTo>
                <a:lnTo>
                  <a:pt x="212093" y="154204"/>
                </a:lnTo>
                <a:lnTo>
                  <a:pt x="219029" y="178005"/>
                </a:lnTo>
                <a:lnTo>
                  <a:pt x="230478" y="199527"/>
                </a:lnTo>
                <a:lnTo>
                  <a:pt x="230553" y="199669"/>
                </a:lnTo>
                <a:lnTo>
                  <a:pt x="266363" y="235212"/>
                </a:lnTo>
                <a:lnTo>
                  <a:pt x="312739" y="253672"/>
                </a:lnTo>
                <a:lnTo>
                  <a:pt x="339445" y="255992"/>
                </a:lnTo>
                <a:lnTo>
                  <a:pt x="365952" y="253672"/>
                </a:lnTo>
                <a:lnTo>
                  <a:pt x="412055" y="235212"/>
                </a:lnTo>
                <a:lnTo>
                  <a:pt x="447743" y="199669"/>
                </a:lnTo>
                <a:lnTo>
                  <a:pt x="450826" y="194004"/>
                </a:lnTo>
                <a:lnTo>
                  <a:pt x="339110" y="194004"/>
                </a:lnTo>
                <a:lnTo>
                  <a:pt x="326047" y="192816"/>
                </a:lnTo>
                <a:lnTo>
                  <a:pt x="285043" y="165314"/>
                </a:lnTo>
                <a:lnTo>
                  <a:pt x="274470" y="128331"/>
                </a:lnTo>
                <a:lnTo>
                  <a:pt x="274441" y="127996"/>
                </a:lnTo>
                <a:lnTo>
                  <a:pt x="275630" y="114493"/>
                </a:lnTo>
                <a:lnTo>
                  <a:pt x="303064" y="72730"/>
                </a:lnTo>
                <a:lnTo>
                  <a:pt x="339110" y="61987"/>
                </a:lnTo>
                <a:lnTo>
                  <a:pt x="450603" y="61987"/>
                </a:lnTo>
                <a:lnTo>
                  <a:pt x="447860" y="56851"/>
                </a:lnTo>
                <a:lnTo>
                  <a:pt x="431588" y="37192"/>
                </a:lnTo>
                <a:lnTo>
                  <a:pt x="411861" y="20920"/>
                </a:lnTo>
                <a:lnTo>
                  <a:pt x="389872" y="9298"/>
                </a:lnTo>
                <a:lnTo>
                  <a:pt x="365622" y="2324"/>
                </a:lnTo>
                <a:lnTo>
                  <a:pt x="339110" y="0"/>
                </a:lnTo>
                <a:close/>
              </a:path>
              <a:path w="2322195" h="257810">
                <a:moveTo>
                  <a:pt x="450603" y="61987"/>
                </a:moveTo>
                <a:lnTo>
                  <a:pt x="339110" y="61987"/>
                </a:lnTo>
                <a:lnTo>
                  <a:pt x="351996" y="63181"/>
                </a:lnTo>
                <a:lnTo>
                  <a:pt x="363983" y="66762"/>
                </a:lnTo>
                <a:lnTo>
                  <a:pt x="399045" y="101860"/>
                </a:lnTo>
                <a:lnTo>
                  <a:pt x="404113" y="127996"/>
                </a:lnTo>
                <a:lnTo>
                  <a:pt x="402924" y="141692"/>
                </a:lnTo>
                <a:lnTo>
                  <a:pt x="375485" y="183402"/>
                </a:lnTo>
                <a:lnTo>
                  <a:pt x="339110" y="194004"/>
                </a:lnTo>
                <a:lnTo>
                  <a:pt x="450826" y="194004"/>
                </a:lnTo>
                <a:lnTo>
                  <a:pt x="459415" y="178005"/>
                </a:lnTo>
                <a:lnTo>
                  <a:pt x="460259" y="175240"/>
                </a:lnTo>
                <a:lnTo>
                  <a:pt x="466443" y="154204"/>
                </a:lnTo>
                <a:lnTo>
                  <a:pt x="468781" y="128331"/>
                </a:lnTo>
                <a:lnTo>
                  <a:pt x="466457" y="102452"/>
                </a:lnTo>
                <a:lnTo>
                  <a:pt x="459483" y="78615"/>
                </a:lnTo>
                <a:lnTo>
                  <a:pt x="450603" y="61987"/>
                </a:lnTo>
                <a:close/>
              </a:path>
              <a:path w="2322195" h="257810">
                <a:moveTo>
                  <a:pt x="608094" y="4355"/>
                </a:moveTo>
                <a:lnTo>
                  <a:pt x="504892" y="4355"/>
                </a:lnTo>
                <a:lnTo>
                  <a:pt x="504892" y="251971"/>
                </a:lnTo>
                <a:lnTo>
                  <a:pt x="567550" y="251971"/>
                </a:lnTo>
                <a:lnTo>
                  <a:pt x="567550" y="169879"/>
                </a:lnTo>
                <a:lnTo>
                  <a:pt x="659337" y="169879"/>
                </a:lnTo>
                <a:lnTo>
                  <a:pt x="653663" y="160162"/>
                </a:lnTo>
                <a:lnTo>
                  <a:pt x="673594" y="146948"/>
                </a:lnTo>
                <a:lnTo>
                  <a:pt x="687714" y="129587"/>
                </a:lnTo>
                <a:lnTo>
                  <a:pt x="693585" y="115263"/>
                </a:lnTo>
                <a:lnTo>
                  <a:pt x="567550" y="115263"/>
                </a:lnTo>
                <a:lnTo>
                  <a:pt x="567550" y="61652"/>
                </a:lnTo>
                <a:lnTo>
                  <a:pt x="695271" y="61652"/>
                </a:lnTo>
                <a:lnTo>
                  <a:pt x="693117" y="53987"/>
                </a:lnTo>
                <a:lnTo>
                  <a:pt x="662893" y="17502"/>
                </a:lnTo>
                <a:lnTo>
                  <a:pt x="629082" y="5806"/>
                </a:lnTo>
                <a:lnTo>
                  <a:pt x="608094" y="4355"/>
                </a:lnTo>
                <a:close/>
              </a:path>
              <a:path w="2322195" h="257810">
                <a:moveTo>
                  <a:pt x="659337" y="169879"/>
                </a:moveTo>
                <a:lnTo>
                  <a:pt x="592010" y="169879"/>
                </a:lnTo>
                <a:lnTo>
                  <a:pt x="635569" y="251971"/>
                </a:lnTo>
                <a:lnTo>
                  <a:pt x="707274" y="251971"/>
                </a:lnTo>
                <a:lnTo>
                  <a:pt x="659337" y="169879"/>
                </a:lnTo>
                <a:close/>
              </a:path>
              <a:path w="2322195" h="257810">
                <a:moveTo>
                  <a:pt x="695271" y="61652"/>
                </a:moveTo>
                <a:lnTo>
                  <a:pt x="607423" y="61652"/>
                </a:lnTo>
                <a:lnTo>
                  <a:pt x="627412" y="69181"/>
                </a:lnTo>
                <a:lnTo>
                  <a:pt x="634396" y="88206"/>
                </a:lnTo>
                <a:lnTo>
                  <a:pt x="627308" y="107357"/>
                </a:lnTo>
                <a:lnTo>
                  <a:pt x="605078" y="115263"/>
                </a:lnTo>
                <a:lnTo>
                  <a:pt x="693585" y="115263"/>
                </a:lnTo>
                <a:lnTo>
                  <a:pt x="696117" y="109085"/>
                </a:lnTo>
                <a:lnTo>
                  <a:pt x="698897" y="86447"/>
                </a:lnTo>
                <a:lnTo>
                  <a:pt x="697452" y="69416"/>
                </a:lnTo>
                <a:lnTo>
                  <a:pt x="695271" y="61652"/>
                </a:lnTo>
                <a:close/>
              </a:path>
              <a:path w="2322195" h="257810">
                <a:moveTo>
                  <a:pt x="840689" y="4355"/>
                </a:moveTo>
                <a:lnTo>
                  <a:pt x="739833" y="4355"/>
                </a:lnTo>
                <a:lnTo>
                  <a:pt x="739833" y="251971"/>
                </a:lnTo>
                <a:lnTo>
                  <a:pt x="839683" y="251971"/>
                </a:lnTo>
                <a:lnTo>
                  <a:pt x="867258" y="249898"/>
                </a:lnTo>
                <a:lnTo>
                  <a:pt x="912859" y="233312"/>
                </a:lnTo>
                <a:lnTo>
                  <a:pt x="945335" y="200705"/>
                </a:lnTo>
                <a:lnTo>
                  <a:pt x="949613" y="191994"/>
                </a:lnTo>
                <a:lnTo>
                  <a:pt x="802491" y="191994"/>
                </a:lnTo>
                <a:lnTo>
                  <a:pt x="802491" y="64333"/>
                </a:lnTo>
                <a:lnTo>
                  <a:pt x="949703" y="64333"/>
                </a:lnTo>
                <a:lnTo>
                  <a:pt x="945476" y="55626"/>
                </a:lnTo>
                <a:lnTo>
                  <a:pt x="931157" y="37527"/>
                </a:lnTo>
                <a:lnTo>
                  <a:pt x="913252" y="23015"/>
                </a:lnTo>
                <a:lnTo>
                  <a:pt x="892205" y="12648"/>
                </a:lnTo>
                <a:lnTo>
                  <a:pt x="868018" y="6429"/>
                </a:lnTo>
                <a:lnTo>
                  <a:pt x="840689" y="4355"/>
                </a:lnTo>
                <a:close/>
              </a:path>
              <a:path w="2322195" h="257810">
                <a:moveTo>
                  <a:pt x="949703" y="64333"/>
                </a:moveTo>
                <a:lnTo>
                  <a:pt x="842699" y="64333"/>
                </a:lnTo>
                <a:lnTo>
                  <a:pt x="855458" y="65469"/>
                </a:lnTo>
                <a:lnTo>
                  <a:pt x="866614" y="68898"/>
                </a:lnTo>
                <a:lnTo>
                  <a:pt x="895263" y="103368"/>
                </a:lnTo>
                <a:lnTo>
                  <a:pt x="898990" y="127996"/>
                </a:lnTo>
                <a:lnTo>
                  <a:pt x="898053" y="140864"/>
                </a:lnTo>
                <a:lnTo>
                  <a:pt x="876153" y="181675"/>
                </a:lnTo>
                <a:lnTo>
                  <a:pt x="842699" y="191994"/>
                </a:lnTo>
                <a:lnTo>
                  <a:pt x="949613" y="191994"/>
                </a:lnTo>
                <a:lnTo>
                  <a:pt x="955701" y="179596"/>
                </a:lnTo>
                <a:lnTo>
                  <a:pt x="961921" y="155471"/>
                </a:lnTo>
                <a:lnTo>
                  <a:pt x="963994" y="128331"/>
                </a:lnTo>
                <a:lnTo>
                  <a:pt x="961926" y="100996"/>
                </a:lnTo>
                <a:lnTo>
                  <a:pt x="955743" y="76772"/>
                </a:lnTo>
                <a:lnTo>
                  <a:pt x="949703" y="64333"/>
                </a:lnTo>
                <a:close/>
              </a:path>
              <a:path w="2322195" h="257810">
                <a:moveTo>
                  <a:pt x="1180204" y="4355"/>
                </a:moveTo>
                <a:lnTo>
                  <a:pt x="1001278" y="4355"/>
                </a:lnTo>
                <a:lnTo>
                  <a:pt x="1001278" y="251971"/>
                </a:lnTo>
                <a:lnTo>
                  <a:pt x="1179869" y="251971"/>
                </a:lnTo>
                <a:lnTo>
                  <a:pt x="1179869" y="194004"/>
                </a:lnTo>
                <a:lnTo>
                  <a:pt x="1064271" y="194004"/>
                </a:lnTo>
                <a:lnTo>
                  <a:pt x="1064271" y="156476"/>
                </a:lnTo>
                <a:lnTo>
                  <a:pt x="1171493" y="156476"/>
                </a:lnTo>
                <a:lnTo>
                  <a:pt x="1171493" y="98845"/>
                </a:lnTo>
                <a:lnTo>
                  <a:pt x="1064271" y="98845"/>
                </a:lnTo>
                <a:lnTo>
                  <a:pt x="1064271" y="62322"/>
                </a:lnTo>
                <a:lnTo>
                  <a:pt x="1180204" y="62322"/>
                </a:lnTo>
                <a:lnTo>
                  <a:pt x="1180204" y="4355"/>
                </a:lnTo>
                <a:close/>
              </a:path>
              <a:path w="2322195" h="257810">
                <a:moveTo>
                  <a:pt x="1267047" y="4355"/>
                </a:moveTo>
                <a:lnTo>
                  <a:pt x="1222148" y="4355"/>
                </a:lnTo>
                <a:lnTo>
                  <a:pt x="1222148" y="251971"/>
                </a:lnTo>
                <a:lnTo>
                  <a:pt x="1283466" y="251971"/>
                </a:lnTo>
                <a:lnTo>
                  <a:pt x="1283466" y="119284"/>
                </a:lnTo>
                <a:lnTo>
                  <a:pt x="1365066" y="119284"/>
                </a:lnTo>
                <a:lnTo>
                  <a:pt x="1267047" y="4355"/>
                </a:lnTo>
                <a:close/>
              </a:path>
              <a:path w="2322195" h="257810">
                <a:moveTo>
                  <a:pt x="1365066" y="119284"/>
                </a:moveTo>
                <a:lnTo>
                  <a:pt x="1283466" y="119284"/>
                </a:lnTo>
                <a:lnTo>
                  <a:pt x="1396049" y="251971"/>
                </a:lnTo>
                <a:lnTo>
                  <a:pt x="1443293" y="251971"/>
                </a:lnTo>
                <a:lnTo>
                  <a:pt x="1443293" y="138718"/>
                </a:lnTo>
                <a:lnTo>
                  <a:pt x="1381641" y="138718"/>
                </a:lnTo>
                <a:lnTo>
                  <a:pt x="1365066" y="119284"/>
                </a:lnTo>
                <a:close/>
              </a:path>
              <a:path w="2322195" h="257810">
                <a:moveTo>
                  <a:pt x="1443293" y="4355"/>
                </a:moveTo>
                <a:lnTo>
                  <a:pt x="1381641" y="4355"/>
                </a:lnTo>
                <a:lnTo>
                  <a:pt x="1381641" y="138718"/>
                </a:lnTo>
                <a:lnTo>
                  <a:pt x="1443293" y="138718"/>
                </a:lnTo>
                <a:lnTo>
                  <a:pt x="1443293" y="4355"/>
                </a:lnTo>
                <a:close/>
              </a:path>
              <a:path w="2322195" h="257810">
                <a:moveTo>
                  <a:pt x="1608704" y="0"/>
                </a:moveTo>
                <a:lnTo>
                  <a:pt x="1558235" y="9298"/>
                </a:lnTo>
                <a:lnTo>
                  <a:pt x="1516561" y="37192"/>
                </a:lnTo>
                <a:lnTo>
                  <a:pt x="1488666" y="78615"/>
                </a:lnTo>
                <a:lnTo>
                  <a:pt x="1481866" y="101860"/>
                </a:lnTo>
                <a:lnTo>
                  <a:pt x="1481780" y="102153"/>
                </a:lnTo>
                <a:lnTo>
                  <a:pt x="1481693" y="102452"/>
                </a:lnTo>
                <a:lnTo>
                  <a:pt x="1479398" y="127996"/>
                </a:lnTo>
                <a:lnTo>
                  <a:pt x="1479368" y="128331"/>
                </a:lnTo>
                <a:lnTo>
                  <a:pt x="1488624" y="178005"/>
                </a:lnTo>
                <a:lnTo>
                  <a:pt x="1516226" y="219134"/>
                </a:lnTo>
                <a:lnTo>
                  <a:pt x="1557983" y="246735"/>
                </a:lnTo>
                <a:lnTo>
                  <a:pt x="1609039" y="255992"/>
                </a:lnTo>
                <a:lnTo>
                  <a:pt x="1635547" y="253672"/>
                </a:lnTo>
                <a:lnTo>
                  <a:pt x="1659760" y="246735"/>
                </a:lnTo>
                <a:lnTo>
                  <a:pt x="1681650" y="235212"/>
                </a:lnTo>
                <a:lnTo>
                  <a:pt x="1701183" y="219134"/>
                </a:lnTo>
                <a:lnTo>
                  <a:pt x="1717338" y="199669"/>
                </a:lnTo>
                <a:lnTo>
                  <a:pt x="1717455" y="199527"/>
                </a:lnTo>
                <a:lnTo>
                  <a:pt x="1720420" y="194004"/>
                </a:lnTo>
                <a:lnTo>
                  <a:pt x="1608704" y="194004"/>
                </a:lnTo>
                <a:lnTo>
                  <a:pt x="1595642" y="192816"/>
                </a:lnTo>
                <a:lnTo>
                  <a:pt x="1554638" y="165314"/>
                </a:lnTo>
                <a:lnTo>
                  <a:pt x="1544065" y="128331"/>
                </a:lnTo>
                <a:lnTo>
                  <a:pt x="1544036" y="127996"/>
                </a:lnTo>
                <a:lnTo>
                  <a:pt x="1545225" y="114493"/>
                </a:lnTo>
                <a:lnTo>
                  <a:pt x="1548683" y="102452"/>
                </a:lnTo>
                <a:lnTo>
                  <a:pt x="1548769" y="102153"/>
                </a:lnTo>
                <a:lnTo>
                  <a:pt x="1583616" y="66762"/>
                </a:lnTo>
                <a:lnTo>
                  <a:pt x="1608704" y="61987"/>
                </a:lnTo>
                <a:lnTo>
                  <a:pt x="1720198" y="61987"/>
                </a:lnTo>
                <a:lnTo>
                  <a:pt x="1717455" y="56851"/>
                </a:lnTo>
                <a:lnTo>
                  <a:pt x="1701183" y="37192"/>
                </a:lnTo>
                <a:lnTo>
                  <a:pt x="1681456" y="20920"/>
                </a:lnTo>
                <a:lnTo>
                  <a:pt x="1659467" y="9298"/>
                </a:lnTo>
                <a:lnTo>
                  <a:pt x="1635217" y="2324"/>
                </a:lnTo>
                <a:lnTo>
                  <a:pt x="1608704" y="0"/>
                </a:lnTo>
                <a:close/>
              </a:path>
              <a:path w="2322195" h="257810">
                <a:moveTo>
                  <a:pt x="1720198" y="61987"/>
                </a:moveTo>
                <a:lnTo>
                  <a:pt x="1608704" y="61987"/>
                </a:lnTo>
                <a:lnTo>
                  <a:pt x="1621591" y="63181"/>
                </a:lnTo>
                <a:lnTo>
                  <a:pt x="1633577" y="66762"/>
                </a:lnTo>
                <a:lnTo>
                  <a:pt x="1668640" y="101860"/>
                </a:lnTo>
                <a:lnTo>
                  <a:pt x="1673708" y="127996"/>
                </a:lnTo>
                <a:lnTo>
                  <a:pt x="1672519" y="141692"/>
                </a:lnTo>
                <a:lnTo>
                  <a:pt x="1645080" y="183402"/>
                </a:lnTo>
                <a:lnTo>
                  <a:pt x="1608704" y="194004"/>
                </a:lnTo>
                <a:lnTo>
                  <a:pt x="1720420" y="194004"/>
                </a:lnTo>
                <a:lnTo>
                  <a:pt x="1729010" y="178005"/>
                </a:lnTo>
                <a:lnTo>
                  <a:pt x="1729853" y="175240"/>
                </a:lnTo>
                <a:lnTo>
                  <a:pt x="1736038" y="154204"/>
                </a:lnTo>
                <a:lnTo>
                  <a:pt x="1738376" y="128331"/>
                </a:lnTo>
                <a:lnTo>
                  <a:pt x="1736051" y="102452"/>
                </a:lnTo>
                <a:lnTo>
                  <a:pt x="1729078" y="78615"/>
                </a:lnTo>
                <a:lnTo>
                  <a:pt x="1720198" y="61987"/>
                </a:lnTo>
                <a:close/>
              </a:path>
              <a:path w="2322195" h="257810">
                <a:moveTo>
                  <a:pt x="1819386" y="4355"/>
                </a:moveTo>
                <a:lnTo>
                  <a:pt x="1774487" y="4355"/>
                </a:lnTo>
                <a:lnTo>
                  <a:pt x="1774487" y="251971"/>
                </a:lnTo>
                <a:lnTo>
                  <a:pt x="1835805" y="251971"/>
                </a:lnTo>
                <a:lnTo>
                  <a:pt x="1835805" y="119284"/>
                </a:lnTo>
                <a:lnTo>
                  <a:pt x="1917405" y="119284"/>
                </a:lnTo>
                <a:lnTo>
                  <a:pt x="1819386" y="4355"/>
                </a:lnTo>
                <a:close/>
              </a:path>
              <a:path w="2322195" h="257810">
                <a:moveTo>
                  <a:pt x="1917405" y="119284"/>
                </a:moveTo>
                <a:lnTo>
                  <a:pt x="1835805" y="119284"/>
                </a:lnTo>
                <a:lnTo>
                  <a:pt x="1948388" y="251971"/>
                </a:lnTo>
                <a:lnTo>
                  <a:pt x="1995632" y="251971"/>
                </a:lnTo>
                <a:lnTo>
                  <a:pt x="1995632" y="138718"/>
                </a:lnTo>
                <a:lnTo>
                  <a:pt x="1933980" y="138718"/>
                </a:lnTo>
                <a:lnTo>
                  <a:pt x="1917405" y="119284"/>
                </a:lnTo>
                <a:close/>
              </a:path>
              <a:path w="2322195" h="257810">
                <a:moveTo>
                  <a:pt x="1995632" y="4355"/>
                </a:moveTo>
                <a:lnTo>
                  <a:pt x="1933980" y="4355"/>
                </a:lnTo>
                <a:lnTo>
                  <a:pt x="1933980" y="138718"/>
                </a:lnTo>
                <a:lnTo>
                  <a:pt x="1995632" y="138718"/>
                </a:lnTo>
                <a:lnTo>
                  <a:pt x="1995632" y="4355"/>
                </a:lnTo>
                <a:close/>
              </a:path>
              <a:path w="2322195" h="257810">
                <a:moveTo>
                  <a:pt x="2223366" y="4355"/>
                </a:moveTo>
                <a:lnTo>
                  <a:pt x="2044440" y="4355"/>
                </a:lnTo>
                <a:lnTo>
                  <a:pt x="2044440" y="251971"/>
                </a:lnTo>
                <a:lnTo>
                  <a:pt x="2223031" y="251971"/>
                </a:lnTo>
                <a:lnTo>
                  <a:pt x="2223031" y="194004"/>
                </a:lnTo>
                <a:lnTo>
                  <a:pt x="2107433" y="194004"/>
                </a:lnTo>
                <a:lnTo>
                  <a:pt x="2107433" y="156476"/>
                </a:lnTo>
                <a:lnTo>
                  <a:pt x="2214655" y="156476"/>
                </a:lnTo>
                <a:lnTo>
                  <a:pt x="2214655" y="98845"/>
                </a:lnTo>
                <a:lnTo>
                  <a:pt x="2107433" y="98845"/>
                </a:lnTo>
                <a:lnTo>
                  <a:pt x="2107433" y="62322"/>
                </a:lnTo>
                <a:lnTo>
                  <a:pt x="2223366" y="62322"/>
                </a:lnTo>
                <a:lnTo>
                  <a:pt x="2223366" y="4355"/>
                </a:lnTo>
                <a:close/>
              </a:path>
              <a:path w="2322195" h="257810">
                <a:moveTo>
                  <a:pt x="2290440" y="76060"/>
                </a:moveTo>
                <a:lnTo>
                  <a:pt x="2277284" y="78531"/>
                </a:lnTo>
                <a:lnTo>
                  <a:pt x="2277461" y="78531"/>
                </a:lnTo>
                <a:lnTo>
                  <a:pt x="2267024" y="85274"/>
                </a:lnTo>
                <a:lnTo>
                  <a:pt x="2260143" y="95143"/>
                </a:lnTo>
                <a:lnTo>
                  <a:pt x="2257604" y="107556"/>
                </a:lnTo>
                <a:lnTo>
                  <a:pt x="2260143" y="120357"/>
                </a:lnTo>
                <a:lnTo>
                  <a:pt x="2267111" y="130551"/>
                </a:lnTo>
                <a:lnTo>
                  <a:pt x="2277535" y="137289"/>
                </a:lnTo>
                <a:lnTo>
                  <a:pt x="2290440" y="139723"/>
                </a:lnTo>
                <a:lnTo>
                  <a:pt x="2302712" y="137289"/>
                </a:lnTo>
                <a:lnTo>
                  <a:pt x="2312722" y="130551"/>
                </a:lnTo>
                <a:lnTo>
                  <a:pt x="2319466" y="120357"/>
                </a:lnTo>
                <a:lnTo>
                  <a:pt x="2321937" y="107556"/>
                </a:lnTo>
                <a:lnTo>
                  <a:pt x="2319466" y="95285"/>
                </a:lnTo>
                <a:lnTo>
                  <a:pt x="2312722" y="85274"/>
                </a:lnTo>
                <a:lnTo>
                  <a:pt x="2302712" y="78531"/>
                </a:lnTo>
                <a:lnTo>
                  <a:pt x="2290440" y="76060"/>
                </a:lnTo>
                <a:close/>
              </a:path>
              <a:path w="2322195" h="257810">
                <a:moveTo>
                  <a:pt x="2290440" y="193669"/>
                </a:moveTo>
                <a:lnTo>
                  <a:pt x="2277284" y="196140"/>
                </a:lnTo>
                <a:lnTo>
                  <a:pt x="2277461" y="196140"/>
                </a:lnTo>
                <a:lnTo>
                  <a:pt x="2267024" y="202883"/>
                </a:lnTo>
                <a:lnTo>
                  <a:pt x="2260143" y="212752"/>
                </a:lnTo>
                <a:lnTo>
                  <a:pt x="2257604" y="225165"/>
                </a:lnTo>
                <a:lnTo>
                  <a:pt x="2260143" y="237966"/>
                </a:lnTo>
                <a:lnTo>
                  <a:pt x="2267111" y="248159"/>
                </a:lnTo>
                <a:lnTo>
                  <a:pt x="2277535" y="254898"/>
                </a:lnTo>
                <a:lnTo>
                  <a:pt x="2290440" y="257332"/>
                </a:lnTo>
                <a:lnTo>
                  <a:pt x="2302712" y="254898"/>
                </a:lnTo>
                <a:lnTo>
                  <a:pt x="2312722" y="248159"/>
                </a:lnTo>
                <a:lnTo>
                  <a:pt x="2319466" y="237966"/>
                </a:lnTo>
                <a:lnTo>
                  <a:pt x="2321937" y="225165"/>
                </a:lnTo>
                <a:lnTo>
                  <a:pt x="2319466" y="212894"/>
                </a:lnTo>
                <a:lnTo>
                  <a:pt x="2312722" y="202883"/>
                </a:lnTo>
                <a:lnTo>
                  <a:pt x="2302712" y="196140"/>
                </a:lnTo>
                <a:lnTo>
                  <a:pt x="2290440" y="193669"/>
                </a:lnTo>
                <a:close/>
              </a:path>
            </a:pathLst>
          </a:custGeom>
          <a:solidFill>
            <a:srgbClr val="73C9E4"/>
          </a:solidFill>
        </p:spPr>
        <p:txBody>
          <a:bodyPr wrap="square" lIns="0" tIns="0" rIns="0" bIns="0" rtlCol="0"/>
          <a:lstStyle/>
          <a:p>
            <a:endParaRPr sz="641"/>
          </a:p>
        </p:txBody>
      </p:sp>
      <p:pic>
        <p:nvPicPr>
          <p:cNvPr id="7" name="object 7"/>
          <p:cNvPicPr/>
          <p:nvPr/>
        </p:nvPicPr>
        <p:blipFill>
          <a:blip r:embed="rId3" cstate="print"/>
          <a:stretch>
            <a:fillRect/>
          </a:stretch>
        </p:blipFill>
        <p:spPr>
          <a:xfrm>
            <a:off x="1665186" y="2600333"/>
            <a:ext cx="1478046" cy="91776"/>
          </a:xfrm>
          <a:prstGeom prst="rect">
            <a:avLst/>
          </a:prstGeom>
        </p:spPr>
      </p:pic>
      <p:pic>
        <p:nvPicPr>
          <p:cNvPr id="8" name="object 8"/>
          <p:cNvPicPr/>
          <p:nvPr/>
        </p:nvPicPr>
        <p:blipFill>
          <a:blip r:embed="rId4" cstate="print"/>
          <a:stretch>
            <a:fillRect/>
          </a:stretch>
        </p:blipFill>
        <p:spPr>
          <a:xfrm>
            <a:off x="554142" y="2809983"/>
            <a:ext cx="1805616" cy="1192465"/>
          </a:xfrm>
          <a:prstGeom prst="rect">
            <a:avLst/>
          </a:prstGeom>
        </p:spPr>
      </p:pic>
      <p:pic>
        <p:nvPicPr>
          <p:cNvPr id="9" name="object 9"/>
          <p:cNvPicPr/>
          <p:nvPr/>
        </p:nvPicPr>
        <p:blipFill>
          <a:blip r:embed="rId5" cstate="print"/>
          <a:stretch>
            <a:fillRect/>
          </a:stretch>
        </p:blipFill>
        <p:spPr>
          <a:xfrm>
            <a:off x="594334" y="4794548"/>
            <a:ext cx="1621675" cy="72232"/>
          </a:xfrm>
          <a:prstGeom prst="rect">
            <a:avLst/>
          </a:prstGeom>
        </p:spPr>
      </p:pic>
      <p:pic>
        <p:nvPicPr>
          <p:cNvPr id="10" name="object 10"/>
          <p:cNvPicPr/>
          <p:nvPr/>
        </p:nvPicPr>
        <p:blipFill>
          <a:blip r:embed="rId6" cstate="print"/>
          <a:stretch>
            <a:fillRect/>
          </a:stretch>
        </p:blipFill>
        <p:spPr>
          <a:xfrm>
            <a:off x="2754910" y="4794548"/>
            <a:ext cx="2101674" cy="80233"/>
          </a:xfrm>
          <a:prstGeom prst="rect">
            <a:avLst/>
          </a:prstGeom>
        </p:spPr>
      </p:pic>
      <p:sp>
        <p:nvSpPr>
          <p:cNvPr id="11" name="object 11"/>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170" y="81589"/>
                </a:lnTo>
                <a:lnTo>
                  <a:pt x="373259" y="88458"/>
                </a:lnTo>
                <a:lnTo>
                  <a:pt x="374954" y="98894"/>
                </a:lnTo>
                <a:lnTo>
                  <a:pt x="383437" y="113944"/>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8"/>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12" name="object 12"/>
          <p:cNvPicPr/>
          <p:nvPr/>
        </p:nvPicPr>
        <p:blipFill>
          <a:blip r:embed="rId7" cstate="print"/>
          <a:stretch>
            <a:fillRect/>
          </a:stretch>
        </p:blipFill>
        <p:spPr>
          <a:xfrm>
            <a:off x="8621441" y="4828683"/>
            <a:ext cx="36573" cy="58213"/>
          </a:xfrm>
          <a:prstGeom prst="rect">
            <a:avLst/>
          </a:prstGeom>
        </p:spPr>
      </p:pic>
      <p:grpSp>
        <p:nvGrpSpPr>
          <p:cNvPr id="13" name="object 13"/>
          <p:cNvGrpSpPr/>
          <p:nvPr/>
        </p:nvGrpSpPr>
        <p:grpSpPr>
          <a:xfrm>
            <a:off x="4487881" y="820339"/>
            <a:ext cx="4238117" cy="3127398"/>
            <a:chOff x="9867091" y="1803732"/>
            <a:chExt cx="9318625" cy="6876415"/>
          </a:xfrm>
        </p:grpSpPr>
        <p:pic>
          <p:nvPicPr>
            <p:cNvPr id="14" name="object 14"/>
            <p:cNvPicPr/>
            <p:nvPr/>
          </p:nvPicPr>
          <p:blipFill>
            <a:blip r:embed="rId8" cstate="print"/>
            <a:stretch>
              <a:fillRect/>
            </a:stretch>
          </p:blipFill>
          <p:spPr>
            <a:xfrm>
              <a:off x="12311226" y="1803732"/>
              <a:ext cx="6874215" cy="6876047"/>
            </a:xfrm>
            <a:prstGeom prst="rect">
              <a:avLst/>
            </a:prstGeom>
          </p:spPr>
        </p:pic>
        <p:pic>
          <p:nvPicPr>
            <p:cNvPr id="15" name="object 15"/>
            <p:cNvPicPr/>
            <p:nvPr/>
          </p:nvPicPr>
          <p:blipFill>
            <a:blip r:embed="rId9" cstate="print"/>
            <a:stretch>
              <a:fillRect/>
            </a:stretch>
          </p:blipFill>
          <p:spPr>
            <a:xfrm>
              <a:off x="9867091" y="3169579"/>
              <a:ext cx="7321981" cy="4580837"/>
            </a:xfrm>
            <a:prstGeom prst="rect">
              <a:avLst/>
            </a:prstGeom>
          </p:spPr>
        </p:pic>
        <p:sp>
          <p:nvSpPr>
            <p:cNvPr id="16" name="object 16"/>
            <p:cNvSpPr/>
            <p:nvPr/>
          </p:nvSpPr>
          <p:spPr>
            <a:xfrm>
              <a:off x="9867087" y="3169582"/>
              <a:ext cx="7322184" cy="4580890"/>
            </a:xfrm>
            <a:custGeom>
              <a:avLst/>
              <a:gdLst/>
              <a:ahLst/>
              <a:cxnLst/>
              <a:rect l="l" t="t" r="r" b="b"/>
              <a:pathLst>
                <a:path w="7322184" h="4580890">
                  <a:moveTo>
                    <a:pt x="7321982" y="0"/>
                  </a:moveTo>
                  <a:lnTo>
                    <a:pt x="7290562" y="0"/>
                  </a:lnTo>
                  <a:lnTo>
                    <a:pt x="7290562" y="31419"/>
                  </a:lnTo>
                  <a:lnTo>
                    <a:pt x="7290562" y="4549432"/>
                  </a:lnTo>
                  <a:lnTo>
                    <a:pt x="31407" y="4549432"/>
                  </a:lnTo>
                  <a:lnTo>
                    <a:pt x="31407" y="31419"/>
                  </a:lnTo>
                  <a:lnTo>
                    <a:pt x="7290562" y="31419"/>
                  </a:lnTo>
                  <a:lnTo>
                    <a:pt x="7290562" y="0"/>
                  </a:lnTo>
                  <a:lnTo>
                    <a:pt x="31407" y="0"/>
                  </a:lnTo>
                  <a:lnTo>
                    <a:pt x="0" y="0"/>
                  </a:lnTo>
                  <a:lnTo>
                    <a:pt x="0" y="4580839"/>
                  </a:lnTo>
                  <a:lnTo>
                    <a:pt x="31407" y="4580839"/>
                  </a:lnTo>
                  <a:lnTo>
                    <a:pt x="7290562" y="4580839"/>
                  </a:lnTo>
                  <a:lnTo>
                    <a:pt x="7321982" y="4580839"/>
                  </a:lnTo>
                  <a:lnTo>
                    <a:pt x="7321982" y="0"/>
                  </a:lnTo>
                  <a:close/>
                </a:path>
              </a:pathLst>
            </a:custGeom>
            <a:solidFill>
              <a:srgbClr val="FFD848"/>
            </a:solidFill>
          </p:spPr>
          <p:txBody>
            <a:bodyPr wrap="square" lIns="0" tIns="0" rIns="0" bIns="0" rtlCol="0"/>
            <a:lstStyle/>
            <a:p>
              <a:endParaRPr sz="641"/>
            </a:p>
          </p:txBody>
        </p:sp>
      </p:gr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056298" y="3491048"/>
            <a:ext cx="405762" cy="144977"/>
          </a:xfrm>
          <a:custGeom>
            <a:avLst/>
            <a:gdLst/>
            <a:ahLst/>
            <a:cxnLst/>
            <a:rect l="l" t="t" r="r" b="b"/>
            <a:pathLst>
              <a:path w="892175" h="318770">
                <a:moveTo>
                  <a:pt x="189313" y="3769"/>
                </a:moveTo>
                <a:lnTo>
                  <a:pt x="0" y="3769"/>
                </a:lnTo>
                <a:lnTo>
                  <a:pt x="0" y="313288"/>
                </a:lnTo>
                <a:lnTo>
                  <a:pt x="41883" y="313288"/>
                </a:lnTo>
                <a:lnTo>
                  <a:pt x="41883" y="176748"/>
                </a:lnTo>
                <a:lnTo>
                  <a:pt x="170466" y="176748"/>
                </a:lnTo>
                <a:lnTo>
                  <a:pt x="170466" y="136121"/>
                </a:lnTo>
                <a:lnTo>
                  <a:pt x="41883" y="136121"/>
                </a:lnTo>
                <a:lnTo>
                  <a:pt x="41883" y="44396"/>
                </a:lnTo>
                <a:lnTo>
                  <a:pt x="189313" y="44396"/>
                </a:lnTo>
                <a:lnTo>
                  <a:pt x="189313" y="3769"/>
                </a:lnTo>
                <a:close/>
              </a:path>
              <a:path w="892175" h="318770">
                <a:moveTo>
                  <a:pt x="236324" y="0"/>
                </a:moveTo>
                <a:lnTo>
                  <a:pt x="224018" y="2205"/>
                </a:lnTo>
                <a:lnTo>
                  <a:pt x="224487" y="2205"/>
                </a:lnTo>
                <a:lnTo>
                  <a:pt x="215382" y="7905"/>
                </a:lnTo>
                <a:lnTo>
                  <a:pt x="209231" y="16786"/>
                </a:lnTo>
                <a:lnTo>
                  <a:pt x="207006" y="28061"/>
                </a:lnTo>
                <a:lnTo>
                  <a:pt x="209231" y="39645"/>
                </a:lnTo>
                <a:lnTo>
                  <a:pt x="215382" y="48794"/>
                </a:lnTo>
                <a:lnTo>
                  <a:pt x="224675" y="54801"/>
                </a:lnTo>
                <a:lnTo>
                  <a:pt x="236324" y="56961"/>
                </a:lnTo>
                <a:lnTo>
                  <a:pt x="247312" y="54801"/>
                </a:lnTo>
                <a:lnTo>
                  <a:pt x="256376" y="48794"/>
                </a:lnTo>
                <a:lnTo>
                  <a:pt x="262534" y="39645"/>
                </a:lnTo>
                <a:lnTo>
                  <a:pt x="264805" y="28061"/>
                </a:lnTo>
                <a:lnTo>
                  <a:pt x="262534" y="17139"/>
                </a:lnTo>
                <a:lnTo>
                  <a:pt x="256376" y="8219"/>
                </a:lnTo>
                <a:lnTo>
                  <a:pt x="247312" y="2205"/>
                </a:lnTo>
                <a:lnTo>
                  <a:pt x="236324" y="0"/>
                </a:lnTo>
                <a:close/>
              </a:path>
              <a:path w="892175" h="318770">
                <a:moveTo>
                  <a:pt x="255591" y="88793"/>
                </a:moveTo>
                <a:lnTo>
                  <a:pt x="215382" y="88793"/>
                </a:lnTo>
                <a:lnTo>
                  <a:pt x="215382" y="313288"/>
                </a:lnTo>
                <a:lnTo>
                  <a:pt x="255591" y="313288"/>
                </a:lnTo>
                <a:lnTo>
                  <a:pt x="255591" y="88793"/>
                </a:lnTo>
                <a:close/>
              </a:path>
              <a:path w="892175" h="318770">
                <a:moveTo>
                  <a:pt x="401394" y="83348"/>
                </a:moveTo>
                <a:lnTo>
                  <a:pt x="355794" y="91567"/>
                </a:lnTo>
                <a:lnTo>
                  <a:pt x="319303" y="116436"/>
                </a:lnTo>
                <a:lnTo>
                  <a:pt x="295743" y="153922"/>
                </a:lnTo>
                <a:lnTo>
                  <a:pt x="287924" y="199784"/>
                </a:lnTo>
                <a:lnTo>
                  <a:pt x="287890" y="200203"/>
                </a:lnTo>
                <a:lnTo>
                  <a:pt x="294709" y="243219"/>
                </a:lnTo>
                <a:lnTo>
                  <a:pt x="316057" y="281090"/>
                </a:lnTo>
                <a:lnTo>
                  <a:pt x="353268" y="308046"/>
                </a:lnTo>
                <a:lnTo>
                  <a:pt x="407677" y="318314"/>
                </a:lnTo>
                <a:lnTo>
                  <a:pt x="435333" y="315821"/>
                </a:lnTo>
                <a:lnTo>
                  <a:pt x="461497" y="309048"/>
                </a:lnTo>
                <a:lnTo>
                  <a:pt x="484834" y="299055"/>
                </a:lnTo>
                <a:lnTo>
                  <a:pt x="504009" y="286902"/>
                </a:lnTo>
                <a:lnTo>
                  <a:pt x="500951" y="281457"/>
                </a:lnTo>
                <a:lnTo>
                  <a:pt x="408515" y="281457"/>
                </a:lnTo>
                <a:lnTo>
                  <a:pt x="377364" y="276804"/>
                </a:lnTo>
                <a:lnTo>
                  <a:pt x="354066" y="263709"/>
                </a:lnTo>
                <a:lnTo>
                  <a:pt x="338307" y="243467"/>
                </a:lnTo>
                <a:lnTo>
                  <a:pt x="329773" y="217375"/>
                </a:lnTo>
                <a:lnTo>
                  <a:pt x="508616" y="217375"/>
                </a:lnTo>
                <a:lnTo>
                  <a:pt x="509454" y="206485"/>
                </a:lnTo>
                <a:lnTo>
                  <a:pt x="509847" y="200203"/>
                </a:lnTo>
                <a:lnTo>
                  <a:pt x="509873" y="196852"/>
                </a:lnTo>
                <a:lnTo>
                  <a:pt x="508784" y="182612"/>
                </a:lnTo>
                <a:lnTo>
                  <a:pt x="329773" y="182612"/>
                </a:lnTo>
                <a:lnTo>
                  <a:pt x="338608" y="156938"/>
                </a:lnTo>
                <a:lnTo>
                  <a:pt x="354275" y="136802"/>
                </a:lnTo>
                <a:lnTo>
                  <a:pt x="375597" y="123654"/>
                </a:lnTo>
                <a:lnTo>
                  <a:pt x="401394" y="118949"/>
                </a:lnTo>
                <a:lnTo>
                  <a:pt x="483335" y="118949"/>
                </a:lnTo>
                <a:lnTo>
                  <a:pt x="479298" y="113923"/>
                </a:lnTo>
                <a:lnTo>
                  <a:pt x="463120" y="100487"/>
                </a:lnTo>
                <a:lnTo>
                  <a:pt x="444744" y="90939"/>
                </a:lnTo>
                <a:lnTo>
                  <a:pt x="424169" y="85239"/>
                </a:lnTo>
                <a:lnTo>
                  <a:pt x="401394" y="83348"/>
                </a:lnTo>
                <a:close/>
              </a:path>
              <a:path w="892175" h="318770">
                <a:moveTo>
                  <a:pt x="486837" y="256327"/>
                </a:moveTo>
                <a:lnTo>
                  <a:pt x="469710" y="266614"/>
                </a:lnTo>
                <a:lnTo>
                  <a:pt x="450032" y="274546"/>
                </a:lnTo>
                <a:lnTo>
                  <a:pt x="429175" y="279651"/>
                </a:lnTo>
                <a:lnTo>
                  <a:pt x="408515" y="281457"/>
                </a:lnTo>
                <a:lnTo>
                  <a:pt x="500951" y="281457"/>
                </a:lnTo>
                <a:lnTo>
                  <a:pt x="486837" y="256327"/>
                </a:lnTo>
                <a:close/>
              </a:path>
              <a:path w="892175" h="318770">
                <a:moveTo>
                  <a:pt x="483335" y="118949"/>
                </a:moveTo>
                <a:lnTo>
                  <a:pt x="401394" y="118949"/>
                </a:lnTo>
                <a:lnTo>
                  <a:pt x="427120" y="123419"/>
                </a:lnTo>
                <a:lnTo>
                  <a:pt x="447937" y="136173"/>
                </a:lnTo>
                <a:lnTo>
                  <a:pt x="462237" y="156232"/>
                </a:lnTo>
                <a:lnTo>
                  <a:pt x="468408" y="182612"/>
                </a:lnTo>
                <a:lnTo>
                  <a:pt x="508784" y="182612"/>
                </a:lnTo>
                <a:lnTo>
                  <a:pt x="507981" y="172115"/>
                </a:lnTo>
                <a:lnTo>
                  <a:pt x="502281" y="150047"/>
                </a:lnTo>
                <a:lnTo>
                  <a:pt x="492733" y="130650"/>
                </a:lnTo>
                <a:lnTo>
                  <a:pt x="483335" y="118949"/>
                </a:lnTo>
                <a:close/>
              </a:path>
              <a:path w="892175" h="318770">
                <a:moveTo>
                  <a:pt x="774413" y="83348"/>
                </a:moveTo>
                <a:lnTo>
                  <a:pt x="730121" y="91567"/>
                </a:lnTo>
                <a:lnTo>
                  <a:pt x="693997" y="116436"/>
                </a:lnTo>
                <a:lnTo>
                  <a:pt x="670071" y="153503"/>
                </a:lnTo>
                <a:lnTo>
                  <a:pt x="662165" y="199365"/>
                </a:lnTo>
                <a:lnTo>
                  <a:pt x="664135" y="223723"/>
                </a:lnTo>
                <a:lnTo>
                  <a:pt x="680012" y="266156"/>
                </a:lnTo>
                <a:lnTo>
                  <a:pt x="711038" y="299473"/>
                </a:lnTo>
                <a:lnTo>
                  <a:pt x="751246" y="316606"/>
                </a:lnTo>
                <a:lnTo>
                  <a:pt x="774413" y="318733"/>
                </a:lnTo>
                <a:lnTo>
                  <a:pt x="797737" y="316384"/>
                </a:lnTo>
                <a:lnTo>
                  <a:pt x="818705" y="309362"/>
                </a:lnTo>
                <a:lnTo>
                  <a:pt x="837317" y="297706"/>
                </a:lnTo>
                <a:lnTo>
                  <a:pt x="853154" y="281876"/>
                </a:lnTo>
                <a:lnTo>
                  <a:pt x="779020" y="281876"/>
                </a:lnTo>
                <a:lnTo>
                  <a:pt x="762607" y="280390"/>
                </a:lnTo>
                <a:lnTo>
                  <a:pt x="723734" y="258421"/>
                </a:lnTo>
                <a:lnTo>
                  <a:pt x="704121" y="217369"/>
                </a:lnTo>
                <a:lnTo>
                  <a:pt x="702792" y="201040"/>
                </a:lnTo>
                <a:lnTo>
                  <a:pt x="704121" y="184712"/>
                </a:lnTo>
                <a:lnTo>
                  <a:pt x="723734" y="143660"/>
                </a:lnTo>
                <a:lnTo>
                  <a:pt x="762607" y="121691"/>
                </a:lnTo>
                <a:lnTo>
                  <a:pt x="779020" y="120205"/>
                </a:lnTo>
                <a:lnTo>
                  <a:pt x="852317" y="120205"/>
                </a:lnTo>
                <a:lnTo>
                  <a:pt x="836957" y="104839"/>
                </a:lnTo>
                <a:lnTo>
                  <a:pt x="818077" y="92824"/>
                </a:lnTo>
                <a:lnTo>
                  <a:pt x="797266" y="85710"/>
                </a:lnTo>
                <a:lnTo>
                  <a:pt x="774413" y="83348"/>
                </a:lnTo>
                <a:close/>
              </a:path>
              <a:path w="892175" h="318770">
                <a:moveTo>
                  <a:pt x="578699" y="88793"/>
                </a:moveTo>
                <a:lnTo>
                  <a:pt x="540585" y="88793"/>
                </a:lnTo>
                <a:lnTo>
                  <a:pt x="540585" y="313288"/>
                </a:lnTo>
                <a:lnTo>
                  <a:pt x="580793" y="313288"/>
                </a:lnTo>
                <a:lnTo>
                  <a:pt x="580793" y="194339"/>
                </a:lnTo>
                <a:lnTo>
                  <a:pt x="585407" y="162632"/>
                </a:lnTo>
                <a:lnTo>
                  <a:pt x="598227" y="139838"/>
                </a:lnTo>
                <a:lnTo>
                  <a:pt x="617658" y="126121"/>
                </a:lnTo>
                <a:lnTo>
                  <a:pt x="617478" y="126121"/>
                </a:lnTo>
                <a:lnTo>
                  <a:pt x="640125" y="121881"/>
                </a:lnTo>
                <a:lnTo>
                  <a:pt x="578699" y="121881"/>
                </a:lnTo>
                <a:lnTo>
                  <a:pt x="578699" y="88793"/>
                </a:lnTo>
                <a:close/>
              </a:path>
              <a:path w="892175" h="318770">
                <a:moveTo>
                  <a:pt x="892106" y="281457"/>
                </a:moveTo>
                <a:lnTo>
                  <a:pt x="853573" y="281457"/>
                </a:lnTo>
                <a:lnTo>
                  <a:pt x="853573" y="313288"/>
                </a:lnTo>
                <a:lnTo>
                  <a:pt x="892106" y="313288"/>
                </a:lnTo>
                <a:lnTo>
                  <a:pt x="892106" y="281457"/>
                </a:lnTo>
                <a:close/>
              </a:path>
              <a:path w="892175" h="318770">
                <a:moveTo>
                  <a:pt x="852317" y="120205"/>
                </a:moveTo>
                <a:lnTo>
                  <a:pt x="779020" y="120205"/>
                </a:lnTo>
                <a:lnTo>
                  <a:pt x="795440" y="121691"/>
                </a:lnTo>
                <a:lnTo>
                  <a:pt x="810171" y="126121"/>
                </a:lnTo>
                <a:lnTo>
                  <a:pt x="844074" y="155983"/>
                </a:lnTo>
                <a:lnTo>
                  <a:pt x="855982" y="199365"/>
                </a:lnTo>
                <a:lnTo>
                  <a:pt x="856052" y="201040"/>
                </a:lnTo>
                <a:lnTo>
                  <a:pt x="854751" y="217192"/>
                </a:lnTo>
                <a:lnTo>
                  <a:pt x="834725" y="258421"/>
                </a:lnTo>
                <a:lnTo>
                  <a:pt x="795440" y="280390"/>
                </a:lnTo>
                <a:lnTo>
                  <a:pt x="779020" y="281876"/>
                </a:lnTo>
                <a:lnTo>
                  <a:pt x="853154" y="281876"/>
                </a:lnTo>
                <a:lnTo>
                  <a:pt x="853573" y="281457"/>
                </a:lnTo>
                <a:lnTo>
                  <a:pt x="892106" y="281457"/>
                </a:lnTo>
                <a:lnTo>
                  <a:pt x="892106" y="121462"/>
                </a:lnTo>
                <a:lnTo>
                  <a:pt x="853573" y="121462"/>
                </a:lnTo>
                <a:lnTo>
                  <a:pt x="852317" y="120205"/>
                </a:lnTo>
                <a:close/>
              </a:path>
              <a:path w="892175" h="318770">
                <a:moveTo>
                  <a:pt x="666182" y="121462"/>
                </a:moveTo>
                <a:lnTo>
                  <a:pt x="649901" y="121462"/>
                </a:lnTo>
                <a:lnTo>
                  <a:pt x="657859" y="122718"/>
                </a:lnTo>
                <a:lnTo>
                  <a:pt x="665817" y="125231"/>
                </a:lnTo>
                <a:lnTo>
                  <a:pt x="666060" y="122718"/>
                </a:lnTo>
                <a:lnTo>
                  <a:pt x="666182" y="121462"/>
                </a:lnTo>
                <a:close/>
              </a:path>
              <a:path w="892175" h="318770">
                <a:moveTo>
                  <a:pt x="643200" y="82929"/>
                </a:moveTo>
                <a:lnTo>
                  <a:pt x="622123" y="85396"/>
                </a:lnTo>
                <a:lnTo>
                  <a:pt x="622323" y="85396"/>
                </a:lnTo>
                <a:lnTo>
                  <a:pt x="604667" y="92667"/>
                </a:lnTo>
                <a:lnTo>
                  <a:pt x="590073" y="104839"/>
                </a:lnTo>
                <a:lnTo>
                  <a:pt x="578826" y="121691"/>
                </a:lnTo>
                <a:lnTo>
                  <a:pt x="578699" y="121881"/>
                </a:lnTo>
                <a:lnTo>
                  <a:pt x="640125" y="121881"/>
                </a:lnTo>
                <a:lnTo>
                  <a:pt x="642362" y="121462"/>
                </a:lnTo>
                <a:lnTo>
                  <a:pt x="666182" y="121462"/>
                </a:lnTo>
                <a:lnTo>
                  <a:pt x="669586" y="86280"/>
                </a:lnTo>
                <a:lnTo>
                  <a:pt x="662990" y="84873"/>
                </a:lnTo>
                <a:lnTo>
                  <a:pt x="656393" y="83819"/>
                </a:lnTo>
                <a:lnTo>
                  <a:pt x="649796" y="83158"/>
                </a:lnTo>
                <a:lnTo>
                  <a:pt x="643200" y="82929"/>
                </a:lnTo>
                <a:close/>
              </a:path>
              <a:path w="892175" h="318770">
                <a:moveTo>
                  <a:pt x="892106" y="88793"/>
                </a:moveTo>
                <a:lnTo>
                  <a:pt x="853573" y="88793"/>
                </a:lnTo>
                <a:lnTo>
                  <a:pt x="853573" y="121462"/>
                </a:lnTo>
                <a:lnTo>
                  <a:pt x="892106" y="121462"/>
                </a:lnTo>
                <a:lnTo>
                  <a:pt x="892106" y="88793"/>
                </a:lnTo>
                <a:close/>
              </a:path>
            </a:pathLst>
          </a:custGeom>
          <a:solidFill>
            <a:srgbClr val="000000"/>
          </a:solidFill>
        </p:spPr>
        <p:txBody>
          <a:bodyPr wrap="square" lIns="0" tIns="0" rIns="0" bIns="0" rtlCol="0"/>
          <a:lstStyle/>
          <a:p>
            <a:endParaRPr sz="641"/>
          </a:p>
        </p:txBody>
      </p:sp>
      <p:sp>
        <p:nvSpPr>
          <p:cNvPr id="3" name="object 3"/>
          <p:cNvSpPr/>
          <p:nvPr/>
        </p:nvSpPr>
        <p:spPr>
          <a:xfrm>
            <a:off x="4240458" y="2987307"/>
            <a:ext cx="642865" cy="114941"/>
          </a:xfrm>
          <a:custGeom>
            <a:avLst/>
            <a:gdLst/>
            <a:ahLst/>
            <a:cxnLst/>
            <a:rect l="l" t="t" r="r" b="b"/>
            <a:pathLst>
              <a:path w="1413509" h="252729">
                <a:moveTo>
                  <a:pt x="120310" y="11936"/>
                </a:moveTo>
                <a:lnTo>
                  <a:pt x="74094" y="20457"/>
                </a:lnTo>
                <a:lnTo>
                  <a:pt x="35182" y="46176"/>
                </a:lnTo>
                <a:lnTo>
                  <a:pt x="8756" y="84814"/>
                </a:lnTo>
                <a:lnTo>
                  <a:pt x="0" y="132875"/>
                </a:lnTo>
                <a:lnTo>
                  <a:pt x="2174" y="157799"/>
                </a:lnTo>
                <a:lnTo>
                  <a:pt x="19480" y="200461"/>
                </a:lnTo>
                <a:lnTo>
                  <a:pt x="52930" y="232929"/>
                </a:lnTo>
                <a:lnTo>
                  <a:pt x="95337" y="249549"/>
                </a:lnTo>
                <a:lnTo>
                  <a:pt x="119368" y="251615"/>
                </a:lnTo>
                <a:lnTo>
                  <a:pt x="150245" y="248002"/>
                </a:lnTo>
                <a:lnTo>
                  <a:pt x="178149" y="237793"/>
                </a:lnTo>
                <a:lnTo>
                  <a:pt x="202106" y="221930"/>
                </a:lnTo>
                <a:lnTo>
                  <a:pt x="202542" y="221459"/>
                </a:lnTo>
                <a:lnTo>
                  <a:pt x="120624" y="221459"/>
                </a:lnTo>
                <a:lnTo>
                  <a:pt x="102542" y="219922"/>
                </a:lnTo>
                <a:lnTo>
                  <a:pt x="57485" y="196643"/>
                </a:lnTo>
                <a:lnTo>
                  <a:pt x="33940" y="151629"/>
                </a:lnTo>
                <a:lnTo>
                  <a:pt x="32355" y="133189"/>
                </a:lnTo>
                <a:lnTo>
                  <a:pt x="33950" y="114459"/>
                </a:lnTo>
                <a:lnTo>
                  <a:pt x="58113" y="68165"/>
                </a:lnTo>
                <a:lnTo>
                  <a:pt x="103082" y="44002"/>
                </a:lnTo>
                <a:lnTo>
                  <a:pt x="120938" y="42407"/>
                </a:lnTo>
                <a:lnTo>
                  <a:pt x="202883" y="42407"/>
                </a:lnTo>
                <a:lnTo>
                  <a:pt x="202572" y="42092"/>
                </a:lnTo>
                <a:lnTo>
                  <a:pt x="165014" y="19888"/>
                </a:lnTo>
                <a:lnTo>
                  <a:pt x="135800" y="12820"/>
                </a:lnTo>
                <a:lnTo>
                  <a:pt x="120310" y="11936"/>
                </a:lnTo>
                <a:close/>
              </a:path>
              <a:path w="1413509" h="252729">
                <a:moveTo>
                  <a:pt x="198527" y="182193"/>
                </a:moveTo>
                <a:lnTo>
                  <a:pt x="182821" y="198532"/>
                </a:lnTo>
                <a:lnTo>
                  <a:pt x="164288" y="210896"/>
                </a:lnTo>
                <a:lnTo>
                  <a:pt x="143398" y="218725"/>
                </a:lnTo>
                <a:lnTo>
                  <a:pt x="120624" y="221459"/>
                </a:lnTo>
                <a:lnTo>
                  <a:pt x="202542" y="221459"/>
                </a:lnTo>
                <a:lnTo>
                  <a:pt x="221145" y="201355"/>
                </a:lnTo>
                <a:lnTo>
                  <a:pt x="198527" y="182193"/>
                </a:lnTo>
                <a:close/>
              </a:path>
              <a:path w="1413509" h="252729">
                <a:moveTo>
                  <a:pt x="202883" y="42407"/>
                </a:moveTo>
                <a:lnTo>
                  <a:pt x="120938" y="42407"/>
                </a:lnTo>
                <a:lnTo>
                  <a:pt x="143202" y="44885"/>
                </a:lnTo>
                <a:lnTo>
                  <a:pt x="163345" y="52341"/>
                </a:lnTo>
                <a:lnTo>
                  <a:pt x="181368" y="64803"/>
                </a:lnTo>
                <a:lnTo>
                  <a:pt x="197271" y="82301"/>
                </a:lnTo>
                <a:lnTo>
                  <a:pt x="220516" y="62825"/>
                </a:lnTo>
                <a:lnTo>
                  <a:pt x="212266" y="51870"/>
                </a:lnTo>
                <a:lnTo>
                  <a:pt x="202883" y="42407"/>
                </a:lnTo>
                <a:close/>
              </a:path>
              <a:path w="1413509" h="252729">
                <a:moveTo>
                  <a:pt x="416735" y="75704"/>
                </a:moveTo>
                <a:lnTo>
                  <a:pt x="368011" y="89619"/>
                </a:lnTo>
                <a:lnTo>
                  <a:pt x="337497" y="128634"/>
                </a:lnTo>
                <a:lnTo>
                  <a:pt x="331632" y="163031"/>
                </a:lnTo>
                <a:lnTo>
                  <a:pt x="331607" y="163345"/>
                </a:lnTo>
                <a:lnTo>
                  <a:pt x="336721" y="195607"/>
                </a:lnTo>
                <a:lnTo>
                  <a:pt x="352732" y="224011"/>
                </a:lnTo>
                <a:lnTo>
                  <a:pt x="380640" y="244228"/>
                </a:lnTo>
                <a:lnTo>
                  <a:pt x="421447" y="251929"/>
                </a:lnTo>
                <a:lnTo>
                  <a:pt x="442189" y="250059"/>
                </a:lnTo>
                <a:lnTo>
                  <a:pt x="461812" y="244979"/>
                </a:lnTo>
                <a:lnTo>
                  <a:pt x="479315" y="237484"/>
                </a:lnTo>
                <a:lnTo>
                  <a:pt x="493696" y="228370"/>
                </a:lnTo>
                <a:lnTo>
                  <a:pt x="491402" y="224286"/>
                </a:lnTo>
                <a:lnTo>
                  <a:pt x="422075" y="224286"/>
                </a:lnTo>
                <a:lnTo>
                  <a:pt x="398712" y="220796"/>
                </a:lnTo>
                <a:lnTo>
                  <a:pt x="381239" y="210975"/>
                </a:lnTo>
                <a:lnTo>
                  <a:pt x="369420" y="195794"/>
                </a:lnTo>
                <a:lnTo>
                  <a:pt x="363019" y="176225"/>
                </a:lnTo>
                <a:lnTo>
                  <a:pt x="497151" y="176225"/>
                </a:lnTo>
                <a:lnTo>
                  <a:pt x="497780" y="168057"/>
                </a:lnTo>
                <a:lnTo>
                  <a:pt x="498074" y="163345"/>
                </a:lnTo>
                <a:lnTo>
                  <a:pt x="498094" y="160832"/>
                </a:lnTo>
                <a:lnTo>
                  <a:pt x="497277" y="150152"/>
                </a:lnTo>
                <a:lnTo>
                  <a:pt x="363019" y="150152"/>
                </a:lnTo>
                <a:lnTo>
                  <a:pt x="369645" y="130897"/>
                </a:lnTo>
                <a:lnTo>
                  <a:pt x="381396" y="115794"/>
                </a:lnTo>
                <a:lnTo>
                  <a:pt x="397387" y="105934"/>
                </a:lnTo>
                <a:lnTo>
                  <a:pt x="416735" y="102405"/>
                </a:lnTo>
                <a:lnTo>
                  <a:pt x="478190" y="102405"/>
                </a:lnTo>
                <a:lnTo>
                  <a:pt x="475163" y="98635"/>
                </a:lnTo>
                <a:lnTo>
                  <a:pt x="463029" y="88559"/>
                </a:lnTo>
                <a:lnTo>
                  <a:pt x="449247" y="81398"/>
                </a:lnTo>
                <a:lnTo>
                  <a:pt x="434241" y="77240"/>
                </a:lnTo>
                <a:lnTo>
                  <a:pt x="435234" y="77240"/>
                </a:lnTo>
                <a:lnTo>
                  <a:pt x="416735" y="75704"/>
                </a:lnTo>
                <a:close/>
              </a:path>
              <a:path w="1413509" h="252729">
                <a:moveTo>
                  <a:pt x="268693" y="79788"/>
                </a:moveTo>
                <a:lnTo>
                  <a:pt x="240108" y="79788"/>
                </a:lnTo>
                <a:lnTo>
                  <a:pt x="240108" y="248159"/>
                </a:lnTo>
                <a:lnTo>
                  <a:pt x="270264" y="248159"/>
                </a:lnTo>
                <a:lnTo>
                  <a:pt x="270264" y="158948"/>
                </a:lnTo>
                <a:lnTo>
                  <a:pt x="273724" y="135167"/>
                </a:lnTo>
                <a:lnTo>
                  <a:pt x="283339" y="118072"/>
                </a:lnTo>
                <a:lnTo>
                  <a:pt x="297961" y="107750"/>
                </a:lnTo>
                <a:lnTo>
                  <a:pt x="314763" y="104604"/>
                </a:lnTo>
                <a:lnTo>
                  <a:pt x="268693" y="104604"/>
                </a:lnTo>
                <a:lnTo>
                  <a:pt x="268693" y="79788"/>
                </a:lnTo>
                <a:close/>
              </a:path>
              <a:path w="1413509" h="252729">
                <a:moveTo>
                  <a:pt x="480817" y="205438"/>
                </a:moveTo>
                <a:lnTo>
                  <a:pt x="467972" y="213154"/>
                </a:lnTo>
                <a:lnTo>
                  <a:pt x="453213" y="219103"/>
                </a:lnTo>
                <a:lnTo>
                  <a:pt x="437570" y="222931"/>
                </a:lnTo>
                <a:lnTo>
                  <a:pt x="422075" y="224286"/>
                </a:lnTo>
                <a:lnTo>
                  <a:pt x="491402" y="224286"/>
                </a:lnTo>
                <a:lnTo>
                  <a:pt x="480817" y="205438"/>
                </a:lnTo>
                <a:close/>
              </a:path>
              <a:path w="1413509" h="252729">
                <a:moveTo>
                  <a:pt x="478190" y="102405"/>
                </a:moveTo>
                <a:lnTo>
                  <a:pt x="416735" y="102405"/>
                </a:lnTo>
                <a:lnTo>
                  <a:pt x="436029" y="105757"/>
                </a:lnTo>
                <a:lnTo>
                  <a:pt x="451642" y="115323"/>
                </a:lnTo>
                <a:lnTo>
                  <a:pt x="462367" y="130367"/>
                </a:lnTo>
                <a:lnTo>
                  <a:pt x="466995" y="150152"/>
                </a:lnTo>
                <a:lnTo>
                  <a:pt x="497277" y="150152"/>
                </a:lnTo>
                <a:lnTo>
                  <a:pt x="496675" y="142279"/>
                </a:lnTo>
                <a:lnTo>
                  <a:pt x="492400" y="125729"/>
                </a:lnTo>
                <a:lnTo>
                  <a:pt x="485239" y="111181"/>
                </a:lnTo>
                <a:lnTo>
                  <a:pt x="478190" y="102405"/>
                </a:lnTo>
                <a:close/>
              </a:path>
              <a:path w="1413509" h="252729">
                <a:moveTo>
                  <a:pt x="334305" y="104290"/>
                </a:moveTo>
                <a:lnTo>
                  <a:pt x="322095" y="104290"/>
                </a:lnTo>
                <a:lnTo>
                  <a:pt x="328063" y="105232"/>
                </a:lnTo>
                <a:lnTo>
                  <a:pt x="334031" y="107117"/>
                </a:lnTo>
                <a:lnTo>
                  <a:pt x="334146" y="105934"/>
                </a:lnTo>
                <a:lnTo>
                  <a:pt x="334214" y="105232"/>
                </a:lnTo>
                <a:lnTo>
                  <a:pt x="334305" y="104290"/>
                </a:lnTo>
                <a:close/>
              </a:path>
              <a:path w="1413509" h="252729">
                <a:moveTo>
                  <a:pt x="323665" y="75390"/>
                </a:moveTo>
                <a:lnTo>
                  <a:pt x="317069" y="75390"/>
                </a:lnTo>
                <a:lnTo>
                  <a:pt x="301261" y="77240"/>
                </a:lnTo>
                <a:lnTo>
                  <a:pt x="301411" y="77240"/>
                </a:lnTo>
                <a:lnTo>
                  <a:pt x="288169" y="82693"/>
                </a:lnTo>
                <a:lnTo>
                  <a:pt x="277224" y="91823"/>
                </a:lnTo>
                <a:lnTo>
                  <a:pt x="268693" y="104604"/>
                </a:lnTo>
                <a:lnTo>
                  <a:pt x="314763" y="104604"/>
                </a:lnTo>
                <a:lnTo>
                  <a:pt x="316440" y="104290"/>
                </a:lnTo>
                <a:lnTo>
                  <a:pt x="334305" y="104290"/>
                </a:lnTo>
                <a:lnTo>
                  <a:pt x="336858" y="77903"/>
                </a:lnTo>
                <a:lnTo>
                  <a:pt x="330262" y="76332"/>
                </a:lnTo>
                <a:lnTo>
                  <a:pt x="323665" y="75390"/>
                </a:lnTo>
                <a:close/>
              </a:path>
              <a:path w="1413509" h="252729">
                <a:moveTo>
                  <a:pt x="594948" y="75704"/>
                </a:moveTo>
                <a:lnTo>
                  <a:pt x="547417" y="89619"/>
                </a:lnTo>
                <a:lnTo>
                  <a:pt x="516691" y="128320"/>
                </a:lnTo>
                <a:lnTo>
                  <a:pt x="510762" y="162717"/>
                </a:lnTo>
                <a:lnTo>
                  <a:pt x="512239" y="180985"/>
                </a:lnTo>
                <a:lnTo>
                  <a:pt x="534636" y="226485"/>
                </a:lnTo>
                <a:lnTo>
                  <a:pt x="577573" y="250648"/>
                </a:lnTo>
                <a:lnTo>
                  <a:pt x="594948" y="252243"/>
                </a:lnTo>
                <a:lnTo>
                  <a:pt x="612441" y="250481"/>
                </a:lnTo>
                <a:lnTo>
                  <a:pt x="628167" y="245215"/>
                </a:lnTo>
                <a:lnTo>
                  <a:pt x="642126" y="236473"/>
                </a:lnTo>
                <a:lnTo>
                  <a:pt x="654004" y="224600"/>
                </a:lnTo>
                <a:lnTo>
                  <a:pt x="598403" y="224600"/>
                </a:lnTo>
                <a:lnTo>
                  <a:pt x="586093" y="223486"/>
                </a:lnTo>
                <a:lnTo>
                  <a:pt x="550111" y="197767"/>
                </a:lnTo>
                <a:lnTo>
                  <a:pt x="541232" y="163974"/>
                </a:lnTo>
                <a:lnTo>
                  <a:pt x="542229" y="151728"/>
                </a:lnTo>
                <a:lnTo>
                  <a:pt x="565361" y="113286"/>
                </a:lnTo>
                <a:lnTo>
                  <a:pt x="598403" y="103347"/>
                </a:lnTo>
                <a:lnTo>
                  <a:pt x="653376" y="103347"/>
                </a:lnTo>
                <a:lnTo>
                  <a:pt x="641772" y="91739"/>
                </a:lnTo>
                <a:lnTo>
                  <a:pt x="627696" y="82811"/>
                </a:lnTo>
                <a:lnTo>
                  <a:pt x="612087" y="77476"/>
                </a:lnTo>
                <a:lnTo>
                  <a:pt x="594948" y="75704"/>
                </a:lnTo>
                <a:close/>
              </a:path>
              <a:path w="1413509" h="252729">
                <a:moveTo>
                  <a:pt x="683217" y="224286"/>
                </a:moveTo>
                <a:lnTo>
                  <a:pt x="654318" y="224286"/>
                </a:lnTo>
                <a:lnTo>
                  <a:pt x="654318" y="248159"/>
                </a:lnTo>
                <a:lnTo>
                  <a:pt x="683217" y="248159"/>
                </a:lnTo>
                <a:lnTo>
                  <a:pt x="683217" y="224286"/>
                </a:lnTo>
                <a:close/>
              </a:path>
              <a:path w="1413509" h="252729">
                <a:moveTo>
                  <a:pt x="653376" y="103347"/>
                </a:moveTo>
                <a:lnTo>
                  <a:pt x="598403" y="103347"/>
                </a:lnTo>
                <a:lnTo>
                  <a:pt x="610718" y="104461"/>
                </a:lnTo>
                <a:lnTo>
                  <a:pt x="621766" y="107784"/>
                </a:lnTo>
                <a:lnTo>
                  <a:pt x="652208" y="140453"/>
                </a:lnTo>
                <a:lnTo>
                  <a:pt x="656177" y="163974"/>
                </a:lnTo>
                <a:lnTo>
                  <a:pt x="655201" y="176087"/>
                </a:lnTo>
                <a:lnTo>
                  <a:pt x="631578" y="214661"/>
                </a:lnTo>
                <a:lnTo>
                  <a:pt x="598403" y="224600"/>
                </a:lnTo>
                <a:lnTo>
                  <a:pt x="654004" y="224600"/>
                </a:lnTo>
                <a:lnTo>
                  <a:pt x="654318" y="224286"/>
                </a:lnTo>
                <a:lnTo>
                  <a:pt x="683217" y="224286"/>
                </a:lnTo>
                <a:lnTo>
                  <a:pt x="683217" y="104290"/>
                </a:lnTo>
                <a:lnTo>
                  <a:pt x="654318" y="104290"/>
                </a:lnTo>
                <a:lnTo>
                  <a:pt x="653376" y="103347"/>
                </a:lnTo>
                <a:close/>
              </a:path>
              <a:path w="1413509" h="252729">
                <a:moveTo>
                  <a:pt x="683217" y="79788"/>
                </a:moveTo>
                <a:lnTo>
                  <a:pt x="654318" y="79788"/>
                </a:lnTo>
                <a:lnTo>
                  <a:pt x="654318" y="104290"/>
                </a:lnTo>
                <a:lnTo>
                  <a:pt x="683217" y="104290"/>
                </a:lnTo>
                <a:lnTo>
                  <a:pt x="683217" y="79788"/>
                </a:lnTo>
                <a:close/>
              </a:path>
              <a:path w="1413509" h="252729">
                <a:moveTo>
                  <a:pt x="758620" y="105546"/>
                </a:moveTo>
                <a:lnTo>
                  <a:pt x="728778" y="105546"/>
                </a:lnTo>
                <a:lnTo>
                  <a:pt x="728778" y="189104"/>
                </a:lnTo>
                <a:lnTo>
                  <a:pt x="732179" y="215932"/>
                </a:lnTo>
                <a:lnTo>
                  <a:pt x="742325" y="235751"/>
                </a:lnTo>
                <a:lnTo>
                  <a:pt x="759126" y="248032"/>
                </a:lnTo>
                <a:lnTo>
                  <a:pt x="782494" y="252243"/>
                </a:lnTo>
                <a:lnTo>
                  <a:pt x="795343" y="251360"/>
                </a:lnTo>
                <a:lnTo>
                  <a:pt x="807074" y="248709"/>
                </a:lnTo>
                <a:lnTo>
                  <a:pt x="817745" y="244292"/>
                </a:lnTo>
                <a:lnTo>
                  <a:pt x="827414" y="238107"/>
                </a:lnTo>
                <a:lnTo>
                  <a:pt x="820843" y="224600"/>
                </a:lnTo>
                <a:lnTo>
                  <a:pt x="785949" y="224600"/>
                </a:lnTo>
                <a:lnTo>
                  <a:pt x="773993" y="222534"/>
                </a:lnTo>
                <a:lnTo>
                  <a:pt x="765452" y="216315"/>
                </a:lnTo>
                <a:lnTo>
                  <a:pt x="760328" y="205914"/>
                </a:lnTo>
                <a:lnTo>
                  <a:pt x="758620" y="191303"/>
                </a:lnTo>
                <a:lnTo>
                  <a:pt x="758620" y="105546"/>
                </a:lnTo>
                <a:close/>
              </a:path>
              <a:path w="1413509" h="252729">
                <a:moveTo>
                  <a:pt x="816105" y="214862"/>
                </a:moveTo>
                <a:lnTo>
                  <a:pt x="808389" y="219167"/>
                </a:lnTo>
                <a:lnTo>
                  <a:pt x="800792" y="222205"/>
                </a:lnTo>
                <a:lnTo>
                  <a:pt x="793311" y="224006"/>
                </a:lnTo>
                <a:lnTo>
                  <a:pt x="785949" y="224600"/>
                </a:lnTo>
                <a:lnTo>
                  <a:pt x="820843" y="224600"/>
                </a:lnTo>
                <a:lnTo>
                  <a:pt x="816105" y="214862"/>
                </a:lnTo>
                <a:close/>
              </a:path>
              <a:path w="1413509" h="252729">
                <a:moveTo>
                  <a:pt x="818304" y="79788"/>
                </a:moveTo>
                <a:lnTo>
                  <a:pt x="698936" y="79788"/>
                </a:lnTo>
                <a:lnTo>
                  <a:pt x="698936" y="105546"/>
                </a:lnTo>
                <a:lnTo>
                  <a:pt x="818304" y="105546"/>
                </a:lnTo>
                <a:lnTo>
                  <a:pt x="818304" y="79788"/>
                </a:lnTo>
                <a:close/>
              </a:path>
              <a:path w="1413509" h="252729">
                <a:moveTo>
                  <a:pt x="758620" y="20104"/>
                </a:moveTo>
                <a:lnTo>
                  <a:pt x="729092" y="20104"/>
                </a:lnTo>
                <a:lnTo>
                  <a:pt x="729092" y="79788"/>
                </a:lnTo>
                <a:lnTo>
                  <a:pt x="758620" y="79788"/>
                </a:lnTo>
                <a:lnTo>
                  <a:pt x="758620" y="20104"/>
                </a:lnTo>
                <a:close/>
              </a:path>
              <a:path w="1413509" h="252729">
                <a:moveTo>
                  <a:pt x="854667" y="13193"/>
                </a:moveTo>
                <a:lnTo>
                  <a:pt x="845437" y="14847"/>
                </a:lnTo>
                <a:lnTo>
                  <a:pt x="845789" y="14847"/>
                </a:lnTo>
                <a:lnTo>
                  <a:pt x="838960" y="19122"/>
                </a:lnTo>
                <a:lnTo>
                  <a:pt x="834347" y="25782"/>
                </a:lnTo>
                <a:lnTo>
                  <a:pt x="832678" y="34239"/>
                </a:lnTo>
                <a:lnTo>
                  <a:pt x="834347" y="42927"/>
                </a:lnTo>
                <a:lnTo>
                  <a:pt x="838960" y="49789"/>
                </a:lnTo>
                <a:lnTo>
                  <a:pt x="845930" y="54294"/>
                </a:lnTo>
                <a:lnTo>
                  <a:pt x="854667" y="55914"/>
                </a:lnTo>
                <a:lnTo>
                  <a:pt x="862908" y="54294"/>
                </a:lnTo>
                <a:lnTo>
                  <a:pt x="869706" y="49789"/>
                </a:lnTo>
                <a:lnTo>
                  <a:pt x="874324" y="42927"/>
                </a:lnTo>
                <a:lnTo>
                  <a:pt x="876027" y="34239"/>
                </a:lnTo>
                <a:lnTo>
                  <a:pt x="874324" y="26047"/>
                </a:lnTo>
                <a:lnTo>
                  <a:pt x="869706" y="19358"/>
                </a:lnTo>
                <a:lnTo>
                  <a:pt x="862908" y="14847"/>
                </a:lnTo>
                <a:lnTo>
                  <a:pt x="854667" y="13193"/>
                </a:lnTo>
                <a:close/>
              </a:path>
              <a:path w="1413509" h="252729">
                <a:moveTo>
                  <a:pt x="869117" y="79788"/>
                </a:moveTo>
                <a:lnTo>
                  <a:pt x="838960" y="79788"/>
                </a:lnTo>
                <a:lnTo>
                  <a:pt x="838960" y="248159"/>
                </a:lnTo>
                <a:lnTo>
                  <a:pt x="869117" y="248159"/>
                </a:lnTo>
                <a:lnTo>
                  <a:pt x="869117" y="79788"/>
                </a:lnTo>
                <a:close/>
              </a:path>
              <a:path w="1413509" h="252729">
                <a:moveTo>
                  <a:pt x="917529" y="79788"/>
                </a:moveTo>
                <a:lnTo>
                  <a:pt x="883917" y="79788"/>
                </a:lnTo>
                <a:lnTo>
                  <a:pt x="958051" y="247845"/>
                </a:lnTo>
                <a:lnTo>
                  <a:pt x="979098" y="247845"/>
                </a:lnTo>
                <a:lnTo>
                  <a:pt x="997666" y="205752"/>
                </a:lnTo>
                <a:lnTo>
                  <a:pt x="969046" y="205752"/>
                </a:lnTo>
                <a:lnTo>
                  <a:pt x="917529" y="79788"/>
                </a:lnTo>
                <a:close/>
              </a:path>
              <a:path w="1413509" h="252729">
                <a:moveTo>
                  <a:pt x="1053232" y="79788"/>
                </a:moveTo>
                <a:lnTo>
                  <a:pt x="1019934" y="79788"/>
                </a:lnTo>
                <a:lnTo>
                  <a:pt x="969046" y="205752"/>
                </a:lnTo>
                <a:lnTo>
                  <a:pt x="997666" y="205752"/>
                </a:lnTo>
                <a:lnTo>
                  <a:pt x="1053232" y="79788"/>
                </a:lnTo>
                <a:close/>
              </a:path>
              <a:path w="1413509" h="252729">
                <a:moveTo>
                  <a:pt x="1083537" y="13193"/>
                </a:moveTo>
                <a:lnTo>
                  <a:pt x="1074308" y="14847"/>
                </a:lnTo>
                <a:lnTo>
                  <a:pt x="1074660" y="14847"/>
                </a:lnTo>
                <a:lnTo>
                  <a:pt x="1067831" y="19122"/>
                </a:lnTo>
                <a:lnTo>
                  <a:pt x="1063217" y="25782"/>
                </a:lnTo>
                <a:lnTo>
                  <a:pt x="1061549" y="34239"/>
                </a:lnTo>
                <a:lnTo>
                  <a:pt x="1063217" y="42927"/>
                </a:lnTo>
                <a:lnTo>
                  <a:pt x="1067831" y="49789"/>
                </a:lnTo>
                <a:lnTo>
                  <a:pt x="1074801" y="54294"/>
                </a:lnTo>
                <a:lnTo>
                  <a:pt x="1083537" y="55914"/>
                </a:lnTo>
                <a:lnTo>
                  <a:pt x="1091778" y="54294"/>
                </a:lnTo>
                <a:lnTo>
                  <a:pt x="1098576" y="49789"/>
                </a:lnTo>
                <a:lnTo>
                  <a:pt x="1103195" y="42927"/>
                </a:lnTo>
                <a:lnTo>
                  <a:pt x="1104898" y="34239"/>
                </a:lnTo>
                <a:lnTo>
                  <a:pt x="1103195" y="26047"/>
                </a:lnTo>
                <a:lnTo>
                  <a:pt x="1098576" y="19358"/>
                </a:lnTo>
                <a:lnTo>
                  <a:pt x="1091778" y="14847"/>
                </a:lnTo>
                <a:lnTo>
                  <a:pt x="1083537" y="13193"/>
                </a:lnTo>
                <a:close/>
              </a:path>
              <a:path w="1413509" h="252729">
                <a:moveTo>
                  <a:pt x="1097987" y="79788"/>
                </a:moveTo>
                <a:lnTo>
                  <a:pt x="1067831" y="79788"/>
                </a:lnTo>
                <a:lnTo>
                  <a:pt x="1067831" y="248159"/>
                </a:lnTo>
                <a:lnTo>
                  <a:pt x="1097987" y="248159"/>
                </a:lnTo>
                <a:lnTo>
                  <a:pt x="1097987" y="79788"/>
                </a:lnTo>
                <a:close/>
              </a:path>
              <a:path w="1413509" h="252729">
                <a:moveTo>
                  <a:pt x="1173414" y="105546"/>
                </a:moveTo>
                <a:lnTo>
                  <a:pt x="1143572" y="105546"/>
                </a:lnTo>
                <a:lnTo>
                  <a:pt x="1143572" y="189104"/>
                </a:lnTo>
                <a:lnTo>
                  <a:pt x="1146974" y="215932"/>
                </a:lnTo>
                <a:lnTo>
                  <a:pt x="1157119" y="235751"/>
                </a:lnTo>
                <a:lnTo>
                  <a:pt x="1173920" y="248032"/>
                </a:lnTo>
                <a:lnTo>
                  <a:pt x="1197288" y="252243"/>
                </a:lnTo>
                <a:lnTo>
                  <a:pt x="1210138" y="251360"/>
                </a:lnTo>
                <a:lnTo>
                  <a:pt x="1221868" y="248709"/>
                </a:lnTo>
                <a:lnTo>
                  <a:pt x="1232539" y="244292"/>
                </a:lnTo>
                <a:lnTo>
                  <a:pt x="1242208" y="238107"/>
                </a:lnTo>
                <a:lnTo>
                  <a:pt x="1235637" y="224600"/>
                </a:lnTo>
                <a:lnTo>
                  <a:pt x="1200743" y="224600"/>
                </a:lnTo>
                <a:lnTo>
                  <a:pt x="1188787" y="222534"/>
                </a:lnTo>
                <a:lnTo>
                  <a:pt x="1180247" y="216315"/>
                </a:lnTo>
                <a:lnTo>
                  <a:pt x="1175122" y="205914"/>
                </a:lnTo>
                <a:lnTo>
                  <a:pt x="1173414" y="191303"/>
                </a:lnTo>
                <a:lnTo>
                  <a:pt x="1173414" y="105546"/>
                </a:lnTo>
                <a:close/>
              </a:path>
              <a:path w="1413509" h="252729">
                <a:moveTo>
                  <a:pt x="1325120" y="75704"/>
                </a:moveTo>
                <a:lnTo>
                  <a:pt x="1277589" y="89619"/>
                </a:lnTo>
                <a:lnTo>
                  <a:pt x="1246864" y="128320"/>
                </a:lnTo>
                <a:lnTo>
                  <a:pt x="1240934" y="162717"/>
                </a:lnTo>
                <a:lnTo>
                  <a:pt x="1242412" y="180985"/>
                </a:lnTo>
                <a:lnTo>
                  <a:pt x="1264808" y="226485"/>
                </a:lnTo>
                <a:lnTo>
                  <a:pt x="1307745" y="250648"/>
                </a:lnTo>
                <a:lnTo>
                  <a:pt x="1325120" y="252243"/>
                </a:lnTo>
                <a:lnTo>
                  <a:pt x="1342613" y="250481"/>
                </a:lnTo>
                <a:lnTo>
                  <a:pt x="1358339" y="245215"/>
                </a:lnTo>
                <a:lnTo>
                  <a:pt x="1372298" y="236473"/>
                </a:lnTo>
                <a:lnTo>
                  <a:pt x="1384176" y="224600"/>
                </a:lnTo>
                <a:lnTo>
                  <a:pt x="1328576" y="224600"/>
                </a:lnTo>
                <a:lnTo>
                  <a:pt x="1316266" y="223486"/>
                </a:lnTo>
                <a:lnTo>
                  <a:pt x="1280284" y="197767"/>
                </a:lnTo>
                <a:lnTo>
                  <a:pt x="1271405" y="163974"/>
                </a:lnTo>
                <a:lnTo>
                  <a:pt x="1272401" y="151728"/>
                </a:lnTo>
                <a:lnTo>
                  <a:pt x="1295533" y="113286"/>
                </a:lnTo>
                <a:lnTo>
                  <a:pt x="1328576" y="103347"/>
                </a:lnTo>
                <a:lnTo>
                  <a:pt x="1383548" y="103347"/>
                </a:lnTo>
                <a:lnTo>
                  <a:pt x="1371945" y="91739"/>
                </a:lnTo>
                <a:lnTo>
                  <a:pt x="1357868" y="82811"/>
                </a:lnTo>
                <a:lnTo>
                  <a:pt x="1342260" y="77476"/>
                </a:lnTo>
                <a:lnTo>
                  <a:pt x="1325120" y="75704"/>
                </a:lnTo>
                <a:close/>
              </a:path>
              <a:path w="1413509" h="252729">
                <a:moveTo>
                  <a:pt x="1413390" y="224286"/>
                </a:moveTo>
                <a:lnTo>
                  <a:pt x="1384490" y="224286"/>
                </a:lnTo>
                <a:lnTo>
                  <a:pt x="1384490" y="248159"/>
                </a:lnTo>
                <a:lnTo>
                  <a:pt x="1413390" y="248159"/>
                </a:lnTo>
                <a:lnTo>
                  <a:pt x="1413390" y="224286"/>
                </a:lnTo>
                <a:close/>
              </a:path>
              <a:path w="1413509" h="252729">
                <a:moveTo>
                  <a:pt x="1230900" y="214862"/>
                </a:moveTo>
                <a:lnTo>
                  <a:pt x="1223184" y="219167"/>
                </a:lnTo>
                <a:lnTo>
                  <a:pt x="1215586" y="222205"/>
                </a:lnTo>
                <a:lnTo>
                  <a:pt x="1208106" y="224006"/>
                </a:lnTo>
                <a:lnTo>
                  <a:pt x="1200743" y="224600"/>
                </a:lnTo>
                <a:lnTo>
                  <a:pt x="1235637" y="224600"/>
                </a:lnTo>
                <a:lnTo>
                  <a:pt x="1230900" y="214862"/>
                </a:lnTo>
                <a:close/>
              </a:path>
              <a:path w="1413509" h="252729">
                <a:moveTo>
                  <a:pt x="1383548" y="103347"/>
                </a:moveTo>
                <a:lnTo>
                  <a:pt x="1328576" y="103347"/>
                </a:lnTo>
                <a:lnTo>
                  <a:pt x="1340890" y="104461"/>
                </a:lnTo>
                <a:lnTo>
                  <a:pt x="1351939" y="107784"/>
                </a:lnTo>
                <a:lnTo>
                  <a:pt x="1382380" y="140453"/>
                </a:lnTo>
                <a:lnTo>
                  <a:pt x="1386350" y="163974"/>
                </a:lnTo>
                <a:lnTo>
                  <a:pt x="1385374" y="176087"/>
                </a:lnTo>
                <a:lnTo>
                  <a:pt x="1361750" y="214661"/>
                </a:lnTo>
                <a:lnTo>
                  <a:pt x="1328576" y="224600"/>
                </a:lnTo>
                <a:lnTo>
                  <a:pt x="1384176" y="224600"/>
                </a:lnTo>
                <a:lnTo>
                  <a:pt x="1384490" y="224286"/>
                </a:lnTo>
                <a:lnTo>
                  <a:pt x="1413390" y="224286"/>
                </a:lnTo>
                <a:lnTo>
                  <a:pt x="1413390" y="104290"/>
                </a:lnTo>
                <a:lnTo>
                  <a:pt x="1384490" y="104290"/>
                </a:lnTo>
                <a:lnTo>
                  <a:pt x="1383548" y="103347"/>
                </a:lnTo>
                <a:close/>
              </a:path>
              <a:path w="1413509" h="252729">
                <a:moveTo>
                  <a:pt x="1233098" y="79788"/>
                </a:moveTo>
                <a:lnTo>
                  <a:pt x="1113730" y="79788"/>
                </a:lnTo>
                <a:lnTo>
                  <a:pt x="1113730" y="105546"/>
                </a:lnTo>
                <a:lnTo>
                  <a:pt x="1233098" y="105546"/>
                </a:lnTo>
                <a:lnTo>
                  <a:pt x="1233098" y="79788"/>
                </a:lnTo>
                <a:close/>
              </a:path>
              <a:path w="1413509" h="252729">
                <a:moveTo>
                  <a:pt x="1413390" y="79788"/>
                </a:moveTo>
                <a:lnTo>
                  <a:pt x="1384490" y="79788"/>
                </a:lnTo>
                <a:lnTo>
                  <a:pt x="1384490" y="104290"/>
                </a:lnTo>
                <a:lnTo>
                  <a:pt x="1413390" y="104290"/>
                </a:lnTo>
                <a:lnTo>
                  <a:pt x="1413390" y="79788"/>
                </a:lnTo>
                <a:close/>
              </a:path>
              <a:path w="1413509" h="252729">
                <a:moveTo>
                  <a:pt x="1173414" y="20104"/>
                </a:moveTo>
                <a:lnTo>
                  <a:pt x="1143887" y="20104"/>
                </a:lnTo>
                <a:lnTo>
                  <a:pt x="1143887" y="79788"/>
                </a:lnTo>
                <a:lnTo>
                  <a:pt x="1173414" y="79788"/>
                </a:lnTo>
                <a:lnTo>
                  <a:pt x="1173414" y="20104"/>
                </a:lnTo>
                <a:close/>
              </a:path>
              <a:path w="1413509" h="252729">
                <a:moveTo>
                  <a:pt x="1326691" y="0"/>
                </a:moveTo>
                <a:lnTo>
                  <a:pt x="1289938" y="0"/>
                </a:lnTo>
                <a:lnTo>
                  <a:pt x="1319152" y="52459"/>
                </a:lnTo>
                <a:lnTo>
                  <a:pt x="1345224" y="52459"/>
                </a:lnTo>
                <a:lnTo>
                  <a:pt x="1326691" y="0"/>
                </a:lnTo>
                <a:close/>
              </a:path>
            </a:pathLst>
          </a:custGeom>
          <a:solidFill>
            <a:srgbClr val="000000"/>
          </a:solidFill>
        </p:spPr>
        <p:txBody>
          <a:bodyPr wrap="square" lIns="0" tIns="0" rIns="0" bIns="0" rtlCol="0"/>
          <a:lstStyle/>
          <a:p>
            <a:endParaRPr sz="641"/>
          </a:p>
        </p:txBody>
      </p:sp>
      <p:sp>
        <p:nvSpPr>
          <p:cNvPr id="4" name="object 4"/>
          <p:cNvSpPr/>
          <p:nvPr/>
        </p:nvSpPr>
        <p:spPr>
          <a:xfrm>
            <a:off x="819794" y="2928161"/>
            <a:ext cx="2026210" cy="286777"/>
          </a:xfrm>
          <a:custGeom>
            <a:avLst/>
            <a:gdLst/>
            <a:ahLst/>
            <a:cxnLst/>
            <a:rect l="l" t="t" r="r" b="b"/>
            <a:pathLst>
              <a:path w="4455160" h="630554">
                <a:moveTo>
                  <a:pt x="51097" y="0"/>
                </a:moveTo>
                <a:lnTo>
                  <a:pt x="0" y="0"/>
                </a:lnTo>
                <a:lnTo>
                  <a:pt x="0" y="619038"/>
                </a:lnTo>
                <a:lnTo>
                  <a:pt x="51097" y="619038"/>
                </a:lnTo>
                <a:lnTo>
                  <a:pt x="51097" y="0"/>
                </a:lnTo>
                <a:close/>
              </a:path>
              <a:path w="4455160" h="630554">
                <a:moveTo>
                  <a:pt x="218376" y="170884"/>
                </a:moveTo>
                <a:lnTo>
                  <a:pt x="169791" y="170884"/>
                </a:lnTo>
                <a:lnTo>
                  <a:pt x="169791" y="619038"/>
                </a:lnTo>
                <a:lnTo>
                  <a:pt x="220052" y="619038"/>
                </a:lnTo>
                <a:lnTo>
                  <a:pt x="220052" y="367737"/>
                </a:lnTo>
                <a:lnTo>
                  <a:pt x="222866" y="330042"/>
                </a:lnTo>
                <a:lnTo>
                  <a:pt x="231256" y="297373"/>
                </a:lnTo>
                <a:lnTo>
                  <a:pt x="245143" y="269729"/>
                </a:lnTo>
                <a:lnTo>
                  <a:pt x="262303" y="249625"/>
                </a:lnTo>
                <a:lnTo>
                  <a:pt x="218376" y="249625"/>
                </a:lnTo>
                <a:lnTo>
                  <a:pt x="218376" y="170884"/>
                </a:lnTo>
                <a:close/>
              </a:path>
              <a:path w="4455160" h="630554">
                <a:moveTo>
                  <a:pt x="497495" y="206067"/>
                </a:moveTo>
                <a:lnTo>
                  <a:pt x="368319" y="206067"/>
                </a:lnTo>
                <a:lnTo>
                  <a:pt x="414016" y="212828"/>
                </a:lnTo>
                <a:lnTo>
                  <a:pt x="451028" y="232416"/>
                </a:lnTo>
                <a:lnTo>
                  <a:pt x="478510" y="263785"/>
                </a:lnTo>
                <a:lnTo>
                  <a:pt x="495567" y="305762"/>
                </a:lnTo>
                <a:lnTo>
                  <a:pt x="495619" y="305890"/>
                </a:lnTo>
                <a:lnTo>
                  <a:pt x="501509" y="357685"/>
                </a:lnTo>
                <a:lnTo>
                  <a:pt x="501509" y="619038"/>
                </a:lnTo>
                <a:lnTo>
                  <a:pt x="551769" y="619038"/>
                </a:lnTo>
                <a:lnTo>
                  <a:pt x="551769" y="348471"/>
                </a:lnTo>
                <a:lnTo>
                  <a:pt x="548624" y="305890"/>
                </a:lnTo>
                <a:lnTo>
                  <a:pt x="548615" y="305762"/>
                </a:lnTo>
                <a:lnTo>
                  <a:pt x="539100" y="268159"/>
                </a:lnTo>
                <a:lnTo>
                  <a:pt x="523145" y="235738"/>
                </a:lnTo>
                <a:lnTo>
                  <a:pt x="500682" y="208593"/>
                </a:lnTo>
                <a:lnTo>
                  <a:pt x="497495" y="206067"/>
                </a:lnTo>
                <a:close/>
              </a:path>
              <a:path w="4455160" h="630554">
                <a:moveTo>
                  <a:pt x="374183" y="159157"/>
                </a:moveTo>
                <a:lnTo>
                  <a:pt x="322863" y="164929"/>
                </a:lnTo>
                <a:lnTo>
                  <a:pt x="279003" y="182088"/>
                </a:lnTo>
                <a:lnTo>
                  <a:pt x="243781" y="210399"/>
                </a:lnTo>
                <a:lnTo>
                  <a:pt x="218376" y="249625"/>
                </a:lnTo>
                <a:lnTo>
                  <a:pt x="262303" y="249625"/>
                </a:lnTo>
                <a:lnTo>
                  <a:pt x="264448" y="247112"/>
                </a:lnTo>
                <a:lnTo>
                  <a:pt x="287864" y="229037"/>
                </a:lnTo>
                <a:lnTo>
                  <a:pt x="312928" y="216223"/>
                </a:lnTo>
                <a:lnTo>
                  <a:pt x="339721" y="208593"/>
                </a:lnTo>
                <a:lnTo>
                  <a:pt x="368319" y="206067"/>
                </a:lnTo>
                <a:lnTo>
                  <a:pt x="497495" y="206067"/>
                </a:lnTo>
                <a:lnTo>
                  <a:pt x="473486" y="187075"/>
                </a:lnTo>
                <a:lnTo>
                  <a:pt x="443396" y="171617"/>
                </a:lnTo>
                <a:lnTo>
                  <a:pt x="410321" y="162285"/>
                </a:lnTo>
                <a:lnTo>
                  <a:pt x="374183" y="159157"/>
                </a:lnTo>
                <a:close/>
              </a:path>
              <a:path w="4455160" h="630554">
                <a:moveTo>
                  <a:pt x="697779" y="170884"/>
                </a:moveTo>
                <a:lnTo>
                  <a:pt x="649194" y="170884"/>
                </a:lnTo>
                <a:lnTo>
                  <a:pt x="649194" y="619038"/>
                </a:lnTo>
                <a:lnTo>
                  <a:pt x="699455" y="619038"/>
                </a:lnTo>
                <a:lnTo>
                  <a:pt x="699455" y="367737"/>
                </a:lnTo>
                <a:lnTo>
                  <a:pt x="702269" y="330042"/>
                </a:lnTo>
                <a:lnTo>
                  <a:pt x="710658" y="297373"/>
                </a:lnTo>
                <a:lnTo>
                  <a:pt x="724545" y="269729"/>
                </a:lnTo>
                <a:lnTo>
                  <a:pt x="741706" y="249625"/>
                </a:lnTo>
                <a:lnTo>
                  <a:pt x="697779" y="249625"/>
                </a:lnTo>
                <a:lnTo>
                  <a:pt x="697779" y="170884"/>
                </a:lnTo>
                <a:close/>
              </a:path>
              <a:path w="4455160" h="630554">
                <a:moveTo>
                  <a:pt x="976898" y="206067"/>
                </a:moveTo>
                <a:lnTo>
                  <a:pt x="847722" y="206067"/>
                </a:lnTo>
                <a:lnTo>
                  <a:pt x="893419" y="212828"/>
                </a:lnTo>
                <a:lnTo>
                  <a:pt x="930431" y="232416"/>
                </a:lnTo>
                <a:lnTo>
                  <a:pt x="957913" y="263785"/>
                </a:lnTo>
                <a:lnTo>
                  <a:pt x="974970" y="305762"/>
                </a:lnTo>
                <a:lnTo>
                  <a:pt x="975022" y="305890"/>
                </a:lnTo>
                <a:lnTo>
                  <a:pt x="980912" y="357685"/>
                </a:lnTo>
                <a:lnTo>
                  <a:pt x="980912" y="619038"/>
                </a:lnTo>
                <a:lnTo>
                  <a:pt x="1031172" y="619038"/>
                </a:lnTo>
                <a:lnTo>
                  <a:pt x="1031172" y="348471"/>
                </a:lnTo>
                <a:lnTo>
                  <a:pt x="1028027" y="305890"/>
                </a:lnTo>
                <a:lnTo>
                  <a:pt x="1028018" y="305762"/>
                </a:lnTo>
                <a:lnTo>
                  <a:pt x="1018503" y="268159"/>
                </a:lnTo>
                <a:lnTo>
                  <a:pt x="1002548" y="235738"/>
                </a:lnTo>
                <a:lnTo>
                  <a:pt x="980085" y="208593"/>
                </a:lnTo>
                <a:lnTo>
                  <a:pt x="976898" y="206067"/>
                </a:lnTo>
                <a:close/>
              </a:path>
              <a:path w="4455160" h="630554">
                <a:moveTo>
                  <a:pt x="853586" y="159157"/>
                </a:moveTo>
                <a:lnTo>
                  <a:pt x="802266" y="164929"/>
                </a:lnTo>
                <a:lnTo>
                  <a:pt x="758406" y="182088"/>
                </a:lnTo>
                <a:lnTo>
                  <a:pt x="723184" y="210399"/>
                </a:lnTo>
                <a:lnTo>
                  <a:pt x="697779" y="249625"/>
                </a:lnTo>
                <a:lnTo>
                  <a:pt x="741706" y="249625"/>
                </a:lnTo>
                <a:lnTo>
                  <a:pt x="743851" y="247112"/>
                </a:lnTo>
                <a:lnTo>
                  <a:pt x="767267" y="229037"/>
                </a:lnTo>
                <a:lnTo>
                  <a:pt x="792331" y="216223"/>
                </a:lnTo>
                <a:lnTo>
                  <a:pt x="819124" y="208593"/>
                </a:lnTo>
                <a:lnTo>
                  <a:pt x="847722" y="206067"/>
                </a:lnTo>
                <a:lnTo>
                  <a:pt x="976898" y="206067"/>
                </a:lnTo>
                <a:lnTo>
                  <a:pt x="952889" y="187075"/>
                </a:lnTo>
                <a:lnTo>
                  <a:pt x="922799" y="171617"/>
                </a:lnTo>
                <a:lnTo>
                  <a:pt x="889724" y="162285"/>
                </a:lnTo>
                <a:lnTo>
                  <a:pt x="853586" y="159157"/>
                </a:lnTo>
                <a:close/>
              </a:path>
              <a:path w="4455160" h="630554">
                <a:moveTo>
                  <a:pt x="1331314" y="159995"/>
                </a:moveTo>
                <a:lnTo>
                  <a:pt x="1283239" y="164235"/>
                </a:lnTo>
                <a:lnTo>
                  <a:pt x="1239484" y="176957"/>
                </a:lnTo>
                <a:lnTo>
                  <a:pt x="1199970" y="198161"/>
                </a:lnTo>
                <a:lnTo>
                  <a:pt x="1164617" y="227846"/>
                </a:lnTo>
                <a:lnTo>
                  <a:pt x="1135547" y="263670"/>
                </a:lnTo>
                <a:lnTo>
                  <a:pt x="1114880" y="303341"/>
                </a:lnTo>
                <a:lnTo>
                  <a:pt x="1102538" y="346939"/>
                </a:lnTo>
                <a:lnTo>
                  <a:pt x="1098441" y="394542"/>
                </a:lnTo>
                <a:lnTo>
                  <a:pt x="1102538" y="442277"/>
                </a:lnTo>
                <a:lnTo>
                  <a:pt x="1114880" y="486163"/>
                </a:lnTo>
                <a:lnTo>
                  <a:pt x="1135547" y="526122"/>
                </a:lnTo>
                <a:lnTo>
                  <a:pt x="1164617" y="562077"/>
                </a:lnTo>
                <a:lnTo>
                  <a:pt x="1199970" y="591762"/>
                </a:lnTo>
                <a:lnTo>
                  <a:pt x="1239484" y="612965"/>
                </a:lnTo>
                <a:lnTo>
                  <a:pt x="1283239" y="625687"/>
                </a:lnTo>
                <a:lnTo>
                  <a:pt x="1331314" y="629928"/>
                </a:lnTo>
                <a:lnTo>
                  <a:pt x="1379388" y="625687"/>
                </a:lnTo>
                <a:lnTo>
                  <a:pt x="1423143" y="612965"/>
                </a:lnTo>
                <a:lnTo>
                  <a:pt x="1462658" y="591762"/>
                </a:lnTo>
                <a:lnTo>
                  <a:pt x="1472073" y="583856"/>
                </a:lnTo>
                <a:lnTo>
                  <a:pt x="1331314" y="583856"/>
                </a:lnTo>
                <a:lnTo>
                  <a:pt x="1293933" y="580414"/>
                </a:lnTo>
                <a:lnTo>
                  <a:pt x="1228594" y="553111"/>
                </a:lnTo>
                <a:lnTo>
                  <a:pt x="1178033" y="500207"/>
                </a:lnTo>
                <a:lnTo>
                  <a:pt x="1151987" y="432696"/>
                </a:lnTo>
                <a:lnTo>
                  <a:pt x="1148701" y="394542"/>
                </a:lnTo>
                <a:lnTo>
                  <a:pt x="1151987" y="356533"/>
                </a:lnTo>
                <a:lnTo>
                  <a:pt x="1178033" y="289938"/>
                </a:lnTo>
                <a:lnTo>
                  <a:pt x="1228594" y="237165"/>
                </a:lnTo>
                <a:lnTo>
                  <a:pt x="1293933" y="209522"/>
                </a:lnTo>
                <a:lnTo>
                  <a:pt x="1331314" y="206067"/>
                </a:lnTo>
                <a:lnTo>
                  <a:pt x="1472073" y="206067"/>
                </a:lnTo>
                <a:lnTo>
                  <a:pt x="1462658" y="198161"/>
                </a:lnTo>
                <a:lnTo>
                  <a:pt x="1423143" y="176957"/>
                </a:lnTo>
                <a:lnTo>
                  <a:pt x="1379388" y="164235"/>
                </a:lnTo>
                <a:lnTo>
                  <a:pt x="1331314" y="159995"/>
                </a:lnTo>
                <a:close/>
              </a:path>
              <a:path w="4455160" h="630554">
                <a:moveTo>
                  <a:pt x="1472073" y="206067"/>
                </a:moveTo>
                <a:lnTo>
                  <a:pt x="1331314" y="206067"/>
                </a:lnTo>
                <a:lnTo>
                  <a:pt x="1369210" y="209522"/>
                </a:lnTo>
                <a:lnTo>
                  <a:pt x="1403913" y="219888"/>
                </a:lnTo>
                <a:lnTo>
                  <a:pt x="1403753" y="219888"/>
                </a:lnTo>
                <a:lnTo>
                  <a:pt x="1434504" y="236812"/>
                </a:lnTo>
                <a:lnTo>
                  <a:pt x="1461990" y="260515"/>
                </a:lnTo>
                <a:lnTo>
                  <a:pt x="1484594" y="289232"/>
                </a:lnTo>
                <a:lnTo>
                  <a:pt x="1500837" y="321246"/>
                </a:lnTo>
                <a:lnTo>
                  <a:pt x="1510641" y="356402"/>
                </a:lnTo>
                <a:lnTo>
                  <a:pt x="1513926" y="394542"/>
                </a:lnTo>
                <a:lnTo>
                  <a:pt x="1510641" y="432696"/>
                </a:lnTo>
                <a:lnTo>
                  <a:pt x="1484594" y="500207"/>
                </a:lnTo>
                <a:lnTo>
                  <a:pt x="1434504" y="553111"/>
                </a:lnTo>
                <a:lnTo>
                  <a:pt x="1369166" y="580414"/>
                </a:lnTo>
                <a:lnTo>
                  <a:pt x="1331314" y="583856"/>
                </a:lnTo>
                <a:lnTo>
                  <a:pt x="1472073" y="583856"/>
                </a:lnTo>
                <a:lnTo>
                  <a:pt x="1527080" y="526122"/>
                </a:lnTo>
                <a:lnTo>
                  <a:pt x="1547747" y="486163"/>
                </a:lnTo>
                <a:lnTo>
                  <a:pt x="1560089" y="442277"/>
                </a:lnTo>
                <a:lnTo>
                  <a:pt x="1564186" y="394542"/>
                </a:lnTo>
                <a:lnTo>
                  <a:pt x="1560089" y="346939"/>
                </a:lnTo>
                <a:lnTo>
                  <a:pt x="1547747" y="303341"/>
                </a:lnTo>
                <a:lnTo>
                  <a:pt x="1527080" y="263670"/>
                </a:lnTo>
                <a:lnTo>
                  <a:pt x="1498010" y="227846"/>
                </a:lnTo>
                <a:lnTo>
                  <a:pt x="1472073" y="206067"/>
                </a:lnTo>
                <a:close/>
              </a:path>
              <a:path w="4455160" h="630554">
                <a:moveTo>
                  <a:pt x="1621907" y="170884"/>
                </a:moveTo>
                <a:lnTo>
                  <a:pt x="1566621" y="170884"/>
                </a:lnTo>
                <a:lnTo>
                  <a:pt x="1764311" y="618201"/>
                </a:lnTo>
                <a:lnTo>
                  <a:pt x="1795305" y="618201"/>
                </a:lnTo>
                <a:lnTo>
                  <a:pt x="1829364" y="541135"/>
                </a:lnTo>
                <a:lnTo>
                  <a:pt x="1780227" y="541135"/>
                </a:lnTo>
                <a:lnTo>
                  <a:pt x="1621907" y="170884"/>
                </a:lnTo>
                <a:close/>
              </a:path>
              <a:path w="4455160" h="630554">
                <a:moveTo>
                  <a:pt x="1992995" y="170884"/>
                </a:moveTo>
                <a:lnTo>
                  <a:pt x="1937709" y="170884"/>
                </a:lnTo>
                <a:lnTo>
                  <a:pt x="1780227" y="541135"/>
                </a:lnTo>
                <a:lnTo>
                  <a:pt x="1829364" y="541135"/>
                </a:lnTo>
                <a:lnTo>
                  <a:pt x="1992995" y="170884"/>
                </a:lnTo>
                <a:close/>
              </a:path>
              <a:path w="4455160" h="630554">
                <a:moveTo>
                  <a:pt x="2217897" y="159995"/>
                </a:moveTo>
                <a:lnTo>
                  <a:pt x="2171694" y="164222"/>
                </a:lnTo>
                <a:lnTo>
                  <a:pt x="2129732" y="176853"/>
                </a:lnTo>
                <a:lnTo>
                  <a:pt x="2091853" y="197808"/>
                </a:lnTo>
                <a:lnTo>
                  <a:pt x="2057902" y="227008"/>
                </a:lnTo>
                <a:lnTo>
                  <a:pt x="2030415" y="262348"/>
                </a:lnTo>
                <a:lnTo>
                  <a:pt x="2010783" y="301770"/>
                </a:lnTo>
                <a:lnTo>
                  <a:pt x="1999003" y="345277"/>
                </a:lnTo>
                <a:lnTo>
                  <a:pt x="1995076" y="392867"/>
                </a:lnTo>
                <a:lnTo>
                  <a:pt x="1999016" y="441099"/>
                </a:lnTo>
                <a:lnTo>
                  <a:pt x="2010887" y="485325"/>
                </a:lnTo>
                <a:lnTo>
                  <a:pt x="2030769" y="525625"/>
                </a:lnTo>
                <a:lnTo>
                  <a:pt x="2058739" y="562077"/>
                </a:lnTo>
                <a:lnTo>
                  <a:pt x="2092678" y="591762"/>
                </a:lnTo>
                <a:lnTo>
                  <a:pt x="2130465" y="612965"/>
                </a:lnTo>
                <a:lnTo>
                  <a:pt x="2172178" y="625687"/>
                </a:lnTo>
                <a:lnTo>
                  <a:pt x="2217897" y="629928"/>
                </a:lnTo>
                <a:lnTo>
                  <a:pt x="2271665" y="623214"/>
                </a:lnTo>
                <a:lnTo>
                  <a:pt x="2320092" y="603855"/>
                </a:lnTo>
                <a:lnTo>
                  <a:pt x="2347030" y="583856"/>
                </a:lnTo>
                <a:lnTo>
                  <a:pt x="2220410" y="583856"/>
                </a:lnTo>
                <a:lnTo>
                  <a:pt x="2183683" y="580414"/>
                </a:lnTo>
                <a:lnTo>
                  <a:pt x="2120282" y="553111"/>
                </a:lnTo>
                <a:lnTo>
                  <a:pt x="2072548" y="500678"/>
                </a:lnTo>
                <a:lnTo>
                  <a:pt x="2048334" y="433167"/>
                </a:lnTo>
                <a:lnTo>
                  <a:pt x="2045336" y="394542"/>
                </a:lnTo>
                <a:lnTo>
                  <a:pt x="2048334" y="356402"/>
                </a:lnTo>
                <a:lnTo>
                  <a:pt x="2072548" y="289232"/>
                </a:lnTo>
                <a:lnTo>
                  <a:pt x="2120282" y="236812"/>
                </a:lnTo>
                <a:lnTo>
                  <a:pt x="2183683" y="209509"/>
                </a:lnTo>
                <a:lnTo>
                  <a:pt x="2220410" y="206067"/>
                </a:lnTo>
                <a:lnTo>
                  <a:pt x="2347854" y="206067"/>
                </a:lnTo>
                <a:lnTo>
                  <a:pt x="2320092" y="185648"/>
                </a:lnTo>
                <a:lnTo>
                  <a:pt x="2271665" y="166578"/>
                </a:lnTo>
                <a:lnTo>
                  <a:pt x="2217897" y="159995"/>
                </a:lnTo>
                <a:close/>
              </a:path>
              <a:path w="4455160" h="630554">
                <a:moveTo>
                  <a:pt x="2443230" y="531921"/>
                </a:moveTo>
                <a:lnTo>
                  <a:pt x="2394645" y="531921"/>
                </a:lnTo>
                <a:lnTo>
                  <a:pt x="2394645" y="619038"/>
                </a:lnTo>
                <a:lnTo>
                  <a:pt x="2443230" y="619038"/>
                </a:lnTo>
                <a:lnTo>
                  <a:pt x="2443230" y="531921"/>
                </a:lnTo>
                <a:close/>
              </a:path>
              <a:path w="4455160" h="630554">
                <a:moveTo>
                  <a:pt x="2347854" y="206067"/>
                </a:moveTo>
                <a:lnTo>
                  <a:pt x="2220410" y="206067"/>
                </a:lnTo>
                <a:lnTo>
                  <a:pt x="2257634" y="209509"/>
                </a:lnTo>
                <a:lnTo>
                  <a:pt x="2291402" y="219783"/>
                </a:lnTo>
                <a:lnTo>
                  <a:pt x="2348573" y="260515"/>
                </a:lnTo>
                <a:lnTo>
                  <a:pt x="2386268" y="320723"/>
                </a:lnTo>
                <a:lnTo>
                  <a:pt x="2398834" y="392867"/>
                </a:lnTo>
                <a:lnTo>
                  <a:pt x="2395692" y="431505"/>
                </a:lnTo>
                <a:lnTo>
                  <a:pt x="2370562" y="499356"/>
                </a:lnTo>
                <a:lnTo>
                  <a:pt x="2321715" y="552758"/>
                </a:lnTo>
                <a:lnTo>
                  <a:pt x="2291219" y="570139"/>
                </a:lnTo>
                <a:lnTo>
                  <a:pt x="2291061" y="570139"/>
                </a:lnTo>
                <a:lnTo>
                  <a:pt x="2257493" y="580414"/>
                </a:lnTo>
                <a:lnTo>
                  <a:pt x="2220410" y="583856"/>
                </a:lnTo>
                <a:lnTo>
                  <a:pt x="2347030" y="583856"/>
                </a:lnTo>
                <a:lnTo>
                  <a:pt x="2361610" y="573032"/>
                </a:lnTo>
                <a:lnTo>
                  <a:pt x="2394645" y="531921"/>
                </a:lnTo>
                <a:lnTo>
                  <a:pt x="2443230" y="531921"/>
                </a:lnTo>
                <a:lnTo>
                  <a:pt x="2443230" y="257164"/>
                </a:lnTo>
                <a:lnTo>
                  <a:pt x="2394645" y="257164"/>
                </a:lnTo>
                <a:lnTo>
                  <a:pt x="2361610" y="216184"/>
                </a:lnTo>
                <a:lnTo>
                  <a:pt x="2347854" y="206067"/>
                </a:lnTo>
                <a:close/>
              </a:path>
              <a:path w="4455160" h="630554">
                <a:moveTo>
                  <a:pt x="2443230" y="170884"/>
                </a:moveTo>
                <a:lnTo>
                  <a:pt x="2394645" y="170884"/>
                </a:lnTo>
                <a:lnTo>
                  <a:pt x="2394645" y="257164"/>
                </a:lnTo>
                <a:lnTo>
                  <a:pt x="2443230" y="257164"/>
                </a:lnTo>
                <a:lnTo>
                  <a:pt x="2443230" y="170884"/>
                </a:lnTo>
                <a:close/>
              </a:path>
              <a:path w="4455160" h="630554">
                <a:moveTo>
                  <a:pt x="2840378" y="171722"/>
                </a:moveTo>
                <a:lnTo>
                  <a:pt x="2517037" y="171722"/>
                </a:lnTo>
                <a:lnTo>
                  <a:pt x="2517037" y="216119"/>
                </a:lnTo>
                <a:lnTo>
                  <a:pt x="2778390" y="216119"/>
                </a:lnTo>
                <a:lnTo>
                  <a:pt x="2501959" y="584694"/>
                </a:lnTo>
                <a:lnTo>
                  <a:pt x="2501959" y="619038"/>
                </a:lnTo>
                <a:lnTo>
                  <a:pt x="2852943" y="619038"/>
                </a:lnTo>
                <a:lnTo>
                  <a:pt x="2852943" y="574642"/>
                </a:lnTo>
                <a:lnTo>
                  <a:pt x="2567297" y="574642"/>
                </a:lnTo>
                <a:lnTo>
                  <a:pt x="2840378" y="207742"/>
                </a:lnTo>
                <a:lnTo>
                  <a:pt x="2840378" y="171722"/>
                </a:lnTo>
                <a:close/>
              </a:path>
              <a:path w="4455160" h="630554">
                <a:moveTo>
                  <a:pt x="2935506" y="15078"/>
                </a:moveTo>
                <a:lnTo>
                  <a:pt x="2918451" y="18337"/>
                </a:lnTo>
                <a:lnTo>
                  <a:pt x="2904617" y="27329"/>
                </a:lnTo>
                <a:lnTo>
                  <a:pt x="2895337" y="40875"/>
                </a:lnTo>
                <a:lnTo>
                  <a:pt x="2891947" y="57799"/>
                </a:lnTo>
                <a:lnTo>
                  <a:pt x="2895337" y="74722"/>
                </a:lnTo>
                <a:lnTo>
                  <a:pt x="2904617" y="88269"/>
                </a:lnTo>
                <a:lnTo>
                  <a:pt x="2918451" y="97261"/>
                </a:lnTo>
                <a:lnTo>
                  <a:pt x="2935506" y="100520"/>
                </a:lnTo>
                <a:lnTo>
                  <a:pt x="2952076" y="97261"/>
                </a:lnTo>
                <a:lnTo>
                  <a:pt x="2965662" y="88269"/>
                </a:lnTo>
                <a:lnTo>
                  <a:pt x="2974850" y="74722"/>
                </a:lnTo>
                <a:lnTo>
                  <a:pt x="2978227" y="57799"/>
                </a:lnTo>
                <a:lnTo>
                  <a:pt x="2974850" y="40875"/>
                </a:lnTo>
                <a:lnTo>
                  <a:pt x="2965662" y="27329"/>
                </a:lnTo>
                <a:lnTo>
                  <a:pt x="2952076" y="18337"/>
                </a:lnTo>
                <a:lnTo>
                  <a:pt x="2935506" y="15078"/>
                </a:lnTo>
                <a:close/>
              </a:path>
              <a:path w="4455160" h="630554">
                <a:moveTo>
                  <a:pt x="2958960" y="170884"/>
                </a:moveTo>
                <a:lnTo>
                  <a:pt x="2908700" y="170884"/>
                </a:lnTo>
                <a:lnTo>
                  <a:pt x="2908700" y="619038"/>
                </a:lnTo>
                <a:lnTo>
                  <a:pt x="2958960" y="619038"/>
                </a:lnTo>
                <a:lnTo>
                  <a:pt x="2958960" y="170884"/>
                </a:lnTo>
                <a:close/>
              </a:path>
              <a:path w="4455160" h="630554">
                <a:moveTo>
                  <a:pt x="3267773" y="159995"/>
                </a:moveTo>
                <a:lnTo>
                  <a:pt x="3219699" y="164235"/>
                </a:lnTo>
                <a:lnTo>
                  <a:pt x="3175943" y="176957"/>
                </a:lnTo>
                <a:lnTo>
                  <a:pt x="3136429" y="198161"/>
                </a:lnTo>
                <a:lnTo>
                  <a:pt x="3101077" y="227846"/>
                </a:lnTo>
                <a:lnTo>
                  <a:pt x="3072007" y="263670"/>
                </a:lnTo>
                <a:lnTo>
                  <a:pt x="3051340" y="303341"/>
                </a:lnTo>
                <a:lnTo>
                  <a:pt x="3038997" y="346939"/>
                </a:lnTo>
                <a:lnTo>
                  <a:pt x="3034901" y="394542"/>
                </a:lnTo>
                <a:lnTo>
                  <a:pt x="3038997" y="442277"/>
                </a:lnTo>
                <a:lnTo>
                  <a:pt x="3051340" y="486163"/>
                </a:lnTo>
                <a:lnTo>
                  <a:pt x="3072007" y="526122"/>
                </a:lnTo>
                <a:lnTo>
                  <a:pt x="3101077" y="562077"/>
                </a:lnTo>
                <a:lnTo>
                  <a:pt x="3136429" y="591762"/>
                </a:lnTo>
                <a:lnTo>
                  <a:pt x="3175943" y="612965"/>
                </a:lnTo>
                <a:lnTo>
                  <a:pt x="3219699" y="625687"/>
                </a:lnTo>
                <a:lnTo>
                  <a:pt x="3267773" y="629928"/>
                </a:lnTo>
                <a:lnTo>
                  <a:pt x="3315847" y="625687"/>
                </a:lnTo>
                <a:lnTo>
                  <a:pt x="3359603" y="612965"/>
                </a:lnTo>
                <a:lnTo>
                  <a:pt x="3399117" y="591762"/>
                </a:lnTo>
                <a:lnTo>
                  <a:pt x="3408532" y="583856"/>
                </a:lnTo>
                <a:lnTo>
                  <a:pt x="3267773" y="583856"/>
                </a:lnTo>
                <a:lnTo>
                  <a:pt x="3230392" y="580414"/>
                </a:lnTo>
                <a:lnTo>
                  <a:pt x="3165054" y="553111"/>
                </a:lnTo>
                <a:lnTo>
                  <a:pt x="3114492" y="500207"/>
                </a:lnTo>
                <a:lnTo>
                  <a:pt x="3088446" y="432696"/>
                </a:lnTo>
                <a:lnTo>
                  <a:pt x="3085161" y="394542"/>
                </a:lnTo>
                <a:lnTo>
                  <a:pt x="3088446" y="356533"/>
                </a:lnTo>
                <a:lnTo>
                  <a:pt x="3114492" y="289938"/>
                </a:lnTo>
                <a:lnTo>
                  <a:pt x="3165054" y="237165"/>
                </a:lnTo>
                <a:lnTo>
                  <a:pt x="3230392" y="209522"/>
                </a:lnTo>
                <a:lnTo>
                  <a:pt x="3267773" y="206067"/>
                </a:lnTo>
                <a:lnTo>
                  <a:pt x="3408532" y="206067"/>
                </a:lnTo>
                <a:lnTo>
                  <a:pt x="3399117" y="198161"/>
                </a:lnTo>
                <a:lnTo>
                  <a:pt x="3359603" y="176957"/>
                </a:lnTo>
                <a:lnTo>
                  <a:pt x="3315847" y="164235"/>
                </a:lnTo>
                <a:lnTo>
                  <a:pt x="3267773" y="159995"/>
                </a:lnTo>
                <a:close/>
              </a:path>
              <a:path w="4455160" h="630554">
                <a:moveTo>
                  <a:pt x="3408532" y="206067"/>
                </a:moveTo>
                <a:lnTo>
                  <a:pt x="3267773" y="206067"/>
                </a:lnTo>
                <a:lnTo>
                  <a:pt x="3305669" y="209522"/>
                </a:lnTo>
                <a:lnTo>
                  <a:pt x="3340373" y="219888"/>
                </a:lnTo>
                <a:lnTo>
                  <a:pt x="3340212" y="219888"/>
                </a:lnTo>
                <a:lnTo>
                  <a:pt x="3370964" y="236812"/>
                </a:lnTo>
                <a:lnTo>
                  <a:pt x="3398450" y="260515"/>
                </a:lnTo>
                <a:lnTo>
                  <a:pt x="3421054" y="289232"/>
                </a:lnTo>
                <a:lnTo>
                  <a:pt x="3437297" y="321246"/>
                </a:lnTo>
                <a:lnTo>
                  <a:pt x="3447100" y="356402"/>
                </a:lnTo>
                <a:lnTo>
                  <a:pt x="3450385" y="394542"/>
                </a:lnTo>
                <a:lnTo>
                  <a:pt x="3447100" y="432696"/>
                </a:lnTo>
                <a:lnTo>
                  <a:pt x="3421054" y="500207"/>
                </a:lnTo>
                <a:lnTo>
                  <a:pt x="3370964" y="553111"/>
                </a:lnTo>
                <a:lnTo>
                  <a:pt x="3305625" y="580414"/>
                </a:lnTo>
                <a:lnTo>
                  <a:pt x="3267773" y="583856"/>
                </a:lnTo>
                <a:lnTo>
                  <a:pt x="3408532" y="583856"/>
                </a:lnTo>
                <a:lnTo>
                  <a:pt x="3463539" y="526122"/>
                </a:lnTo>
                <a:lnTo>
                  <a:pt x="3484206" y="486163"/>
                </a:lnTo>
                <a:lnTo>
                  <a:pt x="3496549" y="442277"/>
                </a:lnTo>
                <a:lnTo>
                  <a:pt x="3500645" y="394542"/>
                </a:lnTo>
                <a:lnTo>
                  <a:pt x="3496549" y="346939"/>
                </a:lnTo>
                <a:lnTo>
                  <a:pt x="3484206" y="303341"/>
                </a:lnTo>
                <a:lnTo>
                  <a:pt x="3463539" y="263670"/>
                </a:lnTo>
                <a:lnTo>
                  <a:pt x="3434470" y="227846"/>
                </a:lnTo>
                <a:lnTo>
                  <a:pt x="3408532" y="206067"/>
                </a:lnTo>
                <a:close/>
              </a:path>
              <a:path w="4455160" h="630554">
                <a:moveTo>
                  <a:pt x="3621676" y="170884"/>
                </a:moveTo>
                <a:lnTo>
                  <a:pt x="3573091" y="170884"/>
                </a:lnTo>
                <a:lnTo>
                  <a:pt x="3573091" y="619038"/>
                </a:lnTo>
                <a:lnTo>
                  <a:pt x="3623351" y="619038"/>
                </a:lnTo>
                <a:lnTo>
                  <a:pt x="3623351" y="367737"/>
                </a:lnTo>
                <a:lnTo>
                  <a:pt x="3626165" y="330042"/>
                </a:lnTo>
                <a:lnTo>
                  <a:pt x="3634555" y="297373"/>
                </a:lnTo>
                <a:lnTo>
                  <a:pt x="3648442" y="269729"/>
                </a:lnTo>
                <a:lnTo>
                  <a:pt x="3665603" y="249625"/>
                </a:lnTo>
                <a:lnTo>
                  <a:pt x="3621676" y="249625"/>
                </a:lnTo>
                <a:lnTo>
                  <a:pt x="3621676" y="170884"/>
                </a:lnTo>
                <a:close/>
              </a:path>
              <a:path w="4455160" h="630554">
                <a:moveTo>
                  <a:pt x="3900794" y="206067"/>
                </a:moveTo>
                <a:lnTo>
                  <a:pt x="3771619" y="206067"/>
                </a:lnTo>
                <a:lnTo>
                  <a:pt x="3817316" y="212828"/>
                </a:lnTo>
                <a:lnTo>
                  <a:pt x="3854327" y="232416"/>
                </a:lnTo>
                <a:lnTo>
                  <a:pt x="3881810" y="263785"/>
                </a:lnTo>
                <a:lnTo>
                  <a:pt x="3898866" y="305762"/>
                </a:lnTo>
                <a:lnTo>
                  <a:pt x="3898918" y="305890"/>
                </a:lnTo>
                <a:lnTo>
                  <a:pt x="3904809" y="357685"/>
                </a:lnTo>
                <a:lnTo>
                  <a:pt x="3904809" y="619038"/>
                </a:lnTo>
                <a:lnTo>
                  <a:pt x="3955069" y="619038"/>
                </a:lnTo>
                <a:lnTo>
                  <a:pt x="3955069" y="348471"/>
                </a:lnTo>
                <a:lnTo>
                  <a:pt x="3951924" y="305890"/>
                </a:lnTo>
                <a:lnTo>
                  <a:pt x="3951915" y="305762"/>
                </a:lnTo>
                <a:lnTo>
                  <a:pt x="3942399" y="268159"/>
                </a:lnTo>
                <a:lnTo>
                  <a:pt x="3926444" y="235738"/>
                </a:lnTo>
                <a:lnTo>
                  <a:pt x="3903982" y="208593"/>
                </a:lnTo>
                <a:lnTo>
                  <a:pt x="3900794" y="206067"/>
                </a:lnTo>
                <a:close/>
              </a:path>
              <a:path w="4455160" h="630554">
                <a:moveTo>
                  <a:pt x="3777483" y="159157"/>
                </a:moveTo>
                <a:lnTo>
                  <a:pt x="3726162" y="164929"/>
                </a:lnTo>
                <a:lnTo>
                  <a:pt x="3682302" y="182088"/>
                </a:lnTo>
                <a:lnTo>
                  <a:pt x="3647081" y="210399"/>
                </a:lnTo>
                <a:lnTo>
                  <a:pt x="3621676" y="249625"/>
                </a:lnTo>
                <a:lnTo>
                  <a:pt x="3665603" y="249625"/>
                </a:lnTo>
                <a:lnTo>
                  <a:pt x="3667748" y="247112"/>
                </a:lnTo>
                <a:lnTo>
                  <a:pt x="3691163" y="229037"/>
                </a:lnTo>
                <a:lnTo>
                  <a:pt x="3716228" y="216223"/>
                </a:lnTo>
                <a:lnTo>
                  <a:pt x="3743020" y="208593"/>
                </a:lnTo>
                <a:lnTo>
                  <a:pt x="3771619" y="206067"/>
                </a:lnTo>
                <a:lnTo>
                  <a:pt x="3900794" y="206067"/>
                </a:lnTo>
                <a:lnTo>
                  <a:pt x="3876786" y="187075"/>
                </a:lnTo>
                <a:lnTo>
                  <a:pt x="3846695" y="171617"/>
                </a:lnTo>
                <a:lnTo>
                  <a:pt x="3813620" y="162285"/>
                </a:lnTo>
                <a:lnTo>
                  <a:pt x="3777483" y="159157"/>
                </a:lnTo>
                <a:close/>
              </a:path>
              <a:path w="4455160" h="630554">
                <a:moveTo>
                  <a:pt x="4245996" y="159995"/>
                </a:moveTo>
                <a:lnTo>
                  <a:pt x="4198235" y="164091"/>
                </a:lnTo>
                <a:lnTo>
                  <a:pt x="4155423" y="176434"/>
                </a:lnTo>
                <a:lnTo>
                  <a:pt x="4117479" y="197101"/>
                </a:lnTo>
                <a:lnTo>
                  <a:pt x="4084325" y="226171"/>
                </a:lnTo>
                <a:lnTo>
                  <a:pt x="4057454" y="261536"/>
                </a:lnTo>
                <a:lnTo>
                  <a:pt x="4038358" y="301142"/>
                </a:lnTo>
                <a:lnTo>
                  <a:pt x="4026958" y="345146"/>
                </a:lnTo>
                <a:lnTo>
                  <a:pt x="4023175" y="393705"/>
                </a:lnTo>
                <a:lnTo>
                  <a:pt x="4026413" y="437489"/>
                </a:lnTo>
                <a:lnTo>
                  <a:pt x="4036356" y="479959"/>
                </a:lnTo>
                <a:lnTo>
                  <a:pt x="4053346" y="519719"/>
                </a:lnTo>
                <a:lnTo>
                  <a:pt x="4077729" y="555375"/>
                </a:lnTo>
                <a:lnTo>
                  <a:pt x="4109847" y="585535"/>
                </a:lnTo>
                <a:lnTo>
                  <a:pt x="4150043" y="608803"/>
                </a:lnTo>
                <a:lnTo>
                  <a:pt x="4198663" y="623786"/>
                </a:lnTo>
                <a:lnTo>
                  <a:pt x="4256048" y="629090"/>
                </a:lnTo>
                <a:lnTo>
                  <a:pt x="4310470" y="624234"/>
                </a:lnTo>
                <a:lnTo>
                  <a:pt x="4361594" y="610976"/>
                </a:lnTo>
                <a:lnTo>
                  <a:pt x="4407064" y="591277"/>
                </a:lnTo>
                <a:lnTo>
                  <a:pt x="4421160" y="582181"/>
                </a:lnTo>
                <a:lnTo>
                  <a:pt x="4256886" y="582181"/>
                </a:lnTo>
                <a:lnTo>
                  <a:pt x="4205842" y="576693"/>
                </a:lnTo>
                <a:lnTo>
                  <a:pt x="4162663" y="560898"/>
                </a:lnTo>
                <a:lnTo>
                  <a:pt x="4127675" y="535795"/>
                </a:lnTo>
                <a:lnTo>
                  <a:pt x="4101203" y="502385"/>
                </a:lnTo>
                <a:lnTo>
                  <a:pt x="4083573" y="461669"/>
                </a:lnTo>
                <a:lnTo>
                  <a:pt x="4075111" y="414647"/>
                </a:lnTo>
                <a:lnTo>
                  <a:pt x="4452063" y="414647"/>
                </a:lnTo>
                <a:lnTo>
                  <a:pt x="4453162" y="400838"/>
                </a:lnTo>
                <a:lnTo>
                  <a:pt x="4453948" y="389621"/>
                </a:lnTo>
                <a:lnTo>
                  <a:pt x="4454419" y="381074"/>
                </a:lnTo>
                <a:lnTo>
                  <a:pt x="4454576" y="375276"/>
                </a:lnTo>
                <a:lnTo>
                  <a:pt x="4454040" y="368575"/>
                </a:lnTo>
                <a:lnTo>
                  <a:pt x="4075111" y="368575"/>
                </a:lnTo>
                <a:lnTo>
                  <a:pt x="4084744" y="322507"/>
                </a:lnTo>
                <a:lnTo>
                  <a:pt x="4103033" y="282884"/>
                </a:lnTo>
                <a:lnTo>
                  <a:pt x="4129141" y="250568"/>
                </a:lnTo>
                <a:lnTo>
                  <a:pt x="4162229" y="226419"/>
                </a:lnTo>
                <a:lnTo>
                  <a:pt x="4201460" y="211298"/>
                </a:lnTo>
                <a:lnTo>
                  <a:pt x="4245996" y="206067"/>
                </a:lnTo>
                <a:lnTo>
                  <a:pt x="4379780" y="206067"/>
                </a:lnTo>
                <a:lnTo>
                  <a:pt x="4363676" y="192860"/>
                </a:lnTo>
                <a:lnTo>
                  <a:pt x="4328402" y="174549"/>
                </a:lnTo>
                <a:lnTo>
                  <a:pt x="4289201" y="163620"/>
                </a:lnTo>
                <a:lnTo>
                  <a:pt x="4245996" y="159995"/>
                </a:lnTo>
                <a:close/>
              </a:path>
              <a:path w="4455160" h="630554">
                <a:moveTo>
                  <a:pt x="4421069" y="528570"/>
                </a:moveTo>
                <a:lnTo>
                  <a:pt x="4386581" y="550729"/>
                </a:lnTo>
                <a:lnTo>
                  <a:pt x="4345574" y="567626"/>
                </a:lnTo>
                <a:lnTo>
                  <a:pt x="4301269" y="578398"/>
                </a:lnTo>
                <a:lnTo>
                  <a:pt x="4256886" y="582181"/>
                </a:lnTo>
                <a:lnTo>
                  <a:pt x="4421160" y="582181"/>
                </a:lnTo>
                <a:lnTo>
                  <a:pt x="4444524" y="567103"/>
                </a:lnTo>
                <a:lnTo>
                  <a:pt x="4421069" y="528570"/>
                </a:lnTo>
                <a:close/>
              </a:path>
              <a:path w="4455160" h="630554">
                <a:moveTo>
                  <a:pt x="4379780" y="206067"/>
                </a:moveTo>
                <a:lnTo>
                  <a:pt x="4245996" y="206067"/>
                </a:lnTo>
                <a:lnTo>
                  <a:pt x="4290228" y="211298"/>
                </a:lnTo>
                <a:lnTo>
                  <a:pt x="4289540" y="211298"/>
                </a:lnTo>
                <a:lnTo>
                  <a:pt x="4327317" y="226171"/>
                </a:lnTo>
                <a:lnTo>
                  <a:pt x="4327164" y="226171"/>
                </a:lnTo>
                <a:lnTo>
                  <a:pt x="4358330" y="250057"/>
                </a:lnTo>
                <a:lnTo>
                  <a:pt x="4381947" y="282139"/>
                </a:lnTo>
                <a:lnTo>
                  <a:pt x="4397087" y="321925"/>
                </a:lnTo>
                <a:lnTo>
                  <a:pt x="4402640" y="368575"/>
                </a:lnTo>
                <a:lnTo>
                  <a:pt x="4454040" y="368575"/>
                </a:lnTo>
                <a:lnTo>
                  <a:pt x="4450820" y="328301"/>
                </a:lnTo>
                <a:lnTo>
                  <a:pt x="4439603" y="286588"/>
                </a:lnTo>
                <a:lnTo>
                  <a:pt x="4421004" y="250057"/>
                </a:lnTo>
                <a:lnTo>
                  <a:pt x="4395101" y="218632"/>
                </a:lnTo>
                <a:lnTo>
                  <a:pt x="4379780" y="206067"/>
                </a:lnTo>
                <a:close/>
              </a:path>
            </a:pathLst>
          </a:custGeom>
          <a:solidFill>
            <a:srgbClr val="000000"/>
          </a:solidFill>
        </p:spPr>
        <p:txBody>
          <a:bodyPr wrap="square" lIns="0" tIns="0" rIns="0" bIns="0" rtlCol="0"/>
          <a:lstStyle/>
          <a:p>
            <a:endParaRPr sz="641"/>
          </a:p>
        </p:txBody>
      </p:sp>
      <p:sp>
        <p:nvSpPr>
          <p:cNvPr id="5" name="object 5"/>
          <p:cNvSpPr/>
          <p:nvPr/>
        </p:nvSpPr>
        <p:spPr>
          <a:xfrm>
            <a:off x="2803332" y="2359367"/>
            <a:ext cx="742501" cy="143244"/>
          </a:xfrm>
          <a:custGeom>
            <a:avLst/>
            <a:gdLst/>
            <a:ahLst/>
            <a:cxnLst/>
            <a:rect l="l" t="t" r="r" b="b"/>
            <a:pathLst>
              <a:path w="1632584" h="314960">
                <a:moveTo>
                  <a:pt x="304787" y="79997"/>
                </a:moveTo>
                <a:lnTo>
                  <a:pt x="259501" y="88217"/>
                </a:lnTo>
                <a:lnTo>
                  <a:pt x="223952" y="113085"/>
                </a:lnTo>
                <a:lnTo>
                  <a:pt x="200969" y="150571"/>
                </a:lnTo>
                <a:lnTo>
                  <a:pt x="193377" y="196852"/>
                </a:lnTo>
                <a:lnTo>
                  <a:pt x="199967" y="239979"/>
                </a:lnTo>
                <a:lnTo>
                  <a:pt x="220654" y="277687"/>
                </a:lnTo>
                <a:lnTo>
                  <a:pt x="256811" y="304401"/>
                </a:lnTo>
                <a:lnTo>
                  <a:pt x="309813" y="314545"/>
                </a:lnTo>
                <a:lnTo>
                  <a:pt x="337025" y="312117"/>
                </a:lnTo>
                <a:lnTo>
                  <a:pt x="362587" y="305488"/>
                </a:lnTo>
                <a:lnTo>
                  <a:pt x="385322" y="295638"/>
                </a:lnTo>
                <a:lnTo>
                  <a:pt x="392369" y="291090"/>
                </a:lnTo>
                <a:lnTo>
                  <a:pt x="310232" y="291090"/>
                </a:lnTo>
                <a:lnTo>
                  <a:pt x="273414" y="285010"/>
                </a:lnTo>
                <a:lnTo>
                  <a:pt x="245627" y="267897"/>
                </a:lnTo>
                <a:lnTo>
                  <a:pt x="227421" y="241438"/>
                </a:lnTo>
                <a:lnTo>
                  <a:pt x="219345" y="207323"/>
                </a:lnTo>
                <a:lnTo>
                  <a:pt x="407821" y="207323"/>
                </a:lnTo>
                <a:lnTo>
                  <a:pt x="408659" y="197271"/>
                </a:lnTo>
                <a:lnTo>
                  <a:pt x="409077" y="190570"/>
                </a:lnTo>
                <a:lnTo>
                  <a:pt x="409077" y="187638"/>
                </a:lnTo>
                <a:lnTo>
                  <a:pt x="408809" y="184287"/>
                </a:lnTo>
                <a:lnTo>
                  <a:pt x="219345" y="184287"/>
                </a:lnTo>
                <a:lnTo>
                  <a:pt x="228219" y="150918"/>
                </a:lnTo>
                <a:lnTo>
                  <a:pt x="246360" y="125284"/>
                </a:lnTo>
                <a:lnTo>
                  <a:pt x="272354" y="108838"/>
                </a:lnTo>
                <a:lnTo>
                  <a:pt x="304787" y="103033"/>
                </a:lnTo>
                <a:lnTo>
                  <a:pt x="371679" y="103033"/>
                </a:lnTo>
                <a:lnTo>
                  <a:pt x="363627" y="96430"/>
                </a:lnTo>
                <a:lnTo>
                  <a:pt x="345990" y="87274"/>
                </a:lnTo>
                <a:lnTo>
                  <a:pt x="326390" y="81810"/>
                </a:lnTo>
                <a:lnTo>
                  <a:pt x="304787" y="79997"/>
                </a:lnTo>
                <a:close/>
              </a:path>
              <a:path w="1632584" h="314960">
                <a:moveTo>
                  <a:pt x="119368" y="24711"/>
                </a:moveTo>
                <a:lnTo>
                  <a:pt x="93819" y="24711"/>
                </a:lnTo>
                <a:lnTo>
                  <a:pt x="93819" y="309519"/>
                </a:lnTo>
                <a:lnTo>
                  <a:pt x="119368" y="309519"/>
                </a:lnTo>
                <a:lnTo>
                  <a:pt x="119368" y="24711"/>
                </a:lnTo>
                <a:close/>
              </a:path>
              <a:path w="1632584" h="314960">
                <a:moveTo>
                  <a:pt x="392324" y="264285"/>
                </a:moveTo>
                <a:lnTo>
                  <a:pt x="375080" y="275364"/>
                </a:lnTo>
                <a:lnTo>
                  <a:pt x="354576" y="283813"/>
                </a:lnTo>
                <a:lnTo>
                  <a:pt x="332424" y="289199"/>
                </a:lnTo>
                <a:lnTo>
                  <a:pt x="310232" y="291090"/>
                </a:lnTo>
                <a:lnTo>
                  <a:pt x="392369" y="291090"/>
                </a:lnTo>
                <a:lnTo>
                  <a:pt x="404051" y="283551"/>
                </a:lnTo>
                <a:lnTo>
                  <a:pt x="392324" y="264285"/>
                </a:lnTo>
                <a:close/>
              </a:path>
              <a:path w="1632584" h="314960">
                <a:moveTo>
                  <a:pt x="371679" y="103033"/>
                </a:moveTo>
                <a:lnTo>
                  <a:pt x="304787" y="103033"/>
                </a:lnTo>
                <a:lnTo>
                  <a:pt x="336877" y="108838"/>
                </a:lnTo>
                <a:lnTo>
                  <a:pt x="336405" y="108838"/>
                </a:lnTo>
                <a:lnTo>
                  <a:pt x="360949" y="125028"/>
                </a:lnTo>
                <a:lnTo>
                  <a:pt x="377116" y="150571"/>
                </a:lnTo>
                <a:lnTo>
                  <a:pt x="383110" y="184287"/>
                </a:lnTo>
                <a:lnTo>
                  <a:pt x="408809" y="184287"/>
                </a:lnTo>
                <a:lnTo>
                  <a:pt x="407199" y="164150"/>
                </a:lnTo>
                <a:lnTo>
                  <a:pt x="401591" y="143294"/>
                </a:lnTo>
                <a:lnTo>
                  <a:pt x="392291" y="125028"/>
                </a:lnTo>
                <a:lnTo>
                  <a:pt x="379340" y="109316"/>
                </a:lnTo>
                <a:lnTo>
                  <a:pt x="371679" y="103033"/>
                </a:lnTo>
                <a:close/>
              </a:path>
              <a:path w="1632584" h="314960">
                <a:moveTo>
                  <a:pt x="213187" y="0"/>
                </a:moveTo>
                <a:lnTo>
                  <a:pt x="0" y="0"/>
                </a:lnTo>
                <a:lnTo>
                  <a:pt x="0" y="24711"/>
                </a:lnTo>
                <a:lnTo>
                  <a:pt x="213187" y="24711"/>
                </a:lnTo>
                <a:lnTo>
                  <a:pt x="213187" y="0"/>
                </a:lnTo>
                <a:close/>
              </a:path>
              <a:path w="1632584" h="314960">
                <a:moveTo>
                  <a:pt x="467930" y="85442"/>
                </a:moveTo>
                <a:lnTo>
                  <a:pt x="444057" y="85442"/>
                </a:lnTo>
                <a:lnTo>
                  <a:pt x="444057" y="309519"/>
                </a:lnTo>
                <a:lnTo>
                  <a:pt x="469187" y="309519"/>
                </a:lnTo>
                <a:lnTo>
                  <a:pt x="469187" y="181774"/>
                </a:lnTo>
                <a:lnTo>
                  <a:pt x="473552" y="149923"/>
                </a:lnTo>
                <a:lnTo>
                  <a:pt x="486202" y="125179"/>
                </a:lnTo>
                <a:lnTo>
                  <a:pt x="490903" y="121462"/>
                </a:lnTo>
                <a:lnTo>
                  <a:pt x="467930" y="121462"/>
                </a:lnTo>
                <a:lnTo>
                  <a:pt x="467930" y="85442"/>
                </a:lnTo>
                <a:close/>
              </a:path>
              <a:path w="1632584" h="314960">
                <a:moveTo>
                  <a:pt x="532850" y="79578"/>
                </a:moveTo>
                <a:lnTo>
                  <a:pt x="511162" y="82176"/>
                </a:lnTo>
                <a:lnTo>
                  <a:pt x="493165" y="89997"/>
                </a:lnTo>
                <a:lnTo>
                  <a:pt x="478781" y="103079"/>
                </a:lnTo>
                <a:lnTo>
                  <a:pt x="467930" y="121462"/>
                </a:lnTo>
                <a:lnTo>
                  <a:pt x="490903" y="121462"/>
                </a:lnTo>
                <a:lnTo>
                  <a:pt x="506470" y="109152"/>
                </a:lnTo>
                <a:lnTo>
                  <a:pt x="533687" y="103452"/>
                </a:lnTo>
                <a:lnTo>
                  <a:pt x="558024" y="103452"/>
                </a:lnTo>
                <a:lnTo>
                  <a:pt x="560493" y="83348"/>
                </a:lnTo>
                <a:lnTo>
                  <a:pt x="553347" y="81699"/>
                </a:lnTo>
                <a:lnTo>
                  <a:pt x="546357" y="80521"/>
                </a:lnTo>
                <a:lnTo>
                  <a:pt x="539525" y="79814"/>
                </a:lnTo>
                <a:lnTo>
                  <a:pt x="532850" y="79578"/>
                </a:lnTo>
                <a:close/>
              </a:path>
              <a:path w="1632584" h="314960">
                <a:moveTo>
                  <a:pt x="558024" y="103452"/>
                </a:moveTo>
                <a:lnTo>
                  <a:pt x="541645" y="103452"/>
                </a:lnTo>
                <a:lnTo>
                  <a:pt x="549603" y="104708"/>
                </a:lnTo>
                <a:lnTo>
                  <a:pt x="557561" y="107221"/>
                </a:lnTo>
                <a:lnTo>
                  <a:pt x="558024" y="103452"/>
                </a:lnTo>
                <a:close/>
              </a:path>
              <a:path w="1632584" h="314960">
                <a:moveTo>
                  <a:pt x="604559" y="85442"/>
                </a:moveTo>
                <a:lnTo>
                  <a:pt x="580685" y="85442"/>
                </a:lnTo>
                <a:lnTo>
                  <a:pt x="580685" y="309519"/>
                </a:lnTo>
                <a:lnTo>
                  <a:pt x="605815" y="309519"/>
                </a:lnTo>
                <a:lnTo>
                  <a:pt x="605815" y="181774"/>
                </a:lnTo>
                <a:lnTo>
                  <a:pt x="610181" y="149923"/>
                </a:lnTo>
                <a:lnTo>
                  <a:pt x="622831" y="125179"/>
                </a:lnTo>
                <a:lnTo>
                  <a:pt x="627531" y="121462"/>
                </a:lnTo>
                <a:lnTo>
                  <a:pt x="604559" y="121462"/>
                </a:lnTo>
                <a:lnTo>
                  <a:pt x="604559" y="85442"/>
                </a:lnTo>
                <a:close/>
              </a:path>
              <a:path w="1632584" h="314960">
                <a:moveTo>
                  <a:pt x="669478" y="79578"/>
                </a:moveTo>
                <a:lnTo>
                  <a:pt x="647791" y="82176"/>
                </a:lnTo>
                <a:lnTo>
                  <a:pt x="629794" y="89997"/>
                </a:lnTo>
                <a:lnTo>
                  <a:pt x="615409" y="103079"/>
                </a:lnTo>
                <a:lnTo>
                  <a:pt x="604559" y="121462"/>
                </a:lnTo>
                <a:lnTo>
                  <a:pt x="627531" y="121462"/>
                </a:lnTo>
                <a:lnTo>
                  <a:pt x="643098" y="109152"/>
                </a:lnTo>
                <a:lnTo>
                  <a:pt x="670316" y="103452"/>
                </a:lnTo>
                <a:lnTo>
                  <a:pt x="694653" y="103452"/>
                </a:lnTo>
                <a:lnTo>
                  <a:pt x="697122" y="83348"/>
                </a:lnTo>
                <a:lnTo>
                  <a:pt x="689975" y="81699"/>
                </a:lnTo>
                <a:lnTo>
                  <a:pt x="682986" y="80521"/>
                </a:lnTo>
                <a:lnTo>
                  <a:pt x="676154" y="79814"/>
                </a:lnTo>
                <a:lnTo>
                  <a:pt x="669478" y="79578"/>
                </a:lnTo>
                <a:close/>
              </a:path>
              <a:path w="1632584" h="314960">
                <a:moveTo>
                  <a:pt x="694653" y="103452"/>
                </a:moveTo>
                <a:lnTo>
                  <a:pt x="678274" y="103452"/>
                </a:lnTo>
                <a:lnTo>
                  <a:pt x="686232" y="104708"/>
                </a:lnTo>
                <a:lnTo>
                  <a:pt x="694190" y="107221"/>
                </a:lnTo>
                <a:lnTo>
                  <a:pt x="694653" y="103452"/>
                </a:lnTo>
                <a:close/>
              </a:path>
              <a:path w="1632584" h="314960">
                <a:moveTo>
                  <a:pt x="729041" y="7539"/>
                </a:moveTo>
                <a:lnTo>
                  <a:pt x="720514" y="9168"/>
                </a:lnTo>
                <a:lnTo>
                  <a:pt x="713597" y="13664"/>
                </a:lnTo>
                <a:lnTo>
                  <a:pt x="708957" y="20437"/>
                </a:lnTo>
                <a:lnTo>
                  <a:pt x="707262" y="28899"/>
                </a:lnTo>
                <a:lnTo>
                  <a:pt x="708957" y="37361"/>
                </a:lnTo>
                <a:lnTo>
                  <a:pt x="713597" y="44134"/>
                </a:lnTo>
                <a:lnTo>
                  <a:pt x="720514" y="48630"/>
                </a:lnTo>
                <a:lnTo>
                  <a:pt x="729041" y="50260"/>
                </a:lnTo>
                <a:lnTo>
                  <a:pt x="737327" y="48630"/>
                </a:lnTo>
                <a:lnTo>
                  <a:pt x="744120" y="44134"/>
                </a:lnTo>
                <a:lnTo>
                  <a:pt x="748714" y="37361"/>
                </a:lnTo>
                <a:lnTo>
                  <a:pt x="750402" y="28899"/>
                </a:lnTo>
                <a:lnTo>
                  <a:pt x="748714" y="20437"/>
                </a:lnTo>
                <a:lnTo>
                  <a:pt x="744120" y="13664"/>
                </a:lnTo>
                <a:lnTo>
                  <a:pt x="737327" y="9168"/>
                </a:lnTo>
                <a:lnTo>
                  <a:pt x="729041" y="7539"/>
                </a:lnTo>
                <a:close/>
              </a:path>
              <a:path w="1632584" h="314960">
                <a:moveTo>
                  <a:pt x="740769" y="85442"/>
                </a:moveTo>
                <a:lnTo>
                  <a:pt x="715639" y="85442"/>
                </a:lnTo>
                <a:lnTo>
                  <a:pt x="715639" y="309519"/>
                </a:lnTo>
                <a:lnTo>
                  <a:pt x="740769" y="309519"/>
                </a:lnTo>
                <a:lnTo>
                  <a:pt x="740769" y="85442"/>
                </a:lnTo>
                <a:close/>
              </a:path>
              <a:path w="1632584" h="314960">
                <a:moveTo>
                  <a:pt x="830256" y="107640"/>
                </a:moveTo>
                <a:lnTo>
                  <a:pt x="805126" y="107640"/>
                </a:lnTo>
                <a:lnTo>
                  <a:pt x="805233" y="237060"/>
                </a:lnTo>
                <a:lnTo>
                  <a:pt x="809360" y="269134"/>
                </a:lnTo>
                <a:lnTo>
                  <a:pt x="822036" y="293760"/>
                </a:lnTo>
                <a:lnTo>
                  <a:pt x="843115" y="309198"/>
                </a:lnTo>
                <a:lnTo>
                  <a:pt x="872558" y="314545"/>
                </a:lnTo>
                <a:lnTo>
                  <a:pt x="889449" y="313360"/>
                </a:lnTo>
                <a:lnTo>
                  <a:pt x="904965" y="309781"/>
                </a:lnTo>
                <a:lnTo>
                  <a:pt x="919147" y="303766"/>
                </a:lnTo>
                <a:lnTo>
                  <a:pt x="932033" y="295278"/>
                </a:lnTo>
                <a:lnTo>
                  <a:pt x="929984" y="291509"/>
                </a:lnTo>
                <a:lnTo>
                  <a:pt x="874652" y="291509"/>
                </a:lnTo>
                <a:lnTo>
                  <a:pt x="855170" y="288126"/>
                </a:lnTo>
                <a:lnTo>
                  <a:pt x="841302" y="277949"/>
                </a:lnTo>
                <a:lnTo>
                  <a:pt x="833011" y="260941"/>
                </a:lnTo>
                <a:lnTo>
                  <a:pt x="830256" y="237060"/>
                </a:lnTo>
                <a:lnTo>
                  <a:pt x="830256" y="107640"/>
                </a:lnTo>
                <a:close/>
              </a:path>
              <a:path w="1632584" h="314960">
                <a:moveTo>
                  <a:pt x="921562" y="276012"/>
                </a:moveTo>
                <a:lnTo>
                  <a:pt x="910639" y="282851"/>
                </a:lnTo>
                <a:lnTo>
                  <a:pt x="899206" y="287687"/>
                </a:lnTo>
                <a:lnTo>
                  <a:pt x="887224" y="290560"/>
                </a:lnTo>
                <a:lnTo>
                  <a:pt x="874652" y="291509"/>
                </a:lnTo>
                <a:lnTo>
                  <a:pt x="929984" y="291509"/>
                </a:lnTo>
                <a:lnTo>
                  <a:pt x="921562" y="276012"/>
                </a:lnTo>
                <a:close/>
              </a:path>
              <a:path w="1632584" h="314960">
                <a:moveTo>
                  <a:pt x="922399" y="85442"/>
                </a:moveTo>
                <a:lnTo>
                  <a:pt x="765336" y="85442"/>
                </a:lnTo>
                <a:lnTo>
                  <a:pt x="765336" y="107640"/>
                </a:lnTo>
                <a:lnTo>
                  <a:pt x="922399" y="107640"/>
                </a:lnTo>
                <a:lnTo>
                  <a:pt x="922399" y="85442"/>
                </a:lnTo>
                <a:close/>
              </a:path>
              <a:path w="1632584" h="314960">
                <a:moveTo>
                  <a:pt x="830256" y="6282"/>
                </a:moveTo>
                <a:lnTo>
                  <a:pt x="805544" y="6282"/>
                </a:lnTo>
                <a:lnTo>
                  <a:pt x="805544" y="85442"/>
                </a:lnTo>
                <a:lnTo>
                  <a:pt x="830256" y="85442"/>
                </a:lnTo>
                <a:lnTo>
                  <a:pt x="830256" y="6282"/>
                </a:lnTo>
                <a:close/>
              </a:path>
              <a:path w="1632584" h="314960">
                <a:moveTo>
                  <a:pt x="1048983" y="79997"/>
                </a:moveTo>
                <a:lnTo>
                  <a:pt x="1003068" y="88478"/>
                </a:lnTo>
                <a:lnTo>
                  <a:pt x="965634" y="113923"/>
                </a:lnTo>
                <a:lnTo>
                  <a:pt x="940766" y="151670"/>
                </a:lnTo>
                <a:lnTo>
                  <a:pt x="932546" y="197271"/>
                </a:lnTo>
                <a:lnTo>
                  <a:pt x="934595" y="221138"/>
                </a:lnTo>
                <a:lnTo>
                  <a:pt x="951099" y="263061"/>
                </a:lnTo>
                <a:lnTo>
                  <a:pt x="983311" y="295881"/>
                </a:lnTo>
                <a:lnTo>
                  <a:pt x="1024945" y="312843"/>
                </a:lnTo>
                <a:lnTo>
                  <a:pt x="1048983" y="314964"/>
                </a:lnTo>
                <a:lnTo>
                  <a:pt x="1073020" y="312843"/>
                </a:lnTo>
                <a:lnTo>
                  <a:pt x="1094897" y="306482"/>
                </a:lnTo>
                <a:lnTo>
                  <a:pt x="1114655" y="295881"/>
                </a:lnTo>
                <a:lnTo>
                  <a:pt x="1119362" y="291928"/>
                </a:lnTo>
                <a:lnTo>
                  <a:pt x="1048983" y="291928"/>
                </a:lnTo>
                <a:lnTo>
                  <a:pt x="1030292" y="290207"/>
                </a:lnTo>
                <a:lnTo>
                  <a:pt x="983644" y="264703"/>
                </a:lnTo>
                <a:lnTo>
                  <a:pt x="959319" y="216348"/>
                </a:lnTo>
                <a:lnTo>
                  <a:pt x="957676" y="197271"/>
                </a:lnTo>
                <a:lnTo>
                  <a:pt x="959319" y="178266"/>
                </a:lnTo>
                <a:lnTo>
                  <a:pt x="983644" y="130676"/>
                </a:lnTo>
                <a:lnTo>
                  <a:pt x="1030292" y="104761"/>
                </a:lnTo>
                <a:lnTo>
                  <a:pt x="1048983" y="103033"/>
                </a:lnTo>
                <a:lnTo>
                  <a:pt x="1119362" y="103033"/>
                </a:lnTo>
                <a:lnTo>
                  <a:pt x="1114655" y="99080"/>
                </a:lnTo>
                <a:lnTo>
                  <a:pt x="1094897" y="88478"/>
                </a:lnTo>
                <a:lnTo>
                  <a:pt x="1073020" y="82117"/>
                </a:lnTo>
                <a:lnTo>
                  <a:pt x="1048983" y="79997"/>
                </a:lnTo>
                <a:close/>
              </a:path>
              <a:path w="1632584" h="314960">
                <a:moveTo>
                  <a:pt x="1119362" y="103033"/>
                </a:moveTo>
                <a:lnTo>
                  <a:pt x="1048983" y="103033"/>
                </a:lnTo>
                <a:lnTo>
                  <a:pt x="1067931" y="104761"/>
                </a:lnTo>
                <a:lnTo>
                  <a:pt x="1085202" y="109944"/>
                </a:lnTo>
                <a:lnTo>
                  <a:pt x="1125623" y="144616"/>
                </a:lnTo>
                <a:lnTo>
                  <a:pt x="1140289" y="197271"/>
                </a:lnTo>
                <a:lnTo>
                  <a:pt x="1138646" y="216348"/>
                </a:lnTo>
                <a:lnTo>
                  <a:pt x="1114321" y="264703"/>
                </a:lnTo>
                <a:lnTo>
                  <a:pt x="1067909" y="290207"/>
                </a:lnTo>
                <a:lnTo>
                  <a:pt x="1048983" y="291928"/>
                </a:lnTo>
                <a:lnTo>
                  <a:pt x="1119362" y="291928"/>
                </a:lnTo>
                <a:lnTo>
                  <a:pt x="1146866" y="263061"/>
                </a:lnTo>
                <a:lnTo>
                  <a:pt x="1163371" y="221138"/>
                </a:lnTo>
                <a:lnTo>
                  <a:pt x="1165419" y="197271"/>
                </a:lnTo>
                <a:lnTo>
                  <a:pt x="1163371" y="173469"/>
                </a:lnTo>
                <a:lnTo>
                  <a:pt x="1157199" y="151670"/>
                </a:lnTo>
                <a:lnTo>
                  <a:pt x="1146866" y="131834"/>
                </a:lnTo>
                <a:lnTo>
                  <a:pt x="1132331" y="113923"/>
                </a:lnTo>
                <a:lnTo>
                  <a:pt x="1119362" y="103033"/>
                </a:lnTo>
                <a:close/>
              </a:path>
              <a:path w="1632584" h="314960">
                <a:moveTo>
                  <a:pt x="1225515" y="85442"/>
                </a:moveTo>
                <a:lnTo>
                  <a:pt x="1201642" y="85442"/>
                </a:lnTo>
                <a:lnTo>
                  <a:pt x="1201642" y="309519"/>
                </a:lnTo>
                <a:lnTo>
                  <a:pt x="1226772" y="309519"/>
                </a:lnTo>
                <a:lnTo>
                  <a:pt x="1226772" y="181774"/>
                </a:lnTo>
                <a:lnTo>
                  <a:pt x="1231137" y="149923"/>
                </a:lnTo>
                <a:lnTo>
                  <a:pt x="1243787" y="125179"/>
                </a:lnTo>
                <a:lnTo>
                  <a:pt x="1248488" y="121462"/>
                </a:lnTo>
                <a:lnTo>
                  <a:pt x="1225515" y="121462"/>
                </a:lnTo>
                <a:lnTo>
                  <a:pt x="1225515" y="85442"/>
                </a:lnTo>
                <a:close/>
              </a:path>
              <a:path w="1632584" h="314960">
                <a:moveTo>
                  <a:pt x="1290435" y="79578"/>
                </a:moveTo>
                <a:lnTo>
                  <a:pt x="1268747" y="82176"/>
                </a:lnTo>
                <a:lnTo>
                  <a:pt x="1250750" y="89997"/>
                </a:lnTo>
                <a:lnTo>
                  <a:pt x="1236366" y="103079"/>
                </a:lnTo>
                <a:lnTo>
                  <a:pt x="1225515" y="121462"/>
                </a:lnTo>
                <a:lnTo>
                  <a:pt x="1248488" y="121462"/>
                </a:lnTo>
                <a:lnTo>
                  <a:pt x="1264055" y="109152"/>
                </a:lnTo>
                <a:lnTo>
                  <a:pt x="1291272" y="103452"/>
                </a:lnTo>
                <a:lnTo>
                  <a:pt x="1315609" y="103452"/>
                </a:lnTo>
                <a:lnTo>
                  <a:pt x="1318078" y="83348"/>
                </a:lnTo>
                <a:lnTo>
                  <a:pt x="1310931" y="81699"/>
                </a:lnTo>
                <a:lnTo>
                  <a:pt x="1303942" y="80521"/>
                </a:lnTo>
                <a:lnTo>
                  <a:pt x="1297110" y="79814"/>
                </a:lnTo>
                <a:lnTo>
                  <a:pt x="1290435" y="79578"/>
                </a:lnTo>
                <a:close/>
              </a:path>
              <a:path w="1632584" h="314960">
                <a:moveTo>
                  <a:pt x="1315609" y="103452"/>
                </a:moveTo>
                <a:lnTo>
                  <a:pt x="1299230" y="103452"/>
                </a:lnTo>
                <a:lnTo>
                  <a:pt x="1307188" y="104708"/>
                </a:lnTo>
                <a:lnTo>
                  <a:pt x="1315146" y="107221"/>
                </a:lnTo>
                <a:lnTo>
                  <a:pt x="1315609" y="103452"/>
                </a:lnTo>
                <a:close/>
              </a:path>
              <a:path w="1632584" h="314960">
                <a:moveTo>
                  <a:pt x="1349998" y="7539"/>
                </a:moveTo>
                <a:lnTo>
                  <a:pt x="1341470" y="9168"/>
                </a:lnTo>
                <a:lnTo>
                  <a:pt x="1334553" y="13664"/>
                </a:lnTo>
                <a:lnTo>
                  <a:pt x="1329913" y="20437"/>
                </a:lnTo>
                <a:lnTo>
                  <a:pt x="1328218" y="28899"/>
                </a:lnTo>
                <a:lnTo>
                  <a:pt x="1329913" y="37361"/>
                </a:lnTo>
                <a:lnTo>
                  <a:pt x="1334553" y="44134"/>
                </a:lnTo>
                <a:lnTo>
                  <a:pt x="1341470" y="48630"/>
                </a:lnTo>
                <a:lnTo>
                  <a:pt x="1349998" y="50260"/>
                </a:lnTo>
                <a:lnTo>
                  <a:pt x="1358283" y="48630"/>
                </a:lnTo>
                <a:lnTo>
                  <a:pt x="1365076" y="44134"/>
                </a:lnTo>
                <a:lnTo>
                  <a:pt x="1369670" y="37361"/>
                </a:lnTo>
                <a:lnTo>
                  <a:pt x="1371358" y="28899"/>
                </a:lnTo>
                <a:lnTo>
                  <a:pt x="1369670" y="20437"/>
                </a:lnTo>
                <a:lnTo>
                  <a:pt x="1365076" y="13664"/>
                </a:lnTo>
                <a:lnTo>
                  <a:pt x="1358283" y="9168"/>
                </a:lnTo>
                <a:lnTo>
                  <a:pt x="1349998" y="7539"/>
                </a:lnTo>
                <a:close/>
              </a:path>
              <a:path w="1632584" h="314960">
                <a:moveTo>
                  <a:pt x="1361725" y="85442"/>
                </a:moveTo>
                <a:lnTo>
                  <a:pt x="1336595" y="85442"/>
                </a:lnTo>
                <a:lnTo>
                  <a:pt x="1336595" y="309519"/>
                </a:lnTo>
                <a:lnTo>
                  <a:pt x="1361725" y="309519"/>
                </a:lnTo>
                <a:lnTo>
                  <a:pt x="1361725" y="85442"/>
                </a:lnTo>
                <a:close/>
              </a:path>
              <a:path w="1632584" h="314960">
                <a:moveTo>
                  <a:pt x="1516131" y="79997"/>
                </a:moveTo>
                <a:lnTo>
                  <a:pt x="1470217" y="88478"/>
                </a:lnTo>
                <a:lnTo>
                  <a:pt x="1432783" y="113923"/>
                </a:lnTo>
                <a:lnTo>
                  <a:pt x="1407915" y="151670"/>
                </a:lnTo>
                <a:lnTo>
                  <a:pt x="1399695" y="197271"/>
                </a:lnTo>
                <a:lnTo>
                  <a:pt x="1401744" y="221138"/>
                </a:lnTo>
                <a:lnTo>
                  <a:pt x="1418248" y="263061"/>
                </a:lnTo>
                <a:lnTo>
                  <a:pt x="1450459" y="295881"/>
                </a:lnTo>
                <a:lnTo>
                  <a:pt x="1492094" y="312843"/>
                </a:lnTo>
                <a:lnTo>
                  <a:pt x="1516131" y="314964"/>
                </a:lnTo>
                <a:lnTo>
                  <a:pt x="1540169" y="312843"/>
                </a:lnTo>
                <a:lnTo>
                  <a:pt x="1562046" y="306482"/>
                </a:lnTo>
                <a:lnTo>
                  <a:pt x="1581803" y="295881"/>
                </a:lnTo>
                <a:lnTo>
                  <a:pt x="1586511" y="291928"/>
                </a:lnTo>
                <a:lnTo>
                  <a:pt x="1516131" y="291928"/>
                </a:lnTo>
                <a:lnTo>
                  <a:pt x="1497441" y="290207"/>
                </a:lnTo>
                <a:lnTo>
                  <a:pt x="1450793" y="264703"/>
                </a:lnTo>
                <a:lnTo>
                  <a:pt x="1426468" y="216348"/>
                </a:lnTo>
                <a:lnTo>
                  <a:pt x="1424825" y="197271"/>
                </a:lnTo>
                <a:lnTo>
                  <a:pt x="1426468" y="178266"/>
                </a:lnTo>
                <a:lnTo>
                  <a:pt x="1450793" y="130676"/>
                </a:lnTo>
                <a:lnTo>
                  <a:pt x="1497441" y="104761"/>
                </a:lnTo>
                <a:lnTo>
                  <a:pt x="1516131" y="103033"/>
                </a:lnTo>
                <a:lnTo>
                  <a:pt x="1586511" y="103033"/>
                </a:lnTo>
                <a:lnTo>
                  <a:pt x="1581803" y="99080"/>
                </a:lnTo>
                <a:lnTo>
                  <a:pt x="1562046" y="88478"/>
                </a:lnTo>
                <a:lnTo>
                  <a:pt x="1540169" y="82117"/>
                </a:lnTo>
                <a:lnTo>
                  <a:pt x="1516131" y="79997"/>
                </a:lnTo>
                <a:close/>
              </a:path>
              <a:path w="1632584" h="314960">
                <a:moveTo>
                  <a:pt x="1586511" y="103033"/>
                </a:moveTo>
                <a:lnTo>
                  <a:pt x="1516131" y="103033"/>
                </a:lnTo>
                <a:lnTo>
                  <a:pt x="1535079" y="104761"/>
                </a:lnTo>
                <a:lnTo>
                  <a:pt x="1552351" y="109944"/>
                </a:lnTo>
                <a:lnTo>
                  <a:pt x="1592772" y="144616"/>
                </a:lnTo>
                <a:lnTo>
                  <a:pt x="1607438" y="197271"/>
                </a:lnTo>
                <a:lnTo>
                  <a:pt x="1605795" y="216348"/>
                </a:lnTo>
                <a:lnTo>
                  <a:pt x="1581470" y="264703"/>
                </a:lnTo>
                <a:lnTo>
                  <a:pt x="1535058" y="290207"/>
                </a:lnTo>
                <a:lnTo>
                  <a:pt x="1516131" y="291928"/>
                </a:lnTo>
                <a:lnTo>
                  <a:pt x="1586511" y="291928"/>
                </a:lnTo>
                <a:lnTo>
                  <a:pt x="1614015" y="263061"/>
                </a:lnTo>
                <a:lnTo>
                  <a:pt x="1630519" y="221138"/>
                </a:lnTo>
                <a:lnTo>
                  <a:pt x="1632568" y="197271"/>
                </a:lnTo>
                <a:lnTo>
                  <a:pt x="1630519" y="173469"/>
                </a:lnTo>
                <a:lnTo>
                  <a:pt x="1624348" y="151670"/>
                </a:lnTo>
                <a:lnTo>
                  <a:pt x="1614015" y="131834"/>
                </a:lnTo>
                <a:lnTo>
                  <a:pt x="1599480" y="113923"/>
                </a:lnTo>
                <a:lnTo>
                  <a:pt x="1586511" y="103033"/>
                </a:lnTo>
                <a:close/>
              </a:path>
            </a:pathLst>
          </a:custGeom>
          <a:solidFill>
            <a:srgbClr val="000000"/>
          </a:solidFill>
        </p:spPr>
        <p:txBody>
          <a:bodyPr wrap="square" lIns="0" tIns="0" rIns="0" bIns="0" rtlCol="0"/>
          <a:lstStyle/>
          <a:p>
            <a:endParaRPr sz="641"/>
          </a:p>
        </p:txBody>
      </p:sp>
      <p:sp>
        <p:nvSpPr>
          <p:cNvPr id="6" name="object 6"/>
          <p:cNvSpPr/>
          <p:nvPr/>
        </p:nvSpPr>
        <p:spPr>
          <a:xfrm>
            <a:off x="3436699" y="2656335"/>
            <a:ext cx="856576" cy="146710"/>
          </a:xfrm>
          <a:custGeom>
            <a:avLst/>
            <a:gdLst/>
            <a:ahLst/>
            <a:cxnLst/>
            <a:rect l="l" t="t" r="r" b="b"/>
            <a:pathLst>
              <a:path w="1883409" h="322579">
                <a:moveTo>
                  <a:pt x="426682" y="86698"/>
                </a:moveTo>
                <a:lnTo>
                  <a:pt x="402865" y="88878"/>
                </a:lnTo>
                <a:lnTo>
                  <a:pt x="403363" y="88878"/>
                </a:lnTo>
                <a:lnTo>
                  <a:pt x="382599" y="95128"/>
                </a:lnTo>
                <a:lnTo>
                  <a:pt x="346684" y="120205"/>
                </a:lnTo>
                <a:lnTo>
                  <a:pt x="323124" y="157586"/>
                </a:lnTo>
                <a:lnTo>
                  <a:pt x="315271" y="203135"/>
                </a:lnTo>
                <a:lnTo>
                  <a:pt x="317241" y="227250"/>
                </a:lnTo>
                <a:lnTo>
                  <a:pt x="333118" y="269514"/>
                </a:lnTo>
                <a:lnTo>
                  <a:pt x="364072" y="302582"/>
                </a:lnTo>
                <a:lnTo>
                  <a:pt x="403822" y="319545"/>
                </a:lnTo>
                <a:lnTo>
                  <a:pt x="426682" y="321665"/>
                </a:lnTo>
                <a:lnTo>
                  <a:pt x="453566" y="318308"/>
                </a:lnTo>
                <a:lnTo>
                  <a:pt x="477779" y="308629"/>
                </a:lnTo>
                <a:lnTo>
                  <a:pt x="491248" y="298629"/>
                </a:lnTo>
                <a:lnTo>
                  <a:pt x="427938" y="298629"/>
                </a:lnTo>
                <a:lnTo>
                  <a:pt x="409575" y="296908"/>
                </a:lnTo>
                <a:lnTo>
                  <a:pt x="364694" y="271405"/>
                </a:lnTo>
                <a:lnTo>
                  <a:pt x="341900" y="223285"/>
                </a:lnTo>
                <a:lnTo>
                  <a:pt x="340401" y="203972"/>
                </a:lnTo>
                <a:lnTo>
                  <a:pt x="341900" y="184902"/>
                </a:lnTo>
                <a:lnTo>
                  <a:pt x="364694" y="136959"/>
                </a:lnTo>
                <a:lnTo>
                  <a:pt x="409575" y="111456"/>
                </a:lnTo>
                <a:lnTo>
                  <a:pt x="427449" y="109780"/>
                </a:lnTo>
                <a:lnTo>
                  <a:pt x="491722" y="109780"/>
                </a:lnTo>
                <a:lnTo>
                  <a:pt x="477779" y="99525"/>
                </a:lnTo>
                <a:lnTo>
                  <a:pt x="453715" y="90049"/>
                </a:lnTo>
                <a:lnTo>
                  <a:pt x="454047" y="90049"/>
                </a:lnTo>
                <a:lnTo>
                  <a:pt x="426682" y="86698"/>
                </a:lnTo>
                <a:close/>
              </a:path>
              <a:path w="1883409" h="322579">
                <a:moveTo>
                  <a:pt x="119368" y="31412"/>
                </a:moveTo>
                <a:lnTo>
                  <a:pt x="93819" y="31412"/>
                </a:lnTo>
                <a:lnTo>
                  <a:pt x="93819" y="316220"/>
                </a:lnTo>
                <a:lnTo>
                  <a:pt x="119368" y="316220"/>
                </a:lnTo>
                <a:lnTo>
                  <a:pt x="119368" y="31412"/>
                </a:lnTo>
                <a:close/>
              </a:path>
              <a:path w="1883409" h="322579">
                <a:moveTo>
                  <a:pt x="231910" y="92143"/>
                </a:moveTo>
                <a:lnTo>
                  <a:pt x="208036" y="92143"/>
                </a:lnTo>
                <a:lnTo>
                  <a:pt x="208036" y="316220"/>
                </a:lnTo>
                <a:lnTo>
                  <a:pt x="233166" y="316220"/>
                </a:lnTo>
                <a:lnTo>
                  <a:pt x="233166" y="188475"/>
                </a:lnTo>
                <a:lnTo>
                  <a:pt x="237532" y="156624"/>
                </a:lnTo>
                <a:lnTo>
                  <a:pt x="250182" y="131880"/>
                </a:lnTo>
                <a:lnTo>
                  <a:pt x="254882" y="128163"/>
                </a:lnTo>
                <a:lnTo>
                  <a:pt x="231910" y="128163"/>
                </a:lnTo>
                <a:lnTo>
                  <a:pt x="231910" y="92143"/>
                </a:lnTo>
                <a:close/>
              </a:path>
              <a:path w="1883409" h="322579">
                <a:moveTo>
                  <a:pt x="539348" y="272661"/>
                </a:moveTo>
                <a:lnTo>
                  <a:pt x="515056" y="272661"/>
                </a:lnTo>
                <a:lnTo>
                  <a:pt x="515056" y="316220"/>
                </a:lnTo>
                <a:lnTo>
                  <a:pt x="539348" y="316220"/>
                </a:lnTo>
                <a:lnTo>
                  <a:pt x="539348" y="272661"/>
                </a:lnTo>
                <a:close/>
              </a:path>
              <a:path w="1883409" h="322579">
                <a:moveTo>
                  <a:pt x="491722" y="109780"/>
                </a:moveTo>
                <a:lnTo>
                  <a:pt x="428433" y="109780"/>
                </a:lnTo>
                <a:lnTo>
                  <a:pt x="446550" y="111456"/>
                </a:lnTo>
                <a:lnTo>
                  <a:pt x="463434" y="116593"/>
                </a:lnTo>
                <a:lnTo>
                  <a:pt x="503050" y="151317"/>
                </a:lnTo>
                <a:lnTo>
                  <a:pt x="517150" y="203135"/>
                </a:lnTo>
                <a:lnTo>
                  <a:pt x="515579" y="222453"/>
                </a:lnTo>
                <a:lnTo>
                  <a:pt x="492020" y="270986"/>
                </a:lnTo>
                <a:lnTo>
                  <a:pt x="446480" y="296908"/>
                </a:lnTo>
                <a:lnTo>
                  <a:pt x="427938" y="298629"/>
                </a:lnTo>
                <a:lnTo>
                  <a:pt x="491248" y="298629"/>
                </a:lnTo>
                <a:lnTo>
                  <a:pt x="498538" y="293217"/>
                </a:lnTo>
                <a:lnTo>
                  <a:pt x="515056" y="272661"/>
                </a:lnTo>
                <a:lnTo>
                  <a:pt x="539348" y="272661"/>
                </a:lnTo>
                <a:lnTo>
                  <a:pt x="539348" y="135283"/>
                </a:lnTo>
                <a:lnTo>
                  <a:pt x="515056" y="135283"/>
                </a:lnTo>
                <a:lnTo>
                  <a:pt x="498538" y="114793"/>
                </a:lnTo>
                <a:lnTo>
                  <a:pt x="491722" y="109780"/>
                </a:lnTo>
                <a:close/>
              </a:path>
              <a:path w="1883409" h="322579">
                <a:moveTo>
                  <a:pt x="539348" y="92143"/>
                </a:moveTo>
                <a:lnTo>
                  <a:pt x="515056" y="92143"/>
                </a:lnTo>
                <a:lnTo>
                  <a:pt x="515056" y="135283"/>
                </a:lnTo>
                <a:lnTo>
                  <a:pt x="539348" y="135283"/>
                </a:lnTo>
                <a:lnTo>
                  <a:pt x="539348" y="92143"/>
                </a:lnTo>
                <a:close/>
              </a:path>
              <a:path w="1883409" h="322579">
                <a:moveTo>
                  <a:pt x="296829" y="86280"/>
                </a:moveTo>
                <a:lnTo>
                  <a:pt x="275142" y="88878"/>
                </a:lnTo>
                <a:lnTo>
                  <a:pt x="257145" y="96698"/>
                </a:lnTo>
                <a:lnTo>
                  <a:pt x="242760" y="109780"/>
                </a:lnTo>
                <a:lnTo>
                  <a:pt x="231910" y="128163"/>
                </a:lnTo>
                <a:lnTo>
                  <a:pt x="254882" y="128163"/>
                </a:lnTo>
                <a:lnTo>
                  <a:pt x="270449" y="115853"/>
                </a:lnTo>
                <a:lnTo>
                  <a:pt x="297667" y="110153"/>
                </a:lnTo>
                <a:lnTo>
                  <a:pt x="322004" y="110153"/>
                </a:lnTo>
                <a:lnTo>
                  <a:pt x="324473" y="90049"/>
                </a:lnTo>
                <a:lnTo>
                  <a:pt x="317326" y="88400"/>
                </a:lnTo>
                <a:lnTo>
                  <a:pt x="310337" y="87222"/>
                </a:lnTo>
                <a:lnTo>
                  <a:pt x="303505" y="86515"/>
                </a:lnTo>
                <a:lnTo>
                  <a:pt x="296829" y="86280"/>
                </a:lnTo>
                <a:close/>
              </a:path>
              <a:path w="1883409" h="322579">
                <a:moveTo>
                  <a:pt x="322004" y="110153"/>
                </a:moveTo>
                <a:lnTo>
                  <a:pt x="305625" y="110153"/>
                </a:lnTo>
                <a:lnTo>
                  <a:pt x="313873" y="111456"/>
                </a:lnTo>
                <a:lnTo>
                  <a:pt x="313728" y="111456"/>
                </a:lnTo>
                <a:lnTo>
                  <a:pt x="321541" y="113923"/>
                </a:lnTo>
                <a:lnTo>
                  <a:pt x="322004" y="110153"/>
                </a:lnTo>
                <a:close/>
              </a:path>
              <a:path w="1883409" h="322579">
                <a:moveTo>
                  <a:pt x="213187" y="6701"/>
                </a:moveTo>
                <a:lnTo>
                  <a:pt x="0" y="6701"/>
                </a:lnTo>
                <a:lnTo>
                  <a:pt x="0" y="31412"/>
                </a:lnTo>
                <a:lnTo>
                  <a:pt x="213187" y="31412"/>
                </a:lnTo>
                <a:lnTo>
                  <a:pt x="213187" y="6701"/>
                </a:lnTo>
                <a:close/>
              </a:path>
              <a:path w="1883409" h="322579">
                <a:moveTo>
                  <a:pt x="687243" y="87117"/>
                </a:moveTo>
                <a:lnTo>
                  <a:pt x="643527" y="95599"/>
                </a:lnTo>
                <a:lnTo>
                  <a:pt x="607664" y="121043"/>
                </a:lnTo>
                <a:lnTo>
                  <a:pt x="583738" y="158791"/>
                </a:lnTo>
                <a:lnTo>
                  <a:pt x="575902" y="203554"/>
                </a:lnTo>
                <a:lnTo>
                  <a:pt x="575833" y="204391"/>
                </a:lnTo>
                <a:lnTo>
                  <a:pt x="577803" y="228199"/>
                </a:lnTo>
                <a:lnTo>
                  <a:pt x="593679" y="270004"/>
                </a:lnTo>
                <a:lnTo>
                  <a:pt x="624634" y="303001"/>
                </a:lnTo>
                <a:lnTo>
                  <a:pt x="664384" y="319964"/>
                </a:lnTo>
                <a:lnTo>
                  <a:pt x="687243" y="322084"/>
                </a:lnTo>
                <a:lnTo>
                  <a:pt x="714546" y="318779"/>
                </a:lnTo>
                <a:lnTo>
                  <a:pt x="738864" y="309152"/>
                </a:lnTo>
                <a:lnTo>
                  <a:pt x="752907" y="298629"/>
                </a:lnTo>
                <a:lnTo>
                  <a:pt x="688499" y="298629"/>
                </a:lnTo>
                <a:lnTo>
                  <a:pt x="670136" y="296908"/>
                </a:lnTo>
                <a:lnTo>
                  <a:pt x="625255" y="271405"/>
                </a:lnTo>
                <a:lnTo>
                  <a:pt x="602462" y="223461"/>
                </a:lnTo>
                <a:lnTo>
                  <a:pt x="600963" y="204391"/>
                </a:lnTo>
                <a:lnTo>
                  <a:pt x="602462" y="185321"/>
                </a:lnTo>
                <a:lnTo>
                  <a:pt x="625255" y="137378"/>
                </a:lnTo>
                <a:lnTo>
                  <a:pt x="670136" y="111874"/>
                </a:lnTo>
                <a:lnTo>
                  <a:pt x="688499" y="110153"/>
                </a:lnTo>
                <a:lnTo>
                  <a:pt x="752299" y="110153"/>
                </a:lnTo>
                <a:lnTo>
                  <a:pt x="738864" y="100154"/>
                </a:lnTo>
                <a:lnTo>
                  <a:pt x="714546" y="90475"/>
                </a:lnTo>
                <a:lnTo>
                  <a:pt x="687243" y="87117"/>
                </a:lnTo>
                <a:close/>
              </a:path>
              <a:path w="1883409" h="322579">
                <a:moveTo>
                  <a:pt x="801166" y="272661"/>
                </a:moveTo>
                <a:lnTo>
                  <a:pt x="776036" y="272661"/>
                </a:lnTo>
                <a:lnTo>
                  <a:pt x="776036" y="316220"/>
                </a:lnTo>
                <a:lnTo>
                  <a:pt x="801166" y="316220"/>
                </a:lnTo>
                <a:lnTo>
                  <a:pt x="801166" y="272661"/>
                </a:lnTo>
                <a:close/>
              </a:path>
              <a:path w="1883409" h="322579">
                <a:moveTo>
                  <a:pt x="752299" y="110153"/>
                </a:moveTo>
                <a:lnTo>
                  <a:pt x="688499" y="110153"/>
                </a:lnTo>
                <a:lnTo>
                  <a:pt x="707111" y="111874"/>
                </a:lnTo>
                <a:lnTo>
                  <a:pt x="723996" y="117012"/>
                </a:lnTo>
                <a:lnTo>
                  <a:pt x="763612" y="151736"/>
                </a:lnTo>
                <a:lnTo>
                  <a:pt x="777711" y="203554"/>
                </a:lnTo>
                <a:lnTo>
                  <a:pt x="776141" y="222630"/>
                </a:lnTo>
                <a:lnTo>
                  <a:pt x="752581" y="270986"/>
                </a:lnTo>
                <a:lnTo>
                  <a:pt x="707041" y="296908"/>
                </a:lnTo>
                <a:lnTo>
                  <a:pt x="688499" y="298629"/>
                </a:lnTo>
                <a:lnTo>
                  <a:pt x="752907" y="298629"/>
                </a:lnTo>
                <a:lnTo>
                  <a:pt x="759571" y="293636"/>
                </a:lnTo>
                <a:lnTo>
                  <a:pt x="776036" y="272661"/>
                </a:lnTo>
                <a:lnTo>
                  <a:pt x="801166" y="272661"/>
                </a:lnTo>
                <a:lnTo>
                  <a:pt x="801166" y="136121"/>
                </a:lnTo>
                <a:lnTo>
                  <a:pt x="776036" y="136121"/>
                </a:lnTo>
                <a:lnTo>
                  <a:pt x="759571" y="115565"/>
                </a:lnTo>
                <a:lnTo>
                  <a:pt x="752299" y="110153"/>
                </a:lnTo>
                <a:close/>
              </a:path>
              <a:path w="1883409" h="322579">
                <a:moveTo>
                  <a:pt x="801166" y="0"/>
                </a:moveTo>
                <a:lnTo>
                  <a:pt x="776036" y="0"/>
                </a:lnTo>
                <a:lnTo>
                  <a:pt x="776036" y="136121"/>
                </a:lnTo>
                <a:lnTo>
                  <a:pt x="801166" y="136121"/>
                </a:lnTo>
                <a:lnTo>
                  <a:pt x="801166" y="0"/>
                </a:lnTo>
                <a:close/>
              </a:path>
              <a:path w="1883409" h="322579">
                <a:moveTo>
                  <a:pt x="864427" y="14240"/>
                </a:moveTo>
                <a:lnTo>
                  <a:pt x="855899" y="15869"/>
                </a:lnTo>
                <a:lnTo>
                  <a:pt x="848982" y="20365"/>
                </a:lnTo>
                <a:lnTo>
                  <a:pt x="844342" y="27139"/>
                </a:lnTo>
                <a:lnTo>
                  <a:pt x="842647" y="35601"/>
                </a:lnTo>
                <a:lnTo>
                  <a:pt x="844342" y="44062"/>
                </a:lnTo>
                <a:lnTo>
                  <a:pt x="848982" y="50836"/>
                </a:lnTo>
                <a:lnTo>
                  <a:pt x="855899" y="55332"/>
                </a:lnTo>
                <a:lnTo>
                  <a:pt x="864427" y="56961"/>
                </a:lnTo>
                <a:lnTo>
                  <a:pt x="872712" y="55332"/>
                </a:lnTo>
                <a:lnTo>
                  <a:pt x="879505" y="50836"/>
                </a:lnTo>
                <a:lnTo>
                  <a:pt x="884099" y="44062"/>
                </a:lnTo>
                <a:lnTo>
                  <a:pt x="885787" y="35601"/>
                </a:lnTo>
                <a:lnTo>
                  <a:pt x="884099" y="27139"/>
                </a:lnTo>
                <a:lnTo>
                  <a:pt x="879505" y="20365"/>
                </a:lnTo>
                <a:lnTo>
                  <a:pt x="872712" y="15869"/>
                </a:lnTo>
                <a:lnTo>
                  <a:pt x="864427" y="14240"/>
                </a:lnTo>
                <a:close/>
              </a:path>
              <a:path w="1883409" h="322579">
                <a:moveTo>
                  <a:pt x="876154" y="92143"/>
                </a:moveTo>
                <a:lnTo>
                  <a:pt x="851024" y="92143"/>
                </a:lnTo>
                <a:lnTo>
                  <a:pt x="851024" y="316220"/>
                </a:lnTo>
                <a:lnTo>
                  <a:pt x="876154" y="316220"/>
                </a:lnTo>
                <a:lnTo>
                  <a:pt x="876154" y="92143"/>
                </a:lnTo>
                <a:close/>
              </a:path>
              <a:path w="1883409" h="322579">
                <a:moveTo>
                  <a:pt x="1076213" y="92562"/>
                </a:moveTo>
                <a:lnTo>
                  <a:pt x="914543" y="92562"/>
                </a:lnTo>
                <a:lnTo>
                  <a:pt x="914543" y="114760"/>
                </a:lnTo>
                <a:lnTo>
                  <a:pt x="1045220" y="114760"/>
                </a:lnTo>
                <a:lnTo>
                  <a:pt x="907004" y="299048"/>
                </a:lnTo>
                <a:lnTo>
                  <a:pt x="907004" y="316220"/>
                </a:lnTo>
                <a:lnTo>
                  <a:pt x="1082496" y="316220"/>
                </a:lnTo>
                <a:lnTo>
                  <a:pt x="1082496" y="294022"/>
                </a:lnTo>
                <a:lnTo>
                  <a:pt x="939673" y="294022"/>
                </a:lnTo>
                <a:lnTo>
                  <a:pt x="1076213" y="110572"/>
                </a:lnTo>
                <a:lnTo>
                  <a:pt x="1076213" y="92562"/>
                </a:lnTo>
                <a:close/>
              </a:path>
              <a:path w="1883409" h="322579">
                <a:moveTo>
                  <a:pt x="1123777" y="14240"/>
                </a:moveTo>
                <a:lnTo>
                  <a:pt x="1115250" y="15869"/>
                </a:lnTo>
                <a:lnTo>
                  <a:pt x="1108333" y="20365"/>
                </a:lnTo>
                <a:lnTo>
                  <a:pt x="1103693" y="27139"/>
                </a:lnTo>
                <a:lnTo>
                  <a:pt x="1101998" y="35601"/>
                </a:lnTo>
                <a:lnTo>
                  <a:pt x="1103693" y="44062"/>
                </a:lnTo>
                <a:lnTo>
                  <a:pt x="1108333" y="50836"/>
                </a:lnTo>
                <a:lnTo>
                  <a:pt x="1115250" y="55332"/>
                </a:lnTo>
                <a:lnTo>
                  <a:pt x="1123777" y="56961"/>
                </a:lnTo>
                <a:lnTo>
                  <a:pt x="1132063" y="55332"/>
                </a:lnTo>
                <a:lnTo>
                  <a:pt x="1138856" y="50836"/>
                </a:lnTo>
                <a:lnTo>
                  <a:pt x="1143450" y="44062"/>
                </a:lnTo>
                <a:lnTo>
                  <a:pt x="1145138" y="35601"/>
                </a:lnTo>
                <a:lnTo>
                  <a:pt x="1143450" y="27139"/>
                </a:lnTo>
                <a:lnTo>
                  <a:pt x="1138856" y="20365"/>
                </a:lnTo>
                <a:lnTo>
                  <a:pt x="1132063" y="15869"/>
                </a:lnTo>
                <a:lnTo>
                  <a:pt x="1123777" y="14240"/>
                </a:lnTo>
                <a:close/>
              </a:path>
              <a:path w="1883409" h="322579">
                <a:moveTo>
                  <a:pt x="1135505" y="92143"/>
                </a:moveTo>
                <a:lnTo>
                  <a:pt x="1110375" y="92143"/>
                </a:lnTo>
                <a:lnTo>
                  <a:pt x="1110375" y="316220"/>
                </a:lnTo>
                <a:lnTo>
                  <a:pt x="1135505" y="316220"/>
                </a:lnTo>
                <a:lnTo>
                  <a:pt x="1135505" y="92143"/>
                </a:lnTo>
                <a:close/>
              </a:path>
              <a:path w="1883409" h="322579">
                <a:moveTo>
                  <a:pt x="1289911" y="86698"/>
                </a:moveTo>
                <a:lnTo>
                  <a:pt x="1243996" y="95180"/>
                </a:lnTo>
                <a:lnTo>
                  <a:pt x="1206563" y="120624"/>
                </a:lnTo>
                <a:lnTo>
                  <a:pt x="1181695" y="158372"/>
                </a:lnTo>
                <a:lnTo>
                  <a:pt x="1173475" y="203972"/>
                </a:lnTo>
                <a:lnTo>
                  <a:pt x="1175523" y="227839"/>
                </a:lnTo>
                <a:lnTo>
                  <a:pt x="1192028" y="269762"/>
                </a:lnTo>
                <a:lnTo>
                  <a:pt x="1224239" y="302582"/>
                </a:lnTo>
                <a:lnTo>
                  <a:pt x="1265874" y="319545"/>
                </a:lnTo>
                <a:lnTo>
                  <a:pt x="1289911" y="321665"/>
                </a:lnTo>
                <a:lnTo>
                  <a:pt x="1313948" y="319545"/>
                </a:lnTo>
                <a:lnTo>
                  <a:pt x="1335826" y="313184"/>
                </a:lnTo>
                <a:lnTo>
                  <a:pt x="1355583" y="302582"/>
                </a:lnTo>
                <a:lnTo>
                  <a:pt x="1360291" y="298629"/>
                </a:lnTo>
                <a:lnTo>
                  <a:pt x="1289911" y="298629"/>
                </a:lnTo>
                <a:lnTo>
                  <a:pt x="1271221" y="296908"/>
                </a:lnTo>
                <a:lnTo>
                  <a:pt x="1224573" y="271405"/>
                </a:lnTo>
                <a:lnTo>
                  <a:pt x="1200248" y="223049"/>
                </a:lnTo>
                <a:lnTo>
                  <a:pt x="1198605" y="203972"/>
                </a:lnTo>
                <a:lnTo>
                  <a:pt x="1200248" y="184968"/>
                </a:lnTo>
                <a:lnTo>
                  <a:pt x="1224573" y="137378"/>
                </a:lnTo>
                <a:lnTo>
                  <a:pt x="1271221" y="111462"/>
                </a:lnTo>
                <a:lnTo>
                  <a:pt x="1289911" y="109734"/>
                </a:lnTo>
                <a:lnTo>
                  <a:pt x="1360291" y="109734"/>
                </a:lnTo>
                <a:lnTo>
                  <a:pt x="1355583" y="105782"/>
                </a:lnTo>
                <a:lnTo>
                  <a:pt x="1335826" y="95180"/>
                </a:lnTo>
                <a:lnTo>
                  <a:pt x="1313948" y="88819"/>
                </a:lnTo>
                <a:lnTo>
                  <a:pt x="1289911" y="86698"/>
                </a:lnTo>
                <a:close/>
              </a:path>
              <a:path w="1883409" h="322579">
                <a:moveTo>
                  <a:pt x="1360291" y="109734"/>
                </a:moveTo>
                <a:lnTo>
                  <a:pt x="1289911" y="109734"/>
                </a:lnTo>
                <a:lnTo>
                  <a:pt x="1308859" y="111462"/>
                </a:lnTo>
                <a:lnTo>
                  <a:pt x="1326131" y="116645"/>
                </a:lnTo>
                <a:lnTo>
                  <a:pt x="1366552" y="151317"/>
                </a:lnTo>
                <a:lnTo>
                  <a:pt x="1381217" y="203972"/>
                </a:lnTo>
                <a:lnTo>
                  <a:pt x="1379575" y="223049"/>
                </a:lnTo>
                <a:lnTo>
                  <a:pt x="1355250" y="271405"/>
                </a:lnTo>
                <a:lnTo>
                  <a:pt x="1308837" y="296908"/>
                </a:lnTo>
                <a:lnTo>
                  <a:pt x="1289911" y="298629"/>
                </a:lnTo>
                <a:lnTo>
                  <a:pt x="1360291" y="298629"/>
                </a:lnTo>
                <a:lnTo>
                  <a:pt x="1387794" y="269762"/>
                </a:lnTo>
                <a:lnTo>
                  <a:pt x="1404299" y="227839"/>
                </a:lnTo>
                <a:lnTo>
                  <a:pt x="1406347" y="203972"/>
                </a:lnTo>
                <a:lnTo>
                  <a:pt x="1404299" y="180171"/>
                </a:lnTo>
                <a:lnTo>
                  <a:pt x="1398128" y="158372"/>
                </a:lnTo>
                <a:lnTo>
                  <a:pt x="1387794" y="138536"/>
                </a:lnTo>
                <a:lnTo>
                  <a:pt x="1373259" y="120624"/>
                </a:lnTo>
                <a:lnTo>
                  <a:pt x="1360291" y="109734"/>
                </a:lnTo>
                <a:close/>
              </a:path>
              <a:path w="1883409" h="322579">
                <a:moveTo>
                  <a:pt x="1466863" y="92143"/>
                </a:moveTo>
                <a:lnTo>
                  <a:pt x="1442570" y="92143"/>
                </a:lnTo>
                <a:lnTo>
                  <a:pt x="1442570" y="316220"/>
                </a:lnTo>
                <a:lnTo>
                  <a:pt x="1467700" y="316220"/>
                </a:lnTo>
                <a:lnTo>
                  <a:pt x="1467700" y="190570"/>
                </a:lnTo>
                <a:lnTo>
                  <a:pt x="1469107" y="171722"/>
                </a:lnTo>
                <a:lnTo>
                  <a:pt x="1473302" y="155387"/>
                </a:lnTo>
                <a:lnTo>
                  <a:pt x="1480246" y="141566"/>
                </a:lnTo>
                <a:lnTo>
                  <a:pt x="1488826" y="131514"/>
                </a:lnTo>
                <a:lnTo>
                  <a:pt x="1466863" y="131514"/>
                </a:lnTo>
                <a:lnTo>
                  <a:pt x="1466863" y="92143"/>
                </a:lnTo>
                <a:close/>
              </a:path>
              <a:path w="1883409" h="322579">
                <a:moveTo>
                  <a:pt x="1606422" y="109734"/>
                </a:moveTo>
                <a:lnTo>
                  <a:pt x="1541834" y="109734"/>
                </a:lnTo>
                <a:lnTo>
                  <a:pt x="1569732" y="114983"/>
                </a:lnTo>
                <a:lnTo>
                  <a:pt x="1590681" y="130048"/>
                </a:lnTo>
                <a:lnTo>
                  <a:pt x="1603854" y="153908"/>
                </a:lnTo>
                <a:lnTo>
                  <a:pt x="1608429" y="185544"/>
                </a:lnTo>
                <a:lnTo>
                  <a:pt x="1608429" y="316220"/>
                </a:lnTo>
                <a:lnTo>
                  <a:pt x="1633559" y="316220"/>
                </a:lnTo>
                <a:lnTo>
                  <a:pt x="1633559" y="180936"/>
                </a:lnTo>
                <a:lnTo>
                  <a:pt x="1631982" y="159582"/>
                </a:lnTo>
                <a:lnTo>
                  <a:pt x="1627224" y="140781"/>
                </a:lnTo>
                <a:lnTo>
                  <a:pt x="1619247" y="124570"/>
                </a:lnTo>
                <a:lnTo>
                  <a:pt x="1608015" y="110997"/>
                </a:lnTo>
                <a:lnTo>
                  <a:pt x="1606422" y="109734"/>
                </a:lnTo>
                <a:close/>
              </a:path>
              <a:path w="1883409" h="322579">
                <a:moveTo>
                  <a:pt x="1544766" y="86280"/>
                </a:moveTo>
                <a:lnTo>
                  <a:pt x="1519106" y="89166"/>
                </a:lnTo>
                <a:lnTo>
                  <a:pt x="1497176" y="97745"/>
                </a:lnTo>
                <a:lnTo>
                  <a:pt x="1479565" y="111901"/>
                </a:lnTo>
                <a:lnTo>
                  <a:pt x="1466863" y="131514"/>
                </a:lnTo>
                <a:lnTo>
                  <a:pt x="1488826" y="131514"/>
                </a:lnTo>
                <a:lnTo>
                  <a:pt x="1489898" y="130257"/>
                </a:lnTo>
                <a:lnTo>
                  <a:pt x="1501606" y="121220"/>
                </a:lnTo>
                <a:lnTo>
                  <a:pt x="1514139" y="114813"/>
                </a:lnTo>
                <a:lnTo>
                  <a:pt x="1527535" y="110997"/>
                </a:lnTo>
                <a:lnTo>
                  <a:pt x="1541834" y="109734"/>
                </a:lnTo>
                <a:lnTo>
                  <a:pt x="1606422" y="109734"/>
                </a:lnTo>
                <a:lnTo>
                  <a:pt x="1594417" y="100239"/>
                </a:lnTo>
                <a:lnTo>
                  <a:pt x="1579372" y="92510"/>
                </a:lnTo>
                <a:lnTo>
                  <a:pt x="1562835" y="87844"/>
                </a:lnTo>
                <a:lnTo>
                  <a:pt x="1544766" y="86280"/>
                </a:lnTo>
                <a:close/>
              </a:path>
              <a:path w="1883409" h="322579">
                <a:moveTo>
                  <a:pt x="1779023" y="86698"/>
                </a:moveTo>
                <a:lnTo>
                  <a:pt x="1733736" y="94918"/>
                </a:lnTo>
                <a:lnTo>
                  <a:pt x="1698187" y="119786"/>
                </a:lnTo>
                <a:lnTo>
                  <a:pt x="1675204" y="157272"/>
                </a:lnTo>
                <a:lnTo>
                  <a:pt x="1667612" y="203554"/>
                </a:lnTo>
                <a:lnTo>
                  <a:pt x="1674202" y="246681"/>
                </a:lnTo>
                <a:lnTo>
                  <a:pt x="1694889" y="284389"/>
                </a:lnTo>
                <a:lnTo>
                  <a:pt x="1731046" y="311103"/>
                </a:lnTo>
                <a:lnTo>
                  <a:pt x="1784049" y="321246"/>
                </a:lnTo>
                <a:lnTo>
                  <a:pt x="1811260" y="318818"/>
                </a:lnTo>
                <a:lnTo>
                  <a:pt x="1836822" y="312189"/>
                </a:lnTo>
                <a:lnTo>
                  <a:pt x="1859557" y="302340"/>
                </a:lnTo>
                <a:lnTo>
                  <a:pt x="1866605" y="297792"/>
                </a:lnTo>
                <a:lnTo>
                  <a:pt x="1784467" y="297792"/>
                </a:lnTo>
                <a:lnTo>
                  <a:pt x="1747649" y="291712"/>
                </a:lnTo>
                <a:lnTo>
                  <a:pt x="1719862" y="274599"/>
                </a:lnTo>
                <a:lnTo>
                  <a:pt x="1701656" y="248140"/>
                </a:lnTo>
                <a:lnTo>
                  <a:pt x="1693580" y="214024"/>
                </a:lnTo>
                <a:lnTo>
                  <a:pt x="1882056" y="214024"/>
                </a:lnTo>
                <a:lnTo>
                  <a:pt x="1882894" y="203972"/>
                </a:lnTo>
                <a:lnTo>
                  <a:pt x="1883313" y="197271"/>
                </a:lnTo>
                <a:lnTo>
                  <a:pt x="1883313" y="194339"/>
                </a:lnTo>
                <a:lnTo>
                  <a:pt x="1883045" y="190988"/>
                </a:lnTo>
                <a:lnTo>
                  <a:pt x="1693580" y="190988"/>
                </a:lnTo>
                <a:lnTo>
                  <a:pt x="1702454" y="157619"/>
                </a:lnTo>
                <a:lnTo>
                  <a:pt x="1720595" y="131985"/>
                </a:lnTo>
                <a:lnTo>
                  <a:pt x="1746589" y="115539"/>
                </a:lnTo>
                <a:lnTo>
                  <a:pt x="1779023" y="109734"/>
                </a:lnTo>
                <a:lnTo>
                  <a:pt x="1845914" y="109734"/>
                </a:lnTo>
                <a:lnTo>
                  <a:pt x="1837862" y="103131"/>
                </a:lnTo>
                <a:lnTo>
                  <a:pt x="1820226" y="93976"/>
                </a:lnTo>
                <a:lnTo>
                  <a:pt x="1800625" y="88511"/>
                </a:lnTo>
                <a:lnTo>
                  <a:pt x="1779023" y="86698"/>
                </a:lnTo>
                <a:close/>
              </a:path>
              <a:path w="1883409" h="322579">
                <a:moveTo>
                  <a:pt x="1866559" y="270986"/>
                </a:moveTo>
                <a:lnTo>
                  <a:pt x="1849315" y="282066"/>
                </a:lnTo>
                <a:lnTo>
                  <a:pt x="1828812" y="290514"/>
                </a:lnTo>
                <a:lnTo>
                  <a:pt x="1806659" y="295900"/>
                </a:lnTo>
                <a:lnTo>
                  <a:pt x="1784467" y="297792"/>
                </a:lnTo>
                <a:lnTo>
                  <a:pt x="1866605" y="297792"/>
                </a:lnTo>
                <a:lnTo>
                  <a:pt x="1878287" y="290252"/>
                </a:lnTo>
                <a:lnTo>
                  <a:pt x="1866559" y="270986"/>
                </a:lnTo>
                <a:close/>
              </a:path>
              <a:path w="1883409" h="322579">
                <a:moveTo>
                  <a:pt x="1845914" y="109734"/>
                </a:moveTo>
                <a:lnTo>
                  <a:pt x="1779023" y="109734"/>
                </a:lnTo>
                <a:lnTo>
                  <a:pt x="1811113" y="115539"/>
                </a:lnTo>
                <a:lnTo>
                  <a:pt x="1810640" y="115539"/>
                </a:lnTo>
                <a:lnTo>
                  <a:pt x="1835184" y="131730"/>
                </a:lnTo>
                <a:lnTo>
                  <a:pt x="1851351" y="157272"/>
                </a:lnTo>
                <a:lnTo>
                  <a:pt x="1857345" y="190988"/>
                </a:lnTo>
                <a:lnTo>
                  <a:pt x="1883045" y="190988"/>
                </a:lnTo>
                <a:lnTo>
                  <a:pt x="1881434" y="170852"/>
                </a:lnTo>
                <a:lnTo>
                  <a:pt x="1875826" y="149995"/>
                </a:lnTo>
                <a:lnTo>
                  <a:pt x="1866527" y="131730"/>
                </a:lnTo>
                <a:lnTo>
                  <a:pt x="1853575" y="116017"/>
                </a:lnTo>
                <a:lnTo>
                  <a:pt x="1845914" y="109734"/>
                </a:lnTo>
                <a:close/>
              </a:path>
            </a:pathLst>
          </a:custGeom>
          <a:solidFill>
            <a:srgbClr val="000000"/>
          </a:solidFill>
        </p:spPr>
        <p:txBody>
          <a:bodyPr wrap="square" lIns="0" tIns="0" rIns="0" bIns="0" rtlCol="0"/>
          <a:lstStyle/>
          <a:p>
            <a:endParaRPr sz="641"/>
          </a:p>
        </p:txBody>
      </p:sp>
      <p:sp>
        <p:nvSpPr>
          <p:cNvPr id="7" name="object 7"/>
          <p:cNvSpPr/>
          <p:nvPr/>
        </p:nvSpPr>
        <p:spPr>
          <a:xfrm>
            <a:off x="1210292" y="2207740"/>
            <a:ext cx="1384788" cy="292842"/>
          </a:xfrm>
          <a:custGeom>
            <a:avLst/>
            <a:gdLst/>
            <a:ahLst/>
            <a:cxnLst/>
            <a:rect l="l" t="t" r="r" b="b"/>
            <a:pathLst>
              <a:path w="3044825" h="643889">
                <a:moveTo>
                  <a:pt x="212768" y="13402"/>
                </a:moveTo>
                <a:lnTo>
                  <a:pt x="0" y="13402"/>
                </a:lnTo>
                <a:lnTo>
                  <a:pt x="0" y="632441"/>
                </a:lnTo>
                <a:lnTo>
                  <a:pt x="206067" y="632441"/>
                </a:lnTo>
                <a:lnTo>
                  <a:pt x="258036" y="629124"/>
                </a:lnTo>
                <a:lnTo>
                  <a:pt x="305381" y="619172"/>
                </a:lnTo>
                <a:lnTo>
                  <a:pt x="348102" y="602586"/>
                </a:lnTo>
                <a:lnTo>
                  <a:pt x="378833" y="583856"/>
                </a:lnTo>
                <a:lnTo>
                  <a:pt x="51097" y="583856"/>
                </a:lnTo>
                <a:lnTo>
                  <a:pt x="51097" y="61987"/>
                </a:lnTo>
                <a:lnTo>
                  <a:pt x="379954" y="61987"/>
                </a:lnTo>
                <a:lnTo>
                  <a:pt x="350642" y="43438"/>
                </a:lnTo>
                <a:lnTo>
                  <a:pt x="309174" y="26725"/>
                </a:lnTo>
                <a:lnTo>
                  <a:pt x="263243" y="16726"/>
                </a:lnTo>
                <a:lnTo>
                  <a:pt x="212768" y="13402"/>
                </a:lnTo>
                <a:close/>
              </a:path>
              <a:path w="3044825" h="643889">
                <a:moveTo>
                  <a:pt x="379954" y="61987"/>
                </a:moveTo>
                <a:lnTo>
                  <a:pt x="211093" y="61987"/>
                </a:lnTo>
                <a:lnTo>
                  <a:pt x="262766" y="66398"/>
                </a:lnTo>
                <a:lnTo>
                  <a:pt x="308472" y="79683"/>
                </a:lnTo>
                <a:lnTo>
                  <a:pt x="348209" y="101921"/>
                </a:lnTo>
                <a:lnTo>
                  <a:pt x="381977" y="133189"/>
                </a:lnTo>
                <a:lnTo>
                  <a:pt x="409464" y="171853"/>
                </a:lnTo>
                <a:lnTo>
                  <a:pt x="429096" y="216328"/>
                </a:lnTo>
                <a:lnTo>
                  <a:pt x="440876" y="266772"/>
                </a:lnTo>
                <a:lnTo>
                  <a:pt x="444803" y="323340"/>
                </a:lnTo>
                <a:lnTo>
                  <a:pt x="440951" y="378654"/>
                </a:lnTo>
                <a:lnTo>
                  <a:pt x="440863" y="379909"/>
                </a:lnTo>
                <a:lnTo>
                  <a:pt x="428992" y="430353"/>
                </a:lnTo>
                <a:lnTo>
                  <a:pt x="409110" y="474828"/>
                </a:lnTo>
                <a:lnTo>
                  <a:pt x="381140" y="513492"/>
                </a:lnTo>
                <a:lnTo>
                  <a:pt x="346599" y="544276"/>
                </a:lnTo>
                <a:lnTo>
                  <a:pt x="305854" y="566265"/>
                </a:lnTo>
                <a:lnTo>
                  <a:pt x="258984" y="579458"/>
                </a:lnTo>
                <a:lnTo>
                  <a:pt x="206067" y="583856"/>
                </a:lnTo>
                <a:lnTo>
                  <a:pt x="378833" y="583856"/>
                </a:lnTo>
                <a:lnTo>
                  <a:pt x="419673" y="549512"/>
                </a:lnTo>
                <a:lnTo>
                  <a:pt x="447718" y="513934"/>
                </a:lnTo>
                <a:lnTo>
                  <a:pt x="469531" y="473572"/>
                </a:lnTo>
                <a:lnTo>
                  <a:pt x="485111" y="428465"/>
                </a:lnTo>
                <a:lnTo>
                  <a:pt x="494460" y="378654"/>
                </a:lnTo>
                <a:lnTo>
                  <a:pt x="497576" y="324178"/>
                </a:lnTo>
                <a:lnTo>
                  <a:pt x="494467" y="269287"/>
                </a:lnTo>
                <a:lnTo>
                  <a:pt x="485165" y="219181"/>
                </a:lnTo>
                <a:lnTo>
                  <a:pt x="469712" y="173820"/>
                </a:lnTo>
                <a:lnTo>
                  <a:pt x="448161" y="133189"/>
                </a:lnTo>
                <a:lnTo>
                  <a:pt x="420510" y="97169"/>
                </a:lnTo>
                <a:lnTo>
                  <a:pt x="387727" y="66906"/>
                </a:lnTo>
                <a:lnTo>
                  <a:pt x="379954" y="61987"/>
                </a:lnTo>
                <a:close/>
              </a:path>
              <a:path w="3044825" h="643889">
                <a:moveTo>
                  <a:pt x="779891" y="173397"/>
                </a:moveTo>
                <a:lnTo>
                  <a:pt x="731816" y="177638"/>
                </a:lnTo>
                <a:lnTo>
                  <a:pt x="688061" y="190360"/>
                </a:lnTo>
                <a:lnTo>
                  <a:pt x="648547" y="211564"/>
                </a:lnTo>
                <a:lnTo>
                  <a:pt x="613194" y="241249"/>
                </a:lnTo>
                <a:lnTo>
                  <a:pt x="584124" y="277072"/>
                </a:lnTo>
                <a:lnTo>
                  <a:pt x="563457" y="316744"/>
                </a:lnTo>
                <a:lnTo>
                  <a:pt x="551115" y="360342"/>
                </a:lnTo>
                <a:lnTo>
                  <a:pt x="547018" y="407945"/>
                </a:lnTo>
                <a:lnTo>
                  <a:pt x="551115" y="455679"/>
                </a:lnTo>
                <a:lnTo>
                  <a:pt x="563457" y="499565"/>
                </a:lnTo>
                <a:lnTo>
                  <a:pt x="584124" y="539525"/>
                </a:lnTo>
                <a:lnTo>
                  <a:pt x="613194" y="575479"/>
                </a:lnTo>
                <a:lnTo>
                  <a:pt x="648547" y="605164"/>
                </a:lnTo>
                <a:lnTo>
                  <a:pt x="688061" y="626368"/>
                </a:lnTo>
                <a:lnTo>
                  <a:pt x="731816" y="639090"/>
                </a:lnTo>
                <a:lnTo>
                  <a:pt x="779891" y="643331"/>
                </a:lnTo>
                <a:lnTo>
                  <a:pt x="827965" y="639090"/>
                </a:lnTo>
                <a:lnTo>
                  <a:pt x="871720" y="626368"/>
                </a:lnTo>
                <a:lnTo>
                  <a:pt x="911235" y="605164"/>
                </a:lnTo>
                <a:lnTo>
                  <a:pt x="920650" y="597259"/>
                </a:lnTo>
                <a:lnTo>
                  <a:pt x="779891" y="597259"/>
                </a:lnTo>
                <a:lnTo>
                  <a:pt x="742510" y="593817"/>
                </a:lnTo>
                <a:lnTo>
                  <a:pt x="677171" y="566514"/>
                </a:lnTo>
                <a:lnTo>
                  <a:pt x="626610" y="513610"/>
                </a:lnTo>
                <a:lnTo>
                  <a:pt x="600564" y="446099"/>
                </a:lnTo>
                <a:lnTo>
                  <a:pt x="597278" y="407945"/>
                </a:lnTo>
                <a:lnTo>
                  <a:pt x="600564" y="369936"/>
                </a:lnTo>
                <a:lnTo>
                  <a:pt x="626610" y="303341"/>
                </a:lnTo>
                <a:lnTo>
                  <a:pt x="677171" y="250568"/>
                </a:lnTo>
                <a:lnTo>
                  <a:pt x="742510" y="222925"/>
                </a:lnTo>
                <a:lnTo>
                  <a:pt x="779891" y="219469"/>
                </a:lnTo>
                <a:lnTo>
                  <a:pt x="920650" y="219469"/>
                </a:lnTo>
                <a:lnTo>
                  <a:pt x="911235" y="211564"/>
                </a:lnTo>
                <a:lnTo>
                  <a:pt x="871720" y="190360"/>
                </a:lnTo>
                <a:lnTo>
                  <a:pt x="827965" y="177638"/>
                </a:lnTo>
                <a:lnTo>
                  <a:pt x="779891" y="173397"/>
                </a:lnTo>
                <a:close/>
              </a:path>
              <a:path w="3044825" h="643889">
                <a:moveTo>
                  <a:pt x="920650" y="219469"/>
                </a:moveTo>
                <a:lnTo>
                  <a:pt x="779891" y="219469"/>
                </a:lnTo>
                <a:lnTo>
                  <a:pt x="817787" y="222925"/>
                </a:lnTo>
                <a:lnTo>
                  <a:pt x="852490" y="233291"/>
                </a:lnTo>
                <a:lnTo>
                  <a:pt x="852330" y="233291"/>
                </a:lnTo>
                <a:lnTo>
                  <a:pt x="883081" y="250214"/>
                </a:lnTo>
                <a:lnTo>
                  <a:pt x="910567" y="273918"/>
                </a:lnTo>
                <a:lnTo>
                  <a:pt x="933171" y="302634"/>
                </a:lnTo>
                <a:lnTo>
                  <a:pt x="949414" y="334649"/>
                </a:lnTo>
                <a:lnTo>
                  <a:pt x="959218" y="369805"/>
                </a:lnTo>
                <a:lnTo>
                  <a:pt x="962503" y="407945"/>
                </a:lnTo>
                <a:lnTo>
                  <a:pt x="959218" y="446099"/>
                </a:lnTo>
                <a:lnTo>
                  <a:pt x="933171" y="513610"/>
                </a:lnTo>
                <a:lnTo>
                  <a:pt x="883081" y="566514"/>
                </a:lnTo>
                <a:lnTo>
                  <a:pt x="817743" y="593817"/>
                </a:lnTo>
                <a:lnTo>
                  <a:pt x="779891" y="597259"/>
                </a:lnTo>
                <a:lnTo>
                  <a:pt x="920650" y="597259"/>
                </a:lnTo>
                <a:lnTo>
                  <a:pt x="975657" y="539525"/>
                </a:lnTo>
                <a:lnTo>
                  <a:pt x="996324" y="499565"/>
                </a:lnTo>
                <a:lnTo>
                  <a:pt x="1008666" y="455679"/>
                </a:lnTo>
                <a:lnTo>
                  <a:pt x="1012763" y="407945"/>
                </a:lnTo>
                <a:lnTo>
                  <a:pt x="1008666" y="360342"/>
                </a:lnTo>
                <a:lnTo>
                  <a:pt x="996324" y="316744"/>
                </a:lnTo>
                <a:lnTo>
                  <a:pt x="975657" y="277072"/>
                </a:lnTo>
                <a:lnTo>
                  <a:pt x="946587" y="241249"/>
                </a:lnTo>
                <a:lnTo>
                  <a:pt x="920650" y="219469"/>
                </a:lnTo>
                <a:close/>
              </a:path>
              <a:path w="3044825" h="643889">
                <a:moveTo>
                  <a:pt x="1135469" y="0"/>
                </a:moveTo>
                <a:lnTo>
                  <a:pt x="1085209" y="0"/>
                </a:lnTo>
                <a:lnTo>
                  <a:pt x="1085209" y="632441"/>
                </a:lnTo>
                <a:lnTo>
                  <a:pt x="1135469" y="632441"/>
                </a:lnTo>
                <a:lnTo>
                  <a:pt x="1135469" y="0"/>
                </a:lnTo>
                <a:close/>
              </a:path>
              <a:path w="3044825" h="643889">
                <a:moveTo>
                  <a:pt x="1440931" y="173397"/>
                </a:moveTo>
                <a:lnTo>
                  <a:pt x="1392856" y="177638"/>
                </a:lnTo>
                <a:lnTo>
                  <a:pt x="1349101" y="190360"/>
                </a:lnTo>
                <a:lnTo>
                  <a:pt x="1309587" y="211564"/>
                </a:lnTo>
                <a:lnTo>
                  <a:pt x="1274234" y="241249"/>
                </a:lnTo>
                <a:lnTo>
                  <a:pt x="1245165" y="277072"/>
                </a:lnTo>
                <a:lnTo>
                  <a:pt x="1224498" y="316744"/>
                </a:lnTo>
                <a:lnTo>
                  <a:pt x="1212155" y="360342"/>
                </a:lnTo>
                <a:lnTo>
                  <a:pt x="1208058" y="407945"/>
                </a:lnTo>
                <a:lnTo>
                  <a:pt x="1212155" y="455679"/>
                </a:lnTo>
                <a:lnTo>
                  <a:pt x="1224498" y="499565"/>
                </a:lnTo>
                <a:lnTo>
                  <a:pt x="1245165" y="539525"/>
                </a:lnTo>
                <a:lnTo>
                  <a:pt x="1274234" y="575479"/>
                </a:lnTo>
                <a:lnTo>
                  <a:pt x="1309587" y="605164"/>
                </a:lnTo>
                <a:lnTo>
                  <a:pt x="1349101" y="626368"/>
                </a:lnTo>
                <a:lnTo>
                  <a:pt x="1392856" y="639090"/>
                </a:lnTo>
                <a:lnTo>
                  <a:pt x="1440931" y="643331"/>
                </a:lnTo>
                <a:lnTo>
                  <a:pt x="1489005" y="639090"/>
                </a:lnTo>
                <a:lnTo>
                  <a:pt x="1532760" y="626368"/>
                </a:lnTo>
                <a:lnTo>
                  <a:pt x="1572275" y="605164"/>
                </a:lnTo>
                <a:lnTo>
                  <a:pt x="1581690" y="597259"/>
                </a:lnTo>
                <a:lnTo>
                  <a:pt x="1440931" y="597259"/>
                </a:lnTo>
                <a:lnTo>
                  <a:pt x="1403550" y="593817"/>
                </a:lnTo>
                <a:lnTo>
                  <a:pt x="1338211" y="566514"/>
                </a:lnTo>
                <a:lnTo>
                  <a:pt x="1287650" y="513610"/>
                </a:lnTo>
                <a:lnTo>
                  <a:pt x="1261604" y="446099"/>
                </a:lnTo>
                <a:lnTo>
                  <a:pt x="1258319" y="407945"/>
                </a:lnTo>
                <a:lnTo>
                  <a:pt x="1261604" y="369936"/>
                </a:lnTo>
                <a:lnTo>
                  <a:pt x="1287650" y="303341"/>
                </a:lnTo>
                <a:lnTo>
                  <a:pt x="1338211" y="250568"/>
                </a:lnTo>
                <a:lnTo>
                  <a:pt x="1403550" y="222925"/>
                </a:lnTo>
                <a:lnTo>
                  <a:pt x="1440931" y="219469"/>
                </a:lnTo>
                <a:lnTo>
                  <a:pt x="1581690" y="219469"/>
                </a:lnTo>
                <a:lnTo>
                  <a:pt x="1572275" y="211564"/>
                </a:lnTo>
                <a:lnTo>
                  <a:pt x="1532760" y="190360"/>
                </a:lnTo>
                <a:lnTo>
                  <a:pt x="1489005" y="177638"/>
                </a:lnTo>
                <a:lnTo>
                  <a:pt x="1440931" y="173397"/>
                </a:lnTo>
                <a:close/>
              </a:path>
              <a:path w="3044825" h="643889">
                <a:moveTo>
                  <a:pt x="1581690" y="219469"/>
                </a:moveTo>
                <a:lnTo>
                  <a:pt x="1440931" y="219469"/>
                </a:lnTo>
                <a:lnTo>
                  <a:pt x="1478827" y="222925"/>
                </a:lnTo>
                <a:lnTo>
                  <a:pt x="1513530" y="233291"/>
                </a:lnTo>
                <a:lnTo>
                  <a:pt x="1513370" y="233291"/>
                </a:lnTo>
                <a:lnTo>
                  <a:pt x="1544121" y="250214"/>
                </a:lnTo>
                <a:lnTo>
                  <a:pt x="1571607" y="273918"/>
                </a:lnTo>
                <a:lnTo>
                  <a:pt x="1594211" y="302634"/>
                </a:lnTo>
                <a:lnTo>
                  <a:pt x="1610454" y="334649"/>
                </a:lnTo>
                <a:lnTo>
                  <a:pt x="1620258" y="369805"/>
                </a:lnTo>
                <a:lnTo>
                  <a:pt x="1623543" y="407945"/>
                </a:lnTo>
                <a:lnTo>
                  <a:pt x="1620258" y="446099"/>
                </a:lnTo>
                <a:lnTo>
                  <a:pt x="1594211" y="513610"/>
                </a:lnTo>
                <a:lnTo>
                  <a:pt x="1544121" y="566514"/>
                </a:lnTo>
                <a:lnTo>
                  <a:pt x="1478783" y="593817"/>
                </a:lnTo>
                <a:lnTo>
                  <a:pt x="1440931" y="597259"/>
                </a:lnTo>
                <a:lnTo>
                  <a:pt x="1581690" y="597259"/>
                </a:lnTo>
                <a:lnTo>
                  <a:pt x="1636697" y="539525"/>
                </a:lnTo>
                <a:lnTo>
                  <a:pt x="1657364" y="499565"/>
                </a:lnTo>
                <a:lnTo>
                  <a:pt x="1669706" y="455679"/>
                </a:lnTo>
                <a:lnTo>
                  <a:pt x="1673803" y="407945"/>
                </a:lnTo>
                <a:lnTo>
                  <a:pt x="1669706" y="360342"/>
                </a:lnTo>
                <a:lnTo>
                  <a:pt x="1657364" y="316744"/>
                </a:lnTo>
                <a:lnTo>
                  <a:pt x="1636697" y="277072"/>
                </a:lnTo>
                <a:lnTo>
                  <a:pt x="1607627" y="241249"/>
                </a:lnTo>
                <a:lnTo>
                  <a:pt x="1581690" y="219469"/>
                </a:lnTo>
                <a:close/>
              </a:path>
              <a:path w="3044825" h="643889">
                <a:moveTo>
                  <a:pt x="1795671" y="184287"/>
                </a:moveTo>
                <a:lnTo>
                  <a:pt x="1746249" y="184287"/>
                </a:lnTo>
                <a:lnTo>
                  <a:pt x="1746249" y="632441"/>
                </a:lnTo>
                <a:lnTo>
                  <a:pt x="1796509" y="632441"/>
                </a:lnTo>
                <a:lnTo>
                  <a:pt x="1796509" y="380302"/>
                </a:lnTo>
                <a:lnTo>
                  <a:pt x="1799035" y="342005"/>
                </a:lnTo>
                <a:lnTo>
                  <a:pt x="1806666" y="308891"/>
                </a:lnTo>
                <a:lnTo>
                  <a:pt x="1819479" y="281117"/>
                </a:lnTo>
                <a:lnTo>
                  <a:pt x="1836875" y="259677"/>
                </a:lnTo>
                <a:lnTo>
                  <a:pt x="1795671" y="259677"/>
                </a:lnTo>
                <a:lnTo>
                  <a:pt x="1795671" y="184287"/>
                </a:lnTo>
                <a:close/>
              </a:path>
              <a:path w="3044825" h="643889">
                <a:moveTo>
                  <a:pt x="2049513" y="219469"/>
                </a:moveTo>
                <a:lnTo>
                  <a:pt x="1933887" y="219469"/>
                </a:lnTo>
                <a:lnTo>
                  <a:pt x="1975234" y="226010"/>
                </a:lnTo>
                <a:lnTo>
                  <a:pt x="2009143" y="244854"/>
                </a:lnTo>
                <a:lnTo>
                  <a:pt x="2034608" y="274836"/>
                </a:lnTo>
                <a:lnTo>
                  <a:pt x="2050625" y="314790"/>
                </a:lnTo>
                <a:lnTo>
                  <a:pt x="2056187" y="363549"/>
                </a:lnTo>
                <a:lnTo>
                  <a:pt x="2056187" y="632441"/>
                </a:lnTo>
                <a:lnTo>
                  <a:pt x="2106447" y="632441"/>
                </a:lnTo>
                <a:lnTo>
                  <a:pt x="2106510" y="363549"/>
                </a:lnTo>
                <a:lnTo>
                  <a:pt x="2116604" y="301561"/>
                </a:lnTo>
                <a:lnTo>
                  <a:pt x="2135628" y="269730"/>
                </a:lnTo>
                <a:lnTo>
                  <a:pt x="2082992" y="269730"/>
                </a:lnTo>
                <a:lnTo>
                  <a:pt x="2059040" y="228042"/>
                </a:lnTo>
                <a:lnTo>
                  <a:pt x="2049513" y="219469"/>
                </a:lnTo>
                <a:close/>
              </a:path>
              <a:path w="3044825" h="643889">
                <a:moveTo>
                  <a:pt x="2365936" y="219469"/>
                </a:moveTo>
                <a:lnTo>
                  <a:pt x="2242150" y="219469"/>
                </a:lnTo>
                <a:lnTo>
                  <a:pt x="2283584" y="225561"/>
                </a:lnTo>
                <a:lnTo>
                  <a:pt x="2317701" y="243273"/>
                </a:lnTo>
                <a:lnTo>
                  <a:pt x="2343414" y="271760"/>
                </a:lnTo>
                <a:lnTo>
                  <a:pt x="2359638" y="310179"/>
                </a:lnTo>
                <a:lnTo>
                  <a:pt x="2365287" y="357685"/>
                </a:lnTo>
                <a:lnTo>
                  <a:pt x="2365287" y="632441"/>
                </a:lnTo>
                <a:lnTo>
                  <a:pt x="2415548" y="632441"/>
                </a:lnTo>
                <a:lnTo>
                  <a:pt x="2415548" y="353497"/>
                </a:lnTo>
                <a:lnTo>
                  <a:pt x="2412674" y="314790"/>
                </a:lnTo>
                <a:lnTo>
                  <a:pt x="2412550" y="313131"/>
                </a:lnTo>
                <a:lnTo>
                  <a:pt x="2403506" y="277478"/>
                </a:lnTo>
                <a:lnTo>
                  <a:pt x="2388336" y="246537"/>
                </a:lnTo>
                <a:lnTo>
                  <a:pt x="2366963" y="220307"/>
                </a:lnTo>
                <a:lnTo>
                  <a:pt x="2365936" y="219469"/>
                </a:lnTo>
                <a:close/>
              </a:path>
              <a:path w="3044825" h="643889">
                <a:moveTo>
                  <a:pt x="2243825" y="172560"/>
                </a:moveTo>
                <a:lnTo>
                  <a:pt x="2193251" y="178908"/>
                </a:lnTo>
                <a:lnTo>
                  <a:pt x="2147702" y="197585"/>
                </a:lnTo>
                <a:lnTo>
                  <a:pt x="2110007" y="228042"/>
                </a:lnTo>
                <a:lnTo>
                  <a:pt x="2082992" y="269730"/>
                </a:lnTo>
                <a:lnTo>
                  <a:pt x="2135628" y="269730"/>
                </a:lnTo>
                <a:lnTo>
                  <a:pt x="2147493" y="256327"/>
                </a:lnTo>
                <a:lnTo>
                  <a:pt x="2168998" y="240319"/>
                </a:lnTo>
                <a:lnTo>
                  <a:pt x="2191994" y="228788"/>
                </a:lnTo>
                <a:lnTo>
                  <a:pt x="2216404" y="221812"/>
                </a:lnTo>
                <a:lnTo>
                  <a:pt x="2242150" y="219469"/>
                </a:lnTo>
                <a:lnTo>
                  <a:pt x="2365936" y="219469"/>
                </a:lnTo>
                <a:lnTo>
                  <a:pt x="2341361" y="199418"/>
                </a:lnTo>
                <a:lnTo>
                  <a:pt x="2312305" y="184497"/>
                </a:lnTo>
                <a:lnTo>
                  <a:pt x="2279793" y="175544"/>
                </a:lnTo>
                <a:lnTo>
                  <a:pt x="2243825" y="172560"/>
                </a:lnTo>
                <a:close/>
              </a:path>
              <a:path w="3044825" h="643889">
                <a:moveTo>
                  <a:pt x="1937238" y="172560"/>
                </a:moveTo>
                <a:lnTo>
                  <a:pt x="1891676" y="178515"/>
                </a:lnTo>
                <a:lnTo>
                  <a:pt x="1851690" y="195700"/>
                </a:lnTo>
                <a:lnTo>
                  <a:pt x="1819087" y="223095"/>
                </a:lnTo>
                <a:lnTo>
                  <a:pt x="1795671" y="259677"/>
                </a:lnTo>
                <a:lnTo>
                  <a:pt x="1836875" y="259677"/>
                </a:lnTo>
                <a:lnTo>
                  <a:pt x="1837555" y="258840"/>
                </a:lnTo>
                <a:lnTo>
                  <a:pt x="1859203" y="241733"/>
                </a:lnTo>
                <a:lnTo>
                  <a:pt x="1882580" y="229417"/>
                </a:lnTo>
                <a:lnTo>
                  <a:pt x="1907526" y="221969"/>
                </a:lnTo>
                <a:lnTo>
                  <a:pt x="1933887" y="219469"/>
                </a:lnTo>
                <a:lnTo>
                  <a:pt x="2049513" y="219469"/>
                </a:lnTo>
                <a:lnTo>
                  <a:pt x="2025193" y="197585"/>
                </a:lnTo>
                <a:lnTo>
                  <a:pt x="1983807" y="178908"/>
                </a:lnTo>
                <a:lnTo>
                  <a:pt x="1937238" y="172560"/>
                </a:lnTo>
                <a:close/>
              </a:path>
              <a:path w="3044825" h="643889">
                <a:moveTo>
                  <a:pt x="2535420" y="28480"/>
                </a:moveTo>
                <a:lnTo>
                  <a:pt x="2518365" y="31739"/>
                </a:lnTo>
                <a:lnTo>
                  <a:pt x="2504531" y="40731"/>
                </a:lnTo>
                <a:lnTo>
                  <a:pt x="2495251" y="54278"/>
                </a:lnTo>
                <a:lnTo>
                  <a:pt x="2491861" y="71202"/>
                </a:lnTo>
                <a:lnTo>
                  <a:pt x="2495251" y="88125"/>
                </a:lnTo>
                <a:lnTo>
                  <a:pt x="2504531" y="101672"/>
                </a:lnTo>
                <a:lnTo>
                  <a:pt x="2518365" y="110664"/>
                </a:lnTo>
                <a:lnTo>
                  <a:pt x="2535420" y="113923"/>
                </a:lnTo>
                <a:lnTo>
                  <a:pt x="2551990" y="110664"/>
                </a:lnTo>
                <a:lnTo>
                  <a:pt x="2565576" y="101672"/>
                </a:lnTo>
                <a:lnTo>
                  <a:pt x="2574764" y="88125"/>
                </a:lnTo>
                <a:lnTo>
                  <a:pt x="2578141" y="71202"/>
                </a:lnTo>
                <a:lnTo>
                  <a:pt x="2574764" y="54278"/>
                </a:lnTo>
                <a:lnTo>
                  <a:pt x="2565576" y="40731"/>
                </a:lnTo>
                <a:lnTo>
                  <a:pt x="2551990" y="31739"/>
                </a:lnTo>
                <a:lnTo>
                  <a:pt x="2535420" y="28480"/>
                </a:lnTo>
                <a:close/>
              </a:path>
              <a:path w="3044825" h="643889">
                <a:moveTo>
                  <a:pt x="2558875" y="184287"/>
                </a:moveTo>
                <a:lnTo>
                  <a:pt x="2508614" y="184287"/>
                </a:lnTo>
                <a:lnTo>
                  <a:pt x="2508614" y="632441"/>
                </a:lnTo>
                <a:lnTo>
                  <a:pt x="2558875" y="632441"/>
                </a:lnTo>
                <a:lnTo>
                  <a:pt x="2558875" y="184287"/>
                </a:lnTo>
                <a:close/>
              </a:path>
              <a:path w="3044825" h="643889">
                <a:moveTo>
                  <a:pt x="2737848" y="228684"/>
                </a:moveTo>
                <a:lnTo>
                  <a:pt x="2687588" y="228684"/>
                </a:lnTo>
                <a:lnTo>
                  <a:pt x="2687588" y="485849"/>
                </a:lnTo>
                <a:lnTo>
                  <a:pt x="2693009" y="539775"/>
                </a:lnTo>
                <a:lnTo>
                  <a:pt x="2709247" y="583327"/>
                </a:lnTo>
                <a:lnTo>
                  <a:pt x="2736260" y="615580"/>
                </a:lnTo>
                <a:lnTo>
                  <a:pt x="2774008" y="635611"/>
                </a:lnTo>
                <a:lnTo>
                  <a:pt x="2822453" y="642493"/>
                </a:lnTo>
                <a:lnTo>
                  <a:pt x="2856234" y="640124"/>
                </a:lnTo>
                <a:lnTo>
                  <a:pt x="2887268" y="632965"/>
                </a:lnTo>
                <a:lnTo>
                  <a:pt x="2915631" y="620936"/>
                </a:lnTo>
                <a:lnTo>
                  <a:pt x="2941402" y="603960"/>
                </a:lnTo>
                <a:lnTo>
                  <a:pt x="2937305" y="596421"/>
                </a:lnTo>
                <a:lnTo>
                  <a:pt x="2826641" y="596421"/>
                </a:lnTo>
                <a:lnTo>
                  <a:pt x="2787676" y="589654"/>
                </a:lnTo>
                <a:lnTo>
                  <a:pt x="2759942" y="569302"/>
                </a:lnTo>
                <a:lnTo>
                  <a:pt x="2743358" y="535284"/>
                </a:lnTo>
                <a:lnTo>
                  <a:pt x="2737848" y="487524"/>
                </a:lnTo>
                <a:lnTo>
                  <a:pt x="2737848" y="228684"/>
                </a:lnTo>
                <a:close/>
              </a:path>
              <a:path w="3044825" h="643889">
                <a:moveTo>
                  <a:pt x="2920460" y="565427"/>
                </a:moveTo>
                <a:lnTo>
                  <a:pt x="2898615" y="579105"/>
                </a:lnTo>
                <a:lnTo>
                  <a:pt x="2875750" y="588777"/>
                </a:lnTo>
                <a:lnTo>
                  <a:pt x="2851784" y="594523"/>
                </a:lnTo>
                <a:lnTo>
                  <a:pt x="2826641" y="596421"/>
                </a:lnTo>
                <a:lnTo>
                  <a:pt x="2937305" y="596421"/>
                </a:lnTo>
                <a:lnTo>
                  <a:pt x="2920460" y="565427"/>
                </a:lnTo>
                <a:close/>
              </a:path>
              <a:path w="3044825" h="643889">
                <a:moveTo>
                  <a:pt x="2922136" y="184287"/>
                </a:moveTo>
                <a:lnTo>
                  <a:pt x="2608009" y="184287"/>
                </a:lnTo>
                <a:lnTo>
                  <a:pt x="2608009" y="228684"/>
                </a:lnTo>
                <a:lnTo>
                  <a:pt x="2922136" y="228684"/>
                </a:lnTo>
                <a:lnTo>
                  <a:pt x="2922136" y="184287"/>
                </a:lnTo>
                <a:close/>
              </a:path>
              <a:path w="3044825" h="643889">
                <a:moveTo>
                  <a:pt x="2737848" y="25967"/>
                </a:moveTo>
                <a:lnTo>
                  <a:pt x="2688425" y="25967"/>
                </a:lnTo>
                <a:lnTo>
                  <a:pt x="2688425" y="184287"/>
                </a:lnTo>
                <a:lnTo>
                  <a:pt x="2737848" y="184287"/>
                </a:lnTo>
                <a:lnTo>
                  <a:pt x="2737848" y="25967"/>
                </a:lnTo>
                <a:close/>
              </a:path>
              <a:path w="3044825" h="643889">
                <a:moveTo>
                  <a:pt x="3001767" y="28480"/>
                </a:moveTo>
                <a:lnTo>
                  <a:pt x="2984712" y="31739"/>
                </a:lnTo>
                <a:lnTo>
                  <a:pt x="2970878" y="40731"/>
                </a:lnTo>
                <a:lnTo>
                  <a:pt x="2961598" y="54278"/>
                </a:lnTo>
                <a:lnTo>
                  <a:pt x="2958208" y="71202"/>
                </a:lnTo>
                <a:lnTo>
                  <a:pt x="2961598" y="88125"/>
                </a:lnTo>
                <a:lnTo>
                  <a:pt x="2970878" y="101672"/>
                </a:lnTo>
                <a:lnTo>
                  <a:pt x="2984712" y="110664"/>
                </a:lnTo>
                <a:lnTo>
                  <a:pt x="3001767" y="113923"/>
                </a:lnTo>
                <a:lnTo>
                  <a:pt x="3018337" y="110664"/>
                </a:lnTo>
                <a:lnTo>
                  <a:pt x="3031923" y="101672"/>
                </a:lnTo>
                <a:lnTo>
                  <a:pt x="3041111" y="88125"/>
                </a:lnTo>
                <a:lnTo>
                  <a:pt x="3044488" y="71202"/>
                </a:lnTo>
                <a:lnTo>
                  <a:pt x="3041111" y="54278"/>
                </a:lnTo>
                <a:lnTo>
                  <a:pt x="3031923" y="40731"/>
                </a:lnTo>
                <a:lnTo>
                  <a:pt x="3018337" y="31739"/>
                </a:lnTo>
                <a:lnTo>
                  <a:pt x="3001767" y="28480"/>
                </a:lnTo>
                <a:close/>
              </a:path>
              <a:path w="3044825" h="643889">
                <a:moveTo>
                  <a:pt x="3025222" y="184287"/>
                </a:moveTo>
                <a:lnTo>
                  <a:pt x="2974961" y="184287"/>
                </a:lnTo>
                <a:lnTo>
                  <a:pt x="2974961" y="632441"/>
                </a:lnTo>
                <a:lnTo>
                  <a:pt x="3025222" y="632441"/>
                </a:lnTo>
                <a:lnTo>
                  <a:pt x="3025222" y="184287"/>
                </a:lnTo>
                <a:close/>
              </a:path>
            </a:pathLst>
          </a:custGeom>
          <a:solidFill>
            <a:srgbClr val="E7E7E7"/>
          </a:solidFill>
        </p:spPr>
        <p:txBody>
          <a:bodyPr wrap="square" lIns="0" tIns="0" rIns="0" bIns="0" rtlCol="0"/>
          <a:lstStyle/>
          <a:p>
            <a:endParaRPr sz="641"/>
          </a:p>
        </p:txBody>
      </p:sp>
      <p:sp>
        <p:nvSpPr>
          <p:cNvPr id="8" name="object 8"/>
          <p:cNvSpPr/>
          <p:nvPr/>
        </p:nvSpPr>
        <p:spPr>
          <a:xfrm>
            <a:off x="3620710" y="3470857"/>
            <a:ext cx="1256273" cy="291686"/>
          </a:xfrm>
          <a:custGeom>
            <a:avLst/>
            <a:gdLst/>
            <a:ahLst/>
            <a:cxnLst/>
            <a:rect l="l" t="t" r="r" b="b"/>
            <a:pathLst>
              <a:path w="2762250" h="641350">
                <a:moveTo>
                  <a:pt x="320827" y="0"/>
                </a:moveTo>
                <a:lnTo>
                  <a:pt x="269153" y="3625"/>
                </a:lnTo>
                <a:lnTo>
                  <a:pt x="220655" y="14528"/>
                </a:lnTo>
                <a:lnTo>
                  <a:pt x="175294" y="32749"/>
                </a:lnTo>
                <a:lnTo>
                  <a:pt x="133028" y="58328"/>
                </a:lnTo>
                <a:lnTo>
                  <a:pt x="93819" y="91306"/>
                </a:lnTo>
                <a:lnTo>
                  <a:pt x="59937" y="129410"/>
                </a:lnTo>
                <a:lnTo>
                  <a:pt x="33654" y="171374"/>
                </a:lnTo>
                <a:lnTo>
                  <a:pt x="14930" y="217238"/>
                </a:lnTo>
                <a:lnTo>
                  <a:pt x="3725" y="267042"/>
                </a:lnTo>
                <a:lnTo>
                  <a:pt x="0" y="320827"/>
                </a:lnTo>
                <a:lnTo>
                  <a:pt x="3612" y="373795"/>
                </a:lnTo>
                <a:lnTo>
                  <a:pt x="14421" y="423104"/>
                </a:lnTo>
                <a:lnTo>
                  <a:pt x="32387" y="468713"/>
                </a:lnTo>
                <a:lnTo>
                  <a:pt x="57470" y="510583"/>
                </a:lnTo>
                <a:lnTo>
                  <a:pt x="89630" y="548674"/>
                </a:lnTo>
                <a:lnTo>
                  <a:pt x="127225" y="581243"/>
                </a:lnTo>
                <a:lnTo>
                  <a:pt x="168639" y="606574"/>
                </a:lnTo>
                <a:lnTo>
                  <a:pt x="213874" y="624667"/>
                </a:lnTo>
                <a:lnTo>
                  <a:pt x="262928" y="635524"/>
                </a:lnTo>
                <a:lnTo>
                  <a:pt x="315801" y="639142"/>
                </a:lnTo>
                <a:lnTo>
                  <a:pt x="362425" y="636473"/>
                </a:lnTo>
                <a:lnTo>
                  <a:pt x="406822" y="628455"/>
                </a:lnTo>
                <a:lnTo>
                  <a:pt x="449020" y="615075"/>
                </a:lnTo>
                <a:lnTo>
                  <a:pt x="463800" y="608149"/>
                </a:lnTo>
                <a:lnTo>
                  <a:pt x="315801" y="608149"/>
                </a:lnTo>
                <a:lnTo>
                  <a:pt x="268664" y="604925"/>
                </a:lnTo>
                <a:lnTo>
                  <a:pt x="224783" y="595228"/>
                </a:lnTo>
                <a:lnTo>
                  <a:pt x="184200" y="579018"/>
                </a:lnTo>
                <a:lnTo>
                  <a:pt x="146954" y="556253"/>
                </a:lnTo>
                <a:lnTo>
                  <a:pt x="113085" y="526894"/>
                </a:lnTo>
                <a:lnTo>
                  <a:pt x="84544" y="492516"/>
                </a:lnTo>
                <a:lnTo>
                  <a:pt x="62275" y="454721"/>
                </a:lnTo>
                <a:lnTo>
                  <a:pt x="46319" y="413507"/>
                </a:lnTo>
                <a:lnTo>
                  <a:pt x="36716" y="368876"/>
                </a:lnTo>
                <a:lnTo>
                  <a:pt x="33506" y="320827"/>
                </a:lnTo>
                <a:lnTo>
                  <a:pt x="36817" y="272772"/>
                </a:lnTo>
                <a:lnTo>
                  <a:pt x="46721" y="228094"/>
                </a:lnTo>
                <a:lnTo>
                  <a:pt x="63180" y="186753"/>
                </a:lnTo>
                <a:lnTo>
                  <a:pt x="86152" y="148710"/>
                </a:lnTo>
                <a:lnTo>
                  <a:pt x="115598" y="113923"/>
                </a:lnTo>
                <a:lnTo>
                  <a:pt x="150371" y="84068"/>
                </a:lnTo>
                <a:lnTo>
                  <a:pt x="188321" y="60848"/>
                </a:lnTo>
                <a:lnTo>
                  <a:pt x="229407" y="44262"/>
                </a:lnTo>
                <a:lnTo>
                  <a:pt x="273590" y="34310"/>
                </a:lnTo>
                <a:lnTo>
                  <a:pt x="320827" y="30993"/>
                </a:lnTo>
                <a:lnTo>
                  <a:pt x="465294" y="30993"/>
                </a:lnTo>
                <a:lnTo>
                  <a:pt x="432382" y="18023"/>
                </a:lnTo>
                <a:lnTo>
                  <a:pt x="396323" y="8062"/>
                </a:lnTo>
                <a:lnTo>
                  <a:pt x="359164" y="2028"/>
                </a:lnTo>
                <a:lnTo>
                  <a:pt x="320827" y="0"/>
                </a:lnTo>
                <a:close/>
              </a:path>
              <a:path w="2762250" h="641350">
                <a:moveTo>
                  <a:pt x="596421" y="311613"/>
                </a:moveTo>
                <a:lnTo>
                  <a:pt x="293184" y="311613"/>
                </a:lnTo>
                <a:lnTo>
                  <a:pt x="293184" y="342607"/>
                </a:lnTo>
                <a:lnTo>
                  <a:pt x="563752" y="342607"/>
                </a:lnTo>
                <a:lnTo>
                  <a:pt x="563752" y="497576"/>
                </a:lnTo>
                <a:lnTo>
                  <a:pt x="527236" y="531362"/>
                </a:lnTo>
                <a:lnTo>
                  <a:pt x="488858" y="559005"/>
                </a:lnTo>
                <a:lnTo>
                  <a:pt x="448572" y="580505"/>
                </a:lnTo>
                <a:lnTo>
                  <a:pt x="406332" y="595863"/>
                </a:lnTo>
                <a:lnTo>
                  <a:pt x="362090" y="605077"/>
                </a:lnTo>
                <a:lnTo>
                  <a:pt x="315801" y="608149"/>
                </a:lnTo>
                <a:lnTo>
                  <a:pt x="463800" y="608149"/>
                </a:lnTo>
                <a:lnTo>
                  <a:pt x="489050" y="596316"/>
                </a:lnTo>
                <a:lnTo>
                  <a:pt x="526941" y="572165"/>
                </a:lnTo>
                <a:lnTo>
                  <a:pt x="562721" y="542608"/>
                </a:lnTo>
                <a:lnTo>
                  <a:pt x="596421" y="507628"/>
                </a:lnTo>
                <a:lnTo>
                  <a:pt x="596421" y="311613"/>
                </a:lnTo>
                <a:close/>
              </a:path>
              <a:path w="2762250" h="641350">
                <a:moveTo>
                  <a:pt x="465294" y="30993"/>
                </a:moveTo>
                <a:lnTo>
                  <a:pt x="320827" y="30993"/>
                </a:lnTo>
                <a:lnTo>
                  <a:pt x="355362" y="32749"/>
                </a:lnTo>
                <a:lnTo>
                  <a:pt x="355163" y="32749"/>
                </a:lnTo>
                <a:lnTo>
                  <a:pt x="421662" y="46896"/>
                </a:lnTo>
                <a:lnTo>
                  <a:pt x="484343" y="75050"/>
                </a:lnTo>
                <a:lnTo>
                  <a:pt x="534944" y="113425"/>
                </a:lnTo>
                <a:lnTo>
                  <a:pt x="555375" y="136540"/>
                </a:lnTo>
                <a:lnTo>
                  <a:pt x="578830" y="114760"/>
                </a:lnTo>
                <a:lnTo>
                  <a:pt x="556239" y="90259"/>
                </a:lnTo>
                <a:lnTo>
                  <a:pt x="530036" y="68270"/>
                </a:lnTo>
                <a:lnTo>
                  <a:pt x="500377" y="48794"/>
                </a:lnTo>
                <a:lnTo>
                  <a:pt x="467420" y="31831"/>
                </a:lnTo>
                <a:lnTo>
                  <a:pt x="465294" y="30993"/>
                </a:lnTo>
                <a:close/>
              </a:path>
              <a:path w="2762250" h="641350">
                <a:moveTo>
                  <a:pt x="696287" y="38532"/>
                </a:moveTo>
                <a:lnTo>
                  <a:pt x="682662" y="41202"/>
                </a:lnTo>
                <a:lnTo>
                  <a:pt x="671471" y="48584"/>
                </a:lnTo>
                <a:lnTo>
                  <a:pt x="663893" y="59736"/>
                </a:lnTo>
                <a:lnTo>
                  <a:pt x="661105" y="73715"/>
                </a:lnTo>
                <a:lnTo>
                  <a:pt x="663893" y="87209"/>
                </a:lnTo>
                <a:lnTo>
                  <a:pt x="671471" y="98112"/>
                </a:lnTo>
                <a:lnTo>
                  <a:pt x="682662" y="105402"/>
                </a:lnTo>
                <a:lnTo>
                  <a:pt x="696287" y="108059"/>
                </a:lnTo>
                <a:lnTo>
                  <a:pt x="709782" y="105402"/>
                </a:lnTo>
                <a:lnTo>
                  <a:pt x="720684" y="98112"/>
                </a:lnTo>
                <a:lnTo>
                  <a:pt x="727975" y="87209"/>
                </a:lnTo>
                <a:lnTo>
                  <a:pt x="730632" y="73715"/>
                </a:lnTo>
                <a:lnTo>
                  <a:pt x="727975" y="59736"/>
                </a:lnTo>
                <a:lnTo>
                  <a:pt x="720684" y="48584"/>
                </a:lnTo>
                <a:lnTo>
                  <a:pt x="709782" y="41202"/>
                </a:lnTo>
                <a:lnTo>
                  <a:pt x="696287" y="38532"/>
                </a:lnTo>
                <a:close/>
              </a:path>
              <a:path w="2762250" h="641350">
                <a:moveTo>
                  <a:pt x="712203" y="181774"/>
                </a:moveTo>
                <a:lnTo>
                  <a:pt x="678696" y="181774"/>
                </a:lnTo>
                <a:lnTo>
                  <a:pt x="678696" y="629928"/>
                </a:lnTo>
                <a:lnTo>
                  <a:pt x="712203" y="629928"/>
                </a:lnTo>
                <a:lnTo>
                  <a:pt x="712203" y="181774"/>
                </a:lnTo>
                <a:close/>
              </a:path>
              <a:path w="2762250" h="641350">
                <a:moveTo>
                  <a:pt x="1026297" y="170884"/>
                </a:moveTo>
                <a:lnTo>
                  <a:pt x="978707" y="175125"/>
                </a:lnTo>
                <a:lnTo>
                  <a:pt x="935200" y="187847"/>
                </a:lnTo>
                <a:lnTo>
                  <a:pt x="895777" y="209051"/>
                </a:lnTo>
                <a:lnTo>
                  <a:pt x="860438" y="238736"/>
                </a:lnTo>
                <a:lnTo>
                  <a:pt x="831368" y="274559"/>
                </a:lnTo>
                <a:lnTo>
                  <a:pt x="810701" y="314231"/>
                </a:lnTo>
                <a:lnTo>
                  <a:pt x="798359" y="357829"/>
                </a:lnTo>
                <a:lnTo>
                  <a:pt x="794262" y="405432"/>
                </a:lnTo>
                <a:lnTo>
                  <a:pt x="798359" y="453166"/>
                </a:lnTo>
                <a:lnTo>
                  <a:pt x="810701" y="497052"/>
                </a:lnTo>
                <a:lnTo>
                  <a:pt x="831368" y="537012"/>
                </a:lnTo>
                <a:lnTo>
                  <a:pt x="860438" y="572966"/>
                </a:lnTo>
                <a:lnTo>
                  <a:pt x="895777" y="602651"/>
                </a:lnTo>
                <a:lnTo>
                  <a:pt x="935200" y="623855"/>
                </a:lnTo>
                <a:lnTo>
                  <a:pt x="978707" y="636577"/>
                </a:lnTo>
                <a:lnTo>
                  <a:pt x="1026297" y="640818"/>
                </a:lnTo>
                <a:lnTo>
                  <a:pt x="1073887" y="636577"/>
                </a:lnTo>
                <a:lnTo>
                  <a:pt x="1117394" y="623855"/>
                </a:lnTo>
                <a:lnTo>
                  <a:pt x="1143481" y="609824"/>
                </a:lnTo>
                <a:lnTo>
                  <a:pt x="1026297" y="609824"/>
                </a:lnTo>
                <a:lnTo>
                  <a:pt x="984963" y="606198"/>
                </a:lnTo>
                <a:lnTo>
                  <a:pt x="947556" y="595269"/>
                </a:lnTo>
                <a:lnTo>
                  <a:pt x="913918" y="576958"/>
                </a:lnTo>
                <a:lnTo>
                  <a:pt x="883893" y="551187"/>
                </a:lnTo>
                <a:lnTo>
                  <a:pt x="859221" y="519931"/>
                </a:lnTo>
                <a:lnTo>
                  <a:pt x="841695" y="485220"/>
                </a:lnTo>
                <a:lnTo>
                  <a:pt x="831237" y="447054"/>
                </a:lnTo>
                <a:lnTo>
                  <a:pt x="827769" y="405432"/>
                </a:lnTo>
                <a:lnTo>
                  <a:pt x="831237" y="363824"/>
                </a:lnTo>
                <a:lnTo>
                  <a:pt x="841695" y="325749"/>
                </a:lnTo>
                <a:lnTo>
                  <a:pt x="859221" y="291286"/>
                </a:lnTo>
                <a:lnTo>
                  <a:pt x="883893" y="260515"/>
                </a:lnTo>
                <a:lnTo>
                  <a:pt x="913918" y="234744"/>
                </a:lnTo>
                <a:lnTo>
                  <a:pt x="947556" y="216433"/>
                </a:lnTo>
                <a:lnTo>
                  <a:pt x="984963" y="205504"/>
                </a:lnTo>
                <a:lnTo>
                  <a:pt x="1026297" y="201878"/>
                </a:lnTo>
                <a:lnTo>
                  <a:pt x="1143481" y="201878"/>
                </a:lnTo>
                <a:lnTo>
                  <a:pt x="1117394" y="187847"/>
                </a:lnTo>
                <a:lnTo>
                  <a:pt x="1073887" y="175125"/>
                </a:lnTo>
                <a:lnTo>
                  <a:pt x="1026297" y="170884"/>
                </a:lnTo>
                <a:close/>
              </a:path>
              <a:path w="2762250" h="641350">
                <a:moveTo>
                  <a:pt x="1143481" y="201878"/>
                </a:moveTo>
                <a:lnTo>
                  <a:pt x="1026297" y="201878"/>
                </a:lnTo>
                <a:lnTo>
                  <a:pt x="1067631" y="205504"/>
                </a:lnTo>
                <a:lnTo>
                  <a:pt x="1105038" y="216433"/>
                </a:lnTo>
                <a:lnTo>
                  <a:pt x="1138676" y="234744"/>
                </a:lnTo>
                <a:lnTo>
                  <a:pt x="1168701" y="260515"/>
                </a:lnTo>
                <a:lnTo>
                  <a:pt x="1193373" y="291286"/>
                </a:lnTo>
                <a:lnTo>
                  <a:pt x="1210899" y="325749"/>
                </a:lnTo>
                <a:lnTo>
                  <a:pt x="1221356" y="363824"/>
                </a:lnTo>
                <a:lnTo>
                  <a:pt x="1224825" y="405432"/>
                </a:lnTo>
                <a:lnTo>
                  <a:pt x="1221356" y="447054"/>
                </a:lnTo>
                <a:lnTo>
                  <a:pt x="1210899" y="485220"/>
                </a:lnTo>
                <a:lnTo>
                  <a:pt x="1193373" y="519931"/>
                </a:lnTo>
                <a:lnTo>
                  <a:pt x="1168701" y="551187"/>
                </a:lnTo>
                <a:lnTo>
                  <a:pt x="1138676" y="576958"/>
                </a:lnTo>
                <a:lnTo>
                  <a:pt x="1105038" y="595269"/>
                </a:lnTo>
                <a:lnTo>
                  <a:pt x="1067631" y="606198"/>
                </a:lnTo>
                <a:lnTo>
                  <a:pt x="1026297" y="609824"/>
                </a:lnTo>
                <a:lnTo>
                  <a:pt x="1143481" y="609824"/>
                </a:lnTo>
                <a:lnTo>
                  <a:pt x="1192156" y="572966"/>
                </a:lnTo>
                <a:lnTo>
                  <a:pt x="1221225" y="537012"/>
                </a:lnTo>
                <a:lnTo>
                  <a:pt x="1241892" y="497052"/>
                </a:lnTo>
                <a:lnTo>
                  <a:pt x="1254235" y="453166"/>
                </a:lnTo>
                <a:lnTo>
                  <a:pt x="1258332" y="405432"/>
                </a:lnTo>
                <a:lnTo>
                  <a:pt x="1254235" y="357829"/>
                </a:lnTo>
                <a:lnTo>
                  <a:pt x="1241892" y="314231"/>
                </a:lnTo>
                <a:lnTo>
                  <a:pt x="1221225" y="274559"/>
                </a:lnTo>
                <a:lnTo>
                  <a:pt x="1192156" y="238736"/>
                </a:lnTo>
                <a:lnTo>
                  <a:pt x="1156816" y="209051"/>
                </a:lnTo>
                <a:lnTo>
                  <a:pt x="1143481" y="201878"/>
                </a:lnTo>
                <a:close/>
              </a:path>
              <a:path w="2762250" h="641350">
                <a:moveTo>
                  <a:pt x="1301733" y="181774"/>
                </a:moveTo>
                <a:lnTo>
                  <a:pt x="1265714" y="181774"/>
                </a:lnTo>
                <a:lnTo>
                  <a:pt x="1463404" y="629090"/>
                </a:lnTo>
                <a:lnTo>
                  <a:pt x="1480157" y="629090"/>
                </a:lnTo>
                <a:lnTo>
                  <a:pt x="1505702" y="571291"/>
                </a:lnTo>
                <a:lnTo>
                  <a:pt x="1471781" y="571291"/>
                </a:lnTo>
                <a:lnTo>
                  <a:pt x="1301733" y="181774"/>
                </a:lnTo>
                <a:close/>
              </a:path>
              <a:path w="2762250" h="641350">
                <a:moveTo>
                  <a:pt x="1677848" y="181774"/>
                </a:moveTo>
                <a:lnTo>
                  <a:pt x="1640990" y="181774"/>
                </a:lnTo>
                <a:lnTo>
                  <a:pt x="1471781" y="571291"/>
                </a:lnTo>
                <a:lnTo>
                  <a:pt x="1505702" y="571291"/>
                </a:lnTo>
                <a:lnTo>
                  <a:pt x="1677848" y="181774"/>
                </a:lnTo>
                <a:close/>
              </a:path>
              <a:path w="2762250" h="641350">
                <a:moveTo>
                  <a:pt x="1906316" y="170884"/>
                </a:moveTo>
                <a:lnTo>
                  <a:pt x="1860610" y="175112"/>
                </a:lnTo>
                <a:lnTo>
                  <a:pt x="1818989" y="187742"/>
                </a:lnTo>
                <a:lnTo>
                  <a:pt x="1781450" y="208697"/>
                </a:lnTo>
                <a:lnTo>
                  <a:pt x="1747996" y="237898"/>
                </a:lnTo>
                <a:lnTo>
                  <a:pt x="1720510" y="273237"/>
                </a:lnTo>
                <a:lnTo>
                  <a:pt x="1700877" y="312660"/>
                </a:lnTo>
                <a:lnTo>
                  <a:pt x="1689097" y="356167"/>
                </a:lnTo>
                <a:lnTo>
                  <a:pt x="1685240" y="402919"/>
                </a:lnTo>
                <a:lnTo>
                  <a:pt x="1685239" y="404595"/>
                </a:lnTo>
                <a:lnTo>
                  <a:pt x="1689097" y="451988"/>
                </a:lnTo>
                <a:lnTo>
                  <a:pt x="1700877" y="496215"/>
                </a:lnTo>
                <a:lnTo>
                  <a:pt x="1720510" y="536515"/>
                </a:lnTo>
                <a:lnTo>
                  <a:pt x="1747996" y="572966"/>
                </a:lnTo>
                <a:lnTo>
                  <a:pt x="1781922" y="602651"/>
                </a:lnTo>
                <a:lnTo>
                  <a:pt x="1819617" y="623855"/>
                </a:lnTo>
                <a:lnTo>
                  <a:pt x="1861082" y="636577"/>
                </a:lnTo>
                <a:lnTo>
                  <a:pt x="1906316" y="640818"/>
                </a:lnTo>
                <a:lnTo>
                  <a:pt x="1954304" y="635725"/>
                </a:lnTo>
                <a:lnTo>
                  <a:pt x="1998111" y="620982"/>
                </a:lnTo>
                <a:lnTo>
                  <a:pt x="2016398" y="609824"/>
                </a:lnTo>
                <a:lnTo>
                  <a:pt x="1905478" y="609824"/>
                </a:lnTo>
                <a:lnTo>
                  <a:pt x="1866513" y="606198"/>
                </a:lnTo>
                <a:lnTo>
                  <a:pt x="1799578" y="576958"/>
                </a:lnTo>
                <a:lnTo>
                  <a:pt x="1771451" y="551187"/>
                </a:lnTo>
                <a:lnTo>
                  <a:pt x="1748362" y="519800"/>
                </a:lnTo>
                <a:lnTo>
                  <a:pt x="1731871" y="484802"/>
                </a:lnTo>
                <a:lnTo>
                  <a:pt x="1721976" y="446347"/>
                </a:lnTo>
                <a:lnTo>
                  <a:pt x="1718678" y="404595"/>
                </a:lnTo>
                <a:lnTo>
                  <a:pt x="1721976" y="362986"/>
                </a:lnTo>
                <a:lnTo>
                  <a:pt x="1731871" y="324911"/>
                </a:lnTo>
                <a:lnTo>
                  <a:pt x="1748362" y="290449"/>
                </a:lnTo>
                <a:lnTo>
                  <a:pt x="1771451" y="259677"/>
                </a:lnTo>
                <a:lnTo>
                  <a:pt x="1831056" y="216433"/>
                </a:lnTo>
                <a:lnTo>
                  <a:pt x="1830899" y="216433"/>
                </a:lnTo>
                <a:lnTo>
                  <a:pt x="1866471" y="205504"/>
                </a:lnTo>
                <a:lnTo>
                  <a:pt x="1905478" y="201878"/>
                </a:lnTo>
                <a:lnTo>
                  <a:pt x="2018277" y="201878"/>
                </a:lnTo>
                <a:lnTo>
                  <a:pt x="1998473" y="190077"/>
                </a:lnTo>
                <a:lnTo>
                  <a:pt x="1954626" y="175796"/>
                </a:lnTo>
                <a:lnTo>
                  <a:pt x="1906316" y="170884"/>
                </a:lnTo>
                <a:close/>
              </a:path>
              <a:path w="2762250" h="641350">
                <a:moveTo>
                  <a:pt x="2128299" y="526894"/>
                </a:moveTo>
                <a:lnTo>
                  <a:pt x="2094792" y="526894"/>
                </a:lnTo>
                <a:lnTo>
                  <a:pt x="2094792" y="629928"/>
                </a:lnTo>
                <a:lnTo>
                  <a:pt x="2128299" y="629928"/>
                </a:lnTo>
                <a:lnTo>
                  <a:pt x="2128299" y="526894"/>
                </a:lnTo>
                <a:close/>
              </a:path>
              <a:path w="2762250" h="641350">
                <a:moveTo>
                  <a:pt x="2018277" y="201878"/>
                </a:moveTo>
                <a:lnTo>
                  <a:pt x="1905478" y="201878"/>
                </a:lnTo>
                <a:lnTo>
                  <a:pt x="1945202" y="205504"/>
                </a:lnTo>
                <a:lnTo>
                  <a:pt x="1981392" y="216433"/>
                </a:lnTo>
                <a:lnTo>
                  <a:pt x="2042856" y="260515"/>
                </a:lnTo>
                <a:lnTo>
                  <a:pt x="2067044" y="291483"/>
                </a:lnTo>
                <a:lnTo>
                  <a:pt x="2094687" y="362528"/>
                </a:lnTo>
                <a:lnTo>
                  <a:pt x="2098142" y="402919"/>
                </a:lnTo>
                <a:lnTo>
                  <a:pt x="2094687" y="444554"/>
                </a:lnTo>
                <a:lnTo>
                  <a:pt x="2084321" y="482812"/>
                </a:lnTo>
                <a:lnTo>
                  <a:pt x="2067044" y="517772"/>
                </a:lnTo>
                <a:lnTo>
                  <a:pt x="2042856" y="549512"/>
                </a:lnTo>
                <a:lnTo>
                  <a:pt x="2013970" y="575898"/>
                </a:lnTo>
                <a:lnTo>
                  <a:pt x="1945202" y="606054"/>
                </a:lnTo>
                <a:lnTo>
                  <a:pt x="1905478" y="609824"/>
                </a:lnTo>
                <a:lnTo>
                  <a:pt x="2016398" y="609824"/>
                </a:lnTo>
                <a:lnTo>
                  <a:pt x="2036771" y="597393"/>
                </a:lnTo>
                <a:lnTo>
                  <a:pt x="2069320" y="565762"/>
                </a:lnTo>
                <a:lnTo>
                  <a:pt x="2094792" y="526894"/>
                </a:lnTo>
                <a:lnTo>
                  <a:pt x="2128299" y="526894"/>
                </a:lnTo>
                <a:lnTo>
                  <a:pt x="2128299" y="282295"/>
                </a:lnTo>
                <a:lnTo>
                  <a:pt x="2094792" y="282295"/>
                </a:lnTo>
                <a:lnTo>
                  <a:pt x="2069400" y="244010"/>
                </a:lnTo>
                <a:lnTo>
                  <a:pt x="2037013" y="213043"/>
                </a:lnTo>
                <a:lnTo>
                  <a:pt x="2018277" y="201878"/>
                </a:lnTo>
                <a:close/>
              </a:path>
              <a:path w="2762250" h="641350">
                <a:moveTo>
                  <a:pt x="2128299" y="181774"/>
                </a:moveTo>
                <a:lnTo>
                  <a:pt x="2094792" y="181774"/>
                </a:lnTo>
                <a:lnTo>
                  <a:pt x="2094792" y="282295"/>
                </a:lnTo>
                <a:lnTo>
                  <a:pt x="2128299" y="282295"/>
                </a:lnTo>
                <a:lnTo>
                  <a:pt x="2128299" y="181774"/>
                </a:lnTo>
                <a:close/>
              </a:path>
              <a:path w="2762250" h="641350">
                <a:moveTo>
                  <a:pt x="2269138" y="181774"/>
                </a:moveTo>
                <a:lnTo>
                  <a:pt x="2237307" y="181774"/>
                </a:lnTo>
                <a:lnTo>
                  <a:pt x="2237307" y="629928"/>
                </a:lnTo>
                <a:lnTo>
                  <a:pt x="2270814" y="629928"/>
                </a:lnTo>
                <a:lnTo>
                  <a:pt x="2270814" y="376951"/>
                </a:lnTo>
                <a:lnTo>
                  <a:pt x="2278314" y="315639"/>
                </a:lnTo>
                <a:lnTo>
                  <a:pt x="2297614" y="271405"/>
                </a:lnTo>
                <a:lnTo>
                  <a:pt x="2269138" y="271405"/>
                </a:lnTo>
                <a:lnTo>
                  <a:pt x="2269138" y="181774"/>
                </a:lnTo>
                <a:close/>
              </a:path>
              <a:path w="2762250" h="641350">
                <a:moveTo>
                  <a:pt x="2537127" y="201041"/>
                </a:moveTo>
                <a:lnTo>
                  <a:pt x="2433322" y="201041"/>
                </a:lnTo>
                <a:lnTo>
                  <a:pt x="2483133" y="208345"/>
                </a:lnTo>
                <a:lnTo>
                  <a:pt x="2523415" y="229320"/>
                </a:lnTo>
                <a:lnTo>
                  <a:pt x="2553283" y="262559"/>
                </a:lnTo>
                <a:lnTo>
                  <a:pt x="2571853" y="306654"/>
                </a:lnTo>
                <a:lnTo>
                  <a:pt x="2578239" y="360198"/>
                </a:lnTo>
                <a:lnTo>
                  <a:pt x="2578239" y="629928"/>
                </a:lnTo>
                <a:lnTo>
                  <a:pt x="2611746" y="629928"/>
                </a:lnTo>
                <a:lnTo>
                  <a:pt x="2611746" y="360198"/>
                </a:lnTo>
                <a:lnTo>
                  <a:pt x="2608592" y="317490"/>
                </a:lnTo>
                <a:lnTo>
                  <a:pt x="2599076" y="279886"/>
                </a:lnTo>
                <a:lnTo>
                  <a:pt x="2583121" y="247466"/>
                </a:lnTo>
                <a:lnTo>
                  <a:pt x="2560648" y="220307"/>
                </a:lnTo>
                <a:lnTo>
                  <a:pt x="2537127" y="201041"/>
                </a:lnTo>
                <a:close/>
              </a:path>
              <a:path w="2762250" h="641350">
                <a:moveTo>
                  <a:pt x="2433322" y="170047"/>
                </a:moveTo>
                <a:lnTo>
                  <a:pt x="2375981" y="176342"/>
                </a:lnTo>
                <a:lnTo>
                  <a:pt x="2329556" y="195282"/>
                </a:lnTo>
                <a:lnTo>
                  <a:pt x="2293968" y="226943"/>
                </a:lnTo>
                <a:lnTo>
                  <a:pt x="2269138" y="271405"/>
                </a:lnTo>
                <a:lnTo>
                  <a:pt x="2297614" y="271405"/>
                </a:lnTo>
                <a:lnTo>
                  <a:pt x="2298426" y="269543"/>
                </a:lnTo>
                <a:lnTo>
                  <a:pt x="2327566" y="236851"/>
                </a:lnTo>
                <a:lnTo>
                  <a:pt x="2362151" y="215746"/>
                </a:lnTo>
                <a:lnTo>
                  <a:pt x="2398597" y="204414"/>
                </a:lnTo>
                <a:lnTo>
                  <a:pt x="2433322" y="201041"/>
                </a:lnTo>
                <a:lnTo>
                  <a:pt x="2537127" y="201041"/>
                </a:lnTo>
                <a:lnTo>
                  <a:pt x="2533803" y="198318"/>
                </a:lnTo>
                <a:lnTo>
                  <a:pt x="2503582" y="182612"/>
                </a:lnTo>
                <a:lnTo>
                  <a:pt x="2470062" y="173188"/>
                </a:lnTo>
                <a:lnTo>
                  <a:pt x="2433322" y="170047"/>
                </a:lnTo>
                <a:close/>
              </a:path>
              <a:path w="2762250" h="641350">
                <a:moveTo>
                  <a:pt x="2727639" y="38532"/>
                </a:moveTo>
                <a:lnTo>
                  <a:pt x="2714014" y="41202"/>
                </a:lnTo>
                <a:lnTo>
                  <a:pt x="2702823" y="48584"/>
                </a:lnTo>
                <a:lnTo>
                  <a:pt x="2695245" y="59736"/>
                </a:lnTo>
                <a:lnTo>
                  <a:pt x="2692457" y="73715"/>
                </a:lnTo>
                <a:lnTo>
                  <a:pt x="2695245" y="87209"/>
                </a:lnTo>
                <a:lnTo>
                  <a:pt x="2702823" y="98112"/>
                </a:lnTo>
                <a:lnTo>
                  <a:pt x="2714014" y="105402"/>
                </a:lnTo>
                <a:lnTo>
                  <a:pt x="2727639" y="108059"/>
                </a:lnTo>
                <a:lnTo>
                  <a:pt x="2741133" y="105402"/>
                </a:lnTo>
                <a:lnTo>
                  <a:pt x="2752036" y="98112"/>
                </a:lnTo>
                <a:lnTo>
                  <a:pt x="2759326" y="87209"/>
                </a:lnTo>
                <a:lnTo>
                  <a:pt x="2761983" y="73715"/>
                </a:lnTo>
                <a:lnTo>
                  <a:pt x="2759326" y="59736"/>
                </a:lnTo>
                <a:lnTo>
                  <a:pt x="2752036" y="48584"/>
                </a:lnTo>
                <a:lnTo>
                  <a:pt x="2741133" y="41202"/>
                </a:lnTo>
                <a:lnTo>
                  <a:pt x="2727639" y="38532"/>
                </a:lnTo>
                <a:close/>
              </a:path>
              <a:path w="2762250" h="641350">
                <a:moveTo>
                  <a:pt x="2743554" y="181774"/>
                </a:moveTo>
                <a:lnTo>
                  <a:pt x="2710048" y="181774"/>
                </a:lnTo>
                <a:lnTo>
                  <a:pt x="2710048" y="629928"/>
                </a:lnTo>
                <a:lnTo>
                  <a:pt x="2743554" y="629928"/>
                </a:lnTo>
                <a:lnTo>
                  <a:pt x="2743554" y="181774"/>
                </a:lnTo>
                <a:close/>
              </a:path>
            </a:pathLst>
          </a:custGeom>
          <a:solidFill>
            <a:srgbClr val="000000"/>
          </a:solidFill>
        </p:spPr>
        <p:txBody>
          <a:bodyPr wrap="square" lIns="0" tIns="0" rIns="0" bIns="0" rtlCol="0"/>
          <a:lstStyle/>
          <a:p>
            <a:endParaRPr sz="641"/>
          </a:p>
        </p:txBody>
      </p:sp>
      <p:sp>
        <p:nvSpPr>
          <p:cNvPr id="9" name="object 9"/>
          <p:cNvSpPr/>
          <p:nvPr/>
        </p:nvSpPr>
        <p:spPr>
          <a:xfrm>
            <a:off x="3044297" y="3132933"/>
            <a:ext cx="711599" cy="286199"/>
          </a:xfrm>
          <a:custGeom>
            <a:avLst/>
            <a:gdLst/>
            <a:ahLst/>
            <a:cxnLst/>
            <a:rect l="l" t="t" r="r" b="b"/>
            <a:pathLst>
              <a:path w="1564640" h="629284">
                <a:moveTo>
                  <a:pt x="274756" y="0"/>
                </a:moveTo>
                <a:lnTo>
                  <a:pt x="247112" y="0"/>
                </a:lnTo>
                <a:lnTo>
                  <a:pt x="0" y="619038"/>
                </a:lnTo>
                <a:lnTo>
                  <a:pt x="56123" y="619038"/>
                </a:lnTo>
                <a:lnTo>
                  <a:pt x="129838" y="431400"/>
                </a:lnTo>
                <a:lnTo>
                  <a:pt x="445798" y="431400"/>
                </a:lnTo>
                <a:lnTo>
                  <a:pt x="426867" y="383653"/>
                </a:lnTo>
                <a:lnTo>
                  <a:pt x="146592" y="383653"/>
                </a:lnTo>
                <a:lnTo>
                  <a:pt x="260515" y="91306"/>
                </a:lnTo>
                <a:lnTo>
                  <a:pt x="310957" y="91306"/>
                </a:lnTo>
                <a:lnTo>
                  <a:pt x="274756" y="0"/>
                </a:lnTo>
                <a:close/>
              </a:path>
              <a:path w="1564640" h="629284">
                <a:moveTo>
                  <a:pt x="445798" y="431400"/>
                </a:moveTo>
                <a:lnTo>
                  <a:pt x="390354" y="431400"/>
                </a:lnTo>
                <a:lnTo>
                  <a:pt x="464069" y="619038"/>
                </a:lnTo>
                <a:lnTo>
                  <a:pt x="520193" y="619038"/>
                </a:lnTo>
                <a:lnTo>
                  <a:pt x="445798" y="431400"/>
                </a:lnTo>
                <a:close/>
              </a:path>
              <a:path w="1564640" h="629284">
                <a:moveTo>
                  <a:pt x="310957" y="91306"/>
                </a:moveTo>
                <a:lnTo>
                  <a:pt x="260515" y="91306"/>
                </a:lnTo>
                <a:lnTo>
                  <a:pt x="373601" y="383653"/>
                </a:lnTo>
                <a:lnTo>
                  <a:pt x="426867" y="383653"/>
                </a:lnTo>
                <a:lnTo>
                  <a:pt x="310957" y="91306"/>
                </a:lnTo>
                <a:close/>
              </a:path>
              <a:path w="1564640" h="629284">
                <a:moveTo>
                  <a:pt x="927452" y="215281"/>
                </a:moveTo>
                <a:lnTo>
                  <a:pt x="877191" y="215281"/>
                </a:lnTo>
                <a:lnTo>
                  <a:pt x="877191" y="472446"/>
                </a:lnTo>
                <a:lnTo>
                  <a:pt x="882613" y="526372"/>
                </a:lnTo>
                <a:lnTo>
                  <a:pt x="898850" y="569924"/>
                </a:lnTo>
                <a:lnTo>
                  <a:pt x="925863" y="602178"/>
                </a:lnTo>
                <a:lnTo>
                  <a:pt x="963612" y="622208"/>
                </a:lnTo>
                <a:lnTo>
                  <a:pt x="1012056" y="629090"/>
                </a:lnTo>
                <a:lnTo>
                  <a:pt x="1045838" y="626721"/>
                </a:lnTo>
                <a:lnTo>
                  <a:pt x="1076871" y="619562"/>
                </a:lnTo>
                <a:lnTo>
                  <a:pt x="1105234" y="607533"/>
                </a:lnTo>
                <a:lnTo>
                  <a:pt x="1131006" y="590557"/>
                </a:lnTo>
                <a:lnTo>
                  <a:pt x="1126908" y="583018"/>
                </a:lnTo>
                <a:lnTo>
                  <a:pt x="1016245" y="583018"/>
                </a:lnTo>
                <a:lnTo>
                  <a:pt x="977280" y="576252"/>
                </a:lnTo>
                <a:lnTo>
                  <a:pt x="949545" y="555899"/>
                </a:lnTo>
                <a:lnTo>
                  <a:pt x="932962" y="521882"/>
                </a:lnTo>
                <a:lnTo>
                  <a:pt x="927452" y="474121"/>
                </a:lnTo>
                <a:lnTo>
                  <a:pt x="927452" y="215281"/>
                </a:lnTo>
                <a:close/>
              </a:path>
              <a:path w="1564640" h="629284">
                <a:moveTo>
                  <a:pt x="615976" y="170884"/>
                </a:moveTo>
                <a:lnTo>
                  <a:pt x="568228" y="170884"/>
                </a:lnTo>
                <a:lnTo>
                  <a:pt x="568228" y="619038"/>
                </a:lnTo>
                <a:lnTo>
                  <a:pt x="618489" y="619038"/>
                </a:lnTo>
                <a:lnTo>
                  <a:pt x="618489" y="363549"/>
                </a:lnTo>
                <a:lnTo>
                  <a:pt x="624104" y="311553"/>
                </a:lnTo>
                <a:lnTo>
                  <a:pt x="640496" y="268242"/>
                </a:lnTo>
                <a:lnTo>
                  <a:pt x="660828" y="242924"/>
                </a:lnTo>
                <a:lnTo>
                  <a:pt x="615976" y="242924"/>
                </a:lnTo>
                <a:lnTo>
                  <a:pt x="615976" y="170884"/>
                </a:lnTo>
                <a:close/>
              </a:path>
              <a:path w="1564640" h="629284">
                <a:moveTo>
                  <a:pt x="1110064" y="552025"/>
                </a:moveTo>
                <a:lnTo>
                  <a:pt x="1088219" y="565702"/>
                </a:lnTo>
                <a:lnTo>
                  <a:pt x="1065353" y="575375"/>
                </a:lnTo>
                <a:lnTo>
                  <a:pt x="1041388" y="581121"/>
                </a:lnTo>
                <a:lnTo>
                  <a:pt x="1016245" y="583018"/>
                </a:lnTo>
                <a:lnTo>
                  <a:pt x="1126908" y="583018"/>
                </a:lnTo>
                <a:lnTo>
                  <a:pt x="1110064" y="552025"/>
                </a:lnTo>
                <a:close/>
              </a:path>
              <a:path w="1564640" h="629284">
                <a:moveTo>
                  <a:pt x="745814" y="159157"/>
                </a:moveTo>
                <a:lnTo>
                  <a:pt x="702439" y="164353"/>
                </a:lnTo>
                <a:lnTo>
                  <a:pt x="666445" y="179994"/>
                </a:lnTo>
                <a:lnTo>
                  <a:pt x="637676" y="206158"/>
                </a:lnTo>
                <a:lnTo>
                  <a:pt x="615976" y="242924"/>
                </a:lnTo>
                <a:lnTo>
                  <a:pt x="660828" y="242924"/>
                </a:lnTo>
                <a:lnTo>
                  <a:pt x="666980" y="235264"/>
                </a:lnTo>
                <a:lnTo>
                  <a:pt x="702872" y="214269"/>
                </a:lnTo>
                <a:lnTo>
                  <a:pt x="747490" y="206904"/>
                </a:lnTo>
                <a:lnTo>
                  <a:pt x="796163" y="206904"/>
                </a:lnTo>
                <a:lnTo>
                  <a:pt x="797613" y="195099"/>
                </a:lnTo>
                <a:lnTo>
                  <a:pt x="797613" y="170884"/>
                </a:lnTo>
                <a:lnTo>
                  <a:pt x="800586" y="170884"/>
                </a:lnTo>
                <a:lnTo>
                  <a:pt x="801101" y="166696"/>
                </a:lnTo>
                <a:lnTo>
                  <a:pt x="786808" y="163398"/>
                </a:lnTo>
                <a:lnTo>
                  <a:pt x="772829" y="161042"/>
                </a:lnTo>
                <a:lnTo>
                  <a:pt x="759165" y="159628"/>
                </a:lnTo>
                <a:lnTo>
                  <a:pt x="745814" y="159157"/>
                </a:lnTo>
                <a:close/>
              </a:path>
              <a:path w="1564640" h="629284">
                <a:moveTo>
                  <a:pt x="1111739" y="170884"/>
                </a:moveTo>
                <a:lnTo>
                  <a:pt x="800586" y="170884"/>
                </a:lnTo>
                <a:lnTo>
                  <a:pt x="797613" y="195099"/>
                </a:lnTo>
                <a:lnTo>
                  <a:pt x="797613" y="215281"/>
                </a:lnTo>
                <a:lnTo>
                  <a:pt x="1111739" y="215281"/>
                </a:lnTo>
                <a:lnTo>
                  <a:pt x="1111739" y="170884"/>
                </a:lnTo>
                <a:close/>
              </a:path>
              <a:path w="1564640" h="629284">
                <a:moveTo>
                  <a:pt x="796163" y="206904"/>
                </a:moveTo>
                <a:lnTo>
                  <a:pt x="747490" y="206904"/>
                </a:lnTo>
                <a:lnTo>
                  <a:pt x="759427" y="207375"/>
                </a:lnTo>
                <a:lnTo>
                  <a:pt x="771363" y="208789"/>
                </a:lnTo>
                <a:lnTo>
                  <a:pt x="783300" y="211145"/>
                </a:lnTo>
                <a:lnTo>
                  <a:pt x="795237" y="214443"/>
                </a:lnTo>
                <a:lnTo>
                  <a:pt x="796105" y="207375"/>
                </a:lnTo>
                <a:lnTo>
                  <a:pt x="796163" y="206904"/>
                </a:lnTo>
                <a:close/>
              </a:path>
              <a:path w="1564640" h="629284">
                <a:moveTo>
                  <a:pt x="800586" y="170884"/>
                </a:moveTo>
                <a:lnTo>
                  <a:pt x="797613" y="170884"/>
                </a:lnTo>
                <a:lnTo>
                  <a:pt x="797613" y="195099"/>
                </a:lnTo>
                <a:lnTo>
                  <a:pt x="800586" y="170884"/>
                </a:lnTo>
                <a:close/>
              </a:path>
              <a:path w="1564640" h="629284">
                <a:moveTo>
                  <a:pt x="927452" y="12565"/>
                </a:moveTo>
                <a:lnTo>
                  <a:pt x="878029" y="12565"/>
                </a:lnTo>
                <a:lnTo>
                  <a:pt x="878029" y="170884"/>
                </a:lnTo>
                <a:lnTo>
                  <a:pt x="927452" y="170884"/>
                </a:lnTo>
                <a:lnTo>
                  <a:pt x="927452" y="12565"/>
                </a:lnTo>
                <a:close/>
              </a:path>
              <a:path w="1564640" h="629284">
                <a:moveTo>
                  <a:pt x="1355691" y="159995"/>
                </a:moveTo>
                <a:lnTo>
                  <a:pt x="1307931" y="164091"/>
                </a:lnTo>
                <a:lnTo>
                  <a:pt x="1265118" y="176434"/>
                </a:lnTo>
                <a:lnTo>
                  <a:pt x="1227174" y="197101"/>
                </a:lnTo>
                <a:lnTo>
                  <a:pt x="1194021" y="226171"/>
                </a:lnTo>
                <a:lnTo>
                  <a:pt x="1167150" y="261536"/>
                </a:lnTo>
                <a:lnTo>
                  <a:pt x="1148054" y="301142"/>
                </a:lnTo>
                <a:lnTo>
                  <a:pt x="1136653" y="345146"/>
                </a:lnTo>
                <a:lnTo>
                  <a:pt x="1132871" y="393705"/>
                </a:lnTo>
                <a:lnTo>
                  <a:pt x="1136109" y="437489"/>
                </a:lnTo>
                <a:lnTo>
                  <a:pt x="1146051" y="479959"/>
                </a:lnTo>
                <a:lnTo>
                  <a:pt x="1163042" y="519719"/>
                </a:lnTo>
                <a:lnTo>
                  <a:pt x="1187424" y="555375"/>
                </a:lnTo>
                <a:lnTo>
                  <a:pt x="1219542" y="585535"/>
                </a:lnTo>
                <a:lnTo>
                  <a:pt x="1259739" y="608803"/>
                </a:lnTo>
                <a:lnTo>
                  <a:pt x="1308358" y="623786"/>
                </a:lnTo>
                <a:lnTo>
                  <a:pt x="1365743" y="629090"/>
                </a:lnTo>
                <a:lnTo>
                  <a:pt x="1420166" y="624234"/>
                </a:lnTo>
                <a:lnTo>
                  <a:pt x="1471290" y="610976"/>
                </a:lnTo>
                <a:lnTo>
                  <a:pt x="1516760" y="591277"/>
                </a:lnTo>
                <a:lnTo>
                  <a:pt x="1530855" y="582181"/>
                </a:lnTo>
                <a:lnTo>
                  <a:pt x="1366581" y="582181"/>
                </a:lnTo>
                <a:lnTo>
                  <a:pt x="1315537" y="576693"/>
                </a:lnTo>
                <a:lnTo>
                  <a:pt x="1272358" y="560898"/>
                </a:lnTo>
                <a:lnTo>
                  <a:pt x="1237370" y="535795"/>
                </a:lnTo>
                <a:lnTo>
                  <a:pt x="1210898" y="502385"/>
                </a:lnTo>
                <a:lnTo>
                  <a:pt x="1193268" y="461669"/>
                </a:lnTo>
                <a:lnTo>
                  <a:pt x="1184806" y="414647"/>
                </a:lnTo>
                <a:lnTo>
                  <a:pt x="1561758" y="414647"/>
                </a:lnTo>
                <a:lnTo>
                  <a:pt x="1562858" y="400838"/>
                </a:lnTo>
                <a:lnTo>
                  <a:pt x="1563643" y="389621"/>
                </a:lnTo>
                <a:lnTo>
                  <a:pt x="1564114" y="381074"/>
                </a:lnTo>
                <a:lnTo>
                  <a:pt x="1564271" y="375276"/>
                </a:lnTo>
                <a:lnTo>
                  <a:pt x="1563735" y="368575"/>
                </a:lnTo>
                <a:lnTo>
                  <a:pt x="1184806" y="368575"/>
                </a:lnTo>
                <a:lnTo>
                  <a:pt x="1194440" y="322507"/>
                </a:lnTo>
                <a:lnTo>
                  <a:pt x="1212729" y="282884"/>
                </a:lnTo>
                <a:lnTo>
                  <a:pt x="1238836" y="250568"/>
                </a:lnTo>
                <a:lnTo>
                  <a:pt x="1271924" y="226419"/>
                </a:lnTo>
                <a:lnTo>
                  <a:pt x="1311155" y="211298"/>
                </a:lnTo>
                <a:lnTo>
                  <a:pt x="1355691" y="206067"/>
                </a:lnTo>
                <a:lnTo>
                  <a:pt x="1489475" y="206067"/>
                </a:lnTo>
                <a:lnTo>
                  <a:pt x="1473371" y="192860"/>
                </a:lnTo>
                <a:lnTo>
                  <a:pt x="1438097" y="174549"/>
                </a:lnTo>
                <a:lnTo>
                  <a:pt x="1398897" y="163620"/>
                </a:lnTo>
                <a:lnTo>
                  <a:pt x="1355691" y="159995"/>
                </a:lnTo>
                <a:close/>
              </a:path>
              <a:path w="1564640" h="629284">
                <a:moveTo>
                  <a:pt x="1530764" y="528570"/>
                </a:moveTo>
                <a:lnTo>
                  <a:pt x="1496276" y="550729"/>
                </a:lnTo>
                <a:lnTo>
                  <a:pt x="1455269" y="567626"/>
                </a:lnTo>
                <a:lnTo>
                  <a:pt x="1410964" y="578398"/>
                </a:lnTo>
                <a:lnTo>
                  <a:pt x="1366581" y="582181"/>
                </a:lnTo>
                <a:lnTo>
                  <a:pt x="1530855" y="582181"/>
                </a:lnTo>
                <a:lnTo>
                  <a:pt x="1554219" y="567103"/>
                </a:lnTo>
                <a:lnTo>
                  <a:pt x="1530764" y="528570"/>
                </a:lnTo>
                <a:close/>
              </a:path>
              <a:path w="1564640" h="629284">
                <a:moveTo>
                  <a:pt x="1489475" y="206067"/>
                </a:moveTo>
                <a:lnTo>
                  <a:pt x="1355691" y="206067"/>
                </a:lnTo>
                <a:lnTo>
                  <a:pt x="1399924" y="211298"/>
                </a:lnTo>
                <a:lnTo>
                  <a:pt x="1399235" y="211298"/>
                </a:lnTo>
                <a:lnTo>
                  <a:pt x="1437012" y="226171"/>
                </a:lnTo>
                <a:lnTo>
                  <a:pt x="1436859" y="226171"/>
                </a:lnTo>
                <a:lnTo>
                  <a:pt x="1468026" y="250057"/>
                </a:lnTo>
                <a:lnTo>
                  <a:pt x="1491642" y="282139"/>
                </a:lnTo>
                <a:lnTo>
                  <a:pt x="1506782" y="321925"/>
                </a:lnTo>
                <a:lnTo>
                  <a:pt x="1512336" y="368575"/>
                </a:lnTo>
                <a:lnTo>
                  <a:pt x="1563735" y="368575"/>
                </a:lnTo>
                <a:lnTo>
                  <a:pt x="1560515" y="328301"/>
                </a:lnTo>
                <a:lnTo>
                  <a:pt x="1549298" y="286588"/>
                </a:lnTo>
                <a:lnTo>
                  <a:pt x="1530699" y="250057"/>
                </a:lnTo>
                <a:lnTo>
                  <a:pt x="1504797" y="218632"/>
                </a:lnTo>
                <a:lnTo>
                  <a:pt x="1489475" y="206067"/>
                </a:lnTo>
                <a:close/>
              </a:path>
            </a:pathLst>
          </a:custGeom>
          <a:solidFill>
            <a:srgbClr val="000000"/>
          </a:solidFill>
        </p:spPr>
        <p:txBody>
          <a:bodyPr wrap="square" lIns="0" tIns="0" rIns="0" bIns="0" rtlCol="0"/>
          <a:lstStyle/>
          <a:p>
            <a:endParaRPr sz="641"/>
          </a:p>
        </p:txBody>
      </p:sp>
      <p:sp>
        <p:nvSpPr>
          <p:cNvPr id="10" name="object 10"/>
          <p:cNvSpPr/>
          <p:nvPr/>
        </p:nvSpPr>
        <p:spPr>
          <a:xfrm>
            <a:off x="4992594" y="3541623"/>
            <a:ext cx="817010" cy="302083"/>
          </a:xfrm>
          <a:custGeom>
            <a:avLst/>
            <a:gdLst/>
            <a:ahLst/>
            <a:cxnLst/>
            <a:rect l="l" t="t" r="r" b="b"/>
            <a:pathLst>
              <a:path w="1796415" h="664209">
                <a:moveTo>
                  <a:pt x="143241" y="33297"/>
                </a:moveTo>
                <a:lnTo>
                  <a:pt x="0" y="33297"/>
                </a:lnTo>
                <a:lnTo>
                  <a:pt x="257164" y="652336"/>
                </a:lnTo>
                <a:lnTo>
                  <a:pt x="356010" y="652336"/>
                </a:lnTo>
                <a:lnTo>
                  <a:pt x="434318" y="461347"/>
                </a:lnTo>
                <a:lnTo>
                  <a:pt x="306587" y="461347"/>
                </a:lnTo>
                <a:lnTo>
                  <a:pt x="143241" y="33297"/>
                </a:lnTo>
                <a:close/>
              </a:path>
              <a:path w="1796415" h="664209">
                <a:moveTo>
                  <a:pt x="609824" y="33297"/>
                </a:moveTo>
                <a:lnTo>
                  <a:pt x="469095" y="33297"/>
                </a:lnTo>
                <a:lnTo>
                  <a:pt x="306587" y="461347"/>
                </a:lnTo>
                <a:lnTo>
                  <a:pt x="434318" y="461347"/>
                </a:lnTo>
                <a:lnTo>
                  <a:pt x="609824" y="33297"/>
                </a:lnTo>
                <a:close/>
              </a:path>
              <a:path w="1796415" h="664209">
                <a:moveTo>
                  <a:pt x="696340" y="0"/>
                </a:moveTo>
                <a:lnTo>
                  <a:pt x="668408" y="5183"/>
                </a:lnTo>
                <a:lnTo>
                  <a:pt x="644404" y="20732"/>
                </a:lnTo>
                <a:lnTo>
                  <a:pt x="628855" y="44252"/>
                </a:lnTo>
                <a:lnTo>
                  <a:pt x="623672" y="71934"/>
                </a:lnTo>
                <a:lnTo>
                  <a:pt x="628855" y="99774"/>
                </a:lnTo>
                <a:lnTo>
                  <a:pt x="644404" y="123765"/>
                </a:lnTo>
                <a:lnTo>
                  <a:pt x="668408" y="139315"/>
                </a:lnTo>
                <a:lnTo>
                  <a:pt x="696340" y="144498"/>
                </a:lnTo>
                <a:lnTo>
                  <a:pt x="724271" y="139315"/>
                </a:lnTo>
                <a:lnTo>
                  <a:pt x="748275" y="123765"/>
                </a:lnTo>
                <a:lnTo>
                  <a:pt x="763824" y="99774"/>
                </a:lnTo>
                <a:lnTo>
                  <a:pt x="769008" y="71934"/>
                </a:lnTo>
                <a:lnTo>
                  <a:pt x="763824" y="44252"/>
                </a:lnTo>
                <a:lnTo>
                  <a:pt x="748275" y="20732"/>
                </a:lnTo>
                <a:lnTo>
                  <a:pt x="724271" y="5183"/>
                </a:lnTo>
                <a:lnTo>
                  <a:pt x="696340" y="0"/>
                </a:lnTo>
                <a:close/>
              </a:path>
              <a:path w="1796415" h="664209">
                <a:moveTo>
                  <a:pt x="754977" y="195805"/>
                </a:moveTo>
                <a:lnTo>
                  <a:pt x="636865" y="195805"/>
                </a:lnTo>
                <a:lnTo>
                  <a:pt x="636865" y="652336"/>
                </a:lnTo>
                <a:lnTo>
                  <a:pt x="754977" y="652336"/>
                </a:lnTo>
                <a:lnTo>
                  <a:pt x="754977" y="195805"/>
                </a:lnTo>
                <a:close/>
              </a:path>
              <a:path w="1796415" h="664209">
                <a:moveTo>
                  <a:pt x="942242" y="195805"/>
                </a:moveTo>
                <a:lnTo>
                  <a:pt x="826643" y="195805"/>
                </a:lnTo>
                <a:lnTo>
                  <a:pt x="826643" y="652336"/>
                </a:lnTo>
                <a:lnTo>
                  <a:pt x="944755" y="652336"/>
                </a:lnTo>
                <a:lnTo>
                  <a:pt x="944755" y="407736"/>
                </a:lnTo>
                <a:lnTo>
                  <a:pt x="952281" y="361049"/>
                </a:lnTo>
                <a:lnTo>
                  <a:pt x="973550" y="324492"/>
                </a:lnTo>
                <a:lnTo>
                  <a:pt x="1006598" y="300658"/>
                </a:lnTo>
                <a:lnTo>
                  <a:pt x="1049464" y="292137"/>
                </a:lnTo>
                <a:lnTo>
                  <a:pt x="1250714" y="292137"/>
                </a:lnTo>
                <a:lnTo>
                  <a:pt x="1234576" y="259835"/>
                </a:lnTo>
                <a:lnTo>
                  <a:pt x="1234271" y="259468"/>
                </a:lnTo>
                <a:lnTo>
                  <a:pt x="942242" y="259468"/>
                </a:lnTo>
                <a:lnTo>
                  <a:pt x="942242" y="195805"/>
                </a:lnTo>
                <a:close/>
              </a:path>
              <a:path w="1796415" h="664209">
                <a:moveTo>
                  <a:pt x="1250714" y="292137"/>
                </a:moveTo>
                <a:lnTo>
                  <a:pt x="1049464" y="292137"/>
                </a:lnTo>
                <a:lnTo>
                  <a:pt x="1088900" y="299558"/>
                </a:lnTo>
                <a:lnTo>
                  <a:pt x="1119304" y="321351"/>
                </a:lnTo>
                <a:lnTo>
                  <a:pt x="1138872" y="356808"/>
                </a:lnTo>
                <a:lnTo>
                  <a:pt x="1145796" y="405223"/>
                </a:lnTo>
                <a:lnTo>
                  <a:pt x="1145796" y="652336"/>
                </a:lnTo>
                <a:lnTo>
                  <a:pt x="1263907" y="652336"/>
                </a:lnTo>
                <a:lnTo>
                  <a:pt x="1263907" y="373391"/>
                </a:lnTo>
                <a:lnTo>
                  <a:pt x="1260622" y="330199"/>
                </a:lnTo>
                <a:lnTo>
                  <a:pt x="1250819" y="292347"/>
                </a:lnTo>
                <a:lnTo>
                  <a:pt x="1250714" y="292137"/>
                </a:lnTo>
                <a:close/>
              </a:path>
              <a:path w="1796415" h="664209">
                <a:moveTo>
                  <a:pt x="1085483" y="183240"/>
                </a:moveTo>
                <a:lnTo>
                  <a:pt x="1039307" y="188907"/>
                </a:lnTo>
                <a:lnTo>
                  <a:pt x="998785" y="204705"/>
                </a:lnTo>
                <a:lnTo>
                  <a:pt x="965801" y="228828"/>
                </a:lnTo>
                <a:lnTo>
                  <a:pt x="942242" y="259468"/>
                </a:lnTo>
                <a:lnTo>
                  <a:pt x="1234271" y="259468"/>
                </a:lnTo>
                <a:lnTo>
                  <a:pt x="1211972" y="232663"/>
                </a:lnTo>
                <a:lnTo>
                  <a:pt x="1184669" y="211158"/>
                </a:lnTo>
                <a:lnTo>
                  <a:pt x="1154587" y="195805"/>
                </a:lnTo>
                <a:lnTo>
                  <a:pt x="1154753" y="195805"/>
                </a:lnTo>
                <a:lnTo>
                  <a:pt x="1121268" y="186368"/>
                </a:lnTo>
                <a:lnTo>
                  <a:pt x="1085483" y="183240"/>
                </a:lnTo>
                <a:close/>
              </a:path>
              <a:path w="1796415" h="664209">
                <a:moveTo>
                  <a:pt x="1551713" y="183240"/>
                </a:moveTo>
                <a:lnTo>
                  <a:pt x="1500667" y="187638"/>
                </a:lnTo>
                <a:lnTo>
                  <a:pt x="1454334" y="200831"/>
                </a:lnTo>
                <a:lnTo>
                  <a:pt x="1412712" y="222820"/>
                </a:lnTo>
                <a:lnTo>
                  <a:pt x="1375802" y="253604"/>
                </a:lnTo>
                <a:lnTo>
                  <a:pt x="1345633" y="290187"/>
                </a:lnTo>
                <a:lnTo>
                  <a:pt x="1324180" y="330775"/>
                </a:lnTo>
                <a:lnTo>
                  <a:pt x="1311367" y="375289"/>
                </a:lnTo>
                <a:lnTo>
                  <a:pt x="1307113" y="423652"/>
                </a:lnTo>
                <a:lnTo>
                  <a:pt x="1311367" y="472498"/>
                </a:lnTo>
                <a:lnTo>
                  <a:pt x="1324180" y="517261"/>
                </a:lnTo>
                <a:lnTo>
                  <a:pt x="1345633" y="557941"/>
                </a:lnTo>
                <a:lnTo>
                  <a:pt x="1375802" y="594536"/>
                </a:lnTo>
                <a:lnTo>
                  <a:pt x="1412712" y="624837"/>
                </a:lnTo>
                <a:lnTo>
                  <a:pt x="1454334" y="646577"/>
                </a:lnTo>
                <a:lnTo>
                  <a:pt x="1500667" y="659678"/>
                </a:lnTo>
                <a:lnTo>
                  <a:pt x="1551713" y="664063"/>
                </a:lnTo>
                <a:lnTo>
                  <a:pt x="1602758" y="659678"/>
                </a:lnTo>
                <a:lnTo>
                  <a:pt x="1649092" y="646577"/>
                </a:lnTo>
                <a:lnTo>
                  <a:pt x="1690714" y="624837"/>
                </a:lnTo>
                <a:lnTo>
                  <a:pt x="1727624" y="594536"/>
                </a:lnTo>
                <a:lnTo>
                  <a:pt x="1757793" y="557941"/>
                </a:lnTo>
                <a:lnTo>
                  <a:pt x="1759698" y="554328"/>
                </a:lnTo>
                <a:lnTo>
                  <a:pt x="1551713" y="554328"/>
                </a:lnTo>
                <a:lnTo>
                  <a:pt x="1525797" y="551972"/>
                </a:lnTo>
                <a:lnTo>
                  <a:pt x="1480563" y="533125"/>
                </a:lnTo>
                <a:lnTo>
                  <a:pt x="1445368" y="496215"/>
                </a:lnTo>
                <a:lnTo>
                  <a:pt x="1427436" y="449724"/>
                </a:lnTo>
                <a:lnTo>
                  <a:pt x="1425224" y="423652"/>
                </a:lnTo>
                <a:lnTo>
                  <a:pt x="1427436" y="397592"/>
                </a:lnTo>
                <a:lnTo>
                  <a:pt x="1445368" y="351442"/>
                </a:lnTo>
                <a:lnTo>
                  <a:pt x="1480563" y="315016"/>
                </a:lnTo>
                <a:lnTo>
                  <a:pt x="1525797" y="296169"/>
                </a:lnTo>
                <a:lnTo>
                  <a:pt x="1551713" y="293813"/>
                </a:lnTo>
                <a:lnTo>
                  <a:pt x="1759709" y="293813"/>
                </a:lnTo>
                <a:lnTo>
                  <a:pt x="1757793" y="290187"/>
                </a:lnTo>
                <a:lnTo>
                  <a:pt x="1727624" y="253604"/>
                </a:lnTo>
                <a:lnTo>
                  <a:pt x="1690714" y="222820"/>
                </a:lnTo>
                <a:lnTo>
                  <a:pt x="1649092" y="200831"/>
                </a:lnTo>
                <a:lnTo>
                  <a:pt x="1602758" y="187638"/>
                </a:lnTo>
                <a:lnTo>
                  <a:pt x="1551713" y="183240"/>
                </a:lnTo>
                <a:close/>
              </a:path>
              <a:path w="1796415" h="664209">
                <a:moveTo>
                  <a:pt x="1759709" y="293813"/>
                </a:moveTo>
                <a:lnTo>
                  <a:pt x="1551713" y="293813"/>
                </a:lnTo>
                <a:lnTo>
                  <a:pt x="1577497" y="296169"/>
                </a:lnTo>
                <a:lnTo>
                  <a:pt x="1600926" y="303236"/>
                </a:lnTo>
                <a:lnTo>
                  <a:pt x="1641343" y="331508"/>
                </a:lnTo>
                <a:lnTo>
                  <a:pt x="1668882" y="373496"/>
                </a:lnTo>
                <a:lnTo>
                  <a:pt x="1678201" y="423652"/>
                </a:lnTo>
                <a:lnTo>
                  <a:pt x="1675858" y="449724"/>
                </a:lnTo>
                <a:lnTo>
                  <a:pt x="1657351" y="496215"/>
                </a:lnTo>
                <a:lnTo>
                  <a:pt x="1622156" y="533125"/>
                </a:lnTo>
                <a:lnTo>
                  <a:pt x="1577497" y="551972"/>
                </a:lnTo>
                <a:lnTo>
                  <a:pt x="1551713" y="554328"/>
                </a:lnTo>
                <a:lnTo>
                  <a:pt x="1759698" y="554328"/>
                </a:lnTo>
                <a:lnTo>
                  <a:pt x="1779245" y="517261"/>
                </a:lnTo>
                <a:lnTo>
                  <a:pt x="1792059" y="472498"/>
                </a:lnTo>
                <a:lnTo>
                  <a:pt x="1796313" y="423652"/>
                </a:lnTo>
                <a:lnTo>
                  <a:pt x="1792059" y="375289"/>
                </a:lnTo>
                <a:lnTo>
                  <a:pt x="1779245" y="330775"/>
                </a:lnTo>
                <a:lnTo>
                  <a:pt x="1759709" y="293813"/>
                </a:lnTo>
                <a:close/>
              </a:path>
            </a:pathLst>
          </a:custGeom>
          <a:solidFill>
            <a:srgbClr val="000000"/>
          </a:solidFill>
        </p:spPr>
        <p:txBody>
          <a:bodyPr wrap="square" lIns="0" tIns="0" rIns="0" bIns="0" rtlCol="0"/>
          <a:lstStyle/>
          <a:p>
            <a:endParaRPr sz="641"/>
          </a:p>
        </p:txBody>
      </p:sp>
      <p:pic>
        <p:nvPicPr>
          <p:cNvPr id="11" name="object 11"/>
          <p:cNvPicPr/>
          <p:nvPr/>
        </p:nvPicPr>
        <p:blipFill>
          <a:blip r:embed="rId2" cstate="print"/>
          <a:stretch>
            <a:fillRect/>
          </a:stretch>
        </p:blipFill>
        <p:spPr>
          <a:xfrm>
            <a:off x="2175488" y="2592942"/>
            <a:ext cx="1798918" cy="503227"/>
          </a:xfrm>
          <a:prstGeom prst="rect">
            <a:avLst/>
          </a:prstGeom>
        </p:spPr>
      </p:pic>
      <p:sp>
        <p:nvSpPr>
          <p:cNvPr id="12" name="object 12"/>
          <p:cNvSpPr/>
          <p:nvPr/>
        </p:nvSpPr>
        <p:spPr>
          <a:xfrm>
            <a:off x="822080" y="3336850"/>
            <a:ext cx="2081081" cy="384968"/>
          </a:xfrm>
          <a:custGeom>
            <a:avLst/>
            <a:gdLst/>
            <a:ahLst/>
            <a:cxnLst/>
            <a:rect l="l" t="t" r="r" b="b"/>
            <a:pathLst>
              <a:path w="4575810" h="846454">
                <a:moveTo>
                  <a:pt x="337581" y="33297"/>
                </a:moveTo>
                <a:lnTo>
                  <a:pt x="236223" y="33297"/>
                </a:lnTo>
                <a:lnTo>
                  <a:pt x="0" y="652336"/>
                </a:lnTo>
                <a:lnTo>
                  <a:pt x="129838" y="652336"/>
                </a:lnTo>
                <a:lnTo>
                  <a:pt x="177586" y="518308"/>
                </a:lnTo>
                <a:lnTo>
                  <a:pt x="520034" y="518308"/>
                </a:lnTo>
                <a:lnTo>
                  <a:pt x="478439" y="407736"/>
                </a:lnTo>
                <a:lnTo>
                  <a:pt x="212768" y="407736"/>
                </a:lnTo>
                <a:lnTo>
                  <a:pt x="286483" y="201669"/>
                </a:lnTo>
                <a:lnTo>
                  <a:pt x="400920" y="201669"/>
                </a:lnTo>
                <a:lnTo>
                  <a:pt x="337581" y="33297"/>
                </a:lnTo>
                <a:close/>
              </a:path>
              <a:path w="4575810" h="846454">
                <a:moveTo>
                  <a:pt x="520034" y="518308"/>
                </a:moveTo>
                <a:lnTo>
                  <a:pt x="393705" y="518308"/>
                </a:lnTo>
                <a:lnTo>
                  <a:pt x="439777" y="652336"/>
                </a:lnTo>
                <a:lnTo>
                  <a:pt x="570453" y="652336"/>
                </a:lnTo>
                <a:lnTo>
                  <a:pt x="520034" y="518308"/>
                </a:lnTo>
                <a:close/>
              </a:path>
              <a:path w="4575810" h="846454">
                <a:moveTo>
                  <a:pt x="400920" y="201669"/>
                </a:moveTo>
                <a:lnTo>
                  <a:pt x="286483" y="201669"/>
                </a:lnTo>
                <a:lnTo>
                  <a:pt x="358523" y="407736"/>
                </a:lnTo>
                <a:lnTo>
                  <a:pt x="478439" y="407736"/>
                </a:lnTo>
                <a:lnTo>
                  <a:pt x="400920" y="201669"/>
                </a:lnTo>
                <a:close/>
              </a:path>
              <a:path w="4575810" h="846454">
                <a:moveTo>
                  <a:pt x="1081334" y="294650"/>
                </a:moveTo>
                <a:lnTo>
                  <a:pt x="963223" y="294650"/>
                </a:lnTo>
                <a:lnTo>
                  <a:pt x="963223" y="483126"/>
                </a:lnTo>
                <a:lnTo>
                  <a:pt x="967741" y="537478"/>
                </a:lnTo>
                <a:lnTo>
                  <a:pt x="981217" y="582313"/>
                </a:lnTo>
                <a:lnTo>
                  <a:pt x="1003536" y="617468"/>
                </a:lnTo>
                <a:lnTo>
                  <a:pt x="1034580" y="642780"/>
                </a:lnTo>
                <a:lnTo>
                  <a:pt x="1074234" y="658087"/>
                </a:lnTo>
                <a:lnTo>
                  <a:pt x="1122380" y="663225"/>
                </a:lnTo>
                <a:lnTo>
                  <a:pt x="1160416" y="660869"/>
                </a:lnTo>
                <a:lnTo>
                  <a:pt x="1195467" y="653802"/>
                </a:lnTo>
                <a:lnTo>
                  <a:pt x="1227691" y="642022"/>
                </a:lnTo>
                <a:lnTo>
                  <a:pt x="1257245" y="625530"/>
                </a:lnTo>
                <a:lnTo>
                  <a:pt x="1230938" y="556004"/>
                </a:lnTo>
                <a:lnTo>
                  <a:pt x="1145835" y="556004"/>
                </a:lnTo>
                <a:lnTo>
                  <a:pt x="1117734" y="550978"/>
                </a:lnTo>
                <a:lnTo>
                  <a:pt x="1097564" y="535899"/>
                </a:lnTo>
                <a:lnTo>
                  <a:pt x="1085405" y="510769"/>
                </a:lnTo>
                <a:lnTo>
                  <a:pt x="1081334" y="475587"/>
                </a:lnTo>
                <a:lnTo>
                  <a:pt x="1081334" y="294650"/>
                </a:lnTo>
                <a:close/>
              </a:path>
              <a:path w="4575810" h="846454">
                <a:moveTo>
                  <a:pt x="710587" y="195805"/>
                </a:moveTo>
                <a:lnTo>
                  <a:pt x="597501" y="195805"/>
                </a:lnTo>
                <a:lnTo>
                  <a:pt x="597501" y="652336"/>
                </a:lnTo>
                <a:lnTo>
                  <a:pt x="715612" y="652336"/>
                </a:lnTo>
                <a:lnTo>
                  <a:pt x="715612" y="435379"/>
                </a:lnTo>
                <a:lnTo>
                  <a:pt x="723597" y="373849"/>
                </a:lnTo>
                <a:lnTo>
                  <a:pt x="746188" y="330775"/>
                </a:lnTo>
                <a:lnTo>
                  <a:pt x="781344" y="305448"/>
                </a:lnTo>
                <a:lnTo>
                  <a:pt x="827023" y="297163"/>
                </a:lnTo>
                <a:lnTo>
                  <a:pt x="882290" y="297163"/>
                </a:lnTo>
                <a:lnTo>
                  <a:pt x="885864" y="256955"/>
                </a:lnTo>
                <a:lnTo>
                  <a:pt x="710587" y="256955"/>
                </a:lnTo>
                <a:lnTo>
                  <a:pt x="710587" y="195805"/>
                </a:lnTo>
                <a:close/>
              </a:path>
              <a:path w="4575810" h="846454">
                <a:moveTo>
                  <a:pt x="1222063" y="532549"/>
                </a:moveTo>
                <a:lnTo>
                  <a:pt x="1201671" y="542928"/>
                </a:lnTo>
                <a:lnTo>
                  <a:pt x="1182064" y="550245"/>
                </a:lnTo>
                <a:lnTo>
                  <a:pt x="1163400" y="554577"/>
                </a:lnTo>
                <a:lnTo>
                  <a:pt x="1145835" y="556004"/>
                </a:lnTo>
                <a:lnTo>
                  <a:pt x="1230938" y="556004"/>
                </a:lnTo>
                <a:lnTo>
                  <a:pt x="1222063" y="532549"/>
                </a:lnTo>
                <a:close/>
              </a:path>
              <a:path w="4575810" h="846454">
                <a:moveTo>
                  <a:pt x="882290" y="297163"/>
                </a:moveTo>
                <a:lnTo>
                  <a:pt x="827023" y="297163"/>
                </a:lnTo>
                <a:lnTo>
                  <a:pt x="839889" y="297778"/>
                </a:lnTo>
                <a:lnTo>
                  <a:pt x="853305" y="299572"/>
                </a:lnTo>
                <a:lnTo>
                  <a:pt x="867192" y="302464"/>
                </a:lnTo>
                <a:lnTo>
                  <a:pt x="881471" y="306378"/>
                </a:lnTo>
                <a:lnTo>
                  <a:pt x="882236" y="297778"/>
                </a:lnTo>
                <a:lnTo>
                  <a:pt x="882290" y="297163"/>
                </a:lnTo>
                <a:close/>
              </a:path>
              <a:path w="4575810" h="846454">
                <a:moveTo>
                  <a:pt x="1232115" y="195805"/>
                </a:moveTo>
                <a:lnTo>
                  <a:pt x="891300" y="195805"/>
                </a:lnTo>
                <a:lnTo>
                  <a:pt x="890788" y="201564"/>
                </a:lnTo>
                <a:lnTo>
                  <a:pt x="888670" y="224587"/>
                </a:lnTo>
                <a:lnTo>
                  <a:pt x="888670" y="294650"/>
                </a:lnTo>
                <a:lnTo>
                  <a:pt x="1232115" y="294650"/>
                </a:lnTo>
                <a:lnTo>
                  <a:pt x="1232115" y="195805"/>
                </a:lnTo>
                <a:close/>
              </a:path>
              <a:path w="4575810" h="846454">
                <a:moveTo>
                  <a:pt x="836237" y="183240"/>
                </a:moveTo>
                <a:lnTo>
                  <a:pt x="796814" y="187808"/>
                </a:lnTo>
                <a:lnTo>
                  <a:pt x="762732" y="201564"/>
                </a:lnTo>
                <a:lnTo>
                  <a:pt x="733989" y="224587"/>
                </a:lnTo>
                <a:lnTo>
                  <a:pt x="710587" y="256955"/>
                </a:lnTo>
                <a:lnTo>
                  <a:pt x="885864" y="256955"/>
                </a:lnTo>
                <a:lnTo>
                  <a:pt x="888670" y="225392"/>
                </a:lnTo>
                <a:lnTo>
                  <a:pt x="888670" y="195805"/>
                </a:lnTo>
                <a:lnTo>
                  <a:pt x="891300" y="195805"/>
                </a:lnTo>
                <a:lnTo>
                  <a:pt x="891523" y="193292"/>
                </a:lnTo>
                <a:lnTo>
                  <a:pt x="877702" y="188894"/>
                </a:lnTo>
                <a:lnTo>
                  <a:pt x="863880" y="185753"/>
                </a:lnTo>
                <a:lnTo>
                  <a:pt x="850059" y="183868"/>
                </a:lnTo>
                <a:lnTo>
                  <a:pt x="836237" y="183240"/>
                </a:lnTo>
                <a:close/>
              </a:path>
              <a:path w="4575810" h="846454">
                <a:moveTo>
                  <a:pt x="891300" y="195805"/>
                </a:moveTo>
                <a:lnTo>
                  <a:pt x="888670" y="195805"/>
                </a:lnTo>
                <a:lnTo>
                  <a:pt x="888670" y="224587"/>
                </a:lnTo>
                <a:lnTo>
                  <a:pt x="890788" y="201564"/>
                </a:lnTo>
                <a:lnTo>
                  <a:pt x="891300" y="195805"/>
                </a:lnTo>
                <a:close/>
              </a:path>
              <a:path w="4575810" h="846454">
                <a:moveTo>
                  <a:pt x="1081334" y="34135"/>
                </a:moveTo>
                <a:lnTo>
                  <a:pt x="964060" y="34135"/>
                </a:lnTo>
                <a:lnTo>
                  <a:pt x="964060" y="195805"/>
                </a:lnTo>
                <a:lnTo>
                  <a:pt x="1081334" y="195805"/>
                </a:lnTo>
                <a:lnTo>
                  <a:pt x="1081334" y="34135"/>
                </a:lnTo>
                <a:close/>
              </a:path>
              <a:path w="4575810" h="846454">
                <a:moveTo>
                  <a:pt x="1340960" y="0"/>
                </a:moveTo>
                <a:lnTo>
                  <a:pt x="1313029" y="5183"/>
                </a:lnTo>
                <a:lnTo>
                  <a:pt x="1289024" y="20732"/>
                </a:lnTo>
                <a:lnTo>
                  <a:pt x="1273475" y="44252"/>
                </a:lnTo>
                <a:lnTo>
                  <a:pt x="1268292" y="71935"/>
                </a:lnTo>
                <a:lnTo>
                  <a:pt x="1273475" y="99774"/>
                </a:lnTo>
                <a:lnTo>
                  <a:pt x="1289024" y="123765"/>
                </a:lnTo>
                <a:lnTo>
                  <a:pt x="1313029" y="139315"/>
                </a:lnTo>
                <a:lnTo>
                  <a:pt x="1340960" y="144498"/>
                </a:lnTo>
                <a:lnTo>
                  <a:pt x="1368891" y="139315"/>
                </a:lnTo>
                <a:lnTo>
                  <a:pt x="1392896" y="123765"/>
                </a:lnTo>
                <a:lnTo>
                  <a:pt x="1408445" y="99774"/>
                </a:lnTo>
                <a:lnTo>
                  <a:pt x="1413628" y="71935"/>
                </a:lnTo>
                <a:lnTo>
                  <a:pt x="1408445" y="44252"/>
                </a:lnTo>
                <a:lnTo>
                  <a:pt x="1392896" y="20732"/>
                </a:lnTo>
                <a:lnTo>
                  <a:pt x="1368891" y="5183"/>
                </a:lnTo>
                <a:lnTo>
                  <a:pt x="1340960" y="0"/>
                </a:lnTo>
                <a:close/>
              </a:path>
              <a:path w="4575810" h="846454">
                <a:moveTo>
                  <a:pt x="1399597" y="195805"/>
                </a:moveTo>
                <a:lnTo>
                  <a:pt x="1281485" y="195805"/>
                </a:lnTo>
                <a:lnTo>
                  <a:pt x="1281485" y="652336"/>
                </a:lnTo>
                <a:lnTo>
                  <a:pt x="1399597" y="652336"/>
                </a:lnTo>
                <a:lnTo>
                  <a:pt x="1399597" y="195805"/>
                </a:lnTo>
                <a:close/>
              </a:path>
              <a:path w="4575810" h="846454">
                <a:moveTo>
                  <a:pt x="1513147" y="690869"/>
                </a:moveTo>
                <a:lnTo>
                  <a:pt x="1467075" y="779662"/>
                </a:lnTo>
                <a:lnTo>
                  <a:pt x="1514639" y="808731"/>
                </a:lnTo>
                <a:lnTo>
                  <a:pt x="1565502" y="829398"/>
                </a:lnTo>
                <a:lnTo>
                  <a:pt x="1619620" y="841767"/>
                </a:lnTo>
                <a:lnTo>
                  <a:pt x="1619869" y="841767"/>
                </a:lnTo>
                <a:lnTo>
                  <a:pt x="1676493" y="845838"/>
                </a:lnTo>
                <a:lnTo>
                  <a:pt x="1729881" y="841767"/>
                </a:lnTo>
                <a:lnTo>
                  <a:pt x="1778165" y="829608"/>
                </a:lnTo>
                <a:lnTo>
                  <a:pt x="1821266" y="809438"/>
                </a:lnTo>
                <a:lnTo>
                  <a:pt x="1859105" y="781337"/>
                </a:lnTo>
                <a:lnTo>
                  <a:pt x="1889890" y="746338"/>
                </a:lnTo>
                <a:lnTo>
                  <a:pt x="1890891" y="744480"/>
                </a:lnTo>
                <a:lnTo>
                  <a:pt x="1673142" y="744480"/>
                </a:lnTo>
                <a:lnTo>
                  <a:pt x="1632947" y="741168"/>
                </a:lnTo>
                <a:lnTo>
                  <a:pt x="1592831" y="731182"/>
                </a:lnTo>
                <a:lnTo>
                  <a:pt x="1552871" y="714441"/>
                </a:lnTo>
                <a:lnTo>
                  <a:pt x="1513147" y="690869"/>
                </a:lnTo>
                <a:close/>
              </a:path>
              <a:path w="4575810" h="846454">
                <a:moveTo>
                  <a:pt x="1929470" y="594536"/>
                </a:moveTo>
                <a:lnTo>
                  <a:pt x="1815546" y="594536"/>
                </a:lnTo>
                <a:lnTo>
                  <a:pt x="1815546" y="617991"/>
                </a:lnTo>
                <a:lnTo>
                  <a:pt x="1809479" y="659063"/>
                </a:lnTo>
                <a:lnTo>
                  <a:pt x="1791475" y="694360"/>
                </a:lnTo>
                <a:lnTo>
                  <a:pt x="1762351" y="721186"/>
                </a:lnTo>
                <a:lnTo>
                  <a:pt x="1722692" y="738401"/>
                </a:lnTo>
                <a:lnTo>
                  <a:pt x="1673142" y="744480"/>
                </a:lnTo>
                <a:lnTo>
                  <a:pt x="1890891" y="744480"/>
                </a:lnTo>
                <a:lnTo>
                  <a:pt x="1911878" y="705528"/>
                </a:lnTo>
                <a:lnTo>
                  <a:pt x="1924961" y="659453"/>
                </a:lnTo>
                <a:lnTo>
                  <a:pt x="1925072" y="659063"/>
                </a:lnTo>
                <a:lnTo>
                  <a:pt x="1929470" y="607101"/>
                </a:lnTo>
                <a:lnTo>
                  <a:pt x="1929470" y="594536"/>
                </a:lnTo>
                <a:close/>
              </a:path>
              <a:path w="4575810" h="846454">
                <a:moveTo>
                  <a:pt x="1679844" y="184078"/>
                </a:moveTo>
                <a:lnTo>
                  <a:pt x="1632253" y="188305"/>
                </a:lnTo>
                <a:lnTo>
                  <a:pt x="1588747" y="200936"/>
                </a:lnTo>
                <a:lnTo>
                  <a:pt x="1549324" y="221891"/>
                </a:lnTo>
                <a:lnTo>
                  <a:pt x="1513985" y="251091"/>
                </a:lnTo>
                <a:lnTo>
                  <a:pt x="1484784" y="286588"/>
                </a:lnTo>
                <a:lnTo>
                  <a:pt x="1463829" y="326482"/>
                </a:lnTo>
                <a:lnTo>
                  <a:pt x="1451199" y="370774"/>
                </a:lnTo>
                <a:lnTo>
                  <a:pt x="1446971" y="419463"/>
                </a:lnTo>
                <a:lnTo>
                  <a:pt x="1450911" y="468022"/>
                </a:lnTo>
                <a:lnTo>
                  <a:pt x="1462782" y="512026"/>
                </a:lnTo>
                <a:lnTo>
                  <a:pt x="1482664" y="551632"/>
                </a:lnTo>
                <a:lnTo>
                  <a:pt x="1510634" y="586997"/>
                </a:lnTo>
                <a:lnTo>
                  <a:pt x="1544887" y="616067"/>
                </a:lnTo>
                <a:lnTo>
                  <a:pt x="1583616" y="636734"/>
                </a:lnTo>
                <a:lnTo>
                  <a:pt x="1626900" y="649077"/>
                </a:lnTo>
                <a:lnTo>
                  <a:pt x="1674818" y="653173"/>
                </a:lnTo>
                <a:lnTo>
                  <a:pt x="1716596" y="649548"/>
                </a:lnTo>
                <a:lnTo>
                  <a:pt x="1753977" y="638619"/>
                </a:lnTo>
                <a:lnTo>
                  <a:pt x="1786961" y="620308"/>
                </a:lnTo>
                <a:lnTo>
                  <a:pt x="1815546" y="594536"/>
                </a:lnTo>
                <a:lnTo>
                  <a:pt x="1929470" y="594536"/>
                </a:lnTo>
                <a:lnTo>
                  <a:pt x="1929470" y="550140"/>
                </a:lnTo>
                <a:lnTo>
                  <a:pt x="1692409" y="550140"/>
                </a:lnTo>
                <a:lnTo>
                  <a:pt x="1666493" y="547797"/>
                </a:lnTo>
                <a:lnTo>
                  <a:pt x="1621259" y="529290"/>
                </a:lnTo>
                <a:lnTo>
                  <a:pt x="1586064" y="493806"/>
                </a:lnTo>
                <a:lnTo>
                  <a:pt x="1568132" y="447316"/>
                </a:lnTo>
                <a:lnTo>
                  <a:pt x="1565920" y="420301"/>
                </a:lnTo>
                <a:lnTo>
                  <a:pt x="1568132" y="393901"/>
                </a:lnTo>
                <a:lnTo>
                  <a:pt x="1586064" y="348327"/>
                </a:lnTo>
                <a:lnTo>
                  <a:pt x="1621259" y="312987"/>
                </a:lnTo>
                <a:lnTo>
                  <a:pt x="1666493" y="294480"/>
                </a:lnTo>
                <a:lnTo>
                  <a:pt x="1692409" y="292137"/>
                </a:lnTo>
                <a:lnTo>
                  <a:pt x="1929470" y="292137"/>
                </a:lnTo>
                <a:lnTo>
                  <a:pt x="1929470" y="246065"/>
                </a:lnTo>
                <a:lnTo>
                  <a:pt x="1820572" y="246065"/>
                </a:lnTo>
                <a:lnTo>
                  <a:pt x="1790573" y="219064"/>
                </a:lnTo>
                <a:lnTo>
                  <a:pt x="1757119" y="199679"/>
                </a:lnTo>
                <a:lnTo>
                  <a:pt x="1720209" y="187991"/>
                </a:lnTo>
                <a:lnTo>
                  <a:pt x="1679844" y="184078"/>
                </a:lnTo>
                <a:close/>
              </a:path>
              <a:path w="4575810" h="846454">
                <a:moveTo>
                  <a:pt x="1929470" y="292137"/>
                </a:moveTo>
                <a:lnTo>
                  <a:pt x="1692409" y="292137"/>
                </a:lnTo>
                <a:lnTo>
                  <a:pt x="1718324" y="294480"/>
                </a:lnTo>
                <a:lnTo>
                  <a:pt x="1742041" y="301456"/>
                </a:lnTo>
                <a:lnTo>
                  <a:pt x="1782877" y="328995"/>
                </a:lnTo>
                <a:lnTo>
                  <a:pt x="1809997" y="369936"/>
                </a:lnTo>
                <a:lnTo>
                  <a:pt x="1818827" y="419463"/>
                </a:lnTo>
                <a:lnTo>
                  <a:pt x="1818897" y="420301"/>
                </a:lnTo>
                <a:lnTo>
                  <a:pt x="1816685" y="446845"/>
                </a:lnTo>
                <a:lnTo>
                  <a:pt x="1798754" y="493335"/>
                </a:lnTo>
                <a:lnTo>
                  <a:pt x="1763558" y="529290"/>
                </a:lnTo>
                <a:lnTo>
                  <a:pt x="1718324" y="547797"/>
                </a:lnTo>
                <a:lnTo>
                  <a:pt x="1692409" y="550140"/>
                </a:lnTo>
                <a:lnTo>
                  <a:pt x="1929470" y="550140"/>
                </a:lnTo>
                <a:lnTo>
                  <a:pt x="1929470" y="292137"/>
                </a:lnTo>
                <a:close/>
              </a:path>
              <a:path w="4575810" h="846454">
                <a:moveTo>
                  <a:pt x="1929470" y="195805"/>
                </a:moveTo>
                <a:lnTo>
                  <a:pt x="1820572" y="195805"/>
                </a:lnTo>
                <a:lnTo>
                  <a:pt x="1820572" y="246065"/>
                </a:lnTo>
                <a:lnTo>
                  <a:pt x="1929470" y="246065"/>
                </a:lnTo>
                <a:lnTo>
                  <a:pt x="1929470" y="195805"/>
                </a:lnTo>
                <a:close/>
              </a:path>
              <a:path w="4575810" h="846454">
                <a:moveTo>
                  <a:pt x="2064171" y="0"/>
                </a:moveTo>
                <a:lnTo>
                  <a:pt x="2036240" y="5183"/>
                </a:lnTo>
                <a:lnTo>
                  <a:pt x="2012235" y="20732"/>
                </a:lnTo>
                <a:lnTo>
                  <a:pt x="1996686" y="44252"/>
                </a:lnTo>
                <a:lnTo>
                  <a:pt x="1991503" y="71935"/>
                </a:lnTo>
                <a:lnTo>
                  <a:pt x="1996686" y="99774"/>
                </a:lnTo>
                <a:lnTo>
                  <a:pt x="2012235" y="123765"/>
                </a:lnTo>
                <a:lnTo>
                  <a:pt x="2036240" y="139315"/>
                </a:lnTo>
                <a:lnTo>
                  <a:pt x="2064171" y="144498"/>
                </a:lnTo>
                <a:lnTo>
                  <a:pt x="2092102" y="139315"/>
                </a:lnTo>
                <a:lnTo>
                  <a:pt x="2116107" y="123765"/>
                </a:lnTo>
                <a:lnTo>
                  <a:pt x="2131656" y="99774"/>
                </a:lnTo>
                <a:lnTo>
                  <a:pt x="2136839" y="71935"/>
                </a:lnTo>
                <a:lnTo>
                  <a:pt x="2131656" y="44252"/>
                </a:lnTo>
                <a:lnTo>
                  <a:pt x="2116107" y="20732"/>
                </a:lnTo>
                <a:lnTo>
                  <a:pt x="2092102" y="5183"/>
                </a:lnTo>
                <a:lnTo>
                  <a:pt x="2064171" y="0"/>
                </a:lnTo>
                <a:close/>
              </a:path>
              <a:path w="4575810" h="846454">
                <a:moveTo>
                  <a:pt x="2122808" y="195805"/>
                </a:moveTo>
                <a:lnTo>
                  <a:pt x="2004696" y="195805"/>
                </a:lnTo>
                <a:lnTo>
                  <a:pt x="2004696" y="652336"/>
                </a:lnTo>
                <a:lnTo>
                  <a:pt x="2122808" y="652336"/>
                </a:lnTo>
                <a:lnTo>
                  <a:pt x="2122808" y="195805"/>
                </a:lnTo>
                <a:close/>
              </a:path>
              <a:path w="4575810" h="846454">
                <a:moveTo>
                  <a:pt x="2396353" y="184078"/>
                </a:moveTo>
                <a:lnTo>
                  <a:pt x="2349889" y="188318"/>
                </a:lnTo>
                <a:lnTo>
                  <a:pt x="2307351" y="201041"/>
                </a:lnTo>
                <a:lnTo>
                  <a:pt x="2268896" y="222244"/>
                </a:lnTo>
                <a:lnTo>
                  <a:pt x="2234683" y="251929"/>
                </a:lnTo>
                <a:lnTo>
                  <a:pt x="2206582" y="287569"/>
                </a:lnTo>
                <a:lnTo>
                  <a:pt x="2186412" y="327843"/>
                </a:lnTo>
                <a:lnTo>
                  <a:pt x="2174253" y="372671"/>
                </a:lnTo>
                <a:lnTo>
                  <a:pt x="2170182" y="421976"/>
                </a:lnTo>
                <a:lnTo>
                  <a:pt x="2174122" y="471438"/>
                </a:lnTo>
                <a:lnTo>
                  <a:pt x="2185993" y="516738"/>
                </a:lnTo>
                <a:lnTo>
                  <a:pt x="2205875" y="557797"/>
                </a:lnTo>
                <a:lnTo>
                  <a:pt x="2233845" y="594536"/>
                </a:lnTo>
                <a:lnTo>
                  <a:pt x="2268072" y="624706"/>
                </a:lnTo>
                <a:lnTo>
                  <a:pt x="2306618" y="646158"/>
                </a:lnTo>
                <a:lnTo>
                  <a:pt x="2349404" y="658972"/>
                </a:lnTo>
                <a:lnTo>
                  <a:pt x="2396353" y="663225"/>
                </a:lnTo>
                <a:lnTo>
                  <a:pt x="2437975" y="659286"/>
                </a:lnTo>
                <a:lnTo>
                  <a:pt x="2476141" y="647414"/>
                </a:lnTo>
                <a:lnTo>
                  <a:pt x="2510852" y="627533"/>
                </a:lnTo>
                <a:lnTo>
                  <a:pt x="2542108" y="599562"/>
                </a:lnTo>
                <a:lnTo>
                  <a:pt x="2654356" y="599562"/>
                </a:lnTo>
                <a:lnTo>
                  <a:pt x="2654356" y="556004"/>
                </a:lnTo>
                <a:lnTo>
                  <a:pt x="2415620" y="556004"/>
                </a:lnTo>
                <a:lnTo>
                  <a:pt x="2389220" y="553635"/>
                </a:lnTo>
                <a:lnTo>
                  <a:pt x="2343645" y="534447"/>
                </a:lnTo>
                <a:lnTo>
                  <a:pt x="2308437" y="497039"/>
                </a:lnTo>
                <a:lnTo>
                  <a:pt x="2290506" y="450208"/>
                </a:lnTo>
                <a:lnTo>
                  <a:pt x="2288294" y="423652"/>
                </a:lnTo>
                <a:lnTo>
                  <a:pt x="2290493" y="397579"/>
                </a:lnTo>
                <a:lnTo>
                  <a:pt x="2308084" y="351088"/>
                </a:lnTo>
                <a:lnTo>
                  <a:pt x="2342821" y="313694"/>
                </a:lnTo>
                <a:lnTo>
                  <a:pt x="2388736" y="294506"/>
                </a:lnTo>
                <a:lnTo>
                  <a:pt x="2415620" y="292137"/>
                </a:lnTo>
                <a:lnTo>
                  <a:pt x="2654356" y="292137"/>
                </a:lnTo>
                <a:lnTo>
                  <a:pt x="2654356" y="250254"/>
                </a:lnTo>
                <a:lnTo>
                  <a:pt x="2542108" y="250254"/>
                </a:lnTo>
                <a:lnTo>
                  <a:pt x="2510381" y="221184"/>
                </a:lnTo>
                <a:lnTo>
                  <a:pt x="2475513" y="200517"/>
                </a:lnTo>
                <a:lnTo>
                  <a:pt x="2437504" y="188174"/>
                </a:lnTo>
                <a:lnTo>
                  <a:pt x="2396353" y="184078"/>
                </a:lnTo>
                <a:close/>
              </a:path>
              <a:path w="4575810" h="846454">
                <a:moveTo>
                  <a:pt x="2654356" y="599562"/>
                </a:moveTo>
                <a:lnTo>
                  <a:pt x="2542108" y="599562"/>
                </a:lnTo>
                <a:lnTo>
                  <a:pt x="2542108" y="652336"/>
                </a:lnTo>
                <a:lnTo>
                  <a:pt x="2654356" y="652336"/>
                </a:lnTo>
                <a:lnTo>
                  <a:pt x="2654356" y="599562"/>
                </a:lnTo>
                <a:close/>
              </a:path>
              <a:path w="4575810" h="846454">
                <a:moveTo>
                  <a:pt x="2654356" y="292137"/>
                </a:moveTo>
                <a:lnTo>
                  <a:pt x="2415620" y="292137"/>
                </a:lnTo>
                <a:lnTo>
                  <a:pt x="2442019" y="294506"/>
                </a:lnTo>
                <a:lnTo>
                  <a:pt x="2465985" y="301666"/>
                </a:lnTo>
                <a:lnTo>
                  <a:pt x="2506926" y="330670"/>
                </a:lnTo>
                <a:lnTo>
                  <a:pt x="2534464" y="373391"/>
                </a:lnTo>
                <a:lnTo>
                  <a:pt x="2543783" y="423652"/>
                </a:lnTo>
                <a:lnTo>
                  <a:pt x="2541440" y="450208"/>
                </a:lnTo>
                <a:lnTo>
                  <a:pt x="2522933" y="497039"/>
                </a:lnTo>
                <a:lnTo>
                  <a:pt x="2487594" y="534447"/>
                </a:lnTo>
                <a:lnTo>
                  <a:pt x="2442019" y="553635"/>
                </a:lnTo>
                <a:lnTo>
                  <a:pt x="2415620" y="556004"/>
                </a:lnTo>
                <a:lnTo>
                  <a:pt x="2654356" y="556004"/>
                </a:lnTo>
                <a:lnTo>
                  <a:pt x="2654356" y="292137"/>
                </a:lnTo>
                <a:close/>
              </a:path>
              <a:path w="4575810" h="846454">
                <a:moveTo>
                  <a:pt x="2654356" y="195805"/>
                </a:moveTo>
                <a:lnTo>
                  <a:pt x="2542108" y="195805"/>
                </a:lnTo>
                <a:lnTo>
                  <a:pt x="2542108" y="250254"/>
                </a:lnTo>
                <a:lnTo>
                  <a:pt x="2654356" y="250254"/>
                </a:lnTo>
                <a:lnTo>
                  <a:pt x="2654356" y="195805"/>
                </a:lnTo>
                <a:close/>
              </a:path>
              <a:path w="4575810" h="846454">
                <a:moveTo>
                  <a:pt x="2842649" y="195805"/>
                </a:moveTo>
                <a:lnTo>
                  <a:pt x="2727050" y="195805"/>
                </a:lnTo>
                <a:lnTo>
                  <a:pt x="2727050" y="652336"/>
                </a:lnTo>
                <a:lnTo>
                  <a:pt x="2845162" y="652336"/>
                </a:lnTo>
                <a:lnTo>
                  <a:pt x="2845162" y="407736"/>
                </a:lnTo>
                <a:lnTo>
                  <a:pt x="2852688" y="361049"/>
                </a:lnTo>
                <a:lnTo>
                  <a:pt x="2873956" y="324492"/>
                </a:lnTo>
                <a:lnTo>
                  <a:pt x="2907005" y="300658"/>
                </a:lnTo>
                <a:lnTo>
                  <a:pt x="2949870" y="292137"/>
                </a:lnTo>
                <a:lnTo>
                  <a:pt x="3151121" y="292137"/>
                </a:lnTo>
                <a:lnTo>
                  <a:pt x="3134983" y="259835"/>
                </a:lnTo>
                <a:lnTo>
                  <a:pt x="3134678" y="259468"/>
                </a:lnTo>
                <a:lnTo>
                  <a:pt x="2842649" y="259468"/>
                </a:lnTo>
                <a:lnTo>
                  <a:pt x="2842649" y="195805"/>
                </a:lnTo>
                <a:close/>
              </a:path>
              <a:path w="4575810" h="846454">
                <a:moveTo>
                  <a:pt x="3151121" y="292137"/>
                </a:moveTo>
                <a:lnTo>
                  <a:pt x="2949870" y="292137"/>
                </a:lnTo>
                <a:lnTo>
                  <a:pt x="2989306" y="299558"/>
                </a:lnTo>
                <a:lnTo>
                  <a:pt x="3019711" y="321351"/>
                </a:lnTo>
                <a:lnTo>
                  <a:pt x="3039279" y="356808"/>
                </a:lnTo>
                <a:lnTo>
                  <a:pt x="3046203" y="405223"/>
                </a:lnTo>
                <a:lnTo>
                  <a:pt x="3046203" y="652336"/>
                </a:lnTo>
                <a:lnTo>
                  <a:pt x="3164314" y="652336"/>
                </a:lnTo>
                <a:lnTo>
                  <a:pt x="3164314" y="373391"/>
                </a:lnTo>
                <a:lnTo>
                  <a:pt x="3161029" y="330199"/>
                </a:lnTo>
                <a:lnTo>
                  <a:pt x="3151226" y="292347"/>
                </a:lnTo>
                <a:lnTo>
                  <a:pt x="3151121" y="292137"/>
                </a:lnTo>
                <a:close/>
              </a:path>
              <a:path w="4575810" h="846454">
                <a:moveTo>
                  <a:pt x="2985890" y="183240"/>
                </a:moveTo>
                <a:lnTo>
                  <a:pt x="2939714" y="188907"/>
                </a:lnTo>
                <a:lnTo>
                  <a:pt x="2899191" y="204705"/>
                </a:lnTo>
                <a:lnTo>
                  <a:pt x="2866208" y="228828"/>
                </a:lnTo>
                <a:lnTo>
                  <a:pt x="2842649" y="259468"/>
                </a:lnTo>
                <a:lnTo>
                  <a:pt x="3134678" y="259468"/>
                </a:lnTo>
                <a:lnTo>
                  <a:pt x="3112379" y="232663"/>
                </a:lnTo>
                <a:lnTo>
                  <a:pt x="3085076" y="211158"/>
                </a:lnTo>
                <a:lnTo>
                  <a:pt x="3054994" y="195805"/>
                </a:lnTo>
                <a:lnTo>
                  <a:pt x="3055160" y="195805"/>
                </a:lnTo>
                <a:lnTo>
                  <a:pt x="3021675" y="186368"/>
                </a:lnTo>
                <a:lnTo>
                  <a:pt x="2985890" y="183240"/>
                </a:lnTo>
                <a:close/>
              </a:path>
              <a:path w="4575810" h="846454">
                <a:moveTo>
                  <a:pt x="3433691" y="184078"/>
                </a:moveTo>
                <a:lnTo>
                  <a:pt x="3387226" y="188318"/>
                </a:lnTo>
                <a:lnTo>
                  <a:pt x="3344688" y="201041"/>
                </a:lnTo>
                <a:lnTo>
                  <a:pt x="3306234" y="222244"/>
                </a:lnTo>
                <a:lnTo>
                  <a:pt x="3272020" y="251929"/>
                </a:lnTo>
                <a:lnTo>
                  <a:pt x="3243919" y="287569"/>
                </a:lnTo>
                <a:lnTo>
                  <a:pt x="3223749" y="327843"/>
                </a:lnTo>
                <a:lnTo>
                  <a:pt x="3211590" y="372671"/>
                </a:lnTo>
                <a:lnTo>
                  <a:pt x="3207519" y="421976"/>
                </a:lnTo>
                <a:lnTo>
                  <a:pt x="3211459" y="471438"/>
                </a:lnTo>
                <a:lnTo>
                  <a:pt x="3223331" y="516738"/>
                </a:lnTo>
                <a:lnTo>
                  <a:pt x="3243212" y="557797"/>
                </a:lnTo>
                <a:lnTo>
                  <a:pt x="3271183" y="594536"/>
                </a:lnTo>
                <a:lnTo>
                  <a:pt x="3305409" y="624706"/>
                </a:lnTo>
                <a:lnTo>
                  <a:pt x="3343955" y="646158"/>
                </a:lnTo>
                <a:lnTo>
                  <a:pt x="3386742" y="658972"/>
                </a:lnTo>
                <a:lnTo>
                  <a:pt x="3433691" y="663225"/>
                </a:lnTo>
                <a:lnTo>
                  <a:pt x="3475312" y="659286"/>
                </a:lnTo>
                <a:lnTo>
                  <a:pt x="3513479" y="647414"/>
                </a:lnTo>
                <a:lnTo>
                  <a:pt x="3548190" y="627533"/>
                </a:lnTo>
                <a:lnTo>
                  <a:pt x="3579445" y="599562"/>
                </a:lnTo>
                <a:lnTo>
                  <a:pt x="3691693" y="599562"/>
                </a:lnTo>
                <a:lnTo>
                  <a:pt x="3691693" y="556004"/>
                </a:lnTo>
                <a:lnTo>
                  <a:pt x="3452957" y="556004"/>
                </a:lnTo>
                <a:lnTo>
                  <a:pt x="3426557" y="553635"/>
                </a:lnTo>
                <a:lnTo>
                  <a:pt x="3380983" y="534447"/>
                </a:lnTo>
                <a:lnTo>
                  <a:pt x="3345775" y="497039"/>
                </a:lnTo>
                <a:lnTo>
                  <a:pt x="3327843" y="450208"/>
                </a:lnTo>
                <a:lnTo>
                  <a:pt x="3325631" y="423652"/>
                </a:lnTo>
                <a:lnTo>
                  <a:pt x="3327830" y="397579"/>
                </a:lnTo>
                <a:lnTo>
                  <a:pt x="3345421" y="351088"/>
                </a:lnTo>
                <a:lnTo>
                  <a:pt x="3380158" y="313694"/>
                </a:lnTo>
                <a:lnTo>
                  <a:pt x="3426073" y="294506"/>
                </a:lnTo>
                <a:lnTo>
                  <a:pt x="3452957" y="292137"/>
                </a:lnTo>
                <a:lnTo>
                  <a:pt x="3691693" y="292137"/>
                </a:lnTo>
                <a:lnTo>
                  <a:pt x="3691693" y="250254"/>
                </a:lnTo>
                <a:lnTo>
                  <a:pt x="3579445" y="250254"/>
                </a:lnTo>
                <a:lnTo>
                  <a:pt x="3547719" y="221184"/>
                </a:lnTo>
                <a:lnTo>
                  <a:pt x="3512851" y="200517"/>
                </a:lnTo>
                <a:lnTo>
                  <a:pt x="3474841" y="188174"/>
                </a:lnTo>
                <a:lnTo>
                  <a:pt x="3433691" y="184078"/>
                </a:lnTo>
                <a:close/>
              </a:path>
              <a:path w="4575810" h="846454">
                <a:moveTo>
                  <a:pt x="3691693" y="599562"/>
                </a:moveTo>
                <a:lnTo>
                  <a:pt x="3579445" y="599562"/>
                </a:lnTo>
                <a:lnTo>
                  <a:pt x="3579445" y="652336"/>
                </a:lnTo>
                <a:lnTo>
                  <a:pt x="3691693" y="652336"/>
                </a:lnTo>
                <a:lnTo>
                  <a:pt x="3691693" y="599562"/>
                </a:lnTo>
                <a:close/>
              </a:path>
              <a:path w="4575810" h="846454">
                <a:moveTo>
                  <a:pt x="3691693" y="292137"/>
                </a:moveTo>
                <a:lnTo>
                  <a:pt x="3452957" y="292137"/>
                </a:lnTo>
                <a:lnTo>
                  <a:pt x="3479357" y="294506"/>
                </a:lnTo>
                <a:lnTo>
                  <a:pt x="3503322" y="301666"/>
                </a:lnTo>
                <a:lnTo>
                  <a:pt x="3544263" y="330670"/>
                </a:lnTo>
                <a:lnTo>
                  <a:pt x="3571802" y="373391"/>
                </a:lnTo>
                <a:lnTo>
                  <a:pt x="3581121" y="423652"/>
                </a:lnTo>
                <a:lnTo>
                  <a:pt x="3578778" y="450208"/>
                </a:lnTo>
                <a:lnTo>
                  <a:pt x="3560271" y="497039"/>
                </a:lnTo>
                <a:lnTo>
                  <a:pt x="3524931" y="534447"/>
                </a:lnTo>
                <a:lnTo>
                  <a:pt x="3479357" y="553635"/>
                </a:lnTo>
                <a:lnTo>
                  <a:pt x="3452957" y="556004"/>
                </a:lnTo>
                <a:lnTo>
                  <a:pt x="3691693" y="556004"/>
                </a:lnTo>
                <a:lnTo>
                  <a:pt x="3691693" y="292137"/>
                </a:lnTo>
                <a:close/>
              </a:path>
              <a:path w="4575810" h="846454">
                <a:moveTo>
                  <a:pt x="3691693" y="195805"/>
                </a:moveTo>
                <a:lnTo>
                  <a:pt x="3579445" y="195805"/>
                </a:lnTo>
                <a:lnTo>
                  <a:pt x="3579445" y="250254"/>
                </a:lnTo>
                <a:lnTo>
                  <a:pt x="3691693" y="250254"/>
                </a:lnTo>
                <a:lnTo>
                  <a:pt x="3691693" y="195805"/>
                </a:lnTo>
                <a:close/>
              </a:path>
              <a:path w="4575810" h="846454">
                <a:moveTo>
                  <a:pt x="4330758" y="183240"/>
                </a:moveTo>
                <a:lnTo>
                  <a:pt x="4279712" y="187638"/>
                </a:lnTo>
                <a:lnTo>
                  <a:pt x="4233379" y="200831"/>
                </a:lnTo>
                <a:lnTo>
                  <a:pt x="4191757" y="222820"/>
                </a:lnTo>
                <a:lnTo>
                  <a:pt x="4154847" y="253604"/>
                </a:lnTo>
                <a:lnTo>
                  <a:pt x="4124677" y="290187"/>
                </a:lnTo>
                <a:lnTo>
                  <a:pt x="4103225" y="330775"/>
                </a:lnTo>
                <a:lnTo>
                  <a:pt x="4090411" y="375289"/>
                </a:lnTo>
                <a:lnTo>
                  <a:pt x="4086158" y="423652"/>
                </a:lnTo>
                <a:lnTo>
                  <a:pt x="4090411" y="472498"/>
                </a:lnTo>
                <a:lnTo>
                  <a:pt x="4103225" y="517261"/>
                </a:lnTo>
                <a:lnTo>
                  <a:pt x="4124677" y="557941"/>
                </a:lnTo>
                <a:lnTo>
                  <a:pt x="4154847" y="594536"/>
                </a:lnTo>
                <a:lnTo>
                  <a:pt x="4191757" y="624837"/>
                </a:lnTo>
                <a:lnTo>
                  <a:pt x="4233379" y="646577"/>
                </a:lnTo>
                <a:lnTo>
                  <a:pt x="4279712" y="659678"/>
                </a:lnTo>
                <a:lnTo>
                  <a:pt x="4330758" y="664063"/>
                </a:lnTo>
                <a:lnTo>
                  <a:pt x="4381803" y="659678"/>
                </a:lnTo>
                <a:lnTo>
                  <a:pt x="4428137" y="646577"/>
                </a:lnTo>
                <a:lnTo>
                  <a:pt x="4469759" y="624837"/>
                </a:lnTo>
                <a:lnTo>
                  <a:pt x="4506668" y="594536"/>
                </a:lnTo>
                <a:lnTo>
                  <a:pt x="4536838" y="557941"/>
                </a:lnTo>
                <a:lnTo>
                  <a:pt x="4538743" y="554328"/>
                </a:lnTo>
                <a:lnTo>
                  <a:pt x="4330758" y="554328"/>
                </a:lnTo>
                <a:lnTo>
                  <a:pt x="4304842" y="551972"/>
                </a:lnTo>
                <a:lnTo>
                  <a:pt x="4259608" y="533125"/>
                </a:lnTo>
                <a:lnTo>
                  <a:pt x="4224413" y="496215"/>
                </a:lnTo>
                <a:lnTo>
                  <a:pt x="4206481" y="449724"/>
                </a:lnTo>
                <a:lnTo>
                  <a:pt x="4204269" y="423652"/>
                </a:lnTo>
                <a:lnTo>
                  <a:pt x="4206481" y="397592"/>
                </a:lnTo>
                <a:lnTo>
                  <a:pt x="4224413" y="351442"/>
                </a:lnTo>
                <a:lnTo>
                  <a:pt x="4259608" y="315016"/>
                </a:lnTo>
                <a:lnTo>
                  <a:pt x="4304842" y="296169"/>
                </a:lnTo>
                <a:lnTo>
                  <a:pt x="4330758" y="293813"/>
                </a:lnTo>
                <a:lnTo>
                  <a:pt x="4538754" y="293813"/>
                </a:lnTo>
                <a:lnTo>
                  <a:pt x="4536838" y="290187"/>
                </a:lnTo>
                <a:lnTo>
                  <a:pt x="4506668" y="253604"/>
                </a:lnTo>
                <a:lnTo>
                  <a:pt x="4469759" y="222820"/>
                </a:lnTo>
                <a:lnTo>
                  <a:pt x="4428137" y="200831"/>
                </a:lnTo>
                <a:lnTo>
                  <a:pt x="4381803" y="187638"/>
                </a:lnTo>
                <a:lnTo>
                  <a:pt x="4330758" y="183240"/>
                </a:lnTo>
                <a:close/>
              </a:path>
              <a:path w="4575810" h="846454">
                <a:moveTo>
                  <a:pt x="3918519" y="294650"/>
                </a:moveTo>
                <a:lnTo>
                  <a:pt x="3800407" y="294650"/>
                </a:lnTo>
                <a:lnTo>
                  <a:pt x="3800407" y="483126"/>
                </a:lnTo>
                <a:lnTo>
                  <a:pt x="3804925" y="537478"/>
                </a:lnTo>
                <a:lnTo>
                  <a:pt x="3818402" y="582313"/>
                </a:lnTo>
                <a:lnTo>
                  <a:pt x="3840720" y="617468"/>
                </a:lnTo>
                <a:lnTo>
                  <a:pt x="3871765" y="642780"/>
                </a:lnTo>
                <a:lnTo>
                  <a:pt x="3911418" y="658087"/>
                </a:lnTo>
                <a:lnTo>
                  <a:pt x="3959565" y="663225"/>
                </a:lnTo>
                <a:lnTo>
                  <a:pt x="3997600" y="660869"/>
                </a:lnTo>
                <a:lnTo>
                  <a:pt x="4032652" y="653802"/>
                </a:lnTo>
                <a:lnTo>
                  <a:pt x="4064876" y="642022"/>
                </a:lnTo>
                <a:lnTo>
                  <a:pt x="4094430" y="625530"/>
                </a:lnTo>
                <a:lnTo>
                  <a:pt x="4068123" y="556004"/>
                </a:lnTo>
                <a:lnTo>
                  <a:pt x="3983020" y="556004"/>
                </a:lnTo>
                <a:lnTo>
                  <a:pt x="3954919" y="550978"/>
                </a:lnTo>
                <a:lnTo>
                  <a:pt x="3934749" y="535899"/>
                </a:lnTo>
                <a:lnTo>
                  <a:pt x="3922590" y="510769"/>
                </a:lnTo>
                <a:lnTo>
                  <a:pt x="3918519" y="475587"/>
                </a:lnTo>
                <a:lnTo>
                  <a:pt x="3918519" y="294650"/>
                </a:lnTo>
                <a:close/>
              </a:path>
              <a:path w="4575810" h="846454">
                <a:moveTo>
                  <a:pt x="4059248" y="532549"/>
                </a:moveTo>
                <a:lnTo>
                  <a:pt x="4038856" y="542928"/>
                </a:lnTo>
                <a:lnTo>
                  <a:pt x="4019249" y="550245"/>
                </a:lnTo>
                <a:lnTo>
                  <a:pt x="4000585" y="554577"/>
                </a:lnTo>
                <a:lnTo>
                  <a:pt x="3983020" y="556004"/>
                </a:lnTo>
                <a:lnTo>
                  <a:pt x="4068123" y="556004"/>
                </a:lnTo>
                <a:lnTo>
                  <a:pt x="4059248" y="532549"/>
                </a:lnTo>
                <a:close/>
              </a:path>
              <a:path w="4575810" h="846454">
                <a:moveTo>
                  <a:pt x="4538754" y="293813"/>
                </a:moveTo>
                <a:lnTo>
                  <a:pt x="4330758" y="293813"/>
                </a:lnTo>
                <a:lnTo>
                  <a:pt x="4356542" y="296169"/>
                </a:lnTo>
                <a:lnTo>
                  <a:pt x="4379971" y="303236"/>
                </a:lnTo>
                <a:lnTo>
                  <a:pt x="4420388" y="331508"/>
                </a:lnTo>
                <a:lnTo>
                  <a:pt x="4447927" y="373496"/>
                </a:lnTo>
                <a:lnTo>
                  <a:pt x="4457246" y="423652"/>
                </a:lnTo>
                <a:lnTo>
                  <a:pt x="4454903" y="449724"/>
                </a:lnTo>
                <a:lnTo>
                  <a:pt x="4436396" y="496215"/>
                </a:lnTo>
                <a:lnTo>
                  <a:pt x="4401201" y="533125"/>
                </a:lnTo>
                <a:lnTo>
                  <a:pt x="4356542" y="551972"/>
                </a:lnTo>
                <a:lnTo>
                  <a:pt x="4330758" y="554328"/>
                </a:lnTo>
                <a:lnTo>
                  <a:pt x="4538743" y="554328"/>
                </a:lnTo>
                <a:lnTo>
                  <a:pt x="4558290" y="517261"/>
                </a:lnTo>
                <a:lnTo>
                  <a:pt x="4571104" y="472498"/>
                </a:lnTo>
                <a:lnTo>
                  <a:pt x="4575357" y="423652"/>
                </a:lnTo>
                <a:lnTo>
                  <a:pt x="4571104" y="375289"/>
                </a:lnTo>
                <a:lnTo>
                  <a:pt x="4558290" y="330775"/>
                </a:lnTo>
                <a:lnTo>
                  <a:pt x="4538754" y="293813"/>
                </a:lnTo>
                <a:close/>
              </a:path>
              <a:path w="4575810" h="846454">
                <a:moveTo>
                  <a:pt x="4069300" y="195805"/>
                </a:moveTo>
                <a:lnTo>
                  <a:pt x="3725855" y="195805"/>
                </a:lnTo>
                <a:lnTo>
                  <a:pt x="3725855" y="294650"/>
                </a:lnTo>
                <a:lnTo>
                  <a:pt x="4069300" y="294650"/>
                </a:lnTo>
                <a:lnTo>
                  <a:pt x="4069300" y="195805"/>
                </a:lnTo>
                <a:close/>
              </a:path>
              <a:path w="4575810" h="846454">
                <a:moveTo>
                  <a:pt x="3918519" y="34135"/>
                </a:moveTo>
                <a:lnTo>
                  <a:pt x="3801245" y="34135"/>
                </a:lnTo>
                <a:lnTo>
                  <a:pt x="3801245" y="195805"/>
                </a:lnTo>
                <a:lnTo>
                  <a:pt x="3918519" y="195805"/>
                </a:lnTo>
                <a:lnTo>
                  <a:pt x="3918519" y="34135"/>
                </a:lnTo>
                <a:close/>
              </a:path>
            </a:pathLst>
          </a:custGeom>
          <a:solidFill>
            <a:srgbClr val="73C9E4"/>
          </a:solidFill>
        </p:spPr>
        <p:txBody>
          <a:bodyPr wrap="square" lIns="0" tIns="0" rIns="0" bIns="0" rtlCol="0"/>
          <a:lstStyle/>
          <a:p>
            <a:endParaRPr sz="641"/>
          </a:p>
        </p:txBody>
      </p:sp>
      <p:sp>
        <p:nvSpPr>
          <p:cNvPr id="13" name="object 13"/>
          <p:cNvSpPr/>
          <p:nvPr/>
        </p:nvSpPr>
        <p:spPr>
          <a:xfrm>
            <a:off x="4012541" y="3117790"/>
            <a:ext cx="1058446" cy="302083"/>
          </a:xfrm>
          <a:custGeom>
            <a:avLst/>
            <a:gdLst/>
            <a:ahLst/>
            <a:cxnLst/>
            <a:rect l="l" t="t" r="r" b="b"/>
            <a:pathLst>
              <a:path w="2327275" h="664209">
                <a:moveTo>
                  <a:pt x="1062199" y="183240"/>
                </a:moveTo>
                <a:lnTo>
                  <a:pt x="1011153" y="187638"/>
                </a:lnTo>
                <a:lnTo>
                  <a:pt x="964820" y="200831"/>
                </a:lnTo>
                <a:lnTo>
                  <a:pt x="923198" y="222820"/>
                </a:lnTo>
                <a:lnTo>
                  <a:pt x="886288" y="253604"/>
                </a:lnTo>
                <a:lnTo>
                  <a:pt x="856119" y="290187"/>
                </a:lnTo>
                <a:lnTo>
                  <a:pt x="834666" y="330775"/>
                </a:lnTo>
                <a:lnTo>
                  <a:pt x="821853" y="375289"/>
                </a:lnTo>
                <a:lnTo>
                  <a:pt x="817599" y="423652"/>
                </a:lnTo>
                <a:lnTo>
                  <a:pt x="821853" y="472498"/>
                </a:lnTo>
                <a:lnTo>
                  <a:pt x="834666" y="517261"/>
                </a:lnTo>
                <a:lnTo>
                  <a:pt x="856119" y="557941"/>
                </a:lnTo>
                <a:lnTo>
                  <a:pt x="886288" y="594536"/>
                </a:lnTo>
                <a:lnTo>
                  <a:pt x="923198" y="624837"/>
                </a:lnTo>
                <a:lnTo>
                  <a:pt x="964820" y="646577"/>
                </a:lnTo>
                <a:lnTo>
                  <a:pt x="1011153" y="659678"/>
                </a:lnTo>
                <a:lnTo>
                  <a:pt x="1062199" y="664063"/>
                </a:lnTo>
                <a:lnTo>
                  <a:pt x="1113244" y="659678"/>
                </a:lnTo>
                <a:lnTo>
                  <a:pt x="1159578" y="646577"/>
                </a:lnTo>
                <a:lnTo>
                  <a:pt x="1201200" y="624837"/>
                </a:lnTo>
                <a:lnTo>
                  <a:pt x="1238110" y="594536"/>
                </a:lnTo>
                <a:lnTo>
                  <a:pt x="1268279" y="557941"/>
                </a:lnTo>
                <a:lnTo>
                  <a:pt x="1270184" y="554328"/>
                </a:lnTo>
                <a:lnTo>
                  <a:pt x="1062199" y="554328"/>
                </a:lnTo>
                <a:lnTo>
                  <a:pt x="1036283" y="551972"/>
                </a:lnTo>
                <a:lnTo>
                  <a:pt x="991049" y="533125"/>
                </a:lnTo>
                <a:lnTo>
                  <a:pt x="955854" y="496215"/>
                </a:lnTo>
                <a:lnTo>
                  <a:pt x="937923" y="449724"/>
                </a:lnTo>
                <a:lnTo>
                  <a:pt x="935711" y="423652"/>
                </a:lnTo>
                <a:lnTo>
                  <a:pt x="937923" y="397592"/>
                </a:lnTo>
                <a:lnTo>
                  <a:pt x="944524" y="373810"/>
                </a:lnTo>
                <a:lnTo>
                  <a:pt x="944611" y="373496"/>
                </a:lnTo>
                <a:lnTo>
                  <a:pt x="971730" y="331508"/>
                </a:lnTo>
                <a:lnTo>
                  <a:pt x="1012567" y="303236"/>
                </a:lnTo>
                <a:lnTo>
                  <a:pt x="1062199" y="293813"/>
                </a:lnTo>
                <a:lnTo>
                  <a:pt x="1270195" y="293813"/>
                </a:lnTo>
                <a:lnTo>
                  <a:pt x="1268279" y="290187"/>
                </a:lnTo>
                <a:lnTo>
                  <a:pt x="1238110" y="253604"/>
                </a:lnTo>
                <a:lnTo>
                  <a:pt x="1201200" y="222820"/>
                </a:lnTo>
                <a:lnTo>
                  <a:pt x="1159578" y="200831"/>
                </a:lnTo>
                <a:lnTo>
                  <a:pt x="1113244" y="187638"/>
                </a:lnTo>
                <a:lnTo>
                  <a:pt x="1062199" y="183240"/>
                </a:lnTo>
                <a:close/>
              </a:path>
              <a:path w="2327275" h="664209">
                <a:moveTo>
                  <a:pt x="649960" y="294650"/>
                </a:moveTo>
                <a:lnTo>
                  <a:pt x="531848" y="294650"/>
                </a:lnTo>
                <a:lnTo>
                  <a:pt x="531848" y="483126"/>
                </a:lnTo>
                <a:lnTo>
                  <a:pt x="536366" y="537478"/>
                </a:lnTo>
                <a:lnTo>
                  <a:pt x="549843" y="582313"/>
                </a:lnTo>
                <a:lnTo>
                  <a:pt x="572161" y="617468"/>
                </a:lnTo>
                <a:lnTo>
                  <a:pt x="603206" y="642780"/>
                </a:lnTo>
                <a:lnTo>
                  <a:pt x="642859" y="658087"/>
                </a:lnTo>
                <a:lnTo>
                  <a:pt x="691006" y="663225"/>
                </a:lnTo>
                <a:lnTo>
                  <a:pt x="729041" y="660869"/>
                </a:lnTo>
                <a:lnTo>
                  <a:pt x="764093" y="653802"/>
                </a:lnTo>
                <a:lnTo>
                  <a:pt x="796317" y="642022"/>
                </a:lnTo>
                <a:lnTo>
                  <a:pt x="825871" y="625530"/>
                </a:lnTo>
                <a:lnTo>
                  <a:pt x="799564" y="556004"/>
                </a:lnTo>
                <a:lnTo>
                  <a:pt x="714461" y="556004"/>
                </a:lnTo>
                <a:lnTo>
                  <a:pt x="686360" y="550978"/>
                </a:lnTo>
                <a:lnTo>
                  <a:pt x="666190" y="535899"/>
                </a:lnTo>
                <a:lnTo>
                  <a:pt x="654031" y="510769"/>
                </a:lnTo>
                <a:lnTo>
                  <a:pt x="649960" y="475587"/>
                </a:lnTo>
                <a:lnTo>
                  <a:pt x="649960" y="294650"/>
                </a:lnTo>
                <a:close/>
              </a:path>
              <a:path w="2327275" h="664209">
                <a:moveTo>
                  <a:pt x="71202" y="460509"/>
                </a:moveTo>
                <a:lnTo>
                  <a:pt x="0" y="546789"/>
                </a:lnTo>
                <a:lnTo>
                  <a:pt x="28549" y="581343"/>
                </a:lnTo>
                <a:lnTo>
                  <a:pt x="62111" y="609894"/>
                </a:lnTo>
                <a:lnTo>
                  <a:pt x="100311" y="632546"/>
                </a:lnTo>
                <a:lnTo>
                  <a:pt x="142279" y="648985"/>
                </a:lnTo>
                <a:lnTo>
                  <a:pt x="187665" y="659089"/>
                </a:lnTo>
                <a:lnTo>
                  <a:pt x="188492" y="659089"/>
                </a:lnTo>
                <a:lnTo>
                  <a:pt x="234547" y="662388"/>
                </a:lnTo>
                <a:lnTo>
                  <a:pt x="282936" y="659089"/>
                </a:lnTo>
                <a:lnTo>
                  <a:pt x="326377" y="649194"/>
                </a:lnTo>
                <a:lnTo>
                  <a:pt x="364949" y="632703"/>
                </a:lnTo>
                <a:lnTo>
                  <a:pt x="398731" y="609614"/>
                </a:lnTo>
                <a:lnTo>
                  <a:pt x="426217" y="581343"/>
                </a:lnTo>
                <a:lnTo>
                  <a:pt x="446677" y="546789"/>
                </a:lnTo>
                <a:lnTo>
                  <a:pt x="235385" y="546789"/>
                </a:lnTo>
                <a:lnTo>
                  <a:pt x="188528" y="541200"/>
                </a:lnTo>
                <a:lnTo>
                  <a:pt x="144498" y="524696"/>
                </a:lnTo>
                <a:lnTo>
                  <a:pt x="104865" y="497668"/>
                </a:lnTo>
                <a:lnTo>
                  <a:pt x="71202" y="460509"/>
                </a:lnTo>
                <a:close/>
              </a:path>
              <a:path w="2327275" h="664209">
                <a:moveTo>
                  <a:pt x="790689" y="532549"/>
                </a:moveTo>
                <a:lnTo>
                  <a:pt x="770297" y="542928"/>
                </a:lnTo>
                <a:lnTo>
                  <a:pt x="750690" y="550245"/>
                </a:lnTo>
                <a:lnTo>
                  <a:pt x="732026" y="554577"/>
                </a:lnTo>
                <a:lnTo>
                  <a:pt x="714461" y="556004"/>
                </a:lnTo>
                <a:lnTo>
                  <a:pt x="799564" y="556004"/>
                </a:lnTo>
                <a:lnTo>
                  <a:pt x="790689" y="532549"/>
                </a:lnTo>
                <a:close/>
              </a:path>
              <a:path w="2327275" h="664209">
                <a:moveTo>
                  <a:pt x="1270195" y="293813"/>
                </a:moveTo>
                <a:lnTo>
                  <a:pt x="1062199" y="293813"/>
                </a:lnTo>
                <a:lnTo>
                  <a:pt x="1087983" y="296169"/>
                </a:lnTo>
                <a:lnTo>
                  <a:pt x="1111412" y="303236"/>
                </a:lnTo>
                <a:lnTo>
                  <a:pt x="1151830" y="331508"/>
                </a:lnTo>
                <a:lnTo>
                  <a:pt x="1179368" y="373496"/>
                </a:lnTo>
                <a:lnTo>
                  <a:pt x="1188687" y="423652"/>
                </a:lnTo>
                <a:lnTo>
                  <a:pt x="1186344" y="449724"/>
                </a:lnTo>
                <a:lnTo>
                  <a:pt x="1167837" y="496215"/>
                </a:lnTo>
                <a:lnTo>
                  <a:pt x="1132642" y="533125"/>
                </a:lnTo>
                <a:lnTo>
                  <a:pt x="1087983" y="551972"/>
                </a:lnTo>
                <a:lnTo>
                  <a:pt x="1062199" y="554328"/>
                </a:lnTo>
                <a:lnTo>
                  <a:pt x="1270184" y="554328"/>
                </a:lnTo>
                <a:lnTo>
                  <a:pt x="1289731" y="517261"/>
                </a:lnTo>
                <a:lnTo>
                  <a:pt x="1302545" y="472498"/>
                </a:lnTo>
                <a:lnTo>
                  <a:pt x="1306799" y="423652"/>
                </a:lnTo>
                <a:lnTo>
                  <a:pt x="1302545" y="375289"/>
                </a:lnTo>
                <a:lnTo>
                  <a:pt x="1289731" y="330775"/>
                </a:lnTo>
                <a:lnTo>
                  <a:pt x="1270195" y="293813"/>
                </a:lnTo>
                <a:close/>
              </a:path>
              <a:path w="2327275" h="664209">
                <a:moveTo>
                  <a:pt x="247112" y="23245"/>
                </a:moveTo>
                <a:lnTo>
                  <a:pt x="202154" y="26569"/>
                </a:lnTo>
                <a:lnTo>
                  <a:pt x="202518" y="26569"/>
                </a:lnTo>
                <a:lnTo>
                  <a:pt x="162403" y="36334"/>
                </a:lnTo>
                <a:lnTo>
                  <a:pt x="126370" y="52576"/>
                </a:lnTo>
                <a:lnTo>
                  <a:pt x="94656" y="75180"/>
                </a:lnTo>
                <a:lnTo>
                  <a:pt x="50574" y="133084"/>
                </a:lnTo>
                <a:lnTo>
                  <a:pt x="36019" y="204182"/>
                </a:lnTo>
                <a:lnTo>
                  <a:pt x="42145" y="250529"/>
                </a:lnTo>
                <a:lnTo>
                  <a:pt x="60521" y="291614"/>
                </a:lnTo>
                <a:lnTo>
                  <a:pt x="91149" y="327516"/>
                </a:lnTo>
                <a:lnTo>
                  <a:pt x="134027" y="358313"/>
                </a:lnTo>
                <a:lnTo>
                  <a:pt x="184444" y="382580"/>
                </a:lnTo>
                <a:lnTo>
                  <a:pt x="246589" y="407108"/>
                </a:lnTo>
                <a:lnTo>
                  <a:pt x="259560" y="412317"/>
                </a:lnTo>
                <a:lnTo>
                  <a:pt x="310252" y="445536"/>
                </a:lnTo>
                <a:lnTo>
                  <a:pt x="324178" y="480613"/>
                </a:lnTo>
                <a:lnTo>
                  <a:pt x="317490" y="507563"/>
                </a:lnTo>
                <a:lnTo>
                  <a:pt x="298943" y="528465"/>
                </a:lnTo>
                <a:lnTo>
                  <a:pt x="270816" y="541986"/>
                </a:lnTo>
                <a:lnTo>
                  <a:pt x="235385" y="546789"/>
                </a:lnTo>
                <a:lnTo>
                  <a:pt x="446677" y="546789"/>
                </a:lnTo>
                <a:lnTo>
                  <a:pt x="457630" y="513492"/>
                </a:lnTo>
                <a:lnTo>
                  <a:pt x="461556" y="473912"/>
                </a:lnTo>
                <a:lnTo>
                  <a:pt x="454960" y="425680"/>
                </a:lnTo>
                <a:lnTo>
                  <a:pt x="435170" y="383967"/>
                </a:lnTo>
                <a:lnTo>
                  <a:pt x="402186" y="348693"/>
                </a:lnTo>
                <a:lnTo>
                  <a:pt x="356010" y="319780"/>
                </a:lnTo>
                <a:lnTo>
                  <a:pt x="280619" y="287111"/>
                </a:lnTo>
                <a:lnTo>
                  <a:pt x="219469" y="260306"/>
                </a:lnTo>
                <a:lnTo>
                  <a:pt x="197480" y="247099"/>
                </a:lnTo>
                <a:lnTo>
                  <a:pt x="181774" y="232558"/>
                </a:lnTo>
                <a:lnTo>
                  <a:pt x="172350" y="216603"/>
                </a:lnTo>
                <a:lnTo>
                  <a:pt x="169209" y="199156"/>
                </a:lnTo>
                <a:lnTo>
                  <a:pt x="174693" y="174667"/>
                </a:lnTo>
                <a:lnTo>
                  <a:pt x="190465" y="155911"/>
                </a:lnTo>
                <a:lnTo>
                  <a:pt x="215503" y="143909"/>
                </a:lnTo>
                <a:lnTo>
                  <a:pt x="248788" y="139681"/>
                </a:lnTo>
                <a:lnTo>
                  <a:pt x="426770" y="139681"/>
                </a:lnTo>
                <a:lnTo>
                  <a:pt x="450666" y="107012"/>
                </a:lnTo>
                <a:lnTo>
                  <a:pt x="415987" y="76749"/>
                </a:lnTo>
                <a:lnTo>
                  <a:pt x="378292" y="53280"/>
                </a:lnTo>
                <a:lnTo>
                  <a:pt x="337581" y="36567"/>
                </a:lnTo>
                <a:lnTo>
                  <a:pt x="293854" y="26569"/>
                </a:lnTo>
                <a:lnTo>
                  <a:pt x="247112" y="23245"/>
                </a:lnTo>
                <a:close/>
              </a:path>
              <a:path w="2327275" h="664209">
                <a:moveTo>
                  <a:pt x="800741" y="195805"/>
                </a:moveTo>
                <a:lnTo>
                  <a:pt x="457296" y="195805"/>
                </a:lnTo>
                <a:lnTo>
                  <a:pt x="457296" y="294650"/>
                </a:lnTo>
                <a:lnTo>
                  <a:pt x="800741" y="294650"/>
                </a:lnTo>
                <a:lnTo>
                  <a:pt x="800741" y="195805"/>
                </a:lnTo>
                <a:close/>
              </a:path>
              <a:path w="2327275" h="664209">
                <a:moveTo>
                  <a:pt x="426770" y="139681"/>
                </a:moveTo>
                <a:lnTo>
                  <a:pt x="248788" y="139681"/>
                </a:lnTo>
                <a:lnTo>
                  <a:pt x="284598" y="143529"/>
                </a:lnTo>
                <a:lnTo>
                  <a:pt x="321037" y="154759"/>
                </a:lnTo>
                <a:lnTo>
                  <a:pt x="355277" y="172900"/>
                </a:lnTo>
                <a:lnTo>
                  <a:pt x="384490" y="197480"/>
                </a:lnTo>
                <a:lnTo>
                  <a:pt x="426770" y="139681"/>
                </a:lnTo>
                <a:close/>
              </a:path>
              <a:path w="2327275" h="664209">
                <a:moveTo>
                  <a:pt x="649960" y="34135"/>
                </a:moveTo>
                <a:lnTo>
                  <a:pt x="532686" y="34135"/>
                </a:lnTo>
                <a:lnTo>
                  <a:pt x="532686" y="195805"/>
                </a:lnTo>
                <a:lnTo>
                  <a:pt x="649960" y="195805"/>
                </a:lnTo>
                <a:lnTo>
                  <a:pt x="649960" y="34135"/>
                </a:lnTo>
                <a:close/>
              </a:path>
              <a:path w="2327275" h="664209">
                <a:moveTo>
                  <a:pt x="1469556" y="195805"/>
                </a:moveTo>
                <a:lnTo>
                  <a:pt x="1356470" y="195805"/>
                </a:lnTo>
                <a:lnTo>
                  <a:pt x="1356470" y="652336"/>
                </a:lnTo>
                <a:lnTo>
                  <a:pt x="1474582" y="652336"/>
                </a:lnTo>
                <a:lnTo>
                  <a:pt x="1474582" y="435379"/>
                </a:lnTo>
                <a:lnTo>
                  <a:pt x="1482566" y="373849"/>
                </a:lnTo>
                <a:lnTo>
                  <a:pt x="1505157" y="330775"/>
                </a:lnTo>
                <a:lnTo>
                  <a:pt x="1540313" y="305448"/>
                </a:lnTo>
                <a:lnTo>
                  <a:pt x="1585992" y="297163"/>
                </a:lnTo>
                <a:lnTo>
                  <a:pt x="1641259" y="297163"/>
                </a:lnTo>
                <a:lnTo>
                  <a:pt x="1644834" y="256955"/>
                </a:lnTo>
                <a:lnTo>
                  <a:pt x="1469556" y="256955"/>
                </a:lnTo>
                <a:lnTo>
                  <a:pt x="1469556" y="195805"/>
                </a:lnTo>
                <a:close/>
              </a:path>
              <a:path w="2327275" h="664209">
                <a:moveTo>
                  <a:pt x="1641259" y="297163"/>
                </a:moveTo>
                <a:lnTo>
                  <a:pt x="1585992" y="297163"/>
                </a:lnTo>
                <a:lnTo>
                  <a:pt x="1598858" y="297778"/>
                </a:lnTo>
                <a:lnTo>
                  <a:pt x="1612274" y="299572"/>
                </a:lnTo>
                <a:lnTo>
                  <a:pt x="1626161" y="302464"/>
                </a:lnTo>
                <a:lnTo>
                  <a:pt x="1640440" y="306378"/>
                </a:lnTo>
                <a:lnTo>
                  <a:pt x="1641205" y="297778"/>
                </a:lnTo>
                <a:lnTo>
                  <a:pt x="1641259" y="297163"/>
                </a:lnTo>
                <a:close/>
              </a:path>
              <a:path w="2327275" h="664209">
                <a:moveTo>
                  <a:pt x="1595206" y="183240"/>
                </a:moveTo>
                <a:lnTo>
                  <a:pt x="1555783" y="187808"/>
                </a:lnTo>
                <a:lnTo>
                  <a:pt x="1521701" y="201564"/>
                </a:lnTo>
                <a:lnTo>
                  <a:pt x="1492958" y="224587"/>
                </a:lnTo>
                <a:lnTo>
                  <a:pt x="1469556" y="256955"/>
                </a:lnTo>
                <a:lnTo>
                  <a:pt x="1644834" y="256955"/>
                </a:lnTo>
                <a:lnTo>
                  <a:pt x="1650493" y="193292"/>
                </a:lnTo>
                <a:lnTo>
                  <a:pt x="1636671" y="188894"/>
                </a:lnTo>
                <a:lnTo>
                  <a:pt x="1622849" y="185753"/>
                </a:lnTo>
                <a:lnTo>
                  <a:pt x="1609028" y="183868"/>
                </a:lnTo>
                <a:lnTo>
                  <a:pt x="1595206" y="183240"/>
                </a:lnTo>
                <a:close/>
              </a:path>
              <a:path w="2327275" h="664209">
                <a:moveTo>
                  <a:pt x="1736687" y="0"/>
                </a:moveTo>
                <a:lnTo>
                  <a:pt x="1708756" y="5183"/>
                </a:lnTo>
                <a:lnTo>
                  <a:pt x="1684752" y="20732"/>
                </a:lnTo>
                <a:lnTo>
                  <a:pt x="1669203" y="44252"/>
                </a:lnTo>
                <a:lnTo>
                  <a:pt x="1664019" y="71934"/>
                </a:lnTo>
                <a:lnTo>
                  <a:pt x="1669203" y="99774"/>
                </a:lnTo>
                <a:lnTo>
                  <a:pt x="1684752" y="123765"/>
                </a:lnTo>
                <a:lnTo>
                  <a:pt x="1708756" y="139315"/>
                </a:lnTo>
                <a:lnTo>
                  <a:pt x="1736687" y="144498"/>
                </a:lnTo>
                <a:lnTo>
                  <a:pt x="1764618" y="139315"/>
                </a:lnTo>
                <a:lnTo>
                  <a:pt x="1788623" y="123765"/>
                </a:lnTo>
                <a:lnTo>
                  <a:pt x="1804172" y="99774"/>
                </a:lnTo>
                <a:lnTo>
                  <a:pt x="1809355" y="71934"/>
                </a:lnTo>
                <a:lnTo>
                  <a:pt x="1804172" y="44252"/>
                </a:lnTo>
                <a:lnTo>
                  <a:pt x="1788623" y="20732"/>
                </a:lnTo>
                <a:lnTo>
                  <a:pt x="1764618" y="5183"/>
                </a:lnTo>
                <a:lnTo>
                  <a:pt x="1736687" y="0"/>
                </a:lnTo>
                <a:close/>
              </a:path>
              <a:path w="2327275" h="664209">
                <a:moveTo>
                  <a:pt x="1795324" y="195805"/>
                </a:moveTo>
                <a:lnTo>
                  <a:pt x="1677213" y="195805"/>
                </a:lnTo>
                <a:lnTo>
                  <a:pt x="1677213" y="652336"/>
                </a:lnTo>
                <a:lnTo>
                  <a:pt x="1795324" y="652336"/>
                </a:lnTo>
                <a:lnTo>
                  <a:pt x="1795324" y="195805"/>
                </a:lnTo>
                <a:close/>
              </a:path>
              <a:path w="2327275" h="664209">
                <a:moveTo>
                  <a:pt x="2068870" y="184078"/>
                </a:moveTo>
                <a:lnTo>
                  <a:pt x="2022405" y="188318"/>
                </a:lnTo>
                <a:lnTo>
                  <a:pt x="1979867" y="201041"/>
                </a:lnTo>
                <a:lnTo>
                  <a:pt x="1941413" y="222244"/>
                </a:lnTo>
                <a:lnTo>
                  <a:pt x="1907199" y="251929"/>
                </a:lnTo>
                <a:lnTo>
                  <a:pt x="1879098" y="287569"/>
                </a:lnTo>
                <a:lnTo>
                  <a:pt x="1858929" y="327843"/>
                </a:lnTo>
                <a:lnTo>
                  <a:pt x="1846769" y="372671"/>
                </a:lnTo>
                <a:lnTo>
                  <a:pt x="1842699" y="421976"/>
                </a:lnTo>
                <a:lnTo>
                  <a:pt x="1846638" y="471438"/>
                </a:lnTo>
                <a:lnTo>
                  <a:pt x="1858510" y="516738"/>
                </a:lnTo>
                <a:lnTo>
                  <a:pt x="1878391" y="557797"/>
                </a:lnTo>
                <a:lnTo>
                  <a:pt x="1906362" y="594536"/>
                </a:lnTo>
                <a:lnTo>
                  <a:pt x="1940588" y="624706"/>
                </a:lnTo>
                <a:lnTo>
                  <a:pt x="1979134" y="646158"/>
                </a:lnTo>
                <a:lnTo>
                  <a:pt x="2021921" y="658972"/>
                </a:lnTo>
                <a:lnTo>
                  <a:pt x="2068870" y="663225"/>
                </a:lnTo>
                <a:lnTo>
                  <a:pt x="2110491" y="659286"/>
                </a:lnTo>
                <a:lnTo>
                  <a:pt x="2148658" y="647414"/>
                </a:lnTo>
                <a:lnTo>
                  <a:pt x="2183369" y="627533"/>
                </a:lnTo>
                <a:lnTo>
                  <a:pt x="2214625" y="599562"/>
                </a:lnTo>
                <a:lnTo>
                  <a:pt x="2326872" y="599562"/>
                </a:lnTo>
                <a:lnTo>
                  <a:pt x="2326872" y="556004"/>
                </a:lnTo>
                <a:lnTo>
                  <a:pt x="2088136" y="556004"/>
                </a:lnTo>
                <a:lnTo>
                  <a:pt x="2061736" y="553635"/>
                </a:lnTo>
                <a:lnTo>
                  <a:pt x="2016162" y="534447"/>
                </a:lnTo>
                <a:lnTo>
                  <a:pt x="1980954" y="497039"/>
                </a:lnTo>
                <a:lnTo>
                  <a:pt x="1963022" y="450208"/>
                </a:lnTo>
                <a:lnTo>
                  <a:pt x="1960810" y="423652"/>
                </a:lnTo>
                <a:lnTo>
                  <a:pt x="1963009" y="397579"/>
                </a:lnTo>
                <a:lnTo>
                  <a:pt x="1980600" y="351088"/>
                </a:lnTo>
                <a:lnTo>
                  <a:pt x="2015337" y="313694"/>
                </a:lnTo>
                <a:lnTo>
                  <a:pt x="2061252" y="294506"/>
                </a:lnTo>
                <a:lnTo>
                  <a:pt x="2088136" y="292137"/>
                </a:lnTo>
                <a:lnTo>
                  <a:pt x="2326872" y="292137"/>
                </a:lnTo>
                <a:lnTo>
                  <a:pt x="2326872" y="250254"/>
                </a:lnTo>
                <a:lnTo>
                  <a:pt x="2214625" y="250254"/>
                </a:lnTo>
                <a:lnTo>
                  <a:pt x="2182898" y="221184"/>
                </a:lnTo>
                <a:lnTo>
                  <a:pt x="2148030" y="200517"/>
                </a:lnTo>
                <a:lnTo>
                  <a:pt x="2110020" y="188174"/>
                </a:lnTo>
                <a:lnTo>
                  <a:pt x="2068870" y="184078"/>
                </a:lnTo>
                <a:close/>
              </a:path>
              <a:path w="2327275" h="664209">
                <a:moveTo>
                  <a:pt x="2326872" y="599562"/>
                </a:moveTo>
                <a:lnTo>
                  <a:pt x="2214625" y="599562"/>
                </a:lnTo>
                <a:lnTo>
                  <a:pt x="2214625" y="652336"/>
                </a:lnTo>
                <a:lnTo>
                  <a:pt x="2326872" y="652336"/>
                </a:lnTo>
                <a:lnTo>
                  <a:pt x="2326872" y="599562"/>
                </a:lnTo>
                <a:close/>
              </a:path>
              <a:path w="2327275" h="664209">
                <a:moveTo>
                  <a:pt x="2326872" y="292137"/>
                </a:moveTo>
                <a:lnTo>
                  <a:pt x="2088136" y="292137"/>
                </a:lnTo>
                <a:lnTo>
                  <a:pt x="2114536" y="294506"/>
                </a:lnTo>
                <a:lnTo>
                  <a:pt x="2138501" y="301666"/>
                </a:lnTo>
                <a:lnTo>
                  <a:pt x="2179442" y="330670"/>
                </a:lnTo>
                <a:lnTo>
                  <a:pt x="2206981" y="373391"/>
                </a:lnTo>
                <a:lnTo>
                  <a:pt x="2216300" y="423652"/>
                </a:lnTo>
                <a:lnTo>
                  <a:pt x="2213957" y="450208"/>
                </a:lnTo>
                <a:lnTo>
                  <a:pt x="2195450" y="497039"/>
                </a:lnTo>
                <a:lnTo>
                  <a:pt x="2160110" y="534447"/>
                </a:lnTo>
                <a:lnTo>
                  <a:pt x="2114536" y="553635"/>
                </a:lnTo>
                <a:lnTo>
                  <a:pt x="2088136" y="556004"/>
                </a:lnTo>
                <a:lnTo>
                  <a:pt x="2326872" y="556004"/>
                </a:lnTo>
                <a:lnTo>
                  <a:pt x="2326872" y="292137"/>
                </a:lnTo>
                <a:close/>
              </a:path>
              <a:path w="2327275" h="664209">
                <a:moveTo>
                  <a:pt x="2326872" y="195805"/>
                </a:moveTo>
                <a:lnTo>
                  <a:pt x="2214625" y="195805"/>
                </a:lnTo>
                <a:lnTo>
                  <a:pt x="2214625" y="250254"/>
                </a:lnTo>
                <a:lnTo>
                  <a:pt x="2326872" y="250254"/>
                </a:lnTo>
                <a:lnTo>
                  <a:pt x="2326872" y="195805"/>
                </a:lnTo>
                <a:close/>
              </a:path>
            </a:pathLst>
          </a:custGeom>
          <a:solidFill>
            <a:srgbClr val="73C9E4"/>
          </a:solidFill>
        </p:spPr>
        <p:txBody>
          <a:bodyPr wrap="square" lIns="0" tIns="0" rIns="0" bIns="0" rtlCol="0"/>
          <a:lstStyle/>
          <a:p>
            <a:endParaRPr sz="641"/>
          </a:p>
        </p:txBody>
      </p:sp>
      <p:sp>
        <p:nvSpPr>
          <p:cNvPr id="14" name="object 14"/>
          <p:cNvSpPr/>
          <p:nvPr/>
        </p:nvSpPr>
        <p:spPr>
          <a:xfrm>
            <a:off x="5292154" y="2991630"/>
            <a:ext cx="2216239" cy="474496"/>
          </a:xfrm>
          <a:custGeom>
            <a:avLst/>
            <a:gdLst/>
            <a:ahLst/>
            <a:cxnLst/>
            <a:rect l="l" t="t" r="r" b="b"/>
            <a:pathLst>
              <a:path w="4872990" h="1043304">
                <a:moveTo>
                  <a:pt x="510644" y="16083"/>
                </a:moveTo>
                <a:lnTo>
                  <a:pt x="457931" y="18347"/>
                </a:lnTo>
                <a:lnTo>
                  <a:pt x="407338" y="25151"/>
                </a:lnTo>
                <a:lnTo>
                  <a:pt x="358850" y="36509"/>
                </a:lnTo>
                <a:lnTo>
                  <a:pt x="312451" y="52438"/>
                </a:lnTo>
                <a:lnTo>
                  <a:pt x="268125" y="72953"/>
                </a:lnTo>
                <a:lnTo>
                  <a:pt x="225857" y="98070"/>
                </a:lnTo>
                <a:lnTo>
                  <a:pt x="185630" y="127805"/>
                </a:lnTo>
                <a:lnTo>
                  <a:pt x="147430" y="162173"/>
                </a:lnTo>
                <a:lnTo>
                  <a:pt x="113004" y="199617"/>
                </a:lnTo>
                <a:lnTo>
                  <a:pt x="83117" y="239573"/>
                </a:lnTo>
                <a:lnTo>
                  <a:pt x="57786" y="282043"/>
                </a:lnTo>
                <a:lnTo>
                  <a:pt x="37025" y="327026"/>
                </a:lnTo>
                <a:lnTo>
                  <a:pt x="20850" y="374522"/>
                </a:lnTo>
                <a:lnTo>
                  <a:pt x="9277" y="424531"/>
                </a:lnTo>
                <a:lnTo>
                  <a:pt x="2321" y="477053"/>
                </a:lnTo>
                <a:lnTo>
                  <a:pt x="113" y="529408"/>
                </a:lnTo>
                <a:lnTo>
                  <a:pt x="0" y="532088"/>
                </a:lnTo>
                <a:lnTo>
                  <a:pt x="2261" y="586620"/>
                </a:lnTo>
                <a:lnTo>
                  <a:pt x="9046" y="638640"/>
                </a:lnTo>
                <a:lnTo>
                  <a:pt x="20355" y="688146"/>
                </a:lnTo>
                <a:lnTo>
                  <a:pt x="36187" y="735139"/>
                </a:lnTo>
                <a:lnTo>
                  <a:pt x="56542" y="779620"/>
                </a:lnTo>
                <a:lnTo>
                  <a:pt x="81421" y="821587"/>
                </a:lnTo>
                <a:lnTo>
                  <a:pt x="110823" y="861041"/>
                </a:lnTo>
                <a:lnTo>
                  <a:pt x="144749" y="897983"/>
                </a:lnTo>
                <a:lnTo>
                  <a:pt x="182512" y="930966"/>
                </a:lnTo>
                <a:lnTo>
                  <a:pt x="222443" y="959552"/>
                </a:lnTo>
                <a:lnTo>
                  <a:pt x="264573" y="983739"/>
                </a:lnTo>
                <a:lnTo>
                  <a:pt x="308933" y="1003529"/>
                </a:lnTo>
                <a:lnTo>
                  <a:pt x="355554" y="1018921"/>
                </a:lnTo>
                <a:lnTo>
                  <a:pt x="404469" y="1029916"/>
                </a:lnTo>
                <a:lnTo>
                  <a:pt x="455708" y="1036512"/>
                </a:lnTo>
                <a:lnTo>
                  <a:pt x="509303" y="1038711"/>
                </a:lnTo>
                <a:lnTo>
                  <a:pt x="562306" y="1036512"/>
                </a:lnTo>
                <a:lnTo>
                  <a:pt x="563347" y="1036512"/>
                </a:lnTo>
                <a:lnTo>
                  <a:pt x="616504" y="1029619"/>
                </a:lnTo>
                <a:lnTo>
                  <a:pt x="667370" y="1018157"/>
                </a:lnTo>
                <a:lnTo>
                  <a:pt x="716499" y="1001999"/>
                </a:lnTo>
                <a:lnTo>
                  <a:pt x="763955" y="981080"/>
                </a:lnTo>
                <a:lnTo>
                  <a:pt x="808656" y="956612"/>
                </a:lnTo>
                <a:lnTo>
                  <a:pt x="849433" y="929763"/>
                </a:lnTo>
                <a:lnTo>
                  <a:pt x="886220" y="900406"/>
                </a:lnTo>
                <a:lnTo>
                  <a:pt x="918955" y="868411"/>
                </a:lnTo>
                <a:lnTo>
                  <a:pt x="947573" y="833650"/>
                </a:lnTo>
                <a:lnTo>
                  <a:pt x="885447" y="773337"/>
                </a:lnTo>
                <a:lnTo>
                  <a:pt x="528067" y="773337"/>
                </a:lnTo>
                <a:lnTo>
                  <a:pt x="479796" y="769044"/>
                </a:lnTo>
                <a:lnTo>
                  <a:pt x="435421" y="756081"/>
                </a:lnTo>
                <a:lnTo>
                  <a:pt x="394815" y="734323"/>
                </a:lnTo>
                <a:lnTo>
                  <a:pt x="357852" y="703643"/>
                </a:lnTo>
                <a:lnTo>
                  <a:pt x="327948" y="666430"/>
                </a:lnTo>
                <a:lnTo>
                  <a:pt x="306587" y="625070"/>
                </a:lnTo>
                <a:lnTo>
                  <a:pt x="293771" y="579437"/>
                </a:lnTo>
                <a:lnTo>
                  <a:pt x="289499" y="529408"/>
                </a:lnTo>
                <a:lnTo>
                  <a:pt x="293771" y="478603"/>
                </a:lnTo>
                <a:lnTo>
                  <a:pt x="306587" y="432573"/>
                </a:lnTo>
                <a:lnTo>
                  <a:pt x="327948" y="391066"/>
                </a:lnTo>
                <a:lnTo>
                  <a:pt x="357852" y="353832"/>
                </a:lnTo>
                <a:lnTo>
                  <a:pt x="394836" y="322943"/>
                </a:lnTo>
                <a:lnTo>
                  <a:pt x="435429" y="300810"/>
                </a:lnTo>
                <a:lnTo>
                  <a:pt x="435298" y="300810"/>
                </a:lnTo>
                <a:lnTo>
                  <a:pt x="480359" y="287301"/>
                </a:lnTo>
                <a:lnTo>
                  <a:pt x="529408" y="282797"/>
                </a:lnTo>
                <a:lnTo>
                  <a:pt x="863734" y="282797"/>
                </a:lnTo>
                <a:lnTo>
                  <a:pt x="934170" y="206402"/>
                </a:lnTo>
                <a:lnTo>
                  <a:pt x="904616" y="172738"/>
                </a:lnTo>
                <a:lnTo>
                  <a:pt x="871595" y="141833"/>
                </a:lnTo>
                <a:lnTo>
                  <a:pt x="835342" y="113871"/>
                </a:lnTo>
                <a:lnTo>
                  <a:pt x="796090" y="89037"/>
                </a:lnTo>
                <a:lnTo>
                  <a:pt x="754071" y="67516"/>
                </a:lnTo>
                <a:lnTo>
                  <a:pt x="709519" y="49493"/>
                </a:lnTo>
                <a:lnTo>
                  <a:pt x="662667" y="35154"/>
                </a:lnTo>
                <a:lnTo>
                  <a:pt x="613748" y="24682"/>
                </a:lnTo>
                <a:lnTo>
                  <a:pt x="563658" y="18347"/>
                </a:lnTo>
                <a:lnTo>
                  <a:pt x="565006" y="18347"/>
                </a:lnTo>
                <a:lnTo>
                  <a:pt x="510644" y="16083"/>
                </a:lnTo>
                <a:close/>
              </a:path>
              <a:path w="4872990" h="1043304">
                <a:moveTo>
                  <a:pt x="763955" y="655393"/>
                </a:moveTo>
                <a:lnTo>
                  <a:pt x="728984" y="691587"/>
                </a:lnTo>
                <a:lnTo>
                  <a:pt x="692375" y="721116"/>
                </a:lnTo>
                <a:lnTo>
                  <a:pt x="654053" y="744019"/>
                </a:lnTo>
                <a:lnTo>
                  <a:pt x="613944" y="760332"/>
                </a:lnTo>
                <a:lnTo>
                  <a:pt x="571974" y="770092"/>
                </a:lnTo>
                <a:lnTo>
                  <a:pt x="528067" y="773337"/>
                </a:lnTo>
                <a:lnTo>
                  <a:pt x="885447" y="773337"/>
                </a:lnTo>
                <a:lnTo>
                  <a:pt x="763955" y="655393"/>
                </a:lnTo>
                <a:close/>
              </a:path>
              <a:path w="4872990" h="1043304">
                <a:moveTo>
                  <a:pt x="863734" y="282797"/>
                </a:moveTo>
                <a:lnTo>
                  <a:pt x="529408" y="282797"/>
                </a:lnTo>
                <a:lnTo>
                  <a:pt x="577958" y="287301"/>
                </a:lnTo>
                <a:lnTo>
                  <a:pt x="625414" y="300810"/>
                </a:lnTo>
                <a:lnTo>
                  <a:pt x="671648" y="323327"/>
                </a:lnTo>
                <a:lnTo>
                  <a:pt x="716531" y="354850"/>
                </a:lnTo>
                <a:lnTo>
                  <a:pt x="759935" y="395380"/>
                </a:lnTo>
                <a:lnTo>
                  <a:pt x="863734" y="282797"/>
                </a:lnTo>
                <a:close/>
              </a:path>
              <a:path w="4872990" h="1043304">
                <a:moveTo>
                  <a:pt x="1223826" y="278776"/>
                </a:moveTo>
                <a:lnTo>
                  <a:pt x="959792" y="278776"/>
                </a:lnTo>
                <a:lnTo>
                  <a:pt x="959792" y="692921"/>
                </a:lnTo>
                <a:lnTo>
                  <a:pt x="962221" y="743087"/>
                </a:lnTo>
                <a:lnTo>
                  <a:pt x="969424" y="789618"/>
                </a:lnTo>
                <a:lnTo>
                  <a:pt x="981271" y="832449"/>
                </a:lnTo>
                <a:lnTo>
                  <a:pt x="997635" y="871513"/>
                </a:lnTo>
                <a:lnTo>
                  <a:pt x="1018387" y="906745"/>
                </a:lnTo>
                <a:lnTo>
                  <a:pt x="1043400" y="938079"/>
                </a:lnTo>
                <a:lnTo>
                  <a:pt x="1072546" y="965449"/>
                </a:lnTo>
                <a:lnTo>
                  <a:pt x="1105696" y="988789"/>
                </a:lnTo>
                <a:lnTo>
                  <a:pt x="1142722" y="1008033"/>
                </a:lnTo>
                <a:lnTo>
                  <a:pt x="1183497" y="1023115"/>
                </a:lnTo>
                <a:lnTo>
                  <a:pt x="1227891" y="1033970"/>
                </a:lnTo>
                <a:lnTo>
                  <a:pt x="1275777" y="1040531"/>
                </a:lnTo>
                <a:lnTo>
                  <a:pt x="1327027" y="1042732"/>
                </a:lnTo>
                <a:lnTo>
                  <a:pt x="1378563" y="1040531"/>
                </a:lnTo>
                <a:lnTo>
                  <a:pt x="1426692" y="1033970"/>
                </a:lnTo>
                <a:lnTo>
                  <a:pt x="1471288" y="1023115"/>
                </a:lnTo>
                <a:lnTo>
                  <a:pt x="1512228" y="1008033"/>
                </a:lnTo>
                <a:lnTo>
                  <a:pt x="1549386" y="988789"/>
                </a:lnTo>
                <a:lnTo>
                  <a:pt x="1582639" y="965449"/>
                </a:lnTo>
                <a:lnTo>
                  <a:pt x="1611862" y="938079"/>
                </a:lnTo>
                <a:lnTo>
                  <a:pt x="1636931" y="906745"/>
                </a:lnTo>
                <a:lnTo>
                  <a:pt x="1657721" y="871513"/>
                </a:lnTo>
                <a:lnTo>
                  <a:pt x="1674107" y="832449"/>
                </a:lnTo>
                <a:lnTo>
                  <a:pt x="1682310" y="802823"/>
                </a:lnTo>
                <a:lnTo>
                  <a:pt x="1327027" y="802823"/>
                </a:lnTo>
                <a:lnTo>
                  <a:pt x="1284327" y="795138"/>
                </a:lnTo>
                <a:lnTo>
                  <a:pt x="1251804" y="773505"/>
                </a:lnTo>
                <a:lnTo>
                  <a:pt x="1231093" y="740061"/>
                </a:lnTo>
                <a:lnTo>
                  <a:pt x="1223826" y="696942"/>
                </a:lnTo>
                <a:lnTo>
                  <a:pt x="1223826" y="278776"/>
                </a:lnTo>
                <a:close/>
              </a:path>
              <a:path w="4872990" h="1043304">
                <a:moveTo>
                  <a:pt x="1695602" y="278776"/>
                </a:moveTo>
                <a:lnTo>
                  <a:pt x="1431568" y="278776"/>
                </a:lnTo>
                <a:lnTo>
                  <a:pt x="1431568" y="696942"/>
                </a:lnTo>
                <a:lnTo>
                  <a:pt x="1424281" y="740061"/>
                </a:lnTo>
                <a:lnTo>
                  <a:pt x="1403423" y="773505"/>
                </a:lnTo>
                <a:lnTo>
                  <a:pt x="1370502" y="795138"/>
                </a:lnTo>
                <a:lnTo>
                  <a:pt x="1327027" y="802823"/>
                </a:lnTo>
                <a:lnTo>
                  <a:pt x="1682310" y="802823"/>
                </a:lnTo>
                <a:lnTo>
                  <a:pt x="1685966" y="789618"/>
                </a:lnTo>
                <a:lnTo>
                  <a:pt x="1693172" y="743087"/>
                </a:lnTo>
                <a:lnTo>
                  <a:pt x="1695602" y="692921"/>
                </a:lnTo>
                <a:lnTo>
                  <a:pt x="1695602" y="278776"/>
                </a:lnTo>
                <a:close/>
              </a:path>
              <a:path w="4872990" h="1043304">
                <a:moveTo>
                  <a:pt x="2031634" y="0"/>
                </a:moveTo>
                <a:lnTo>
                  <a:pt x="1768940" y="0"/>
                </a:lnTo>
                <a:lnTo>
                  <a:pt x="1768940" y="1023968"/>
                </a:lnTo>
                <a:lnTo>
                  <a:pt x="2031634" y="1023968"/>
                </a:lnTo>
                <a:lnTo>
                  <a:pt x="2031634" y="0"/>
                </a:lnTo>
                <a:close/>
              </a:path>
              <a:path w="4872990" h="1043304">
                <a:moveTo>
                  <a:pt x="2448260" y="495901"/>
                </a:moveTo>
                <a:lnTo>
                  <a:pt x="2184226" y="495901"/>
                </a:lnTo>
                <a:lnTo>
                  <a:pt x="2184226" y="729108"/>
                </a:lnTo>
                <a:lnTo>
                  <a:pt x="2186586" y="783539"/>
                </a:lnTo>
                <a:lnTo>
                  <a:pt x="2193664" y="832786"/>
                </a:lnTo>
                <a:lnTo>
                  <a:pt x="2205460" y="876848"/>
                </a:lnTo>
                <a:lnTo>
                  <a:pt x="2221975" y="915727"/>
                </a:lnTo>
                <a:lnTo>
                  <a:pt x="2243209" y="949423"/>
                </a:lnTo>
                <a:lnTo>
                  <a:pt x="2269162" y="977934"/>
                </a:lnTo>
                <a:lnTo>
                  <a:pt x="2299833" y="1001261"/>
                </a:lnTo>
                <a:lnTo>
                  <a:pt x="2335223" y="1019405"/>
                </a:lnTo>
                <a:lnTo>
                  <a:pt x="2375331" y="1032364"/>
                </a:lnTo>
                <a:lnTo>
                  <a:pt x="2420159" y="1040140"/>
                </a:lnTo>
                <a:lnTo>
                  <a:pt x="2469704" y="1042732"/>
                </a:lnTo>
                <a:lnTo>
                  <a:pt x="2524044" y="1040320"/>
                </a:lnTo>
                <a:lnTo>
                  <a:pt x="2576004" y="1033082"/>
                </a:lnTo>
                <a:lnTo>
                  <a:pt x="2625455" y="1021020"/>
                </a:lnTo>
                <a:lnTo>
                  <a:pt x="2672268" y="1004132"/>
                </a:lnTo>
                <a:lnTo>
                  <a:pt x="2716315" y="982420"/>
                </a:lnTo>
                <a:lnTo>
                  <a:pt x="2659118" y="802823"/>
                </a:lnTo>
                <a:lnTo>
                  <a:pt x="2535378" y="802823"/>
                </a:lnTo>
                <a:lnTo>
                  <a:pt x="2497452" y="795808"/>
                </a:lnTo>
                <a:lnTo>
                  <a:pt x="2470207" y="774845"/>
                </a:lnTo>
                <a:lnTo>
                  <a:pt x="2453768" y="740061"/>
                </a:lnTo>
                <a:lnTo>
                  <a:pt x="2448260" y="691581"/>
                </a:lnTo>
                <a:lnTo>
                  <a:pt x="2448260" y="495901"/>
                </a:lnTo>
                <a:close/>
              </a:path>
              <a:path w="4872990" h="1043304">
                <a:moveTo>
                  <a:pt x="2649301" y="771997"/>
                </a:moveTo>
                <a:lnTo>
                  <a:pt x="2617176" y="785295"/>
                </a:lnTo>
                <a:lnTo>
                  <a:pt x="2587313" y="794949"/>
                </a:lnTo>
                <a:lnTo>
                  <a:pt x="2559963" y="800834"/>
                </a:lnTo>
                <a:lnTo>
                  <a:pt x="2535378" y="802823"/>
                </a:lnTo>
                <a:lnTo>
                  <a:pt x="2659118" y="802823"/>
                </a:lnTo>
                <a:lnTo>
                  <a:pt x="2649301" y="771997"/>
                </a:lnTo>
                <a:close/>
              </a:path>
              <a:path w="4872990" h="1043304">
                <a:moveTo>
                  <a:pt x="2673426" y="278776"/>
                </a:moveTo>
                <a:lnTo>
                  <a:pt x="2074324" y="278776"/>
                </a:lnTo>
                <a:lnTo>
                  <a:pt x="2074324" y="495901"/>
                </a:lnTo>
                <a:lnTo>
                  <a:pt x="2673426" y="495901"/>
                </a:lnTo>
                <a:lnTo>
                  <a:pt x="2673426" y="278776"/>
                </a:lnTo>
                <a:close/>
              </a:path>
              <a:path w="4872990" h="1043304">
                <a:moveTo>
                  <a:pt x="2448260" y="14743"/>
                </a:moveTo>
                <a:lnTo>
                  <a:pt x="2186907" y="14743"/>
                </a:lnTo>
                <a:lnTo>
                  <a:pt x="2186907" y="278776"/>
                </a:lnTo>
                <a:lnTo>
                  <a:pt x="2448260" y="278776"/>
                </a:lnTo>
                <a:lnTo>
                  <a:pt x="2448260" y="14743"/>
                </a:lnTo>
                <a:close/>
              </a:path>
              <a:path w="4872990" h="1043304">
                <a:moveTo>
                  <a:pt x="2989636" y="278776"/>
                </a:moveTo>
                <a:lnTo>
                  <a:pt x="2725602" y="278776"/>
                </a:lnTo>
                <a:lnTo>
                  <a:pt x="2725602" y="692921"/>
                </a:lnTo>
                <a:lnTo>
                  <a:pt x="2728031" y="743087"/>
                </a:lnTo>
                <a:lnTo>
                  <a:pt x="2735234" y="789618"/>
                </a:lnTo>
                <a:lnTo>
                  <a:pt x="2747081" y="832449"/>
                </a:lnTo>
                <a:lnTo>
                  <a:pt x="2763445" y="871513"/>
                </a:lnTo>
                <a:lnTo>
                  <a:pt x="2784197" y="906745"/>
                </a:lnTo>
                <a:lnTo>
                  <a:pt x="2809210" y="938079"/>
                </a:lnTo>
                <a:lnTo>
                  <a:pt x="2838356" y="965449"/>
                </a:lnTo>
                <a:lnTo>
                  <a:pt x="2871506" y="988789"/>
                </a:lnTo>
                <a:lnTo>
                  <a:pt x="2908532" y="1008033"/>
                </a:lnTo>
                <a:lnTo>
                  <a:pt x="2949307" y="1023115"/>
                </a:lnTo>
                <a:lnTo>
                  <a:pt x="2993701" y="1033970"/>
                </a:lnTo>
                <a:lnTo>
                  <a:pt x="3041587" y="1040531"/>
                </a:lnTo>
                <a:lnTo>
                  <a:pt x="3092837" y="1042732"/>
                </a:lnTo>
                <a:lnTo>
                  <a:pt x="3144373" y="1040531"/>
                </a:lnTo>
                <a:lnTo>
                  <a:pt x="3192502" y="1033970"/>
                </a:lnTo>
                <a:lnTo>
                  <a:pt x="3237098" y="1023115"/>
                </a:lnTo>
                <a:lnTo>
                  <a:pt x="3278038" y="1008033"/>
                </a:lnTo>
                <a:lnTo>
                  <a:pt x="3315196" y="988789"/>
                </a:lnTo>
                <a:lnTo>
                  <a:pt x="3348449" y="965449"/>
                </a:lnTo>
                <a:lnTo>
                  <a:pt x="3377673" y="938079"/>
                </a:lnTo>
                <a:lnTo>
                  <a:pt x="3402741" y="906745"/>
                </a:lnTo>
                <a:lnTo>
                  <a:pt x="3423531" y="871513"/>
                </a:lnTo>
                <a:lnTo>
                  <a:pt x="3439918" y="832449"/>
                </a:lnTo>
                <a:lnTo>
                  <a:pt x="3448120" y="802823"/>
                </a:lnTo>
                <a:lnTo>
                  <a:pt x="3092837" y="802823"/>
                </a:lnTo>
                <a:lnTo>
                  <a:pt x="3050137" y="795138"/>
                </a:lnTo>
                <a:lnTo>
                  <a:pt x="3017614" y="773505"/>
                </a:lnTo>
                <a:lnTo>
                  <a:pt x="2996903" y="740061"/>
                </a:lnTo>
                <a:lnTo>
                  <a:pt x="2989636" y="696942"/>
                </a:lnTo>
                <a:lnTo>
                  <a:pt x="2989636" y="278776"/>
                </a:lnTo>
                <a:close/>
              </a:path>
              <a:path w="4872990" h="1043304">
                <a:moveTo>
                  <a:pt x="3461413" y="278776"/>
                </a:moveTo>
                <a:lnTo>
                  <a:pt x="3197379" y="278776"/>
                </a:lnTo>
                <a:lnTo>
                  <a:pt x="3197379" y="696942"/>
                </a:lnTo>
                <a:lnTo>
                  <a:pt x="3190091" y="740061"/>
                </a:lnTo>
                <a:lnTo>
                  <a:pt x="3169233" y="773505"/>
                </a:lnTo>
                <a:lnTo>
                  <a:pt x="3136312" y="795138"/>
                </a:lnTo>
                <a:lnTo>
                  <a:pt x="3092837" y="802823"/>
                </a:lnTo>
                <a:lnTo>
                  <a:pt x="3448120" y="802823"/>
                </a:lnTo>
                <a:lnTo>
                  <a:pt x="3451776" y="789618"/>
                </a:lnTo>
                <a:lnTo>
                  <a:pt x="3458983" y="743087"/>
                </a:lnTo>
                <a:lnTo>
                  <a:pt x="3461413" y="692921"/>
                </a:lnTo>
                <a:lnTo>
                  <a:pt x="3461413" y="278776"/>
                </a:lnTo>
                <a:close/>
              </a:path>
              <a:path w="4872990" h="1043304">
                <a:moveTo>
                  <a:pt x="4415603" y="260013"/>
                </a:moveTo>
                <a:lnTo>
                  <a:pt x="4364791" y="263134"/>
                </a:lnTo>
                <a:lnTo>
                  <a:pt x="4316919" y="272472"/>
                </a:lnTo>
                <a:lnTo>
                  <a:pt x="4272026" y="287991"/>
                </a:lnTo>
                <a:lnTo>
                  <a:pt x="4230149" y="309652"/>
                </a:lnTo>
                <a:lnTo>
                  <a:pt x="4191325" y="337420"/>
                </a:lnTo>
                <a:lnTo>
                  <a:pt x="4155590" y="371255"/>
                </a:lnTo>
                <a:lnTo>
                  <a:pt x="4124212" y="409676"/>
                </a:lnTo>
                <a:lnTo>
                  <a:pt x="4098455" y="451225"/>
                </a:lnTo>
                <a:lnTo>
                  <a:pt x="4078357" y="495901"/>
                </a:lnTo>
                <a:lnTo>
                  <a:pt x="4063955" y="543704"/>
                </a:lnTo>
                <a:lnTo>
                  <a:pt x="4055287" y="594634"/>
                </a:lnTo>
                <a:lnTo>
                  <a:pt x="4052389" y="648692"/>
                </a:lnTo>
                <a:lnTo>
                  <a:pt x="4055188" y="702861"/>
                </a:lnTo>
                <a:lnTo>
                  <a:pt x="4063608" y="754127"/>
                </a:lnTo>
                <a:lnTo>
                  <a:pt x="4077687" y="802488"/>
                </a:lnTo>
                <a:lnTo>
                  <a:pt x="4097462" y="847946"/>
                </a:lnTo>
                <a:lnTo>
                  <a:pt x="4122971" y="890500"/>
                </a:lnTo>
                <a:lnTo>
                  <a:pt x="4154250" y="930149"/>
                </a:lnTo>
                <a:lnTo>
                  <a:pt x="4189991" y="964550"/>
                </a:lnTo>
                <a:lnTo>
                  <a:pt x="4228859" y="992695"/>
                </a:lnTo>
                <a:lnTo>
                  <a:pt x="4270854" y="1014586"/>
                </a:lnTo>
                <a:lnTo>
                  <a:pt x="4315976" y="1030223"/>
                </a:lnTo>
                <a:lnTo>
                  <a:pt x="4364226" y="1039605"/>
                </a:lnTo>
                <a:lnTo>
                  <a:pt x="4415603" y="1042732"/>
                </a:lnTo>
                <a:lnTo>
                  <a:pt x="4461923" y="1039848"/>
                </a:lnTo>
                <a:lnTo>
                  <a:pt x="4505991" y="1031238"/>
                </a:lnTo>
                <a:lnTo>
                  <a:pt x="4547808" y="1016967"/>
                </a:lnTo>
                <a:lnTo>
                  <a:pt x="4587373" y="997099"/>
                </a:lnTo>
                <a:lnTo>
                  <a:pt x="4624686" y="971698"/>
                </a:lnTo>
                <a:lnTo>
                  <a:pt x="4872637" y="971698"/>
                </a:lnTo>
                <a:lnTo>
                  <a:pt x="4872637" y="802823"/>
                </a:lnTo>
                <a:lnTo>
                  <a:pt x="4466534" y="802823"/>
                </a:lnTo>
                <a:lnTo>
                  <a:pt x="4436399" y="800059"/>
                </a:lnTo>
                <a:lnTo>
                  <a:pt x="4382662" y="777944"/>
                </a:lnTo>
                <a:lnTo>
                  <a:pt x="4339962" y="734469"/>
                </a:lnTo>
                <a:lnTo>
                  <a:pt x="4317847" y="680188"/>
                </a:lnTo>
                <a:lnTo>
                  <a:pt x="4315083" y="650032"/>
                </a:lnTo>
                <a:lnTo>
                  <a:pt x="4322599" y="603026"/>
                </a:lnTo>
                <a:lnTo>
                  <a:pt x="4343690" y="561874"/>
                </a:lnTo>
                <a:lnTo>
                  <a:pt x="4376167" y="529215"/>
                </a:lnTo>
                <a:lnTo>
                  <a:pt x="4417844" y="507684"/>
                </a:lnTo>
                <a:lnTo>
                  <a:pt x="4466534" y="499921"/>
                </a:lnTo>
                <a:lnTo>
                  <a:pt x="4872637" y="499921"/>
                </a:lnTo>
                <a:lnTo>
                  <a:pt x="4872637" y="333728"/>
                </a:lnTo>
                <a:lnTo>
                  <a:pt x="4624686" y="333728"/>
                </a:lnTo>
                <a:lnTo>
                  <a:pt x="4588659" y="307019"/>
                </a:lnTo>
                <a:lnTo>
                  <a:pt x="4549738" y="286357"/>
                </a:lnTo>
                <a:lnTo>
                  <a:pt x="4507921" y="271678"/>
                </a:lnTo>
                <a:lnTo>
                  <a:pt x="4464309" y="263134"/>
                </a:lnTo>
                <a:lnTo>
                  <a:pt x="4466739" y="263134"/>
                </a:lnTo>
                <a:lnTo>
                  <a:pt x="4415603" y="260013"/>
                </a:lnTo>
                <a:close/>
              </a:path>
              <a:path w="4872990" h="1043304">
                <a:moveTo>
                  <a:pt x="3788062" y="278776"/>
                </a:moveTo>
                <a:lnTo>
                  <a:pt x="3534751" y="278776"/>
                </a:lnTo>
                <a:lnTo>
                  <a:pt x="3534751" y="1023968"/>
                </a:lnTo>
                <a:lnTo>
                  <a:pt x="3797444" y="1023968"/>
                </a:lnTo>
                <a:lnTo>
                  <a:pt x="3797444" y="719726"/>
                </a:lnTo>
                <a:lnTo>
                  <a:pt x="3801794" y="656405"/>
                </a:lnTo>
                <a:lnTo>
                  <a:pt x="3814818" y="604512"/>
                </a:lnTo>
                <a:lnTo>
                  <a:pt x="3836479" y="564087"/>
                </a:lnTo>
                <a:lnTo>
                  <a:pt x="3866741" y="535166"/>
                </a:lnTo>
                <a:lnTo>
                  <a:pt x="3905566" y="517786"/>
                </a:lnTo>
                <a:lnTo>
                  <a:pt x="3952916" y="511984"/>
                </a:lnTo>
                <a:lnTo>
                  <a:pt x="4057722" y="511984"/>
                </a:lnTo>
                <a:lnTo>
                  <a:pt x="4070107" y="367234"/>
                </a:lnTo>
                <a:lnTo>
                  <a:pt x="3788062" y="367234"/>
                </a:lnTo>
                <a:lnTo>
                  <a:pt x="3788062" y="278776"/>
                </a:lnTo>
                <a:close/>
              </a:path>
              <a:path w="4872990" h="1043304">
                <a:moveTo>
                  <a:pt x="4872637" y="971698"/>
                </a:moveTo>
                <a:lnTo>
                  <a:pt x="4624686" y="971698"/>
                </a:lnTo>
                <a:lnTo>
                  <a:pt x="4624686" y="1023968"/>
                </a:lnTo>
                <a:lnTo>
                  <a:pt x="4872637" y="1023968"/>
                </a:lnTo>
                <a:lnTo>
                  <a:pt x="4872637" y="971698"/>
                </a:lnTo>
                <a:close/>
              </a:path>
              <a:path w="4872990" h="1043304">
                <a:moveTo>
                  <a:pt x="4872637" y="499921"/>
                </a:moveTo>
                <a:lnTo>
                  <a:pt x="4466534" y="499921"/>
                </a:lnTo>
                <a:lnTo>
                  <a:pt x="4497444" y="502686"/>
                </a:lnTo>
                <a:lnTo>
                  <a:pt x="4525841" y="510979"/>
                </a:lnTo>
                <a:lnTo>
                  <a:pt x="4575096" y="544151"/>
                </a:lnTo>
                <a:lnTo>
                  <a:pt x="4608268" y="592568"/>
                </a:lnTo>
                <a:lnTo>
                  <a:pt x="4619201" y="648692"/>
                </a:lnTo>
                <a:lnTo>
                  <a:pt x="4619325" y="650032"/>
                </a:lnTo>
                <a:lnTo>
                  <a:pt x="4608268" y="708334"/>
                </a:lnTo>
                <a:lnTo>
                  <a:pt x="4575096" y="758594"/>
                </a:lnTo>
                <a:lnTo>
                  <a:pt x="4525841" y="791766"/>
                </a:lnTo>
                <a:lnTo>
                  <a:pt x="4466534" y="802823"/>
                </a:lnTo>
                <a:lnTo>
                  <a:pt x="4872637" y="802823"/>
                </a:lnTo>
                <a:lnTo>
                  <a:pt x="4872637" y="499921"/>
                </a:lnTo>
                <a:close/>
              </a:path>
              <a:path w="4872990" h="1043304">
                <a:moveTo>
                  <a:pt x="4057722" y="511984"/>
                </a:moveTo>
                <a:lnTo>
                  <a:pt x="3952916" y="511984"/>
                </a:lnTo>
                <a:lnTo>
                  <a:pt x="3978276" y="513220"/>
                </a:lnTo>
                <a:lnTo>
                  <a:pt x="4004014" y="516842"/>
                </a:lnTo>
                <a:lnTo>
                  <a:pt x="4030002" y="522727"/>
                </a:lnTo>
                <a:lnTo>
                  <a:pt x="4056117" y="530748"/>
                </a:lnTo>
                <a:lnTo>
                  <a:pt x="4057617" y="513220"/>
                </a:lnTo>
                <a:lnTo>
                  <a:pt x="4057722" y="511984"/>
                </a:lnTo>
                <a:close/>
              </a:path>
              <a:path w="4872990" h="1043304">
                <a:moveTo>
                  <a:pt x="3982402" y="258672"/>
                </a:moveTo>
                <a:lnTo>
                  <a:pt x="3934142" y="263134"/>
                </a:lnTo>
                <a:lnTo>
                  <a:pt x="3935037" y="263134"/>
                </a:lnTo>
                <a:lnTo>
                  <a:pt x="3892571" y="276042"/>
                </a:lnTo>
                <a:lnTo>
                  <a:pt x="3853768" y="297755"/>
                </a:lnTo>
                <a:lnTo>
                  <a:pt x="3818953" y="328152"/>
                </a:lnTo>
                <a:lnTo>
                  <a:pt x="3788062" y="367234"/>
                </a:lnTo>
                <a:lnTo>
                  <a:pt x="4070107" y="367234"/>
                </a:lnTo>
                <a:lnTo>
                  <a:pt x="4077561" y="280117"/>
                </a:lnTo>
                <a:lnTo>
                  <a:pt x="4054211" y="270546"/>
                </a:lnTo>
                <a:lnTo>
                  <a:pt x="4030484" y="263866"/>
                </a:lnTo>
                <a:lnTo>
                  <a:pt x="4006890" y="260013"/>
                </a:lnTo>
                <a:lnTo>
                  <a:pt x="4007691" y="260013"/>
                </a:lnTo>
                <a:lnTo>
                  <a:pt x="3982402" y="258672"/>
                </a:lnTo>
                <a:close/>
              </a:path>
              <a:path w="4872990" h="1043304">
                <a:moveTo>
                  <a:pt x="4872637" y="278776"/>
                </a:moveTo>
                <a:lnTo>
                  <a:pt x="4624686" y="278776"/>
                </a:lnTo>
                <a:lnTo>
                  <a:pt x="4624686" y="333728"/>
                </a:lnTo>
                <a:lnTo>
                  <a:pt x="4872637" y="333728"/>
                </a:lnTo>
                <a:lnTo>
                  <a:pt x="4872637" y="278776"/>
                </a:lnTo>
                <a:close/>
              </a:path>
            </a:pathLst>
          </a:custGeom>
          <a:solidFill>
            <a:srgbClr val="73C9E4"/>
          </a:solidFill>
        </p:spPr>
        <p:txBody>
          <a:bodyPr wrap="square" lIns="0" tIns="0" rIns="0" bIns="0" rtlCol="0"/>
          <a:lstStyle/>
          <a:p>
            <a:endParaRPr sz="641"/>
          </a:p>
        </p:txBody>
      </p:sp>
      <p:grpSp>
        <p:nvGrpSpPr>
          <p:cNvPr id="15" name="object 15"/>
          <p:cNvGrpSpPr/>
          <p:nvPr/>
        </p:nvGrpSpPr>
        <p:grpSpPr>
          <a:xfrm>
            <a:off x="7657306" y="2902604"/>
            <a:ext cx="688784" cy="772247"/>
            <a:chOff x="16835914" y="6382146"/>
            <a:chExt cx="1514475" cy="1697989"/>
          </a:xfrm>
        </p:grpSpPr>
        <p:sp>
          <p:nvSpPr>
            <p:cNvPr id="16" name="object 16"/>
            <p:cNvSpPr/>
            <p:nvPr/>
          </p:nvSpPr>
          <p:spPr>
            <a:xfrm>
              <a:off x="17601691" y="6382146"/>
              <a:ext cx="748665" cy="1680845"/>
            </a:xfrm>
            <a:custGeom>
              <a:avLst/>
              <a:gdLst/>
              <a:ahLst/>
              <a:cxnLst/>
              <a:rect l="l" t="t" r="r" b="b"/>
              <a:pathLst>
                <a:path w="748665" h="1680845">
                  <a:moveTo>
                    <a:pt x="8497" y="1620163"/>
                  </a:moveTo>
                  <a:lnTo>
                    <a:pt x="1504" y="1632926"/>
                  </a:lnTo>
                  <a:lnTo>
                    <a:pt x="0" y="1646894"/>
                  </a:lnTo>
                  <a:lnTo>
                    <a:pt x="3843" y="1660408"/>
                  </a:lnTo>
                  <a:lnTo>
                    <a:pt x="12892" y="1671805"/>
                  </a:lnTo>
                  <a:lnTo>
                    <a:pt x="25655" y="1678798"/>
                  </a:lnTo>
                  <a:lnTo>
                    <a:pt x="39623" y="1680302"/>
                  </a:lnTo>
                  <a:lnTo>
                    <a:pt x="53137" y="1676459"/>
                  </a:lnTo>
                  <a:lnTo>
                    <a:pt x="64534" y="1667410"/>
                  </a:lnTo>
                  <a:lnTo>
                    <a:pt x="8497" y="1620163"/>
                  </a:lnTo>
                  <a:close/>
                </a:path>
                <a:path w="748665" h="1680845">
                  <a:moveTo>
                    <a:pt x="683976" y="819230"/>
                  </a:moveTo>
                  <a:lnTo>
                    <a:pt x="683794" y="819230"/>
                  </a:lnTo>
                  <a:lnTo>
                    <a:pt x="8497" y="1620163"/>
                  </a:lnTo>
                  <a:lnTo>
                    <a:pt x="64534" y="1667410"/>
                  </a:lnTo>
                  <a:lnTo>
                    <a:pt x="739906" y="866387"/>
                  </a:lnTo>
                  <a:lnTo>
                    <a:pt x="683869" y="866387"/>
                  </a:lnTo>
                  <a:lnTo>
                    <a:pt x="664130" y="842822"/>
                  </a:lnTo>
                  <a:lnTo>
                    <a:pt x="711957" y="842822"/>
                  </a:lnTo>
                  <a:lnTo>
                    <a:pt x="683976" y="819230"/>
                  </a:lnTo>
                  <a:close/>
                </a:path>
                <a:path w="748665" h="1680845">
                  <a:moveTo>
                    <a:pt x="64610" y="12972"/>
                  </a:moveTo>
                  <a:lnTo>
                    <a:pt x="8422" y="60039"/>
                  </a:lnTo>
                  <a:lnTo>
                    <a:pt x="683869" y="866387"/>
                  </a:lnTo>
                  <a:lnTo>
                    <a:pt x="683686" y="866387"/>
                  </a:lnTo>
                  <a:lnTo>
                    <a:pt x="711818" y="842822"/>
                  </a:lnTo>
                  <a:lnTo>
                    <a:pt x="663902" y="842822"/>
                  </a:lnTo>
                  <a:lnTo>
                    <a:pt x="683794" y="819230"/>
                  </a:lnTo>
                  <a:lnTo>
                    <a:pt x="739982" y="819230"/>
                  </a:lnTo>
                  <a:lnTo>
                    <a:pt x="64610" y="12972"/>
                  </a:lnTo>
                  <a:close/>
                </a:path>
                <a:path w="748665" h="1680845">
                  <a:moveTo>
                    <a:pt x="739982" y="819230"/>
                  </a:moveTo>
                  <a:lnTo>
                    <a:pt x="683686" y="866387"/>
                  </a:lnTo>
                  <a:lnTo>
                    <a:pt x="739906" y="866387"/>
                  </a:lnTo>
                  <a:lnTo>
                    <a:pt x="711957" y="842822"/>
                  </a:lnTo>
                  <a:lnTo>
                    <a:pt x="748536" y="842822"/>
                  </a:lnTo>
                  <a:lnTo>
                    <a:pt x="746408" y="830443"/>
                  </a:lnTo>
                  <a:lnTo>
                    <a:pt x="739982" y="819230"/>
                  </a:lnTo>
                  <a:close/>
                </a:path>
                <a:path w="748665" h="1680845">
                  <a:moveTo>
                    <a:pt x="748536" y="842822"/>
                  </a:moveTo>
                  <a:lnTo>
                    <a:pt x="711957" y="842822"/>
                  </a:lnTo>
                  <a:lnTo>
                    <a:pt x="739906" y="866387"/>
                  </a:lnTo>
                  <a:lnTo>
                    <a:pt x="746368" y="855195"/>
                  </a:lnTo>
                  <a:lnTo>
                    <a:pt x="748536" y="842822"/>
                  </a:lnTo>
                  <a:close/>
                </a:path>
                <a:path w="748665" h="1680845">
                  <a:moveTo>
                    <a:pt x="739982" y="819230"/>
                  </a:moveTo>
                  <a:lnTo>
                    <a:pt x="683976" y="819230"/>
                  </a:lnTo>
                  <a:lnTo>
                    <a:pt x="711957" y="842822"/>
                  </a:lnTo>
                  <a:lnTo>
                    <a:pt x="711818" y="842822"/>
                  </a:lnTo>
                  <a:lnTo>
                    <a:pt x="739982" y="819230"/>
                  </a:lnTo>
                  <a:close/>
                </a:path>
                <a:path w="748665" h="1680845">
                  <a:moveTo>
                    <a:pt x="39740" y="0"/>
                  </a:moveTo>
                  <a:lnTo>
                    <a:pt x="25767" y="1459"/>
                  </a:lnTo>
                  <a:lnTo>
                    <a:pt x="12982" y="8411"/>
                  </a:lnTo>
                  <a:lnTo>
                    <a:pt x="3896" y="19779"/>
                  </a:lnTo>
                  <a:lnTo>
                    <a:pt x="10" y="33281"/>
                  </a:lnTo>
                  <a:lnTo>
                    <a:pt x="1469" y="47254"/>
                  </a:lnTo>
                  <a:lnTo>
                    <a:pt x="8422" y="60039"/>
                  </a:lnTo>
                  <a:lnTo>
                    <a:pt x="64610" y="12972"/>
                  </a:lnTo>
                  <a:lnTo>
                    <a:pt x="53242" y="3886"/>
                  </a:lnTo>
                  <a:lnTo>
                    <a:pt x="39740" y="0"/>
                  </a:lnTo>
                  <a:close/>
                </a:path>
              </a:pathLst>
            </a:custGeom>
            <a:solidFill>
              <a:srgbClr val="73C9E4"/>
            </a:solidFill>
          </p:spPr>
          <p:txBody>
            <a:bodyPr wrap="square" lIns="0" tIns="0" rIns="0" bIns="0" rtlCol="0"/>
            <a:lstStyle/>
            <a:p>
              <a:endParaRPr sz="641"/>
            </a:p>
          </p:txBody>
        </p:sp>
        <p:sp>
          <p:nvSpPr>
            <p:cNvPr id="17" name="object 17"/>
            <p:cNvSpPr/>
            <p:nvPr/>
          </p:nvSpPr>
          <p:spPr>
            <a:xfrm>
              <a:off x="17229899" y="6418713"/>
              <a:ext cx="708025" cy="1638935"/>
            </a:xfrm>
            <a:custGeom>
              <a:avLst/>
              <a:gdLst/>
              <a:ahLst/>
              <a:cxnLst/>
              <a:rect l="l" t="t" r="r" b="b"/>
              <a:pathLst>
                <a:path w="708025" h="1638934">
                  <a:moveTo>
                    <a:pt x="3641" y="1612802"/>
                  </a:moveTo>
                  <a:lnTo>
                    <a:pt x="644" y="1618271"/>
                  </a:lnTo>
                  <a:lnTo>
                    <a:pt x="0" y="1624258"/>
                  </a:lnTo>
                  <a:lnTo>
                    <a:pt x="1647" y="1630049"/>
                  </a:lnTo>
                  <a:lnTo>
                    <a:pt x="5525" y="1634934"/>
                  </a:lnTo>
                  <a:lnTo>
                    <a:pt x="10995" y="1637931"/>
                  </a:lnTo>
                  <a:lnTo>
                    <a:pt x="16981" y="1638576"/>
                  </a:lnTo>
                  <a:lnTo>
                    <a:pt x="22773" y="1636928"/>
                  </a:lnTo>
                  <a:lnTo>
                    <a:pt x="27657" y="1633050"/>
                  </a:lnTo>
                  <a:lnTo>
                    <a:pt x="3641" y="1612802"/>
                  </a:lnTo>
                  <a:close/>
                </a:path>
                <a:path w="708025" h="1638934">
                  <a:moveTo>
                    <a:pt x="670533" y="821903"/>
                  </a:moveTo>
                  <a:lnTo>
                    <a:pt x="666860" y="826193"/>
                  </a:lnTo>
                  <a:lnTo>
                    <a:pt x="3641" y="1612802"/>
                  </a:lnTo>
                  <a:lnTo>
                    <a:pt x="27657" y="1633050"/>
                  </a:lnTo>
                  <a:lnTo>
                    <a:pt x="703029" y="832027"/>
                  </a:lnTo>
                  <a:lnTo>
                    <a:pt x="679013" y="832027"/>
                  </a:lnTo>
                  <a:lnTo>
                    <a:pt x="670533" y="821903"/>
                  </a:lnTo>
                  <a:close/>
                </a:path>
                <a:path w="708025" h="1638934">
                  <a:moveTo>
                    <a:pt x="679059" y="811817"/>
                  </a:moveTo>
                  <a:lnTo>
                    <a:pt x="674049" y="817667"/>
                  </a:lnTo>
                  <a:lnTo>
                    <a:pt x="670533" y="821903"/>
                  </a:lnTo>
                  <a:lnTo>
                    <a:pt x="679013" y="832027"/>
                  </a:lnTo>
                  <a:lnTo>
                    <a:pt x="691021" y="821903"/>
                  </a:lnTo>
                  <a:lnTo>
                    <a:pt x="679059" y="811817"/>
                  </a:lnTo>
                  <a:close/>
                </a:path>
                <a:path w="708025" h="1638934">
                  <a:moveTo>
                    <a:pt x="691021" y="821903"/>
                  </a:moveTo>
                  <a:lnTo>
                    <a:pt x="678935" y="832027"/>
                  </a:lnTo>
                  <a:lnTo>
                    <a:pt x="703029" y="832027"/>
                  </a:lnTo>
                  <a:lnTo>
                    <a:pt x="691021" y="821903"/>
                  </a:lnTo>
                  <a:close/>
                </a:path>
                <a:path w="708025" h="1638934">
                  <a:moveTo>
                    <a:pt x="703062" y="811817"/>
                  </a:moveTo>
                  <a:lnTo>
                    <a:pt x="691021" y="821903"/>
                  </a:lnTo>
                  <a:lnTo>
                    <a:pt x="703029" y="832027"/>
                  </a:lnTo>
                  <a:lnTo>
                    <a:pt x="707948" y="826193"/>
                  </a:lnTo>
                  <a:lnTo>
                    <a:pt x="707962" y="817667"/>
                  </a:lnTo>
                  <a:lnTo>
                    <a:pt x="703062" y="811817"/>
                  </a:lnTo>
                  <a:close/>
                </a:path>
                <a:path w="708025" h="1638934">
                  <a:moveTo>
                    <a:pt x="27690" y="5559"/>
                  </a:moveTo>
                  <a:lnTo>
                    <a:pt x="3609" y="25731"/>
                  </a:lnTo>
                  <a:lnTo>
                    <a:pt x="670533" y="821903"/>
                  </a:lnTo>
                  <a:lnTo>
                    <a:pt x="674049" y="817667"/>
                  </a:lnTo>
                  <a:lnTo>
                    <a:pt x="678981" y="811817"/>
                  </a:lnTo>
                  <a:lnTo>
                    <a:pt x="703062" y="811817"/>
                  </a:lnTo>
                  <a:lnTo>
                    <a:pt x="27690" y="5559"/>
                  </a:lnTo>
                  <a:close/>
                </a:path>
                <a:path w="708025" h="1638934">
                  <a:moveTo>
                    <a:pt x="703062" y="811817"/>
                  </a:moveTo>
                  <a:lnTo>
                    <a:pt x="679059" y="811817"/>
                  </a:lnTo>
                  <a:lnTo>
                    <a:pt x="691021" y="821903"/>
                  </a:lnTo>
                  <a:lnTo>
                    <a:pt x="703062" y="811817"/>
                  </a:lnTo>
                  <a:close/>
                </a:path>
                <a:path w="708025" h="1638934">
                  <a:moveTo>
                    <a:pt x="17031" y="0"/>
                  </a:moveTo>
                  <a:lnTo>
                    <a:pt x="11043" y="625"/>
                  </a:lnTo>
                  <a:lnTo>
                    <a:pt x="5564" y="3605"/>
                  </a:lnTo>
                  <a:lnTo>
                    <a:pt x="1670" y="8477"/>
                  </a:lnTo>
                  <a:lnTo>
                    <a:pt x="4" y="14263"/>
                  </a:lnTo>
                  <a:lnTo>
                    <a:pt x="629" y="20251"/>
                  </a:lnTo>
                  <a:lnTo>
                    <a:pt x="3609" y="25731"/>
                  </a:lnTo>
                  <a:lnTo>
                    <a:pt x="27690" y="5559"/>
                  </a:lnTo>
                  <a:lnTo>
                    <a:pt x="22818" y="1665"/>
                  </a:lnTo>
                  <a:lnTo>
                    <a:pt x="17031" y="0"/>
                  </a:lnTo>
                  <a:close/>
                </a:path>
              </a:pathLst>
            </a:custGeom>
            <a:solidFill>
              <a:srgbClr val="73C9E4">
                <a:alpha val="59999"/>
              </a:srgbClr>
            </a:solidFill>
          </p:spPr>
          <p:txBody>
            <a:bodyPr wrap="square" lIns="0" tIns="0" rIns="0" bIns="0" rtlCol="0"/>
            <a:lstStyle/>
            <a:p>
              <a:endParaRPr sz="641"/>
            </a:p>
          </p:txBody>
        </p:sp>
        <p:sp>
          <p:nvSpPr>
            <p:cNvPr id="18" name="object 18"/>
            <p:cNvSpPr/>
            <p:nvPr/>
          </p:nvSpPr>
          <p:spPr>
            <a:xfrm>
              <a:off x="16835914" y="6448796"/>
              <a:ext cx="698500" cy="1631314"/>
            </a:xfrm>
            <a:custGeom>
              <a:avLst/>
              <a:gdLst/>
              <a:ahLst/>
              <a:cxnLst/>
              <a:rect l="l" t="t" r="r" b="b"/>
              <a:pathLst>
                <a:path w="698500" h="1631315">
                  <a:moveTo>
                    <a:pt x="3735" y="1612271"/>
                  </a:moveTo>
                  <a:lnTo>
                    <a:pt x="7" y="1616692"/>
                  </a:lnTo>
                  <a:lnTo>
                    <a:pt x="569" y="1623298"/>
                  </a:lnTo>
                  <a:lnTo>
                    <a:pt x="9411" y="1630754"/>
                  </a:lnTo>
                  <a:lnTo>
                    <a:pt x="16017" y="1630191"/>
                  </a:lnTo>
                  <a:lnTo>
                    <a:pt x="19745" y="1625770"/>
                  </a:lnTo>
                  <a:lnTo>
                    <a:pt x="3735" y="1612271"/>
                  </a:lnTo>
                  <a:close/>
                </a:path>
                <a:path w="698500" h="1631315">
                  <a:moveTo>
                    <a:pt x="673453" y="817998"/>
                  </a:moveTo>
                  <a:lnTo>
                    <a:pt x="671004" y="820858"/>
                  </a:lnTo>
                  <a:lnTo>
                    <a:pt x="3735" y="1612271"/>
                  </a:lnTo>
                  <a:lnTo>
                    <a:pt x="19745" y="1625770"/>
                  </a:lnTo>
                  <a:lnTo>
                    <a:pt x="695117" y="824747"/>
                  </a:lnTo>
                  <a:lnTo>
                    <a:pt x="679107" y="824747"/>
                  </a:lnTo>
                  <a:lnTo>
                    <a:pt x="673453" y="817998"/>
                  </a:lnTo>
                  <a:close/>
                </a:path>
                <a:path w="698500" h="1631315">
                  <a:moveTo>
                    <a:pt x="679137" y="811274"/>
                  </a:moveTo>
                  <a:lnTo>
                    <a:pt x="675797" y="815174"/>
                  </a:lnTo>
                  <a:lnTo>
                    <a:pt x="673453" y="817998"/>
                  </a:lnTo>
                  <a:lnTo>
                    <a:pt x="679107" y="824747"/>
                  </a:lnTo>
                  <a:lnTo>
                    <a:pt x="687112" y="817998"/>
                  </a:lnTo>
                  <a:lnTo>
                    <a:pt x="679137" y="811274"/>
                  </a:lnTo>
                  <a:close/>
                </a:path>
                <a:path w="698500" h="1631315">
                  <a:moveTo>
                    <a:pt x="687112" y="817998"/>
                  </a:moveTo>
                  <a:lnTo>
                    <a:pt x="679054" y="824747"/>
                  </a:lnTo>
                  <a:lnTo>
                    <a:pt x="695117" y="824747"/>
                  </a:lnTo>
                  <a:lnTo>
                    <a:pt x="687112" y="817998"/>
                  </a:lnTo>
                  <a:close/>
                </a:path>
                <a:path w="698500" h="1631315">
                  <a:moveTo>
                    <a:pt x="695139" y="811274"/>
                  </a:moveTo>
                  <a:lnTo>
                    <a:pt x="687112" y="817998"/>
                  </a:lnTo>
                  <a:lnTo>
                    <a:pt x="695117" y="824747"/>
                  </a:lnTo>
                  <a:lnTo>
                    <a:pt x="698396" y="820858"/>
                  </a:lnTo>
                  <a:lnTo>
                    <a:pt x="698406" y="815174"/>
                  </a:lnTo>
                  <a:lnTo>
                    <a:pt x="695139" y="811274"/>
                  </a:lnTo>
                  <a:close/>
                </a:path>
                <a:path w="698500" h="1631315">
                  <a:moveTo>
                    <a:pt x="19767" y="5016"/>
                  </a:moveTo>
                  <a:lnTo>
                    <a:pt x="3713" y="18464"/>
                  </a:lnTo>
                  <a:lnTo>
                    <a:pt x="673453" y="817998"/>
                  </a:lnTo>
                  <a:lnTo>
                    <a:pt x="675797" y="815174"/>
                  </a:lnTo>
                  <a:lnTo>
                    <a:pt x="679085" y="811274"/>
                  </a:lnTo>
                  <a:lnTo>
                    <a:pt x="695139" y="811274"/>
                  </a:lnTo>
                  <a:lnTo>
                    <a:pt x="19767" y="5016"/>
                  </a:lnTo>
                  <a:close/>
                </a:path>
                <a:path w="698500" h="1631315">
                  <a:moveTo>
                    <a:pt x="695139" y="811274"/>
                  </a:moveTo>
                  <a:lnTo>
                    <a:pt x="679137" y="811274"/>
                  </a:lnTo>
                  <a:lnTo>
                    <a:pt x="687112" y="817998"/>
                  </a:lnTo>
                  <a:lnTo>
                    <a:pt x="695139" y="811274"/>
                  </a:lnTo>
                  <a:close/>
                </a:path>
                <a:path w="698500" h="1631315">
                  <a:moveTo>
                    <a:pt x="9449" y="0"/>
                  </a:moveTo>
                  <a:lnTo>
                    <a:pt x="583" y="7426"/>
                  </a:lnTo>
                  <a:lnTo>
                    <a:pt x="0" y="14030"/>
                  </a:lnTo>
                  <a:lnTo>
                    <a:pt x="3713" y="18464"/>
                  </a:lnTo>
                  <a:lnTo>
                    <a:pt x="19767" y="5016"/>
                  </a:lnTo>
                  <a:lnTo>
                    <a:pt x="16053" y="583"/>
                  </a:lnTo>
                  <a:lnTo>
                    <a:pt x="9449" y="0"/>
                  </a:lnTo>
                  <a:close/>
                </a:path>
              </a:pathLst>
            </a:custGeom>
            <a:solidFill>
              <a:srgbClr val="73C9E4">
                <a:alpha val="29998"/>
              </a:srgbClr>
            </a:solidFill>
          </p:spPr>
          <p:txBody>
            <a:bodyPr wrap="square" lIns="0" tIns="0" rIns="0" bIns="0" rtlCol="0"/>
            <a:lstStyle/>
            <a:p>
              <a:endParaRPr sz="641"/>
            </a:p>
          </p:txBody>
        </p:sp>
      </p:grpSp>
      <p:sp>
        <p:nvSpPr>
          <p:cNvPr id="19" name="object 19"/>
          <p:cNvSpPr/>
          <p:nvPr/>
        </p:nvSpPr>
        <p:spPr>
          <a:xfrm>
            <a:off x="3313645" y="3821581"/>
            <a:ext cx="1683695" cy="235371"/>
          </a:xfrm>
          <a:custGeom>
            <a:avLst/>
            <a:gdLst/>
            <a:ahLst/>
            <a:cxnLst/>
            <a:rect l="l" t="t" r="r" b="b"/>
            <a:pathLst>
              <a:path w="3702050" h="517525">
                <a:moveTo>
                  <a:pt x="77065" y="12732"/>
                </a:moveTo>
                <a:lnTo>
                  <a:pt x="0" y="12732"/>
                </a:lnTo>
                <a:lnTo>
                  <a:pt x="0" y="507963"/>
                </a:lnTo>
                <a:lnTo>
                  <a:pt x="77065" y="507963"/>
                </a:lnTo>
                <a:lnTo>
                  <a:pt x="77065" y="12732"/>
                </a:lnTo>
                <a:close/>
              </a:path>
              <a:path w="3702050" h="517525">
                <a:moveTo>
                  <a:pt x="229165" y="146759"/>
                </a:moveTo>
                <a:lnTo>
                  <a:pt x="156791" y="146759"/>
                </a:lnTo>
                <a:lnTo>
                  <a:pt x="156791" y="507963"/>
                </a:lnTo>
                <a:lnTo>
                  <a:pt x="230506" y="507963"/>
                </a:lnTo>
                <a:lnTo>
                  <a:pt x="230506" y="310273"/>
                </a:lnTo>
                <a:lnTo>
                  <a:pt x="237448" y="267929"/>
                </a:lnTo>
                <a:lnTo>
                  <a:pt x="256892" y="234882"/>
                </a:lnTo>
                <a:lnTo>
                  <a:pt x="286766" y="213396"/>
                </a:lnTo>
                <a:lnTo>
                  <a:pt x="324995" y="205731"/>
                </a:lnTo>
                <a:lnTo>
                  <a:pt x="466321" y="205731"/>
                </a:lnTo>
                <a:lnTo>
                  <a:pt x="462362" y="197878"/>
                </a:lnTo>
                <a:lnTo>
                  <a:pt x="462205" y="197690"/>
                </a:lnTo>
                <a:lnTo>
                  <a:pt x="229165" y="197690"/>
                </a:lnTo>
                <a:lnTo>
                  <a:pt x="229165" y="146759"/>
                </a:lnTo>
                <a:close/>
              </a:path>
              <a:path w="3702050" h="517525">
                <a:moveTo>
                  <a:pt x="466321" y="205731"/>
                </a:moveTo>
                <a:lnTo>
                  <a:pt x="324995" y="205731"/>
                </a:lnTo>
                <a:lnTo>
                  <a:pt x="360271" y="212527"/>
                </a:lnTo>
                <a:lnTo>
                  <a:pt x="387569" y="232453"/>
                </a:lnTo>
                <a:lnTo>
                  <a:pt x="405191" y="264819"/>
                </a:lnTo>
                <a:lnTo>
                  <a:pt x="411442" y="308933"/>
                </a:lnTo>
                <a:lnTo>
                  <a:pt x="411442" y="507963"/>
                </a:lnTo>
                <a:lnTo>
                  <a:pt x="485828" y="507963"/>
                </a:lnTo>
                <a:lnTo>
                  <a:pt x="485828" y="288158"/>
                </a:lnTo>
                <a:lnTo>
                  <a:pt x="483199" y="253709"/>
                </a:lnTo>
                <a:lnTo>
                  <a:pt x="475357" y="223658"/>
                </a:lnTo>
                <a:lnTo>
                  <a:pt x="466321" y="205731"/>
                </a:lnTo>
                <a:close/>
              </a:path>
              <a:path w="3702050" h="517525">
                <a:moveTo>
                  <a:pt x="343759" y="137378"/>
                </a:moveTo>
                <a:lnTo>
                  <a:pt x="307100" y="141524"/>
                </a:lnTo>
                <a:lnTo>
                  <a:pt x="275153" y="153461"/>
                </a:lnTo>
                <a:lnTo>
                  <a:pt x="248861" y="172434"/>
                </a:lnTo>
                <a:lnTo>
                  <a:pt x="229165" y="197690"/>
                </a:lnTo>
                <a:lnTo>
                  <a:pt x="462205" y="197690"/>
                </a:lnTo>
                <a:lnTo>
                  <a:pt x="422542" y="159146"/>
                </a:lnTo>
                <a:lnTo>
                  <a:pt x="372281" y="139775"/>
                </a:lnTo>
                <a:lnTo>
                  <a:pt x="343759" y="137378"/>
                </a:lnTo>
                <a:close/>
              </a:path>
              <a:path w="3702050" h="517525">
                <a:moveTo>
                  <a:pt x="621850" y="146759"/>
                </a:moveTo>
                <a:lnTo>
                  <a:pt x="549475" y="146759"/>
                </a:lnTo>
                <a:lnTo>
                  <a:pt x="549475" y="507963"/>
                </a:lnTo>
                <a:lnTo>
                  <a:pt x="623190" y="507963"/>
                </a:lnTo>
                <a:lnTo>
                  <a:pt x="623190" y="310273"/>
                </a:lnTo>
                <a:lnTo>
                  <a:pt x="630132" y="267929"/>
                </a:lnTo>
                <a:lnTo>
                  <a:pt x="649577" y="234882"/>
                </a:lnTo>
                <a:lnTo>
                  <a:pt x="679450" y="213396"/>
                </a:lnTo>
                <a:lnTo>
                  <a:pt x="717679" y="205731"/>
                </a:lnTo>
                <a:lnTo>
                  <a:pt x="859005" y="205731"/>
                </a:lnTo>
                <a:lnTo>
                  <a:pt x="855047" y="197878"/>
                </a:lnTo>
                <a:lnTo>
                  <a:pt x="854889" y="197690"/>
                </a:lnTo>
                <a:lnTo>
                  <a:pt x="621850" y="197690"/>
                </a:lnTo>
                <a:lnTo>
                  <a:pt x="621850" y="146759"/>
                </a:lnTo>
                <a:close/>
              </a:path>
              <a:path w="3702050" h="517525">
                <a:moveTo>
                  <a:pt x="859005" y="205731"/>
                </a:moveTo>
                <a:lnTo>
                  <a:pt x="717679" y="205731"/>
                </a:lnTo>
                <a:lnTo>
                  <a:pt x="752956" y="212527"/>
                </a:lnTo>
                <a:lnTo>
                  <a:pt x="780253" y="232453"/>
                </a:lnTo>
                <a:lnTo>
                  <a:pt x="797876" y="264819"/>
                </a:lnTo>
                <a:lnTo>
                  <a:pt x="804127" y="308933"/>
                </a:lnTo>
                <a:lnTo>
                  <a:pt x="804127" y="507963"/>
                </a:lnTo>
                <a:lnTo>
                  <a:pt x="878512" y="507963"/>
                </a:lnTo>
                <a:lnTo>
                  <a:pt x="878512" y="288158"/>
                </a:lnTo>
                <a:lnTo>
                  <a:pt x="875884" y="253709"/>
                </a:lnTo>
                <a:lnTo>
                  <a:pt x="868041" y="223658"/>
                </a:lnTo>
                <a:lnTo>
                  <a:pt x="859005" y="205731"/>
                </a:lnTo>
                <a:close/>
              </a:path>
              <a:path w="3702050" h="517525">
                <a:moveTo>
                  <a:pt x="736443" y="137378"/>
                </a:moveTo>
                <a:lnTo>
                  <a:pt x="699784" y="141524"/>
                </a:lnTo>
                <a:lnTo>
                  <a:pt x="667838" y="153461"/>
                </a:lnTo>
                <a:lnTo>
                  <a:pt x="641545" y="172434"/>
                </a:lnTo>
                <a:lnTo>
                  <a:pt x="621850" y="197690"/>
                </a:lnTo>
                <a:lnTo>
                  <a:pt x="854889" y="197690"/>
                </a:lnTo>
                <a:lnTo>
                  <a:pt x="815226" y="159146"/>
                </a:lnTo>
                <a:lnTo>
                  <a:pt x="764966" y="139775"/>
                </a:lnTo>
                <a:lnTo>
                  <a:pt x="736443" y="137378"/>
                </a:lnTo>
                <a:close/>
              </a:path>
              <a:path w="3702050" h="517525">
                <a:moveTo>
                  <a:pt x="1111704" y="137378"/>
                </a:moveTo>
                <a:lnTo>
                  <a:pt x="1071862" y="140885"/>
                </a:lnTo>
                <a:lnTo>
                  <a:pt x="1003236" y="168759"/>
                </a:lnTo>
                <a:lnTo>
                  <a:pt x="950965" y="222045"/>
                </a:lnTo>
                <a:lnTo>
                  <a:pt x="924097" y="288933"/>
                </a:lnTo>
                <a:lnTo>
                  <a:pt x="920774" y="327696"/>
                </a:lnTo>
                <a:lnTo>
                  <a:pt x="924097" y="365611"/>
                </a:lnTo>
                <a:lnTo>
                  <a:pt x="950965" y="433232"/>
                </a:lnTo>
                <a:lnTo>
                  <a:pt x="1003236" y="486529"/>
                </a:lnTo>
                <a:lnTo>
                  <a:pt x="1071862" y="513942"/>
                </a:lnTo>
                <a:lnTo>
                  <a:pt x="1111704" y="517345"/>
                </a:lnTo>
                <a:lnTo>
                  <a:pt x="1151535" y="513942"/>
                </a:lnTo>
                <a:lnTo>
                  <a:pt x="1187597" y="503691"/>
                </a:lnTo>
                <a:lnTo>
                  <a:pt x="1219889" y="486529"/>
                </a:lnTo>
                <a:lnTo>
                  <a:pt x="1248412" y="462394"/>
                </a:lnTo>
                <a:lnTo>
                  <a:pt x="1259872" y="448321"/>
                </a:lnTo>
                <a:lnTo>
                  <a:pt x="1111704" y="448321"/>
                </a:lnTo>
                <a:lnTo>
                  <a:pt x="1088071" y="446070"/>
                </a:lnTo>
                <a:lnTo>
                  <a:pt x="1046585" y="428248"/>
                </a:lnTo>
                <a:lnTo>
                  <a:pt x="1014042" y="394218"/>
                </a:lnTo>
                <a:lnTo>
                  <a:pt x="997335" y="351654"/>
                </a:lnTo>
                <a:lnTo>
                  <a:pt x="997226" y="351266"/>
                </a:lnTo>
                <a:lnTo>
                  <a:pt x="995159" y="327696"/>
                </a:lnTo>
                <a:lnTo>
                  <a:pt x="995100" y="327026"/>
                </a:lnTo>
                <a:lnTo>
                  <a:pt x="997226" y="303174"/>
                </a:lnTo>
                <a:lnTo>
                  <a:pt x="1014042" y="260494"/>
                </a:lnTo>
                <a:lnTo>
                  <a:pt x="1046585" y="226087"/>
                </a:lnTo>
                <a:lnTo>
                  <a:pt x="1088071" y="207993"/>
                </a:lnTo>
                <a:lnTo>
                  <a:pt x="1111704" y="205731"/>
                </a:lnTo>
                <a:lnTo>
                  <a:pt x="1258822" y="205731"/>
                </a:lnTo>
                <a:lnTo>
                  <a:pt x="1248412" y="192999"/>
                </a:lnTo>
                <a:lnTo>
                  <a:pt x="1219889" y="168759"/>
                </a:lnTo>
                <a:lnTo>
                  <a:pt x="1187597" y="151367"/>
                </a:lnTo>
                <a:lnTo>
                  <a:pt x="1151535" y="140885"/>
                </a:lnTo>
                <a:lnTo>
                  <a:pt x="1111704" y="137378"/>
                </a:lnTo>
                <a:close/>
              </a:path>
              <a:path w="3702050" h="517525">
                <a:moveTo>
                  <a:pt x="1835305" y="138048"/>
                </a:moveTo>
                <a:lnTo>
                  <a:pt x="1764103" y="151199"/>
                </a:lnTo>
                <a:lnTo>
                  <a:pt x="1705968" y="190988"/>
                </a:lnTo>
                <a:lnTo>
                  <a:pt x="1667687" y="250966"/>
                </a:lnTo>
                <a:lnTo>
                  <a:pt x="1655038" y="325016"/>
                </a:lnTo>
                <a:lnTo>
                  <a:pt x="1658190" y="364093"/>
                </a:lnTo>
                <a:lnTo>
                  <a:pt x="1683592" y="432447"/>
                </a:lnTo>
                <a:lnTo>
                  <a:pt x="1733339" y="485859"/>
                </a:lnTo>
                <a:lnTo>
                  <a:pt x="1798133" y="513272"/>
                </a:lnTo>
                <a:lnTo>
                  <a:pt x="1835305" y="516675"/>
                </a:lnTo>
                <a:lnTo>
                  <a:pt x="1870592" y="513031"/>
                </a:lnTo>
                <a:lnTo>
                  <a:pt x="1902989" y="502099"/>
                </a:lnTo>
                <a:lnTo>
                  <a:pt x="1932370" y="483880"/>
                </a:lnTo>
                <a:lnTo>
                  <a:pt x="1958610" y="458373"/>
                </a:lnTo>
                <a:lnTo>
                  <a:pt x="2029645" y="458373"/>
                </a:lnTo>
                <a:lnTo>
                  <a:pt x="2029645" y="448991"/>
                </a:lnTo>
                <a:lnTo>
                  <a:pt x="1845357" y="448991"/>
                </a:lnTo>
                <a:lnTo>
                  <a:pt x="1820866" y="446845"/>
                </a:lnTo>
                <a:lnTo>
                  <a:pt x="1778919" y="429484"/>
                </a:lnTo>
                <a:lnTo>
                  <a:pt x="1747517" y="395548"/>
                </a:lnTo>
                <a:lnTo>
                  <a:pt x="1731434" y="352324"/>
                </a:lnTo>
                <a:lnTo>
                  <a:pt x="1729423" y="327696"/>
                </a:lnTo>
                <a:lnTo>
                  <a:pt x="1731425" y="303174"/>
                </a:lnTo>
                <a:lnTo>
                  <a:pt x="1747517" y="259845"/>
                </a:lnTo>
                <a:lnTo>
                  <a:pt x="1778919" y="225804"/>
                </a:lnTo>
                <a:lnTo>
                  <a:pt x="1798550" y="214778"/>
                </a:lnTo>
                <a:lnTo>
                  <a:pt x="1798422" y="214778"/>
                </a:lnTo>
                <a:lnTo>
                  <a:pt x="1820831" y="207993"/>
                </a:lnTo>
                <a:lnTo>
                  <a:pt x="1845357" y="205731"/>
                </a:lnTo>
                <a:lnTo>
                  <a:pt x="2029645" y="205731"/>
                </a:lnTo>
                <a:lnTo>
                  <a:pt x="2029645" y="197020"/>
                </a:lnTo>
                <a:lnTo>
                  <a:pt x="1958610" y="197020"/>
                </a:lnTo>
                <a:lnTo>
                  <a:pt x="1932370" y="171125"/>
                </a:lnTo>
                <a:lnTo>
                  <a:pt x="1902989" y="152707"/>
                </a:lnTo>
                <a:lnTo>
                  <a:pt x="1870592" y="141702"/>
                </a:lnTo>
                <a:lnTo>
                  <a:pt x="1835305" y="138048"/>
                </a:lnTo>
                <a:close/>
              </a:path>
              <a:path w="3702050" h="517525">
                <a:moveTo>
                  <a:pt x="2029645" y="458373"/>
                </a:moveTo>
                <a:lnTo>
                  <a:pt x="1958610" y="458373"/>
                </a:lnTo>
                <a:lnTo>
                  <a:pt x="1958610" y="507963"/>
                </a:lnTo>
                <a:lnTo>
                  <a:pt x="2029645" y="507963"/>
                </a:lnTo>
                <a:lnTo>
                  <a:pt x="2029645" y="458373"/>
                </a:lnTo>
                <a:close/>
              </a:path>
              <a:path w="3702050" h="517525">
                <a:moveTo>
                  <a:pt x="1375738" y="146759"/>
                </a:moveTo>
                <a:lnTo>
                  <a:pt x="1293981" y="146759"/>
                </a:lnTo>
                <a:lnTo>
                  <a:pt x="1452133" y="507293"/>
                </a:lnTo>
                <a:lnTo>
                  <a:pt x="1505744" y="507293"/>
                </a:lnTo>
                <a:lnTo>
                  <a:pt x="1550721" y="404762"/>
                </a:lnTo>
                <a:lnTo>
                  <a:pt x="1479609" y="404762"/>
                </a:lnTo>
                <a:lnTo>
                  <a:pt x="1375738" y="146759"/>
                </a:lnTo>
                <a:close/>
              </a:path>
              <a:path w="3702050" h="517525">
                <a:moveTo>
                  <a:pt x="2029645" y="205731"/>
                </a:moveTo>
                <a:lnTo>
                  <a:pt x="1845357" y="205731"/>
                </a:lnTo>
                <a:lnTo>
                  <a:pt x="1869788" y="207993"/>
                </a:lnTo>
                <a:lnTo>
                  <a:pt x="1891913" y="214778"/>
                </a:lnTo>
                <a:lnTo>
                  <a:pt x="1929124" y="241249"/>
                </a:lnTo>
                <a:lnTo>
                  <a:pt x="1953858" y="280452"/>
                </a:lnTo>
                <a:lnTo>
                  <a:pt x="1961793" y="325016"/>
                </a:lnTo>
                <a:lnTo>
                  <a:pt x="1961906" y="327696"/>
                </a:lnTo>
                <a:lnTo>
                  <a:pt x="1959972" y="351266"/>
                </a:lnTo>
                <a:lnTo>
                  <a:pt x="1943584" y="394878"/>
                </a:lnTo>
                <a:lnTo>
                  <a:pt x="1911512" y="428918"/>
                </a:lnTo>
                <a:lnTo>
                  <a:pt x="1869411" y="446845"/>
                </a:lnTo>
                <a:lnTo>
                  <a:pt x="1868619" y="446845"/>
                </a:lnTo>
                <a:lnTo>
                  <a:pt x="1845357" y="448991"/>
                </a:lnTo>
                <a:lnTo>
                  <a:pt x="2029645" y="448991"/>
                </a:lnTo>
                <a:lnTo>
                  <a:pt x="2029645" y="205731"/>
                </a:lnTo>
                <a:close/>
              </a:path>
              <a:path w="3702050" h="517525">
                <a:moveTo>
                  <a:pt x="1258822" y="205731"/>
                </a:moveTo>
                <a:lnTo>
                  <a:pt x="1111704" y="205731"/>
                </a:lnTo>
                <a:lnTo>
                  <a:pt x="1135326" y="207993"/>
                </a:lnTo>
                <a:lnTo>
                  <a:pt x="1156938" y="214778"/>
                </a:lnTo>
                <a:lnTo>
                  <a:pt x="1194131" y="241919"/>
                </a:lnTo>
                <a:lnTo>
                  <a:pt x="1219763" y="280954"/>
                </a:lnTo>
                <a:lnTo>
                  <a:pt x="1226060" y="302786"/>
                </a:lnTo>
                <a:lnTo>
                  <a:pt x="1226172" y="303174"/>
                </a:lnTo>
                <a:lnTo>
                  <a:pt x="1228128" y="325016"/>
                </a:lnTo>
                <a:lnTo>
                  <a:pt x="1228249" y="327696"/>
                </a:lnTo>
                <a:lnTo>
                  <a:pt x="1226172" y="351266"/>
                </a:lnTo>
                <a:lnTo>
                  <a:pt x="1209083" y="394218"/>
                </a:lnTo>
                <a:lnTo>
                  <a:pt x="1176540" y="428248"/>
                </a:lnTo>
                <a:lnTo>
                  <a:pt x="1135326" y="446070"/>
                </a:lnTo>
                <a:lnTo>
                  <a:pt x="1111704" y="448321"/>
                </a:lnTo>
                <a:lnTo>
                  <a:pt x="1259872" y="448321"/>
                </a:lnTo>
                <a:lnTo>
                  <a:pt x="1272160" y="433232"/>
                </a:lnTo>
                <a:lnTo>
                  <a:pt x="1289123" y="400993"/>
                </a:lnTo>
                <a:lnTo>
                  <a:pt x="1299300" y="365611"/>
                </a:lnTo>
                <a:lnTo>
                  <a:pt x="1302634" y="327696"/>
                </a:lnTo>
                <a:lnTo>
                  <a:pt x="1302693" y="327026"/>
                </a:lnTo>
                <a:lnTo>
                  <a:pt x="1299300" y="288933"/>
                </a:lnTo>
                <a:lnTo>
                  <a:pt x="1289123" y="253981"/>
                </a:lnTo>
                <a:lnTo>
                  <a:pt x="1272160" y="222045"/>
                </a:lnTo>
                <a:lnTo>
                  <a:pt x="1258822" y="205731"/>
                </a:lnTo>
                <a:close/>
              </a:path>
              <a:path w="3702050" h="517525">
                <a:moveTo>
                  <a:pt x="1663896" y="146759"/>
                </a:moveTo>
                <a:lnTo>
                  <a:pt x="1582810" y="146759"/>
                </a:lnTo>
                <a:lnTo>
                  <a:pt x="1479609" y="404762"/>
                </a:lnTo>
                <a:lnTo>
                  <a:pt x="1550721" y="404762"/>
                </a:lnTo>
                <a:lnTo>
                  <a:pt x="1663896" y="146759"/>
                </a:lnTo>
                <a:close/>
              </a:path>
              <a:path w="3702050" h="517525">
                <a:moveTo>
                  <a:pt x="2029645" y="146759"/>
                </a:moveTo>
                <a:lnTo>
                  <a:pt x="1958610" y="146759"/>
                </a:lnTo>
                <a:lnTo>
                  <a:pt x="1958610" y="197020"/>
                </a:lnTo>
                <a:lnTo>
                  <a:pt x="2029645" y="197020"/>
                </a:lnTo>
                <a:lnTo>
                  <a:pt x="2029645" y="146759"/>
                </a:lnTo>
                <a:close/>
              </a:path>
              <a:path w="3702050" h="517525">
                <a:moveTo>
                  <a:pt x="2368697" y="147430"/>
                </a:moveTo>
                <a:lnTo>
                  <a:pt x="2081878" y="147430"/>
                </a:lnTo>
                <a:lnTo>
                  <a:pt x="2081878" y="210422"/>
                </a:lnTo>
                <a:lnTo>
                  <a:pt x="2268847" y="210422"/>
                </a:lnTo>
                <a:lnTo>
                  <a:pt x="2071156" y="459043"/>
                </a:lnTo>
                <a:lnTo>
                  <a:pt x="2071156" y="507963"/>
                </a:lnTo>
                <a:lnTo>
                  <a:pt x="2374728" y="507963"/>
                </a:lnTo>
                <a:lnTo>
                  <a:pt x="2374728" y="444970"/>
                </a:lnTo>
                <a:lnTo>
                  <a:pt x="2171677" y="444970"/>
                </a:lnTo>
                <a:lnTo>
                  <a:pt x="2368697" y="193669"/>
                </a:lnTo>
                <a:lnTo>
                  <a:pt x="2368697" y="147430"/>
                </a:lnTo>
                <a:close/>
              </a:path>
              <a:path w="3702050" h="517525">
                <a:moveTo>
                  <a:pt x="2456872" y="0"/>
                </a:moveTo>
                <a:lnTo>
                  <a:pt x="2436758" y="3779"/>
                </a:lnTo>
                <a:lnTo>
                  <a:pt x="2420601" y="14156"/>
                </a:lnTo>
                <a:lnTo>
                  <a:pt x="2409848" y="29684"/>
                </a:lnTo>
                <a:lnTo>
                  <a:pt x="2405942" y="48919"/>
                </a:lnTo>
                <a:lnTo>
                  <a:pt x="2409848" y="68929"/>
                </a:lnTo>
                <a:lnTo>
                  <a:pt x="2420601" y="84856"/>
                </a:lnTo>
                <a:lnTo>
                  <a:pt x="2436758" y="95379"/>
                </a:lnTo>
                <a:lnTo>
                  <a:pt x="2456872" y="99180"/>
                </a:lnTo>
                <a:lnTo>
                  <a:pt x="2476107" y="95379"/>
                </a:lnTo>
                <a:lnTo>
                  <a:pt x="2491636" y="84856"/>
                </a:lnTo>
                <a:lnTo>
                  <a:pt x="2502012" y="68929"/>
                </a:lnTo>
                <a:lnTo>
                  <a:pt x="2505792" y="48919"/>
                </a:lnTo>
                <a:lnTo>
                  <a:pt x="2502012" y="29684"/>
                </a:lnTo>
                <a:lnTo>
                  <a:pt x="2491636" y="14156"/>
                </a:lnTo>
                <a:lnTo>
                  <a:pt x="2476107" y="3779"/>
                </a:lnTo>
                <a:lnTo>
                  <a:pt x="2456872" y="0"/>
                </a:lnTo>
                <a:close/>
              </a:path>
              <a:path w="3702050" h="517525">
                <a:moveTo>
                  <a:pt x="2492390" y="146759"/>
                </a:moveTo>
                <a:lnTo>
                  <a:pt x="2418675" y="146759"/>
                </a:lnTo>
                <a:lnTo>
                  <a:pt x="2418675" y="507963"/>
                </a:lnTo>
                <a:lnTo>
                  <a:pt x="2492390" y="507963"/>
                </a:lnTo>
                <a:lnTo>
                  <a:pt x="2492390" y="146759"/>
                </a:lnTo>
                <a:close/>
              </a:path>
              <a:path w="3702050" h="517525">
                <a:moveTo>
                  <a:pt x="2730241" y="137378"/>
                </a:moveTo>
                <a:lnTo>
                  <a:pt x="2690399" y="140885"/>
                </a:lnTo>
                <a:lnTo>
                  <a:pt x="2621773" y="168759"/>
                </a:lnTo>
                <a:lnTo>
                  <a:pt x="2569502" y="222045"/>
                </a:lnTo>
                <a:lnTo>
                  <a:pt x="2542634" y="288933"/>
                </a:lnTo>
                <a:lnTo>
                  <a:pt x="2539252" y="327026"/>
                </a:lnTo>
                <a:lnTo>
                  <a:pt x="2542634" y="365611"/>
                </a:lnTo>
                <a:lnTo>
                  <a:pt x="2569502" y="433232"/>
                </a:lnTo>
                <a:lnTo>
                  <a:pt x="2621773" y="486529"/>
                </a:lnTo>
                <a:lnTo>
                  <a:pt x="2690399" y="513942"/>
                </a:lnTo>
                <a:lnTo>
                  <a:pt x="2730241" y="517345"/>
                </a:lnTo>
                <a:lnTo>
                  <a:pt x="2770072" y="513942"/>
                </a:lnTo>
                <a:lnTo>
                  <a:pt x="2806134" y="503691"/>
                </a:lnTo>
                <a:lnTo>
                  <a:pt x="2838426" y="486529"/>
                </a:lnTo>
                <a:lnTo>
                  <a:pt x="2866949" y="462394"/>
                </a:lnTo>
                <a:lnTo>
                  <a:pt x="2878409" y="448321"/>
                </a:lnTo>
                <a:lnTo>
                  <a:pt x="2730241" y="448321"/>
                </a:lnTo>
                <a:lnTo>
                  <a:pt x="2706608" y="446070"/>
                </a:lnTo>
                <a:lnTo>
                  <a:pt x="2665123" y="428248"/>
                </a:lnTo>
                <a:lnTo>
                  <a:pt x="2632579" y="394218"/>
                </a:lnTo>
                <a:lnTo>
                  <a:pt x="2615763" y="351266"/>
                </a:lnTo>
                <a:lnTo>
                  <a:pt x="2613637" y="327026"/>
                </a:lnTo>
                <a:lnTo>
                  <a:pt x="2615763" y="303174"/>
                </a:lnTo>
                <a:lnTo>
                  <a:pt x="2632579" y="260494"/>
                </a:lnTo>
                <a:lnTo>
                  <a:pt x="2665123" y="226087"/>
                </a:lnTo>
                <a:lnTo>
                  <a:pt x="2706608" y="207993"/>
                </a:lnTo>
                <a:lnTo>
                  <a:pt x="2730241" y="205731"/>
                </a:lnTo>
                <a:lnTo>
                  <a:pt x="2877359" y="205731"/>
                </a:lnTo>
                <a:lnTo>
                  <a:pt x="2866949" y="192999"/>
                </a:lnTo>
                <a:lnTo>
                  <a:pt x="2838426" y="168759"/>
                </a:lnTo>
                <a:lnTo>
                  <a:pt x="2806134" y="151367"/>
                </a:lnTo>
                <a:lnTo>
                  <a:pt x="2770072" y="140885"/>
                </a:lnTo>
                <a:lnTo>
                  <a:pt x="2730241" y="137378"/>
                </a:lnTo>
                <a:close/>
              </a:path>
              <a:path w="3702050" h="517525">
                <a:moveTo>
                  <a:pt x="2877359" y="205731"/>
                </a:moveTo>
                <a:lnTo>
                  <a:pt x="2730241" y="205731"/>
                </a:lnTo>
                <a:lnTo>
                  <a:pt x="2753863" y="207993"/>
                </a:lnTo>
                <a:lnTo>
                  <a:pt x="2775475" y="214778"/>
                </a:lnTo>
                <a:lnTo>
                  <a:pt x="2812668" y="241919"/>
                </a:lnTo>
                <a:lnTo>
                  <a:pt x="2838301" y="280954"/>
                </a:lnTo>
                <a:lnTo>
                  <a:pt x="2846845" y="327026"/>
                </a:lnTo>
                <a:lnTo>
                  <a:pt x="2844709" y="351266"/>
                </a:lnTo>
                <a:lnTo>
                  <a:pt x="2827620" y="394218"/>
                </a:lnTo>
                <a:lnTo>
                  <a:pt x="2795077" y="428248"/>
                </a:lnTo>
                <a:lnTo>
                  <a:pt x="2753863" y="446070"/>
                </a:lnTo>
                <a:lnTo>
                  <a:pt x="2730241" y="448321"/>
                </a:lnTo>
                <a:lnTo>
                  <a:pt x="2878409" y="448321"/>
                </a:lnTo>
                <a:lnTo>
                  <a:pt x="2890697" y="433232"/>
                </a:lnTo>
                <a:lnTo>
                  <a:pt x="2907660" y="400993"/>
                </a:lnTo>
                <a:lnTo>
                  <a:pt x="2917837" y="365611"/>
                </a:lnTo>
                <a:lnTo>
                  <a:pt x="2921230" y="327026"/>
                </a:lnTo>
                <a:lnTo>
                  <a:pt x="2917837" y="288933"/>
                </a:lnTo>
                <a:lnTo>
                  <a:pt x="2907660" y="253981"/>
                </a:lnTo>
                <a:lnTo>
                  <a:pt x="2890697" y="222045"/>
                </a:lnTo>
                <a:lnTo>
                  <a:pt x="2877359" y="205731"/>
                </a:lnTo>
                <a:close/>
              </a:path>
              <a:path w="3702050" h="517525">
                <a:moveTo>
                  <a:pt x="3040807" y="146759"/>
                </a:moveTo>
                <a:lnTo>
                  <a:pt x="2968433" y="146759"/>
                </a:lnTo>
                <a:lnTo>
                  <a:pt x="2968433" y="507963"/>
                </a:lnTo>
                <a:lnTo>
                  <a:pt x="3042148" y="507963"/>
                </a:lnTo>
                <a:lnTo>
                  <a:pt x="3042148" y="310273"/>
                </a:lnTo>
                <a:lnTo>
                  <a:pt x="3049090" y="267929"/>
                </a:lnTo>
                <a:lnTo>
                  <a:pt x="3068534" y="234882"/>
                </a:lnTo>
                <a:lnTo>
                  <a:pt x="3098408" y="213396"/>
                </a:lnTo>
                <a:lnTo>
                  <a:pt x="3136637" y="205731"/>
                </a:lnTo>
                <a:lnTo>
                  <a:pt x="3277963" y="205731"/>
                </a:lnTo>
                <a:lnTo>
                  <a:pt x="3274004" y="197878"/>
                </a:lnTo>
                <a:lnTo>
                  <a:pt x="3273847" y="197690"/>
                </a:lnTo>
                <a:lnTo>
                  <a:pt x="3040807" y="197690"/>
                </a:lnTo>
                <a:lnTo>
                  <a:pt x="3040807" y="146759"/>
                </a:lnTo>
                <a:close/>
              </a:path>
              <a:path w="3702050" h="517525">
                <a:moveTo>
                  <a:pt x="3277963" y="205731"/>
                </a:moveTo>
                <a:lnTo>
                  <a:pt x="3136637" y="205731"/>
                </a:lnTo>
                <a:lnTo>
                  <a:pt x="3171913" y="212527"/>
                </a:lnTo>
                <a:lnTo>
                  <a:pt x="3199211" y="232453"/>
                </a:lnTo>
                <a:lnTo>
                  <a:pt x="3216834" y="264819"/>
                </a:lnTo>
                <a:lnTo>
                  <a:pt x="3223085" y="308933"/>
                </a:lnTo>
                <a:lnTo>
                  <a:pt x="3223085" y="507963"/>
                </a:lnTo>
                <a:lnTo>
                  <a:pt x="3297470" y="507963"/>
                </a:lnTo>
                <a:lnTo>
                  <a:pt x="3297470" y="288158"/>
                </a:lnTo>
                <a:lnTo>
                  <a:pt x="3294841" y="253709"/>
                </a:lnTo>
                <a:lnTo>
                  <a:pt x="3286999" y="223658"/>
                </a:lnTo>
                <a:lnTo>
                  <a:pt x="3277963" y="205731"/>
                </a:lnTo>
                <a:close/>
              </a:path>
              <a:path w="3702050" h="517525">
                <a:moveTo>
                  <a:pt x="3155401" y="137378"/>
                </a:moveTo>
                <a:lnTo>
                  <a:pt x="3118742" y="141524"/>
                </a:lnTo>
                <a:lnTo>
                  <a:pt x="3086796" y="153461"/>
                </a:lnTo>
                <a:lnTo>
                  <a:pt x="3060503" y="172434"/>
                </a:lnTo>
                <a:lnTo>
                  <a:pt x="3040807" y="197690"/>
                </a:lnTo>
                <a:lnTo>
                  <a:pt x="3273847" y="197690"/>
                </a:lnTo>
                <a:lnTo>
                  <a:pt x="3234184" y="159146"/>
                </a:lnTo>
                <a:lnTo>
                  <a:pt x="3183923" y="139775"/>
                </a:lnTo>
                <a:lnTo>
                  <a:pt x="3155401" y="137378"/>
                </a:lnTo>
                <a:close/>
              </a:path>
              <a:path w="3702050" h="517525">
                <a:moveTo>
                  <a:pt x="3524630" y="138048"/>
                </a:moveTo>
                <a:lnTo>
                  <a:pt x="3485700" y="141430"/>
                </a:lnTo>
                <a:lnTo>
                  <a:pt x="3418895" y="168298"/>
                </a:lnTo>
                <a:lnTo>
                  <a:pt x="3368897" y="220056"/>
                </a:lnTo>
                <a:lnTo>
                  <a:pt x="3343494" y="287404"/>
                </a:lnTo>
                <a:lnTo>
                  <a:pt x="3340343" y="326356"/>
                </a:lnTo>
                <a:lnTo>
                  <a:pt x="3343967" y="366824"/>
                </a:lnTo>
                <a:lnTo>
                  <a:pt x="3355058" y="405569"/>
                </a:lnTo>
                <a:lnTo>
                  <a:pt x="3373945" y="440949"/>
                </a:lnTo>
                <a:lnTo>
                  <a:pt x="3400956" y="471324"/>
                </a:lnTo>
                <a:lnTo>
                  <a:pt x="3436418" y="495053"/>
                </a:lnTo>
                <a:lnTo>
                  <a:pt x="3480661" y="510493"/>
                </a:lnTo>
                <a:lnTo>
                  <a:pt x="3534012" y="516005"/>
                </a:lnTo>
                <a:lnTo>
                  <a:pt x="3578953" y="512015"/>
                </a:lnTo>
                <a:lnTo>
                  <a:pt x="3621130" y="501178"/>
                </a:lnTo>
                <a:lnTo>
                  <a:pt x="3658783" y="485189"/>
                </a:lnTo>
                <a:lnTo>
                  <a:pt x="3690154" y="465744"/>
                </a:lnTo>
                <a:lnTo>
                  <a:pt x="3681401" y="450331"/>
                </a:lnTo>
                <a:lnTo>
                  <a:pt x="3536693" y="450331"/>
                </a:lnTo>
                <a:lnTo>
                  <a:pt x="3490056" y="443483"/>
                </a:lnTo>
                <a:lnTo>
                  <a:pt x="3454601" y="424196"/>
                </a:lnTo>
                <a:lnTo>
                  <a:pt x="3430204" y="394354"/>
                </a:lnTo>
                <a:lnTo>
                  <a:pt x="3416738" y="355842"/>
                </a:lnTo>
                <a:lnTo>
                  <a:pt x="3698866" y="355842"/>
                </a:lnTo>
                <a:lnTo>
                  <a:pt x="3700133" y="346052"/>
                </a:lnTo>
                <a:lnTo>
                  <a:pt x="3700960" y="336827"/>
                </a:lnTo>
                <a:lnTo>
                  <a:pt x="3701410" y="328230"/>
                </a:lnTo>
                <a:lnTo>
                  <a:pt x="3701443" y="326356"/>
                </a:lnTo>
                <a:lnTo>
                  <a:pt x="3701546" y="320325"/>
                </a:lnTo>
                <a:lnTo>
                  <a:pt x="3699604" y="295530"/>
                </a:lnTo>
                <a:lnTo>
                  <a:pt x="3416738" y="295530"/>
                </a:lnTo>
                <a:lnTo>
                  <a:pt x="3430298" y="257123"/>
                </a:lnTo>
                <a:lnTo>
                  <a:pt x="3453847" y="227511"/>
                </a:lnTo>
                <a:lnTo>
                  <a:pt x="3485815" y="208454"/>
                </a:lnTo>
                <a:lnTo>
                  <a:pt x="3524630" y="201711"/>
                </a:lnTo>
                <a:lnTo>
                  <a:pt x="3663851" y="201711"/>
                </a:lnTo>
                <a:lnTo>
                  <a:pt x="3651956" y="186968"/>
                </a:lnTo>
                <a:lnTo>
                  <a:pt x="3625465" y="165471"/>
                </a:lnTo>
                <a:lnTo>
                  <a:pt x="3595330" y="150194"/>
                </a:lnTo>
                <a:lnTo>
                  <a:pt x="3561676" y="141074"/>
                </a:lnTo>
                <a:lnTo>
                  <a:pt x="3524630" y="138048"/>
                </a:lnTo>
                <a:close/>
              </a:path>
              <a:path w="3702050" h="517525">
                <a:moveTo>
                  <a:pt x="3659328" y="411463"/>
                </a:moveTo>
                <a:lnTo>
                  <a:pt x="3632344" y="427432"/>
                </a:lnTo>
                <a:lnTo>
                  <a:pt x="3601277" y="439693"/>
                </a:lnTo>
                <a:lnTo>
                  <a:pt x="3568577" y="447557"/>
                </a:lnTo>
                <a:lnTo>
                  <a:pt x="3536693" y="450331"/>
                </a:lnTo>
                <a:lnTo>
                  <a:pt x="3681401" y="450331"/>
                </a:lnTo>
                <a:lnTo>
                  <a:pt x="3659328" y="411463"/>
                </a:lnTo>
                <a:close/>
              </a:path>
              <a:path w="3702050" h="517525">
                <a:moveTo>
                  <a:pt x="3663851" y="201711"/>
                </a:moveTo>
                <a:lnTo>
                  <a:pt x="3524630" y="201711"/>
                </a:lnTo>
                <a:lnTo>
                  <a:pt x="3563242" y="208454"/>
                </a:lnTo>
                <a:lnTo>
                  <a:pt x="3562858" y="208454"/>
                </a:lnTo>
                <a:lnTo>
                  <a:pt x="3593989" y="227260"/>
                </a:lnTo>
                <a:lnTo>
                  <a:pt x="3616230" y="256840"/>
                </a:lnTo>
                <a:lnTo>
                  <a:pt x="3627161" y="295530"/>
                </a:lnTo>
                <a:lnTo>
                  <a:pt x="3699604" y="295530"/>
                </a:lnTo>
                <a:lnTo>
                  <a:pt x="3698416" y="280357"/>
                </a:lnTo>
                <a:lnTo>
                  <a:pt x="3689065" y="244851"/>
                </a:lnTo>
                <a:lnTo>
                  <a:pt x="3673558" y="213742"/>
                </a:lnTo>
                <a:lnTo>
                  <a:pt x="3663851" y="201711"/>
                </a:lnTo>
                <a:close/>
              </a:path>
            </a:pathLst>
          </a:custGeom>
          <a:solidFill>
            <a:srgbClr val="000000"/>
          </a:solidFill>
        </p:spPr>
        <p:txBody>
          <a:bodyPr wrap="square" lIns="0" tIns="0" rIns="0" bIns="0" rtlCol="0"/>
          <a:lstStyle/>
          <a:p>
            <a:endParaRPr sz="641"/>
          </a:p>
        </p:txBody>
      </p:sp>
      <p:sp>
        <p:nvSpPr>
          <p:cNvPr id="20" name="object 20"/>
          <p:cNvSpPr/>
          <p:nvPr/>
        </p:nvSpPr>
        <p:spPr>
          <a:xfrm>
            <a:off x="2038299" y="3821885"/>
            <a:ext cx="1173966" cy="234793"/>
          </a:xfrm>
          <a:custGeom>
            <a:avLst/>
            <a:gdLst/>
            <a:ahLst/>
            <a:cxnLst/>
            <a:rect l="l" t="t" r="r" b="b"/>
            <a:pathLst>
              <a:path w="2581275" h="516254">
                <a:moveTo>
                  <a:pt x="67013" y="12062"/>
                </a:moveTo>
                <a:lnTo>
                  <a:pt x="0" y="12062"/>
                </a:lnTo>
                <a:lnTo>
                  <a:pt x="0" y="507293"/>
                </a:lnTo>
                <a:lnTo>
                  <a:pt x="67013" y="507293"/>
                </a:lnTo>
                <a:lnTo>
                  <a:pt x="67013" y="12062"/>
                </a:lnTo>
                <a:close/>
              </a:path>
              <a:path w="2581275" h="516254">
                <a:moveTo>
                  <a:pt x="214548" y="148100"/>
                </a:moveTo>
                <a:lnTo>
                  <a:pt x="151555" y="148100"/>
                </a:lnTo>
                <a:lnTo>
                  <a:pt x="151555" y="507293"/>
                </a:lnTo>
                <a:lnTo>
                  <a:pt x="215888" y="507293"/>
                </a:lnTo>
                <a:lnTo>
                  <a:pt x="215939" y="307592"/>
                </a:lnTo>
                <a:lnTo>
                  <a:pt x="217637" y="285258"/>
                </a:lnTo>
                <a:lnTo>
                  <a:pt x="231437" y="245783"/>
                </a:lnTo>
                <a:lnTo>
                  <a:pt x="258431" y="215606"/>
                </a:lnTo>
                <a:lnTo>
                  <a:pt x="294347" y="200255"/>
                </a:lnTo>
                <a:lnTo>
                  <a:pt x="307741" y="199030"/>
                </a:lnTo>
                <a:lnTo>
                  <a:pt x="214548" y="199030"/>
                </a:lnTo>
                <a:lnTo>
                  <a:pt x="214548" y="148100"/>
                </a:lnTo>
                <a:close/>
              </a:path>
              <a:path w="2581275" h="516254">
                <a:moveTo>
                  <a:pt x="446927" y="198360"/>
                </a:moveTo>
                <a:lnTo>
                  <a:pt x="315068" y="198360"/>
                </a:lnTo>
                <a:lnTo>
                  <a:pt x="352313" y="205627"/>
                </a:lnTo>
                <a:lnTo>
                  <a:pt x="381328" y="226841"/>
                </a:lnTo>
                <a:lnTo>
                  <a:pt x="400165" y="261122"/>
                </a:lnTo>
                <a:lnTo>
                  <a:pt x="406877" y="307592"/>
                </a:lnTo>
                <a:lnTo>
                  <a:pt x="406877" y="507293"/>
                </a:lnTo>
                <a:lnTo>
                  <a:pt x="470540" y="507293"/>
                </a:lnTo>
                <a:lnTo>
                  <a:pt x="470540" y="289499"/>
                </a:lnTo>
                <a:lnTo>
                  <a:pt x="468017" y="255049"/>
                </a:lnTo>
                <a:lnTo>
                  <a:pt x="460404" y="224998"/>
                </a:lnTo>
                <a:lnTo>
                  <a:pt x="447640" y="199219"/>
                </a:lnTo>
                <a:lnTo>
                  <a:pt x="446927" y="198360"/>
                </a:lnTo>
                <a:close/>
              </a:path>
              <a:path w="2581275" h="516254">
                <a:moveTo>
                  <a:pt x="328471" y="138718"/>
                </a:moveTo>
                <a:lnTo>
                  <a:pt x="291540" y="142487"/>
                </a:lnTo>
                <a:lnTo>
                  <a:pt x="260201" y="153796"/>
                </a:lnTo>
                <a:lnTo>
                  <a:pt x="234516" y="172643"/>
                </a:lnTo>
                <a:lnTo>
                  <a:pt x="214548" y="199030"/>
                </a:lnTo>
                <a:lnTo>
                  <a:pt x="307741" y="199030"/>
                </a:lnTo>
                <a:lnTo>
                  <a:pt x="315068" y="198360"/>
                </a:lnTo>
                <a:lnTo>
                  <a:pt x="446927" y="198360"/>
                </a:lnTo>
                <a:lnTo>
                  <a:pt x="429662" y="177586"/>
                </a:lnTo>
                <a:lnTo>
                  <a:pt x="407914" y="160487"/>
                </a:lnTo>
                <a:lnTo>
                  <a:pt x="383841" y="148351"/>
                </a:lnTo>
                <a:lnTo>
                  <a:pt x="357381" y="141116"/>
                </a:lnTo>
                <a:lnTo>
                  <a:pt x="328471" y="138718"/>
                </a:lnTo>
                <a:close/>
              </a:path>
              <a:path w="2581275" h="516254">
                <a:moveTo>
                  <a:pt x="696486" y="139388"/>
                </a:moveTo>
                <a:lnTo>
                  <a:pt x="625619" y="153042"/>
                </a:lnTo>
                <a:lnTo>
                  <a:pt x="567820" y="194339"/>
                </a:lnTo>
                <a:lnTo>
                  <a:pt x="529538" y="254651"/>
                </a:lnTo>
                <a:lnTo>
                  <a:pt x="516890" y="327026"/>
                </a:lnTo>
                <a:lnTo>
                  <a:pt x="520041" y="365224"/>
                </a:lnTo>
                <a:lnTo>
                  <a:pt x="545444" y="432573"/>
                </a:lnTo>
                <a:lnTo>
                  <a:pt x="595201" y="485472"/>
                </a:lnTo>
                <a:lnTo>
                  <a:pt x="660267" y="512612"/>
                </a:lnTo>
                <a:lnTo>
                  <a:pt x="697826" y="516005"/>
                </a:lnTo>
                <a:lnTo>
                  <a:pt x="734642" y="512350"/>
                </a:lnTo>
                <a:lnTo>
                  <a:pt x="767688" y="501346"/>
                </a:lnTo>
                <a:lnTo>
                  <a:pt x="796965" y="482927"/>
                </a:lnTo>
                <a:lnTo>
                  <a:pt x="822472" y="457033"/>
                </a:lnTo>
                <a:lnTo>
                  <a:pt x="704528" y="457033"/>
                </a:lnTo>
                <a:lnTo>
                  <a:pt x="678256" y="454656"/>
                </a:lnTo>
                <a:lnTo>
                  <a:pt x="633755" y="435829"/>
                </a:lnTo>
                <a:lnTo>
                  <a:pt x="600835" y="399778"/>
                </a:lnTo>
                <a:lnTo>
                  <a:pt x="584018" y="353538"/>
                </a:lnTo>
                <a:lnTo>
                  <a:pt x="581893" y="327026"/>
                </a:lnTo>
                <a:lnTo>
                  <a:pt x="584018" y="301289"/>
                </a:lnTo>
                <a:lnTo>
                  <a:pt x="600835" y="255594"/>
                </a:lnTo>
                <a:lnTo>
                  <a:pt x="633755" y="219563"/>
                </a:lnTo>
                <a:lnTo>
                  <a:pt x="678256" y="200737"/>
                </a:lnTo>
                <a:lnTo>
                  <a:pt x="704528" y="198360"/>
                </a:lnTo>
                <a:lnTo>
                  <a:pt x="820498" y="198360"/>
                </a:lnTo>
                <a:lnTo>
                  <a:pt x="796190" y="173596"/>
                </a:lnTo>
                <a:lnTo>
                  <a:pt x="766515" y="154550"/>
                </a:lnTo>
                <a:lnTo>
                  <a:pt x="733323" y="143168"/>
                </a:lnTo>
                <a:lnTo>
                  <a:pt x="696486" y="139388"/>
                </a:lnTo>
                <a:close/>
              </a:path>
              <a:path w="2581275" h="516254">
                <a:moveTo>
                  <a:pt x="820498" y="198360"/>
                </a:moveTo>
                <a:lnTo>
                  <a:pt x="704528" y="198360"/>
                </a:lnTo>
                <a:lnTo>
                  <a:pt x="730789" y="200737"/>
                </a:lnTo>
                <a:lnTo>
                  <a:pt x="754285" y="207826"/>
                </a:lnTo>
                <a:lnTo>
                  <a:pt x="792986" y="235888"/>
                </a:lnTo>
                <a:lnTo>
                  <a:pt x="818619" y="277436"/>
                </a:lnTo>
                <a:lnTo>
                  <a:pt x="827163" y="327026"/>
                </a:lnTo>
                <a:lnTo>
                  <a:pt x="825027" y="353538"/>
                </a:lnTo>
                <a:lnTo>
                  <a:pt x="807938" y="399778"/>
                </a:lnTo>
                <a:lnTo>
                  <a:pt x="775018" y="435829"/>
                </a:lnTo>
                <a:lnTo>
                  <a:pt x="730789" y="454656"/>
                </a:lnTo>
                <a:lnTo>
                  <a:pt x="704528" y="457033"/>
                </a:lnTo>
                <a:lnTo>
                  <a:pt x="822472" y="457033"/>
                </a:lnTo>
                <a:lnTo>
                  <a:pt x="822472" y="507293"/>
                </a:lnTo>
                <a:lnTo>
                  <a:pt x="886805" y="507293"/>
                </a:lnTo>
                <a:lnTo>
                  <a:pt x="886805" y="200370"/>
                </a:lnTo>
                <a:lnTo>
                  <a:pt x="822472" y="200370"/>
                </a:lnTo>
                <a:lnTo>
                  <a:pt x="820498" y="198360"/>
                </a:lnTo>
                <a:close/>
              </a:path>
              <a:path w="2581275" h="516254">
                <a:moveTo>
                  <a:pt x="886805" y="0"/>
                </a:moveTo>
                <a:lnTo>
                  <a:pt x="822472" y="0"/>
                </a:lnTo>
                <a:lnTo>
                  <a:pt x="822472" y="200370"/>
                </a:lnTo>
                <a:lnTo>
                  <a:pt x="886805" y="200370"/>
                </a:lnTo>
                <a:lnTo>
                  <a:pt x="886805" y="0"/>
                </a:lnTo>
                <a:close/>
              </a:path>
              <a:path w="2581275" h="516254">
                <a:moveTo>
                  <a:pt x="1018817" y="148100"/>
                </a:moveTo>
                <a:lnTo>
                  <a:pt x="954484" y="148100"/>
                </a:lnTo>
                <a:lnTo>
                  <a:pt x="954484" y="362543"/>
                </a:lnTo>
                <a:lnTo>
                  <a:pt x="961507" y="414530"/>
                </a:lnTo>
                <a:lnTo>
                  <a:pt x="981718" y="457092"/>
                </a:lnTo>
                <a:lnTo>
                  <a:pt x="1013831" y="489006"/>
                </a:lnTo>
                <a:lnTo>
                  <a:pt x="1056559" y="509051"/>
                </a:lnTo>
                <a:lnTo>
                  <a:pt x="1108615" y="516005"/>
                </a:lnTo>
                <a:lnTo>
                  <a:pt x="1161443" y="509244"/>
                </a:lnTo>
                <a:lnTo>
                  <a:pt x="1204268" y="489585"/>
                </a:lnTo>
                <a:lnTo>
                  <a:pt x="1236091" y="457960"/>
                </a:lnTo>
                <a:lnTo>
                  <a:pt x="1236834" y="456363"/>
                </a:lnTo>
                <a:lnTo>
                  <a:pt x="1108615" y="456363"/>
                </a:lnTo>
                <a:lnTo>
                  <a:pt x="1070836" y="449682"/>
                </a:lnTo>
                <a:lnTo>
                  <a:pt x="1042607" y="430562"/>
                </a:lnTo>
                <a:lnTo>
                  <a:pt x="1024932" y="400385"/>
                </a:lnTo>
                <a:lnTo>
                  <a:pt x="1018817" y="360533"/>
                </a:lnTo>
                <a:lnTo>
                  <a:pt x="1018817" y="148100"/>
                </a:lnTo>
                <a:close/>
              </a:path>
              <a:path w="2581275" h="516254">
                <a:moveTo>
                  <a:pt x="1262746" y="148100"/>
                </a:moveTo>
                <a:lnTo>
                  <a:pt x="1199083" y="148100"/>
                </a:lnTo>
                <a:lnTo>
                  <a:pt x="1199083" y="360533"/>
                </a:lnTo>
                <a:lnTo>
                  <a:pt x="1192958" y="400385"/>
                </a:lnTo>
                <a:lnTo>
                  <a:pt x="1175210" y="430562"/>
                </a:lnTo>
                <a:lnTo>
                  <a:pt x="1146781" y="449682"/>
                </a:lnTo>
                <a:lnTo>
                  <a:pt x="1108615" y="456363"/>
                </a:lnTo>
                <a:lnTo>
                  <a:pt x="1236834" y="456363"/>
                </a:lnTo>
                <a:lnTo>
                  <a:pt x="1255916" y="415302"/>
                </a:lnTo>
                <a:lnTo>
                  <a:pt x="1262746" y="362543"/>
                </a:lnTo>
                <a:lnTo>
                  <a:pt x="1262746" y="148100"/>
                </a:lnTo>
                <a:close/>
              </a:path>
              <a:path w="2581275" h="516254">
                <a:moveTo>
                  <a:pt x="1344320" y="402082"/>
                </a:moveTo>
                <a:lnTo>
                  <a:pt x="1298080" y="437599"/>
                </a:lnTo>
                <a:lnTo>
                  <a:pt x="1322970" y="471514"/>
                </a:lnTo>
                <a:lnTo>
                  <a:pt x="1354958" y="495817"/>
                </a:lnTo>
                <a:lnTo>
                  <a:pt x="1391847" y="510445"/>
                </a:lnTo>
                <a:lnTo>
                  <a:pt x="1431438" y="515335"/>
                </a:lnTo>
                <a:lnTo>
                  <a:pt x="1458714" y="513335"/>
                </a:lnTo>
                <a:lnTo>
                  <a:pt x="1505226" y="497524"/>
                </a:lnTo>
                <a:lnTo>
                  <a:pt x="1540418" y="467263"/>
                </a:lnTo>
                <a:lnTo>
                  <a:pt x="1545437" y="459043"/>
                </a:lnTo>
                <a:lnTo>
                  <a:pt x="1433448" y="459043"/>
                </a:lnTo>
                <a:lnTo>
                  <a:pt x="1408590" y="455514"/>
                </a:lnTo>
                <a:lnTo>
                  <a:pt x="1384360" y="444886"/>
                </a:lnTo>
                <a:lnTo>
                  <a:pt x="1362393" y="427096"/>
                </a:lnTo>
                <a:lnTo>
                  <a:pt x="1344320" y="402082"/>
                </a:lnTo>
                <a:close/>
              </a:path>
              <a:path w="2581275" h="516254">
                <a:moveTo>
                  <a:pt x="1437469" y="136037"/>
                </a:moveTo>
                <a:lnTo>
                  <a:pt x="1389638" y="143157"/>
                </a:lnTo>
                <a:lnTo>
                  <a:pt x="1352361" y="164853"/>
                </a:lnTo>
                <a:lnTo>
                  <a:pt x="1328237" y="196936"/>
                </a:lnTo>
                <a:lnTo>
                  <a:pt x="1320195" y="236558"/>
                </a:lnTo>
                <a:lnTo>
                  <a:pt x="1323598" y="263457"/>
                </a:lnTo>
                <a:lnTo>
                  <a:pt x="1351011" y="306953"/>
                </a:lnTo>
                <a:lnTo>
                  <a:pt x="1391732" y="331717"/>
                </a:lnTo>
                <a:lnTo>
                  <a:pt x="1447353" y="355842"/>
                </a:lnTo>
                <a:lnTo>
                  <a:pt x="1457259" y="360365"/>
                </a:lnTo>
                <a:lnTo>
                  <a:pt x="1488986" y="383904"/>
                </a:lnTo>
                <a:lnTo>
                  <a:pt x="1497111" y="409453"/>
                </a:lnTo>
                <a:lnTo>
                  <a:pt x="1492644" y="428332"/>
                </a:lnTo>
                <a:lnTo>
                  <a:pt x="1492535" y="428793"/>
                </a:lnTo>
                <a:lnTo>
                  <a:pt x="1479604" y="444551"/>
                </a:lnTo>
                <a:lnTo>
                  <a:pt x="1459510" y="455158"/>
                </a:lnTo>
                <a:lnTo>
                  <a:pt x="1433448" y="459043"/>
                </a:lnTo>
                <a:lnTo>
                  <a:pt x="1545437" y="459043"/>
                </a:lnTo>
                <a:lnTo>
                  <a:pt x="1551727" y="448740"/>
                </a:lnTo>
                <a:lnTo>
                  <a:pt x="1558512" y="428332"/>
                </a:lnTo>
                <a:lnTo>
                  <a:pt x="1560774" y="406102"/>
                </a:lnTo>
                <a:lnTo>
                  <a:pt x="1556994" y="378208"/>
                </a:lnTo>
                <a:lnTo>
                  <a:pt x="1526566" y="332974"/>
                </a:lnTo>
                <a:lnTo>
                  <a:pt x="1490745" y="310859"/>
                </a:lnTo>
                <a:lnTo>
                  <a:pt x="1451542" y="293519"/>
                </a:lnTo>
                <a:lnTo>
                  <a:pt x="1412004" y="276096"/>
                </a:lnTo>
                <a:lnTo>
                  <a:pt x="1398810" y="268180"/>
                </a:lnTo>
                <a:lnTo>
                  <a:pt x="1389386" y="258505"/>
                </a:lnTo>
                <a:lnTo>
                  <a:pt x="1383732" y="247071"/>
                </a:lnTo>
                <a:lnTo>
                  <a:pt x="1381847" y="233877"/>
                </a:lnTo>
                <a:lnTo>
                  <a:pt x="1385387" y="216893"/>
                </a:lnTo>
                <a:lnTo>
                  <a:pt x="1395585" y="203051"/>
                </a:lnTo>
                <a:lnTo>
                  <a:pt x="1411815" y="193732"/>
                </a:lnTo>
                <a:lnTo>
                  <a:pt x="1433448" y="190318"/>
                </a:lnTo>
                <a:lnTo>
                  <a:pt x="1549054" y="190318"/>
                </a:lnTo>
                <a:lnTo>
                  <a:pt x="1529822" y="168267"/>
                </a:lnTo>
                <a:lnTo>
                  <a:pt x="1502472" y="150445"/>
                </a:lnTo>
                <a:lnTo>
                  <a:pt x="1471101" y="139660"/>
                </a:lnTo>
                <a:lnTo>
                  <a:pt x="1437469" y="136037"/>
                </a:lnTo>
                <a:close/>
              </a:path>
              <a:path w="2581275" h="516254">
                <a:moveTo>
                  <a:pt x="1549054" y="190318"/>
                </a:moveTo>
                <a:lnTo>
                  <a:pt x="1433448" y="190318"/>
                </a:lnTo>
                <a:lnTo>
                  <a:pt x="1456783" y="192999"/>
                </a:lnTo>
                <a:lnTo>
                  <a:pt x="1456463" y="192999"/>
                </a:lnTo>
                <a:lnTo>
                  <a:pt x="1476756" y="200789"/>
                </a:lnTo>
                <a:lnTo>
                  <a:pt x="1494797" y="213784"/>
                </a:lnTo>
                <a:lnTo>
                  <a:pt x="1510514" y="231867"/>
                </a:lnTo>
                <a:lnTo>
                  <a:pt x="1551392" y="192999"/>
                </a:lnTo>
                <a:lnTo>
                  <a:pt x="1549054" y="190318"/>
                </a:lnTo>
                <a:close/>
              </a:path>
              <a:path w="2581275" h="516254">
                <a:moveTo>
                  <a:pt x="1692937" y="203051"/>
                </a:moveTo>
                <a:lnTo>
                  <a:pt x="1629274" y="203051"/>
                </a:lnTo>
                <a:lnTo>
                  <a:pt x="1629274" y="381307"/>
                </a:lnTo>
                <a:lnTo>
                  <a:pt x="1636531" y="438541"/>
                </a:lnTo>
                <a:lnTo>
                  <a:pt x="1658174" y="480823"/>
                </a:lnTo>
                <a:lnTo>
                  <a:pt x="1694016" y="507021"/>
                </a:lnTo>
                <a:lnTo>
                  <a:pt x="1743868" y="516005"/>
                </a:lnTo>
                <a:lnTo>
                  <a:pt x="1771281" y="514120"/>
                </a:lnTo>
                <a:lnTo>
                  <a:pt x="1796306" y="508466"/>
                </a:lnTo>
                <a:lnTo>
                  <a:pt x="1819070" y="499042"/>
                </a:lnTo>
                <a:lnTo>
                  <a:pt x="1839697" y="485849"/>
                </a:lnTo>
                <a:lnTo>
                  <a:pt x="1825679" y="457033"/>
                </a:lnTo>
                <a:lnTo>
                  <a:pt x="1751239" y="457033"/>
                </a:lnTo>
                <a:lnTo>
                  <a:pt x="1725732" y="452624"/>
                </a:lnTo>
                <a:lnTo>
                  <a:pt x="1707513" y="439358"/>
                </a:lnTo>
                <a:lnTo>
                  <a:pt x="1696581" y="417170"/>
                </a:lnTo>
                <a:lnTo>
                  <a:pt x="1692937" y="385998"/>
                </a:lnTo>
                <a:lnTo>
                  <a:pt x="1692937" y="203051"/>
                </a:lnTo>
                <a:close/>
              </a:path>
              <a:path w="2581275" h="516254">
                <a:moveTo>
                  <a:pt x="1815572" y="436258"/>
                </a:moveTo>
                <a:lnTo>
                  <a:pt x="1799112" y="445441"/>
                </a:lnTo>
                <a:lnTo>
                  <a:pt x="1782903" y="451923"/>
                </a:lnTo>
                <a:lnTo>
                  <a:pt x="1766946" y="455766"/>
                </a:lnTo>
                <a:lnTo>
                  <a:pt x="1751239" y="457033"/>
                </a:lnTo>
                <a:lnTo>
                  <a:pt x="1825679" y="457033"/>
                </a:lnTo>
                <a:lnTo>
                  <a:pt x="1815572" y="436258"/>
                </a:lnTo>
                <a:close/>
              </a:path>
              <a:path w="2581275" h="516254">
                <a:moveTo>
                  <a:pt x="1820263" y="148100"/>
                </a:moveTo>
                <a:lnTo>
                  <a:pt x="1565612" y="148100"/>
                </a:lnTo>
                <a:lnTo>
                  <a:pt x="1565612" y="203051"/>
                </a:lnTo>
                <a:lnTo>
                  <a:pt x="1820263" y="203051"/>
                </a:lnTo>
                <a:lnTo>
                  <a:pt x="1820263" y="148100"/>
                </a:lnTo>
                <a:close/>
              </a:path>
              <a:path w="2581275" h="516254">
                <a:moveTo>
                  <a:pt x="1692937" y="20774"/>
                </a:moveTo>
                <a:lnTo>
                  <a:pt x="1629945" y="20774"/>
                </a:lnTo>
                <a:lnTo>
                  <a:pt x="1629945" y="148100"/>
                </a:lnTo>
                <a:lnTo>
                  <a:pt x="1692937" y="148100"/>
                </a:lnTo>
                <a:lnTo>
                  <a:pt x="1692937" y="20774"/>
                </a:lnTo>
                <a:close/>
              </a:path>
              <a:path w="2581275" h="516254">
                <a:moveTo>
                  <a:pt x="1925313" y="148100"/>
                </a:moveTo>
                <a:lnTo>
                  <a:pt x="1864330" y="148100"/>
                </a:lnTo>
                <a:lnTo>
                  <a:pt x="1864330" y="507293"/>
                </a:lnTo>
                <a:lnTo>
                  <a:pt x="1928663" y="507293"/>
                </a:lnTo>
                <a:lnTo>
                  <a:pt x="1928663" y="316974"/>
                </a:lnTo>
                <a:lnTo>
                  <a:pt x="1936045" y="266243"/>
                </a:lnTo>
                <a:lnTo>
                  <a:pt x="1956558" y="229773"/>
                </a:lnTo>
                <a:lnTo>
                  <a:pt x="1987751" y="207752"/>
                </a:lnTo>
                <a:lnTo>
                  <a:pt x="2023594" y="201040"/>
                </a:lnTo>
                <a:lnTo>
                  <a:pt x="1925313" y="201040"/>
                </a:lnTo>
                <a:lnTo>
                  <a:pt x="1925313" y="148100"/>
                </a:lnTo>
                <a:close/>
              </a:path>
              <a:path w="2581275" h="516254">
                <a:moveTo>
                  <a:pt x="2065285" y="200370"/>
                </a:moveTo>
                <a:lnTo>
                  <a:pt x="2027173" y="200370"/>
                </a:lnTo>
                <a:lnTo>
                  <a:pt x="2036335" y="200747"/>
                </a:lnTo>
                <a:lnTo>
                  <a:pt x="2045686" y="201878"/>
                </a:lnTo>
                <a:lnTo>
                  <a:pt x="2055162" y="203763"/>
                </a:lnTo>
                <a:lnTo>
                  <a:pt x="2064701" y="206402"/>
                </a:lnTo>
                <a:lnTo>
                  <a:pt x="2065139" y="201878"/>
                </a:lnTo>
                <a:lnTo>
                  <a:pt x="2065248" y="200747"/>
                </a:lnTo>
                <a:lnTo>
                  <a:pt x="2065285" y="200370"/>
                </a:lnTo>
                <a:close/>
              </a:path>
              <a:path w="2581275" h="516254">
                <a:moveTo>
                  <a:pt x="2028514" y="138718"/>
                </a:moveTo>
                <a:lnTo>
                  <a:pt x="1995237" y="142613"/>
                </a:lnTo>
                <a:lnTo>
                  <a:pt x="1966861" y="154298"/>
                </a:lnTo>
                <a:lnTo>
                  <a:pt x="1943511" y="173774"/>
                </a:lnTo>
                <a:lnTo>
                  <a:pt x="1925313" y="201040"/>
                </a:lnTo>
                <a:lnTo>
                  <a:pt x="2023594" y="201040"/>
                </a:lnTo>
                <a:lnTo>
                  <a:pt x="2027173" y="200370"/>
                </a:lnTo>
                <a:lnTo>
                  <a:pt x="2065285" y="200370"/>
                </a:lnTo>
                <a:lnTo>
                  <a:pt x="2070732" y="144079"/>
                </a:lnTo>
                <a:lnTo>
                  <a:pt x="2060178" y="141828"/>
                </a:lnTo>
                <a:lnTo>
                  <a:pt x="2049623" y="140142"/>
                </a:lnTo>
                <a:lnTo>
                  <a:pt x="2039068" y="139084"/>
                </a:lnTo>
                <a:lnTo>
                  <a:pt x="2028514" y="138718"/>
                </a:lnTo>
                <a:close/>
              </a:path>
              <a:path w="2581275" h="516254">
                <a:moveTo>
                  <a:pt x="2131495" y="6031"/>
                </a:moveTo>
                <a:lnTo>
                  <a:pt x="2112857" y="9371"/>
                </a:lnTo>
                <a:lnTo>
                  <a:pt x="2097988" y="18680"/>
                </a:lnTo>
                <a:lnTo>
                  <a:pt x="2088145" y="32889"/>
                </a:lnTo>
                <a:lnTo>
                  <a:pt x="2084585" y="50930"/>
                </a:lnTo>
                <a:lnTo>
                  <a:pt x="2088145" y="69463"/>
                </a:lnTo>
                <a:lnTo>
                  <a:pt x="2097988" y="84102"/>
                </a:lnTo>
                <a:lnTo>
                  <a:pt x="2112857" y="93714"/>
                </a:lnTo>
                <a:lnTo>
                  <a:pt x="2131495" y="97169"/>
                </a:lnTo>
                <a:lnTo>
                  <a:pt x="2149075" y="93714"/>
                </a:lnTo>
                <a:lnTo>
                  <a:pt x="2163578" y="84102"/>
                </a:lnTo>
                <a:lnTo>
                  <a:pt x="2173431" y="69463"/>
                </a:lnTo>
                <a:lnTo>
                  <a:pt x="2177064" y="50930"/>
                </a:lnTo>
                <a:lnTo>
                  <a:pt x="2173431" y="33454"/>
                </a:lnTo>
                <a:lnTo>
                  <a:pt x="2163578" y="19182"/>
                </a:lnTo>
                <a:lnTo>
                  <a:pt x="2149075" y="9559"/>
                </a:lnTo>
                <a:lnTo>
                  <a:pt x="2131495" y="6031"/>
                </a:lnTo>
                <a:close/>
              </a:path>
              <a:path w="2581275" h="516254">
                <a:moveTo>
                  <a:pt x="2162321" y="148100"/>
                </a:moveTo>
                <a:lnTo>
                  <a:pt x="2097988" y="148100"/>
                </a:lnTo>
                <a:lnTo>
                  <a:pt x="2097988" y="507293"/>
                </a:lnTo>
                <a:lnTo>
                  <a:pt x="2162321" y="507293"/>
                </a:lnTo>
                <a:lnTo>
                  <a:pt x="2162321" y="148100"/>
                </a:lnTo>
                <a:close/>
              </a:path>
              <a:path w="2581275" h="516254">
                <a:moveTo>
                  <a:pt x="2392927" y="139388"/>
                </a:moveTo>
                <a:lnTo>
                  <a:pt x="2322060" y="152539"/>
                </a:lnTo>
                <a:lnTo>
                  <a:pt x="2264261" y="192329"/>
                </a:lnTo>
                <a:lnTo>
                  <a:pt x="2225979" y="251636"/>
                </a:lnTo>
                <a:lnTo>
                  <a:pt x="2213330" y="325016"/>
                </a:lnTo>
                <a:lnTo>
                  <a:pt x="2216482" y="363988"/>
                </a:lnTo>
                <a:lnTo>
                  <a:pt x="2241884" y="431882"/>
                </a:lnTo>
                <a:lnTo>
                  <a:pt x="2291527" y="485189"/>
                </a:lnTo>
                <a:lnTo>
                  <a:pt x="2355860" y="512602"/>
                </a:lnTo>
                <a:lnTo>
                  <a:pt x="2392927" y="516005"/>
                </a:lnTo>
                <a:lnTo>
                  <a:pt x="2430245" y="512246"/>
                </a:lnTo>
                <a:lnTo>
                  <a:pt x="2463794" y="501010"/>
                </a:lnTo>
                <a:lnTo>
                  <a:pt x="2493573" y="482362"/>
                </a:lnTo>
                <a:lnTo>
                  <a:pt x="2518912" y="457033"/>
                </a:lnTo>
                <a:lnTo>
                  <a:pt x="2400298" y="457033"/>
                </a:lnTo>
                <a:lnTo>
                  <a:pt x="2374037" y="454656"/>
                </a:lnTo>
                <a:lnTo>
                  <a:pt x="2329808" y="435829"/>
                </a:lnTo>
                <a:lnTo>
                  <a:pt x="2297275" y="399788"/>
                </a:lnTo>
                <a:lnTo>
                  <a:pt x="2280459" y="353821"/>
                </a:lnTo>
                <a:lnTo>
                  <a:pt x="2278333" y="327696"/>
                </a:lnTo>
                <a:lnTo>
                  <a:pt x="2280459" y="301571"/>
                </a:lnTo>
                <a:lnTo>
                  <a:pt x="2297275" y="255604"/>
                </a:lnTo>
                <a:lnTo>
                  <a:pt x="2329808" y="219563"/>
                </a:lnTo>
                <a:lnTo>
                  <a:pt x="2374037" y="200737"/>
                </a:lnTo>
                <a:lnTo>
                  <a:pt x="2400298" y="198360"/>
                </a:lnTo>
                <a:lnTo>
                  <a:pt x="2517573" y="198360"/>
                </a:lnTo>
                <a:lnTo>
                  <a:pt x="2492819" y="173596"/>
                </a:lnTo>
                <a:lnTo>
                  <a:pt x="2462788" y="154550"/>
                </a:lnTo>
                <a:lnTo>
                  <a:pt x="2429491" y="143168"/>
                </a:lnTo>
                <a:lnTo>
                  <a:pt x="2392927" y="139388"/>
                </a:lnTo>
                <a:close/>
              </a:path>
              <a:path w="2581275" h="516254">
                <a:moveTo>
                  <a:pt x="2581235" y="456363"/>
                </a:moveTo>
                <a:lnTo>
                  <a:pt x="2519582" y="456363"/>
                </a:lnTo>
                <a:lnTo>
                  <a:pt x="2519582" y="507293"/>
                </a:lnTo>
                <a:lnTo>
                  <a:pt x="2581235" y="507293"/>
                </a:lnTo>
                <a:lnTo>
                  <a:pt x="2581235" y="456363"/>
                </a:lnTo>
                <a:close/>
              </a:path>
              <a:path w="2581275" h="516254">
                <a:moveTo>
                  <a:pt x="2517573" y="198360"/>
                </a:moveTo>
                <a:lnTo>
                  <a:pt x="2400298" y="198360"/>
                </a:lnTo>
                <a:lnTo>
                  <a:pt x="2426570" y="200737"/>
                </a:lnTo>
                <a:lnTo>
                  <a:pt x="2450140" y="207826"/>
                </a:lnTo>
                <a:lnTo>
                  <a:pt x="2489426" y="235888"/>
                </a:lnTo>
                <a:lnTo>
                  <a:pt x="2515082" y="277520"/>
                </a:lnTo>
                <a:lnTo>
                  <a:pt x="2523436" y="325016"/>
                </a:lnTo>
                <a:lnTo>
                  <a:pt x="2523549" y="327696"/>
                </a:lnTo>
                <a:lnTo>
                  <a:pt x="2521467" y="353538"/>
                </a:lnTo>
                <a:lnTo>
                  <a:pt x="2504481" y="399569"/>
                </a:lnTo>
                <a:lnTo>
                  <a:pt x="2471071" y="435829"/>
                </a:lnTo>
                <a:lnTo>
                  <a:pt x="2426570" y="454656"/>
                </a:lnTo>
                <a:lnTo>
                  <a:pt x="2400298" y="457033"/>
                </a:lnTo>
                <a:lnTo>
                  <a:pt x="2518912" y="457033"/>
                </a:lnTo>
                <a:lnTo>
                  <a:pt x="2519582" y="456363"/>
                </a:lnTo>
                <a:lnTo>
                  <a:pt x="2581235" y="456363"/>
                </a:lnTo>
                <a:lnTo>
                  <a:pt x="2581235" y="200370"/>
                </a:lnTo>
                <a:lnTo>
                  <a:pt x="2519582" y="200370"/>
                </a:lnTo>
                <a:lnTo>
                  <a:pt x="2517573" y="198360"/>
                </a:lnTo>
                <a:close/>
              </a:path>
              <a:path w="2581275" h="516254">
                <a:moveTo>
                  <a:pt x="2581235" y="148100"/>
                </a:moveTo>
                <a:lnTo>
                  <a:pt x="2519582" y="148100"/>
                </a:lnTo>
                <a:lnTo>
                  <a:pt x="2519582" y="200370"/>
                </a:lnTo>
                <a:lnTo>
                  <a:pt x="2581235" y="200370"/>
                </a:lnTo>
                <a:lnTo>
                  <a:pt x="2581235" y="148100"/>
                </a:lnTo>
                <a:close/>
              </a:path>
            </a:pathLst>
          </a:custGeom>
          <a:solidFill>
            <a:srgbClr val="000000"/>
          </a:solidFill>
        </p:spPr>
        <p:txBody>
          <a:bodyPr wrap="square" lIns="0" tIns="0" rIns="0" bIns="0" rtlCol="0"/>
          <a:lstStyle/>
          <a:p>
            <a:endParaRPr sz="641"/>
          </a:p>
        </p:txBody>
      </p:sp>
      <p:sp>
        <p:nvSpPr>
          <p:cNvPr id="21" name="object 21"/>
          <p:cNvSpPr/>
          <p:nvPr/>
        </p:nvSpPr>
        <p:spPr>
          <a:xfrm>
            <a:off x="876064" y="2629325"/>
            <a:ext cx="1067399" cy="232194"/>
          </a:xfrm>
          <a:custGeom>
            <a:avLst/>
            <a:gdLst/>
            <a:ahLst/>
            <a:cxnLst/>
            <a:rect l="l" t="t" r="r" b="b"/>
            <a:pathLst>
              <a:path w="2346960" h="510539">
                <a:moveTo>
                  <a:pt x="404841" y="142068"/>
                </a:moveTo>
                <a:lnTo>
                  <a:pt x="340507" y="142068"/>
                </a:lnTo>
                <a:lnTo>
                  <a:pt x="340507" y="356512"/>
                </a:lnTo>
                <a:lnTo>
                  <a:pt x="347530" y="408499"/>
                </a:lnTo>
                <a:lnTo>
                  <a:pt x="367742" y="451060"/>
                </a:lnTo>
                <a:lnTo>
                  <a:pt x="399855" y="482975"/>
                </a:lnTo>
                <a:lnTo>
                  <a:pt x="442583" y="503020"/>
                </a:lnTo>
                <a:lnTo>
                  <a:pt x="494639" y="509974"/>
                </a:lnTo>
                <a:lnTo>
                  <a:pt x="547467" y="503213"/>
                </a:lnTo>
                <a:lnTo>
                  <a:pt x="590292" y="483554"/>
                </a:lnTo>
                <a:lnTo>
                  <a:pt x="622115" y="451929"/>
                </a:lnTo>
                <a:lnTo>
                  <a:pt x="622857" y="450331"/>
                </a:lnTo>
                <a:lnTo>
                  <a:pt x="494639" y="450331"/>
                </a:lnTo>
                <a:lnTo>
                  <a:pt x="456860" y="443651"/>
                </a:lnTo>
                <a:lnTo>
                  <a:pt x="428630" y="424531"/>
                </a:lnTo>
                <a:lnTo>
                  <a:pt x="410956" y="394354"/>
                </a:lnTo>
                <a:lnTo>
                  <a:pt x="404841" y="354502"/>
                </a:lnTo>
                <a:lnTo>
                  <a:pt x="404841" y="142068"/>
                </a:lnTo>
                <a:close/>
              </a:path>
              <a:path w="2346960" h="510539">
                <a:moveTo>
                  <a:pt x="213773" y="71034"/>
                </a:moveTo>
                <a:lnTo>
                  <a:pt x="146759" y="71034"/>
                </a:lnTo>
                <a:lnTo>
                  <a:pt x="146759" y="501262"/>
                </a:lnTo>
                <a:lnTo>
                  <a:pt x="213773" y="501262"/>
                </a:lnTo>
                <a:lnTo>
                  <a:pt x="213773" y="71034"/>
                </a:lnTo>
                <a:close/>
              </a:path>
              <a:path w="2346960" h="510539">
                <a:moveTo>
                  <a:pt x="648770" y="142068"/>
                </a:moveTo>
                <a:lnTo>
                  <a:pt x="585107" y="142068"/>
                </a:lnTo>
                <a:lnTo>
                  <a:pt x="585107" y="354502"/>
                </a:lnTo>
                <a:lnTo>
                  <a:pt x="578982" y="394354"/>
                </a:lnTo>
                <a:lnTo>
                  <a:pt x="561234" y="424531"/>
                </a:lnTo>
                <a:lnTo>
                  <a:pt x="532805" y="443651"/>
                </a:lnTo>
                <a:lnTo>
                  <a:pt x="494639" y="450331"/>
                </a:lnTo>
                <a:lnTo>
                  <a:pt x="622857" y="450331"/>
                </a:lnTo>
                <a:lnTo>
                  <a:pt x="641940" y="409271"/>
                </a:lnTo>
                <a:lnTo>
                  <a:pt x="648770" y="356512"/>
                </a:lnTo>
                <a:lnTo>
                  <a:pt x="648770" y="142068"/>
                </a:lnTo>
                <a:close/>
              </a:path>
              <a:path w="2346960" h="510539">
                <a:moveTo>
                  <a:pt x="360533" y="6031"/>
                </a:moveTo>
                <a:lnTo>
                  <a:pt x="0" y="6031"/>
                </a:lnTo>
                <a:lnTo>
                  <a:pt x="0" y="71034"/>
                </a:lnTo>
                <a:lnTo>
                  <a:pt x="360533" y="71034"/>
                </a:lnTo>
                <a:lnTo>
                  <a:pt x="360533" y="6031"/>
                </a:lnTo>
                <a:close/>
              </a:path>
              <a:path w="2346960" h="510539">
                <a:moveTo>
                  <a:pt x="777923" y="142068"/>
                </a:moveTo>
                <a:lnTo>
                  <a:pt x="716941" y="142068"/>
                </a:lnTo>
                <a:lnTo>
                  <a:pt x="716941" y="501262"/>
                </a:lnTo>
                <a:lnTo>
                  <a:pt x="781274" y="501262"/>
                </a:lnTo>
                <a:lnTo>
                  <a:pt x="781274" y="310943"/>
                </a:lnTo>
                <a:lnTo>
                  <a:pt x="788656" y="260211"/>
                </a:lnTo>
                <a:lnTo>
                  <a:pt x="809169" y="223741"/>
                </a:lnTo>
                <a:lnTo>
                  <a:pt x="840361" y="201721"/>
                </a:lnTo>
                <a:lnTo>
                  <a:pt x="876205" y="195009"/>
                </a:lnTo>
                <a:lnTo>
                  <a:pt x="777923" y="195009"/>
                </a:lnTo>
                <a:lnTo>
                  <a:pt x="777923" y="142068"/>
                </a:lnTo>
                <a:close/>
              </a:path>
              <a:path w="2346960" h="510539">
                <a:moveTo>
                  <a:pt x="917896" y="194339"/>
                </a:moveTo>
                <a:lnTo>
                  <a:pt x="879784" y="194339"/>
                </a:lnTo>
                <a:lnTo>
                  <a:pt x="888946" y="194716"/>
                </a:lnTo>
                <a:lnTo>
                  <a:pt x="898297" y="195847"/>
                </a:lnTo>
                <a:lnTo>
                  <a:pt x="907773" y="197732"/>
                </a:lnTo>
                <a:lnTo>
                  <a:pt x="917312" y="200370"/>
                </a:lnTo>
                <a:lnTo>
                  <a:pt x="917750" y="195847"/>
                </a:lnTo>
                <a:lnTo>
                  <a:pt x="917859" y="194716"/>
                </a:lnTo>
                <a:lnTo>
                  <a:pt x="917896" y="194339"/>
                </a:lnTo>
                <a:close/>
              </a:path>
              <a:path w="2346960" h="510539">
                <a:moveTo>
                  <a:pt x="881124" y="132687"/>
                </a:moveTo>
                <a:lnTo>
                  <a:pt x="847848" y="136582"/>
                </a:lnTo>
                <a:lnTo>
                  <a:pt x="819472" y="148267"/>
                </a:lnTo>
                <a:lnTo>
                  <a:pt x="796122" y="167743"/>
                </a:lnTo>
                <a:lnTo>
                  <a:pt x="777923" y="195009"/>
                </a:lnTo>
                <a:lnTo>
                  <a:pt x="876205" y="195009"/>
                </a:lnTo>
                <a:lnTo>
                  <a:pt x="879784" y="194339"/>
                </a:lnTo>
                <a:lnTo>
                  <a:pt x="917896" y="194339"/>
                </a:lnTo>
                <a:lnTo>
                  <a:pt x="923343" y="138048"/>
                </a:lnTo>
                <a:lnTo>
                  <a:pt x="912788" y="135796"/>
                </a:lnTo>
                <a:lnTo>
                  <a:pt x="902234" y="134111"/>
                </a:lnTo>
                <a:lnTo>
                  <a:pt x="891679" y="133053"/>
                </a:lnTo>
                <a:lnTo>
                  <a:pt x="881124" y="132687"/>
                </a:lnTo>
                <a:close/>
              </a:path>
              <a:path w="2346960" h="510539">
                <a:moveTo>
                  <a:pt x="984106" y="0"/>
                </a:moveTo>
                <a:lnTo>
                  <a:pt x="965467" y="3340"/>
                </a:lnTo>
                <a:lnTo>
                  <a:pt x="950599" y="12648"/>
                </a:lnTo>
                <a:lnTo>
                  <a:pt x="940756" y="26857"/>
                </a:lnTo>
                <a:lnTo>
                  <a:pt x="937196" y="44899"/>
                </a:lnTo>
                <a:lnTo>
                  <a:pt x="940756" y="63432"/>
                </a:lnTo>
                <a:lnTo>
                  <a:pt x="950599" y="78070"/>
                </a:lnTo>
                <a:lnTo>
                  <a:pt x="965467" y="87683"/>
                </a:lnTo>
                <a:lnTo>
                  <a:pt x="984106" y="91138"/>
                </a:lnTo>
                <a:lnTo>
                  <a:pt x="1001686" y="87683"/>
                </a:lnTo>
                <a:lnTo>
                  <a:pt x="1016188" y="78070"/>
                </a:lnTo>
                <a:lnTo>
                  <a:pt x="1026042" y="63432"/>
                </a:lnTo>
                <a:lnTo>
                  <a:pt x="1029675" y="44899"/>
                </a:lnTo>
                <a:lnTo>
                  <a:pt x="1026042" y="27423"/>
                </a:lnTo>
                <a:lnTo>
                  <a:pt x="1016188" y="13151"/>
                </a:lnTo>
                <a:lnTo>
                  <a:pt x="1001686" y="3528"/>
                </a:lnTo>
                <a:lnTo>
                  <a:pt x="984106" y="0"/>
                </a:lnTo>
                <a:close/>
              </a:path>
              <a:path w="2346960" h="510539">
                <a:moveTo>
                  <a:pt x="1014932" y="142068"/>
                </a:moveTo>
                <a:lnTo>
                  <a:pt x="950599" y="142068"/>
                </a:lnTo>
                <a:lnTo>
                  <a:pt x="950599" y="501262"/>
                </a:lnTo>
                <a:lnTo>
                  <a:pt x="1014932" y="501262"/>
                </a:lnTo>
                <a:lnTo>
                  <a:pt x="1014932" y="142068"/>
                </a:lnTo>
                <a:close/>
              </a:path>
              <a:path w="2346960" h="510539">
                <a:moveTo>
                  <a:pt x="1101458" y="396050"/>
                </a:moveTo>
                <a:lnTo>
                  <a:pt x="1055219" y="431568"/>
                </a:lnTo>
                <a:lnTo>
                  <a:pt x="1080108" y="465483"/>
                </a:lnTo>
                <a:lnTo>
                  <a:pt x="1112097" y="489786"/>
                </a:lnTo>
                <a:lnTo>
                  <a:pt x="1148985" y="504413"/>
                </a:lnTo>
                <a:lnTo>
                  <a:pt x="1188576" y="509303"/>
                </a:lnTo>
                <a:lnTo>
                  <a:pt x="1215853" y="507303"/>
                </a:lnTo>
                <a:lnTo>
                  <a:pt x="1262364" y="491492"/>
                </a:lnTo>
                <a:lnTo>
                  <a:pt x="1297557" y="461232"/>
                </a:lnTo>
                <a:lnTo>
                  <a:pt x="1302575" y="453012"/>
                </a:lnTo>
                <a:lnTo>
                  <a:pt x="1190586" y="453012"/>
                </a:lnTo>
                <a:lnTo>
                  <a:pt x="1165728" y="449483"/>
                </a:lnTo>
                <a:lnTo>
                  <a:pt x="1141499" y="438855"/>
                </a:lnTo>
                <a:lnTo>
                  <a:pt x="1119531" y="421065"/>
                </a:lnTo>
                <a:lnTo>
                  <a:pt x="1101458" y="396050"/>
                </a:lnTo>
                <a:close/>
              </a:path>
              <a:path w="2346960" h="510539">
                <a:moveTo>
                  <a:pt x="1194607" y="130006"/>
                </a:moveTo>
                <a:lnTo>
                  <a:pt x="1146776" y="137126"/>
                </a:lnTo>
                <a:lnTo>
                  <a:pt x="1109500" y="158822"/>
                </a:lnTo>
                <a:lnTo>
                  <a:pt x="1085375" y="190905"/>
                </a:lnTo>
                <a:lnTo>
                  <a:pt x="1077333" y="230527"/>
                </a:lnTo>
                <a:lnTo>
                  <a:pt x="1080736" y="257426"/>
                </a:lnTo>
                <a:lnTo>
                  <a:pt x="1108149" y="300922"/>
                </a:lnTo>
                <a:lnTo>
                  <a:pt x="1148870" y="325686"/>
                </a:lnTo>
                <a:lnTo>
                  <a:pt x="1204492" y="349811"/>
                </a:lnTo>
                <a:lnTo>
                  <a:pt x="1214397" y="354334"/>
                </a:lnTo>
                <a:lnTo>
                  <a:pt x="1246124" y="377873"/>
                </a:lnTo>
                <a:lnTo>
                  <a:pt x="1254249" y="403422"/>
                </a:lnTo>
                <a:lnTo>
                  <a:pt x="1249783" y="422301"/>
                </a:lnTo>
                <a:lnTo>
                  <a:pt x="1249674" y="422761"/>
                </a:lnTo>
                <a:lnTo>
                  <a:pt x="1236742" y="438520"/>
                </a:lnTo>
                <a:lnTo>
                  <a:pt x="1216648" y="449127"/>
                </a:lnTo>
                <a:lnTo>
                  <a:pt x="1190586" y="453012"/>
                </a:lnTo>
                <a:lnTo>
                  <a:pt x="1302575" y="453012"/>
                </a:lnTo>
                <a:lnTo>
                  <a:pt x="1308865" y="442709"/>
                </a:lnTo>
                <a:lnTo>
                  <a:pt x="1315651" y="422301"/>
                </a:lnTo>
                <a:lnTo>
                  <a:pt x="1317912" y="400071"/>
                </a:lnTo>
                <a:lnTo>
                  <a:pt x="1314132" y="372177"/>
                </a:lnTo>
                <a:lnTo>
                  <a:pt x="1283704" y="326942"/>
                </a:lnTo>
                <a:lnTo>
                  <a:pt x="1247883" y="304828"/>
                </a:lnTo>
                <a:lnTo>
                  <a:pt x="1208680" y="287488"/>
                </a:lnTo>
                <a:lnTo>
                  <a:pt x="1169142" y="270065"/>
                </a:lnTo>
                <a:lnTo>
                  <a:pt x="1155949" y="262149"/>
                </a:lnTo>
                <a:lnTo>
                  <a:pt x="1146525" y="252473"/>
                </a:lnTo>
                <a:lnTo>
                  <a:pt x="1140871" y="241039"/>
                </a:lnTo>
                <a:lnTo>
                  <a:pt x="1138986" y="227846"/>
                </a:lnTo>
                <a:lnTo>
                  <a:pt x="1142525" y="210862"/>
                </a:lnTo>
                <a:lnTo>
                  <a:pt x="1152724" y="197020"/>
                </a:lnTo>
                <a:lnTo>
                  <a:pt x="1168953" y="187701"/>
                </a:lnTo>
                <a:lnTo>
                  <a:pt x="1190586" y="184287"/>
                </a:lnTo>
                <a:lnTo>
                  <a:pt x="1306193" y="184287"/>
                </a:lnTo>
                <a:lnTo>
                  <a:pt x="1286960" y="162235"/>
                </a:lnTo>
                <a:lnTo>
                  <a:pt x="1259610" y="144414"/>
                </a:lnTo>
                <a:lnTo>
                  <a:pt x="1228240" y="133629"/>
                </a:lnTo>
                <a:lnTo>
                  <a:pt x="1194607" y="130006"/>
                </a:lnTo>
                <a:close/>
              </a:path>
              <a:path w="2346960" h="510539">
                <a:moveTo>
                  <a:pt x="1306193" y="184287"/>
                </a:moveTo>
                <a:lnTo>
                  <a:pt x="1190586" y="184287"/>
                </a:lnTo>
                <a:lnTo>
                  <a:pt x="1213921" y="186968"/>
                </a:lnTo>
                <a:lnTo>
                  <a:pt x="1213602" y="186968"/>
                </a:lnTo>
                <a:lnTo>
                  <a:pt x="1233894" y="194758"/>
                </a:lnTo>
                <a:lnTo>
                  <a:pt x="1251935" y="207752"/>
                </a:lnTo>
                <a:lnTo>
                  <a:pt x="1267652" y="225836"/>
                </a:lnTo>
                <a:lnTo>
                  <a:pt x="1308530" y="186968"/>
                </a:lnTo>
                <a:lnTo>
                  <a:pt x="1306193" y="184287"/>
                </a:lnTo>
                <a:close/>
              </a:path>
              <a:path w="2346960" h="510539">
                <a:moveTo>
                  <a:pt x="1428553" y="142068"/>
                </a:moveTo>
                <a:lnTo>
                  <a:pt x="1365560" y="142068"/>
                </a:lnTo>
                <a:lnTo>
                  <a:pt x="1365560" y="501262"/>
                </a:lnTo>
                <a:lnTo>
                  <a:pt x="1429893" y="501262"/>
                </a:lnTo>
                <a:lnTo>
                  <a:pt x="1429893" y="300221"/>
                </a:lnTo>
                <a:lnTo>
                  <a:pt x="1437055" y="255939"/>
                </a:lnTo>
                <a:lnTo>
                  <a:pt x="1457034" y="221899"/>
                </a:lnTo>
                <a:lnTo>
                  <a:pt x="1487567" y="200046"/>
                </a:lnTo>
                <a:lnTo>
                  <a:pt x="1512906" y="195009"/>
                </a:lnTo>
                <a:lnTo>
                  <a:pt x="1428553" y="195009"/>
                </a:lnTo>
                <a:lnTo>
                  <a:pt x="1428553" y="142068"/>
                </a:lnTo>
                <a:close/>
              </a:path>
              <a:path w="2346960" h="510539">
                <a:moveTo>
                  <a:pt x="1644744" y="192329"/>
                </a:moveTo>
                <a:lnTo>
                  <a:pt x="1526393" y="192329"/>
                </a:lnTo>
                <a:lnTo>
                  <a:pt x="1562622" y="199554"/>
                </a:lnTo>
                <a:lnTo>
                  <a:pt x="1590056" y="220474"/>
                </a:lnTo>
                <a:lnTo>
                  <a:pt x="1607437" y="253960"/>
                </a:lnTo>
                <a:lnTo>
                  <a:pt x="1613511" y="298880"/>
                </a:lnTo>
                <a:lnTo>
                  <a:pt x="1613511" y="501262"/>
                </a:lnTo>
                <a:lnTo>
                  <a:pt x="1677174" y="501262"/>
                </a:lnTo>
                <a:lnTo>
                  <a:pt x="1677174" y="298880"/>
                </a:lnTo>
                <a:lnTo>
                  <a:pt x="1684139" y="255939"/>
                </a:lnTo>
                <a:lnTo>
                  <a:pt x="1684231" y="255374"/>
                </a:lnTo>
                <a:lnTo>
                  <a:pt x="1703881" y="221899"/>
                </a:lnTo>
                <a:lnTo>
                  <a:pt x="1703979" y="221731"/>
                </a:lnTo>
                <a:lnTo>
                  <a:pt x="1734252" y="200046"/>
                </a:lnTo>
                <a:lnTo>
                  <a:pt x="1735915" y="199700"/>
                </a:lnTo>
                <a:lnTo>
                  <a:pt x="1649698" y="199700"/>
                </a:lnTo>
                <a:lnTo>
                  <a:pt x="1644744" y="192329"/>
                </a:lnTo>
                <a:close/>
              </a:path>
              <a:path w="2346960" h="510539">
                <a:moveTo>
                  <a:pt x="1898162" y="192329"/>
                </a:moveTo>
                <a:lnTo>
                  <a:pt x="1773003" y="192329"/>
                </a:lnTo>
                <a:lnTo>
                  <a:pt x="1809128" y="199344"/>
                </a:lnTo>
                <a:lnTo>
                  <a:pt x="1836331" y="219804"/>
                </a:lnTo>
                <a:lnTo>
                  <a:pt x="1853482" y="252830"/>
                </a:lnTo>
                <a:lnTo>
                  <a:pt x="1859451" y="297540"/>
                </a:lnTo>
                <a:lnTo>
                  <a:pt x="1859451" y="501262"/>
                </a:lnTo>
                <a:lnTo>
                  <a:pt x="1923784" y="501262"/>
                </a:lnTo>
                <a:lnTo>
                  <a:pt x="1923784" y="287488"/>
                </a:lnTo>
                <a:lnTo>
                  <a:pt x="1921546" y="255939"/>
                </a:lnTo>
                <a:lnTo>
                  <a:pt x="1921506" y="255374"/>
                </a:lnTo>
                <a:lnTo>
                  <a:pt x="1921386" y="253688"/>
                </a:lnTo>
                <a:lnTo>
                  <a:pt x="1914151" y="223658"/>
                </a:lnTo>
                <a:lnTo>
                  <a:pt x="1902015" y="197397"/>
                </a:lnTo>
                <a:lnTo>
                  <a:pt x="1898162" y="192329"/>
                </a:lnTo>
                <a:close/>
              </a:path>
              <a:path w="2346960" h="510539">
                <a:moveTo>
                  <a:pt x="1780375" y="132687"/>
                </a:moveTo>
                <a:lnTo>
                  <a:pt x="1739601" y="137409"/>
                </a:lnTo>
                <a:lnTo>
                  <a:pt x="1702974" y="150864"/>
                </a:lnTo>
                <a:lnTo>
                  <a:pt x="1649818" y="199554"/>
                </a:lnTo>
                <a:lnTo>
                  <a:pt x="1649698" y="199700"/>
                </a:lnTo>
                <a:lnTo>
                  <a:pt x="1735915" y="199700"/>
                </a:lnTo>
                <a:lnTo>
                  <a:pt x="1773003" y="192329"/>
                </a:lnTo>
                <a:lnTo>
                  <a:pt x="1898162" y="192329"/>
                </a:lnTo>
                <a:lnTo>
                  <a:pt x="1884916" y="174905"/>
                </a:lnTo>
                <a:lnTo>
                  <a:pt x="1863681" y="156435"/>
                </a:lnTo>
                <a:lnTo>
                  <a:pt x="1839179" y="143241"/>
                </a:lnTo>
                <a:lnTo>
                  <a:pt x="1811410" y="135325"/>
                </a:lnTo>
                <a:lnTo>
                  <a:pt x="1780375" y="132687"/>
                </a:lnTo>
                <a:close/>
              </a:path>
              <a:path w="2346960" h="510539">
                <a:moveTo>
                  <a:pt x="1537115" y="132687"/>
                </a:moveTo>
                <a:lnTo>
                  <a:pt x="1503095" y="136582"/>
                </a:lnTo>
                <a:lnTo>
                  <a:pt x="1473033" y="148770"/>
                </a:lnTo>
                <a:lnTo>
                  <a:pt x="1447872" y="168497"/>
                </a:lnTo>
                <a:lnTo>
                  <a:pt x="1428553" y="195009"/>
                </a:lnTo>
                <a:lnTo>
                  <a:pt x="1512906" y="195009"/>
                </a:lnTo>
                <a:lnTo>
                  <a:pt x="1526393" y="192329"/>
                </a:lnTo>
                <a:lnTo>
                  <a:pt x="1644744" y="192329"/>
                </a:lnTo>
                <a:lnTo>
                  <a:pt x="1630693" y="171418"/>
                </a:lnTo>
                <a:lnTo>
                  <a:pt x="1604212" y="150361"/>
                </a:lnTo>
                <a:lnTo>
                  <a:pt x="1572329" y="137220"/>
                </a:lnTo>
                <a:lnTo>
                  <a:pt x="1537115" y="132687"/>
                </a:lnTo>
                <a:close/>
              </a:path>
              <a:path w="2346960" h="510539">
                <a:moveTo>
                  <a:pt x="2158086" y="132687"/>
                </a:moveTo>
                <a:lnTo>
                  <a:pt x="2118642" y="136090"/>
                </a:lnTo>
                <a:lnTo>
                  <a:pt x="2050560" y="163502"/>
                </a:lnTo>
                <a:lnTo>
                  <a:pt x="1998792" y="216297"/>
                </a:lnTo>
                <a:lnTo>
                  <a:pt x="1972384" y="282912"/>
                </a:lnTo>
                <a:lnTo>
                  <a:pt x="1969107" y="320995"/>
                </a:lnTo>
                <a:lnTo>
                  <a:pt x="1972384" y="359193"/>
                </a:lnTo>
                <a:lnTo>
                  <a:pt x="1998792" y="426541"/>
                </a:lnTo>
                <a:lnTo>
                  <a:pt x="2050560" y="479440"/>
                </a:lnTo>
                <a:lnTo>
                  <a:pt x="2118642" y="506581"/>
                </a:lnTo>
                <a:lnTo>
                  <a:pt x="2158086" y="509974"/>
                </a:lnTo>
                <a:lnTo>
                  <a:pt x="2197037" y="506581"/>
                </a:lnTo>
                <a:lnTo>
                  <a:pt x="2232471" y="496403"/>
                </a:lnTo>
                <a:lnTo>
                  <a:pt x="2264386" y="479440"/>
                </a:lnTo>
                <a:lnTo>
                  <a:pt x="2292783" y="455692"/>
                </a:lnTo>
                <a:lnTo>
                  <a:pt x="2296542" y="451001"/>
                </a:lnTo>
                <a:lnTo>
                  <a:pt x="2158086" y="451001"/>
                </a:lnTo>
                <a:lnTo>
                  <a:pt x="2133343" y="448614"/>
                </a:lnTo>
                <a:lnTo>
                  <a:pt x="2089386" y="429515"/>
                </a:lnTo>
                <a:lnTo>
                  <a:pt x="2054466" y="392710"/>
                </a:lnTo>
                <a:lnTo>
                  <a:pt x="2036372" y="346743"/>
                </a:lnTo>
                <a:lnTo>
                  <a:pt x="2034110" y="320995"/>
                </a:lnTo>
                <a:lnTo>
                  <a:pt x="2036372" y="295362"/>
                </a:lnTo>
                <a:lnTo>
                  <a:pt x="2054466" y="250128"/>
                </a:lnTo>
                <a:lnTo>
                  <a:pt x="2089386" y="213815"/>
                </a:lnTo>
                <a:lnTo>
                  <a:pt x="2133343" y="194716"/>
                </a:lnTo>
                <a:lnTo>
                  <a:pt x="2158086" y="192329"/>
                </a:lnTo>
                <a:lnTo>
                  <a:pt x="2296557" y="192329"/>
                </a:lnTo>
                <a:lnTo>
                  <a:pt x="2292783" y="187638"/>
                </a:lnTo>
                <a:lnTo>
                  <a:pt x="2264386" y="163502"/>
                </a:lnTo>
                <a:lnTo>
                  <a:pt x="2232471" y="146341"/>
                </a:lnTo>
                <a:lnTo>
                  <a:pt x="2197037" y="136090"/>
                </a:lnTo>
                <a:lnTo>
                  <a:pt x="2158086" y="132687"/>
                </a:lnTo>
                <a:close/>
              </a:path>
              <a:path w="2346960" h="510539">
                <a:moveTo>
                  <a:pt x="2296557" y="192329"/>
                </a:moveTo>
                <a:lnTo>
                  <a:pt x="2158086" y="192329"/>
                </a:lnTo>
                <a:lnTo>
                  <a:pt x="2182828" y="194716"/>
                </a:lnTo>
                <a:lnTo>
                  <a:pt x="2205749" y="201878"/>
                </a:lnTo>
                <a:lnTo>
                  <a:pt x="2245874" y="230527"/>
                </a:lnTo>
                <a:lnTo>
                  <a:pt x="2273014" y="271740"/>
                </a:lnTo>
                <a:lnTo>
                  <a:pt x="2282061" y="320995"/>
                </a:lnTo>
                <a:lnTo>
                  <a:pt x="2279799" y="346743"/>
                </a:lnTo>
                <a:lnTo>
                  <a:pt x="2261706" y="392710"/>
                </a:lnTo>
                <a:lnTo>
                  <a:pt x="2226785" y="429515"/>
                </a:lnTo>
                <a:lnTo>
                  <a:pt x="2182828" y="448614"/>
                </a:lnTo>
                <a:lnTo>
                  <a:pt x="2158086" y="451001"/>
                </a:lnTo>
                <a:lnTo>
                  <a:pt x="2296542" y="451001"/>
                </a:lnTo>
                <a:lnTo>
                  <a:pt x="2316144" y="426541"/>
                </a:lnTo>
                <a:lnTo>
                  <a:pt x="2332908" y="394375"/>
                </a:lnTo>
                <a:lnTo>
                  <a:pt x="2343012" y="359193"/>
                </a:lnTo>
                <a:lnTo>
                  <a:pt x="2346394" y="320995"/>
                </a:lnTo>
                <a:lnTo>
                  <a:pt x="2343012" y="283289"/>
                </a:lnTo>
                <a:lnTo>
                  <a:pt x="2332908" y="248536"/>
                </a:lnTo>
                <a:lnTo>
                  <a:pt x="2316144" y="216674"/>
                </a:lnTo>
                <a:lnTo>
                  <a:pt x="2296557" y="192329"/>
                </a:lnTo>
                <a:close/>
              </a:path>
            </a:pathLst>
          </a:custGeom>
          <a:solidFill>
            <a:srgbClr val="000000"/>
          </a:solidFill>
        </p:spPr>
        <p:txBody>
          <a:bodyPr wrap="square" lIns="0" tIns="0" rIns="0" bIns="0" rtlCol="0"/>
          <a:lstStyle/>
          <a:p>
            <a:endParaRPr sz="641"/>
          </a:p>
        </p:txBody>
      </p:sp>
      <p:pic>
        <p:nvPicPr>
          <p:cNvPr id="22" name="object 22"/>
          <p:cNvPicPr/>
          <p:nvPr/>
        </p:nvPicPr>
        <p:blipFill>
          <a:blip r:embed="rId3" cstate="print"/>
          <a:stretch>
            <a:fillRect/>
          </a:stretch>
        </p:blipFill>
        <p:spPr>
          <a:xfrm>
            <a:off x="507673" y="1118890"/>
            <a:ext cx="6626806" cy="645808"/>
          </a:xfrm>
          <a:prstGeom prst="rect">
            <a:avLst/>
          </a:prstGeom>
        </p:spPr>
      </p:pic>
      <p:sp>
        <p:nvSpPr>
          <p:cNvPr id="23" name="object 23"/>
          <p:cNvSpPr/>
          <p:nvPr/>
        </p:nvSpPr>
        <p:spPr>
          <a:xfrm>
            <a:off x="531588" y="613557"/>
            <a:ext cx="4438254" cy="291109"/>
          </a:xfrm>
          <a:custGeom>
            <a:avLst/>
            <a:gdLst/>
            <a:ahLst/>
            <a:cxnLst/>
            <a:rect l="l" t="t" r="r" b="b"/>
            <a:pathLst>
              <a:path w="9758680" h="640080">
                <a:moveTo>
                  <a:pt x="124812" y="10889"/>
                </a:moveTo>
                <a:lnTo>
                  <a:pt x="0" y="10889"/>
                </a:lnTo>
                <a:lnTo>
                  <a:pt x="0" y="629928"/>
                </a:lnTo>
                <a:lnTo>
                  <a:pt x="124812" y="629928"/>
                </a:lnTo>
                <a:lnTo>
                  <a:pt x="124812" y="10889"/>
                </a:lnTo>
                <a:close/>
              </a:path>
              <a:path w="9758680" h="640080">
                <a:moveTo>
                  <a:pt x="644626" y="10889"/>
                </a:moveTo>
                <a:lnTo>
                  <a:pt x="402540" y="10889"/>
                </a:lnTo>
                <a:lnTo>
                  <a:pt x="402540" y="629928"/>
                </a:lnTo>
                <a:lnTo>
                  <a:pt x="639600" y="629928"/>
                </a:lnTo>
                <a:lnTo>
                  <a:pt x="693888" y="626611"/>
                </a:lnTo>
                <a:lnTo>
                  <a:pt x="743190" y="616659"/>
                </a:lnTo>
                <a:lnTo>
                  <a:pt x="787547" y="600073"/>
                </a:lnTo>
                <a:lnTo>
                  <a:pt x="826997" y="576853"/>
                </a:lnTo>
                <a:lnTo>
                  <a:pt x="861583" y="546999"/>
                </a:lnTo>
                <a:lnTo>
                  <a:pt x="890942" y="511421"/>
                </a:lnTo>
                <a:lnTo>
                  <a:pt x="891191" y="510979"/>
                </a:lnTo>
                <a:lnTo>
                  <a:pt x="526515" y="510979"/>
                </a:lnTo>
                <a:lnTo>
                  <a:pt x="526515" y="129838"/>
                </a:lnTo>
                <a:lnTo>
                  <a:pt x="891472" y="129838"/>
                </a:lnTo>
                <a:lnTo>
                  <a:pt x="863259" y="94656"/>
                </a:lnTo>
                <a:lnTo>
                  <a:pt x="829182" y="64393"/>
                </a:lnTo>
                <a:lnTo>
                  <a:pt x="790281" y="40925"/>
                </a:lnTo>
                <a:lnTo>
                  <a:pt x="746554" y="24212"/>
                </a:lnTo>
                <a:lnTo>
                  <a:pt x="698003" y="14213"/>
                </a:lnTo>
                <a:lnTo>
                  <a:pt x="644626" y="10889"/>
                </a:lnTo>
                <a:close/>
              </a:path>
              <a:path w="9758680" h="640080">
                <a:moveTo>
                  <a:pt x="891472" y="129838"/>
                </a:moveTo>
                <a:lnTo>
                  <a:pt x="645464" y="129838"/>
                </a:lnTo>
                <a:lnTo>
                  <a:pt x="683330" y="133281"/>
                </a:lnTo>
                <a:lnTo>
                  <a:pt x="716561" y="143555"/>
                </a:lnTo>
                <a:lnTo>
                  <a:pt x="769439" y="184287"/>
                </a:lnTo>
                <a:lnTo>
                  <a:pt x="802632" y="244809"/>
                </a:lnTo>
                <a:lnTo>
                  <a:pt x="813836" y="319152"/>
                </a:lnTo>
                <a:lnTo>
                  <a:pt x="811022" y="358876"/>
                </a:lnTo>
                <a:lnTo>
                  <a:pt x="788745" y="427644"/>
                </a:lnTo>
                <a:lnTo>
                  <a:pt x="745239" y="480234"/>
                </a:lnTo>
                <a:lnTo>
                  <a:pt x="683330" y="507536"/>
                </a:lnTo>
                <a:lnTo>
                  <a:pt x="645464" y="510979"/>
                </a:lnTo>
                <a:lnTo>
                  <a:pt x="891191" y="510979"/>
                </a:lnTo>
                <a:lnTo>
                  <a:pt x="913706" y="471059"/>
                </a:lnTo>
                <a:lnTo>
                  <a:pt x="929917" y="425952"/>
                </a:lnTo>
                <a:lnTo>
                  <a:pt x="939614" y="376141"/>
                </a:lnTo>
                <a:lnTo>
                  <a:pt x="942837" y="321665"/>
                </a:lnTo>
                <a:lnTo>
                  <a:pt x="939627" y="266372"/>
                </a:lnTo>
                <a:lnTo>
                  <a:pt x="930024" y="216065"/>
                </a:lnTo>
                <a:lnTo>
                  <a:pt x="914068" y="170703"/>
                </a:lnTo>
                <a:lnTo>
                  <a:pt x="891800" y="130247"/>
                </a:lnTo>
                <a:lnTo>
                  <a:pt x="891472" y="129838"/>
                </a:lnTo>
                <a:close/>
              </a:path>
              <a:path w="9758680" h="640080">
                <a:moveTo>
                  <a:pt x="1250708" y="10889"/>
                </a:moveTo>
                <a:lnTo>
                  <a:pt x="1013647" y="10889"/>
                </a:lnTo>
                <a:lnTo>
                  <a:pt x="1013647" y="629928"/>
                </a:lnTo>
                <a:lnTo>
                  <a:pt x="1137622" y="629928"/>
                </a:lnTo>
                <a:lnTo>
                  <a:pt x="1137622" y="404595"/>
                </a:lnTo>
                <a:lnTo>
                  <a:pt x="1346880" y="404595"/>
                </a:lnTo>
                <a:lnTo>
                  <a:pt x="1336988" y="388679"/>
                </a:lnTo>
                <a:lnTo>
                  <a:pt x="1382222" y="365914"/>
                </a:lnTo>
                <a:lnTo>
                  <a:pt x="1417404" y="334827"/>
                </a:lnTo>
                <a:lnTo>
                  <a:pt x="1442534" y="296944"/>
                </a:lnTo>
                <a:lnTo>
                  <a:pt x="1443848" y="293184"/>
                </a:lnTo>
                <a:lnTo>
                  <a:pt x="1137622" y="293184"/>
                </a:lnTo>
                <a:lnTo>
                  <a:pt x="1137622" y="125650"/>
                </a:lnTo>
                <a:lnTo>
                  <a:pt x="1446280" y="125650"/>
                </a:lnTo>
                <a:lnTo>
                  <a:pt x="1431893" y="97706"/>
                </a:lnTo>
                <a:lnTo>
                  <a:pt x="1408190" y="67851"/>
                </a:lnTo>
                <a:lnTo>
                  <a:pt x="1378047" y="43048"/>
                </a:lnTo>
                <a:lnTo>
                  <a:pt x="1341700" y="25234"/>
                </a:lnTo>
                <a:lnTo>
                  <a:pt x="1299227" y="14489"/>
                </a:lnTo>
                <a:lnTo>
                  <a:pt x="1250708" y="10889"/>
                </a:lnTo>
                <a:close/>
              </a:path>
              <a:path w="9758680" h="640080">
                <a:moveTo>
                  <a:pt x="1346880" y="404595"/>
                </a:moveTo>
                <a:lnTo>
                  <a:pt x="1211337" y="404595"/>
                </a:lnTo>
                <a:lnTo>
                  <a:pt x="1342014" y="629928"/>
                </a:lnTo>
                <a:lnTo>
                  <a:pt x="1486931" y="629928"/>
                </a:lnTo>
                <a:lnTo>
                  <a:pt x="1346880" y="404595"/>
                </a:lnTo>
                <a:close/>
              </a:path>
              <a:path w="9758680" h="640080">
                <a:moveTo>
                  <a:pt x="1446280" y="125650"/>
                </a:moveTo>
                <a:lnTo>
                  <a:pt x="1249870" y="125650"/>
                </a:lnTo>
                <a:lnTo>
                  <a:pt x="1285837" y="132011"/>
                </a:lnTo>
                <a:lnTo>
                  <a:pt x="1312695" y="149524"/>
                </a:lnTo>
                <a:lnTo>
                  <a:pt x="1329501" y="175832"/>
                </a:lnTo>
                <a:lnTo>
                  <a:pt x="1335312" y="208580"/>
                </a:lnTo>
                <a:lnTo>
                  <a:pt x="1329331" y="241942"/>
                </a:lnTo>
                <a:lnTo>
                  <a:pt x="1311334" y="268787"/>
                </a:lnTo>
                <a:lnTo>
                  <a:pt x="1281243" y="286679"/>
                </a:lnTo>
                <a:lnTo>
                  <a:pt x="1238980" y="293184"/>
                </a:lnTo>
                <a:lnTo>
                  <a:pt x="1443848" y="293184"/>
                </a:lnTo>
                <a:lnTo>
                  <a:pt x="1457612" y="253794"/>
                </a:lnTo>
                <a:lnTo>
                  <a:pt x="1462638" y="206904"/>
                </a:lnTo>
                <a:lnTo>
                  <a:pt x="1459196" y="167154"/>
                </a:lnTo>
                <a:lnTo>
                  <a:pt x="1448921" y="130781"/>
                </a:lnTo>
                <a:lnTo>
                  <a:pt x="1446280" y="125650"/>
                </a:lnTo>
                <a:close/>
              </a:path>
              <a:path w="9758680" h="640080">
                <a:moveTo>
                  <a:pt x="1670217" y="10889"/>
                </a:moveTo>
                <a:lnTo>
                  <a:pt x="1545404" y="10889"/>
                </a:lnTo>
                <a:lnTo>
                  <a:pt x="1545404" y="629928"/>
                </a:lnTo>
                <a:lnTo>
                  <a:pt x="1670217" y="629928"/>
                </a:lnTo>
                <a:lnTo>
                  <a:pt x="1670217" y="10889"/>
                </a:lnTo>
                <a:close/>
              </a:path>
              <a:path w="9758680" h="640080">
                <a:moveTo>
                  <a:pt x="1852391" y="10889"/>
                </a:moveTo>
                <a:lnTo>
                  <a:pt x="1709149" y="10889"/>
                </a:lnTo>
                <a:lnTo>
                  <a:pt x="1966314" y="629928"/>
                </a:lnTo>
                <a:lnTo>
                  <a:pt x="2065159" y="629928"/>
                </a:lnTo>
                <a:lnTo>
                  <a:pt x="2143467" y="438939"/>
                </a:lnTo>
                <a:lnTo>
                  <a:pt x="2015737" y="438939"/>
                </a:lnTo>
                <a:lnTo>
                  <a:pt x="1852391" y="10889"/>
                </a:lnTo>
                <a:close/>
              </a:path>
              <a:path w="9758680" h="640080">
                <a:moveTo>
                  <a:pt x="2318973" y="10889"/>
                </a:moveTo>
                <a:lnTo>
                  <a:pt x="2178245" y="10889"/>
                </a:lnTo>
                <a:lnTo>
                  <a:pt x="2015737" y="438939"/>
                </a:lnTo>
                <a:lnTo>
                  <a:pt x="2143467" y="438939"/>
                </a:lnTo>
                <a:lnTo>
                  <a:pt x="2318973" y="10889"/>
                </a:lnTo>
                <a:close/>
              </a:path>
              <a:path w="9758680" h="640080">
                <a:moveTo>
                  <a:pt x="2779090" y="10889"/>
                </a:moveTo>
                <a:lnTo>
                  <a:pt x="2359417" y="10889"/>
                </a:lnTo>
                <a:lnTo>
                  <a:pt x="2359417" y="629928"/>
                </a:lnTo>
                <a:lnTo>
                  <a:pt x="2779090" y="629928"/>
                </a:lnTo>
                <a:lnTo>
                  <a:pt x="2779090" y="514329"/>
                </a:lnTo>
                <a:lnTo>
                  <a:pt x="2484230" y="514329"/>
                </a:lnTo>
                <a:lnTo>
                  <a:pt x="2484230" y="375276"/>
                </a:lnTo>
                <a:lnTo>
                  <a:pt x="2757311" y="375276"/>
                </a:lnTo>
                <a:lnTo>
                  <a:pt x="2757311" y="259677"/>
                </a:lnTo>
                <a:lnTo>
                  <a:pt x="2484230" y="259677"/>
                </a:lnTo>
                <a:lnTo>
                  <a:pt x="2484230" y="126488"/>
                </a:lnTo>
                <a:lnTo>
                  <a:pt x="2779090" y="126488"/>
                </a:lnTo>
                <a:lnTo>
                  <a:pt x="2779090" y="10889"/>
                </a:lnTo>
                <a:close/>
              </a:path>
              <a:path w="9758680" h="640080">
                <a:moveTo>
                  <a:pt x="3096332" y="10889"/>
                </a:moveTo>
                <a:lnTo>
                  <a:pt x="2859271" y="10889"/>
                </a:lnTo>
                <a:lnTo>
                  <a:pt x="2859271" y="629928"/>
                </a:lnTo>
                <a:lnTo>
                  <a:pt x="2983246" y="629928"/>
                </a:lnTo>
                <a:lnTo>
                  <a:pt x="2983246" y="404595"/>
                </a:lnTo>
                <a:lnTo>
                  <a:pt x="3192504" y="404595"/>
                </a:lnTo>
                <a:lnTo>
                  <a:pt x="3182612" y="388679"/>
                </a:lnTo>
                <a:lnTo>
                  <a:pt x="3227846" y="365914"/>
                </a:lnTo>
                <a:lnTo>
                  <a:pt x="3263029" y="334827"/>
                </a:lnTo>
                <a:lnTo>
                  <a:pt x="3288159" y="296944"/>
                </a:lnTo>
                <a:lnTo>
                  <a:pt x="3289472" y="293184"/>
                </a:lnTo>
                <a:lnTo>
                  <a:pt x="2983246" y="293184"/>
                </a:lnTo>
                <a:lnTo>
                  <a:pt x="2983246" y="125650"/>
                </a:lnTo>
                <a:lnTo>
                  <a:pt x="3291904" y="125650"/>
                </a:lnTo>
                <a:lnTo>
                  <a:pt x="3277517" y="97706"/>
                </a:lnTo>
                <a:lnTo>
                  <a:pt x="3253814" y="67851"/>
                </a:lnTo>
                <a:lnTo>
                  <a:pt x="3223671" y="43048"/>
                </a:lnTo>
                <a:lnTo>
                  <a:pt x="3187324" y="25234"/>
                </a:lnTo>
                <a:lnTo>
                  <a:pt x="3144852" y="14489"/>
                </a:lnTo>
                <a:lnTo>
                  <a:pt x="3096332" y="10889"/>
                </a:lnTo>
                <a:close/>
              </a:path>
              <a:path w="9758680" h="640080">
                <a:moveTo>
                  <a:pt x="3192504" y="404595"/>
                </a:moveTo>
                <a:lnTo>
                  <a:pt x="3056961" y="404595"/>
                </a:lnTo>
                <a:lnTo>
                  <a:pt x="3187638" y="629928"/>
                </a:lnTo>
                <a:lnTo>
                  <a:pt x="3332555" y="629928"/>
                </a:lnTo>
                <a:lnTo>
                  <a:pt x="3192504" y="404595"/>
                </a:lnTo>
                <a:close/>
              </a:path>
              <a:path w="9758680" h="640080">
                <a:moveTo>
                  <a:pt x="3291904" y="125650"/>
                </a:moveTo>
                <a:lnTo>
                  <a:pt x="3095494" y="125650"/>
                </a:lnTo>
                <a:lnTo>
                  <a:pt x="3131462" y="132011"/>
                </a:lnTo>
                <a:lnTo>
                  <a:pt x="3158320" y="149524"/>
                </a:lnTo>
                <a:lnTo>
                  <a:pt x="3175125" y="175832"/>
                </a:lnTo>
                <a:lnTo>
                  <a:pt x="3180937" y="208580"/>
                </a:lnTo>
                <a:lnTo>
                  <a:pt x="3174955" y="241942"/>
                </a:lnTo>
                <a:lnTo>
                  <a:pt x="3156958" y="268787"/>
                </a:lnTo>
                <a:lnTo>
                  <a:pt x="3126868" y="286679"/>
                </a:lnTo>
                <a:lnTo>
                  <a:pt x="3084604" y="293184"/>
                </a:lnTo>
                <a:lnTo>
                  <a:pt x="3289472" y="293184"/>
                </a:lnTo>
                <a:lnTo>
                  <a:pt x="3303237" y="253794"/>
                </a:lnTo>
                <a:lnTo>
                  <a:pt x="3308263" y="206904"/>
                </a:lnTo>
                <a:lnTo>
                  <a:pt x="3304820" y="167154"/>
                </a:lnTo>
                <a:lnTo>
                  <a:pt x="3294546" y="130781"/>
                </a:lnTo>
                <a:lnTo>
                  <a:pt x="3291904" y="125650"/>
                </a:lnTo>
                <a:close/>
              </a:path>
              <a:path w="9758680" h="640080">
                <a:moveTo>
                  <a:pt x="3806572" y="10889"/>
                </a:moveTo>
                <a:lnTo>
                  <a:pt x="3564485" y="10889"/>
                </a:lnTo>
                <a:lnTo>
                  <a:pt x="3564485" y="629928"/>
                </a:lnTo>
                <a:lnTo>
                  <a:pt x="3801546" y="629928"/>
                </a:lnTo>
                <a:lnTo>
                  <a:pt x="3855834" y="626611"/>
                </a:lnTo>
                <a:lnTo>
                  <a:pt x="3905136" y="616659"/>
                </a:lnTo>
                <a:lnTo>
                  <a:pt x="3949492" y="600073"/>
                </a:lnTo>
                <a:lnTo>
                  <a:pt x="3988943" y="576853"/>
                </a:lnTo>
                <a:lnTo>
                  <a:pt x="4023529" y="546999"/>
                </a:lnTo>
                <a:lnTo>
                  <a:pt x="4052888" y="511421"/>
                </a:lnTo>
                <a:lnTo>
                  <a:pt x="4053137" y="510979"/>
                </a:lnTo>
                <a:lnTo>
                  <a:pt x="3688461" y="510979"/>
                </a:lnTo>
                <a:lnTo>
                  <a:pt x="3688461" y="129838"/>
                </a:lnTo>
                <a:lnTo>
                  <a:pt x="4053418" y="129838"/>
                </a:lnTo>
                <a:lnTo>
                  <a:pt x="4025204" y="94656"/>
                </a:lnTo>
                <a:lnTo>
                  <a:pt x="3991128" y="64393"/>
                </a:lnTo>
                <a:lnTo>
                  <a:pt x="3952226" y="40925"/>
                </a:lnTo>
                <a:lnTo>
                  <a:pt x="3908500" y="24212"/>
                </a:lnTo>
                <a:lnTo>
                  <a:pt x="3859949" y="14213"/>
                </a:lnTo>
                <a:lnTo>
                  <a:pt x="3806572" y="10889"/>
                </a:lnTo>
                <a:close/>
              </a:path>
              <a:path w="9758680" h="640080">
                <a:moveTo>
                  <a:pt x="4053418" y="129838"/>
                </a:moveTo>
                <a:lnTo>
                  <a:pt x="3807410" y="129838"/>
                </a:lnTo>
                <a:lnTo>
                  <a:pt x="3845275" y="133281"/>
                </a:lnTo>
                <a:lnTo>
                  <a:pt x="3878507" y="143555"/>
                </a:lnTo>
                <a:lnTo>
                  <a:pt x="3931385" y="184287"/>
                </a:lnTo>
                <a:lnTo>
                  <a:pt x="3964578" y="244809"/>
                </a:lnTo>
                <a:lnTo>
                  <a:pt x="3975782" y="319152"/>
                </a:lnTo>
                <a:lnTo>
                  <a:pt x="3972968" y="358876"/>
                </a:lnTo>
                <a:lnTo>
                  <a:pt x="3950691" y="427644"/>
                </a:lnTo>
                <a:lnTo>
                  <a:pt x="3907184" y="480234"/>
                </a:lnTo>
                <a:lnTo>
                  <a:pt x="3845275" y="507536"/>
                </a:lnTo>
                <a:lnTo>
                  <a:pt x="3807410" y="510979"/>
                </a:lnTo>
                <a:lnTo>
                  <a:pt x="4053137" y="510979"/>
                </a:lnTo>
                <a:lnTo>
                  <a:pt x="4075652" y="471059"/>
                </a:lnTo>
                <a:lnTo>
                  <a:pt x="4091863" y="425952"/>
                </a:lnTo>
                <a:lnTo>
                  <a:pt x="4101560" y="376141"/>
                </a:lnTo>
                <a:lnTo>
                  <a:pt x="4104783" y="321665"/>
                </a:lnTo>
                <a:lnTo>
                  <a:pt x="4101573" y="266372"/>
                </a:lnTo>
                <a:lnTo>
                  <a:pt x="4091970" y="216065"/>
                </a:lnTo>
                <a:lnTo>
                  <a:pt x="4076014" y="170703"/>
                </a:lnTo>
                <a:lnTo>
                  <a:pt x="4053745" y="130247"/>
                </a:lnTo>
                <a:lnTo>
                  <a:pt x="4053418" y="129838"/>
                </a:lnTo>
                <a:close/>
              </a:path>
              <a:path w="9758680" h="640080">
                <a:moveTo>
                  <a:pt x="4300405" y="10889"/>
                </a:moveTo>
                <a:lnTo>
                  <a:pt x="4175592" y="10889"/>
                </a:lnTo>
                <a:lnTo>
                  <a:pt x="4175592" y="629928"/>
                </a:lnTo>
                <a:lnTo>
                  <a:pt x="4300405" y="629928"/>
                </a:lnTo>
                <a:lnTo>
                  <a:pt x="4300405" y="10889"/>
                </a:lnTo>
                <a:close/>
              </a:path>
              <a:path w="9758680" h="640080">
                <a:moveTo>
                  <a:pt x="4806816" y="10889"/>
                </a:moveTo>
                <a:lnTo>
                  <a:pt x="4578132" y="10889"/>
                </a:lnTo>
                <a:lnTo>
                  <a:pt x="4578132" y="629928"/>
                </a:lnTo>
                <a:lnTo>
                  <a:pt x="4702108" y="629928"/>
                </a:lnTo>
                <a:lnTo>
                  <a:pt x="4702108" y="416322"/>
                </a:lnTo>
                <a:lnTo>
                  <a:pt x="4797602" y="416322"/>
                </a:lnTo>
                <a:lnTo>
                  <a:pt x="4851161" y="412723"/>
                </a:lnTo>
                <a:lnTo>
                  <a:pt x="4897494" y="401977"/>
                </a:lnTo>
                <a:lnTo>
                  <a:pt x="4936603" y="384163"/>
                </a:lnTo>
                <a:lnTo>
                  <a:pt x="4968487" y="359360"/>
                </a:lnTo>
                <a:lnTo>
                  <a:pt x="4993290" y="328720"/>
                </a:lnTo>
                <a:lnTo>
                  <a:pt x="5006137" y="304074"/>
                </a:lnTo>
                <a:lnTo>
                  <a:pt x="4702108" y="304074"/>
                </a:lnTo>
                <a:lnTo>
                  <a:pt x="4702108" y="125650"/>
                </a:lnTo>
                <a:lnTo>
                  <a:pt x="5006349" y="125650"/>
                </a:lnTo>
                <a:lnTo>
                  <a:pt x="4994350" y="101606"/>
                </a:lnTo>
                <a:lnTo>
                  <a:pt x="4970162" y="70364"/>
                </a:lnTo>
                <a:lnTo>
                  <a:pt x="4939692" y="44461"/>
                </a:lnTo>
                <a:lnTo>
                  <a:pt x="4902311" y="25863"/>
                </a:lnTo>
                <a:lnTo>
                  <a:pt x="4858019" y="14646"/>
                </a:lnTo>
                <a:lnTo>
                  <a:pt x="4806816" y="10889"/>
                </a:lnTo>
                <a:close/>
              </a:path>
              <a:path w="9758680" h="640080">
                <a:moveTo>
                  <a:pt x="5006349" y="125650"/>
                </a:moveTo>
                <a:lnTo>
                  <a:pt x="4808492" y="125650"/>
                </a:lnTo>
                <a:lnTo>
                  <a:pt x="4846305" y="132443"/>
                </a:lnTo>
                <a:lnTo>
                  <a:pt x="4874773" y="151094"/>
                </a:lnTo>
                <a:lnTo>
                  <a:pt x="4892717" y="179012"/>
                </a:lnTo>
                <a:lnTo>
                  <a:pt x="4898960" y="213606"/>
                </a:lnTo>
                <a:lnTo>
                  <a:pt x="4892730" y="248945"/>
                </a:lnTo>
                <a:lnTo>
                  <a:pt x="4874249" y="277687"/>
                </a:lnTo>
                <a:lnTo>
                  <a:pt x="4843831" y="297006"/>
                </a:lnTo>
                <a:lnTo>
                  <a:pt x="4801791" y="304074"/>
                </a:lnTo>
                <a:lnTo>
                  <a:pt x="5006137" y="304074"/>
                </a:lnTo>
                <a:lnTo>
                  <a:pt x="5011104" y="294546"/>
                </a:lnTo>
                <a:lnTo>
                  <a:pt x="5021849" y="256759"/>
                </a:lnTo>
                <a:lnTo>
                  <a:pt x="5025449" y="215281"/>
                </a:lnTo>
                <a:lnTo>
                  <a:pt x="5021993" y="174143"/>
                </a:lnTo>
                <a:lnTo>
                  <a:pt x="5011627" y="136226"/>
                </a:lnTo>
                <a:lnTo>
                  <a:pt x="5006349" y="125650"/>
                </a:lnTo>
                <a:close/>
              </a:path>
              <a:path w="9758680" h="640080">
                <a:moveTo>
                  <a:pt x="5366106" y="0"/>
                </a:moveTo>
                <a:lnTo>
                  <a:pt x="5313527" y="3725"/>
                </a:lnTo>
                <a:lnTo>
                  <a:pt x="5264325" y="14930"/>
                </a:lnTo>
                <a:lnTo>
                  <a:pt x="5218461" y="33654"/>
                </a:lnTo>
                <a:lnTo>
                  <a:pt x="5175894" y="59937"/>
                </a:lnTo>
                <a:lnTo>
                  <a:pt x="5136584" y="93819"/>
                </a:lnTo>
                <a:lnTo>
                  <a:pt x="5103110" y="133122"/>
                </a:lnTo>
                <a:lnTo>
                  <a:pt x="5077076" y="175642"/>
                </a:lnTo>
                <a:lnTo>
                  <a:pt x="5058479" y="221379"/>
                </a:lnTo>
                <a:lnTo>
                  <a:pt x="5047322" y="270333"/>
                </a:lnTo>
                <a:lnTo>
                  <a:pt x="5043722" y="320827"/>
                </a:lnTo>
                <a:lnTo>
                  <a:pt x="5043602" y="322503"/>
                </a:lnTo>
                <a:lnTo>
                  <a:pt x="5047315" y="374572"/>
                </a:lnTo>
                <a:lnTo>
                  <a:pt x="5058426" y="423224"/>
                </a:lnTo>
                <a:lnTo>
                  <a:pt x="5076895" y="468459"/>
                </a:lnTo>
                <a:lnTo>
                  <a:pt x="5102682" y="510275"/>
                </a:lnTo>
                <a:lnTo>
                  <a:pt x="5135746" y="548674"/>
                </a:lnTo>
                <a:lnTo>
                  <a:pt x="5174333" y="581651"/>
                </a:lnTo>
                <a:lnTo>
                  <a:pt x="5216659" y="607230"/>
                </a:lnTo>
                <a:lnTo>
                  <a:pt x="5262643" y="625451"/>
                </a:lnTo>
                <a:lnTo>
                  <a:pt x="5312207" y="636355"/>
                </a:lnTo>
                <a:lnTo>
                  <a:pt x="5365268" y="639980"/>
                </a:lnTo>
                <a:lnTo>
                  <a:pt x="5416913" y="636355"/>
                </a:lnTo>
                <a:lnTo>
                  <a:pt x="5417834" y="636355"/>
                </a:lnTo>
                <a:lnTo>
                  <a:pt x="5467652" y="625103"/>
                </a:lnTo>
                <a:lnTo>
                  <a:pt x="5513516" y="606507"/>
                </a:lnTo>
                <a:lnTo>
                  <a:pt x="5555882" y="580472"/>
                </a:lnTo>
                <a:lnTo>
                  <a:pt x="5594790" y="546999"/>
                </a:lnTo>
                <a:lnTo>
                  <a:pt x="5620391" y="517680"/>
                </a:lnTo>
                <a:lnTo>
                  <a:pt x="5366106" y="517680"/>
                </a:lnTo>
                <a:lnTo>
                  <a:pt x="5326840" y="514212"/>
                </a:lnTo>
                <a:lnTo>
                  <a:pt x="5257732" y="486228"/>
                </a:lnTo>
                <a:lnTo>
                  <a:pt x="5227890" y="461556"/>
                </a:lnTo>
                <a:lnTo>
                  <a:pt x="5203702" y="431557"/>
                </a:lnTo>
                <a:lnTo>
                  <a:pt x="5176059" y="361193"/>
                </a:lnTo>
                <a:lnTo>
                  <a:pt x="5172604" y="320827"/>
                </a:lnTo>
                <a:lnTo>
                  <a:pt x="5176072" y="280331"/>
                </a:lnTo>
                <a:lnTo>
                  <a:pt x="5186530" y="243133"/>
                </a:lnTo>
                <a:lnTo>
                  <a:pt x="5228728" y="179261"/>
                </a:lnTo>
                <a:lnTo>
                  <a:pt x="5258439" y="154458"/>
                </a:lnTo>
                <a:lnTo>
                  <a:pt x="5326971" y="125899"/>
                </a:lnTo>
                <a:lnTo>
                  <a:pt x="5366106" y="122299"/>
                </a:lnTo>
                <a:lnTo>
                  <a:pt x="5619401" y="122299"/>
                </a:lnTo>
                <a:lnTo>
                  <a:pt x="5594790" y="93819"/>
                </a:lnTo>
                <a:lnTo>
                  <a:pt x="5555888" y="59937"/>
                </a:lnTo>
                <a:lnTo>
                  <a:pt x="5513569" y="33654"/>
                </a:lnTo>
                <a:lnTo>
                  <a:pt x="5467833" y="14930"/>
                </a:lnTo>
                <a:lnTo>
                  <a:pt x="5418678" y="3725"/>
                </a:lnTo>
                <a:lnTo>
                  <a:pt x="5366106" y="0"/>
                </a:lnTo>
                <a:close/>
              </a:path>
              <a:path w="9758680" h="640080">
                <a:moveTo>
                  <a:pt x="5619401" y="122299"/>
                </a:moveTo>
                <a:lnTo>
                  <a:pt x="5366106" y="122299"/>
                </a:lnTo>
                <a:lnTo>
                  <a:pt x="5405241" y="125899"/>
                </a:lnTo>
                <a:lnTo>
                  <a:pt x="5441077" y="136645"/>
                </a:lnTo>
                <a:lnTo>
                  <a:pt x="5503484" y="179261"/>
                </a:lnTo>
                <a:lnTo>
                  <a:pt x="5528217" y="209391"/>
                </a:lnTo>
                <a:lnTo>
                  <a:pt x="5556139" y="279978"/>
                </a:lnTo>
                <a:lnTo>
                  <a:pt x="5559608" y="320827"/>
                </a:lnTo>
                <a:lnTo>
                  <a:pt x="5556623" y="361193"/>
                </a:lnTo>
                <a:lnTo>
                  <a:pt x="5546414" y="398103"/>
                </a:lnTo>
                <a:lnTo>
                  <a:pt x="5504322" y="461556"/>
                </a:lnTo>
                <a:lnTo>
                  <a:pt x="5474479" y="486228"/>
                </a:lnTo>
                <a:lnTo>
                  <a:pt x="5405372" y="514212"/>
                </a:lnTo>
                <a:lnTo>
                  <a:pt x="5366106" y="517680"/>
                </a:lnTo>
                <a:lnTo>
                  <a:pt x="5620391" y="517680"/>
                </a:lnTo>
                <a:lnTo>
                  <a:pt x="5654955" y="466180"/>
                </a:lnTo>
                <a:lnTo>
                  <a:pt x="5673678" y="420946"/>
                </a:lnTo>
                <a:lnTo>
                  <a:pt x="5684883" y="372495"/>
                </a:lnTo>
                <a:lnTo>
                  <a:pt x="5688488" y="322503"/>
                </a:lnTo>
                <a:lnTo>
                  <a:pt x="5688609" y="320827"/>
                </a:lnTo>
                <a:lnTo>
                  <a:pt x="5684968" y="270333"/>
                </a:lnTo>
                <a:lnTo>
                  <a:pt x="5684883" y="269153"/>
                </a:lnTo>
                <a:lnTo>
                  <a:pt x="5673678" y="220655"/>
                </a:lnTo>
                <a:lnTo>
                  <a:pt x="5654955" y="175294"/>
                </a:lnTo>
                <a:lnTo>
                  <a:pt x="5628730" y="133122"/>
                </a:lnTo>
                <a:lnTo>
                  <a:pt x="5619401" y="122299"/>
                </a:lnTo>
                <a:close/>
              </a:path>
              <a:path w="9758680" h="640080">
                <a:moveTo>
                  <a:pt x="5993233" y="10889"/>
                </a:moveTo>
                <a:lnTo>
                  <a:pt x="5756173" y="10889"/>
                </a:lnTo>
                <a:lnTo>
                  <a:pt x="5756173" y="629928"/>
                </a:lnTo>
                <a:lnTo>
                  <a:pt x="5880148" y="629928"/>
                </a:lnTo>
                <a:lnTo>
                  <a:pt x="5880148" y="404595"/>
                </a:lnTo>
                <a:lnTo>
                  <a:pt x="6089406" y="404595"/>
                </a:lnTo>
                <a:lnTo>
                  <a:pt x="6079513" y="388679"/>
                </a:lnTo>
                <a:lnTo>
                  <a:pt x="6124748" y="365914"/>
                </a:lnTo>
                <a:lnTo>
                  <a:pt x="6159930" y="334827"/>
                </a:lnTo>
                <a:lnTo>
                  <a:pt x="6185060" y="296944"/>
                </a:lnTo>
                <a:lnTo>
                  <a:pt x="6186374" y="293184"/>
                </a:lnTo>
                <a:lnTo>
                  <a:pt x="5880148" y="293184"/>
                </a:lnTo>
                <a:lnTo>
                  <a:pt x="5880148" y="125650"/>
                </a:lnTo>
                <a:lnTo>
                  <a:pt x="6188806" y="125650"/>
                </a:lnTo>
                <a:lnTo>
                  <a:pt x="6174419" y="97706"/>
                </a:lnTo>
                <a:lnTo>
                  <a:pt x="6150715" y="67851"/>
                </a:lnTo>
                <a:lnTo>
                  <a:pt x="6120572" y="43048"/>
                </a:lnTo>
                <a:lnTo>
                  <a:pt x="6084225" y="25234"/>
                </a:lnTo>
                <a:lnTo>
                  <a:pt x="6041753" y="14489"/>
                </a:lnTo>
                <a:lnTo>
                  <a:pt x="5993233" y="10889"/>
                </a:lnTo>
                <a:close/>
              </a:path>
              <a:path w="9758680" h="640080">
                <a:moveTo>
                  <a:pt x="6089406" y="404595"/>
                </a:moveTo>
                <a:lnTo>
                  <a:pt x="5953863" y="404595"/>
                </a:lnTo>
                <a:lnTo>
                  <a:pt x="6084539" y="629928"/>
                </a:lnTo>
                <a:lnTo>
                  <a:pt x="6229457" y="629928"/>
                </a:lnTo>
                <a:lnTo>
                  <a:pt x="6089406" y="404595"/>
                </a:lnTo>
                <a:close/>
              </a:path>
              <a:path w="9758680" h="640080">
                <a:moveTo>
                  <a:pt x="6188806" y="125650"/>
                </a:moveTo>
                <a:lnTo>
                  <a:pt x="5992396" y="125650"/>
                </a:lnTo>
                <a:lnTo>
                  <a:pt x="6028363" y="132011"/>
                </a:lnTo>
                <a:lnTo>
                  <a:pt x="6055221" y="149524"/>
                </a:lnTo>
                <a:lnTo>
                  <a:pt x="6072027" y="175832"/>
                </a:lnTo>
                <a:lnTo>
                  <a:pt x="6077838" y="208580"/>
                </a:lnTo>
                <a:lnTo>
                  <a:pt x="6071857" y="241942"/>
                </a:lnTo>
                <a:lnTo>
                  <a:pt x="6053860" y="268787"/>
                </a:lnTo>
                <a:lnTo>
                  <a:pt x="6023769" y="286679"/>
                </a:lnTo>
                <a:lnTo>
                  <a:pt x="5981506" y="293184"/>
                </a:lnTo>
                <a:lnTo>
                  <a:pt x="6186374" y="293184"/>
                </a:lnTo>
                <a:lnTo>
                  <a:pt x="6200138" y="253794"/>
                </a:lnTo>
                <a:lnTo>
                  <a:pt x="6205164" y="206904"/>
                </a:lnTo>
                <a:lnTo>
                  <a:pt x="6201722" y="167154"/>
                </a:lnTo>
                <a:lnTo>
                  <a:pt x="6191447" y="130781"/>
                </a:lnTo>
                <a:lnTo>
                  <a:pt x="6188806" y="125650"/>
                </a:lnTo>
                <a:close/>
              </a:path>
              <a:path w="9758680" h="640080">
                <a:moveTo>
                  <a:pt x="6530017" y="10889"/>
                </a:moveTo>
                <a:lnTo>
                  <a:pt x="6287930" y="10889"/>
                </a:lnTo>
                <a:lnTo>
                  <a:pt x="6287930" y="629928"/>
                </a:lnTo>
                <a:lnTo>
                  <a:pt x="6524991" y="629928"/>
                </a:lnTo>
                <a:lnTo>
                  <a:pt x="6579278" y="626611"/>
                </a:lnTo>
                <a:lnTo>
                  <a:pt x="6628580" y="616659"/>
                </a:lnTo>
                <a:lnTo>
                  <a:pt x="6672937" y="600073"/>
                </a:lnTo>
                <a:lnTo>
                  <a:pt x="6712388" y="576853"/>
                </a:lnTo>
                <a:lnTo>
                  <a:pt x="6746974" y="546999"/>
                </a:lnTo>
                <a:lnTo>
                  <a:pt x="6776332" y="511421"/>
                </a:lnTo>
                <a:lnTo>
                  <a:pt x="6776582" y="510979"/>
                </a:lnTo>
                <a:lnTo>
                  <a:pt x="6411905" y="510979"/>
                </a:lnTo>
                <a:lnTo>
                  <a:pt x="6411905" y="129838"/>
                </a:lnTo>
                <a:lnTo>
                  <a:pt x="6776862" y="129838"/>
                </a:lnTo>
                <a:lnTo>
                  <a:pt x="6748649" y="94656"/>
                </a:lnTo>
                <a:lnTo>
                  <a:pt x="6714572" y="64393"/>
                </a:lnTo>
                <a:lnTo>
                  <a:pt x="6675671" y="40925"/>
                </a:lnTo>
                <a:lnTo>
                  <a:pt x="6631944" y="24212"/>
                </a:lnTo>
                <a:lnTo>
                  <a:pt x="6583393" y="14213"/>
                </a:lnTo>
                <a:lnTo>
                  <a:pt x="6530017" y="10889"/>
                </a:lnTo>
                <a:close/>
              </a:path>
              <a:path w="9758680" h="640080">
                <a:moveTo>
                  <a:pt x="6776862" y="129838"/>
                </a:moveTo>
                <a:lnTo>
                  <a:pt x="6530854" y="129838"/>
                </a:lnTo>
                <a:lnTo>
                  <a:pt x="6568720" y="133281"/>
                </a:lnTo>
                <a:lnTo>
                  <a:pt x="6601952" y="143555"/>
                </a:lnTo>
                <a:lnTo>
                  <a:pt x="6654829" y="184287"/>
                </a:lnTo>
                <a:lnTo>
                  <a:pt x="6688023" y="244809"/>
                </a:lnTo>
                <a:lnTo>
                  <a:pt x="6699226" y="319152"/>
                </a:lnTo>
                <a:lnTo>
                  <a:pt x="6696412" y="358876"/>
                </a:lnTo>
                <a:lnTo>
                  <a:pt x="6674135" y="427644"/>
                </a:lnTo>
                <a:lnTo>
                  <a:pt x="6630629" y="480234"/>
                </a:lnTo>
                <a:lnTo>
                  <a:pt x="6568720" y="507536"/>
                </a:lnTo>
                <a:lnTo>
                  <a:pt x="6530854" y="510979"/>
                </a:lnTo>
                <a:lnTo>
                  <a:pt x="6776582" y="510979"/>
                </a:lnTo>
                <a:lnTo>
                  <a:pt x="6799097" y="471059"/>
                </a:lnTo>
                <a:lnTo>
                  <a:pt x="6815307" y="425952"/>
                </a:lnTo>
                <a:lnTo>
                  <a:pt x="6825004" y="376141"/>
                </a:lnTo>
                <a:lnTo>
                  <a:pt x="6828228" y="321665"/>
                </a:lnTo>
                <a:lnTo>
                  <a:pt x="6825018" y="266372"/>
                </a:lnTo>
                <a:lnTo>
                  <a:pt x="6815415" y="216065"/>
                </a:lnTo>
                <a:lnTo>
                  <a:pt x="6799459" y="170703"/>
                </a:lnTo>
                <a:lnTo>
                  <a:pt x="6777190" y="130247"/>
                </a:lnTo>
                <a:lnTo>
                  <a:pt x="6776862" y="129838"/>
                </a:lnTo>
                <a:close/>
              </a:path>
              <a:path w="9758680" h="640080">
                <a:moveTo>
                  <a:pt x="7318710" y="10889"/>
                </a:moveTo>
                <a:lnTo>
                  <a:pt x="6899037" y="10889"/>
                </a:lnTo>
                <a:lnTo>
                  <a:pt x="6899037" y="629928"/>
                </a:lnTo>
                <a:lnTo>
                  <a:pt x="7318710" y="629928"/>
                </a:lnTo>
                <a:lnTo>
                  <a:pt x="7318710" y="514329"/>
                </a:lnTo>
                <a:lnTo>
                  <a:pt x="7023849" y="514329"/>
                </a:lnTo>
                <a:lnTo>
                  <a:pt x="7023849" y="375276"/>
                </a:lnTo>
                <a:lnTo>
                  <a:pt x="7296930" y="375276"/>
                </a:lnTo>
                <a:lnTo>
                  <a:pt x="7296930" y="259677"/>
                </a:lnTo>
                <a:lnTo>
                  <a:pt x="7023849" y="259677"/>
                </a:lnTo>
                <a:lnTo>
                  <a:pt x="7023849" y="126488"/>
                </a:lnTo>
                <a:lnTo>
                  <a:pt x="7318710" y="126488"/>
                </a:lnTo>
                <a:lnTo>
                  <a:pt x="7318710" y="10889"/>
                </a:lnTo>
                <a:close/>
              </a:path>
              <a:path w="9758680" h="640080">
                <a:moveTo>
                  <a:pt x="7477632" y="10889"/>
                </a:moveTo>
                <a:lnTo>
                  <a:pt x="7398890" y="10889"/>
                </a:lnTo>
                <a:lnTo>
                  <a:pt x="7398890" y="629928"/>
                </a:lnTo>
                <a:lnTo>
                  <a:pt x="7521190" y="629928"/>
                </a:lnTo>
                <a:lnTo>
                  <a:pt x="7521190" y="250463"/>
                </a:lnTo>
                <a:lnTo>
                  <a:pt x="7682082" y="250463"/>
                </a:lnTo>
                <a:lnTo>
                  <a:pt x="7477632" y="10889"/>
                </a:lnTo>
                <a:close/>
              </a:path>
              <a:path w="9758680" h="640080">
                <a:moveTo>
                  <a:pt x="7682082" y="250463"/>
                </a:moveTo>
                <a:lnTo>
                  <a:pt x="7521190" y="250463"/>
                </a:lnTo>
                <a:lnTo>
                  <a:pt x="7842018" y="629928"/>
                </a:lnTo>
                <a:lnTo>
                  <a:pt x="7926623" y="629928"/>
                </a:lnTo>
                <a:lnTo>
                  <a:pt x="7926623" y="393705"/>
                </a:lnTo>
                <a:lnTo>
                  <a:pt x="7804323" y="393705"/>
                </a:lnTo>
                <a:lnTo>
                  <a:pt x="7682082" y="250463"/>
                </a:lnTo>
                <a:close/>
              </a:path>
              <a:path w="9758680" h="640080">
                <a:moveTo>
                  <a:pt x="7926623" y="10889"/>
                </a:moveTo>
                <a:lnTo>
                  <a:pt x="7804323" y="10889"/>
                </a:lnTo>
                <a:lnTo>
                  <a:pt x="7804323" y="393705"/>
                </a:lnTo>
                <a:lnTo>
                  <a:pt x="7926623" y="393705"/>
                </a:lnTo>
                <a:lnTo>
                  <a:pt x="7926623" y="10889"/>
                </a:lnTo>
                <a:close/>
              </a:path>
              <a:path w="9758680" h="640080">
                <a:moveTo>
                  <a:pt x="8316932" y="0"/>
                </a:moveTo>
                <a:lnTo>
                  <a:pt x="8264353" y="3725"/>
                </a:lnTo>
                <a:lnTo>
                  <a:pt x="8215152" y="14930"/>
                </a:lnTo>
                <a:lnTo>
                  <a:pt x="8169288" y="33654"/>
                </a:lnTo>
                <a:lnTo>
                  <a:pt x="8126721" y="59937"/>
                </a:lnTo>
                <a:lnTo>
                  <a:pt x="8087411" y="93819"/>
                </a:lnTo>
                <a:lnTo>
                  <a:pt x="8053937" y="133122"/>
                </a:lnTo>
                <a:lnTo>
                  <a:pt x="8027903" y="175642"/>
                </a:lnTo>
                <a:lnTo>
                  <a:pt x="8009306" y="221379"/>
                </a:lnTo>
                <a:lnTo>
                  <a:pt x="7998148" y="270333"/>
                </a:lnTo>
                <a:lnTo>
                  <a:pt x="7994549" y="320827"/>
                </a:lnTo>
                <a:lnTo>
                  <a:pt x="7994429" y="322503"/>
                </a:lnTo>
                <a:lnTo>
                  <a:pt x="7998142" y="374572"/>
                </a:lnTo>
                <a:lnTo>
                  <a:pt x="8009253" y="423224"/>
                </a:lnTo>
                <a:lnTo>
                  <a:pt x="8027722" y="468459"/>
                </a:lnTo>
                <a:lnTo>
                  <a:pt x="8053508" y="510275"/>
                </a:lnTo>
                <a:lnTo>
                  <a:pt x="8086573" y="548674"/>
                </a:lnTo>
                <a:lnTo>
                  <a:pt x="8125159" y="581651"/>
                </a:lnTo>
                <a:lnTo>
                  <a:pt x="8167485" y="607230"/>
                </a:lnTo>
                <a:lnTo>
                  <a:pt x="8213470" y="625451"/>
                </a:lnTo>
                <a:lnTo>
                  <a:pt x="8263033" y="636355"/>
                </a:lnTo>
                <a:lnTo>
                  <a:pt x="8316095" y="639980"/>
                </a:lnTo>
                <a:lnTo>
                  <a:pt x="8367739" y="636355"/>
                </a:lnTo>
                <a:lnTo>
                  <a:pt x="8368660" y="636355"/>
                </a:lnTo>
                <a:lnTo>
                  <a:pt x="8418478" y="625103"/>
                </a:lnTo>
                <a:lnTo>
                  <a:pt x="8464342" y="606507"/>
                </a:lnTo>
                <a:lnTo>
                  <a:pt x="8506709" y="580472"/>
                </a:lnTo>
                <a:lnTo>
                  <a:pt x="8545617" y="546999"/>
                </a:lnTo>
                <a:lnTo>
                  <a:pt x="8571218" y="517680"/>
                </a:lnTo>
                <a:lnTo>
                  <a:pt x="8316932" y="517680"/>
                </a:lnTo>
                <a:lnTo>
                  <a:pt x="8277667" y="514212"/>
                </a:lnTo>
                <a:lnTo>
                  <a:pt x="8208559" y="486228"/>
                </a:lnTo>
                <a:lnTo>
                  <a:pt x="8178716" y="461556"/>
                </a:lnTo>
                <a:lnTo>
                  <a:pt x="8154529" y="431557"/>
                </a:lnTo>
                <a:lnTo>
                  <a:pt x="8126886" y="361193"/>
                </a:lnTo>
                <a:lnTo>
                  <a:pt x="8123430" y="320827"/>
                </a:lnTo>
                <a:lnTo>
                  <a:pt x="8126899" y="280331"/>
                </a:lnTo>
                <a:lnTo>
                  <a:pt x="8137357" y="243133"/>
                </a:lnTo>
                <a:lnTo>
                  <a:pt x="8179554" y="179261"/>
                </a:lnTo>
                <a:lnTo>
                  <a:pt x="8209266" y="154458"/>
                </a:lnTo>
                <a:lnTo>
                  <a:pt x="8277798" y="125899"/>
                </a:lnTo>
                <a:lnTo>
                  <a:pt x="8316932" y="122299"/>
                </a:lnTo>
                <a:lnTo>
                  <a:pt x="8570228" y="122299"/>
                </a:lnTo>
                <a:lnTo>
                  <a:pt x="8545617" y="93819"/>
                </a:lnTo>
                <a:lnTo>
                  <a:pt x="8506715" y="59937"/>
                </a:lnTo>
                <a:lnTo>
                  <a:pt x="8464396" y="33654"/>
                </a:lnTo>
                <a:lnTo>
                  <a:pt x="8418659" y="14930"/>
                </a:lnTo>
                <a:lnTo>
                  <a:pt x="8369505" y="3725"/>
                </a:lnTo>
                <a:lnTo>
                  <a:pt x="8316932" y="0"/>
                </a:lnTo>
                <a:close/>
              </a:path>
              <a:path w="9758680" h="640080">
                <a:moveTo>
                  <a:pt x="8570228" y="122299"/>
                </a:moveTo>
                <a:lnTo>
                  <a:pt x="8316932" y="122299"/>
                </a:lnTo>
                <a:lnTo>
                  <a:pt x="8356067" y="125899"/>
                </a:lnTo>
                <a:lnTo>
                  <a:pt x="8391904" y="136645"/>
                </a:lnTo>
                <a:lnTo>
                  <a:pt x="8454310" y="179261"/>
                </a:lnTo>
                <a:lnTo>
                  <a:pt x="8479044" y="209391"/>
                </a:lnTo>
                <a:lnTo>
                  <a:pt x="8506966" y="279978"/>
                </a:lnTo>
                <a:lnTo>
                  <a:pt x="8510435" y="320827"/>
                </a:lnTo>
                <a:lnTo>
                  <a:pt x="8507450" y="361193"/>
                </a:lnTo>
                <a:lnTo>
                  <a:pt x="8497241" y="398103"/>
                </a:lnTo>
                <a:lnTo>
                  <a:pt x="8455148" y="461556"/>
                </a:lnTo>
                <a:lnTo>
                  <a:pt x="8425306" y="486228"/>
                </a:lnTo>
                <a:lnTo>
                  <a:pt x="8356198" y="514212"/>
                </a:lnTo>
                <a:lnTo>
                  <a:pt x="8316932" y="517680"/>
                </a:lnTo>
                <a:lnTo>
                  <a:pt x="8571218" y="517680"/>
                </a:lnTo>
                <a:lnTo>
                  <a:pt x="8605781" y="466180"/>
                </a:lnTo>
                <a:lnTo>
                  <a:pt x="8624505" y="420946"/>
                </a:lnTo>
                <a:lnTo>
                  <a:pt x="8635709" y="372495"/>
                </a:lnTo>
                <a:lnTo>
                  <a:pt x="8639315" y="322503"/>
                </a:lnTo>
                <a:lnTo>
                  <a:pt x="8639435" y="320827"/>
                </a:lnTo>
                <a:lnTo>
                  <a:pt x="8635794" y="270333"/>
                </a:lnTo>
                <a:lnTo>
                  <a:pt x="8635709" y="269153"/>
                </a:lnTo>
                <a:lnTo>
                  <a:pt x="8624505" y="220655"/>
                </a:lnTo>
                <a:lnTo>
                  <a:pt x="8605781" y="175294"/>
                </a:lnTo>
                <a:lnTo>
                  <a:pt x="8579557" y="133122"/>
                </a:lnTo>
                <a:lnTo>
                  <a:pt x="8570228" y="122299"/>
                </a:lnTo>
                <a:close/>
              </a:path>
              <a:path w="9758680" h="640080">
                <a:moveTo>
                  <a:pt x="8785740" y="10889"/>
                </a:moveTo>
                <a:lnTo>
                  <a:pt x="8706999" y="10889"/>
                </a:lnTo>
                <a:lnTo>
                  <a:pt x="8706999" y="629928"/>
                </a:lnTo>
                <a:lnTo>
                  <a:pt x="8829299" y="629928"/>
                </a:lnTo>
                <a:lnTo>
                  <a:pt x="8829299" y="250463"/>
                </a:lnTo>
                <a:lnTo>
                  <a:pt x="8990191" y="250463"/>
                </a:lnTo>
                <a:lnTo>
                  <a:pt x="8785740" y="10889"/>
                </a:lnTo>
                <a:close/>
              </a:path>
              <a:path w="9758680" h="640080">
                <a:moveTo>
                  <a:pt x="8990191" y="250463"/>
                </a:moveTo>
                <a:lnTo>
                  <a:pt x="8829299" y="250463"/>
                </a:lnTo>
                <a:lnTo>
                  <a:pt x="9150127" y="629928"/>
                </a:lnTo>
                <a:lnTo>
                  <a:pt x="9234732" y="629928"/>
                </a:lnTo>
                <a:lnTo>
                  <a:pt x="9234732" y="393705"/>
                </a:lnTo>
                <a:lnTo>
                  <a:pt x="9112432" y="393705"/>
                </a:lnTo>
                <a:lnTo>
                  <a:pt x="8990191" y="250463"/>
                </a:lnTo>
                <a:close/>
              </a:path>
              <a:path w="9758680" h="640080">
                <a:moveTo>
                  <a:pt x="9234732" y="10889"/>
                </a:moveTo>
                <a:lnTo>
                  <a:pt x="9112432" y="10889"/>
                </a:lnTo>
                <a:lnTo>
                  <a:pt x="9112432" y="393705"/>
                </a:lnTo>
                <a:lnTo>
                  <a:pt x="9234732" y="393705"/>
                </a:lnTo>
                <a:lnTo>
                  <a:pt x="9234732" y="10889"/>
                </a:lnTo>
                <a:close/>
              </a:path>
              <a:path w="9758680" h="640080">
                <a:moveTo>
                  <a:pt x="9758230" y="10889"/>
                </a:moveTo>
                <a:lnTo>
                  <a:pt x="9338557" y="10889"/>
                </a:lnTo>
                <a:lnTo>
                  <a:pt x="9338557" y="629928"/>
                </a:lnTo>
                <a:lnTo>
                  <a:pt x="9758230" y="629928"/>
                </a:lnTo>
                <a:lnTo>
                  <a:pt x="9758230" y="514329"/>
                </a:lnTo>
                <a:lnTo>
                  <a:pt x="9463370" y="514329"/>
                </a:lnTo>
                <a:lnTo>
                  <a:pt x="9463370" y="375276"/>
                </a:lnTo>
                <a:lnTo>
                  <a:pt x="9736450" y="375276"/>
                </a:lnTo>
                <a:lnTo>
                  <a:pt x="9736450" y="259677"/>
                </a:lnTo>
                <a:lnTo>
                  <a:pt x="9463370" y="259677"/>
                </a:lnTo>
                <a:lnTo>
                  <a:pt x="9463370" y="126488"/>
                </a:lnTo>
                <a:lnTo>
                  <a:pt x="9758230" y="126488"/>
                </a:lnTo>
                <a:lnTo>
                  <a:pt x="9758230" y="10889"/>
                </a:lnTo>
                <a:close/>
              </a:path>
            </a:pathLst>
          </a:custGeom>
          <a:solidFill>
            <a:srgbClr val="000000"/>
          </a:solidFill>
        </p:spPr>
        <p:txBody>
          <a:bodyPr wrap="square" lIns="0" tIns="0" rIns="0" bIns="0" rtlCol="0"/>
          <a:lstStyle/>
          <a:p>
            <a:endParaRPr sz="641"/>
          </a:p>
        </p:txBody>
      </p:sp>
      <p:sp>
        <p:nvSpPr>
          <p:cNvPr id="24" name="object 24"/>
          <p:cNvSpPr/>
          <p:nvPr/>
        </p:nvSpPr>
        <p:spPr>
          <a:xfrm>
            <a:off x="544191" y="429506"/>
            <a:ext cx="643443" cy="66424"/>
          </a:xfrm>
          <a:custGeom>
            <a:avLst/>
            <a:gdLst/>
            <a:ahLst/>
            <a:cxnLst/>
            <a:rect l="l" t="t" r="r" b="b"/>
            <a:pathLst>
              <a:path w="1414780" h="146050">
                <a:moveTo>
                  <a:pt x="71521" y="0"/>
                </a:moveTo>
                <a:lnTo>
                  <a:pt x="31718" y="12121"/>
                </a:lnTo>
                <a:lnTo>
                  <a:pt x="5165" y="45413"/>
                </a:lnTo>
                <a:lnTo>
                  <a:pt x="0" y="73009"/>
                </a:lnTo>
                <a:lnTo>
                  <a:pt x="5053" y="100401"/>
                </a:lnTo>
                <a:lnTo>
                  <a:pt x="31560" y="133795"/>
                </a:lnTo>
                <a:lnTo>
                  <a:pt x="71521" y="145917"/>
                </a:lnTo>
                <a:lnTo>
                  <a:pt x="98179" y="140510"/>
                </a:lnTo>
                <a:lnTo>
                  <a:pt x="98432" y="140510"/>
                </a:lnTo>
                <a:lnTo>
                  <a:pt x="119977" y="125249"/>
                </a:lnTo>
                <a:lnTo>
                  <a:pt x="122605" y="120967"/>
                </a:lnTo>
                <a:lnTo>
                  <a:pt x="71521" y="120967"/>
                </a:lnTo>
                <a:lnTo>
                  <a:pt x="52912" y="117284"/>
                </a:lnTo>
                <a:lnTo>
                  <a:pt x="37994" y="107150"/>
                </a:lnTo>
                <a:lnTo>
                  <a:pt x="28080" y="91935"/>
                </a:lnTo>
                <a:lnTo>
                  <a:pt x="24522" y="73214"/>
                </a:lnTo>
                <a:lnTo>
                  <a:pt x="24483" y="73009"/>
                </a:lnTo>
                <a:lnTo>
                  <a:pt x="28066" y="53966"/>
                </a:lnTo>
                <a:lnTo>
                  <a:pt x="37955" y="38690"/>
                </a:lnTo>
                <a:lnTo>
                  <a:pt x="52869" y="28533"/>
                </a:lnTo>
                <a:lnTo>
                  <a:pt x="71521" y="24847"/>
                </a:lnTo>
                <a:lnTo>
                  <a:pt x="124643" y="24847"/>
                </a:lnTo>
                <a:lnTo>
                  <a:pt x="111336" y="12398"/>
                </a:lnTo>
                <a:lnTo>
                  <a:pt x="92622" y="3237"/>
                </a:lnTo>
                <a:lnTo>
                  <a:pt x="71521" y="0"/>
                </a:lnTo>
                <a:close/>
              </a:path>
              <a:path w="1414780" h="146050">
                <a:moveTo>
                  <a:pt x="139213" y="62579"/>
                </a:moveTo>
                <a:lnTo>
                  <a:pt x="61397" y="62579"/>
                </a:lnTo>
                <a:lnTo>
                  <a:pt x="61397" y="87325"/>
                </a:lnTo>
                <a:lnTo>
                  <a:pt x="113138" y="87325"/>
                </a:lnTo>
                <a:lnTo>
                  <a:pt x="107556" y="101382"/>
                </a:lnTo>
                <a:lnTo>
                  <a:pt x="98388" y="111968"/>
                </a:lnTo>
                <a:lnTo>
                  <a:pt x="86191" y="118644"/>
                </a:lnTo>
                <a:lnTo>
                  <a:pt x="71521" y="120967"/>
                </a:lnTo>
                <a:lnTo>
                  <a:pt x="122605" y="120967"/>
                </a:lnTo>
                <a:lnTo>
                  <a:pt x="134115" y="102217"/>
                </a:lnTo>
                <a:lnTo>
                  <a:pt x="139213" y="73214"/>
                </a:lnTo>
                <a:lnTo>
                  <a:pt x="139213" y="62579"/>
                </a:lnTo>
                <a:close/>
              </a:path>
              <a:path w="1414780" h="146050">
                <a:moveTo>
                  <a:pt x="124643" y="24847"/>
                </a:moveTo>
                <a:lnTo>
                  <a:pt x="71521" y="24847"/>
                </a:lnTo>
                <a:lnTo>
                  <a:pt x="84600" y="26685"/>
                </a:lnTo>
                <a:lnTo>
                  <a:pt x="96317" y="31954"/>
                </a:lnTo>
                <a:lnTo>
                  <a:pt x="106118" y="40291"/>
                </a:lnTo>
                <a:lnTo>
                  <a:pt x="113445" y="51331"/>
                </a:lnTo>
                <a:lnTo>
                  <a:pt x="137270" y="45196"/>
                </a:lnTo>
                <a:lnTo>
                  <a:pt x="126595" y="26685"/>
                </a:lnTo>
                <a:lnTo>
                  <a:pt x="124643" y="24847"/>
                </a:lnTo>
                <a:close/>
              </a:path>
              <a:path w="1414780" h="146050">
                <a:moveTo>
                  <a:pt x="277359" y="1431"/>
                </a:moveTo>
                <a:lnTo>
                  <a:pt x="173775" y="1431"/>
                </a:lnTo>
                <a:lnTo>
                  <a:pt x="173775" y="144588"/>
                </a:lnTo>
                <a:lnTo>
                  <a:pt x="277359" y="144588"/>
                </a:lnTo>
                <a:lnTo>
                  <a:pt x="277359" y="120047"/>
                </a:lnTo>
                <a:lnTo>
                  <a:pt x="198010" y="120047"/>
                </a:lnTo>
                <a:lnTo>
                  <a:pt x="198010" y="85178"/>
                </a:lnTo>
                <a:lnTo>
                  <a:pt x="264782" y="85178"/>
                </a:lnTo>
                <a:lnTo>
                  <a:pt x="264782" y="60739"/>
                </a:lnTo>
                <a:lnTo>
                  <a:pt x="198010" y="60739"/>
                </a:lnTo>
                <a:lnTo>
                  <a:pt x="198010" y="26177"/>
                </a:lnTo>
                <a:lnTo>
                  <a:pt x="277359" y="26177"/>
                </a:lnTo>
                <a:lnTo>
                  <a:pt x="277359" y="1431"/>
                </a:lnTo>
                <a:close/>
              </a:path>
              <a:path w="1414780" h="146050">
                <a:moveTo>
                  <a:pt x="374604" y="0"/>
                </a:moveTo>
                <a:lnTo>
                  <a:pt x="334801" y="12121"/>
                </a:lnTo>
                <a:lnTo>
                  <a:pt x="308248" y="45413"/>
                </a:lnTo>
                <a:lnTo>
                  <a:pt x="303083" y="73009"/>
                </a:lnTo>
                <a:lnTo>
                  <a:pt x="308136" y="100401"/>
                </a:lnTo>
                <a:lnTo>
                  <a:pt x="334643" y="133795"/>
                </a:lnTo>
                <a:lnTo>
                  <a:pt x="374604" y="145917"/>
                </a:lnTo>
                <a:lnTo>
                  <a:pt x="402521" y="140248"/>
                </a:lnTo>
                <a:lnTo>
                  <a:pt x="425156" y="124725"/>
                </a:lnTo>
                <a:lnTo>
                  <a:pt x="427619" y="120967"/>
                </a:lnTo>
                <a:lnTo>
                  <a:pt x="374604" y="120967"/>
                </a:lnTo>
                <a:lnTo>
                  <a:pt x="356068" y="117298"/>
                </a:lnTo>
                <a:lnTo>
                  <a:pt x="341133" y="107188"/>
                </a:lnTo>
                <a:lnTo>
                  <a:pt x="337442" y="101570"/>
                </a:lnTo>
                <a:lnTo>
                  <a:pt x="331191" y="91978"/>
                </a:lnTo>
                <a:lnTo>
                  <a:pt x="327566" y="73009"/>
                </a:lnTo>
                <a:lnTo>
                  <a:pt x="331147" y="54095"/>
                </a:lnTo>
                <a:lnTo>
                  <a:pt x="336740" y="45413"/>
                </a:lnTo>
                <a:lnTo>
                  <a:pt x="341027" y="38805"/>
                </a:lnTo>
                <a:lnTo>
                  <a:pt x="355953" y="28577"/>
                </a:lnTo>
                <a:lnTo>
                  <a:pt x="374604" y="24847"/>
                </a:lnTo>
                <a:lnTo>
                  <a:pt x="427394" y="24847"/>
                </a:lnTo>
                <a:lnTo>
                  <a:pt x="425113" y="21371"/>
                </a:lnTo>
                <a:lnTo>
                  <a:pt x="402435" y="5713"/>
                </a:lnTo>
                <a:lnTo>
                  <a:pt x="374604" y="0"/>
                </a:lnTo>
                <a:close/>
              </a:path>
              <a:path w="1414780" h="146050">
                <a:moveTo>
                  <a:pt x="427394" y="24847"/>
                </a:moveTo>
                <a:lnTo>
                  <a:pt x="374604" y="24847"/>
                </a:lnTo>
                <a:lnTo>
                  <a:pt x="393008" y="28577"/>
                </a:lnTo>
                <a:lnTo>
                  <a:pt x="407875" y="38805"/>
                </a:lnTo>
                <a:lnTo>
                  <a:pt x="417814" y="54095"/>
                </a:lnTo>
                <a:lnTo>
                  <a:pt x="421436" y="73009"/>
                </a:lnTo>
                <a:lnTo>
                  <a:pt x="417857" y="91978"/>
                </a:lnTo>
                <a:lnTo>
                  <a:pt x="407990" y="107188"/>
                </a:lnTo>
                <a:lnTo>
                  <a:pt x="393137" y="117298"/>
                </a:lnTo>
                <a:lnTo>
                  <a:pt x="374604" y="120967"/>
                </a:lnTo>
                <a:lnTo>
                  <a:pt x="427619" y="120967"/>
                </a:lnTo>
                <a:lnTo>
                  <a:pt x="440333" y="101570"/>
                </a:lnTo>
                <a:lnTo>
                  <a:pt x="445875" y="73009"/>
                </a:lnTo>
                <a:lnTo>
                  <a:pt x="440304" y="44519"/>
                </a:lnTo>
                <a:lnTo>
                  <a:pt x="427394" y="24847"/>
                </a:lnTo>
                <a:close/>
              </a:path>
              <a:path w="1414780" h="146050">
                <a:moveTo>
                  <a:pt x="542710" y="0"/>
                </a:moveTo>
                <a:lnTo>
                  <a:pt x="502908" y="12121"/>
                </a:lnTo>
                <a:lnTo>
                  <a:pt x="476355" y="45413"/>
                </a:lnTo>
                <a:lnTo>
                  <a:pt x="471189" y="73009"/>
                </a:lnTo>
                <a:lnTo>
                  <a:pt x="476243" y="100401"/>
                </a:lnTo>
                <a:lnTo>
                  <a:pt x="502750" y="133795"/>
                </a:lnTo>
                <a:lnTo>
                  <a:pt x="542710" y="145917"/>
                </a:lnTo>
                <a:lnTo>
                  <a:pt x="569369" y="140510"/>
                </a:lnTo>
                <a:lnTo>
                  <a:pt x="569622" y="140510"/>
                </a:lnTo>
                <a:lnTo>
                  <a:pt x="591166" y="125249"/>
                </a:lnTo>
                <a:lnTo>
                  <a:pt x="593795" y="120967"/>
                </a:lnTo>
                <a:lnTo>
                  <a:pt x="542710" y="120967"/>
                </a:lnTo>
                <a:lnTo>
                  <a:pt x="524102" y="117284"/>
                </a:lnTo>
                <a:lnTo>
                  <a:pt x="509184" y="107150"/>
                </a:lnTo>
                <a:lnTo>
                  <a:pt x="499270" y="91935"/>
                </a:lnTo>
                <a:lnTo>
                  <a:pt x="495712" y="73214"/>
                </a:lnTo>
                <a:lnTo>
                  <a:pt x="495673" y="73009"/>
                </a:lnTo>
                <a:lnTo>
                  <a:pt x="499255" y="53966"/>
                </a:lnTo>
                <a:lnTo>
                  <a:pt x="509145" y="38690"/>
                </a:lnTo>
                <a:lnTo>
                  <a:pt x="524059" y="28533"/>
                </a:lnTo>
                <a:lnTo>
                  <a:pt x="542710" y="24847"/>
                </a:lnTo>
                <a:lnTo>
                  <a:pt x="595833" y="24847"/>
                </a:lnTo>
                <a:lnTo>
                  <a:pt x="582526" y="12398"/>
                </a:lnTo>
                <a:lnTo>
                  <a:pt x="563812" y="3237"/>
                </a:lnTo>
                <a:lnTo>
                  <a:pt x="542710" y="0"/>
                </a:lnTo>
                <a:close/>
              </a:path>
              <a:path w="1414780" h="146050">
                <a:moveTo>
                  <a:pt x="610403" y="62579"/>
                </a:moveTo>
                <a:lnTo>
                  <a:pt x="532587" y="62579"/>
                </a:lnTo>
                <a:lnTo>
                  <a:pt x="532587" y="87325"/>
                </a:lnTo>
                <a:lnTo>
                  <a:pt x="584328" y="87325"/>
                </a:lnTo>
                <a:lnTo>
                  <a:pt x="578746" y="101382"/>
                </a:lnTo>
                <a:lnTo>
                  <a:pt x="569578" y="111968"/>
                </a:lnTo>
                <a:lnTo>
                  <a:pt x="557381" y="118644"/>
                </a:lnTo>
                <a:lnTo>
                  <a:pt x="542710" y="120967"/>
                </a:lnTo>
                <a:lnTo>
                  <a:pt x="593795" y="120967"/>
                </a:lnTo>
                <a:lnTo>
                  <a:pt x="605305" y="102217"/>
                </a:lnTo>
                <a:lnTo>
                  <a:pt x="610403" y="73214"/>
                </a:lnTo>
                <a:lnTo>
                  <a:pt x="610403" y="62579"/>
                </a:lnTo>
                <a:close/>
              </a:path>
              <a:path w="1414780" h="146050">
                <a:moveTo>
                  <a:pt x="595833" y="24847"/>
                </a:moveTo>
                <a:lnTo>
                  <a:pt x="542710" y="24847"/>
                </a:lnTo>
                <a:lnTo>
                  <a:pt x="555789" y="26685"/>
                </a:lnTo>
                <a:lnTo>
                  <a:pt x="567507" y="31954"/>
                </a:lnTo>
                <a:lnTo>
                  <a:pt x="577308" y="40291"/>
                </a:lnTo>
                <a:lnTo>
                  <a:pt x="584635" y="51331"/>
                </a:lnTo>
                <a:lnTo>
                  <a:pt x="608460" y="45196"/>
                </a:lnTo>
                <a:lnTo>
                  <a:pt x="597785" y="26685"/>
                </a:lnTo>
                <a:lnTo>
                  <a:pt x="595833" y="24847"/>
                </a:lnTo>
                <a:close/>
              </a:path>
              <a:path w="1414780" h="146050">
                <a:moveTo>
                  <a:pt x="705705" y="1431"/>
                </a:moveTo>
                <a:lnTo>
                  <a:pt x="644965" y="1431"/>
                </a:lnTo>
                <a:lnTo>
                  <a:pt x="644965" y="144588"/>
                </a:lnTo>
                <a:lnTo>
                  <a:pt x="669200" y="144588"/>
                </a:lnTo>
                <a:lnTo>
                  <a:pt x="669200" y="92642"/>
                </a:lnTo>
                <a:lnTo>
                  <a:pt x="725976" y="92642"/>
                </a:lnTo>
                <a:lnTo>
                  <a:pt x="723906" y="89472"/>
                </a:lnTo>
                <a:lnTo>
                  <a:pt x="735124" y="82899"/>
                </a:lnTo>
                <a:lnTo>
                  <a:pt x="743552" y="73316"/>
                </a:lnTo>
                <a:lnTo>
                  <a:pt x="745924" y="67897"/>
                </a:lnTo>
                <a:lnTo>
                  <a:pt x="669200" y="67897"/>
                </a:lnTo>
                <a:lnTo>
                  <a:pt x="669200" y="26177"/>
                </a:lnTo>
                <a:lnTo>
                  <a:pt x="745966" y="26177"/>
                </a:lnTo>
                <a:lnTo>
                  <a:pt x="738247" y="14072"/>
                </a:lnTo>
                <a:lnTo>
                  <a:pt x="724037" y="4746"/>
                </a:lnTo>
                <a:lnTo>
                  <a:pt x="705705" y="1431"/>
                </a:lnTo>
                <a:close/>
              </a:path>
              <a:path w="1414780" h="146050">
                <a:moveTo>
                  <a:pt x="725976" y="92642"/>
                </a:moveTo>
                <a:lnTo>
                  <a:pt x="696502" y="92642"/>
                </a:lnTo>
                <a:lnTo>
                  <a:pt x="730859" y="144588"/>
                </a:lnTo>
                <a:lnTo>
                  <a:pt x="759900" y="144588"/>
                </a:lnTo>
                <a:lnTo>
                  <a:pt x="725976" y="92642"/>
                </a:lnTo>
                <a:close/>
              </a:path>
              <a:path w="1414780" h="146050">
                <a:moveTo>
                  <a:pt x="745966" y="26177"/>
                </a:moveTo>
                <a:lnTo>
                  <a:pt x="705705" y="26177"/>
                </a:lnTo>
                <a:lnTo>
                  <a:pt x="714556" y="27551"/>
                </a:lnTo>
                <a:lnTo>
                  <a:pt x="721068" y="31571"/>
                </a:lnTo>
                <a:lnTo>
                  <a:pt x="725088" y="38083"/>
                </a:lnTo>
                <a:lnTo>
                  <a:pt x="726446" y="47037"/>
                </a:lnTo>
                <a:lnTo>
                  <a:pt x="725088" y="55861"/>
                </a:lnTo>
                <a:lnTo>
                  <a:pt x="721068" y="62439"/>
                </a:lnTo>
                <a:lnTo>
                  <a:pt x="714556" y="66505"/>
                </a:lnTo>
                <a:lnTo>
                  <a:pt x="705705" y="67897"/>
                </a:lnTo>
                <a:lnTo>
                  <a:pt x="745924" y="67897"/>
                </a:lnTo>
                <a:lnTo>
                  <a:pt x="748854" y="61202"/>
                </a:lnTo>
                <a:lnTo>
                  <a:pt x="750697" y="47037"/>
                </a:lnTo>
                <a:lnTo>
                  <a:pt x="747434" y="28479"/>
                </a:lnTo>
                <a:lnTo>
                  <a:pt x="745966" y="26177"/>
                </a:lnTo>
                <a:close/>
              </a:path>
              <a:path w="1414780" h="146050">
                <a:moveTo>
                  <a:pt x="852542" y="1431"/>
                </a:moveTo>
                <a:lnTo>
                  <a:pt x="837306" y="1431"/>
                </a:lnTo>
                <a:lnTo>
                  <a:pt x="771557" y="144588"/>
                </a:lnTo>
                <a:lnTo>
                  <a:pt x="798347" y="144588"/>
                </a:lnTo>
                <a:lnTo>
                  <a:pt x="816549" y="105220"/>
                </a:lnTo>
                <a:lnTo>
                  <a:pt x="900211" y="105220"/>
                </a:lnTo>
                <a:lnTo>
                  <a:pt x="888846" y="80474"/>
                </a:lnTo>
                <a:lnTo>
                  <a:pt x="827899" y="80474"/>
                </a:lnTo>
                <a:lnTo>
                  <a:pt x="844873" y="43458"/>
                </a:lnTo>
                <a:lnTo>
                  <a:pt x="871845" y="43458"/>
                </a:lnTo>
                <a:lnTo>
                  <a:pt x="852542" y="1431"/>
                </a:lnTo>
                <a:close/>
              </a:path>
              <a:path w="1414780" h="146050">
                <a:moveTo>
                  <a:pt x="900211" y="105220"/>
                </a:moveTo>
                <a:lnTo>
                  <a:pt x="873300" y="105220"/>
                </a:lnTo>
                <a:lnTo>
                  <a:pt x="891501" y="144588"/>
                </a:lnTo>
                <a:lnTo>
                  <a:pt x="918292" y="144588"/>
                </a:lnTo>
                <a:lnTo>
                  <a:pt x="900211" y="105220"/>
                </a:lnTo>
                <a:close/>
              </a:path>
              <a:path w="1414780" h="146050">
                <a:moveTo>
                  <a:pt x="871845" y="43458"/>
                </a:moveTo>
                <a:lnTo>
                  <a:pt x="844873" y="43458"/>
                </a:lnTo>
                <a:lnTo>
                  <a:pt x="862052" y="80474"/>
                </a:lnTo>
                <a:lnTo>
                  <a:pt x="888846" y="80474"/>
                </a:lnTo>
                <a:lnTo>
                  <a:pt x="871845" y="43458"/>
                </a:lnTo>
                <a:close/>
              </a:path>
              <a:path w="1414780" h="146050">
                <a:moveTo>
                  <a:pt x="1041816" y="1431"/>
                </a:moveTo>
                <a:lnTo>
                  <a:pt x="938232" y="1431"/>
                </a:lnTo>
                <a:lnTo>
                  <a:pt x="938232" y="144588"/>
                </a:lnTo>
                <a:lnTo>
                  <a:pt x="962466" y="144588"/>
                </a:lnTo>
                <a:lnTo>
                  <a:pt x="962466" y="85178"/>
                </a:lnTo>
                <a:lnTo>
                  <a:pt x="1029238" y="85178"/>
                </a:lnTo>
                <a:lnTo>
                  <a:pt x="1029238" y="60739"/>
                </a:lnTo>
                <a:lnTo>
                  <a:pt x="962466" y="60739"/>
                </a:lnTo>
                <a:lnTo>
                  <a:pt x="962466" y="26177"/>
                </a:lnTo>
                <a:lnTo>
                  <a:pt x="1041816" y="26177"/>
                </a:lnTo>
                <a:lnTo>
                  <a:pt x="1041816" y="1431"/>
                </a:lnTo>
                <a:close/>
              </a:path>
              <a:path w="1414780" h="146050">
                <a:moveTo>
                  <a:pt x="1100510" y="1431"/>
                </a:moveTo>
                <a:lnTo>
                  <a:pt x="1076276" y="1431"/>
                </a:lnTo>
                <a:lnTo>
                  <a:pt x="1076276" y="144588"/>
                </a:lnTo>
                <a:lnTo>
                  <a:pt x="1100510" y="144588"/>
                </a:lnTo>
                <a:lnTo>
                  <a:pt x="1100510" y="1431"/>
                </a:lnTo>
                <a:close/>
              </a:path>
              <a:path w="1414780" h="146050">
                <a:moveTo>
                  <a:pt x="1206344" y="1431"/>
                </a:moveTo>
                <a:lnTo>
                  <a:pt x="1191108" y="1431"/>
                </a:lnTo>
                <a:lnTo>
                  <a:pt x="1125358" y="144588"/>
                </a:lnTo>
                <a:lnTo>
                  <a:pt x="1152149" y="144588"/>
                </a:lnTo>
                <a:lnTo>
                  <a:pt x="1170350" y="105220"/>
                </a:lnTo>
                <a:lnTo>
                  <a:pt x="1254012" y="105220"/>
                </a:lnTo>
                <a:lnTo>
                  <a:pt x="1242647" y="80474"/>
                </a:lnTo>
                <a:lnTo>
                  <a:pt x="1181700" y="80474"/>
                </a:lnTo>
                <a:lnTo>
                  <a:pt x="1198675" y="43458"/>
                </a:lnTo>
                <a:lnTo>
                  <a:pt x="1225646" y="43458"/>
                </a:lnTo>
                <a:lnTo>
                  <a:pt x="1206344" y="1431"/>
                </a:lnTo>
                <a:close/>
              </a:path>
              <a:path w="1414780" h="146050">
                <a:moveTo>
                  <a:pt x="1254012" y="105220"/>
                </a:moveTo>
                <a:lnTo>
                  <a:pt x="1227101" y="105220"/>
                </a:lnTo>
                <a:lnTo>
                  <a:pt x="1245303" y="144588"/>
                </a:lnTo>
                <a:lnTo>
                  <a:pt x="1272093" y="144588"/>
                </a:lnTo>
                <a:lnTo>
                  <a:pt x="1254012" y="105220"/>
                </a:lnTo>
                <a:close/>
              </a:path>
              <a:path w="1414780" h="146050">
                <a:moveTo>
                  <a:pt x="1225646" y="43458"/>
                </a:moveTo>
                <a:lnTo>
                  <a:pt x="1198675" y="43458"/>
                </a:lnTo>
                <a:lnTo>
                  <a:pt x="1215853" y="80474"/>
                </a:lnTo>
                <a:lnTo>
                  <a:pt x="1242647" y="80474"/>
                </a:lnTo>
                <a:lnTo>
                  <a:pt x="1225646" y="43458"/>
                </a:lnTo>
                <a:close/>
              </a:path>
              <a:path w="1414780" h="146050">
                <a:moveTo>
                  <a:pt x="1414228" y="1431"/>
                </a:moveTo>
                <a:lnTo>
                  <a:pt x="1387948" y="1431"/>
                </a:lnTo>
                <a:lnTo>
                  <a:pt x="1329049" y="144588"/>
                </a:lnTo>
                <a:lnTo>
                  <a:pt x="1355329" y="144588"/>
                </a:lnTo>
                <a:lnTo>
                  <a:pt x="1414228" y="1431"/>
                </a:lnTo>
                <a:close/>
              </a:path>
            </a:pathLst>
          </a:custGeom>
          <a:solidFill>
            <a:srgbClr val="73C9E4"/>
          </a:solidFill>
        </p:spPr>
        <p:txBody>
          <a:bodyPr wrap="square" lIns="0" tIns="0" rIns="0" bIns="0" rtlCol="0"/>
          <a:lstStyle/>
          <a:p>
            <a:endParaRPr sz="641"/>
          </a:p>
        </p:txBody>
      </p:sp>
      <p:sp>
        <p:nvSpPr>
          <p:cNvPr id="25" name="object 25"/>
          <p:cNvSpPr/>
          <p:nvPr/>
        </p:nvSpPr>
        <p:spPr>
          <a:xfrm>
            <a:off x="1218221" y="429460"/>
            <a:ext cx="1226816" cy="66712"/>
          </a:xfrm>
          <a:custGeom>
            <a:avLst/>
            <a:gdLst/>
            <a:ahLst/>
            <a:cxnLst/>
            <a:rect l="l" t="t" r="r" b="b"/>
            <a:pathLst>
              <a:path w="2697479" h="146684">
                <a:moveTo>
                  <a:pt x="71364" y="204"/>
                </a:moveTo>
                <a:lnTo>
                  <a:pt x="31619" y="12283"/>
                </a:lnTo>
                <a:lnTo>
                  <a:pt x="5170" y="45541"/>
                </a:lnTo>
                <a:lnTo>
                  <a:pt x="0" y="73009"/>
                </a:lnTo>
                <a:lnTo>
                  <a:pt x="5087" y="100375"/>
                </a:lnTo>
                <a:lnTo>
                  <a:pt x="31460" y="133677"/>
                </a:lnTo>
                <a:lnTo>
                  <a:pt x="71364" y="145712"/>
                </a:lnTo>
                <a:lnTo>
                  <a:pt x="92777" y="142396"/>
                </a:lnTo>
                <a:lnTo>
                  <a:pt x="111754" y="132982"/>
                </a:lnTo>
                <a:lnTo>
                  <a:pt x="116298" y="128636"/>
                </a:lnTo>
                <a:lnTo>
                  <a:pt x="71364" y="128636"/>
                </a:lnTo>
                <a:lnTo>
                  <a:pt x="49922" y="124344"/>
                </a:lnTo>
                <a:lnTo>
                  <a:pt x="32660" y="112556"/>
                </a:lnTo>
                <a:lnTo>
                  <a:pt x="21150" y="94901"/>
                </a:lnTo>
                <a:lnTo>
                  <a:pt x="16964" y="73009"/>
                </a:lnTo>
                <a:lnTo>
                  <a:pt x="21150" y="51058"/>
                </a:lnTo>
                <a:lnTo>
                  <a:pt x="32660" y="33373"/>
                </a:lnTo>
                <a:lnTo>
                  <a:pt x="49920" y="21575"/>
                </a:lnTo>
                <a:lnTo>
                  <a:pt x="71364" y="17281"/>
                </a:lnTo>
                <a:lnTo>
                  <a:pt x="116244" y="17281"/>
                </a:lnTo>
                <a:lnTo>
                  <a:pt x="111716" y="12948"/>
                </a:lnTo>
                <a:lnTo>
                  <a:pt x="92733" y="3522"/>
                </a:lnTo>
                <a:lnTo>
                  <a:pt x="71364" y="204"/>
                </a:lnTo>
                <a:close/>
              </a:path>
              <a:path w="2697479" h="146684">
                <a:moveTo>
                  <a:pt x="121302" y="94901"/>
                </a:moveTo>
                <a:lnTo>
                  <a:pt x="118791" y="99084"/>
                </a:lnTo>
                <a:lnTo>
                  <a:pt x="112964" y="108965"/>
                </a:lnTo>
                <a:lnTo>
                  <a:pt x="101414" y="119586"/>
                </a:lnTo>
                <a:lnTo>
                  <a:pt x="87314" y="126297"/>
                </a:lnTo>
                <a:lnTo>
                  <a:pt x="71364" y="128636"/>
                </a:lnTo>
                <a:lnTo>
                  <a:pt x="116298" y="128636"/>
                </a:lnTo>
                <a:lnTo>
                  <a:pt x="127128" y="118276"/>
                </a:lnTo>
                <a:lnTo>
                  <a:pt x="137727" y="99084"/>
                </a:lnTo>
                <a:lnTo>
                  <a:pt x="121302" y="94901"/>
                </a:lnTo>
                <a:close/>
              </a:path>
              <a:path w="2697479" h="146684">
                <a:moveTo>
                  <a:pt x="116244" y="17281"/>
                </a:moveTo>
                <a:lnTo>
                  <a:pt x="71364" y="17281"/>
                </a:lnTo>
                <a:lnTo>
                  <a:pt x="87271" y="19632"/>
                </a:lnTo>
                <a:lnTo>
                  <a:pt x="101376" y="26356"/>
                </a:lnTo>
                <a:lnTo>
                  <a:pt x="112950" y="36952"/>
                </a:lnTo>
                <a:lnTo>
                  <a:pt x="121264" y="50922"/>
                </a:lnTo>
                <a:lnTo>
                  <a:pt x="137727" y="46934"/>
                </a:lnTo>
                <a:lnTo>
                  <a:pt x="127113" y="27683"/>
                </a:lnTo>
                <a:lnTo>
                  <a:pt x="116244" y="17281"/>
                </a:lnTo>
                <a:close/>
              </a:path>
              <a:path w="2697479" h="146684">
                <a:moveTo>
                  <a:pt x="233744" y="204"/>
                </a:moveTo>
                <a:lnTo>
                  <a:pt x="193999" y="12283"/>
                </a:lnTo>
                <a:lnTo>
                  <a:pt x="167550" y="45541"/>
                </a:lnTo>
                <a:lnTo>
                  <a:pt x="162380" y="73009"/>
                </a:lnTo>
                <a:lnTo>
                  <a:pt x="167467" y="100375"/>
                </a:lnTo>
                <a:lnTo>
                  <a:pt x="193841" y="133677"/>
                </a:lnTo>
                <a:lnTo>
                  <a:pt x="233744" y="145712"/>
                </a:lnTo>
                <a:lnTo>
                  <a:pt x="261705" y="140076"/>
                </a:lnTo>
                <a:lnTo>
                  <a:pt x="278457" y="128636"/>
                </a:lnTo>
                <a:lnTo>
                  <a:pt x="233744" y="128636"/>
                </a:lnTo>
                <a:lnTo>
                  <a:pt x="212518" y="124388"/>
                </a:lnTo>
                <a:lnTo>
                  <a:pt x="212366" y="124388"/>
                </a:lnTo>
                <a:lnTo>
                  <a:pt x="195209" y="112671"/>
                </a:lnTo>
                <a:lnTo>
                  <a:pt x="187858" y="101538"/>
                </a:lnTo>
                <a:lnTo>
                  <a:pt x="183615" y="95031"/>
                </a:lnTo>
                <a:lnTo>
                  <a:pt x="183531" y="94901"/>
                </a:lnTo>
                <a:lnTo>
                  <a:pt x="179345" y="73009"/>
                </a:lnTo>
                <a:lnTo>
                  <a:pt x="183514" y="51144"/>
                </a:lnTo>
                <a:lnTo>
                  <a:pt x="212261" y="21602"/>
                </a:lnTo>
                <a:lnTo>
                  <a:pt x="233744" y="17281"/>
                </a:lnTo>
                <a:lnTo>
                  <a:pt x="278144" y="17281"/>
                </a:lnTo>
                <a:lnTo>
                  <a:pt x="261532" y="5886"/>
                </a:lnTo>
                <a:lnTo>
                  <a:pt x="233744" y="204"/>
                </a:lnTo>
                <a:close/>
              </a:path>
              <a:path w="2697479" h="146684">
                <a:moveTo>
                  <a:pt x="278144" y="17281"/>
                </a:moveTo>
                <a:lnTo>
                  <a:pt x="233744" y="17281"/>
                </a:lnTo>
                <a:lnTo>
                  <a:pt x="255009" y="21602"/>
                </a:lnTo>
                <a:lnTo>
                  <a:pt x="272179" y="33450"/>
                </a:lnTo>
                <a:lnTo>
                  <a:pt x="283656" y="51144"/>
                </a:lnTo>
                <a:lnTo>
                  <a:pt x="287837" y="73009"/>
                </a:lnTo>
                <a:lnTo>
                  <a:pt x="283723" y="94901"/>
                </a:lnTo>
                <a:lnTo>
                  <a:pt x="283699" y="95031"/>
                </a:lnTo>
                <a:lnTo>
                  <a:pt x="272294" y="112671"/>
                </a:lnTo>
                <a:lnTo>
                  <a:pt x="255138" y="124388"/>
                </a:lnTo>
                <a:lnTo>
                  <a:pt x="233744" y="128636"/>
                </a:lnTo>
                <a:lnTo>
                  <a:pt x="278457" y="128636"/>
                </a:lnTo>
                <a:lnTo>
                  <a:pt x="284335" y="124622"/>
                </a:lnTo>
                <a:lnTo>
                  <a:pt x="299488" y="101538"/>
                </a:lnTo>
                <a:lnTo>
                  <a:pt x="305016" y="73009"/>
                </a:lnTo>
                <a:lnTo>
                  <a:pt x="299430" y="44551"/>
                </a:lnTo>
                <a:lnTo>
                  <a:pt x="284301" y="21602"/>
                </a:lnTo>
                <a:lnTo>
                  <a:pt x="284181" y="21422"/>
                </a:lnTo>
                <a:lnTo>
                  <a:pt x="278144" y="17281"/>
                </a:lnTo>
                <a:close/>
              </a:path>
              <a:path w="2697479" h="146684">
                <a:moveTo>
                  <a:pt x="352053" y="1738"/>
                </a:moveTo>
                <a:lnTo>
                  <a:pt x="338044" y="1738"/>
                </a:lnTo>
                <a:lnTo>
                  <a:pt x="338044" y="144383"/>
                </a:lnTo>
                <a:lnTo>
                  <a:pt x="355018" y="144383"/>
                </a:lnTo>
                <a:lnTo>
                  <a:pt x="355018" y="35380"/>
                </a:lnTo>
                <a:lnTo>
                  <a:pt x="375643" y="35380"/>
                </a:lnTo>
                <a:lnTo>
                  <a:pt x="352053" y="1738"/>
                </a:lnTo>
                <a:close/>
              </a:path>
              <a:path w="2697479" h="146684">
                <a:moveTo>
                  <a:pt x="375643" y="35380"/>
                </a:moveTo>
                <a:lnTo>
                  <a:pt x="355018" y="35380"/>
                </a:lnTo>
                <a:lnTo>
                  <a:pt x="431607" y="144383"/>
                </a:lnTo>
                <a:lnTo>
                  <a:pt x="445821" y="144383"/>
                </a:lnTo>
                <a:lnTo>
                  <a:pt x="445821" y="111253"/>
                </a:lnTo>
                <a:lnTo>
                  <a:pt x="428846" y="111253"/>
                </a:lnTo>
                <a:lnTo>
                  <a:pt x="375643" y="35380"/>
                </a:lnTo>
                <a:close/>
              </a:path>
              <a:path w="2697479" h="146684">
                <a:moveTo>
                  <a:pt x="445821" y="1738"/>
                </a:moveTo>
                <a:lnTo>
                  <a:pt x="428846" y="1738"/>
                </a:lnTo>
                <a:lnTo>
                  <a:pt x="428846" y="111253"/>
                </a:lnTo>
                <a:lnTo>
                  <a:pt x="445821" y="111253"/>
                </a:lnTo>
                <a:lnTo>
                  <a:pt x="445821" y="1738"/>
                </a:lnTo>
                <a:close/>
              </a:path>
              <a:path w="2697479" h="146684">
                <a:moveTo>
                  <a:pt x="543167" y="18610"/>
                </a:moveTo>
                <a:lnTo>
                  <a:pt x="526295" y="18610"/>
                </a:lnTo>
                <a:lnTo>
                  <a:pt x="526295" y="144383"/>
                </a:lnTo>
                <a:lnTo>
                  <a:pt x="543167" y="144383"/>
                </a:lnTo>
                <a:lnTo>
                  <a:pt x="543167" y="18610"/>
                </a:lnTo>
                <a:close/>
              </a:path>
              <a:path w="2697479" h="146684">
                <a:moveTo>
                  <a:pt x="591636" y="1738"/>
                </a:moveTo>
                <a:lnTo>
                  <a:pt x="476497" y="1738"/>
                </a:lnTo>
                <a:lnTo>
                  <a:pt x="476497" y="18610"/>
                </a:lnTo>
                <a:lnTo>
                  <a:pt x="591636" y="18610"/>
                </a:lnTo>
                <a:lnTo>
                  <a:pt x="591636" y="1738"/>
                </a:lnTo>
                <a:close/>
              </a:path>
              <a:path w="2697479" h="146684">
                <a:moveTo>
                  <a:pt x="723238" y="1738"/>
                </a:moveTo>
                <a:lnTo>
                  <a:pt x="622108" y="1738"/>
                </a:lnTo>
                <a:lnTo>
                  <a:pt x="622108" y="144383"/>
                </a:lnTo>
                <a:lnTo>
                  <a:pt x="723238" y="144383"/>
                </a:lnTo>
                <a:lnTo>
                  <a:pt x="723238" y="127613"/>
                </a:lnTo>
                <a:lnTo>
                  <a:pt x="639082" y="127613"/>
                </a:lnTo>
                <a:lnTo>
                  <a:pt x="639082" y="81394"/>
                </a:lnTo>
                <a:lnTo>
                  <a:pt x="709740" y="81394"/>
                </a:lnTo>
                <a:lnTo>
                  <a:pt x="709740" y="64624"/>
                </a:lnTo>
                <a:lnTo>
                  <a:pt x="639082" y="64624"/>
                </a:lnTo>
                <a:lnTo>
                  <a:pt x="639082" y="18610"/>
                </a:lnTo>
                <a:lnTo>
                  <a:pt x="723238" y="18610"/>
                </a:lnTo>
                <a:lnTo>
                  <a:pt x="723238" y="1738"/>
                </a:lnTo>
                <a:close/>
              </a:path>
              <a:path w="2697479" h="146684">
                <a:moveTo>
                  <a:pt x="767003" y="99187"/>
                </a:moveTo>
                <a:lnTo>
                  <a:pt x="749824" y="99187"/>
                </a:lnTo>
                <a:lnTo>
                  <a:pt x="749578" y="105629"/>
                </a:lnTo>
                <a:lnTo>
                  <a:pt x="749503" y="107592"/>
                </a:lnTo>
                <a:lnTo>
                  <a:pt x="778161" y="141904"/>
                </a:lnTo>
                <a:lnTo>
                  <a:pt x="804121" y="146224"/>
                </a:lnTo>
                <a:lnTo>
                  <a:pt x="817843" y="145137"/>
                </a:lnTo>
                <a:lnTo>
                  <a:pt x="830068" y="141904"/>
                </a:lnTo>
                <a:lnTo>
                  <a:pt x="840645" y="136561"/>
                </a:lnTo>
                <a:lnTo>
                  <a:pt x="848815" y="129659"/>
                </a:lnTo>
                <a:lnTo>
                  <a:pt x="804121" y="129659"/>
                </a:lnTo>
                <a:lnTo>
                  <a:pt x="787105" y="127212"/>
                </a:lnTo>
                <a:lnTo>
                  <a:pt x="774672" y="120596"/>
                </a:lnTo>
                <a:lnTo>
                  <a:pt x="767683" y="110893"/>
                </a:lnTo>
                <a:lnTo>
                  <a:pt x="767003" y="99187"/>
                </a:lnTo>
                <a:close/>
              </a:path>
              <a:path w="2697479" h="146684">
                <a:moveTo>
                  <a:pt x="804121" y="0"/>
                </a:moveTo>
                <a:lnTo>
                  <a:pt x="758822" y="17076"/>
                </a:lnTo>
                <a:lnTo>
                  <a:pt x="749517" y="40901"/>
                </a:lnTo>
                <a:lnTo>
                  <a:pt x="750966" y="50726"/>
                </a:lnTo>
                <a:lnTo>
                  <a:pt x="786891" y="76243"/>
                </a:lnTo>
                <a:lnTo>
                  <a:pt x="805144" y="80474"/>
                </a:lnTo>
                <a:lnTo>
                  <a:pt x="822190" y="84994"/>
                </a:lnTo>
                <a:lnTo>
                  <a:pt x="833686" y="90482"/>
                </a:lnTo>
                <a:lnTo>
                  <a:pt x="840216" y="97255"/>
                </a:lnTo>
                <a:lnTo>
                  <a:pt x="842365" y="105629"/>
                </a:lnTo>
                <a:lnTo>
                  <a:pt x="839366" y="115078"/>
                </a:lnTo>
                <a:lnTo>
                  <a:pt x="833555" y="120596"/>
                </a:lnTo>
                <a:lnTo>
                  <a:pt x="831216" y="122755"/>
                </a:lnTo>
                <a:lnTo>
                  <a:pt x="819257" y="127802"/>
                </a:lnTo>
                <a:lnTo>
                  <a:pt x="804121" y="129659"/>
                </a:lnTo>
                <a:lnTo>
                  <a:pt x="848815" y="129659"/>
                </a:lnTo>
                <a:lnTo>
                  <a:pt x="858818" y="105629"/>
                </a:lnTo>
                <a:lnTo>
                  <a:pt x="857530" y="99187"/>
                </a:lnTo>
                <a:lnTo>
                  <a:pt x="830629" y="70368"/>
                </a:lnTo>
                <a:lnTo>
                  <a:pt x="798967" y="61779"/>
                </a:lnTo>
                <a:lnTo>
                  <a:pt x="792413" y="60215"/>
                </a:lnTo>
                <a:lnTo>
                  <a:pt x="765878" y="45298"/>
                </a:lnTo>
                <a:lnTo>
                  <a:pt x="765878" y="40901"/>
                </a:lnTo>
                <a:lnTo>
                  <a:pt x="768776" y="31393"/>
                </a:lnTo>
                <a:lnTo>
                  <a:pt x="776794" y="23735"/>
                </a:lnTo>
                <a:lnTo>
                  <a:pt x="788914" y="18627"/>
                </a:lnTo>
                <a:lnTo>
                  <a:pt x="804121" y="16769"/>
                </a:lnTo>
                <a:lnTo>
                  <a:pt x="849154" y="16769"/>
                </a:lnTo>
                <a:lnTo>
                  <a:pt x="840631" y="9663"/>
                </a:lnTo>
                <a:lnTo>
                  <a:pt x="830005" y="4320"/>
                </a:lnTo>
                <a:lnTo>
                  <a:pt x="817787" y="1086"/>
                </a:lnTo>
                <a:lnTo>
                  <a:pt x="804121" y="0"/>
                </a:lnTo>
                <a:close/>
              </a:path>
              <a:path w="2697479" h="146684">
                <a:moveTo>
                  <a:pt x="849154" y="16769"/>
                </a:moveTo>
                <a:lnTo>
                  <a:pt x="804121" y="16769"/>
                </a:lnTo>
                <a:lnTo>
                  <a:pt x="821051" y="19183"/>
                </a:lnTo>
                <a:lnTo>
                  <a:pt x="833264" y="25729"/>
                </a:lnTo>
                <a:lnTo>
                  <a:pt x="840185" y="35362"/>
                </a:lnTo>
                <a:lnTo>
                  <a:pt x="841240" y="47037"/>
                </a:lnTo>
                <a:lnTo>
                  <a:pt x="858419" y="47037"/>
                </a:lnTo>
                <a:lnTo>
                  <a:pt x="858665" y="40901"/>
                </a:lnTo>
                <a:lnTo>
                  <a:pt x="858754" y="38674"/>
                </a:lnTo>
                <a:lnTo>
                  <a:pt x="857446" y="31393"/>
                </a:lnTo>
                <a:lnTo>
                  <a:pt x="857345" y="30829"/>
                </a:lnTo>
                <a:lnTo>
                  <a:pt x="854307" y="23735"/>
                </a:lnTo>
                <a:lnTo>
                  <a:pt x="854248" y="23598"/>
                </a:lnTo>
                <a:lnTo>
                  <a:pt x="849522" y="17076"/>
                </a:lnTo>
                <a:lnTo>
                  <a:pt x="849154" y="16769"/>
                </a:lnTo>
                <a:close/>
              </a:path>
              <a:path w="2697479" h="146684">
                <a:moveTo>
                  <a:pt x="942779" y="18610"/>
                </a:moveTo>
                <a:lnTo>
                  <a:pt x="925907" y="18610"/>
                </a:lnTo>
                <a:lnTo>
                  <a:pt x="925907" y="144383"/>
                </a:lnTo>
                <a:lnTo>
                  <a:pt x="942779" y="144383"/>
                </a:lnTo>
                <a:lnTo>
                  <a:pt x="942779" y="18610"/>
                </a:lnTo>
                <a:close/>
              </a:path>
              <a:path w="2697479" h="146684">
                <a:moveTo>
                  <a:pt x="991247" y="1738"/>
                </a:moveTo>
                <a:lnTo>
                  <a:pt x="876109" y="1738"/>
                </a:lnTo>
                <a:lnTo>
                  <a:pt x="876109" y="18610"/>
                </a:lnTo>
                <a:lnTo>
                  <a:pt x="991247" y="18610"/>
                </a:lnTo>
                <a:lnTo>
                  <a:pt x="991247" y="1738"/>
                </a:lnTo>
                <a:close/>
              </a:path>
              <a:path w="2697479" h="146684">
                <a:moveTo>
                  <a:pt x="1075096" y="204"/>
                </a:moveTo>
                <a:lnTo>
                  <a:pt x="1035351" y="12283"/>
                </a:lnTo>
                <a:lnTo>
                  <a:pt x="1008902" y="45541"/>
                </a:lnTo>
                <a:lnTo>
                  <a:pt x="1003732" y="73009"/>
                </a:lnTo>
                <a:lnTo>
                  <a:pt x="1008819" y="100375"/>
                </a:lnTo>
                <a:lnTo>
                  <a:pt x="1035193" y="133677"/>
                </a:lnTo>
                <a:lnTo>
                  <a:pt x="1075096" y="145712"/>
                </a:lnTo>
                <a:lnTo>
                  <a:pt x="1103057" y="140076"/>
                </a:lnTo>
                <a:lnTo>
                  <a:pt x="1119809" y="128636"/>
                </a:lnTo>
                <a:lnTo>
                  <a:pt x="1075096" y="128636"/>
                </a:lnTo>
                <a:lnTo>
                  <a:pt x="1053870" y="124388"/>
                </a:lnTo>
                <a:lnTo>
                  <a:pt x="1053718" y="124388"/>
                </a:lnTo>
                <a:lnTo>
                  <a:pt x="1036561" y="112671"/>
                </a:lnTo>
                <a:lnTo>
                  <a:pt x="1029210" y="101538"/>
                </a:lnTo>
                <a:lnTo>
                  <a:pt x="1024967" y="95031"/>
                </a:lnTo>
                <a:lnTo>
                  <a:pt x="1024883" y="94901"/>
                </a:lnTo>
                <a:lnTo>
                  <a:pt x="1020697" y="73009"/>
                </a:lnTo>
                <a:lnTo>
                  <a:pt x="1024866" y="51144"/>
                </a:lnTo>
                <a:lnTo>
                  <a:pt x="1028473" y="45541"/>
                </a:lnTo>
                <a:lnTo>
                  <a:pt x="1036343" y="33450"/>
                </a:lnTo>
                <a:lnTo>
                  <a:pt x="1053613" y="21602"/>
                </a:lnTo>
                <a:lnTo>
                  <a:pt x="1054413" y="21422"/>
                </a:lnTo>
                <a:lnTo>
                  <a:pt x="1075096" y="17281"/>
                </a:lnTo>
                <a:lnTo>
                  <a:pt x="1119496" y="17281"/>
                </a:lnTo>
                <a:lnTo>
                  <a:pt x="1102884" y="5886"/>
                </a:lnTo>
                <a:lnTo>
                  <a:pt x="1075096" y="204"/>
                </a:lnTo>
                <a:close/>
              </a:path>
              <a:path w="2697479" h="146684">
                <a:moveTo>
                  <a:pt x="1119496" y="17281"/>
                </a:moveTo>
                <a:lnTo>
                  <a:pt x="1075096" y="17281"/>
                </a:lnTo>
                <a:lnTo>
                  <a:pt x="1096361" y="21602"/>
                </a:lnTo>
                <a:lnTo>
                  <a:pt x="1113531" y="33450"/>
                </a:lnTo>
                <a:lnTo>
                  <a:pt x="1125008" y="51144"/>
                </a:lnTo>
                <a:lnTo>
                  <a:pt x="1129189" y="73009"/>
                </a:lnTo>
                <a:lnTo>
                  <a:pt x="1125075" y="94901"/>
                </a:lnTo>
                <a:lnTo>
                  <a:pt x="1125051" y="95031"/>
                </a:lnTo>
                <a:lnTo>
                  <a:pt x="1113646" y="112671"/>
                </a:lnTo>
                <a:lnTo>
                  <a:pt x="1096490" y="124388"/>
                </a:lnTo>
                <a:lnTo>
                  <a:pt x="1075096" y="128636"/>
                </a:lnTo>
                <a:lnTo>
                  <a:pt x="1119809" y="128636"/>
                </a:lnTo>
                <a:lnTo>
                  <a:pt x="1125687" y="124622"/>
                </a:lnTo>
                <a:lnTo>
                  <a:pt x="1140840" y="101538"/>
                </a:lnTo>
                <a:lnTo>
                  <a:pt x="1146368" y="73009"/>
                </a:lnTo>
                <a:lnTo>
                  <a:pt x="1140782" y="44551"/>
                </a:lnTo>
                <a:lnTo>
                  <a:pt x="1125653" y="21602"/>
                </a:lnTo>
                <a:lnTo>
                  <a:pt x="1125533" y="21422"/>
                </a:lnTo>
                <a:lnTo>
                  <a:pt x="1119496" y="17281"/>
                </a:lnTo>
                <a:close/>
              </a:path>
              <a:path w="2697479" h="146684">
                <a:moveTo>
                  <a:pt x="1286764" y="18610"/>
                </a:moveTo>
                <a:lnTo>
                  <a:pt x="1269892" y="18610"/>
                </a:lnTo>
                <a:lnTo>
                  <a:pt x="1269892" y="144383"/>
                </a:lnTo>
                <a:lnTo>
                  <a:pt x="1286764" y="144383"/>
                </a:lnTo>
                <a:lnTo>
                  <a:pt x="1286764" y="18610"/>
                </a:lnTo>
                <a:close/>
              </a:path>
              <a:path w="2697479" h="146684">
                <a:moveTo>
                  <a:pt x="1335232" y="1738"/>
                </a:moveTo>
                <a:lnTo>
                  <a:pt x="1220094" y="1738"/>
                </a:lnTo>
                <a:lnTo>
                  <a:pt x="1220094" y="18610"/>
                </a:lnTo>
                <a:lnTo>
                  <a:pt x="1335232" y="18610"/>
                </a:lnTo>
                <a:lnTo>
                  <a:pt x="1335232" y="1738"/>
                </a:lnTo>
                <a:close/>
              </a:path>
              <a:path w="2697479" h="146684">
                <a:moveTo>
                  <a:pt x="1466834" y="1738"/>
                </a:moveTo>
                <a:lnTo>
                  <a:pt x="1365704" y="1738"/>
                </a:lnTo>
                <a:lnTo>
                  <a:pt x="1365704" y="144383"/>
                </a:lnTo>
                <a:lnTo>
                  <a:pt x="1466834" y="144383"/>
                </a:lnTo>
                <a:lnTo>
                  <a:pt x="1466834" y="127613"/>
                </a:lnTo>
                <a:lnTo>
                  <a:pt x="1382679" y="127613"/>
                </a:lnTo>
                <a:lnTo>
                  <a:pt x="1382679" y="81394"/>
                </a:lnTo>
                <a:lnTo>
                  <a:pt x="1453337" y="81394"/>
                </a:lnTo>
                <a:lnTo>
                  <a:pt x="1453337" y="64624"/>
                </a:lnTo>
                <a:lnTo>
                  <a:pt x="1382679" y="64624"/>
                </a:lnTo>
                <a:lnTo>
                  <a:pt x="1382679" y="18610"/>
                </a:lnTo>
                <a:lnTo>
                  <a:pt x="1466834" y="18610"/>
                </a:lnTo>
                <a:lnTo>
                  <a:pt x="1466834" y="1738"/>
                </a:lnTo>
                <a:close/>
              </a:path>
              <a:path w="2697479" h="146684">
                <a:moveTo>
                  <a:pt x="1560500" y="1738"/>
                </a:moveTo>
                <a:lnTo>
                  <a:pt x="1500272" y="1738"/>
                </a:lnTo>
                <a:lnTo>
                  <a:pt x="1500272" y="144383"/>
                </a:lnTo>
                <a:lnTo>
                  <a:pt x="1517246" y="144383"/>
                </a:lnTo>
                <a:lnTo>
                  <a:pt x="1517246" y="89166"/>
                </a:lnTo>
                <a:lnTo>
                  <a:pt x="1573396" y="89166"/>
                </a:lnTo>
                <a:lnTo>
                  <a:pt x="1572463" y="87734"/>
                </a:lnTo>
                <a:lnTo>
                  <a:pt x="1585447" y="82228"/>
                </a:lnTo>
                <a:lnTo>
                  <a:pt x="1595266" y="72984"/>
                </a:lnTo>
                <a:lnTo>
                  <a:pt x="1595611" y="72294"/>
                </a:lnTo>
                <a:lnTo>
                  <a:pt x="1517246" y="72294"/>
                </a:lnTo>
                <a:lnTo>
                  <a:pt x="1517246" y="18610"/>
                </a:lnTo>
                <a:lnTo>
                  <a:pt x="1594827" y="18610"/>
                </a:lnTo>
                <a:lnTo>
                  <a:pt x="1591777" y="13804"/>
                </a:lnTo>
                <a:lnTo>
                  <a:pt x="1578156" y="4895"/>
                </a:lnTo>
                <a:lnTo>
                  <a:pt x="1560500" y="1738"/>
                </a:lnTo>
                <a:close/>
              </a:path>
              <a:path w="2697479" h="146684">
                <a:moveTo>
                  <a:pt x="1573396" y="89166"/>
                </a:moveTo>
                <a:lnTo>
                  <a:pt x="1552830" y="89166"/>
                </a:lnTo>
                <a:lnTo>
                  <a:pt x="1589233" y="144383"/>
                </a:lnTo>
                <a:lnTo>
                  <a:pt x="1609377" y="144383"/>
                </a:lnTo>
                <a:lnTo>
                  <a:pt x="1573396" y="89166"/>
                </a:lnTo>
                <a:close/>
              </a:path>
              <a:path w="2697479" h="146684">
                <a:moveTo>
                  <a:pt x="1594827" y="18610"/>
                </a:moveTo>
                <a:lnTo>
                  <a:pt x="1560500" y="18610"/>
                </a:lnTo>
                <a:lnTo>
                  <a:pt x="1571465" y="20452"/>
                </a:lnTo>
                <a:lnTo>
                  <a:pt x="1579736" y="25755"/>
                </a:lnTo>
                <a:lnTo>
                  <a:pt x="1584959" y="34183"/>
                </a:lnTo>
                <a:lnTo>
                  <a:pt x="1586762" y="45503"/>
                </a:lnTo>
                <a:lnTo>
                  <a:pt x="1584959" y="56634"/>
                </a:lnTo>
                <a:lnTo>
                  <a:pt x="1579736" y="65097"/>
                </a:lnTo>
                <a:lnTo>
                  <a:pt x="1571465" y="70435"/>
                </a:lnTo>
                <a:lnTo>
                  <a:pt x="1560500" y="72294"/>
                </a:lnTo>
                <a:lnTo>
                  <a:pt x="1595611" y="72294"/>
                </a:lnTo>
                <a:lnTo>
                  <a:pt x="1601481" y="60557"/>
                </a:lnTo>
                <a:lnTo>
                  <a:pt x="1603651" y="45503"/>
                </a:lnTo>
                <a:lnTo>
                  <a:pt x="1600547" y="27621"/>
                </a:lnTo>
                <a:lnTo>
                  <a:pt x="1594827" y="18610"/>
                </a:lnTo>
                <a:close/>
              </a:path>
              <a:path w="2697479" h="146684">
                <a:moveTo>
                  <a:pt x="1696907" y="1738"/>
                </a:moveTo>
                <a:lnTo>
                  <a:pt x="1636679" y="1738"/>
                </a:lnTo>
                <a:lnTo>
                  <a:pt x="1636679" y="144383"/>
                </a:lnTo>
                <a:lnTo>
                  <a:pt x="1653654" y="144383"/>
                </a:lnTo>
                <a:lnTo>
                  <a:pt x="1653654" y="89166"/>
                </a:lnTo>
                <a:lnTo>
                  <a:pt x="1709804" y="89166"/>
                </a:lnTo>
                <a:lnTo>
                  <a:pt x="1708871" y="87734"/>
                </a:lnTo>
                <a:lnTo>
                  <a:pt x="1721854" y="82228"/>
                </a:lnTo>
                <a:lnTo>
                  <a:pt x="1731674" y="72984"/>
                </a:lnTo>
                <a:lnTo>
                  <a:pt x="1732019" y="72294"/>
                </a:lnTo>
                <a:lnTo>
                  <a:pt x="1653654" y="72294"/>
                </a:lnTo>
                <a:lnTo>
                  <a:pt x="1653654" y="18610"/>
                </a:lnTo>
                <a:lnTo>
                  <a:pt x="1731235" y="18610"/>
                </a:lnTo>
                <a:lnTo>
                  <a:pt x="1728185" y="13804"/>
                </a:lnTo>
                <a:lnTo>
                  <a:pt x="1714564" y="4895"/>
                </a:lnTo>
                <a:lnTo>
                  <a:pt x="1696907" y="1738"/>
                </a:lnTo>
                <a:close/>
              </a:path>
              <a:path w="2697479" h="146684">
                <a:moveTo>
                  <a:pt x="1709804" y="89166"/>
                </a:moveTo>
                <a:lnTo>
                  <a:pt x="1689238" y="89166"/>
                </a:lnTo>
                <a:lnTo>
                  <a:pt x="1725641" y="144383"/>
                </a:lnTo>
                <a:lnTo>
                  <a:pt x="1745785" y="144383"/>
                </a:lnTo>
                <a:lnTo>
                  <a:pt x="1709804" y="89166"/>
                </a:lnTo>
                <a:close/>
              </a:path>
              <a:path w="2697479" h="146684">
                <a:moveTo>
                  <a:pt x="1731235" y="18610"/>
                </a:moveTo>
                <a:lnTo>
                  <a:pt x="1696907" y="18610"/>
                </a:lnTo>
                <a:lnTo>
                  <a:pt x="1707873" y="20452"/>
                </a:lnTo>
                <a:lnTo>
                  <a:pt x="1716144" y="25755"/>
                </a:lnTo>
                <a:lnTo>
                  <a:pt x="1721367" y="34183"/>
                </a:lnTo>
                <a:lnTo>
                  <a:pt x="1723170" y="45503"/>
                </a:lnTo>
                <a:lnTo>
                  <a:pt x="1721367" y="56634"/>
                </a:lnTo>
                <a:lnTo>
                  <a:pt x="1716144" y="65097"/>
                </a:lnTo>
                <a:lnTo>
                  <a:pt x="1707873" y="70435"/>
                </a:lnTo>
                <a:lnTo>
                  <a:pt x="1696907" y="72294"/>
                </a:lnTo>
                <a:lnTo>
                  <a:pt x="1732019" y="72294"/>
                </a:lnTo>
                <a:lnTo>
                  <a:pt x="1737889" y="60557"/>
                </a:lnTo>
                <a:lnTo>
                  <a:pt x="1740059" y="45503"/>
                </a:lnTo>
                <a:lnTo>
                  <a:pt x="1736955" y="27621"/>
                </a:lnTo>
                <a:lnTo>
                  <a:pt x="1731235" y="18610"/>
                </a:lnTo>
                <a:close/>
              </a:path>
              <a:path w="2697479" h="146684">
                <a:moveTo>
                  <a:pt x="1790061" y="1738"/>
                </a:moveTo>
                <a:lnTo>
                  <a:pt x="1773087" y="1738"/>
                </a:lnTo>
                <a:lnTo>
                  <a:pt x="1773087" y="144383"/>
                </a:lnTo>
                <a:lnTo>
                  <a:pt x="1790061" y="144383"/>
                </a:lnTo>
                <a:lnTo>
                  <a:pt x="1790061" y="1738"/>
                </a:lnTo>
                <a:close/>
              </a:path>
              <a:path w="2697479" h="146684">
                <a:moveTo>
                  <a:pt x="1887408" y="18610"/>
                </a:moveTo>
                <a:lnTo>
                  <a:pt x="1870536" y="18610"/>
                </a:lnTo>
                <a:lnTo>
                  <a:pt x="1870536" y="144383"/>
                </a:lnTo>
                <a:lnTo>
                  <a:pt x="1887408" y="144383"/>
                </a:lnTo>
                <a:lnTo>
                  <a:pt x="1887408" y="18610"/>
                </a:lnTo>
                <a:close/>
              </a:path>
              <a:path w="2697479" h="146684">
                <a:moveTo>
                  <a:pt x="1935877" y="1738"/>
                </a:moveTo>
                <a:lnTo>
                  <a:pt x="1820738" y="1738"/>
                </a:lnTo>
                <a:lnTo>
                  <a:pt x="1820738" y="18610"/>
                </a:lnTo>
                <a:lnTo>
                  <a:pt x="1935877" y="18610"/>
                </a:lnTo>
                <a:lnTo>
                  <a:pt x="1935877" y="1738"/>
                </a:lnTo>
                <a:close/>
              </a:path>
              <a:path w="2697479" h="146684">
                <a:moveTo>
                  <a:pt x="2019726" y="204"/>
                </a:moveTo>
                <a:lnTo>
                  <a:pt x="1979980" y="12283"/>
                </a:lnTo>
                <a:lnTo>
                  <a:pt x="1953532" y="45541"/>
                </a:lnTo>
                <a:lnTo>
                  <a:pt x="1948361" y="73009"/>
                </a:lnTo>
                <a:lnTo>
                  <a:pt x="1953449" y="100375"/>
                </a:lnTo>
                <a:lnTo>
                  <a:pt x="1979822" y="133677"/>
                </a:lnTo>
                <a:lnTo>
                  <a:pt x="2019726" y="145712"/>
                </a:lnTo>
                <a:lnTo>
                  <a:pt x="2047686" y="140076"/>
                </a:lnTo>
                <a:lnTo>
                  <a:pt x="2064439" y="128636"/>
                </a:lnTo>
                <a:lnTo>
                  <a:pt x="2019726" y="128636"/>
                </a:lnTo>
                <a:lnTo>
                  <a:pt x="1998500" y="124388"/>
                </a:lnTo>
                <a:lnTo>
                  <a:pt x="1998347" y="124388"/>
                </a:lnTo>
                <a:lnTo>
                  <a:pt x="1981191" y="112671"/>
                </a:lnTo>
                <a:lnTo>
                  <a:pt x="1973839" y="101538"/>
                </a:lnTo>
                <a:lnTo>
                  <a:pt x="1969597" y="95031"/>
                </a:lnTo>
                <a:lnTo>
                  <a:pt x="1969512" y="94901"/>
                </a:lnTo>
                <a:lnTo>
                  <a:pt x="1965326" y="73009"/>
                </a:lnTo>
                <a:lnTo>
                  <a:pt x="1969496" y="51144"/>
                </a:lnTo>
                <a:lnTo>
                  <a:pt x="1998242" y="21602"/>
                </a:lnTo>
                <a:lnTo>
                  <a:pt x="2019726" y="17281"/>
                </a:lnTo>
                <a:lnTo>
                  <a:pt x="2064125" y="17281"/>
                </a:lnTo>
                <a:lnTo>
                  <a:pt x="2047513" y="5886"/>
                </a:lnTo>
                <a:lnTo>
                  <a:pt x="2019726" y="204"/>
                </a:lnTo>
                <a:close/>
              </a:path>
              <a:path w="2697479" h="146684">
                <a:moveTo>
                  <a:pt x="2064125" y="17281"/>
                </a:moveTo>
                <a:lnTo>
                  <a:pt x="2019726" y="17281"/>
                </a:lnTo>
                <a:lnTo>
                  <a:pt x="2040990" y="21602"/>
                </a:lnTo>
                <a:lnTo>
                  <a:pt x="2058161" y="33450"/>
                </a:lnTo>
                <a:lnTo>
                  <a:pt x="2069637" y="51144"/>
                </a:lnTo>
                <a:lnTo>
                  <a:pt x="2073818" y="73009"/>
                </a:lnTo>
                <a:lnTo>
                  <a:pt x="2069705" y="94901"/>
                </a:lnTo>
                <a:lnTo>
                  <a:pt x="2069680" y="95031"/>
                </a:lnTo>
                <a:lnTo>
                  <a:pt x="2058276" y="112671"/>
                </a:lnTo>
                <a:lnTo>
                  <a:pt x="2041119" y="124388"/>
                </a:lnTo>
                <a:lnTo>
                  <a:pt x="2019726" y="128636"/>
                </a:lnTo>
                <a:lnTo>
                  <a:pt x="2064439" y="128636"/>
                </a:lnTo>
                <a:lnTo>
                  <a:pt x="2070316" y="124622"/>
                </a:lnTo>
                <a:lnTo>
                  <a:pt x="2085469" y="101538"/>
                </a:lnTo>
                <a:lnTo>
                  <a:pt x="2090997" y="73009"/>
                </a:lnTo>
                <a:lnTo>
                  <a:pt x="2085412" y="44551"/>
                </a:lnTo>
                <a:lnTo>
                  <a:pt x="2070282" y="21602"/>
                </a:lnTo>
                <a:lnTo>
                  <a:pt x="2070163" y="21422"/>
                </a:lnTo>
                <a:lnTo>
                  <a:pt x="2064125" y="17281"/>
                </a:lnTo>
                <a:close/>
              </a:path>
              <a:path w="2697479" h="146684">
                <a:moveTo>
                  <a:pt x="2184253" y="1738"/>
                </a:moveTo>
                <a:lnTo>
                  <a:pt x="2124025" y="1738"/>
                </a:lnTo>
                <a:lnTo>
                  <a:pt x="2124025" y="144383"/>
                </a:lnTo>
                <a:lnTo>
                  <a:pt x="2141000" y="144383"/>
                </a:lnTo>
                <a:lnTo>
                  <a:pt x="2141000" y="89166"/>
                </a:lnTo>
                <a:lnTo>
                  <a:pt x="2197150" y="89166"/>
                </a:lnTo>
                <a:lnTo>
                  <a:pt x="2196217" y="87734"/>
                </a:lnTo>
                <a:lnTo>
                  <a:pt x="2209200" y="82228"/>
                </a:lnTo>
                <a:lnTo>
                  <a:pt x="2219020" y="72984"/>
                </a:lnTo>
                <a:lnTo>
                  <a:pt x="2219365" y="72294"/>
                </a:lnTo>
                <a:lnTo>
                  <a:pt x="2141000" y="72294"/>
                </a:lnTo>
                <a:lnTo>
                  <a:pt x="2141000" y="18610"/>
                </a:lnTo>
                <a:lnTo>
                  <a:pt x="2218581" y="18610"/>
                </a:lnTo>
                <a:lnTo>
                  <a:pt x="2215531" y="13804"/>
                </a:lnTo>
                <a:lnTo>
                  <a:pt x="2201910" y="4895"/>
                </a:lnTo>
                <a:lnTo>
                  <a:pt x="2184253" y="1738"/>
                </a:lnTo>
                <a:close/>
              </a:path>
              <a:path w="2697479" h="146684">
                <a:moveTo>
                  <a:pt x="2197150" y="89166"/>
                </a:moveTo>
                <a:lnTo>
                  <a:pt x="2176584" y="89166"/>
                </a:lnTo>
                <a:lnTo>
                  <a:pt x="2212987" y="144383"/>
                </a:lnTo>
                <a:lnTo>
                  <a:pt x="2233131" y="144383"/>
                </a:lnTo>
                <a:lnTo>
                  <a:pt x="2197150" y="89166"/>
                </a:lnTo>
                <a:close/>
              </a:path>
              <a:path w="2697479" h="146684">
                <a:moveTo>
                  <a:pt x="2218581" y="18610"/>
                </a:moveTo>
                <a:lnTo>
                  <a:pt x="2184253" y="18610"/>
                </a:lnTo>
                <a:lnTo>
                  <a:pt x="2195219" y="20452"/>
                </a:lnTo>
                <a:lnTo>
                  <a:pt x="2203490" y="25755"/>
                </a:lnTo>
                <a:lnTo>
                  <a:pt x="2208713" y="34183"/>
                </a:lnTo>
                <a:lnTo>
                  <a:pt x="2210516" y="45503"/>
                </a:lnTo>
                <a:lnTo>
                  <a:pt x="2208713" y="56634"/>
                </a:lnTo>
                <a:lnTo>
                  <a:pt x="2203490" y="65097"/>
                </a:lnTo>
                <a:lnTo>
                  <a:pt x="2195219" y="70435"/>
                </a:lnTo>
                <a:lnTo>
                  <a:pt x="2184253" y="72294"/>
                </a:lnTo>
                <a:lnTo>
                  <a:pt x="2219365" y="72294"/>
                </a:lnTo>
                <a:lnTo>
                  <a:pt x="2225235" y="60557"/>
                </a:lnTo>
                <a:lnTo>
                  <a:pt x="2227405" y="45503"/>
                </a:lnTo>
                <a:lnTo>
                  <a:pt x="2224301" y="27621"/>
                </a:lnTo>
                <a:lnTo>
                  <a:pt x="2218581" y="18610"/>
                </a:lnTo>
                <a:close/>
              </a:path>
              <a:path w="2697479" h="146684">
                <a:moveTo>
                  <a:pt x="2277408" y="1738"/>
                </a:moveTo>
                <a:lnTo>
                  <a:pt x="2260433" y="1738"/>
                </a:lnTo>
                <a:lnTo>
                  <a:pt x="2260433" y="144383"/>
                </a:lnTo>
                <a:lnTo>
                  <a:pt x="2277408" y="144383"/>
                </a:lnTo>
                <a:lnTo>
                  <a:pt x="2277408" y="1738"/>
                </a:lnTo>
                <a:close/>
              </a:path>
              <a:path w="2697479" h="146684">
                <a:moveTo>
                  <a:pt x="2378333" y="1738"/>
                </a:moveTo>
                <a:lnTo>
                  <a:pt x="2367903" y="1738"/>
                </a:lnTo>
                <a:lnTo>
                  <a:pt x="2302358" y="144383"/>
                </a:lnTo>
                <a:lnTo>
                  <a:pt x="2320866" y="144383"/>
                </a:lnTo>
                <a:lnTo>
                  <a:pt x="2340294" y="102561"/>
                </a:lnTo>
                <a:lnTo>
                  <a:pt x="2424661" y="102561"/>
                </a:lnTo>
                <a:lnTo>
                  <a:pt x="2416908" y="85689"/>
                </a:lnTo>
                <a:lnTo>
                  <a:pt x="2347963" y="85689"/>
                </a:lnTo>
                <a:lnTo>
                  <a:pt x="2373118" y="30983"/>
                </a:lnTo>
                <a:lnTo>
                  <a:pt x="2391771" y="30983"/>
                </a:lnTo>
                <a:lnTo>
                  <a:pt x="2378333" y="1738"/>
                </a:lnTo>
                <a:close/>
              </a:path>
              <a:path w="2697479" h="146684">
                <a:moveTo>
                  <a:pt x="2424661" y="102561"/>
                </a:moveTo>
                <a:lnTo>
                  <a:pt x="2405942" y="102561"/>
                </a:lnTo>
                <a:lnTo>
                  <a:pt x="2425370" y="144383"/>
                </a:lnTo>
                <a:lnTo>
                  <a:pt x="2443878" y="144383"/>
                </a:lnTo>
                <a:lnTo>
                  <a:pt x="2424661" y="102561"/>
                </a:lnTo>
                <a:close/>
              </a:path>
              <a:path w="2697479" h="146684">
                <a:moveTo>
                  <a:pt x="2391771" y="30983"/>
                </a:moveTo>
                <a:lnTo>
                  <a:pt x="2373118" y="30983"/>
                </a:lnTo>
                <a:lnTo>
                  <a:pt x="2398273" y="85689"/>
                </a:lnTo>
                <a:lnTo>
                  <a:pt x="2416908" y="85689"/>
                </a:lnTo>
                <a:lnTo>
                  <a:pt x="2391771" y="30983"/>
                </a:lnTo>
                <a:close/>
              </a:path>
              <a:path w="2697479" h="146684">
                <a:moveTo>
                  <a:pt x="2480894" y="1738"/>
                </a:moveTo>
                <a:lnTo>
                  <a:pt x="2463920" y="1738"/>
                </a:lnTo>
                <a:lnTo>
                  <a:pt x="2463920" y="144383"/>
                </a:lnTo>
                <a:lnTo>
                  <a:pt x="2565050" y="144383"/>
                </a:lnTo>
                <a:lnTo>
                  <a:pt x="2565050" y="127613"/>
                </a:lnTo>
                <a:lnTo>
                  <a:pt x="2480894" y="127613"/>
                </a:lnTo>
                <a:lnTo>
                  <a:pt x="2480894" y="1738"/>
                </a:lnTo>
                <a:close/>
              </a:path>
              <a:path w="2697479" h="146684">
                <a:moveTo>
                  <a:pt x="2696959" y="1738"/>
                </a:moveTo>
                <a:lnTo>
                  <a:pt x="2595829" y="1738"/>
                </a:lnTo>
                <a:lnTo>
                  <a:pt x="2595829" y="144383"/>
                </a:lnTo>
                <a:lnTo>
                  <a:pt x="2696959" y="144383"/>
                </a:lnTo>
                <a:lnTo>
                  <a:pt x="2696959" y="127613"/>
                </a:lnTo>
                <a:lnTo>
                  <a:pt x="2612803" y="127613"/>
                </a:lnTo>
                <a:lnTo>
                  <a:pt x="2612803" y="81394"/>
                </a:lnTo>
                <a:lnTo>
                  <a:pt x="2683461" y="81394"/>
                </a:lnTo>
                <a:lnTo>
                  <a:pt x="2683461" y="64624"/>
                </a:lnTo>
                <a:lnTo>
                  <a:pt x="2612803" y="64624"/>
                </a:lnTo>
                <a:lnTo>
                  <a:pt x="2612803" y="18610"/>
                </a:lnTo>
                <a:lnTo>
                  <a:pt x="2696959" y="18610"/>
                </a:lnTo>
                <a:lnTo>
                  <a:pt x="2696959" y="1738"/>
                </a:lnTo>
                <a:close/>
              </a:path>
            </a:pathLst>
          </a:custGeom>
          <a:solidFill>
            <a:srgbClr val="000000"/>
          </a:solidFill>
        </p:spPr>
        <p:txBody>
          <a:bodyPr wrap="square" lIns="0" tIns="0" rIns="0" bIns="0" rtlCol="0"/>
          <a:lstStyle/>
          <a:p>
            <a:endParaRPr sz="641"/>
          </a:p>
        </p:txBody>
      </p:sp>
      <p:pic>
        <p:nvPicPr>
          <p:cNvPr id="26" name="object 26"/>
          <p:cNvPicPr/>
          <p:nvPr/>
        </p:nvPicPr>
        <p:blipFill>
          <a:blip r:embed="rId4" cstate="print"/>
          <a:stretch>
            <a:fillRect/>
          </a:stretch>
        </p:blipFill>
        <p:spPr>
          <a:xfrm>
            <a:off x="594334" y="4794548"/>
            <a:ext cx="1621675" cy="72232"/>
          </a:xfrm>
          <a:prstGeom prst="rect">
            <a:avLst/>
          </a:prstGeom>
        </p:spPr>
      </p:pic>
      <p:pic>
        <p:nvPicPr>
          <p:cNvPr id="27" name="object 27"/>
          <p:cNvPicPr/>
          <p:nvPr/>
        </p:nvPicPr>
        <p:blipFill>
          <a:blip r:embed="rId5" cstate="print"/>
          <a:stretch>
            <a:fillRect/>
          </a:stretch>
        </p:blipFill>
        <p:spPr>
          <a:xfrm>
            <a:off x="2754910" y="4794548"/>
            <a:ext cx="2101674" cy="80233"/>
          </a:xfrm>
          <a:prstGeom prst="rect">
            <a:avLst/>
          </a:prstGeom>
        </p:spPr>
      </p:pic>
      <p:sp>
        <p:nvSpPr>
          <p:cNvPr id="28" name="object 28"/>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170" y="81589"/>
                </a:lnTo>
                <a:lnTo>
                  <a:pt x="373259" y="88458"/>
                </a:lnTo>
                <a:lnTo>
                  <a:pt x="374954" y="98894"/>
                </a:lnTo>
                <a:lnTo>
                  <a:pt x="383437" y="113944"/>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8"/>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29" name="object 29"/>
          <p:cNvPicPr/>
          <p:nvPr/>
        </p:nvPicPr>
        <p:blipFill>
          <a:blip r:embed="rId6" cstate="print"/>
          <a:stretch>
            <a:fillRect/>
          </a:stretch>
        </p:blipFill>
        <p:spPr>
          <a:xfrm>
            <a:off x="8620526" y="4829674"/>
            <a:ext cx="41450" cy="56308"/>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47700" y="430158"/>
            <a:ext cx="409227" cy="65268"/>
          </a:xfrm>
          <a:custGeom>
            <a:avLst/>
            <a:gdLst/>
            <a:ahLst/>
            <a:cxnLst/>
            <a:rect l="l" t="t" r="r" b="b"/>
            <a:pathLst>
              <a:path w="899794" h="143509">
                <a:moveTo>
                  <a:pt x="103584" y="0"/>
                </a:moveTo>
                <a:lnTo>
                  <a:pt x="0" y="0"/>
                </a:lnTo>
                <a:lnTo>
                  <a:pt x="0" y="143156"/>
                </a:lnTo>
                <a:lnTo>
                  <a:pt x="103584" y="143156"/>
                </a:lnTo>
                <a:lnTo>
                  <a:pt x="103584" y="118615"/>
                </a:lnTo>
                <a:lnTo>
                  <a:pt x="24234" y="118615"/>
                </a:lnTo>
                <a:lnTo>
                  <a:pt x="24234" y="83746"/>
                </a:lnTo>
                <a:lnTo>
                  <a:pt x="91006" y="83746"/>
                </a:lnTo>
                <a:lnTo>
                  <a:pt x="91006" y="59307"/>
                </a:lnTo>
                <a:lnTo>
                  <a:pt x="24234" y="59307"/>
                </a:lnTo>
                <a:lnTo>
                  <a:pt x="24234" y="24745"/>
                </a:lnTo>
                <a:lnTo>
                  <a:pt x="103584" y="24745"/>
                </a:lnTo>
                <a:lnTo>
                  <a:pt x="103584" y="0"/>
                </a:lnTo>
                <a:close/>
              </a:path>
              <a:path w="899794" h="143509">
                <a:moveTo>
                  <a:pt x="148167" y="0"/>
                </a:moveTo>
                <a:lnTo>
                  <a:pt x="121274" y="0"/>
                </a:lnTo>
                <a:lnTo>
                  <a:pt x="187023" y="143156"/>
                </a:lnTo>
                <a:lnTo>
                  <a:pt x="202259" y="143156"/>
                </a:lnTo>
                <a:lnTo>
                  <a:pt x="221562" y="101129"/>
                </a:lnTo>
                <a:lnTo>
                  <a:pt x="194590" y="101129"/>
                </a:lnTo>
                <a:lnTo>
                  <a:pt x="148167" y="0"/>
                </a:lnTo>
                <a:close/>
              </a:path>
              <a:path w="899794" h="143509">
                <a:moveTo>
                  <a:pt x="268009" y="0"/>
                </a:moveTo>
                <a:lnTo>
                  <a:pt x="241116" y="0"/>
                </a:lnTo>
                <a:lnTo>
                  <a:pt x="194590" y="101129"/>
                </a:lnTo>
                <a:lnTo>
                  <a:pt x="221562" y="101129"/>
                </a:lnTo>
                <a:lnTo>
                  <a:pt x="268009" y="0"/>
                </a:lnTo>
                <a:close/>
              </a:path>
              <a:path w="899794" h="143509">
                <a:moveTo>
                  <a:pt x="396646" y="0"/>
                </a:moveTo>
                <a:lnTo>
                  <a:pt x="293062" y="0"/>
                </a:lnTo>
                <a:lnTo>
                  <a:pt x="293062" y="143156"/>
                </a:lnTo>
                <a:lnTo>
                  <a:pt x="396646" y="143156"/>
                </a:lnTo>
                <a:lnTo>
                  <a:pt x="396646" y="118615"/>
                </a:lnTo>
                <a:lnTo>
                  <a:pt x="317296" y="118615"/>
                </a:lnTo>
                <a:lnTo>
                  <a:pt x="317296" y="83746"/>
                </a:lnTo>
                <a:lnTo>
                  <a:pt x="384068" y="83746"/>
                </a:lnTo>
                <a:lnTo>
                  <a:pt x="384068" y="59307"/>
                </a:lnTo>
                <a:lnTo>
                  <a:pt x="317296" y="59307"/>
                </a:lnTo>
                <a:lnTo>
                  <a:pt x="317296" y="24745"/>
                </a:lnTo>
                <a:lnTo>
                  <a:pt x="396646" y="24745"/>
                </a:lnTo>
                <a:lnTo>
                  <a:pt x="396646" y="0"/>
                </a:lnTo>
                <a:close/>
              </a:path>
              <a:path w="899794" h="143509">
                <a:moveTo>
                  <a:pt x="449614" y="0"/>
                </a:moveTo>
                <a:lnTo>
                  <a:pt x="430083" y="0"/>
                </a:lnTo>
                <a:lnTo>
                  <a:pt x="430083" y="143156"/>
                </a:lnTo>
                <a:lnTo>
                  <a:pt x="454317" y="143156"/>
                </a:lnTo>
                <a:lnTo>
                  <a:pt x="454317" y="49286"/>
                </a:lnTo>
                <a:lnTo>
                  <a:pt x="484184" y="49286"/>
                </a:lnTo>
                <a:lnTo>
                  <a:pt x="449614" y="0"/>
                </a:lnTo>
                <a:close/>
              </a:path>
              <a:path w="899794" h="143509">
                <a:moveTo>
                  <a:pt x="484184" y="49286"/>
                </a:moveTo>
                <a:lnTo>
                  <a:pt x="454317" y="49286"/>
                </a:lnTo>
                <a:lnTo>
                  <a:pt x="520272" y="143156"/>
                </a:lnTo>
                <a:lnTo>
                  <a:pt x="539905" y="143156"/>
                </a:lnTo>
                <a:lnTo>
                  <a:pt x="539905" y="94176"/>
                </a:lnTo>
                <a:lnTo>
                  <a:pt x="515670" y="94176"/>
                </a:lnTo>
                <a:lnTo>
                  <a:pt x="484184" y="49286"/>
                </a:lnTo>
                <a:close/>
              </a:path>
              <a:path w="899794" h="143509">
                <a:moveTo>
                  <a:pt x="539905" y="0"/>
                </a:moveTo>
                <a:lnTo>
                  <a:pt x="515670" y="0"/>
                </a:lnTo>
                <a:lnTo>
                  <a:pt x="515670" y="94176"/>
                </a:lnTo>
                <a:lnTo>
                  <a:pt x="539905" y="94176"/>
                </a:lnTo>
                <a:lnTo>
                  <a:pt x="539905" y="0"/>
                </a:lnTo>
                <a:close/>
              </a:path>
              <a:path w="899794" h="143509">
                <a:moveTo>
                  <a:pt x="641648" y="24745"/>
                </a:moveTo>
                <a:lnTo>
                  <a:pt x="617516" y="24745"/>
                </a:lnTo>
                <a:lnTo>
                  <a:pt x="617516" y="143156"/>
                </a:lnTo>
                <a:lnTo>
                  <a:pt x="641648" y="143156"/>
                </a:lnTo>
                <a:lnTo>
                  <a:pt x="641648" y="24745"/>
                </a:lnTo>
                <a:close/>
              </a:path>
              <a:path w="899794" h="143509">
                <a:moveTo>
                  <a:pt x="687356" y="0"/>
                </a:moveTo>
                <a:lnTo>
                  <a:pt x="570581" y="0"/>
                </a:lnTo>
                <a:lnTo>
                  <a:pt x="570581" y="24745"/>
                </a:lnTo>
                <a:lnTo>
                  <a:pt x="687356" y="24745"/>
                </a:lnTo>
                <a:lnTo>
                  <a:pt x="687356" y="0"/>
                </a:lnTo>
                <a:close/>
              </a:path>
              <a:path w="899794" h="143509">
                <a:moveTo>
                  <a:pt x="742062" y="0"/>
                </a:moveTo>
                <a:lnTo>
                  <a:pt x="717828" y="0"/>
                </a:lnTo>
                <a:lnTo>
                  <a:pt x="717828" y="143156"/>
                </a:lnTo>
                <a:lnTo>
                  <a:pt x="742062" y="143156"/>
                </a:lnTo>
                <a:lnTo>
                  <a:pt x="742062" y="0"/>
                </a:lnTo>
                <a:close/>
              </a:path>
              <a:path w="899794" h="143509">
                <a:moveTo>
                  <a:pt x="899739" y="0"/>
                </a:moveTo>
                <a:lnTo>
                  <a:pt x="873459" y="0"/>
                </a:lnTo>
                <a:lnTo>
                  <a:pt x="814561" y="143156"/>
                </a:lnTo>
                <a:lnTo>
                  <a:pt x="840840" y="143156"/>
                </a:lnTo>
                <a:lnTo>
                  <a:pt x="899739" y="0"/>
                </a:lnTo>
                <a:close/>
              </a:path>
            </a:pathLst>
          </a:custGeom>
          <a:solidFill>
            <a:srgbClr val="73C9E4"/>
          </a:solidFill>
        </p:spPr>
        <p:txBody>
          <a:bodyPr wrap="square" lIns="0" tIns="0" rIns="0" bIns="0" rtlCol="0"/>
          <a:lstStyle/>
          <a:p>
            <a:endParaRPr sz="641"/>
          </a:p>
        </p:txBody>
      </p:sp>
      <p:sp>
        <p:nvSpPr>
          <p:cNvPr id="3" name="object 3"/>
          <p:cNvSpPr/>
          <p:nvPr/>
        </p:nvSpPr>
        <p:spPr>
          <a:xfrm>
            <a:off x="991270" y="429553"/>
            <a:ext cx="435219" cy="66424"/>
          </a:xfrm>
          <a:custGeom>
            <a:avLst/>
            <a:gdLst/>
            <a:ahLst/>
            <a:cxnLst/>
            <a:rect l="l" t="t" r="r" b="b"/>
            <a:pathLst>
              <a:path w="956944" h="146050">
                <a:moveTo>
                  <a:pt x="101129" y="1533"/>
                </a:moveTo>
                <a:lnTo>
                  <a:pt x="0" y="1533"/>
                </a:lnTo>
                <a:lnTo>
                  <a:pt x="0" y="144179"/>
                </a:lnTo>
                <a:lnTo>
                  <a:pt x="101129" y="144179"/>
                </a:lnTo>
                <a:lnTo>
                  <a:pt x="101129" y="127409"/>
                </a:lnTo>
                <a:lnTo>
                  <a:pt x="16974" y="127409"/>
                </a:lnTo>
                <a:lnTo>
                  <a:pt x="16974" y="81190"/>
                </a:lnTo>
                <a:lnTo>
                  <a:pt x="87632" y="81190"/>
                </a:lnTo>
                <a:lnTo>
                  <a:pt x="87632" y="64420"/>
                </a:lnTo>
                <a:lnTo>
                  <a:pt x="16974" y="64420"/>
                </a:lnTo>
                <a:lnTo>
                  <a:pt x="16974" y="18405"/>
                </a:lnTo>
                <a:lnTo>
                  <a:pt x="101129" y="18405"/>
                </a:lnTo>
                <a:lnTo>
                  <a:pt x="101129" y="1533"/>
                </a:lnTo>
                <a:close/>
              </a:path>
              <a:path w="956944" h="146050">
                <a:moveTo>
                  <a:pt x="180070" y="1533"/>
                </a:moveTo>
                <a:lnTo>
                  <a:pt x="134567" y="1533"/>
                </a:lnTo>
                <a:lnTo>
                  <a:pt x="134567" y="144179"/>
                </a:lnTo>
                <a:lnTo>
                  <a:pt x="180070" y="144179"/>
                </a:lnTo>
                <a:lnTo>
                  <a:pt x="209094" y="138778"/>
                </a:lnTo>
                <a:lnTo>
                  <a:pt x="226722" y="127409"/>
                </a:lnTo>
                <a:lnTo>
                  <a:pt x="151541" y="127409"/>
                </a:lnTo>
                <a:lnTo>
                  <a:pt x="151541" y="18405"/>
                </a:lnTo>
                <a:lnTo>
                  <a:pt x="226745" y="18405"/>
                </a:lnTo>
                <a:lnTo>
                  <a:pt x="209094" y="6975"/>
                </a:lnTo>
                <a:lnTo>
                  <a:pt x="180070" y="1533"/>
                </a:lnTo>
                <a:close/>
              </a:path>
              <a:path w="956944" h="146050">
                <a:moveTo>
                  <a:pt x="226745" y="18405"/>
                </a:moveTo>
                <a:lnTo>
                  <a:pt x="180070" y="18405"/>
                </a:lnTo>
                <a:lnTo>
                  <a:pt x="202426" y="22491"/>
                </a:lnTo>
                <a:lnTo>
                  <a:pt x="220103" y="33833"/>
                </a:lnTo>
                <a:lnTo>
                  <a:pt x="231722" y="51061"/>
                </a:lnTo>
                <a:lnTo>
                  <a:pt x="235901" y="72805"/>
                </a:lnTo>
                <a:lnTo>
                  <a:pt x="231736" y="94623"/>
                </a:lnTo>
                <a:lnTo>
                  <a:pt x="220141" y="111917"/>
                </a:lnTo>
                <a:lnTo>
                  <a:pt x="202469" y="123306"/>
                </a:lnTo>
                <a:lnTo>
                  <a:pt x="180070" y="127409"/>
                </a:lnTo>
                <a:lnTo>
                  <a:pt x="226722" y="127409"/>
                </a:lnTo>
                <a:lnTo>
                  <a:pt x="232271" y="123830"/>
                </a:lnTo>
                <a:lnTo>
                  <a:pt x="247625" y="101213"/>
                </a:lnTo>
                <a:lnTo>
                  <a:pt x="253182" y="72805"/>
                </a:lnTo>
                <a:lnTo>
                  <a:pt x="247625" y="44586"/>
                </a:lnTo>
                <a:lnTo>
                  <a:pt x="232271" y="21984"/>
                </a:lnTo>
                <a:lnTo>
                  <a:pt x="226745" y="18405"/>
                </a:lnTo>
                <a:close/>
              </a:path>
              <a:path w="956944" h="146050">
                <a:moveTo>
                  <a:pt x="303083" y="1533"/>
                </a:moveTo>
                <a:lnTo>
                  <a:pt x="286108" y="1533"/>
                </a:lnTo>
                <a:lnTo>
                  <a:pt x="286108" y="144179"/>
                </a:lnTo>
                <a:lnTo>
                  <a:pt x="303083" y="144179"/>
                </a:lnTo>
                <a:lnTo>
                  <a:pt x="303083" y="1533"/>
                </a:lnTo>
                <a:close/>
              </a:path>
              <a:path w="956944" h="146050">
                <a:moveTo>
                  <a:pt x="400429" y="18405"/>
                </a:moveTo>
                <a:lnTo>
                  <a:pt x="383557" y="18405"/>
                </a:lnTo>
                <a:lnTo>
                  <a:pt x="383557" y="144179"/>
                </a:lnTo>
                <a:lnTo>
                  <a:pt x="400429" y="144179"/>
                </a:lnTo>
                <a:lnTo>
                  <a:pt x="400429" y="18405"/>
                </a:lnTo>
                <a:close/>
              </a:path>
              <a:path w="956944" h="146050">
                <a:moveTo>
                  <a:pt x="448898" y="1533"/>
                </a:moveTo>
                <a:lnTo>
                  <a:pt x="333759" y="1533"/>
                </a:lnTo>
                <a:lnTo>
                  <a:pt x="333759" y="18405"/>
                </a:lnTo>
                <a:lnTo>
                  <a:pt x="448898" y="18405"/>
                </a:lnTo>
                <a:lnTo>
                  <a:pt x="448898" y="1533"/>
                </a:lnTo>
                <a:close/>
              </a:path>
              <a:path w="956944" h="146050">
                <a:moveTo>
                  <a:pt x="532747" y="0"/>
                </a:moveTo>
                <a:lnTo>
                  <a:pt x="493002" y="12078"/>
                </a:lnTo>
                <a:lnTo>
                  <a:pt x="466553" y="45337"/>
                </a:lnTo>
                <a:lnTo>
                  <a:pt x="461382" y="72805"/>
                </a:lnTo>
                <a:lnTo>
                  <a:pt x="466470" y="100171"/>
                </a:lnTo>
                <a:lnTo>
                  <a:pt x="492843" y="133472"/>
                </a:lnTo>
                <a:lnTo>
                  <a:pt x="532747" y="145508"/>
                </a:lnTo>
                <a:lnTo>
                  <a:pt x="560707" y="139871"/>
                </a:lnTo>
                <a:lnTo>
                  <a:pt x="577460" y="128431"/>
                </a:lnTo>
                <a:lnTo>
                  <a:pt x="532747" y="128431"/>
                </a:lnTo>
                <a:lnTo>
                  <a:pt x="511521" y="124183"/>
                </a:lnTo>
                <a:lnTo>
                  <a:pt x="511368" y="124183"/>
                </a:lnTo>
                <a:lnTo>
                  <a:pt x="494212" y="112467"/>
                </a:lnTo>
                <a:lnTo>
                  <a:pt x="486860" y="101334"/>
                </a:lnTo>
                <a:lnTo>
                  <a:pt x="482618" y="94826"/>
                </a:lnTo>
                <a:lnTo>
                  <a:pt x="482533" y="94697"/>
                </a:lnTo>
                <a:lnTo>
                  <a:pt x="478347" y="72805"/>
                </a:lnTo>
                <a:lnTo>
                  <a:pt x="482517" y="50940"/>
                </a:lnTo>
                <a:lnTo>
                  <a:pt x="511263" y="21398"/>
                </a:lnTo>
                <a:lnTo>
                  <a:pt x="532747" y="17076"/>
                </a:lnTo>
                <a:lnTo>
                  <a:pt x="577146" y="17076"/>
                </a:lnTo>
                <a:lnTo>
                  <a:pt x="560534" y="5681"/>
                </a:lnTo>
                <a:lnTo>
                  <a:pt x="532747" y="0"/>
                </a:lnTo>
                <a:close/>
              </a:path>
              <a:path w="956944" h="146050">
                <a:moveTo>
                  <a:pt x="577146" y="17076"/>
                </a:moveTo>
                <a:lnTo>
                  <a:pt x="532747" y="17076"/>
                </a:lnTo>
                <a:lnTo>
                  <a:pt x="554011" y="21398"/>
                </a:lnTo>
                <a:lnTo>
                  <a:pt x="571182" y="33245"/>
                </a:lnTo>
                <a:lnTo>
                  <a:pt x="582658" y="50940"/>
                </a:lnTo>
                <a:lnTo>
                  <a:pt x="586839" y="72805"/>
                </a:lnTo>
                <a:lnTo>
                  <a:pt x="582726" y="94697"/>
                </a:lnTo>
                <a:lnTo>
                  <a:pt x="582701" y="94826"/>
                </a:lnTo>
                <a:lnTo>
                  <a:pt x="571297" y="112467"/>
                </a:lnTo>
                <a:lnTo>
                  <a:pt x="554140" y="124183"/>
                </a:lnTo>
                <a:lnTo>
                  <a:pt x="532747" y="128431"/>
                </a:lnTo>
                <a:lnTo>
                  <a:pt x="577460" y="128431"/>
                </a:lnTo>
                <a:lnTo>
                  <a:pt x="583337" y="124418"/>
                </a:lnTo>
                <a:lnTo>
                  <a:pt x="598490" y="101334"/>
                </a:lnTo>
                <a:lnTo>
                  <a:pt x="604018" y="72805"/>
                </a:lnTo>
                <a:lnTo>
                  <a:pt x="598433" y="44346"/>
                </a:lnTo>
                <a:lnTo>
                  <a:pt x="583303" y="21398"/>
                </a:lnTo>
                <a:lnTo>
                  <a:pt x="583184" y="21217"/>
                </a:lnTo>
                <a:lnTo>
                  <a:pt x="577146" y="17076"/>
                </a:lnTo>
                <a:close/>
              </a:path>
              <a:path w="956944" h="146050">
                <a:moveTo>
                  <a:pt x="697275" y="1533"/>
                </a:moveTo>
                <a:lnTo>
                  <a:pt x="637047" y="1533"/>
                </a:lnTo>
                <a:lnTo>
                  <a:pt x="637047" y="144179"/>
                </a:lnTo>
                <a:lnTo>
                  <a:pt x="654021" y="144179"/>
                </a:lnTo>
                <a:lnTo>
                  <a:pt x="654021" y="88961"/>
                </a:lnTo>
                <a:lnTo>
                  <a:pt x="710171" y="88961"/>
                </a:lnTo>
                <a:lnTo>
                  <a:pt x="709238" y="87530"/>
                </a:lnTo>
                <a:lnTo>
                  <a:pt x="722222" y="82024"/>
                </a:lnTo>
                <a:lnTo>
                  <a:pt x="732041" y="72779"/>
                </a:lnTo>
                <a:lnTo>
                  <a:pt x="732386" y="72089"/>
                </a:lnTo>
                <a:lnTo>
                  <a:pt x="654021" y="72089"/>
                </a:lnTo>
                <a:lnTo>
                  <a:pt x="654021" y="18405"/>
                </a:lnTo>
                <a:lnTo>
                  <a:pt x="731602" y="18405"/>
                </a:lnTo>
                <a:lnTo>
                  <a:pt x="728552" y="13599"/>
                </a:lnTo>
                <a:lnTo>
                  <a:pt x="714931" y="4690"/>
                </a:lnTo>
                <a:lnTo>
                  <a:pt x="697275" y="1533"/>
                </a:lnTo>
                <a:close/>
              </a:path>
              <a:path w="956944" h="146050">
                <a:moveTo>
                  <a:pt x="710171" y="88961"/>
                </a:moveTo>
                <a:lnTo>
                  <a:pt x="689605" y="88961"/>
                </a:lnTo>
                <a:lnTo>
                  <a:pt x="726008" y="144179"/>
                </a:lnTo>
                <a:lnTo>
                  <a:pt x="746152" y="144179"/>
                </a:lnTo>
                <a:lnTo>
                  <a:pt x="710171" y="88961"/>
                </a:lnTo>
                <a:close/>
              </a:path>
              <a:path w="956944" h="146050">
                <a:moveTo>
                  <a:pt x="731602" y="18405"/>
                </a:moveTo>
                <a:lnTo>
                  <a:pt x="697275" y="18405"/>
                </a:lnTo>
                <a:lnTo>
                  <a:pt x="708240" y="20248"/>
                </a:lnTo>
                <a:lnTo>
                  <a:pt x="716511" y="25550"/>
                </a:lnTo>
                <a:lnTo>
                  <a:pt x="721734" y="33978"/>
                </a:lnTo>
                <a:lnTo>
                  <a:pt x="723537" y="45298"/>
                </a:lnTo>
                <a:lnTo>
                  <a:pt x="721734" y="56430"/>
                </a:lnTo>
                <a:lnTo>
                  <a:pt x="716511" y="64893"/>
                </a:lnTo>
                <a:lnTo>
                  <a:pt x="708240" y="70231"/>
                </a:lnTo>
                <a:lnTo>
                  <a:pt x="697275" y="72089"/>
                </a:lnTo>
                <a:lnTo>
                  <a:pt x="732386" y="72089"/>
                </a:lnTo>
                <a:lnTo>
                  <a:pt x="738256" y="60352"/>
                </a:lnTo>
                <a:lnTo>
                  <a:pt x="740426" y="45298"/>
                </a:lnTo>
                <a:lnTo>
                  <a:pt x="737322" y="27417"/>
                </a:lnTo>
                <a:lnTo>
                  <a:pt x="731602" y="18405"/>
                </a:lnTo>
                <a:close/>
              </a:path>
              <a:path w="956944" h="146050">
                <a:moveTo>
                  <a:pt x="790429" y="1533"/>
                </a:moveTo>
                <a:lnTo>
                  <a:pt x="773454" y="1533"/>
                </a:lnTo>
                <a:lnTo>
                  <a:pt x="773454" y="144179"/>
                </a:lnTo>
                <a:lnTo>
                  <a:pt x="790429" y="144179"/>
                </a:lnTo>
                <a:lnTo>
                  <a:pt x="790429" y="1533"/>
                </a:lnTo>
                <a:close/>
              </a:path>
              <a:path w="956944" h="146050">
                <a:moveTo>
                  <a:pt x="891354" y="1533"/>
                </a:moveTo>
                <a:lnTo>
                  <a:pt x="880924" y="1533"/>
                </a:lnTo>
                <a:lnTo>
                  <a:pt x="815379" y="144179"/>
                </a:lnTo>
                <a:lnTo>
                  <a:pt x="833887" y="144179"/>
                </a:lnTo>
                <a:lnTo>
                  <a:pt x="853315" y="102356"/>
                </a:lnTo>
                <a:lnTo>
                  <a:pt x="937682" y="102356"/>
                </a:lnTo>
                <a:lnTo>
                  <a:pt x="929929" y="85484"/>
                </a:lnTo>
                <a:lnTo>
                  <a:pt x="860984" y="85484"/>
                </a:lnTo>
                <a:lnTo>
                  <a:pt x="886139" y="30778"/>
                </a:lnTo>
                <a:lnTo>
                  <a:pt x="904792" y="30778"/>
                </a:lnTo>
                <a:lnTo>
                  <a:pt x="891354" y="1533"/>
                </a:lnTo>
                <a:close/>
              </a:path>
              <a:path w="956944" h="146050">
                <a:moveTo>
                  <a:pt x="937682" y="102356"/>
                </a:moveTo>
                <a:lnTo>
                  <a:pt x="918963" y="102356"/>
                </a:lnTo>
                <a:lnTo>
                  <a:pt x="938391" y="144179"/>
                </a:lnTo>
                <a:lnTo>
                  <a:pt x="956899" y="144179"/>
                </a:lnTo>
                <a:lnTo>
                  <a:pt x="937682" y="102356"/>
                </a:lnTo>
                <a:close/>
              </a:path>
              <a:path w="956944" h="146050">
                <a:moveTo>
                  <a:pt x="904792" y="30778"/>
                </a:moveTo>
                <a:lnTo>
                  <a:pt x="886139" y="30778"/>
                </a:lnTo>
                <a:lnTo>
                  <a:pt x="911294" y="85484"/>
                </a:lnTo>
                <a:lnTo>
                  <a:pt x="929929" y="85484"/>
                </a:lnTo>
                <a:lnTo>
                  <a:pt x="904792" y="30778"/>
                </a:lnTo>
                <a:close/>
              </a:path>
            </a:pathLst>
          </a:custGeom>
          <a:solidFill>
            <a:srgbClr val="000000"/>
          </a:solidFill>
        </p:spPr>
        <p:txBody>
          <a:bodyPr wrap="square" lIns="0" tIns="0" rIns="0" bIns="0" rtlCol="0"/>
          <a:lstStyle/>
          <a:p>
            <a:endParaRPr sz="641"/>
          </a:p>
        </p:txBody>
      </p:sp>
      <p:sp>
        <p:nvSpPr>
          <p:cNvPr id="4" name="object 4"/>
          <p:cNvSpPr/>
          <p:nvPr/>
        </p:nvSpPr>
        <p:spPr>
          <a:xfrm>
            <a:off x="531588" y="613557"/>
            <a:ext cx="3692576" cy="291109"/>
          </a:xfrm>
          <a:custGeom>
            <a:avLst/>
            <a:gdLst/>
            <a:ahLst/>
            <a:cxnLst/>
            <a:rect l="l" t="t" r="r" b="b"/>
            <a:pathLst>
              <a:path w="8119109" h="640080">
                <a:moveTo>
                  <a:pt x="228684" y="10889"/>
                </a:moveTo>
                <a:lnTo>
                  <a:pt x="0" y="10889"/>
                </a:lnTo>
                <a:lnTo>
                  <a:pt x="0" y="629928"/>
                </a:lnTo>
                <a:lnTo>
                  <a:pt x="123975" y="629928"/>
                </a:lnTo>
                <a:lnTo>
                  <a:pt x="123975" y="416322"/>
                </a:lnTo>
                <a:lnTo>
                  <a:pt x="219469" y="416322"/>
                </a:lnTo>
                <a:lnTo>
                  <a:pt x="273028" y="412723"/>
                </a:lnTo>
                <a:lnTo>
                  <a:pt x="319362" y="401977"/>
                </a:lnTo>
                <a:lnTo>
                  <a:pt x="358470" y="384163"/>
                </a:lnTo>
                <a:lnTo>
                  <a:pt x="390354" y="359360"/>
                </a:lnTo>
                <a:lnTo>
                  <a:pt x="415157" y="328720"/>
                </a:lnTo>
                <a:lnTo>
                  <a:pt x="428004" y="304074"/>
                </a:lnTo>
                <a:lnTo>
                  <a:pt x="123975" y="304074"/>
                </a:lnTo>
                <a:lnTo>
                  <a:pt x="123975" y="125650"/>
                </a:lnTo>
                <a:lnTo>
                  <a:pt x="428216" y="125650"/>
                </a:lnTo>
                <a:lnTo>
                  <a:pt x="416217" y="101606"/>
                </a:lnTo>
                <a:lnTo>
                  <a:pt x="392029" y="70364"/>
                </a:lnTo>
                <a:lnTo>
                  <a:pt x="361559" y="44461"/>
                </a:lnTo>
                <a:lnTo>
                  <a:pt x="324178" y="25863"/>
                </a:lnTo>
                <a:lnTo>
                  <a:pt x="279886" y="14646"/>
                </a:lnTo>
                <a:lnTo>
                  <a:pt x="228684" y="10889"/>
                </a:lnTo>
                <a:close/>
              </a:path>
              <a:path w="8119109" h="640080">
                <a:moveTo>
                  <a:pt x="428216" y="125650"/>
                </a:moveTo>
                <a:lnTo>
                  <a:pt x="230359" y="125650"/>
                </a:lnTo>
                <a:lnTo>
                  <a:pt x="268172" y="132443"/>
                </a:lnTo>
                <a:lnTo>
                  <a:pt x="296640" y="151094"/>
                </a:lnTo>
                <a:lnTo>
                  <a:pt x="314584" y="179012"/>
                </a:lnTo>
                <a:lnTo>
                  <a:pt x="320827" y="213606"/>
                </a:lnTo>
                <a:lnTo>
                  <a:pt x="314597" y="248945"/>
                </a:lnTo>
                <a:lnTo>
                  <a:pt x="296116" y="277687"/>
                </a:lnTo>
                <a:lnTo>
                  <a:pt x="265698" y="297006"/>
                </a:lnTo>
                <a:lnTo>
                  <a:pt x="223658" y="304074"/>
                </a:lnTo>
                <a:lnTo>
                  <a:pt x="428004" y="304074"/>
                </a:lnTo>
                <a:lnTo>
                  <a:pt x="432971" y="294546"/>
                </a:lnTo>
                <a:lnTo>
                  <a:pt x="443716" y="256759"/>
                </a:lnTo>
                <a:lnTo>
                  <a:pt x="447316" y="215281"/>
                </a:lnTo>
                <a:lnTo>
                  <a:pt x="443860" y="174143"/>
                </a:lnTo>
                <a:lnTo>
                  <a:pt x="433494" y="136226"/>
                </a:lnTo>
                <a:lnTo>
                  <a:pt x="428216" y="125650"/>
                </a:lnTo>
                <a:close/>
              </a:path>
              <a:path w="8119109" h="640080">
                <a:moveTo>
                  <a:pt x="787973" y="0"/>
                </a:moveTo>
                <a:lnTo>
                  <a:pt x="735394" y="3725"/>
                </a:lnTo>
                <a:lnTo>
                  <a:pt x="686193" y="14930"/>
                </a:lnTo>
                <a:lnTo>
                  <a:pt x="640328" y="33654"/>
                </a:lnTo>
                <a:lnTo>
                  <a:pt x="597761" y="59937"/>
                </a:lnTo>
                <a:lnTo>
                  <a:pt x="558451" y="93819"/>
                </a:lnTo>
                <a:lnTo>
                  <a:pt x="524978" y="133122"/>
                </a:lnTo>
                <a:lnTo>
                  <a:pt x="498943" y="175642"/>
                </a:lnTo>
                <a:lnTo>
                  <a:pt x="480347" y="221379"/>
                </a:lnTo>
                <a:lnTo>
                  <a:pt x="469189" y="270333"/>
                </a:lnTo>
                <a:lnTo>
                  <a:pt x="465589" y="320827"/>
                </a:lnTo>
                <a:lnTo>
                  <a:pt x="465470" y="322503"/>
                </a:lnTo>
                <a:lnTo>
                  <a:pt x="469182" y="374572"/>
                </a:lnTo>
                <a:lnTo>
                  <a:pt x="480293" y="423224"/>
                </a:lnTo>
                <a:lnTo>
                  <a:pt x="498762" y="468459"/>
                </a:lnTo>
                <a:lnTo>
                  <a:pt x="524549" y="510275"/>
                </a:lnTo>
                <a:lnTo>
                  <a:pt x="557613" y="548674"/>
                </a:lnTo>
                <a:lnTo>
                  <a:pt x="596200" y="581651"/>
                </a:lnTo>
                <a:lnTo>
                  <a:pt x="638526" y="607230"/>
                </a:lnTo>
                <a:lnTo>
                  <a:pt x="684510" y="625451"/>
                </a:lnTo>
                <a:lnTo>
                  <a:pt x="734074" y="636355"/>
                </a:lnTo>
                <a:lnTo>
                  <a:pt x="787135" y="639980"/>
                </a:lnTo>
                <a:lnTo>
                  <a:pt x="838780" y="636355"/>
                </a:lnTo>
                <a:lnTo>
                  <a:pt x="839701" y="636355"/>
                </a:lnTo>
                <a:lnTo>
                  <a:pt x="889519" y="625103"/>
                </a:lnTo>
                <a:lnTo>
                  <a:pt x="935383" y="606507"/>
                </a:lnTo>
                <a:lnTo>
                  <a:pt x="977749" y="580472"/>
                </a:lnTo>
                <a:lnTo>
                  <a:pt x="1016657" y="546999"/>
                </a:lnTo>
                <a:lnTo>
                  <a:pt x="1042259" y="517680"/>
                </a:lnTo>
                <a:lnTo>
                  <a:pt x="787973" y="517680"/>
                </a:lnTo>
                <a:lnTo>
                  <a:pt x="748707" y="514212"/>
                </a:lnTo>
                <a:lnTo>
                  <a:pt x="679599" y="486228"/>
                </a:lnTo>
                <a:lnTo>
                  <a:pt x="649757" y="461556"/>
                </a:lnTo>
                <a:lnTo>
                  <a:pt x="625569" y="431557"/>
                </a:lnTo>
                <a:lnTo>
                  <a:pt x="597926" y="361193"/>
                </a:lnTo>
                <a:lnTo>
                  <a:pt x="594471" y="320827"/>
                </a:lnTo>
                <a:lnTo>
                  <a:pt x="597939" y="280331"/>
                </a:lnTo>
                <a:lnTo>
                  <a:pt x="608397" y="243133"/>
                </a:lnTo>
                <a:lnTo>
                  <a:pt x="650595" y="179261"/>
                </a:lnTo>
                <a:lnTo>
                  <a:pt x="680306" y="154458"/>
                </a:lnTo>
                <a:lnTo>
                  <a:pt x="748838" y="125899"/>
                </a:lnTo>
                <a:lnTo>
                  <a:pt x="787973" y="122299"/>
                </a:lnTo>
                <a:lnTo>
                  <a:pt x="1041268" y="122299"/>
                </a:lnTo>
                <a:lnTo>
                  <a:pt x="1016657" y="93819"/>
                </a:lnTo>
                <a:lnTo>
                  <a:pt x="977756" y="59937"/>
                </a:lnTo>
                <a:lnTo>
                  <a:pt x="935436" y="33654"/>
                </a:lnTo>
                <a:lnTo>
                  <a:pt x="889700" y="14930"/>
                </a:lnTo>
                <a:lnTo>
                  <a:pt x="840545" y="3725"/>
                </a:lnTo>
                <a:lnTo>
                  <a:pt x="787973" y="0"/>
                </a:lnTo>
                <a:close/>
              </a:path>
              <a:path w="8119109" h="640080">
                <a:moveTo>
                  <a:pt x="1041268" y="122299"/>
                </a:moveTo>
                <a:lnTo>
                  <a:pt x="787973" y="122299"/>
                </a:lnTo>
                <a:lnTo>
                  <a:pt x="827108" y="125899"/>
                </a:lnTo>
                <a:lnTo>
                  <a:pt x="862944" y="136645"/>
                </a:lnTo>
                <a:lnTo>
                  <a:pt x="925351" y="179261"/>
                </a:lnTo>
                <a:lnTo>
                  <a:pt x="950084" y="209391"/>
                </a:lnTo>
                <a:lnTo>
                  <a:pt x="978006" y="279978"/>
                </a:lnTo>
                <a:lnTo>
                  <a:pt x="981475" y="320827"/>
                </a:lnTo>
                <a:lnTo>
                  <a:pt x="978491" y="361193"/>
                </a:lnTo>
                <a:lnTo>
                  <a:pt x="968282" y="398103"/>
                </a:lnTo>
                <a:lnTo>
                  <a:pt x="926189" y="461556"/>
                </a:lnTo>
                <a:lnTo>
                  <a:pt x="896347" y="486228"/>
                </a:lnTo>
                <a:lnTo>
                  <a:pt x="827239" y="514212"/>
                </a:lnTo>
                <a:lnTo>
                  <a:pt x="787973" y="517680"/>
                </a:lnTo>
                <a:lnTo>
                  <a:pt x="1042259" y="517680"/>
                </a:lnTo>
                <a:lnTo>
                  <a:pt x="1076822" y="466180"/>
                </a:lnTo>
                <a:lnTo>
                  <a:pt x="1095546" y="420946"/>
                </a:lnTo>
                <a:lnTo>
                  <a:pt x="1106750" y="372495"/>
                </a:lnTo>
                <a:lnTo>
                  <a:pt x="1110355" y="322503"/>
                </a:lnTo>
                <a:lnTo>
                  <a:pt x="1110476" y="320827"/>
                </a:lnTo>
                <a:lnTo>
                  <a:pt x="1106835" y="270333"/>
                </a:lnTo>
                <a:lnTo>
                  <a:pt x="1106750" y="269153"/>
                </a:lnTo>
                <a:lnTo>
                  <a:pt x="1095546" y="220655"/>
                </a:lnTo>
                <a:lnTo>
                  <a:pt x="1076822" y="175294"/>
                </a:lnTo>
                <a:lnTo>
                  <a:pt x="1050597" y="133122"/>
                </a:lnTo>
                <a:lnTo>
                  <a:pt x="1041268" y="122299"/>
                </a:lnTo>
                <a:close/>
              </a:path>
              <a:path w="8119109" h="640080">
                <a:moveTo>
                  <a:pt x="1415100" y="10889"/>
                </a:moveTo>
                <a:lnTo>
                  <a:pt x="1178040" y="10889"/>
                </a:lnTo>
                <a:lnTo>
                  <a:pt x="1178040" y="629928"/>
                </a:lnTo>
                <a:lnTo>
                  <a:pt x="1302015" y="629928"/>
                </a:lnTo>
                <a:lnTo>
                  <a:pt x="1302015" y="404595"/>
                </a:lnTo>
                <a:lnTo>
                  <a:pt x="1511272" y="404595"/>
                </a:lnTo>
                <a:lnTo>
                  <a:pt x="1501380" y="388679"/>
                </a:lnTo>
                <a:lnTo>
                  <a:pt x="1546615" y="365914"/>
                </a:lnTo>
                <a:lnTo>
                  <a:pt x="1581797" y="334827"/>
                </a:lnTo>
                <a:lnTo>
                  <a:pt x="1606927" y="296944"/>
                </a:lnTo>
                <a:lnTo>
                  <a:pt x="1608241" y="293184"/>
                </a:lnTo>
                <a:lnTo>
                  <a:pt x="1302015" y="293184"/>
                </a:lnTo>
                <a:lnTo>
                  <a:pt x="1302015" y="125650"/>
                </a:lnTo>
                <a:lnTo>
                  <a:pt x="1610673" y="125650"/>
                </a:lnTo>
                <a:lnTo>
                  <a:pt x="1596286" y="97706"/>
                </a:lnTo>
                <a:lnTo>
                  <a:pt x="1572582" y="67851"/>
                </a:lnTo>
                <a:lnTo>
                  <a:pt x="1542439" y="43048"/>
                </a:lnTo>
                <a:lnTo>
                  <a:pt x="1506092" y="25234"/>
                </a:lnTo>
                <a:lnTo>
                  <a:pt x="1463620" y="14489"/>
                </a:lnTo>
                <a:lnTo>
                  <a:pt x="1415100" y="10889"/>
                </a:lnTo>
                <a:close/>
              </a:path>
              <a:path w="8119109" h="640080">
                <a:moveTo>
                  <a:pt x="1511272" y="404595"/>
                </a:moveTo>
                <a:lnTo>
                  <a:pt x="1375730" y="404595"/>
                </a:lnTo>
                <a:lnTo>
                  <a:pt x="1506407" y="629928"/>
                </a:lnTo>
                <a:lnTo>
                  <a:pt x="1651324" y="629928"/>
                </a:lnTo>
                <a:lnTo>
                  <a:pt x="1511272" y="404595"/>
                </a:lnTo>
                <a:close/>
              </a:path>
              <a:path w="8119109" h="640080">
                <a:moveTo>
                  <a:pt x="1610673" y="125650"/>
                </a:moveTo>
                <a:lnTo>
                  <a:pt x="1414263" y="125650"/>
                </a:lnTo>
                <a:lnTo>
                  <a:pt x="1450230" y="132011"/>
                </a:lnTo>
                <a:lnTo>
                  <a:pt x="1477088" y="149524"/>
                </a:lnTo>
                <a:lnTo>
                  <a:pt x="1493894" y="175832"/>
                </a:lnTo>
                <a:lnTo>
                  <a:pt x="1499705" y="208580"/>
                </a:lnTo>
                <a:lnTo>
                  <a:pt x="1493724" y="241942"/>
                </a:lnTo>
                <a:lnTo>
                  <a:pt x="1475727" y="268787"/>
                </a:lnTo>
                <a:lnTo>
                  <a:pt x="1445636" y="286679"/>
                </a:lnTo>
                <a:lnTo>
                  <a:pt x="1403373" y="293184"/>
                </a:lnTo>
                <a:lnTo>
                  <a:pt x="1608241" y="293184"/>
                </a:lnTo>
                <a:lnTo>
                  <a:pt x="1622005" y="253794"/>
                </a:lnTo>
                <a:lnTo>
                  <a:pt x="1627031" y="206904"/>
                </a:lnTo>
                <a:lnTo>
                  <a:pt x="1623589" y="167154"/>
                </a:lnTo>
                <a:lnTo>
                  <a:pt x="1613314" y="130781"/>
                </a:lnTo>
                <a:lnTo>
                  <a:pt x="1610673" y="125650"/>
                </a:lnTo>
                <a:close/>
              </a:path>
              <a:path w="8119109" h="640080">
                <a:moveTo>
                  <a:pt x="1951884" y="10889"/>
                </a:moveTo>
                <a:lnTo>
                  <a:pt x="1709797" y="10889"/>
                </a:lnTo>
                <a:lnTo>
                  <a:pt x="1709797" y="629928"/>
                </a:lnTo>
                <a:lnTo>
                  <a:pt x="1946858" y="629928"/>
                </a:lnTo>
                <a:lnTo>
                  <a:pt x="2001145" y="626611"/>
                </a:lnTo>
                <a:lnTo>
                  <a:pt x="2050447" y="616659"/>
                </a:lnTo>
                <a:lnTo>
                  <a:pt x="2094804" y="600073"/>
                </a:lnTo>
                <a:lnTo>
                  <a:pt x="2134255" y="576853"/>
                </a:lnTo>
                <a:lnTo>
                  <a:pt x="2168841" y="546999"/>
                </a:lnTo>
                <a:lnTo>
                  <a:pt x="2198199" y="511421"/>
                </a:lnTo>
                <a:lnTo>
                  <a:pt x="2198449" y="510979"/>
                </a:lnTo>
                <a:lnTo>
                  <a:pt x="1833772" y="510979"/>
                </a:lnTo>
                <a:lnTo>
                  <a:pt x="1833772" y="129838"/>
                </a:lnTo>
                <a:lnTo>
                  <a:pt x="2198729" y="129838"/>
                </a:lnTo>
                <a:lnTo>
                  <a:pt x="2170516" y="94656"/>
                </a:lnTo>
                <a:lnTo>
                  <a:pt x="2136439" y="64393"/>
                </a:lnTo>
                <a:lnTo>
                  <a:pt x="2097538" y="40925"/>
                </a:lnTo>
                <a:lnTo>
                  <a:pt x="2053812" y="24212"/>
                </a:lnTo>
                <a:lnTo>
                  <a:pt x="2005260" y="14213"/>
                </a:lnTo>
                <a:lnTo>
                  <a:pt x="1951884" y="10889"/>
                </a:lnTo>
                <a:close/>
              </a:path>
              <a:path w="8119109" h="640080">
                <a:moveTo>
                  <a:pt x="2198729" y="129838"/>
                </a:moveTo>
                <a:lnTo>
                  <a:pt x="1952721" y="129838"/>
                </a:lnTo>
                <a:lnTo>
                  <a:pt x="1990587" y="133281"/>
                </a:lnTo>
                <a:lnTo>
                  <a:pt x="2023819" y="143555"/>
                </a:lnTo>
                <a:lnTo>
                  <a:pt x="2076697" y="184287"/>
                </a:lnTo>
                <a:lnTo>
                  <a:pt x="2109889" y="244809"/>
                </a:lnTo>
                <a:lnTo>
                  <a:pt x="2121093" y="319152"/>
                </a:lnTo>
                <a:lnTo>
                  <a:pt x="2118279" y="358876"/>
                </a:lnTo>
                <a:lnTo>
                  <a:pt x="2096002" y="427644"/>
                </a:lnTo>
                <a:lnTo>
                  <a:pt x="2052496" y="480234"/>
                </a:lnTo>
                <a:lnTo>
                  <a:pt x="1990587" y="507536"/>
                </a:lnTo>
                <a:lnTo>
                  <a:pt x="1952721" y="510979"/>
                </a:lnTo>
                <a:lnTo>
                  <a:pt x="2198449" y="510979"/>
                </a:lnTo>
                <a:lnTo>
                  <a:pt x="2220964" y="471059"/>
                </a:lnTo>
                <a:lnTo>
                  <a:pt x="2237174" y="425952"/>
                </a:lnTo>
                <a:lnTo>
                  <a:pt x="2246871" y="376141"/>
                </a:lnTo>
                <a:lnTo>
                  <a:pt x="2250095" y="321665"/>
                </a:lnTo>
                <a:lnTo>
                  <a:pt x="2246885" y="266372"/>
                </a:lnTo>
                <a:lnTo>
                  <a:pt x="2237282" y="216065"/>
                </a:lnTo>
                <a:lnTo>
                  <a:pt x="2221326" y="170703"/>
                </a:lnTo>
                <a:lnTo>
                  <a:pt x="2199057" y="130247"/>
                </a:lnTo>
                <a:lnTo>
                  <a:pt x="2198729" y="129838"/>
                </a:lnTo>
                <a:close/>
              </a:path>
              <a:path w="8119109" h="640080">
                <a:moveTo>
                  <a:pt x="2740577" y="10889"/>
                </a:moveTo>
                <a:lnTo>
                  <a:pt x="2320904" y="10889"/>
                </a:lnTo>
                <a:lnTo>
                  <a:pt x="2320904" y="629928"/>
                </a:lnTo>
                <a:lnTo>
                  <a:pt x="2740577" y="629928"/>
                </a:lnTo>
                <a:lnTo>
                  <a:pt x="2740577" y="514329"/>
                </a:lnTo>
                <a:lnTo>
                  <a:pt x="2445717" y="514329"/>
                </a:lnTo>
                <a:lnTo>
                  <a:pt x="2445717" y="375276"/>
                </a:lnTo>
                <a:lnTo>
                  <a:pt x="2718798" y="375276"/>
                </a:lnTo>
                <a:lnTo>
                  <a:pt x="2718798" y="259677"/>
                </a:lnTo>
                <a:lnTo>
                  <a:pt x="2445717" y="259677"/>
                </a:lnTo>
                <a:lnTo>
                  <a:pt x="2445717" y="126488"/>
                </a:lnTo>
                <a:lnTo>
                  <a:pt x="2740577" y="126488"/>
                </a:lnTo>
                <a:lnTo>
                  <a:pt x="2740577" y="10889"/>
                </a:lnTo>
                <a:close/>
              </a:path>
              <a:path w="8119109" h="640080">
                <a:moveTo>
                  <a:pt x="2899499" y="10889"/>
                </a:moveTo>
                <a:lnTo>
                  <a:pt x="2820758" y="10889"/>
                </a:lnTo>
                <a:lnTo>
                  <a:pt x="2820758" y="629928"/>
                </a:lnTo>
                <a:lnTo>
                  <a:pt x="2943058" y="629928"/>
                </a:lnTo>
                <a:lnTo>
                  <a:pt x="2943058" y="250463"/>
                </a:lnTo>
                <a:lnTo>
                  <a:pt x="3103949" y="250463"/>
                </a:lnTo>
                <a:lnTo>
                  <a:pt x="2899499" y="10889"/>
                </a:lnTo>
                <a:close/>
              </a:path>
              <a:path w="8119109" h="640080">
                <a:moveTo>
                  <a:pt x="3103949" y="250463"/>
                </a:moveTo>
                <a:lnTo>
                  <a:pt x="2943058" y="250463"/>
                </a:lnTo>
                <a:lnTo>
                  <a:pt x="3263886" y="629928"/>
                </a:lnTo>
                <a:lnTo>
                  <a:pt x="3348490" y="629928"/>
                </a:lnTo>
                <a:lnTo>
                  <a:pt x="3348490" y="393705"/>
                </a:lnTo>
                <a:lnTo>
                  <a:pt x="3226191" y="393705"/>
                </a:lnTo>
                <a:lnTo>
                  <a:pt x="3103949" y="250463"/>
                </a:lnTo>
                <a:close/>
              </a:path>
              <a:path w="8119109" h="640080">
                <a:moveTo>
                  <a:pt x="3348490" y="10889"/>
                </a:moveTo>
                <a:lnTo>
                  <a:pt x="3226191" y="10889"/>
                </a:lnTo>
                <a:lnTo>
                  <a:pt x="3226191" y="393705"/>
                </a:lnTo>
                <a:lnTo>
                  <a:pt x="3348490" y="393705"/>
                </a:lnTo>
                <a:lnTo>
                  <a:pt x="3348490" y="10889"/>
                </a:lnTo>
                <a:close/>
              </a:path>
              <a:path w="8119109" h="640080">
                <a:moveTo>
                  <a:pt x="3738799" y="0"/>
                </a:moveTo>
                <a:lnTo>
                  <a:pt x="3686220" y="3725"/>
                </a:lnTo>
                <a:lnTo>
                  <a:pt x="3637019" y="14930"/>
                </a:lnTo>
                <a:lnTo>
                  <a:pt x="3591155" y="33654"/>
                </a:lnTo>
                <a:lnTo>
                  <a:pt x="3548588" y="59937"/>
                </a:lnTo>
                <a:lnTo>
                  <a:pt x="3509277" y="93819"/>
                </a:lnTo>
                <a:lnTo>
                  <a:pt x="3475804" y="133122"/>
                </a:lnTo>
                <a:lnTo>
                  <a:pt x="3449769" y="175642"/>
                </a:lnTo>
                <a:lnTo>
                  <a:pt x="3431173" y="221379"/>
                </a:lnTo>
                <a:lnTo>
                  <a:pt x="3420015" y="270333"/>
                </a:lnTo>
                <a:lnTo>
                  <a:pt x="3416415" y="320827"/>
                </a:lnTo>
                <a:lnTo>
                  <a:pt x="3416296" y="322503"/>
                </a:lnTo>
                <a:lnTo>
                  <a:pt x="3420008" y="374572"/>
                </a:lnTo>
                <a:lnTo>
                  <a:pt x="3431119" y="423224"/>
                </a:lnTo>
                <a:lnTo>
                  <a:pt x="3449588" y="468459"/>
                </a:lnTo>
                <a:lnTo>
                  <a:pt x="3475375" y="510275"/>
                </a:lnTo>
                <a:lnTo>
                  <a:pt x="3508440" y="548674"/>
                </a:lnTo>
                <a:lnTo>
                  <a:pt x="3547026" y="581651"/>
                </a:lnTo>
                <a:lnTo>
                  <a:pt x="3589352" y="607230"/>
                </a:lnTo>
                <a:lnTo>
                  <a:pt x="3635337" y="625451"/>
                </a:lnTo>
                <a:lnTo>
                  <a:pt x="3684900" y="636355"/>
                </a:lnTo>
                <a:lnTo>
                  <a:pt x="3737961" y="639980"/>
                </a:lnTo>
                <a:lnTo>
                  <a:pt x="3789606" y="636355"/>
                </a:lnTo>
                <a:lnTo>
                  <a:pt x="3790527" y="636355"/>
                </a:lnTo>
                <a:lnTo>
                  <a:pt x="3840345" y="625103"/>
                </a:lnTo>
                <a:lnTo>
                  <a:pt x="3886209" y="606507"/>
                </a:lnTo>
                <a:lnTo>
                  <a:pt x="3928575" y="580472"/>
                </a:lnTo>
                <a:lnTo>
                  <a:pt x="3967483" y="546999"/>
                </a:lnTo>
                <a:lnTo>
                  <a:pt x="3993085" y="517680"/>
                </a:lnTo>
                <a:lnTo>
                  <a:pt x="3738799" y="517680"/>
                </a:lnTo>
                <a:lnTo>
                  <a:pt x="3699533" y="514212"/>
                </a:lnTo>
                <a:lnTo>
                  <a:pt x="3630426" y="486228"/>
                </a:lnTo>
                <a:lnTo>
                  <a:pt x="3600583" y="461556"/>
                </a:lnTo>
                <a:lnTo>
                  <a:pt x="3576396" y="431557"/>
                </a:lnTo>
                <a:lnTo>
                  <a:pt x="3548753" y="361193"/>
                </a:lnTo>
                <a:lnTo>
                  <a:pt x="3545297" y="320827"/>
                </a:lnTo>
                <a:lnTo>
                  <a:pt x="3548766" y="280331"/>
                </a:lnTo>
                <a:lnTo>
                  <a:pt x="3559224" y="243133"/>
                </a:lnTo>
                <a:lnTo>
                  <a:pt x="3601421" y="179261"/>
                </a:lnTo>
                <a:lnTo>
                  <a:pt x="3631132" y="154458"/>
                </a:lnTo>
                <a:lnTo>
                  <a:pt x="3699664" y="125899"/>
                </a:lnTo>
                <a:lnTo>
                  <a:pt x="3738799" y="122299"/>
                </a:lnTo>
                <a:lnTo>
                  <a:pt x="3992094" y="122299"/>
                </a:lnTo>
                <a:lnTo>
                  <a:pt x="3967483" y="93819"/>
                </a:lnTo>
                <a:lnTo>
                  <a:pt x="3928582" y="59937"/>
                </a:lnTo>
                <a:lnTo>
                  <a:pt x="3886263" y="33654"/>
                </a:lnTo>
                <a:lnTo>
                  <a:pt x="3840526" y="14930"/>
                </a:lnTo>
                <a:lnTo>
                  <a:pt x="3791371" y="3725"/>
                </a:lnTo>
                <a:lnTo>
                  <a:pt x="3738799" y="0"/>
                </a:lnTo>
                <a:close/>
              </a:path>
              <a:path w="8119109" h="640080">
                <a:moveTo>
                  <a:pt x="3992094" y="122299"/>
                </a:moveTo>
                <a:lnTo>
                  <a:pt x="3738799" y="122299"/>
                </a:lnTo>
                <a:lnTo>
                  <a:pt x="3777934" y="125899"/>
                </a:lnTo>
                <a:lnTo>
                  <a:pt x="3813771" y="136645"/>
                </a:lnTo>
                <a:lnTo>
                  <a:pt x="3876177" y="179261"/>
                </a:lnTo>
                <a:lnTo>
                  <a:pt x="3900911" y="209391"/>
                </a:lnTo>
                <a:lnTo>
                  <a:pt x="3928833" y="279978"/>
                </a:lnTo>
                <a:lnTo>
                  <a:pt x="3932301" y="320827"/>
                </a:lnTo>
                <a:lnTo>
                  <a:pt x="3929317" y="361193"/>
                </a:lnTo>
                <a:lnTo>
                  <a:pt x="3919108" y="398103"/>
                </a:lnTo>
                <a:lnTo>
                  <a:pt x="3877015" y="461556"/>
                </a:lnTo>
                <a:lnTo>
                  <a:pt x="3847173" y="486228"/>
                </a:lnTo>
                <a:lnTo>
                  <a:pt x="3778065" y="514212"/>
                </a:lnTo>
                <a:lnTo>
                  <a:pt x="3738799" y="517680"/>
                </a:lnTo>
                <a:lnTo>
                  <a:pt x="3993085" y="517680"/>
                </a:lnTo>
                <a:lnTo>
                  <a:pt x="4027648" y="466180"/>
                </a:lnTo>
                <a:lnTo>
                  <a:pt x="4046372" y="420946"/>
                </a:lnTo>
                <a:lnTo>
                  <a:pt x="4057576" y="372495"/>
                </a:lnTo>
                <a:lnTo>
                  <a:pt x="4061182" y="322503"/>
                </a:lnTo>
                <a:lnTo>
                  <a:pt x="4061302" y="320827"/>
                </a:lnTo>
                <a:lnTo>
                  <a:pt x="4057662" y="270333"/>
                </a:lnTo>
                <a:lnTo>
                  <a:pt x="4046372" y="220655"/>
                </a:lnTo>
                <a:lnTo>
                  <a:pt x="4027648" y="175294"/>
                </a:lnTo>
                <a:lnTo>
                  <a:pt x="4001424" y="133122"/>
                </a:lnTo>
                <a:lnTo>
                  <a:pt x="3992094" y="122299"/>
                </a:lnTo>
                <a:close/>
              </a:path>
              <a:path w="8119109" h="640080">
                <a:moveTo>
                  <a:pt x="4207607" y="10889"/>
                </a:moveTo>
                <a:lnTo>
                  <a:pt x="4128866" y="10889"/>
                </a:lnTo>
                <a:lnTo>
                  <a:pt x="4128866" y="629928"/>
                </a:lnTo>
                <a:lnTo>
                  <a:pt x="4251166" y="629928"/>
                </a:lnTo>
                <a:lnTo>
                  <a:pt x="4251166" y="250463"/>
                </a:lnTo>
                <a:lnTo>
                  <a:pt x="4412057" y="250463"/>
                </a:lnTo>
                <a:lnTo>
                  <a:pt x="4207607" y="10889"/>
                </a:lnTo>
                <a:close/>
              </a:path>
              <a:path w="8119109" h="640080">
                <a:moveTo>
                  <a:pt x="4412057" y="250463"/>
                </a:moveTo>
                <a:lnTo>
                  <a:pt x="4251166" y="250463"/>
                </a:lnTo>
                <a:lnTo>
                  <a:pt x="4571994" y="629928"/>
                </a:lnTo>
                <a:lnTo>
                  <a:pt x="4656599" y="629928"/>
                </a:lnTo>
                <a:lnTo>
                  <a:pt x="4656599" y="393705"/>
                </a:lnTo>
                <a:lnTo>
                  <a:pt x="4534299" y="393705"/>
                </a:lnTo>
                <a:lnTo>
                  <a:pt x="4412057" y="250463"/>
                </a:lnTo>
                <a:close/>
              </a:path>
              <a:path w="8119109" h="640080">
                <a:moveTo>
                  <a:pt x="4656599" y="10889"/>
                </a:moveTo>
                <a:lnTo>
                  <a:pt x="4534299" y="10889"/>
                </a:lnTo>
                <a:lnTo>
                  <a:pt x="4534299" y="393705"/>
                </a:lnTo>
                <a:lnTo>
                  <a:pt x="4656599" y="393705"/>
                </a:lnTo>
                <a:lnTo>
                  <a:pt x="4656599" y="10889"/>
                </a:lnTo>
                <a:close/>
              </a:path>
              <a:path w="8119109" h="640080">
                <a:moveTo>
                  <a:pt x="5180097" y="10889"/>
                </a:moveTo>
                <a:lnTo>
                  <a:pt x="4760424" y="10889"/>
                </a:lnTo>
                <a:lnTo>
                  <a:pt x="4760424" y="629928"/>
                </a:lnTo>
                <a:lnTo>
                  <a:pt x="5180097" y="629928"/>
                </a:lnTo>
                <a:lnTo>
                  <a:pt x="5180097" y="514329"/>
                </a:lnTo>
                <a:lnTo>
                  <a:pt x="4885237" y="514329"/>
                </a:lnTo>
                <a:lnTo>
                  <a:pt x="4885237" y="375276"/>
                </a:lnTo>
                <a:lnTo>
                  <a:pt x="5158317" y="375276"/>
                </a:lnTo>
                <a:lnTo>
                  <a:pt x="5158317" y="259677"/>
                </a:lnTo>
                <a:lnTo>
                  <a:pt x="4885237" y="259677"/>
                </a:lnTo>
                <a:lnTo>
                  <a:pt x="4885237" y="126488"/>
                </a:lnTo>
                <a:lnTo>
                  <a:pt x="5180097" y="126488"/>
                </a:lnTo>
                <a:lnTo>
                  <a:pt x="5180097" y="10889"/>
                </a:lnTo>
                <a:close/>
              </a:path>
              <a:path w="8119109" h="640080">
                <a:moveTo>
                  <a:pt x="5558547" y="10889"/>
                </a:moveTo>
                <a:lnTo>
                  <a:pt x="5433735" y="10889"/>
                </a:lnTo>
                <a:lnTo>
                  <a:pt x="5433735" y="629928"/>
                </a:lnTo>
                <a:lnTo>
                  <a:pt x="5872674" y="629928"/>
                </a:lnTo>
                <a:lnTo>
                  <a:pt x="5872674" y="510979"/>
                </a:lnTo>
                <a:lnTo>
                  <a:pt x="5558547" y="510979"/>
                </a:lnTo>
                <a:lnTo>
                  <a:pt x="5558547" y="10889"/>
                </a:lnTo>
                <a:close/>
              </a:path>
              <a:path w="8119109" h="640080">
                <a:moveTo>
                  <a:pt x="6339355" y="10889"/>
                </a:moveTo>
                <a:lnTo>
                  <a:pt x="5919682" y="10889"/>
                </a:lnTo>
                <a:lnTo>
                  <a:pt x="5919682" y="629928"/>
                </a:lnTo>
                <a:lnTo>
                  <a:pt x="6339355" y="629928"/>
                </a:lnTo>
                <a:lnTo>
                  <a:pt x="6339355" y="514329"/>
                </a:lnTo>
                <a:lnTo>
                  <a:pt x="6044494" y="514329"/>
                </a:lnTo>
                <a:lnTo>
                  <a:pt x="6044494" y="375276"/>
                </a:lnTo>
                <a:lnTo>
                  <a:pt x="6317575" y="375276"/>
                </a:lnTo>
                <a:lnTo>
                  <a:pt x="6317575" y="259677"/>
                </a:lnTo>
                <a:lnTo>
                  <a:pt x="6044494" y="259677"/>
                </a:lnTo>
                <a:lnTo>
                  <a:pt x="6044494" y="126488"/>
                </a:lnTo>
                <a:lnTo>
                  <a:pt x="6339355" y="126488"/>
                </a:lnTo>
                <a:lnTo>
                  <a:pt x="6339355" y="10889"/>
                </a:lnTo>
                <a:close/>
              </a:path>
              <a:path w="8119109" h="640080">
                <a:moveTo>
                  <a:pt x="6702066" y="0"/>
                </a:moveTo>
                <a:lnTo>
                  <a:pt x="6648086" y="3618"/>
                </a:lnTo>
                <a:lnTo>
                  <a:pt x="6597726" y="14474"/>
                </a:lnTo>
                <a:lnTo>
                  <a:pt x="6550984" y="32568"/>
                </a:lnTo>
                <a:lnTo>
                  <a:pt x="6507860" y="57899"/>
                </a:lnTo>
                <a:lnTo>
                  <a:pt x="6468356" y="90468"/>
                </a:lnTo>
                <a:lnTo>
                  <a:pt x="6434474" y="128659"/>
                </a:lnTo>
                <a:lnTo>
                  <a:pt x="6408191" y="170831"/>
                </a:lnTo>
                <a:lnTo>
                  <a:pt x="6389467" y="216943"/>
                </a:lnTo>
                <a:lnTo>
                  <a:pt x="6378263" y="266955"/>
                </a:lnTo>
                <a:lnTo>
                  <a:pt x="6374595" y="319990"/>
                </a:lnTo>
                <a:lnTo>
                  <a:pt x="6374537" y="320827"/>
                </a:lnTo>
                <a:lnTo>
                  <a:pt x="6378156" y="374204"/>
                </a:lnTo>
                <a:lnTo>
                  <a:pt x="6389012" y="423760"/>
                </a:lnTo>
                <a:lnTo>
                  <a:pt x="6407106" y="469497"/>
                </a:lnTo>
                <a:lnTo>
                  <a:pt x="6432437" y="511414"/>
                </a:lnTo>
                <a:lnTo>
                  <a:pt x="6465006" y="549512"/>
                </a:lnTo>
                <a:lnTo>
                  <a:pt x="6503612" y="581671"/>
                </a:lnTo>
                <a:lnTo>
                  <a:pt x="6546078" y="606755"/>
                </a:lnTo>
                <a:lnTo>
                  <a:pt x="6592445" y="624721"/>
                </a:lnTo>
                <a:lnTo>
                  <a:pt x="6642752" y="635530"/>
                </a:lnTo>
                <a:lnTo>
                  <a:pt x="6697040" y="639142"/>
                </a:lnTo>
                <a:lnTo>
                  <a:pt x="6750585" y="635722"/>
                </a:lnTo>
                <a:lnTo>
                  <a:pt x="6801501" y="625460"/>
                </a:lnTo>
                <a:lnTo>
                  <a:pt x="6849810" y="608358"/>
                </a:lnTo>
                <a:lnTo>
                  <a:pt x="6895537" y="584415"/>
                </a:lnTo>
                <a:lnTo>
                  <a:pt x="6938704" y="553630"/>
                </a:lnTo>
                <a:lnTo>
                  <a:pt x="6974812" y="520193"/>
                </a:lnTo>
                <a:lnTo>
                  <a:pt x="6700391" y="520193"/>
                </a:lnTo>
                <a:lnTo>
                  <a:pt x="6658926" y="516581"/>
                </a:lnTo>
                <a:lnTo>
                  <a:pt x="6621231" y="505743"/>
                </a:lnTo>
                <a:lnTo>
                  <a:pt x="6587305" y="487681"/>
                </a:lnTo>
                <a:lnTo>
                  <a:pt x="6557149" y="462394"/>
                </a:lnTo>
                <a:lnTo>
                  <a:pt x="6532961" y="431780"/>
                </a:lnTo>
                <a:lnTo>
                  <a:pt x="6515684" y="397788"/>
                </a:lnTo>
                <a:lnTo>
                  <a:pt x="6505318" y="360499"/>
                </a:lnTo>
                <a:lnTo>
                  <a:pt x="6501934" y="320827"/>
                </a:lnTo>
                <a:lnTo>
                  <a:pt x="6501863" y="319990"/>
                </a:lnTo>
                <a:lnTo>
                  <a:pt x="6505462" y="278525"/>
                </a:lnTo>
                <a:lnTo>
                  <a:pt x="6516208" y="240830"/>
                </a:lnTo>
                <a:lnTo>
                  <a:pt x="6534021" y="206904"/>
                </a:lnTo>
                <a:lnTo>
                  <a:pt x="6558824" y="176748"/>
                </a:lnTo>
                <a:lnTo>
                  <a:pt x="6588981" y="151945"/>
                </a:lnTo>
                <a:lnTo>
                  <a:pt x="6622906" y="134132"/>
                </a:lnTo>
                <a:lnTo>
                  <a:pt x="6660601" y="123386"/>
                </a:lnTo>
                <a:lnTo>
                  <a:pt x="6702066" y="119786"/>
                </a:lnTo>
                <a:lnTo>
                  <a:pt x="6934061" y="119786"/>
                </a:lnTo>
                <a:lnTo>
                  <a:pt x="6951692" y="100520"/>
                </a:lnTo>
                <a:lnTo>
                  <a:pt x="6920694" y="72423"/>
                </a:lnTo>
                <a:lnTo>
                  <a:pt x="6884368" y="48026"/>
                </a:lnTo>
                <a:lnTo>
                  <a:pt x="6843528" y="27957"/>
                </a:lnTo>
                <a:lnTo>
                  <a:pt x="6798988" y="12844"/>
                </a:lnTo>
                <a:lnTo>
                  <a:pt x="6751562" y="3315"/>
                </a:lnTo>
                <a:lnTo>
                  <a:pt x="6702066" y="0"/>
                </a:lnTo>
                <a:close/>
              </a:path>
              <a:path w="8119109" h="640080">
                <a:moveTo>
                  <a:pt x="6979335" y="261353"/>
                </a:moveTo>
                <a:lnTo>
                  <a:pt x="6695365" y="261353"/>
                </a:lnTo>
                <a:lnTo>
                  <a:pt x="6695365" y="369412"/>
                </a:lnTo>
                <a:lnTo>
                  <a:pt x="6866249" y="369412"/>
                </a:lnTo>
                <a:lnTo>
                  <a:pt x="6866249" y="454017"/>
                </a:lnTo>
                <a:lnTo>
                  <a:pt x="6832677" y="480967"/>
                </a:lnTo>
                <a:lnTo>
                  <a:pt x="6792430" y="501869"/>
                </a:lnTo>
                <a:lnTo>
                  <a:pt x="6747628" y="515390"/>
                </a:lnTo>
                <a:lnTo>
                  <a:pt x="6700391" y="520193"/>
                </a:lnTo>
                <a:lnTo>
                  <a:pt x="6974812" y="520193"/>
                </a:lnTo>
                <a:lnTo>
                  <a:pt x="6979335" y="516005"/>
                </a:lnTo>
                <a:lnTo>
                  <a:pt x="6979335" y="261353"/>
                </a:lnTo>
                <a:close/>
              </a:path>
              <a:path w="8119109" h="640080">
                <a:moveTo>
                  <a:pt x="6934061" y="119786"/>
                </a:moveTo>
                <a:lnTo>
                  <a:pt x="6702066" y="119786"/>
                </a:lnTo>
                <a:lnTo>
                  <a:pt x="6749813" y="124171"/>
                </a:lnTo>
                <a:lnTo>
                  <a:pt x="6793791" y="137273"/>
                </a:lnTo>
                <a:lnTo>
                  <a:pt x="6833999" y="159013"/>
                </a:lnTo>
                <a:lnTo>
                  <a:pt x="6870438" y="189313"/>
                </a:lnTo>
                <a:lnTo>
                  <a:pt x="6934061" y="119786"/>
                </a:lnTo>
                <a:close/>
              </a:path>
              <a:path w="8119109" h="640080">
                <a:moveTo>
                  <a:pt x="7346713" y="0"/>
                </a:moveTo>
                <a:lnTo>
                  <a:pt x="7292733" y="3618"/>
                </a:lnTo>
                <a:lnTo>
                  <a:pt x="7242373" y="14474"/>
                </a:lnTo>
                <a:lnTo>
                  <a:pt x="7195631" y="32568"/>
                </a:lnTo>
                <a:lnTo>
                  <a:pt x="7152507" y="57899"/>
                </a:lnTo>
                <a:lnTo>
                  <a:pt x="7113003" y="90468"/>
                </a:lnTo>
                <a:lnTo>
                  <a:pt x="7079121" y="128659"/>
                </a:lnTo>
                <a:lnTo>
                  <a:pt x="7052838" y="170831"/>
                </a:lnTo>
                <a:lnTo>
                  <a:pt x="7034115" y="216943"/>
                </a:lnTo>
                <a:lnTo>
                  <a:pt x="7022910" y="266955"/>
                </a:lnTo>
                <a:lnTo>
                  <a:pt x="7019242" y="319990"/>
                </a:lnTo>
                <a:lnTo>
                  <a:pt x="7019184" y="320827"/>
                </a:lnTo>
                <a:lnTo>
                  <a:pt x="7022803" y="374204"/>
                </a:lnTo>
                <a:lnTo>
                  <a:pt x="7033659" y="423760"/>
                </a:lnTo>
                <a:lnTo>
                  <a:pt x="7051753" y="469497"/>
                </a:lnTo>
                <a:lnTo>
                  <a:pt x="7077084" y="511414"/>
                </a:lnTo>
                <a:lnTo>
                  <a:pt x="7109653" y="549512"/>
                </a:lnTo>
                <a:lnTo>
                  <a:pt x="7148259" y="581671"/>
                </a:lnTo>
                <a:lnTo>
                  <a:pt x="7190725" y="606755"/>
                </a:lnTo>
                <a:lnTo>
                  <a:pt x="7237092" y="624721"/>
                </a:lnTo>
                <a:lnTo>
                  <a:pt x="7287399" y="635530"/>
                </a:lnTo>
                <a:lnTo>
                  <a:pt x="7341687" y="639142"/>
                </a:lnTo>
                <a:lnTo>
                  <a:pt x="7395232" y="635722"/>
                </a:lnTo>
                <a:lnTo>
                  <a:pt x="7446148" y="625460"/>
                </a:lnTo>
                <a:lnTo>
                  <a:pt x="7494457" y="608358"/>
                </a:lnTo>
                <a:lnTo>
                  <a:pt x="7540184" y="584415"/>
                </a:lnTo>
                <a:lnTo>
                  <a:pt x="7583351" y="553630"/>
                </a:lnTo>
                <a:lnTo>
                  <a:pt x="7619460" y="520193"/>
                </a:lnTo>
                <a:lnTo>
                  <a:pt x="7345038" y="520193"/>
                </a:lnTo>
                <a:lnTo>
                  <a:pt x="7303573" y="516581"/>
                </a:lnTo>
                <a:lnTo>
                  <a:pt x="7265878" y="505743"/>
                </a:lnTo>
                <a:lnTo>
                  <a:pt x="7231952" y="487681"/>
                </a:lnTo>
                <a:lnTo>
                  <a:pt x="7201796" y="462394"/>
                </a:lnTo>
                <a:lnTo>
                  <a:pt x="7177608" y="431780"/>
                </a:lnTo>
                <a:lnTo>
                  <a:pt x="7160331" y="397788"/>
                </a:lnTo>
                <a:lnTo>
                  <a:pt x="7149965" y="360499"/>
                </a:lnTo>
                <a:lnTo>
                  <a:pt x="7146581" y="320827"/>
                </a:lnTo>
                <a:lnTo>
                  <a:pt x="7146510" y="319990"/>
                </a:lnTo>
                <a:lnTo>
                  <a:pt x="7150109" y="278525"/>
                </a:lnTo>
                <a:lnTo>
                  <a:pt x="7160855" y="240830"/>
                </a:lnTo>
                <a:lnTo>
                  <a:pt x="7178669" y="206904"/>
                </a:lnTo>
                <a:lnTo>
                  <a:pt x="7203471" y="176748"/>
                </a:lnTo>
                <a:lnTo>
                  <a:pt x="7233628" y="151945"/>
                </a:lnTo>
                <a:lnTo>
                  <a:pt x="7267553" y="134132"/>
                </a:lnTo>
                <a:lnTo>
                  <a:pt x="7305249" y="123386"/>
                </a:lnTo>
                <a:lnTo>
                  <a:pt x="7346713" y="119786"/>
                </a:lnTo>
                <a:lnTo>
                  <a:pt x="7578709" y="119786"/>
                </a:lnTo>
                <a:lnTo>
                  <a:pt x="7596339" y="100520"/>
                </a:lnTo>
                <a:lnTo>
                  <a:pt x="7565342" y="72423"/>
                </a:lnTo>
                <a:lnTo>
                  <a:pt x="7529015" y="48026"/>
                </a:lnTo>
                <a:lnTo>
                  <a:pt x="7488175" y="27957"/>
                </a:lnTo>
                <a:lnTo>
                  <a:pt x="7443635" y="12844"/>
                </a:lnTo>
                <a:lnTo>
                  <a:pt x="7396209" y="3315"/>
                </a:lnTo>
                <a:lnTo>
                  <a:pt x="7346713" y="0"/>
                </a:lnTo>
                <a:close/>
              </a:path>
              <a:path w="8119109" h="640080">
                <a:moveTo>
                  <a:pt x="7623983" y="261353"/>
                </a:moveTo>
                <a:lnTo>
                  <a:pt x="7340012" y="261353"/>
                </a:lnTo>
                <a:lnTo>
                  <a:pt x="7340012" y="369412"/>
                </a:lnTo>
                <a:lnTo>
                  <a:pt x="7510896" y="369412"/>
                </a:lnTo>
                <a:lnTo>
                  <a:pt x="7510896" y="454017"/>
                </a:lnTo>
                <a:lnTo>
                  <a:pt x="7477324" y="480967"/>
                </a:lnTo>
                <a:lnTo>
                  <a:pt x="7437077" y="501869"/>
                </a:lnTo>
                <a:lnTo>
                  <a:pt x="7392275" y="515390"/>
                </a:lnTo>
                <a:lnTo>
                  <a:pt x="7345038" y="520193"/>
                </a:lnTo>
                <a:lnTo>
                  <a:pt x="7619460" y="520193"/>
                </a:lnTo>
                <a:lnTo>
                  <a:pt x="7623983" y="516005"/>
                </a:lnTo>
                <a:lnTo>
                  <a:pt x="7623983" y="261353"/>
                </a:lnTo>
                <a:close/>
              </a:path>
              <a:path w="8119109" h="640080">
                <a:moveTo>
                  <a:pt x="7578709" y="119786"/>
                </a:moveTo>
                <a:lnTo>
                  <a:pt x="7346713" y="119786"/>
                </a:lnTo>
                <a:lnTo>
                  <a:pt x="7394460" y="124171"/>
                </a:lnTo>
                <a:lnTo>
                  <a:pt x="7438438" y="137273"/>
                </a:lnTo>
                <a:lnTo>
                  <a:pt x="7478646" y="159013"/>
                </a:lnTo>
                <a:lnTo>
                  <a:pt x="7515085" y="189313"/>
                </a:lnTo>
                <a:lnTo>
                  <a:pt x="7578709" y="119786"/>
                </a:lnTo>
                <a:close/>
              </a:path>
              <a:path w="8119109" h="640080">
                <a:moveTo>
                  <a:pt x="8118686" y="10889"/>
                </a:moveTo>
                <a:lnTo>
                  <a:pt x="7699013" y="10889"/>
                </a:lnTo>
                <a:lnTo>
                  <a:pt x="7699013" y="629928"/>
                </a:lnTo>
                <a:lnTo>
                  <a:pt x="8118686" y="629928"/>
                </a:lnTo>
                <a:lnTo>
                  <a:pt x="8118686" y="514329"/>
                </a:lnTo>
                <a:lnTo>
                  <a:pt x="7823825" y="514329"/>
                </a:lnTo>
                <a:lnTo>
                  <a:pt x="7823825" y="375276"/>
                </a:lnTo>
                <a:lnTo>
                  <a:pt x="8096906" y="375276"/>
                </a:lnTo>
                <a:lnTo>
                  <a:pt x="8096906" y="259677"/>
                </a:lnTo>
                <a:lnTo>
                  <a:pt x="7823825" y="259677"/>
                </a:lnTo>
                <a:lnTo>
                  <a:pt x="7823825" y="126488"/>
                </a:lnTo>
                <a:lnTo>
                  <a:pt x="8118686" y="126488"/>
                </a:lnTo>
                <a:lnTo>
                  <a:pt x="8118686" y="10889"/>
                </a:lnTo>
                <a:close/>
              </a:path>
            </a:pathLst>
          </a:custGeom>
          <a:solidFill>
            <a:srgbClr val="000000"/>
          </a:solidFill>
        </p:spPr>
        <p:txBody>
          <a:bodyPr wrap="square" lIns="0" tIns="0" rIns="0" bIns="0" rtlCol="0"/>
          <a:lstStyle/>
          <a:p>
            <a:endParaRPr sz="641"/>
          </a:p>
        </p:txBody>
      </p:sp>
      <p:pic>
        <p:nvPicPr>
          <p:cNvPr id="5" name="object 5"/>
          <p:cNvPicPr/>
          <p:nvPr/>
        </p:nvPicPr>
        <p:blipFill>
          <a:blip r:embed="rId2" cstate="print"/>
          <a:stretch>
            <a:fillRect/>
          </a:stretch>
        </p:blipFill>
        <p:spPr>
          <a:xfrm>
            <a:off x="544793" y="1155262"/>
            <a:ext cx="3417891" cy="917368"/>
          </a:xfrm>
          <a:prstGeom prst="rect">
            <a:avLst/>
          </a:prstGeom>
        </p:spPr>
      </p:pic>
      <p:pic>
        <p:nvPicPr>
          <p:cNvPr id="6" name="object 6"/>
          <p:cNvPicPr/>
          <p:nvPr/>
        </p:nvPicPr>
        <p:blipFill>
          <a:blip r:embed="rId3" cstate="print"/>
          <a:stretch>
            <a:fillRect/>
          </a:stretch>
        </p:blipFill>
        <p:spPr>
          <a:xfrm>
            <a:off x="5482671" y="3778053"/>
            <a:ext cx="3278583" cy="689919"/>
          </a:xfrm>
          <a:prstGeom prst="rect">
            <a:avLst/>
          </a:prstGeom>
        </p:spPr>
      </p:pic>
      <p:sp>
        <p:nvSpPr>
          <p:cNvPr id="7" name="object 7"/>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170" y="81589"/>
                </a:lnTo>
                <a:lnTo>
                  <a:pt x="373259" y="88458"/>
                </a:lnTo>
                <a:lnTo>
                  <a:pt x="374954" y="98894"/>
                </a:lnTo>
                <a:lnTo>
                  <a:pt x="383437" y="113944"/>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8"/>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8" name="object 8"/>
          <p:cNvPicPr/>
          <p:nvPr/>
        </p:nvPicPr>
        <p:blipFill>
          <a:blip r:embed="rId4" cstate="print"/>
          <a:stretch>
            <a:fillRect/>
          </a:stretch>
        </p:blipFill>
        <p:spPr>
          <a:xfrm>
            <a:off x="8622432" y="4829674"/>
            <a:ext cx="38021" cy="57222"/>
          </a:xfrm>
          <a:prstGeom prst="rect">
            <a:avLst/>
          </a:prstGeom>
        </p:spPr>
      </p:pic>
      <p:grpSp>
        <p:nvGrpSpPr>
          <p:cNvPr id="9" name="object 9"/>
          <p:cNvGrpSpPr/>
          <p:nvPr/>
        </p:nvGrpSpPr>
        <p:grpSpPr>
          <a:xfrm>
            <a:off x="321" y="0"/>
            <a:ext cx="9143358" cy="5143211"/>
            <a:chOff x="0" y="0"/>
            <a:chExt cx="20104100" cy="11308715"/>
          </a:xfrm>
        </p:grpSpPr>
        <p:pic>
          <p:nvPicPr>
            <p:cNvPr id="10" name="object 10"/>
            <p:cNvPicPr/>
            <p:nvPr/>
          </p:nvPicPr>
          <p:blipFill>
            <a:blip r:embed="rId5" cstate="print"/>
            <a:stretch>
              <a:fillRect/>
            </a:stretch>
          </p:blipFill>
          <p:spPr>
            <a:xfrm>
              <a:off x="11549386" y="0"/>
              <a:ext cx="8554713" cy="7133909"/>
            </a:xfrm>
            <a:prstGeom prst="rect">
              <a:avLst/>
            </a:prstGeom>
          </p:spPr>
        </p:pic>
        <p:sp>
          <p:nvSpPr>
            <p:cNvPr id="11" name="object 11"/>
            <p:cNvSpPr/>
            <p:nvPr/>
          </p:nvSpPr>
          <p:spPr>
            <a:xfrm>
              <a:off x="10973486" y="5"/>
              <a:ext cx="3689985" cy="7658100"/>
            </a:xfrm>
            <a:custGeom>
              <a:avLst/>
              <a:gdLst/>
              <a:ahLst/>
              <a:cxnLst/>
              <a:rect l="l" t="t" r="r" b="b"/>
              <a:pathLst>
                <a:path w="3689984" h="7658100">
                  <a:moveTo>
                    <a:pt x="3689680" y="7657605"/>
                  </a:moveTo>
                  <a:lnTo>
                    <a:pt x="3680841" y="7648562"/>
                  </a:lnTo>
                  <a:lnTo>
                    <a:pt x="3211855" y="7168680"/>
                  </a:lnTo>
                  <a:lnTo>
                    <a:pt x="3203105" y="7159714"/>
                  </a:lnTo>
                  <a:lnTo>
                    <a:pt x="3201568" y="7158139"/>
                  </a:lnTo>
                  <a:lnTo>
                    <a:pt x="3199219" y="7158139"/>
                  </a:lnTo>
                  <a:lnTo>
                    <a:pt x="1043698" y="7219099"/>
                  </a:lnTo>
                  <a:lnTo>
                    <a:pt x="1043698" y="5107533"/>
                  </a:lnTo>
                  <a:lnTo>
                    <a:pt x="1043698" y="5106517"/>
                  </a:lnTo>
                  <a:lnTo>
                    <a:pt x="1059281" y="5102466"/>
                  </a:lnTo>
                  <a:lnTo>
                    <a:pt x="1467510" y="4996434"/>
                  </a:lnTo>
                  <a:lnTo>
                    <a:pt x="1471612" y="4995367"/>
                  </a:lnTo>
                  <a:lnTo>
                    <a:pt x="1471447" y="4991595"/>
                  </a:lnTo>
                  <a:lnTo>
                    <a:pt x="1471434" y="4991138"/>
                  </a:lnTo>
                  <a:lnTo>
                    <a:pt x="1471269" y="4987366"/>
                  </a:lnTo>
                  <a:lnTo>
                    <a:pt x="1471218" y="4986299"/>
                  </a:lnTo>
                  <a:lnTo>
                    <a:pt x="1405001" y="3446754"/>
                  </a:lnTo>
                  <a:lnTo>
                    <a:pt x="1404785" y="3441750"/>
                  </a:lnTo>
                  <a:lnTo>
                    <a:pt x="1404772" y="3441293"/>
                  </a:lnTo>
                  <a:lnTo>
                    <a:pt x="1404556" y="3436289"/>
                  </a:lnTo>
                  <a:lnTo>
                    <a:pt x="1399540" y="3436289"/>
                  </a:lnTo>
                  <a:lnTo>
                    <a:pt x="1043698" y="3436289"/>
                  </a:lnTo>
                  <a:lnTo>
                    <a:pt x="1043698" y="1213637"/>
                  </a:lnTo>
                  <a:lnTo>
                    <a:pt x="1466202" y="1213637"/>
                  </a:lnTo>
                  <a:lnTo>
                    <a:pt x="1471434" y="1213637"/>
                  </a:lnTo>
                  <a:lnTo>
                    <a:pt x="1471434" y="1203172"/>
                  </a:lnTo>
                  <a:lnTo>
                    <a:pt x="1471434" y="0"/>
                  </a:lnTo>
                  <a:lnTo>
                    <a:pt x="1466202" y="0"/>
                  </a:lnTo>
                  <a:lnTo>
                    <a:pt x="1460957" y="0"/>
                  </a:lnTo>
                  <a:lnTo>
                    <a:pt x="10464" y="0"/>
                  </a:lnTo>
                  <a:lnTo>
                    <a:pt x="5232" y="0"/>
                  </a:lnTo>
                  <a:lnTo>
                    <a:pt x="0" y="0"/>
                  </a:lnTo>
                  <a:lnTo>
                    <a:pt x="0" y="7613015"/>
                  </a:lnTo>
                  <a:lnTo>
                    <a:pt x="5168" y="7613015"/>
                  </a:lnTo>
                  <a:lnTo>
                    <a:pt x="3677031" y="7657452"/>
                  </a:lnTo>
                  <a:lnTo>
                    <a:pt x="3689680" y="7657605"/>
                  </a:lnTo>
                  <a:close/>
                </a:path>
              </a:pathLst>
            </a:custGeom>
            <a:solidFill>
              <a:srgbClr val="FFFFFF"/>
            </a:solidFill>
          </p:spPr>
          <p:txBody>
            <a:bodyPr wrap="square" lIns="0" tIns="0" rIns="0" bIns="0" rtlCol="0"/>
            <a:lstStyle/>
            <a:p>
              <a:endParaRPr sz="641"/>
            </a:p>
          </p:txBody>
        </p:sp>
        <p:pic>
          <p:nvPicPr>
            <p:cNvPr id="12" name="object 12"/>
            <p:cNvPicPr/>
            <p:nvPr/>
          </p:nvPicPr>
          <p:blipFill>
            <a:blip r:embed="rId6" cstate="print"/>
            <a:stretch>
              <a:fillRect/>
            </a:stretch>
          </p:blipFill>
          <p:spPr>
            <a:xfrm>
              <a:off x="0" y="5444860"/>
              <a:ext cx="12952485" cy="5863695"/>
            </a:xfrm>
            <a:prstGeom prst="rect">
              <a:avLst/>
            </a:prstGeom>
          </p:spPr>
        </p:pic>
        <p:pic>
          <p:nvPicPr>
            <p:cNvPr id="13" name="object 13"/>
            <p:cNvPicPr/>
            <p:nvPr/>
          </p:nvPicPr>
          <p:blipFill>
            <a:blip r:embed="rId7" cstate="print"/>
            <a:stretch>
              <a:fillRect/>
            </a:stretch>
          </p:blipFill>
          <p:spPr>
            <a:xfrm>
              <a:off x="12053580" y="7402748"/>
              <a:ext cx="5137361" cy="622305"/>
            </a:xfrm>
            <a:prstGeom prst="rect">
              <a:avLst/>
            </a:prstGeom>
          </p:spPr>
        </p:pic>
        <p:pic>
          <p:nvPicPr>
            <p:cNvPr id="14" name="object 14"/>
            <p:cNvPicPr/>
            <p:nvPr/>
          </p:nvPicPr>
          <p:blipFill>
            <a:blip r:embed="rId8" cstate="print"/>
            <a:stretch>
              <a:fillRect/>
            </a:stretch>
          </p:blipFill>
          <p:spPr>
            <a:xfrm>
              <a:off x="1592106" y="4976452"/>
              <a:ext cx="6169224" cy="1666670"/>
            </a:xfrm>
            <a:prstGeom prst="rect">
              <a:avLst/>
            </a:prstGeom>
          </p:spPr>
        </p:pic>
        <p:sp>
          <p:nvSpPr>
            <p:cNvPr id="15" name="object 15"/>
            <p:cNvSpPr/>
            <p:nvPr/>
          </p:nvSpPr>
          <p:spPr>
            <a:xfrm>
              <a:off x="1183210" y="4952728"/>
              <a:ext cx="104775" cy="1602105"/>
            </a:xfrm>
            <a:custGeom>
              <a:avLst/>
              <a:gdLst/>
              <a:ahLst/>
              <a:cxnLst/>
              <a:rect l="l" t="t" r="r" b="b"/>
              <a:pathLst>
                <a:path w="104775" h="1602104">
                  <a:moveTo>
                    <a:pt x="104708" y="0"/>
                  </a:moveTo>
                  <a:lnTo>
                    <a:pt x="0" y="0"/>
                  </a:lnTo>
                  <a:lnTo>
                    <a:pt x="0" y="1602045"/>
                  </a:lnTo>
                  <a:lnTo>
                    <a:pt x="104708" y="1602045"/>
                  </a:lnTo>
                  <a:lnTo>
                    <a:pt x="104708" y="0"/>
                  </a:lnTo>
                  <a:close/>
                </a:path>
              </a:pathLst>
            </a:custGeom>
            <a:solidFill>
              <a:srgbClr val="73C9E4"/>
            </a:solidFill>
          </p:spPr>
          <p:txBody>
            <a:bodyPr wrap="square" lIns="0" tIns="0" rIns="0" bIns="0" rtlCol="0"/>
            <a:lstStyle/>
            <a:p>
              <a:endParaRPr sz="641"/>
            </a:p>
          </p:txBody>
        </p:sp>
      </p:gr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31588" y="613557"/>
            <a:ext cx="4152055" cy="291109"/>
          </a:xfrm>
          <a:custGeom>
            <a:avLst/>
            <a:gdLst/>
            <a:ahLst/>
            <a:cxnLst/>
            <a:rect l="l" t="t" r="r" b="b"/>
            <a:pathLst>
              <a:path w="9129395" h="640080">
                <a:moveTo>
                  <a:pt x="228684" y="10889"/>
                </a:moveTo>
                <a:lnTo>
                  <a:pt x="0" y="10889"/>
                </a:lnTo>
                <a:lnTo>
                  <a:pt x="0" y="629928"/>
                </a:lnTo>
                <a:lnTo>
                  <a:pt x="123975" y="629928"/>
                </a:lnTo>
                <a:lnTo>
                  <a:pt x="123975" y="416322"/>
                </a:lnTo>
                <a:lnTo>
                  <a:pt x="219469" y="416322"/>
                </a:lnTo>
                <a:lnTo>
                  <a:pt x="273028" y="412723"/>
                </a:lnTo>
                <a:lnTo>
                  <a:pt x="319362" y="401977"/>
                </a:lnTo>
                <a:lnTo>
                  <a:pt x="358470" y="384163"/>
                </a:lnTo>
                <a:lnTo>
                  <a:pt x="390354" y="359360"/>
                </a:lnTo>
                <a:lnTo>
                  <a:pt x="415157" y="328720"/>
                </a:lnTo>
                <a:lnTo>
                  <a:pt x="428004" y="304074"/>
                </a:lnTo>
                <a:lnTo>
                  <a:pt x="123975" y="304074"/>
                </a:lnTo>
                <a:lnTo>
                  <a:pt x="123975" y="125650"/>
                </a:lnTo>
                <a:lnTo>
                  <a:pt x="428216" y="125650"/>
                </a:lnTo>
                <a:lnTo>
                  <a:pt x="416217" y="101606"/>
                </a:lnTo>
                <a:lnTo>
                  <a:pt x="392029" y="70364"/>
                </a:lnTo>
                <a:lnTo>
                  <a:pt x="361559" y="44461"/>
                </a:lnTo>
                <a:lnTo>
                  <a:pt x="324178" y="25863"/>
                </a:lnTo>
                <a:lnTo>
                  <a:pt x="279886" y="14646"/>
                </a:lnTo>
                <a:lnTo>
                  <a:pt x="228684" y="10889"/>
                </a:lnTo>
                <a:close/>
              </a:path>
              <a:path w="9129395" h="640080">
                <a:moveTo>
                  <a:pt x="428216" y="125650"/>
                </a:moveTo>
                <a:lnTo>
                  <a:pt x="230359" y="125650"/>
                </a:lnTo>
                <a:lnTo>
                  <a:pt x="268172" y="132443"/>
                </a:lnTo>
                <a:lnTo>
                  <a:pt x="296640" y="151094"/>
                </a:lnTo>
                <a:lnTo>
                  <a:pt x="314584" y="179012"/>
                </a:lnTo>
                <a:lnTo>
                  <a:pt x="320827" y="213606"/>
                </a:lnTo>
                <a:lnTo>
                  <a:pt x="314597" y="248945"/>
                </a:lnTo>
                <a:lnTo>
                  <a:pt x="296116" y="277687"/>
                </a:lnTo>
                <a:lnTo>
                  <a:pt x="265698" y="297006"/>
                </a:lnTo>
                <a:lnTo>
                  <a:pt x="223658" y="304074"/>
                </a:lnTo>
                <a:lnTo>
                  <a:pt x="428004" y="304074"/>
                </a:lnTo>
                <a:lnTo>
                  <a:pt x="432971" y="294546"/>
                </a:lnTo>
                <a:lnTo>
                  <a:pt x="443716" y="256759"/>
                </a:lnTo>
                <a:lnTo>
                  <a:pt x="447316" y="215281"/>
                </a:lnTo>
                <a:lnTo>
                  <a:pt x="443860" y="174143"/>
                </a:lnTo>
                <a:lnTo>
                  <a:pt x="433494" y="136226"/>
                </a:lnTo>
                <a:lnTo>
                  <a:pt x="428216" y="125650"/>
                </a:lnTo>
                <a:close/>
              </a:path>
              <a:path w="9129395" h="640080">
                <a:moveTo>
                  <a:pt x="787973" y="0"/>
                </a:moveTo>
                <a:lnTo>
                  <a:pt x="735394" y="3725"/>
                </a:lnTo>
                <a:lnTo>
                  <a:pt x="686193" y="14930"/>
                </a:lnTo>
                <a:lnTo>
                  <a:pt x="640328" y="33654"/>
                </a:lnTo>
                <a:lnTo>
                  <a:pt x="597761" y="59937"/>
                </a:lnTo>
                <a:lnTo>
                  <a:pt x="558451" y="93819"/>
                </a:lnTo>
                <a:lnTo>
                  <a:pt x="524978" y="133122"/>
                </a:lnTo>
                <a:lnTo>
                  <a:pt x="498943" y="175642"/>
                </a:lnTo>
                <a:lnTo>
                  <a:pt x="480347" y="221379"/>
                </a:lnTo>
                <a:lnTo>
                  <a:pt x="469189" y="270333"/>
                </a:lnTo>
                <a:lnTo>
                  <a:pt x="465589" y="320827"/>
                </a:lnTo>
                <a:lnTo>
                  <a:pt x="465470" y="322503"/>
                </a:lnTo>
                <a:lnTo>
                  <a:pt x="469182" y="374572"/>
                </a:lnTo>
                <a:lnTo>
                  <a:pt x="480293" y="423224"/>
                </a:lnTo>
                <a:lnTo>
                  <a:pt x="498762" y="468459"/>
                </a:lnTo>
                <a:lnTo>
                  <a:pt x="524549" y="510275"/>
                </a:lnTo>
                <a:lnTo>
                  <a:pt x="557613" y="548674"/>
                </a:lnTo>
                <a:lnTo>
                  <a:pt x="596200" y="581651"/>
                </a:lnTo>
                <a:lnTo>
                  <a:pt x="638526" y="607230"/>
                </a:lnTo>
                <a:lnTo>
                  <a:pt x="684510" y="625451"/>
                </a:lnTo>
                <a:lnTo>
                  <a:pt x="734074" y="636355"/>
                </a:lnTo>
                <a:lnTo>
                  <a:pt x="787135" y="639980"/>
                </a:lnTo>
                <a:lnTo>
                  <a:pt x="838780" y="636355"/>
                </a:lnTo>
                <a:lnTo>
                  <a:pt x="839701" y="636355"/>
                </a:lnTo>
                <a:lnTo>
                  <a:pt x="889519" y="625103"/>
                </a:lnTo>
                <a:lnTo>
                  <a:pt x="935383" y="606507"/>
                </a:lnTo>
                <a:lnTo>
                  <a:pt x="977749" y="580472"/>
                </a:lnTo>
                <a:lnTo>
                  <a:pt x="1016657" y="546999"/>
                </a:lnTo>
                <a:lnTo>
                  <a:pt x="1042259" y="517680"/>
                </a:lnTo>
                <a:lnTo>
                  <a:pt x="787973" y="517680"/>
                </a:lnTo>
                <a:lnTo>
                  <a:pt x="748707" y="514212"/>
                </a:lnTo>
                <a:lnTo>
                  <a:pt x="679599" y="486228"/>
                </a:lnTo>
                <a:lnTo>
                  <a:pt x="649757" y="461556"/>
                </a:lnTo>
                <a:lnTo>
                  <a:pt x="625569" y="431557"/>
                </a:lnTo>
                <a:lnTo>
                  <a:pt x="597926" y="361193"/>
                </a:lnTo>
                <a:lnTo>
                  <a:pt x="594471" y="320827"/>
                </a:lnTo>
                <a:lnTo>
                  <a:pt x="597939" y="280331"/>
                </a:lnTo>
                <a:lnTo>
                  <a:pt x="608397" y="243133"/>
                </a:lnTo>
                <a:lnTo>
                  <a:pt x="650595" y="179261"/>
                </a:lnTo>
                <a:lnTo>
                  <a:pt x="680306" y="154458"/>
                </a:lnTo>
                <a:lnTo>
                  <a:pt x="748838" y="125899"/>
                </a:lnTo>
                <a:lnTo>
                  <a:pt x="787973" y="122299"/>
                </a:lnTo>
                <a:lnTo>
                  <a:pt x="1041268" y="122299"/>
                </a:lnTo>
                <a:lnTo>
                  <a:pt x="1016657" y="93819"/>
                </a:lnTo>
                <a:lnTo>
                  <a:pt x="977756" y="59937"/>
                </a:lnTo>
                <a:lnTo>
                  <a:pt x="935436" y="33654"/>
                </a:lnTo>
                <a:lnTo>
                  <a:pt x="889700" y="14930"/>
                </a:lnTo>
                <a:lnTo>
                  <a:pt x="840545" y="3725"/>
                </a:lnTo>
                <a:lnTo>
                  <a:pt x="787973" y="0"/>
                </a:lnTo>
                <a:close/>
              </a:path>
              <a:path w="9129395" h="640080">
                <a:moveTo>
                  <a:pt x="1041268" y="122299"/>
                </a:moveTo>
                <a:lnTo>
                  <a:pt x="787973" y="122299"/>
                </a:lnTo>
                <a:lnTo>
                  <a:pt x="827108" y="125899"/>
                </a:lnTo>
                <a:lnTo>
                  <a:pt x="862944" y="136645"/>
                </a:lnTo>
                <a:lnTo>
                  <a:pt x="925351" y="179261"/>
                </a:lnTo>
                <a:lnTo>
                  <a:pt x="950084" y="209391"/>
                </a:lnTo>
                <a:lnTo>
                  <a:pt x="978006" y="279978"/>
                </a:lnTo>
                <a:lnTo>
                  <a:pt x="981475" y="320827"/>
                </a:lnTo>
                <a:lnTo>
                  <a:pt x="978491" y="361193"/>
                </a:lnTo>
                <a:lnTo>
                  <a:pt x="968282" y="398103"/>
                </a:lnTo>
                <a:lnTo>
                  <a:pt x="926189" y="461556"/>
                </a:lnTo>
                <a:lnTo>
                  <a:pt x="896347" y="486228"/>
                </a:lnTo>
                <a:lnTo>
                  <a:pt x="827239" y="514212"/>
                </a:lnTo>
                <a:lnTo>
                  <a:pt x="787973" y="517680"/>
                </a:lnTo>
                <a:lnTo>
                  <a:pt x="1042259" y="517680"/>
                </a:lnTo>
                <a:lnTo>
                  <a:pt x="1076822" y="466180"/>
                </a:lnTo>
                <a:lnTo>
                  <a:pt x="1095546" y="420946"/>
                </a:lnTo>
                <a:lnTo>
                  <a:pt x="1106750" y="372495"/>
                </a:lnTo>
                <a:lnTo>
                  <a:pt x="1110355" y="322503"/>
                </a:lnTo>
                <a:lnTo>
                  <a:pt x="1110476" y="320827"/>
                </a:lnTo>
                <a:lnTo>
                  <a:pt x="1106835" y="270333"/>
                </a:lnTo>
                <a:lnTo>
                  <a:pt x="1106750" y="269153"/>
                </a:lnTo>
                <a:lnTo>
                  <a:pt x="1095546" y="220655"/>
                </a:lnTo>
                <a:lnTo>
                  <a:pt x="1076822" y="175294"/>
                </a:lnTo>
                <a:lnTo>
                  <a:pt x="1050597" y="133122"/>
                </a:lnTo>
                <a:lnTo>
                  <a:pt x="1041268" y="122299"/>
                </a:lnTo>
                <a:close/>
              </a:path>
              <a:path w="9129395" h="640080">
                <a:moveTo>
                  <a:pt x="1415100" y="10889"/>
                </a:moveTo>
                <a:lnTo>
                  <a:pt x="1178040" y="10889"/>
                </a:lnTo>
                <a:lnTo>
                  <a:pt x="1178040" y="629928"/>
                </a:lnTo>
                <a:lnTo>
                  <a:pt x="1302015" y="629928"/>
                </a:lnTo>
                <a:lnTo>
                  <a:pt x="1302015" y="404595"/>
                </a:lnTo>
                <a:lnTo>
                  <a:pt x="1511272" y="404595"/>
                </a:lnTo>
                <a:lnTo>
                  <a:pt x="1501380" y="388679"/>
                </a:lnTo>
                <a:lnTo>
                  <a:pt x="1546615" y="365914"/>
                </a:lnTo>
                <a:lnTo>
                  <a:pt x="1581797" y="334827"/>
                </a:lnTo>
                <a:lnTo>
                  <a:pt x="1606927" y="296944"/>
                </a:lnTo>
                <a:lnTo>
                  <a:pt x="1608241" y="293184"/>
                </a:lnTo>
                <a:lnTo>
                  <a:pt x="1302015" y="293184"/>
                </a:lnTo>
                <a:lnTo>
                  <a:pt x="1302015" y="125650"/>
                </a:lnTo>
                <a:lnTo>
                  <a:pt x="1610673" y="125650"/>
                </a:lnTo>
                <a:lnTo>
                  <a:pt x="1596286" y="97706"/>
                </a:lnTo>
                <a:lnTo>
                  <a:pt x="1572582" y="67851"/>
                </a:lnTo>
                <a:lnTo>
                  <a:pt x="1542439" y="43048"/>
                </a:lnTo>
                <a:lnTo>
                  <a:pt x="1506092" y="25234"/>
                </a:lnTo>
                <a:lnTo>
                  <a:pt x="1463620" y="14489"/>
                </a:lnTo>
                <a:lnTo>
                  <a:pt x="1415100" y="10889"/>
                </a:lnTo>
                <a:close/>
              </a:path>
              <a:path w="9129395" h="640080">
                <a:moveTo>
                  <a:pt x="1511272" y="404595"/>
                </a:moveTo>
                <a:lnTo>
                  <a:pt x="1375730" y="404595"/>
                </a:lnTo>
                <a:lnTo>
                  <a:pt x="1506407" y="629928"/>
                </a:lnTo>
                <a:lnTo>
                  <a:pt x="1651324" y="629928"/>
                </a:lnTo>
                <a:lnTo>
                  <a:pt x="1511272" y="404595"/>
                </a:lnTo>
                <a:close/>
              </a:path>
              <a:path w="9129395" h="640080">
                <a:moveTo>
                  <a:pt x="1610673" y="125650"/>
                </a:moveTo>
                <a:lnTo>
                  <a:pt x="1414263" y="125650"/>
                </a:lnTo>
                <a:lnTo>
                  <a:pt x="1450230" y="132011"/>
                </a:lnTo>
                <a:lnTo>
                  <a:pt x="1477088" y="149524"/>
                </a:lnTo>
                <a:lnTo>
                  <a:pt x="1493894" y="175832"/>
                </a:lnTo>
                <a:lnTo>
                  <a:pt x="1499705" y="208580"/>
                </a:lnTo>
                <a:lnTo>
                  <a:pt x="1493724" y="241942"/>
                </a:lnTo>
                <a:lnTo>
                  <a:pt x="1475727" y="268787"/>
                </a:lnTo>
                <a:lnTo>
                  <a:pt x="1445636" y="286679"/>
                </a:lnTo>
                <a:lnTo>
                  <a:pt x="1403373" y="293184"/>
                </a:lnTo>
                <a:lnTo>
                  <a:pt x="1608241" y="293184"/>
                </a:lnTo>
                <a:lnTo>
                  <a:pt x="1622005" y="253794"/>
                </a:lnTo>
                <a:lnTo>
                  <a:pt x="1627031" y="206904"/>
                </a:lnTo>
                <a:lnTo>
                  <a:pt x="1623589" y="167154"/>
                </a:lnTo>
                <a:lnTo>
                  <a:pt x="1613314" y="130781"/>
                </a:lnTo>
                <a:lnTo>
                  <a:pt x="1610673" y="125650"/>
                </a:lnTo>
                <a:close/>
              </a:path>
              <a:path w="9129395" h="640080">
                <a:moveTo>
                  <a:pt x="1951884" y="10889"/>
                </a:moveTo>
                <a:lnTo>
                  <a:pt x="1709797" y="10889"/>
                </a:lnTo>
                <a:lnTo>
                  <a:pt x="1709797" y="629928"/>
                </a:lnTo>
                <a:lnTo>
                  <a:pt x="1946858" y="629928"/>
                </a:lnTo>
                <a:lnTo>
                  <a:pt x="2001145" y="626611"/>
                </a:lnTo>
                <a:lnTo>
                  <a:pt x="2050447" y="616659"/>
                </a:lnTo>
                <a:lnTo>
                  <a:pt x="2094804" y="600073"/>
                </a:lnTo>
                <a:lnTo>
                  <a:pt x="2134255" y="576853"/>
                </a:lnTo>
                <a:lnTo>
                  <a:pt x="2168841" y="546999"/>
                </a:lnTo>
                <a:lnTo>
                  <a:pt x="2198199" y="511421"/>
                </a:lnTo>
                <a:lnTo>
                  <a:pt x="2198449" y="510979"/>
                </a:lnTo>
                <a:lnTo>
                  <a:pt x="1833772" y="510979"/>
                </a:lnTo>
                <a:lnTo>
                  <a:pt x="1833772" y="129838"/>
                </a:lnTo>
                <a:lnTo>
                  <a:pt x="2198729" y="129838"/>
                </a:lnTo>
                <a:lnTo>
                  <a:pt x="2170516" y="94656"/>
                </a:lnTo>
                <a:lnTo>
                  <a:pt x="2136439" y="64393"/>
                </a:lnTo>
                <a:lnTo>
                  <a:pt x="2097538" y="40925"/>
                </a:lnTo>
                <a:lnTo>
                  <a:pt x="2053812" y="24212"/>
                </a:lnTo>
                <a:lnTo>
                  <a:pt x="2005260" y="14213"/>
                </a:lnTo>
                <a:lnTo>
                  <a:pt x="1951884" y="10889"/>
                </a:lnTo>
                <a:close/>
              </a:path>
              <a:path w="9129395" h="640080">
                <a:moveTo>
                  <a:pt x="2198729" y="129838"/>
                </a:moveTo>
                <a:lnTo>
                  <a:pt x="1952721" y="129838"/>
                </a:lnTo>
                <a:lnTo>
                  <a:pt x="1990587" y="133281"/>
                </a:lnTo>
                <a:lnTo>
                  <a:pt x="2023819" y="143555"/>
                </a:lnTo>
                <a:lnTo>
                  <a:pt x="2076697" y="184287"/>
                </a:lnTo>
                <a:lnTo>
                  <a:pt x="2109889" y="244809"/>
                </a:lnTo>
                <a:lnTo>
                  <a:pt x="2121093" y="319152"/>
                </a:lnTo>
                <a:lnTo>
                  <a:pt x="2118279" y="358876"/>
                </a:lnTo>
                <a:lnTo>
                  <a:pt x="2096002" y="427644"/>
                </a:lnTo>
                <a:lnTo>
                  <a:pt x="2052496" y="480234"/>
                </a:lnTo>
                <a:lnTo>
                  <a:pt x="1990587" y="507536"/>
                </a:lnTo>
                <a:lnTo>
                  <a:pt x="1952721" y="510979"/>
                </a:lnTo>
                <a:lnTo>
                  <a:pt x="2198449" y="510979"/>
                </a:lnTo>
                <a:lnTo>
                  <a:pt x="2220964" y="471059"/>
                </a:lnTo>
                <a:lnTo>
                  <a:pt x="2237174" y="425952"/>
                </a:lnTo>
                <a:lnTo>
                  <a:pt x="2246871" y="376141"/>
                </a:lnTo>
                <a:lnTo>
                  <a:pt x="2250095" y="321665"/>
                </a:lnTo>
                <a:lnTo>
                  <a:pt x="2246885" y="266372"/>
                </a:lnTo>
                <a:lnTo>
                  <a:pt x="2237282" y="216065"/>
                </a:lnTo>
                <a:lnTo>
                  <a:pt x="2221326" y="170703"/>
                </a:lnTo>
                <a:lnTo>
                  <a:pt x="2199057" y="130247"/>
                </a:lnTo>
                <a:lnTo>
                  <a:pt x="2198729" y="129838"/>
                </a:lnTo>
                <a:close/>
              </a:path>
              <a:path w="9129395" h="640080">
                <a:moveTo>
                  <a:pt x="2740577" y="10889"/>
                </a:moveTo>
                <a:lnTo>
                  <a:pt x="2320904" y="10889"/>
                </a:lnTo>
                <a:lnTo>
                  <a:pt x="2320904" y="629928"/>
                </a:lnTo>
                <a:lnTo>
                  <a:pt x="2740577" y="629928"/>
                </a:lnTo>
                <a:lnTo>
                  <a:pt x="2740577" y="514329"/>
                </a:lnTo>
                <a:lnTo>
                  <a:pt x="2445717" y="514329"/>
                </a:lnTo>
                <a:lnTo>
                  <a:pt x="2445717" y="375276"/>
                </a:lnTo>
                <a:lnTo>
                  <a:pt x="2718798" y="375276"/>
                </a:lnTo>
                <a:lnTo>
                  <a:pt x="2718798" y="259677"/>
                </a:lnTo>
                <a:lnTo>
                  <a:pt x="2445717" y="259677"/>
                </a:lnTo>
                <a:lnTo>
                  <a:pt x="2445717" y="126488"/>
                </a:lnTo>
                <a:lnTo>
                  <a:pt x="2740577" y="126488"/>
                </a:lnTo>
                <a:lnTo>
                  <a:pt x="2740577" y="10889"/>
                </a:lnTo>
                <a:close/>
              </a:path>
              <a:path w="9129395" h="640080">
                <a:moveTo>
                  <a:pt x="2899499" y="10889"/>
                </a:moveTo>
                <a:lnTo>
                  <a:pt x="2820758" y="10889"/>
                </a:lnTo>
                <a:lnTo>
                  <a:pt x="2820758" y="629928"/>
                </a:lnTo>
                <a:lnTo>
                  <a:pt x="2943058" y="629928"/>
                </a:lnTo>
                <a:lnTo>
                  <a:pt x="2943058" y="250463"/>
                </a:lnTo>
                <a:lnTo>
                  <a:pt x="3103949" y="250463"/>
                </a:lnTo>
                <a:lnTo>
                  <a:pt x="2899499" y="10889"/>
                </a:lnTo>
                <a:close/>
              </a:path>
              <a:path w="9129395" h="640080">
                <a:moveTo>
                  <a:pt x="3103949" y="250463"/>
                </a:moveTo>
                <a:lnTo>
                  <a:pt x="2943058" y="250463"/>
                </a:lnTo>
                <a:lnTo>
                  <a:pt x="3263886" y="629928"/>
                </a:lnTo>
                <a:lnTo>
                  <a:pt x="3348490" y="629928"/>
                </a:lnTo>
                <a:lnTo>
                  <a:pt x="3348490" y="393705"/>
                </a:lnTo>
                <a:lnTo>
                  <a:pt x="3226191" y="393705"/>
                </a:lnTo>
                <a:lnTo>
                  <a:pt x="3103949" y="250463"/>
                </a:lnTo>
                <a:close/>
              </a:path>
              <a:path w="9129395" h="640080">
                <a:moveTo>
                  <a:pt x="3348490" y="10889"/>
                </a:moveTo>
                <a:lnTo>
                  <a:pt x="3226191" y="10889"/>
                </a:lnTo>
                <a:lnTo>
                  <a:pt x="3226191" y="393705"/>
                </a:lnTo>
                <a:lnTo>
                  <a:pt x="3348490" y="393705"/>
                </a:lnTo>
                <a:lnTo>
                  <a:pt x="3348490" y="10889"/>
                </a:lnTo>
                <a:close/>
              </a:path>
              <a:path w="9129395" h="640080">
                <a:moveTo>
                  <a:pt x="3738799" y="0"/>
                </a:moveTo>
                <a:lnTo>
                  <a:pt x="3686220" y="3725"/>
                </a:lnTo>
                <a:lnTo>
                  <a:pt x="3637019" y="14930"/>
                </a:lnTo>
                <a:lnTo>
                  <a:pt x="3591155" y="33654"/>
                </a:lnTo>
                <a:lnTo>
                  <a:pt x="3548588" y="59937"/>
                </a:lnTo>
                <a:lnTo>
                  <a:pt x="3509277" y="93819"/>
                </a:lnTo>
                <a:lnTo>
                  <a:pt x="3475804" y="133122"/>
                </a:lnTo>
                <a:lnTo>
                  <a:pt x="3449769" y="175642"/>
                </a:lnTo>
                <a:lnTo>
                  <a:pt x="3431173" y="221379"/>
                </a:lnTo>
                <a:lnTo>
                  <a:pt x="3420015" y="270333"/>
                </a:lnTo>
                <a:lnTo>
                  <a:pt x="3416415" y="320827"/>
                </a:lnTo>
                <a:lnTo>
                  <a:pt x="3416296" y="322503"/>
                </a:lnTo>
                <a:lnTo>
                  <a:pt x="3420008" y="374572"/>
                </a:lnTo>
                <a:lnTo>
                  <a:pt x="3431119" y="423224"/>
                </a:lnTo>
                <a:lnTo>
                  <a:pt x="3449588" y="468459"/>
                </a:lnTo>
                <a:lnTo>
                  <a:pt x="3475375" y="510275"/>
                </a:lnTo>
                <a:lnTo>
                  <a:pt x="3508440" y="548674"/>
                </a:lnTo>
                <a:lnTo>
                  <a:pt x="3547026" y="581651"/>
                </a:lnTo>
                <a:lnTo>
                  <a:pt x="3589352" y="607230"/>
                </a:lnTo>
                <a:lnTo>
                  <a:pt x="3635337" y="625451"/>
                </a:lnTo>
                <a:lnTo>
                  <a:pt x="3684900" y="636355"/>
                </a:lnTo>
                <a:lnTo>
                  <a:pt x="3737961" y="639980"/>
                </a:lnTo>
                <a:lnTo>
                  <a:pt x="3789606" y="636355"/>
                </a:lnTo>
                <a:lnTo>
                  <a:pt x="3790527" y="636355"/>
                </a:lnTo>
                <a:lnTo>
                  <a:pt x="3840345" y="625103"/>
                </a:lnTo>
                <a:lnTo>
                  <a:pt x="3886209" y="606507"/>
                </a:lnTo>
                <a:lnTo>
                  <a:pt x="3928575" y="580472"/>
                </a:lnTo>
                <a:lnTo>
                  <a:pt x="3967483" y="546999"/>
                </a:lnTo>
                <a:lnTo>
                  <a:pt x="3993085" y="517680"/>
                </a:lnTo>
                <a:lnTo>
                  <a:pt x="3738799" y="517680"/>
                </a:lnTo>
                <a:lnTo>
                  <a:pt x="3699533" y="514212"/>
                </a:lnTo>
                <a:lnTo>
                  <a:pt x="3630426" y="486228"/>
                </a:lnTo>
                <a:lnTo>
                  <a:pt x="3600583" y="461556"/>
                </a:lnTo>
                <a:lnTo>
                  <a:pt x="3576396" y="431557"/>
                </a:lnTo>
                <a:lnTo>
                  <a:pt x="3548753" y="361193"/>
                </a:lnTo>
                <a:lnTo>
                  <a:pt x="3545297" y="320827"/>
                </a:lnTo>
                <a:lnTo>
                  <a:pt x="3548766" y="280331"/>
                </a:lnTo>
                <a:lnTo>
                  <a:pt x="3559224" y="243133"/>
                </a:lnTo>
                <a:lnTo>
                  <a:pt x="3601421" y="179261"/>
                </a:lnTo>
                <a:lnTo>
                  <a:pt x="3631132" y="154458"/>
                </a:lnTo>
                <a:lnTo>
                  <a:pt x="3699664" y="125899"/>
                </a:lnTo>
                <a:lnTo>
                  <a:pt x="3738799" y="122299"/>
                </a:lnTo>
                <a:lnTo>
                  <a:pt x="3992094" y="122299"/>
                </a:lnTo>
                <a:lnTo>
                  <a:pt x="3967483" y="93819"/>
                </a:lnTo>
                <a:lnTo>
                  <a:pt x="3928582" y="59937"/>
                </a:lnTo>
                <a:lnTo>
                  <a:pt x="3886263" y="33654"/>
                </a:lnTo>
                <a:lnTo>
                  <a:pt x="3840526" y="14930"/>
                </a:lnTo>
                <a:lnTo>
                  <a:pt x="3791371" y="3725"/>
                </a:lnTo>
                <a:lnTo>
                  <a:pt x="3738799" y="0"/>
                </a:lnTo>
                <a:close/>
              </a:path>
              <a:path w="9129395" h="640080">
                <a:moveTo>
                  <a:pt x="3992094" y="122299"/>
                </a:moveTo>
                <a:lnTo>
                  <a:pt x="3738799" y="122299"/>
                </a:lnTo>
                <a:lnTo>
                  <a:pt x="3777934" y="125899"/>
                </a:lnTo>
                <a:lnTo>
                  <a:pt x="3813771" y="136645"/>
                </a:lnTo>
                <a:lnTo>
                  <a:pt x="3876177" y="179261"/>
                </a:lnTo>
                <a:lnTo>
                  <a:pt x="3900911" y="209391"/>
                </a:lnTo>
                <a:lnTo>
                  <a:pt x="3928833" y="279978"/>
                </a:lnTo>
                <a:lnTo>
                  <a:pt x="3932301" y="320827"/>
                </a:lnTo>
                <a:lnTo>
                  <a:pt x="3929317" y="361193"/>
                </a:lnTo>
                <a:lnTo>
                  <a:pt x="3919108" y="398103"/>
                </a:lnTo>
                <a:lnTo>
                  <a:pt x="3877015" y="461556"/>
                </a:lnTo>
                <a:lnTo>
                  <a:pt x="3847173" y="486228"/>
                </a:lnTo>
                <a:lnTo>
                  <a:pt x="3778065" y="514212"/>
                </a:lnTo>
                <a:lnTo>
                  <a:pt x="3738799" y="517680"/>
                </a:lnTo>
                <a:lnTo>
                  <a:pt x="3993085" y="517680"/>
                </a:lnTo>
                <a:lnTo>
                  <a:pt x="4027648" y="466180"/>
                </a:lnTo>
                <a:lnTo>
                  <a:pt x="4046372" y="420946"/>
                </a:lnTo>
                <a:lnTo>
                  <a:pt x="4057576" y="372495"/>
                </a:lnTo>
                <a:lnTo>
                  <a:pt x="4061182" y="322503"/>
                </a:lnTo>
                <a:lnTo>
                  <a:pt x="4061302" y="320827"/>
                </a:lnTo>
                <a:lnTo>
                  <a:pt x="4057662" y="270333"/>
                </a:lnTo>
                <a:lnTo>
                  <a:pt x="4046372" y="220655"/>
                </a:lnTo>
                <a:lnTo>
                  <a:pt x="4027648" y="175294"/>
                </a:lnTo>
                <a:lnTo>
                  <a:pt x="4001424" y="133122"/>
                </a:lnTo>
                <a:lnTo>
                  <a:pt x="3992094" y="122299"/>
                </a:lnTo>
                <a:close/>
              </a:path>
              <a:path w="9129395" h="640080">
                <a:moveTo>
                  <a:pt x="4207607" y="10889"/>
                </a:moveTo>
                <a:lnTo>
                  <a:pt x="4128866" y="10889"/>
                </a:lnTo>
                <a:lnTo>
                  <a:pt x="4128866" y="629928"/>
                </a:lnTo>
                <a:lnTo>
                  <a:pt x="4251166" y="629928"/>
                </a:lnTo>
                <a:lnTo>
                  <a:pt x="4251166" y="250463"/>
                </a:lnTo>
                <a:lnTo>
                  <a:pt x="4412057" y="250463"/>
                </a:lnTo>
                <a:lnTo>
                  <a:pt x="4207607" y="10889"/>
                </a:lnTo>
                <a:close/>
              </a:path>
              <a:path w="9129395" h="640080">
                <a:moveTo>
                  <a:pt x="4412057" y="250463"/>
                </a:moveTo>
                <a:lnTo>
                  <a:pt x="4251166" y="250463"/>
                </a:lnTo>
                <a:lnTo>
                  <a:pt x="4571994" y="629928"/>
                </a:lnTo>
                <a:lnTo>
                  <a:pt x="4656599" y="629928"/>
                </a:lnTo>
                <a:lnTo>
                  <a:pt x="4656599" y="393705"/>
                </a:lnTo>
                <a:lnTo>
                  <a:pt x="4534299" y="393705"/>
                </a:lnTo>
                <a:lnTo>
                  <a:pt x="4412057" y="250463"/>
                </a:lnTo>
                <a:close/>
              </a:path>
              <a:path w="9129395" h="640080">
                <a:moveTo>
                  <a:pt x="4656599" y="10889"/>
                </a:moveTo>
                <a:lnTo>
                  <a:pt x="4534299" y="10889"/>
                </a:lnTo>
                <a:lnTo>
                  <a:pt x="4534299" y="393705"/>
                </a:lnTo>
                <a:lnTo>
                  <a:pt x="4656599" y="393705"/>
                </a:lnTo>
                <a:lnTo>
                  <a:pt x="4656599" y="10889"/>
                </a:lnTo>
                <a:close/>
              </a:path>
              <a:path w="9129395" h="640080">
                <a:moveTo>
                  <a:pt x="5180097" y="10889"/>
                </a:moveTo>
                <a:lnTo>
                  <a:pt x="4760424" y="10889"/>
                </a:lnTo>
                <a:lnTo>
                  <a:pt x="4760424" y="629928"/>
                </a:lnTo>
                <a:lnTo>
                  <a:pt x="5180097" y="629928"/>
                </a:lnTo>
                <a:lnTo>
                  <a:pt x="5180097" y="514329"/>
                </a:lnTo>
                <a:lnTo>
                  <a:pt x="4885237" y="514329"/>
                </a:lnTo>
                <a:lnTo>
                  <a:pt x="4885237" y="375276"/>
                </a:lnTo>
                <a:lnTo>
                  <a:pt x="5158317" y="375276"/>
                </a:lnTo>
                <a:lnTo>
                  <a:pt x="5158317" y="259677"/>
                </a:lnTo>
                <a:lnTo>
                  <a:pt x="4885237" y="259677"/>
                </a:lnTo>
                <a:lnTo>
                  <a:pt x="4885237" y="126488"/>
                </a:lnTo>
                <a:lnTo>
                  <a:pt x="5180097" y="126488"/>
                </a:lnTo>
                <a:lnTo>
                  <a:pt x="5180097" y="10889"/>
                </a:lnTo>
                <a:close/>
              </a:path>
              <a:path w="9129395" h="640080">
                <a:moveTo>
                  <a:pt x="5558547" y="10889"/>
                </a:moveTo>
                <a:lnTo>
                  <a:pt x="5433735" y="10889"/>
                </a:lnTo>
                <a:lnTo>
                  <a:pt x="5433735" y="629928"/>
                </a:lnTo>
                <a:lnTo>
                  <a:pt x="5872674" y="629928"/>
                </a:lnTo>
                <a:lnTo>
                  <a:pt x="5872674" y="510979"/>
                </a:lnTo>
                <a:lnTo>
                  <a:pt x="5558547" y="510979"/>
                </a:lnTo>
                <a:lnTo>
                  <a:pt x="5558547" y="10889"/>
                </a:lnTo>
                <a:close/>
              </a:path>
              <a:path w="9129395" h="640080">
                <a:moveTo>
                  <a:pt x="6339355" y="10889"/>
                </a:moveTo>
                <a:lnTo>
                  <a:pt x="5919682" y="10889"/>
                </a:lnTo>
                <a:lnTo>
                  <a:pt x="5919682" y="629928"/>
                </a:lnTo>
                <a:lnTo>
                  <a:pt x="6339355" y="629928"/>
                </a:lnTo>
                <a:lnTo>
                  <a:pt x="6339355" y="514329"/>
                </a:lnTo>
                <a:lnTo>
                  <a:pt x="6044494" y="514329"/>
                </a:lnTo>
                <a:lnTo>
                  <a:pt x="6044494" y="375276"/>
                </a:lnTo>
                <a:lnTo>
                  <a:pt x="6317575" y="375276"/>
                </a:lnTo>
                <a:lnTo>
                  <a:pt x="6317575" y="259677"/>
                </a:lnTo>
                <a:lnTo>
                  <a:pt x="6044494" y="259677"/>
                </a:lnTo>
                <a:lnTo>
                  <a:pt x="6044494" y="126488"/>
                </a:lnTo>
                <a:lnTo>
                  <a:pt x="6339355" y="126488"/>
                </a:lnTo>
                <a:lnTo>
                  <a:pt x="6339355" y="10889"/>
                </a:lnTo>
                <a:close/>
              </a:path>
              <a:path w="9129395" h="640080">
                <a:moveTo>
                  <a:pt x="6702066" y="0"/>
                </a:moveTo>
                <a:lnTo>
                  <a:pt x="6648086" y="3618"/>
                </a:lnTo>
                <a:lnTo>
                  <a:pt x="6597726" y="14474"/>
                </a:lnTo>
                <a:lnTo>
                  <a:pt x="6550984" y="32568"/>
                </a:lnTo>
                <a:lnTo>
                  <a:pt x="6507860" y="57899"/>
                </a:lnTo>
                <a:lnTo>
                  <a:pt x="6468356" y="90468"/>
                </a:lnTo>
                <a:lnTo>
                  <a:pt x="6434474" y="128659"/>
                </a:lnTo>
                <a:lnTo>
                  <a:pt x="6408191" y="170831"/>
                </a:lnTo>
                <a:lnTo>
                  <a:pt x="6389467" y="216943"/>
                </a:lnTo>
                <a:lnTo>
                  <a:pt x="6378263" y="266955"/>
                </a:lnTo>
                <a:lnTo>
                  <a:pt x="6374595" y="319990"/>
                </a:lnTo>
                <a:lnTo>
                  <a:pt x="6374537" y="320827"/>
                </a:lnTo>
                <a:lnTo>
                  <a:pt x="6378156" y="374204"/>
                </a:lnTo>
                <a:lnTo>
                  <a:pt x="6389012" y="423760"/>
                </a:lnTo>
                <a:lnTo>
                  <a:pt x="6407106" y="469497"/>
                </a:lnTo>
                <a:lnTo>
                  <a:pt x="6432437" y="511414"/>
                </a:lnTo>
                <a:lnTo>
                  <a:pt x="6465006" y="549512"/>
                </a:lnTo>
                <a:lnTo>
                  <a:pt x="6503612" y="581671"/>
                </a:lnTo>
                <a:lnTo>
                  <a:pt x="6546078" y="606755"/>
                </a:lnTo>
                <a:lnTo>
                  <a:pt x="6592445" y="624721"/>
                </a:lnTo>
                <a:lnTo>
                  <a:pt x="6642752" y="635530"/>
                </a:lnTo>
                <a:lnTo>
                  <a:pt x="6697040" y="639142"/>
                </a:lnTo>
                <a:lnTo>
                  <a:pt x="6750585" y="635722"/>
                </a:lnTo>
                <a:lnTo>
                  <a:pt x="6801501" y="625460"/>
                </a:lnTo>
                <a:lnTo>
                  <a:pt x="6849810" y="608358"/>
                </a:lnTo>
                <a:lnTo>
                  <a:pt x="6895537" y="584415"/>
                </a:lnTo>
                <a:lnTo>
                  <a:pt x="6938704" y="553630"/>
                </a:lnTo>
                <a:lnTo>
                  <a:pt x="6974812" y="520193"/>
                </a:lnTo>
                <a:lnTo>
                  <a:pt x="6700391" y="520193"/>
                </a:lnTo>
                <a:lnTo>
                  <a:pt x="6658926" y="516581"/>
                </a:lnTo>
                <a:lnTo>
                  <a:pt x="6621231" y="505743"/>
                </a:lnTo>
                <a:lnTo>
                  <a:pt x="6587305" y="487681"/>
                </a:lnTo>
                <a:lnTo>
                  <a:pt x="6557149" y="462394"/>
                </a:lnTo>
                <a:lnTo>
                  <a:pt x="6532961" y="431780"/>
                </a:lnTo>
                <a:lnTo>
                  <a:pt x="6515684" y="397788"/>
                </a:lnTo>
                <a:lnTo>
                  <a:pt x="6505318" y="360499"/>
                </a:lnTo>
                <a:lnTo>
                  <a:pt x="6501934" y="320827"/>
                </a:lnTo>
                <a:lnTo>
                  <a:pt x="6501863" y="319990"/>
                </a:lnTo>
                <a:lnTo>
                  <a:pt x="6505462" y="278525"/>
                </a:lnTo>
                <a:lnTo>
                  <a:pt x="6516208" y="240830"/>
                </a:lnTo>
                <a:lnTo>
                  <a:pt x="6534021" y="206904"/>
                </a:lnTo>
                <a:lnTo>
                  <a:pt x="6558824" y="176748"/>
                </a:lnTo>
                <a:lnTo>
                  <a:pt x="6588981" y="151945"/>
                </a:lnTo>
                <a:lnTo>
                  <a:pt x="6622906" y="134132"/>
                </a:lnTo>
                <a:lnTo>
                  <a:pt x="6660601" y="123386"/>
                </a:lnTo>
                <a:lnTo>
                  <a:pt x="6702066" y="119786"/>
                </a:lnTo>
                <a:lnTo>
                  <a:pt x="6934061" y="119786"/>
                </a:lnTo>
                <a:lnTo>
                  <a:pt x="6951692" y="100520"/>
                </a:lnTo>
                <a:lnTo>
                  <a:pt x="6920694" y="72423"/>
                </a:lnTo>
                <a:lnTo>
                  <a:pt x="6884368" y="48026"/>
                </a:lnTo>
                <a:lnTo>
                  <a:pt x="6843528" y="27957"/>
                </a:lnTo>
                <a:lnTo>
                  <a:pt x="6798988" y="12844"/>
                </a:lnTo>
                <a:lnTo>
                  <a:pt x="6751562" y="3315"/>
                </a:lnTo>
                <a:lnTo>
                  <a:pt x="6702066" y="0"/>
                </a:lnTo>
                <a:close/>
              </a:path>
              <a:path w="9129395" h="640080">
                <a:moveTo>
                  <a:pt x="6979335" y="261353"/>
                </a:moveTo>
                <a:lnTo>
                  <a:pt x="6695365" y="261353"/>
                </a:lnTo>
                <a:lnTo>
                  <a:pt x="6695365" y="369412"/>
                </a:lnTo>
                <a:lnTo>
                  <a:pt x="6866249" y="369412"/>
                </a:lnTo>
                <a:lnTo>
                  <a:pt x="6866249" y="454017"/>
                </a:lnTo>
                <a:lnTo>
                  <a:pt x="6832677" y="480967"/>
                </a:lnTo>
                <a:lnTo>
                  <a:pt x="6792430" y="501869"/>
                </a:lnTo>
                <a:lnTo>
                  <a:pt x="6747628" y="515390"/>
                </a:lnTo>
                <a:lnTo>
                  <a:pt x="6700391" y="520193"/>
                </a:lnTo>
                <a:lnTo>
                  <a:pt x="6974812" y="520193"/>
                </a:lnTo>
                <a:lnTo>
                  <a:pt x="6979335" y="516005"/>
                </a:lnTo>
                <a:lnTo>
                  <a:pt x="6979335" y="261353"/>
                </a:lnTo>
                <a:close/>
              </a:path>
              <a:path w="9129395" h="640080">
                <a:moveTo>
                  <a:pt x="6934061" y="119786"/>
                </a:moveTo>
                <a:lnTo>
                  <a:pt x="6702066" y="119786"/>
                </a:lnTo>
                <a:lnTo>
                  <a:pt x="6749813" y="124171"/>
                </a:lnTo>
                <a:lnTo>
                  <a:pt x="6793791" y="137273"/>
                </a:lnTo>
                <a:lnTo>
                  <a:pt x="6833999" y="159013"/>
                </a:lnTo>
                <a:lnTo>
                  <a:pt x="6870438" y="189313"/>
                </a:lnTo>
                <a:lnTo>
                  <a:pt x="6934061" y="119786"/>
                </a:lnTo>
                <a:close/>
              </a:path>
              <a:path w="9129395" h="640080">
                <a:moveTo>
                  <a:pt x="7346713" y="0"/>
                </a:moveTo>
                <a:lnTo>
                  <a:pt x="7292733" y="3618"/>
                </a:lnTo>
                <a:lnTo>
                  <a:pt x="7242373" y="14474"/>
                </a:lnTo>
                <a:lnTo>
                  <a:pt x="7195631" y="32568"/>
                </a:lnTo>
                <a:lnTo>
                  <a:pt x="7152507" y="57899"/>
                </a:lnTo>
                <a:lnTo>
                  <a:pt x="7113003" y="90468"/>
                </a:lnTo>
                <a:lnTo>
                  <a:pt x="7079121" y="128659"/>
                </a:lnTo>
                <a:lnTo>
                  <a:pt x="7052838" y="170831"/>
                </a:lnTo>
                <a:lnTo>
                  <a:pt x="7034115" y="216943"/>
                </a:lnTo>
                <a:lnTo>
                  <a:pt x="7022910" y="266955"/>
                </a:lnTo>
                <a:lnTo>
                  <a:pt x="7019242" y="319990"/>
                </a:lnTo>
                <a:lnTo>
                  <a:pt x="7019184" y="320827"/>
                </a:lnTo>
                <a:lnTo>
                  <a:pt x="7022803" y="374204"/>
                </a:lnTo>
                <a:lnTo>
                  <a:pt x="7033659" y="423760"/>
                </a:lnTo>
                <a:lnTo>
                  <a:pt x="7051753" y="469497"/>
                </a:lnTo>
                <a:lnTo>
                  <a:pt x="7077084" y="511414"/>
                </a:lnTo>
                <a:lnTo>
                  <a:pt x="7109653" y="549512"/>
                </a:lnTo>
                <a:lnTo>
                  <a:pt x="7148259" y="581671"/>
                </a:lnTo>
                <a:lnTo>
                  <a:pt x="7190725" y="606755"/>
                </a:lnTo>
                <a:lnTo>
                  <a:pt x="7237092" y="624721"/>
                </a:lnTo>
                <a:lnTo>
                  <a:pt x="7287399" y="635530"/>
                </a:lnTo>
                <a:lnTo>
                  <a:pt x="7341687" y="639142"/>
                </a:lnTo>
                <a:lnTo>
                  <a:pt x="7395232" y="635722"/>
                </a:lnTo>
                <a:lnTo>
                  <a:pt x="7446148" y="625460"/>
                </a:lnTo>
                <a:lnTo>
                  <a:pt x="7494457" y="608358"/>
                </a:lnTo>
                <a:lnTo>
                  <a:pt x="7540184" y="584415"/>
                </a:lnTo>
                <a:lnTo>
                  <a:pt x="7583351" y="553630"/>
                </a:lnTo>
                <a:lnTo>
                  <a:pt x="7619460" y="520193"/>
                </a:lnTo>
                <a:lnTo>
                  <a:pt x="7345038" y="520193"/>
                </a:lnTo>
                <a:lnTo>
                  <a:pt x="7303573" y="516581"/>
                </a:lnTo>
                <a:lnTo>
                  <a:pt x="7265878" y="505743"/>
                </a:lnTo>
                <a:lnTo>
                  <a:pt x="7231952" y="487681"/>
                </a:lnTo>
                <a:lnTo>
                  <a:pt x="7201796" y="462394"/>
                </a:lnTo>
                <a:lnTo>
                  <a:pt x="7177608" y="431780"/>
                </a:lnTo>
                <a:lnTo>
                  <a:pt x="7160331" y="397788"/>
                </a:lnTo>
                <a:lnTo>
                  <a:pt x="7149965" y="360499"/>
                </a:lnTo>
                <a:lnTo>
                  <a:pt x="7146581" y="320827"/>
                </a:lnTo>
                <a:lnTo>
                  <a:pt x="7146510" y="319990"/>
                </a:lnTo>
                <a:lnTo>
                  <a:pt x="7150109" y="278525"/>
                </a:lnTo>
                <a:lnTo>
                  <a:pt x="7160855" y="240830"/>
                </a:lnTo>
                <a:lnTo>
                  <a:pt x="7178669" y="206904"/>
                </a:lnTo>
                <a:lnTo>
                  <a:pt x="7203471" y="176748"/>
                </a:lnTo>
                <a:lnTo>
                  <a:pt x="7233628" y="151945"/>
                </a:lnTo>
                <a:lnTo>
                  <a:pt x="7267553" y="134132"/>
                </a:lnTo>
                <a:lnTo>
                  <a:pt x="7305249" y="123386"/>
                </a:lnTo>
                <a:lnTo>
                  <a:pt x="7346713" y="119786"/>
                </a:lnTo>
                <a:lnTo>
                  <a:pt x="7578709" y="119786"/>
                </a:lnTo>
                <a:lnTo>
                  <a:pt x="7596339" y="100520"/>
                </a:lnTo>
                <a:lnTo>
                  <a:pt x="7565342" y="72423"/>
                </a:lnTo>
                <a:lnTo>
                  <a:pt x="7529015" y="48026"/>
                </a:lnTo>
                <a:lnTo>
                  <a:pt x="7488175" y="27957"/>
                </a:lnTo>
                <a:lnTo>
                  <a:pt x="7443635" y="12844"/>
                </a:lnTo>
                <a:lnTo>
                  <a:pt x="7396209" y="3315"/>
                </a:lnTo>
                <a:lnTo>
                  <a:pt x="7346713" y="0"/>
                </a:lnTo>
                <a:close/>
              </a:path>
              <a:path w="9129395" h="640080">
                <a:moveTo>
                  <a:pt x="7623983" y="261353"/>
                </a:moveTo>
                <a:lnTo>
                  <a:pt x="7340012" y="261353"/>
                </a:lnTo>
                <a:lnTo>
                  <a:pt x="7340012" y="369412"/>
                </a:lnTo>
                <a:lnTo>
                  <a:pt x="7510896" y="369412"/>
                </a:lnTo>
                <a:lnTo>
                  <a:pt x="7510896" y="454017"/>
                </a:lnTo>
                <a:lnTo>
                  <a:pt x="7477324" y="480967"/>
                </a:lnTo>
                <a:lnTo>
                  <a:pt x="7437077" y="501869"/>
                </a:lnTo>
                <a:lnTo>
                  <a:pt x="7392275" y="515390"/>
                </a:lnTo>
                <a:lnTo>
                  <a:pt x="7345038" y="520193"/>
                </a:lnTo>
                <a:lnTo>
                  <a:pt x="7619460" y="520193"/>
                </a:lnTo>
                <a:lnTo>
                  <a:pt x="7623983" y="516005"/>
                </a:lnTo>
                <a:lnTo>
                  <a:pt x="7623983" y="261353"/>
                </a:lnTo>
                <a:close/>
              </a:path>
              <a:path w="9129395" h="640080">
                <a:moveTo>
                  <a:pt x="7578709" y="119786"/>
                </a:moveTo>
                <a:lnTo>
                  <a:pt x="7346713" y="119786"/>
                </a:lnTo>
                <a:lnTo>
                  <a:pt x="7394460" y="124171"/>
                </a:lnTo>
                <a:lnTo>
                  <a:pt x="7438438" y="137273"/>
                </a:lnTo>
                <a:lnTo>
                  <a:pt x="7478646" y="159013"/>
                </a:lnTo>
                <a:lnTo>
                  <a:pt x="7515085" y="189313"/>
                </a:lnTo>
                <a:lnTo>
                  <a:pt x="7578709" y="119786"/>
                </a:lnTo>
                <a:close/>
              </a:path>
              <a:path w="9129395" h="640080">
                <a:moveTo>
                  <a:pt x="8118686" y="10889"/>
                </a:moveTo>
                <a:lnTo>
                  <a:pt x="7699013" y="10889"/>
                </a:lnTo>
                <a:lnTo>
                  <a:pt x="7699013" y="629928"/>
                </a:lnTo>
                <a:lnTo>
                  <a:pt x="8118686" y="629928"/>
                </a:lnTo>
                <a:lnTo>
                  <a:pt x="8118686" y="514329"/>
                </a:lnTo>
                <a:lnTo>
                  <a:pt x="7823825" y="514329"/>
                </a:lnTo>
                <a:lnTo>
                  <a:pt x="7823825" y="375276"/>
                </a:lnTo>
                <a:lnTo>
                  <a:pt x="8096906" y="375276"/>
                </a:lnTo>
                <a:lnTo>
                  <a:pt x="8096906" y="259677"/>
                </a:lnTo>
                <a:lnTo>
                  <a:pt x="7823825" y="259677"/>
                </a:lnTo>
                <a:lnTo>
                  <a:pt x="7823825" y="126488"/>
                </a:lnTo>
                <a:lnTo>
                  <a:pt x="8118686" y="126488"/>
                </a:lnTo>
                <a:lnTo>
                  <a:pt x="8118686" y="10889"/>
                </a:lnTo>
                <a:close/>
              </a:path>
              <a:path w="9129395" h="640080">
                <a:moveTo>
                  <a:pt x="8497136" y="10889"/>
                </a:moveTo>
                <a:lnTo>
                  <a:pt x="8372323" y="10889"/>
                </a:lnTo>
                <a:lnTo>
                  <a:pt x="8372323" y="629928"/>
                </a:lnTo>
                <a:lnTo>
                  <a:pt x="8497136" y="629928"/>
                </a:lnTo>
                <a:lnTo>
                  <a:pt x="8497136" y="10889"/>
                </a:lnTo>
                <a:close/>
              </a:path>
              <a:path w="9129395" h="640080">
                <a:moveTo>
                  <a:pt x="8680147" y="10889"/>
                </a:moveTo>
                <a:lnTo>
                  <a:pt x="8601406" y="10889"/>
                </a:lnTo>
                <a:lnTo>
                  <a:pt x="8601406" y="629928"/>
                </a:lnTo>
                <a:lnTo>
                  <a:pt x="8723706" y="629928"/>
                </a:lnTo>
                <a:lnTo>
                  <a:pt x="8723706" y="250463"/>
                </a:lnTo>
                <a:lnTo>
                  <a:pt x="8884598" y="250463"/>
                </a:lnTo>
                <a:lnTo>
                  <a:pt x="8680147" y="10889"/>
                </a:lnTo>
                <a:close/>
              </a:path>
              <a:path w="9129395" h="640080">
                <a:moveTo>
                  <a:pt x="8884598" y="250463"/>
                </a:moveTo>
                <a:lnTo>
                  <a:pt x="8723706" y="250463"/>
                </a:lnTo>
                <a:lnTo>
                  <a:pt x="9044534" y="629928"/>
                </a:lnTo>
                <a:lnTo>
                  <a:pt x="9129139" y="629928"/>
                </a:lnTo>
                <a:lnTo>
                  <a:pt x="9129139" y="393705"/>
                </a:lnTo>
                <a:lnTo>
                  <a:pt x="9006839" y="393705"/>
                </a:lnTo>
                <a:lnTo>
                  <a:pt x="8884598" y="250463"/>
                </a:lnTo>
                <a:close/>
              </a:path>
              <a:path w="9129395" h="640080">
                <a:moveTo>
                  <a:pt x="9129139" y="10889"/>
                </a:moveTo>
                <a:lnTo>
                  <a:pt x="9006839" y="10889"/>
                </a:lnTo>
                <a:lnTo>
                  <a:pt x="9006839" y="393705"/>
                </a:lnTo>
                <a:lnTo>
                  <a:pt x="9129139" y="393705"/>
                </a:lnTo>
                <a:lnTo>
                  <a:pt x="9129139" y="10889"/>
                </a:lnTo>
                <a:close/>
              </a:path>
            </a:pathLst>
          </a:custGeom>
          <a:solidFill>
            <a:srgbClr val="000000"/>
          </a:solidFill>
        </p:spPr>
        <p:txBody>
          <a:bodyPr wrap="square" lIns="0" tIns="0" rIns="0" bIns="0" rtlCol="0"/>
          <a:lstStyle/>
          <a:p>
            <a:endParaRPr sz="641"/>
          </a:p>
        </p:txBody>
      </p:sp>
      <p:sp>
        <p:nvSpPr>
          <p:cNvPr id="3" name="object 3"/>
          <p:cNvSpPr/>
          <p:nvPr/>
        </p:nvSpPr>
        <p:spPr>
          <a:xfrm>
            <a:off x="4809635" y="618510"/>
            <a:ext cx="1416845" cy="286777"/>
          </a:xfrm>
          <a:custGeom>
            <a:avLst/>
            <a:gdLst/>
            <a:ahLst/>
            <a:cxnLst/>
            <a:rect l="l" t="t" r="r" b="b"/>
            <a:pathLst>
              <a:path w="3115309" h="630555">
                <a:moveTo>
                  <a:pt x="78741" y="0"/>
                </a:moveTo>
                <a:lnTo>
                  <a:pt x="0" y="0"/>
                </a:lnTo>
                <a:lnTo>
                  <a:pt x="0" y="619038"/>
                </a:lnTo>
                <a:lnTo>
                  <a:pt x="122299" y="619038"/>
                </a:lnTo>
                <a:lnTo>
                  <a:pt x="122299" y="239573"/>
                </a:lnTo>
                <a:lnTo>
                  <a:pt x="283191" y="239573"/>
                </a:lnTo>
                <a:lnTo>
                  <a:pt x="78741" y="0"/>
                </a:lnTo>
                <a:close/>
              </a:path>
              <a:path w="3115309" h="630555">
                <a:moveTo>
                  <a:pt x="283191" y="239573"/>
                </a:moveTo>
                <a:lnTo>
                  <a:pt x="122299" y="239573"/>
                </a:lnTo>
                <a:lnTo>
                  <a:pt x="443127" y="619038"/>
                </a:lnTo>
                <a:lnTo>
                  <a:pt x="527732" y="619038"/>
                </a:lnTo>
                <a:lnTo>
                  <a:pt x="527732" y="382815"/>
                </a:lnTo>
                <a:lnTo>
                  <a:pt x="405433" y="382815"/>
                </a:lnTo>
                <a:lnTo>
                  <a:pt x="283191" y="239573"/>
                </a:lnTo>
                <a:close/>
              </a:path>
              <a:path w="3115309" h="630555">
                <a:moveTo>
                  <a:pt x="527732" y="0"/>
                </a:moveTo>
                <a:lnTo>
                  <a:pt x="405433" y="0"/>
                </a:lnTo>
                <a:lnTo>
                  <a:pt x="405433" y="382815"/>
                </a:lnTo>
                <a:lnTo>
                  <a:pt x="527732" y="382815"/>
                </a:lnTo>
                <a:lnTo>
                  <a:pt x="527732" y="0"/>
                </a:lnTo>
                <a:close/>
              </a:path>
              <a:path w="3115309" h="630555">
                <a:moveTo>
                  <a:pt x="749669" y="0"/>
                </a:moveTo>
                <a:lnTo>
                  <a:pt x="624856" y="0"/>
                </a:lnTo>
                <a:lnTo>
                  <a:pt x="624856" y="392867"/>
                </a:lnTo>
                <a:lnTo>
                  <a:pt x="629110" y="447695"/>
                </a:lnTo>
                <a:lnTo>
                  <a:pt x="641924" y="495377"/>
                </a:lnTo>
                <a:lnTo>
                  <a:pt x="663376" y="535991"/>
                </a:lnTo>
                <a:lnTo>
                  <a:pt x="693545" y="569616"/>
                </a:lnTo>
                <a:lnTo>
                  <a:pt x="730298" y="596002"/>
                </a:lnTo>
                <a:lnTo>
                  <a:pt x="771448" y="614850"/>
                </a:lnTo>
                <a:lnTo>
                  <a:pt x="816997" y="626158"/>
                </a:lnTo>
                <a:lnTo>
                  <a:pt x="866943" y="629928"/>
                </a:lnTo>
                <a:lnTo>
                  <a:pt x="916876" y="626158"/>
                </a:lnTo>
                <a:lnTo>
                  <a:pt x="962333" y="614850"/>
                </a:lnTo>
                <a:lnTo>
                  <a:pt x="1003235" y="596002"/>
                </a:lnTo>
                <a:lnTo>
                  <a:pt x="1039503" y="569616"/>
                </a:lnTo>
                <a:lnTo>
                  <a:pt x="1069672" y="535991"/>
                </a:lnTo>
                <a:lnTo>
                  <a:pt x="1083769" y="509303"/>
                </a:lnTo>
                <a:lnTo>
                  <a:pt x="866943" y="509303"/>
                </a:lnTo>
                <a:lnTo>
                  <a:pt x="817874" y="501463"/>
                </a:lnTo>
                <a:lnTo>
                  <a:pt x="780977" y="477995"/>
                </a:lnTo>
                <a:lnTo>
                  <a:pt x="757745" y="438978"/>
                </a:lnTo>
                <a:lnTo>
                  <a:pt x="749669" y="384490"/>
                </a:lnTo>
                <a:lnTo>
                  <a:pt x="749669" y="0"/>
                </a:lnTo>
                <a:close/>
              </a:path>
              <a:path w="3115309" h="630555">
                <a:moveTo>
                  <a:pt x="1108192" y="0"/>
                </a:moveTo>
                <a:lnTo>
                  <a:pt x="982542" y="0"/>
                </a:lnTo>
                <a:lnTo>
                  <a:pt x="982542" y="384490"/>
                </a:lnTo>
                <a:lnTo>
                  <a:pt x="974374" y="437918"/>
                </a:lnTo>
                <a:lnTo>
                  <a:pt x="951129" y="477053"/>
                </a:lnTo>
                <a:lnTo>
                  <a:pt x="914690" y="501110"/>
                </a:lnTo>
                <a:lnTo>
                  <a:pt x="866943" y="509303"/>
                </a:lnTo>
                <a:lnTo>
                  <a:pt x="1083769" y="509303"/>
                </a:lnTo>
                <a:lnTo>
                  <a:pt x="1091125" y="495377"/>
                </a:lnTo>
                <a:lnTo>
                  <a:pt x="1103938" y="447695"/>
                </a:lnTo>
                <a:lnTo>
                  <a:pt x="1108192" y="392867"/>
                </a:lnTo>
                <a:lnTo>
                  <a:pt x="1108192" y="0"/>
                </a:lnTo>
                <a:close/>
              </a:path>
              <a:path w="3115309" h="630555">
                <a:moveTo>
                  <a:pt x="1287126" y="0"/>
                </a:moveTo>
                <a:lnTo>
                  <a:pt x="1205035" y="0"/>
                </a:lnTo>
                <a:lnTo>
                  <a:pt x="1205035" y="619038"/>
                </a:lnTo>
                <a:lnTo>
                  <a:pt x="1327335" y="619038"/>
                </a:lnTo>
                <a:lnTo>
                  <a:pt x="1327335" y="268054"/>
                </a:lnTo>
                <a:lnTo>
                  <a:pt x="1472654" y="268054"/>
                </a:lnTo>
                <a:lnTo>
                  <a:pt x="1287126" y="0"/>
                </a:lnTo>
                <a:close/>
              </a:path>
              <a:path w="3115309" h="630555">
                <a:moveTo>
                  <a:pt x="1854229" y="268054"/>
                </a:moveTo>
                <a:lnTo>
                  <a:pt x="1730255" y="268054"/>
                </a:lnTo>
                <a:lnTo>
                  <a:pt x="1730255" y="619038"/>
                </a:lnTo>
                <a:lnTo>
                  <a:pt x="1854229" y="619038"/>
                </a:lnTo>
                <a:lnTo>
                  <a:pt x="1854229" y="268054"/>
                </a:lnTo>
                <a:close/>
              </a:path>
              <a:path w="3115309" h="630555">
                <a:moveTo>
                  <a:pt x="1472654" y="268054"/>
                </a:moveTo>
                <a:lnTo>
                  <a:pt x="1327335" y="268054"/>
                </a:lnTo>
                <a:lnTo>
                  <a:pt x="1507434" y="526894"/>
                </a:lnTo>
                <a:lnTo>
                  <a:pt x="1550155" y="526894"/>
                </a:lnTo>
                <a:lnTo>
                  <a:pt x="1672553" y="350984"/>
                </a:lnTo>
                <a:lnTo>
                  <a:pt x="1530051" y="350984"/>
                </a:lnTo>
                <a:lnTo>
                  <a:pt x="1472654" y="268054"/>
                </a:lnTo>
                <a:close/>
              </a:path>
              <a:path w="3115309" h="630555">
                <a:moveTo>
                  <a:pt x="1854229" y="0"/>
                </a:moveTo>
                <a:lnTo>
                  <a:pt x="1770462" y="0"/>
                </a:lnTo>
                <a:lnTo>
                  <a:pt x="1530051" y="350984"/>
                </a:lnTo>
                <a:lnTo>
                  <a:pt x="1672553" y="350984"/>
                </a:lnTo>
                <a:lnTo>
                  <a:pt x="1730255" y="268054"/>
                </a:lnTo>
                <a:lnTo>
                  <a:pt x="1854229" y="268054"/>
                </a:lnTo>
                <a:lnTo>
                  <a:pt x="1854229" y="0"/>
                </a:lnTo>
                <a:close/>
              </a:path>
              <a:path w="3115309" h="630555">
                <a:moveTo>
                  <a:pt x="2378153" y="0"/>
                </a:moveTo>
                <a:lnTo>
                  <a:pt x="1958481" y="0"/>
                </a:lnTo>
                <a:lnTo>
                  <a:pt x="1958481" y="619038"/>
                </a:lnTo>
                <a:lnTo>
                  <a:pt x="2378153" y="619038"/>
                </a:lnTo>
                <a:lnTo>
                  <a:pt x="2378153" y="503440"/>
                </a:lnTo>
                <a:lnTo>
                  <a:pt x="2083293" y="503440"/>
                </a:lnTo>
                <a:lnTo>
                  <a:pt x="2083293" y="364386"/>
                </a:lnTo>
                <a:lnTo>
                  <a:pt x="2356374" y="364386"/>
                </a:lnTo>
                <a:lnTo>
                  <a:pt x="2356374" y="248788"/>
                </a:lnTo>
                <a:lnTo>
                  <a:pt x="2083293" y="248788"/>
                </a:lnTo>
                <a:lnTo>
                  <a:pt x="2083293" y="115598"/>
                </a:lnTo>
                <a:lnTo>
                  <a:pt x="2378153" y="115598"/>
                </a:lnTo>
                <a:lnTo>
                  <a:pt x="2378153" y="0"/>
                </a:lnTo>
                <a:close/>
              </a:path>
              <a:path w="3115309" h="630555">
                <a:moveTo>
                  <a:pt x="2695395" y="0"/>
                </a:moveTo>
                <a:lnTo>
                  <a:pt x="2458335" y="0"/>
                </a:lnTo>
                <a:lnTo>
                  <a:pt x="2458335" y="619038"/>
                </a:lnTo>
                <a:lnTo>
                  <a:pt x="2582310" y="619038"/>
                </a:lnTo>
                <a:lnTo>
                  <a:pt x="2582310" y="393705"/>
                </a:lnTo>
                <a:lnTo>
                  <a:pt x="2791567" y="393705"/>
                </a:lnTo>
                <a:lnTo>
                  <a:pt x="2781675" y="377789"/>
                </a:lnTo>
                <a:lnTo>
                  <a:pt x="2826909" y="355025"/>
                </a:lnTo>
                <a:lnTo>
                  <a:pt x="2862092" y="323937"/>
                </a:lnTo>
                <a:lnTo>
                  <a:pt x="2887222" y="286054"/>
                </a:lnTo>
                <a:lnTo>
                  <a:pt x="2888536" y="282295"/>
                </a:lnTo>
                <a:lnTo>
                  <a:pt x="2582310" y="282295"/>
                </a:lnTo>
                <a:lnTo>
                  <a:pt x="2582310" y="114760"/>
                </a:lnTo>
                <a:lnTo>
                  <a:pt x="2890968" y="114760"/>
                </a:lnTo>
                <a:lnTo>
                  <a:pt x="2876581" y="86816"/>
                </a:lnTo>
                <a:lnTo>
                  <a:pt x="2852877" y="56961"/>
                </a:lnTo>
                <a:lnTo>
                  <a:pt x="2822735" y="32158"/>
                </a:lnTo>
                <a:lnTo>
                  <a:pt x="2786387" y="14345"/>
                </a:lnTo>
                <a:lnTo>
                  <a:pt x="2743915" y="3599"/>
                </a:lnTo>
                <a:lnTo>
                  <a:pt x="2695395" y="0"/>
                </a:lnTo>
                <a:close/>
              </a:path>
              <a:path w="3115309" h="630555">
                <a:moveTo>
                  <a:pt x="2791567" y="393705"/>
                </a:moveTo>
                <a:lnTo>
                  <a:pt x="2656024" y="393705"/>
                </a:lnTo>
                <a:lnTo>
                  <a:pt x="2786702" y="619038"/>
                </a:lnTo>
                <a:lnTo>
                  <a:pt x="2931619" y="619038"/>
                </a:lnTo>
                <a:lnTo>
                  <a:pt x="2791567" y="393705"/>
                </a:lnTo>
                <a:close/>
              </a:path>
              <a:path w="3115309" h="630555">
                <a:moveTo>
                  <a:pt x="2890968" y="114760"/>
                </a:moveTo>
                <a:lnTo>
                  <a:pt x="2694558" y="114760"/>
                </a:lnTo>
                <a:lnTo>
                  <a:pt x="2730525" y="121121"/>
                </a:lnTo>
                <a:lnTo>
                  <a:pt x="2757383" y="138634"/>
                </a:lnTo>
                <a:lnTo>
                  <a:pt x="2774189" y="164942"/>
                </a:lnTo>
                <a:lnTo>
                  <a:pt x="2780000" y="197690"/>
                </a:lnTo>
                <a:lnTo>
                  <a:pt x="2774019" y="231053"/>
                </a:lnTo>
                <a:lnTo>
                  <a:pt x="2756022" y="257897"/>
                </a:lnTo>
                <a:lnTo>
                  <a:pt x="2725931" y="275790"/>
                </a:lnTo>
                <a:lnTo>
                  <a:pt x="2683667" y="282295"/>
                </a:lnTo>
                <a:lnTo>
                  <a:pt x="2888536" y="282295"/>
                </a:lnTo>
                <a:lnTo>
                  <a:pt x="2902301" y="242904"/>
                </a:lnTo>
                <a:lnTo>
                  <a:pt x="2907327" y="196014"/>
                </a:lnTo>
                <a:lnTo>
                  <a:pt x="2903884" y="156264"/>
                </a:lnTo>
                <a:lnTo>
                  <a:pt x="2893610" y="119891"/>
                </a:lnTo>
                <a:lnTo>
                  <a:pt x="2890968" y="114760"/>
                </a:lnTo>
                <a:close/>
              </a:path>
              <a:path w="3115309" h="630555">
                <a:moveTo>
                  <a:pt x="3114904" y="0"/>
                </a:moveTo>
                <a:lnTo>
                  <a:pt x="2990092" y="0"/>
                </a:lnTo>
                <a:lnTo>
                  <a:pt x="2990092" y="619038"/>
                </a:lnTo>
                <a:lnTo>
                  <a:pt x="3114904" y="619038"/>
                </a:lnTo>
                <a:lnTo>
                  <a:pt x="3114904" y="0"/>
                </a:lnTo>
                <a:close/>
              </a:path>
            </a:pathLst>
          </a:custGeom>
          <a:solidFill>
            <a:srgbClr val="73C9E4"/>
          </a:solidFill>
        </p:spPr>
        <p:txBody>
          <a:bodyPr wrap="square" lIns="0" tIns="0" rIns="0" bIns="0" rtlCol="0"/>
          <a:lstStyle/>
          <a:p>
            <a:endParaRPr sz="641"/>
          </a:p>
        </p:txBody>
      </p:sp>
      <p:sp>
        <p:nvSpPr>
          <p:cNvPr id="4" name="object 4"/>
          <p:cNvSpPr/>
          <p:nvPr/>
        </p:nvSpPr>
        <p:spPr>
          <a:xfrm>
            <a:off x="547700" y="430158"/>
            <a:ext cx="409227" cy="65268"/>
          </a:xfrm>
          <a:custGeom>
            <a:avLst/>
            <a:gdLst/>
            <a:ahLst/>
            <a:cxnLst/>
            <a:rect l="l" t="t" r="r" b="b"/>
            <a:pathLst>
              <a:path w="899794" h="143509">
                <a:moveTo>
                  <a:pt x="103584" y="0"/>
                </a:moveTo>
                <a:lnTo>
                  <a:pt x="0" y="0"/>
                </a:lnTo>
                <a:lnTo>
                  <a:pt x="0" y="143156"/>
                </a:lnTo>
                <a:lnTo>
                  <a:pt x="103584" y="143156"/>
                </a:lnTo>
                <a:lnTo>
                  <a:pt x="103584" y="118615"/>
                </a:lnTo>
                <a:lnTo>
                  <a:pt x="24234" y="118615"/>
                </a:lnTo>
                <a:lnTo>
                  <a:pt x="24234" y="83746"/>
                </a:lnTo>
                <a:lnTo>
                  <a:pt x="91006" y="83746"/>
                </a:lnTo>
                <a:lnTo>
                  <a:pt x="91006" y="59307"/>
                </a:lnTo>
                <a:lnTo>
                  <a:pt x="24234" y="59307"/>
                </a:lnTo>
                <a:lnTo>
                  <a:pt x="24234" y="24745"/>
                </a:lnTo>
                <a:lnTo>
                  <a:pt x="103584" y="24745"/>
                </a:lnTo>
                <a:lnTo>
                  <a:pt x="103584" y="0"/>
                </a:lnTo>
                <a:close/>
              </a:path>
              <a:path w="899794" h="143509">
                <a:moveTo>
                  <a:pt x="148167" y="0"/>
                </a:moveTo>
                <a:lnTo>
                  <a:pt x="121274" y="0"/>
                </a:lnTo>
                <a:lnTo>
                  <a:pt x="187023" y="143156"/>
                </a:lnTo>
                <a:lnTo>
                  <a:pt x="202259" y="143156"/>
                </a:lnTo>
                <a:lnTo>
                  <a:pt x="221562" y="101129"/>
                </a:lnTo>
                <a:lnTo>
                  <a:pt x="194590" y="101129"/>
                </a:lnTo>
                <a:lnTo>
                  <a:pt x="148167" y="0"/>
                </a:lnTo>
                <a:close/>
              </a:path>
              <a:path w="899794" h="143509">
                <a:moveTo>
                  <a:pt x="268009" y="0"/>
                </a:moveTo>
                <a:lnTo>
                  <a:pt x="241116" y="0"/>
                </a:lnTo>
                <a:lnTo>
                  <a:pt x="194590" y="101129"/>
                </a:lnTo>
                <a:lnTo>
                  <a:pt x="221562" y="101129"/>
                </a:lnTo>
                <a:lnTo>
                  <a:pt x="268009" y="0"/>
                </a:lnTo>
                <a:close/>
              </a:path>
              <a:path w="899794" h="143509">
                <a:moveTo>
                  <a:pt x="396646" y="0"/>
                </a:moveTo>
                <a:lnTo>
                  <a:pt x="293062" y="0"/>
                </a:lnTo>
                <a:lnTo>
                  <a:pt x="293062" y="143156"/>
                </a:lnTo>
                <a:lnTo>
                  <a:pt x="396646" y="143156"/>
                </a:lnTo>
                <a:lnTo>
                  <a:pt x="396646" y="118615"/>
                </a:lnTo>
                <a:lnTo>
                  <a:pt x="317296" y="118615"/>
                </a:lnTo>
                <a:lnTo>
                  <a:pt x="317296" y="83746"/>
                </a:lnTo>
                <a:lnTo>
                  <a:pt x="384068" y="83746"/>
                </a:lnTo>
                <a:lnTo>
                  <a:pt x="384068" y="59307"/>
                </a:lnTo>
                <a:lnTo>
                  <a:pt x="317296" y="59307"/>
                </a:lnTo>
                <a:lnTo>
                  <a:pt x="317296" y="24745"/>
                </a:lnTo>
                <a:lnTo>
                  <a:pt x="396646" y="24745"/>
                </a:lnTo>
                <a:lnTo>
                  <a:pt x="396646" y="0"/>
                </a:lnTo>
                <a:close/>
              </a:path>
              <a:path w="899794" h="143509">
                <a:moveTo>
                  <a:pt x="449614" y="0"/>
                </a:moveTo>
                <a:lnTo>
                  <a:pt x="430083" y="0"/>
                </a:lnTo>
                <a:lnTo>
                  <a:pt x="430083" y="143156"/>
                </a:lnTo>
                <a:lnTo>
                  <a:pt x="454317" y="143156"/>
                </a:lnTo>
                <a:lnTo>
                  <a:pt x="454317" y="49286"/>
                </a:lnTo>
                <a:lnTo>
                  <a:pt x="484184" y="49286"/>
                </a:lnTo>
                <a:lnTo>
                  <a:pt x="449614" y="0"/>
                </a:lnTo>
                <a:close/>
              </a:path>
              <a:path w="899794" h="143509">
                <a:moveTo>
                  <a:pt x="484184" y="49286"/>
                </a:moveTo>
                <a:lnTo>
                  <a:pt x="454317" y="49286"/>
                </a:lnTo>
                <a:lnTo>
                  <a:pt x="520272" y="143156"/>
                </a:lnTo>
                <a:lnTo>
                  <a:pt x="539905" y="143156"/>
                </a:lnTo>
                <a:lnTo>
                  <a:pt x="539905" y="94176"/>
                </a:lnTo>
                <a:lnTo>
                  <a:pt x="515670" y="94176"/>
                </a:lnTo>
                <a:lnTo>
                  <a:pt x="484184" y="49286"/>
                </a:lnTo>
                <a:close/>
              </a:path>
              <a:path w="899794" h="143509">
                <a:moveTo>
                  <a:pt x="539905" y="0"/>
                </a:moveTo>
                <a:lnTo>
                  <a:pt x="515670" y="0"/>
                </a:lnTo>
                <a:lnTo>
                  <a:pt x="515670" y="94176"/>
                </a:lnTo>
                <a:lnTo>
                  <a:pt x="539905" y="94176"/>
                </a:lnTo>
                <a:lnTo>
                  <a:pt x="539905" y="0"/>
                </a:lnTo>
                <a:close/>
              </a:path>
              <a:path w="899794" h="143509">
                <a:moveTo>
                  <a:pt x="641648" y="24745"/>
                </a:moveTo>
                <a:lnTo>
                  <a:pt x="617516" y="24745"/>
                </a:lnTo>
                <a:lnTo>
                  <a:pt x="617516" y="143156"/>
                </a:lnTo>
                <a:lnTo>
                  <a:pt x="641648" y="143156"/>
                </a:lnTo>
                <a:lnTo>
                  <a:pt x="641648" y="24745"/>
                </a:lnTo>
                <a:close/>
              </a:path>
              <a:path w="899794" h="143509">
                <a:moveTo>
                  <a:pt x="687356" y="0"/>
                </a:moveTo>
                <a:lnTo>
                  <a:pt x="570581" y="0"/>
                </a:lnTo>
                <a:lnTo>
                  <a:pt x="570581" y="24745"/>
                </a:lnTo>
                <a:lnTo>
                  <a:pt x="687356" y="24745"/>
                </a:lnTo>
                <a:lnTo>
                  <a:pt x="687356" y="0"/>
                </a:lnTo>
                <a:close/>
              </a:path>
              <a:path w="899794" h="143509">
                <a:moveTo>
                  <a:pt x="742062" y="0"/>
                </a:moveTo>
                <a:lnTo>
                  <a:pt x="717828" y="0"/>
                </a:lnTo>
                <a:lnTo>
                  <a:pt x="717828" y="143156"/>
                </a:lnTo>
                <a:lnTo>
                  <a:pt x="742062" y="143156"/>
                </a:lnTo>
                <a:lnTo>
                  <a:pt x="742062" y="0"/>
                </a:lnTo>
                <a:close/>
              </a:path>
              <a:path w="899794" h="143509">
                <a:moveTo>
                  <a:pt x="899739" y="0"/>
                </a:moveTo>
                <a:lnTo>
                  <a:pt x="873459" y="0"/>
                </a:lnTo>
                <a:lnTo>
                  <a:pt x="814561" y="143156"/>
                </a:lnTo>
                <a:lnTo>
                  <a:pt x="840840" y="143156"/>
                </a:lnTo>
                <a:lnTo>
                  <a:pt x="899739" y="0"/>
                </a:lnTo>
                <a:close/>
              </a:path>
            </a:pathLst>
          </a:custGeom>
          <a:solidFill>
            <a:srgbClr val="73C9E4"/>
          </a:solidFill>
        </p:spPr>
        <p:txBody>
          <a:bodyPr wrap="square" lIns="0" tIns="0" rIns="0" bIns="0" rtlCol="0"/>
          <a:lstStyle/>
          <a:p>
            <a:endParaRPr sz="641"/>
          </a:p>
        </p:txBody>
      </p:sp>
      <p:sp>
        <p:nvSpPr>
          <p:cNvPr id="5" name="object 5"/>
          <p:cNvSpPr/>
          <p:nvPr/>
        </p:nvSpPr>
        <p:spPr>
          <a:xfrm>
            <a:off x="991270" y="429553"/>
            <a:ext cx="435219" cy="66424"/>
          </a:xfrm>
          <a:custGeom>
            <a:avLst/>
            <a:gdLst/>
            <a:ahLst/>
            <a:cxnLst/>
            <a:rect l="l" t="t" r="r" b="b"/>
            <a:pathLst>
              <a:path w="956944" h="146050">
                <a:moveTo>
                  <a:pt x="101129" y="1533"/>
                </a:moveTo>
                <a:lnTo>
                  <a:pt x="0" y="1533"/>
                </a:lnTo>
                <a:lnTo>
                  <a:pt x="0" y="144179"/>
                </a:lnTo>
                <a:lnTo>
                  <a:pt x="101129" y="144179"/>
                </a:lnTo>
                <a:lnTo>
                  <a:pt x="101129" y="127409"/>
                </a:lnTo>
                <a:lnTo>
                  <a:pt x="16974" y="127409"/>
                </a:lnTo>
                <a:lnTo>
                  <a:pt x="16974" y="81190"/>
                </a:lnTo>
                <a:lnTo>
                  <a:pt x="87632" y="81190"/>
                </a:lnTo>
                <a:lnTo>
                  <a:pt x="87632" y="64420"/>
                </a:lnTo>
                <a:lnTo>
                  <a:pt x="16974" y="64420"/>
                </a:lnTo>
                <a:lnTo>
                  <a:pt x="16974" y="18405"/>
                </a:lnTo>
                <a:lnTo>
                  <a:pt x="101129" y="18405"/>
                </a:lnTo>
                <a:lnTo>
                  <a:pt x="101129" y="1533"/>
                </a:lnTo>
                <a:close/>
              </a:path>
              <a:path w="956944" h="146050">
                <a:moveTo>
                  <a:pt x="180070" y="1533"/>
                </a:moveTo>
                <a:lnTo>
                  <a:pt x="134567" y="1533"/>
                </a:lnTo>
                <a:lnTo>
                  <a:pt x="134567" y="144179"/>
                </a:lnTo>
                <a:lnTo>
                  <a:pt x="180070" y="144179"/>
                </a:lnTo>
                <a:lnTo>
                  <a:pt x="209094" y="138778"/>
                </a:lnTo>
                <a:lnTo>
                  <a:pt x="226722" y="127409"/>
                </a:lnTo>
                <a:lnTo>
                  <a:pt x="151541" y="127409"/>
                </a:lnTo>
                <a:lnTo>
                  <a:pt x="151541" y="18405"/>
                </a:lnTo>
                <a:lnTo>
                  <a:pt x="226745" y="18405"/>
                </a:lnTo>
                <a:lnTo>
                  <a:pt x="209094" y="6975"/>
                </a:lnTo>
                <a:lnTo>
                  <a:pt x="180070" y="1533"/>
                </a:lnTo>
                <a:close/>
              </a:path>
              <a:path w="956944" h="146050">
                <a:moveTo>
                  <a:pt x="226745" y="18405"/>
                </a:moveTo>
                <a:lnTo>
                  <a:pt x="180070" y="18405"/>
                </a:lnTo>
                <a:lnTo>
                  <a:pt x="202426" y="22491"/>
                </a:lnTo>
                <a:lnTo>
                  <a:pt x="220103" y="33833"/>
                </a:lnTo>
                <a:lnTo>
                  <a:pt x="231722" y="51061"/>
                </a:lnTo>
                <a:lnTo>
                  <a:pt x="235901" y="72805"/>
                </a:lnTo>
                <a:lnTo>
                  <a:pt x="231736" y="94623"/>
                </a:lnTo>
                <a:lnTo>
                  <a:pt x="220141" y="111917"/>
                </a:lnTo>
                <a:lnTo>
                  <a:pt x="202469" y="123306"/>
                </a:lnTo>
                <a:lnTo>
                  <a:pt x="180070" y="127409"/>
                </a:lnTo>
                <a:lnTo>
                  <a:pt x="226722" y="127409"/>
                </a:lnTo>
                <a:lnTo>
                  <a:pt x="232271" y="123830"/>
                </a:lnTo>
                <a:lnTo>
                  <a:pt x="247625" y="101213"/>
                </a:lnTo>
                <a:lnTo>
                  <a:pt x="253182" y="72805"/>
                </a:lnTo>
                <a:lnTo>
                  <a:pt x="247625" y="44586"/>
                </a:lnTo>
                <a:lnTo>
                  <a:pt x="232271" y="21984"/>
                </a:lnTo>
                <a:lnTo>
                  <a:pt x="226745" y="18405"/>
                </a:lnTo>
                <a:close/>
              </a:path>
              <a:path w="956944" h="146050">
                <a:moveTo>
                  <a:pt x="303083" y="1533"/>
                </a:moveTo>
                <a:lnTo>
                  <a:pt x="286108" y="1533"/>
                </a:lnTo>
                <a:lnTo>
                  <a:pt x="286108" y="144179"/>
                </a:lnTo>
                <a:lnTo>
                  <a:pt x="303083" y="144179"/>
                </a:lnTo>
                <a:lnTo>
                  <a:pt x="303083" y="1533"/>
                </a:lnTo>
                <a:close/>
              </a:path>
              <a:path w="956944" h="146050">
                <a:moveTo>
                  <a:pt x="400429" y="18405"/>
                </a:moveTo>
                <a:lnTo>
                  <a:pt x="383557" y="18405"/>
                </a:lnTo>
                <a:lnTo>
                  <a:pt x="383557" y="144179"/>
                </a:lnTo>
                <a:lnTo>
                  <a:pt x="400429" y="144179"/>
                </a:lnTo>
                <a:lnTo>
                  <a:pt x="400429" y="18405"/>
                </a:lnTo>
                <a:close/>
              </a:path>
              <a:path w="956944" h="146050">
                <a:moveTo>
                  <a:pt x="448898" y="1533"/>
                </a:moveTo>
                <a:lnTo>
                  <a:pt x="333759" y="1533"/>
                </a:lnTo>
                <a:lnTo>
                  <a:pt x="333759" y="18405"/>
                </a:lnTo>
                <a:lnTo>
                  <a:pt x="448898" y="18405"/>
                </a:lnTo>
                <a:lnTo>
                  <a:pt x="448898" y="1533"/>
                </a:lnTo>
                <a:close/>
              </a:path>
              <a:path w="956944" h="146050">
                <a:moveTo>
                  <a:pt x="532747" y="0"/>
                </a:moveTo>
                <a:lnTo>
                  <a:pt x="493002" y="12078"/>
                </a:lnTo>
                <a:lnTo>
                  <a:pt x="466553" y="45337"/>
                </a:lnTo>
                <a:lnTo>
                  <a:pt x="461382" y="72805"/>
                </a:lnTo>
                <a:lnTo>
                  <a:pt x="466470" y="100171"/>
                </a:lnTo>
                <a:lnTo>
                  <a:pt x="492843" y="133472"/>
                </a:lnTo>
                <a:lnTo>
                  <a:pt x="532747" y="145508"/>
                </a:lnTo>
                <a:lnTo>
                  <a:pt x="560707" y="139871"/>
                </a:lnTo>
                <a:lnTo>
                  <a:pt x="577460" y="128431"/>
                </a:lnTo>
                <a:lnTo>
                  <a:pt x="532747" y="128431"/>
                </a:lnTo>
                <a:lnTo>
                  <a:pt x="511521" y="124183"/>
                </a:lnTo>
                <a:lnTo>
                  <a:pt x="511368" y="124183"/>
                </a:lnTo>
                <a:lnTo>
                  <a:pt x="494212" y="112467"/>
                </a:lnTo>
                <a:lnTo>
                  <a:pt x="486860" y="101334"/>
                </a:lnTo>
                <a:lnTo>
                  <a:pt x="482618" y="94826"/>
                </a:lnTo>
                <a:lnTo>
                  <a:pt x="482533" y="94697"/>
                </a:lnTo>
                <a:lnTo>
                  <a:pt x="478347" y="72805"/>
                </a:lnTo>
                <a:lnTo>
                  <a:pt x="482517" y="50940"/>
                </a:lnTo>
                <a:lnTo>
                  <a:pt x="511263" y="21398"/>
                </a:lnTo>
                <a:lnTo>
                  <a:pt x="532747" y="17076"/>
                </a:lnTo>
                <a:lnTo>
                  <a:pt x="577146" y="17076"/>
                </a:lnTo>
                <a:lnTo>
                  <a:pt x="560534" y="5681"/>
                </a:lnTo>
                <a:lnTo>
                  <a:pt x="532747" y="0"/>
                </a:lnTo>
                <a:close/>
              </a:path>
              <a:path w="956944" h="146050">
                <a:moveTo>
                  <a:pt x="577146" y="17076"/>
                </a:moveTo>
                <a:lnTo>
                  <a:pt x="532747" y="17076"/>
                </a:lnTo>
                <a:lnTo>
                  <a:pt x="554011" y="21398"/>
                </a:lnTo>
                <a:lnTo>
                  <a:pt x="571182" y="33245"/>
                </a:lnTo>
                <a:lnTo>
                  <a:pt x="582658" y="50940"/>
                </a:lnTo>
                <a:lnTo>
                  <a:pt x="586839" y="72805"/>
                </a:lnTo>
                <a:lnTo>
                  <a:pt x="582726" y="94697"/>
                </a:lnTo>
                <a:lnTo>
                  <a:pt x="582701" y="94826"/>
                </a:lnTo>
                <a:lnTo>
                  <a:pt x="571297" y="112467"/>
                </a:lnTo>
                <a:lnTo>
                  <a:pt x="554140" y="124183"/>
                </a:lnTo>
                <a:lnTo>
                  <a:pt x="532747" y="128431"/>
                </a:lnTo>
                <a:lnTo>
                  <a:pt x="577460" y="128431"/>
                </a:lnTo>
                <a:lnTo>
                  <a:pt x="583337" y="124418"/>
                </a:lnTo>
                <a:lnTo>
                  <a:pt x="598490" y="101334"/>
                </a:lnTo>
                <a:lnTo>
                  <a:pt x="604018" y="72805"/>
                </a:lnTo>
                <a:lnTo>
                  <a:pt x="598433" y="44346"/>
                </a:lnTo>
                <a:lnTo>
                  <a:pt x="583303" y="21398"/>
                </a:lnTo>
                <a:lnTo>
                  <a:pt x="583184" y="21217"/>
                </a:lnTo>
                <a:lnTo>
                  <a:pt x="577146" y="17076"/>
                </a:lnTo>
                <a:close/>
              </a:path>
              <a:path w="956944" h="146050">
                <a:moveTo>
                  <a:pt x="697275" y="1533"/>
                </a:moveTo>
                <a:lnTo>
                  <a:pt x="637047" y="1533"/>
                </a:lnTo>
                <a:lnTo>
                  <a:pt x="637047" y="144179"/>
                </a:lnTo>
                <a:lnTo>
                  <a:pt x="654021" y="144179"/>
                </a:lnTo>
                <a:lnTo>
                  <a:pt x="654021" y="88961"/>
                </a:lnTo>
                <a:lnTo>
                  <a:pt x="710171" y="88961"/>
                </a:lnTo>
                <a:lnTo>
                  <a:pt x="709238" y="87530"/>
                </a:lnTo>
                <a:lnTo>
                  <a:pt x="722222" y="82024"/>
                </a:lnTo>
                <a:lnTo>
                  <a:pt x="732041" y="72779"/>
                </a:lnTo>
                <a:lnTo>
                  <a:pt x="732386" y="72089"/>
                </a:lnTo>
                <a:lnTo>
                  <a:pt x="654021" y="72089"/>
                </a:lnTo>
                <a:lnTo>
                  <a:pt x="654021" y="18405"/>
                </a:lnTo>
                <a:lnTo>
                  <a:pt x="731602" y="18405"/>
                </a:lnTo>
                <a:lnTo>
                  <a:pt x="728552" y="13599"/>
                </a:lnTo>
                <a:lnTo>
                  <a:pt x="714931" y="4690"/>
                </a:lnTo>
                <a:lnTo>
                  <a:pt x="697275" y="1533"/>
                </a:lnTo>
                <a:close/>
              </a:path>
              <a:path w="956944" h="146050">
                <a:moveTo>
                  <a:pt x="710171" y="88961"/>
                </a:moveTo>
                <a:lnTo>
                  <a:pt x="689605" y="88961"/>
                </a:lnTo>
                <a:lnTo>
                  <a:pt x="726008" y="144179"/>
                </a:lnTo>
                <a:lnTo>
                  <a:pt x="746152" y="144179"/>
                </a:lnTo>
                <a:lnTo>
                  <a:pt x="710171" y="88961"/>
                </a:lnTo>
                <a:close/>
              </a:path>
              <a:path w="956944" h="146050">
                <a:moveTo>
                  <a:pt x="731602" y="18405"/>
                </a:moveTo>
                <a:lnTo>
                  <a:pt x="697275" y="18405"/>
                </a:lnTo>
                <a:lnTo>
                  <a:pt x="708240" y="20248"/>
                </a:lnTo>
                <a:lnTo>
                  <a:pt x="716511" y="25550"/>
                </a:lnTo>
                <a:lnTo>
                  <a:pt x="721734" y="33978"/>
                </a:lnTo>
                <a:lnTo>
                  <a:pt x="723537" y="45298"/>
                </a:lnTo>
                <a:lnTo>
                  <a:pt x="721734" y="56430"/>
                </a:lnTo>
                <a:lnTo>
                  <a:pt x="716511" y="64893"/>
                </a:lnTo>
                <a:lnTo>
                  <a:pt x="708240" y="70231"/>
                </a:lnTo>
                <a:lnTo>
                  <a:pt x="697275" y="72089"/>
                </a:lnTo>
                <a:lnTo>
                  <a:pt x="732386" y="72089"/>
                </a:lnTo>
                <a:lnTo>
                  <a:pt x="738256" y="60352"/>
                </a:lnTo>
                <a:lnTo>
                  <a:pt x="740426" y="45298"/>
                </a:lnTo>
                <a:lnTo>
                  <a:pt x="737322" y="27417"/>
                </a:lnTo>
                <a:lnTo>
                  <a:pt x="731602" y="18405"/>
                </a:lnTo>
                <a:close/>
              </a:path>
              <a:path w="956944" h="146050">
                <a:moveTo>
                  <a:pt x="790429" y="1533"/>
                </a:moveTo>
                <a:lnTo>
                  <a:pt x="773454" y="1533"/>
                </a:lnTo>
                <a:lnTo>
                  <a:pt x="773454" y="144179"/>
                </a:lnTo>
                <a:lnTo>
                  <a:pt x="790429" y="144179"/>
                </a:lnTo>
                <a:lnTo>
                  <a:pt x="790429" y="1533"/>
                </a:lnTo>
                <a:close/>
              </a:path>
              <a:path w="956944" h="146050">
                <a:moveTo>
                  <a:pt x="891354" y="1533"/>
                </a:moveTo>
                <a:lnTo>
                  <a:pt x="880924" y="1533"/>
                </a:lnTo>
                <a:lnTo>
                  <a:pt x="815379" y="144179"/>
                </a:lnTo>
                <a:lnTo>
                  <a:pt x="833887" y="144179"/>
                </a:lnTo>
                <a:lnTo>
                  <a:pt x="853315" y="102356"/>
                </a:lnTo>
                <a:lnTo>
                  <a:pt x="937682" y="102356"/>
                </a:lnTo>
                <a:lnTo>
                  <a:pt x="929929" y="85484"/>
                </a:lnTo>
                <a:lnTo>
                  <a:pt x="860984" y="85484"/>
                </a:lnTo>
                <a:lnTo>
                  <a:pt x="886139" y="30778"/>
                </a:lnTo>
                <a:lnTo>
                  <a:pt x="904792" y="30778"/>
                </a:lnTo>
                <a:lnTo>
                  <a:pt x="891354" y="1533"/>
                </a:lnTo>
                <a:close/>
              </a:path>
              <a:path w="956944" h="146050">
                <a:moveTo>
                  <a:pt x="937682" y="102356"/>
                </a:moveTo>
                <a:lnTo>
                  <a:pt x="918963" y="102356"/>
                </a:lnTo>
                <a:lnTo>
                  <a:pt x="938391" y="144179"/>
                </a:lnTo>
                <a:lnTo>
                  <a:pt x="956899" y="144179"/>
                </a:lnTo>
                <a:lnTo>
                  <a:pt x="937682" y="102356"/>
                </a:lnTo>
                <a:close/>
              </a:path>
              <a:path w="956944" h="146050">
                <a:moveTo>
                  <a:pt x="904792" y="30778"/>
                </a:moveTo>
                <a:lnTo>
                  <a:pt x="886139" y="30778"/>
                </a:lnTo>
                <a:lnTo>
                  <a:pt x="911294" y="85484"/>
                </a:lnTo>
                <a:lnTo>
                  <a:pt x="929929" y="85484"/>
                </a:lnTo>
                <a:lnTo>
                  <a:pt x="904792" y="30778"/>
                </a:lnTo>
                <a:close/>
              </a:path>
            </a:pathLst>
          </a:custGeom>
          <a:solidFill>
            <a:srgbClr val="000000"/>
          </a:solidFill>
        </p:spPr>
        <p:txBody>
          <a:bodyPr wrap="square" lIns="0" tIns="0" rIns="0" bIns="0" rtlCol="0"/>
          <a:lstStyle/>
          <a:p>
            <a:endParaRPr sz="641"/>
          </a:p>
        </p:txBody>
      </p:sp>
      <p:pic>
        <p:nvPicPr>
          <p:cNvPr id="6" name="object 6"/>
          <p:cNvPicPr/>
          <p:nvPr/>
        </p:nvPicPr>
        <p:blipFill>
          <a:blip r:embed="rId2" cstate="print"/>
          <a:stretch>
            <a:fillRect/>
          </a:stretch>
        </p:blipFill>
        <p:spPr>
          <a:xfrm>
            <a:off x="511214" y="1115077"/>
            <a:ext cx="6282996" cy="394553"/>
          </a:xfrm>
          <a:prstGeom prst="rect">
            <a:avLst/>
          </a:prstGeom>
        </p:spPr>
      </p:pic>
      <p:pic>
        <p:nvPicPr>
          <p:cNvPr id="7" name="object 7"/>
          <p:cNvPicPr/>
          <p:nvPr/>
        </p:nvPicPr>
        <p:blipFill>
          <a:blip r:embed="rId3" cstate="print"/>
          <a:stretch>
            <a:fillRect/>
          </a:stretch>
        </p:blipFill>
        <p:spPr>
          <a:xfrm>
            <a:off x="6705260" y="4618824"/>
            <a:ext cx="1939508" cy="93529"/>
          </a:xfrm>
          <a:prstGeom prst="rect">
            <a:avLst/>
          </a:prstGeom>
        </p:spPr>
      </p:pic>
      <p:pic>
        <p:nvPicPr>
          <p:cNvPr id="8" name="object 8"/>
          <p:cNvPicPr/>
          <p:nvPr/>
        </p:nvPicPr>
        <p:blipFill>
          <a:blip r:embed="rId4" cstate="print"/>
          <a:stretch>
            <a:fillRect/>
          </a:stretch>
        </p:blipFill>
        <p:spPr>
          <a:xfrm>
            <a:off x="594334" y="4794548"/>
            <a:ext cx="1621675" cy="72232"/>
          </a:xfrm>
          <a:prstGeom prst="rect">
            <a:avLst/>
          </a:prstGeom>
        </p:spPr>
      </p:pic>
      <p:pic>
        <p:nvPicPr>
          <p:cNvPr id="9" name="object 9"/>
          <p:cNvPicPr/>
          <p:nvPr/>
        </p:nvPicPr>
        <p:blipFill>
          <a:blip r:embed="rId5" cstate="print"/>
          <a:stretch>
            <a:fillRect/>
          </a:stretch>
        </p:blipFill>
        <p:spPr>
          <a:xfrm>
            <a:off x="2754910" y="4794548"/>
            <a:ext cx="2101674" cy="80233"/>
          </a:xfrm>
          <a:prstGeom prst="rect">
            <a:avLst/>
          </a:prstGeom>
        </p:spPr>
      </p:pic>
      <p:sp>
        <p:nvSpPr>
          <p:cNvPr id="10" name="object 10"/>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170" y="81589"/>
                </a:lnTo>
                <a:lnTo>
                  <a:pt x="373259" y="88458"/>
                </a:lnTo>
                <a:lnTo>
                  <a:pt x="374954" y="98894"/>
                </a:lnTo>
                <a:lnTo>
                  <a:pt x="383437" y="113944"/>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8"/>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11" name="object 11"/>
          <p:cNvPicPr/>
          <p:nvPr/>
        </p:nvPicPr>
        <p:blipFill>
          <a:blip r:embed="rId6" cstate="print"/>
          <a:stretch>
            <a:fillRect/>
          </a:stretch>
        </p:blipFill>
        <p:spPr>
          <a:xfrm>
            <a:off x="8623803" y="4828684"/>
            <a:ext cx="39621" cy="57984"/>
          </a:xfrm>
          <a:prstGeom prst="rect">
            <a:avLst/>
          </a:prstGeom>
        </p:spPr>
      </p:pic>
      <p:sp>
        <p:nvSpPr>
          <p:cNvPr id="12" name="object 12"/>
          <p:cNvSpPr/>
          <p:nvPr/>
        </p:nvSpPr>
        <p:spPr>
          <a:xfrm>
            <a:off x="3505274" y="1854863"/>
            <a:ext cx="1962097" cy="1962097"/>
          </a:xfrm>
          <a:custGeom>
            <a:avLst/>
            <a:gdLst/>
            <a:ahLst/>
            <a:cxnLst/>
            <a:rect l="l" t="t" r="r" b="b"/>
            <a:pathLst>
              <a:path w="4314190" h="4314190">
                <a:moveTo>
                  <a:pt x="2157002" y="0"/>
                </a:moveTo>
                <a:lnTo>
                  <a:pt x="2108832" y="527"/>
                </a:lnTo>
                <a:lnTo>
                  <a:pt x="2060921" y="2101"/>
                </a:lnTo>
                <a:lnTo>
                  <a:pt x="2013278" y="4712"/>
                </a:lnTo>
                <a:lnTo>
                  <a:pt x="1965915" y="8348"/>
                </a:lnTo>
                <a:lnTo>
                  <a:pt x="1918844" y="12998"/>
                </a:lnTo>
                <a:lnTo>
                  <a:pt x="1872074" y="18651"/>
                </a:lnTo>
                <a:lnTo>
                  <a:pt x="1825618" y="25297"/>
                </a:lnTo>
                <a:lnTo>
                  <a:pt x="1779485" y="32925"/>
                </a:lnTo>
                <a:lnTo>
                  <a:pt x="1733687" y="41522"/>
                </a:lnTo>
                <a:lnTo>
                  <a:pt x="1688234" y="51080"/>
                </a:lnTo>
                <a:lnTo>
                  <a:pt x="1643139" y="61585"/>
                </a:lnTo>
                <a:lnTo>
                  <a:pt x="1598411" y="73029"/>
                </a:lnTo>
                <a:lnTo>
                  <a:pt x="1554062" y="85399"/>
                </a:lnTo>
                <a:lnTo>
                  <a:pt x="1510102" y="98684"/>
                </a:lnTo>
                <a:lnTo>
                  <a:pt x="1466543" y="112875"/>
                </a:lnTo>
                <a:lnTo>
                  <a:pt x="1423396" y="127959"/>
                </a:lnTo>
                <a:lnTo>
                  <a:pt x="1380671" y="143926"/>
                </a:lnTo>
                <a:lnTo>
                  <a:pt x="1338379" y="160765"/>
                </a:lnTo>
                <a:lnTo>
                  <a:pt x="1296532" y="178464"/>
                </a:lnTo>
                <a:lnTo>
                  <a:pt x="1255140" y="197014"/>
                </a:lnTo>
                <a:lnTo>
                  <a:pt x="1214215" y="216402"/>
                </a:lnTo>
                <a:lnTo>
                  <a:pt x="1173766" y="236619"/>
                </a:lnTo>
                <a:lnTo>
                  <a:pt x="1133807" y="257652"/>
                </a:lnTo>
                <a:lnTo>
                  <a:pt x="1094346" y="279491"/>
                </a:lnTo>
                <a:lnTo>
                  <a:pt x="1055395" y="302126"/>
                </a:lnTo>
                <a:lnTo>
                  <a:pt x="1016966" y="325545"/>
                </a:lnTo>
                <a:lnTo>
                  <a:pt x="979069" y="349737"/>
                </a:lnTo>
                <a:lnTo>
                  <a:pt x="941714" y="374691"/>
                </a:lnTo>
                <a:lnTo>
                  <a:pt x="904914" y="400397"/>
                </a:lnTo>
                <a:lnTo>
                  <a:pt x="868679" y="426842"/>
                </a:lnTo>
                <a:lnTo>
                  <a:pt x="833019" y="454017"/>
                </a:lnTo>
                <a:lnTo>
                  <a:pt x="797947" y="481911"/>
                </a:lnTo>
                <a:lnTo>
                  <a:pt x="763472" y="510512"/>
                </a:lnTo>
                <a:lnTo>
                  <a:pt x="729606" y="539809"/>
                </a:lnTo>
                <a:lnTo>
                  <a:pt x="696360" y="569792"/>
                </a:lnTo>
                <a:lnTo>
                  <a:pt x="663745" y="600450"/>
                </a:lnTo>
                <a:lnTo>
                  <a:pt x="631771" y="631771"/>
                </a:lnTo>
                <a:lnTo>
                  <a:pt x="600450" y="663745"/>
                </a:lnTo>
                <a:lnTo>
                  <a:pt x="569792" y="696360"/>
                </a:lnTo>
                <a:lnTo>
                  <a:pt x="539809" y="729606"/>
                </a:lnTo>
                <a:lnTo>
                  <a:pt x="510512" y="763472"/>
                </a:lnTo>
                <a:lnTo>
                  <a:pt x="481911" y="797947"/>
                </a:lnTo>
                <a:lnTo>
                  <a:pt x="454017" y="833019"/>
                </a:lnTo>
                <a:lnTo>
                  <a:pt x="426842" y="868679"/>
                </a:lnTo>
                <a:lnTo>
                  <a:pt x="400397" y="904914"/>
                </a:lnTo>
                <a:lnTo>
                  <a:pt x="374691" y="941714"/>
                </a:lnTo>
                <a:lnTo>
                  <a:pt x="349737" y="979069"/>
                </a:lnTo>
                <a:lnTo>
                  <a:pt x="325545" y="1016966"/>
                </a:lnTo>
                <a:lnTo>
                  <a:pt x="302126" y="1055395"/>
                </a:lnTo>
                <a:lnTo>
                  <a:pt x="279491" y="1094346"/>
                </a:lnTo>
                <a:lnTo>
                  <a:pt x="257652" y="1133807"/>
                </a:lnTo>
                <a:lnTo>
                  <a:pt x="236619" y="1173766"/>
                </a:lnTo>
                <a:lnTo>
                  <a:pt x="216402" y="1214215"/>
                </a:lnTo>
                <a:lnTo>
                  <a:pt x="197014" y="1255140"/>
                </a:lnTo>
                <a:lnTo>
                  <a:pt x="178464" y="1296532"/>
                </a:lnTo>
                <a:lnTo>
                  <a:pt x="160765" y="1338379"/>
                </a:lnTo>
                <a:lnTo>
                  <a:pt x="143926" y="1380671"/>
                </a:lnTo>
                <a:lnTo>
                  <a:pt x="127959" y="1423396"/>
                </a:lnTo>
                <a:lnTo>
                  <a:pt x="112875" y="1466543"/>
                </a:lnTo>
                <a:lnTo>
                  <a:pt x="98684" y="1510102"/>
                </a:lnTo>
                <a:lnTo>
                  <a:pt x="85399" y="1554062"/>
                </a:lnTo>
                <a:lnTo>
                  <a:pt x="73029" y="1598411"/>
                </a:lnTo>
                <a:lnTo>
                  <a:pt x="61585" y="1643139"/>
                </a:lnTo>
                <a:lnTo>
                  <a:pt x="51080" y="1688234"/>
                </a:lnTo>
                <a:lnTo>
                  <a:pt x="41522" y="1733687"/>
                </a:lnTo>
                <a:lnTo>
                  <a:pt x="32925" y="1779485"/>
                </a:lnTo>
                <a:lnTo>
                  <a:pt x="25297" y="1825618"/>
                </a:lnTo>
                <a:lnTo>
                  <a:pt x="18651" y="1872074"/>
                </a:lnTo>
                <a:lnTo>
                  <a:pt x="12998" y="1918844"/>
                </a:lnTo>
                <a:lnTo>
                  <a:pt x="8348" y="1965915"/>
                </a:lnTo>
                <a:lnTo>
                  <a:pt x="4712" y="2013278"/>
                </a:lnTo>
                <a:lnTo>
                  <a:pt x="2101" y="2060921"/>
                </a:lnTo>
                <a:lnTo>
                  <a:pt x="527" y="2108832"/>
                </a:lnTo>
                <a:lnTo>
                  <a:pt x="0" y="2157002"/>
                </a:lnTo>
                <a:lnTo>
                  <a:pt x="527" y="2205172"/>
                </a:lnTo>
                <a:lnTo>
                  <a:pt x="2101" y="2253083"/>
                </a:lnTo>
                <a:lnTo>
                  <a:pt x="4712" y="2300726"/>
                </a:lnTo>
                <a:lnTo>
                  <a:pt x="8348" y="2348088"/>
                </a:lnTo>
                <a:lnTo>
                  <a:pt x="12998" y="2395160"/>
                </a:lnTo>
                <a:lnTo>
                  <a:pt x="18651" y="2441930"/>
                </a:lnTo>
                <a:lnTo>
                  <a:pt x="25297" y="2488386"/>
                </a:lnTo>
                <a:lnTo>
                  <a:pt x="32925" y="2534519"/>
                </a:lnTo>
                <a:lnTo>
                  <a:pt x="41522" y="2580317"/>
                </a:lnTo>
                <a:lnTo>
                  <a:pt x="51080" y="2625769"/>
                </a:lnTo>
                <a:lnTo>
                  <a:pt x="61585" y="2670865"/>
                </a:lnTo>
                <a:lnTo>
                  <a:pt x="73029" y="2715593"/>
                </a:lnTo>
                <a:lnTo>
                  <a:pt x="85399" y="2759942"/>
                </a:lnTo>
                <a:lnTo>
                  <a:pt x="98684" y="2803902"/>
                </a:lnTo>
                <a:lnTo>
                  <a:pt x="112875" y="2847461"/>
                </a:lnTo>
                <a:lnTo>
                  <a:pt x="127959" y="2890608"/>
                </a:lnTo>
                <a:lnTo>
                  <a:pt x="143926" y="2933333"/>
                </a:lnTo>
                <a:lnTo>
                  <a:pt x="160765" y="2975625"/>
                </a:lnTo>
                <a:lnTo>
                  <a:pt x="178464" y="3017472"/>
                </a:lnTo>
                <a:lnTo>
                  <a:pt x="197014" y="3058864"/>
                </a:lnTo>
                <a:lnTo>
                  <a:pt x="216402" y="3099789"/>
                </a:lnTo>
                <a:lnTo>
                  <a:pt x="236619" y="3140237"/>
                </a:lnTo>
                <a:lnTo>
                  <a:pt x="257652" y="3180197"/>
                </a:lnTo>
                <a:lnTo>
                  <a:pt x="279491" y="3219658"/>
                </a:lnTo>
                <a:lnTo>
                  <a:pt x="302126" y="3258608"/>
                </a:lnTo>
                <a:lnTo>
                  <a:pt x="325545" y="3297038"/>
                </a:lnTo>
                <a:lnTo>
                  <a:pt x="349737" y="3334935"/>
                </a:lnTo>
                <a:lnTo>
                  <a:pt x="374691" y="3372290"/>
                </a:lnTo>
                <a:lnTo>
                  <a:pt x="400397" y="3409090"/>
                </a:lnTo>
                <a:lnTo>
                  <a:pt x="426842" y="3445325"/>
                </a:lnTo>
                <a:lnTo>
                  <a:pt x="454017" y="3480985"/>
                </a:lnTo>
                <a:lnTo>
                  <a:pt x="481911" y="3516057"/>
                </a:lnTo>
                <a:lnTo>
                  <a:pt x="510512" y="3550532"/>
                </a:lnTo>
                <a:lnTo>
                  <a:pt x="539809" y="3584398"/>
                </a:lnTo>
                <a:lnTo>
                  <a:pt x="569792" y="3617644"/>
                </a:lnTo>
                <a:lnTo>
                  <a:pt x="600450" y="3650259"/>
                </a:lnTo>
                <a:lnTo>
                  <a:pt x="631771" y="3682233"/>
                </a:lnTo>
                <a:lnTo>
                  <a:pt x="663745" y="3713554"/>
                </a:lnTo>
                <a:lnTo>
                  <a:pt x="696360" y="3744212"/>
                </a:lnTo>
                <a:lnTo>
                  <a:pt x="729606" y="3774194"/>
                </a:lnTo>
                <a:lnTo>
                  <a:pt x="763472" y="3803492"/>
                </a:lnTo>
                <a:lnTo>
                  <a:pt x="797947" y="3832093"/>
                </a:lnTo>
                <a:lnTo>
                  <a:pt x="833019" y="3859986"/>
                </a:lnTo>
                <a:lnTo>
                  <a:pt x="868679" y="3887161"/>
                </a:lnTo>
                <a:lnTo>
                  <a:pt x="904914" y="3913607"/>
                </a:lnTo>
                <a:lnTo>
                  <a:pt x="941714" y="3939313"/>
                </a:lnTo>
                <a:lnTo>
                  <a:pt x="979069" y="3964267"/>
                </a:lnTo>
                <a:lnTo>
                  <a:pt x="1016966" y="3988459"/>
                </a:lnTo>
                <a:lnTo>
                  <a:pt x="1055395" y="4011878"/>
                </a:lnTo>
                <a:lnTo>
                  <a:pt x="1094346" y="4034512"/>
                </a:lnTo>
                <a:lnTo>
                  <a:pt x="1133807" y="4056352"/>
                </a:lnTo>
                <a:lnTo>
                  <a:pt x="1173766" y="4077385"/>
                </a:lnTo>
                <a:lnTo>
                  <a:pt x="1214215" y="4097602"/>
                </a:lnTo>
                <a:lnTo>
                  <a:pt x="1255140" y="4116990"/>
                </a:lnTo>
                <a:lnTo>
                  <a:pt x="1296532" y="4135540"/>
                </a:lnTo>
                <a:lnTo>
                  <a:pt x="1338379" y="4153239"/>
                </a:lnTo>
                <a:lnTo>
                  <a:pt x="1380671" y="4170078"/>
                </a:lnTo>
                <a:lnTo>
                  <a:pt x="1423396" y="4186045"/>
                </a:lnTo>
                <a:lnTo>
                  <a:pt x="1466543" y="4201129"/>
                </a:lnTo>
                <a:lnTo>
                  <a:pt x="1510102" y="4215319"/>
                </a:lnTo>
                <a:lnTo>
                  <a:pt x="1554062" y="4228605"/>
                </a:lnTo>
                <a:lnTo>
                  <a:pt x="1598411" y="4240975"/>
                </a:lnTo>
                <a:lnTo>
                  <a:pt x="1643139" y="4252418"/>
                </a:lnTo>
                <a:lnTo>
                  <a:pt x="1688234" y="4262924"/>
                </a:lnTo>
                <a:lnTo>
                  <a:pt x="1733687" y="4272481"/>
                </a:lnTo>
                <a:lnTo>
                  <a:pt x="1779485" y="4281079"/>
                </a:lnTo>
                <a:lnTo>
                  <a:pt x="1825618" y="4288707"/>
                </a:lnTo>
                <a:lnTo>
                  <a:pt x="1872074" y="4295352"/>
                </a:lnTo>
                <a:lnTo>
                  <a:pt x="1918844" y="4301006"/>
                </a:lnTo>
                <a:lnTo>
                  <a:pt x="1965915" y="4305656"/>
                </a:lnTo>
                <a:lnTo>
                  <a:pt x="2013278" y="4309292"/>
                </a:lnTo>
                <a:lnTo>
                  <a:pt x="2060921" y="4311903"/>
                </a:lnTo>
                <a:lnTo>
                  <a:pt x="2108832" y="4313477"/>
                </a:lnTo>
                <a:lnTo>
                  <a:pt x="2157002" y="4314004"/>
                </a:lnTo>
                <a:lnTo>
                  <a:pt x="2205172" y="4313477"/>
                </a:lnTo>
                <a:lnTo>
                  <a:pt x="2253083" y="4311903"/>
                </a:lnTo>
                <a:lnTo>
                  <a:pt x="2300726" y="4309292"/>
                </a:lnTo>
                <a:lnTo>
                  <a:pt x="2348088" y="4305656"/>
                </a:lnTo>
                <a:lnTo>
                  <a:pt x="2395160" y="4301006"/>
                </a:lnTo>
                <a:lnTo>
                  <a:pt x="2441930" y="4295352"/>
                </a:lnTo>
                <a:lnTo>
                  <a:pt x="2488386" y="4288707"/>
                </a:lnTo>
                <a:lnTo>
                  <a:pt x="2534519" y="4281079"/>
                </a:lnTo>
                <a:lnTo>
                  <a:pt x="2580317" y="4272481"/>
                </a:lnTo>
                <a:lnTo>
                  <a:pt x="2625769" y="4262924"/>
                </a:lnTo>
                <a:lnTo>
                  <a:pt x="2670865" y="4252418"/>
                </a:lnTo>
                <a:lnTo>
                  <a:pt x="2715593" y="4240975"/>
                </a:lnTo>
                <a:lnTo>
                  <a:pt x="2759942" y="4228605"/>
                </a:lnTo>
                <a:lnTo>
                  <a:pt x="2803902" y="4215319"/>
                </a:lnTo>
                <a:lnTo>
                  <a:pt x="2847461" y="4201129"/>
                </a:lnTo>
                <a:lnTo>
                  <a:pt x="2890608" y="4186045"/>
                </a:lnTo>
                <a:lnTo>
                  <a:pt x="2933333" y="4170078"/>
                </a:lnTo>
                <a:lnTo>
                  <a:pt x="2975625" y="4153239"/>
                </a:lnTo>
                <a:lnTo>
                  <a:pt x="3017472" y="4135540"/>
                </a:lnTo>
                <a:lnTo>
                  <a:pt x="3058864" y="4116990"/>
                </a:lnTo>
                <a:lnTo>
                  <a:pt x="3099789" y="4097602"/>
                </a:lnTo>
                <a:lnTo>
                  <a:pt x="3140237" y="4077385"/>
                </a:lnTo>
                <a:lnTo>
                  <a:pt x="3180197" y="4056352"/>
                </a:lnTo>
                <a:lnTo>
                  <a:pt x="3219658" y="4034512"/>
                </a:lnTo>
                <a:lnTo>
                  <a:pt x="3258608" y="4011878"/>
                </a:lnTo>
                <a:lnTo>
                  <a:pt x="3297038" y="3988459"/>
                </a:lnTo>
                <a:lnTo>
                  <a:pt x="3334935" y="3964267"/>
                </a:lnTo>
                <a:lnTo>
                  <a:pt x="3372290" y="3939313"/>
                </a:lnTo>
                <a:lnTo>
                  <a:pt x="3409090" y="3913607"/>
                </a:lnTo>
                <a:lnTo>
                  <a:pt x="3445325" y="3887161"/>
                </a:lnTo>
                <a:lnTo>
                  <a:pt x="3480985" y="3859986"/>
                </a:lnTo>
                <a:lnTo>
                  <a:pt x="3516057" y="3832093"/>
                </a:lnTo>
                <a:lnTo>
                  <a:pt x="3550532" y="3803492"/>
                </a:lnTo>
                <a:lnTo>
                  <a:pt x="3584398" y="3774194"/>
                </a:lnTo>
                <a:lnTo>
                  <a:pt x="3617644" y="3744212"/>
                </a:lnTo>
                <a:lnTo>
                  <a:pt x="3650259" y="3713554"/>
                </a:lnTo>
                <a:lnTo>
                  <a:pt x="3682233" y="3682233"/>
                </a:lnTo>
                <a:lnTo>
                  <a:pt x="3713554" y="3650259"/>
                </a:lnTo>
                <a:lnTo>
                  <a:pt x="3744212" y="3617644"/>
                </a:lnTo>
                <a:lnTo>
                  <a:pt x="3774194" y="3584398"/>
                </a:lnTo>
                <a:lnTo>
                  <a:pt x="3803492" y="3550532"/>
                </a:lnTo>
                <a:lnTo>
                  <a:pt x="3832093" y="3516057"/>
                </a:lnTo>
                <a:lnTo>
                  <a:pt x="3859986" y="3480985"/>
                </a:lnTo>
                <a:lnTo>
                  <a:pt x="3887161" y="3445325"/>
                </a:lnTo>
                <a:lnTo>
                  <a:pt x="3913607" y="3409090"/>
                </a:lnTo>
                <a:lnTo>
                  <a:pt x="3939313" y="3372290"/>
                </a:lnTo>
                <a:lnTo>
                  <a:pt x="3964267" y="3334935"/>
                </a:lnTo>
                <a:lnTo>
                  <a:pt x="3988459" y="3297038"/>
                </a:lnTo>
                <a:lnTo>
                  <a:pt x="4011878" y="3258608"/>
                </a:lnTo>
                <a:lnTo>
                  <a:pt x="4034512" y="3219658"/>
                </a:lnTo>
                <a:lnTo>
                  <a:pt x="4056352" y="3180197"/>
                </a:lnTo>
                <a:lnTo>
                  <a:pt x="4077385" y="3140237"/>
                </a:lnTo>
                <a:lnTo>
                  <a:pt x="4097602" y="3099789"/>
                </a:lnTo>
                <a:lnTo>
                  <a:pt x="4116990" y="3058864"/>
                </a:lnTo>
                <a:lnTo>
                  <a:pt x="4135540" y="3017472"/>
                </a:lnTo>
                <a:lnTo>
                  <a:pt x="4153239" y="2975625"/>
                </a:lnTo>
                <a:lnTo>
                  <a:pt x="4170078" y="2933333"/>
                </a:lnTo>
                <a:lnTo>
                  <a:pt x="4186045" y="2890608"/>
                </a:lnTo>
                <a:lnTo>
                  <a:pt x="4201129" y="2847461"/>
                </a:lnTo>
                <a:lnTo>
                  <a:pt x="4215319" y="2803902"/>
                </a:lnTo>
                <a:lnTo>
                  <a:pt x="4228605" y="2759942"/>
                </a:lnTo>
                <a:lnTo>
                  <a:pt x="4240975" y="2715593"/>
                </a:lnTo>
                <a:lnTo>
                  <a:pt x="4252418" y="2670865"/>
                </a:lnTo>
                <a:lnTo>
                  <a:pt x="4262924" y="2625769"/>
                </a:lnTo>
                <a:lnTo>
                  <a:pt x="4272481" y="2580317"/>
                </a:lnTo>
                <a:lnTo>
                  <a:pt x="4281079" y="2534519"/>
                </a:lnTo>
                <a:lnTo>
                  <a:pt x="4288707" y="2488386"/>
                </a:lnTo>
                <a:lnTo>
                  <a:pt x="4295352" y="2441930"/>
                </a:lnTo>
                <a:lnTo>
                  <a:pt x="4301006" y="2395160"/>
                </a:lnTo>
                <a:lnTo>
                  <a:pt x="4305656" y="2348088"/>
                </a:lnTo>
                <a:lnTo>
                  <a:pt x="4309292" y="2300726"/>
                </a:lnTo>
                <a:lnTo>
                  <a:pt x="4311903" y="2253083"/>
                </a:lnTo>
                <a:lnTo>
                  <a:pt x="4313477" y="2205172"/>
                </a:lnTo>
                <a:lnTo>
                  <a:pt x="4314004" y="2157002"/>
                </a:lnTo>
                <a:lnTo>
                  <a:pt x="4313477" y="2108832"/>
                </a:lnTo>
                <a:lnTo>
                  <a:pt x="4311903" y="2060921"/>
                </a:lnTo>
                <a:lnTo>
                  <a:pt x="4309292" y="2013278"/>
                </a:lnTo>
                <a:lnTo>
                  <a:pt x="4305656" y="1965915"/>
                </a:lnTo>
                <a:lnTo>
                  <a:pt x="4301006" y="1918844"/>
                </a:lnTo>
                <a:lnTo>
                  <a:pt x="4295352" y="1872074"/>
                </a:lnTo>
                <a:lnTo>
                  <a:pt x="4288707" y="1825618"/>
                </a:lnTo>
                <a:lnTo>
                  <a:pt x="4281079" y="1779485"/>
                </a:lnTo>
                <a:lnTo>
                  <a:pt x="4272481" y="1733687"/>
                </a:lnTo>
                <a:lnTo>
                  <a:pt x="4262924" y="1688234"/>
                </a:lnTo>
                <a:lnTo>
                  <a:pt x="4252418" y="1643139"/>
                </a:lnTo>
                <a:lnTo>
                  <a:pt x="4240975" y="1598411"/>
                </a:lnTo>
                <a:lnTo>
                  <a:pt x="4228605" y="1554062"/>
                </a:lnTo>
                <a:lnTo>
                  <a:pt x="4215319" y="1510102"/>
                </a:lnTo>
                <a:lnTo>
                  <a:pt x="4201129" y="1466543"/>
                </a:lnTo>
                <a:lnTo>
                  <a:pt x="4186045" y="1423396"/>
                </a:lnTo>
                <a:lnTo>
                  <a:pt x="4170078" y="1380671"/>
                </a:lnTo>
                <a:lnTo>
                  <a:pt x="4153239" y="1338379"/>
                </a:lnTo>
                <a:lnTo>
                  <a:pt x="4135540" y="1296532"/>
                </a:lnTo>
                <a:lnTo>
                  <a:pt x="4116990" y="1255140"/>
                </a:lnTo>
                <a:lnTo>
                  <a:pt x="4097602" y="1214215"/>
                </a:lnTo>
                <a:lnTo>
                  <a:pt x="4077385" y="1173766"/>
                </a:lnTo>
                <a:lnTo>
                  <a:pt x="4056352" y="1133807"/>
                </a:lnTo>
                <a:lnTo>
                  <a:pt x="4034512" y="1094346"/>
                </a:lnTo>
                <a:lnTo>
                  <a:pt x="4011878" y="1055395"/>
                </a:lnTo>
                <a:lnTo>
                  <a:pt x="3988459" y="1016966"/>
                </a:lnTo>
                <a:lnTo>
                  <a:pt x="3964267" y="979069"/>
                </a:lnTo>
                <a:lnTo>
                  <a:pt x="3939313" y="941714"/>
                </a:lnTo>
                <a:lnTo>
                  <a:pt x="3913607" y="904914"/>
                </a:lnTo>
                <a:lnTo>
                  <a:pt x="3887161" y="868679"/>
                </a:lnTo>
                <a:lnTo>
                  <a:pt x="3859986" y="833019"/>
                </a:lnTo>
                <a:lnTo>
                  <a:pt x="3832093" y="797947"/>
                </a:lnTo>
                <a:lnTo>
                  <a:pt x="3803492" y="763472"/>
                </a:lnTo>
                <a:lnTo>
                  <a:pt x="3774194" y="729606"/>
                </a:lnTo>
                <a:lnTo>
                  <a:pt x="3744212" y="696360"/>
                </a:lnTo>
                <a:lnTo>
                  <a:pt x="3713554" y="663745"/>
                </a:lnTo>
                <a:lnTo>
                  <a:pt x="3682233" y="631771"/>
                </a:lnTo>
                <a:lnTo>
                  <a:pt x="3650259" y="600450"/>
                </a:lnTo>
                <a:lnTo>
                  <a:pt x="3617644" y="569792"/>
                </a:lnTo>
                <a:lnTo>
                  <a:pt x="3584398" y="539809"/>
                </a:lnTo>
                <a:lnTo>
                  <a:pt x="3550532" y="510512"/>
                </a:lnTo>
                <a:lnTo>
                  <a:pt x="3516057" y="481911"/>
                </a:lnTo>
                <a:lnTo>
                  <a:pt x="3480985" y="454017"/>
                </a:lnTo>
                <a:lnTo>
                  <a:pt x="3445325" y="426842"/>
                </a:lnTo>
                <a:lnTo>
                  <a:pt x="3409090" y="400397"/>
                </a:lnTo>
                <a:lnTo>
                  <a:pt x="3372290" y="374691"/>
                </a:lnTo>
                <a:lnTo>
                  <a:pt x="3334935" y="349737"/>
                </a:lnTo>
                <a:lnTo>
                  <a:pt x="3297038" y="325545"/>
                </a:lnTo>
                <a:lnTo>
                  <a:pt x="3258608" y="302126"/>
                </a:lnTo>
                <a:lnTo>
                  <a:pt x="3219658" y="279491"/>
                </a:lnTo>
                <a:lnTo>
                  <a:pt x="3180197" y="257652"/>
                </a:lnTo>
                <a:lnTo>
                  <a:pt x="3140237" y="236619"/>
                </a:lnTo>
                <a:lnTo>
                  <a:pt x="3099789" y="216402"/>
                </a:lnTo>
                <a:lnTo>
                  <a:pt x="3058864" y="197014"/>
                </a:lnTo>
                <a:lnTo>
                  <a:pt x="3017472" y="178464"/>
                </a:lnTo>
                <a:lnTo>
                  <a:pt x="2975625" y="160765"/>
                </a:lnTo>
                <a:lnTo>
                  <a:pt x="2933333" y="143926"/>
                </a:lnTo>
                <a:lnTo>
                  <a:pt x="2890608" y="127959"/>
                </a:lnTo>
                <a:lnTo>
                  <a:pt x="2847461" y="112875"/>
                </a:lnTo>
                <a:lnTo>
                  <a:pt x="2803902" y="98684"/>
                </a:lnTo>
                <a:lnTo>
                  <a:pt x="2759942" y="85399"/>
                </a:lnTo>
                <a:lnTo>
                  <a:pt x="2715593" y="73029"/>
                </a:lnTo>
                <a:lnTo>
                  <a:pt x="2670865" y="61585"/>
                </a:lnTo>
                <a:lnTo>
                  <a:pt x="2625769" y="51080"/>
                </a:lnTo>
                <a:lnTo>
                  <a:pt x="2580317" y="41522"/>
                </a:lnTo>
                <a:lnTo>
                  <a:pt x="2534519" y="32925"/>
                </a:lnTo>
                <a:lnTo>
                  <a:pt x="2488386" y="25297"/>
                </a:lnTo>
                <a:lnTo>
                  <a:pt x="2441930" y="18651"/>
                </a:lnTo>
                <a:lnTo>
                  <a:pt x="2395160" y="12998"/>
                </a:lnTo>
                <a:lnTo>
                  <a:pt x="2348088" y="8348"/>
                </a:lnTo>
                <a:lnTo>
                  <a:pt x="2300726" y="4712"/>
                </a:lnTo>
                <a:lnTo>
                  <a:pt x="2253083" y="2101"/>
                </a:lnTo>
                <a:lnTo>
                  <a:pt x="2205172" y="527"/>
                </a:lnTo>
                <a:lnTo>
                  <a:pt x="2157002" y="0"/>
                </a:lnTo>
                <a:close/>
              </a:path>
            </a:pathLst>
          </a:custGeom>
          <a:solidFill>
            <a:srgbClr val="F6F3F3"/>
          </a:solidFill>
        </p:spPr>
        <p:txBody>
          <a:bodyPr wrap="square" lIns="0" tIns="0" rIns="0" bIns="0" rtlCol="0"/>
          <a:lstStyle/>
          <a:p>
            <a:endParaRPr sz="641"/>
          </a:p>
        </p:txBody>
      </p:sp>
      <p:sp>
        <p:nvSpPr>
          <p:cNvPr id="13" name="object 13"/>
          <p:cNvSpPr/>
          <p:nvPr/>
        </p:nvSpPr>
        <p:spPr>
          <a:xfrm>
            <a:off x="5600627" y="1854863"/>
            <a:ext cx="1962097" cy="1962097"/>
          </a:xfrm>
          <a:custGeom>
            <a:avLst/>
            <a:gdLst/>
            <a:ahLst/>
            <a:cxnLst/>
            <a:rect l="l" t="t" r="r" b="b"/>
            <a:pathLst>
              <a:path w="4314190" h="4314190">
                <a:moveTo>
                  <a:pt x="2157002" y="0"/>
                </a:moveTo>
                <a:lnTo>
                  <a:pt x="2108832" y="527"/>
                </a:lnTo>
                <a:lnTo>
                  <a:pt x="2060921" y="2101"/>
                </a:lnTo>
                <a:lnTo>
                  <a:pt x="2013278" y="4712"/>
                </a:lnTo>
                <a:lnTo>
                  <a:pt x="1965915" y="8348"/>
                </a:lnTo>
                <a:lnTo>
                  <a:pt x="1918844" y="12998"/>
                </a:lnTo>
                <a:lnTo>
                  <a:pt x="1872074" y="18651"/>
                </a:lnTo>
                <a:lnTo>
                  <a:pt x="1825618" y="25297"/>
                </a:lnTo>
                <a:lnTo>
                  <a:pt x="1779485" y="32925"/>
                </a:lnTo>
                <a:lnTo>
                  <a:pt x="1733687" y="41522"/>
                </a:lnTo>
                <a:lnTo>
                  <a:pt x="1688234" y="51080"/>
                </a:lnTo>
                <a:lnTo>
                  <a:pt x="1643139" y="61585"/>
                </a:lnTo>
                <a:lnTo>
                  <a:pt x="1598411" y="73029"/>
                </a:lnTo>
                <a:lnTo>
                  <a:pt x="1554062" y="85399"/>
                </a:lnTo>
                <a:lnTo>
                  <a:pt x="1510102" y="98684"/>
                </a:lnTo>
                <a:lnTo>
                  <a:pt x="1466543" y="112875"/>
                </a:lnTo>
                <a:lnTo>
                  <a:pt x="1423396" y="127959"/>
                </a:lnTo>
                <a:lnTo>
                  <a:pt x="1380671" y="143926"/>
                </a:lnTo>
                <a:lnTo>
                  <a:pt x="1338379" y="160765"/>
                </a:lnTo>
                <a:lnTo>
                  <a:pt x="1296532" y="178464"/>
                </a:lnTo>
                <a:lnTo>
                  <a:pt x="1255140" y="197014"/>
                </a:lnTo>
                <a:lnTo>
                  <a:pt x="1214215" y="216402"/>
                </a:lnTo>
                <a:lnTo>
                  <a:pt x="1173766" y="236619"/>
                </a:lnTo>
                <a:lnTo>
                  <a:pt x="1133807" y="257652"/>
                </a:lnTo>
                <a:lnTo>
                  <a:pt x="1094346" y="279491"/>
                </a:lnTo>
                <a:lnTo>
                  <a:pt x="1055395" y="302126"/>
                </a:lnTo>
                <a:lnTo>
                  <a:pt x="1016966" y="325545"/>
                </a:lnTo>
                <a:lnTo>
                  <a:pt x="979069" y="349737"/>
                </a:lnTo>
                <a:lnTo>
                  <a:pt x="941714" y="374691"/>
                </a:lnTo>
                <a:lnTo>
                  <a:pt x="904914" y="400397"/>
                </a:lnTo>
                <a:lnTo>
                  <a:pt x="868679" y="426842"/>
                </a:lnTo>
                <a:lnTo>
                  <a:pt x="833019" y="454017"/>
                </a:lnTo>
                <a:lnTo>
                  <a:pt x="797947" y="481911"/>
                </a:lnTo>
                <a:lnTo>
                  <a:pt x="763472" y="510512"/>
                </a:lnTo>
                <a:lnTo>
                  <a:pt x="729606" y="539809"/>
                </a:lnTo>
                <a:lnTo>
                  <a:pt x="696360" y="569792"/>
                </a:lnTo>
                <a:lnTo>
                  <a:pt x="663745" y="600450"/>
                </a:lnTo>
                <a:lnTo>
                  <a:pt x="631771" y="631771"/>
                </a:lnTo>
                <a:lnTo>
                  <a:pt x="600450" y="663745"/>
                </a:lnTo>
                <a:lnTo>
                  <a:pt x="569792" y="696360"/>
                </a:lnTo>
                <a:lnTo>
                  <a:pt x="539809" y="729606"/>
                </a:lnTo>
                <a:lnTo>
                  <a:pt x="510512" y="763472"/>
                </a:lnTo>
                <a:lnTo>
                  <a:pt x="481911" y="797947"/>
                </a:lnTo>
                <a:lnTo>
                  <a:pt x="454017" y="833019"/>
                </a:lnTo>
                <a:lnTo>
                  <a:pt x="426842" y="868679"/>
                </a:lnTo>
                <a:lnTo>
                  <a:pt x="400397" y="904914"/>
                </a:lnTo>
                <a:lnTo>
                  <a:pt x="374691" y="941714"/>
                </a:lnTo>
                <a:lnTo>
                  <a:pt x="349737" y="979069"/>
                </a:lnTo>
                <a:lnTo>
                  <a:pt x="325545" y="1016966"/>
                </a:lnTo>
                <a:lnTo>
                  <a:pt x="302126" y="1055395"/>
                </a:lnTo>
                <a:lnTo>
                  <a:pt x="279491" y="1094346"/>
                </a:lnTo>
                <a:lnTo>
                  <a:pt x="257652" y="1133807"/>
                </a:lnTo>
                <a:lnTo>
                  <a:pt x="236619" y="1173766"/>
                </a:lnTo>
                <a:lnTo>
                  <a:pt x="216402" y="1214215"/>
                </a:lnTo>
                <a:lnTo>
                  <a:pt x="197014" y="1255140"/>
                </a:lnTo>
                <a:lnTo>
                  <a:pt x="178464" y="1296532"/>
                </a:lnTo>
                <a:lnTo>
                  <a:pt x="160765" y="1338379"/>
                </a:lnTo>
                <a:lnTo>
                  <a:pt x="143926" y="1380671"/>
                </a:lnTo>
                <a:lnTo>
                  <a:pt x="127959" y="1423396"/>
                </a:lnTo>
                <a:lnTo>
                  <a:pt x="112875" y="1466543"/>
                </a:lnTo>
                <a:lnTo>
                  <a:pt x="98684" y="1510102"/>
                </a:lnTo>
                <a:lnTo>
                  <a:pt x="85399" y="1554062"/>
                </a:lnTo>
                <a:lnTo>
                  <a:pt x="73029" y="1598411"/>
                </a:lnTo>
                <a:lnTo>
                  <a:pt x="61585" y="1643139"/>
                </a:lnTo>
                <a:lnTo>
                  <a:pt x="51080" y="1688234"/>
                </a:lnTo>
                <a:lnTo>
                  <a:pt x="41522" y="1733687"/>
                </a:lnTo>
                <a:lnTo>
                  <a:pt x="32925" y="1779485"/>
                </a:lnTo>
                <a:lnTo>
                  <a:pt x="25297" y="1825618"/>
                </a:lnTo>
                <a:lnTo>
                  <a:pt x="18651" y="1872074"/>
                </a:lnTo>
                <a:lnTo>
                  <a:pt x="12998" y="1918844"/>
                </a:lnTo>
                <a:lnTo>
                  <a:pt x="8348" y="1965915"/>
                </a:lnTo>
                <a:lnTo>
                  <a:pt x="4712" y="2013278"/>
                </a:lnTo>
                <a:lnTo>
                  <a:pt x="2101" y="2060921"/>
                </a:lnTo>
                <a:lnTo>
                  <a:pt x="527" y="2108832"/>
                </a:lnTo>
                <a:lnTo>
                  <a:pt x="0" y="2157002"/>
                </a:lnTo>
                <a:lnTo>
                  <a:pt x="527" y="2205172"/>
                </a:lnTo>
                <a:lnTo>
                  <a:pt x="2101" y="2253083"/>
                </a:lnTo>
                <a:lnTo>
                  <a:pt x="4712" y="2300726"/>
                </a:lnTo>
                <a:lnTo>
                  <a:pt x="8348" y="2348088"/>
                </a:lnTo>
                <a:lnTo>
                  <a:pt x="12998" y="2395160"/>
                </a:lnTo>
                <a:lnTo>
                  <a:pt x="18651" y="2441930"/>
                </a:lnTo>
                <a:lnTo>
                  <a:pt x="25297" y="2488386"/>
                </a:lnTo>
                <a:lnTo>
                  <a:pt x="32925" y="2534519"/>
                </a:lnTo>
                <a:lnTo>
                  <a:pt x="41522" y="2580317"/>
                </a:lnTo>
                <a:lnTo>
                  <a:pt x="51080" y="2625769"/>
                </a:lnTo>
                <a:lnTo>
                  <a:pt x="61585" y="2670865"/>
                </a:lnTo>
                <a:lnTo>
                  <a:pt x="73029" y="2715593"/>
                </a:lnTo>
                <a:lnTo>
                  <a:pt x="85399" y="2759942"/>
                </a:lnTo>
                <a:lnTo>
                  <a:pt x="98684" y="2803902"/>
                </a:lnTo>
                <a:lnTo>
                  <a:pt x="112875" y="2847461"/>
                </a:lnTo>
                <a:lnTo>
                  <a:pt x="127959" y="2890608"/>
                </a:lnTo>
                <a:lnTo>
                  <a:pt x="143926" y="2933333"/>
                </a:lnTo>
                <a:lnTo>
                  <a:pt x="160765" y="2975625"/>
                </a:lnTo>
                <a:lnTo>
                  <a:pt x="178464" y="3017472"/>
                </a:lnTo>
                <a:lnTo>
                  <a:pt x="197014" y="3058864"/>
                </a:lnTo>
                <a:lnTo>
                  <a:pt x="216402" y="3099789"/>
                </a:lnTo>
                <a:lnTo>
                  <a:pt x="236619" y="3140237"/>
                </a:lnTo>
                <a:lnTo>
                  <a:pt x="257652" y="3180197"/>
                </a:lnTo>
                <a:lnTo>
                  <a:pt x="279491" y="3219658"/>
                </a:lnTo>
                <a:lnTo>
                  <a:pt x="302126" y="3258608"/>
                </a:lnTo>
                <a:lnTo>
                  <a:pt x="325545" y="3297038"/>
                </a:lnTo>
                <a:lnTo>
                  <a:pt x="349737" y="3334935"/>
                </a:lnTo>
                <a:lnTo>
                  <a:pt x="374691" y="3372290"/>
                </a:lnTo>
                <a:lnTo>
                  <a:pt x="400397" y="3409090"/>
                </a:lnTo>
                <a:lnTo>
                  <a:pt x="426842" y="3445325"/>
                </a:lnTo>
                <a:lnTo>
                  <a:pt x="454017" y="3480985"/>
                </a:lnTo>
                <a:lnTo>
                  <a:pt x="481911" y="3516057"/>
                </a:lnTo>
                <a:lnTo>
                  <a:pt x="510512" y="3550532"/>
                </a:lnTo>
                <a:lnTo>
                  <a:pt x="539809" y="3584398"/>
                </a:lnTo>
                <a:lnTo>
                  <a:pt x="569792" y="3617644"/>
                </a:lnTo>
                <a:lnTo>
                  <a:pt x="600450" y="3650259"/>
                </a:lnTo>
                <a:lnTo>
                  <a:pt x="631771" y="3682233"/>
                </a:lnTo>
                <a:lnTo>
                  <a:pt x="663745" y="3713554"/>
                </a:lnTo>
                <a:lnTo>
                  <a:pt x="696360" y="3744212"/>
                </a:lnTo>
                <a:lnTo>
                  <a:pt x="729606" y="3774194"/>
                </a:lnTo>
                <a:lnTo>
                  <a:pt x="763472" y="3803492"/>
                </a:lnTo>
                <a:lnTo>
                  <a:pt x="797947" y="3832093"/>
                </a:lnTo>
                <a:lnTo>
                  <a:pt x="833019" y="3859986"/>
                </a:lnTo>
                <a:lnTo>
                  <a:pt x="868679" y="3887161"/>
                </a:lnTo>
                <a:lnTo>
                  <a:pt x="904914" y="3913607"/>
                </a:lnTo>
                <a:lnTo>
                  <a:pt x="941714" y="3939313"/>
                </a:lnTo>
                <a:lnTo>
                  <a:pt x="979069" y="3964267"/>
                </a:lnTo>
                <a:lnTo>
                  <a:pt x="1016966" y="3988459"/>
                </a:lnTo>
                <a:lnTo>
                  <a:pt x="1055395" y="4011878"/>
                </a:lnTo>
                <a:lnTo>
                  <a:pt x="1094346" y="4034512"/>
                </a:lnTo>
                <a:lnTo>
                  <a:pt x="1133807" y="4056352"/>
                </a:lnTo>
                <a:lnTo>
                  <a:pt x="1173766" y="4077385"/>
                </a:lnTo>
                <a:lnTo>
                  <a:pt x="1214215" y="4097602"/>
                </a:lnTo>
                <a:lnTo>
                  <a:pt x="1255140" y="4116990"/>
                </a:lnTo>
                <a:lnTo>
                  <a:pt x="1296532" y="4135540"/>
                </a:lnTo>
                <a:lnTo>
                  <a:pt x="1338379" y="4153239"/>
                </a:lnTo>
                <a:lnTo>
                  <a:pt x="1380671" y="4170078"/>
                </a:lnTo>
                <a:lnTo>
                  <a:pt x="1423396" y="4186045"/>
                </a:lnTo>
                <a:lnTo>
                  <a:pt x="1466543" y="4201129"/>
                </a:lnTo>
                <a:lnTo>
                  <a:pt x="1510102" y="4215319"/>
                </a:lnTo>
                <a:lnTo>
                  <a:pt x="1554062" y="4228605"/>
                </a:lnTo>
                <a:lnTo>
                  <a:pt x="1598411" y="4240975"/>
                </a:lnTo>
                <a:lnTo>
                  <a:pt x="1643139" y="4252418"/>
                </a:lnTo>
                <a:lnTo>
                  <a:pt x="1688234" y="4262924"/>
                </a:lnTo>
                <a:lnTo>
                  <a:pt x="1733687" y="4272481"/>
                </a:lnTo>
                <a:lnTo>
                  <a:pt x="1779485" y="4281079"/>
                </a:lnTo>
                <a:lnTo>
                  <a:pt x="1825618" y="4288707"/>
                </a:lnTo>
                <a:lnTo>
                  <a:pt x="1872074" y="4295352"/>
                </a:lnTo>
                <a:lnTo>
                  <a:pt x="1918844" y="4301006"/>
                </a:lnTo>
                <a:lnTo>
                  <a:pt x="1965915" y="4305656"/>
                </a:lnTo>
                <a:lnTo>
                  <a:pt x="2013278" y="4309292"/>
                </a:lnTo>
                <a:lnTo>
                  <a:pt x="2060921" y="4311903"/>
                </a:lnTo>
                <a:lnTo>
                  <a:pt x="2108832" y="4313477"/>
                </a:lnTo>
                <a:lnTo>
                  <a:pt x="2157002" y="4314004"/>
                </a:lnTo>
                <a:lnTo>
                  <a:pt x="2205172" y="4313477"/>
                </a:lnTo>
                <a:lnTo>
                  <a:pt x="2253083" y="4311903"/>
                </a:lnTo>
                <a:lnTo>
                  <a:pt x="2300726" y="4309292"/>
                </a:lnTo>
                <a:lnTo>
                  <a:pt x="2348088" y="4305656"/>
                </a:lnTo>
                <a:lnTo>
                  <a:pt x="2395160" y="4301006"/>
                </a:lnTo>
                <a:lnTo>
                  <a:pt x="2441930" y="4295352"/>
                </a:lnTo>
                <a:lnTo>
                  <a:pt x="2488386" y="4288707"/>
                </a:lnTo>
                <a:lnTo>
                  <a:pt x="2534519" y="4281079"/>
                </a:lnTo>
                <a:lnTo>
                  <a:pt x="2580317" y="4272481"/>
                </a:lnTo>
                <a:lnTo>
                  <a:pt x="2625769" y="4262924"/>
                </a:lnTo>
                <a:lnTo>
                  <a:pt x="2670865" y="4252418"/>
                </a:lnTo>
                <a:lnTo>
                  <a:pt x="2715593" y="4240975"/>
                </a:lnTo>
                <a:lnTo>
                  <a:pt x="2759942" y="4228605"/>
                </a:lnTo>
                <a:lnTo>
                  <a:pt x="2803902" y="4215319"/>
                </a:lnTo>
                <a:lnTo>
                  <a:pt x="2847461" y="4201129"/>
                </a:lnTo>
                <a:lnTo>
                  <a:pt x="2890608" y="4186045"/>
                </a:lnTo>
                <a:lnTo>
                  <a:pt x="2933333" y="4170078"/>
                </a:lnTo>
                <a:lnTo>
                  <a:pt x="2975625" y="4153239"/>
                </a:lnTo>
                <a:lnTo>
                  <a:pt x="3017472" y="4135540"/>
                </a:lnTo>
                <a:lnTo>
                  <a:pt x="3058864" y="4116990"/>
                </a:lnTo>
                <a:lnTo>
                  <a:pt x="3099789" y="4097602"/>
                </a:lnTo>
                <a:lnTo>
                  <a:pt x="3140237" y="4077385"/>
                </a:lnTo>
                <a:lnTo>
                  <a:pt x="3180197" y="4056352"/>
                </a:lnTo>
                <a:lnTo>
                  <a:pt x="3219658" y="4034512"/>
                </a:lnTo>
                <a:lnTo>
                  <a:pt x="3258608" y="4011878"/>
                </a:lnTo>
                <a:lnTo>
                  <a:pt x="3297038" y="3988459"/>
                </a:lnTo>
                <a:lnTo>
                  <a:pt x="3334935" y="3964267"/>
                </a:lnTo>
                <a:lnTo>
                  <a:pt x="3372290" y="3939313"/>
                </a:lnTo>
                <a:lnTo>
                  <a:pt x="3409090" y="3913607"/>
                </a:lnTo>
                <a:lnTo>
                  <a:pt x="3445325" y="3887161"/>
                </a:lnTo>
                <a:lnTo>
                  <a:pt x="3480985" y="3859986"/>
                </a:lnTo>
                <a:lnTo>
                  <a:pt x="3516057" y="3832093"/>
                </a:lnTo>
                <a:lnTo>
                  <a:pt x="3550532" y="3803492"/>
                </a:lnTo>
                <a:lnTo>
                  <a:pt x="3584398" y="3774194"/>
                </a:lnTo>
                <a:lnTo>
                  <a:pt x="3617644" y="3744212"/>
                </a:lnTo>
                <a:lnTo>
                  <a:pt x="3650259" y="3713554"/>
                </a:lnTo>
                <a:lnTo>
                  <a:pt x="3682233" y="3682233"/>
                </a:lnTo>
                <a:lnTo>
                  <a:pt x="3713554" y="3650259"/>
                </a:lnTo>
                <a:lnTo>
                  <a:pt x="3744212" y="3617644"/>
                </a:lnTo>
                <a:lnTo>
                  <a:pt x="3774194" y="3584398"/>
                </a:lnTo>
                <a:lnTo>
                  <a:pt x="3803492" y="3550532"/>
                </a:lnTo>
                <a:lnTo>
                  <a:pt x="3832093" y="3516057"/>
                </a:lnTo>
                <a:lnTo>
                  <a:pt x="3859986" y="3480985"/>
                </a:lnTo>
                <a:lnTo>
                  <a:pt x="3887161" y="3445325"/>
                </a:lnTo>
                <a:lnTo>
                  <a:pt x="3913607" y="3409090"/>
                </a:lnTo>
                <a:lnTo>
                  <a:pt x="3939313" y="3372290"/>
                </a:lnTo>
                <a:lnTo>
                  <a:pt x="3964267" y="3334935"/>
                </a:lnTo>
                <a:lnTo>
                  <a:pt x="3988459" y="3297038"/>
                </a:lnTo>
                <a:lnTo>
                  <a:pt x="4011878" y="3258608"/>
                </a:lnTo>
                <a:lnTo>
                  <a:pt x="4034512" y="3219658"/>
                </a:lnTo>
                <a:lnTo>
                  <a:pt x="4056352" y="3180197"/>
                </a:lnTo>
                <a:lnTo>
                  <a:pt x="4077385" y="3140237"/>
                </a:lnTo>
                <a:lnTo>
                  <a:pt x="4097602" y="3099789"/>
                </a:lnTo>
                <a:lnTo>
                  <a:pt x="4116990" y="3058864"/>
                </a:lnTo>
                <a:lnTo>
                  <a:pt x="4135540" y="3017472"/>
                </a:lnTo>
                <a:lnTo>
                  <a:pt x="4153239" y="2975625"/>
                </a:lnTo>
                <a:lnTo>
                  <a:pt x="4170078" y="2933333"/>
                </a:lnTo>
                <a:lnTo>
                  <a:pt x="4186045" y="2890608"/>
                </a:lnTo>
                <a:lnTo>
                  <a:pt x="4201129" y="2847461"/>
                </a:lnTo>
                <a:lnTo>
                  <a:pt x="4215319" y="2803902"/>
                </a:lnTo>
                <a:lnTo>
                  <a:pt x="4228605" y="2759942"/>
                </a:lnTo>
                <a:lnTo>
                  <a:pt x="4240975" y="2715593"/>
                </a:lnTo>
                <a:lnTo>
                  <a:pt x="4252418" y="2670865"/>
                </a:lnTo>
                <a:lnTo>
                  <a:pt x="4262924" y="2625769"/>
                </a:lnTo>
                <a:lnTo>
                  <a:pt x="4272481" y="2580317"/>
                </a:lnTo>
                <a:lnTo>
                  <a:pt x="4281079" y="2534519"/>
                </a:lnTo>
                <a:lnTo>
                  <a:pt x="4288707" y="2488386"/>
                </a:lnTo>
                <a:lnTo>
                  <a:pt x="4295352" y="2441930"/>
                </a:lnTo>
                <a:lnTo>
                  <a:pt x="4301006" y="2395160"/>
                </a:lnTo>
                <a:lnTo>
                  <a:pt x="4305656" y="2348088"/>
                </a:lnTo>
                <a:lnTo>
                  <a:pt x="4309292" y="2300726"/>
                </a:lnTo>
                <a:lnTo>
                  <a:pt x="4311903" y="2253083"/>
                </a:lnTo>
                <a:lnTo>
                  <a:pt x="4313477" y="2205172"/>
                </a:lnTo>
                <a:lnTo>
                  <a:pt x="4314004" y="2157002"/>
                </a:lnTo>
                <a:lnTo>
                  <a:pt x="4313477" y="2108832"/>
                </a:lnTo>
                <a:lnTo>
                  <a:pt x="4311903" y="2060921"/>
                </a:lnTo>
                <a:lnTo>
                  <a:pt x="4309292" y="2013278"/>
                </a:lnTo>
                <a:lnTo>
                  <a:pt x="4305656" y="1965915"/>
                </a:lnTo>
                <a:lnTo>
                  <a:pt x="4301006" y="1918844"/>
                </a:lnTo>
                <a:lnTo>
                  <a:pt x="4295352" y="1872074"/>
                </a:lnTo>
                <a:lnTo>
                  <a:pt x="4288707" y="1825618"/>
                </a:lnTo>
                <a:lnTo>
                  <a:pt x="4281079" y="1779485"/>
                </a:lnTo>
                <a:lnTo>
                  <a:pt x="4272481" y="1733687"/>
                </a:lnTo>
                <a:lnTo>
                  <a:pt x="4262924" y="1688234"/>
                </a:lnTo>
                <a:lnTo>
                  <a:pt x="4252418" y="1643139"/>
                </a:lnTo>
                <a:lnTo>
                  <a:pt x="4240975" y="1598411"/>
                </a:lnTo>
                <a:lnTo>
                  <a:pt x="4228605" y="1554062"/>
                </a:lnTo>
                <a:lnTo>
                  <a:pt x="4215319" y="1510102"/>
                </a:lnTo>
                <a:lnTo>
                  <a:pt x="4201129" y="1466543"/>
                </a:lnTo>
                <a:lnTo>
                  <a:pt x="4186045" y="1423396"/>
                </a:lnTo>
                <a:lnTo>
                  <a:pt x="4170078" y="1380671"/>
                </a:lnTo>
                <a:lnTo>
                  <a:pt x="4153239" y="1338379"/>
                </a:lnTo>
                <a:lnTo>
                  <a:pt x="4135540" y="1296532"/>
                </a:lnTo>
                <a:lnTo>
                  <a:pt x="4116990" y="1255140"/>
                </a:lnTo>
                <a:lnTo>
                  <a:pt x="4097602" y="1214215"/>
                </a:lnTo>
                <a:lnTo>
                  <a:pt x="4077385" y="1173766"/>
                </a:lnTo>
                <a:lnTo>
                  <a:pt x="4056352" y="1133807"/>
                </a:lnTo>
                <a:lnTo>
                  <a:pt x="4034512" y="1094346"/>
                </a:lnTo>
                <a:lnTo>
                  <a:pt x="4011878" y="1055395"/>
                </a:lnTo>
                <a:lnTo>
                  <a:pt x="3988459" y="1016966"/>
                </a:lnTo>
                <a:lnTo>
                  <a:pt x="3964267" y="979069"/>
                </a:lnTo>
                <a:lnTo>
                  <a:pt x="3939313" y="941714"/>
                </a:lnTo>
                <a:lnTo>
                  <a:pt x="3913607" y="904914"/>
                </a:lnTo>
                <a:lnTo>
                  <a:pt x="3887161" y="868679"/>
                </a:lnTo>
                <a:lnTo>
                  <a:pt x="3859986" y="833019"/>
                </a:lnTo>
                <a:lnTo>
                  <a:pt x="3832093" y="797947"/>
                </a:lnTo>
                <a:lnTo>
                  <a:pt x="3803492" y="763472"/>
                </a:lnTo>
                <a:lnTo>
                  <a:pt x="3774194" y="729606"/>
                </a:lnTo>
                <a:lnTo>
                  <a:pt x="3744212" y="696360"/>
                </a:lnTo>
                <a:lnTo>
                  <a:pt x="3713554" y="663745"/>
                </a:lnTo>
                <a:lnTo>
                  <a:pt x="3682233" y="631771"/>
                </a:lnTo>
                <a:lnTo>
                  <a:pt x="3650259" y="600450"/>
                </a:lnTo>
                <a:lnTo>
                  <a:pt x="3617644" y="569792"/>
                </a:lnTo>
                <a:lnTo>
                  <a:pt x="3584398" y="539809"/>
                </a:lnTo>
                <a:lnTo>
                  <a:pt x="3550532" y="510512"/>
                </a:lnTo>
                <a:lnTo>
                  <a:pt x="3516057" y="481911"/>
                </a:lnTo>
                <a:lnTo>
                  <a:pt x="3480985" y="454017"/>
                </a:lnTo>
                <a:lnTo>
                  <a:pt x="3445325" y="426842"/>
                </a:lnTo>
                <a:lnTo>
                  <a:pt x="3409090" y="400397"/>
                </a:lnTo>
                <a:lnTo>
                  <a:pt x="3372290" y="374691"/>
                </a:lnTo>
                <a:lnTo>
                  <a:pt x="3334935" y="349737"/>
                </a:lnTo>
                <a:lnTo>
                  <a:pt x="3297038" y="325545"/>
                </a:lnTo>
                <a:lnTo>
                  <a:pt x="3258608" y="302126"/>
                </a:lnTo>
                <a:lnTo>
                  <a:pt x="3219658" y="279491"/>
                </a:lnTo>
                <a:lnTo>
                  <a:pt x="3180197" y="257652"/>
                </a:lnTo>
                <a:lnTo>
                  <a:pt x="3140237" y="236619"/>
                </a:lnTo>
                <a:lnTo>
                  <a:pt x="3099789" y="216402"/>
                </a:lnTo>
                <a:lnTo>
                  <a:pt x="3058864" y="197014"/>
                </a:lnTo>
                <a:lnTo>
                  <a:pt x="3017472" y="178464"/>
                </a:lnTo>
                <a:lnTo>
                  <a:pt x="2975625" y="160765"/>
                </a:lnTo>
                <a:lnTo>
                  <a:pt x="2933333" y="143926"/>
                </a:lnTo>
                <a:lnTo>
                  <a:pt x="2890608" y="127959"/>
                </a:lnTo>
                <a:lnTo>
                  <a:pt x="2847461" y="112875"/>
                </a:lnTo>
                <a:lnTo>
                  <a:pt x="2803902" y="98684"/>
                </a:lnTo>
                <a:lnTo>
                  <a:pt x="2759942" y="85399"/>
                </a:lnTo>
                <a:lnTo>
                  <a:pt x="2715593" y="73029"/>
                </a:lnTo>
                <a:lnTo>
                  <a:pt x="2670865" y="61585"/>
                </a:lnTo>
                <a:lnTo>
                  <a:pt x="2625769" y="51080"/>
                </a:lnTo>
                <a:lnTo>
                  <a:pt x="2580317" y="41522"/>
                </a:lnTo>
                <a:lnTo>
                  <a:pt x="2534519" y="32925"/>
                </a:lnTo>
                <a:lnTo>
                  <a:pt x="2488386" y="25297"/>
                </a:lnTo>
                <a:lnTo>
                  <a:pt x="2441930" y="18651"/>
                </a:lnTo>
                <a:lnTo>
                  <a:pt x="2395160" y="12998"/>
                </a:lnTo>
                <a:lnTo>
                  <a:pt x="2348088" y="8348"/>
                </a:lnTo>
                <a:lnTo>
                  <a:pt x="2300726" y="4712"/>
                </a:lnTo>
                <a:lnTo>
                  <a:pt x="2253083" y="2101"/>
                </a:lnTo>
                <a:lnTo>
                  <a:pt x="2205172" y="527"/>
                </a:lnTo>
                <a:lnTo>
                  <a:pt x="2157002" y="0"/>
                </a:lnTo>
                <a:close/>
              </a:path>
            </a:pathLst>
          </a:custGeom>
          <a:solidFill>
            <a:srgbClr val="F6F3F3"/>
          </a:solidFill>
        </p:spPr>
        <p:txBody>
          <a:bodyPr wrap="square" lIns="0" tIns="0" rIns="0" bIns="0" rtlCol="0"/>
          <a:lstStyle/>
          <a:p>
            <a:endParaRPr sz="641"/>
          </a:p>
        </p:txBody>
      </p:sp>
      <p:grpSp>
        <p:nvGrpSpPr>
          <p:cNvPr id="14" name="object 14"/>
          <p:cNvGrpSpPr/>
          <p:nvPr/>
        </p:nvGrpSpPr>
        <p:grpSpPr>
          <a:xfrm>
            <a:off x="321" y="1007588"/>
            <a:ext cx="5300318" cy="3268621"/>
            <a:chOff x="0" y="2215451"/>
            <a:chExt cx="11654155" cy="7186930"/>
          </a:xfrm>
        </p:grpSpPr>
        <p:sp>
          <p:nvSpPr>
            <p:cNvPr id="15" name="object 15"/>
            <p:cNvSpPr/>
            <p:nvPr/>
          </p:nvSpPr>
          <p:spPr>
            <a:xfrm>
              <a:off x="0" y="2215451"/>
              <a:ext cx="9697085" cy="7186930"/>
            </a:xfrm>
            <a:custGeom>
              <a:avLst/>
              <a:gdLst/>
              <a:ahLst/>
              <a:cxnLst/>
              <a:rect l="l" t="t" r="r" b="b"/>
              <a:pathLst>
                <a:path w="9697085" h="7186930">
                  <a:moveTo>
                    <a:pt x="9696896" y="0"/>
                  </a:moveTo>
                  <a:lnTo>
                    <a:pt x="0" y="0"/>
                  </a:lnTo>
                  <a:lnTo>
                    <a:pt x="0" y="7186456"/>
                  </a:lnTo>
                  <a:lnTo>
                    <a:pt x="9696896" y="7186456"/>
                  </a:lnTo>
                  <a:lnTo>
                    <a:pt x="9696896" y="0"/>
                  </a:lnTo>
                  <a:close/>
                </a:path>
              </a:pathLst>
            </a:custGeom>
            <a:solidFill>
              <a:srgbClr val="73C9E4"/>
            </a:solidFill>
          </p:spPr>
          <p:txBody>
            <a:bodyPr wrap="square" lIns="0" tIns="0" rIns="0" bIns="0" rtlCol="0"/>
            <a:lstStyle/>
            <a:p>
              <a:endParaRPr sz="641"/>
            </a:p>
          </p:txBody>
        </p:sp>
        <p:sp>
          <p:nvSpPr>
            <p:cNvPr id="16" name="object 16"/>
            <p:cNvSpPr/>
            <p:nvPr/>
          </p:nvSpPr>
          <p:spPr>
            <a:xfrm>
              <a:off x="4502480" y="4476303"/>
              <a:ext cx="754380" cy="1759585"/>
            </a:xfrm>
            <a:custGeom>
              <a:avLst/>
              <a:gdLst/>
              <a:ahLst/>
              <a:cxnLst/>
              <a:rect l="l" t="t" r="r" b="b"/>
              <a:pathLst>
                <a:path w="754379" h="1759585">
                  <a:moveTo>
                    <a:pt x="416865" y="0"/>
                  </a:moveTo>
                  <a:lnTo>
                    <a:pt x="368413" y="9921"/>
                  </a:lnTo>
                  <a:lnTo>
                    <a:pt x="320449" y="21137"/>
                  </a:lnTo>
                  <a:lnTo>
                    <a:pt x="272994" y="33629"/>
                  </a:lnTo>
                  <a:lnTo>
                    <a:pt x="226065" y="47380"/>
                  </a:lnTo>
                  <a:lnTo>
                    <a:pt x="179683" y="62370"/>
                  </a:lnTo>
                  <a:lnTo>
                    <a:pt x="133866" y="78583"/>
                  </a:lnTo>
                  <a:lnTo>
                    <a:pt x="88634" y="95999"/>
                  </a:lnTo>
                  <a:lnTo>
                    <a:pt x="44005" y="114601"/>
                  </a:lnTo>
                  <a:lnTo>
                    <a:pt x="0" y="134371"/>
                  </a:lnTo>
                  <a:lnTo>
                    <a:pt x="753903" y="1759108"/>
                  </a:lnTo>
                  <a:lnTo>
                    <a:pt x="416865" y="0"/>
                  </a:lnTo>
                  <a:close/>
                </a:path>
              </a:pathLst>
            </a:custGeom>
            <a:solidFill>
              <a:srgbClr val="E7E7E7"/>
            </a:solidFill>
          </p:spPr>
          <p:txBody>
            <a:bodyPr wrap="square" lIns="0" tIns="0" rIns="0" bIns="0" rtlCol="0"/>
            <a:lstStyle/>
            <a:p>
              <a:endParaRPr sz="641"/>
            </a:p>
          </p:txBody>
        </p:sp>
        <p:sp>
          <p:nvSpPr>
            <p:cNvPr id="17" name="object 17"/>
            <p:cNvSpPr/>
            <p:nvPr/>
          </p:nvSpPr>
          <p:spPr>
            <a:xfrm>
              <a:off x="3465862" y="4444890"/>
              <a:ext cx="3581400" cy="3581400"/>
            </a:xfrm>
            <a:custGeom>
              <a:avLst/>
              <a:gdLst/>
              <a:ahLst/>
              <a:cxnLst/>
              <a:rect l="l" t="t" r="r" b="b"/>
              <a:pathLst>
                <a:path w="3581400" h="3581400">
                  <a:moveTo>
                    <a:pt x="1790521" y="0"/>
                  </a:moveTo>
                  <a:lnTo>
                    <a:pt x="1790521" y="1790521"/>
                  </a:lnTo>
                  <a:lnTo>
                    <a:pt x="1037046" y="166031"/>
                  </a:lnTo>
                  <a:lnTo>
                    <a:pt x="993626" y="186910"/>
                  </a:lnTo>
                  <a:lnTo>
                    <a:pt x="950863" y="208913"/>
                  </a:lnTo>
                  <a:lnTo>
                    <a:pt x="908777" y="232022"/>
                  </a:lnTo>
                  <a:lnTo>
                    <a:pt x="867388" y="256216"/>
                  </a:lnTo>
                  <a:lnTo>
                    <a:pt x="826714" y="281477"/>
                  </a:lnTo>
                  <a:lnTo>
                    <a:pt x="786774" y="307786"/>
                  </a:lnTo>
                  <a:lnTo>
                    <a:pt x="747589" y="335123"/>
                  </a:lnTo>
                  <a:lnTo>
                    <a:pt x="709176" y="363469"/>
                  </a:lnTo>
                  <a:lnTo>
                    <a:pt x="671555" y="392805"/>
                  </a:lnTo>
                  <a:lnTo>
                    <a:pt x="634745" y="423112"/>
                  </a:lnTo>
                  <a:lnTo>
                    <a:pt x="598766" y="454370"/>
                  </a:lnTo>
                  <a:lnTo>
                    <a:pt x="563637" y="486560"/>
                  </a:lnTo>
                  <a:lnTo>
                    <a:pt x="529377" y="519664"/>
                  </a:lnTo>
                  <a:lnTo>
                    <a:pt x="496004" y="553661"/>
                  </a:lnTo>
                  <a:lnTo>
                    <a:pt x="463539" y="588533"/>
                  </a:lnTo>
                  <a:lnTo>
                    <a:pt x="432000" y="624260"/>
                  </a:lnTo>
                  <a:lnTo>
                    <a:pt x="401406" y="660824"/>
                  </a:lnTo>
                  <a:lnTo>
                    <a:pt x="371778" y="698205"/>
                  </a:lnTo>
                  <a:lnTo>
                    <a:pt x="343133" y="736383"/>
                  </a:lnTo>
                  <a:lnTo>
                    <a:pt x="315492" y="775341"/>
                  </a:lnTo>
                  <a:lnTo>
                    <a:pt x="288873" y="815057"/>
                  </a:lnTo>
                  <a:lnTo>
                    <a:pt x="263295" y="855514"/>
                  </a:lnTo>
                  <a:lnTo>
                    <a:pt x="238778" y="896692"/>
                  </a:lnTo>
                  <a:lnTo>
                    <a:pt x="215341" y="938572"/>
                  </a:lnTo>
                  <a:lnTo>
                    <a:pt x="193003" y="981134"/>
                  </a:lnTo>
                  <a:lnTo>
                    <a:pt x="171783" y="1024360"/>
                  </a:lnTo>
                  <a:lnTo>
                    <a:pt x="151700" y="1068230"/>
                  </a:lnTo>
                  <a:lnTo>
                    <a:pt x="132774" y="1112724"/>
                  </a:lnTo>
                  <a:lnTo>
                    <a:pt x="115024" y="1157825"/>
                  </a:lnTo>
                  <a:lnTo>
                    <a:pt x="98469" y="1203512"/>
                  </a:lnTo>
                  <a:lnTo>
                    <a:pt x="83128" y="1249767"/>
                  </a:lnTo>
                  <a:lnTo>
                    <a:pt x="69021" y="1296570"/>
                  </a:lnTo>
                  <a:lnTo>
                    <a:pt x="56166" y="1343901"/>
                  </a:lnTo>
                  <a:lnTo>
                    <a:pt x="44582" y="1391743"/>
                  </a:lnTo>
                  <a:lnTo>
                    <a:pt x="34290" y="1440075"/>
                  </a:lnTo>
                  <a:lnTo>
                    <a:pt x="25308" y="1488878"/>
                  </a:lnTo>
                  <a:lnTo>
                    <a:pt x="17654" y="1538134"/>
                  </a:lnTo>
                  <a:lnTo>
                    <a:pt x="11350" y="1587822"/>
                  </a:lnTo>
                  <a:lnTo>
                    <a:pt x="6413" y="1637924"/>
                  </a:lnTo>
                  <a:lnTo>
                    <a:pt x="2863" y="1688421"/>
                  </a:lnTo>
                  <a:lnTo>
                    <a:pt x="718" y="1739293"/>
                  </a:lnTo>
                  <a:lnTo>
                    <a:pt x="0" y="1790521"/>
                  </a:lnTo>
                  <a:lnTo>
                    <a:pt x="643" y="1839004"/>
                  </a:lnTo>
                  <a:lnTo>
                    <a:pt x="2563" y="1887168"/>
                  </a:lnTo>
                  <a:lnTo>
                    <a:pt x="5744" y="1934998"/>
                  </a:lnTo>
                  <a:lnTo>
                    <a:pt x="10168" y="1982477"/>
                  </a:lnTo>
                  <a:lnTo>
                    <a:pt x="15820" y="2029589"/>
                  </a:lnTo>
                  <a:lnTo>
                    <a:pt x="22684" y="2076318"/>
                  </a:lnTo>
                  <a:lnTo>
                    <a:pt x="30743" y="2122647"/>
                  </a:lnTo>
                  <a:lnTo>
                    <a:pt x="39980" y="2168560"/>
                  </a:lnTo>
                  <a:lnTo>
                    <a:pt x="50381" y="2214042"/>
                  </a:lnTo>
                  <a:lnTo>
                    <a:pt x="61928" y="2259075"/>
                  </a:lnTo>
                  <a:lnTo>
                    <a:pt x="74606" y="2303643"/>
                  </a:lnTo>
                  <a:lnTo>
                    <a:pt x="88397" y="2347731"/>
                  </a:lnTo>
                  <a:lnTo>
                    <a:pt x="103286" y="2391322"/>
                  </a:lnTo>
                  <a:lnTo>
                    <a:pt x="119257" y="2434400"/>
                  </a:lnTo>
                  <a:lnTo>
                    <a:pt x="136293" y="2476948"/>
                  </a:lnTo>
                  <a:lnTo>
                    <a:pt x="154378" y="2518951"/>
                  </a:lnTo>
                  <a:lnTo>
                    <a:pt x="173496" y="2560392"/>
                  </a:lnTo>
                  <a:lnTo>
                    <a:pt x="193630" y="2601254"/>
                  </a:lnTo>
                  <a:lnTo>
                    <a:pt x="214765" y="2641523"/>
                  </a:lnTo>
                  <a:lnTo>
                    <a:pt x="236883" y="2681180"/>
                  </a:lnTo>
                  <a:lnTo>
                    <a:pt x="259970" y="2720211"/>
                  </a:lnTo>
                  <a:lnTo>
                    <a:pt x="284008" y="2758599"/>
                  </a:lnTo>
                  <a:lnTo>
                    <a:pt x="308981" y="2796327"/>
                  </a:lnTo>
                  <a:lnTo>
                    <a:pt x="334874" y="2833380"/>
                  </a:lnTo>
                  <a:lnTo>
                    <a:pt x="361669" y="2869741"/>
                  </a:lnTo>
                  <a:lnTo>
                    <a:pt x="389351" y="2905394"/>
                  </a:lnTo>
                  <a:lnTo>
                    <a:pt x="417903" y="2940323"/>
                  </a:lnTo>
                  <a:lnTo>
                    <a:pt x="447309" y="2974511"/>
                  </a:lnTo>
                  <a:lnTo>
                    <a:pt x="477553" y="3007943"/>
                  </a:lnTo>
                  <a:lnTo>
                    <a:pt x="508619" y="3040601"/>
                  </a:lnTo>
                  <a:lnTo>
                    <a:pt x="540490" y="3072471"/>
                  </a:lnTo>
                  <a:lnTo>
                    <a:pt x="573150" y="3103535"/>
                  </a:lnTo>
                  <a:lnTo>
                    <a:pt x="606583" y="3133777"/>
                  </a:lnTo>
                  <a:lnTo>
                    <a:pt x="640772" y="3163181"/>
                  </a:lnTo>
                  <a:lnTo>
                    <a:pt x="675702" y="3191732"/>
                  </a:lnTo>
                  <a:lnTo>
                    <a:pt x="711356" y="3219411"/>
                  </a:lnTo>
                  <a:lnTo>
                    <a:pt x="747718" y="3246205"/>
                  </a:lnTo>
                  <a:lnTo>
                    <a:pt x="784772" y="3272095"/>
                  </a:lnTo>
                  <a:lnTo>
                    <a:pt x="822500" y="3297066"/>
                  </a:lnTo>
                  <a:lnTo>
                    <a:pt x="860888" y="3321102"/>
                  </a:lnTo>
                  <a:lnTo>
                    <a:pt x="899919" y="3344186"/>
                  </a:lnTo>
                  <a:lnTo>
                    <a:pt x="939577" y="3366303"/>
                  </a:lnTo>
                  <a:lnTo>
                    <a:pt x="979844" y="3387436"/>
                  </a:lnTo>
                  <a:lnTo>
                    <a:pt x="1020706" y="3407568"/>
                  </a:lnTo>
                  <a:lnTo>
                    <a:pt x="1062146" y="3426684"/>
                  </a:lnTo>
                  <a:lnTo>
                    <a:pt x="1104148" y="3444767"/>
                  </a:lnTo>
                  <a:lnTo>
                    <a:pt x="1146695" y="3461801"/>
                  </a:lnTo>
                  <a:lnTo>
                    <a:pt x="1189771" y="3477770"/>
                  </a:lnTo>
                  <a:lnTo>
                    <a:pt x="1233360" y="3492657"/>
                  </a:lnTo>
                  <a:lnTo>
                    <a:pt x="1277446" y="3506447"/>
                  </a:lnTo>
                  <a:lnTo>
                    <a:pt x="1322012" y="3519122"/>
                  </a:lnTo>
                  <a:lnTo>
                    <a:pt x="1367042" y="3530668"/>
                  </a:lnTo>
                  <a:lnTo>
                    <a:pt x="1412520" y="3541067"/>
                  </a:lnTo>
                  <a:lnTo>
                    <a:pt x="1458430" y="3550304"/>
                  </a:lnTo>
                  <a:lnTo>
                    <a:pt x="1504755" y="3558361"/>
                  </a:lnTo>
                  <a:lnTo>
                    <a:pt x="1551480" y="3565224"/>
                  </a:lnTo>
                  <a:lnTo>
                    <a:pt x="1598587" y="3570875"/>
                  </a:lnTo>
                  <a:lnTo>
                    <a:pt x="1646061" y="3575299"/>
                  </a:lnTo>
                  <a:lnTo>
                    <a:pt x="1693886" y="3578479"/>
                  </a:lnTo>
                  <a:lnTo>
                    <a:pt x="1742044" y="3580399"/>
                  </a:lnTo>
                  <a:lnTo>
                    <a:pt x="1790521" y="3581042"/>
                  </a:lnTo>
                  <a:lnTo>
                    <a:pt x="1838998" y="3580399"/>
                  </a:lnTo>
                  <a:lnTo>
                    <a:pt x="1887156" y="3578479"/>
                  </a:lnTo>
                  <a:lnTo>
                    <a:pt x="1934981" y="3575299"/>
                  </a:lnTo>
                  <a:lnTo>
                    <a:pt x="1982455" y="3570875"/>
                  </a:lnTo>
                  <a:lnTo>
                    <a:pt x="2029562" y="3565224"/>
                  </a:lnTo>
                  <a:lnTo>
                    <a:pt x="2076287" y="3558361"/>
                  </a:lnTo>
                  <a:lnTo>
                    <a:pt x="2122612" y="3550304"/>
                  </a:lnTo>
                  <a:lnTo>
                    <a:pt x="2168522" y="3541067"/>
                  </a:lnTo>
                  <a:lnTo>
                    <a:pt x="2214000" y="3530668"/>
                  </a:lnTo>
                  <a:lnTo>
                    <a:pt x="2259030" y="3519122"/>
                  </a:lnTo>
                  <a:lnTo>
                    <a:pt x="2303596" y="3506447"/>
                  </a:lnTo>
                  <a:lnTo>
                    <a:pt x="2347682" y="3492657"/>
                  </a:lnTo>
                  <a:lnTo>
                    <a:pt x="2391271" y="3477770"/>
                  </a:lnTo>
                  <a:lnTo>
                    <a:pt x="2434347" y="3461801"/>
                  </a:lnTo>
                  <a:lnTo>
                    <a:pt x="2476894" y="3444767"/>
                  </a:lnTo>
                  <a:lnTo>
                    <a:pt x="2518896" y="3426684"/>
                  </a:lnTo>
                  <a:lnTo>
                    <a:pt x="2560335" y="3407568"/>
                  </a:lnTo>
                  <a:lnTo>
                    <a:pt x="2601197" y="3387436"/>
                  </a:lnTo>
                  <a:lnTo>
                    <a:pt x="2641465" y="3366303"/>
                  </a:lnTo>
                  <a:lnTo>
                    <a:pt x="2681123" y="3344186"/>
                  </a:lnTo>
                  <a:lnTo>
                    <a:pt x="2720154" y="3321102"/>
                  </a:lnTo>
                  <a:lnTo>
                    <a:pt x="2758541" y="3297066"/>
                  </a:lnTo>
                  <a:lnTo>
                    <a:pt x="2796270" y="3272095"/>
                  </a:lnTo>
                  <a:lnTo>
                    <a:pt x="2833324" y="3246205"/>
                  </a:lnTo>
                  <a:lnTo>
                    <a:pt x="2869686" y="3219411"/>
                  </a:lnTo>
                  <a:lnTo>
                    <a:pt x="2905340" y="3191732"/>
                  </a:lnTo>
                  <a:lnTo>
                    <a:pt x="2940270" y="3163181"/>
                  </a:lnTo>
                  <a:lnTo>
                    <a:pt x="2974459" y="3133777"/>
                  </a:lnTo>
                  <a:lnTo>
                    <a:pt x="3007892" y="3103535"/>
                  </a:lnTo>
                  <a:lnTo>
                    <a:pt x="3040552" y="3072471"/>
                  </a:lnTo>
                  <a:lnTo>
                    <a:pt x="3072423" y="3040601"/>
                  </a:lnTo>
                  <a:lnTo>
                    <a:pt x="3103489" y="3007943"/>
                  </a:lnTo>
                  <a:lnTo>
                    <a:pt x="3133733" y="2974511"/>
                  </a:lnTo>
                  <a:lnTo>
                    <a:pt x="3163139" y="2940323"/>
                  </a:lnTo>
                  <a:lnTo>
                    <a:pt x="3191691" y="2905394"/>
                  </a:lnTo>
                  <a:lnTo>
                    <a:pt x="3219373" y="2869741"/>
                  </a:lnTo>
                  <a:lnTo>
                    <a:pt x="3246168" y="2833380"/>
                  </a:lnTo>
                  <a:lnTo>
                    <a:pt x="3272061" y="2796327"/>
                  </a:lnTo>
                  <a:lnTo>
                    <a:pt x="3297034" y="2758599"/>
                  </a:lnTo>
                  <a:lnTo>
                    <a:pt x="3321072" y="2720211"/>
                  </a:lnTo>
                  <a:lnTo>
                    <a:pt x="3344158" y="2681180"/>
                  </a:lnTo>
                  <a:lnTo>
                    <a:pt x="3366277" y="2641523"/>
                  </a:lnTo>
                  <a:lnTo>
                    <a:pt x="3387412" y="2601254"/>
                  </a:lnTo>
                  <a:lnTo>
                    <a:pt x="3407546" y="2560392"/>
                  </a:lnTo>
                  <a:lnTo>
                    <a:pt x="3426664" y="2518951"/>
                  </a:lnTo>
                  <a:lnTo>
                    <a:pt x="3444749" y="2476948"/>
                  </a:lnTo>
                  <a:lnTo>
                    <a:pt x="3461785" y="2434400"/>
                  </a:lnTo>
                  <a:lnTo>
                    <a:pt x="3477756" y="2391322"/>
                  </a:lnTo>
                  <a:lnTo>
                    <a:pt x="3492645" y="2347731"/>
                  </a:lnTo>
                  <a:lnTo>
                    <a:pt x="3506436" y="2303643"/>
                  </a:lnTo>
                  <a:lnTo>
                    <a:pt x="3519114" y="2259075"/>
                  </a:lnTo>
                  <a:lnTo>
                    <a:pt x="3530661" y="2214042"/>
                  </a:lnTo>
                  <a:lnTo>
                    <a:pt x="3541061" y="2168560"/>
                  </a:lnTo>
                  <a:lnTo>
                    <a:pt x="3550299" y="2122647"/>
                  </a:lnTo>
                  <a:lnTo>
                    <a:pt x="3558358" y="2076318"/>
                  </a:lnTo>
                  <a:lnTo>
                    <a:pt x="3565222" y="2029589"/>
                  </a:lnTo>
                  <a:lnTo>
                    <a:pt x="3570874" y="1982477"/>
                  </a:lnTo>
                  <a:lnTo>
                    <a:pt x="3575298" y="1934998"/>
                  </a:lnTo>
                  <a:lnTo>
                    <a:pt x="3578479" y="1887168"/>
                  </a:lnTo>
                  <a:lnTo>
                    <a:pt x="3580399" y="1839004"/>
                  </a:lnTo>
                  <a:lnTo>
                    <a:pt x="3581042" y="1790521"/>
                  </a:lnTo>
                  <a:lnTo>
                    <a:pt x="3580399" y="1742044"/>
                  </a:lnTo>
                  <a:lnTo>
                    <a:pt x="3578479" y="1693885"/>
                  </a:lnTo>
                  <a:lnTo>
                    <a:pt x="3575298" y="1646061"/>
                  </a:lnTo>
                  <a:lnTo>
                    <a:pt x="3570874" y="1598587"/>
                  </a:lnTo>
                  <a:lnTo>
                    <a:pt x="3565222" y="1551480"/>
                  </a:lnTo>
                  <a:lnTo>
                    <a:pt x="3558358" y="1504755"/>
                  </a:lnTo>
                  <a:lnTo>
                    <a:pt x="3550299" y="1458430"/>
                  </a:lnTo>
                  <a:lnTo>
                    <a:pt x="3541061" y="1412520"/>
                  </a:lnTo>
                  <a:lnTo>
                    <a:pt x="3530661" y="1367042"/>
                  </a:lnTo>
                  <a:lnTo>
                    <a:pt x="3519114" y="1322012"/>
                  </a:lnTo>
                  <a:lnTo>
                    <a:pt x="3506436" y="1277445"/>
                  </a:lnTo>
                  <a:lnTo>
                    <a:pt x="3492645" y="1233360"/>
                  </a:lnTo>
                  <a:lnTo>
                    <a:pt x="3477756" y="1189771"/>
                  </a:lnTo>
                  <a:lnTo>
                    <a:pt x="3461785" y="1146695"/>
                  </a:lnTo>
                  <a:lnTo>
                    <a:pt x="3444749" y="1104148"/>
                  </a:lnTo>
                  <a:lnTo>
                    <a:pt x="3426664" y="1062146"/>
                  </a:lnTo>
                  <a:lnTo>
                    <a:pt x="3407546" y="1020706"/>
                  </a:lnTo>
                  <a:lnTo>
                    <a:pt x="3387412" y="979844"/>
                  </a:lnTo>
                  <a:lnTo>
                    <a:pt x="3366277" y="939577"/>
                  </a:lnTo>
                  <a:lnTo>
                    <a:pt x="3344158" y="899919"/>
                  </a:lnTo>
                  <a:lnTo>
                    <a:pt x="3321072" y="860888"/>
                  </a:lnTo>
                  <a:lnTo>
                    <a:pt x="3297034" y="822500"/>
                  </a:lnTo>
                  <a:lnTo>
                    <a:pt x="3272061" y="784771"/>
                  </a:lnTo>
                  <a:lnTo>
                    <a:pt x="3246168" y="747718"/>
                  </a:lnTo>
                  <a:lnTo>
                    <a:pt x="3219373" y="711356"/>
                  </a:lnTo>
                  <a:lnTo>
                    <a:pt x="3191691" y="675702"/>
                  </a:lnTo>
                  <a:lnTo>
                    <a:pt x="3163139" y="640772"/>
                  </a:lnTo>
                  <a:lnTo>
                    <a:pt x="3133733" y="606583"/>
                  </a:lnTo>
                  <a:lnTo>
                    <a:pt x="3103489" y="573150"/>
                  </a:lnTo>
                  <a:lnTo>
                    <a:pt x="3072423" y="540490"/>
                  </a:lnTo>
                  <a:lnTo>
                    <a:pt x="3040552" y="508619"/>
                  </a:lnTo>
                  <a:lnTo>
                    <a:pt x="3007892" y="477553"/>
                  </a:lnTo>
                  <a:lnTo>
                    <a:pt x="2974459" y="447309"/>
                  </a:lnTo>
                  <a:lnTo>
                    <a:pt x="2940270" y="417903"/>
                  </a:lnTo>
                  <a:lnTo>
                    <a:pt x="2905340" y="389351"/>
                  </a:lnTo>
                  <a:lnTo>
                    <a:pt x="2869686" y="361669"/>
                  </a:lnTo>
                  <a:lnTo>
                    <a:pt x="2833324" y="334874"/>
                  </a:lnTo>
                  <a:lnTo>
                    <a:pt x="2796270" y="308981"/>
                  </a:lnTo>
                  <a:lnTo>
                    <a:pt x="2758541" y="284008"/>
                  </a:lnTo>
                  <a:lnTo>
                    <a:pt x="2720154" y="259970"/>
                  </a:lnTo>
                  <a:lnTo>
                    <a:pt x="2681123" y="236883"/>
                  </a:lnTo>
                  <a:lnTo>
                    <a:pt x="2641465" y="214765"/>
                  </a:lnTo>
                  <a:lnTo>
                    <a:pt x="2601197" y="193630"/>
                  </a:lnTo>
                  <a:lnTo>
                    <a:pt x="2560335" y="173496"/>
                  </a:lnTo>
                  <a:lnTo>
                    <a:pt x="2518896" y="154378"/>
                  </a:lnTo>
                  <a:lnTo>
                    <a:pt x="2476894" y="136293"/>
                  </a:lnTo>
                  <a:lnTo>
                    <a:pt x="2434347" y="119257"/>
                  </a:lnTo>
                  <a:lnTo>
                    <a:pt x="2391271" y="103286"/>
                  </a:lnTo>
                  <a:lnTo>
                    <a:pt x="2347682" y="88397"/>
                  </a:lnTo>
                  <a:lnTo>
                    <a:pt x="2303596" y="74606"/>
                  </a:lnTo>
                  <a:lnTo>
                    <a:pt x="2259030" y="61928"/>
                  </a:lnTo>
                  <a:lnTo>
                    <a:pt x="2214000" y="50381"/>
                  </a:lnTo>
                  <a:lnTo>
                    <a:pt x="2168522" y="39980"/>
                  </a:lnTo>
                  <a:lnTo>
                    <a:pt x="2122612" y="30743"/>
                  </a:lnTo>
                  <a:lnTo>
                    <a:pt x="2076287" y="22684"/>
                  </a:lnTo>
                  <a:lnTo>
                    <a:pt x="2029562" y="15820"/>
                  </a:lnTo>
                  <a:lnTo>
                    <a:pt x="1982455" y="10168"/>
                  </a:lnTo>
                  <a:lnTo>
                    <a:pt x="1934981" y="5744"/>
                  </a:lnTo>
                  <a:lnTo>
                    <a:pt x="1887156" y="2563"/>
                  </a:lnTo>
                  <a:lnTo>
                    <a:pt x="1838998" y="643"/>
                  </a:lnTo>
                  <a:lnTo>
                    <a:pt x="1790521" y="0"/>
                  </a:lnTo>
                  <a:close/>
                </a:path>
              </a:pathLst>
            </a:custGeom>
            <a:solidFill>
              <a:srgbClr val="73C9E4"/>
            </a:solidFill>
          </p:spPr>
          <p:txBody>
            <a:bodyPr wrap="square" lIns="0" tIns="0" rIns="0" bIns="0" rtlCol="0"/>
            <a:lstStyle/>
            <a:p>
              <a:endParaRPr sz="641"/>
            </a:p>
          </p:txBody>
        </p:sp>
        <p:sp>
          <p:nvSpPr>
            <p:cNvPr id="18" name="object 18"/>
            <p:cNvSpPr/>
            <p:nvPr/>
          </p:nvSpPr>
          <p:spPr>
            <a:xfrm>
              <a:off x="4921316" y="4444890"/>
              <a:ext cx="335280" cy="1790700"/>
            </a:xfrm>
            <a:custGeom>
              <a:avLst/>
              <a:gdLst/>
              <a:ahLst/>
              <a:cxnLst/>
              <a:rect l="l" t="t" r="r" b="b"/>
              <a:pathLst>
                <a:path w="335279" h="1790700">
                  <a:moveTo>
                    <a:pt x="335068" y="0"/>
                  </a:moveTo>
                  <a:lnTo>
                    <a:pt x="286112" y="662"/>
                  </a:lnTo>
                  <a:lnTo>
                    <a:pt x="237489" y="2638"/>
                  </a:lnTo>
                  <a:lnTo>
                    <a:pt x="189217" y="5913"/>
                  </a:lnTo>
                  <a:lnTo>
                    <a:pt x="141314" y="10471"/>
                  </a:lnTo>
                  <a:lnTo>
                    <a:pt x="93798" y="16295"/>
                  </a:lnTo>
                  <a:lnTo>
                    <a:pt x="46687" y="23370"/>
                  </a:lnTo>
                  <a:lnTo>
                    <a:pt x="0" y="31680"/>
                  </a:lnTo>
                  <a:lnTo>
                    <a:pt x="335068" y="1790521"/>
                  </a:lnTo>
                  <a:lnTo>
                    <a:pt x="335068" y="0"/>
                  </a:lnTo>
                  <a:close/>
                </a:path>
              </a:pathLst>
            </a:custGeom>
            <a:solidFill>
              <a:srgbClr val="B1B6C1"/>
            </a:solidFill>
          </p:spPr>
          <p:txBody>
            <a:bodyPr wrap="square" lIns="0" tIns="0" rIns="0" bIns="0" rtlCol="0"/>
            <a:lstStyle/>
            <a:p>
              <a:endParaRPr sz="641"/>
            </a:p>
          </p:txBody>
        </p:sp>
        <p:sp>
          <p:nvSpPr>
            <p:cNvPr id="19" name="object 19"/>
            <p:cNvSpPr/>
            <p:nvPr/>
          </p:nvSpPr>
          <p:spPr>
            <a:xfrm>
              <a:off x="8073052" y="4444890"/>
              <a:ext cx="3581400" cy="3581400"/>
            </a:xfrm>
            <a:custGeom>
              <a:avLst/>
              <a:gdLst/>
              <a:ahLst/>
              <a:cxnLst/>
              <a:rect l="l" t="t" r="r" b="b"/>
              <a:pathLst>
                <a:path w="3581400" h="3581400">
                  <a:moveTo>
                    <a:pt x="1790521" y="0"/>
                  </a:moveTo>
                  <a:lnTo>
                    <a:pt x="1790521" y="1790521"/>
                  </a:lnTo>
                  <a:lnTo>
                    <a:pt x="1037046" y="166031"/>
                  </a:lnTo>
                  <a:lnTo>
                    <a:pt x="993626" y="186910"/>
                  </a:lnTo>
                  <a:lnTo>
                    <a:pt x="950863" y="208913"/>
                  </a:lnTo>
                  <a:lnTo>
                    <a:pt x="908777" y="232022"/>
                  </a:lnTo>
                  <a:lnTo>
                    <a:pt x="867388" y="256216"/>
                  </a:lnTo>
                  <a:lnTo>
                    <a:pt x="826714" y="281477"/>
                  </a:lnTo>
                  <a:lnTo>
                    <a:pt x="786774" y="307786"/>
                  </a:lnTo>
                  <a:lnTo>
                    <a:pt x="747589" y="335123"/>
                  </a:lnTo>
                  <a:lnTo>
                    <a:pt x="709176" y="363469"/>
                  </a:lnTo>
                  <a:lnTo>
                    <a:pt x="671555" y="392805"/>
                  </a:lnTo>
                  <a:lnTo>
                    <a:pt x="634745" y="423112"/>
                  </a:lnTo>
                  <a:lnTo>
                    <a:pt x="598766" y="454370"/>
                  </a:lnTo>
                  <a:lnTo>
                    <a:pt x="563637" y="486560"/>
                  </a:lnTo>
                  <a:lnTo>
                    <a:pt x="529377" y="519664"/>
                  </a:lnTo>
                  <a:lnTo>
                    <a:pt x="496004" y="553661"/>
                  </a:lnTo>
                  <a:lnTo>
                    <a:pt x="463539" y="588533"/>
                  </a:lnTo>
                  <a:lnTo>
                    <a:pt x="432000" y="624260"/>
                  </a:lnTo>
                  <a:lnTo>
                    <a:pt x="401406" y="660824"/>
                  </a:lnTo>
                  <a:lnTo>
                    <a:pt x="371778" y="698205"/>
                  </a:lnTo>
                  <a:lnTo>
                    <a:pt x="343133" y="736383"/>
                  </a:lnTo>
                  <a:lnTo>
                    <a:pt x="315492" y="775341"/>
                  </a:lnTo>
                  <a:lnTo>
                    <a:pt x="288873" y="815057"/>
                  </a:lnTo>
                  <a:lnTo>
                    <a:pt x="263295" y="855514"/>
                  </a:lnTo>
                  <a:lnTo>
                    <a:pt x="238778" y="896692"/>
                  </a:lnTo>
                  <a:lnTo>
                    <a:pt x="215341" y="938572"/>
                  </a:lnTo>
                  <a:lnTo>
                    <a:pt x="193003" y="981134"/>
                  </a:lnTo>
                  <a:lnTo>
                    <a:pt x="171783" y="1024360"/>
                  </a:lnTo>
                  <a:lnTo>
                    <a:pt x="151700" y="1068230"/>
                  </a:lnTo>
                  <a:lnTo>
                    <a:pt x="132774" y="1112724"/>
                  </a:lnTo>
                  <a:lnTo>
                    <a:pt x="115024" y="1157825"/>
                  </a:lnTo>
                  <a:lnTo>
                    <a:pt x="98469" y="1203512"/>
                  </a:lnTo>
                  <a:lnTo>
                    <a:pt x="83128" y="1249767"/>
                  </a:lnTo>
                  <a:lnTo>
                    <a:pt x="69021" y="1296570"/>
                  </a:lnTo>
                  <a:lnTo>
                    <a:pt x="56166" y="1343901"/>
                  </a:lnTo>
                  <a:lnTo>
                    <a:pt x="44582" y="1391743"/>
                  </a:lnTo>
                  <a:lnTo>
                    <a:pt x="34290" y="1440075"/>
                  </a:lnTo>
                  <a:lnTo>
                    <a:pt x="25308" y="1488878"/>
                  </a:lnTo>
                  <a:lnTo>
                    <a:pt x="17654" y="1538134"/>
                  </a:lnTo>
                  <a:lnTo>
                    <a:pt x="11350" y="1587822"/>
                  </a:lnTo>
                  <a:lnTo>
                    <a:pt x="6413" y="1637924"/>
                  </a:lnTo>
                  <a:lnTo>
                    <a:pt x="2863" y="1688421"/>
                  </a:lnTo>
                  <a:lnTo>
                    <a:pt x="718" y="1739293"/>
                  </a:lnTo>
                  <a:lnTo>
                    <a:pt x="0" y="1790521"/>
                  </a:lnTo>
                  <a:lnTo>
                    <a:pt x="643" y="1839004"/>
                  </a:lnTo>
                  <a:lnTo>
                    <a:pt x="2563" y="1887168"/>
                  </a:lnTo>
                  <a:lnTo>
                    <a:pt x="5744" y="1934998"/>
                  </a:lnTo>
                  <a:lnTo>
                    <a:pt x="10168" y="1982477"/>
                  </a:lnTo>
                  <a:lnTo>
                    <a:pt x="15820" y="2029589"/>
                  </a:lnTo>
                  <a:lnTo>
                    <a:pt x="22684" y="2076318"/>
                  </a:lnTo>
                  <a:lnTo>
                    <a:pt x="30743" y="2122647"/>
                  </a:lnTo>
                  <a:lnTo>
                    <a:pt x="39980" y="2168560"/>
                  </a:lnTo>
                  <a:lnTo>
                    <a:pt x="50381" y="2214042"/>
                  </a:lnTo>
                  <a:lnTo>
                    <a:pt x="61928" y="2259075"/>
                  </a:lnTo>
                  <a:lnTo>
                    <a:pt x="74606" y="2303643"/>
                  </a:lnTo>
                  <a:lnTo>
                    <a:pt x="88397" y="2347731"/>
                  </a:lnTo>
                  <a:lnTo>
                    <a:pt x="103286" y="2391322"/>
                  </a:lnTo>
                  <a:lnTo>
                    <a:pt x="119257" y="2434400"/>
                  </a:lnTo>
                  <a:lnTo>
                    <a:pt x="136293" y="2476948"/>
                  </a:lnTo>
                  <a:lnTo>
                    <a:pt x="154378" y="2518951"/>
                  </a:lnTo>
                  <a:lnTo>
                    <a:pt x="173496" y="2560392"/>
                  </a:lnTo>
                  <a:lnTo>
                    <a:pt x="193630" y="2601254"/>
                  </a:lnTo>
                  <a:lnTo>
                    <a:pt x="214765" y="2641523"/>
                  </a:lnTo>
                  <a:lnTo>
                    <a:pt x="236883" y="2681180"/>
                  </a:lnTo>
                  <a:lnTo>
                    <a:pt x="259970" y="2720211"/>
                  </a:lnTo>
                  <a:lnTo>
                    <a:pt x="284008" y="2758599"/>
                  </a:lnTo>
                  <a:lnTo>
                    <a:pt x="308981" y="2796327"/>
                  </a:lnTo>
                  <a:lnTo>
                    <a:pt x="334874" y="2833380"/>
                  </a:lnTo>
                  <a:lnTo>
                    <a:pt x="361669" y="2869741"/>
                  </a:lnTo>
                  <a:lnTo>
                    <a:pt x="389351" y="2905394"/>
                  </a:lnTo>
                  <a:lnTo>
                    <a:pt x="417903" y="2940323"/>
                  </a:lnTo>
                  <a:lnTo>
                    <a:pt x="447309" y="2974511"/>
                  </a:lnTo>
                  <a:lnTo>
                    <a:pt x="477553" y="3007943"/>
                  </a:lnTo>
                  <a:lnTo>
                    <a:pt x="508619" y="3040601"/>
                  </a:lnTo>
                  <a:lnTo>
                    <a:pt x="540490" y="3072471"/>
                  </a:lnTo>
                  <a:lnTo>
                    <a:pt x="573150" y="3103535"/>
                  </a:lnTo>
                  <a:lnTo>
                    <a:pt x="606583" y="3133777"/>
                  </a:lnTo>
                  <a:lnTo>
                    <a:pt x="640772" y="3163181"/>
                  </a:lnTo>
                  <a:lnTo>
                    <a:pt x="675702" y="3191732"/>
                  </a:lnTo>
                  <a:lnTo>
                    <a:pt x="711356" y="3219411"/>
                  </a:lnTo>
                  <a:lnTo>
                    <a:pt x="747718" y="3246205"/>
                  </a:lnTo>
                  <a:lnTo>
                    <a:pt x="784772" y="3272095"/>
                  </a:lnTo>
                  <a:lnTo>
                    <a:pt x="822500" y="3297066"/>
                  </a:lnTo>
                  <a:lnTo>
                    <a:pt x="860888" y="3321102"/>
                  </a:lnTo>
                  <a:lnTo>
                    <a:pt x="899919" y="3344186"/>
                  </a:lnTo>
                  <a:lnTo>
                    <a:pt x="939577" y="3366303"/>
                  </a:lnTo>
                  <a:lnTo>
                    <a:pt x="979844" y="3387436"/>
                  </a:lnTo>
                  <a:lnTo>
                    <a:pt x="1020706" y="3407568"/>
                  </a:lnTo>
                  <a:lnTo>
                    <a:pt x="1062146" y="3426684"/>
                  </a:lnTo>
                  <a:lnTo>
                    <a:pt x="1104148" y="3444767"/>
                  </a:lnTo>
                  <a:lnTo>
                    <a:pt x="1146695" y="3461801"/>
                  </a:lnTo>
                  <a:lnTo>
                    <a:pt x="1189771" y="3477770"/>
                  </a:lnTo>
                  <a:lnTo>
                    <a:pt x="1233360" y="3492657"/>
                  </a:lnTo>
                  <a:lnTo>
                    <a:pt x="1277446" y="3506447"/>
                  </a:lnTo>
                  <a:lnTo>
                    <a:pt x="1322012" y="3519122"/>
                  </a:lnTo>
                  <a:lnTo>
                    <a:pt x="1367042" y="3530668"/>
                  </a:lnTo>
                  <a:lnTo>
                    <a:pt x="1412520" y="3541067"/>
                  </a:lnTo>
                  <a:lnTo>
                    <a:pt x="1458430" y="3550304"/>
                  </a:lnTo>
                  <a:lnTo>
                    <a:pt x="1504755" y="3558361"/>
                  </a:lnTo>
                  <a:lnTo>
                    <a:pt x="1551480" y="3565224"/>
                  </a:lnTo>
                  <a:lnTo>
                    <a:pt x="1598587" y="3570875"/>
                  </a:lnTo>
                  <a:lnTo>
                    <a:pt x="1646061" y="3575299"/>
                  </a:lnTo>
                  <a:lnTo>
                    <a:pt x="1693886" y="3578479"/>
                  </a:lnTo>
                  <a:lnTo>
                    <a:pt x="1742044" y="3580399"/>
                  </a:lnTo>
                  <a:lnTo>
                    <a:pt x="1790521" y="3581042"/>
                  </a:lnTo>
                  <a:lnTo>
                    <a:pt x="1838998" y="3580399"/>
                  </a:lnTo>
                  <a:lnTo>
                    <a:pt x="1887156" y="3578479"/>
                  </a:lnTo>
                  <a:lnTo>
                    <a:pt x="1934981" y="3575299"/>
                  </a:lnTo>
                  <a:lnTo>
                    <a:pt x="1982455" y="3570875"/>
                  </a:lnTo>
                  <a:lnTo>
                    <a:pt x="2029562" y="3565224"/>
                  </a:lnTo>
                  <a:lnTo>
                    <a:pt x="2076287" y="3558361"/>
                  </a:lnTo>
                  <a:lnTo>
                    <a:pt x="2122612" y="3550304"/>
                  </a:lnTo>
                  <a:lnTo>
                    <a:pt x="2168522" y="3541067"/>
                  </a:lnTo>
                  <a:lnTo>
                    <a:pt x="2214000" y="3530668"/>
                  </a:lnTo>
                  <a:lnTo>
                    <a:pt x="2259030" y="3519122"/>
                  </a:lnTo>
                  <a:lnTo>
                    <a:pt x="2303596" y="3506447"/>
                  </a:lnTo>
                  <a:lnTo>
                    <a:pt x="2347682" y="3492657"/>
                  </a:lnTo>
                  <a:lnTo>
                    <a:pt x="2391271" y="3477770"/>
                  </a:lnTo>
                  <a:lnTo>
                    <a:pt x="2434347" y="3461801"/>
                  </a:lnTo>
                  <a:lnTo>
                    <a:pt x="2476894" y="3444767"/>
                  </a:lnTo>
                  <a:lnTo>
                    <a:pt x="2518896" y="3426684"/>
                  </a:lnTo>
                  <a:lnTo>
                    <a:pt x="2560335" y="3407568"/>
                  </a:lnTo>
                  <a:lnTo>
                    <a:pt x="2601197" y="3387436"/>
                  </a:lnTo>
                  <a:lnTo>
                    <a:pt x="2641465" y="3366303"/>
                  </a:lnTo>
                  <a:lnTo>
                    <a:pt x="2681123" y="3344186"/>
                  </a:lnTo>
                  <a:lnTo>
                    <a:pt x="2720154" y="3321102"/>
                  </a:lnTo>
                  <a:lnTo>
                    <a:pt x="2758541" y="3297066"/>
                  </a:lnTo>
                  <a:lnTo>
                    <a:pt x="2796270" y="3272095"/>
                  </a:lnTo>
                  <a:lnTo>
                    <a:pt x="2833324" y="3246205"/>
                  </a:lnTo>
                  <a:lnTo>
                    <a:pt x="2869686" y="3219411"/>
                  </a:lnTo>
                  <a:lnTo>
                    <a:pt x="2905340" y="3191732"/>
                  </a:lnTo>
                  <a:lnTo>
                    <a:pt x="2940270" y="3163181"/>
                  </a:lnTo>
                  <a:lnTo>
                    <a:pt x="2974459" y="3133777"/>
                  </a:lnTo>
                  <a:lnTo>
                    <a:pt x="3007892" y="3103535"/>
                  </a:lnTo>
                  <a:lnTo>
                    <a:pt x="3040552" y="3072471"/>
                  </a:lnTo>
                  <a:lnTo>
                    <a:pt x="3072423" y="3040601"/>
                  </a:lnTo>
                  <a:lnTo>
                    <a:pt x="3103489" y="3007943"/>
                  </a:lnTo>
                  <a:lnTo>
                    <a:pt x="3133733" y="2974511"/>
                  </a:lnTo>
                  <a:lnTo>
                    <a:pt x="3163139" y="2940323"/>
                  </a:lnTo>
                  <a:lnTo>
                    <a:pt x="3191691" y="2905394"/>
                  </a:lnTo>
                  <a:lnTo>
                    <a:pt x="3219373" y="2869741"/>
                  </a:lnTo>
                  <a:lnTo>
                    <a:pt x="3246168" y="2833380"/>
                  </a:lnTo>
                  <a:lnTo>
                    <a:pt x="3272061" y="2796327"/>
                  </a:lnTo>
                  <a:lnTo>
                    <a:pt x="3297034" y="2758599"/>
                  </a:lnTo>
                  <a:lnTo>
                    <a:pt x="3321072" y="2720211"/>
                  </a:lnTo>
                  <a:lnTo>
                    <a:pt x="3344158" y="2681180"/>
                  </a:lnTo>
                  <a:lnTo>
                    <a:pt x="3366277" y="2641523"/>
                  </a:lnTo>
                  <a:lnTo>
                    <a:pt x="3387412" y="2601254"/>
                  </a:lnTo>
                  <a:lnTo>
                    <a:pt x="3407546" y="2560392"/>
                  </a:lnTo>
                  <a:lnTo>
                    <a:pt x="3426664" y="2518951"/>
                  </a:lnTo>
                  <a:lnTo>
                    <a:pt x="3444749" y="2476948"/>
                  </a:lnTo>
                  <a:lnTo>
                    <a:pt x="3461785" y="2434400"/>
                  </a:lnTo>
                  <a:lnTo>
                    <a:pt x="3477756" y="2391322"/>
                  </a:lnTo>
                  <a:lnTo>
                    <a:pt x="3492645" y="2347731"/>
                  </a:lnTo>
                  <a:lnTo>
                    <a:pt x="3506436" y="2303643"/>
                  </a:lnTo>
                  <a:lnTo>
                    <a:pt x="3519114" y="2259075"/>
                  </a:lnTo>
                  <a:lnTo>
                    <a:pt x="3530661" y="2214042"/>
                  </a:lnTo>
                  <a:lnTo>
                    <a:pt x="3541061" y="2168560"/>
                  </a:lnTo>
                  <a:lnTo>
                    <a:pt x="3550299" y="2122647"/>
                  </a:lnTo>
                  <a:lnTo>
                    <a:pt x="3558358" y="2076318"/>
                  </a:lnTo>
                  <a:lnTo>
                    <a:pt x="3565222" y="2029589"/>
                  </a:lnTo>
                  <a:lnTo>
                    <a:pt x="3570874" y="1982477"/>
                  </a:lnTo>
                  <a:lnTo>
                    <a:pt x="3575298" y="1934998"/>
                  </a:lnTo>
                  <a:lnTo>
                    <a:pt x="3578479" y="1887168"/>
                  </a:lnTo>
                  <a:lnTo>
                    <a:pt x="3580399" y="1839004"/>
                  </a:lnTo>
                  <a:lnTo>
                    <a:pt x="3581042" y="1790521"/>
                  </a:lnTo>
                  <a:lnTo>
                    <a:pt x="3580399" y="1742044"/>
                  </a:lnTo>
                  <a:lnTo>
                    <a:pt x="3578479" y="1693885"/>
                  </a:lnTo>
                  <a:lnTo>
                    <a:pt x="3575298" y="1646061"/>
                  </a:lnTo>
                  <a:lnTo>
                    <a:pt x="3570874" y="1598587"/>
                  </a:lnTo>
                  <a:lnTo>
                    <a:pt x="3565222" y="1551480"/>
                  </a:lnTo>
                  <a:lnTo>
                    <a:pt x="3558358" y="1504755"/>
                  </a:lnTo>
                  <a:lnTo>
                    <a:pt x="3550299" y="1458430"/>
                  </a:lnTo>
                  <a:lnTo>
                    <a:pt x="3541061" y="1412520"/>
                  </a:lnTo>
                  <a:lnTo>
                    <a:pt x="3530661" y="1367042"/>
                  </a:lnTo>
                  <a:lnTo>
                    <a:pt x="3519114" y="1322012"/>
                  </a:lnTo>
                  <a:lnTo>
                    <a:pt x="3506436" y="1277445"/>
                  </a:lnTo>
                  <a:lnTo>
                    <a:pt x="3492645" y="1233360"/>
                  </a:lnTo>
                  <a:lnTo>
                    <a:pt x="3477756" y="1189771"/>
                  </a:lnTo>
                  <a:lnTo>
                    <a:pt x="3461785" y="1146695"/>
                  </a:lnTo>
                  <a:lnTo>
                    <a:pt x="3444749" y="1104148"/>
                  </a:lnTo>
                  <a:lnTo>
                    <a:pt x="3426664" y="1062146"/>
                  </a:lnTo>
                  <a:lnTo>
                    <a:pt x="3407546" y="1020706"/>
                  </a:lnTo>
                  <a:lnTo>
                    <a:pt x="3387412" y="979844"/>
                  </a:lnTo>
                  <a:lnTo>
                    <a:pt x="3366277" y="939577"/>
                  </a:lnTo>
                  <a:lnTo>
                    <a:pt x="3344158" y="899919"/>
                  </a:lnTo>
                  <a:lnTo>
                    <a:pt x="3321072" y="860888"/>
                  </a:lnTo>
                  <a:lnTo>
                    <a:pt x="3297034" y="822500"/>
                  </a:lnTo>
                  <a:lnTo>
                    <a:pt x="3272061" y="784771"/>
                  </a:lnTo>
                  <a:lnTo>
                    <a:pt x="3246168" y="747718"/>
                  </a:lnTo>
                  <a:lnTo>
                    <a:pt x="3219373" y="711356"/>
                  </a:lnTo>
                  <a:lnTo>
                    <a:pt x="3191691" y="675702"/>
                  </a:lnTo>
                  <a:lnTo>
                    <a:pt x="3163139" y="640772"/>
                  </a:lnTo>
                  <a:lnTo>
                    <a:pt x="3133733" y="606583"/>
                  </a:lnTo>
                  <a:lnTo>
                    <a:pt x="3103489" y="573150"/>
                  </a:lnTo>
                  <a:lnTo>
                    <a:pt x="3072423" y="540490"/>
                  </a:lnTo>
                  <a:lnTo>
                    <a:pt x="3040552" y="508619"/>
                  </a:lnTo>
                  <a:lnTo>
                    <a:pt x="3007892" y="477553"/>
                  </a:lnTo>
                  <a:lnTo>
                    <a:pt x="2974459" y="447309"/>
                  </a:lnTo>
                  <a:lnTo>
                    <a:pt x="2940270" y="417903"/>
                  </a:lnTo>
                  <a:lnTo>
                    <a:pt x="2905340" y="389351"/>
                  </a:lnTo>
                  <a:lnTo>
                    <a:pt x="2869686" y="361669"/>
                  </a:lnTo>
                  <a:lnTo>
                    <a:pt x="2833324" y="334874"/>
                  </a:lnTo>
                  <a:lnTo>
                    <a:pt x="2796270" y="308981"/>
                  </a:lnTo>
                  <a:lnTo>
                    <a:pt x="2758541" y="284008"/>
                  </a:lnTo>
                  <a:lnTo>
                    <a:pt x="2720154" y="259970"/>
                  </a:lnTo>
                  <a:lnTo>
                    <a:pt x="2681123" y="236883"/>
                  </a:lnTo>
                  <a:lnTo>
                    <a:pt x="2641465" y="214765"/>
                  </a:lnTo>
                  <a:lnTo>
                    <a:pt x="2601197" y="193630"/>
                  </a:lnTo>
                  <a:lnTo>
                    <a:pt x="2560335" y="173496"/>
                  </a:lnTo>
                  <a:lnTo>
                    <a:pt x="2518896" y="154378"/>
                  </a:lnTo>
                  <a:lnTo>
                    <a:pt x="2476894" y="136293"/>
                  </a:lnTo>
                  <a:lnTo>
                    <a:pt x="2434347" y="119257"/>
                  </a:lnTo>
                  <a:lnTo>
                    <a:pt x="2391271" y="103286"/>
                  </a:lnTo>
                  <a:lnTo>
                    <a:pt x="2347682" y="88397"/>
                  </a:lnTo>
                  <a:lnTo>
                    <a:pt x="2303596" y="74606"/>
                  </a:lnTo>
                  <a:lnTo>
                    <a:pt x="2259030" y="61928"/>
                  </a:lnTo>
                  <a:lnTo>
                    <a:pt x="2214000" y="50381"/>
                  </a:lnTo>
                  <a:lnTo>
                    <a:pt x="2168522" y="39980"/>
                  </a:lnTo>
                  <a:lnTo>
                    <a:pt x="2122612" y="30743"/>
                  </a:lnTo>
                  <a:lnTo>
                    <a:pt x="2076287" y="22684"/>
                  </a:lnTo>
                  <a:lnTo>
                    <a:pt x="2029562" y="15820"/>
                  </a:lnTo>
                  <a:lnTo>
                    <a:pt x="1982455" y="10168"/>
                  </a:lnTo>
                  <a:lnTo>
                    <a:pt x="1934981" y="5744"/>
                  </a:lnTo>
                  <a:lnTo>
                    <a:pt x="1887156" y="2563"/>
                  </a:lnTo>
                  <a:lnTo>
                    <a:pt x="1838998" y="643"/>
                  </a:lnTo>
                  <a:lnTo>
                    <a:pt x="1790521" y="0"/>
                  </a:lnTo>
                  <a:close/>
                </a:path>
              </a:pathLst>
            </a:custGeom>
            <a:solidFill>
              <a:srgbClr val="E7E7E7"/>
            </a:solidFill>
          </p:spPr>
          <p:txBody>
            <a:bodyPr wrap="square" lIns="0" tIns="0" rIns="0" bIns="0" rtlCol="0"/>
            <a:lstStyle/>
            <a:p>
              <a:endParaRPr sz="641"/>
            </a:p>
          </p:txBody>
        </p:sp>
        <p:sp>
          <p:nvSpPr>
            <p:cNvPr id="20" name="object 20"/>
            <p:cNvSpPr/>
            <p:nvPr/>
          </p:nvSpPr>
          <p:spPr>
            <a:xfrm>
              <a:off x="9528506" y="4444890"/>
              <a:ext cx="335280" cy="1790700"/>
            </a:xfrm>
            <a:custGeom>
              <a:avLst/>
              <a:gdLst/>
              <a:ahLst/>
              <a:cxnLst/>
              <a:rect l="l" t="t" r="r" b="b"/>
              <a:pathLst>
                <a:path w="335279" h="1790700">
                  <a:moveTo>
                    <a:pt x="335068" y="0"/>
                  </a:moveTo>
                  <a:lnTo>
                    <a:pt x="286112" y="662"/>
                  </a:lnTo>
                  <a:lnTo>
                    <a:pt x="237489" y="2638"/>
                  </a:lnTo>
                  <a:lnTo>
                    <a:pt x="189217" y="5913"/>
                  </a:lnTo>
                  <a:lnTo>
                    <a:pt x="141314" y="10471"/>
                  </a:lnTo>
                  <a:lnTo>
                    <a:pt x="93798" y="16295"/>
                  </a:lnTo>
                  <a:lnTo>
                    <a:pt x="46687" y="23370"/>
                  </a:lnTo>
                  <a:lnTo>
                    <a:pt x="0" y="31680"/>
                  </a:lnTo>
                  <a:lnTo>
                    <a:pt x="335068" y="1790521"/>
                  </a:lnTo>
                  <a:lnTo>
                    <a:pt x="335068" y="0"/>
                  </a:lnTo>
                  <a:close/>
                </a:path>
              </a:pathLst>
            </a:custGeom>
            <a:solidFill>
              <a:srgbClr val="B1B6C1"/>
            </a:solidFill>
          </p:spPr>
          <p:txBody>
            <a:bodyPr wrap="square" lIns="0" tIns="0" rIns="0" bIns="0" rtlCol="0"/>
            <a:lstStyle/>
            <a:p>
              <a:endParaRPr sz="641"/>
            </a:p>
          </p:txBody>
        </p:sp>
      </p:grpSp>
      <p:sp>
        <p:nvSpPr>
          <p:cNvPr id="21" name="object 21"/>
          <p:cNvSpPr/>
          <p:nvPr/>
        </p:nvSpPr>
        <p:spPr>
          <a:xfrm>
            <a:off x="5767304" y="2021539"/>
            <a:ext cx="1628823" cy="1628823"/>
          </a:xfrm>
          <a:custGeom>
            <a:avLst/>
            <a:gdLst/>
            <a:ahLst/>
            <a:cxnLst/>
            <a:rect l="l" t="t" r="r" b="b"/>
            <a:pathLst>
              <a:path w="3581400" h="3581400">
                <a:moveTo>
                  <a:pt x="1790521" y="0"/>
                </a:moveTo>
                <a:lnTo>
                  <a:pt x="1790521" y="1790521"/>
                </a:lnTo>
                <a:lnTo>
                  <a:pt x="1037046" y="166031"/>
                </a:lnTo>
                <a:lnTo>
                  <a:pt x="993626" y="186910"/>
                </a:lnTo>
                <a:lnTo>
                  <a:pt x="950863" y="208913"/>
                </a:lnTo>
                <a:lnTo>
                  <a:pt x="908777" y="232022"/>
                </a:lnTo>
                <a:lnTo>
                  <a:pt x="867388" y="256216"/>
                </a:lnTo>
                <a:lnTo>
                  <a:pt x="826714" y="281477"/>
                </a:lnTo>
                <a:lnTo>
                  <a:pt x="786774" y="307786"/>
                </a:lnTo>
                <a:lnTo>
                  <a:pt x="747589" y="335123"/>
                </a:lnTo>
                <a:lnTo>
                  <a:pt x="709176" y="363469"/>
                </a:lnTo>
                <a:lnTo>
                  <a:pt x="671555" y="392805"/>
                </a:lnTo>
                <a:lnTo>
                  <a:pt x="634745" y="423112"/>
                </a:lnTo>
                <a:lnTo>
                  <a:pt x="598766" y="454370"/>
                </a:lnTo>
                <a:lnTo>
                  <a:pt x="563637" y="486560"/>
                </a:lnTo>
                <a:lnTo>
                  <a:pt x="529377" y="519664"/>
                </a:lnTo>
                <a:lnTo>
                  <a:pt x="496004" y="553661"/>
                </a:lnTo>
                <a:lnTo>
                  <a:pt x="463539" y="588533"/>
                </a:lnTo>
                <a:lnTo>
                  <a:pt x="432000" y="624260"/>
                </a:lnTo>
                <a:lnTo>
                  <a:pt x="401406" y="660824"/>
                </a:lnTo>
                <a:lnTo>
                  <a:pt x="371778" y="698205"/>
                </a:lnTo>
                <a:lnTo>
                  <a:pt x="343133" y="736383"/>
                </a:lnTo>
                <a:lnTo>
                  <a:pt x="315492" y="775341"/>
                </a:lnTo>
                <a:lnTo>
                  <a:pt x="288873" y="815057"/>
                </a:lnTo>
                <a:lnTo>
                  <a:pt x="263295" y="855514"/>
                </a:lnTo>
                <a:lnTo>
                  <a:pt x="238778" y="896692"/>
                </a:lnTo>
                <a:lnTo>
                  <a:pt x="215341" y="938572"/>
                </a:lnTo>
                <a:lnTo>
                  <a:pt x="193003" y="981134"/>
                </a:lnTo>
                <a:lnTo>
                  <a:pt x="171783" y="1024360"/>
                </a:lnTo>
                <a:lnTo>
                  <a:pt x="151700" y="1068230"/>
                </a:lnTo>
                <a:lnTo>
                  <a:pt x="132774" y="1112724"/>
                </a:lnTo>
                <a:lnTo>
                  <a:pt x="115024" y="1157825"/>
                </a:lnTo>
                <a:lnTo>
                  <a:pt x="98469" y="1203512"/>
                </a:lnTo>
                <a:lnTo>
                  <a:pt x="83128" y="1249767"/>
                </a:lnTo>
                <a:lnTo>
                  <a:pt x="69021" y="1296570"/>
                </a:lnTo>
                <a:lnTo>
                  <a:pt x="56166" y="1343901"/>
                </a:lnTo>
                <a:lnTo>
                  <a:pt x="44582" y="1391743"/>
                </a:lnTo>
                <a:lnTo>
                  <a:pt x="34290" y="1440075"/>
                </a:lnTo>
                <a:lnTo>
                  <a:pt x="25308" y="1488878"/>
                </a:lnTo>
                <a:lnTo>
                  <a:pt x="17654" y="1538134"/>
                </a:lnTo>
                <a:lnTo>
                  <a:pt x="11350" y="1587822"/>
                </a:lnTo>
                <a:lnTo>
                  <a:pt x="6413" y="1637924"/>
                </a:lnTo>
                <a:lnTo>
                  <a:pt x="2863" y="1688421"/>
                </a:lnTo>
                <a:lnTo>
                  <a:pt x="718" y="1739293"/>
                </a:lnTo>
                <a:lnTo>
                  <a:pt x="0" y="1790521"/>
                </a:lnTo>
                <a:lnTo>
                  <a:pt x="643" y="1839004"/>
                </a:lnTo>
                <a:lnTo>
                  <a:pt x="2563" y="1887168"/>
                </a:lnTo>
                <a:lnTo>
                  <a:pt x="5744" y="1934998"/>
                </a:lnTo>
                <a:lnTo>
                  <a:pt x="10168" y="1982477"/>
                </a:lnTo>
                <a:lnTo>
                  <a:pt x="15820" y="2029589"/>
                </a:lnTo>
                <a:lnTo>
                  <a:pt x="22684" y="2076318"/>
                </a:lnTo>
                <a:lnTo>
                  <a:pt x="30743" y="2122647"/>
                </a:lnTo>
                <a:lnTo>
                  <a:pt x="39980" y="2168560"/>
                </a:lnTo>
                <a:lnTo>
                  <a:pt x="50381" y="2214042"/>
                </a:lnTo>
                <a:lnTo>
                  <a:pt x="61928" y="2259075"/>
                </a:lnTo>
                <a:lnTo>
                  <a:pt x="74606" y="2303643"/>
                </a:lnTo>
                <a:lnTo>
                  <a:pt x="88397" y="2347731"/>
                </a:lnTo>
                <a:lnTo>
                  <a:pt x="103286" y="2391322"/>
                </a:lnTo>
                <a:lnTo>
                  <a:pt x="119257" y="2434400"/>
                </a:lnTo>
                <a:lnTo>
                  <a:pt x="136293" y="2476948"/>
                </a:lnTo>
                <a:lnTo>
                  <a:pt x="154378" y="2518951"/>
                </a:lnTo>
                <a:lnTo>
                  <a:pt x="173496" y="2560392"/>
                </a:lnTo>
                <a:lnTo>
                  <a:pt x="193630" y="2601254"/>
                </a:lnTo>
                <a:lnTo>
                  <a:pt x="214765" y="2641523"/>
                </a:lnTo>
                <a:lnTo>
                  <a:pt x="236883" y="2681180"/>
                </a:lnTo>
                <a:lnTo>
                  <a:pt x="259970" y="2720211"/>
                </a:lnTo>
                <a:lnTo>
                  <a:pt x="284008" y="2758599"/>
                </a:lnTo>
                <a:lnTo>
                  <a:pt x="308981" y="2796327"/>
                </a:lnTo>
                <a:lnTo>
                  <a:pt x="334874" y="2833380"/>
                </a:lnTo>
                <a:lnTo>
                  <a:pt x="361669" y="2869741"/>
                </a:lnTo>
                <a:lnTo>
                  <a:pt x="389351" y="2905394"/>
                </a:lnTo>
                <a:lnTo>
                  <a:pt x="417903" y="2940323"/>
                </a:lnTo>
                <a:lnTo>
                  <a:pt x="447309" y="2974511"/>
                </a:lnTo>
                <a:lnTo>
                  <a:pt x="477553" y="3007943"/>
                </a:lnTo>
                <a:lnTo>
                  <a:pt x="508619" y="3040601"/>
                </a:lnTo>
                <a:lnTo>
                  <a:pt x="540490" y="3072471"/>
                </a:lnTo>
                <a:lnTo>
                  <a:pt x="573150" y="3103535"/>
                </a:lnTo>
                <a:lnTo>
                  <a:pt x="606583" y="3133777"/>
                </a:lnTo>
                <a:lnTo>
                  <a:pt x="640772" y="3163181"/>
                </a:lnTo>
                <a:lnTo>
                  <a:pt x="675702" y="3191732"/>
                </a:lnTo>
                <a:lnTo>
                  <a:pt x="711356" y="3219411"/>
                </a:lnTo>
                <a:lnTo>
                  <a:pt x="747718" y="3246205"/>
                </a:lnTo>
                <a:lnTo>
                  <a:pt x="784772" y="3272095"/>
                </a:lnTo>
                <a:lnTo>
                  <a:pt x="822500" y="3297066"/>
                </a:lnTo>
                <a:lnTo>
                  <a:pt x="860888" y="3321102"/>
                </a:lnTo>
                <a:lnTo>
                  <a:pt x="899919" y="3344186"/>
                </a:lnTo>
                <a:lnTo>
                  <a:pt x="939577" y="3366303"/>
                </a:lnTo>
                <a:lnTo>
                  <a:pt x="979844" y="3387436"/>
                </a:lnTo>
                <a:lnTo>
                  <a:pt x="1020706" y="3407568"/>
                </a:lnTo>
                <a:lnTo>
                  <a:pt x="1062146" y="3426684"/>
                </a:lnTo>
                <a:lnTo>
                  <a:pt x="1104148" y="3444767"/>
                </a:lnTo>
                <a:lnTo>
                  <a:pt x="1146695" y="3461801"/>
                </a:lnTo>
                <a:lnTo>
                  <a:pt x="1189771" y="3477770"/>
                </a:lnTo>
                <a:lnTo>
                  <a:pt x="1233360" y="3492657"/>
                </a:lnTo>
                <a:lnTo>
                  <a:pt x="1277446" y="3506447"/>
                </a:lnTo>
                <a:lnTo>
                  <a:pt x="1322012" y="3519122"/>
                </a:lnTo>
                <a:lnTo>
                  <a:pt x="1367042" y="3530668"/>
                </a:lnTo>
                <a:lnTo>
                  <a:pt x="1412520" y="3541067"/>
                </a:lnTo>
                <a:lnTo>
                  <a:pt x="1458430" y="3550304"/>
                </a:lnTo>
                <a:lnTo>
                  <a:pt x="1504755" y="3558361"/>
                </a:lnTo>
                <a:lnTo>
                  <a:pt x="1551480" y="3565224"/>
                </a:lnTo>
                <a:lnTo>
                  <a:pt x="1598587" y="3570875"/>
                </a:lnTo>
                <a:lnTo>
                  <a:pt x="1646061" y="3575299"/>
                </a:lnTo>
                <a:lnTo>
                  <a:pt x="1693886" y="3578479"/>
                </a:lnTo>
                <a:lnTo>
                  <a:pt x="1742044" y="3580399"/>
                </a:lnTo>
                <a:lnTo>
                  <a:pt x="1790521" y="3581042"/>
                </a:lnTo>
                <a:lnTo>
                  <a:pt x="1838998" y="3580399"/>
                </a:lnTo>
                <a:lnTo>
                  <a:pt x="1887156" y="3578479"/>
                </a:lnTo>
                <a:lnTo>
                  <a:pt x="1934981" y="3575299"/>
                </a:lnTo>
                <a:lnTo>
                  <a:pt x="1982455" y="3570875"/>
                </a:lnTo>
                <a:lnTo>
                  <a:pt x="2029562" y="3565224"/>
                </a:lnTo>
                <a:lnTo>
                  <a:pt x="2076287" y="3558361"/>
                </a:lnTo>
                <a:lnTo>
                  <a:pt x="2122612" y="3550304"/>
                </a:lnTo>
                <a:lnTo>
                  <a:pt x="2168522" y="3541067"/>
                </a:lnTo>
                <a:lnTo>
                  <a:pt x="2214000" y="3530668"/>
                </a:lnTo>
                <a:lnTo>
                  <a:pt x="2259030" y="3519122"/>
                </a:lnTo>
                <a:lnTo>
                  <a:pt x="2303596" y="3506447"/>
                </a:lnTo>
                <a:lnTo>
                  <a:pt x="2347682" y="3492657"/>
                </a:lnTo>
                <a:lnTo>
                  <a:pt x="2391271" y="3477770"/>
                </a:lnTo>
                <a:lnTo>
                  <a:pt x="2434347" y="3461801"/>
                </a:lnTo>
                <a:lnTo>
                  <a:pt x="2476894" y="3444767"/>
                </a:lnTo>
                <a:lnTo>
                  <a:pt x="2518896" y="3426684"/>
                </a:lnTo>
                <a:lnTo>
                  <a:pt x="2560335" y="3407568"/>
                </a:lnTo>
                <a:lnTo>
                  <a:pt x="2601197" y="3387436"/>
                </a:lnTo>
                <a:lnTo>
                  <a:pt x="2641465" y="3366303"/>
                </a:lnTo>
                <a:lnTo>
                  <a:pt x="2681123" y="3344186"/>
                </a:lnTo>
                <a:lnTo>
                  <a:pt x="2720154" y="3321102"/>
                </a:lnTo>
                <a:lnTo>
                  <a:pt x="2758541" y="3297066"/>
                </a:lnTo>
                <a:lnTo>
                  <a:pt x="2796270" y="3272095"/>
                </a:lnTo>
                <a:lnTo>
                  <a:pt x="2833324" y="3246205"/>
                </a:lnTo>
                <a:lnTo>
                  <a:pt x="2869686" y="3219411"/>
                </a:lnTo>
                <a:lnTo>
                  <a:pt x="2905340" y="3191732"/>
                </a:lnTo>
                <a:lnTo>
                  <a:pt x="2940270" y="3163181"/>
                </a:lnTo>
                <a:lnTo>
                  <a:pt x="2974459" y="3133777"/>
                </a:lnTo>
                <a:lnTo>
                  <a:pt x="3007892" y="3103535"/>
                </a:lnTo>
                <a:lnTo>
                  <a:pt x="3040552" y="3072471"/>
                </a:lnTo>
                <a:lnTo>
                  <a:pt x="3072423" y="3040601"/>
                </a:lnTo>
                <a:lnTo>
                  <a:pt x="3103489" y="3007943"/>
                </a:lnTo>
                <a:lnTo>
                  <a:pt x="3133733" y="2974511"/>
                </a:lnTo>
                <a:lnTo>
                  <a:pt x="3163139" y="2940323"/>
                </a:lnTo>
                <a:lnTo>
                  <a:pt x="3191691" y="2905394"/>
                </a:lnTo>
                <a:lnTo>
                  <a:pt x="3219373" y="2869741"/>
                </a:lnTo>
                <a:lnTo>
                  <a:pt x="3246168" y="2833380"/>
                </a:lnTo>
                <a:lnTo>
                  <a:pt x="3272061" y="2796327"/>
                </a:lnTo>
                <a:lnTo>
                  <a:pt x="3297034" y="2758599"/>
                </a:lnTo>
                <a:lnTo>
                  <a:pt x="3321072" y="2720211"/>
                </a:lnTo>
                <a:lnTo>
                  <a:pt x="3344158" y="2681180"/>
                </a:lnTo>
                <a:lnTo>
                  <a:pt x="3366277" y="2641523"/>
                </a:lnTo>
                <a:lnTo>
                  <a:pt x="3387412" y="2601254"/>
                </a:lnTo>
                <a:lnTo>
                  <a:pt x="3407546" y="2560392"/>
                </a:lnTo>
                <a:lnTo>
                  <a:pt x="3426664" y="2518951"/>
                </a:lnTo>
                <a:lnTo>
                  <a:pt x="3444749" y="2476948"/>
                </a:lnTo>
                <a:lnTo>
                  <a:pt x="3461785" y="2434400"/>
                </a:lnTo>
                <a:lnTo>
                  <a:pt x="3477756" y="2391322"/>
                </a:lnTo>
                <a:lnTo>
                  <a:pt x="3492645" y="2347731"/>
                </a:lnTo>
                <a:lnTo>
                  <a:pt x="3506436" y="2303643"/>
                </a:lnTo>
                <a:lnTo>
                  <a:pt x="3519114" y="2259075"/>
                </a:lnTo>
                <a:lnTo>
                  <a:pt x="3530661" y="2214042"/>
                </a:lnTo>
                <a:lnTo>
                  <a:pt x="3541061" y="2168560"/>
                </a:lnTo>
                <a:lnTo>
                  <a:pt x="3550299" y="2122647"/>
                </a:lnTo>
                <a:lnTo>
                  <a:pt x="3558358" y="2076318"/>
                </a:lnTo>
                <a:lnTo>
                  <a:pt x="3565222" y="2029589"/>
                </a:lnTo>
                <a:lnTo>
                  <a:pt x="3570874" y="1982477"/>
                </a:lnTo>
                <a:lnTo>
                  <a:pt x="3575298" y="1934998"/>
                </a:lnTo>
                <a:lnTo>
                  <a:pt x="3578479" y="1887168"/>
                </a:lnTo>
                <a:lnTo>
                  <a:pt x="3580399" y="1839004"/>
                </a:lnTo>
                <a:lnTo>
                  <a:pt x="3581042" y="1790521"/>
                </a:lnTo>
                <a:lnTo>
                  <a:pt x="3580399" y="1742044"/>
                </a:lnTo>
                <a:lnTo>
                  <a:pt x="3578479" y="1693885"/>
                </a:lnTo>
                <a:lnTo>
                  <a:pt x="3575298" y="1646061"/>
                </a:lnTo>
                <a:lnTo>
                  <a:pt x="3570874" y="1598587"/>
                </a:lnTo>
                <a:lnTo>
                  <a:pt x="3565222" y="1551480"/>
                </a:lnTo>
                <a:lnTo>
                  <a:pt x="3558358" y="1504755"/>
                </a:lnTo>
                <a:lnTo>
                  <a:pt x="3550299" y="1458430"/>
                </a:lnTo>
                <a:lnTo>
                  <a:pt x="3541061" y="1412520"/>
                </a:lnTo>
                <a:lnTo>
                  <a:pt x="3530661" y="1367042"/>
                </a:lnTo>
                <a:lnTo>
                  <a:pt x="3519114" y="1322012"/>
                </a:lnTo>
                <a:lnTo>
                  <a:pt x="3506436" y="1277445"/>
                </a:lnTo>
                <a:lnTo>
                  <a:pt x="3492645" y="1233360"/>
                </a:lnTo>
                <a:lnTo>
                  <a:pt x="3477756" y="1189771"/>
                </a:lnTo>
                <a:lnTo>
                  <a:pt x="3461785" y="1146695"/>
                </a:lnTo>
                <a:lnTo>
                  <a:pt x="3444749" y="1104148"/>
                </a:lnTo>
                <a:lnTo>
                  <a:pt x="3426664" y="1062146"/>
                </a:lnTo>
                <a:lnTo>
                  <a:pt x="3407546" y="1020706"/>
                </a:lnTo>
                <a:lnTo>
                  <a:pt x="3387412" y="979844"/>
                </a:lnTo>
                <a:lnTo>
                  <a:pt x="3366277" y="939577"/>
                </a:lnTo>
                <a:lnTo>
                  <a:pt x="3344158" y="899919"/>
                </a:lnTo>
                <a:lnTo>
                  <a:pt x="3321072" y="860888"/>
                </a:lnTo>
                <a:lnTo>
                  <a:pt x="3297034" y="822500"/>
                </a:lnTo>
                <a:lnTo>
                  <a:pt x="3272061" y="784771"/>
                </a:lnTo>
                <a:lnTo>
                  <a:pt x="3246168" y="747718"/>
                </a:lnTo>
                <a:lnTo>
                  <a:pt x="3219373" y="711356"/>
                </a:lnTo>
                <a:lnTo>
                  <a:pt x="3191691" y="675702"/>
                </a:lnTo>
                <a:lnTo>
                  <a:pt x="3163139" y="640772"/>
                </a:lnTo>
                <a:lnTo>
                  <a:pt x="3133733" y="606583"/>
                </a:lnTo>
                <a:lnTo>
                  <a:pt x="3103489" y="573150"/>
                </a:lnTo>
                <a:lnTo>
                  <a:pt x="3072423" y="540490"/>
                </a:lnTo>
                <a:lnTo>
                  <a:pt x="3040552" y="508619"/>
                </a:lnTo>
                <a:lnTo>
                  <a:pt x="3007892" y="477553"/>
                </a:lnTo>
                <a:lnTo>
                  <a:pt x="2974459" y="447309"/>
                </a:lnTo>
                <a:lnTo>
                  <a:pt x="2940270" y="417903"/>
                </a:lnTo>
                <a:lnTo>
                  <a:pt x="2905340" y="389351"/>
                </a:lnTo>
                <a:lnTo>
                  <a:pt x="2869686" y="361669"/>
                </a:lnTo>
                <a:lnTo>
                  <a:pt x="2833324" y="334874"/>
                </a:lnTo>
                <a:lnTo>
                  <a:pt x="2796270" y="308981"/>
                </a:lnTo>
                <a:lnTo>
                  <a:pt x="2758541" y="284008"/>
                </a:lnTo>
                <a:lnTo>
                  <a:pt x="2720154" y="259970"/>
                </a:lnTo>
                <a:lnTo>
                  <a:pt x="2681123" y="236883"/>
                </a:lnTo>
                <a:lnTo>
                  <a:pt x="2641465" y="214765"/>
                </a:lnTo>
                <a:lnTo>
                  <a:pt x="2601197" y="193630"/>
                </a:lnTo>
                <a:lnTo>
                  <a:pt x="2560335" y="173496"/>
                </a:lnTo>
                <a:lnTo>
                  <a:pt x="2518896" y="154378"/>
                </a:lnTo>
                <a:lnTo>
                  <a:pt x="2476894" y="136293"/>
                </a:lnTo>
                <a:lnTo>
                  <a:pt x="2434347" y="119257"/>
                </a:lnTo>
                <a:lnTo>
                  <a:pt x="2391271" y="103286"/>
                </a:lnTo>
                <a:lnTo>
                  <a:pt x="2347682" y="88397"/>
                </a:lnTo>
                <a:lnTo>
                  <a:pt x="2303596" y="74606"/>
                </a:lnTo>
                <a:lnTo>
                  <a:pt x="2259030" y="61928"/>
                </a:lnTo>
                <a:lnTo>
                  <a:pt x="2214000" y="50381"/>
                </a:lnTo>
                <a:lnTo>
                  <a:pt x="2168522" y="39980"/>
                </a:lnTo>
                <a:lnTo>
                  <a:pt x="2122612" y="30743"/>
                </a:lnTo>
                <a:lnTo>
                  <a:pt x="2076287" y="22684"/>
                </a:lnTo>
                <a:lnTo>
                  <a:pt x="2029562" y="15820"/>
                </a:lnTo>
                <a:lnTo>
                  <a:pt x="1982455" y="10168"/>
                </a:lnTo>
                <a:lnTo>
                  <a:pt x="1934981" y="5744"/>
                </a:lnTo>
                <a:lnTo>
                  <a:pt x="1887156" y="2563"/>
                </a:lnTo>
                <a:lnTo>
                  <a:pt x="1838998" y="643"/>
                </a:lnTo>
                <a:lnTo>
                  <a:pt x="1790521" y="0"/>
                </a:lnTo>
                <a:close/>
              </a:path>
            </a:pathLst>
          </a:custGeom>
          <a:solidFill>
            <a:srgbClr val="E7E7E7"/>
          </a:solidFill>
        </p:spPr>
        <p:txBody>
          <a:bodyPr wrap="square" lIns="0" tIns="0" rIns="0" bIns="0" rtlCol="0"/>
          <a:lstStyle/>
          <a:p>
            <a:endParaRPr sz="641"/>
          </a:p>
        </p:txBody>
      </p:sp>
      <p:sp>
        <p:nvSpPr>
          <p:cNvPr id="22" name="object 22"/>
          <p:cNvSpPr/>
          <p:nvPr/>
        </p:nvSpPr>
        <p:spPr>
          <a:xfrm>
            <a:off x="4148882" y="4151180"/>
            <a:ext cx="723729" cy="91260"/>
          </a:xfrm>
          <a:custGeom>
            <a:avLst/>
            <a:gdLst/>
            <a:ahLst/>
            <a:cxnLst/>
            <a:rect l="l" t="t" r="r" b="b"/>
            <a:pathLst>
              <a:path w="1591309" h="200659">
                <a:moveTo>
                  <a:pt x="100520" y="0"/>
                </a:moveTo>
                <a:lnTo>
                  <a:pt x="61778" y="7100"/>
                </a:lnTo>
                <a:lnTo>
                  <a:pt x="29318" y="28533"/>
                </a:lnTo>
                <a:lnTo>
                  <a:pt x="7296" y="60567"/>
                </a:lnTo>
                <a:lnTo>
                  <a:pt x="0" y="100258"/>
                </a:lnTo>
                <a:lnTo>
                  <a:pt x="1762" y="120771"/>
                </a:lnTo>
                <a:lnTo>
                  <a:pt x="15792" y="156396"/>
                </a:lnTo>
                <a:lnTo>
                  <a:pt x="43032" y="183829"/>
                </a:lnTo>
                <a:lnTo>
                  <a:pt x="78478" y="197965"/>
                </a:lnTo>
                <a:lnTo>
                  <a:pt x="98949" y="199732"/>
                </a:lnTo>
                <a:lnTo>
                  <a:pt x="124026" y="197179"/>
                </a:lnTo>
                <a:lnTo>
                  <a:pt x="147017" y="189523"/>
                </a:lnTo>
                <a:lnTo>
                  <a:pt x="167898" y="176761"/>
                </a:lnTo>
                <a:lnTo>
                  <a:pt x="170164" y="174602"/>
                </a:lnTo>
                <a:lnTo>
                  <a:pt x="99996" y="174602"/>
                </a:lnTo>
                <a:lnTo>
                  <a:pt x="85120" y="173280"/>
                </a:lnTo>
                <a:lnTo>
                  <a:pt x="47904" y="153660"/>
                </a:lnTo>
                <a:lnTo>
                  <a:pt x="28025" y="115781"/>
                </a:lnTo>
                <a:lnTo>
                  <a:pt x="26700" y="100520"/>
                </a:lnTo>
                <a:lnTo>
                  <a:pt x="28025" y="84916"/>
                </a:lnTo>
                <a:lnTo>
                  <a:pt x="47904" y="46595"/>
                </a:lnTo>
                <a:lnTo>
                  <a:pt x="85709" y="26717"/>
                </a:lnTo>
                <a:lnTo>
                  <a:pt x="100782" y="25391"/>
                </a:lnTo>
                <a:lnTo>
                  <a:pt x="170286" y="25391"/>
                </a:lnTo>
                <a:lnTo>
                  <a:pt x="165714" y="21093"/>
                </a:lnTo>
                <a:lnTo>
                  <a:pt x="146428" y="9849"/>
                </a:lnTo>
                <a:lnTo>
                  <a:pt x="124345" y="2580"/>
                </a:lnTo>
                <a:lnTo>
                  <a:pt x="100520" y="0"/>
                </a:lnTo>
                <a:close/>
              </a:path>
              <a:path w="1591309" h="200659">
                <a:moveTo>
                  <a:pt x="186643" y="84916"/>
                </a:moveTo>
                <a:lnTo>
                  <a:pt x="97379" y="84916"/>
                </a:lnTo>
                <a:lnTo>
                  <a:pt x="97379" y="108897"/>
                </a:lnTo>
                <a:lnTo>
                  <a:pt x="162036" y="108897"/>
                </a:lnTo>
                <a:lnTo>
                  <a:pt x="162036" y="147377"/>
                </a:lnTo>
                <a:lnTo>
                  <a:pt x="148846" y="158699"/>
                </a:lnTo>
                <a:lnTo>
                  <a:pt x="133667" y="167272"/>
                </a:lnTo>
                <a:lnTo>
                  <a:pt x="117163" y="172704"/>
                </a:lnTo>
                <a:lnTo>
                  <a:pt x="99996" y="174602"/>
                </a:lnTo>
                <a:lnTo>
                  <a:pt x="170164" y="174602"/>
                </a:lnTo>
                <a:lnTo>
                  <a:pt x="186643" y="158895"/>
                </a:lnTo>
                <a:lnTo>
                  <a:pt x="186643" y="84916"/>
                </a:lnTo>
                <a:close/>
              </a:path>
              <a:path w="1591309" h="200659">
                <a:moveTo>
                  <a:pt x="170286" y="25391"/>
                </a:moveTo>
                <a:lnTo>
                  <a:pt x="100782" y="25391"/>
                </a:lnTo>
                <a:lnTo>
                  <a:pt x="118644" y="27105"/>
                </a:lnTo>
                <a:lnTo>
                  <a:pt x="134910" y="32230"/>
                </a:lnTo>
                <a:lnTo>
                  <a:pt x="149557" y="40742"/>
                </a:lnTo>
                <a:lnTo>
                  <a:pt x="162560" y="52616"/>
                </a:lnTo>
                <a:lnTo>
                  <a:pt x="181146" y="35600"/>
                </a:lnTo>
                <a:lnTo>
                  <a:pt x="170286" y="25391"/>
                </a:lnTo>
                <a:close/>
              </a:path>
              <a:path w="1591309" h="200659">
                <a:moveTo>
                  <a:pt x="234684" y="1047"/>
                </a:moveTo>
                <a:lnTo>
                  <a:pt x="214528" y="1047"/>
                </a:lnTo>
                <a:lnTo>
                  <a:pt x="206675" y="8376"/>
                </a:lnTo>
                <a:lnTo>
                  <a:pt x="206675" y="18585"/>
                </a:lnTo>
                <a:lnTo>
                  <a:pt x="208065" y="25825"/>
                </a:lnTo>
                <a:lnTo>
                  <a:pt x="211910" y="31543"/>
                </a:lnTo>
                <a:lnTo>
                  <a:pt x="217718" y="35298"/>
                </a:lnTo>
                <a:lnTo>
                  <a:pt x="224999" y="36648"/>
                </a:lnTo>
                <a:lnTo>
                  <a:pt x="234684" y="36648"/>
                </a:lnTo>
                <a:lnTo>
                  <a:pt x="242799" y="29056"/>
                </a:lnTo>
                <a:lnTo>
                  <a:pt x="242799" y="8900"/>
                </a:lnTo>
                <a:lnTo>
                  <a:pt x="234684" y="1047"/>
                </a:lnTo>
                <a:close/>
              </a:path>
              <a:path w="1591309" h="200659">
                <a:moveTo>
                  <a:pt x="237040" y="56542"/>
                </a:moveTo>
                <a:lnTo>
                  <a:pt x="211910" y="56542"/>
                </a:lnTo>
                <a:lnTo>
                  <a:pt x="211910" y="196852"/>
                </a:lnTo>
                <a:lnTo>
                  <a:pt x="237040" y="196852"/>
                </a:lnTo>
                <a:lnTo>
                  <a:pt x="237040" y="56542"/>
                </a:lnTo>
                <a:close/>
              </a:path>
              <a:path w="1591309" h="200659">
                <a:moveTo>
                  <a:pt x="333403" y="52877"/>
                </a:moveTo>
                <a:lnTo>
                  <a:pt x="291401" y="64915"/>
                </a:lnTo>
                <a:lnTo>
                  <a:pt x="264721" y="97935"/>
                </a:lnTo>
                <a:lnTo>
                  <a:pt x="259583" y="126435"/>
                </a:lnTo>
                <a:lnTo>
                  <a:pt x="260864" y="141356"/>
                </a:lnTo>
                <a:lnTo>
                  <a:pt x="280263" y="179052"/>
                </a:lnTo>
                <a:lnTo>
                  <a:pt x="317995" y="198930"/>
                </a:lnTo>
                <a:lnTo>
                  <a:pt x="333403" y="200255"/>
                </a:lnTo>
                <a:lnTo>
                  <a:pt x="348619" y="198930"/>
                </a:lnTo>
                <a:lnTo>
                  <a:pt x="362460" y="194954"/>
                </a:lnTo>
                <a:lnTo>
                  <a:pt x="374927" y="188328"/>
                </a:lnTo>
                <a:lnTo>
                  <a:pt x="386019" y="179052"/>
                </a:lnTo>
                <a:lnTo>
                  <a:pt x="387488" y="177219"/>
                </a:lnTo>
                <a:lnTo>
                  <a:pt x="333403" y="177219"/>
                </a:lnTo>
                <a:lnTo>
                  <a:pt x="323738" y="176287"/>
                </a:lnTo>
                <a:lnTo>
                  <a:pt x="288509" y="145839"/>
                </a:lnTo>
                <a:lnTo>
                  <a:pt x="284975" y="126435"/>
                </a:lnTo>
                <a:lnTo>
                  <a:pt x="285859" y="116423"/>
                </a:lnTo>
                <a:lnTo>
                  <a:pt x="314785" y="79905"/>
                </a:lnTo>
                <a:lnTo>
                  <a:pt x="333403" y="76175"/>
                </a:lnTo>
                <a:lnTo>
                  <a:pt x="387494" y="76175"/>
                </a:lnTo>
                <a:lnTo>
                  <a:pt x="386019" y="74343"/>
                </a:lnTo>
                <a:lnTo>
                  <a:pt x="374927" y="64915"/>
                </a:lnTo>
                <a:lnTo>
                  <a:pt x="362460" y="58211"/>
                </a:lnTo>
                <a:lnTo>
                  <a:pt x="348619" y="54207"/>
                </a:lnTo>
                <a:lnTo>
                  <a:pt x="333403" y="52877"/>
                </a:lnTo>
                <a:close/>
              </a:path>
              <a:path w="1591309" h="200659">
                <a:moveTo>
                  <a:pt x="387494" y="76175"/>
                </a:moveTo>
                <a:lnTo>
                  <a:pt x="333403" y="76175"/>
                </a:lnTo>
                <a:lnTo>
                  <a:pt x="343068" y="77108"/>
                </a:lnTo>
                <a:lnTo>
                  <a:pt x="352022" y="79905"/>
                </a:lnTo>
                <a:lnTo>
                  <a:pt x="380947" y="116423"/>
                </a:lnTo>
                <a:lnTo>
                  <a:pt x="381831" y="126435"/>
                </a:lnTo>
                <a:lnTo>
                  <a:pt x="380947" y="136493"/>
                </a:lnTo>
                <a:lnTo>
                  <a:pt x="360239" y="168826"/>
                </a:lnTo>
                <a:lnTo>
                  <a:pt x="333403" y="177219"/>
                </a:lnTo>
                <a:lnTo>
                  <a:pt x="387488" y="177219"/>
                </a:lnTo>
                <a:lnTo>
                  <a:pt x="395145" y="167665"/>
                </a:lnTo>
                <a:lnTo>
                  <a:pt x="401693" y="155099"/>
                </a:lnTo>
                <a:lnTo>
                  <a:pt x="405640" y="141356"/>
                </a:lnTo>
                <a:lnTo>
                  <a:pt x="406961" y="126435"/>
                </a:lnTo>
                <a:lnTo>
                  <a:pt x="405640" y="111707"/>
                </a:lnTo>
                <a:lnTo>
                  <a:pt x="401693" y="98131"/>
                </a:lnTo>
                <a:lnTo>
                  <a:pt x="395145" y="85685"/>
                </a:lnTo>
                <a:lnTo>
                  <a:pt x="387494" y="76175"/>
                </a:lnTo>
                <a:close/>
              </a:path>
              <a:path w="1591309" h="200659">
                <a:moveTo>
                  <a:pt x="434989" y="56542"/>
                </a:moveTo>
                <a:lnTo>
                  <a:pt x="406979" y="56542"/>
                </a:lnTo>
                <a:lnTo>
                  <a:pt x="468758" y="196590"/>
                </a:lnTo>
                <a:lnTo>
                  <a:pt x="486296" y="196590"/>
                </a:lnTo>
                <a:lnTo>
                  <a:pt x="501770" y="161513"/>
                </a:lnTo>
                <a:lnTo>
                  <a:pt x="477920" y="161513"/>
                </a:lnTo>
                <a:lnTo>
                  <a:pt x="434989" y="56542"/>
                </a:lnTo>
                <a:close/>
              </a:path>
              <a:path w="1591309" h="200659">
                <a:moveTo>
                  <a:pt x="548075" y="56542"/>
                </a:moveTo>
                <a:lnTo>
                  <a:pt x="520327" y="56542"/>
                </a:lnTo>
                <a:lnTo>
                  <a:pt x="477920" y="161513"/>
                </a:lnTo>
                <a:lnTo>
                  <a:pt x="501770" y="161513"/>
                </a:lnTo>
                <a:lnTo>
                  <a:pt x="548075" y="56542"/>
                </a:lnTo>
                <a:close/>
              </a:path>
              <a:path w="1591309" h="200659">
                <a:moveTo>
                  <a:pt x="618495" y="53139"/>
                </a:moveTo>
                <a:lnTo>
                  <a:pt x="578886" y="64735"/>
                </a:lnTo>
                <a:lnTo>
                  <a:pt x="553282" y="96986"/>
                </a:lnTo>
                <a:lnTo>
                  <a:pt x="548341" y="125650"/>
                </a:lnTo>
                <a:lnTo>
                  <a:pt x="549572" y="140874"/>
                </a:lnTo>
                <a:lnTo>
                  <a:pt x="568235" y="178790"/>
                </a:lnTo>
                <a:lnTo>
                  <a:pt x="604016" y="198926"/>
                </a:lnTo>
                <a:lnTo>
                  <a:pt x="618495" y="200255"/>
                </a:lnTo>
                <a:lnTo>
                  <a:pt x="633073" y="198787"/>
                </a:lnTo>
                <a:lnTo>
                  <a:pt x="646178" y="194398"/>
                </a:lnTo>
                <a:lnTo>
                  <a:pt x="657810" y="187113"/>
                </a:lnTo>
                <a:lnTo>
                  <a:pt x="667708" y="177219"/>
                </a:lnTo>
                <a:lnTo>
                  <a:pt x="621375" y="177219"/>
                </a:lnTo>
                <a:lnTo>
                  <a:pt x="611117" y="176291"/>
                </a:lnTo>
                <a:lnTo>
                  <a:pt x="577037" y="146297"/>
                </a:lnTo>
                <a:lnTo>
                  <a:pt x="573732" y="126697"/>
                </a:lnTo>
                <a:lnTo>
                  <a:pt x="574563" y="116492"/>
                </a:lnTo>
                <a:lnTo>
                  <a:pt x="601938" y="79873"/>
                </a:lnTo>
                <a:lnTo>
                  <a:pt x="621375" y="76175"/>
                </a:lnTo>
                <a:lnTo>
                  <a:pt x="667185" y="76175"/>
                </a:lnTo>
                <a:lnTo>
                  <a:pt x="657516" y="66502"/>
                </a:lnTo>
                <a:lnTo>
                  <a:pt x="645785" y="59062"/>
                </a:lnTo>
                <a:lnTo>
                  <a:pt x="632778" y="54616"/>
                </a:lnTo>
                <a:lnTo>
                  <a:pt x="618495" y="53139"/>
                </a:lnTo>
                <a:close/>
              </a:path>
              <a:path w="1591309" h="200659">
                <a:moveTo>
                  <a:pt x="692053" y="176957"/>
                </a:moveTo>
                <a:lnTo>
                  <a:pt x="667970" y="176957"/>
                </a:lnTo>
                <a:lnTo>
                  <a:pt x="667970" y="196852"/>
                </a:lnTo>
                <a:lnTo>
                  <a:pt x="692053" y="196852"/>
                </a:lnTo>
                <a:lnTo>
                  <a:pt x="692053" y="176957"/>
                </a:lnTo>
                <a:close/>
              </a:path>
              <a:path w="1591309" h="200659">
                <a:moveTo>
                  <a:pt x="667185" y="76175"/>
                </a:moveTo>
                <a:lnTo>
                  <a:pt x="621375" y="76175"/>
                </a:lnTo>
                <a:lnTo>
                  <a:pt x="631637" y="77104"/>
                </a:lnTo>
                <a:lnTo>
                  <a:pt x="640844" y="79873"/>
                </a:lnTo>
                <a:lnTo>
                  <a:pt x="668716" y="116492"/>
                </a:lnTo>
                <a:lnTo>
                  <a:pt x="669520" y="126697"/>
                </a:lnTo>
                <a:lnTo>
                  <a:pt x="668677" y="136902"/>
                </a:lnTo>
                <a:lnTo>
                  <a:pt x="640844" y="173522"/>
                </a:lnTo>
                <a:lnTo>
                  <a:pt x="621375" y="177219"/>
                </a:lnTo>
                <a:lnTo>
                  <a:pt x="667708" y="177219"/>
                </a:lnTo>
                <a:lnTo>
                  <a:pt x="667970" y="176957"/>
                </a:lnTo>
                <a:lnTo>
                  <a:pt x="692053" y="176957"/>
                </a:lnTo>
                <a:lnTo>
                  <a:pt x="692053" y="76961"/>
                </a:lnTo>
                <a:lnTo>
                  <a:pt x="667970" y="76961"/>
                </a:lnTo>
                <a:lnTo>
                  <a:pt x="667185" y="76175"/>
                </a:lnTo>
                <a:close/>
              </a:path>
              <a:path w="1591309" h="200659">
                <a:moveTo>
                  <a:pt x="692053" y="56542"/>
                </a:moveTo>
                <a:lnTo>
                  <a:pt x="667970" y="56542"/>
                </a:lnTo>
                <a:lnTo>
                  <a:pt x="667970" y="76961"/>
                </a:lnTo>
                <a:lnTo>
                  <a:pt x="692053" y="76961"/>
                </a:lnTo>
                <a:lnTo>
                  <a:pt x="692053" y="56542"/>
                </a:lnTo>
                <a:close/>
              </a:path>
              <a:path w="1591309" h="200659">
                <a:moveTo>
                  <a:pt x="747821" y="56640"/>
                </a:moveTo>
                <a:lnTo>
                  <a:pt x="723215" y="56640"/>
                </a:lnTo>
                <a:lnTo>
                  <a:pt x="723215" y="196852"/>
                </a:lnTo>
                <a:lnTo>
                  <a:pt x="748345" y="196852"/>
                </a:lnTo>
                <a:lnTo>
                  <a:pt x="748365" y="118844"/>
                </a:lnTo>
                <a:lnTo>
                  <a:pt x="748902" y="111776"/>
                </a:lnTo>
                <a:lnTo>
                  <a:pt x="771610" y="79153"/>
                </a:lnTo>
                <a:lnTo>
                  <a:pt x="783420" y="76511"/>
                </a:lnTo>
                <a:lnTo>
                  <a:pt x="747821" y="76511"/>
                </a:lnTo>
                <a:lnTo>
                  <a:pt x="747821" y="56640"/>
                </a:lnTo>
                <a:close/>
              </a:path>
              <a:path w="1591309" h="200659">
                <a:moveTo>
                  <a:pt x="838594" y="76175"/>
                </a:moveTo>
                <a:lnTo>
                  <a:pt x="787087" y="76175"/>
                </a:lnTo>
                <a:lnTo>
                  <a:pt x="801636" y="79014"/>
                </a:lnTo>
                <a:lnTo>
                  <a:pt x="812970" y="87301"/>
                </a:lnTo>
                <a:lnTo>
                  <a:pt x="820328" y="100692"/>
                </a:lnTo>
                <a:lnTo>
                  <a:pt x="822950" y="118844"/>
                </a:lnTo>
                <a:lnTo>
                  <a:pt x="822950" y="196852"/>
                </a:lnTo>
                <a:lnTo>
                  <a:pt x="847818" y="196852"/>
                </a:lnTo>
                <a:lnTo>
                  <a:pt x="847697" y="110120"/>
                </a:lnTo>
                <a:lnTo>
                  <a:pt x="846832" y="98319"/>
                </a:lnTo>
                <a:lnTo>
                  <a:pt x="843859" y="86581"/>
                </a:lnTo>
                <a:lnTo>
                  <a:pt x="838873" y="76511"/>
                </a:lnTo>
                <a:lnTo>
                  <a:pt x="838594" y="76175"/>
                </a:lnTo>
                <a:close/>
              </a:path>
              <a:path w="1591309" h="200659">
                <a:moveTo>
                  <a:pt x="792322" y="52877"/>
                </a:moveTo>
                <a:lnTo>
                  <a:pt x="777896" y="54350"/>
                </a:lnTo>
                <a:lnTo>
                  <a:pt x="765654" y="58767"/>
                </a:lnTo>
                <a:lnTo>
                  <a:pt x="755621" y="66130"/>
                </a:lnTo>
                <a:lnTo>
                  <a:pt x="747765" y="76511"/>
                </a:lnTo>
                <a:lnTo>
                  <a:pt x="783420" y="76511"/>
                </a:lnTo>
                <a:lnTo>
                  <a:pt x="787087" y="76175"/>
                </a:lnTo>
                <a:lnTo>
                  <a:pt x="838594" y="76175"/>
                </a:lnTo>
                <a:lnTo>
                  <a:pt x="831850" y="68060"/>
                </a:lnTo>
                <a:lnTo>
                  <a:pt x="823355" y="61381"/>
                </a:lnTo>
                <a:lnTo>
                  <a:pt x="813951" y="56640"/>
                </a:lnTo>
                <a:lnTo>
                  <a:pt x="803615" y="53814"/>
                </a:lnTo>
                <a:lnTo>
                  <a:pt x="792322" y="52877"/>
                </a:lnTo>
                <a:close/>
              </a:path>
              <a:path w="1591309" h="200659">
                <a:moveTo>
                  <a:pt x="899954" y="1047"/>
                </a:moveTo>
                <a:lnTo>
                  <a:pt x="879797" y="1047"/>
                </a:lnTo>
                <a:lnTo>
                  <a:pt x="871944" y="8376"/>
                </a:lnTo>
                <a:lnTo>
                  <a:pt x="871944" y="18585"/>
                </a:lnTo>
                <a:lnTo>
                  <a:pt x="873335" y="25825"/>
                </a:lnTo>
                <a:lnTo>
                  <a:pt x="877180" y="31543"/>
                </a:lnTo>
                <a:lnTo>
                  <a:pt x="882988" y="35298"/>
                </a:lnTo>
                <a:lnTo>
                  <a:pt x="890268" y="36648"/>
                </a:lnTo>
                <a:lnTo>
                  <a:pt x="899954" y="36648"/>
                </a:lnTo>
                <a:lnTo>
                  <a:pt x="908069" y="29056"/>
                </a:lnTo>
                <a:lnTo>
                  <a:pt x="908069" y="8900"/>
                </a:lnTo>
                <a:lnTo>
                  <a:pt x="899954" y="1047"/>
                </a:lnTo>
                <a:close/>
              </a:path>
              <a:path w="1591309" h="200659">
                <a:moveTo>
                  <a:pt x="902310" y="56542"/>
                </a:moveTo>
                <a:lnTo>
                  <a:pt x="877180" y="56542"/>
                </a:lnTo>
                <a:lnTo>
                  <a:pt x="877180" y="196852"/>
                </a:lnTo>
                <a:lnTo>
                  <a:pt x="902310" y="196852"/>
                </a:lnTo>
                <a:lnTo>
                  <a:pt x="902310" y="56542"/>
                </a:lnTo>
                <a:close/>
              </a:path>
              <a:path w="1591309" h="200659">
                <a:moveTo>
                  <a:pt x="1051831" y="53139"/>
                </a:moveTo>
                <a:lnTo>
                  <a:pt x="1012221" y="64735"/>
                </a:lnTo>
                <a:lnTo>
                  <a:pt x="986617" y="96986"/>
                </a:lnTo>
                <a:lnTo>
                  <a:pt x="981676" y="125650"/>
                </a:lnTo>
                <a:lnTo>
                  <a:pt x="982907" y="140874"/>
                </a:lnTo>
                <a:lnTo>
                  <a:pt x="1001570" y="178790"/>
                </a:lnTo>
                <a:lnTo>
                  <a:pt x="1037351" y="198926"/>
                </a:lnTo>
                <a:lnTo>
                  <a:pt x="1051831" y="200255"/>
                </a:lnTo>
                <a:lnTo>
                  <a:pt x="1066408" y="198787"/>
                </a:lnTo>
                <a:lnTo>
                  <a:pt x="1079513" y="194398"/>
                </a:lnTo>
                <a:lnTo>
                  <a:pt x="1091146" y="187113"/>
                </a:lnTo>
                <a:lnTo>
                  <a:pt x="1101044" y="177219"/>
                </a:lnTo>
                <a:lnTo>
                  <a:pt x="1054710" y="177219"/>
                </a:lnTo>
                <a:lnTo>
                  <a:pt x="1044452" y="176291"/>
                </a:lnTo>
                <a:lnTo>
                  <a:pt x="1010372" y="146297"/>
                </a:lnTo>
                <a:lnTo>
                  <a:pt x="1007068" y="126697"/>
                </a:lnTo>
                <a:lnTo>
                  <a:pt x="1007898" y="116492"/>
                </a:lnTo>
                <a:lnTo>
                  <a:pt x="1035274" y="79873"/>
                </a:lnTo>
                <a:lnTo>
                  <a:pt x="1054710" y="76175"/>
                </a:lnTo>
                <a:lnTo>
                  <a:pt x="1100521" y="76175"/>
                </a:lnTo>
                <a:lnTo>
                  <a:pt x="1090851" y="66502"/>
                </a:lnTo>
                <a:lnTo>
                  <a:pt x="1079120" y="59062"/>
                </a:lnTo>
                <a:lnTo>
                  <a:pt x="1066114" y="54616"/>
                </a:lnTo>
                <a:lnTo>
                  <a:pt x="1051831" y="53139"/>
                </a:lnTo>
                <a:close/>
              </a:path>
              <a:path w="1591309" h="200659">
                <a:moveTo>
                  <a:pt x="1125389" y="176957"/>
                </a:moveTo>
                <a:lnTo>
                  <a:pt x="1101306" y="176957"/>
                </a:lnTo>
                <a:lnTo>
                  <a:pt x="1101306" y="196852"/>
                </a:lnTo>
                <a:lnTo>
                  <a:pt x="1125389" y="196852"/>
                </a:lnTo>
                <a:lnTo>
                  <a:pt x="1125389" y="176957"/>
                </a:lnTo>
                <a:close/>
              </a:path>
              <a:path w="1591309" h="200659">
                <a:moveTo>
                  <a:pt x="1100521" y="76175"/>
                </a:moveTo>
                <a:lnTo>
                  <a:pt x="1054710" y="76175"/>
                </a:lnTo>
                <a:lnTo>
                  <a:pt x="1064972" y="77104"/>
                </a:lnTo>
                <a:lnTo>
                  <a:pt x="1074179" y="79873"/>
                </a:lnTo>
                <a:lnTo>
                  <a:pt x="1102051" y="116492"/>
                </a:lnTo>
                <a:lnTo>
                  <a:pt x="1102855" y="126697"/>
                </a:lnTo>
                <a:lnTo>
                  <a:pt x="1102013" y="136902"/>
                </a:lnTo>
                <a:lnTo>
                  <a:pt x="1074179" y="173522"/>
                </a:lnTo>
                <a:lnTo>
                  <a:pt x="1054710" y="177219"/>
                </a:lnTo>
                <a:lnTo>
                  <a:pt x="1101044" y="177219"/>
                </a:lnTo>
                <a:lnTo>
                  <a:pt x="1101306" y="176957"/>
                </a:lnTo>
                <a:lnTo>
                  <a:pt x="1125389" y="176957"/>
                </a:lnTo>
                <a:lnTo>
                  <a:pt x="1125389" y="76961"/>
                </a:lnTo>
                <a:lnTo>
                  <a:pt x="1101306" y="76961"/>
                </a:lnTo>
                <a:lnTo>
                  <a:pt x="1100521" y="76175"/>
                </a:lnTo>
                <a:close/>
              </a:path>
              <a:path w="1591309" h="200659">
                <a:moveTo>
                  <a:pt x="1125389" y="56542"/>
                </a:moveTo>
                <a:lnTo>
                  <a:pt x="1101306" y="56542"/>
                </a:lnTo>
                <a:lnTo>
                  <a:pt x="1101306" y="76961"/>
                </a:lnTo>
                <a:lnTo>
                  <a:pt x="1125389" y="76961"/>
                </a:lnTo>
                <a:lnTo>
                  <a:pt x="1125389" y="56542"/>
                </a:lnTo>
                <a:close/>
              </a:path>
              <a:path w="1591309" h="200659">
                <a:moveTo>
                  <a:pt x="1190842" y="78008"/>
                </a:moveTo>
                <a:lnTo>
                  <a:pt x="1165973" y="78008"/>
                </a:lnTo>
                <a:lnTo>
                  <a:pt x="1165973" y="147639"/>
                </a:lnTo>
                <a:lnTo>
                  <a:pt x="1168695" y="169104"/>
                </a:lnTo>
                <a:lnTo>
                  <a:pt x="1168808" y="169996"/>
                </a:lnTo>
                <a:lnTo>
                  <a:pt x="1177262" y="186512"/>
                </a:lnTo>
                <a:lnTo>
                  <a:pt x="1191263" y="196746"/>
                </a:lnTo>
                <a:lnTo>
                  <a:pt x="1210737" y="200255"/>
                </a:lnTo>
                <a:lnTo>
                  <a:pt x="1221445" y="199519"/>
                </a:lnTo>
                <a:lnTo>
                  <a:pt x="1231220" y="197310"/>
                </a:lnTo>
                <a:lnTo>
                  <a:pt x="1240112" y="193629"/>
                </a:lnTo>
                <a:lnTo>
                  <a:pt x="1248170" y="188475"/>
                </a:lnTo>
                <a:lnTo>
                  <a:pt x="1242694" y="177219"/>
                </a:lnTo>
                <a:lnTo>
                  <a:pt x="1213616" y="177219"/>
                </a:lnTo>
                <a:lnTo>
                  <a:pt x="1203652" y="175497"/>
                </a:lnTo>
                <a:lnTo>
                  <a:pt x="1196535" y="170315"/>
                </a:lnTo>
                <a:lnTo>
                  <a:pt x="1192265" y="161648"/>
                </a:lnTo>
                <a:lnTo>
                  <a:pt x="1190842" y="149471"/>
                </a:lnTo>
                <a:lnTo>
                  <a:pt x="1190842" y="78008"/>
                </a:lnTo>
                <a:close/>
              </a:path>
              <a:path w="1591309" h="200659">
                <a:moveTo>
                  <a:pt x="1294702" y="78008"/>
                </a:moveTo>
                <a:lnTo>
                  <a:pt x="1269834" y="78008"/>
                </a:lnTo>
                <a:lnTo>
                  <a:pt x="1269834" y="147639"/>
                </a:lnTo>
                <a:lnTo>
                  <a:pt x="1281123" y="186512"/>
                </a:lnTo>
                <a:lnTo>
                  <a:pt x="1314597" y="200255"/>
                </a:lnTo>
                <a:lnTo>
                  <a:pt x="1325305" y="199519"/>
                </a:lnTo>
                <a:lnTo>
                  <a:pt x="1335080" y="197310"/>
                </a:lnTo>
                <a:lnTo>
                  <a:pt x="1343972" y="193629"/>
                </a:lnTo>
                <a:lnTo>
                  <a:pt x="1352030" y="188475"/>
                </a:lnTo>
                <a:lnTo>
                  <a:pt x="1346554" y="177219"/>
                </a:lnTo>
                <a:lnTo>
                  <a:pt x="1317476" y="177219"/>
                </a:lnTo>
                <a:lnTo>
                  <a:pt x="1307512" y="175497"/>
                </a:lnTo>
                <a:lnTo>
                  <a:pt x="1300396" y="170315"/>
                </a:lnTo>
                <a:lnTo>
                  <a:pt x="1296125" y="161648"/>
                </a:lnTo>
                <a:lnTo>
                  <a:pt x="1294702" y="149471"/>
                </a:lnTo>
                <a:lnTo>
                  <a:pt x="1294702" y="78008"/>
                </a:lnTo>
                <a:close/>
              </a:path>
              <a:path w="1591309" h="200659">
                <a:moveTo>
                  <a:pt x="1238746" y="169104"/>
                </a:moveTo>
                <a:lnTo>
                  <a:pt x="1232316" y="172691"/>
                </a:lnTo>
                <a:lnTo>
                  <a:pt x="1225985" y="175223"/>
                </a:lnTo>
                <a:lnTo>
                  <a:pt x="1219751" y="176724"/>
                </a:lnTo>
                <a:lnTo>
                  <a:pt x="1213616" y="177219"/>
                </a:lnTo>
                <a:lnTo>
                  <a:pt x="1242694" y="177219"/>
                </a:lnTo>
                <a:lnTo>
                  <a:pt x="1238746" y="169104"/>
                </a:lnTo>
                <a:close/>
              </a:path>
              <a:path w="1591309" h="200659">
                <a:moveTo>
                  <a:pt x="1342606" y="169104"/>
                </a:moveTo>
                <a:lnTo>
                  <a:pt x="1336176" y="172691"/>
                </a:lnTo>
                <a:lnTo>
                  <a:pt x="1329845" y="175223"/>
                </a:lnTo>
                <a:lnTo>
                  <a:pt x="1323611" y="176724"/>
                </a:lnTo>
                <a:lnTo>
                  <a:pt x="1317476" y="177219"/>
                </a:lnTo>
                <a:lnTo>
                  <a:pt x="1346554" y="177219"/>
                </a:lnTo>
                <a:lnTo>
                  <a:pt x="1342606" y="169104"/>
                </a:lnTo>
                <a:close/>
              </a:path>
              <a:path w="1591309" h="200659">
                <a:moveTo>
                  <a:pt x="1240579" y="56542"/>
                </a:moveTo>
                <a:lnTo>
                  <a:pt x="1141105" y="56542"/>
                </a:lnTo>
                <a:lnTo>
                  <a:pt x="1141105" y="78008"/>
                </a:lnTo>
                <a:lnTo>
                  <a:pt x="1240579" y="78008"/>
                </a:lnTo>
                <a:lnTo>
                  <a:pt x="1240579" y="56542"/>
                </a:lnTo>
                <a:close/>
              </a:path>
              <a:path w="1591309" h="200659">
                <a:moveTo>
                  <a:pt x="1344439" y="56542"/>
                </a:moveTo>
                <a:lnTo>
                  <a:pt x="1244965" y="56542"/>
                </a:lnTo>
                <a:lnTo>
                  <a:pt x="1244965" y="78008"/>
                </a:lnTo>
                <a:lnTo>
                  <a:pt x="1344439" y="78008"/>
                </a:lnTo>
                <a:lnTo>
                  <a:pt x="1344439" y="56542"/>
                </a:lnTo>
                <a:close/>
              </a:path>
              <a:path w="1591309" h="200659">
                <a:moveTo>
                  <a:pt x="1190842" y="6806"/>
                </a:moveTo>
                <a:lnTo>
                  <a:pt x="1166235" y="6806"/>
                </a:lnTo>
                <a:lnTo>
                  <a:pt x="1166235" y="56542"/>
                </a:lnTo>
                <a:lnTo>
                  <a:pt x="1190842" y="56542"/>
                </a:lnTo>
                <a:lnTo>
                  <a:pt x="1190842" y="6806"/>
                </a:lnTo>
                <a:close/>
              </a:path>
              <a:path w="1591309" h="200659">
                <a:moveTo>
                  <a:pt x="1294702" y="6806"/>
                </a:moveTo>
                <a:lnTo>
                  <a:pt x="1270095" y="6806"/>
                </a:lnTo>
                <a:lnTo>
                  <a:pt x="1270095" y="56542"/>
                </a:lnTo>
                <a:lnTo>
                  <a:pt x="1294702" y="56542"/>
                </a:lnTo>
                <a:lnTo>
                  <a:pt x="1294702" y="6806"/>
                </a:lnTo>
                <a:close/>
              </a:path>
              <a:path w="1591309" h="200659">
                <a:moveTo>
                  <a:pt x="1387044" y="1047"/>
                </a:moveTo>
                <a:lnTo>
                  <a:pt x="1366888" y="1047"/>
                </a:lnTo>
                <a:lnTo>
                  <a:pt x="1359035" y="8376"/>
                </a:lnTo>
                <a:lnTo>
                  <a:pt x="1359035" y="18585"/>
                </a:lnTo>
                <a:lnTo>
                  <a:pt x="1360425" y="25825"/>
                </a:lnTo>
                <a:lnTo>
                  <a:pt x="1364270" y="31543"/>
                </a:lnTo>
                <a:lnTo>
                  <a:pt x="1370078" y="35298"/>
                </a:lnTo>
                <a:lnTo>
                  <a:pt x="1377359" y="36648"/>
                </a:lnTo>
                <a:lnTo>
                  <a:pt x="1387044" y="36648"/>
                </a:lnTo>
                <a:lnTo>
                  <a:pt x="1395159" y="29056"/>
                </a:lnTo>
                <a:lnTo>
                  <a:pt x="1395159" y="8900"/>
                </a:lnTo>
                <a:lnTo>
                  <a:pt x="1387044" y="1047"/>
                </a:lnTo>
                <a:close/>
              </a:path>
              <a:path w="1591309" h="200659">
                <a:moveTo>
                  <a:pt x="1389400" y="56542"/>
                </a:moveTo>
                <a:lnTo>
                  <a:pt x="1364270" y="56542"/>
                </a:lnTo>
                <a:lnTo>
                  <a:pt x="1364270" y="196852"/>
                </a:lnTo>
                <a:lnTo>
                  <a:pt x="1389400" y="196852"/>
                </a:lnTo>
                <a:lnTo>
                  <a:pt x="1389400" y="56542"/>
                </a:lnTo>
                <a:close/>
              </a:path>
              <a:path w="1591309" h="200659">
                <a:moveTo>
                  <a:pt x="1432361" y="56542"/>
                </a:moveTo>
                <a:lnTo>
                  <a:pt x="1404352" y="56542"/>
                </a:lnTo>
                <a:lnTo>
                  <a:pt x="1466130" y="196590"/>
                </a:lnTo>
                <a:lnTo>
                  <a:pt x="1483669" y="196590"/>
                </a:lnTo>
                <a:lnTo>
                  <a:pt x="1499142" y="161513"/>
                </a:lnTo>
                <a:lnTo>
                  <a:pt x="1475292" y="161513"/>
                </a:lnTo>
                <a:lnTo>
                  <a:pt x="1432361" y="56542"/>
                </a:lnTo>
                <a:close/>
              </a:path>
              <a:path w="1591309" h="200659">
                <a:moveTo>
                  <a:pt x="1545447" y="56542"/>
                </a:moveTo>
                <a:lnTo>
                  <a:pt x="1517699" y="56542"/>
                </a:lnTo>
                <a:lnTo>
                  <a:pt x="1475292" y="161513"/>
                </a:lnTo>
                <a:lnTo>
                  <a:pt x="1499142" y="161513"/>
                </a:lnTo>
                <a:lnTo>
                  <a:pt x="1545447" y="56542"/>
                </a:lnTo>
                <a:close/>
              </a:path>
              <a:path w="1591309" h="200659">
                <a:moveTo>
                  <a:pt x="1583005" y="1047"/>
                </a:moveTo>
                <a:lnTo>
                  <a:pt x="1562849" y="1047"/>
                </a:lnTo>
                <a:lnTo>
                  <a:pt x="1554996" y="8376"/>
                </a:lnTo>
                <a:lnTo>
                  <a:pt x="1554996" y="18585"/>
                </a:lnTo>
                <a:lnTo>
                  <a:pt x="1556386" y="25825"/>
                </a:lnTo>
                <a:lnTo>
                  <a:pt x="1560231" y="31543"/>
                </a:lnTo>
                <a:lnTo>
                  <a:pt x="1566039" y="35298"/>
                </a:lnTo>
                <a:lnTo>
                  <a:pt x="1573320" y="36648"/>
                </a:lnTo>
                <a:lnTo>
                  <a:pt x="1583005" y="36648"/>
                </a:lnTo>
                <a:lnTo>
                  <a:pt x="1591120" y="29056"/>
                </a:lnTo>
                <a:lnTo>
                  <a:pt x="1591120" y="8900"/>
                </a:lnTo>
                <a:lnTo>
                  <a:pt x="1583005" y="1047"/>
                </a:lnTo>
                <a:close/>
              </a:path>
              <a:path w="1591309" h="200659">
                <a:moveTo>
                  <a:pt x="1585361" y="56542"/>
                </a:moveTo>
                <a:lnTo>
                  <a:pt x="1560231" y="56542"/>
                </a:lnTo>
                <a:lnTo>
                  <a:pt x="1560231" y="196852"/>
                </a:lnTo>
                <a:lnTo>
                  <a:pt x="1585361" y="196852"/>
                </a:lnTo>
                <a:lnTo>
                  <a:pt x="1585361" y="56542"/>
                </a:lnTo>
                <a:close/>
              </a:path>
            </a:pathLst>
          </a:custGeom>
          <a:solidFill>
            <a:srgbClr val="000000"/>
          </a:solidFill>
        </p:spPr>
        <p:txBody>
          <a:bodyPr wrap="square" lIns="0" tIns="0" rIns="0" bIns="0" rtlCol="0"/>
          <a:lstStyle/>
          <a:p>
            <a:endParaRPr sz="641"/>
          </a:p>
        </p:txBody>
      </p:sp>
      <p:sp>
        <p:nvSpPr>
          <p:cNvPr id="23" name="object 23"/>
          <p:cNvSpPr/>
          <p:nvPr/>
        </p:nvSpPr>
        <p:spPr>
          <a:xfrm>
            <a:off x="4343035" y="3902214"/>
            <a:ext cx="282156" cy="145554"/>
          </a:xfrm>
          <a:custGeom>
            <a:avLst/>
            <a:gdLst/>
            <a:ahLst/>
            <a:cxnLst/>
            <a:rect l="l" t="t" r="r" b="b"/>
            <a:pathLst>
              <a:path w="620395" h="320040">
                <a:moveTo>
                  <a:pt x="110991" y="0"/>
                </a:moveTo>
                <a:lnTo>
                  <a:pt x="71516" y="5706"/>
                </a:lnTo>
                <a:lnTo>
                  <a:pt x="28356" y="35371"/>
                </a:lnTo>
                <a:lnTo>
                  <a:pt x="12983" y="81254"/>
                </a:lnTo>
                <a:lnTo>
                  <a:pt x="16203" y="102300"/>
                </a:lnTo>
                <a:lnTo>
                  <a:pt x="25548" y="121462"/>
                </a:lnTo>
                <a:lnTo>
                  <a:pt x="37471" y="134446"/>
                </a:lnTo>
                <a:lnTo>
                  <a:pt x="40737" y="137914"/>
                </a:lnTo>
                <a:lnTo>
                  <a:pt x="60731" y="150361"/>
                </a:lnTo>
                <a:lnTo>
                  <a:pt x="60731" y="151199"/>
                </a:lnTo>
                <a:lnTo>
                  <a:pt x="35692" y="164707"/>
                </a:lnTo>
                <a:lnTo>
                  <a:pt x="16515" y="183606"/>
                </a:lnTo>
                <a:lnTo>
                  <a:pt x="4305" y="206335"/>
                </a:lnTo>
                <a:lnTo>
                  <a:pt x="0" y="231615"/>
                </a:lnTo>
                <a:lnTo>
                  <a:pt x="1887" y="249272"/>
                </a:lnTo>
                <a:lnTo>
                  <a:pt x="1956" y="249920"/>
                </a:lnTo>
                <a:lnTo>
                  <a:pt x="30993" y="294860"/>
                </a:lnTo>
                <a:lnTo>
                  <a:pt x="66437" y="313707"/>
                </a:lnTo>
                <a:lnTo>
                  <a:pt x="110991" y="319990"/>
                </a:lnTo>
                <a:lnTo>
                  <a:pt x="134145" y="318419"/>
                </a:lnTo>
                <a:lnTo>
                  <a:pt x="155178" y="313707"/>
                </a:lnTo>
                <a:lnTo>
                  <a:pt x="174013" y="305854"/>
                </a:lnTo>
                <a:lnTo>
                  <a:pt x="190570" y="294860"/>
                </a:lnTo>
                <a:lnTo>
                  <a:pt x="202000" y="283551"/>
                </a:lnTo>
                <a:lnTo>
                  <a:pt x="110991" y="283551"/>
                </a:lnTo>
                <a:lnTo>
                  <a:pt x="82569" y="279297"/>
                </a:lnTo>
                <a:lnTo>
                  <a:pt x="60469" y="267426"/>
                </a:lnTo>
                <a:lnTo>
                  <a:pt x="46143" y="249272"/>
                </a:lnTo>
                <a:lnTo>
                  <a:pt x="41045" y="226171"/>
                </a:lnTo>
                <a:lnTo>
                  <a:pt x="46026" y="203861"/>
                </a:lnTo>
                <a:lnTo>
                  <a:pt x="60155" y="186224"/>
                </a:lnTo>
                <a:lnTo>
                  <a:pt x="82216" y="174634"/>
                </a:lnTo>
                <a:lnTo>
                  <a:pt x="110991" y="170466"/>
                </a:lnTo>
                <a:lnTo>
                  <a:pt x="191440" y="170466"/>
                </a:lnTo>
                <a:lnTo>
                  <a:pt x="185694" y="164883"/>
                </a:lnTo>
                <a:lnTo>
                  <a:pt x="160413" y="151618"/>
                </a:lnTo>
                <a:lnTo>
                  <a:pt x="160413" y="150361"/>
                </a:lnTo>
                <a:lnTo>
                  <a:pt x="180662" y="137914"/>
                </a:lnTo>
                <a:lnTo>
                  <a:pt x="183916" y="134446"/>
                </a:lnTo>
                <a:lnTo>
                  <a:pt x="110572" y="134446"/>
                </a:lnTo>
                <a:lnTo>
                  <a:pt x="86633" y="130670"/>
                </a:lnTo>
                <a:lnTo>
                  <a:pt x="68270" y="120258"/>
                </a:lnTo>
                <a:lnTo>
                  <a:pt x="56503" y="104584"/>
                </a:lnTo>
                <a:lnTo>
                  <a:pt x="52354" y="85023"/>
                </a:lnTo>
                <a:lnTo>
                  <a:pt x="56568" y="65043"/>
                </a:lnTo>
                <a:lnTo>
                  <a:pt x="68479" y="49265"/>
                </a:lnTo>
                <a:lnTo>
                  <a:pt x="86986" y="38905"/>
                </a:lnTo>
                <a:lnTo>
                  <a:pt x="110991" y="35182"/>
                </a:lnTo>
                <a:lnTo>
                  <a:pt x="193025" y="35182"/>
                </a:lnTo>
                <a:lnTo>
                  <a:pt x="181355" y="23035"/>
                </a:lnTo>
                <a:lnTo>
                  <a:pt x="166827" y="12898"/>
                </a:lnTo>
                <a:lnTo>
                  <a:pt x="150257" y="5706"/>
                </a:lnTo>
                <a:lnTo>
                  <a:pt x="131645" y="1420"/>
                </a:lnTo>
                <a:lnTo>
                  <a:pt x="110991" y="0"/>
                </a:lnTo>
                <a:close/>
              </a:path>
              <a:path w="620395" h="320040">
                <a:moveTo>
                  <a:pt x="191440" y="170466"/>
                </a:moveTo>
                <a:lnTo>
                  <a:pt x="110991" y="170466"/>
                </a:lnTo>
                <a:lnTo>
                  <a:pt x="139459" y="174634"/>
                </a:lnTo>
                <a:lnTo>
                  <a:pt x="161251" y="186224"/>
                </a:lnTo>
                <a:lnTo>
                  <a:pt x="175191" y="203861"/>
                </a:lnTo>
                <a:lnTo>
                  <a:pt x="180099" y="226171"/>
                </a:lnTo>
                <a:lnTo>
                  <a:pt x="175014" y="249272"/>
                </a:lnTo>
                <a:lnTo>
                  <a:pt x="160780" y="267426"/>
                </a:lnTo>
                <a:lnTo>
                  <a:pt x="138929" y="279297"/>
                </a:lnTo>
                <a:lnTo>
                  <a:pt x="110991" y="283551"/>
                </a:lnTo>
                <a:lnTo>
                  <a:pt x="202000" y="283551"/>
                </a:lnTo>
                <a:lnTo>
                  <a:pt x="204071" y="281503"/>
                </a:lnTo>
                <a:lnTo>
                  <a:pt x="213763" y="266536"/>
                </a:lnTo>
                <a:lnTo>
                  <a:pt x="219607" y="249920"/>
                </a:lnTo>
                <a:lnTo>
                  <a:pt x="221563" y="231615"/>
                </a:lnTo>
                <a:lnTo>
                  <a:pt x="217251" y="206335"/>
                </a:lnTo>
                <a:lnTo>
                  <a:pt x="204967" y="183606"/>
                </a:lnTo>
                <a:lnTo>
                  <a:pt x="191440" y="170466"/>
                </a:lnTo>
                <a:close/>
              </a:path>
              <a:path w="620395" h="320040">
                <a:moveTo>
                  <a:pt x="193025" y="35182"/>
                </a:moveTo>
                <a:lnTo>
                  <a:pt x="110991" y="35182"/>
                </a:lnTo>
                <a:lnTo>
                  <a:pt x="134269" y="38905"/>
                </a:lnTo>
                <a:lnTo>
                  <a:pt x="152403" y="49265"/>
                </a:lnTo>
                <a:lnTo>
                  <a:pt x="164176" y="65043"/>
                </a:lnTo>
                <a:lnTo>
                  <a:pt x="168371" y="85023"/>
                </a:lnTo>
                <a:lnTo>
                  <a:pt x="164288" y="104584"/>
                </a:lnTo>
                <a:lnTo>
                  <a:pt x="152665" y="120258"/>
                </a:lnTo>
                <a:lnTo>
                  <a:pt x="134446" y="130670"/>
                </a:lnTo>
                <a:lnTo>
                  <a:pt x="110572" y="134446"/>
                </a:lnTo>
                <a:lnTo>
                  <a:pt x="183916" y="134446"/>
                </a:lnTo>
                <a:lnTo>
                  <a:pt x="195805" y="121776"/>
                </a:lnTo>
                <a:lnTo>
                  <a:pt x="205294" y="102653"/>
                </a:lnTo>
                <a:lnTo>
                  <a:pt x="208580" y="81254"/>
                </a:lnTo>
                <a:lnTo>
                  <a:pt x="206920" y="65043"/>
                </a:lnTo>
                <a:lnTo>
                  <a:pt x="206858" y="64441"/>
                </a:lnTo>
                <a:lnTo>
                  <a:pt x="201756" y="49265"/>
                </a:lnTo>
                <a:lnTo>
                  <a:pt x="193207" y="35371"/>
                </a:lnTo>
                <a:lnTo>
                  <a:pt x="193025" y="35182"/>
                </a:lnTo>
                <a:close/>
              </a:path>
              <a:path w="620395" h="320040">
                <a:moveTo>
                  <a:pt x="351402" y="61149"/>
                </a:moveTo>
                <a:lnTo>
                  <a:pt x="309938" y="61149"/>
                </a:lnTo>
                <a:lnTo>
                  <a:pt x="309938" y="314964"/>
                </a:lnTo>
                <a:lnTo>
                  <a:pt x="351402" y="314964"/>
                </a:lnTo>
                <a:lnTo>
                  <a:pt x="351402" y="61149"/>
                </a:lnTo>
                <a:close/>
              </a:path>
              <a:path w="620395" h="320040">
                <a:moveTo>
                  <a:pt x="351402" y="5444"/>
                </a:moveTo>
                <a:lnTo>
                  <a:pt x="318314" y="5444"/>
                </a:lnTo>
                <a:lnTo>
                  <a:pt x="230778" y="79159"/>
                </a:lnTo>
                <a:lnTo>
                  <a:pt x="253814" y="108059"/>
                </a:lnTo>
                <a:lnTo>
                  <a:pt x="309938" y="61149"/>
                </a:lnTo>
                <a:lnTo>
                  <a:pt x="351402" y="61149"/>
                </a:lnTo>
                <a:lnTo>
                  <a:pt x="351402" y="5444"/>
                </a:lnTo>
                <a:close/>
              </a:path>
              <a:path w="620395" h="320040">
                <a:moveTo>
                  <a:pt x="509195" y="0"/>
                </a:moveTo>
                <a:lnTo>
                  <a:pt x="469720" y="5706"/>
                </a:lnTo>
                <a:lnTo>
                  <a:pt x="426560" y="35371"/>
                </a:lnTo>
                <a:lnTo>
                  <a:pt x="411188" y="81254"/>
                </a:lnTo>
                <a:lnTo>
                  <a:pt x="414408" y="102300"/>
                </a:lnTo>
                <a:lnTo>
                  <a:pt x="423753" y="121462"/>
                </a:lnTo>
                <a:lnTo>
                  <a:pt x="435676" y="134446"/>
                </a:lnTo>
                <a:lnTo>
                  <a:pt x="438942" y="137914"/>
                </a:lnTo>
                <a:lnTo>
                  <a:pt x="458935" y="150361"/>
                </a:lnTo>
                <a:lnTo>
                  <a:pt x="458935" y="151199"/>
                </a:lnTo>
                <a:lnTo>
                  <a:pt x="433897" y="164707"/>
                </a:lnTo>
                <a:lnTo>
                  <a:pt x="414720" y="183606"/>
                </a:lnTo>
                <a:lnTo>
                  <a:pt x="402509" y="206335"/>
                </a:lnTo>
                <a:lnTo>
                  <a:pt x="398204" y="231615"/>
                </a:lnTo>
                <a:lnTo>
                  <a:pt x="400091" y="249272"/>
                </a:lnTo>
                <a:lnTo>
                  <a:pt x="400161" y="249920"/>
                </a:lnTo>
                <a:lnTo>
                  <a:pt x="429198" y="294860"/>
                </a:lnTo>
                <a:lnTo>
                  <a:pt x="464642" y="313707"/>
                </a:lnTo>
                <a:lnTo>
                  <a:pt x="509195" y="319990"/>
                </a:lnTo>
                <a:lnTo>
                  <a:pt x="532349" y="318419"/>
                </a:lnTo>
                <a:lnTo>
                  <a:pt x="553383" y="313707"/>
                </a:lnTo>
                <a:lnTo>
                  <a:pt x="572217" y="305854"/>
                </a:lnTo>
                <a:lnTo>
                  <a:pt x="588774" y="294860"/>
                </a:lnTo>
                <a:lnTo>
                  <a:pt x="600205" y="283551"/>
                </a:lnTo>
                <a:lnTo>
                  <a:pt x="509195" y="283551"/>
                </a:lnTo>
                <a:lnTo>
                  <a:pt x="480773" y="279297"/>
                </a:lnTo>
                <a:lnTo>
                  <a:pt x="458673" y="267426"/>
                </a:lnTo>
                <a:lnTo>
                  <a:pt x="444348" y="249272"/>
                </a:lnTo>
                <a:lnTo>
                  <a:pt x="439250" y="226171"/>
                </a:lnTo>
                <a:lnTo>
                  <a:pt x="444230" y="203861"/>
                </a:lnTo>
                <a:lnTo>
                  <a:pt x="458359" y="186224"/>
                </a:lnTo>
                <a:lnTo>
                  <a:pt x="480420" y="174634"/>
                </a:lnTo>
                <a:lnTo>
                  <a:pt x="509195" y="170466"/>
                </a:lnTo>
                <a:lnTo>
                  <a:pt x="589645" y="170466"/>
                </a:lnTo>
                <a:lnTo>
                  <a:pt x="583899" y="164883"/>
                </a:lnTo>
                <a:lnTo>
                  <a:pt x="558618" y="151618"/>
                </a:lnTo>
                <a:lnTo>
                  <a:pt x="558618" y="150361"/>
                </a:lnTo>
                <a:lnTo>
                  <a:pt x="578866" y="137914"/>
                </a:lnTo>
                <a:lnTo>
                  <a:pt x="582121" y="134446"/>
                </a:lnTo>
                <a:lnTo>
                  <a:pt x="508777" y="134446"/>
                </a:lnTo>
                <a:lnTo>
                  <a:pt x="484837" y="130670"/>
                </a:lnTo>
                <a:lnTo>
                  <a:pt x="466474" y="120258"/>
                </a:lnTo>
                <a:lnTo>
                  <a:pt x="454708" y="104584"/>
                </a:lnTo>
                <a:lnTo>
                  <a:pt x="450558" y="85023"/>
                </a:lnTo>
                <a:lnTo>
                  <a:pt x="454773" y="65043"/>
                </a:lnTo>
                <a:lnTo>
                  <a:pt x="466684" y="49265"/>
                </a:lnTo>
                <a:lnTo>
                  <a:pt x="485191" y="38905"/>
                </a:lnTo>
                <a:lnTo>
                  <a:pt x="509195" y="35182"/>
                </a:lnTo>
                <a:lnTo>
                  <a:pt x="591229" y="35182"/>
                </a:lnTo>
                <a:lnTo>
                  <a:pt x="579560" y="23035"/>
                </a:lnTo>
                <a:lnTo>
                  <a:pt x="565031" y="12898"/>
                </a:lnTo>
                <a:lnTo>
                  <a:pt x="548461" y="5706"/>
                </a:lnTo>
                <a:lnTo>
                  <a:pt x="529849" y="1420"/>
                </a:lnTo>
                <a:lnTo>
                  <a:pt x="509195" y="0"/>
                </a:lnTo>
                <a:close/>
              </a:path>
              <a:path w="620395" h="320040">
                <a:moveTo>
                  <a:pt x="589645" y="170466"/>
                </a:moveTo>
                <a:lnTo>
                  <a:pt x="509195" y="170466"/>
                </a:lnTo>
                <a:lnTo>
                  <a:pt x="537663" y="174634"/>
                </a:lnTo>
                <a:lnTo>
                  <a:pt x="559456" y="186224"/>
                </a:lnTo>
                <a:lnTo>
                  <a:pt x="573395" y="203861"/>
                </a:lnTo>
                <a:lnTo>
                  <a:pt x="578303" y="226171"/>
                </a:lnTo>
                <a:lnTo>
                  <a:pt x="573218" y="249272"/>
                </a:lnTo>
                <a:lnTo>
                  <a:pt x="558984" y="267426"/>
                </a:lnTo>
                <a:lnTo>
                  <a:pt x="537133" y="279297"/>
                </a:lnTo>
                <a:lnTo>
                  <a:pt x="509195" y="283551"/>
                </a:lnTo>
                <a:lnTo>
                  <a:pt x="600205" y="283551"/>
                </a:lnTo>
                <a:lnTo>
                  <a:pt x="602275" y="281503"/>
                </a:lnTo>
                <a:lnTo>
                  <a:pt x="611967" y="266536"/>
                </a:lnTo>
                <a:lnTo>
                  <a:pt x="617811" y="249920"/>
                </a:lnTo>
                <a:lnTo>
                  <a:pt x="619768" y="231615"/>
                </a:lnTo>
                <a:lnTo>
                  <a:pt x="615455" y="206335"/>
                </a:lnTo>
                <a:lnTo>
                  <a:pt x="603172" y="183606"/>
                </a:lnTo>
                <a:lnTo>
                  <a:pt x="589645" y="170466"/>
                </a:lnTo>
                <a:close/>
              </a:path>
              <a:path w="620395" h="320040">
                <a:moveTo>
                  <a:pt x="591229" y="35182"/>
                </a:moveTo>
                <a:lnTo>
                  <a:pt x="509195" y="35182"/>
                </a:lnTo>
                <a:lnTo>
                  <a:pt x="532473" y="38905"/>
                </a:lnTo>
                <a:lnTo>
                  <a:pt x="550608" y="49265"/>
                </a:lnTo>
                <a:lnTo>
                  <a:pt x="562381" y="65043"/>
                </a:lnTo>
                <a:lnTo>
                  <a:pt x="566576" y="85023"/>
                </a:lnTo>
                <a:lnTo>
                  <a:pt x="562492" y="104584"/>
                </a:lnTo>
                <a:lnTo>
                  <a:pt x="550869" y="120258"/>
                </a:lnTo>
                <a:lnTo>
                  <a:pt x="532650" y="130670"/>
                </a:lnTo>
                <a:lnTo>
                  <a:pt x="508777" y="134446"/>
                </a:lnTo>
                <a:lnTo>
                  <a:pt x="582121" y="134446"/>
                </a:lnTo>
                <a:lnTo>
                  <a:pt x="594010" y="121776"/>
                </a:lnTo>
                <a:lnTo>
                  <a:pt x="603499" y="102653"/>
                </a:lnTo>
                <a:lnTo>
                  <a:pt x="606784" y="81254"/>
                </a:lnTo>
                <a:lnTo>
                  <a:pt x="605125" y="65043"/>
                </a:lnTo>
                <a:lnTo>
                  <a:pt x="605063" y="64441"/>
                </a:lnTo>
                <a:lnTo>
                  <a:pt x="599961" y="49265"/>
                </a:lnTo>
                <a:lnTo>
                  <a:pt x="591411" y="35371"/>
                </a:lnTo>
                <a:lnTo>
                  <a:pt x="591229" y="35182"/>
                </a:lnTo>
                <a:close/>
              </a:path>
            </a:pathLst>
          </a:custGeom>
          <a:solidFill>
            <a:srgbClr val="000000"/>
          </a:solidFill>
        </p:spPr>
        <p:txBody>
          <a:bodyPr wrap="square" lIns="0" tIns="0" rIns="0" bIns="0" rtlCol="0"/>
          <a:lstStyle/>
          <a:p>
            <a:endParaRPr sz="641"/>
          </a:p>
        </p:txBody>
      </p:sp>
      <p:sp>
        <p:nvSpPr>
          <p:cNvPr id="24" name="object 24"/>
          <p:cNvSpPr/>
          <p:nvPr/>
        </p:nvSpPr>
        <p:spPr>
          <a:xfrm>
            <a:off x="6448889" y="4151179"/>
            <a:ext cx="315368" cy="116097"/>
          </a:xfrm>
          <a:custGeom>
            <a:avLst/>
            <a:gdLst/>
            <a:ahLst/>
            <a:cxnLst/>
            <a:rect l="l" t="t" r="r" b="b"/>
            <a:pathLst>
              <a:path w="693419" h="255270">
                <a:moveTo>
                  <a:pt x="99996" y="0"/>
                </a:moveTo>
                <a:lnTo>
                  <a:pt x="61712" y="7427"/>
                </a:lnTo>
                <a:lnTo>
                  <a:pt x="29318" y="29580"/>
                </a:lnTo>
                <a:lnTo>
                  <a:pt x="7296" y="62301"/>
                </a:lnTo>
                <a:lnTo>
                  <a:pt x="94" y="100258"/>
                </a:lnTo>
                <a:lnTo>
                  <a:pt x="0" y="101305"/>
                </a:lnTo>
                <a:lnTo>
                  <a:pt x="7100" y="139622"/>
                </a:lnTo>
                <a:lnTo>
                  <a:pt x="28533" y="171460"/>
                </a:lnTo>
                <a:lnTo>
                  <a:pt x="60534" y="192893"/>
                </a:lnTo>
                <a:lnTo>
                  <a:pt x="99211" y="199993"/>
                </a:lnTo>
                <a:lnTo>
                  <a:pt x="118932" y="198222"/>
                </a:lnTo>
                <a:lnTo>
                  <a:pt x="119279" y="198222"/>
                </a:lnTo>
                <a:lnTo>
                  <a:pt x="138084" y="192729"/>
                </a:lnTo>
                <a:lnTo>
                  <a:pt x="155165" y="183649"/>
                </a:lnTo>
                <a:lnTo>
                  <a:pt x="166204" y="174602"/>
                </a:lnTo>
                <a:lnTo>
                  <a:pt x="99996" y="174602"/>
                </a:lnTo>
                <a:lnTo>
                  <a:pt x="85125" y="173276"/>
                </a:lnTo>
                <a:lnTo>
                  <a:pt x="71529" y="169301"/>
                </a:lnTo>
                <a:lnTo>
                  <a:pt x="59209" y="162675"/>
                </a:lnTo>
                <a:lnTo>
                  <a:pt x="48166" y="153398"/>
                </a:lnTo>
                <a:lnTo>
                  <a:pt x="39158" y="142154"/>
                </a:lnTo>
                <a:lnTo>
                  <a:pt x="39040" y="142007"/>
                </a:lnTo>
                <a:lnTo>
                  <a:pt x="27293" y="101305"/>
                </a:lnTo>
                <a:lnTo>
                  <a:pt x="27247" y="100258"/>
                </a:lnTo>
                <a:lnTo>
                  <a:pt x="28549" y="85296"/>
                </a:lnTo>
                <a:lnTo>
                  <a:pt x="48427" y="47380"/>
                </a:lnTo>
                <a:lnTo>
                  <a:pt x="85423" y="27023"/>
                </a:lnTo>
                <a:lnTo>
                  <a:pt x="99996" y="25653"/>
                </a:lnTo>
                <a:lnTo>
                  <a:pt x="165971" y="25653"/>
                </a:lnTo>
                <a:lnTo>
                  <a:pt x="155214" y="16675"/>
                </a:lnTo>
                <a:lnTo>
                  <a:pt x="138281" y="7427"/>
                </a:lnTo>
                <a:lnTo>
                  <a:pt x="119875" y="1861"/>
                </a:lnTo>
                <a:lnTo>
                  <a:pt x="99996" y="0"/>
                </a:lnTo>
                <a:close/>
              </a:path>
              <a:path w="693419" h="255270">
                <a:moveTo>
                  <a:pt x="165971" y="25653"/>
                </a:moveTo>
                <a:lnTo>
                  <a:pt x="99996" y="25653"/>
                </a:lnTo>
                <a:lnTo>
                  <a:pt x="115174" y="27023"/>
                </a:lnTo>
                <a:lnTo>
                  <a:pt x="114860" y="27023"/>
                </a:lnTo>
                <a:lnTo>
                  <a:pt x="151827" y="47118"/>
                </a:lnTo>
                <a:lnTo>
                  <a:pt x="171709" y="85296"/>
                </a:lnTo>
                <a:lnTo>
                  <a:pt x="173008" y="100258"/>
                </a:lnTo>
                <a:lnTo>
                  <a:pt x="172963" y="101305"/>
                </a:lnTo>
                <a:lnTo>
                  <a:pt x="171718" y="115592"/>
                </a:lnTo>
                <a:lnTo>
                  <a:pt x="171706" y="115740"/>
                </a:lnTo>
                <a:lnTo>
                  <a:pt x="151827" y="153398"/>
                </a:lnTo>
                <a:lnTo>
                  <a:pt x="114868" y="173276"/>
                </a:lnTo>
                <a:lnTo>
                  <a:pt x="99996" y="174602"/>
                </a:lnTo>
                <a:lnTo>
                  <a:pt x="166204" y="174602"/>
                </a:lnTo>
                <a:lnTo>
                  <a:pt x="192827" y="138542"/>
                </a:lnTo>
                <a:lnTo>
                  <a:pt x="200157" y="101305"/>
                </a:lnTo>
                <a:lnTo>
                  <a:pt x="200255" y="100258"/>
                </a:lnTo>
                <a:lnTo>
                  <a:pt x="198456" y="81043"/>
                </a:lnTo>
                <a:lnTo>
                  <a:pt x="198394" y="80380"/>
                </a:lnTo>
                <a:lnTo>
                  <a:pt x="192926" y="62301"/>
                </a:lnTo>
                <a:lnTo>
                  <a:pt x="192827" y="61974"/>
                </a:lnTo>
                <a:lnTo>
                  <a:pt x="183629" y="45131"/>
                </a:lnTo>
                <a:lnTo>
                  <a:pt x="170675" y="29580"/>
                </a:lnTo>
                <a:lnTo>
                  <a:pt x="165971" y="25653"/>
                </a:lnTo>
                <a:close/>
              </a:path>
              <a:path w="693419" h="255270">
                <a:moveTo>
                  <a:pt x="228655" y="155754"/>
                </a:moveTo>
                <a:lnTo>
                  <a:pt x="210593" y="169628"/>
                </a:lnTo>
                <a:lnTo>
                  <a:pt x="220316" y="182876"/>
                </a:lnTo>
                <a:lnTo>
                  <a:pt x="232811" y="192369"/>
                </a:lnTo>
                <a:lnTo>
                  <a:pt x="247221" y="198083"/>
                </a:lnTo>
                <a:lnTo>
                  <a:pt x="262686" y="199993"/>
                </a:lnTo>
                <a:lnTo>
                  <a:pt x="273341" y="199212"/>
                </a:lnTo>
                <a:lnTo>
                  <a:pt x="307217" y="178005"/>
                </a:lnTo>
                <a:lnTo>
                  <a:pt x="263471" y="178005"/>
                </a:lnTo>
                <a:lnTo>
                  <a:pt x="253761" y="176626"/>
                </a:lnTo>
                <a:lnTo>
                  <a:pt x="244296" y="172475"/>
                </a:lnTo>
                <a:lnTo>
                  <a:pt x="235715" y="165525"/>
                </a:lnTo>
                <a:lnTo>
                  <a:pt x="228655" y="155754"/>
                </a:lnTo>
                <a:close/>
              </a:path>
              <a:path w="693419" h="255270">
                <a:moveTo>
                  <a:pt x="265042" y="51830"/>
                </a:moveTo>
                <a:lnTo>
                  <a:pt x="226299" y="68972"/>
                </a:lnTo>
                <a:lnTo>
                  <a:pt x="219409" y="89264"/>
                </a:lnTo>
                <a:lnTo>
                  <a:pt x="219333" y="90049"/>
                </a:lnTo>
                <a:lnTo>
                  <a:pt x="240697" y="125127"/>
                </a:lnTo>
                <a:lnTo>
                  <a:pt x="266612" y="136645"/>
                </a:lnTo>
                <a:lnTo>
                  <a:pt x="272633" y="139262"/>
                </a:lnTo>
                <a:lnTo>
                  <a:pt x="275513" y="140833"/>
                </a:lnTo>
                <a:lnTo>
                  <a:pt x="284151" y="145283"/>
                </a:lnTo>
                <a:lnTo>
                  <a:pt x="288339" y="151304"/>
                </a:lnTo>
                <a:lnTo>
                  <a:pt x="288339" y="158633"/>
                </a:lnTo>
                <a:lnTo>
                  <a:pt x="286709" y="165525"/>
                </a:lnTo>
                <a:lnTo>
                  <a:pt x="286595" y="166008"/>
                </a:lnTo>
                <a:lnTo>
                  <a:pt x="286552" y="166188"/>
                </a:lnTo>
                <a:lnTo>
                  <a:pt x="281501" y="172344"/>
                </a:lnTo>
                <a:lnTo>
                  <a:pt x="273652" y="176487"/>
                </a:lnTo>
                <a:lnTo>
                  <a:pt x="263471" y="178005"/>
                </a:lnTo>
                <a:lnTo>
                  <a:pt x="307217" y="178005"/>
                </a:lnTo>
                <a:lnTo>
                  <a:pt x="309674" y="173980"/>
                </a:lnTo>
                <a:lnTo>
                  <a:pt x="312265" y="166188"/>
                </a:lnTo>
                <a:lnTo>
                  <a:pt x="312373" y="165525"/>
                </a:lnTo>
                <a:lnTo>
                  <a:pt x="313208" y="157325"/>
                </a:lnTo>
                <a:lnTo>
                  <a:pt x="311731" y="146428"/>
                </a:lnTo>
                <a:lnTo>
                  <a:pt x="278916" y="116750"/>
                </a:lnTo>
                <a:lnTo>
                  <a:pt x="270539" y="113347"/>
                </a:lnTo>
                <a:lnTo>
                  <a:pt x="255094" y="106541"/>
                </a:lnTo>
                <a:lnTo>
                  <a:pt x="247241" y="102876"/>
                </a:lnTo>
                <a:lnTo>
                  <a:pt x="243315" y="97379"/>
                </a:lnTo>
                <a:lnTo>
                  <a:pt x="243315" y="90049"/>
                </a:lnTo>
                <a:lnTo>
                  <a:pt x="244697" y="83415"/>
                </a:lnTo>
                <a:lnTo>
                  <a:pt x="248681" y="78008"/>
                </a:lnTo>
                <a:lnTo>
                  <a:pt x="255021" y="74367"/>
                </a:lnTo>
                <a:lnTo>
                  <a:pt x="263471" y="73034"/>
                </a:lnTo>
                <a:lnTo>
                  <a:pt x="308630" y="73034"/>
                </a:lnTo>
                <a:lnTo>
                  <a:pt x="301117" y="64420"/>
                </a:lnTo>
                <a:lnTo>
                  <a:pt x="290434" y="57458"/>
                </a:lnTo>
                <a:lnTo>
                  <a:pt x="278179" y="53246"/>
                </a:lnTo>
                <a:lnTo>
                  <a:pt x="265042" y="51830"/>
                </a:lnTo>
                <a:close/>
              </a:path>
              <a:path w="693419" h="255270">
                <a:moveTo>
                  <a:pt x="308630" y="73034"/>
                </a:moveTo>
                <a:lnTo>
                  <a:pt x="263471" y="73034"/>
                </a:lnTo>
                <a:lnTo>
                  <a:pt x="272461" y="74081"/>
                </a:lnTo>
                <a:lnTo>
                  <a:pt x="280388" y="77124"/>
                </a:lnTo>
                <a:lnTo>
                  <a:pt x="287436" y="82200"/>
                </a:lnTo>
                <a:lnTo>
                  <a:pt x="293575" y="89264"/>
                </a:lnTo>
                <a:lnTo>
                  <a:pt x="309543" y="74081"/>
                </a:lnTo>
                <a:lnTo>
                  <a:pt x="308630" y="73034"/>
                </a:lnTo>
                <a:close/>
              </a:path>
              <a:path w="693419" h="255270">
                <a:moveTo>
                  <a:pt x="359568" y="56542"/>
                </a:moveTo>
                <a:lnTo>
                  <a:pt x="334438" y="56542"/>
                </a:lnTo>
                <a:lnTo>
                  <a:pt x="334438" y="254704"/>
                </a:lnTo>
                <a:lnTo>
                  <a:pt x="359568" y="254704"/>
                </a:lnTo>
                <a:lnTo>
                  <a:pt x="359568" y="176434"/>
                </a:lnTo>
                <a:lnTo>
                  <a:pt x="397745" y="176434"/>
                </a:lnTo>
                <a:lnTo>
                  <a:pt x="365920" y="154854"/>
                </a:lnTo>
                <a:lnTo>
                  <a:pt x="358521" y="126435"/>
                </a:lnTo>
                <a:lnTo>
                  <a:pt x="359351" y="116382"/>
                </a:lnTo>
                <a:lnTo>
                  <a:pt x="386956" y="79873"/>
                </a:lnTo>
                <a:lnTo>
                  <a:pt x="394028" y="77746"/>
                </a:lnTo>
                <a:lnTo>
                  <a:pt x="359568" y="77746"/>
                </a:lnTo>
                <a:lnTo>
                  <a:pt x="359568" y="56542"/>
                </a:lnTo>
                <a:close/>
              </a:path>
              <a:path w="693419" h="255270">
                <a:moveTo>
                  <a:pt x="397745" y="176434"/>
                </a:moveTo>
                <a:lnTo>
                  <a:pt x="359568" y="176434"/>
                </a:lnTo>
                <a:lnTo>
                  <a:pt x="369879" y="186893"/>
                </a:lnTo>
                <a:lnTo>
                  <a:pt x="381590" y="194333"/>
                </a:lnTo>
                <a:lnTo>
                  <a:pt x="394723" y="198779"/>
                </a:lnTo>
                <a:lnTo>
                  <a:pt x="409305" y="200255"/>
                </a:lnTo>
                <a:lnTo>
                  <a:pt x="423784" y="198930"/>
                </a:lnTo>
                <a:lnTo>
                  <a:pt x="436987" y="194954"/>
                </a:lnTo>
                <a:lnTo>
                  <a:pt x="448914" y="188328"/>
                </a:lnTo>
                <a:lnTo>
                  <a:pt x="459565" y="179052"/>
                </a:lnTo>
                <a:lnTo>
                  <a:pt x="460983" y="177219"/>
                </a:lnTo>
                <a:lnTo>
                  <a:pt x="406425" y="177219"/>
                </a:lnTo>
                <a:lnTo>
                  <a:pt x="397745" y="176434"/>
                </a:lnTo>
                <a:close/>
              </a:path>
              <a:path w="693419" h="255270">
                <a:moveTo>
                  <a:pt x="460781" y="76175"/>
                </a:moveTo>
                <a:lnTo>
                  <a:pt x="406425" y="76175"/>
                </a:lnTo>
                <a:lnTo>
                  <a:pt x="416688" y="77104"/>
                </a:lnTo>
                <a:lnTo>
                  <a:pt x="425895" y="79873"/>
                </a:lnTo>
                <a:lnTo>
                  <a:pt x="453766" y="116382"/>
                </a:lnTo>
                <a:lnTo>
                  <a:pt x="454591" y="126435"/>
                </a:lnTo>
                <a:lnTo>
                  <a:pt x="453757" y="136792"/>
                </a:lnTo>
                <a:lnTo>
                  <a:pt x="425895" y="173522"/>
                </a:lnTo>
                <a:lnTo>
                  <a:pt x="406425" y="177219"/>
                </a:lnTo>
                <a:lnTo>
                  <a:pt x="460983" y="177219"/>
                </a:lnTo>
                <a:lnTo>
                  <a:pt x="468347" y="167705"/>
                </a:lnTo>
                <a:lnTo>
                  <a:pt x="474650" y="155230"/>
                </a:lnTo>
                <a:lnTo>
                  <a:pt x="478449" y="141577"/>
                </a:lnTo>
                <a:lnTo>
                  <a:pt x="479721" y="126697"/>
                </a:lnTo>
                <a:lnTo>
                  <a:pt x="478449" y="111968"/>
                </a:lnTo>
                <a:lnTo>
                  <a:pt x="474689" y="98532"/>
                </a:lnTo>
                <a:lnTo>
                  <a:pt x="468347" y="85947"/>
                </a:lnTo>
                <a:lnTo>
                  <a:pt x="460781" y="76175"/>
                </a:lnTo>
                <a:close/>
              </a:path>
              <a:path w="693419" h="255270">
                <a:moveTo>
                  <a:pt x="409567" y="53139"/>
                </a:moveTo>
                <a:lnTo>
                  <a:pt x="395091" y="54665"/>
                </a:lnTo>
                <a:lnTo>
                  <a:pt x="381917" y="59258"/>
                </a:lnTo>
                <a:lnTo>
                  <a:pt x="370068" y="66944"/>
                </a:lnTo>
                <a:lnTo>
                  <a:pt x="359568" y="77746"/>
                </a:lnTo>
                <a:lnTo>
                  <a:pt x="394028" y="77746"/>
                </a:lnTo>
                <a:lnTo>
                  <a:pt x="396163" y="77104"/>
                </a:lnTo>
                <a:lnTo>
                  <a:pt x="406425" y="76175"/>
                </a:lnTo>
                <a:lnTo>
                  <a:pt x="460781" y="76175"/>
                </a:lnTo>
                <a:lnTo>
                  <a:pt x="459565" y="74605"/>
                </a:lnTo>
                <a:lnTo>
                  <a:pt x="448918" y="65177"/>
                </a:lnTo>
                <a:lnTo>
                  <a:pt x="437020" y="58473"/>
                </a:lnTo>
                <a:lnTo>
                  <a:pt x="423894" y="54469"/>
                </a:lnTo>
                <a:lnTo>
                  <a:pt x="409567" y="53139"/>
                </a:lnTo>
                <a:close/>
              </a:path>
              <a:path w="693419" h="255270">
                <a:moveTo>
                  <a:pt x="524726" y="1047"/>
                </a:moveTo>
                <a:lnTo>
                  <a:pt x="504569" y="1047"/>
                </a:lnTo>
                <a:lnTo>
                  <a:pt x="496716" y="8376"/>
                </a:lnTo>
                <a:lnTo>
                  <a:pt x="496716" y="18585"/>
                </a:lnTo>
                <a:lnTo>
                  <a:pt x="498107" y="25825"/>
                </a:lnTo>
                <a:lnTo>
                  <a:pt x="501952" y="31543"/>
                </a:lnTo>
                <a:lnTo>
                  <a:pt x="507760" y="35298"/>
                </a:lnTo>
                <a:lnTo>
                  <a:pt x="515040" y="36648"/>
                </a:lnTo>
                <a:lnTo>
                  <a:pt x="524726" y="36648"/>
                </a:lnTo>
                <a:lnTo>
                  <a:pt x="532841" y="29056"/>
                </a:lnTo>
                <a:lnTo>
                  <a:pt x="532841" y="8900"/>
                </a:lnTo>
                <a:lnTo>
                  <a:pt x="524726" y="1047"/>
                </a:lnTo>
                <a:close/>
              </a:path>
              <a:path w="693419" h="255270">
                <a:moveTo>
                  <a:pt x="527082" y="56542"/>
                </a:moveTo>
                <a:lnTo>
                  <a:pt x="501952" y="56542"/>
                </a:lnTo>
                <a:lnTo>
                  <a:pt x="501952" y="196852"/>
                </a:lnTo>
                <a:lnTo>
                  <a:pt x="527082" y="196852"/>
                </a:lnTo>
                <a:lnTo>
                  <a:pt x="527082" y="56542"/>
                </a:lnTo>
                <a:close/>
              </a:path>
              <a:path w="693419" h="255270">
                <a:moveTo>
                  <a:pt x="592555" y="78008"/>
                </a:moveTo>
                <a:lnTo>
                  <a:pt x="567687" y="78008"/>
                </a:lnTo>
                <a:lnTo>
                  <a:pt x="567687" y="147639"/>
                </a:lnTo>
                <a:lnTo>
                  <a:pt x="570409" y="169104"/>
                </a:lnTo>
                <a:lnTo>
                  <a:pt x="570522" y="169996"/>
                </a:lnTo>
                <a:lnTo>
                  <a:pt x="578976" y="186512"/>
                </a:lnTo>
                <a:lnTo>
                  <a:pt x="592977" y="196746"/>
                </a:lnTo>
                <a:lnTo>
                  <a:pt x="612450" y="200255"/>
                </a:lnTo>
                <a:lnTo>
                  <a:pt x="623158" y="199519"/>
                </a:lnTo>
                <a:lnTo>
                  <a:pt x="632934" y="197310"/>
                </a:lnTo>
                <a:lnTo>
                  <a:pt x="641826" y="193629"/>
                </a:lnTo>
                <a:lnTo>
                  <a:pt x="649884" y="188475"/>
                </a:lnTo>
                <a:lnTo>
                  <a:pt x="644408" y="177219"/>
                </a:lnTo>
                <a:lnTo>
                  <a:pt x="615330" y="177219"/>
                </a:lnTo>
                <a:lnTo>
                  <a:pt x="605366" y="175497"/>
                </a:lnTo>
                <a:lnTo>
                  <a:pt x="598249" y="170315"/>
                </a:lnTo>
                <a:lnTo>
                  <a:pt x="593979" y="161648"/>
                </a:lnTo>
                <a:lnTo>
                  <a:pt x="592555" y="149471"/>
                </a:lnTo>
                <a:lnTo>
                  <a:pt x="592555" y="78008"/>
                </a:lnTo>
                <a:close/>
              </a:path>
              <a:path w="693419" h="255270">
                <a:moveTo>
                  <a:pt x="640460" y="169104"/>
                </a:moveTo>
                <a:lnTo>
                  <a:pt x="634030" y="172691"/>
                </a:lnTo>
                <a:lnTo>
                  <a:pt x="627698" y="175223"/>
                </a:lnTo>
                <a:lnTo>
                  <a:pt x="621465" y="176724"/>
                </a:lnTo>
                <a:lnTo>
                  <a:pt x="615330" y="177219"/>
                </a:lnTo>
                <a:lnTo>
                  <a:pt x="644408" y="177219"/>
                </a:lnTo>
                <a:lnTo>
                  <a:pt x="640460" y="169104"/>
                </a:lnTo>
                <a:close/>
              </a:path>
              <a:path w="693419" h="255270">
                <a:moveTo>
                  <a:pt x="642292" y="56542"/>
                </a:moveTo>
                <a:lnTo>
                  <a:pt x="542819" y="56542"/>
                </a:lnTo>
                <a:lnTo>
                  <a:pt x="542819" y="78008"/>
                </a:lnTo>
                <a:lnTo>
                  <a:pt x="642292" y="78008"/>
                </a:lnTo>
                <a:lnTo>
                  <a:pt x="642292" y="56542"/>
                </a:lnTo>
                <a:close/>
              </a:path>
              <a:path w="693419" h="255270">
                <a:moveTo>
                  <a:pt x="592555" y="6806"/>
                </a:moveTo>
                <a:lnTo>
                  <a:pt x="567949" y="6806"/>
                </a:lnTo>
                <a:lnTo>
                  <a:pt x="567949" y="56542"/>
                </a:lnTo>
                <a:lnTo>
                  <a:pt x="592555" y="56542"/>
                </a:lnTo>
                <a:lnTo>
                  <a:pt x="592555" y="6806"/>
                </a:lnTo>
                <a:close/>
              </a:path>
              <a:path w="693419" h="255270">
                <a:moveTo>
                  <a:pt x="684898" y="1047"/>
                </a:moveTo>
                <a:lnTo>
                  <a:pt x="664741" y="1047"/>
                </a:lnTo>
                <a:lnTo>
                  <a:pt x="656888" y="8376"/>
                </a:lnTo>
                <a:lnTo>
                  <a:pt x="656888" y="18585"/>
                </a:lnTo>
                <a:lnTo>
                  <a:pt x="658279" y="25825"/>
                </a:lnTo>
                <a:lnTo>
                  <a:pt x="662123" y="31543"/>
                </a:lnTo>
                <a:lnTo>
                  <a:pt x="667932" y="35298"/>
                </a:lnTo>
                <a:lnTo>
                  <a:pt x="675212" y="36648"/>
                </a:lnTo>
                <a:lnTo>
                  <a:pt x="684898" y="36648"/>
                </a:lnTo>
                <a:lnTo>
                  <a:pt x="693013" y="29056"/>
                </a:lnTo>
                <a:lnTo>
                  <a:pt x="693013" y="8900"/>
                </a:lnTo>
                <a:lnTo>
                  <a:pt x="684898" y="1047"/>
                </a:lnTo>
                <a:close/>
              </a:path>
              <a:path w="693419" h="255270">
                <a:moveTo>
                  <a:pt x="687254" y="56542"/>
                </a:moveTo>
                <a:lnTo>
                  <a:pt x="662123" y="56542"/>
                </a:lnTo>
                <a:lnTo>
                  <a:pt x="662123" y="196852"/>
                </a:lnTo>
                <a:lnTo>
                  <a:pt x="687254" y="196852"/>
                </a:lnTo>
                <a:lnTo>
                  <a:pt x="687254" y="56542"/>
                </a:lnTo>
                <a:close/>
              </a:path>
            </a:pathLst>
          </a:custGeom>
          <a:solidFill>
            <a:srgbClr val="000000"/>
          </a:solidFill>
        </p:spPr>
        <p:txBody>
          <a:bodyPr wrap="square" lIns="0" tIns="0" rIns="0" bIns="0" rtlCol="0"/>
          <a:lstStyle/>
          <a:p>
            <a:endParaRPr sz="641"/>
          </a:p>
        </p:txBody>
      </p:sp>
      <p:sp>
        <p:nvSpPr>
          <p:cNvPr id="25" name="object 25"/>
          <p:cNvSpPr/>
          <p:nvPr/>
        </p:nvSpPr>
        <p:spPr>
          <a:xfrm>
            <a:off x="6439150" y="3902214"/>
            <a:ext cx="344825" cy="145554"/>
          </a:xfrm>
          <a:custGeom>
            <a:avLst/>
            <a:gdLst/>
            <a:ahLst/>
            <a:cxnLst/>
            <a:rect l="l" t="t" r="r" b="b"/>
            <a:pathLst>
              <a:path w="758190" h="320040">
                <a:moveTo>
                  <a:pt x="128163" y="0"/>
                </a:moveTo>
                <a:lnTo>
                  <a:pt x="81220" y="9398"/>
                </a:lnTo>
                <a:lnTo>
                  <a:pt x="45234" y="34981"/>
                </a:lnTo>
                <a:lnTo>
                  <a:pt x="19903" y="72827"/>
                </a:lnTo>
                <a:lnTo>
                  <a:pt x="4925" y="119016"/>
                </a:lnTo>
                <a:lnTo>
                  <a:pt x="0" y="169628"/>
                </a:lnTo>
                <a:lnTo>
                  <a:pt x="1806" y="200635"/>
                </a:lnTo>
                <a:lnTo>
                  <a:pt x="16256" y="254324"/>
                </a:lnTo>
                <a:lnTo>
                  <a:pt x="44926" y="295233"/>
                </a:lnTo>
                <a:lnTo>
                  <a:pt x="86561" y="316135"/>
                </a:lnTo>
                <a:lnTo>
                  <a:pt x="112247" y="318733"/>
                </a:lnTo>
                <a:lnTo>
                  <a:pt x="134223" y="316920"/>
                </a:lnTo>
                <a:lnTo>
                  <a:pt x="154236" y="311456"/>
                </a:lnTo>
                <a:lnTo>
                  <a:pt x="172206" y="302301"/>
                </a:lnTo>
                <a:lnTo>
                  <a:pt x="188057" y="289415"/>
                </a:lnTo>
                <a:lnTo>
                  <a:pt x="194619" y="281457"/>
                </a:lnTo>
                <a:lnTo>
                  <a:pt x="112666" y="281457"/>
                </a:lnTo>
                <a:lnTo>
                  <a:pt x="99709" y="280279"/>
                </a:lnTo>
                <a:lnTo>
                  <a:pt x="88202" y="276850"/>
                </a:lnTo>
                <a:lnTo>
                  <a:pt x="88042" y="276850"/>
                </a:lnTo>
                <a:lnTo>
                  <a:pt x="77091" y="270855"/>
                </a:lnTo>
                <a:lnTo>
                  <a:pt x="50175" y="228978"/>
                </a:lnTo>
                <a:lnTo>
                  <a:pt x="49003" y="215700"/>
                </a:lnTo>
                <a:lnTo>
                  <a:pt x="50175" y="202500"/>
                </a:lnTo>
                <a:lnTo>
                  <a:pt x="53663" y="190517"/>
                </a:lnTo>
                <a:lnTo>
                  <a:pt x="59428" y="179713"/>
                </a:lnTo>
                <a:lnTo>
                  <a:pt x="67432" y="170047"/>
                </a:lnTo>
                <a:lnTo>
                  <a:pt x="77108" y="162089"/>
                </a:lnTo>
                <a:lnTo>
                  <a:pt x="40627" y="162089"/>
                </a:lnTo>
                <a:lnTo>
                  <a:pt x="40627" y="160413"/>
                </a:lnTo>
                <a:lnTo>
                  <a:pt x="45626" y="119426"/>
                </a:lnTo>
                <a:lnTo>
                  <a:pt x="61778" y="79107"/>
                </a:lnTo>
                <a:lnTo>
                  <a:pt x="89866" y="48447"/>
                </a:lnTo>
                <a:lnTo>
                  <a:pt x="130676" y="36438"/>
                </a:lnTo>
                <a:lnTo>
                  <a:pt x="201459" y="36438"/>
                </a:lnTo>
                <a:lnTo>
                  <a:pt x="207323" y="25967"/>
                </a:lnTo>
                <a:lnTo>
                  <a:pt x="190360" y="14665"/>
                </a:lnTo>
                <a:lnTo>
                  <a:pt x="171513" y="6544"/>
                </a:lnTo>
                <a:lnTo>
                  <a:pt x="150780" y="1642"/>
                </a:lnTo>
                <a:lnTo>
                  <a:pt x="128163" y="0"/>
                </a:lnTo>
                <a:close/>
              </a:path>
              <a:path w="758190" h="320040">
                <a:moveTo>
                  <a:pt x="196534" y="151618"/>
                </a:moveTo>
                <a:lnTo>
                  <a:pt x="113504" y="151618"/>
                </a:lnTo>
                <a:lnTo>
                  <a:pt x="127228" y="152789"/>
                </a:lnTo>
                <a:lnTo>
                  <a:pt x="126694" y="152789"/>
                </a:lnTo>
                <a:lnTo>
                  <a:pt x="166742" y="179294"/>
                </a:lnTo>
                <a:lnTo>
                  <a:pt x="177167" y="215281"/>
                </a:lnTo>
                <a:lnTo>
                  <a:pt x="175938" y="228978"/>
                </a:lnTo>
                <a:lnTo>
                  <a:pt x="148594" y="270855"/>
                </a:lnTo>
                <a:lnTo>
                  <a:pt x="137498" y="276850"/>
                </a:lnTo>
                <a:lnTo>
                  <a:pt x="137336" y="276850"/>
                </a:lnTo>
                <a:lnTo>
                  <a:pt x="125689" y="280279"/>
                </a:lnTo>
                <a:lnTo>
                  <a:pt x="112666" y="281457"/>
                </a:lnTo>
                <a:lnTo>
                  <a:pt x="194619" y="281457"/>
                </a:lnTo>
                <a:lnTo>
                  <a:pt x="201008" y="273708"/>
                </a:lnTo>
                <a:lnTo>
                  <a:pt x="210307" y="256117"/>
                </a:lnTo>
                <a:lnTo>
                  <a:pt x="215916" y="236642"/>
                </a:lnTo>
                <a:lnTo>
                  <a:pt x="217757" y="215700"/>
                </a:lnTo>
                <a:lnTo>
                  <a:pt x="217794" y="215281"/>
                </a:lnTo>
                <a:lnTo>
                  <a:pt x="216066" y="194549"/>
                </a:lnTo>
                <a:lnTo>
                  <a:pt x="210883" y="175701"/>
                </a:lnTo>
                <a:lnTo>
                  <a:pt x="202245" y="158738"/>
                </a:lnTo>
                <a:lnTo>
                  <a:pt x="196534" y="151618"/>
                </a:lnTo>
                <a:close/>
              </a:path>
              <a:path w="758190" h="320040">
                <a:moveTo>
                  <a:pt x="120624" y="115179"/>
                </a:moveTo>
                <a:lnTo>
                  <a:pt x="94401" y="118563"/>
                </a:lnTo>
                <a:lnTo>
                  <a:pt x="71673" y="128111"/>
                </a:lnTo>
                <a:lnTo>
                  <a:pt x="53421" y="142921"/>
                </a:lnTo>
                <a:lnTo>
                  <a:pt x="40627" y="162089"/>
                </a:lnTo>
                <a:lnTo>
                  <a:pt x="77076" y="162089"/>
                </a:lnTo>
                <a:lnTo>
                  <a:pt x="88112" y="156277"/>
                </a:lnTo>
                <a:lnTo>
                  <a:pt x="100239" y="152789"/>
                </a:lnTo>
                <a:lnTo>
                  <a:pt x="113504" y="151618"/>
                </a:lnTo>
                <a:lnTo>
                  <a:pt x="196534" y="151618"/>
                </a:lnTo>
                <a:lnTo>
                  <a:pt x="190151" y="143660"/>
                </a:lnTo>
                <a:lnTo>
                  <a:pt x="175459" y="131259"/>
                </a:lnTo>
                <a:lnTo>
                  <a:pt x="159000" y="122352"/>
                </a:lnTo>
                <a:lnTo>
                  <a:pt x="140735" y="116979"/>
                </a:lnTo>
                <a:lnTo>
                  <a:pt x="120624" y="115179"/>
                </a:lnTo>
                <a:close/>
              </a:path>
              <a:path w="758190" h="320040">
                <a:moveTo>
                  <a:pt x="201459" y="36438"/>
                </a:moveTo>
                <a:lnTo>
                  <a:pt x="130676" y="36438"/>
                </a:lnTo>
                <a:lnTo>
                  <a:pt x="146382" y="37767"/>
                </a:lnTo>
                <a:lnTo>
                  <a:pt x="161461" y="41726"/>
                </a:lnTo>
                <a:lnTo>
                  <a:pt x="175910" y="48277"/>
                </a:lnTo>
                <a:lnTo>
                  <a:pt x="189732" y="57380"/>
                </a:lnTo>
                <a:lnTo>
                  <a:pt x="201459" y="36438"/>
                </a:lnTo>
                <a:close/>
              </a:path>
              <a:path w="758190" h="320040">
                <a:moveTo>
                  <a:pt x="365741" y="0"/>
                </a:moveTo>
                <a:lnTo>
                  <a:pt x="309146" y="14240"/>
                </a:lnTo>
                <a:lnTo>
                  <a:pt x="271084" y="52354"/>
                </a:lnTo>
                <a:lnTo>
                  <a:pt x="251137" y="103190"/>
                </a:lnTo>
                <a:lnTo>
                  <a:pt x="244698" y="159995"/>
                </a:lnTo>
                <a:lnTo>
                  <a:pt x="246288" y="189123"/>
                </a:lnTo>
                <a:lnTo>
                  <a:pt x="259363" y="242983"/>
                </a:lnTo>
                <a:lnTo>
                  <a:pt x="287582" y="289245"/>
                </a:lnTo>
                <a:lnTo>
                  <a:pt x="335343" y="316286"/>
                </a:lnTo>
                <a:lnTo>
                  <a:pt x="365741" y="319990"/>
                </a:lnTo>
                <a:lnTo>
                  <a:pt x="412704" y="310548"/>
                </a:lnTo>
                <a:lnTo>
                  <a:pt x="446921" y="285263"/>
                </a:lnTo>
                <a:lnTo>
                  <a:pt x="449556" y="281038"/>
                </a:lnTo>
                <a:lnTo>
                  <a:pt x="365741" y="281038"/>
                </a:lnTo>
                <a:lnTo>
                  <a:pt x="347208" y="278918"/>
                </a:lnTo>
                <a:lnTo>
                  <a:pt x="306685" y="247112"/>
                </a:lnTo>
                <a:lnTo>
                  <a:pt x="292183" y="208422"/>
                </a:lnTo>
                <a:lnTo>
                  <a:pt x="287419" y="159995"/>
                </a:lnTo>
                <a:lnTo>
                  <a:pt x="288603" y="134786"/>
                </a:lnTo>
                <a:lnTo>
                  <a:pt x="298197" y="91437"/>
                </a:lnTo>
                <a:lnTo>
                  <a:pt x="317680" y="58211"/>
                </a:lnTo>
                <a:lnTo>
                  <a:pt x="365741" y="38951"/>
                </a:lnTo>
                <a:lnTo>
                  <a:pt x="449556" y="38951"/>
                </a:lnTo>
                <a:lnTo>
                  <a:pt x="446921" y="34726"/>
                </a:lnTo>
                <a:lnTo>
                  <a:pt x="412704" y="9442"/>
                </a:lnTo>
                <a:lnTo>
                  <a:pt x="365741" y="0"/>
                </a:lnTo>
                <a:close/>
              </a:path>
              <a:path w="758190" h="320040">
                <a:moveTo>
                  <a:pt x="449556" y="38951"/>
                </a:moveTo>
                <a:lnTo>
                  <a:pt x="365741" y="38951"/>
                </a:lnTo>
                <a:lnTo>
                  <a:pt x="384274" y="41078"/>
                </a:lnTo>
                <a:lnTo>
                  <a:pt x="400295" y="47485"/>
                </a:lnTo>
                <a:lnTo>
                  <a:pt x="433285" y="91437"/>
                </a:lnTo>
                <a:lnTo>
                  <a:pt x="442879" y="134786"/>
                </a:lnTo>
                <a:lnTo>
                  <a:pt x="444063" y="159995"/>
                </a:lnTo>
                <a:lnTo>
                  <a:pt x="442879" y="185445"/>
                </a:lnTo>
                <a:lnTo>
                  <a:pt x="433285" y="228965"/>
                </a:lnTo>
                <a:lnTo>
                  <a:pt x="413802" y="261955"/>
                </a:lnTo>
                <a:lnTo>
                  <a:pt x="365741" y="281038"/>
                </a:lnTo>
                <a:lnTo>
                  <a:pt x="449556" y="281038"/>
                </a:lnTo>
                <a:lnTo>
                  <a:pt x="469719" y="248701"/>
                </a:lnTo>
                <a:lnTo>
                  <a:pt x="482425" y="205423"/>
                </a:lnTo>
                <a:lnTo>
                  <a:pt x="486366" y="159995"/>
                </a:lnTo>
                <a:lnTo>
                  <a:pt x="482425" y="114566"/>
                </a:lnTo>
                <a:lnTo>
                  <a:pt x="469719" y="71289"/>
                </a:lnTo>
                <a:lnTo>
                  <a:pt x="449556" y="38951"/>
                </a:lnTo>
                <a:close/>
              </a:path>
              <a:path w="758190" h="320040">
                <a:moveTo>
                  <a:pt x="637444" y="0"/>
                </a:moveTo>
                <a:lnTo>
                  <a:pt x="580849" y="14240"/>
                </a:lnTo>
                <a:lnTo>
                  <a:pt x="542787" y="52354"/>
                </a:lnTo>
                <a:lnTo>
                  <a:pt x="522840" y="103190"/>
                </a:lnTo>
                <a:lnTo>
                  <a:pt x="516401" y="159995"/>
                </a:lnTo>
                <a:lnTo>
                  <a:pt x="517991" y="189123"/>
                </a:lnTo>
                <a:lnTo>
                  <a:pt x="531066" y="242983"/>
                </a:lnTo>
                <a:lnTo>
                  <a:pt x="559285" y="289245"/>
                </a:lnTo>
                <a:lnTo>
                  <a:pt x="607046" y="316286"/>
                </a:lnTo>
                <a:lnTo>
                  <a:pt x="637444" y="319990"/>
                </a:lnTo>
                <a:lnTo>
                  <a:pt x="684407" y="310548"/>
                </a:lnTo>
                <a:lnTo>
                  <a:pt x="718624" y="285263"/>
                </a:lnTo>
                <a:lnTo>
                  <a:pt x="721259" y="281038"/>
                </a:lnTo>
                <a:lnTo>
                  <a:pt x="637444" y="281038"/>
                </a:lnTo>
                <a:lnTo>
                  <a:pt x="618911" y="278918"/>
                </a:lnTo>
                <a:lnTo>
                  <a:pt x="578388" y="247112"/>
                </a:lnTo>
                <a:lnTo>
                  <a:pt x="563886" y="208422"/>
                </a:lnTo>
                <a:lnTo>
                  <a:pt x="559122" y="159995"/>
                </a:lnTo>
                <a:lnTo>
                  <a:pt x="560306" y="134786"/>
                </a:lnTo>
                <a:lnTo>
                  <a:pt x="569900" y="91437"/>
                </a:lnTo>
                <a:lnTo>
                  <a:pt x="589383" y="58211"/>
                </a:lnTo>
                <a:lnTo>
                  <a:pt x="637444" y="38951"/>
                </a:lnTo>
                <a:lnTo>
                  <a:pt x="721259" y="38951"/>
                </a:lnTo>
                <a:lnTo>
                  <a:pt x="718624" y="34726"/>
                </a:lnTo>
                <a:lnTo>
                  <a:pt x="684407" y="9442"/>
                </a:lnTo>
                <a:lnTo>
                  <a:pt x="637444" y="0"/>
                </a:lnTo>
                <a:close/>
              </a:path>
              <a:path w="758190" h="320040">
                <a:moveTo>
                  <a:pt x="721259" y="38951"/>
                </a:moveTo>
                <a:lnTo>
                  <a:pt x="637444" y="38951"/>
                </a:lnTo>
                <a:lnTo>
                  <a:pt x="655978" y="41078"/>
                </a:lnTo>
                <a:lnTo>
                  <a:pt x="671998" y="47485"/>
                </a:lnTo>
                <a:lnTo>
                  <a:pt x="704988" y="91437"/>
                </a:lnTo>
                <a:lnTo>
                  <a:pt x="714582" y="134786"/>
                </a:lnTo>
                <a:lnTo>
                  <a:pt x="715766" y="159995"/>
                </a:lnTo>
                <a:lnTo>
                  <a:pt x="714582" y="185445"/>
                </a:lnTo>
                <a:lnTo>
                  <a:pt x="704988" y="228965"/>
                </a:lnTo>
                <a:lnTo>
                  <a:pt x="685505" y="261955"/>
                </a:lnTo>
                <a:lnTo>
                  <a:pt x="637444" y="281038"/>
                </a:lnTo>
                <a:lnTo>
                  <a:pt x="721259" y="281038"/>
                </a:lnTo>
                <a:lnTo>
                  <a:pt x="741423" y="248701"/>
                </a:lnTo>
                <a:lnTo>
                  <a:pt x="754128" y="205423"/>
                </a:lnTo>
                <a:lnTo>
                  <a:pt x="758069" y="159995"/>
                </a:lnTo>
                <a:lnTo>
                  <a:pt x="754128" y="114566"/>
                </a:lnTo>
                <a:lnTo>
                  <a:pt x="741423" y="71289"/>
                </a:lnTo>
                <a:lnTo>
                  <a:pt x="721259" y="38951"/>
                </a:lnTo>
                <a:close/>
              </a:path>
            </a:pathLst>
          </a:custGeom>
          <a:solidFill>
            <a:srgbClr val="000000"/>
          </a:solidFill>
        </p:spPr>
        <p:txBody>
          <a:bodyPr wrap="square" lIns="0" tIns="0" rIns="0" bIns="0" rtlCol="0"/>
          <a:lstStyle/>
          <a:p>
            <a:endParaRPr sz="641"/>
          </a:p>
        </p:txBody>
      </p:sp>
      <p:sp>
        <p:nvSpPr>
          <p:cNvPr id="26" name="object 26"/>
          <p:cNvSpPr/>
          <p:nvPr/>
        </p:nvSpPr>
        <p:spPr>
          <a:xfrm>
            <a:off x="2085004" y="3902214"/>
            <a:ext cx="613697" cy="146421"/>
          </a:xfrm>
          <a:custGeom>
            <a:avLst/>
            <a:gdLst/>
            <a:ahLst/>
            <a:cxnLst/>
            <a:rect l="l" t="t" r="r" b="b"/>
            <a:pathLst>
              <a:path w="1349375" h="321945">
                <a:moveTo>
                  <a:pt x="179014" y="38532"/>
                </a:moveTo>
                <a:lnTo>
                  <a:pt x="98007" y="38532"/>
                </a:lnTo>
                <a:lnTo>
                  <a:pt x="120205" y="42413"/>
                </a:lnTo>
                <a:lnTo>
                  <a:pt x="138006" y="53244"/>
                </a:lnTo>
                <a:lnTo>
                  <a:pt x="149838" y="69808"/>
                </a:lnTo>
                <a:lnTo>
                  <a:pt x="154131" y="90887"/>
                </a:lnTo>
                <a:lnTo>
                  <a:pt x="151121" y="110264"/>
                </a:lnTo>
                <a:lnTo>
                  <a:pt x="141985" y="129367"/>
                </a:lnTo>
                <a:lnTo>
                  <a:pt x="126566" y="149962"/>
                </a:lnTo>
                <a:lnTo>
                  <a:pt x="104708" y="173816"/>
                </a:lnTo>
                <a:lnTo>
                  <a:pt x="5444" y="280200"/>
                </a:lnTo>
                <a:lnTo>
                  <a:pt x="5444" y="314964"/>
                </a:lnTo>
                <a:lnTo>
                  <a:pt x="198527" y="314964"/>
                </a:lnTo>
                <a:lnTo>
                  <a:pt x="198527" y="276431"/>
                </a:lnTo>
                <a:lnTo>
                  <a:pt x="65338" y="276431"/>
                </a:lnTo>
                <a:lnTo>
                  <a:pt x="151618" y="181355"/>
                </a:lnTo>
                <a:lnTo>
                  <a:pt x="170551" y="157946"/>
                </a:lnTo>
                <a:lnTo>
                  <a:pt x="184025" y="135440"/>
                </a:lnTo>
                <a:lnTo>
                  <a:pt x="192081" y="113798"/>
                </a:lnTo>
                <a:lnTo>
                  <a:pt x="194758" y="92981"/>
                </a:lnTo>
                <a:lnTo>
                  <a:pt x="193160" y="73715"/>
                </a:lnTo>
                <a:lnTo>
                  <a:pt x="193102" y="73021"/>
                </a:lnTo>
                <a:lnTo>
                  <a:pt x="188109" y="55181"/>
                </a:lnTo>
                <a:lnTo>
                  <a:pt x="179739" y="39383"/>
                </a:lnTo>
                <a:lnTo>
                  <a:pt x="179014" y="38532"/>
                </a:lnTo>
                <a:close/>
              </a:path>
              <a:path w="1349375" h="321945">
                <a:moveTo>
                  <a:pt x="98845" y="0"/>
                </a:moveTo>
                <a:lnTo>
                  <a:pt x="72386" y="2748"/>
                </a:lnTo>
                <a:lnTo>
                  <a:pt x="47066" y="10994"/>
                </a:lnTo>
                <a:lnTo>
                  <a:pt x="22924" y="24737"/>
                </a:lnTo>
                <a:lnTo>
                  <a:pt x="0" y="43977"/>
                </a:lnTo>
                <a:lnTo>
                  <a:pt x="23035" y="73715"/>
                </a:lnTo>
                <a:lnTo>
                  <a:pt x="41405" y="58322"/>
                </a:lnTo>
                <a:lnTo>
                  <a:pt x="60050" y="47328"/>
                </a:lnTo>
                <a:lnTo>
                  <a:pt x="78930" y="40731"/>
                </a:lnTo>
                <a:lnTo>
                  <a:pt x="98007" y="38532"/>
                </a:lnTo>
                <a:lnTo>
                  <a:pt x="179014" y="38532"/>
                </a:lnTo>
                <a:lnTo>
                  <a:pt x="167953" y="25548"/>
                </a:lnTo>
                <a:lnTo>
                  <a:pt x="153503" y="14312"/>
                </a:lnTo>
                <a:lnTo>
                  <a:pt x="137168" y="6334"/>
                </a:lnTo>
                <a:lnTo>
                  <a:pt x="118949" y="1577"/>
                </a:lnTo>
                <a:lnTo>
                  <a:pt x="98845" y="0"/>
                </a:lnTo>
                <a:close/>
              </a:path>
              <a:path w="1349375" h="321945">
                <a:moveTo>
                  <a:pt x="349138" y="0"/>
                </a:moveTo>
                <a:lnTo>
                  <a:pt x="292543" y="14240"/>
                </a:lnTo>
                <a:lnTo>
                  <a:pt x="254481" y="52354"/>
                </a:lnTo>
                <a:lnTo>
                  <a:pt x="234534" y="103190"/>
                </a:lnTo>
                <a:lnTo>
                  <a:pt x="228095" y="159995"/>
                </a:lnTo>
                <a:lnTo>
                  <a:pt x="229685" y="189123"/>
                </a:lnTo>
                <a:lnTo>
                  <a:pt x="242760" y="242983"/>
                </a:lnTo>
                <a:lnTo>
                  <a:pt x="270979" y="289245"/>
                </a:lnTo>
                <a:lnTo>
                  <a:pt x="318740" y="316286"/>
                </a:lnTo>
                <a:lnTo>
                  <a:pt x="349138" y="319990"/>
                </a:lnTo>
                <a:lnTo>
                  <a:pt x="396101" y="310548"/>
                </a:lnTo>
                <a:lnTo>
                  <a:pt x="430318" y="285263"/>
                </a:lnTo>
                <a:lnTo>
                  <a:pt x="432953" y="281038"/>
                </a:lnTo>
                <a:lnTo>
                  <a:pt x="349138" y="281038"/>
                </a:lnTo>
                <a:lnTo>
                  <a:pt x="330605" y="278918"/>
                </a:lnTo>
                <a:lnTo>
                  <a:pt x="290082" y="247112"/>
                </a:lnTo>
                <a:lnTo>
                  <a:pt x="275580" y="208422"/>
                </a:lnTo>
                <a:lnTo>
                  <a:pt x="270816" y="159995"/>
                </a:lnTo>
                <a:lnTo>
                  <a:pt x="272000" y="134786"/>
                </a:lnTo>
                <a:lnTo>
                  <a:pt x="281594" y="91437"/>
                </a:lnTo>
                <a:lnTo>
                  <a:pt x="301077" y="58211"/>
                </a:lnTo>
                <a:lnTo>
                  <a:pt x="349138" y="38951"/>
                </a:lnTo>
                <a:lnTo>
                  <a:pt x="432953" y="38951"/>
                </a:lnTo>
                <a:lnTo>
                  <a:pt x="430318" y="34726"/>
                </a:lnTo>
                <a:lnTo>
                  <a:pt x="396101" y="9442"/>
                </a:lnTo>
                <a:lnTo>
                  <a:pt x="349138" y="0"/>
                </a:lnTo>
                <a:close/>
              </a:path>
              <a:path w="1349375" h="321945">
                <a:moveTo>
                  <a:pt x="432953" y="38951"/>
                </a:moveTo>
                <a:lnTo>
                  <a:pt x="349138" y="38951"/>
                </a:lnTo>
                <a:lnTo>
                  <a:pt x="367672" y="41078"/>
                </a:lnTo>
                <a:lnTo>
                  <a:pt x="383692" y="47485"/>
                </a:lnTo>
                <a:lnTo>
                  <a:pt x="416682" y="91437"/>
                </a:lnTo>
                <a:lnTo>
                  <a:pt x="426276" y="134786"/>
                </a:lnTo>
                <a:lnTo>
                  <a:pt x="427460" y="159995"/>
                </a:lnTo>
                <a:lnTo>
                  <a:pt x="426276" y="185445"/>
                </a:lnTo>
                <a:lnTo>
                  <a:pt x="416682" y="228965"/>
                </a:lnTo>
                <a:lnTo>
                  <a:pt x="397199" y="261955"/>
                </a:lnTo>
                <a:lnTo>
                  <a:pt x="349138" y="281038"/>
                </a:lnTo>
                <a:lnTo>
                  <a:pt x="432953" y="281038"/>
                </a:lnTo>
                <a:lnTo>
                  <a:pt x="453116" y="248701"/>
                </a:lnTo>
                <a:lnTo>
                  <a:pt x="465822" y="205423"/>
                </a:lnTo>
                <a:lnTo>
                  <a:pt x="469763" y="159995"/>
                </a:lnTo>
                <a:lnTo>
                  <a:pt x="465822" y="114566"/>
                </a:lnTo>
                <a:lnTo>
                  <a:pt x="453116" y="71289"/>
                </a:lnTo>
                <a:lnTo>
                  <a:pt x="432953" y="38951"/>
                </a:lnTo>
                <a:close/>
              </a:path>
              <a:path w="1349375" h="321945">
                <a:moveTo>
                  <a:pt x="516797" y="268473"/>
                </a:moveTo>
                <a:lnTo>
                  <a:pt x="506247" y="270469"/>
                </a:lnTo>
                <a:lnTo>
                  <a:pt x="497740" y="275960"/>
                </a:lnTo>
                <a:lnTo>
                  <a:pt x="492059" y="284199"/>
                </a:lnTo>
                <a:lnTo>
                  <a:pt x="489991" y="294441"/>
                </a:lnTo>
                <a:lnTo>
                  <a:pt x="492059" y="305232"/>
                </a:lnTo>
                <a:lnTo>
                  <a:pt x="497740" y="313864"/>
                </a:lnTo>
                <a:lnTo>
                  <a:pt x="506247" y="319591"/>
                </a:lnTo>
                <a:lnTo>
                  <a:pt x="516797" y="321665"/>
                </a:lnTo>
                <a:lnTo>
                  <a:pt x="527346" y="319591"/>
                </a:lnTo>
                <a:lnTo>
                  <a:pt x="535854" y="313864"/>
                </a:lnTo>
                <a:lnTo>
                  <a:pt x="541534" y="305232"/>
                </a:lnTo>
                <a:lnTo>
                  <a:pt x="543602" y="294441"/>
                </a:lnTo>
                <a:lnTo>
                  <a:pt x="541534" y="284199"/>
                </a:lnTo>
                <a:lnTo>
                  <a:pt x="535854" y="275960"/>
                </a:lnTo>
                <a:lnTo>
                  <a:pt x="527346" y="270469"/>
                </a:lnTo>
                <a:lnTo>
                  <a:pt x="516797" y="268473"/>
                </a:lnTo>
                <a:close/>
              </a:path>
              <a:path w="1349375" h="321945">
                <a:moveTo>
                  <a:pt x="685172" y="0"/>
                </a:moveTo>
                <a:lnTo>
                  <a:pt x="628577" y="14240"/>
                </a:lnTo>
                <a:lnTo>
                  <a:pt x="590515" y="52354"/>
                </a:lnTo>
                <a:lnTo>
                  <a:pt x="570568" y="103190"/>
                </a:lnTo>
                <a:lnTo>
                  <a:pt x="564128" y="159995"/>
                </a:lnTo>
                <a:lnTo>
                  <a:pt x="565719" y="189123"/>
                </a:lnTo>
                <a:lnTo>
                  <a:pt x="578794" y="242983"/>
                </a:lnTo>
                <a:lnTo>
                  <a:pt x="607013" y="289245"/>
                </a:lnTo>
                <a:lnTo>
                  <a:pt x="654773" y="316286"/>
                </a:lnTo>
                <a:lnTo>
                  <a:pt x="685172" y="319990"/>
                </a:lnTo>
                <a:lnTo>
                  <a:pt x="732135" y="310548"/>
                </a:lnTo>
                <a:lnTo>
                  <a:pt x="766352" y="285263"/>
                </a:lnTo>
                <a:lnTo>
                  <a:pt x="768987" y="281038"/>
                </a:lnTo>
                <a:lnTo>
                  <a:pt x="685172" y="281038"/>
                </a:lnTo>
                <a:lnTo>
                  <a:pt x="666638" y="278918"/>
                </a:lnTo>
                <a:lnTo>
                  <a:pt x="626116" y="247112"/>
                </a:lnTo>
                <a:lnTo>
                  <a:pt x="611614" y="208422"/>
                </a:lnTo>
                <a:lnTo>
                  <a:pt x="606849" y="159995"/>
                </a:lnTo>
                <a:lnTo>
                  <a:pt x="608034" y="134786"/>
                </a:lnTo>
                <a:lnTo>
                  <a:pt x="617628" y="91437"/>
                </a:lnTo>
                <a:lnTo>
                  <a:pt x="637110" y="58211"/>
                </a:lnTo>
                <a:lnTo>
                  <a:pt x="685172" y="38951"/>
                </a:lnTo>
                <a:lnTo>
                  <a:pt x="768987" y="38951"/>
                </a:lnTo>
                <a:lnTo>
                  <a:pt x="766352" y="34726"/>
                </a:lnTo>
                <a:lnTo>
                  <a:pt x="732135" y="9442"/>
                </a:lnTo>
                <a:lnTo>
                  <a:pt x="685172" y="0"/>
                </a:lnTo>
                <a:close/>
              </a:path>
              <a:path w="1349375" h="321945">
                <a:moveTo>
                  <a:pt x="768987" y="38951"/>
                </a:moveTo>
                <a:lnTo>
                  <a:pt x="685172" y="38951"/>
                </a:lnTo>
                <a:lnTo>
                  <a:pt x="703705" y="41078"/>
                </a:lnTo>
                <a:lnTo>
                  <a:pt x="719726" y="47485"/>
                </a:lnTo>
                <a:lnTo>
                  <a:pt x="752715" y="91437"/>
                </a:lnTo>
                <a:lnTo>
                  <a:pt x="762309" y="134786"/>
                </a:lnTo>
                <a:lnTo>
                  <a:pt x="763494" y="159995"/>
                </a:lnTo>
                <a:lnTo>
                  <a:pt x="762309" y="185445"/>
                </a:lnTo>
                <a:lnTo>
                  <a:pt x="752715" y="228965"/>
                </a:lnTo>
                <a:lnTo>
                  <a:pt x="733233" y="261955"/>
                </a:lnTo>
                <a:lnTo>
                  <a:pt x="685172" y="281038"/>
                </a:lnTo>
                <a:lnTo>
                  <a:pt x="768987" y="281038"/>
                </a:lnTo>
                <a:lnTo>
                  <a:pt x="789150" y="248701"/>
                </a:lnTo>
                <a:lnTo>
                  <a:pt x="801856" y="205423"/>
                </a:lnTo>
                <a:lnTo>
                  <a:pt x="805796" y="159995"/>
                </a:lnTo>
                <a:lnTo>
                  <a:pt x="801856" y="114566"/>
                </a:lnTo>
                <a:lnTo>
                  <a:pt x="789150" y="71289"/>
                </a:lnTo>
                <a:lnTo>
                  <a:pt x="768987" y="38951"/>
                </a:lnTo>
                <a:close/>
              </a:path>
              <a:path w="1349375" h="321945">
                <a:moveTo>
                  <a:pt x="956875" y="0"/>
                </a:moveTo>
                <a:lnTo>
                  <a:pt x="900280" y="14240"/>
                </a:lnTo>
                <a:lnTo>
                  <a:pt x="862218" y="52354"/>
                </a:lnTo>
                <a:lnTo>
                  <a:pt x="842271" y="103190"/>
                </a:lnTo>
                <a:lnTo>
                  <a:pt x="835831" y="159995"/>
                </a:lnTo>
                <a:lnTo>
                  <a:pt x="837422" y="189123"/>
                </a:lnTo>
                <a:lnTo>
                  <a:pt x="850497" y="242983"/>
                </a:lnTo>
                <a:lnTo>
                  <a:pt x="878716" y="289245"/>
                </a:lnTo>
                <a:lnTo>
                  <a:pt x="926476" y="316286"/>
                </a:lnTo>
                <a:lnTo>
                  <a:pt x="956875" y="319990"/>
                </a:lnTo>
                <a:lnTo>
                  <a:pt x="1003838" y="310548"/>
                </a:lnTo>
                <a:lnTo>
                  <a:pt x="1038055" y="285263"/>
                </a:lnTo>
                <a:lnTo>
                  <a:pt x="1040690" y="281038"/>
                </a:lnTo>
                <a:lnTo>
                  <a:pt x="956875" y="281038"/>
                </a:lnTo>
                <a:lnTo>
                  <a:pt x="938341" y="278918"/>
                </a:lnTo>
                <a:lnTo>
                  <a:pt x="897819" y="247112"/>
                </a:lnTo>
                <a:lnTo>
                  <a:pt x="883317" y="208422"/>
                </a:lnTo>
                <a:lnTo>
                  <a:pt x="878553" y="159995"/>
                </a:lnTo>
                <a:lnTo>
                  <a:pt x="879737" y="134786"/>
                </a:lnTo>
                <a:lnTo>
                  <a:pt x="889331" y="91437"/>
                </a:lnTo>
                <a:lnTo>
                  <a:pt x="908813" y="58211"/>
                </a:lnTo>
                <a:lnTo>
                  <a:pt x="956875" y="38951"/>
                </a:lnTo>
                <a:lnTo>
                  <a:pt x="1040690" y="38951"/>
                </a:lnTo>
                <a:lnTo>
                  <a:pt x="1038055" y="34726"/>
                </a:lnTo>
                <a:lnTo>
                  <a:pt x="1003838" y="9442"/>
                </a:lnTo>
                <a:lnTo>
                  <a:pt x="956875" y="0"/>
                </a:lnTo>
                <a:close/>
              </a:path>
              <a:path w="1349375" h="321945">
                <a:moveTo>
                  <a:pt x="1040690" y="38951"/>
                </a:moveTo>
                <a:lnTo>
                  <a:pt x="956875" y="38951"/>
                </a:lnTo>
                <a:lnTo>
                  <a:pt x="975408" y="41078"/>
                </a:lnTo>
                <a:lnTo>
                  <a:pt x="991429" y="47485"/>
                </a:lnTo>
                <a:lnTo>
                  <a:pt x="1024419" y="91437"/>
                </a:lnTo>
                <a:lnTo>
                  <a:pt x="1034013" y="134786"/>
                </a:lnTo>
                <a:lnTo>
                  <a:pt x="1035197" y="159995"/>
                </a:lnTo>
                <a:lnTo>
                  <a:pt x="1034013" y="185445"/>
                </a:lnTo>
                <a:lnTo>
                  <a:pt x="1024419" y="228965"/>
                </a:lnTo>
                <a:lnTo>
                  <a:pt x="1004936" y="261955"/>
                </a:lnTo>
                <a:lnTo>
                  <a:pt x="956875" y="281038"/>
                </a:lnTo>
                <a:lnTo>
                  <a:pt x="1040690" y="281038"/>
                </a:lnTo>
                <a:lnTo>
                  <a:pt x="1060853" y="248701"/>
                </a:lnTo>
                <a:lnTo>
                  <a:pt x="1073559" y="205423"/>
                </a:lnTo>
                <a:lnTo>
                  <a:pt x="1077499" y="159995"/>
                </a:lnTo>
                <a:lnTo>
                  <a:pt x="1073559" y="114566"/>
                </a:lnTo>
                <a:lnTo>
                  <a:pt x="1060853" y="71289"/>
                </a:lnTo>
                <a:lnTo>
                  <a:pt x="1040690" y="38951"/>
                </a:lnTo>
                <a:close/>
              </a:path>
              <a:path w="1349375" h="321945">
                <a:moveTo>
                  <a:pt x="1228578" y="0"/>
                </a:moveTo>
                <a:lnTo>
                  <a:pt x="1171983" y="14240"/>
                </a:lnTo>
                <a:lnTo>
                  <a:pt x="1133921" y="52354"/>
                </a:lnTo>
                <a:lnTo>
                  <a:pt x="1113974" y="103190"/>
                </a:lnTo>
                <a:lnTo>
                  <a:pt x="1107534" y="159995"/>
                </a:lnTo>
                <a:lnTo>
                  <a:pt x="1109125" y="189123"/>
                </a:lnTo>
                <a:lnTo>
                  <a:pt x="1122200" y="242983"/>
                </a:lnTo>
                <a:lnTo>
                  <a:pt x="1150419" y="289245"/>
                </a:lnTo>
                <a:lnTo>
                  <a:pt x="1198180" y="316286"/>
                </a:lnTo>
                <a:lnTo>
                  <a:pt x="1228578" y="319990"/>
                </a:lnTo>
                <a:lnTo>
                  <a:pt x="1275541" y="310548"/>
                </a:lnTo>
                <a:lnTo>
                  <a:pt x="1309758" y="285263"/>
                </a:lnTo>
                <a:lnTo>
                  <a:pt x="1312393" y="281038"/>
                </a:lnTo>
                <a:lnTo>
                  <a:pt x="1228578" y="281038"/>
                </a:lnTo>
                <a:lnTo>
                  <a:pt x="1210044" y="278918"/>
                </a:lnTo>
                <a:lnTo>
                  <a:pt x="1169522" y="247112"/>
                </a:lnTo>
                <a:lnTo>
                  <a:pt x="1155020" y="208422"/>
                </a:lnTo>
                <a:lnTo>
                  <a:pt x="1150256" y="159995"/>
                </a:lnTo>
                <a:lnTo>
                  <a:pt x="1151440" y="134786"/>
                </a:lnTo>
                <a:lnTo>
                  <a:pt x="1161034" y="91437"/>
                </a:lnTo>
                <a:lnTo>
                  <a:pt x="1180517" y="58211"/>
                </a:lnTo>
                <a:lnTo>
                  <a:pt x="1228578" y="38951"/>
                </a:lnTo>
                <a:lnTo>
                  <a:pt x="1312393" y="38951"/>
                </a:lnTo>
                <a:lnTo>
                  <a:pt x="1309758" y="34726"/>
                </a:lnTo>
                <a:lnTo>
                  <a:pt x="1275541" y="9442"/>
                </a:lnTo>
                <a:lnTo>
                  <a:pt x="1228578" y="0"/>
                </a:lnTo>
                <a:close/>
              </a:path>
              <a:path w="1349375" h="321945">
                <a:moveTo>
                  <a:pt x="1312393" y="38951"/>
                </a:moveTo>
                <a:lnTo>
                  <a:pt x="1228578" y="38951"/>
                </a:lnTo>
                <a:lnTo>
                  <a:pt x="1247111" y="41078"/>
                </a:lnTo>
                <a:lnTo>
                  <a:pt x="1263132" y="47485"/>
                </a:lnTo>
                <a:lnTo>
                  <a:pt x="1296122" y="91437"/>
                </a:lnTo>
                <a:lnTo>
                  <a:pt x="1305716" y="134786"/>
                </a:lnTo>
                <a:lnTo>
                  <a:pt x="1306900" y="159995"/>
                </a:lnTo>
                <a:lnTo>
                  <a:pt x="1305716" y="185445"/>
                </a:lnTo>
                <a:lnTo>
                  <a:pt x="1296122" y="228965"/>
                </a:lnTo>
                <a:lnTo>
                  <a:pt x="1276639" y="261955"/>
                </a:lnTo>
                <a:lnTo>
                  <a:pt x="1228578" y="281038"/>
                </a:lnTo>
                <a:lnTo>
                  <a:pt x="1312393" y="281038"/>
                </a:lnTo>
                <a:lnTo>
                  <a:pt x="1332556" y="248701"/>
                </a:lnTo>
                <a:lnTo>
                  <a:pt x="1345262" y="205423"/>
                </a:lnTo>
                <a:lnTo>
                  <a:pt x="1349202" y="159995"/>
                </a:lnTo>
                <a:lnTo>
                  <a:pt x="1345262" y="114566"/>
                </a:lnTo>
                <a:lnTo>
                  <a:pt x="1332556" y="71289"/>
                </a:lnTo>
                <a:lnTo>
                  <a:pt x="1312393" y="38951"/>
                </a:lnTo>
                <a:close/>
              </a:path>
            </a:pathLst>
          </a:custGeom>
          <a:solidFill>
            <a:srgbClr val="000000"/>
          </a:solidFill>
        </p:spPr>
        <p:txBody>
          <a:bodyPr wrap="square" lIns="0" tIns="0" rIns="0" bIns="0" rtlCol="0"/>
          <a:lstStyle/>
          <a:p>
            <a:endParaRPr sz="641"/>
          </a:p>
        </p:txBody>
      </p:sp>
      <p:sp>
        <p:nvSpPr>
          <p:cNvPr id="27" name="object 27"/>
          <p:cNvSpPr/>
          <p:nvPr/>
        </p:nvSpPr>
        <p:spPr>
          <a:xfrm>
            <a:off x="2111642" y="4151609"/>
            <a:ext cx="561424" cy="110032"/>
          </a:xfrm>
          <a:custGeom>
            <a:avLst/>
            <a:gdLst/>
            <a:ahLst/>
            <a:cxnLst/>
            <a:rect l="l" t="t" r="r" b="b"/>
            <a:pathLst>
              <a:path w="1234439" h="241934">
                <a:moveTo>
                  <a:pt x="77589" y="5654"/>
                </a:moveTo>
                <a:lnTo>
                  <a:pt x="0" y="5654"/>
                </a:lnTo>
                <a:lnTo>
                  <a:pt x="0" y="237793"/>
                </a:lnTo>
                <a:lnTo>
                  <a:pt x="31412" y="237793"/>
                </a:lnTo>
                <a:lnTo>
                  <a:pt x="31412" y="148896"/>
                </a:lnTo>
                <a:lnTo>
                  <a:pt x="74762" y="148896"/>
                </a:lnTo>
                <a:lnTo>
                  <a:pt x="121365" y="137234"/>
                </a:lnTo>
                <a:lnTo>
                  <a:pt x="139296" y="119682"/>
                </a:lnTo>
                <a:lnTo>
                  <a:pt x="31412" y="119682"/>
                </a:lnTo>
                <a:lnTo>
                  <a:pt x="31412" y="35182"/>
                </a:lnTo>
                <a:lnTo>
                  <a:pt x="139717" y="35182"/>
                </a:lnTo>
                <a:lnTo>
                  <a:pt x="133503" y="27014"/>
                </a:lnTo>
                <a:lnTo>
                  <a:pt x="122779" y="17713"/>
                </a:lnTo>
                <a:lnTo>
                  <a:pt x="109905" y="11033"/>
                </a:lnTo>
                <a:lnTo>
                  <a:pt x="94851" y="7004"/>
                </a:lnTo>
                <a:lnTo>
                  <a:pt x="77589" y="5654"/>
                </a:lnTo>
                <a:close/>
              </a:path>
              <a:path w="1234439" h="241934">
                <a:moveTo>
                  <a:pt x="139717" y="35182"/>
                </a:moveTo>
                <a:lnTo>
                  <a:pt x="79474" y="35182"/>
                </a:lnTo>
                <a:lnTo>
                  <a:pt x="97266" y="38480"/>
                </a:lnTo>
                <a:lnTo>
                  <a:pt x="110376" y="47433"/>
                </a:lnTo>
                <a:lnTo>
                  <a:pt x="118479" y="60626"/>
                </a:lnTo>
                <a:lnTo>
                  <a:pt x="121252" y="76646"/>
                </a:lnTo>
                <a:lnTo>
                  <a:pt x="118327" y="93310"/>
                </a:lnTo>
                <a:lnTo>
                  <a:pt x="109630" y="106999"/>
                </a:lnTo>
                <a:lnTo>
                  <a:pt x="95278" y="116271"/>
                </a:lnTo>
                <a:lnTo>
                  <a:pt x="75390" y="119682"/>
                </a:lnTo>
                <a:lnTo>
                  <a:pt x="139296" y="119682"/>
                </a:lnTo>
                <a:lnTo>
                  <a:pt x="141401" y="117031"/>
                </a:lnTo>
                <a:lnTo>
                  <a:pt x="147678" y="104839"/>
                </a:lnTo>
                <a:lnTo>
                  <a:pt x="151423" y="91587"/>
                </a:lnTo>
                <a:lnTo>
                  <a:pt x="152665" y="77275"/>
                </a:lnTo>
                <a:lnTo>
                  <a:pt x="151482" y="63193"/>
                </a:lnTo>
                <a:lnTo>
                  <a:pt x="147914" y="50142"/>
                </a:lnTo>
                <a:lnTo>
                  <a:pt x="141931" y="38092"/>
                </a:lnTo>
                <a:lnTo>
                  <a:pt x="139717" y="35182"/>
                </a:lnTo>
                <a:close/>
              </a:path>
              <a:path w="1234439" h="241934">
                <a:moveTo>
                  <a:pt x="203679" y="69421"/>
                </a:moveTo>
                <a:lnTo>
                  <a:pt x="173523" y="69421"/>
                </a:lnTo>
                <a:lnTo>
                  <a:pt x="173523" y="169942"/>
                </a:lnTo>
                <a:lnTo>
                  <a:pt x="178627" y="199735"/>
                </a:lnTo>
                <a:lnTo>
                  <a:pt x="193155" y="222401"/>
                </a:lnTo>
                <a:lnTo>
                  <a:pt x="215930" y="236821"/>
                </a:lnTo>
                <a:lnTo>
                  <a:pt x="245772" y="241877"/>
                </a:lnTo>
                <a:lnTo>
                  <a:pt x="276011" y="236954"/>
                </a:lnTo>
                <a:lnTo>
                  <a:pt x="298741" y="222755"/>
                </a:lnTo>
                <a:lnTo>
                  <a:pt x="304329" y="213920"/>
                </a:lnTo>
                <a:lnTo>
                  <a:pt x="245772" y="213920"/>
                </a:lnTo>
                <a:lnTo>
                  <a:pt x="228063" y="210788"/>
                </a:lnTo>
                <a:lnTo>
                  <a:pt x="214830" y="201826"/>
                </a:lnTo>
                <a:lnTo>
                  <a:pt x="206545" y="187680"/>
                </a:lnTo>
                <a:lnTo>
                  <a:pt x="203679" y="169000"/>
                </a:lnTo>
                <a:lnTo>
                  <a:pt x="203679" y="69421"/>
                </a:lnTo>
                <a:close/>
              </a:path>
              <a:path w="1234439" h="241934">
                <a:moveTo>
                  <a:pt x="318021" y="69421"/>
                </a:moveTo>
                <a:lnTo>
                  <a:pt x="288179" y="69421"/>
                </a:lnTo>
                <a:lnTo>
                  <a:pt x="288179" y="169000"/>
                </a:lnTo>
                <a:lnTo>
                  <a:pt x="285307" y="187680"/>
                </a:lnTo>
                <a:lnTo>
                  <a:pt x="276988" y="201826"/>
                </a:lnTo>
                <a:lnTo>
                  <a:pt x="263662" y="210788"/>
                </a:lnTo>
                <a:lnTo>
                  <a:pt x="245772" y="213920"/>
                </a:lnTo>
                <a:lnTo>
                  <a:pt x="304329" y="213920"/>
                </a:lnTo>
                <a:lnTo>
                  <a:pt x="313049" y="200132"/>
                </a:lnTo>
                <a:lnTo>
                  <a:pt x="318021" y="169942"/>
                </a:lnTo>
                <a:lnTo>
                  <a:pt x="318021" y="69421"/>
                </a:lnTo>
                <a:close/>
              </a:path>
              <a:path w="1234439" h="241934">
                <a:moveTo>
                  <a:pt x="435243" y="213291"/>
                </a:moveTo>
                <a:lnTo>
                  <a:pt x="383273" y="213291"/>
                </a:lnTo>
                <a:lnTo>
                  <a:pt x="395460" y="225842"/>
                </a:lnTo>
                <a:lnTo>
                  <a:pt x="409385" y="234770"/>
                </a:lnTo>
                <a:lnTo>
                  <a:pt x="425018" y="240105"/>
                </a:lnTo>
                <a:lnTo>
                  <a:pt x="442329" y="241877"/>
                </a:lnTo>
                <a:lnTo>
                  <a:pt x="459655" y="240287"/>
                </a:lnTo>
                <a:lnTo>
                  <a:pt x="475391" y="235516"/>
                </a:lnTo>
                <a:lnTo>
                  <a:pt x="489595" y="227565"/>
                </a:lnTo>
                <a:lnTo>
                  <a:pt x="502327" y="216433"/>
                </a:lnTo>
                <a:lnTo>
                  <a:pt x="504515" y="213606"/>
                </a:lnTo>
                <a:lnTo>
                  <a:pt x="438874" y="213606"/>
                </a:lnTo>
                <a:lnTo>
                  <a:pt x="435243" y="213291"/>
                </a:lnTo>
                <a:close/>
              </a:path>
              <a:path w="1234439" h="241934">
                <a:moveTo>
                  <a:pt x="383273" y="0"/>
                </a:moveTo>
                <a:lnTo>
                  <a:pt x="353117" y="0"/>
                </a:lnTo>
                <a:lnTo>
                  <a:pt x="353117" y="237793"/>
                </a:lnTo>
                <a:lnTo>
                  <a:pt x="383273" y="237793"/>
                </a:lnTo>
                <a:lnTo>
                  <a:pt x="383273" y="213291"/>
                </a:lnTo>
                <a:lnTo>
                  <a:pt x="435243" y="213291"/>
                </a:lnTo>
                <a:lnTo>
                  <a:pt x="397409" y="196329"/>
                </a:lnTo>
                <a:lnTo>
                  <a:pt x="382041" y="153607"/>
                </a:lnTo>
                <a:lnTo>
                  <a:pt x="382017" y="153293"/>
                </a:lnTo>
                <a:lnTo>
                  <a:pt x="382964" y="141278"/>
                </a:lnTo>
                <a:lnTo>
                  <a:pt x="405831" y="103283"/>
                </a:lnTo>
                <a:lnTo>
                  <a:pt x="425908" y="94866"/>
                </a:lnTo>
                <a:lnTo>
                  <a:pt x="383273" y="94866"/>
                </a:lnTo>
                <a:lnTo>
                  <a:pt x="383273" y="0"/>
                </a:lnTo>
                <a:close/>
              </a:path>
              <a:path w="1234439" h="241934">
                <a:moveTo>
                  <a:pt x="504298" y="93609"/>
                </a:moveTo>
                <a:lnTo>
                  <a:pt x="438874" y="93609"/>
                </a:lnTo>
                <a:lnTo>
                  <a:pt x="451002" y="94674"/>
                </a:lnTo>
                <a:lnTo>
                  <a:pt x="461923" y="97889"/>
                </a:lnTo>
                <a:lnTo>
                  <a:pt x="492040" y="130205"/>
                </a:lnTo>
                <a:lnTo>
                  <a:pt x="496045" y="153293"/>
                </a:lnTo>
                <a:lnTo>
                  <a:pt x="495043" y="165539"/>
                </a:lnTo>
                <a:lnTo>
                  <a:pt x="471607" y="203931"/>
                </a:lnTo>
                <a:lnTo>
                  <a:pt x="438874" y="213606"/>
                </a:lnTo>
                <a:lnTo>
                  <a:pt x="504515" y="213606"/>
                </a:lnTo>
                <a:lnTo>
                  <a:pt x="512865" y="202817"/>
                </a:lnTo>
                <a:lnTo>
                  <a:pt x="520429" y="187847"/>
                </a:lnTo>
                <a:lnTo>
                  <a:pt x="524988" y="171464"/>
                </a:lnTo>
                <a:lnTo>
                  <a:pt x="526515" y="153607"/>
                </a:lnTo>
                <a:lnTo>
                  <a:pt x="524988" y="135756"/>
                </a:lnTo>
                <a:lnTo>
                  <a:pt x="520429" y="119407"/>
                </a:lnTo>
                <a:lnTo>
                  <a:pt x="512865" y="104530"/>
                </a:lnTo>
                <a:lnTo>
                  <a:pt x="504298" y="93609"/>
                </a:lnTo>
                <a:close/>
              </a:path>
              <a:path w="1234439" h="241934">
                <a:moveTo>
                  <a:pt x="442643" y="65338"/>
                </a:moveTo>
                <a:lnTo>
                  <a:pt x="425327" y="67169"/>
                </a:lnTo>
                <a:lnTo>
                  <a:pt x="409660" y="72681"/>
                </a:lnTo>
                <a:lnTo>
                  <a:pt x="395642" y="81903"/>
                </a:lnTo>
                <a:lnTo>
                  <a:pt x="383273" y="94866"/>
                </a:lnTo>
                <a:lnTo>
                  <a:pt x="425908" y="94866"/>
                </a:lnTo>
                <a:lnTo>
                  <a:pt x="426564" y="94674"/>
                </a:lnTo>
                <a:lnTo>
                  <a:pt x="438874" y="93609"/>
                </a:lnTo>
                <a:lnTo>
                  <a:pt x="504298" y="93609"/>
                </a:lnTo>
                <a:lnTo>
                  <a:pt x="502327" y="91096"/>
                </a:lnTo>
                <a:lnTo>
                  <a:pt x="489600" y="79783"/>
                </a:lnTo>
                <a:lnTo>
                  <a:pt x="475430" y="71738"/>
                </a:lnTo>
                <a:lnTo>
                  <a:pt x="459788" y="66933"/>
                </a:lnTo>
                <a:lnTo>
                  <a:pt x="442643" y="65338"/>
                </a:lnTo>
                <a:close/>
              </a:path>
              <a:path w="1234439" h="241934">
                <a:moveTo>
                  <a:pt x="635646" y="213291"/>
                </a:moveTo>
                <a:lnTo>
                  <a:pt x="583676" y="213291"/>
                </a:lnTo>
                <a:lnTo>
                  <a:pt x="595863" y="225842"/>
                </a:lnTo>
                <a:lnTo>
                  <a:pt x="609788" y="234770"/>
                </a:lnTo>
                <a:lnTo>
                  <a:pt x="625421" y="240105"/>
                </a:lnTo>
                <a:lnTo>
                  <a:pt x="642732" y="241877"/>
                </a:lnTo>
                <a:lnTo>
                  <a:pt x="660058" y="240287"/>
                </a:lnTo>
                <a:lnTo>
                  <a:pt x="675794" y="235516"/>
                </a:lnTo>
                <a:lnTo>
                  <a:pt x="689998" y="227565"/>
                </a:lnTo>
                <a:lnTo>
                  <a:pt x="702730" y="216433"/>
                </a:lnTo>
                <a:lnTo>
                  <a:pt x="704918" y="213606"/>
                </a:lnTo>
                <a:lnTo>
                  <a:pt x="639276" y="213606"/>
                </a:lnTo>
                <a:lnTo>
                  <a:pt x="635646" y="213291"/>
                </a:lnTo>
                <a:close/>
              </a:path>
              <a:path w="1234439" h="241934">
                <a:moveTo>
                  <a:pt x="583676" y="0"/>
                </a:moveTo>
                <a:lnTo>
                  <a:pt x="553520" y="0"/>
                </a:lnTo>
                <a:lnTo>
                  <a:pt x="553520" y="237793"/>
                </a:lnTo>
                <a:lnTo>
                  <a:pt x="583676" y="237793"/>
                </a:lnTo>
                <a:lnTo>
                  <a:pt x="583676" y="213291"/>
                </a:lnTo>
                <a:lnTo>
                  <a:pt x="635646" y="213291"/>
                </a:lnTo>
                <a:lnTo>
                  <a:pt x="597812" y="196329"/>
                </a:lnTo>
                <a:lnTo>
                  <a:pt x="582444" y="153607"/>
                </a:lnTo>
                <a:lnTo>
                  <a:pt x="582420" y="153293"/>
                </a:lnTo>
                <a:lnTo>
                  <a:pt x="583367" y="141278"/>
                </a:lnTo>
                <a:lnTo>
                  <a:pt x="606234" y="103283"/>
                </a:lnTo>
                <a:lnTo>
                  <a:pt x="626311" y="94866"/>
                </a:lnTo>
                <a:lnTo>
                  <a:pt x="583676" y="94866"/>
                </a:lnTo>
                <a:lnTo>
                  <a:pt x="583676" y="0"/>
                </a:lnTo>
                <a:close/>
              </a:path>
              <a:path w="1234439" h="241934">
                <a:moveTo>
                  <a:pt x="704701" y="93609"/>
                </a:moveTo>
                <a:lnTo>
                  <a:pt x="639276" y="93609"/>
                </a:lnTo>
                <a:lnTo>
                  <a:pt x="651405" y="94674"/>
                </a:lnTo>
                <a:lnTo>
                  <a:pt x="662326" y="97889"/>
                </a:lnTo>
                <a:lnTo>
                  <a:pt x="692442" y="130205"/>
                </a:lnTo>
                <a:lnTo>
                  <a:pt x="696448" y="153293"/>
                </a:lnTo>
                <a:lnTo>
                  <a:pt x="695446" y="165539"/>
                </a:lnTo>
                <a:lnTo>
                  <a:pt x="672009" y="203931"/>
                </a:lnTo>
                <a:lnTo>
                  <a:pt x="639276" y="213606"/>
                </a:lnTo>
                <a:lnTo>
                  <a:pt x="704918" y="213606"/>
                </a:lnTo>
                <a:lnTo>
                  <a:pt x="713268" y="202817"/>
                </a:lnTo>
                <a:lnTo>
                  <a:pt x="720832" y="187847"/>
                </a:lnTo>
                <a:lnTo>
                  <a:pt x="725391" y="171464"/>
                </a:lnTo>
                <a:lnTo>
                  <a:pt x="726918" y="153607"/>
                </a:lnTo>
                <a:lnTo>
                  <a:pt x="725391" y="135756"/>
                </a:lnTo>
                <a:lnTo>
                  <a:pt x="720832" y="119407"/>
                </a:lnTo>
                <a:lnTo>
                  <a:pt x="713268" y="104530"/>
                </a:lnTo>
                <a:lnTo>
                  <a:pt x="704701" y="93609"/>
                </a:lnTo>
                <a:close/>
              </a:path>
              <a:path w="1234439" h="241934">
                <a:moveTo>
                  <a:pt x="643046" y="65338"/>
                </a:moveTo>
                <a:lnTo>
                  <a:pt x="625730" y="67169"/>
                </a:lnTo>
                <a:lnTo>
                  <a:pt x="610063" y="72681"/>
                </a:lnTo>
                <a:lnTo>
                  <a:pt x="596045" y="81903"/>
                </a:lnTo>
                <a:lnTo>
                  <a:pt x="583676" y="94866"/>
                </a:lnTo>
                <a:lnTo>
                  <a:pt x="626311" y="94866"/>
                </a:lnTo>
                <a:lnTo>
                  <a:pt x="626967" y="94674"/>
                </a:lnTo>
                <a:lnTo>
                  <a:pt x="639276" y="93609"/>
                </a:lnTo>
                <a:lnTo>
                  <a:pt x="704701" y="93609"/>
                </a:lnTo>
                <a:lnTo>
                  <a:pt x="702730" y="91096"/>
                </a:lnTo>
                <a:lnTo>
                  <a:pt x="690003" y="79783"/>
                </a:lnTo>
                <a:lnTo>
                  <a:pt x="675833" y="71738"/>
                </a:lnTo>
                <a:lnTo>
                  <a:pt x="660190" y="66933"/>
                </a:lnTo>
                <a:lnTo>
                  <a:pt x="643046" y="65338"/>
                </a:lnTo>
                <a:close/>
              </a:path>
              <a:path w="1234439" h="241934">
                <a:moveTo>
                  <a:pt x="784079" y="0"/>
                </a:moveTo>
                <a:lnTo>
                  <a:pt x="753923" y="0"/>
                </a:lnTo>
                <a:lnTo>
                  <a:pt x="753923" y="237793"/>
                </a:lnTo>
                <a:lnTo>
                  <a:pt x="784079" y="237793"/>
                </a:lnTo>
                <a:lnTo>
                  <a:pt x="784079" y="0"/>
                </a:lnTo>
                <a:close/>
              </a:path>
              <a:path w="1234439" h="241934">
                <a:moveTo>
                  <a:pt x="837203" y="2827"/>
                </a:moveTo>
                <a:lnTo>
                  <a:pt x="827974" y="4481"/>
                </a:lnTo>
                <a:lnTo>
                  <a:pt x="828325" y="4481"/>
                </a:lnTo>
                <a:lnTo>
                  <a:pt x="821497" y="8756"/>
                </a:lnTo>
                <a:lnTo>
                  <a:pt x="816883" y="15416"/>
                </a:lnTo>
                <a:lnTo>
                  <a:pt x="815214" y="23873"/>
                </a:lnTo>
                <a:lnTo>
                  <a:pt x="816883" y="32561"/>
                </a:lnTo>
                <a:lnTo>
                  <a:pt x="821497" y="39422"/>
                </a:lnTo>
                <a:lnTo>
                  <a:pt x="828467" y="43928"/>
                </a:lnTo>
                <a:lnTo>
                  <a:pt x="837203" y="45548"/>
                </a:lnTo>
                <a:lnTo>
                  <a:pt x="845444" y="43928"/>
                </a:lnTo>
                <a:lnTo>
                  <a:pt x="852242" y="39422"/>
                </a:lnTo>
                <a:lnTo>
                  <a:pt x="856861" y="32561"/>
                </a:lnTo>
                <a:lnTo>
                  <a:pt x="858564" y="23873"/>
                </a:lnTo>
                <a:lnTo>
                  <a:pt x="856861" y="15681"/>
                </a:lnTo>
                <a:lnTo>
                  <a:pt x="852242" y="8991"/>
                </a:lnTo>
                <a:lnTo>
                  <a:pt x="845444" y="4481"/>
                </a:lnTo>
                <a:lnTo>
                  <a:pt x="837203" y="2827"/>
                </a:lnTo>
                <a:close/>
              </a:path>
              <a:path w="1234439" h="241934">
                <a:moveTo>
                  <a:pt x="851653" y="69421"/>
                </a:moveTo>
                <a:lnTo>
                  <a:pt x="821497" y="69421"/>
                </a:lnTo>
                <a:lnTo>
                  <a:pt x="821497" y="237793"/>
                </a:lnTo>
                <a:lnTo>
                  <a:pt x="851653" y="237793"/>
                </a:lnTo>
                <a:lnTo>
                  <a:pt x="851653" y="69421"/>
                </a:lnTo>
                <a:close/>
              </a:path>
              <a:path w="1234439" h="241934">
                <a:moveTo>
                  <a:pt x="969173" y="65338"/>
                </a:moveTo>
                <a:lnTo>
                  <a:pt x="917445" y="79253"/>
                </a:lnTo>
                <a:lnTo>
                  <a:pt x="885027" y="118464"/>
                </a:lnTo>
                <a:lnTo>
                  <a:pt x="878705" y="153607"/>
                </a:lnTo>
                <a:lnTo>
                  <a:pt x="880241" y="171866"/>
                </a:lnTo>
                <a:lnTo>
                  <a:pt x="903521" y="216747"/>
                </a:lnTo>
                <a:lnTo>
                  <a:pt x="948932" y="240027"/>
                </a:lnTo>
                <a:lnTo>
                  <a:pt x="967603" y="241563"/>
                </a:lnTo>
                <a:lnTo>
                  <a:pt x="979804" y="240802"/>
                </a:lnTo>
                <a:lnTo>
                  <a:pt x="1023365" y="223216"/>
                </a:lnTo>
                <a:lnTo>
                  <a:pt x="1033496" y="213920"/>
                </a:lnTo>
                <a:lnTo>
                  <a:pt x="967603" y="213920"/>
                </a:lnTo>
                <a:lnTo>
                  <a:pt x="955597" y="212855"/>
                </a:lnTo>
                <a:lnTo>
                  <a:pt x="918584" y="187445"/>
                </a:lnTo>
                <a:lnTo>
                  <a:pt x="909175" y="153607"/>
                </a:lnTo>
                <a:lnTo>
                  <a:pt x="910235" y="141180"/>
                </a:lnTo>
                <a:lnTo>
                  <a:pt x="935336" y="102655"/>
                </a:lnTo>
                <a:lnTo>
                  <a:pt x="969173" y="92981"/>
                </a:lnTo>
                <a:lnTo>
                  <a:pt x="1034047" y="92981"/>
                </a:lnTo>
                <a:lnTo>
                  <a:pt x="1032784" y="91180"/>
                </a:lnTo>
                <a:lnTo>
                  <a:pt x="1014879" y="77314"/>
                </a:lnTo>
                <a:lnTo>
                  <a:pt x="993204" y="68455"/>
                </a:lnTo>
                <a:lnTo>
                  <a:pt x="969173" y="65338"/>
                </a:lnTo>
                <a:close/>
              </a:path>
              <a:path w="1234439" h="241934">
                <a:moveTo>
                  <a:pt x="1019748" y="183764"/>
                </a:moveTo>
                <a:lnTo>
                  <a:pt x="1010451" y="195897"/>
                </a:lnTo>
                <a:lnTo>
                  <a:pt x="997916" y="205438"/>
                </a:lnTo>
                <a:lnTo>
                  <a:pt x="983260" y="211682"/>
                </a:lnTo>
                <a:lnTo>
                  <a:pt x="967603" y="213920"/>
                </a:lnTo>
                <a:lnTo>
                  <a:pt x="1033496" y="213920"/>
                </a:lnTo>
                <a:lnTo>
                  <a:pt x="1039042" y="207451"/>
                </a:lnTo>
                <a:lnTo>
                  <a:pt x="1044878" y="198213"/>
                </a:lnTo>
                <a:lnTo>
                  <a:pt x="1019748" y="183764"/>
                </a:lnTo>
                <a:close/>
              </a:path>
              <a:path w="1234439" h="241934">
                <a:moveTo>
                  <a:pt x="1034047" y="92981"/>
                </a:moveTo>
                <a:lnTo>
                  <a:pt x="969173" y="92981"/>
                </a:lnTo>
                <a:lnTo>
                  <a:pt x="984644" y="95141"/>
                </a:lnTo>
                <a:lnTo>
                  <a:pt x="998701" y="101305"/>
                </a:lnTo>
                <a:lnTo>
                  <a:pt x="1010873" y="111004"/>
                </a:lnTo>
                <a:lnTo>
                  <a:pt x="1020690" y="123765"/>
                </a:lnTo>
                <a:lnTo>
                  <a:pt x="1045506" y="109316"/>
                </a:lnTo>
                <a:lnTo>
                  <a:pt x="1034047" y="92981"/>
                </a:lnTo>
                <a:close/>
              </a:path>
              <a:path w="1234439" h="241934">
                <a:moveTo>
                  <a:pt x="1145911" y="65024"/>
                </a:moveTo>
                <a:lnTo>
                  <a:pt x="1095509" y="79469"/>
                </a:lnTo>
                <a:lnTo>
                  <a:pt x="1063492" y="119093"/>
                </a:lnTo>
                <a:lnTo>
                  <a:pt x="1057327" y="153293"/>
                </a:lnTo>
                <a:lnTo>
                  <a:pt x="1058864" y="171198"/>
                </a:lnTo>
                <a:lnTo>
                  <a:pt x="1082143" y="216433"/>
                </a:lnTo>
                <a:lnTo>
                  <a:pt x="1127422" y="240287"/>
                </a:lnTo>
                <a:lnTo>
                  <a:pt x="1145911" y="241877"/>
                </a:lnTo>
                <a:lnTo>
                  <a:pt x="1164170" y="240287"/>
                </a:lnTo>
                <a:lnTo>
                  <a:pt x="1180779" y="235516"/>
                </a:lnTo>
                <a:lnTo>
                  <a:pt x="1195739" y="227565"/>
                </a:lnTo>
                <a:lnTo>
                  <a:pt x="1209051" y="216433"/>
                </a:lnTo>
                <a:lnTo>
                  <a:pt x="1210813" y="214234"/>
                </a:lnTo>
                <a:lnTo>
                  <a:pt x="1145911" y="214234"/>
                </a:lnTo>
                <a:lnTo>
                  <a:pt x="1134313" y="213115"/>
                </a:lnTo>
                <a:lnTo>
                  <a:pt x="1097339" y="186910"/>
                </a:lnTo>
                <a:lnTo>
                  <a:pt x="1087798" y="153293"/>
                </a:lnTo>
                <a:lnTo>
                  <a:pt x="1088858" y="141278"/>
                </a:lnTo>
                <a:lnTo>
                  <a:pt x="1113708" y="103053"/>
                </a:lnTo>
                <a:lnTo>
                  <a:pt x="1145911" y="92981"/>
                </a:lnTo>
                <a:lnTo>
                  <a:pt x="1210820" y="92981"/>
                </a:lnTo>
                <a:lnTo>
                  <a:pt x="1209051" y="90782"/>
                </a:lnTo>
                <a:lnTo>
                  <a:pt x="1195739" y="79469"/>
                </a:lnTo>
                <a:lnTo>
                  <a:pt x="1180779" y="71424"/>
                </a:lnTo>
                <a:lnTo>
                  <a:pt x="1164170" y="66619"/>
                </a:lnTo>
                <a:lnTo>
                  <a:pt x="1145911" y="65024"/>
                </a:lnTo>
                <a:close/>
              </a:path>
              <a:path w="1234439" h="241934">
                <a:moveTo>
                  <a:pt x="1210820" y="92981"/>
                </a:moveTo>
                <a:lnTo>
                  <a:pt x="1145911" y="92981"/>
                </a:lnTo>
                <a:lnTo>
                  <a:pt x="1157509" y="94100"/>
                </a:lnTo>
                <a:lnTo>
                  <a:pt x="1168253" y="97457"/>
                </a:lnTo>
                <a:lnTo>
                  <a:pt x="1199784" y="130205"/>
                </a:lnTo>
                <a:lnTo>
                  <a:pt x="1204024" y="153293"/>
                </a:lnTo>
                <a:lnTo>
                  <a:pt x="1202964" y="165363"/>
                </a:lnTo>
                <a:lnTo>
                  <a:pt x="1178114" y="204162"/>
                </a:lnTo>
                <a:lnTo>
                  <a:pt x="1145911" y="214234"/>
                </a:lnTo>
                <a:lnTo>
                  <a:pt x="1210813" y="214234"/>
                </a:lnTo>
                <a:lnTo>
                  <a:pt x="1220001" y="202768"/>
                </a:lnTo>
                <a:lnTo>
                  <a:pt x="1227859" y="187690"/>
                </a:lnTo>
                <a:lnTo>
                  <a:pt x="1232595" y="171198"/>
                </a:lnTo>
                <a:lnTo>
                  <a:pt x="1234181" y="153293"/>
                </a:lnTo>
                <a:lnTo>
                  <a:pt x="1232595" y="135619"/>
                </a:lnTo>
                <a:lnTo>
                  <a:pt x="1227859" y="119328"/>
                </a:lnTo>
                <a:lnTo>
                  <a:pt x="1220001" y="104393"/>
                </a:lnTo>
                <a:lnTo>
                  <a:pt x="1210820" y="92981"/>
                </a:lnTo>
                <a:close/>
              </a:path>
            </a:pathLst>
          </a:custGeom>
          <a:solidFill>
            <a:srgbClr val="000000"/>
          </a:solidFill>
        </p:spPr>
        <p:txBody>
          <a:bodyPr wrap="square" lIns="0" tIns="0" rIns="0" bIns="0" rtlCol="0"/>
          <a:lstStyle/>
          <a:p>
            <a:endParaRPr sz="641"/>
          </a:p>
        </p:txBody>
      </p:sp>
      <p:sp>
        <p:nvSpPr>
          <p:cNvPr id="28" name="object 28"/>
          <p:cNvSpPr/>
          <p:nvPr/>
        </p:nvSpPr>
        <p:spPr>
          <a:xfrm>
            <a:off x="2196001" y="4297188"/>
            <a:ext cx="385257" cy="93859"/>
          </a:xfrm>
          <a:custGeom>
            <a:avLst/>
            <a:gdLst/>
            <a:ahLst/>
            <a:cxnLst/>
            <a:rect l="l" t="t" r="r" b="b"/>
            <a:pathLst>
              <a:path w="847089" h="206375">
                <a:moveTo>
                  <a:pt x="56123" y="43558"/>
                </a:moveTo>
                <a:lnTo>
                  <a:pt x="15915" y="60102"/>
                </a:lnTo>
                <a:lnTo>
                  <a:pt x="0" y="101567"/>
                </a:lnTo>
                <a:lnTo>
                  <a:pt x="984" y="113746"/>
                </a:lnTo>
                <a:lnTo>
                  <a:pt x="24436" y="151621"/>
                </a:lnTo>
                <a:lnTo>
                  <a:pt x="56123" y="161251"/>
                </a:lnTo>
                <a:lnTo>
                  <a:pt x="66681" y="160188"/>
                </a:lnTo>
                <a:lnTo>
                  <a:pt x="67453" y="160188"/>
                </a:lnTo>
                <a:lnTo>
                  <a:pt x="78269" y="156565"/>
                </a:lnTo>
                <a:lnTo>
                  <a:pt x="87575" y="150738"/>
                </a:lnTo>
                <a:lnTo>
                  <a:pt x="95494" y="142822"/>
                </a:lnTo>
                <a:lnTo>
                  <a:pt x="58427" y="142822"/>
                </a:lnTo>
                <a:lnTo>
                  <a:pt x="50221" y="142080"/>
                </a:lnTo>
                <a:lnTo>
                  <a:pt x="20977" y="110569"/>
                </a:lnTo>
                <a:lnTo>
                  <a:pt x="20313" y="102405"/>
                </a:lnTo>
                <a:lnTo>
                  <a:pt x="20977" y="94241"/>
                </a:lnTo>
                <a:lnTo>
                  <a:pt x="50221" y="62730"/>
                </a:lnTo>
                <a:lnTo>
                  <a:pt x="58427" y="61987"/>
                </a:lnTo>
                <a:lnTo>
                  <a:pt x="95075" y="61987"/>
                </a:lnTo>
                <a:lnTo>
                  <a:pt x="87340" y="54249"/>
                </a:lnTo>
                <a:lnTo>
                  <a:pt x="77955" y="48296"/>
                </a:lnTo>
                <a:lnTo>
                  <a:pt x="67550" y="44740"/>
                </a:lnTo>
                <a:lnTo>
                  <a:pt x="56123" y="43558"/>
                </a:lnTo>
                <a:close/>
              </a:path>
              <a:path w="847089" h="206375">
                <a:moveTo>
                  <a:pt x="114970" y="142613"/>
                </a:moveTo>
                <a:lnTo>
                  <a:pt x="95703" y="142613"/>
                </a:lnTo>
                <a:lnTo>
                  <a:pt x="95703" y="158529"/>
                </a:lnTo>
                <a:lnTo>
                  <a:pt x="114970" y="158529"/>
                </a:lnTo>
                <a:lnTo>
                  <a:pt x="114970" y="142613"/>
                </a:lnTo>
                <a:close/>
              </a:path>
              <a:path w="847089" h="206375">
                <a:moveTo>
                  <a:pt x="95075" y="61987"/>
                </a:moveTo>
                <a:lnTo>
                  <a:pt x="58427" y="61987"/>
                </a:lnTo>
                <a:lnTo>
                  <a:pt x="66637" y="62730"/>
                </a:lnTo>
                <a:lnTo>
                  <a:pt x="74002" y="64945"/>
                </a:lnTo>
                <a:lnTo>
                  <a:pt x="96908" y="101567"/>
                </a:lnTo>
                <a:lnTo>
                  <a:pt x="96943" y="102405"/>
                </a:lnTo>
                <a:lnTo>
                  <a:pt x="96269" y="110569"/>
                </a:lnTo>
                <a:lnTo>
                  <a:pt x="66637" y="142080"/>
                </a:lnTo>
                <a:lnTo>
                  <a:pt x="58427" y="142822"/>
                </a:lnTo>
                <a:lnTo>
                  <a:pt x="95494" y="142822"/>
                </a:lnTo>
                <a:lnTo>
                  <a:pt x="95703" y="142613"/>
                </a:lnTo>
                <a:lnTo>
                  <a:pt x="114970" y="142613"/>
                </a:lnTo>
                <a:lnTo>
                  <a:pt x="114970" y="62730"/>
                </a:lnTo>
                <a:lnTo>
                  <a:pt x="95818" y="62730"/>
                </a:lnTo>
                <a:lnTo>
                  <a:pt x="95075" y="61987"/>
                </a:lnTo>
                <a:close/>
              </a:path>
              <a:path w="847089" h="206375">
                <a:moveTo>
                  <a:pt x="114970" y="46281"/>
                </a:moveTo>
                <a:lnTo>
                  <a:pt x="95703" y="46281"/>
                </a:lnTo>
                <a:lnTo>
                  <a:pt x="95703" y="62730"/>
                </a:lnTo>
                <a:lnTo>
                  <a:pt x="114970" y="62730"/>
                </a:lnTo>
                <a:lnTo>
                  <a:pt x="114970" y="46281"/>
                </a:lnTo>
                <a:close/>
              </a:path>
              <a:path w="847089" h="206375">
                <a:moveTo>
                  <a:pt x="160003" y="0"/>
                </a:moveTo>
                <a:lnTo>
                  <a:pt x="139899" y="0"/>
                </a:lnTo>
                <a:lnTo>
                  <a:pt x="139899" y="158529"/>
                </a:lnTo>
                <a:lnTo>
                  <a:pt x="160003" y="158529"/>
                </a:lnTo>
                <a:lnTo>
                  <a:pt x="160003" y="0"/>
                </a:lnTo>
                <a:close/>
              </a:path>
              <a:path w="847089" h="206375">
                <a:moveTo>
                  <a:pt x="238783" y="174444"/>
                </a:moveTo>
                <a:lnTo>
                  <a:pt x="229483" y="190151"/>
                </a:lnTo>
                <a:lnTo>
                  <a:pt x="229359" y="190360"/>
                </a:lnTo>
                <a:lnTo>
                  <a:pt x="240825" y="197353"/>
                </a:lnTo>
                <a:lnTo>
                  <a:pt x="252919" y="202323"/>
                </a:lnTo>
                <a:lnTo>
                  <a:pt x="265641" y="205291"/>
                </a:lnTo>
                <a:lnTo>
                  <a:pt x="278991" y="206276"/>
                </a:lnTo>
                <a:lnTo>
                  <a:pt x="291567" y="205291"/>
                </a:lnTo>
                <a:lnTo>
                  <a:pt x="291860" y="205291"/>
                </a:lnTo>
                <a:lnTo>
                  <a:pt x="303223" y="202323"/>
                </a:lnTo>
                <a:lnTo>
                  <a:pt x="303411" y="202323"/>
                </a:lnTo>
                <a:lnTo>
                  <a:pt x="313889" y="197176"/>
                </a:lnTo>
                <a:lnTo>
                  <a:pt x="322760" y="190151"/>
                </a:lnTo>
                <a:lnTo>
                  <a:pt x="324483" y="188057"/>
                </a:lnTo>
                <a:lnTo>
                  <a:pt x="278782" y="188057"/>
                </a:lnTo>
                <a:lnTo>
                  <a:pt x="268144" y="187196"/>
                </a:lnTo>
                <a:lnTo>
                  <a:pt x="257919" y="184627"/>
                </a:lnTo>
                <a:lnTo>
                  <a:pt x="248125" y="180370"/>
                </a:lnTo>
                <a:lnTo>
                  <a:pt x="238783" y="174444"/>
                </a:lnTo>
                <a:close/>
              </a:path>
              <a:path w="847089" h="206375">
                <a:moveTo>
                  <a:pt x="339094" y="141147"/>
                </a:moveTo>
                <a:lnTo>
                  <a:pt x="319200" y="141147"/>
                </a:lnTo>
                <a:lnTo>
                  <a:pt x="319200" y="150361"/>
                </a:lnTo>
                <a:lnTo>
                  <a:pt x="318578" y="157714"/>
                </a:lnTo>
                <a:lnTo>
                  <a:pt x="287577" y="187389"/>
                </a:lnTo>
                <a:lnTo>
                  <a:pt x="278782" y="188057"/>
                </a:lnTo>
                <a:lnTo>
                  <a:pt x="324483" y="188057"/>
                </a:lnTo>
                <a:lnTo>
                  <a:pt x="329906" y="181467"/>
                </a:lnTo>
                <a:lnTo>
                  <a:pt x="335011" y="171408"/>
                </a:lnTo>
                <a:lnTo>
                  <a:pt x="338073" y="159936"/>
                </a:lnTo>
                <a:lnTo>
                  <a:pt x="339094" y="147011"/>
                </a:lnTo>
                <a:lnTo>
                  <a:pt x="339094" y="141147"/>
                </a:lnTo>
                <a:close/>
              </a:path>
              <a:path w="847089" h="206375">
                <a:moveTo>
                  <a:pt x="280876" y="43558"/>
                </a:moveTo>
                <a:lnTo>
                  <a:pt x="268436" y="44655"/>
                </a:lnTo>
                <a:lnTo>
                  <a:pt x="269004" y="44655"/>
                </a:lnTo>
                <a:lnTo>
                  <a:pt x="258573" y="47668"/>
                </a:lnTo>
                <a:lnTo>
                  <a:pt x="227605" y="78479"/>
                </a:lnTo>
                <a:lnTo>
                  <a:pt x="223496" y="100939"/>
                </a:lnTo>
                <a:lnTo>
                  <a:pt x="224513" y="112804"/>
                </a:lnTo>
                <a:lnTo>
                  <a:pt x="227498" y="123412"/>
                </a:lnTo>
                <a:lnTo>
                  <a:pt x="227553" y="123608"/>
                </a:lnTo>
                <a:lnTo>
                  <a:pt x="257683" y="154628"/>
                </a:lnTo>
                <a:lnTo>
                  <a:pt x="279829" y="158738"/>
                </a:lnTo>
                <a:lnTo>
                  <a:pt x="290580" y="157714"/>
                </a:lnTo>
                <a:lnTo>
                  <a:pt x="291132" y="157714"/>
                </a:lnTo>
                <a:lnTo>
                  <a:pt x="301792" y="154340"/>
                </a:lnTo>
                <a:lnTo>
                  <a:pt x="311075" y="148843"/>
                </a:lnTo>
                <a:lnTo>
                  <a:pt x="319200" y="141147"/>
                </a:lnTo>
                <a:lnTo>
                  <a:pt x="339094" y="141147"/>
                </a:lnTo>
                <a:lnTo>
                  <a:pt x="339094" y="140728"/>
                </a:lnTo>
                <a:lnTo>
                  <a:pt x="282133" y="140728"/>
                </a:lnTo>
                <a:lnTo>
                  <a:pt x="274194" y="140021"/>
                </a:lnTo>
                <a:lnTo>
                  <a:pt x="244480" y="109276"/>
                </a:lnTo>
                <a:lnTo>
                  <a:pt x="243809" y="101148"/>
                </a:lnTo>
                <a:lnTo>
                  <a:pt x="244480" y="93024"/>
                </a:lnTo>
                <a:lnTo>
                  <a:pt x="274194" y="62485"/>
                </a:lnTo>
                <a:lnTo>
                  <a:pt x="282133" y="61778"/>
                </a:lnTo>
                <a:lnTo>
                  <a:pt x="339094" y="61778"/>
                </a:lnTo>
                <a:lnTo>
                  <a:pt x="339094" y="60940"/>
                </a:lnTo>
                <a:lnTo>
                  <a:pt x="319200" y="60940"/>
                </a:lnTo>
                <a:lnTo>
                  <a:pt x="311150" y="53365"/>
                </a:lnTo>
                <a:lnTo>
                  <a:pt x="302080" y="47930"/>
                </a:lnTo>
                <a:lnTo>
                  <a:pt x="291988" y="44655"/>
                </a:lnTo>
                <a:lnTo>
                  <a:pt x="280876" y="43558"/>
                </a:lnTo>
                <a:close/>
              </a:path>
              <a:path w="847089" h="206375">
                <a:moveTo>
                  <a:pt x="339094" y="61778"/>
                </a:moveTo>
                <a:lnTo>
                  <a:pt x="282133" y="61778"/>
                </a:lnTo>
                <a:lnTo>
                  <a:pt x="290071" y="62485"/>
                </a:lnTo>
                <a:lnTo>
                  <a:pt x="297263" y="64605"/>
                </a:lnTo>
                <a:lnTo>
                  <a:pt x="320439" y="100939"/>
                </a:lnTo>
                <a:lnTo>
                  <a:pt x="320456" y="101148"/>
                </a:lnTo>
                <a:lnTo>
                  <a:pt x="319785" y="109276"/>
                </a:lnTo>
                <a:lnTo>
                  <a:pt x="290071" y="140021"/>
                </a:lnTo>
                <a:lnTo>
                  <a:pt x="282133" y="140728"/>
                </a:lnTo>
                <a:lnTo>
                  <a:pt x="339094" y="140728"/>
                </a:lnTo>
                <a:lnTo>
                  <a:pt x="339094" y="61778"/>
                </a:lnTo>
                <a:close/>
              </a:path>
              <a:path w="847089" h="206375">
                <a:moveTo>
                  <a:pt x="339094" y="46281"/>
                </a:moveTo>
                <a:lnTo>
                  <a:pt x="319200" y="46281"/>
                </a:lnTo>
                <a:lnTo>
                  <a:pt x="319200" y="60940"/>
                </a:lnTo>
                <a:lnTo>
                  <a:pt x="339094" y="60940"/>
                </a:lnTo>
                <a:lnTo>
                  <a:pt x="339094" y="46281"/>
                </a:lnTo>
                <a:close/>
              </a:path>
              <a:path w="847089" h="206375">
                <a:moveTo>
                  <a:pt x="382023" y="1884"/>
                </a:moveTo>
                <a:lnTo>
                  <a:pt x="365898" y="1884"/>
                </a:lnTo>
                <a:lnTo>
                  <a:pt x="359616" y="7748"/>
                </a:lnTo>
                <a:lnTo>
                  <a:pt x="359616" y="24292"/>
                </a:lnTo>
                <a:lnTo>
                  <a:pt x="365898" y="30365"/>
                </a:lnTo>
                <a:lnTo>
                  <a:pt x="382023" y="30365"/>
                </a:lnTo>
                <a:lnTo>
                  <a:pt x="388515" y="24292"/>
                </a:lnTo>
                <a:lnTo>
                  <a:pt x="388515" y="8167"/>
                </a:lnTo>
                <a:lnTo>
                  <a:pt x="382023" y="1884"/>
                </a:lnTo>
                <a:close/>
              </a:path>
              <a:path w="847089" h="206375">
                <a:moveTo>
                  <a:pt x="383908" y="46281"/>
                </a:moveTo>
                <a:lnTo>
                  <a:pt x="363804" y="46281"/>
                </a:lnTo>
                <a:lnTo>
                  <a:pt x="363804" y="158529"/>
                </a:lnTo>
                <a:lnTo>
                  <a:pt x="383908" y="158529"/>
                </a:lnTo>
                <a:lnTo>
                  <a:pt x="383908" y="46281"/>
                </a:lnTo>
                <a:close/>
              </a:path>
              <a:path w="847089" h="206375">
                <a:moveTo>
                  <a:pt x="460998" y="43349"/>
                </a:moveTo>
                <a:lnTo>
                  <a:pt x="418486" y="60521"/>
                </a:lnTo>
                <a:lnTo>
                  <a:pt x="401942" y="102195"/>
                </a:lnTo>
                <a:lnTo>
                  <a:pt x="402967" y="114132"/>
                </a:lnTo>
                <a:lnTo>
                  <a:pt x="427397" y="151710"/>
                </a:lnTo>
                <a:lnTo>
                  <a:pt x="460998" y="161251"/>
                </a:lnTo>
                <a:lnTo>
                  <a:pt x="473171" y="160191"/>
                </a:lnTo>
                <a:lnTo>
                  <a:pt x="484244" y="157010"/>
                </a:lnTo>
                <a:lnTo>
                  <a:pt x="494217" y="151710"/>
                </a:lnTo>
                <a:lnTo>
                  <a:pt x="503091" y="144288"/>
                </a:lnTo>
                <a:lnTo>
                  <a:pt x="504266" y="142822"/>
                </a:lnTo>
                <a:lnTo>
                  <a:pt x="460998" y="142822"/>
                </a:lnTo>
                <a:lnTo>
                  <a:pt x="453266" y="142076"/>
                </a:lnTo>
                <a:lnTo>
                  <a:pt x="422963" y="110242"/>
                </a:lnTo>
                <a:lnTo>
                  <a:pt x="422256" y="102195"/>
                </a:lnTo>
                <a:lnTo>
                  <a:pt x="422963" y="94185"/>
                </a:lnTo>
                <a:lnTo>
                  <a:pt x="453266" y="62733"/>
                </a:lnTo>
                <a:lnTo>
                  <a:pt x="460998" y="61987"/>
                </a:lnTo>
                <a:lnTo>
                  <a:pt x="504271" y="61987"/>
                </a:lnTo>
                <a:lnTo>
                  <a:pt x="503091" y="60521"/>
                </a:lnTo>
                <a:lnTo>
                  <a:pt x="494217" y="52979"/>
                </a:lnTo>
                <a:lnTo>
                  <a:pt x="484244" y="47616"/>
                </a:lnTo>
                <a:lnTo>
                  <a:pt x="473171" y="44412"/>
                </a:lnTo>
                <a:lnTo>
                  <a:pt x="460998" y="43349"/>
                </a:lnTo>
                <a:close/>
              </a:path>
              <a:path w="847089" h="206375">
                <a:moveTo>
                  <a:pt x="504271" y="61987"/>
                </a:moveTo>
                <a:lnTo>
                  <a:pt x="460998" y="61987"/>
                </a:lnTo>
                <a:lnTo>
                  <a:pt x="468730" y="62733"/>
                </a:lnTo>
                <a:lnTo>
                  <a:pt x="475893" y="64971"/>
                </a:lnTo>
                <a:lnTo>
                  <a:pt x="499741" y="102195"/>
                </a:lnTo>
                <a:lnTo>
                  <a:pt x="499034" y="110242"/>
                </a:lnTo>
                <a:lnTo>
                  <a:pt x="468730" y="142076"/>
                </a:lnTo>
                <a:lnTo>
                  <a:pt x="460998" y="142822"/>
                </a:lnTo>
                <a:lnTo>
                  <a:pt x="504266" y="142822"/>
                </a:lnTo>
                <a:lnTo>
                  <a:pt x="510391" y="135179"/>
                </a:lnTo>
                <a:lnTo>
                  <a:pt x="515630" y="125127"/>
                </a:lnTo>
                <a:lnTo>
                  <a:pt x="518788" y="114132"/>
                </a:lnTo>
                <a:lnTo>
                  <a:pt x="519845" y="102195"/>
                </a:lnTo>
                <a:lnTo>
                  <a:pt x="518788" y="90412"/>
                </a:lnTo>
                <a:lnTo>
                  <a:pt x="515630" y="79552"/>
                </a:lnTo>
                <a:lnTo>
                  <a:pt x="510391" y="69595"/>
                </a:lnTo>
                <a:lnTo>
                  <a:pt x="504271" y="61987"/>
                </a:lnTo>
                <a:close/>
              </a:path>
              <a:path w="847089" h="206375">
                <a:moveTo>
                  <a:pt x="556604" y="46281"/>
                </a:moveTo>
                <a:lnTo>
                  <a:pt x="537547" y="46281"/>
                </a:lnTo>
                <a:lnTo>
                  <a:pt x="537547" y="158529"/>
                </a:lnTo>
                <a:lnTo>
                  <a:pt x="557651" y="158529"/>
                </a:lnTo>
                <a:lnTo>
                  <a:pt x="557651" y="99054"/>
                </a:lnTo>
                <a:lnTo>
                  <a:pt x="559958" y="83201"/>
                </a:lnTo>
                <a:lnTo>
                  <a:pt x="566368" y="71804"/>
                </a:lnTo>
                <a:lnTo>
                  <a:pt x="576116" y="64922"/>
                </a:lnTo>
                <a:lnTo>
                  <a:pt x="587317" y="62825"/>
                </a:lnTo>
                <a:lnTo>
                  <a:pt x="556604" y="62825"/>
                </a:lnTo>
                <a:lnTo>
                  <a:pt x="556604" y="46281"/>
                </a:lnTo>
                <a:close/>
              </a:path>
              <a:path w="847089" h="206375">
                <a:moveTo>
                  <a:pt x="600345" y="62615"/>
                </a:moveTo>
                <a:lnTo>
                  <a:pt x="592205" y="62615"/>
                </a:lnTo>
                <a:lnTo>
                  <a:pt x="596184" y="63244"/>
                </a:lnTo>
                <a:lnTo>
                  <a:pt x="600163" y="64500"/>
                </a:lnTo>
                <a:lnTo>
                  <a:pt x="600284" y="63244"/>
                </a:lnTo>
                <a:lnTo>
                  <a:pt x="600345" y="62615"/>
                </a:lnTo>
                <a:close/>
              </a:path>
              <a:path w="847089" h="206375">
                <a:moveTo>
                  <a:pt x="593252" y="43349"/>
                </a:moveTo>
                <a:lnTo>
                  <a:pt x="588854" y="43349"/>
                </a:lnTo>
                <a:lnTo>
                  <a:pt x="578455" y="44566"/>
                </a:lnTo>
                <a:lnTo>
                  <a:pt x="569588" y="48218"/>
                </a:lnTo>
                <a:lnTo>
                  <a:pt x="562291" y="54304"/>
                </a:lnTo>
                <a:lnTo>
                  <a:pt x="556604" y="62825"/>
                </a:lnTo>
                <a:lnTo>
                  <a:pt x="587317" y="62825"/>
                </a:lnTo>
                <a:lnTo>
                  <a:pt x="588435" y="62615"/>
                </a:lnTo>
                <a:lnTo>
                  <a:pt x="600345" y="62615"/>
                </a:lnTo>
                <a:lnTo>
                  <a:pt x="601926" y="46281"/>
                </a:lnTo>
                <a:lnTo>
                  <a:pt x="602048" y="45024"/>
                </a:lnTo>
                <a:lnTo>
                  <a:pt x="597650" y="43977"/>
                </a:lnTo>
                <a:lnTo>
                  <a:pt x="593252" y="43349"/>
                </a:lnTo>
                <a:close/>
              </a:path>
              <a:path w="847089" h="206375">
                <a:moveTo>
                  <a:pt x="632344" y="46359"/>
                </a:moveTo>
                <a:lnTo>
                  <a:pt x="612659" y="46359"/>
                </a:lnTo>
                <a:lnTo>
                  <a:pt x="612659" y="158529"/>
                </a:lnTo>
                <a:lnTo>
                  <a:pt x="632763" y="158529"/>
                </a:lnTo>
                <a:lnTo>
                  <a:pt x="632779" y="96122"/>
                </a:lnTo>
                <a:lnTo>
                  <a:pt x="633209" y="90468"/>
                </a:lnTo>
                <a:lnTo>
                  <a:pt x="654108" y="62255"/>
                </a:lnTo>
                <a:lnTo>
                  <a:pt x="632344" y="62255"/>
                </a:lnTo>
                <a:lnTo>
                  <a:pt x="632344" y="46359"/>
                </a:lnTo>
                <a:close/>
              </a:path>
              <a:path w="847089" h="206375">
                <a:moveTo>
                  <a:pt x="704963" y="61987"/>
                </a:moveTo>
                <a:lnTo>
                  <a:pt x="663757" y="61987"/>
                </a:lnTo>
                <a:lnTo>
                  <a:pt x="675396" y="64258"/>
                </a:lnTo>
                <a:lnTo>
                  <a:pt x="684463" y="70887"/>
                </a:lnTo>
                <a:lnTo>
                  <a:pt x="690350" y="81600"/>
                </a:lnTo>
                <a:lnTo>
                  <a:pt x="692447" y="96122"/>
                </a:lnTo>
                <a:lnTo>
                  <a:pt x="692447" y="158529"/>
                </a:lnTo>
                <a:lnTo>
                  <a:pt x="712342" y="158529"/>
                </a:lnTo>
                <a:lnTo>
                  <a:pt x="712245" y="89143"/>
                </a:lnTo>
                <a:lnTo>
                  <a:pt x="711553" y="79703"/>
                </a:lnTo>
                <a:lnTo>
                  <a:pt x="709175" y="70312"/>
                </a:lnTo>
                <a:lnTo>
                  <a:pt x="705186" y="62255"/>
                </a:lnTo>
                <a:lnTo>
                  <a:pt x="704963" y="61987"/>
                </a:lnTo>
                <a:close/>
              </a:path>
              <a:path w="847089" h="206375">
                <a:moveTo>
                  <a:pt x="667945" y="43349"/>
                </a:moveTo>
                <a:lnTo>
                  <a:pt x="656405" y="44527"/>
                </a:lnTo>
                <a:lnTo>
                  <a:pt x="646611" y="48061"/>
                </a:lnTo>
                <a:lnTo>
                  <a:pt x="638584" y="53951"/>
                </a:lnTo>
                <a:lnTo>
                  <a:pt x="632300" y="62255"/>
                </a:lnTo>
                <a:lnTo>
                  <a:pt x="654108" y="62255"/>
                </a:lnTo>
                <a:lnTo>
                  <a:pt x="654752" y="61987"/>
                </a:lnTo>
                <a:lnTo>
                  <a:pt x="704963" y="61987"/>
                </a:lnTo>
                <a:lnTo>
                  <a:pt x="699567" y="55495"/>
                </a:lnTo>
                <a:lnTo>
                  <a:pt x="692771" y="50152"/>
                </a:lnTo>
                <a:lnTo>
                  <a:pt x="685249" y="46359"/>
                </a:lnTo>
                <a:lnTo>
                  <a:pt x="676980" y="44098"/>
                </a:lnTo>
                <a:lnTo>
                  <a:pt x="667945" y="43349"/>
                </a:lnTo>
                <a:close/>
              </a:path>
              <a:path w="847089" h="206375">
                <a:moveTo>
                  <a:pt x="787976" y="43349"/>
                </a:moveTo>
                <a:lnTo>
                  <a:pt x="745464" y="60521"/>
                </a:lnTo>
                <a:lnTo>
                  <a:pt x="728920" y="102195"/>
                </a:lnTo>
                <a:lnTo>
                  <a:pt x="729945" y="114132"/>
                </a:lnTo>
                <a:lnTo>
                  <a:pt x="754374" y="151710"/>
                </a:lnTo>
                <a:lnTo>
                  <a:pt x="787976" y="161251"/>
                </a:lnTo>
                <a:lnTo>
                  <a:pt x="800149" y="160191"/>
                </a:lnTo>
                <a:lnTo>
                  <a:pt x="811222" y="157010"/>
                </a:lnTo>
                <a:lnTo>
                  <a:pt x="821195" y="151710"/>
                </a:lnTo>
                <a:lnTo>
                  <a:pt x="830069" y="144288"/>
                </a:lnTo>
                <a:lnTo>
                  <a:pt x="831244" y="142822"/>
                </a:lnTo>
                <a:lnTo>
                  <a:pt x="787976" y="142822"/>
                </a:lnTo>
                <a:lnTo>
                  <a:pt x="780244" y="142076"/>
                </a:lnTo>
                <a:lnTo>
                  <a:pt x="749941" y="110242"/>
                </a:lnTo>
                <a:lnTo>
                  <a:pt x="749234" y="102195"/>
                </a:lnTo>
                <a:lnTo>
                  <a:pt x="749941" y="94185"/>
                </a:lnTo>
                <a:lnTo>
                  <a:pt x="780244" y="62733"/>
                </a:lnTo>
                <a:lnTo>
                  <a:pt x="787976" y="61987"/>
                </a:lnTo>
                <a:lnTo>
                  <a:pt x="831249" y="61987"/>
                </a:lnTo>
                <a:lnTo>
                  <a:pt x="830069" y="60521"/>
                </a:lnTo>
                <a:lnTo>
                  <a:pt x="821195" y="52979"/>
                </a:lnTo>
                <a:lnTo>
                  <a:pt x="811222" y="47616"/>
                </a:lnTo>
                <a:lnTo>
                  <a:pt x="800149" y="44412"/>
                </a:lnTo>
                <a:lnTo>
                  <a:pt x="787976" y="43349"/>
                </a:lnTo>
                <a:close/>
              </a:path>
              <a:path w="847089" h="206375">
                <a:moveTo>
                  <a:pt x="831249" y="61987"/>
                </a:moveTo>
                <a:lnTo>
                  <a:pt x="787976" y="61987"/>
                </a:lnTo>
                <a:lnTo>
                  <a:pt x="795708" y="62733"/>
                </a:lnTo>
                <a:lnTo>
                  <a:pt x="802871" y="64971"/>
                </a:lnTo>
                <a:lnTo>
                  <a:pt x="826718" y="102195"/>
                </a:lnTo>
                <a:lnTo>
                  <a:pt x="826012" y="110242"/>
                </a:lnTo>
                <a:lnTo>
                  <a:pt x="795708" y="142076"/>
                </a:lnTo>
                <a:lnTo>
                  <a:pt x="787976" y="142822"/>
                </a:lnTo>
                <a:lnTo>
                  <a:pt x="831244" y="142822"/>
                </a:lnTo>
                <a:lnTo>
                  <a:pt x="837369" y="135179"/>
                </a:lnTo>
                <a:lnTo>
                  <a:pt x="842608" y="125127"/>
                </a:lnTo>
                <a:lnTo>
                  <a:pt x="845766" y="114132"/>
                </a:lnTo>
                <a:lnTo>
                  <a:pt x="846823" y="102195"/>
                </a:lnTo>
                <a:lnTo>
                  <a:pt x="845766" y="90412"/>
                </a:lnTo>
                <a:lnTo>
                  <a:pt x="842608" y="79552"/>
                </a:lnTo>
                <a:lnTo>
                  <a:pt x="837369" y="69595"/>
                </a:lnTo>
                <a:lnTo>
                  <a:pt x="831249" y="61987"/>
                </a:lnTo>
                <a:close/>
              </a:path>
            </a:pathLst>
          </a:custGeom>
          <a:solidFill>
            <a:srgbClr val="B1B6C1"/>
          </a:solidFill>
        </p:spPr>
        <p:txBody>
          <a:bodyPr wrap="square" lIns="0" tIns="0" rIns="0" bIns="0" rtlCol="0"/>
          <a:lstStyle/>
          <a:p>
            <a:endParaRPr sz="641"/>
          </a:p>
        </p:txBody>
      </p:sp>
      <p:sp>
        <p:nvSpPr>
          <p:cNvPr id="29" name="object 29"/>
          <p:cNvSpPr/>
          <p:nvPr/>
        </p:nvSpPr>
        <p:spPr>
          <a:xfrm>
            <a:off x="4378261" y="4299569"/>
            <a:ext cx="236237" cy="73355"/>
          </a:xfrm>
          <a:custGeom>
            <a:avLst/>
            <a:gdLst/>
            <a:ahLst/>
            <a:cxnLst/>
            <a:rect l="l" t="t" r="r" b="b"/>
            <a:pathLst>
              <a:path w="519429" h="161290">
                <a:moveTo>
                  <a:pt x="160273" y="43349"/>
                </a:moveTo>
                <a:lnTo>
                  <a:pt x="117761" y="60521"/>
                </a:lnTo>
                <a:lnTo>
                  <a:pt x="101217" y="102195"/>
                </a:lnTo>
                <a:lnTo>
                  <a:pt x="102241" y="114132"/>
                </a:lnTo>
                <a:lnTo>
                  <a:pt x="126671" y="151710"/>
                </a:lnTo>
                <a:lnTo>
                  <a:pt x="160273" y="161251"/>
                </a:lnTo>
                <a:lnTo>
                  <a:pt x="172445" y="160191"/>
                </a:lnTo>
                <a:lnTo>
                  <a:pt x="183518" y="157010"/>
                </a:lnTo>
                <a:lnTo>
                  <a:pt x="193492" y="151710"/>
                </a:lnTo>
                <a:lnTo>
                  <a:pt x="202366" y="144288"/>
                </a:lnTo>
                <a:lnTo>
                  <a:pt x="203540" y="142822"/>
                </a:lnTo>
                <a:lnTo>
                  <a:pt x="160273" y="142822"/>
                </a:lnTo>
                <a:lnTo>
                  <a:pt x="152541" y="142076"/>
                </a:lnTo>
                <a:lnTo>
                  <a:pt x="122237" y="110242"/>
                </a:lnTo>
                <a:lnTo>
                  <a:pt x="121531" y="102195"/>
                </a:lnTo>
                <a:lnTo>
                  <a:pt x="122237" y="94185"/>
                </a:lnTo>
                <a:lnTo>
                  <a:pt x="152541" y="62733"/>
                </a:lnTo>
                <a:lnTo>
                  <a:pt x="160273" y="61987"/>
                </a:lnTo>
                <a:lnTo>
                  <a:pt x="203545" y="61987"/>
                </a:lnTo>
                <a:lnTo>
                  <a:pt x="202366" y="60521"/>
                </a:lnTo>
                <a:lnTo>
                  <a:pt x="193492" y="52979"/>
                </a:lnTo>
                <a:lnTo>
                  <a:pt x="183518" y="47616"/>
                </a:lnTo>
                <a:lnTo>
                  <a:pt x="172445" y="44412"/>
                </a:lnTo>
                <a:lnTo>
                  <a:pt x="160273" y="43349"/>
                </a:lnTo>
                <a:close/>
              </a:path>
              <a:path w="519429" h="161290">
                <a:moveTo>
                  <a:pt x="66804" y="24083"/>
                </a:moveTo>
                <a:lnTo>
                  <a:pt x="45862" y="24083"/>
                </a:lnTo>
                <a:lnTo>
                  <a:pt x="45862" y="158529"/>
                </a:lnTo>
                <a:lnTo>
                  <a:pt x="66804" y="158529"/>
                </a:lnTo>
                <a:lnTo>
                  <a:pt x="66804" y="24083"/>
                </a:lnTo>
                <a:close/>
              </a:path>
              <a:path w="519429" h="161290">
                <a:moveTo>
                  <a:pt x="203545" y="61987"/>
                </a:moveTo>
                <a:lnTo>
                  <a:pt x="160273" y="61987"/>
                </a:lnTo>
                <a:lnTo>
                  <a:pt x="168005" y="62733"/>
                </a:lnTo>
                <a:lnTo>
                  <a:pt x="175168" y="64971"/>
                </a:lnTo>
                <a:lnTo>
                  <a:pt x="199015" y="102195"/>
                </a:lnTo>
                <a:lnTo>
                  <a:pt x="198308" y="110242"/>
                </a:lnTo>
                <a:lnTo>
                  <a:pt x="168005" y="142076"/>
                </a:lnTo>
                <a:lnTo>
                  <a:pt x="160273" y="142822"/>
                </a:lnTo>
                <a:lnTo>
                  <a:pt x="203540" y="142822"/>
                </a:lnTo>
                <a:lnTo>
                  <a:pt x="209666" y="135179"/>
                </a:lnTo>
                <a:lnTo>
                  <a:pt x="214905" y="125127"/>
                </a:lnTo>
                <a:lnTo>
                  <a:pt x="218062" y="114132"/>
                </a:lnTo>
                <a:lnTo>
                  <a:pt x="219119" y="102195"/>
                </a:lnTo>
                <a:lnTo>
                  <a:pt x="218062" y="90412"/>
                </a:lnTo>
                <a:lnTo>
                  <a:pt x="214905" y="79552"/>
                </a:lnTo>
                <a:lnTo>
                  <a:pt x="209666" y="69595"/>
                </a:lnTo>
                <a:lnTo>
                  <a:pt x="203545" y="61987"/>
                </a:lnTo>
                <a:close/>
              </a:path>
              <a:path w="519429" h="161290">
                <a:moveTo>
                  <a:pt x="112666" y="3769"/>
                </a:moveTo>
                <a:lnTo>
                  <a:pt x="0" y="3769"/>
                </a:lnTo>
                <a:lnTo>
                  <a:pt x="0" y="24083"/>
                </a:lnTo>
                <a:lnTo>
                  <a:pt x="112666" y="24083"/>
                </a:lnTo>
                <a:lnTo>
                  <a:pt x="112666" y="3769"/>
                </a:lnTo>
                <a:close/>
              </a:path>
              <a:path w="519429" h="161290">
                <a:moveTo>
                  <a:pt x="262415" y="63453"/>
                </a:moveTo>
                <a:lnTo>
                  <a:pt x="242520" y="63453"/>
                </a:lnTo>
                <a:lnTo>
                  <a:pt x="242520" y="119158"/>
                </a:lnTo>
                <a:lnTo>
                  <a:pt x="244697" y="136330"/>
                </a:lnTo>
                <a:lnTo>
                  <a:pt x="244788" y="137044"/>
                </a:lnTo>
                <a:lnTo>
                  <a:pt x="251551" y="150257"/>
                </a:lnTo>
                <a:lnTo>
                  <a:pt x="262752" y="158444"/>
                </a:lnTo>
                <a:lnTo>
                  <a:pt x="278330" y="161251"/>
                </a:lnTo>
                <a:lnTo>
                  <a:pt x="286897" y="160662"/>
                </a:lnTo>
                <a:lnTo>
                  <a:pt x="294717" y="158895"/>
                </a:lnTo>
                <a:lnTo>
                  <a:pt x="301831" y="155950"/>
                </a:lnTo>
                <a:lnTo>
                  <a:pt x="308277" y="151827"/>
                </a:lnTo>
                <a:lnTo>
                  <a:pt x="303896" y="142822"/>
                </a:lnTo>
                <a:lnTo>
                  <a:pt x="280634" y="142822"/>
                </a:lnTo>
                <a:lnTo>
                  <a:pt x="272663" y="141445"/>
                </a:lnTo>
                <a:lnTo>
                  <a:pt x="266969" y="137299"/>
                </a:lnTo>
                <a:lnTo>
                  <a:pt x="263553" y="130365"/>
                </a:lnTo>
                <a:lnTo>
                  <a:pt x="262415" y="120624"/>
                </a:lnTo>
                <a:lnTo>
                  <a:pt x="262415" y="63453"/>
                </a:lnTo>
                <a:close/>
              </a:path>
              <a:path w="519429" h="161290">
                <a:moveTo>
                  <a:pt x="300738" y="136330"/>
                </a:moveTo>
                <a:lnTo>
                  <a:pt x="293827" y="140728"/>
                </a:lnTo>
                <a:lnTo>
                  <a:pt x="287126" y="142822"/>
                </a:lnTo>
                <a:lnTo>
                  <a:pt x="303896" y="142822"/>
                </a:lnTo>
                <a:lnTo>
                  <a:pt x="300738" y="136330"/>
                </a:lnTo>
                <a:close/>
              </a:path>
              <a:path w="519429" h="161290">
                <a:moveTo>
                  <a:pt x="302204" y="46281"/>
                </a:moveTo>
                <a:lnTo>
                  <a:pt x="222625" y="46281"/>
                </a:lnTo>
                <a:lnTo>
                  <a:pt x="222625" y="63453"/>
                </a:lnTo>
                <a:lnTo>
                  <a:pt x="302204" y="63453"/>
                </a:lnTo>
                <a:lnTo>
                  <a:pt x="302204" y="46281"/>
                </a:lnTo>
                <a:close/>
              </a:path>
              <a:path w="519429" h="161290">
                <a:moveTo>
                  <a:pt x="262415" y="6491"/>
                </a:moveTo>
                <a:lnTo>
                  <a:pt x="242729" y="6491"/>
                </a:lnTo>
                <a:lnTo>
                  <a:pt x="242729" y="46281"/>
                </a:lnTo>
                <a:lnTo>
                  <a:pt x="262415" y="46281"/>
                </a:lnTo>
                <a:lnTo>
                  <a:pt x="262415" y="6491"/>
                </a:lnTo>
                <a:close/>
              </a:path>
              <a:path w="519429" h="161290">
                <a:moveTo>
                  <a:pt x="365646" y="43558"/>
                </a:moveTo>
                <a:lnTo>
                  <a:pt x="325438" y="60102"/>
                </a:lnTo>
                <a:lnTo>
                  <a:pt x="309522" y="101567"/>
                </a:lnTo>
                <a:lnTo>
                  <a:pt x="310507" y="113746"/>
                </a:lnTo>
                <a:lnTo>
                  <a:pt x="333959" y="151621"/>
                </a:lnTo>
                <a:lnTo>
                  <a:pt x="365646" y="161251"/>
                </a:lnTo>
                <a:lnTo>
                  <a:pt x="376204" y="160188"/>
                </a:lnTo>
                <a:lnTo>
                  <a:pt x="376976" y="160188"/>
                </a:lnTo>
                <a:lnTo>
                  <a:pt x="387792" y="156565"/>
                </a:lnTo>
                <a:lnTo>
                  <a:pt x="397098" y="150738"/>
                </a:lnTo>
                <a:lnTo>
                  <a:pt x="405016" y="142822"/>
                </a:lnTo>
                <a:lnTo>
                  <a:pt x="367950" y="142822"/>
                </a:lnTo>
                <a:lnTo>
                  <a:pt x="359743" y="142080"/>
                </a:lnTo>
                <a:lnTo>
                  <a:pt x="330500" y="110569"/>
                </a:lnTo>
                <a:lnTo>
                  <a:pt x="329836" y="102405"/>
                </a:lnTo>
                <a:lnTo>
                  <a:pt x="330500" y="94241"/>
                </a:lnTo>
                <a:lnTo>
                  <a:pt x="359743" y="62730"/>
                </a:lnTo>
                <a:lnTo>
                  <a:pt x="367950" y="61987"/>
                </a:lnTo>
                <a:lnTo>
                  <a:pt x="404598" y="61987"/>
                </a:lnTo>
                <a:lnTo>
                  <a:pt x="396862" y="54249"/>
                </a:lnTo>
                <a:lnTo>
                  <a:pt x="387478" y="48296"/>
                </a:lnTo>
                <a:lnTo>
                  <a:pt x="377072" y="44740"/>
                </a:lnTo>
                <a:lnTo>
                  <a:pt x="365646" y="43558"/>
                </a:lnTo>
                <a:close/>
              </a:path>
              <a:path w="519429" h="161290">
                <a:moveTo>
                  <a:pt x="424492" y="142613"/>
                </a:moveTo>
                <a:lnTo>
                  <a:pt x="405226" y="142613"/>
                </a:lnTo>
                <a:lnTo>
                  <a:pt x="405226" y="158529"/>
                </a:lnTo>
                <a:lnTo>
                  <a:pt x="424492" y="158529"/>
                </a:lnTo>
                <a:lnTo>
                  <a:pt x="424492" y="142613"/>
                </a:lnTo>
                <a:close/>
              </a:path>
              <a:path w="519429" h="161290">
                <a:moveTo>
                  <a:pt x="404598" y="61987"/>
                </a:moveTo>
                <a:lnTo>
                  <a:pt x="367950" y="61987"/>
                </a:lnTo>
                <a:lnTo>
                  <a:pt x="376159" y="62730"/>
                </a:lnTo>
                <a:lnTo>
                  <a:pt x="383525" y="64945"/>
                </a:lnTo>
                <a:lnTo>
                  <a:pt x="406430" y="101567"/>
                </a:lnTo>
                <a:lnTo>
                  <a:pt x="406466" y="102405"/>
                </a:lnTo>
                <a:lnTo>
                  <a:pt x="405792" y="110569"/>
                </a:lnTo>
                <a:lnTo>
                  <a:pt x="376159" y="142080"/>
                </a:lnTo>
                <a:lnTo>
                  <a:pt x="367950" y="142822"/>
                </a:lnTo>
                <a:lnTo>
                  <a:pt x="405016" y="142822"/>
                </a:lnTo>
                <a:lnTo>
                  <a:pt x="405226" y="142613"/>
                </a:lnTo>
                <a:lnTo>
                  <a:pt x="424492" y="142613"/>
                </a:lnTo>
                <a:lnTo>
                  <a:pt x="424492" y="62730"/>
                </a:lnTo>
                <a:lnTo>
                  <a:pt x="405340" y="62730"/>
                </a:lnTo>
                <a:lnTo>
                  <a:pt x="404598" y="61987"/>
                </a:lnTo>
                <a:close/>
              </a:path>
              <a:path w="519429" h="161290">
                <a:moveTo>
                  <a:pt x="424492" y="46281"/>
                </a:moveTo>
                <a:lnTo>
                  <a:pt x="405226" y="46281"/>
                </a:lnTo>
                <a:lnTo>
                  <a:pt x="405226" y="62730"/>
                </a:lnTo>
                <a:lnTo>
                  <a:pt x="424492" y="62730"/>
                </a:lnTo>
                <a:lnTo>
                  <a:pt x="424492" y="46281"/>
                </a:lnTo>
                <a:close/>
              </a:path>
              <a:path w="519429" h="161290">
                <a:moveTo>
                  <a:pt x="469525" y="0"/>
                </a:moveTo>
                <a:lnTo>
                  <a:pt x="449421" y="0"/>
                </a:lnTo>
                <a:lnTo>
                  <a:pt x="449421" y="158529"/>
                </a:lnTo>
                <a:lnTo>
                  <a:pt x="469525" y="158529"/>
                </a:lnTo>
                <a:lnTo>
                  <a:pt x="469525" y="0"/>
                </a:lnTo>
                <a:close/>
              </a:path>
              <a:path w="519429" h="161290">
                <a:moveTo>
                  <a:pt x="512690" y="1884"/>
                </a:moveTo>
                <a:lnTo>
                  <a:pt x="496565" y="1884"/>
                </a:lnTo>
                <a:lnTo>
                  <a:pt x="490282" y="7748"/>
                </a:lnTo>
                <a:lnTo>
                  <a:pt x="490282" y="24292"/>
                </a:lnTo>
                <a:lnTo>
                  <a:pt x="496565" y="30365"/>
                </a:lnTo>
                <a:lnTo>
                  <a:pt x="512690" y="30365"/>
                </a:lnTo>
                <a:lnTo>
                  <a:pt x="519182" y="24292"/>
                </a:lnTo>
                <a:lnTo>
                  <a:pt x="519182" y="8167"/>
                </a:lnTo>
                <a:lnTo>
                  <a:pt x="512690" y="1884"/>
                </a:lnTo>
                <a:close/>
              </a:path>
              <a:path w="519429" h="161290">
                <a:moveTo>
                  <a:pt x="514575" y="46281"/>
                </a:moveTo>
                <a:lnTo>
                  <a:pt x="494471" y="46281"/>
                </a:lnTo>
                <a:lnTo>
                  <a:pt x="494471" y="158529"/>
                </a:lnTo>
                <a:lnTo>
                  <a:pt x="514575" y="158529"/>
                </a:lnTo>
                <a:lnTo>
                  <a:pt x="514575" y="46281"/>
                </a:lnTo>
                <a:close/>
              </a:path>
            </a:pathLst>
          </a:custGeom>
          <a:solidFill>
            <a:srgbClr val="B1B6C1"/>
          </a:solidFill>
        </p:spPr>
        <p:txBody>
          <a:bodyPr wrap="square" lIns="0" tIns="0" rIns="0" bIns="0" rtlCol="0"/>
          <a:lstStyle/>
          <a:p>
            <a:endParaRPr sz="641"/>
          </a:p>
        </p:txBody>
      </p:sp>
      <p:sp>
        <p:nvSpPr>
          <p:cNvPr id="30" name="object 30"/>
          <p:cNvSpPr/>
          <p:nvPr/>
        </p:nvSpPr>
        <p:spPr>
          <a:xfrm>
            <a:off x="6478376" y="4299569"/>
            <a:ext cx="236237" cy="73355"/>
          </a:xfrm>
          <a:custGeom>
            <a:avLst/>
            <a:gdLst/>
            <a:ahLst/>
            <a:cxnLst/>
            <a:rect l="l" t="t" r="r" b="b"/>
            <a:pathLst>
              <a:path w="519430" h="161290">
                <a:moveTo>
                  <a:pt x="160273" y="43349"/>
                </a:moveTo>
                <a:lnTo>
                  <a:pt x="117761" y="60521"/>
                </a:lnTo>
                <a:lnTo>
                  <a:pt x="101217" y="102195"/>
                </a:lnTo>
                <a:lnTo>
                  <a:pt x="102241" y="114132"/>
                </a:lnTo>
                <a:lnTo>
                  <a:pt x="126671" y="151710"/>
                </a:lnTo>
                <a:lnTo>
                  <a:pt x="160273" y="161251"/>
                </a:lnTo>
                <a:lnTo>
                  <a:pt x="172445" y="160191"/>
                </a:lnTo>
                <a:lnTo>
                  <a:pt x="183518" y="157010"/>
                </a:lnTo>
                <a:lnTo>
                  <a:pt x="193492" y="151710"/>
                </a:lnTo>
                <a:lnTo>
                  <a:pt x="202366" y="144288"/>
                </a:lnTo>
                <a:lnTo>
                  <a:pt x="203540" y="142822"/>
                </a:lnTo>
                <a:lnTo>
                  <a:pt x="160273" y="142822"/>
                </a:lnTo>
                <a:lnTo>
                  <a:pt x="152541" y="142076"/>
                </a:lnTo>
                <a:lnTo>
                  <a:pt x="122237" y="110242"/>
                </a:lnTo>
                <a:lnTo>
                  <a:pt x="121531" y="102195"/>
                </a:lnTo>
                <a:lnTo>
                  <a:pt x="122237" y="94185"/>
                </a:lnTo>
                <a:lnTo>
                  <a:pt x="152541" y="62733"/>
                </a:lnTo>
                <a:lnTo>
                  <a:pt x="160273" y="61987"/>
                </a:lnTo>
                <a:lnTo>
                  <a:pt x="203545" y="61987"/>
                </a:lnTo>
                <a:lnTo>
                  <a:pt x="202366" y="60521"/>
                </a:lnTo>
                <a:lnTo>
                  <a:pt x="193492" y="52979"/>
                </a:lnTo>
                <a:lnTo>
                  <a:pt x="183518" y="47616"/>
                </a:lnTo>
                <a:lnTo>
                  <a:pt x="172445" y="44412"/>
                </a:lnTo>
                <a:lnTo>
                  <a:pt x="160273" y="43349"/>
                </a:lnTo>
                <a:close/>
              </a:path>
              <a:path w="519430" h="161290">
                <a:moveTo>
                  <a:pt x="66804" y="24083"/>
                </a:moveTo>
                <a:lnTo>
                  <a:pt x="45862" y="24083"/>
                </a:lnTo>
                <a:lnTo>
                  <a:pt x="45862" y="158529"/>
                </a:lnTo>
                <a:lnTo>
                  <a:pt x="66804" y="158529"/>
                </a:lnTo>
                <a:lnTo>
                  <a:pt x="66804" y="24083"/>
                </a:lnTo>
                <a:close/>
              </a:path>
              <a:path w="519430" h="161290">
                <a:moveTo>
                  <a:pt x="203545" y="61987"/>
                </a:moveTo>
                <a:lnTo>
                  <a:pt x="160273" y="61987"/>
                </a:lnTo>
                <a:lnTo>
                  <a:pt x="168005" y="62733"/>
                </a:lnTo>
                <a:lnTo>
                  <a:pt x="175168" y="64971"/>
                </a:lnTo>
                <a:lnTo>
                  <a:pt x="199015" y="102195"/>
                </a:lnTo>
                <a:lnTo>
                  <a:pt x="198308" y="110242"/>
                </a:lnTo>
                <a:lnTo>
                  <a:pt x="168005" y="142076"/>
                </a:lnTo>
                <a:lnTo>
                  <a:pt x="160273" y="142822"/>
                </a:lnTo>
                <a:lnTo>
                  <a:pt x="203540" y="142822"/>
                </a:lnTo>
                <a:lnTo>
                  <a:pt x="209666" y="135179"/>
                </a:lnTo>
                <a:lnTo>
                  <a:pt x="214905" y="125127"/>
                </a:lnTo>
                <a:lnTo>
                  <a:pt x="218062" y="114132"/>
                </a:lnTo>
                <a:lnTo>
                  <a:pt x="219119" y="102195"/>
                </a:lnTo>
                <a:lnTo>
                  <a:pt x="218062" y="90412"/>
                </a:lnTo>
                <a:lnTo>
                  <a:pt x="214905" y="79552"/>
                </a:lnTo>
                <a:lnTo>
                  <a:pt x="209666" y="69595"/>
                </a:lnTo>
                <a:lnTo>
                  <a:pt x="203545" y="61987"/>
                </a:lnTo>
                <a:close/>
              </a:path>
              <a:path w="519430" h="161290">
                <a:moveTo>
                  <a:pt x="112666" y="3769"/>
                </a:moveTo>
                <a:lnTo>
                  <a:pt x="0" y="3769"/>
                </a:lnTo>
                <a:lnTo>
                  <a:pt x="0" y="24083"/>
                </a:lnTo>
                <a:lnTo>
                  <a:pt x="112666" y="24083"/>
                </a:lnTo>
                <a:lnTo>
                  <a:pt x="112666" y="3769"/>
                </a:lnTo>
                <a:close/>
              </a:path>
              <a:path w="519430" h="161290">
                <a:moveTo>
                  <a:pt x="262415" y="63453"/>
                </a:moveTo>
                <a:lnTo>
                  <a:pt x="242520" y="63453"/>
                </a:lnTo>
                <a:lnTo>
                  <a:pt x="242520" y="119158"/>
                </a:lnTo>
                <a:lnTo>
                  <a:pt x="244697" y="136330"/>
                </a:lnTo>
                <a:lnTo>
                  <a:pt x="244788" y="137044"/>
                </a:lnTo>
                <a:lnTo>
                  <a:pt x="251551" y="150257"/>
                </a:lnTo>
                <a:lnTo>
                  <a:pt x="262752" y="158444"/>
                </a:lnTo>
                <a:lnTo>
                  <a:pt x="278330" y="161251"/>
                </a:lnTo>
                <a:lnTo>
                  <a:pt x="286897" y="160662"/>
                </a:lnTo>
                <a:lnTo>
                  <a:pt x="294717" y="158895"/>
                </a:lnTo>
                <a:lnTo>
                  <a:pt x="301831" y="155950"/>
                </a:lnTo>
                <a:lnTo>
                  <a:pt x="308277" y="151827"/>
                </a:lnTo>
                <a:lnTo>
                  <a:pt x="303896" y="142822"/>
                </a:lnTo>
                <a:lnTo>
                  <a:pt x="280634" y="142822"/>
                </a:lnTo>
                <a:lnTo>
                  <a:pt x="272663" y="141445"/>
                </a:lnTo>
                <a:lnTo>
                  <a:pt x="266969" y="137299"/>
                </a:lnTo>
                <a:lnTo>
                  <a:pt x="263553" y="130365"/>
                </a:lnTo>
                <a:lnTo>
                  <a:pt x="262415" y="120624"/>
                </a:lnTo>
                <a:lnTo>
                  <a:pt x="262415" y="63453"/>
                </a:lnTo>
                <a:close/>
              </a:path>
              <a:path w="519430" h="161290">
                <a:moveTo>
                  <a:pt x="300738" y="136330"/>
                </a:moveTo>
                <a:lnTo>
                  <a:pt x="293827" y="140728"/>
                </a:lnTo>
                <a:lnTo>
                  <a:pt x="287126" y="142822"/>
                </a:lnTo>
                <a:lnTo>
                  <a:pt x="303896" y="142822"/>
                </a:lnTo>
                <a:lnTo>
                  <a:pt x="300738" y="136330"/>
                </a:lnTo>
                <a:close/>
              </a:path>
              <a:path w="519430" h="161290">
                <a:moveTo>
                  <a:pt x="302204" y="46281"/>
                </a:moveTo>
                <a:lnTo>
                  <a:pt x="222625" y="46281"/>
                </a:lnTo>
                <a:lnTo>
                  <a:pt x="222625" y="63453"/>
                </a:lnTo>
                <a:lnTo>
                  <a:pt x="302204" y="63453"/>
                </a:lnTo>
                <a:lnTo>
                  <a:pt x="302204" y="46281"/>
                </a:lnTo>
                <a:close/>
              </a:path>
              <a:path w="519430" h="161290">
                <a:moveTo>
                  <a:pt x="262415" y="6491"/>
                </a:moveTo>
                <a:lnTo>
                  <a:pt x="242729" y="6491"/>
                </a:lnTo>
                <a:lnTo>
                  <a:pt x="242729" y="46281"/>
                </a:lnTo>
                <a:lnTo>
                  <a:pt x="262415" y="46281"/>
                </a:lnTo>
                <a:lnTo>
                  <a:pt x="262415" y="6491"/>
                </a:lnTo>
                <a:close/>
              </a:path>
              <a:path w="519430" h="161290">
                <a:moveTo>
                  <a:pt x="365646" y="43558"/>
                </a:moveTo>
                <a:lnTo>
                  <a:pt x="325438" y="60102"/>
                </a:lnTo>
                <a:lnTo>
                  <a:pt x="309522" y="101567"/>
                </a:lnTo>
                <a:lnTo>
                  <a:pt x="310507" y="113746"/>
                </a:lnTo>
                <a:lnTo>
                  <a:pt x="333959" y="151621"/>
                </a:lnTo>
                <a:lnTo>
                  <a:pt x="365646" y="161251"/>
                </a:lnTo>
                <a:lnTo>
                  <a:pt x="376204" y="160188"/>
                </a:lnTo>
                <a:lnTo>
                  <a:pt x="376976" y="160188"/>
                </a:lnTo>
                <a:lnTo>
                  <a:pt x="387792" y="156565"/>
                </a:lnTo>
                <a:lnTo>
                  <a:pt x="397098" y="150738"/>
                </a:lnTo>
                <a:lnTo>
                  <a:pt x="405016" y="142822"/>
                </a:lnTo>
                <a:lnTo>
                  <a:pt x="367950" y="142822"/>
                </a:lnTo>
                <a:lnTo>
                  <a:pt x="359743" y="142080"/>
                </a:lnTo>
                <a:lnTo>
                  <a:pt x="330500" y="110569"/>
                </a:lnTo>
                <a:lnTo>
                  <a:pt x="329836" y="102405"/>
                </a:lnTo>
                <a:lnTo>
                  <a:pt x="330500" y="94241"/>
                </a:lnTo>
                <a:lnTo>
                  <a:pt x="359743" y="62730"/>
                </a:lnTo>
                <a:lnTo>
                  <a:pt x="367950" y="61987"/>
                </a:lnTo>
                <a:lnTo>
                  <a:pt x="404598" y="61987"/>
                </a:lnTo>
                <a:lnTo>
                  <a:pt x="396862" y="54249"/>
                </a:lnTo>
                <a:lnTo>
                  <a:pt x="387478" y="48296"/>
                </a:lnTo>
                <a:lnTo>
                  <a:pt x="377072" y="44740"/>
                </a:lnTo>
                <a:lnTo>
                  <a:pt x="365646" y="43558"/>
                </a:lnTo>
                <a:close/>
              </a:path>
              <a:path w="519430" h="161290">
                <a:moveTo>
                  <a:pt x="424492" y="142613"/>
                </a:moveTo>
                <a:lnTo>
                  <a:pt x="405226" y="142613"/>
                </a:lnTo>
                <a:lnTo>
                  <a:pt x="405226" y="158529"/>
                </a:lnTo>
                <a:lnTo>
                  <a:pt x="424492" y="158529"/>
                </a:lnTo>
                <a:lnTo>
                  <a:pt x="424492" y="142613"/>
                </a:lnTo>
                <a:close/>
              </a:path>
              <a:path w="519430" h="161290">
                <a:moveTo>
                  <a:pt x="404598" y="61987"/>
                </a:moveTo>
                <a:lnTo>
                  <a:pt x="367950" y="61987"/>
                </a:lnTo>
                <a:lnTo>
                  <a:pt x="376159" y="62730"/>
                </a:lnTo>
                <a:lnTo>
                  <a:pt x="383525" y="64945"/>
                </a:lnTo>
                <a:lnTo>
                  <a:pt x="406430" y="101567"/>
                </a:lnTo>
                <a:lnTo>
                  <a:pt x="406466" y="102405"/>
                </a:lnTo>
                <a:lnTo>
                  <a:pt x="405792" y="110569"/>
                </a:lnTo>
                <a:lnTo>
                  <a:pt x="376159" y="142080"/>
                </a:lnTo>
                <a:lnTo>
                  <a:pt x="367950" y="142822"/>
                </a:lnTo>
                <a:lnTo>
                  <a:pt x="405016" y="142822"/>
                </a:lnTo>
                <a:lnTo>
                  <a:pt x="405226" y="142613"/>
                </a:lnTo>
                <a:lnTo>
                  <a:pt x="424492" y="142613"/>
                </a:lnTo>
                <a:lnTo>
                  <a:pt x="424492" y="62730"/>
                </a:lnTo>
                <a:lnTo>
                  <a:pt x="405340" y="62730"/>
                </a:lnTo>
                <a:lnTo>
                  <a:pt x="404598" y="61987"/>
                </a:lnTo>
                <a:close/>
              </a:path>
              <a:path w="519430" h="161290">
                <a:moveTo>
                  <a:pt x="424492" y="46281"/>
                </a:moveTo>
                <a:lnTo>
                  <a:pt x="405226" y="46281"/>
                </a:lnTo>
                <a:lnTo>
                  <a:pt x="405226" y="62730"/>
                </a:lnTo>
                <a:lnTo>
                  <a:pt x="424492" y="62730"/>
                </a:lnTo>
                <a:lnTo>
                  <a:pt x="424492" y="46281"/>
                </a:lnTo>
                <a:close/>
              </a:path>
              <a:path w="519430" h="161290">
                <a:moveTo>
                  <a:pt x="469525" y="0"/>
                </a:moveTo>
                <a:lnTo>
                  <a:pt x="449421" y="0"/>
                </a:lnTo>
                <a:lnTo>
                  <a:pt x="449421" y="158529"/>
                </a:lnTo>
                <a:lnTo>
                  <a:pt x="469525" y="158529"/>
                </a:lnTo>
                <a:lnTo>
                  <a:pt x="469525" y="0"/>
                </a:lnTo>
                <a:close/>
              </a:path>
              <a:path w="519430" h="161290">
                <a:moveTo>
                  <a:pt x="512690" y="1884"/>
                </a:moveTo>
                <a:lnTo>
                  <a:pt x="496565" y="1884"/>
                </a:lnTo>
                <a:lnTo>
                  <a:pt x="490282" y="7748"/>
                </a:lnTo>
                <a:lnTo>
                  <a:pt x="490282" y="24292"/>
                </a:lnTo>
                <a:lnTo>
                  <a:pt x="496565" y="30365"/>
                </a:lnTo>
                <a:lnTo>
                  <a:pt x="512690" y="30365"/>
                </a:lnTo>
                <a:lnTo>
                  <a:pt x="519182" y="24292"/>
                </a:lnTo>
                <a:lnTo>
                  <a:pt x="519182" y="8167"/>
                </a:lnTo>
                <a:lnTo>
                  <a:pt x="512690" y="1884"/>
                </a:lnTo>
                <a:close/>
              </a:path>
              <a:path w="519430" h="161290">
                <a:moveTo>
                  <a:pt x="514575" y="46281"/>
                </a:moveTo>
                <a:lnTo>
                  <a:pt x="494471" y="46281"/>
                </a:lnTo>
                <a:lnTo>
                  <a:pt x="494471" y="158529"/>
                </a:lnTo>
                <a:lnTo>
                  <a:pt x="514575" y="158529"/>
                </a:lnTo>
                <a:lnTo>
                  <a:pt x="514575" y="46281"/>
                </a:lnTo>
                <a:close/>
              </a:path>
            </a:pathLst>
          </a:custGeom>
          <a:solidFill>
            <a:srgbClr val="B1B6C1"/>
          </a:solidFill>
        </p:spPr>
        <p:txBody>
          <a:bodyPr wrap="square" lIns="0" tIns="0" rIns="0" bIns="0" rtlCol="0"/>
          <a:lstStyle/>
          <a:p>
            <a:endParaRPr sz="641"/>
          </a:p>
        </p:txBody>
      </p:sp>
      <p:sp>
        <p:nvSpPr>
          <p:cNvPr id="31" name="object 31"/>
          <p:cNvSpPr/>
          <p:nvPr/>
        </p:nvSpPr>
        <p:spPr>
          <a:xfrm>
            <a:off x="4074353" y="1876293"/>
            <a:ext cx="412115" cy="959677"/>
          </a:xfrm>
          <a:custGeom>
            <a:avLst/>
            <a:gdLst/>
            <a:ahLst/>
            <a:cxnLst/>
            <a:rect l="l" t="t" r="r" b="b"/>
            <a:pathLst>
              <a:path w="906145" h="2110104">
                <a:moveTo>
                  <a:pt x="502602" y="0"/>
                </a:moveTo>
                <a:lnTo>
                  <a:pt x="457383" y="5070"/>
                </a:lnTo>
                <a:lnTo>
                  <a:pt x="410583" y="11745"/>
                </a:lnTo>
                <a:lnTo>
                  <a:pt x="362696" y="20072"/>
                </a:lnTo>
                <a:lnTo>
                  <a:pt x="314220" y="30098"/>
                </a:lnTo>
                <a:lnTo>
                  <a:pt x="265650" y="41871"/>
                </a:lnTo>
                <a:lnTo>
                  <a:pt x="217481" y="55438"/>
                </a:lnTo>
                <a:lnTo>
                  <a:pt x="170208" y="70845"/>
                </a:lnTo>
                <a:lnTo>
                  <a:pt x="124328" y="88141"/>
                </a:lnTo>
                <a:lnTo>
                  <a:pt x="80337" y="107371"/>
                </a:lnTo>
                <a:lnTo>
                  <a:pt x="38728" y="128584"/>
                </a:lnTo>
                <a:lnTo>
                  <a:pt x="0" y="151827"/>
                </a:lnTo>
                <a:lnTo>
                  <a:pt x="905731" y="2109882"/>
                </a:lnTo>
                <a:lnTo>
                  <a:pt x="502602" y="0"/>
                </a:lnTo>
                <a:close/>
              </a:path>
            </a:pathLst>
          </a:custGeom>
          <a:solidFill>
            <a:srgbClr val="73C9E4"/>
          </a:solidFill>
        </p:spPr>
        <p:txBody>
          <a:bodyPr wrap="square" lIns="0" tIns="0" rIns="0" bIns="0" rtlCol="0"/>
          <a:lstStyle/>
          <a:p>
            <a:endParaRPr sz="641"/>
          </a:p>
        </p:txBody>
      </p:sp>
      <p:grpSp>
        <p:nvGrpSpPr>
          <p:cNvPr id="32" name="object 32"/>
          <p:cNvGrpSpPr/>
          <p:nvPr/>
        </p:nvGrpSpPr>
        <p:grpSpPr>
          <a:xfrm>
            <a:off x="60402" y="1247850"/>
            <a:ext cx="7479302" cy="3895313"/>
            <a:chOff x="132105" y="2743729"/>
            <a:chExt cx="16445230" cy="8564880"/>
          </a:xfrm>
        </p:grpSpPr>
        <p:sp>
          <p:nvSpPr>
            <p:cNvPr id="33" name="object 33"/>
            <p:cNvSpPr/>
            <p:nvPr/>
          </p:nvSpPr>
          <p:spPr>
            <a:xfrm>
              <a:off x="13716859" y="4476303"/>
              <a:ext cx="754380" cy="1759585"/>
            </a:xfrm>
            <a:custGeom>
              <a:avLst/>
              <a:gdLst/>
              <a:ahLst/>
              <a:cxnLst/>
              <a:rect l="l" t="t" r="r" b="b"/>
              <a:pathLst>
                <a:path w="754380" h="1759585">
                  <a:moveTo>
                    <a:pt x="416865" y="0"/>
                  </a:moveTo>
                  <a:lnTo>
                    <a:pt x="368413" y="9921"/>
                  </a:lnTo>
                  <a:lnTo>
                    <a:pt x="320449" y="21137"/>
                  </a:lnTo>
                  <a:lnTo>
                    <a:pt x="272994" y="33629"/>
                  </a:lnTo>
                  <a:lnTo>
                    <a:pt x="226065" y="47380"/>
                  </a:lnTo>
                  <a:lnTo>
                    <a:pt x="179683" y="62370"/>
                  </a:lnTo>
                  <a:lnTo>
                    <a:pt x="133866" y="78583"/>
                  </a:lnTo>
                  <a:lnTo>
                    <a:pt x="88634" y="95999"/>
                  </a:lnTo>
                  <a:lnTo>
                    <a:pt x="44005" y="114601"/>
                  </a:lnTo>
                  <a:lnTo>
                    <a:pt x="0" y="134371"/>
                  </a:lnTo>
                  <a:lnTo>
                    <a:pt x="753903" y="1759108"/>
                  </a:lnTo>
                  <a:lnTo>
                    <a:pt x="416865" y="0"/>
                  </a:lnTo>
                  <a:close/>
                </a:path>
              </a:pathLst>
            </a:custGeom>
            <a:solidFill>
              <a:srgbClr val="B1B6C1"/>
            </a:solidFill>
          </p:spPr>
          <p:txBody>
            <a:bodyPr wrap="square" lIns="0" tIns="0" rIns="0" bIns="0" rtlCol="0"/>
            <a:lstStyle/>
            <a:p>
              <a:endParaRPr sz="641"/>
            </a:p>
          </p:txBody>
        </p:sp>
        <p:sp>
          <p:nvSpPr>
            <p:cNvPr id="34" name="object 34"/>
            <p:cNvSpPr/>
            <p:nvPr/>
          </p:nvSpPr>
          <p:spPr>
            <a:xfrm>
              <a:off x="14057164" y="4073174"/>
              <a:ext cx="414020" cy="2162810"/>
            </a:xfrm>
            <a:custGeom>
              <a:avLst/>
              <a:gdLst/>
              <a:ahLst/>
              <a:cxnLst/>
              <a:rect l="l" t="t" r="r" b="b"/>
              <a:pathLst>
                <a:path w="414019" h="2162810">
                  <a:moveTo>
                    <a:pt x="413599" y="0"/>
                  </a:moveTo>
                  <a:lnTo>
                    <a:pt x="367371" y="1170"/>
                  </a:lnTo>
                  <a:lnTo>
                    <a:pt x="315874" y="4434"/>
                  </a:lnTo>
                  <a:lnTo>
                    <a:pt x="260961" y="9419"/>
                  </a:lnTo>
                  <a:lnTo>
                    <a:pt x="204484" y="15752"/>
                  </a:lnTo>
                  <a:lnTo>
                    <a:pt x="148297" y="23061"/>
                  </a:lnTo>
                  <a:lnTo>
                    <a:pt x="94252" y="30973"/>
                  </a:lnTo>
                  <a:lnTo>
                    <a:pt x="44202" y="39117"/>
                  </a:lnTo>
                  <a:lnTo>
                    <a:pt x="0" y="47118"/>
                  </a:lnTo>
                  <a:lnTo>
                    <a:pt x="413599" y="2162237"/>
                  </a:lnTo>
                  <a:lnTo>
                    <a:pt x="413599" y="0"/>
                  </a:lnTo>
                  <a:close/>
                </a:path>
              </a:pathLst>
            </a:custGeom>
            <a:solidFill>
              <a:srgbClr val="73C9E4"/>
            </a:solidFill>
          </p:spPr>
          <p:txBody>
            <a:bodyPr wrap="square" lIns="0" tIns="0" rIns="0" bIns="0" rtlCol="0"/>
            <a:lstStyle/>
            <a:p>
              <a:endParaRPr sz="641"/>
            </a:p>
          </p:txBody>
        </p:sp>
        <p:pic>
          <p:nvPicPr>
            <p:cNvPr id="35" name="object 35"/>
            <p:cNvPicPr/>
            <p:nvPr/>
          </p:nvPicPr>
          <p:blipFill>
            <a:blip r:embed="rId7" cstate="print"/>
            <a:stretch>
              <a:fillRect/>
            </a:stretch>
          </p:blipFill>
          <p:spPr>
            <a:xfrm>
              <a:off x="11939406" y="4457335"/>
              <a:ext cx="4637665" cy="4116988"/>
            </a:xfrm>
            <a:prstGeom prst="rect">
              <a:avLst/>
            </a:prstGeom>
          </p:spPr>
        </p:pic>
        <p:pic>
          <p:nvPicPr>
            <p:cNvPr id="36" name="object 36"/>
            <p:cNvPicPr/>
            <p:nvPr/>
          </p:nvPicPr>
          <p:blipFill>
            <a:blip r:embed="rId8" cstate="print"/>
            <a:stretch>
              <a:fillRect/>
            </a:stretch>
          </p:blipFill>
          <p:spPr>
            <a:xfrm>
              <a:off x="5423918" y="4355888"/>
              <a:ext cx="6617598" cy="6952667"/>
            </a:xfrm>
            <a:prstGeom prst="rect">
              <a:avLst/>
            </a:prstGeom>
          </p:spPr>
        </p:pic>
        <p:pic>
          <p:nvPicPr>
            <p:cNvPr id="37" name="object 37"/>
            <p:cNvPicPr/>
            <p:nvPr/>
          </p:nvPicPr>
          <p:blipFill>
            <a:blip r:embed="rId9" cstate="print"/>
            <a:stretch>
              <a:fillRect/>
            </a:stretch>
          </p:blipFill>
          <p:spPr>
            <a:xfrm>
              <a:off x="132105" y="2743729"/>
              <a:ext cx="10260563" cy="5757315"/>
            </a:xfrm>
            <a:prstGeom prst="rect">
              <a:avLst/>
            </a:prstGeom>
          </p:spPr>
        </p:pic>
      </p:gr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21" y="2378795"/>
            <a:ext cx="9143358" cy="1364284"/>
            <a:chOff x="0" y="5230412"/>
            <a:chExt cx="20104100" cy="2999740"/>
          </a:xfrm>
        </p:grpSpPr>
        <p:sp>
          <p:nvSpPr>
            <p:cNvPr id="3" name="object 3"/>
            <p:cNvSpPr/>
            <p:nvPr/>
          </p:nvSpPr>
          <p:spPr>
            <a:xfrm>
              <a:off x="0" y="6290284"/>
              <a:ext cx="20104100" cy="1939925"/>
            </a:xfrm>
            <a:custGeom>
              <a:avLst/>
              <a:gdLst/>
              <a:ahLst/>
              <a:cxnLst/>
              <a:rect l="l" t="t" r="r" b="b"/>
              <a:pathLst>
                <a:path w="20104100" h="1939925">
                  <a:moveTo>
                    <a:pt x="10862339" y="469900"/>
                  </a:moveTo>
                  <a:lnTo>
                    <a:pt x="10725662" y="508000"/>
                  </a:lnTo>
                  <a:lnTo>
                    <a:pt x="10680256" y="533400"/>
                  </a:lnTo>
                  <a:lnTo>
                    <a:pt x="10589717" y="558800"/>
                  </a:lnTo>
                  <a:lnTo>
                    <a:pt x="10544596" y="584200"/>
                  </a:lnTo>
                  <a:lnTo>
                    <a:pt x="10499584" y="596900"/>
                  </a:lnTo>
                  <a:lnTo>
                    <a:pt x="10365263" y="673100"/>
                  </a:lnTo>
                  <a:lnTo>
                    <a:pt x="10320751" y="685800"/>
                  </a:lnTo>
                  <a:lnTo>
                    <a:pt x="10056893" y="838200"/>
                  </a:lnTo>
                  <a:lnTo>
                    <a:pt x="10013515" y="876300"/>
                  </a:lnTo>
                  <a:lnTo>
                    <a:pt x="9970326" y="901700"/>
                  </a:lnTo>
                  <a:lnTo>
                    <a:pt x="9715535" y="1054100"/>
                  </a:lnTo>
                  <a:lnTo>
                    <a:pt x="9670191" y="1092200"/>
                  </a:lnTo>
                  <a:lnTo>
                    <a:pt x="9625127" y="1117600"/>
                  </a:lnTo>
                  <a:lnTo>
                    <a:pt x="9404103" y="1244600"/>
                  </a:lnTo>
                  <a:lnTo>
                    <a:pt x="9232639" y="1346200"/>
                  </a:lnTo>
                  <a:lnTo>
                    <a:pt x="9190544" y="1358900"/>
                  </a:lnTo>
                  <a:lnTo>
                    <a:pt x="9091001" y="1409700"/>
                  </a:lnTo>
                  <a:lnTo>
                    <a:pt x="8993837" y="1435100"/>
                  </a:lnTo>
                  <a:lnTo>
                    <a:pt x="8946159" y="1460500"/>
                  </a:lnTo>
                  <a:lnTo>
                    <a:pt x="8899090" y="1473200"/>
                  </a:lnTo>
                  <a:lnTo>
                    <a:pt x="8852637" y="1473200"/>
                  </a:lnTo>
                  <a:lnTo>
                    <a:pt x="8806802" y="1485900"/>
                  </a:lnTo>
                  <a:lnTo>
                    <a:pt x="8717012" y="1485900"/>
                  </a:lnTo>
                  <a:lnTo>
                    <a:pt x="8717012" y="1536700"/>
                  </a:lnTo>
                  <a:lnTo>
                    <a:pt x="8813133" y="1536700"/>
                  </a:lnTo>
                  <a:lnTo>
                    <a:pt x="8861830" y="1524000"/>
                  </a:lnTo>
                  <a:lnTo>
                    <a:pt x="8910929" y="1524000"/>
                  </a:lnTo>
                  <a:lnTo>
                    <a:pt x="8960412" y="1511300"/>
                  </a:lnTo>
                  <a:lnTo>
                    <a:pt x="9010260" y="1485900"/>
                  </a:lnTo>
                  <a:lnTo>
                    <a:pt x="9060455" y="1473200"/>
                  </a:lnTo>
                  <a:lnTo>
                    <a:pt x="9110981" y="1447800"/>
                  </a:lnTo>
                  <a:lnTo>
                    <a:pt x="9161819" y="1435100"/>
                  </a:lnTo>
                  <a:lnTo>
                    <a:pt x="9212952" y="1409700"/>
                  </a:lnTo>
                  <a:lnTo>
                    <a:pt x="9255848" y="1384300"/>
                  </a:lnTo>
                  <a:lnTo>
                    <a:pt x="9299017" y="1371600"/>
                  </a:lnTo>
                  <a:lnTo>
                    <a:pt x="9608018" y="1193800"/>
                  </a:lnTo>
                  <a:lnTo>
                    <a:pt x="9653016" y="1155700"/>
                  </a:lnTo>
                  <a:lnTo>
                    <a:pt x="9743555" y="1104900"/>
                  </a:lnTo>
                  <a:lnTo>
                    <a:pt x="9787445" y="1079500"/>
                  </a:lnTo>
                  <a:lnTo>
                    <a:pt x="9875660" y="1016000"/>
                  </a:lnTo>
                  <a:lnTo>
                    <a:pt x="10009006" y="939800"/>
                  </a:lnTo>
                  <a:lnTo>
                    <a:pt x="10053711" y="901700"/>
                  </a:lnTo>
                  <a:lnTo>
                    <a:pt x="10461037" y="673100"/>
                  </a:lnTo>
                  <a:lnTo>
                    <a:pt x="10506774" y="660400"/>
                  </a:lnTo>
                  <a:lnTo>
                    <a:pt x="10552590" y="635000"/>
                  </a:lnTo>
                  <a:lnTo>
                    <a:pt x="10598484" y="622300"/>
                  </a:lnTo>
                  <a:lnTo>
                    <a:pt x="10644449" y="596900"/>
                  </a:lnTo>
                  <a:lnTo>
                    <a:pt x="10690483" y="584200"/>
                  </a:lnTo>
                  <a:lnTo>
                    <a:pt x="10736581" y="558800"/>
                  </a:lnTo>
                  <a:lnTo>
                    <a:pt x="10875218" y="520700"/>
                  </a:lnTo>
                  <a:lnTo>
                    <a:pt x="10862339" y="469900"/>
                  </a:lnTo>
                  <a:close/>
                </a:path>
                <a:path w="20104100" h="1939925">
                  <a:moveTo>
                    <a:pt x="16712133" y="469900"/>
                  </a:moveTo>
                  <a:lnTo>
                    <a:pt x="15402672" y="469900"/>
                  </a:lnTo>
                  <a:lnTo>
                    <a:pt x="15402672" y="520700"/>
                  </a:lnTo>
                  <a:lnTo>
                    <a:pt x="18135794" y="533400"/>
                  </a:lnTo>
                  <a:lnTo>
                    <a:pt x="18817447" y="533400"/>
                  </a:lnTo>
                  <a:lnTo>
                    <a:pt x="19077522" y="546100"/>
                  </a:lnTo>
                  <a:lnTo>
                    <a:pt x="20104100" y="546100"/>
                  </a:lnTo>
                  <a:lnTo>
                    <a:pt x="20104100" y="495300"/>
                  </a:lnTo>
                  <a:lnTo>
                    <a:pt x="19385847" y="495300"/>
                  </a:lnTo>
                  <a:lnTo>
                    <a:pt x="19181001" y="482600"/>
                  </a:lnTo>
                  <a:lnTo>
                    <a:pt x="18293422" y="482600"/>
                  </a:lnTo>
                  <a:lnTo>
                    <a:pt x="16712133" y="469900"/>
                  </a:lnTo>
                  <a:close/>
                </a:path>
                <a:path w="20104100" h="1939925">
                  <a:moveTo>
                    <a:pt x="12531846" y="50800"/>
                  </a:moveTo>
                  <a:lnTo>
                    <a:pt x="12212392" y="50800"/>
                  </a:lnTo>
                  <a:lnTo>
                    <a:pt x="12119620" y="76200"/>
                  </a:lnTo>
                  <a:lnTo>
                    <a:pt x="12072621" y="101600"/>
                  </a:lnTo>
                  <a:lnTo>
                    <a:pt x="11976535" y="127000"/>
                  </a:lnTo>
                  <a:lnTo>
                    <a:pt x="11903181" y="152400"/>
                  </a:lnTo>
                  <a:lnTo>
                    <a:pt x="11787985" y="190500"/>
                  </a:lnTo>
                  <a:lnTo>
                    <a:pt x="11706903" y="215900"/>
                  </a:lnTo>
                  <a:lnTo>
                    <a:pt x="11664862" y="228600"/>
                  </a:lnTo>
                  <a:lnTo>
                    <a:pt x="11577417" y="254000"/>
                  </a:lnTo>
                  <a:lnTo>
                    <a:pt x="11531869" y="279400"/>
                  </a:lnTo>
                  <a:lnTo>
                    <a:pt x="11485009" y="292100"/>
                  </a:lnTo>
                  <a:lnTo>
                    <a:pt x="11387064" y="317500"/>
                  </a:lnTo>
                  <a:lnTo>
                    <a:pt x="11335835" y="342900"/>
                  </a:lnTo>
                  <a:lnTo>
                    <a:pt x="11283005" y="355600"/>
                  </a:lnTo>
                  <a:lnTo>
                    <a:pt x="11172256" y="381000"/>
                  </a:lnTo>
                  <a:lnTo>
                    <a:pt x="11114193" y="406400"/>
                  </a:lnTo>
                  <a:lnTo>
                    <a:pt x="10992331" y="431800"/>
                  </a:lnTo>
                  <a:lnTo>
                    <a:pt x="10928387" y="457200"/>
                  </a:lnTo>
                  <a:lnTo>
                    <a:pt x="10862339" y="469900"/>
                  </a:lnTo>
                  <a:lnTo>
                    <a:pt x="10875218" y="520700"/>
                  </a:lnTo>
                  <a:lnTo>
                    <a:pt x="10941554" y="508000"/>
                  </a:lnTo>
                  <a:lnTo>
                    <a:pt x="11005800" y="482600"/>
                  </a:lnTo>
                  <a:lnTo>
                    <a:pt x="11128292" y="457200"/>
                  </a:lnTo>
                  <a:lnTo>
                    <a:pt x="11186674" y="431800"/>
                  </a:lnTo>
                  <a:lnTo>
                    <a:pt x="11298053" y="406400"/>
                  </a:lnTo>
                  <a:lnTo>
                    <a:pt x="11351185" y="393700"/>
                  </a:lnTo>
                  <a:lnTo>
                    <a:pt x="11402703" y="368300"/>
                  </a:lnTo>
                  <a:lnTo>
                    <a:pt x="11501170" y="342900"/>
                  </a:lnTo>
                  <a:lnTo>
                    <a:pt x="11548255" y="330200"/>
                  </a:lnTo>
                  <a:lnTo>
                    <a:pt x="11593999" y="304800"/>
                  </a:lnTo>
                  <a:lnTo>
                    <a:pt x="11681734" y="279400"/>
                  </a:lnTo>
                  <a:lnTo>
                    <a:pt x="11723861" y="266700"/>
                  </a:lnTo>
                  <a:lnTo>
                    <a:pt x="11804977" y="241300"/>
                  </a:lnTo>
                  <a:lnTo>
                    <a:pt x="11882360" y="215900"/>
                  </a:lnTo>
                  <a:lnTo>
                    <a:pt x="11992630" y="177800"/>
                  </a:lnTo>
                  <a:lnTo>
                    <a:pt x="12043419" y="165100"/>
                  </a:lnTo>
                  <a:lnTo>
                    <a:pt x="12093227" y="139700"/>
                  </a:lnTo>
                  <a:lnTo>
                    <a:pt x="12286829" y="88900"/>
                  </a:lnTo>
                  <a:lnTo>
                    <a:pt x="12334867" y="88900"/>
                  </a:lnTo>
                  <a:lnTo>
                    <a:pt x="12431974" y="63500"/>
                  </a:lnTo>
                  <a:lnTo>
                    <a:pt x="12481459" y="63500"/>
                  </a:lnTo>
                  <a:lnTo>
                    <a:pt x="12531846" y="50800"/>
                  </a:lnTo>
                  <a:close/>
                </a:path>
                <a:path w="20104100" h="1939925">
                  <a:moveTo>
                    <a:pt x="15256824" y="457200"/>
                  </a:moveTo>
                  <a:lnTo>
                    <a:pt x="14887485" y="457200"/>
                  </a:lnTo>
                  <a:lnTo>
                    <a:pt x="14986073" y="482600"/>
                  </a:lnTo>
                  <a:lnTo>
                    <a:pt x="15033760" y="482600"/>
                  </a:lnTo>
                  <a:lnTo>
                    <a:pt x="15080287" y="495300"/>
                  </a:lnTo>
                  <a:lnTo>
                    <a:pt x="15125586" y="495300"/>
                  </a:lnTo>
                  <a:lnTo>
                    <a:pt x="15169591" y="508000"/>
                  </a:lnTo>
                  <a:lnTo>
                    <a:pt x="15212234" y="508000"/>
                  </a:lnTo>
                  <a:lnTo>
                    <a:pt x="15253448" y="520700"/>
                  </a:lnTo>
                  <a:lnTo>
                    <a:pt x="15402672" y="520700"/>
                  </a:lnTo>
                  <a:lnTo>
                    <a:pt x="15402672" y="469900"/>
                  </a:lnTo>
                  <a:lnTo>
                    <a:pt x="15295713" y="469900"/>
                  </a:lnTo>
                  <a:lnTo>
                    <a:pt x="15256824" y="457200"/>
                  </a:lnTo>
                  <a:close/>
                </a:path>
                <a:path w="20104100" h="1939925">
                  <a:moveTo>
                    <a:pt x="13801894" y="165100"/>
                  </a:moveTo>
                  <a:lnTo>
                    <a:pt x="13554769" y="165100"/>
                  </a:lnTo>
                  <a:lnTo>
                    <a:pt x="14234194" y="317500"/>
                  </a:lnTo>
                  <a:lnTo>
                    <a:pt x="14291079" y="342900"/>
                  </a:lnTo>
                  <a:lnTo>
                    <a:pt x="14404120" y="368300"/>
                  </a:lnTo>
                  <a:lnTo>
                    <a:pt x="14460142" y="368300"/>
                  </a:lnTo>
                  <a:lnTo>
                    <a:pt x="14836719" y="457200"/>
                  </a:lnTo>
                  <a:lnTo>
                    <a:pt x="15174573" y="457200"/>
                  </a:lnTo>
                  <a:lnTo>
                    <a:pt x="15131340" y="444500"/>
                  </a:lnTo>
                  <a:lnTo>
                    <a:pt x="15086785" y="444500"/>
                  </a:lnTo>
                  <a:lnTo>
                    <a:pt x="15040975" y="431800"/>
                  </a:lnTo>
                  <a:lnTo>
                    <a:pt x="14993971" y="431800"/>
                  </a:lnTo>
                  <a:lnTo>
                    <a:pt x="14896640" y="406400"/>
                  </a:lnTo>
                  <a:lnTo>
                    <a:pt x="14846440" y="406400"/>
                  </a:lnTo>
                  <a:lnTo>
                    <a:pt x="14472357" y="317500"/>
                  </a:lnTo>
                  <a:lnTo>
                    <a:pt x="14416441" y="317500"/>
                  </a:lnTo>
                  <a:lnTo>
                    <a:pt x="14303391" y="292100"/>
                  </a:lnTo>
                  <a:lnTo>
                    <a:pt x="14246385" y="266700"/>
                  </a:lnTo>
                  <a:lnTo>
                    <a:pt x="13801894" y="165100"/>
                  </a:lnTo>
                  <a:close/>
                </a:path>
                <a:path w="20104100" h="1939925">
                  <a:moveTo>
                    <a:pt x="13379172" y="76200"/>
                  </a:moveTo>
                  <a:lnTo>
                    <a:pt x="13050860" y="76200"/>
                  </a:lnTo>
                  <a:lnTo>
                    <a:pt x="13096665" y="88900"/>
                  </a:lnTo>
                  <a:lnTo>
                    <a:pt x="13143660" y="88900"/>
                  </a:lnTo>
                  <a:lnTo>
                    <a:pt x="13240963" y="114300"/>
                  </a:lnTo>
                  <a:lnTo>
                    <a:pt x="13291143" y="114300"/>
                  </a:lnTo>
                  <a:lnTo>
                    <a:pt x="13500560" y="165100"/>
                  </a:lnTo>
                  <a:lnTo>
                    <a:pt x="13747500" y="165100"/>
                  </a:lnTo>
                  <a:lnTo>
                    <a:pt x="13379172" y="76200"/>
                  </a:lnTo>
                  <a:close/>
                </a:path>
                <a:path w="20104100" h="1939925">
                  <a:moveTo>
                    <a:pt x="13231260" y="50800"/>
                  </a:moveTo>
                  <a:lnTo>
                    <a:pt x="12880821" y="50800"/>
                  </a:lnTo>
                  <a:lnTo>
                    <a:pt x="12921226" y="63500"/>
                  </a:lnTo>
                  <a:lnTo>
                    <a:pt x="12963077" y="63500"/>
                  </a:lnTo>
                  <a:lnTo>
                    <a:pt x="13006309" y="76200"/>
                  </a:lnTo>
                  <a:lnTo>
                    <a:pt x="13329046" y="76200"/>
                  </a:lnTo>
                  <a:lnTo>
                    <a:pt x="13231260" y="50800"/>
                  </a:lnTo>
                  <a:close/>
                </a:path>
                <a:path w="20104100" h="1939925">
                  <a:moveTo>
                    <a:pt x="12807178" y="0"/>
                  </a:moveTo>
                  <a:lnTo>
                    <a:pt x="12493328" y="0"/>
                  </a:lnTo>
                  <a:lnTo>
                    <a:pt x="12445226" y="12700"/>
                  </a:lnTo>
                  <a:lnTo>
                    <a:pt x="12397866" y="12700"/>
                  </a:lnTo>
                  <a:lnTo>
                    <a:pt x="12258511" y="50800"/>
                  </a:lnTo>
                  <a:lnTo>
                    <a:pt x="12804606" y="50800"/>
                  </a:lnTo>
                  <a:lnTo>
                    <a:pt x="12807178" y="0"/>
                  </a:lnTo>
                  <a:close/>
                </a:path>
                <a:path w="20104100" h="1939925">
                  <a:moveTo>
                    <a:pt x="12881755" y="0"/>
                  </a:moveTo>
                  <a:lnTo>
                    <a:pt x="12807178" y="0"/>
                  </a:lnTo>
                  <a:lnTo>
                    <a:pt x="12804606" y="50800"/>
                  </a:lnTo>
                  <a:lnTo>
                    <a:pt x="13183719" y="50800"/>
                  </a:lnTo>
                  <a:lnTo>
                    <a:pt x="13091642" y="25400"/>
                  </a:lnTo>
                  <a:lnTo>
                    <a:pt x="13047224" y="25400"/>
                  </a:lnTo>
                  <a:lnTo>
                    <a:pt x="13003967" y="12700"/>
                  </a:lnTo>
                  <a:lnTo>
                    <a:pt x="12921173" y="12700"/>
                  </a:lnTo>
                  <a:lnTo>
                    <a:pt x="12881755" y="0"/>
                  </a:lnTo>
                  <a:close/>
                </a:path>
                <a:path w="20104100" h="1939925">
                  <a:moveTo>
                    <a:pt x="4148361" y="485822"/>
                  </a:moveTo>
                  <a:lnTo>
                    <a:pt x="4109305" y="499025"/>
                  </a:lnTo>
                  <a:lnTo>
                    <a:pt x="4069074" y="511961"/>
                  </a:lnTo>
                  <a:lnTo>
                    <a:pt x="4027692" y="524651"/>
                  </a:lnTo>
                  <a:lnTo>
                    <a:pt x="3985186" y="537115"/>
                  </a:lnTo>
                  <a:lnTo>
                    <a:pt x="3941579" y="549371"/>
                  </a:lnTo>
                  <a:lnTo>
                    <a:pt x="3851165" y="573342"/>
                  </a:lnTo>
                  <a:lnTo>
                    <a:pt x="3756653" y="596724"/>
                  </a:lnTo>
                  <a:lnTo>
                    <a:pt x="3658245" y="619676"/>
                  </a:lnTo>
                  <a:lnTo>
                    <a:pt x="3503766" y="653643"/>
                  </a:lnTo>
                  <a:lnTo>
                    <a:pt x="2655704" y="827835"/>
                  </a:lnTo>
                  <a:lnTo>
                    <a:pt x="2346191" y="896503"/>
                  </a:lnTo>
                  <a:lnTo>
                    <a:pt x="2142042" y="945563"/>
                  </a:lnTo>
                  <a:lnTo>
                    <a:pt x="1954929" y="993880"/>
                  </a:lnTo>
                  <a:lnTo>
                    <a:pt x="1813771" y="1032802"/>
                  </a:lnTo>
                  <a:lnTo>
                    <a:pt x="1672214" y="1074251"/>
                  </a:lnTo>
                  <a:lnTo>
                    <a:pt x="1530533" y="1118429"/>
                  </a:lnTo>
                  <a:lnTo>
                    <a:pt x="1436145" y="1149496"/>
                  </a:lnTo>
                  <a:lnTo>
                    <a:pt x="1341907" y="1181927"/>
                  </a:lnTo>
                  <a:lnTo>
                    <a:pt x="1247899" y="1215780"/>
                  </a:lnTo>
                  <a:lnTo>
                    <a:pt x="1154203" y="1251115"/>
                  </a:lnTo>
                  <a:lnTo>
                    <a:pt x="1060900" y="1287993"/>
                  </a:lnTo>
                  <a:lnTo>
                    <a:pt x="968072" y="1326473"/>
                  </a:lnTo>
                  <a:lnTo>
                    <a:pt x="921862" y="1346333"/>
                  </a:lnTo>
                  <a:lnTo>
                    <a:pt x="875801" y="1366615"/>
                  </a:lnTo>
                  <a:lnTo>
                    <a:pt x="829900" y="1387329"/>
                  </a:lnTo>
                  <a:lnTo>
                    <a:pt x="784168" y="1408480"/>
                  </a:lnTo>
                  <a:lnTo>
                    <a:pt x="738617" y="1430077"/>
                  </a:lnTo>
                  <a:lnTo>
                    <a:pt x="693255" y="1452127"/>
                  </a:lnTo>
                  <a:lnTo>
                    <a:pt x="648094" y="1474638"/>
                  </a:lnTo>
                  <a:lnTo>
                    <a:pt x="603144" y="1497616"/>
                  </a:lnTo>
                  <a:lnTo>
                    <a:pt x="558414" y="1521070"/>
                  </a:lnTo>
                  <a:lnTo>
                    <a:pt x="513915" y="1545007"/>
                  </a:lnTo>
                  <a:lnTo>
                    <a:pt x="469658" y="1569435"/>
                  </a:lnTo>
                  <a:lnTo>
                    <a:pt x="425651" y="1594361"/>
                  </a:lnTo>
                  <a:lnTo>
                    <a:pt x="381906" y="1619792"/>
                  </a:lnTo>
                  <a:lnTo>
                    <a:pt x="338433" y="1645736"/>
                  </a:lnTo>
                  <a:lnTo>
                    <a:pt x="295242" y="1672200"/>
                  </a:lnTo>
                  <a:lnTo>
                    <a:pt x="252343" y="1699193"/>
                  </a:lnTo>
                  <a:lnTo>
                    <a:pt x="209746" y="1726721"/>
                  </a:lnTo>
                  <a:lnTo>
                    <a:pt x="167462" y="1754792"/>
                  </a:lnTo>
                  <a:lnTo>
                    <a:pt x="125501" y="1783413"/>
                  </a:lnTo>
                  <a:lnTo>
                    <a:pt x="83872" y="1812592"/>
                  </a:lnTo>
                  <a:lnTo>
                    <a:pt x="42587" y="1842337"/>
                  </a:lnTo>
                  <a:lnTo>
                    <a:pt x="1654" y="1872655"/>
                  </a:lnTo>
                  <a:lnTo>
                    <a:pt x="0" y="1873915"/>
                  </a:lnTo>
                  <a:lnTo>
                    <a:pt x="0" y="1939719"/>
                  </a:lnTo>
                  <a:lnTo>
                    <a:pt x="34793" y="1913242"/>
                  </a:lnTo>
                  <a:lnTo>
                    <a:pt x="76035" y="1882740"/>
                  </a:lnTo>
                  <a:lnTo>
                    <a:pt x="117644" y="1852822"/>
                  </a:lnTo>
                  <a:lnTo>
                    <a:pt x="159612" y="1823480"/>
                  </a:lnTo>
                  <a:lnTo>
                    <a:pt x="201927" y="1794708"/>
                  </a:lnTo>
                  <a:lnTo>
                    <a:pt x="244579" y="1766496"/>
                  </a:lnTo>
                  <a:lnTo>
                    <a:pt x="287558" y="1738837"/>
                  </a:lnTo>
                  <a:lnTo>
                    <a:pt x="330852" y="1711724"/>
                  </a:lnTo>
                  <a:lnTo>
                    <a:pt x="374451" y="1685148"/>
                  </a:lnTo>
                  <a:lnTo>
                    <a:pt x="418346" y="1659102"/>
                  </a:lnTo>
                  <a:lnTo>
                    <a:pt x="462525" y="1633578"/>
                  </a:lnTo>
                  <a:lnTo>
                    <a:pt x="506977" y="1608569"/>
                  </a:lnTo>
                  <a:lnTo>
                    <a:pt x="551694" y="1584065"/>
                  </a:lnTo>
                  <a:lnTo>
                    <a:pt x="596662" y="1560061"/>
                  </a:lnTo>
                  <a:lnTo>
                    <a:pt x="641874" y="1536547"/>
                  </a:lnTo>
                  <a:lnTo>
                    <a:pt x="687317" y="1513516"/>
                  </a:lnTo>
                  <a:lnTo>
                    <a:pt x="732981" y="1490960"/>
                  </a:lnTo>
                  <a:lnTo>
                    <a:pt x="778856" y="1468872"/>
                  </a:lnTo>
                  <a:lnTo>
                    <a:pt x="824932" y="1447243"/>
                  </a:lnTo>
                  <a:lnTo>
                    <a:pt x="871197" y="1426066"/>
                  </a:lnTo>
                  <a:lnTo>
                    <a:pt x="917641" y="1405334"/>
                  </a:lnTo>
                  <a:lnTo>
                    <a:pt x="964254" y="1385037"/>
                  </a:lnTo>
                  <a:lnTo>
                    <a:pt x="1011026" y="1365169"/>
                  </a:lnTo>
                  <a:lnTo>
                    <a:pt x="1105002" y="1326687"/>
                  </a:lnTo>
                  <a:lnTo>
                    <a:pt x="1199484" y="1289826"/>
                  </a:lnTo>
                  <a:lnTo>
                    <a:pt x="1294390" y="1254523"/>
                  </a:lnTo>
                  <a:lnTo>
                    <a:pt x="1389634" y="1220715"/>
                  </a:lnTo>
                  <a:lnTo>
                    <a:pt x="1485133" y="1188340"/>
                  </a:lnTo>
                  <a:lnTo>
                    <a:pt x="1580803" y="1157337"/>
                  </a:lnTo>
                  <a:lnTo>
                    <a:pt x="1724444" y="1113266"/>
                  </a:lnTo>
                  <a:lnTo>
                    <a:pt x="1867996" y="1071928"/>
                  </a:lnTo>
                  <a:lnTo>
                    <a:pt x="2011176" y="1033115"/>
                  </a:lnTo>
                  <a:lnTo>
                    <a:pt x="2201012" y="984925"/>
                  </a:lnTo>
                  <a:lnTo>
                    <a:pt x="2461895" y="923784"/>
                  </a:lnTo>
                  <a:lnTo>
                    <a:pt x="3567024" y="693570"/>
                  </a:lnTo>
                  <a:lnTo>
                    <a:pt x="3719734" y="659250"/>
                  </a:lnTo>
                  <a:lnTo>
                    <a:pt x="3817057" y="635899"/>
                  </a:lnTo>
                  <a:lnTo>
                    <a:pt x="3910527" y="611986"/>
                  </a:lnTo>
                  <a:lnTo>
                    <a:pt x="3955745" y="599769"/>
                  </a:lnTo>
                  <a:lnTo>
                    <a:pt x="3999913" y="587352"/>
                  </a:lnTo>
                  <a:lnTo>
                    <a:pt x="4043004" y="574714"/>
                  </a:lnTo>
                  <a:lnTo>
                    <a:pt x="4084988" y="561837"/>
                  </a:lnTo>
                  <a:lnTo>
                    <a:pt x="4125836" y="548700"/>
                  </a:lnTo>
                  <a:lnTo>
                    <a:pt x="4165521" y="535284"/>
                  </a:lnTo>
                  <a:lnTo>
                    <a:pt x="4148361" y="485822"/>
                  </a:lnTo>
                  <a:close/>
                </a:path>
              </a:pathLst>
            </a:custGeom>
            <a:solidFill>
              <a:srgbClr val="3261E6"/>
            </a:solidFill>
          </p:spPr>
          <p:txBody>
            <a:bodyPr wrap="square" lIns="0" tIns="0" rIns="0" bIns="0" rtlCol="0"/>
            <a:lstStyle/>
            <a:p>
              <a:endParaRPr sz="641"/>
            </a:p>
          </p:txBody>
        </p:sp>
        <p:sp>
          <p:nvSpPr>
            <p:cNvPr id="4" name="object 4"/>
            <p:cNvSpPr/>
            <p:nvPr/>
          </p:nvSpPr>
          <p:spPr>
            <a:xfrm>
              <a:off x="4148361" y="5230412"/>
              <a:ext cx="4568825" cy="2597150"/>
            </a:xfrm>
            <a:custGeom>
              <a:avLst/>
              <a:gdLst/>
              <a:ahLst/>
              <a:cxnLst/>
              <a:rect l="l" t="t" r="r" b="b"/>
              <a:pathLst>
                <a:path w="4568825" h="2597150">
                  <a:moveTo>
                    <a:pt x="49237" y="1528105"/>
                  </a:moveTo>
                  <a:lnTo>
                    <a:pt x="37025" y="1532563"/>
                  </a:lnTo>
                  <a:lnTo>
                    <a:pt x="0" y="1545696"/>
                  </a:lnTo>
                  <a:lnTo>
                    <a:pt x="17160" y="1595158"/>
                  </a:lnTo>
                  <a:lnTo>
                    <a:pt x="54867" y="1581784"/>
                  </a:lnTo>
                  <a:lnTo>
                    <a:pt x="67305" y="1577243"/>
                  </a:lnTo>
                  <a:lnTo>
                    <a:pt x="49237" y="1528105"/>
                  </a:lnTo>
                  <a:close/>
                </a:path>
                <a:path w="4568825" h="2597150">
                  <a:moveTo>
                    <a:pt x="73806" y="1519071"/>
                  </a:moveTo>
                  <a:lnTo>
                    <a:pt x="49237" y="1528105"/>
                  </a:lnTo>
                  <a:lnTo>
                    <a:pt x="67305" y="1577243"/>
                  </a:lnTo>
                  <a:lnTo>
                    <a:pt x="91874" y="1568209"/>
                  </a:lnTo>
                  <a:lnTo>
                    <a:pt x="73806" y="1519071"/>
                  </a:lnTo>
                  <a:close/>
                </a:path>
                <a:path w="4568825" h="2597150">
                  <a:moveTo>
                    <a:pt x="145587" y="1490645"/>
                  </a:moveTo>
                  <a:lnTo>
                    <a:pt x="121369" y="1500583"/>
                  </a:lnTo>
                  <a:lnTo>
                    <a:pt x="141244" y="1549018"/>
                  </a:lnTo>
                  <a:lnTo>
                    <a:pt x="165461" y="1539080"/>
                  </a:lnTo>
                  <a:lnTo>
                    <a:pt x="145587" y="1490645"/>
                  </a:lnTo>
                  <a:close/>
                </a:path>
                <a:path w="4568825" h="2597150">
                  <a:moveTo>
                    <a:pt x="240423" y="1449632"/>
                  </a:moveTo>
                  <a:lnTo>
                    <a:pt x="217101" y="1460113"/>
                  </a:lnTo>
                  <a:lnTo>
                    <a:pt x="193523" y="1470444"/>
                  </a:lnTo>
                  <a:lnTo>
                    <a:pt x="169686" y="1480623"/>
                  </a:lnTo>
                  <a:lnTo>
                    <a:pt x="145587" y="1490645"/>
                  </a:lnTo>
                  <a:lnTo>
                    <a:pt x="165461" y="1539080"/>
                  </a:lnTo>
                  <a:lnTo>
                    <a:pt x="190019" y="1528868"/>
                  </a:lnTo>
                  <a:lnTo>
                    <a:pt x="214310" y="1518495"/>
                  </a:lnTo>
                  <a:lnTo>
                    <a:pt x="238338" y="1507966"/>
                  </a:lnTo>
                  <a:lnTo>
                    <a:pt x="262107" y="1497285"/>
                  </a:lnTo>
                  <a:lnTo>
                    <a:pt x="240423" y="1449632"/>
                  </a:lnTo>
                  <a:close/>
                </a:path>
                <a:path w="4568825" h="2597150">
                  <a:moveTo>
                    <a:pt x="264250" y="1438790"/>
                  </a:moveTo>
                  <a:lnTo>
                    <a:pt x="240423" y="1449632"/>
                  </a:lnTo>
                  <a:lnTo>
                    <a:pt x="262107" y="1497285"/>
                  </a:lnTo>
                  <a:lnTo>
                    <a:pt x="285934" y="1486442"/>
                  </a:lnTo>
                  <a:lnTo>
                    <a:pt x="264250" y="1438790"/>
                  </a:lnTo>
                  <a:close/>
                </a:path>
                <a:path w="4568825" h="2597150">
                  <a:moveTo>
                    <a:pt x="333642" y="1405059"/>
                  </a:moveTo>
                  <a:lnTo>
                    <a:pt x="310244" y="1416798"/>
                  </a:lnTo>
                  <a:lnTo>
                    <a:pt x="333722" y="1463593"/>
                  </a:lnTo>
                  <a:lnTo>
                    <a:pt x="357119" y="1451855"/>
                  </a:lnTo>
                  <a:lnTo>
                    <a:pt x="333642" y="1405059"/>
                  </a:lnTo>
                  <a:close/>
                </a:path>
                <a:path w="4568825" h="2597150">
                  <a:moveTo>
                    <a:pt x="425303" y="1356869"/>
                  </a:moveTo>
                  <a:lnTo>
                    <a:pt x="402775" y="1369127"/>
                  </a:lnTo>
                  <a:lnTo>
                    <a:pt x="379992" y="1381247"/>
                  </a:lnTo>
                  <a:lnTo>
                    <a:pt x="356949" y="1393226"/>
                  </a:lnTo>
                  <a:lnTo>
                    <a:pt x="333642" y="1405059"/>
                  </a:lnTo>
                  <a:lnTo>
                    <a:pt x="357119" y="1451855"/>
                  </a:lnTo>
                  <a:lnTo>
                    <a:pt x="380875" y="1439793"/>
                  </a:lnTo>
                  <a:lnTo>
                    <a:pt x="404361" y="1427584"/>
                  </a:lnTo>
                  <a:lnTo>
                    <a:pt x="427582" y="1415231"/>
                  </a:lnTo>
                  <a:lnTo>
                    <a:pt x="450541" y="1402738"/>
                  </a:lnTo>
                  <a:lnTo>
                    <a:pt x="425303" y="1356869"/>
                  </a:lnTo>
                  <a:close/>
                </a:path>
                <a:path w="4568825" h="2597150">
                  <a:moveTo>
                    <a:pt x="448237" y="1344250"/>
                  </a:moveTo>
                  <a:lnTo>
                    <a:pt x="425303" y="1356869"/>
                  </a:lnTo>
                  <a:lnTo>
                    <a:pt x="450541" y="1402738"/>
                  </a:lnTo>
                  <a:lnTo>
                    <a:pt x="473476" y="1390119"/>
                  </a:lnTo>
                  <a:lnTo>
                    <a:pt x="448237" y="1344250"/>
                  </a:lnTo>
                  <a:close/>
                </a:path>
                <a:path w="4568825" h="2597150">
                  <a:moveTo>
                    <a:pt x="515084" y="1305244"/>
                  </a:moveTo>
                  <a:lnTo>
                    <a:pt x="492639" y="1318715"/>
                  </a:lnTo>
                  <a:lnTo>
                    <a:pt x="519581" y="1363605"/>
                  </a:lnTo>
                  <a:lnTo>
                    <a:pt x="542026" y="1350133"/>
                  </a:lnTo>
                  <a:lnTo>
                    <a:pt x="515084" y="1305244"/>
                  </a:lnTo>
                  <a:close/>
                </a:path>
                <a:path w="4568825" h="2597150">
                  <a:moveTo>
                    <a:pt x="602874" y="1250330"/>
                  </a:moveTo>
                  <a:lnTo>
                    <a:pt x="581302" y="1264240"/>
                  </a:lnTo>
                  <a:lnTo>
                    <a:pt x="559483" y="1278031"/>
                  </a:lnTo>
                  <a:lnTo>
                    <a:pt x="537411" y="1291701"/>
                  </a:lnTo>
                  <a:lnTo>
                    <a:pt x="515084" y="1305244"/>
                  </a:lnTo>
                  <a:lnTo>
                    <a:pt x="542026" y="1350133"/>
                  </a:lnTo>
                  <a:lnTo>
                    <a:pt x="564772" y="1336337"/>
                  </a:lnTo>
                  <a:lnTo>
                    <a:pt x="587253" y="1322413"/>
                  </a:lnTo>
                  <a:lnTo>
                    <a:pt x="609475" y="1308368"/>
                  </a:lnTo>
                  <a:lnTo>
                    <a:pt x="631442" y="1294204"/>
                  </a:lnTo>
                  <a:lnTo>
                    <a:pt x="602874" y="1250330"/>
                  </a:lnTo>
                  <a:close/>
                </a:path>
                <a:path w="4568825" h="2597150">
                  <a:moveTo>
                    <a:pt x="624811" y="1236047"/>
                  </a:moveTo>
                  <a:lnTo>
                    <a:pt x="602874" y="1250330"/>
                  </a:lnTo>
                  <a:lnTo>
                    <a:pt x="631442" y="1294204"/>
                  </a:lnTo>
                  <a:lnTo>
                    <a:pt x="653378" y="1279920"/>
                  </a:lnTo>
                  <a:lnTo>
                    <a:pt x="624811" y="1236047"/>
                  </a:lnTo>
                  <a:close/>
                </a:path>
                <a:path w="4568825" h="2597150">
                  <a:moveTo>
                    <a:pt x="688644" y="1192289"/>
                  </a:moveTo>
                  <a:lnTo>
                    <a:pt x="667224" y="1207337"/>
                  </a:lnTo>
                  <a:lnTo>
                    <a:pt x="697319" y="1250177"/>
                  </a:lnTo>
                  <a:lnTo>
                    <a:pt x="718739" y="1235130"/>
                  </a:lnTo>
                  <a:lnTo>
                    <a:pt x="688644" y="1192289"/>
                  </a:lnTo>
                  <a:close/>
                </a:path>
                <a:path w="4568825" h="2597150">
                  <a:moveTo>
                    <a:pt x="772401" y="1131320"/>
                  </a:moveTo>
                  <a:lnTo>
                    <a:pt x="751814" y="1146702"/>
                  </a:lnTo>
                  <a:lnTo>
                    <a:pt x="730995" y="1161994"/>
                  </a:lnTo>
                  <a:lnTo>
                    <a:pt x="709940" y="1177192"/>
                  </a:lnTo>
                  <a:lnTo>
                    <a:pt x="688644" y="1192289"/>
                  </a:lnTo>
                  <a:lnTo>
                    <a:pt x="718739" y="1235130"/>
                  </a:lnTo>
                  <a:lnTo>
                    <a:pt x="740402" y="1219772"/>
                  </a:lnTo>
                  <a:lnTo>
                    <a:pt x="761815" y="1204316"/>
                  </a:lnTo>
                  <a:lnTo>
                    <a:pt x="782981" y="1188769"/>
                  </a:lnTo>
                  <a:lnTo>
                    <a:pt x="803906" y="1173134"/>
                  </a:lnTo>
                  <a:lnTo>
                    <a:pt x="772401" y="1131320"/>
                  </a:lnTo>
                  <a:close/>
                </a:path>
                <a:path w="4568825" h="2597150">
                  <a:moveTo>
                    <a:pt x="793308" y="1115567"/>
                  </a:moveTo>
                  <a:lnTo>
                    <a:pt x="772401" y="1131320"/>
                  </a:lnTo>
                  <a:lnTo>
                    <a:pt x="803906" y="1173134"/>
                  </a:lnTo>
                  <a:lnTo>
                    <a:pt x="824813" y="1157381"/>
                  </a:lnTo>
                  <a:lnTo>
                    <a:pt x="793308" y="1115567"/>
                  </a:lnTo>
                  <a:close/>
                </a:path>
                <a:path w="4568825" h="2597150">
                  <a:moveTo>
                    <a:pt x="854193" y="1067656"/>
                  </a:moveTo>
                  <a:lnTo>
                    <a:pt x="833783" y="1084048"/>
                  </a:lnTo>
                  <a:lnTo>
                    <a:pt x="866566" y="1124868"/>
                  </a:lnTo>
                  <a:lnTo>
                    <a:pt x="886976" y="1108476"/>
                  </a:lnTo>
                  <a:lnTo>
                    <a:pt x="854193" y="1067656"/>
                  </a:lnTo>
                  <a:close/>
                </a:path>
                <a:path w="4568825" h="2597150">
                  <a:moveTo>
                    <a:pt x="934120" y="1001567"/>
                  </a:moveTo>
                  <a:lnTo>
                    <a:pt x="914456" y="1018176"/>
                  </a:lnTo>
                  <a:lnTo>
                    <a:pt x="894583" y="1034731"/>
                  </a:lnTo>
                  <a:lnTo>
                    <a:pt x="874497" y="1051226"/>
                  </a:lnTo>
                  <a:lnTo>
                    <a:pt x="854193" y="1067656"/>
                  </a:lnTo>
                  <a:lnTo>
                    <a:pt x="886976" y="1108476"/>
                  </a:lnTo>
                  <a:lnTo>
                    <a:pt x="907580" y="1091804"/>
                  </a:lnTo>
                  <a:lnTo>
                    <a:pt x="927954" y="1075072"/>
                  </a:lnTo>
                  <a:lnTo>
                    <a:pt x="948103" y="1058286"/>
                  </a:lnTo>
                  <a:lnTo>
                    <a:pt x="968034" y="1041453"/>
                  </a:lnTo>
                  <a:lnTo>
                    <a:pt x="934120" y="1001567"/>
                  </a:lnTo>
                  <a:close/>
                </a:path>
                <a:path w="4568825" h="2597150">
                  <a:moveTo>
                    <a:pt x="954063" y="984610"/>
                  </a:moveTo>
                  <a:lnTo>
                    <a:pt x="934120" y="1001567"/>
                  </a:lnTo>
                  <a:lnTo>
                    <a:pt x="968034" y="1041453"/>
                  </a:lnTo>
                  <a:lnTo>
                    <a:pt x="987977" y="1024496"/>
                  </a:lnTo>
                  <a:lnTo>
                    <a:pt x="954063" y="984610"/>
                  </a:lnTo>
                  <a:close/>
                </a:path>
                <a:path w="4568825" h="2597150">
                  <a:moveTo>
                    <a:pt x="1012335" y="933348"/>
                  </a:moveTo>
                  <a:lnTo>
                    <a:pt x="992815" y="950789"/>
                  </a:lnTo>
                  <a:lnTo>
                    <a:pt x="1027698" y="989830"/>
                  </a:lnTo>
                  <a:lnTo>
                    <a:pt x="1047218" y="972388"/>
                  </a:lnTo>
                  <a:lnTo>
                    <a:pt x="1012335" y="933348"/>
                  </a:lnTo>
                  <a:close/>
                </a:path>
                <a:path w="4568825" h="2597150">
                  <a:moveTo>
                    <a:pt x="1089121" y="863254"/>
                  </a:moveTo>
                  <a:lnTo>
                    <a:pt x="1051092" y="898331"/>
                  </a:lnTo>
                  <a:lnTo>
                    <a:pt x="1012335" y="933348"/>
                  </a:lnTo>
                  <a:lnTo>
                    <a:pt x="1047218" y="972388"/>
                  </a:lnTo>
                  <a:lnTo>
                    <a:pt x="1086398" y="936989"/>
                  </a:lnTo>
                  <a:lnTo>
                    <a:pt x="1124800" y="901569"/>
                  </a:lnTo>
                  <a:lnTo>
                    <a:pt x="1089121" y="863254"/>
                  </a:lnTo>
                  <a:close/>
                </a:path>
                <a:path w="4568825" h="2597150">
                  <a:moveTo>
                    <a:pt x="1108278" y="845415"/>
                  </a:moveTo>
                  <a:lnTo>
                    <a:pt x="1089121" y="863254"/>
                  </a:lnTo>
                  <a:lnTo>
                    <a:pt x="1124800" y="901569"/>
                  </a:lnTo>
                  <a:lnTo>
                    <a:pt x="1143957" y="883729"/>
                  </a:lnTo>
                  <a:lnTo>
                    <a:pt x="1108278" y="845415"/>
                  </a:lnTo>
                  <a:close/>
                </a:path>
                <a:path w="4568825" h="2597150">
                  <a:moveTo>
                    <a:pt x="1164734" y="791642"/>
                  </a:moveTo>
                  <a:lnTo>
                    <a:pt x="1145865" y="809787"/>
                  </a:lnTo>
                  <a:lnTo>
                    <a:pt x="1182154" y="847524"/>
                  </a:lnTo>
                  <a:lnTo>
                    <a:pt x="1201023" y="829380"/>
                  </a:lnTo>
                  <a:lnTo>
                    <a:pt x="1164734" y="791642"/>
                  </a:lnTo>
                  <a:close/>
                </a:path>
                <a:path w="4568825" h="2597150">
                  <a:moveTo>
                    <a:pt x="1239465" y="718934"/>
                  </a:moveTo>
                  <a:lnTo>
                    <a:pt x="1220992" y="737047"/>
                  </a:lnTo>
                  <a:lnTo>
                    <a:pt x="1164734" y="791642"/>
                  </a:lnTo>
                  <a:lnTo>
                    <a:pt x="1201023" y="829380"/>
                  </a:lnTo>
                  <a:lnTo>
                    <a:pt x="1257606" y="774469"/>
                  </a:lnTo>
                  <a:lnTo>
                    <a:pt x="1276159" y="756277"/>
                  </a:lnTo>
                  <a:lnTo>
                    <a:pt x="1239465" y="718934"/>
                  </a:lnTo>
                  <a:close/>
                </a:path>
                <a:path w="4568825" h="2597150">
                  <a:moveTo>
                    <a:pt x="1258137" y="700587"/>
                  </a:moveTo>
                  <a:lnTo>
                    <a:pt x="1239465" y="718934"/>
                  </a:lnTo>
                  <a:lnTo>
                    <a:pt x="1276159" y="756277"/>
                  </a:lnTo>
                  <a:lnTo>
                    <a:pt x="1294831" y="737931"/>
                  </a:lnTo>
                  <a:lnTo>
                    <a:pt x="1258137" y="700587"/>
                  </a:lnTo>
                  <a:close/>
                </a:path>
                <a:path w="4568825" h="2597150">
                  <a:moveTo>
                    <a:pt x="1313711" y="645550"/>
                  </a:moveTo>
                  <a:lnTo>
                    <a:pt x="1295127" y="663987"/>
                  </a:lnTo>
                  <a:lnTo>
                    <a:pt x="1332001" y="701153"/>
                  </a:lnTo>
                  <a:lnTo>
                    <a:pt x="1350584" y="682716"/>
                  </a:lnTo>
                  <a:lnTo>
                    <a:pt x="1313711" y="645550"/>
                  </a:lnTo>
                  <a:close/>
                </a:path>
                <a:path w="4568825" h="2597150">
                  <a:moveTo>
                    <a:pt x="1387936" y="571966"/>
                  </a:moveTo>
                  <a:lnTo>
                    <a:pt x="1313711" y="645550"/>
                  </a:lnTo>
                  <a:lnTo>
                    <a:pt x="1350584" y="682716"/>
                  </a:lnTo>
                  <a:lnTo>
                    <a:pt x="1424735" y="609206"/>
                  </a:lnTo>
                  <a:lnTo>
                    <a:pt x="1387936" y="571966"/>
                  </a:lnTo>
                  <a:close/>
                </a:path>
                <a:path w="4568825" h="2597150">
                  <a:moveTo>
                    <a:pt x="1406556" y="553567"/>
                  </a:moveTo>
                  <a:lnTo>
                    <a:pt x="1387936" y="571966"/>
                  </a:lnTo>
                  <a:lnTo>
                    <a:pt x="1424735" y="609206"/>
                  </a:lnTo>
                  <a:lnTo>
                    <a:pt x="1443355" y="590806"/>
                  </a:lnTo>
                  <a:lnTo>
                    <a:pt x="1406556" y="553567"/>
                  </a:lnTo>
                  <a:close/>
                </a:path>
                <a:path w="4568825" h="2597150">
                  <a:moveTo>
                    <a:pt x="1462677" y="498729"/>
                  </a:moveTo>
                  <a:lnTo>
                    <a:pt x="1443877" y="516945"/>
                  </a:lnTo>
                  <a:lnTo>
                    <a:pt x="1480309" y="554544"/>
                  </a:lnTo>
                  <a:lnTo>
                    <a:pt x="1499109" y="536329"/>
                  </a:lnTo>
                  <a:lnTo>
                    <a:pt x="1462677" y="498729"/>
                  </a:lnTo>
                  <a:close/>
                </a:path>
                <a:path w="4568825" h="2597150">
                  <a:moveTo>
                    <a:pt x="1538702" y="426329"/>
                  </a:moveTo>
                  <a:lnTo>
                    <a:pt x="1519730" y="444130"/>
                  </a:lnTo>
                  <a:lnTo>
                    <a:pt x="1500741" y="462138"/>
                  </a:lnTo>
                  <a:lnTo>
                    <a:pt x="1462677" y="498729"/>
                  </a:lnTo>
                  <a:lnTo>
                    <a:pt x="1499109" y="536329"/>
                  </a:lnTo>
                  <a:lnTo>
                    <a:pt x="1536860" y="500038"/>
                  </a:lnTo>
                  <a:lnTo>
                    <a:pt x="1555657" y="482212"/>
                  </a:lnTo>
                  <a:lnTo>
                    <a:pt x="1574417" y="464610"/>
                  </a:lnTo>
                  <a:lnTo>
                    <a:pt x="1538702" y="426329"/>
                  </a:lnTo>
                  <a:close/>
                </a:path>
                <a:path w="4568825" h="2597150">
                  <a:moveTo>
                    <a:pt x="1557843" y="408472"/>
                  </a:moveTo>
                  <a:lnTo>
                    <a:pt x="1538702" y="426329"/>
                  </a:lnTo>
                  <a:lnTo>
                    <a:pt x="1574417" y="464610"/>
                  </a:lnTo>
                  <a:lnTo>
                    <a:pt x="1593557" y="446753"/>
                  </a:lnTo>
                  <a:lnTo>
                    <a:pt x="1557843" y="408472"/>
                  </a:lnTo>
                  <a:close/>
                </a:path>
                <a:path w="4568825" h="2597150">
                  <a:moveTo>
                    <a:pt x="1616726" y="355526"/>
                  </a:moveTo>
                  <a:lnTo>
                    <a:pt x="1597067" y="372811"/>
                  </a:lnTo>
                  <a:lnTo>
                    <a:pt x="1631638" y="412129"/>
                  </a:lnTo>
                  <a:lnTo>
                    <a:pt x="1651296" y="394844"/>
                  </a:lnTo>
                  <a:lnTo>
                    <a:pt x="1616726" y="355526"/>
                  </a:lnTo>
                  <a:close/>
                </a:path>
                <a:path w="4568825" h="2597150">
                  <a:moveTo>
                    <a:pt x="1697331" y="287423"/>
                  </a:moveTo>
                  <a:lnTo>
                    <a:pt x="1677083" y="303982"/>
                  </a:lnTo>
                  <a:lnTo>
                    <a:pt x="1656907" y="320860"/>
                  </a:lnTo>
                  <a:lnTo>
                    <a:pt x="1636791" y="338046"/>
                  </a:lnTo>
                  <a:lnTo>
                    <a:pt x="1616726" y="355526"/>
                  </a:lnTo>
                  <a:lnTo>
                    <a:pt x="1651296" y="394844"/>
                  </a:lnTo>
                  <a:lnTo>
                    <a:pt x="1670996" y="377682"/>
                  </a:lnTo>
                  <a:lnTo>
                    <a:pt x="1690712" y="360838"/>
                  </a:lnTo>
                  <a:lnTo>
                    <a:pt x="1710455" y="344321"/>
                  </a:lnTo>
                  <a:lnTo>
                    <a:pt x="1730238" y="328143"/>
                  </a:lnTo>
                  <a:lnTo>
                    <a:pt x="1697331" y="287423"/>
                  </a:lnTo>
                  <a:close/>
                </a:path>
                <a:path w="4568825" h="2597150">
                  <a:moveTo>
                    <a:pt x="1717691" y="270970"/>
                  </a:moveTo>
                  <a:lnTo>
                    <a:pt x="1697331" y="287423"/>
                  </a:lnTo>
                  <a:lnTo>
                    <a:pt x="1730238" y="328143"/>
                  </a:lnTo>
                  <a:lnTo>
                    <a:pt x="1750598" y="311690"/>
                  </a:lnTo>
                  <a:lnTo>
                    <a:pt x="1717691" y="270970"/>
                  </a:lnTo>
                  <a:close/>
                </a:path>
                <a:path w="4568825" h="2597150">
                  <a:moveTo>
                    <a:pt x="1781366" y="223111"/>
                  </a:moveTo>
                  <a:lnTo>
                    <a:pt x="1760128" y="238415"/>
                  </a:lnTo>
                  <a:lnTo>
                    <a:pt x="1790736" y="280890"/>
                  </a:lnTo>
                  <a:lnTo>
                    <a:pt x="1811973" y="265586"/>
                  </a:lnTo>
                  <a:lnTo>
                    <a:pt x="1781366" y="223111"/>
                  </a:lnTo>
                  <a:close/>
                </a:path>
                <a:path w="4568825" h="2597150">
                  <a:moveTo>
                    <a:pt x="1869730" y="163878"/>
                  </a:moveTo>
                  <a:lnTo>
                    <a:pt x="1847376" y="178007"/>
                  </a:lnTo>
                  <a:lnTo>
                    <a:pt x="1825205" y="192599"/>
                  </a:lnTo>
                  <a:lnTo>
                    <a:pt x="1803206" y="207639"/>
                  </a:lnTo>
                  <a:lnTo>
                    <a:pt x="1781366" y="223111"/>
                  </a:lnTo>
                  <a:lnTo>
                    <a:pt x="1811973" y="265586"/>
                  </a:lnTo>
                  <a:lnTo>
                    <a:pt x="1833119" y="250606"/>
                  </a:lnTo>
                  <a:lnTo>
                    <a:pt x="1854377" y="236073"/>
                  </a:lnTo>
                  <a:lnTo>
                    <a:pt x="1875760" y="222000"/>
                  </a:lnTo>
                  <a:lnTo>
                    <a:pt x="1897281" y="208397"/>
                  </a:lnTo>
                  <a:lnTo>
                    <a:pt x="1869730" y="163878"/>
                  </a:lnTo>
                  <a:close/>
                </a:path>
                <a:path w="4568825" h="2597150">
                  <a:moveTo>
                    <a:pt x="1891990" y="150103"/>
                  </a:moveTo>
                  <a:lnTo>
                    <a:pt x="1869730" y="163878"/>
                  </a:lnTo>
                  <a:lnTo>
                    <a:pt x="1897281" y="208397"/>
                  </a:lnTo>
                  <a:lnTo>
                    <a:pt x="1919540" y="194622"/>
                  </a:lnTo>
                  <a:lnTo>
                    <a:pt x="1891990" y="150103"/>
                  </a:lnTo>
                  <a:close/>
                </a:path>
                <a:path w="4568825" h="2597150">
                  <a:moveTo>
                    <a:pt x="1962633" y="111571"/>
                  </a:moveTo>
                  <a:lnTo>
                    <a:pt x="1939284" y="123405"/>
                  </a:lnTo>
                  <a:lnTo>
                    <a:pt x="1962951" y="170104"/>
                  </a:lnTo>
                  <a:lnTo>
                    <a:pt x="1986301" y="158271"/>
                  </a:lnTo>
                  <a:lnTo>
                    <a:pt x="1962633" y="111571"/>
                  </a:lnTo>
                  <a:close/>
                </a:path>
                <a:path w="4568825" h="2597150">
                  <a:moveTo>
                    <a:pt x="2060256" y="67865"/>
                  </a:moveTo>
                  <a:lnTo>
                    <a:pt x="2035416" y="77896"/>
                  </a:lnTo>
                  <a:lnTo>
                    <a:pt x="2010875" y="88535"/>
                  </a:lnTo>
                  <a:lnTo>
                    <a:pt x="1986618" y="99765"/>
                  </a:lnTo>
                  <a:lnTo>
                    <a:pt x="1962633" y="111571"/>
                  </a:lnTo>
                  <a:lnTo>
                    <a:pt x="1986301" y="158271"/>
                  </a:lnTo>
                  <a:lnTo>
                    <a:pt x="2009184" y="147007"/>
                  </a:lnTo>
                  <a:lnTo>
                    <a:pt x="2032292" y="136308"/>
                  </a:lnTo>
                  <a:lnTo>
                    <a:pt x="2055638" y="126188"/>
                  </a:lnTo>
                  <a:lnTo>
                    <a:pt x="2079236" y="116657"/>
                  </a:lnTo>
                  <a:lnTo>
                    <a:pt x="2060256" y="67865"/>
                  </a:lnTo>
                  <a:close/>
                </a:path>
                <a:path w="4568825" h="2597150">
                  <a:moveTo>
                    <a:pt x="2084652" y="58375"/>
                  </a:moveTo>
                  <a:lnTo>
                    <a:pt x="2060256" y="67865"/>
                  </a:lnTo>
                  <a:lnTo>
                    <a:pt x="2079236" y="116657"/>
                  </a:lnTo>
                  <a:lnTo>
                    <a:pt x="2103633" y="107167"/>
                  </a:lnTo>
                  <a:lnTo>
                    <a:pt x="2084652" y="58375"/>
                  </a:lnTo>
                  <a:close/>
                </a:path>
                <a:path w="4568825" h="2597150">
                  <a:moveTo>
                    <a:pt x="2162051" y="34346"/>
                  </a:moveTo>
                  <a:lnTo>
                    <a:pt x="2136783" y="41183"/>
                  </a:lnTo>
                  <a:lnTo>
                    <a:pt x="2150458" y="91720"/>
                  </a:lnTo>
                  <a:lnTo>
                    <a:pt x="2175727" y="84882"/>
                  </a:lnTo>
                  <a:lnTo>
                    <a:pt x="2162051" y="34346"/>
                  </a:lnTo>
                  <a:close/>
                </a:path>
                <a:path w="4568825" h="2597150">
                  <a:moveTo>
                    <a:pt x="2267099" y="12006"/>
                  </a:moveTo>
                  <a:lnTo>
                    <a:pt x="2240297" y="16571"/>
                  </a:lnTo>
                  <a:lnTo>
                    <a:pt x="2213863" y="21825"/>
                  </a:lnTo>
                  <a:lnTo>
                    <a:pt x="2187785" y="27754"/>
                  </a:lnTo>
                  <a:lnTo>
                    <a:pt x="2162051" y="34346"/>
                  </a:lnTo>
                  <a:lnTo>
                    <a:pt x="2175727" y="84882"/>
                  </a:lnTo>
                  <a:lnTo>
                    <a:pt x="2200086" y="78643"/>
                  </a:lnTo>
                  <a:lnTo>
                    <a:pt x="2224773" y="73030"/>
                  </a:lnTo>
                  <a:lnTo>
                    <a:pt x="2249800" y="68055"/>
                  </a:lnTo>
                  <a:lnTo>
                    <a:pt x="2275179" y="63733"/>
                  </a:lnTo>
                  <a:lnTo>
                    <a:pt x="2267099" y="12006"/>
                  </a:lnTo>
                  <a:close/>
                </a:path>
                <a:path w="4568825" h="2597150">
                  <a:moveTo>
                    <a:pt x="2292962" y="7965"/>
                  </a:moveTo>
                  <a:lnTo>
                    <a:pt x="2267099" y="12006"/>
                  </a:lnTo>
                  <a:lnTo>
                    <a:pt x="2275179" y="63733"/>
                  </a:lnTo>
                  <a:lnTo>
                    <a:pt x="2301043" y="59692"/>
                  </a:lnTo>
                  <a:lnTo>
                    <a:pt x="2292962" y="7965"/>
                  </a:lnTo>
                  <a:close/>
                </a:path>
                <a:path w="4568825" h="2597150">
                  <a:moveTo>
                    <a:pt x="2484057" y="3048"/>
                  </a:moveTo>
                  <a:lnTo>
                    <a:pt x="2478407" y="52332"/>
                  </a:lnTo>
                  <a:lnTo>
                    <a:pt x="2478344" y="52881"/>
                  </a:lnTo>
                  <a:lnTo>
                    <a:pt x="2478239" y="53792"/>
                  </a:lnTo>
                  <a:lnTo>
                    <a:pt x="2478132" y="54727"/>
                  </a:lnTo>
                  <a:lnTo>
                    <a:pt x="2478094" y="55061"/>
                  </a:lnTo>
                  <a:lnTo>
                    <a:pt x="2504101" y="58043"/>
                  </a:lnTo>
                  <a:lnTo>
                    <a:pt x="2510064" y="6029"/>
                  </a:lnTo>
                  <a:lnTo>
                    <a:pt x="2484057" y="3048"/>
                  </a:lnTo>
                  <a:close/>
                </a:path>
                <a:path w="4568825" h="2597150">
                  <a:moveTo>
                    <a:pt x="2441598" y="0"/>
                  </a:moveTo>
                  <a:lnTo>
                    <a:pt x="2427354" y="0"/>
                  </a:lnTo>
                  <a:lnTo>
                    <a:pt x="2427354" y="52332"/>
                  </a:lnTo>
                  <a:lnTo>
                    <a:pt x="2440086" y="52332"/>
                  </a:lnTo>
                  <a:lnTo>
                    <a:pt x="2452786" y="52881"/>
                  </a:lnTo>
                  <a:lnTo>
                    <a:pt x="2465455" y="53792"/>
                  </a:lnTo>
                  <a:lnTo>
                    <a:pt x="2478094" y="55061"/>
                  </a:lnTo>
                  <a:lnTo>
                    <a:pt x="2484057" y="3048"/>
                  </a:lnTo>
                  <a:lnTo>
                    <a:pt x="2469950" y="1631"/>
                  </a:lnTo>
                  <a:lnTo>
                    <a:pt x="2455796" y="613"/>
                  </a:lnTo>
                  <a:lnTo>
                    <a:pt x="2441598" y="0"/>
                  </a:lnTo>
                  <a:close/>
                </a:path>
                <a:path w="4568825" h="2597150">
                  <a:moveTo>
                    <a:pt x="2373428" y="1131"/>
                  </a:moveTo>
                  <a:lnTo>
                    <a:pt x="2347283" y="2438"/>
                  </a:lnTo>
                  <a:lnTo>
                    <a:pt x="2349778" y="52332"/>
                  </a:lnTo>
                  <a:lnTo>
                    <a:pt x="2349898" y="54727"/>
                  </a:lnTo>
                  <a:lnTo>
                    <a:pt x="2376043" y="53420"/>
                  </a:lnTo>
                  <a:lnTo>
                    <a:pt x="2373524" y="3048"/>
                  </a:lnTo>
                  <a:lnTo>
                    <a:pt x="2373428" y="1131"/>
                  </a:lnTo>
                  <a:close/>
                </a:path>
                <a:path w="4568825" h="2597150">
                  <a:moveTo>
                    <a:pt x="2427354" y="0"/>
                  </a:moveTo>
                  <a:lnTo>
                    <a:pt x="2407208" y="0"/>
                  </a:lnTo>
                  <a:lnTo>
                    <a:pt x="2400206" y="130"/>
                  </a:lnTo>
                  <a:lnTo>
                    <a:pt x="2384665" y="613"/>
                  </a:lnTo>
                  <a:lnTo>
                    <a:pt x="2385271" y="613"/>
                  </a:lnTo>
                  <a:lnTo>
                    <a:pt x="2373428" y="1131"/>
                  </a:lnTo>
                  <a:lnTo>
                    <a:pt x="2375988" y="52332"/>
                  </a:lnTo>
                  <a:lnTo>
                    <a:pt x="2376043" y="53420"/>
                  </a:lnTo>
                  <a:lnTo>
                    <a:pt x="2388373" y="52881"/>
                  </a:lnTo>
                  <a:lnTo>
                    <a:pt x="2388229" y="52881"/>
                  </a:lnTo>
                  <a:lnTo>
                    <a:pt x="2401507" y="52468"/>
                  </a:lnTo>
                  <a:lnTo>
                    <a:pt x="2408813" y="52332"/>
                  </a:lnTo>
                  <a:lnTo>
                    <a:pt x="2427354" y="52332"/>
                  </a:lnTo>
                  <a:lnTo>
                    <a:pt x="2427354" y="0"/>
                  </a:lnTo>
                  <a:close/>
                </a:path>
                <a:path w="4568825" h="2597150">
                  <a:moveTo>
                    <a:pt x="2696482" y="72557"/>
                  </a:moveTo>
                  <a:lnTo>
                    <a:pt x="2671681" y="118664"/>
                  </a:lnTo>
                  <a:lnTo>
                    <a:pt x="2694735" y="131065"/>
                  </a:lnTo>
                  <a:lnTo>
                    <a:pt x="2719536" y="84957"/>
                  </a:lnTo>
                  <a:lnTo>
                    <a:pt x="2696482" y="72557"/>
                  </a:lnTo>
                  <a:close/>
                </a:path>
                <a:path w="4568825" h="2597150">
                  <a:moveTo>
                    <a:pt x="2594143" y="27843"/>
                  </a:moveTo>
                  <a:lnTo>
                    <a:pt x="2577495" y="77480"/>
                  </a:lnTo>
                  <a:lnTo>
                    <a:pt x="2601134" y="86018"/>
                  </a:lnTo>
                  <a:lnTo>
                    <a:pt x="2624710" y="95741"/>
                  </a:lnTo>
                  <a:lnTo>
                    <a:pt x="2648225" y="106630"/>
                  </a:lnTo>
                  <a:lnTo>
                    <a:pt x="2671681" y="118664"/>
                  </a:lnTo>
                  <a:lnTo>
                    <a:pt x="2696482" y="72557"/>
                  </a:lnTo>
                  <a:lnTo>
                    <a:pt x="2671194" y="59582"/>
                  </a:lnTo>
                  <a:lnTo>
                    <a:pt x="2645708" y="47782"/>
                  </a:lnTo>
                  <a:lnTo>
                    <a:pt x="2620025" y="37190"/>
                  </a:lnTo>
                  <a:lnTo>
                    <a:pt x="2594143" y="27843"/>
                  </a:lnTo>
                  <a:close/>
                </a:path>
                <a:path w="4568825" h="2597150">
                  <a:moveTo>
                    <a:pt x="2569324" y="19519"/>
                  </a:moveTo>
                  <a:lnTo>
                    <a:pt x="2552676" y="69156"/>
                  </a:lnTo>
                  <a:lnTo>
                    <a:pt x="2577495" y="77480"/>
                  </a:lnTo>
                  <a:lnTo>
                    <a:pt x="2594143" y="27843"/>
                  </a:lnTo>
                  <a:lnTo>
                    <a:pt x="2569324" y="19519"/>
                  </a:lnTo>
                  <a:close/>
                </a:path>
                <a:path w="4568825" h="2597150">
                  <a:moveTo>
                    <a:pt x="2876000" y="200260"/>
                  </a:moveTo>
                  <a:lnTo>
                    <a:pt x="2841376" y="239530"/>
                  </a:lnTo>
                  <a:lnTo>
                    <a:pt x="2861011" y="256842"/>
                  </a:lnTo>
                  <a:lnTo>
                    <a:pt x="2895635" y="217572"/>
                  </a:lnTo>
                  <a:lnTo>
                    <a:pt x="2876000" y="200260"/>
                  </a:lnTo>
                  <a:close/>
                </a:path>
                <a:path w="4568825" h="2597150">
                  <a:moveTo>
                    <a:pt x="2790139" y="131478"/>
                  </a:moveTo>
                  <a:lnTo>
                    <a:pt x="2759559" y="173973"/>
                  </a:lnTo>
                  <a:lnTo>
                    <a:pt x="2780100" y="189181"/>
                  </a:lnTo>
                  <a:lnTo>
                    <a:pt x="2800583" y="205187"/>
                  </a:lnTo>
                  <a:lnTo>
                    <a:pt x="2821008" y="221975"/>
                  </a:lnTo>
                  <a:lnTo>
                    <a:pt x="2841376" y="239530"/>
                  </a:lnTo>
                  <a:lnTo>
                    <a:pt x="2876000" y="200260"/>
                  </a:lnTo>
                  <a:lnTo>
                    <a:pt x="2854732" y="181929"/>
                  </a:lnTo>
                  <a:lnTo>
                    <a:pt x="2833333" y="164341"/>
                  </a:lnTo>
                  <a:lnTo>
                    <a:pt x="2811803" y="147516"/>
                  </a:lnTo>
                  <a:lnTo>
                    <a:pt x="2790139" y="131478"/>
                  </a:lnTo>
                  <a:close/>
                </a:path>
                <a:path w="4568825" h="2597150">
                  <a:moveTo>
                    <a:pt x="2768892" y="116188"/>
                  </a:moveTo>
                  <a:lnTo>
                    <a:pt x="2738311" y="158683"/>
                  </a:lnTo>
                  <a:lnTo>
                    <a:pt x="2759559" y="173973"/>
                  </a:lnTo>
                  <a:lnTo>
                    <a:pt x="2790139" y="131478"/>
                  </a:lnTo>
                  <a:lnTo>
                    <a:pt x="2768892" y="116188"/>
                  </a:lnTo>
                  <a:close/>
                </a:path>
                <a:path w="4568825" h="2597150">
                  <a:moveTo>
                    <a:pt x="3028952" y="356279"/>
                  </a:moveTo>
                  <a:lnTo>
                    <a:pt x="2989379" y="390557"/>
                  </a:lnTo>
                  <a:lnTo>
                    <a:pt x="3006518" y="410344"/>
                  </a:lnTo>
                  <a:lnTo>
                    <a:pt x="3046091" y="376065"/>
                  </a:lnTo>
                  <a:lnTo>
                    <a:pt x="3028952" y="356279"/>
                  </a:lnTo>
                  <a:close/>
                </a:path>
                <a:path w="4568825" h="2597150">
                  <a:moveTo>
                    <a:pt x="2955218" y="275857"/>
                  </a:moveTo>
                  <a:lnTo>
                    <a:pt x="2917727" y="312400"/>
                  </a:lnTo>
                  <a:lnTo>
                    <a:pt x="2935722" y="331159"/>
                  </a:lnTo>
                  <a:lnTo>
                    <a:pt x="2953662" y="350446"/>
                  </a:lnTo>
                  <a:lnTo>
                    <a:pt x="2971547" y="370250"/>
                  </a:lnTo>
                  <a:lnTo>
                    <a:pt x="2989379" y="390557"/>
                  </a:lnTo>
                  <a:lnTo>
                    <a:pt x="3028952" y="356279"/>
                  </a:lnTo>
                  <a:lnTo>
                    <a:pt x="3010650" y="335436"/>
                  </a:lnTo>
                  <a:lnTo>
                    <a:pt x="2992261" y="315075"/>
                  </a:lnTo>
                  <a:lnTo>
                    <a:pt x="2973784" y="295211"/>
                  </a:lnTo>
                  <a:lnTo>
                    <a:pt x="2955218" y="275857"/>
                  </a:lnTo>
                  <a:close/>
                </a:path>
                <a:path w="4568825" h="2597150">
                  <a:moveTo>
                    <a:pt x="2936947" y="257112"/>
                  </a:moveTo>
                  <a:lnTo>
                    <a:pt x="2899455" y="293655"/>
                  </a:lnTo>
                  <a:lnTo>
                    <a:pt x="2917727" y="312400"/>
                  </a:lnTo>
                  <a:lnTo>
                    <a:pt x="2955218" y="275857"/>
                  </a:lnTo>
                  <a:lnTo>
                    <a:pt x="2936947" y="257112"/>
                  </a:lnTo>
                  <a:close/>
                </a:path>
                <a:path w="4568825" h="2597150">
                  <a:moveTo>
                    <a:pt x="3163785" y="526845"/>
                  </a:moveTo>
                  <a:lnTo>
                    <a:pt x="3121485" y="557695"/>
                  </a:lnTo>
                  <a:lnTo>
                    <a:pt x="3136910" y="578845"/>
                  </a:lnTo>
                  <a:lnTo>
                    <a:pt x="3179210" y="547995"/>
                  </a:lnTo>
                  <a:lnTo>
                    <a:pt x="3163785" y="526845"/>
                  </a:lnTo>
                  <a:close/>
                </a:path>
                <a:path w="4568825" h="2597150">
                  <a:moveTo>
                    <a:pt x="3098202" y="440231"/>
                  </a:moveTo>
                  <a:lnTo>
                    <a:pt x="3057080" y="472634"/>
                  </a:lnTo>
                  <a:lnTo>
                    <a:pt x="3073254" y="493373"/>
                  </a:lnTo>
                  <a:lnTo>
                    <a:pt x="3089379" y="514469"/>
                  </a:lnTo>
                  <a:lnTo>
                    <a:pt x="3105456" y="535913"/>
                  </a:lnTo>
                  <a:lnTo>
                    <a:pt x="3121485" y="557695"/>
                  </a:lnTo>
                  <a:lnTo>
                    <a:pt x="3163785" y="526845"/>
                  </a:lnTo>
                  <a:lnTo>
                    <a:pt x="3147487" y="504698"/>
                  </a:lnTo>
                  <a:lnTo>
                    <a:pt x="3131123" y="482872"/>
                  </a:lnTo>
                  <a:lnTo>
                    <a:pt x="3114695" y="461379"/>
                  </a:lnTo>
                  <a:lnTo>
                    <a:pt x="3098202" y="440231"/>
                  </a:lnTo>
                  <a:close/>
                </a:path>
                <a:path w="4568825" h="2597150">
                  <a:moveTo>
                    <a:pt x="3082000" y="419670"/>
                  </a:moveTo>
                  <a:lnTo>
                    <a:pt x="3040878" y="452073"/>
                  </a:lnTo>
                  <a:lnTo>
                    <a:pt x="3057080" y="472634"/>
                  </a:lnTo>
                  <a:lnTo>
                    <a:pt x="3098202" y="440231"/>
                  </a:lnTo>
                  <a:lnTo>
                    <a:pt x="3082000" y="419670"/>
                  </a:lnTo>
                  <a:close/>
                </a:path>
                <a:path w="4568825" h="2597150">
                  <a:moveTo>
                    <a:pt x="3286394" y="705736"/>
                  </a:moveTo>
                  <a:lnTo>
                    <a:pt x="3242466" y="734219"/>
                  </a:lnTo>
                  <a:lnTo>
                    <a:pt x="3256708" y="756183"/>
                  </a:lnTo>
                  <a:lnTo>
                    <a:pt x="3300636" y="727700"/>
                  </a:lnTo>
                  <a:lnTo>
                    <a:pt x="3286394" y="705736"/>
                  </a:lnTo>
                  <a:close/>
                </a:path>
                <a:path w="4568825" h="2597150">
                  <a:moveTo>
                    <a:pt x="3226352" y="615511"/>
                  </a:moveTo>
                  <a:lnTo>
                    <a:pt x="3183139" y="645069"/>
                  </a:lnTo>
                  <a:lnTo>
                    <a:pt x="3198034" y="667001"/>
                  </a:lnTo>
                  <a:lnTo>
                    <a:pt x="3212887" y="689176"/>
                  </a:lnTo>
                  <a:lnTo>
                    <a:pt x="3227698" y="711585"/>
                  </a:lnTo>
                  <a:lnTo>
                    <a:pt x="3242466" y="734219"/>
                  </a:lnTo>
                  <a:lnTo>
                    <a:pt x="3286394" y="705736"/>
                  </a:lnTo>
                  <a:lnTo>
                    <a:pt x="3271461" y="682849"/>
                  </a:lnTo>
                  <a:lnTo>
                    <a:pt x="3256476" y="660176"/>
                  </a:lnTo>
                  <a:lnTo>
                    <a:pt x="3241440" y="637727"/>
                  </a:lnTo>
                  <a:lnTo>
                    <a:pt x="3226352" y="615511"/>
                  </a:lnTo>
                  <a:close/>
                </a:path>
                <a:path w="4568825" h="2597150">
                  <a:moveTo>
                    <a:pt x="3211573" y="593905"/>
                  </a:moveTo>
                  <a:lnTo>
                    <a:pt x="3168360" y="623463"/>
                  </a:lnTo>
                  <a:lnTo>
                    <a:pt x="3183139" y="645069"/>
                  </a:lnTo>
                  <a:lnTo>
                    <a:pt x="3226352" y="615511"/>
                  </a:lnTo>
                  <a:lnTo>
                    <a:pt x="3211573" y="593905"/>
                  </a:lnTo>
                  <a:close/>
                </a:path>
                <a:path w="4568825" h="2597150">
                  <a:moveTo>
                    <a:pt x="3400229" y="889025"/>
                  </a:moveTo>
                  <a:lnTo>
                    <a:pt x="3355289" y="915885"/>
                  </a:lnTo>
                  <a:lnTo>
                    <a:pt x="3368719" y="938354"/>
                  </a:lnTo>
                  <a:lnTo>
                    <a:pt x="3413658" y="911495"/>
                  </a:lnTo>
                  <a:lnTo>
                    <a:pt x="3400229" y="889025"/>
                  </a:lnTo>
                  <a:close/>
                </a:path>
                <a:path w="4568825" h="2597150">
                  <a:moveTo>
                    <a:pt x="3344131" y="796837"/>
                  </a:moveTo>
                  <a:lnTo>
                    <a:pt x="3299639" y="824432"/>
                  </a:lnTo>
                  <a:lnTo>
                    <a:pt x="3313608" y="847065"/>
                  </a:lnTo>
                  <a:lnTo>
                    <a:pt x="3327539" y="869857"/>
                  </a:lnTo>
                  <a:lnTo>
                    <a:pt x="3341432" y="892800"/>
                  </a:lnTo>
                  <a:lnTo>
                    <a:pt x="3355289" y="915885"/>
                  </a:lnTo>
                  <a:lnTo>
                    <a:pt x="3400229" y="889025"/>
                  </a:lnTo>
                  <a:lnTo>
                    <a:pt x="3386269" y="865769"/>
                  </a:lnTo>
                  <a:lnTo>
                    <a:pt x="3372266" y="842647"/>
                  </a:lnTo>
                  <a:lnTo>
                    <a:pt x="3358220" y="819667"/>
                  </a:lnTo>
                  <a:lnTo>
                    <a:pt x="3344131" y="796837"/>
                  </a:lnTo>
                  <a:close/>
                </a:path>
                <a:path w="4568825" h="2597150">
                  <a:moveTo>
                    <a:pt x="3330333" y="774591"/>
                  </a:moveTo>
                  <a:lnTo>
                    <a:pt x="3285842" y="802186"/>
                  </a:lnTo>
                  <a:lnTo>
                    <a:pt x="3299639" y="824432"/>
                  </a:lnTo>
                  <a:lnTo>
                    <a:pt x="3344131" y="796837"/>
                  </a:lnTo>
                  <a:lnTo>
                    <a:pt x="3330333" y="774591"/>
                  </a:lnTo>
                  <a:close/>
                </a:path>
                <a:path w="4568825" h="2597150">
                  <a:moveTo>
                    <a:pt x="3508584" y="1075724"/>
                  </a:moveTo>
                  <a:lnTo>
                    <a:pt x="3463016" y="1101503"/>
                  </a:lnTo>
                  <a:lnTo>
                    <a:pt x="3475906" y="1124287"/>
                  </a:lnTo>
                  <a:lnTo>
                    <a:pt x="3521474" y="1098507"/>
                  </a:lnTo>
                  <a:lnTo>
                    <a:pt x="3508584" y="1075724"/>
                  </a:lnTo>
                  <a:close/>
                </a:path>
                <a:path w="4568825" h="2597150">
                  <a:moveTo>
                    <a:pt x="3454969" y="982063"/>
                  </a:moveTo>
                  <a:lnTo>
                    <a:pt x="3409676" y="1008322"/>
                  </a:lnTo>
                  <a:lnTo>
                    <a:pt x="3423062" y="1031488"/>
                  </a:lnTo>
                  <a:lnTo>
                    <a:pt x="3436414" y="1054745"/>
                  </a:lnTo>
                  <a:lnTo>
                    <a:pt x="3449732" y="1078086"/>
                  </a:lnTo>
                  <a:lnTo>
                    <a:pt x="3463016" y="1101503"/>
                  </a:lnTo>
                  <a:lnTo>
                    <a:pt x="3508584" y="1075724"/>
                  </a:lnTo>
                  <a:lnTo>
                    <a:pt x="3495237" y="1052197"/>
                  </a:lnTo>
                  <a:lnTo>
                    <a:pt x="3481853" y="1028740"/>
                  </a:lnTo>
                  <a:lnTo>
                    <a:pt x="3468430" y="1005359"/>
                  </a:lnTo>
                  <a:lnTo>
                    <a:pt x="3454969" y="982063"/>
                  </a:lnTo>
                  <a:close/>
                </a:path>
                <a:path w="4568825" h="2597150">
                  <a:moveTo>
                    <a:pt x="3441839" y="959416"/>
                  </a:moveTo>
                  <a:lnTo>
                    <a:pt x="3396546" y="985676"/>
                  </a:lnTo>
                  <a:lnTo>
                    <a:pt x="3409676" y="1008322"/>
                  </a:lnTo>
                  <a:lnTo>
                    <a:pt x="3454969" y="982063"/>
                  </a:lnTo>
                  <a:lnTo>
                    <a:pt x="3441839" y="959416"/>
                  </a:lnTo>
                  <a:close/>
                </a:path>
                <a:path w="4568825" h="2597150">
                  <a:moveTo>
                    <a:pt x="3613251" y="1264099"/>
                  </a:moveTo>
                  <a:lnTo>
                    <a:pt x="3567331" y="1289245"/>
                  </a:lnTo>
                  <a:lnTo>
                    <a:pt x="3579904" y="1312205"/>
                  </a:lnTo>
                  <a:lnTo>
                    <a:pt x="3625824" y="1287059"/>
                  </a:lnTo>
                  <a:lnTo>
                    <a:pt x="3613251" y="1264099"/>
                  </a:lnTo>
                  <a:close/>
                </a:path>
                <a:path w="4568825" h="2597150">
                  <a:moveTo>
                    <a:pt x="3561274" y="1169787"/>
                  </a:moveTo>
                  <a:lnTo>
                    <a:pt x="3515500" y="1195197"/>
                  </a:lnTo>
                  <a:lnTo>
                    <a:pt x="3528504" y="1218669"/>
                  </a:lnTo>
                  <a:lnTo>
                    <a:pt x="3567331" y="1289245"/>
                  </a:lnTo>
                  <a:lnTo>
                    <a:pt x="3613251" y="1264099"/>
                  </a:lnTo>
                  <a:lnTo>
                    <a:pt x="3574320" y="1193334"/>
                  </a:lnTo>
                  <a:lnTo>
                    <a:pt x="3561274" y="1169787"/>
                  </a:lnTo>
                  <a:close/>
                </a:path>
                <a:path w="4568825" h="2597150">
                  <a:moveTo>
                    <a:pt x="3548569" y="1146899"/>
                  </a:moveTo>
                  <a:lnTo>
                    <a:pt x="3502795" y="1172310"/>
                  </a:lnTo>
                  <a:lnTo>
                    <a:pt x="3515500" y="1195197"/>
                  </a:lnTo>
                  <a:lnTo>
                    <a:pt x="3561274" y="1169787"/>
                  </a:lnTo>
                  <a:lnTo>
                    <a:pt x="3548569" y="1146899"/>
                  </a:lnTo>
                  <a:close/>
                </a:path>
                <a:path w="4568825" h="2597150">
                  <a:moveTo>
                    <a:pt x="3716089" y="1453327"/>
                  </a:moveTo>
                  <a:lnTo>
                    <a:pt x="3670046" y="1478247"/>
                  </a:lnTo>
                  <a:lnTo>
                    <a:pt x="3682506" y="1501269"/>
                  </a:lnTo>
                  <a:lnTo>
                    <a:pt x="3728549" y="1476349"/>
                  </a:lnTo>
                  <a:lnTo>
                    <a:pt x="3716089" y="1453327"/>
                  </a:lnTo>
                  <a:close/>
                </a:path>
                <a:path w="4568825" h="2597150">
                  <a:moveTo>
                    <a:pt x="3664800" y="1358675"/>
                  </a:moveTo>
                  <a:lnTo>
                    <a:pt x="3618791" y="1383657"/>
                  </a:lnTo>
                  <a:lnTo>
                    <a:pt x="3670046" y="1478247"/>
                  </a:lnTo>
                  <a:lnTo>
                    <a:pt x="3716089" y="1453327"/>
                  </a:lnTo>
                  <a:lnTo>
                    <a:pt x="3664800" y="1358675"/>
                  </a:lnTo>
                  <a:close/>
                </a:path>
                <a:path w="4568825" h="2597150">
                  <a:moveTo>
                    <a:pt x="3652309" y="1335670"/>
                  </a:moveTo>
                  <a:lnTo>
                    <a:pt x="3606300" y="1360653"/>
                  </a:lnTo>
                  <a:lnTo>
                    <a:pt x="3618791" y="1383657"/>
                  </a:lnTo>
                  <a:lnTo>
                    <a:pt x="3664800" y="1358675"/>
                  </a:lnTo>
                  <a:lnTo>
                    <a:pt x="3652309" y="1335670"/>
                  </a:lnTo>
                  <a:close/>
                </a:path>
                <a:path w="4568825" h="2597150">
                  <a:moveTo>
                    <a:pt x="3818579" y="1642089"/>
                  </a:moveTo>
                  <a:lnTo>
                    <a:pt x="3772643" y="1667207"/>
                  </a:lnTo>
                  <a:lnTo>
                    <a:pt x="3785202" y="1690175"/>
                  </a:lnTo>
                  <a:lnTo>
                    <a:pt x="3831138" y="1665057"/>
                  </a:lnTo>
                  <a:lnTo>
                    <a:pt x="3818579" y="1642089"/>
                  </a:lnTo>
                  <a:close/>
                </a:path>
                <a:path w="4568825" h="2597150">
                  <a:moveTo>
                    <a:pt x="3767287" y="1547861"/>
                  </a:moveTo>
                  <a:lnTo>
                    <a:pt x="3721267" y="1572824"/>
                  </a:lnTo>
                  <a:lnTo>
                    <a:pt x="3772643" y="1667207"/>
                  </a:lnTo>
                  <a:lnTo>
                    <a:pt x="3818579" y="1642089"/>
                  </a:lnTo>
                  <a:lnTo>
                    <a:pt x="3767287" y="1547861"/>
                  </a:lnTo>
                  <a:close/>
                </a:path>
                <a:path w="4568825" h="2597150">
                  <a:moveTo>
                    <a:pt x="3754805" y="1524851"/>
                  </a:moveTo>
                  <a:lnTo>
                    <a:pt x="3708785" y="1549814"/>
                  </a:lnTo>
                  <a:lnTo>
                    <a:pt x="3721267" y="1572824"/>
                  </a:lnTo>
                  <a:lnTo>
                    <a:pt x="3767287" y="1547861"/>
                  </a:lnTo>
                  <a:lnTo>
                    <a:pt x="3754805" y="1524851"/>
                  </a:lnTo>
                  <a:close/>
                </a:path>
                <a:path w="4568825" h="2597150">
                  <a:moveTo>
                    <a:pt x="3922997" y="1830066"/>
                  </a:moveTo>
                  <a:lnTo>
                    <a:pt x="3877456" y="1855891"/>
                  </a:lnTo>
                  <a:lnTo>
                    <a:pt x="3890368" y="1878662"/>
                  </a:lnTo>
                  <a:lnTo>
                    <a:pt x="3935910" y="1852837"/>
                  </a:lnTo>
                  <a:lnTo>
                    <a:pt x="3922997" y="1830066"/>
                  </a:lnTo>
                  <a:close/>
                </a:path>
                <a:path w="4568825" h="2597150">
                  <a:moveTo>
                    <a:pt x="3870436" y="1736294"/>
                  </a:moveTo>
                  <a:lnTo>
                    <a:pt x="3824655" y="1761693"/>
                  </a:lnTo>
                  <a:lnTo>
                    <a:pt x="3837894" y="1785500"/>
                  </a:lnTo>
                  <a:lnTo>
                    <a:pt x="3864294" y="1832609"/>
                  </a:lnTo>
                  <a:lnTo>
                    <a:pt x="3877456" y="1855891"/>
                  </a:lnTo>
                  <a:lnTo>
                    <a:pt x="3922997" y="1830066"/>
                  </a:lnTo>
                  <a:lnTo>
                    <a:pt x="3909904" y="1806904"/>
                  </a:lnTo>
                  <a:lnTo>
                    <a:pt x="3883623" y="1760009"/>
                  </a:lnTo>
                  <a:lnTo>
                    <a:pt x="3870436" y="1736294"/>
                  </a:lnTo>
                  <a:close/>
                </a:path>
                <a:path w="4568825" h="2597150">
                  <a:moveTo>
                    <a:pt x="3857736" y="1713404"/>
                  </a:moveTo>
                  <a:lnTo>
                    <a:pt x="3811955" y="1738802"/>
                  </a:lnTo>
                  <a:lnTo>
                    <a:pt x="3824655" y="1761693"/>
                  </a:lnTo>
                  <a:lnTo>
                    <a:pt x="3870436" y="1736294"/>
                  </a:lnTo>
                  <a:lnTo>
                    <a:pt x="3857736" y="1713404"/>
                  </a:lnTo>
                  <a:close/>
                </a:path>
                <a:path w="4568825" h="2597150">
                  <a:moveTo>
                    <a:pt x="4031408" y="2015142"/>
                  </a:moveTo>
                  <a:lnTo>
                    <a:pt x="3986699" y="2042383"/>
                  </a:lnTo>
                  <a:lnTo>
                    <a:pt x="4000320" y="2064738"/>
                  </a:lnTo>
                  <a:lnTo>
                    <a:pt x="4045029" y="2037496"/>
                  </a:lnTo>
                  <a:lnTo>
                    <a:pt x="4031408" y="2015142"/>
                  </a:lnTo>
                  <a:close/>
                </a:path>
                <a:path w="4568825" h="2597150">
                  <a:moveTo>
                    <a:pt x="3976529" y="1923108"/>
                  </a:moveTo>
                  <a:lnTo>
                    <a:pt x="3931333" y="1949533"/>
                  </a:lnTo>
                  <a:lnTo>
                    <a:pt x="3945211" y="1973160"/>
                  </a:lnTo>
                  <a:lnTo>
                    <a:pt x="3959064" y="1996518"/>
                  </a:lnTo>
                  <a:lnTo>
                    <a:pt x="3972894" y="2019596"/>
                  </a:lnTo>
                  <a:lnTo>
                    <a:pt x="3986699" y="2042383"/>
                  </a:lnTo>
                  <a:lnTo>
                    <a:pt x="4031408" y="2015142"/>
                  </a:lnTo>
                  <a:lnTo>
                    <a:pt x="4017738" y="1992578"/>
                  </a:lnTo>
                  <a:lnTo>
                    <a:pt x="4004035" y="1969711"/>
                  </a:lnTo>
                  <a:lnTo>
                    <a:pt x="3990299" y="1946551"/>
                  </a:lnTo>
                  <a:lnTo>
                    <a:pt x="3976529" y="1923108"/>
                  </a:lnTo>
                  <a:close/>
                </a:path>
                <a:path w="4568825" h="2597150">
                  <a:moveTo>
                    <a:pt x="3963316" y="1900510"/>
                  </a:moveTo>
                  <a:lnTo>
                    <a:pt x="3918120" y="1926935"/>
                  </a:lnTo>
                  <a:lnTo>
                    <a:pt x="3931333" y="1949533"/>
                  </a:lnTo>
                  <a:lnTo>
                    <a:pt x="3976529" y="1923108"/>
                  </a:lnTo>
                  <a:lnTo>
                    <a:pt x="3963316" y="1900510"/>
                  </a:lnTo>
                  <a:close/>
                </a:path>
                <a:path w="4568825" h="2597150">
                  <a:moveTo>
                    <a:pt x="4147322" y="2194597"/>
                  </a:moveTo>
                  <a:lnTo>
                    <a:pt x="4104289" y="2224417"/>
                  </a:lnTo>
                  <a:lnTo>
                    <a:pt x="4119199" y="2245933"/>
                  </a:lnTo>
                  <a:lnTo>
                    <a:pt x="4162232" y="2216114"/>
                  </a:lnTo>
                  <a:lnTo>
                    <a:pt x="4147322" y="2194597"/>
                  </a:lnTo>
                  <a:close/>
                </a:path>
                <a:path w="4568825" h="2597150">
                  <a:moveTo>
                    <a:pt x="4088124" y="2105812"/>
                  </a:moveTo>
                  <a:lnTo>
                    <a:pt x="4044103" y="2134152"/>
                  </a:lnTo>
                  <a:lnTo>
                    <a:pt x="4059181" y="2157378"/>
                  </a:lnTo>
                  <a:lnTo>
                    <a:pt x="4074237" y="2180174"/>
                  </a:lnTo>
                  <a:lnTo>
                    <a:pt x="4089273" y="2202526"/>
                  </a:lnTo>
                  <a:lnTo>
                    <a:pt x="4104289" y="2224417"/>
                  </a:lnTo>
                  <a:lnTo>
                    <a:pt x="4147322" y="2194597"/>
                  </a:lnTo>
                  <a:lnTo>
                    <a:pt x="4132582" y="2173109"/>
                  </a:lnTo>
                  <a:lnTo>
                    <a:pt x="4117803" y="2151140"/>
                  </a:lnTo>
                  <a:lnTo>
                    <a:pt x="4102984" y="2128703"/>
                  </a:lnTo>
                  <a:lnTo>
                    <a:pt x="4088124" y="2105812"/>
                  </a:lnTo>
                  <a:close/>
                </a:path>
                <a:path w="4568825" h="2597150">
                  <a:moveTo>
                    <a:pt x="4073954" y="2083801"/>
                  </a:moveTo>
                  <a:lnTo>
                    <a:pt x="4029933" y="2112141"/>
                  </a:lnTo>
                  <a:lnTo>
                    <a:pt x="4044103" y="2134152"/>
                  </a:lnTo>
                  <a:lnTo>
                    <a:pt x="4088124" y="2105812"/>
                  </a:lnTo>
                  <a:lnTo>
                    <a:pt x="4073954" y="2083801"/>
                  </a:lnTo>
                  <a:close/>
                </a:path>
                <a:path w="4568825" h="2597150">
                  <a:moveTo>
                    <a:pt x="4276818" y="2362384"/>
                  </a:moveTo>
                  <a:lnTo>
                    <a:pt x="4237587" y="2397052"/>
                  </a:lnTo>
                  <a:lnTo>
                    <a:pt x="4254921" y="2416668"/>
                  </a:lnTo>
                  <a:lnTo>
                    <a:pt x="4294153" y="2382000"/>
                  </a:lnTo>
                  <a:lnTo>
                    <a:pt x="4276818" y="2362384"/>
                  </a:lnTo>
                  <a:close/>
                </a:path>
                <a:path w="4568825" h="2597150">
                  <a:moveTo>
                    <a:pt x="4209852" y="2280639"/>
                  </a:moveTo>
                  <a:lnTo>
                    <a:pt x="4168294" y="2312481"/>
                  </a:lnTo>
                  <a:lnTo>
                    <a:pt x="4185624" y="2334746"/>
                  </a:lnTo>
                  <a:lnTo>
                    <a:pt x="4202949" y="2356280"/>
                  </a:lnTo>
                  <a:lnTo>
                    <a:pt x="4220269" y="2377057"/>
                  </a:lnTo>
                  <a:lnTo>
                    <a:pt x="4237587" y="2397052"/>
                  </a:lnTo>
                  <a:lnTo>
                    <a:pt x="4276818" y="2362384"/>
                  </a:lnTo>
                  <a:lnTo>
                    <a:pt x="4260169" y="2343160"/>
                  </a:lnTo>
                  <a:lnTo>
                    <a:pt x="4243459" y="2323115"/>
                  </a:lnTo>
                  <a:lnTo>
                    <a:pt x="4226687" y="2302268"/>
                  </a:lnTo>
                  <a:lnTo>
                    <a:pt x="4209852" y="2280639"/>
                  </a:lnTo>
                  <a:close/>
                </a:path>
                <a:path w="4568825" h="2597150">
                  <a:moveTo>
                    <a:pt x="4193931" y="2259860"/>
                  </a:moveTo>
                  <a:lnTo>
                    <a:pt x="4152373" y="2291702"/>
                  </a:lnTo>
                  <a:lnTo>
                    <a:pt x="4168294" y="2312481"/>
                  </a:lnTo>
                  <a:lnTo>
                    <a:pt x="4209852" y="2280639"/>
                  </a:lnTo>
                  <a:lnTo>
                    <a:pt x="4193931" y="2259860"/>
                  </a:lnTo>
                  <a:close/>
                </a:path>
                <a:path w="4568825" h="2597150">
                  <a:moveTo>
                    <a:pt x="4431261" y="2499724"/>
                  </a:moveTo>
                  <a:lnTo>
                    <a:pt x="4403710" y="2544243"/>
                  </a:lnTo>
                  <a:lnTo>
                    <a:pt x="4425969" y="2558018"/>
                  </a:lnTo>
                  <a:lnTo>
                    <a:pt x="4453520" y="2513499"/>
                  </a:lnTo>
                  <a:lnTo>
                    <a:pt x="4431261" y="2499724"/>
                  </a:lnTo>
                  <a:close/>
                </a:path>
                <a:path w="4568825" h="2597150">
                  <a:moveTo>
                    <a:pt x="4349549" y="2436879"/>
                  </a:moveTo>
                  <a:lnTo>
                    <a:pt x="4314291" y="2475581"/>
                  </a:lnTo>
                  <a:lnTo>
                    <a:pt x="4336506" y="2495054"/>
                  </a:lnTo>
                  <a:lnTo>
                    <a:pt x="4358812" y="2513034"/>
                  </a:lnTo>
                  <a:lnTo>
                    <a:pt x="4381212" y="2529452"/>
                  </a:lnTo>
                  <a:lnTo>
                    <a:pt x="4403710" y="2544243"/>
                  </a:lnTo>
                  <a:lnTo>
                    <a:pt x="4431261" y="2499724"/>
                  </a:lnTo>
                  <a:lnTo>
                    <a:pt x="4411092" y="2486462"/>
                  </a:lnTo>
                  <a:lnTo>
                    <a:pt x="4390752" y="2471551"/>
                  </a:lnTo>
                  <a:lnTo>
                    <a:pt x="4370238" y="2455015"/>
                  </a:lnTo>
                  <a:lnTo>
                    <a:pt x="4349549" y="2436879"/>
                  </a:lnTo>
                  <a:close/>
                </a:path>
                <a:path w="4568825" h="2597150">
                  <a:moveTo>
                    <a:pt x="4330199" y="2419250"/>
                  </a:moveTo>
                  <a:lnTo>
                    <a:pt x="4294940" y="2457952"/>
                  </a:lnTo>
                  <a:lnTo>
                    <a:pt x="4314291" y="2475581"/>
                  </a:lnTo>
                  <a:lnTo>
                    <a:pt x="4349549" y="2436879"/>
                  </a:lnTo>
                  <a:lnTo>
                    <a:pt x="4330199" y="2419250"/>
                  </a:lnTo>
                  <a:close/>
                </a:path>
                <a:path w="4568825" h="2597150">
                  <a:moveTo>
                    <a:pt x="4521263" y="2538615"/>
                  </a:moveTo>
                  <a:lnTo>
                    <a:pt x="4509375" y="2589602"/>
                  </a:lnTo>
                  <a:lnTo>
                    <a:pt x="4553766" y="2596128"/>
                  </a:lnTo>
                  <a:lnTo>
                    <a:pt x="4568650" y="2596573"/>
                  </a:lnTo>
                  <a:lnTo>
                    <a:pt x="4568650" y="2544219"/>
                  </a:lnTo>
                  <a:lnTo>
                    <a:pt x="4556896" y="2543867"/>
                  </a:lnTo>
                  <a:lnTo>
                    <a:pt x="4545083" y="2542813"/>
                  </a:lnTo>
                  <a:lnTo>
                    <a:pt x="4533207" y="2541062"/>
                  </a:lnTo>
                  <a:lnTo>
                    <a:pt x="4521263" y="2538615"/>
                  </a:lnTo>
                  <a:close/>
                </a:path>
                <a:path w="4568825" h="2597150">
                  <a:moveTo>
                    <a:pt x="4495769" y="2532671"/>
                  </a:moveTo>
                  <a:lnTo>
                    <a:pt x="4483882" y="2583658"/>
                  </a:lnTo>
                  <a:lnTo>
                    <a:pt x="4509375" y="2589602"/>
                  </a:lnTo>
                  <a:lnTo>
                    <a:pt x="4521263" y="2538615"/>
                  </a:lnTo>
                  <a:lnTo>
                    <a:pt x="4495769" y="2532671"/>
                  </a:lnTo>
                  <a:close/>
                </a:path>
              </a:pathLst>
            </a:custGeom>
            <a:solidFill>
              <a:srgbClr val="73C9E4"/>
            </a:solidFill>
          </p:spPr>
          <p:txBody>
            <a:bodyPr wrap="square" lIns="0" tIns="0" rIns="0" bIns="0" rtlCol="0"/>
            <a:lstStyle/>
            <a:p>
              <a:endParaRPr sz="641"/>
            </a:p>
          </p:txBody>
        </p:sp>
      </p:grpSp>
      <p:pic>
        <p:nvPicPr>
          <p:cNvPr id="5" name="object 5"/>
          <p:cNvPicPr/>
          <p:nvPr/>
        </p:nvPicPr>
        <p:blipFill>
          <a:blip r:embed="rId2" cstate="print"/>
          <a:stretch>
            <a:fillRect/>
          </a:stretch>
        </p:blipFill>
        <p:spPr>
          <a:xfrm>
            <a:off x="530263" y="1071341"/>
            <a:ext cx="7765825" cy="543057"/>
          </a:xfrm>
          <a:prstGeom prst="rect">
            <a:avLst/>
          </a:prstGeom>
        </p:spPr>
      </p:pic>
      <p:sp>
        <p:nvSpPr>
          <p:cNvPr id="6" name="object 6"/>
          <p:cNvSpPr/>
          <p:nvPr/>
        </p:nvSpPr>
        <p:spPr>
          <a:xfrm>
            <a:off x="835605" y="2933113"/>
            <a:ext cx="395365" cy="145554"/>
          </a:xfrm>
          <a:custGeom>
            <a:avLst/>
            <a:gdLst/>
            <a:ahLst/>
            <a:cxnLst/>
            <a:rect l="l" t="t" r="r" b="b"/>
            <a:pathLst>
              <a:path w="869314" h="320040">
                <a:moveTo>
                  <a:pt x="179014" y="38532"/>
                </a:moveTo>
                <a:lnTo>
                  <a:pt x="98007" y="38532"/>
                </a:lnTo>
                <a:lnTo>
                  <a:pt x="120205" y="42413"/>
                </a:lnTo>
                <a:lnTo>
                  <a:pt x="138006" y="53244"/>
                </a:lnTo>
                <a:lnTo>
                  <a:pt x="149838" y="69808"/>
                </a:lnTo>
                <a:lnTo>
                  <a:pt x="154131" y="90887"/>
                </a:lnTo>
                <a:lnTo>
                  <a:pt x="151121" y="110264"/>
                </a:lnTo>
                <a:lnTo>
                  <a:pt x="141985" y="129367"/>
                </a:lnTo>
                <a:lnTo>
                  <a:pt x="126566" y="149962"/>
                </a:lnTo>
                <a:lnTo>
                  <a:pt x="104708" y="173816"/>
                </a:lnTo>
                <a:lnTo>
                  <a:pt x="5444" y="280200"/>
                </a:lnTo>
                <a:lnTo>
                  <a:pt x="5444" y="314964"/>
                </a:lnTo>
                <a:lnTo>
                  <a:pt x="198527" y="314964"/>
                </a:lnTo>
                <a:lnTo>
                  <a:pt x="198527" y="276431"/>
                </a:lnTo>
                <a:lnTo>
                  <a:pt x="65338" y="276431"/>
                </a:lnTo>
                <a:lnTo>
                  <a:pt x="151618" y="181355"/>
                </a:lnTo>
                <a:lnTo>
                  <a:pt x="170551" y="157946"/>
                </a:lnTo>
                <a:lnTo>
                  <a:pt x="184025" y="135440"/>
                </a:lnTo>
                <a:lnTo>
                  <a:pt x="192081" y="113798"/>
                </a:lnTo>
                <a:lnTo>
                  <a:pt x="194758" y="92981"/>
                </a:lnTo>
                <a:lnTo>
                  <a:pt x="193160" y="73715"/>
                </a:lnTo>
                <a:lnTo>
                  <a:pt x="193102" y="73021"/>
                </a:lnTo>
                <a:lnTo>
                  <a:pt x="188109" y="55181"/>
                </a:lnTo>
                <a:lnTo>
                  <a:pt x="179739" y="39383"/>
                </a:lnTo>
                <a:lnTo>
                  <a:pt x="179014" y="38532"/>
                </a:lnTo>
                <a:close/>
              </a:path>
              <a:path w="869314" h="320040">
                <a:moveTo>
                  <a:pt x="98845" y="0"/>
                </a:moveTo>
                <a:lnTo>
                  <a:pt x="72386" y="2748"/>
                </a:lnTo>
                <a:lnTo>
                  <a:pt x="47066" y="10994"/>
                </a:lnTo>
                <a:lnTo>
                  <a:pt x="22924" y="24737"/>
                </a:lnTo>
                <a:lnTo>
                  <a:pt x="0" y="43977"/>
                </a:lnTo>
                <a:lnTo>
                  <a:pt x="23035" y="73715"/>
                </a:lnTo>
                <a:lnTo>
                  <a:pt x="41405" y="58322"/>
                </a:lnTo>
                <a:lnTo>
                  <a:pt x="60050" y="47328"/>
                </a:lnTo>
                <a:lnTo>
                  <a:pt x="78930" y="40731"/>
                </a:lnTo>
                <a:lnTo>
                  <a:pt x="98007" y="38532"/>
                </a:lnTo>
                <a:lnTo>
                  <a:pt x="179014" y="38532"/>
                </a:lnTo>
                <a:lnTo>
                  <a:pt x="167953" y="25548"/>
                </a:lnTo>
                <a:lnTo>
                  <a:pt x="153503" y="14312"/>
                </a:lnTo>
                <a:lnTo>
                  <a:pt x="137168" y="6334"/>
                </a:lnTo>
                <a:lnTo>
                  <a:pt x="118949" y="1577"/>
                </a:lnTo>
                <a:lnTo>
                  <a:pt x="98845" y="0"/>
                </a:lnTo>
                <a:close/>
              </a:path>
              <a:path w="869314" h="320040">
                <a:moveTo>
                  <a:pt x="349138" y="0"/>
                </a:moveTo>
                <a:lnTo>
                  <a:pt x="292543" y="14240"/>
                </a:lnTo>
                <a:lnTo>
                  <a:pt x="254481" y="52354"/>
                </a:lnTo>
                <a:lnTo>
                  <a:pt x="234534" y="103190"/>
                </a:lnTo>
                <a:lnTo>
                  <a:pt x="228095" y="159995"/>
                </a:lnTo>
                <a:lnTo>
                  <a:pt x="229685" y="189123"/>
                </a:lnTo>
                <a:lnTo>
                  <a:pt x="242760" y="242983"/>
                </a:lnTo>
                <a:lnTo>
                  <a:pt x="270979" y="289245"/>
                </a:lnTo>
                <a:lnTo>
                  <a:pt x="318740" y="316286"/>
                </a:lnTo>
                <a:lnTo>
                  <a:pt x="349138" y="319990"/>
                </a:lnTo>
                <a:lnTo>
                  <a:pt x="396101" y="310548"/>
                </a:lnTo>
                <a:lnTo>
                  <a:pt x="430318" y="285263"/>
                </a:lnTo>
                <a:lnTo>
                  <a:pt x="432953" y="281038"/>
                </a:lnTo>
                <a:lnTo>
                  <a:pt x="349138" y="281038"/>
                </a:lnTo>
                <a:lnTo>
                  <a:pt x="330605" y="278918"/>
                </a:lnTo>
                <a:lnTo>
                  <a:pt x="290082" y="247112"/>
                </a:lnTo>
                <a:lnTo>
                  <a:pt x="275580" y="208422"/>
                </a:lnTo>
                <a:lnTo>
                  <a:pt x="270816" y="159995"/>
                </a:lnTo>
                <a:lnTo>
                  <a:pt x="272000" y="134786"/>
                </a:lnTo>
                <a:lnTo>
                  <a:pt x="281594" y="91437"/>
                </a:lnTo>
                <a:lnTo>
                  <a:pt x="301077" y="58211"/>
                </a:lnTo>
                <a:lnTo>
                  <a:pt x="349138" y="38951"/>
                </a:lnTo>
                <a:lnTo>
                  <a:pt x="432953" y="38951"/>
                </a:lnTo>
                <a:lnTo>
                  <a:pt x="430318" y="34726"/>
                </a:lnTo>
                <a:lnTo>
                  <a:pt x="396101" y="9442"/>
                </a:lnTo>
                <a:lnTo>
                  <a:pt x="349138" y="0"/>
                </a:lnTo>
                <a:close/>
              </a:path>
              <a:path w="869314" h="320040">
                <a:moveTo>
                  <a:pt x="432953" y="38951"/>
                </a:moveTo>
                <a:lnTo>
                  <a:pt x="349138" y="38951"/>
                </a:lnTo>
                <a:lnTo>
                  <a:pt x="367672" y="41078"/>
                </a:lnTo>
                <a:lnTo>
                  <a:pt x="383692" y="47485"/>
                </a:lnTo>
                <a:lnTo>
                  <a:pt x="416682" y="91437"/>
                </a:lnTo>
                <a:lnTo>
                  <a:pt x="426276" y="134786"/>
                </a:lnTo>
                <a:lnTo>
                  <a:pt x="427460" y="159995"/>
                </a:lnTo>
                <a:lnTo>
                  <a:pt x="426276" y="185445"/>
                </a:lnTo>
                <a:lnTo>
                  <a:pt x="416682" y="228965"/>
                </a:lnTo>
                <a:lnTo>
                  <a:pt x="397199" y="261955"/>
                </a:lnTo>
                <a:lnTo>
                  <a:pt x="349138" y="281038"/>
                </a:lnTo>
                <a:lnTo>
                  <a:pt x="432953" y="281038"/>
                </a:lnTo>
                <a:lnTo>
                  <a:pt x="453116" y="248701"/>
                </a:lnTo>
                <a:lnTo>
                  <a:pt x="465822" y="205423"/>
                </a:lnTo>
                <a:lnTo>
                  <a:pt x="469763" y="159995"/>
                </a:lnTo>
                <a:lnTo>
                  <a:pt x="465822" y="114566"/>
                </a:lnTo>
                <a:lnTo>
                  <a:pt x="453116" y="71289"/>
                </a:lnTo>
                <a:lnTo>
                  <a:pt x="432953" y="38951"/>
                </a:lnTo>
                <a:close/>
              </a:path>
              <a:path w="869314" h="320040">
                <a:moveTo>
                  <a:pt x="600737" y="61149"/>
                </a:moveTo>
                <a:lnTo>
                  <a:pt x="559272" y="61149"/>
                </a:lnTo>
                <a:lnTo>
                  <a:pt x="559272" y="314964"/>
                </a:lnTo>
                <a:lnTo>
                  <a:pt x="600737" y="314964"/>
                </a:lnTo>
                <a:lnTo>
                  <a:pt x="600737" y="61149"/>
                </a:lnTo>
                <a:close/>
              </a:path>
              <a:path w="869314" h="320040">
                <a:moveTo>
                  <a:pt x="600737" y="5444"/>
                </a:moveTo>
                <a:lnTo>
                  <a:pt x="567649" y="5444"/>
                </a:lnTo>
                <a:lnTo>
                  <a:pt x="480112" y="79159"/>
                </a:lnTo>
                <a:lnTo>
                  <a:pt x="503148" y="108059"/>
                </a:lnTo>
                <a:lnTo>
                  <a:pt x="559272" y="61149"/>
                </a:lnTo>
                <a:lnTo>
                  <a:pt x="600737" y="61149"/>
                </a:lnTo>
                <a:lnTo>
                  <a:pt x="600737" y="5444"/>
                </a:lnTo>
                <a:close/>
              </a:path>
              <a:path w="869314" h="320040">
                <a:moveTo>
                  <a:pt x="758530" y="0"/>
                </a:moveTo>
                <a:lnTo>
                  <a:pt x="719055" y="5706"/>
                </a:lnTo>
                <a:lnTo>
                  <a:pt x="675895" y="35371"/>
                </a:lnTo>
                <a:lnTo>
                  <a:pt x="660523" y="81254"/>
                </a:lnTo>
                <a:lnTo>
                  <a:pt x="663742" y="102300"/>
                </a:lnTo>
                <a:lnTo>
                  <a:pt x="673088" y="121462"/>
                </a:lnTo>
                <a:lnTo>
                  <a:pt x="685010" y="134446"/>
                </a:lnTo>
                <a:lnTo>
                  <a:pt x="688276" y="137914"/>
                </a:lnTo>
                <a:lnTo>
                  <a:pt x="708270" y="150361"/>
                </a:lnTo>
                <a:lnTo>
                  <a:pt x="708270" y="151199"/>
                </a:lnTo>
                <a:lnTo>
                  <a:pt x="683231" y="164707"/>
                </a:lnTo>
                <a:lnTo>
                  <a:pt x="664055" y="183606"/>
                </a:lnTo>
                <a:lnTo>
                  <a:pt x="651844" y="206335"/>
                </a:lnTo>
                <a:lnTo>
                  <a:pt x="647539" y="231615"/>
                </a:lnTo>
                <a:lnTo>
                  <a:pt x="649426" y="249272"/>
                </a:lnTo>
                <a:lnTo>
                  <a:pt x="649495" y="249920"/>
                </a:lnTo>
                <a:lnTo>
                  <a:pt x="678532" y="294860"/>
                </a:lnTo>
                <a:lnTo>
                  <a:pt x="713976" y="313707"/>
                </a:lnTo>
                <a:lnTo>
                  <a:pt x="758530" y="319990"/>
                </a:lnTo>
                <a:lnTo>
                  <a:pt x="781684" y="318419"/>
                </a:lnTo>
                <a:lnTo>
                  <a:pt x="802717" y="313707"/>
                </a:lnTo>
                <a:lnTo>
                  <a:pt x="821552" y="305854"/>
                </a:lnTo>
                <a:lnTo>
                  <a:pt x="838109" y="294860"/>
                </a:lnTo>
                <a:lnTo>
                  <a:pt x="849539" y="283551"/>
                </a:lnTo>
                <a:lnTo>
                  <a:pt x="758530" y="283551"/>
                </a:lnTo>
                <a:lnTo>
                  <a:pt x="730108" y="279297"/>
                </a:lnTo>
                <a:lnTo>
                  <a:pt x="708008" y="267426"/>
                </a:lnTo>
                <a:lnTo>
                  <a:pt x="693683" y="249272"/>
                </a:lnTo>
                <a:lnTo>
                  <a:pt x="688585" y="226171"/>
                </a:lnTo>
                <a:lnTo>
                  <a:pt x="693565" y="203861"/>
                </a:lnTo>
                <a:lnTo>
                  <a:pt x="707694" y="186224"/>
                </a:lnTo>
                <a:lnTo>
                  <a:pt x="729755" y="174634"/>
                </a:lnTo>
                <a:lnTo>
                  <a:pt x="758530" y="170466"/>
                </a:lnTo>
                <a:lnTo>
                  <a:pt x="838979" y="170466"/>
                </a:lnTo>
                <a:lnTo>
                  <a:pt x="833233" y="164883"/>
                </a:lnTo>
                <a:lnTo>
                  <a:pt x="807953" y="151618"/>
                </a:lnTo>
                <a:lnTo>
                  <a:pt x="807953" y="150361"/>
                </a:lnTo>
                <a:lnTo>
                  <a:pt x="828201" y="137914"/>
                </a:lnTo>
                <a:lnTo>
                  <a:pt x="831455" y="134446"/>
                </a:lnTo>
                <a:lnTo>
                  <a:pt x="758111" y="134446"/>
                </a:lnTo>
                <a:lnTo>
                  <a:pt x="734172" y="130670"/>
                </a:lnTo>
                <a:lnTo>
                  <a:pt x="715809" y="120258"/>
                </a:lnTo>
                <a:lnTo>
                  <a:pt x="704042" y="104584"/>
                </a:lnTo>
                <a:lnTo>
                  <a:pt x="699893" y="85023"/>
                </a:lnTo>
                <a:lnTo>
                  <a:pt x="704108" y="65043"/>
                </a:lnTo>
                <a:lnTo>
                  <a:pt x="716018" y="49265"/>
                </a:lnTo>
                <a:lnTo>
                  <a:pt x="734526" y="38905"/>
                </a:lnTo>
                <a:lnTo>
                  <a:pt x="758530" y="35182"/>
                </a:lnTo>
                <a:lnTo>
                  <a:pt x="840564" y="35182"/>
                </a:lnTo>
                <a:lnTo>
                  <a:pt x="828894" y="23035"/>
                </a:lnTo>
                <a:lnTo>
                  <a:pt x="814366" y="12898"/>
                </a:lnTo>
                <a:lnTo>
                  <a:pt x="797796" y="5706"/>
                </a:lnTo>
                <a:lnTo>
                  <a:pt x="779184" y="1420"/>
                </a:lnTo>
                <a:lnTo>
                  <a:pt x="758530" y="0"/>
                </a:lnTo>
                <a:close/>
              </a:path>
              <a:path w="869314" h="320040">
                <a:moveTo>
                  <a:pt x="838979" y="170466"/>
                </a:moveTo>
                <a:lnTo>
                  <a:pt x="758530" y="170466"/>
                </a:lnTo>
                <a:lnTo>
                  <a:pt x="786998" y="174634"/>
                </a:lnTo>
                <a:lnTo>
                  <a:pt x="808790" y="186224"/>
                </a:lnTo>
                <a:lnTo>
                  <a:pt x="822730" y="203861"/>
                </a:lnTo>
                <a:lnTo>
                  <a:pt x="827638" y="226171"/>
                </a:lnTo>
                <a:lnTo>
                  <a:pt x="822553" y="249272"/>
                </a:lnTo>
                <a:lnTo>
                  <a:pt x="808319" y="267426"/>
                </a:lnTo>
                <a:lnTo>
                  <a:pt x="786468" y="279297"/>
                </a:lnTo>
                <a:lnTo>
                  <a:pt x="758530" y="283551"/>
                </a:lnTo>
                <a:lnTo>
                  <a:pt x="849539" y="283551"/>
                </a:lnTo>
                <a:lnTo>
                  <a:pt x="851610" y="281503"/>
                </a:lnTo>
                <a:lnTo>
                  <a:pt x="861302" y="266536"/>
                </a:lnTo>
                <a:lnTo>
                  <a:pt x="867146" y="249920"/>
                </a:lnTo>
                <a:lnTo>
                  <a:pt x="869103" y="231615"/>
                </a:lnTo>
                <a:lnTo>
                  <a:pt x="864790" y="206335"/>
                </a:lnTo>
                <a:lnTo>
                  <a:pt x="852506" y="183606"/>
                </a:lnTo>
                <a:lnTo>
                  <a:pt x="838979" y="170466"/>
                </a:lnTo>
                <a:close/>
              </a:path>
              <a:path w="869314" h="320040">
                <a:moveTo>
                  <a:pt x="840564" y="35182"/>
                </a:moveTo>
                <a:lnTo>
                  <a:pt x="758530" y="35182"/>
                </a:lnTo>
                <a:lnTo>
                  <a:pt x="781808" y="38905"/>
                </a:lnTo>
                <a:lnTo>
                  <a:pt x="799942" y="49265"/>
                </a:lnTo>
                <a:lnTo>
                  <a:pt x="811716" y="65043"/>
                </a:lnTo>
                <a:lnTo>
                  <a:pt x="815911" y="85023"/>
                </a:lnTo>
                <a:lnTo>
                  <a:pt x="811827" y="104584"/>
                </a:lnTo>
                <a:lnTo>
                  <a:pt x="800204" y="120258"/>
                </a:lnTo>
                <a:lnTo>
                  <a:pt x="781985" y="130670"/>
                </a:lnTo>
                <a:lnTo>
                  <a:pt x="758111" y="134446"/>
                </a:lnTo>
                <a:lnTo>
                  <a:pt x="831455" y="134446"/>
                </a:lnTo>
                <a:lnTo>
                  <a:pt x="843344" y="121776"/>
                </a:lnTo>
                <a:lnTo>
                  <a:pt x="852834" y="102653"/>
                </a:lnTo>
                <a:lnTo>
                  <a:pt x="856119" y="81254"/>
                </a:lnTo>
                <a:lnTo>
                  <a:pt x="854459" y="65043"/>
                </a:lnTo>
                <a:lnTo>
                  <a:pt x="854398" y="64441"/>
                </a:lnTo>
                <a:lnTo>
                  <a:pt x="849296" y="49265"/>
                </a:lnTo>
                <a:lnTo>
                  <a:pt x="840746" y="35371"/>
                </a:lnTo>
                <a:lnTo>
                  <a:pt x="840564" y="35182"/>
                </a:lnTo>
                <a:close/>
              </a:path>
            </a:pathLst>
          </a:custGeom>
          <a:solidFill>
            <a:srgbClr val="000000"/>
          </a:solidFill>
        </p:spPr>
        <p:txBody>
          <a:bodyPr wrap="square" lIns="0" tIns="0" rIns="0" bIns="0" rtlCol="0"/>
          <a:lstStyle/>
          <a:p>
            <a:endParaRPr sz="641"/>
          </a:p>
        </p:txBody>
      </p:sp>
      <p:sp>
        <p:nvSpPr>
          <p:cNvPr id="7" name="object 7"/>
          <p:cNvSpPr/>
          <p:nvPr/>
        </p:nvSpPr>
        <p:spPr>
          <a:xfrm>
            <a:off x="1688032" y="2575951"/>
            <a:ext cx="391899" cy="145554"/>
          </a:xfrm>
          <a:custGeom>
            <a:avLst/>
            <a:gdLst/>
            <a:ahLst/>
            <a:cxnLst/>
            <a:rect l="l" t="t" r="r" b="b"/>
            <a:pathLst>
              <a:path w="861695" h="320039">
                <a:moveTo>
                  <a:pt x="179014" y="38532"/>
                </a:moveTo>
                <a:lnTo>
                  <a:pt x="98007" y="38532"/>
                </a:lnTo>
                <a:lnTo>
                  <a:pt x="120205" y="42413"/>
                </a:lnTo>
                <a:lnTo>
                  <a:pt x="138006" y="53244"/>
                </a:lnTo>
                <a:lnTo>
                  <a:pt x="149838" y="69808"/>
                </a:lnTo>
                <a:lnTo>
                  <a:pt x="154131" y="90887"/>
                </a:lnTo>
                <a:lnTo>
                  <a:pt x="151121" y="110264"/>
                </a:lnTo>
                <a:lnTo>
                  <a:pt x="141985" y="129367"/>
                </a:lnTo>
                <a:lnTo>
                  <a:pt x="126566" y="149962"/>
                </a:lnTo>
                <a:lnTo>
                  <a:pt x="104708" y="173816"/>
                </a:lnTo>
                <a:lnTo>
                  <a:pt x="5444" y="280200"/>
                </a:lnTo>
                <a:lnTo>
                  <a:pt x="5444" y="314964"/>
                </a:lnTo>
                <a:lnTo>
                  <a:pt x="198527" y="314964"/>
                </a:lnTo>
                <a:lnTo>
                  <a:pt x="198527" y="276431"/>
                </a:lnTo>
                <a:lnTo>
                  <a:pt x="65338" y="276431"/>
                </a:lnTo>
                <a:lnTo>
                  <a:pt x="151618" y="181355"/>
                </a:lnTo>
                <a:lnTo>
                  <a:pt x="170551" y="157946"/>
                </a:lnTo>
                <a:lnTo>
                  <a:pt x="184025" y="135440"/>
                </a:lnTo>
                <a:lnTo>
                  <a:pt x="192081" y="113798"/>
                </a:lnTo>
                <a:lnTo>
                  <a:pt x="194758" y="92981"/>
                </a:lnTo>
                <a:lnTo>
                  <a:pt x="193160" y="73715"/>
                </a:lnTo>
                <a:lnTo>
                  <a:pt x="193102" y="73021"/>
                </a:lnTo>
                <a:lnTo>
                  <a:pt x="188109" y="55181"/>
                </a:lnTo>
                <a:lnTo>
                  <a:pt x="179739" y="39383"/>
                </a:lnTo>
                <a:lnTo>
                  <a:pt x="179014" y="38532"/>
                </a:lnTo>
                <a:close/>
              </a:path>
              <a:path w="861695" h="320039">
                <a:moveTo>
                  <a:pt x="98845" y="0"/>
                </a:moveTo>
                <a:lnTo>
                  <a:pt x="72386" y="2748"/>
                </a:lnTo>
                <a:lnTo>
                  <a:pt x="47066" y="10994"/>
                </a:lnTo>
                <a:lnTo>
                  <a:pt x="22924" y="24737"/>
                </a:lnTo>
                <a:lnTo>
                  <a:pt x="0" y="43977"/>
                </a:lnTo>
                <a:lnTo>
                  <a:pt x="23035" y="73715"/>
                </a:lnTo>
                <a:lnTo>
                  <a:pt x="41405" y="58322"/>
                </a:lnTo>
                <a:lnTo>
                  <a:pt x="60050" y="47328"/>
                </a:lnTo>
                <a:lnTo>
                  <a:pt x="78930" y="40731"/>
                </a:lnTo>
                <a:lnTo>
                  <a:pt x="98007" y="38532"/>
                </a:lnTo>
                <a:lnTo>
                  <a:pt x="179014" y="38532"/>
                </a:lnTo>
                <a:lnTo>
                  <a:pt x="167953" y="25548"/>
                </a:lnTo>
                <a:lnTo>
                  <a:pt x="153503" y="14312"/>
                </a:lnTo>
                <a:lnTo>
                  <a:pt x="137168" y="6334"/>
                </a:lnTo>
                <a:lnTo>
                  <a:pt x="118949" y="1577"/>
                </a:lnTo>
                <a:lnTo>
                  <a:pt x="98845" y="0"/>
                </a:lnTo>
                <a:close/>
              </a:path>
              <a:path w="861695" h="320039">
                <a:moveTo>
                  <a:pt x="349138" y="0"/>
                </a:moveTo>
                <a:lnTo>
                  <a:pt x="292543" y="14240"/>
                </a:lnTo>
                <a:lnTo>
                  <a:pt x="254481" y="52354"/>
                </a:lnTo>
                <a:lnTo>
                  <a:pt x="234534" y="103190"/>
                </a:lnTo>
                <a:lnTo>
                  <a:pt x="228095" y="159995"/>
                </a:lnTo>
                <a:lnTo>
                  <a:pt x="229685" y="189123"/>
                </a:lnTo>
                <a:lnTo>
                  <a:pt x="242760" y="242983"/>
                </a:lnTo>
                <a:lnTo>
                  <a:pt x="270979" y="289245"/>
                </a:lnTo>
                <a:lnTo>
                  <a:pt x="318740" y="316286"/>
                </a:lnTo>
                <a:lnTo>
                  <a:pt x="349138" y="319990"/>
                </a:lnTo>
                <a:lnTo>
                  <a:pt x="396101" y="310548"/>
                </a:lnTo>
                <a:lnTo>
                  <a:pt x="430318" y="285263"/>
                </a:lnTo>
                <a:lnTo>
                  <a:pt x="432953" y="281038"/>
                </a:lnTo>
                <a:lnTo>
                  <a:pt x="349138" y="281038"/>
                </a:lnTo>
                <a:lnTo>
                  <a:pt x="330605" y="278918"/>
                </a:lnTo>
                <a:lnTo>
                  <a:pt x="290082" y="247112"/>
                </a:lnTo>
                <a:lnTo>
                  <a:pt x="275580" y="208422"/>
                </a:lnTo>
                <a:lnTo>
                  <a:pt x="270816" y="159995"/>
                </a:lnTo>
                <a:lnTo>
                  <a:pt x="272000" y="134786"/>
                </a:lnTo>
                <a:lnTo>
                  <a:pt x="281594" y="91437"/>
                </a:lnTo>
                <a:lnTo>
                  <a:pt x="301077" y="58211"/>
                </a:lnTo>
                <a:lnTo>
                  <a:pt x="349138" y="38951"/>
                </a:lnTo>
                <a:lnTo>
                  <a:pt x="432953" y="38951"/>
                </a:lnTo>
                <a:lnTo>
                  <a:pt x="430318" y="34726"/>
                </a:lnTo>
                <a:lnTo>
                  <a:pt x="396101" y="9442"/>
                </a:lnTo>
                <a:lnTo>
                  <a:pt x="349138" y="0"/>
                </a:lnTo>
                <a:close/>
              </a:path>
              <a:path w="861695" h="320039">
                <a:moveTo>
                  <a:pt x="432953" y="38951"/>
                </a:moveTo>
                <a:lnTo>
                  <a:pt x="349138" y="38951"/>
                </a:lnTo>
                <a:lnTo>
                  <a:pt x="367672" y="41078"/>
                </a:lnTo>
                <a:lnTo>
                  <a:pt x="383692" y="47485"/>
                </a:lnTo>
                <a:lnTo>
                  <a:pt x="416682" y="91437"/>
                </a:lnTo>
                <a:lnTo>
                  <a:pt x="426276" y="134786"/>
                </a:lnTo>
                <a:lnTo>
                  <a:pt x="427460" y="159995"/>
                </a:lnTo>
                <a:lnTo>
                  <a:pt x="426276" y="185445"/>
                </a:lnTo>
                <a:lnTo>
                  <a:pt x="416682" y="228965"/>
                </a:lnTo>
                <a:lnTo>
                  <a:pt x="397199" y="261955"/>
                </a:lnTo>
                <a:lnTo>
                  <a:pt x="349138" y="281038"/>
                </a:lnTo>
                <a:lnTo>
                  <a:pt x="432953" y="281038"/>
                </a:lnTo>
                <a:lnTo>
                  <a:pt x="453116" y="248701"/>
                </a:lnTo>
                <a:lnTo>
                  <a:pt x="465822" y="205423"/>
                </a:lnTo>
                <a:lnTo>
                  <a:pt x="469763" y="159995"/>
                </a:lnTo>
                <a:lnTo>
                  <a:pt x="465822" y="114566"/>
                </a:lnTo>
                <a:lnTo>
                  <a:pt x="453116" y="71289"/>
                </a:lnTo>
                <a:lnTo>
                  <a:pt x="432953" y="38951"/>
                </a:lnTo>
                <a:close/>
              </a:path>
              <a:path w="861695" h="320039">
                <a:moveTo>
                  <a:pt x="600737" y="61149"/>
                </a:moveTo>
                <a:lnTo>
                  <a:pt x="559272" y="61149"/>
                </a:lnTo>
                <a:lnTo>
                  <a:pt x="559272" y="314964"/>
                </a:lnTo>
                <a:lnTo>
                  <a:pt x="600737" y="314964"/>
                </a:lnTo>
                <a:lnTo>
                  <a:pt x="600737" y="61149"/>
                </a:lnTo>
                <a:close/>
              </a:path>
              <a:path w="861695" h="320039">
                <a:moveTo>
                  <a:pt x="600737" y="5444"/>
                </a:moveTo>
                <a:lnTo>
                  <a:pt x="567649" y="5444"/>
                </a:lnTo>
                <a:lnTo>
                  <a:pt x="480112" y="79159"/>
                </a:lnTo>
                <a:lnTo>
                  <a:pt x="503148" y="108059"/>
                </a:lnTo>
                <a:lnTo>
                  <a:pt x="559272" y="61149"/>
                </a:lnTo>
                <a:lnTo>
                  <a:pt x="600737" y="61149"/>
                </a:lnTo>
                <a:lnTo>
                  <a:pt x="600737" y="5444"/>
                </a:lnTo>
                <a:close/>
              </a:path>
              <a:path w="861695" h="320039">
                <a:moveTo>
                  <a:pt x="672250" y="261772"/>
                </a:moveTo>
                <a:lnTo>
                  <a:pt x="672904" y="305324"/>
                </a:lnTo>
                <a:lnTo>
                  <a:pt x="713113" y="318347"/>
                </a:lnTo>
                <a:lnTo>
                  <a:pt x="736751" y="319990"/>
                </a:lnTo>
                <a:lnTo>
                  <a:pt x="783828" y="310916"/>
                </a:lnTo>
                <a:lnTo>
                  <a:pt x="819043" y="286000"/>
                </a:lnTo>
                <a:lnTo>
                  <a:pt x="820630" y="283551"/>
                </a:lnTo>
                <a:lnTo>
                  <a:pt x="735494" y="283551"/>
                </a:lnTo>
                <a:lnTo>
                  <a:pt x="719016" y="282210"/>
                </a:lnTo>
                <a:lnTo>
                  <a:pt x="702930" y="278159"/>
                </a:lnTo>
                <a:lnTo>
                  <a:pt x="687315" y="271359"/>
                </a:lnTo>
                <a:lnTo>
                  <a:pt x="672250" y="261772"/>
                </a:lnTo>
                <a:close/>
              </a:path>
              <a:path w="861695" h="320039">
                <a:moveTo>
                  <a:pt x="860914" y="158319"/>
                </a:moveTo>
                <a:lnTo>
                  <a:pt x="822612" y="158319"/>
                </a:lnTo>
                <a:lnTo>
                  <a:pt x="817856" y="203972"/>
                </a:lnTo>
                <a:lnTo>
                  <a:pt x="817776" y="204745"/>
                </a:lnTo>
                <a:lnTo>
                  <a:pt x="802455" y="244809"/>
                </a:lnTo>
                <a:lnTo>
                  <a:pt x="775434" y="272936"/>
                </a:lnTo>
                <a:lnTo>
                  <a:pt x="735494" y="283551"/>
                </a:lnTo>
                <a:lnTo>
                  <a:pt x="820630" y="283551"/>
                </a:lnTo>
                <a:lnTo>
                  <a:pt x="843202" y="248701"/>
                </a:lnTo>
                <a:lnTo>
                  <a:pt x="857107" y="202475"/>
                </a:lnTo>
                <a:lnTo>
                  <a:pt x="860914" y="158319"/>
                </a:lnTo>
                <a:close/>
              </a:path>
              <a:path w="861695" h="320039">
                <a:moveTo>
                  <a:pt x="750991" y="0"/>
                </a:moveTo>
                <a:lnTo>
                  <a:pt x="708636" y="7277"/>
                </a:lnTo>
                <a:lnTo>
                  <a:pt x="674763" y="29318"/>
                </a:lnTo>
                <a:lnTo>
                  <a:pt x="652512" y="62668"/>
                </a:lnTo>
                <a:lnTo>
                  <a:pt x="645062" y="103452"/>
                </a:lnTo>
                <a:lnTo>
                  <a:pt x="645026" y="103871"/>
                </a:lnTo>
                <a:lnTo>
                  <a:pt x="646753" y="124603"/>
                </a:lnTo>
                <a:lnTo>
                  <a:pt x="660575" y="160413"/>
                </a:lnTo>
                <a:lnTo>
                  <a:pt x="687361" y="187893"/>
                </a:lnTo>
                <a:lnTo>
                  <a:pt x="742195" y="203972"/>
                </a:lnTo>
                <a:lnTo>
                  <a:pt x="768189" y="200609"/>
                </a:lnTo>
                <a:lnTo>
                  <a:pt x="790885" y="191198"/>
                </a:lnTo>
                <a:lnTo>
                  <a:pt x="809340" y="176761"/>
                </a:lnTo>
                <a:lnTo>
                  <a:pt x="815679" y="167953"/>
                </a:lnTo>
                <a:lnTo>
                  <a:pt x="749316" y="167953"/>
                </a:lnTo>
                <a:lnTo>
                  <a:pt x="736293" y="166847"/>
                </a:lnTo>
                <a:lnTo>
                  <a:pt x="695724" y="140211"/>
                </a:lnTo>
                <a:lnTo>
                  <a:pt x="685653" y="103871"/>
                </a:lnTo>
                <a:lnTo>
                  <a:pt x="686824" y="90049"/>
                </a:lnTo>
                <a:lnTo>
                  <a:pt x="713813" y="47635"/>
                </a:lnTo>
                <a:lnTo>
                  <a:pt x="750153" y="36857"/>
                </a:lnTo>
                <a:lnTo>
                  <a:pt x="829092" y="36857"/>
                </a:lnTo>
                <a:lnTo>
                  <a:pt x="817370" y="23323"/>
                </a:lnTo>
                <a:lnTo>
                  <a:pt x="798477" y="10366"/>
                </a:lnTo>
                <a:lnTo>
                  <a:pt x="776363" y="2591"/>
                </a:lnTo>
                <a:lnTo>
                  <a:pt x="750991" y="0"/>
                </a:lnTo>
                <a:close/>
              </a:path>
              <a:path w="861695" h="320039">
                <a:moveTo>
                  <a:pt x="829092" y="36857"/>
                </a:moveTo>
                <a:lnTo>
                  <a:pt x="750153" y="36857"/>
                </a:lnTo>
                <a:lnTo>
                  <a:pt x="763111" y="38042"/>
                </a:lnTo>
                <a:lnTo>
                  <a:pt x="774969" y="41621"/>
                </a:lnTo>
                <a:lnTo>
                  <a:pt x="809157" y="77589"/>
                </a:lnTo>
                <a:lnTo>
                  <a:pt x="813816" y="103452"/>
                </a:lnTo>
                <a:lnTo>
                  <a:pt x="812638" y="116717"/>
                </a:lnTo>
                <a:lnTo>
                  <a:pt x="785244" y="157527"/>
                </a:lnTo>
                <a:lnTo>
                  <a:pt x="762114" y="166847"/>
                </a:lnTo>
                <a:lnTo>
                  <a:pt x="761611" y="166847"/>
                </a:lnTo>
                <a:lnTo>
                  <a:pt x="749316" y="167953"/>
                </a:lnTo>
                <a:lnTo>
                  <a:pt x="815679" y="167953"/>
                </a:lnTo>
                <a:lnTo>
                  <a:pt x="822612" y="158319"/>
                </a:lnTo>
                <a:lnTo>
                  <a:pt x="860914" y="158319"/>
                </a:lnTo>
                <a:lnTo>
                  <a:pt x="859764" y="118268"/>
                </a:lnTo>
                <a:lnTo>
                  <a:pt x="845484" y="63610"/>
                </a:lnTo>
                <a:lnTo>
                  <a:pt x="833083" y="41464"/>
                </a:lnTo>
                <a:lnTo>
                  <a:pt x="829092" y="36857"/>
                </a:lnTo>
                <a:close/>
              </a:path>
            </a:pathLst>
          </a:custGeom>
          <a:solidFill>
            <a:srgbClr val="000000"/>
          </a:solidFill>
        </p:spPr>
        <p:txBody>
          <a:bodyPr wrap="square" lIns="0" tIns="0" rIns="0" bIns="0" rtlCol="0"/>
          <a:lstStyle/>
          <a:p>
            <a:endParaRPr sz="641"/>
          </a:p>
        </p:txBody>
      </p:sp>
      <p:sp>
        <p:nvSpPr>
          <p:cNvPr id="8" name="object 8"/>
          <p:cNvSpPr/>
          <p:nvPr/>
        </p:nvSpPr>
        <p:spPr>
          <a:xfrm>
            <a:off x="2755900" y="2088304"/>
            <a:ext cx="454569" cy="138046"/>
          </a:xfrm>
          <a:custGeom>
            <a:avLst/>
            <a:gdLst/>
            <a:ahLst/>
            <a:cxnLst/>
            <a:rect l="l" t="t" r="r" b="b"/>
            <a:pathLst>
              <a:path w="999490" h="303529">
                <a:moveTo>
                  <a:pt x="201450" y="45234"/>
                </a:moveTo>
                <a:lnTo>
                  <a:pt x="111829" y="45234"/>
                </a:lnTo>
                <a:lnTo>
                  <a:pt x="136112" y="48964"/>
                </a:lnTo>
                <a:lnTo>
                  <a:pt x="135831" y="48964"/>
                </a:lnTo>
                <a:lnTo>
                  <a:pt x="153189" y="58898"/>
                </a:lnTo>
                <a:lnTo>
                  <a:pt x="163895" y="73682"/>
                </a:lnTo>
                <a:lnTo>
                  <a:pt x="167534" y="91724"/>
                </a:lnTo>
                <a:lnTo>
                  <a:pt x="163888" y="109924"/>
                </a:lnTo>
                <a:lnTo>
                  <a:pt x="150937" y="128948"/>
                </a:lnTo>
                <a:lnTo>
                  <a:pt x="125657" y="153863"/>
                </a:lnTo>
                <a:lnTo>
                  <a:pt x="0" y="264285"/>
                </a:lnTo>
                <a:lnTo>
                  <a:pt x="0" y="298210"/>
                </a:lnTo>
                <a:lnTo>
                  <a:pt x="222401" y="298210"/>
                </a:lnTo>
                <a:lnTo>
                  <a:pt x="222401" y="252976"/>
                </a:lnTo>
                <a:lnTo>
                  <a:pt x="77484" y="252976"/>
                </a:lnTo>
                <a:lnTo>
                  <a:pt x="78322" y="252557"/>
                </a:lnTo>
                <a:lnTo>
                  <a:pt x="124394" y="212768"/>
                </a:lnTo>
                <a:lnTo>
                  <a:pt x="163862" y="177684"/>
                </a:lnTo>
                <a:lnTo>
                  <a:pt x="192297" y="148215"/>
                </a:lnTo>
                <a:lnTo>
                  <a:pt x="215281" y="89630"/>
                </a:lnTo>
                <a:lnTo>
                  <a:pt x="208220" y="54775"/>
                </a:lnTo>
                <a:lnTo>
                  <a:pt x="201450" y="45234"/>
                </a:lnTo>
                <a:close/>
              </a:path>
              <a:path w="999490" h="303529">
                <a:moveTo>
                  <a:pt x="113923" y="0"/>
                </a:moveTo>
                <a:lnTo>
                  <a:pt x="71836" y="6910"/>
                </a:lnTo>
                <a:lnTo>
                  <a:pt x="37956" y="26700"/>
                </a:lnTo>
                <a:lnTo>
                  <a:pt x="14207" y="57956"/>
                </a:lnTo>
                <a:lnTo>
                  <a:pt x="2513" y="99263"/>
                </a:lnTo>
                <a:lnTo>
                  <a:pt x="50260" y="99263"/>
                </a:lnTo>
                <a:lnTo>
                  <a:pt x="57524" y="76686"/>
                </a:lnTo>
                <a:lnTo>
                  <a:pt x="70050" y="59684"/>
                </a:lnTo>
                <a:lnTo>
                  <a:pt x="88073" y="48964"/>
                </a:lnTo>
                <a:lnTo>
                  <a:pt x="111829" y="45234"/>
                </a:lnTo>
                <a:lnTo>
                  <a:pt x="201450" y="45234"/>
                </a:lnTo>
                <a:lnTo>
                  <a:pt x="188004" y="26281"/>
                </a:lnTo>
                <a:lnTo>
                  <a:pt x="156088" y="7054"/>
                </a:lnTo>
                <a:lnTo>
                  <a:pt x="113923" y="0"/>
                </a:lnTo>
                <a:close/>
              </a:path>
              <a:path w="999490" h="303529">
                <a:moveTo>
                  <a:pt x="366696" y="0"/>
                </a:moveTo>
                <a:lnTo>
                  <a:pt x="324241" y="6721"/>
                </a:lnTo>
                <a:lnTo>
                  <a:pt x="324608" y="6721"/>
                </a:lnTo>
                <a:lnTo>
                  <a:pt x="290864" y="25987"/>
                </a:lnTo>
                <a:lnTo>
                  <a:pt x="265764" y="57176"/>
                </a:lnTo>
                <a:lnTo>
                  <a:pt x="250173" y="99341"/>
                </a:lnTo>
                <a:lnTo>
                  <a:pt x="244815" y="151618"/>
                </a:lnTo>
                <a:lnTo>
                  <a:pt x="250140" y="203574"/>
                </a:lnTo>
                <a:lnTo>
                  <a:pt x="250173" y="203895"/>
                </a:lnTo>
                <a:lnTo>
                  <a:pt x="265764" y="246060"/>
                </a:lnTo>
                <a:lnTo>
                  <a:pt x="290864" y="277248"/>
                </a:lnTo>
                <a:lnTo>
                  <a:pt x="324749" y="296595"/>
                </a:lnTo>
                <a:lnTo>
                  <a:pt x="366696" y="303236"/>
                </a:lnTo>
                <a:lnTo>
                  <a:pt x="408503" y="296595"/>
                </a:lnTo>
                <a:lnTo>
                  <a:pt x="408869" y="296595"/>
                </a:lnTo>
                <a:lnTo>
                  <a:pt x="443038" y="277007"/>
                </a:lnTo>
                <a:lnTo>
                  <a:pt x="458277" y="258002"/>
                </a:lnTo>
                <a:lnTo>
                  <a:pt x="366696" y="258002"/>
                </a:lnTo>
                <a:lnTo>
                  <a:pt x="335500" y="251746"/>
                </a:lnTo>
                <a:lnTo>
                  <a:pt x="312195" y="232453"/>
                </a:lnTo>
                <a:lnTo>
                  <a:pt x="297608" y="199339"/>
                </a:lnTo>
                <a:lnTo>
                  <a:pt x="292563" y="151618"/>
                </a:lnTo>
                <a:lnTo>
                  <a:pt x="297608" y="103897"/>
                </a:lnTo>
                <a:lnTo>
                  <a:pt x="312195" y="70783"/>
                </a:lnTo>
                <a:lnTo>
                  <a:pt x="335500" y="51490"/>
                </a:lnTo>
                <a:lnTo>
                  <a:pt x="366696" y="45234"/>
                </a:lnTo>
                <a:lnTo>
                  <a:pt x="458277" y="45234"/>
                </a:lnTo>
                <a:lnTo>
                  <a:pt x="443038" y="26229"/>
                </a:lnTo>
                <a:lnTo>
                  <a:pt x="409009" y="6721"/>
                </a:lnTo>
                <a:lnTo>
                  <a:pt x="366696" y="0"/>
                </a:lnTo>
                <a:close/>
              </a:path>
              <a:path w="999490" h="303529">
                <a:moveTo>
                  <a:pt x="458277" y="45234"/>
                </a:moveTo>
                <a:lnTo>
                  <a:pt x="366696" y="45234"/>
                </a:lnTo>
                <a:lnTo>
                  <a:pt x="398135" y="51490"/>
                </a:lnTo>
                <a:lnTo>
                  <a:pt x="421564" y="70783"/>
                </a:lnTo>
                <a:lnTo>
                  <a:pt x="436197" y="103897"/>
                </a:lnTo>
                <a:lnTo>
                  <a:pt x="441249" y="151618"/>
                </a:lnTo>
                <a:lnTo>
                  <a:pt x="436197" y="199339"/>
                </a:lnTo>
                <a:lnTo>
                  <a:pt x="421564" y="232453"/>
                </a:lnTo>
                <a:lnTo>
                  <a:pt x="398135" y="251746"/>
                </a:lnTo>
                <a:lnTo>
                  <a:pt x="366696" y="258002"/>
                </a:lnTo>
                <a:lnTo>
                  <a:pt x="458277" y="258002"/>
                </a:lnTo>
                <a:lnTo>
                  <a:pt x="468142" y="245698"/>
                </a:lnTo>
                <a:lnTo>
                  <a:pt x="483557" y="203895"/>
                </a:lnTo>
                <a:lnTo>
                  <a:pt x="483676" y="203574"/>
                </a:lnTo>
                <a:lnTo>
                  <a:pt x="488996" y="151618"/>
                </a:lnTo>
                <a:lnTo>
                  <a:pt x="483676" y="99662"/>
                </a:lnTo>
                <a:lnTo>
                  <a:pt x="468142" y="57537"/>
                </a:lnTo>
                <a:lnTo>
                  <a:pt x="458277" y="45234"/>
                </a:lnTo>
                <a:close/>
              </a:path>
              <a:path w="999490" h="303529">
                <a:moveTo>
                  <a:pt x="711726" y="45234"/>
                </a:moveTo>
                <a:lnTo>
                  <a:pt x="622104" y="45234"/>
                </a:lnTo>
                <a:lnTo>
                  <a:pt x="646387" y="48964"/>
                </a:lnTo>
                <a:lnTo>
                  <a:pt x="646107" y="48964"/>
                </a:lnTo>
                <a:lnTo>
                  <a:pt x="663464" y="58898"/>
                </a:lnTo>
                <a:lnTo>
                  <a:pt x="674171" y="73682"/>
                </a:lnTo>
                <a:lnTo>
                  <a:pt x="677809" y="91724"/>
                </a:lnTo>
                <a:lnTo>
                  <a:pt x="674164" y="109924"/>
                </a:lnTo>
                <a:lnTo>
                  <a:pt x="661213" y="128948"/>
                </a:lnTo>
                <a:lnTo>
                  <a:pt x="635932" y="153863"/>
                </a:lnTo>
                <a:lnTo>
                  <a:pt x="510275" y="264285"/>
                </a:lnTo>
                <a:lnTo>
                  <a:pt x="510275" y="298210"/>
                </a:lnTo>
                <a:lnTo>
                  <a:pt x="732677" y="298210"/>
                </a:lnTo>
                <a:lnTo>
                  <a:pt x="732677" y="252976"/>
                </a:lnTo>
                <a:lnTo>
                  <a:pt x="587760" y="252976"/>
                </a:lnTo>
                <a:lnTo>
                  <a:pt x="588597" y="252557"/>
                </a:lnTo>
                <a:lnTo>
                  <a:pt x="634669" y="212768"/>
                </a:lnTo>
                <a:lnTo>
                  <a:pt x="674138" y="177684"/>
                </a:lnTo>
                <a:lnTo>
                  <a:pt x="702573" y="148215"/>
                </a:lnTo>
                <a:lnTo>
                  <a:pt x="725557" y="89630"/>
                </a:lnTo>
                <a:lnTo>
                  <a:pt x="718495" y="54775"/>
                </a:lnTo>
                <a:lnTo>
                  <a:pt x="711726" y="45234"/>
                </a:lnTo>
                <a:close/>
              </a:path>
              <a:path w="999490" h="303529">
                <a:moveTo>
                  <a:pt x="624198" y="0"/>
                </a:moveTo>
                <a:lnTo>
                  <a:pt x="582112" y="6910"/>
                </a:lnTo>
                <a:lnTo>
                  <a:pt x="548232" y="26700"/>
                </a:lnTo>
                <a:lnTo>
                  <a:pt x="524483" y="57956"/>
                </a:lnTo>
                <a:lnTo>
                  <a:pt x="512788" y="99263"/>
                </a:lnTo>
                <a:lnTo>
                  <a:pt x="560535" y="99263"/>
                </a:lnTo>
                <a:lnTo>
                  <a:pt x="567800" y="76686"/>
                </a:lnTo>
                <a:lnTo>
                  <a:pt x="580325" y="59684"/>
                </a:lnTo>
                <a:lnTo>
                  <a:pt x="598348" y="48964"/>
                </a:lnTo>
                <a:lnTo>
                  <a:pt x="622104" y="45234"/>
                </a:lnTo>
                <a:lnTo>
                  <a:pt x="711726" y="45234"/>
                </a:lnTo>
                <a:lnTo>
                  <a:pt x="698280" y="26281"/>
                </a:lnTo>
                <a:lnTo>
                  <a:pt x="666363" y="7054"/>
                </a:lnTo>
                <a:lnTo>
                  <a:pt x="624198" y="0"/>
                </a:lnTo>
                <a:close/>
              </a:path>
              <a:path w="999490" h="303529">
                <a:moveTo>
                  <a:pt x="876972" y="0"/>
                </a:moveTo>
                <a:lnTo>
                  <a:pt x="834517" y="6721"/>
                </a:lnTo>
                <a:lnTo>
                  <a:pt x="834884" y="6721"/>
                </a:lnTo>
                <a:lnTo>
                  <a:pt x="801140" y="25987"/>
                </a:lnTo>
                <a:lnTo>
                  <a:pt x="776040" y="57176"/>
                </a:lnTo>
                <a:lnTo>
                  <a:pt x="760449" y="99341"/>
                </a:lnTo>
                <a:lnTo>
                  <a:pt x="755091" y="151618"/>
                </a:lnTo>
                <a:lnTo>
                  <a:pt x="760416" y="203574"/>
                </a:lnTo>
                <a:lnTo>
                  <a:pt x="760449" y="203895"/>
                </a:lnTo>
                <a:lnTo>
                  <a:pt x="776040" y="246060"/>
                </a:lnTo>
                <a:lnTo>
                  <a:pt x="801140" y="277248"/>
                </a:lnTo>
                <a:lnTo>
                  <a:pt x="835025" y="296595"/>
                </a:lnTo>
                <a:lnTo>
                  <a:pt x="876972" y="303236"/>
                </a:lnTo>
                <a:lnTo>
                  <a:pt x="918778" y="296595"/>
                </a:lnTo>
                <a:lnTo>
                  <a:pt x="919144" y="296595"/>
                </a:lnTo>
                <a:lnTo>
                  <a:pt x="953314" y="277007"/>
                </a:lnTo>
                <a:lnTo>
                  <a:pt x="968552" y="258002"/>
                </a:lnTo>
                <a:lnTo>
                  <a:pt x="876972" y="258002"/>
                </a:lnTo>
                <a:lnTo>
                  <a:pt x="845775" y="251746"/>
                </a:lnTo>
                <a:lnTo>
                  <a:pt x="822471" y="232453"/>
                </a:lnTo>
                <a:lnTo>
                  <a:pt x="807884" y="199339"/>
                </a:lnTo>
                <a:lnTo>
                  <a:pt x="802838" y="151618"/>
                </a:lnTo>
                <a:lnTo>
                  <a:pt x="807884" y="103897"/>
                </a:lnTo>
                <a:lnTo>
                  <a:pt x="822471" y="70783"/>
                </a:lnTo>
                <a:lnTo>
                  <a:pt x="845775" y="51490"/>
                </a:lnTo>
                <a:lnTo>
                  <a:pt x="876972" y="45234"/>
                </a:lnTo>
                <a:lnTo>
                  <a:pt x="968552" y="45234"/>
                </a:lnTo>
                <a:lnTo>
                  <a:pt x="953314" y="26229"/>
                </a:lnTo>
                <a:lnTo>
                  <a:pt x="919285" y="6721"/>
                </a:lnTo>
                <a:lnTo>
                  <a:pt x="876972" y="0"/>
                </a:lnTo>
                <a:close/>
              </a:path>
              <a:path w="999490" h="303529">
                <a:moveTo>
                  <a:pt x="968552" y="45234"/>
                </a:moveTo>
                <a:lnTo>
                  <a:pt x="876972" y="45234"/>
                </a:lnTo>
                <a:lnTo>
                  <a:pt x="908411" y="51490"/>
                </a:lnTo>
                <a:lnTo>
                  <a:pt x="931840" y="70783"/>
                </a:lnTo>
                <a:lnTo>
                  <a:pt x="946473" y="103897"/>
                </a:lnTo>
                <a:lnTo>
                  <a:pt x="951525" y="151618"/>
                </a:lnTo>
                <a:lnTo>
                  <a:pt x="946473" y="199339"/>
                </a:lnTo>
                <a:lnTo>
                  <a:pt x="931840" y="232453"/>
                </a:lnTo>
                <a:lnTo>
                  <a:pt x="908411" y="251746"/>
                </a:lnTo>
                <a:lnTo>
                  <a:pt x="876972" y="258002"/>
                </a:lnTo>
                <a:lnTo>
                  <a:pt x="968552" y="258002"/>
                </a:lnTo>
                <a:lnTo>
                  <a:pt x="978417" y="245698"/>
                </a:lnTo>
                <a:lnTo>
                  <a:pt x="993833" y="203895"/>
                </a:lnTo>
                <a:lnTo>
                  <a:pt x="993951" y="203574"/>
                </a:lnTo>
                <a:lnTo>
                  <a:pt x="999272" y="151618"/>
                </a:lnTo>
                <a:lnTo>
                  <a:pt x="993951" y="99662"/>
                </a:lnTo>
                <a:lnTo>
                  <a:pt x="978417" y="57537"/>
                </a:lnTo>
                <a:lnTo>
                  <a:pt x="968552" y="45234"/>
                </a:lnTo>
                <a:close/>
              </a:path>
            </a:pathLst>
          </a:custGeom>
          <a:solidFill>
            <a:srgbClr val="000000"/>
          </a:solidFill>
        </p:spPr>
        <p:txBody>
          <a:bodyPr wrap="square" lIns="0" tIns="0" rIns="0" bIns="0" rtlCol="0"/>
          <a:lstStyle/>
          <a:p>
            <a:endParaRPr sz="641"/>
          </a:p>
        </p:txBody>
      </p:sp>
      <p:sp>
        <p:nvSpPr>
          <p:cNvPr id="9" name="object 9"/>
          <p:cNvSpPr/>
          <p:nvPr/>
        </p:nvSpPr>
        <p:spPr>
          <a:xfrm>
            <a:off x="3831007" y="3128362"/>
            <a:ext cx="372261" cy="145554"/>
          </a:xfrm>
          <a:custGeom>
            <a:avLst/>
            <a:gdLst/>
            <a:ahLst/>
            <a:cxnLst/>
            <a:rect l="l" t="t" r="r" b="b"/>
            <a:pathLst>
              <a:path w="818515" h="320040">
                <a:moveTo>
                  <a:pt x="179014" y="38532"/>
                </a:moveTo>
                <a:lnTo>
                  <a:pt x="98007" y="38532"/>
                </a:lnTo>
                <a:lnTo>
                  <a:pt x="120205" y="42413"/>
                </a:lnTo>
                <a:lnTo>
                  <a:pt x="138006" y="53244"/>
                </a:lnTo>
                <a:lnTo>
                  <a:pt x="149838" y="69808"/>
                </a:lnTo>
                <a:lnTo>
                  <a:pt x="154131" y="90887"/>
                </a:lnTo>
                <a:lnTo>
                  <a:pt x="151121" y="110264"/>
                </a:lnTo>
                <a:lnTo>
                  <a:pt x="141985" y="129367"/>
                </a:lnTo>
                <a:lnTo>
                  <a:pt x="126566" y="149962"/>
                </a:lnTo>
                <a:lnTo>
                  <a:pt x="104708" y="173816"/>
                </a:lnTo>
                <a:lnTo>
                  <a:pt x="5444" y="280200"/>
                </a:lnTo>
                <a:lnTo>
                  <a:pt x="5444" y="314964"/>
                </a:lnTo>
                <a:lnTo>
                  <a:pt x="198527" y="314964"/>
                </a:lnTo>
                <a:lnTo>
                  <a:pt x="198527" y="276431"/>
                </a:lnTo>
                <a:lnTo>
                  <a:pt x="65338" y="276431"/>
                </a:lnTo>
                <a:lnTo>
                  <a:pt x="151618" y="181355"/>
                </a:lnTo>
                <a:lnTo>
                  <a:pt x="170551" y="157946"/>
                </a:lnTo>
                <a:lnTo>
                  <a:pt x="184025" y="135440"/>
                </a:lnTo>
                <a:lnTo>
                  <a:pt x="192081" y="113798"/>
                </a:lnTo>
                <a:lnTo>
                  <a:pt x="194758" y="92981"/>
                </a:lnTo>
                <a:lnTo>
                  <a:pt x="193160" y="73715"/>
                </a:lnTo>
                <a:lnTo>
                  <a:pt x="193102" y="73021"/>
                </a:lnTo>
                <a:lnTo>
                  <a:pt x="188109" y="55181"/>
                </a:lnTo>
                <a:lnTo>
                  <a:pt x="179739" y="39383"/>
                </a:lnTo>
                <a:lnTo>
                  <a:pt x="179014" y="38532"/>
                </a:lnTo>
                <a:close/>
              </a:path>
              <a:path w="818515" h="320040">
                <a:moveTo>
                  <a:pt x="98845" y="0"/>
                </a:moveTo>
                <a:lnTo>
                  <a:pt x="72386" y="2748"/>
                </a:lnTo>
                <a:lnTo>
                  <a:pt x="47066" y="10994"/>
                </a:lnTo>
                <a:lnTo>
                  <a:pt x="22924" y="24737"/>
                </a:lnTo>
                <a:lnTo>
                  <a:pt x="0" y="43977"/>
                </a:lnTo>
                <a:lnTo>
                  <a:pt x="23035" y="73715"/>
                </a:lnTo>
                <a:lnTo>
                  <a:pt x="41405" y="58322"/>
                </a:lnTo>
                <a:lnTo>
                  <a:pt x="60050" y="47328"/>
                </a:lnTo>
                <a:lnTo>
                  <a:pt x="78930" y="40731"/>
                </a:lnTo>
                <a:lnTo>
                  <a:pt x="98007" y="38532"/>
                </a:lnTo>
                <a:lnTo>
                  <a:pt x="179014" y="38532"/>
                </a:lnTo>
                <a:lnTo>
                  <a:pt x="167953" y="25548"/>
                </a:lnTo>
                <a:lnTo>
                  <a:pt x="153503" y="14312"/>
                </a:lnTo>
                <a:lnTo>
                  <a:pt x="137168" y="6334"/>
                </a:lnTo>
                <a:lnTo>
                  <a:pt x="118949" y="1577"/>
                </a:lnTo>
                <a:lnTo>
                  <a:pt x="98845" y="0"/>
                </a:lnTo>
                <a:close/>
              </a:path>
              <a:path w="818515" h="320040">
                <a:moveTo>
                  <a:pt x="349138" y="0"/>
                </a:moveTo>
                <a:lnTo>
                  <a:pt x="292543" y="14240"/>
                </a:lnTo>
                <a:lnTo>
                  <a:pt x="254481" y="52354"/>
                </a:lnTo>
                <a:lnTo>
                  <a:pt x="234534" y="103190"/>
                </a:lnTo>
                <a:lnTo>
                  <a:pt x="228095" y="159995"/>
                </a:lnTo>
                <a:lnTo>
                  <a:pt x="229685" y="189123"/>
                </a:lnTo>
                <a:lnTo>
                  <a:pt x="242760" y="242983"/>
                </a:lnTo>
                <a:lnTo>
                  <a:pt x="270979" y="289245"/>
                </a:lnTo>
                <a:lnTo>
                  <a:pt x="318740" y="316286"/>
                </a:lnTo>
                <a:lnTo>
                  <a:pt x="349138" y="319990"/>
                </a:lnTo>
                <a:lnTo>
                  <a:pt x="396101" y="310548"/>
                </a:lnTo>
                <a:lnTo>
                  <a:pt x="430318" y="285263"/>
                </a:lnTo>
                <a:lnTo>
                  <a:pt x="432953" y="281038"/>
                </a:lnTo>
                <a:lnTo>
                  <a:pt x="349138" y="281038"/>
                </a:lnTo>
                <a:lnTo>
                  <a:pt x="330605" y="278918"/>
                </a:lnTo>
                <a:lnTo>
                  <a:pt x="290082" y="247112"/>
                </a:lnTo>
                <a:lnTo>
                  <a:pt x="275580" y="208422"/>
                </a:lnTo>
                <a:lnTo>
                  <a:pt x="270816" y="159995"/>
                </a:lnTo>
                <a:lnTo>
                  <a:pt x="272000" y="134786"/>
                </a:lnTo>
                <a:lnTo>
                  <a:pt x="281594" y="91437"/>
                </a:lnTo>
                <a:lnTo>
                  <a:pt x="301077" y="58211"/>
                </a:lnTo>
                <a:lnTo>
                  <a:pt x="349138" y="38951"/>
                </a:lnTo>
                <a:lnTo>
                  <a:pt x="432953" y="38951"/>
                </a:lnTo>
                <a:lnTo>
                  <a:pt x="430318" y="34726"/>
                </a:lnTo>
                <a:lnTo>
                  <a:pt x="396101" y="9442"/>
                </a:lnTo>
                <a:lnTo>
                  <a:pt x="349138" y="0"/>
                </a:lnTo>
                <a:close/>
              </a:path>
              <a:path w="818515" h="320040">
                <a:moveTo>
                  <a:pt x="432953" y="38951"/>
                </a:moveTo>
                <a:lnTo>
                  <a:pt x="349138" y="38951"/>
                </a:lnTo>
                <a:lnTo>
                  <a:pt x="367672" y="41078"/>
                </a:lnTo>
                <a:lnTo>
                  <a:pt x="383692" y="47485"/>
                </a:lnTo>
                <a:lnTo>
                  <a:pt x="416682" y="91437"/>
                </a:lnTo>
                <a:lnTo>
                  <a:pt x="426276" y="134786"/>
                </a:lnTo>
                <a:lnTo>
                  <a:pt x="427460" y="159995"/>
                </a:lnTo>
                <a:lnTo>
                  <a:pt x="426276" y="185445"/>
                </a:lnTo>
                <a:lnTo>
                  <a:pt x="416682" y="228965"/>
                </a:lnTo>
                <a:lnTo>
                  <a:pt x="397199" y="261955"/>
                </a:lnTo>
                <a:lnTo>
                  <a:pt x="349138" y="281038"/>
                </a:lnTo>
                <a:lnTo>
                  <a:pt x="432953" y="281038"/>
                </a:lnTo>
                <a:lnTo>
                  <a:pt x="453116" y="248701"/>
                </a:lnTo>
                <a:lnTo>
                  <a:pt x="465822" y="205423"/>
                </a:lnTo>
                <a:lnTo>
                  <a:pt x="469763" y="159995"/>
                </a:lnTo>
                <a:lnTo>
                  <a:pt x="465822" y="114566"/>
                </a:lnTo>
                <a:lnTo>
                  <a:pt x="453116" y="71289"/>
                </a:lnTo>
                <a:lnTo>
                  <a:pt x="432953" y="38951"/>
                </a:lnTo>
                <a:close/>
              </a:path>
              <a:path w="818515" h="320040">
                <a:moveTo>
                  <a:pt x="668021" y="38532"/>
                </a:moveTo>
                <a:lnTo>
                  <a:pt x="587014" y="38532"/>
                </a:lnTo>
                <a:lnTo>
                  <a:pt x="609212" y="42413"/>
                </a:lnTo>
                <a:lnTo>
                  <a:pt x="627012" y="53244"/>
                </a:lnTo>
                <a:lnTo>
                  <a:pt x="638845" y="69808"/>
                </a:lnTo>
                <a:lnTo>
                  <a:pt x="643138" y="90887"/>
                </a:lnTo>
                <a:lnTo>
                  <a:pt x="640127" y="110264"/>
                </a:lnTo>
                <a:lnTo>
                  <a:pt x="630991" y="129367"/>
                </a:lnTo>
                <a:lnTo>
                  <a:pt x="615573" y="149962"/>
                </a:lnTo>
                <a:lnTo>
                  <a:pt x="593715" y="173816"/>
                </a:lnTo>
                <a:lnTo>
                  <a:pt x="494451" y="280200"/>
                </a:lnTo>
                <a:lnTo>
                  <a:pt x="494451" y="314964"/>
                </a:lnTo>
                <a:lnTo>
                  <a:pt x="687534" y="314964"/>
                </a:lnTo>
                <a:lnTo>
                  <a:pt x="687534" y="276431"/>
                </a:lnTo>
                <a:lnTo>
                  <a:pt x="554345" y="276431"/>
                </a:lnTo>
                <a:lnTo>
                  <a:pt x="640625" y="181355"/>
                </a:lnTo>
                <a:lnTo>
                  <a:pt x="659557" y="157946"/>
                </a:lnTo>
                <a:lnTo>
                  <a:pt x="673032" y="135440"/>
                </a:lnTo>
                <a:lnTo>
                  <a:pt x="681088" y="113798"/>
                </a:lnTo>
                <a:lnTo>
                  <a:pt x="683765" y="92981"/>
                </a:lnTo>
                <a:lnTo>
                  <a:pt x="682166" y="73715"/>
                </a:lnTo>
                <a:lnTo>
                  <a:pt x="682109" y="73021"/>
                </a:lnTo>
                <a:lnTo>
                  <a:pt x="677116" y="55181"/>
                </a:lnTo>
                <a:lnTo>
                  <a:pt x="668746" y="39383"/>
                </a:lnTo>
                <a:lnTo>
                  <a:pt x="668021" y="38532"/>
                </a:lnTo>
                <a:close/>
              </a:path>
              <a:path w="818515" h="320040">
                <a:moveTo>
                  <a:pt x="587851" y="0"/>
                </a:moveTo>
                <a:lnTo>
                  <a:pt x="561393" y="2748"/>
                </a:lnTo>
                <a:lnTo>
                  <a:pt x="536073" y="10994"/>
                </a:lnTo>
                <a:lnTo>
                  <a:pt x="511931" y="24737"/>
                </a:lnTo>
                <a:lnTo>
                  <a:pt x="489006" y="43977"/>
                </a:lnTo>
                <a:lnTo>
                  <a:pt x="512042" y="73715"/>
                </a:lnTo>
                <a:lnTo>
                  <a:pt x="530412" y="58322"/>
                </a:lnTo>
                <a:lnTo>
                  <a:pt x="549057" y="47328"/>
                </a:lnTo>
                <a:lnTo>
                  <a:pt x="567937" y="40731"/>
                </a:lnTo>
                <a:lnTo>
                  <a:pt x="587014" y="38532"/>
                </a:lnTo>
                <a:lnTo>
                  <a:pt x="668021" y="38532"/>
                </a:lnTo>
                <a:lnTo>
                  <a:pt x="656959" y="25548"/>
                </a:lnTo>
                <a:lnTo>
                  <a:pt x="642509" y="14312"/>
                </a:lnTo>
                <a:lnTo>
                  <a:pt x="626175" y="6334"/>
                </a:lnTo>
                <a:lnTo>
                  <a:pt x="607955" y="1577"/>
                </a:lnTo>
                <a:lnTo>
                  <a:pt x="587851" y="0"/>
                </a:lnTo>
                <a:close/>
              </a:path>
              <a:path w="818515" h="320040">
                <a:moveTo>
                  <a:pt x="818041" y="61149"/>
                </a:moveTo>
                <a:lnTo>
                  <a:pt x="776576" y="61149"/>
                </a:lnTo>
                <a:lnTo>
                  <a:pt x="776576" y="314964"/>
                </a:lnTo>
                <a:lnTo>
                  <a:pt x="818041" y="314964"/>
                </a:lnTo>
                <a:lnTo>
                  <a:pt x="818041" y="61149"/>
                </a:lnTo>
                <a:close/>
              </a:path>
              <a:path w="818515" h="320040">
                <a:moveTo>
                  <a:pt x="818041" y="5444"/>
                </a:moveTo>
                <a:lnTo>
                  <a:pt x="784953" y="5444"/>
                </a:lnTo>
                <a:lnTo>
                  <a:pt x="697416" y="79159"/>
                </a:lnTo>
                <a:lnTo>
                  <a:pt x="720452" y="108059"/>
                </a:lnTo>
                <a:lnTo>
                  <a:pt x="776576" y="61149"/>
                </a:lnTo>
                <a:lnTo>
                  <a:pt x="818041" y="61149"/>
                </a:lnTo>
                <a:lnTo>
                  <a:pt x="818041" y="5444"/>
                </a:lnTo>
                <a:close/>
              </a:path>
            </a:pathLst>
          </a:custGeom>
          <a:solidFill>
            <a:srgbClr val="000000"/>
          </a:solidFill>
        </p:spPr>
        <p:txBody>
          <a:bodyPr wrap="square" lIns="0" tIns="0" rIns="0" bIns="0" rtlCol="0"/>
          <a:lstStyle/>
          <a:p>
            <a:endParaRPr sz="641"/>
          </a:p>
        </p:txBody>
      </p:sp>
      <p:sp>
        <p:nvSpPr>
          <p:cNvPr id="10" name="object 10"/>
          <p:cNvSpPr/>
          <p:nvPr/>
        </p:nvSpPr>
        <p:spPr>
          <a:xfrm>
            <a:off x="4721532" y="2675956"/>
            <a:ext cx="413559" cy="145554"/>
          </a:xfrm>
          <a:custGeom>
            <a:avLst/>
            <a:gdLst/>
            <a:ahLst/>
            <a:cxnLst/>
            <a:rect l="l" t="t" r="r" b="b"/>
            <a:pathLst>
              <a:path w="909320" h="320039">
                <a:moveTo>
                  <a:pt x="179014" y="38532"/>
                </a:moveTo>
                <a:lnTo>
                  <a:pt x="98007" y="38532"/>
                </a:lnTo>
                <a:lnTo>
                  <a:pt x="120205" y="42413"/>
                </a:lnTo>
                <a:lnTo>
                  <a:pt x="138006" y="53244"/>
                </a:lnTo>
                <a:lnTo>
                  <a:pt x="149838" y="69808"/>
                </a:lnTo>
                <a:lnTo>
                  <a:pt x="154131" y="90887"/>
                </a:lnTo>
                <a:lnTo>
                  <a:pt x="151121" y="110264"/>
                </a:lnTo>
                <a:lnTo>
                  <a:pt x="141985" y="129367"/>
                </a:lnTo>
                <a:lnTo>
                  <a:pt x="126566" y="149962"/>
                </a:lnTo>
                <a:lnTo>
                  <a:pt x="104708" y="173816"/>
                </a:lnTo>
                <a:lnTo>
                  <a:pt x="5444" y="280200"/>
                </a:lnTo>
                <a:lnTo>
                  <a:pt x="5444" y="314964"/>
                </a:lnTo>
                <a:lnTo>
                  <a:pt x="198527" y="314964"/>
                </a:lnTo>
                <a:lnTo>
                  <a:pt x="198527" y="276431"/>
                </a:lnTo>
                <a:lnTo>
                  <a:pt x="65338" y="276431"/>
                </a:lnTo>
                <a:lnTo>
                  <a:pt x="151618" y="181355"/>
                </a:lnTo>
                <a:lnTo>
                  <a:pt x="170551" y="157946"/>
                </a:lnTo>
                <a:lnTo>
                  <a:pt x="184025" y="135440"/>
                </a:lnTo>
                <a:lnTo>
                  <a:pt x="192081" y="113798"/>
                </a:lnTo>
                <a:lnTo>
                  <a:pt x="194758" y="92981"/>
                </a:lnTo>
                <a:lnTo>
                  <a:pt x="193160" y="73715"/>
                </a:lnTo>
                <a:lnTo>
                  <a:pt x="193102" y="73021"/>
                </a:lnTo>
                <a:lnTo>
                  <a:pt x="188109" y="55181"/>
                </a:lnTo>
                <a:lnTo>
                  <a:pt x="179739" y="39383"/>
                </a:lnTo>
                <a:lnTo>
                  <a:pt x="179014" y="38532"/>
                </a:lnTo>
                <a:close/>
              </a:path>
              <a:path w="909320" h="320039">
                <a:moveTo>
                  <a:pt x="98845" y="0"/>
                </a:moveTo>
                <a:lnTo>
                  <a:pt x="72386" y="2748"/>
                </a:lnTo>
                <a:lnTo>
                  <a:pt x="47066" y="10994"/>
                </a:lnTo>
                <a:lnTo>
                  <a:pt x="22924" y="24737"/>
                </a:lnTo>
                <a:lnTo>
                  <a:pt x="0" y="43977"/>
                </a:lnTo>
                <a:lnTo>
                  <a:pt x="23035" y="73715"/>
                </a:lnTo>
                <a:lnTo>
                  <a:pt x="41405" y="58322"/>
                </a:lnTo>
                <a:lnTo>
                  <a:pt x="60050" y="47328"/>
                </a:lnTo>
                <a:lnTo>
                  <a:pt x="78930" y="40731"/>
                </a:lnTo>
                <a:lnTo>
                  <a:pt x="98007" y="38532"/>
                </a:lnTo>
                <a:lnTo>
                  <a:pt x="179014" y="38532"/>
                </a:lnTo>
                <a:lnTo>
                  <a:pt x="167953" y="25548"/>
                </a:lnTo>
                <a:lnTo>
                  <a:pt x="153503" y="14312"/>
                </a:lnTo>
                <a:lnTo>
                  <a:pt x="137168" y="6334"/>
                </a:lnTo>
                <a:lnTo>
                  <a:pt x="118949" y="1577"/>
                </a:lnTo>
                <a:lnTo>
                  <a:pt x="98845" y="0"/>
                </a:lnTo>
                <a:close/>
              </a:path>
              <a:path w="909320" h="320039">
                <a:moveTo>
                  <a:pt x="349138" y="0"/>
                </a:moveTo>
                <a:lnTo>
                  <a:pt x="292543" y="14240"/>
                </a:lnTo>
                <a:lnTo>
                  <a:pt x="254481" y="52354"/>
                </a:lnTo>
                <a:lnTo>
                  <a:pt x="234534" y="103190"/>
                </a:lnTo>
                <a:lnTo>
                  <a:pt x="228095" y="159995"/>
                </a:lnTo>
                <a:lnTo>
                  <a:pt x="229685" y="189123"/>
                </a:lnTo>
                <a:lnTo>
                  <a:pt x="242760" y="242983"/>
                </a:lnTo>
                <a:lnTo>
                  <a:pt x="270979" y="289245"/>
                </a:lnTo>
                <a:lnTo>
                  <a:pt x="318740" y="316286"/>
                </a:lnTo>
                <a:lnTo>
                  <a:pt x="349138" y="319990"/>
                </a:lnTo>
                <a:lnTo>
                  <a:pt x="396101" y="310548"/>
                </a:lnTo>
                <a:lnTo>
                  <a:pt x="430318" y="285263"/>
                </a:lnTo>
                <a:lnTo>
                  <a:pt x="432953" y="281038"/>
                </a:lnTo>
                <a:lnTo>
                  <a:pt x="349138" y="281038"/>
                </a:lnTo>
                <a:lnTo>
                  <a:pt x="330605" y="278918"/>
                </a:lnTo>
                <a:lnTo>
                  <a:pt x="290082" y="247112"/>
                </a:lnTo>
                <a:lnTo>
                  <a:pt x="275580" y="208422"/>
                </a:lnTo>
                <a:lnTo>
                  <a:pt x="270816" y="159995"/>
                </a:lnTo>
                <a:lnTo>
                  <a:pt x="272000" y="134786"/>
                </a:lnTo>
                <a:lnTo>
                  <a:pt x="281594" y="91437"/>
                </a:lnTo>
                <a:lnTo>
                  <a:pt x="301077" y="58211"/>
                </a:lnTo>
                <a:lnTo>
                  <a:pt x="349138" y="38951"/>
                </a:lnTo>
                <a:lnTo>
                  <a:pt x="432953" y="38951"/>
                </a:lnTo>
                <a:lnTo>
                  <a:pt x="430318" y="34726"/>
                </a:lnTo>
                <a:lnTo>
                  <a:pt x="396101" y="9442"/>
                </a:lnTo>
                <a:lnTo>
                  <a:pt x="349138" y="0"/>
                </a:lnTo>
                <a:close/>
              </a:path>
              <a:path w="909320" h="320039">
                <a:moveTo>
                  <a:pt x="432953" y="38951"/>
                </a:moveTo>
                <a:lnTo>
                  <a:pt x="349138" y="38951"/>
                </a:lnTo>
                <a:lnTo>
                  <a:pt x="367672" y="41078"/>
                </a:lnTo>
                <a:lnTo>
                  <a:pt x="383692" y="47485"/>
                </a:lnTo>
                <a:lnTo>
                  <a:pt x="416682" y="91437"/>
                </a:lnTo>
                <a:lnTo>
                  <a:pt x="426276" y="134786"/>
                </a:lnTo>
                <a:lnTo>
                  <a:pt x="427460" y="159995"/>
                </a:lnTo>
                <a:lnTo>
                  <a:pt x="426276" y="185445"/>
                </a:lnTo>
                <a:lnTo>
                  <a:pt x="416682" y="228965"/>
                </a:lnTo>
                <a:lnTo>
                  <a:pt x="397199" y="261955"/>
                </a:lnTo>
                <a:lnTo>
                  <a:pt x="349138" y="281038"/>
                </a:lnTo>
                <a:lnTo>
                  <a:pt x="432953" y="281038"/>
                </a:lnTo>
                <a:lnTo>
                  <a:pt x="453116" y="248701"/>
                </a:lnTo>
                <a:lnTo>
                  <a:pt x="465822" y="205423"/>
                </a:lnTo>
                <a:lnTo>
                  <a:pt x="469763" y="159995"/>
                </a:lnTo>
                <a:lnTo>
                  <a:pt x="465822" y="114566"/>
                </a:lnTo>
                <a:lnTo>
                  <a:pt x="453116" y="71289"/>
                </a:lnTo>
                <a:lnTo>
                  <a:pt x="432953" y="38951"/>
                </a:lnTo>
                <a:close/>
              </a:path>
              <a:path w="909320" h="320039">
                <a:moveTo>
                  <a:pt x="668021" y="38532"/>
                </a:moveTo>
                <a:lnTo>
                  <a:pt x="587014" y="38532"/>
                </a:lnTo>
                <a:lnTo>
                  <a:pt x="609212" y="42413"/>
                </a:lnTo>
                <a:lnTo>
                  <a:pt x="627012" y="53244"/>
                </a:lnTo>
                <a:lnTo>
                  <a:pt x="638845" y="69808"/>
                </a:lnTo>
                <a:lnTo>
                  <a:pt x="643138" y="90887"/>
                </a:lnTo>
                <a:lnTo>
                  <a:pt x="640127" y="110264"/>
                </a:lnTo>
                <a:lnTo>
                  <a:pt x="630991" y="129367"/>
                </a:lnTo>
                <a:lnTo>
                  <a:pt x="615573" y="149962"/>
                </a:lnTo>
                <a:lnTo>
                  <a:pt x="593715" y="173816"/>
                </a:lnTo>
                <a:lnTo>
                  <a:pt x="494451" y="280200"/>
                </a:lnTo>
                <a:lnTo>
                  <a:pt x="494451" y="314964"/>
                </a:lnTo>
                <a:lnTo>
                  <a:pt x="687534" y="314964"/>
                </a:lnTo>
                <a:lnTo>
                  <a:pt x="687534" y="276431"/>
                </a:lnTo>
                <a:lnTo>
                  <a:pt x="554345" y="276431"/>
                </a:lnTo>
                <a:lnTo>
                  <a:pt x="640625" y="181355"/>
                </a:lnTo>
                <a:lnTo>
                  <a:pt x="659557" y="157946"/>
                </a:lnTo>
                <a:lnTo>
                  <a:pt x="673032" y="135440"/>
                </a:lnTo>
                <a:lnTo>
                  <a:pt x="681088" y="113798"/>
                </a:lnTo>
                <a:lnTo>
                  <a:pt x="683765" y="92981"/>
                </a:lnTo>
                <a:lnTo>
                  <a:pt x="682166" y="73715"/>
                </a:lnTo>
                <a:lnTo>
                  <a:pt x="682109" y="73021"/>
                </a:lnTo>
                <a:lnTo>
                  <a:pt x="677116" y="55181"/>
                </a:lnTo>
                <a:lnTo>
                  <a:pt x="668746" y="39383"/>
                </a:lnTo>
                <a:lnTo>
                  <a:pt x="668021" y="38532"/>
                </a:lnTo>
                <a:close/>
              </a:path>
              <a:path w="909320" h="320039">
                <a:moveTo>
                  <a:pt x="587851" y="0"/>
                </a:moveTo>
                <a:lnTo>
                  <a:pt x="561393" y="2748"/>
                </a:lnTo>
                <a:lnTo>
                  <a:pt x="536073" y="10994"/>
                </a:lnTo>
                <a:lnTo>
                  <a:pt x="511931" y="24737"/>
                </a:lnTo>
                <a:lnTo>
                  <a:pt x="489006" y="43977"/>
                </a:lnTo>
                <a:lnTo>
                  <a:pt x="512042" y="73715"/>
                </a:lnTo>
                <a:lnTo>
                  <a:pt x="530412" y="58322"/>
                </a:lnTo>
                <a:lnTo>
                  <a:pt x="549057" y="47328"/>
                </a:lnTo>
                <a:lnTo>
                  <a:pt x="567937" y="40731"/>
                </a:lnTo>
                <a:lnTo>
                  <a:pt x="587014" y="38532"/>
                </a:lnTo>
                <a:lnTo>
                  <a:pt x="668021" y="38532"/>
                </a:lnTo>
                <a:lnTo>
                  <a:pt x="656959" y="25548"/>
                </a:lnTo>
                <a:lnTo>
                  <a:pt x="642509" y="14312"/>
                </a:lnTo>
                <a:lnTo>
                  <a:pt x="626175" y="6334"/>
                </a:lnTo>
                <a:lnTo>
                  <a:pt x="607955" y="1577"/>
                </a:lnTo>
                <a:lnTo>
                  <a:pt x="587851" y="0"/>
                </a:lnTo>
                <a:close/>
              </a:path>
              <a:path w="909320" h="320039">
                <a:moveTo>
                  <a:pt x="889415" y="38532"/>
                </a:moveTo>
                <a:lnTo>
                  <a:pt x="808408" y="38532"/>
                </a:lnTo>
                <a:lnTo>
                  <a:pt x="830606" y="42413"/>
                </a:lnTo>
                <a:lnTo>
                  <a:pt x="848406" y="53244"/>
                </a:lnTo>
                <a:lnTo>
                  <a:pt x="860238" y="69808"/>
                </a:lnTo>
                <a:lnTo>
                  <a:pt x="864531" y="90887"/>
                </a:lnTo>
                <a:lnTo>
                  <a:pt x="861521" y="110264"/>
                </a:lnTo>
                <a:lnTo>
                  <a:pt x="852385" y="129367"/>
                </a:lnTo>
                <a:lnTo>
                  <a:pt x="836967" y="149962"/>
                </a:lnTo>
                <a:lnTo>
                  <a:pt x="815109" y="173816"/>
                </a:lnTo>
                <a:lnTo>
                  <a:pt x="715845" y="280200"/>
                </a:lnTo>
                <a:lnTo>
                  <a:pt x="715845" y="314964"/>
                </a:lnTo>
                <a:lnTo>
                  <a:pt x="908928" y="314964"/>
                </a:lnTo>
                <a:lnTo>
                  <a:pt x="908928" y="276431"/>
                </a:lnTo>
                <a:lnTo>
                  <a:pt x="775738" y="276431"/>
                </a:lnTo>
                <a:lnTo>
                  <a:pt x="862018" y="181355"/>
                </a:lnTo>
                <a:lnTo>
                  <a:pt x="880951" y="157946"/>
                </a:lnTo>
                <a:lnTo>
                  <a:pt x="894426" y="135440"/>
                </a:lnTo>
                <a:lnTo>
                  <a:pt x="902482" y="113798"/>
                </a:lnTo>
                <a:lnTo>
                  <a:pt x="905158" y="92981"/>
                </a:lnTo>
                <a:lnTo>
                  <a:pt x="903560" y="73715"/>
                </a:lnTo>
                <a:lnTo>
                  <a:pt x="903503" y="73021"/>
                </a:lnTo>
                <a:lnTo>
                  <a:pt x="898509" y="55181"/>
                </a:lnTo>
                <a:lnTo>
                  <a:pt x="890139" y="39383"/>
                </a:lnTo>
                <a:lnTo>
                  <a:pt x="889415" y="38532"/>
                </a:lnTo>
                <a:close/>
              </a:path>
              <a:path w="909320" h="320039">
                <a:moveTo>
                  <a:pt x="809245" y="0"/>
                </a:moveTo>
                <a:lnTo>
                  <a:pt x="782787" y="2748"/>
                </a:lnTo>
                <a:lnTo>
                  <a:pt x="757467" y="10994"/>
                </a:lnTo>
                <a:lnTo>
                  <a:pt x="733325" y="24737"/>
                </a:lnTo>
                <a:lnTo>
                  <a:pt x="710400" y="43977"/>
                </a:lnTo>
                <a:lnTo>
                  <a:pt x="733436" y="73715"/>
                </a:lnTo>
                <a:lnTo>
                  <a:pt x="751806" y="58322"/>
                </a:lnTo>
                <a:lnTo>
                  <a:pt x="770451" y="47328"/>
                </a:lnTo>
                <a:lnTo>
                  <a:pt x="789331" y="40731"/>
                </a:lnTo>
                <a:lnTo>
                  <a:pt x="808408" y="38532"/>
                </a:lnTo>
                <a:lnTo>
                  <a:pt x="889415" y="38532"/>
                </a:lnTo>
                <a:lnTo>
                  <a:pt x="878353" y="25548"/>
                </a:lnTo>
                <a:lnTo>
                  <a:pt x="863903" y="14312"/>
                </a:lnTo>
                <a:lnTo>
                  <a:pt x="847569" y="6334"/>
                </a:lnTo>
                <a:lnTo>
                  <a:pt x="829349" y="1577"/>
                </a:lnTo>
                <a:lnTo>
                  <a:pt x="809245" y="0"/>
                </a:lnTo>
                <a:close/>
              </a:path>
            </a:pathLst>
          </a:custGeom>
          <a:solidFill>
            <a:srgbClr val="000000"/>
          </a:solidFill>
        </p:spPr>
        <p:txBody>
          <a:bodyPr wrap="square" lIns="0" tIns="0" rIns="0" bIns="0" rtlCol="0"/>
          <a:lstStyle/>
          <a:p>
            <a:endParaRPr sz="641"/>
          </a:p>
        </p:txBody>
      </p:sp>
      <p:sp>
        <p:nvSpPr>
          <p:cNvPr id="11" name="object 11"/>
          <p:cNvSpPr/>
          <p:nvPr/>
        </p:nvSpPr>
        <p:spPr>
          <a:xfrm>
            <a:off x="6778787" y="2675956"/>
            <a:ext cx="419047" cy="145554"/>
          </a:xfrm>
          <a:custGeom>
            <a:avLst/>
            <a:gdLst/>
            <a:ahLst/>
            <a:cxnLst/>
            <a:rect l="l" t="t" r="r" b="b"/>
            <a:pathLst>
              <a:path w="921384" h="320039">
                <a:moveTo>
                  <a:pt x="179014" y="38532"/>
                </a:moveTo>
                <a:lnTo>
                  <a:pt x="98007" y="38532"/>
                </a:lnTo>
                <a:lnTo>
                  <a:pt x="120205" y="42413"/>
                </a:lnTo>
                <a:lnTo>
                  <a:pt x="138006" y="53244"/>
                </a:lnTo>
                <a:lnTo>
                  <a:pt x="149838" y="69808"/>
                </a:lnTo>
                <a:lnTo>
                  <a:pt x="154131" y="90887"/>
                </a:lnTo>
                <a:lnTo>
                  <a:pt x="151121" y="110264"/>
                </a:lnTo>
                <a:lnTo>
                  <a:pt x="141985" y="129367"/>
                </a:lnTo>
                <a:lnTo>
                  <a:pt x="126566" y="149962"/>
                </a:lnTo>
                <a:lnTo>
                  <a:pt x="104708" y="173816"/>
                </a:lnTo>
                <a:lnTo>
                  <a:pt x="5444" y="280200"/>
                </a:lnTo>
                <a:lnTo>
                  <a:pt x="5444" y="314964"/>
                </a:lnTo>
                <a:lnTo>
                  <a:pt x="198527" y="314964"/>
                </a:lnTo>
                <a:lnTo>
                  <a:pt x="198527" y="276431"/>
                </a:lnTo>
                <a:lnTo>
                  <a:pt x="65338" y="276431"/>
                </a:lnTo>
                <a:lnTo>
                  <a:pt x="151618" y="181355"/>
                </a:lnTo>
                <a:lnTo>
                  <a:pt x="170551" y="157946"/>
                </a:lnTo>
                <a:lnTo>
                  <a:pt x="184025" y="135440"/>
                </a:lnTo>
                <a:lnTo>
                  <a:pt x="192081" y="113798"/>
                </a:lnTo>
                <a:lnTo>
                  <a:pt x="194758" y="92981"/>
                </a:lnTo>
                <a:lnTo>
                  <a:pt x="193160" y="73715"/>
                </a:lnTo>
                <a:lnTo>
                  <a:pt x="193102" y="73021"/>
                </a:lnTo>
                <a:lnTo>
                  <a:pt x="188109" y="55181"/>
                </a:lnTo>
                <a:lnTo>
                  <a:pt x="179739" y="39383"/>
                </a:lnTo>
                <a:lnTo>
                  <a:pt x="179014" y="38532"/>
                </a:lnTo>
                <a:close/>
              </a:path>
              <a:path w="921384" h="320039">
                <a:moveTo>
                  <a:pt x="98845" y="0"/>
                </a:moveTo>
                <a:lnTo>
                  <a:pt x="72386" y="2748"/>
                </a:lnTo>
                <a:lnTo>
                  <a:pt x="47066" y="10994"/>
                </a:lnTo>
                <a:lnTo>
                  <a:pt x="22924" y="24737"/>
                </a:lnTo>
                <a:lnTo>
                  <a:pt x="0" y="43977"/>
                </a:lnTo>
                <a:lnTo>
                  <a:pt x="23035" y="73715"/>
                </a:lnTo>
                <a:lnTo>
                  <a:pt x="41405" y="58322"/>
                </a:lnTo>
                <a:lnTo>
                  <a:pt x="60050" y="47328"/>
                </a:lnTo>
                <a:lnTo>
                  <a:pt x="78930" y="40731"/>
                </a:lnTo>
                <a:lnTo>
                  <a:pt x="98007" y="38532"/>
                </a:lnTo>
                <a:lnTo>
                  <a:pt x="179014" y="38532"/>
                </a:lnTo>
                <a:lnTo>
                  <a:pt x="167953" y="25548"/>
                </a:lnTo>
                <a:lnTo>
                  <a:pt x="153503" y="14312"/>
                </a:lnTo>
                <a:lnTo>
                  <a:pt x="137168" y="6334"/>
                </a:lnTo>
                <a:lnTo>
                  <a:pt x="118949" y="1577"/>
                </a:lnTo>
                <a:lnTo>
                  <a:pt x="98845" y="0"/>
                </a:lnTo>
                <a:close/>
              </a:path>
              <a:path w="921384" h="320039">
                <a:moveTo>
                  <a:pt x="349138" y="0"/>
                </a:moveTo>
                <a:lnTo>
                  <a:pt x="292543" y="14240"/>
                </a:lnTo>
                <a:lnTo>
                  <a:pt x="254481" y="52354"/>
                </a:lnTo>
                <a:lnTo>
                  <a:pt x="234534" y="103190"/>
                </a:lnTo>
                <a:lnTo>
                  <a:pt x="228095" y="159995"/>
                </a:lnTo>
                <a:lnTo>
                  <a:pt x="229685" y="189123"/>
                </a:lnTo>
                <a:lnTo>
                  <a:pt x="242760" y="242983"/>
                </a:lnTo>
                <a:lnTo>
                  <a:pt x="270979" y="289245"/>
                </a:lnTo>
                <a:lnTo>
                  <a:pt x="318740" y="316286"/>
                </a:lnTo>
                <a:lnTo>
                  <a:pt x="349138" y="319990"/>
                </a:lnTo>
                <a:lnTo>
                  <a:pt x="396101" y="310548"/>
                </a:lnTo>
                <a:lnTo>
                  <a:pt x="430318" y="285263"/>
                </a:lnTo>
                <a:lnTo>
                  <a:pt x="432953" y="281038"/>
                </a:lnTo>
                <a:lnTo>
                  <a:pt x="349138" y="281038"/>
                </a:lnTo>
                <a:lnTo>
                  <a:pt x="330605" y="278918"/>
                </a:lnTo>
                <a:lnTo>
                  <a:pt x="290082" y="247112"/>
                </a:lnTo>
                <a:lnTo>
                  <a:pt x="275580" y="208422"/>
                </a:lnTo>
                <a:lnTo>
                  <a:pt x="270816" y="159995"/>
                </a:lnTo>
                <a:lnTo>
                  <a:pt x="272000" y="134786"/>
                </a:lnTo>
                <a:lnTo>
                  <a:pt x="281594" y="91437"/>
                </a:lnTo>
                <a:lnTo>
                  <a:pt x="301077" y="58211"/>
                </a:lnTo>
                <a:lnTo>
                  <a:pt x="349138" y="38951"/>
                </a:lnTo>
                <a:lnTo>
                  <a:pt x="432953" y="38951"/>
                </a:lnTo>
                <a:lnTo>
                  <a:pt x="430318" y="34726"/>
                </a:lnTo>
                <a:lnTo>
                  <a:pt x="396101" y="9442"/>
                </a:lnTo>
                <a:lnTo>
                  <a:pt x="349138" y="0"/>
                </a:lnTo>
                <a:close/>
              </a:path>
              <a:path w="921384" h="320039">
                <a:moveTo>
                  <a:pt x="432953" y="38951"/>
                </a:moveTo>
                <a:lnTo>
                  <a:pt x="349138" y="38951"/>
                </a:lnTo>
                <a:lnTo>
                  <a:pt x="367672" y="41078"/>
                </a:lnTo>
                <a:lnTo>
                  <a:pt x="383692" y="47485"/>
                </a:lnTo>
                <a:lnTo>
                  <a:pt x="416682" y="91437"/>
                </a:lnTo>
                <a:lnTo>
                  <a:pt x="426276" y="134786"/>
                </a:lnTo>
                <a:lnTo>
                  <a:pt x="427460" y="159995"/>
                </a:lnTo>
                <a:lnTo>
                  <a:pt x="426276" y="185445"/>
                </a:lnTo>
                <a:lnTo>
                  <a:pt x="416682" y="228965"/>
                </a:lnTo>
                <a:lnTo>
                  <a:pt x="397199" y="261955"/>
                </a:lnTo>
                <a:lnTo>
                  <a:pt x="349138" y="281038"/>
                </a:lnTo>
                <a:lnTo>
                  <a:pt x="432953" y="281038"/>
                </a:lnTo>
                <a:lnTo>
                  <a:pt x="453116" y="248701"/>
                </a:lnTo>
                <a:lnTo>
                  <a:pt x="465822" y="205423"/>
                </a:lnTo>
                <a:lnTo>
                  <a:pt x="469763" y="159995"/>
                </a:lnTo>
                <a:lnTo>
                  <a:pt x="465822" y="114566"/>
                </a:lnTo>
                <a:lnTo>
                  <a:pt x="453116" y="71289"/>
                </a:lnTo>
                <a:lnTo>
                  <a:pt x="432953" y="38951"/>
                </a:lnTo>
                <a:close/>
              </a:path>
              <a:path w="921384" h="320039">
                <a:moveTo>
                  <a:pt x="668021" y="38532"/>
                </a:moveTo>
                <a:lnTo>
                  <a:pt x="587014" y="38532"/>
                </a:lnTo>
                <a:lnTo>
                  <a:pt x="609212" y="42413"/>
                </a:lnTo>
                <a:lnTo>
                  <a:pt x="627012" y="53244"/>
                </a:lnTo>
                <a:lnTo>
                  <a:pt x="638845" y="69808"/>
                </a:lnTo>
                <a:lnTo>
                  <a:pt x="643138" y="90887"/>
                </a:lnTo>
                <a:lnTo>
                  <a:pt x="640127" y="110264"/>
                </a:lnTo>
                <a:lnTo>
                  <a:pt x="630991" y="129367"/>
                </a:lnTo>
                <a:lnTo>
                  <a:pt x="615573" y="149962"/>
                </a:lnTo>
                <a:lnTo>
                  <a:pt x="593715" y="173816"/>
                </a:lnTo>
                <a:lnTo>
                  <a:pt x="494451" y="280200"/>
                </a:lnTo>
                <a:lnTo>
                  <a:pt x="494451" y="314964"/>
                </a:lnTo>
                <a:lnTo>
                  <a:pt x="687534" y="314964"/>
                </a:lnTo>
                <a:lnTo>
                  <a:pt x="687534" y="276431"/>
                </a:lnTo>
                <a:lnTo>
                  <a:pt x="554345" y="276431"/>
                </a:lnTo>
                <a:lnTo>
                  <a:pt x="640625" y="181355"/>
                </a:lnTo>
                <a:lnTo>
                  <a:pt x="659557" y="157946"/>
                </a:lnTo>
                <a:lnTo>
                  <a:pt x="673032" y="135440"/>
                </a:lnTo>
                <a:lnTo>
                  <a:pt x="681088" y="113798"/>
                </a:lnTo>
                <a:lnTo>
                  <a:pt x="683765" y="92981"/>
                </a:lnTo>
                <a:lnTo>
                  <a:pt x="682166" y="73715"/>
                </a:lnTo>
                <a:lnTo>
                  <a:pt x="682109" y="73021"/>
                </a:lnTo>
                <a:lnTo>
                  <a:pt x="677116" y="55181"/>
                </a:lnTo>
                <a:lnTo>
                  <a:pt x="668746" y="39383"/>
                </a:lnTo>
                <a:lnTo>
                  <a:pt x="668021" y="38532"/>
                </a:lnTo>
                <a:close/>
              </a:path>
              <a:path w="921384" h="320039">
                <a:moveTo>
                  <a:pt x="587851" y="0"/>
                </a:moveTo>
                <a:lnTo>
                  <a:pt x="561393" y="2748"/>
                </a:lnTo>
                <a:lnTo>
                  <a:pt x="536073" y="10994"/>
                </a:lnTo>
                <a:lnTo>
                  <a:pt x="511931" y="24737"/>
                </a:lnTo>
                <a:lnTo>
                  <a:pt x="489006" y="43977"/>
                </a:lnTo>
                <a:lnTo>
                  <a:pt x="512042" y="73715"/>
                </a:lnTo>
                <a:lnTo>
                  <a:pt x="530412" y="58322"/>
                </a:lnTo>
                <a:lnTo>
                  <a:pt x="549057" y="47328"/>
                </a:lnTo>
                <a:lnTo>
                  <a:pt x="567937" y="40731"/>
                </a:lnTo>
                <a:lnTo>
                  <a:pt x="587014" y="38532"/>
                </a:lnTo>
                <a:lnTo>
                  <a:pt x="668021" y="38532"/>
                </a:lnTo>
                <a:lnTo>
                  <a:pt x="656959" y="25548"/>
                </a:lnTo>
                <a:lnTo>
                  <a:pt x="642509" y="14312"/>
                </a:lnTo>
                <a:lnTo>
                  <a:pt x="626175" y="6334"/>
                </a:lnTo>
                <a:lnTo>
                  <a:pt x="607955" y="1577"/>
                </a:lnTo>
                <a:lnTo>
                  <a:pt x="587851" y="0"/>
                </a:lnTo>
                <a:close/>
              </a:path>
              <a:path w="921384" h="320039">
                <a:moveTo>
                  <a:pt x="886458" y="237060"/>
                </a:moveTo>
                <a:lnTo>
                  <a:pt x="846250" y="237060"/>
                </a:lnTo>
                <a:lnTo>
                  <a:pt x="846250" y="314964"/>
                </a:lnTo>
                <a:lnTo>
                  <a:pt x="886458" y="314964"/>
                </a:lnTo>
                <a:lnTo>
                  <a:pt x="886458" y="237060"/>
                </a:lnTo>
                <a:close/>
              </a:path>
              <a:path w="921384" h="320039">
                <a:moveTo>
                  <a:pt x="886458" y="5444"/>
                </a:moveTo>
                <a:lnTo>
                  <a:pt x="862585" y="5444"/>
                </a:lnTo>
                <a:lnTo>
                  <a:pt x="693375" y="211930"/>
                </a:lnTo>
                <a:lnTo>
                  <a:pt x="702171" y="237060"/>
                </a:lnTo>
                <a:lnTo>
                  <a:pt x="921221" y="237060"/>
                </a:lnTo>
                <a:lnTo>
                  <a:pt x="921221" y="200622"/>
                </a:lnTo>
                <a:lnTo>
                  <a:pt x="748661" y="200622"/>
                </a:lnTo>
                <a:lnTo>
                  <a:pt x="846250" y="81254"/>
                </a:lnTo>
                <a:lnTo>
                  <a:pt x="886458" y="81254"/>
                </a:lnTo>
                <a:lnTo>
                  <a:pt x="886458" y="5444"/>
                </a:lnTo>
                <a:close/>
              </a:path>
              <a:path w="921384" h="320039">
                <a:moveTo>
                  <a:pt x="886458" y="81254"/>
                </a:moveTo>
                <a:lnTo>
                  <a:pt x="846250" y="81254"/>
                </a:lnTo>
                <a:lnTo>
                  <a:pt x="846250" y="200622"/>
                </a:lnTo>
                <a:lnTo>
                  <a:pt x="886458" y="200622"/>
                </a:lnTo>
                <a:lnTo>
                  <a:pt x="886458" y="81254"/>
                </a:lnTo>
                <a:close/>
              </a:path>
            </a:pathLst>
          </a:custGeom>
          <a:solidFill>
            <a:srgbClr val="000000"/>
          </a:solidFill>
        </p:spPr>
        <p:txBody>
          <a:bodyPr wrap="square" lIns="0" tIns="0" rIns="0" bIns="0" rtlCol="0"/>
          <a:lstStyle/>
          <a:p>
            <a:endParaRPr sz="641"/>
          </a:p>
        </p:txBody>
      </p:sp>
      <p:sp>
        <p:nvSpPr>
          <p:cNvPr id="12" name="object 12"/>
          <p:cNvSpPr/>
          <p:nvPr/>
        </p:nvSpPr>
        <p:spPr>
          <a:xfrm>
            <a:off x="5597770" y="2480707"/>
            <a:ext cx="412115" cy="145554"/>
          </a:xfrm>
          <a:custGeom>
            <a:avLst/>
            <a:gdLst/>
            <a:ahLst/>
            <a:cxnLst/>
            <a:rect l="l" t="t" r="r" b="b"/>
            <a:pathLst>
              <a:path w="906144" h="320039">
                <a:moveTo>
                  <a:pt x="179014" y="38532"/>
                </a:moveTo>
                <a:lnTo>
                  <a:pt x="98007" y="38532"/>
                </a:lnTo>
                <a:lnTo>
                  <a:pt x="120205" y="42413"/>
                </a:lnTo>
                <a:lnTo>
                  <a:pt x="138006" y="53244"/>
                </a:lnTo>
                <a:lnTo>
                  <a:pt x="149838" y="69808"/>
                </a:lnTo>
                <a:lnTo>
                  <a:pt x="154131" y="90887"/>
                </a:lnTo>
                <a:lnTo>
                  <a:pt x="151121" y="110264"/>
                </a:lnTo>
                <a:lnTo>
                  <a:pt x="141985" y="129367"/>
                </a:lnTo>
                <a:lnTo>
                  <a:pt x="126566" y="149962"/>
                </a:lnTo>
                <a:lnTo>
                  <a:pt x="104708" y="173816"/>
                </a:lnTo>
                <a:lnTo>
                  <a:pt x="5444" y="280200"/>
                </a:lnTo>
                <a:lnTo>
                  <a:pt x="5444" y="314964"/>
                </a:lnTo>
                <a:lnTo>
                  <a:pt x="198527" y="314964"/>
                </a:lnTo>
                <a:lnTo>
                  <a:pt x="198527" y="276431"/>
                </a:lnTo>
                <a:lnTo>
                  <a:pt x="65338" y="276431"/>
                </a:lnTo>
                <a:lnTo>
                  <a:pt x="151618" y="181355"/>
                </a:lnTo>
                <a:lnTo>
                  <a:pt x="170551" y="157946"/>
                </a:lnTo>
                <a:lnTo>
                  <a:pt x="184025" y="135440"/>
                </a:lnTo>
                <a:lnTo>
                  <a:pt x="192081" y="113798"/>
                </a:lnTo>
                <a:lnTo>
                  <a:pt x="194758" y="92981"/>
                </a:lnTo>
                <a:lnTo>
                  <a:pt x="193160" y="73715"/>
                </a:lnTo>
                <a:lnTo>
                  <a:pt x="193102" y="73021"/>
                </a:lnTo>
                <a:lnTo>
                  <a:pt x="188109" y="55181"/>
                </a:lnTo>
                <a:lnTo>
                  <a:pt x="179739" y="39383"/>
                </a:lnTo>
                <a:lnTo>
                  <a:pt x="179014" y="38532"/>
                </a:lnTo>
                <a:close/>
              </a:path>
              <a:path w="906144" h="320039">
                <a:moveTo>
                  <a:pt x="98845" y="0"/>
                </a:moveTo>
                <a:lnTo>
                  <a:pt x="72386" y="2748"/>
                </a:lnTo>
                <a:lnTo>
                  <a:pt x="47066" y="10994"/>
                </a:lnTo>
                <a:lnTo>
                  <a:pt x="22924" y="24737"/>
                </a:lnTo>
                <a:lnTo>
                  <a:pt x="0" y="43977"/>
                </a:lnTo>
                <a:lnTo>
                  <a:pt x="23035" y="73715"/>
                </a:lnTo>
                <a:lnTo>
                  <a:pt x="41405" y="58322"/>
                </a:lnTo>
                <a:lnTo>
                  <a:pt x="60050" y="47328"/>
                </a:lnTo>
                <a:lnTo>
                  <a:pt x="78930" y="40731"/>
                </a:lnTo>
                <a:lnTo>
                  <a:pt x="98007" y="38532"/>
                </a:lnTo>
                <a:lnTo>
                  <a:pt x="179014" y="38532"/>
                </a:lnTo>
                <a:lnTo>
                  <a:pt x="167953" y="25548"/>
                </a:lnTo>
                <a:lnTo>
                  <a:pt x="153503" y="14312"/>
                </a:lnTo>
                <a:lnTo>
                  <a:pt x="137168" y="6334"/>
                </a:lnTo>
                <a:lnTo>
                  <a:pt x="118949" y="1577"/>
                </a:lnTo>
                <a:lnTo>
                  <a:pt x="98845" y="0"/>
                </a:lnTo>
                <a:close/>
              </a:path>
              <a:path w="906144" h="320039">
                <a:moveTo>
                  <a:pt x="349138" y="0"/>
                </a:moveTo>
                <a:lnTo>
                  <a:pt x="292543" y="14240"/>
                </a:lnTo>
                <a:lnTo>
                  <a:pt x="254481" y="52354"/>
                </a:lnTo>
                <a:lnTo>
                  <a:pt x="234534" y="103190"/>
                </a:lnTo>
                <a:lnTo>
                  <a:pt x="228095" y="159995"/>
                </a:lnTo>
                <a:lnTo>
                  <a:pt x="229685" y="189123"/>
                </a:lnTo>
                <a:lnTo>
                  <a:pt x="242760" y="242983"/>
                </a:lnTo>
                <a:lnTo>
                  <a:pt x="270979" y="289245"/>
                </a:lnTo>
                <a:lnTo>
                  <a:pt x="318740" y="316286"/>
                </a:lnTo>
                <a:lnTo>
                  <a:pt x="349138" y="319990"/>
                </a:lnTo>
                <a:lnTo>
                  <a:pt x="396101" y="310548"/>
                </a:lnTo>
                <a:lnTo>
                  <a:pt x="430318" y="285263"/>
                </a:lnTo>
                <a:lnTo>
                  <a:pt x="432953" y="281038"/>
                </a:lnTo>
                <a:lnTo>
                  <a:pt x="349138" y="281038"/>
                </a:lnTo>
                <a:lnTo>
                  <a:pt x="330605" y="278918"/>
                </a:lnTo>
                <a:lnTo>
                  <a:pt x="290082" y="247112"/>
                </a:lnTo>
                <a:lnTo>
                  <a:pt x="275580" y="208422"/>
                </a:lnTo>
                <a:lnTo>
                  <a:pt x="270816" y="159995"/>
                </a:lnTo>
                <a:lnTo>
                  <a:pt x="272000" y="134786"/>
                </a:lnTo>
                <a:lnTo>
                  <a:pt x="281594" y="91437"/>
                </a:lnTo>
                <a:lnTo>
                  <a:pt x="301077" y="58211"/>
                </a:lnTo>
                <a:lnTo>
                  <a:pt x="349138" y="38951"/>
                </a:lnTo>
                <a:lnTo>
                  <a:pt x="432953" y="38951"/>
                </a:lnTo>
                <a:lnTo>
                  <a:pt x="430318" y="34726"/>
                </a:lnTo>
                <a:lnTo>
                  <a:pt x="396101" y="9442"/>
                </a:lnTo>
                <a:lnTo>
                  <a:pt x="349138" y="0"/>
                </a:lnTo>
                <a:close/>
              </a:path>
              <a:path w="906144" h="320039">
                <a:moveTo>
                  <a:pt x="432953" y="38951"/>
                </a:moveTo>
                <a:lnTo>
                  <a:pt x="349138" y="38951"/>
                </a:lnTo>
                <a:lnTo>
                  <a:pt x="367672" y="41078"/>
                </a:lnTo>
                <a:lnTo>
                  <a:pt x="383692" y="47485"/>
                </a:lnTo>
                <a:lnTo>
                  <a:pt x="416682" y="91437"/>
                </a:lnTo>
                <a:lnTo>
                  <a:pt x="426276" y="134786"/>
                </a:lnTo>
                <a:lnTo>
                  <a:pt x="427460" y="159995"/>
                </a:lnTo>
                <a:lnTo>
                  <a:pt x="426276" y="185445"/>
                </a:lnTo>
                <a:lnTo>
                  <a:pt x="416682" y="228965"/>
                </a:lnTo>
                <a:lnTo>
                  <a:pt x="397199" y="261955"/>
                </a:lnTo>
                <a:lnTo>
                  <a:pt x="349138" y="281038"/>
                </a:lnTo>
                <a:lnTo>
                  <a:pt x="432953" y="281038"/>
                </a:lnTo>
                <a:lnTo>
                  <a:pt x="453116" y="248701"/>
                </a:lnTo>
                <a:lnTo>
                  <a:pt x="465822" y="205423"/>
                </a:lnTo>
                <a:lnTo>
                  <a:pt x="469763" y="159995"/>
                </a:lnTo>
                <a:lnTo>
                  <a:pt x="465822" y="114566"/>
                </a:lnTo>
                <a:lnTo>
                  <a:pt x="453116" y="71289"/>
                </a:lnTo>
                <a:lnTo>
                  <a:pt x="432953" y="38951"/>
                </a:lnTo>
                <a:close/>
              </a:path>
              <a:path w="906144" h="320039">
                <a:moveTo>
                  <a:pt x="668021" y="38532"/>
                </a:moveTo>
                <a:lnTo>
                  <a:pt x="587014" y="38532"/>
                </a:lnTo>
                <a:lnTo>
                  <a:pt x="609212" y="42413"/>
                </a:lnTo>
                <a:lnTo>
                  <a:pt x="627012" y="53244"/>
                </a:lnTo>
                <a:lnTo>
                  <a:pt x="638845" y="69808"/>
                </a:lnTo>
                <a:lnTo>
                  <a:pt x="643138" y="90887"/>
                </a:lnTo>
                <a:lnTo>
                  <a:pt x="640127" y="110264"/>
                </a:lnTo>
                <a:lnTo>
                  <a:pt x="630991" y="129367"/>
                </a:lnTo>
                <a:lnTo>
                  <a:pt x="615573" y="149962"/>
                </a:lnTo>
                <a:lnTo>
                  <a:pt x="593715" y="173816"/>
                </a:lnTo>
                <a:lnTo>
                  <a:pt x="494451" y="280200"/>
                </a:lnTo>
                <a:lnTo>
                  <a:pt x="494451" y="314964"/>
                </a:lnTo>
                <a:lnTo>
                  <a:pt x="687534" y="314964"/>
                </a:lnTo>
                <a:lnTo>
                  <a:pt x="687534" y="276431"/>
                </a:lnTo>
                <a:lnTo>
                  <a:pt x="554345" y="276431"/>
                </a:lnTo>
                <a:lnTo>
                  <a:pt x="640625" y="181355"/>
                </a:lnTo>
                <a:lnTo>
                  <a:pt x="659557" y="157946"/>
                </a:lnTo>
                <a:lnTo>
                  <a:pt x="673032" y="135440"/>
                </a:lnTo>
                <a:lnTo>
                  <a:pt x="681088" y="113798"/>
                </a:lnTo>
                <a:lnTo>
                  <a:pt x="683765" y="92981"/>
                </a:lnTo>
                <a:lnTo>
                  <a:pt x="682166" y="73715"/>
                </a:lnTo>
                <a:lnTo>
                  <a:pt x="682109" y="73021"/>
                </a:lnTo>
                <a:lnTo>
                  <a:pt x="677116" y="55181"/>
                </a:lnTo>
                <a:lnTo>
                  <a:pt x="668746" y="39383"/>
                </a:lnTo>
                <a:lnTo>
                  <a:pt x="668021" y="38532"/>
                </a:lnTo>
                <a:close/>
              </a:path>
              <a:path w="906144" h="320039">
                <a:moveTo>
                  <a:pt x="587851" y="0"/>
                </a:moveTo>
                <a:lnTo>
                  <a:pt x="561393" y="2748"/>
                </a:lnTo>
                <a:lnTo>
                  <a:pt x="536073" y="10994"/>
                </a:lnTo>
                <a:lnTo>
                  <a:pt x="511931" y="24737"/>
                </a:lnTo>
                <a:lnTo>
                  <a:pt x="489006" y="43977"/>
                </a:lnTo>
                <a:lnTo>
                  <a:pt x="512042" y="73715"/>
                </a:lnTo>
                <a:lnTo>
                  <a:pt x="530412" y="58322"/>
                </a:lnTo>
                <a:lnTo>
                  <a:pt x="549057" y="47328"/>
                </a:lnTo>
                <a:lnTo>
                  <a:pt x="567937" y="40731"/>
                </a:lnTo>
                <a:lnTo>
                  <a:pt x="587014" y="38532"/>
                </a:lnTo>
                <a:lnTo>
                  <a:pt x="668021" y="38532"/>
                </a:lnTo>
                <a:lnTo>
                  <a:pt x="656959" y="25548"/>
                </a:lnTo>
                <a:lnTo>
                  <a:pt x="642509" y="14312"/>
                </a:lnTo>
                <a:lnTo>
                  <a:pt x="626175" y="6334"/>
                </a:lnTo>
                <a:lnTo>
                  <a:pt x="607955" y="1577"/>
                </a:lnTo>
                <a:lnTo>
                  <a:pt x="587851" y="0"/>
                </a:lnTo>
                <a:close/>
              </a:path>
              <a:path w="906144" h="320039">
                <a:moveTo>
                  <a:pt x="723384" y="255489"/>
                </a:moveTo>
                <a:lnTo>
                  <a:pt x="704536" y="289415"/>
                </a:lnTo>
                <a:lnTo>
                  <a:pt x="750975" y="312398"/>
                </a:lnTo>
                <a:lnTo>
                  <a:pt x="799612" y="319990"/>
                </a:lnTo>
                <a:lnTo>
                  <a:pt x="822007" y="318419"/>
                </a:lnTo>
                <a:lnTo>
                  <a:pt x="842124" y="313707"/>
                </a:lnTo>
                <a:lnTo>
                  <a:pt x="860042" y="305854"/>
                </a:lnTo>
                <a:lnTo>
                  <a:pt x="875840" y="294860"/>
                </a:lnTo>
                <a:lnTo>
                  <a:pt x="888697" y="281457"/>
                </a:lnTo>
                <a:lnTo>
                  <a:pt x="799193" y="281457"/>
                </a:lnTo>
                <a:lnTo>
                  <a:pt x="781458" y="279814"/>
                </a:lnTo>
                <a:lnTo>
                  <a:pt x="762859" y="274913"/>
                </a:lnTo>
                <a:lnTo>
                  <a:pt x="743616" y="266850"/>
                </a:lnTo>
                <a:lnTo>
                  <a:pt x="742091" y="266012"/>
                </a:lnTo>
                <a:lnTo>
                  <a:pt x="723384" y="255489"/>
                </a:lnTo>
                <a:close/>
              </a:path>
              <a:path w="906144" h="320039">
                <a:moveTo>
                  <a:pt x="885627" y="38532"/>
                </a:moveTo>
                <a:lnTo>
                  <a:pt x="800868" y="38532"/>
                </a:lnTo>
                <a:lnTo>
                  <a:pt x="822759" y="41883"/>
                </a:lnTo>
                <a:lnTo>
                  <a:pt x="840291" y="51516"/>
                </a:lnTo>
                <a:lnTo>
                  <a:pt x="851934" y="66804"/>
                </a:lnTo>
                <a:lnTo>
                  <a:pt x="856155" y="87117"/>
                </a:lnTo>
                <a:lnTo>
                  <a:pt x="851829" y="107516"/>
                </a:lnTo>
                <a:lnTo>
                  <a:pt x="839768" y="123399"/>
                </a:lnTo>
                <a:lnTo>
                  <a:pt x="821346" y="133706"/>
                </a:lnTo>
                <a:lnTo>
                  <a:pt x="797937" y="137378"/>
                </a:lnTo>
                <a:lnTo>
                  <a:pt x="760241" y="137378"/>
                </a:lnTo>
                <a:lnTo>
                  <a:pt x="760241" y="174654"/>
                </a:lnTo>
                <a:lnTo>
                  <a:pt x="798355" y="174654"/>
                </a:lnTo>
                <a:lnTo>
                  <a:pt x="824029" y="178620"/>
                </a:lnTo>
                <a:lnTo>
                  <a:pt x="844166" y="189732"/>
                </a:lnTo>
                <a:lnTo>
                  <a:pt x="857313" y="206813"/>
                </a:lnTo>
                <a:lnTo>
                  <a:pt x="862018" y="228684"/>
                </a:lnTo>
                <a:lnTo>
                  <a:pt x="857621" y="250182"/>
                </a:lnTo>
                <a:lnTo>
                  <a:pt x="845056" y="266850"/>
                </a:lnTo>
                <a:lnTo>
                  <a:pt x="825266" y="277628"/>
                </a:lnTo>
                <a:lnTo>
                  <a:pt x="799193" y="281457"/>
                </a:lnTo>
                <a:lnTo>
                  <a:pt x="888732" y="281457"/>
                </a:lnTo>
                <a:lnTo>
                  <a:pt x="898091" y="266012"/>
                </a:lnTo>
                <a:lnTo>
                  <a:pt x="903699" y="248860"/>
                </a:lnTo>
                <a:lnTo>
                  <a:pt x="905577" y="229940"/>
                </a:lnTo>
                <a:lnTo>
                  <a:pt x="901396" y="203547"/>
                </a:lnTo>
                <a:lnTo>
                  <a:pt x="889400" y="181198"/>
                </a:lnTo>
                <a:lnTo>
                  <a:pt x="870415" y="164268"/>
                </a:lnTo>
                <a:lnTo>
                  <a:pt x="845265" y="154131"/>
                </a:lnTo>
                <a:lnTo>
                  <a:pt x="845265" y="152456"/>
                </a:lnTo>
                <a:lnTo>
                  <a:pt x="867071" y="141867"/>
                </a:lnTo>
                <a:lnTo>
                  <a:pt x="884007" y="125860"/>
                </a:lnTo>
                <a:lnTo>
                  <a:pt x="894976" y="105454"/>
                </a:lnTo>
                <a:lnTo>
                  <a:pt x="898876" y="81672"/>
                </a:lnTo>
                <a:lnTo>
                  <a:pt x="897402" y="66804"/>
                </a:lnTo>
                <a:lnTo>
                  <a:pt x="897298" y="65757"/>
                </a:lnTo>
                <a:lnTo>
                  <a:pt x="897227" y="65037"/>
                </a:lnTo>
                <a:lnTo>
                  <a:pt x="892279" y="49736"/>
                </a:lnTo>
                <a:lnTo>
                  <a:pt x="885627" y="38532"/>
                </a:lnTo>
                <a:close/>
              </a:path>
              <a:path w="906144" h="320039">
                <a:moveTo>
                  <a:pt x="804219" y="0"/>
                </a:moveTo>
                <a:lnTo>
                  <a:pt x="778212" y="2571"/>
                </a:lnTo>
                <a:lnTo>
                  <a:pt x="753226" y="9894"/>
                </a:lnTo>
                <a:lnTo>
                  <a:pt x="730596" y="21380"/>
                </a:lnTo>
                <a:lnTo>
                  <a:pt x="711656" y="36438"/>
                </a:lnTo>
                <a:lnTo>
                  <a:pt x="733017" y="65757"/>
                </a:lnTo>
                <a:lnTo>
                  <a:pt x="750451" y="53905"/>
                </a:lnTo>
                <a:lnTo>
                  <a:pt x="767571" y="45391"/>
                </a:lnTo>
                <a:lnTo>
                  <a:pt x="784377" y="40254"/>
                </a:lnTo>
                <a:lnTo>
                  <a:pt x="800868" y="38532"/>
                </a:lnTo>
                <a:lnTo>
                  <a:pt x="885627" y="38532"/>
                </a:lnTo>
                <a:lnTo>
                  <a:pt x="884033" y="35849"/>
                </a:lnTo>
                <a:lnTo>
                  <a:pt x="872489" y="23454"/>
                </a:lnTo>
                <a:lnTo>
                  <a:pt x="858347" y="13252"/>
                </a:lnTo>
                <a:lnTo>
                  <a:pt x="842281" y="5916"/>
                </a:lnTo>
                <a:lnTo>
                  <a:pt x="824251" y="1485"/>
                </a:lnTo>
                <a:lnTo>
                  <a:pt x="804219" y="0"/>
                </a:lnTo>
                <a:close/>
              </a:path>
            </a:pathLst>
          </a:custGeom>
          <a:solidFill>
            <a:srgbClr val="000000"/>
          </a:solidFill>
        </p:spPr>
        <p:txBody>
          <a:bodyPr wrap="square" lIns="0" tIns="0" rIns="0" bIns="0" rtlCol="0"/>
          <a:lstStyle/>
          <a:p>
            <a:endParaRPr sz="641"/>
          </a:p>
        </p:txBody>
      </p:sp>
      <p:pic>
        <p:nvPicPr>
          <p:cNvPr id="13" name="object 13"/>
          <p:cNvPicPr/>
          <p:nvPr/>
        </p:nvPicPr>
        <p:blipFill>
          <a:blip r:embed="rId3" cstate="print"/>
          <a:stretch>
            <a:fillRect/>
          </a:stretch>
        </p:blipFill>
        <p:spPr>
          <a:xfrm>
            <a:off x="3922060" y="3771873"/>
            <a:ext cx="109720" cy="875408"/>
          </a:xfrm>
          <a:prstGeom prst="rect">
            <a:avLst/>
          </a:prstGeom>
        </p:spPr>
      </p:pic>
      <p:pic>
        <p:nvPicPr>
          <p:cNvPr id="14" name="object 14"/>
          <p:cNvPicPr/>
          <p:nvPr/>
        </p:nvPicPr>
        <p:blipFill>
          <a:blip r:embed="rId4" cstate="print"/>
          <a:stretch>
            <a:fillRect/>
          </a:stretch>
        </p:blipFill>
        <p:spPr>
          <a:xfrm>
            <a:off x="2941054" y="2581332"/>
            <a:ext cx="109720" cy="962644"/>
          </a:xfrm>
          <a:prstGeom prst="rect">
            <a:avLst/>
          </a:prstGeom>
        </p:spPr>
      </p:pic>
      <p:sp>
        <p:nvSpPr>
          <p:cNvPr id="15" name="object 15"/>
          <p:cNvSpPr/>
          <p:nvPr/>
        </p:nvSpPr>
        <p:spPr>
          <a:xfrm>
            <a:off x="2941625" y="3582306"/>
            <a:ext cx="110032" cy="422801"/>
          </a:xfrm>
          <a:custGeom>
            <a:avLst/>
            <a:gdLst/>
            <a:ahLst/>
            <a:cxnLst/>
            <a:rect l="l" t="t" r="r" b="b"/>
            <a:pathLst>
              <a:path w="241934" h="929640">
                <a:moveTo>
                  <a:pt x="239992" y="119996"/>
                </a:moveTo>
                <a:lnTo>
                  <a:pt x="231079" y="74055"/>
                </a:lnTo>
                <a:lnTo>
                  <a:pt x="204496" y="35182"/>
                </a:lnTo>
                <a:lnTo>
                  <a:pt x="165230" y="8756"/>
                </a:lnTo>
                <a:lnTo>
                  <a:pt x="119682" y="112"/>
                </a:lnTo>
                <a:lnTo>
                  <a:pt x="118425" y="0"/>
                </a:lnTo>
                <a:lnTo>
                  <a:pt x="95828" y="2002"/>
                </a:lnTo>
                <a:lnTo>
                  <a:pt x="94449" y="2125"/>
                </a:lnTo>
                <a:lnTo>
                  <a:pt x="52385" y="19215"/>
                </a:lnTo>
                <a:lnTo>
                  <a:pt x="19215" y="52439"/>
                </a:lnTo>
                <a:lnTo>
                  <a:pt x="2125" y="94846"/>
                </a:lnTo>
                <a:lnTo>
                  <a:pt x="0" y="119053"/>
                </a:lnTo>
                <a:lnTo>
                  <a:pt x="2125" y="142719"/>
                </a:lnTo>
                <a:lnTo>
                  <a:pt x="2125" y="143135"/>
                </a:lnTo>
                <a:lnTo>
                  <a:pt x="8717" y="165701"/>
                </a:lnTo>
                <a:lnTo>
                  <a:pt x="19613" y="186198"/>
                </a:lnTo>
                <a:lnTo>
                  <a:pt x="30470" y="199444"/>
                </a:lnTo>
                <a:lnTo>
                  <a:pt x="30470" y="119996"/>
                </a:lnTo>
                <a:lnTo>
                  <a:pt x="32060" y="102149"/>
                </a:lnTo>
                <a:lnTo>
                  <a:pt x="55914" y="57799"/>
                </a:lnTo>
                <a:lnTo>
                  <a:pt x="84460" y="39113"/>
                </a:lnTo>
                <a:lnTo>
                  <a:pt x="84696" y="38990"/>
                </a:lnTo>
                <a:lnTo>
                  <a:pt x="101104" y="34304"/>
                </a:lnTo>
                <a:lnTo>
                  <a:pt x="101281" y="34254"/>
                </a:lnTo>
                <a:lnTo>
                  <a:pt x="118425" y="32751"/>
                </a:lnTo>
                <a:lnTo>
                  <a:pt x="119682" y="32696"/>
                </a:lnTo>
                <a:lnTo>
                  <a:pt x="137636" y="34259"/>
                </a:lnTo>
                <a:lnTo>
                  <a:pt x="183135" y="58113"/>
                </a:lnTo>
                <a:lnTo>
                  <a:pt x="207564" y="102508"/>
                </a:lnTo>
                <a:lnTo>
                  <a:pt x="209208" y="119996"/>
                </a:lnTo>
                <a:lnTo>
                  <a:pt x="209208" y="199165"/>
                </a:lnTo>
                <a:lnTo>
                  <a:pt x="219981" y="186257"/>
                </a:lnTo>
                <a:lnTo>
                  <a:pt x="231079" y="165937"/>
                </a:lnTo>
                <a:lnTo>
                  <a:pt x="237759" y="143850"/>
                </a:lnTo>
                <a:lnTo>
                  <a:pt x="239992" y="119996"/>
                </a:lnTo>
                <a:close/>
              </a:path>
              <a:path w="241934" h="929640">
                <a:moveTo>
                  <a:pt x="209208" y="199165"/>
                </a:moveTo>
                <a:lnTo>
                  <a:pt x="209208" y="119996"/>
                </a:lnTo>
                <a:lnTo>
                  <a:pt x="207564" y="138209"/>
                </a:lnTo>
                <a:lnTo>
                  <a:pt x="207564" y="137831"/>
                </a:lnTo>
                <a:lnTo>
                  <a:pt x="183449" y="182193"/>
                </a:lnTo>
                <a:lnTo>
                  <a:pt x="137636" y="206051"/>
                </a:lnTo>
                <a:lnTo>
                  <a:pt x="119682" y="207610"/>
                </a:lnTo>
                <a:lnTo>
                  <a:pt x="118425" y="207555"/>
                </a:lnTo>
                <a:lnTo>
                  <a:pt x="101281" y="206062"/>
                </a:lnTo>
                <a:lnTo>
                  <a:pt x="101104" y="206047"/>
                </a:lnTo>
                <a:lnTo>
                  <a:pt x="84696" y="201344"/>
                </a:lnTo>
                <a:lnTo>
                  <a:pt x="84460" y="201276"/>
                </a:lnTo>
                <a:lnTo>
                  <a:pt x="44782" y="168941"/>
                </a:lnTo>
                <a:lnTo>
                  <a:pt x="30470" y="119996"/>
                </a:lnTo>
                <a:lnTo>
                  <a:pt x="30470" y="199444"/>
                </a:lnTo>
                <a:lnTo>
                  <a:pt x="73741" y="231393"/>
                </a:lnTo>
                <a:lnTo>
                  <a:pt x="118425" y="240189"/>
                </a:lnTo>
                <a:lnTo>
                  <a:pt x="119682" y="240306"/>
                </a:lnTo>
                <a:lnTo>
                  <a:pt x="142741" y="238147"/>
                </a:lnTo>
                <a:lnTo>
                  <a:pt x="143536" y="238073"/>
                </a:lnTo>
                <a:lnTo>
                  <a:pt x="165230" y="231512"/>
                </a:lnTo>
                <a:lnTo>
                  <a:pt x="165623" y="231393"/>
                </a:lnTo>
                <a:lnTo>
                  <a:pt x="185835" y="220354"/>
                </a:lnTo>
                <a:lnTo>
                  <a:pt x="204496" y="204810"/>
                </a:lnTo>
                <a:lnTo>
                  <a:pt x="209208" y="199165"/>
                </a:lnTo>
                <a:close/>
              </a:path>
              <a:path w="241934" h="929640">
                <a:moveTo>
                  <a:pt x="172023" y="297938"/>
                </a:moveTo>
                <a:lnTo>
                  <a:pt x="172023" y="268411"/>
                </a:lnTo>
                <a:lnTo>
                  <a:pt x="3769" y="268411"/>
                </a:lnTo>
                <a:lnTo>
                  <a:pt x="3769" y="298567"/>
                </a:lnTo>
                <a:lnTo>
                  <a:pt x="97379" y="298591"/>
                </a:lnTo>
                <a:lnTo>
                  <a:pt x="107848" y="299387"/>
                </a:lnTo>
                <a:lnTo>
                  <a:pt x="145008" y="326485"/>
                </a:lnTo>
                <a:lnTo>
                  <a:pt x="148179" y="340657"/>
                </a:lnTo>
                <a:lnTo>
                  <a:pt x="148179" y="297938"/>
                </a:lnTo>
                <a:lnTo>
                  <a:pt x="172023" y="297938"/>
                </a:lnTo>
                <a:close/>
              </a:path>
              <a:path w="241934" h="929640">
                <a:moveTo>
                  <a:pt x="148581" y="406866"/>
                </a:moveTo>
                <a:lnTo>
                  <a:pt x="148581" y="345057"/>
                </a:lnTo>
                <a:lnTo>
                  <a:pt x="145175" y="362516"/>
                </a:lnTo>
                <a:lnTo>
                  <a:pt x="135231" y="376117"/>
                </a:lnTo>
                <a:lnTo>
                  <a:pt x="119161" y="384947"/>
                </a:lnTo>
                <a:lnTo>
                  <a:pt x="97379" y="388093"/>
                </a:lnTo>
                <a:lnTo>
                  <a:pt x="3769" y="388093"/>
                </a:lnTo>
                <a:lnTo>
                  <a:pt x="3769" y="417935"/>
                </a:lnTo>
                <a:lnTo>
                  <a:pt x="105860" y="417935"/>
                </a:lnTo>
                <a:lnTo>
                  <a:pt x="122008" y="416752"/>
                </a:lnTo>
                <a:lnTo>
                  <a:pt x="136095" y="413184"/>
                </a:lnTo>
                <a:lnTo>
                  <a:pt x="148179" y="407201"/>
                </a:lnTo>
                <a:lnTo>
                  <a:pt x="148581" y="406866"/>
                </a:lnTo>
                <a:close/>
              </a:path>
              <a:path w="241934" h="929640">
                <a:moveTo>
                  <a:pt x="176539" y="351340"/>
                </a:moveTo>
                <a:lnTo>
                  <a:pt x="174772" y="334029"/>
                </a:lnTo>
                <a:lnTo>
                  <a:pt x="169471" y="319338"/>
                </a:lnTo>
                <a:lnTo>
                  <a:pt x="160636" y="307299"/>
                </a:lnTo>
                <a:lnTo>
                  <a:pt x="148179" y="297872"/>
                </a:lnTo>
                <a:lnTo>
                  <a:pt x="148179" y="340657"/>
                </a:lnTo>
                <a:lnTo>
                  <a:pt x="148581" y="345057"/>
                </a:lnTo>
                <a:lnTo>
                  <a:pt x="148581" y="406866"/>
                </a:lnTo>
                <a:lnTo>
                  <a:pt x="158319" y="398773"/>
                </a:lnTo>
                <a:lnTo>
                  <a:pt x="166334" y="388579"/>
                </a:lnTo>
                <a:lnTo>
                  <a:pt x="172023" y="377295"/>
                </a:lnTo>
                <a:lnTo>
                  <a:pt x="175415" y="364892"/>
                </a:lnTo>
                <a:lnTo>
                  <a:pt x="176539" y="351340"/>
                </a:lnTo>
                <a:close/>
              </a:path>
              <a:path w="241934" h="929640">
                <a:moveTo>
                  <a:pt x="241563" y="483325"/>
                </a:moveTo>
                <a:lnTo>
                  <a:pt x="241563" y="453169"/>
                </a:lnTo>
                <a:lnTo>
                  <a:pt x="3769" y="453169"/>
                </a:lnTo>
                <a:lnTo>
                  <a:pt x="3769" y="483325"/>
                </a:lnTo>
                <a:lnTo>
                  <a:pt x="241563" y="483325"/>
                </a:lnTo>
                <a:close/>
              </a:path>
              <a:path w="241934" h="929640">
                <a:moveTo>
                  <a:pt x="238736" y="536449"/>
                </a:moveTo>
                <a:lnTo>
                  <a:pt x="237082" y="527219"/>
                </a:lnTo>
                <a:lnTo>
                  <a:pt x="237082" y="527571"/>
                </a:lnTo>
                <a:lnTo>
                  <a:pt x="232807" y="520743"/>
                </a:lnTo>
                <a:lnTo>
                  <a:pt x="226146" y="516129"/>
                </a:lnTo>
                <a:lnTo>
                  <a:pt x="217689" y="514460"/>
                </a:lnTo>
                <a:lnTo>
                  <a:pt x="209002" y="516129"/>
                </a:lnTo>
                <a:lnTo>
                  <a:pt x="202140" y="520743"/>
                </a:lnTo>
                <a:lnTo>
                  <a:pt x="197634" y="527712"/>
                </a:lnTo>
                <a:lnTo>
                  <a:pt x="196014" y="536449"/>
                </a:lnTo>
                <a:lnTo>
                  <a:pt x="197634" y="544690"/>
                </a:lnTo>
                <a:lnTo>
                  <a:pt x="202140" y="551488"/>
                </a:lnTo>
                <a:lnTo>
                  <a:pt x="209002" y="556106"/>
                </a:lnTo>
                <a:lnTo>
                  <a:pt x="217689" y="557810"/>
                </a:lnTo>
                <a:lnTo>
                  <a:pt x="225881" y="556106"/>
                </a:lnTo>
                <a:lnTo>
                  <a:pt x="232571" y="551488"/>
                </a:lnTo>
                <a:lnTo>
                  <a:pt x="237082" y="544690"/>
                </a:lnTo>
                <a:lnTo>
                  <a:pt x="238736" y="536449"/>
                </a:lnTo>
                <a:close/>
              </a:path>
              <a:path w="241934" h="929640">
                <a:moveTo>
                  <a:pt x="172141" y="550899"/>
                </a:moveTo>
                <a:lnTo>
                  <a:pt x="172141" y="520743"/>
                </a:lnTo>
                <a:lnTo>
                  <a:pt x="3769" y="520743"/>
                </a:lnTo>
                <a:lnTo>
                  <a:pt x="3769" y="550899"/>
                </a:lnTo>
                <a:lnTo>
                  <a:pt x="172141" y="550899"/>
                </a:lnTo>
                <a:close/>
              </a:path>
              <a:path w="241934" h="929640">
                <a:moveTo>
                  <a:pt x="172023" y="617845"/>
                </a:moveTo>
                <a:lnTo>
                  <a:pt x="172023" y="588317"/>
                </a:lnTo>
                <a:lnTo>
                  <a:pt x="3769" y="588317"/>
                </a:lnTo>
                <a:lnTo>
                  <a:pt x="3769" y="618473"/>
                </a:lnTo>
                <a:lnTo>
                  <a:pt x="97379" y="618497"/>
                </a:lnTo>
                <a:lnTo>
                  <a:pt x="107848" y="619293"/>
                </a:lnTo>
                <a:lnTo>
                  <a:pt x="145008" y="646391"/>
                </a:lnTo>
                <a:lnTo>
                  <a:pt x="148179" y="660563"/>
                </a:lnTo>
                <a:lnTo>
                  <a:pt x="148179" y="617845"/>
                </a:lnTo>
                <a:lnTo>
                  <a:pt x="172023" y="617845"/>
                </a:lnTo>
                <a:close/>
              </a:path>
              <a:path w="241934" h="929640">
                <a:moveTo>
                  <a:pt x="148581" y="726772"/>
                </a:moveTo>
                <a:lnTo>
                  <a:pt x="148581" y="664964"/>
                </a:lnTo>
                <a:lnTo>
                  <a:pt x="145175" y="682422"/>
                </a:lnTo>
                <a:lnTo>
                  <a:pt x="135231" y="696023"/>
                </a:lnTo>
                <a:lnTo>
                  <a:pt x="119161" y="704853"/>
                </a:lnTo>
                <a:lnTo>
                  <a:pt x="97379" y="707999"/>
                </a:lnTo>
                <a:lnTo>
                  <a:pt x="3769" y="707999"/>
                </a:lnTo>
                <a:lnTo>
                  <a:pt x="3769" y="737841"/>
                </a:lnTo>
                <a:lnTo>
                  <a:pt x="105860" y="737841"/>
                </a:lnTo>
                <a:lnTo>
                  <a:pt x="122008" y="736658"/>
                </a:lnTo>
                <a:lnTo>
                  <a:pt x="136095" y="733090"/>
                </a:lnTo>
                <a:lnTo>
                  <a:pt x="148179" y="727107"/>
                </a:lnTo>
                <a:lnTo>
                  <a:pt x="148581" y="726772"/>
                </a:lnTo>
                <a:close/>
              </a:path>
              <a:path w="241934" h="929640">
                <a:moveTo>
                  <a:pt x="176539" y="671246"/>
                </a:moveTo>
                <a:lnTo>
                  <a:pt x="174772" y="653935"/>
                </a:lnTo>
                <a:lnTo>
                  <a:pt x="169471" y="639244"/>
                </a:lnTo>
                <a:lnTo>
                  <a:pt x="160636" y="627205"/>
                </a:lnTo>
                <a:lnTo>
                  <a:pt x="148179" y="617778"/>
                </a:lnTo>
                <a:lnTo>
                  <a:pt x="148179" y="660563"/>
                </a:lnTo>
                <a:lnTo>
                  <a:pt x="148581" y="664964"/>
                </a:lnTo>
                <a:lnTo>
                  <a:pt x="148581" y="726772"/>
                </a:lnTo>
                <a:lnTo>
                  <a:pt x="158319" y="718679"/>
                </a:lnTo>
                <a:lnTo>
                  <a:pt x="166334" y="708485"/>
                </a:lnTo>
                <a:lnTo>
                  <a:pt x="172023" y="697201"/>
                </a:lnTo>
                <a:lnTo>
                  <a:pt x="175415" y="684798"/>
                </a:lnTo>
                <a:lnTo>
                  <a:pt x="176539" y="671246"/>
                </a:lnTo>
                <a:close/>
              </a:path>
              <a:path w="241934" h="929640">
                <a:moveTo>
                  <a:pt x="176225" y="848151"/>
                </a:moveTo>
                <a:lnTo>
                  <a:pt x="162310" y="799427"/>
                </a:lnTo>
                <a:lnTo>
                  <a:pt x="123294" y="768913"/>
                </a:lnTo>
                <a:lnTo>
                  <a:pt x="88583" y="763023"/>
                </a:lnTo>
                <a:lnTo>
                  <a:pt x="56321" y="768137"/>
                </a:lnTo>
                <a:lnTo>
                  <a:pt x="27918" y="784148"/>
                </a:lnTo>
                <a:lnTo>
                  <a:pt x="7701" y="812056"/>
                </a:lnTo>
                <a:lnTo>
                  <a:pt x="0" y="852863"/>
                </a:lnTo>
                <a:lnTo>
                  <a:pt x="1870" y="873605"/>
                </a:lnTo>
                <a:lnTo>
                  <a:pt x="6950" y="893228"/>
                </a:lnTo>
                <a:lnTo>
                  <a:pt x="14444" y="910731"/>
                </a:lnTo>
                <a:lnTo>
                  <a:pt x="23559" y="925112"/>
                </a:lnTo>
                <a:lnTo>
                  <a:pt x="27643" y="922818"/>
                </a:lnTo>
                <a:lnTo>
                  <a:pt x="27643" y="853491"/>
                </a:lnTo>
                <a:lnTo>
                  <a:pt x="31132" y="830128"/>
                </a:lnTo>
                <a:lnTo>
                  <a:pt x="40954" y="812655"/>
                </a:lnTo>
                <a:lnTo>
                  <a:pt x="56135" y="800836"/>
                </a:lnTo>
                <a:lnTo>
                  <a:pt x="75704" y="794435"/>
                </a:lnTo>
                <a:lnTo>
                  <a:pt x="75704" y="928567"/>
                </a:lnTo>
                <a:lnTo>
                  <a:pt x="83871" y="929196"/>
                </a:lnTo>
                <a:lnTo>
                  <a:pt x="88583" y="929490"/>
                </a:lnTo>
                <a:lnTo>
                  <a:pt x="91096" y="929510"/>
                </a:lnTo>
                <a:lnTo>
                  <a:pt x="101777" y="928693"/>
                </a:lnTo>
                <a:lnTo>
                  <a:pt x="101777" y="794435"/>
                </a:lnTo>
                <a:lnTo>
                  <a:pt x="121031" y="801061"/>
                </a:lnTo>
                <a:lnTo>
                  <a:pt x="136134" y="812812"/>
                </a:lnTo>
                <a:lnTo>
                  <a:pt x="145995" y="828803"/>
                </a:lnTo>
                <a:lnTo>
                  <a:pt x="149524" y="848151"/>
                </a:lnTo>
                <a:lnTo>
                  <a:pt x="149524" y="909606"/>
                </a:lnTo>
                <a:lnTo>
                  <a:pt x="153293" y="906579"/>
                </a:lnTo>
                <a:lnTo>
                  <a:pt x="163370" y="894445"/>
                </a:lnTo>
                <a:lnTo>
                  <a:pt x="170531" y="880663"/>
                </a:lnTo>
                <a:lnTo>
                  <a:pt x="174688" y="865657"/>
                </a:lnTo>
                <a:lnTo>
                  <a:pt x="174688" y="866650"/>
                </a:lnTo>
                <a:lnTo>
                  <a:pt x="176225" y="848151"/>
                </a:lnTo>
                <a:close/>
              </a:path>
              <a:path w="241934" h="929640">
                <a:moveTo>
                  <a:pt x="46490" y="912233"/>
                </a:moveTo>
                <a:lnTo>
                  <a:pt x="38775" y="899388"/>
                </a:lnTo>
                <a:lnTo>
                  <a:pt x="32826" y="884629"/>
                </a:lnTo>
                <a:lnTo>
                  <a:pt x="28997" y="868986"/>
                </a:lnTo>
                <a:lnTo>
                  <a:pt x="27643" y="853491"/>
                </a:lnTo>
                <a:lnTo>
                  <a:pt x="27643" y="922818"/>
                </a:lnTo>
                <a:lnTo>
                  <a:pt x="46490" y="912233"/>
                </a:lnTo>
                <a:close/>
              </a:path>
              <a:path w="241934" h="929640">
                <a:moveTo>
                  <a:pt x="149524" y="909606"/>
                </a:moveTo>
                <a:lnTo>
                  <a:pt x="149524" y="848151"/>
                </a:lnTo>
                <a:lnTo>
                  <a:pt x="146171" y="867445"/>
                </a:lnTo>
                <a:lnTo>
                  <a:pt x="136605" y="883058"/>
                </a:lnTo>
                <a:lnTo>
                  <a:pt x="121562" y="893783"/>
                </a:lnTo>
                <a:lnTo>
                  <a:pt x="101777" y="898411"/>
                </a:lnTo>
                <a:lnTo>
                  <a:pt x="101777" y="928693"/>
                </a:lnTo>
                <a:lnTo>
                  <a:pt x="109649" y="928091"/>
                </a:lnTo>
                <a:lnTo>
                  <a:pt x="126200" y="923816"/>
                </a:lnTo>
                <a:lnTo>
                  <a:pt x="140748" y="916655"/>
                </a:lnTo>
                <a:lnTo>
                  <a:pt x="149524" y="909606"/>
                </a:lnTo>
                <a:close/>
              </a:path>
            </a:pathLst>
          </a:custGeom>
          <a:solidFill>
            <a:srgbClr val="73C9E4"/>
          </a:solidFill>
        </p:spPr>
        <p:txBody>
          <a:bodyPr wrap="square" lIns="0" tIns="0" rIns="0" bIns="0" rtlCol="0"/>
          <a:lstStyle/>
          <a:p>
            <a:endParaRPr sz="641"/>
          </a:p>
        </p:txBody>
      </p:sp>
      <p:pic>
        <p:nvPicPr>
          <p:cNvPr id="16" name="object 16"/>
          <p:cNvPicPr/>
          <p:nvPr/>
        </p:nvPicPr>
        <p:blipFill>
          <a:blip r:embed="rId5" cstate="print"/>
          <a:stretch>
            <a:fillRect/>
          </a:stretch>
        </p:blipFill>
        <p:spPr>
          <a:xfrm>
            <a:off x="4931639" y="3310276"/>
            <a:ext cx="109720" cy="959539"/>
          </a:xfrm>
          <a:prstGeom prst="rect">
            <a:avLst/>
          </a:prstGeom>
        </p:spPr>
      </p:pic>
      <p:pic>
        <p:nvPicPr>
          <p:cNvPr id="17" name="object 17"/>
          <p:cNvPicPr/>
          <p:nvPr/>
        </p:nvPicPr>
        <p:blipFill>
          <a:blip r:embed="rId6" cstate="print"/>
          <a:stretch>
            <a:fillRect/>
          </a:stretch>
        </p:blipFill>
        <p:spPr>
          <a:xfrm>
            <a:off x="959992" y="3519812"/>
            <a:ext cx="109720" cy="941681"/>
          </a:xfrm>
          <a:prstGeom prst="rect">
            <a:avLst/>
          </a:prstGeom>
        </p:spPr>
      </p:pic>
      <p:pic>
        <p:nvPicPr>
          <p:cNvPr id="18" name="object 18"/>
          <p:cNvPicPr/>
          <p:nvPr/>
        </p:nvPicPr>
        <p:blipFill>
          <a:blip r:embed="rId7" cstate="print"/>
          <a:stretch>
            <a:fillRect/>
          </a:stretch>
        </p:blipFill>
        <p:spPr>
          <a:xfrm>
            <a:off x="1845755" y="3319801"/>
            <a:ext cx="109720" cy="944332"/>
          </a:xfrm>
          <a:prstGeom prst="rect">
            <a:avLst/>
          </a:prstGeom>
        </p:spPr>
      </p:pic>
      <p:pic>
        <p:nvPicPr>
          <p:cNvPr id="19" name="object 19"/>
          <p:cNvPicPr/>
          <p:nvPr/>
        </p:nvPicPr>
        <p:blipFill>
          <a:blip r:embed="rId8" cstate="print"/>
          <a:stretch>
            <a:fillRect/>
          </a:stretch>
        </p:blipFill>
        <p:spPr>
          <a:xfrm>
            <a:off x="6965084" y="3291228"/>
            <a:ext cx="109720" cy="959539"/>
          </a:xfrm>
          <a:prstGeom prst="rect">
            <a:avLst/>
          </a:prstGeom>
        </p:spPr>
      </p:pic>
      <p:pic>
        <p:nvPicPr>
          <p:cNvPr id="20" name="object 20"/>
          <p:cNvPicPr/>
          <p:nvPr/>
        </p:nvPicPr>
        <p:blipFill>
          <a:blip r:embed="rId9" cstate="print"/>
          <a:stretch>
            <a:fillRect/>
          </a:stretch>
        </p:blipFill>
        <p:spPr>
          <a:xfrm>
            <a:off x="5779305" y="3081693"/>
            <a:ext cx="109720" cy="917685"/>
          </a:xfrm>
          <a:prstGeom prst="rect">
            <a:avLst/>
          </a:prstGeom>
        </p:spPr>
      </p:pic>
      <p:sp>
        <p:nvSpPr>
          <p:cNvPr id="21" name="object 21"/>
          <p:cNvSpPr/>
          <p:nvPr/>
        </p:nvSpPr>
        <p:spPr>
          <a:xfrm>
            <a:off x="3891010" y="3471619"/>
            <a:ext cx="142955" cy="142955"/>
          </a:xfrm>
          <a:custGeom>
            <a:avLst/>
            <a:gdLst/>
            <a:ahLst/>
            <a:cxnLst/>
            <a:rect l="l" t="t" r="r" b="b"/>
            <a:pathLst>
              <a:path w="314325" h="314325">
                <a:moveTo>
                  <a:pt x="157063" y="0"/>
                </a:moveTo>
                <a:lnTo>
                  <a:pt x="107419" y="8007"/>
                </a:lnTo>
                <a:lnTo>
                  <a:pt x="64303" y="30304"/>
                </a:lnTo>
                <a:lnTo>
                  <a:pt x="30304" y="64303"/>
                </a:lnTo>
                <a:lnTo>
                  <a:pt x="8007" y="107419"/>
                </a:lnTo>
                <a:lnTo>
                  <a:pt x="0" y="157063"/>
                </a:lnTo>
                <a:lnTo>
                  <a:pt x="8007" y="206707"/>
                </a:lnTo>
                <a:lnTo>
                  <a:pt x="30304" y="249822"/>
                </a:lnTo>
                <a:lnTo>
                  <a:pt x="64303" y="283822"/>
                </a:lnTo>
                <a:lnTo>
                  <a:pt x="107419" y="306119"/>
                </a:lnTo>
                <a:lnTo>
                  <a:pt x="157063" y="314126"/>
                </a:lnTo>
                <a:lnTo>
                  <a:pt x="206707" y="306119"/>
                </a:lnTo>
                <a:lnTo>
                  <a:pt x="249822" y="283822"/>
                </a:lnTo>
                <a:lnTo>
                  <a:pt x="283822" y="249822"/>
                </a:lnTo>
                <a:lnTo>
                  <a:pt x="306119" y="206707"/>
                </a:lnTo>
                <a:lnTo>
                  <a:pt x="314126" y="157063"/>
                </a:lnTo>
                <a:lnTo>
                  <a:pt x="306119" y="107419"/>
                </a:lnTo>
                <a:lnTo>
                  <a:pt x="283822" y="64303"/>
                </a:lnTo>
                <a:lnTo>
                  <a:pt x="249822" y="30304"/>
                </a:lnTo>
                <a:lnTo>
                  <a:pt x="206707" y="8007"/>
                </a:lnTo>
                <a:lnTo>
                  <a:pt x="157063" y="0"/>
                </a:lnTo>
                <a:close/>
              </a:path>
            </a:pathLst>
          </a:custGeom>
          <a:solidFill>
            <a:srgbClr val="000000"/>
          </a:solidFill>
        </p:spPr>
        <p:txBody>
          <a:bodyPr wrap="square" lIns="0" tIns="0" rIns="0" bIns="0" rtlCol="0"/>
          <a:lstStyle/>
          <a:p>
            <a:endParaRPr sz="641"/>
          </a:p>
        </p:txBody>
      </p:sp>
      <p:sp>
        <p:nvSpPr>
          <p:cNvPr id="22" name="object 22"/>
          <p:cNvSpPr/>
          <p:nvPr/>
        </p:nvSpPr>
        <p:spPr>
          <a:xfrm>
            <a:off x="4872016" y="3014451"/>
            <a:ext cx="142955" cy="142955"/>
          </a:xfrm>
          <a:custGeom>
            <a:avLst/>
            <a:gdLst/>
            <a:ahLst/>
            <a:cxnLst/>
            <a:rect l="l" t="t" r="r" b="b"/>
            <a:pathLst>
              <a:path w="314325" h="314325">
                <a:moveTo>
                  <a:pt x="157063" y="0"/>
                </a:moveTo>
                <a:lnTo>
                  <a:pt x="107419" y="8007"/>
                </a:lnTo>
                <a:lnTo>
                  <a:pt x="64303" y="30304"/>
                </a:lnTo>
                <a:lnTo>
                  <a:pt x="30304" y="64303"/>
                </a:lnTo>
                <a:lnTo>
                  <a:pt x="8007" y="107419"/>
                </a:lnTo>
                <a:lnTo>
                  <a:pt x="0" y="157063"/>
                </a:lnTo>
                <a:lnTo>
                  <a:pt x="8007" y="206707"/>
                </a:lnTo>
                <a:lnTo>
                  <a:pt x="30304" y="249822"/>
                </a:lnTo>
                <a:lnTo>
                  <a:pt x="64303" y="283822"/>
                </a:lnTo>
                <a:lnTo>
                  <a:pt x="107419" y="306119"/>
                </a:lnTo>
                <a:lnTo>
                  <a:pt x="157063" y="314126"/>
                </a:lnTo>
                <a:lnTo>
                  <a:pt x="206707" y="306119"/>
                </a:lnTo>
                <a:lnTo>
                  <a:pt x="249822" y="283822"/>
                </a:lnTo>
                <a:lnTo>
                  <a:pt x="283822" y="249822"/>
                </a:lnTo>
                <a:lnTo>
                  <a:pt x="306119" y="206707"/>
                </a:lnTo>
                <a:lnTo>
                  <a:pt x="314126" y="157063"/>
                </a:lnTo>
                <a:lnTo>
                  <a:pt x="306119" y="107419"/>
                </a:lnTo>
                <a:lnTo>
                  <a:pt x="283822" y="64303"/>
                </a:lnTo>
                <a:lnTo>
                  <a:pt x="249822" y="30304"/>
                </a:lnTo>
                <a:lnTo>
                  <a:pt x="206707" y="8007"/>
                </a:lnTo>
                <a:lnTo>
                  <a:pt x="157063" y="0"/>
                </a:lnTo>
                <a:close/>
              </a:path>
            </a:pathLst>
          </a:custGeom>
          <a:solidFill>
            <a:srgbClr val="000000"/>
          </a:solidFill>
        </p:spPr>
        <p:txBody>
          <a:bodyPr wrap="square" lIns="0" tIns="0" rIns="0" bIns="0" rtlCol="0"/>
          <a:lstStyle/>
          <a:p>
            <a:endParaRPr sz="641"/>
          </a:p>
        </p:txBody>
      </p:sp>
      <p:sp>
        <p:nvSpPr>
          <p:cNvPr id="23" name="object 23"/>
          <p:cNvSpPr/>
          <p:nvPr/>
        </p:nvSpPr>
        <p:spPr>
          <a:xfrm>
            <a:off x="5748255" y="2795391"/>
            <a:ext cx="142955" cy="142955"/>
          </a:xfrm>
          <a:custGeom>
            <a:avLst/>
            <a:gdLst/>
            <a:ahLst/>
            <a:cxnLst/>
            <a:rect l="l" t="t" r="r" b="b"/>
            <a:pathLst>
              <a:path w="314325" h="314325">
                <a:moveTo>
                  <a:pt x="157063" y="0"/>
                </a:moveTo>
                <a:lnTo>
                  <a:pt x="107419" y="8007"/>
                </a:lnTo>
                <a:lnTo>
                  <a:pt x="64303" y="30304"/>
                </a:lnTo>
                <a:lnTo>
                  <a:pt x="30304" y="64303"/>
                </a:lnTo>
                <a:lnTo>
                  <a:pt x="8007" y="107419"/>
                </a:lnTo>
                <a:lnTo>
                  <a:pt x="0" y="157063"/>
                </a:lnTo>
                <a:lnTo>
                  <a:pt x="8007" y="206707"/>
                </a:lnTo>
                <a:lnTo>
                  <a:pt x="30304" y="249822"/>
                </a:lnTo>
                <a:lnTo>
                  <a:pt x="64303" y="283822"/>
                </a:lnTo>
                <a:lnTo>
                  <a:pt x="107419" y="306119"/>
                </a:lnTo>
                <a:lnTo>
                  <a:pt x="157063" y="314126"/>
                </a:lnTo>
                <a:lnTo>
                  <a:pt x="206707" y="306119"/>
                </a:lnTo>
                <a:lnTo>
                  <a:pt x="249822" y="283822"/>
                </a:lnTo>
                <a:lnTo>
                  <a:pt x="283822" y="249822"/>
                </a:lnTo>
                <a:lnTo>
                  <a:pt x="306119" y="206707"/>
                </a:lnTo>
                <a:lnTo>
                  <a:pt x="314126" y="157063"/>
                </a:lnTo>
                <a:lnTo>
                  <a:pt x="306119" y="107419"/>
                </a:lnTo>
                <a:lnTo>
                  <a:pt x="283822" y="64303"/>
                </a:lnTo>
                <a:lnTo>
                  <a:pt x="249822" y="30304"/>
                </a:lnTo>
                <a:lnTo>
                  <a:pt x="206707" y="8007"/>
                </a:lnTo>
                <a:lnTo>
                  <a:pt x="157063" y="0"/>
                </a:lnTo>
                <a:close/>
              </a:path>
            </a:pathLst>
          </a:custGeom>
          <a:solidFill>
            <a:srgbClr val="000000"/>
          </a:solidFill>
        </p:spPr>
        <p:txBody>
          <a:bodyPr wrap="square" lIns="0" tIns="0" rIns="0" bIns="0" rtlCol="0"/>
          <a:lstStyle/>
          <a:p>
            <a:endParaRPr sz="641"/>
          </a:p>
        </p:txBody>
      </p:sp>
      <p:sp>
        <p:nvSpPr>
          <p:cNvPr id="24" name="object 24"/>
          <p:cNvSpPr/>
          <p:nvPr/>
        </p:nvSpPr>
        <p:spPr>
          <a:xfrm>
            <a:off x="6934034" y="3014451"/>
            <a:ext cx="142955" cy="142955"/>
          </a:xfrm>
          <a:custGeom>
            <a:avLst/>
            <a:gdLst/>
            <a:ahLst/>
            <a:cxnLst/>
            <a:rect l="l" t="t" r="r" b="b"/>
            <a:pathLst>
              <a:path w="314325" h="314325">
                <a:moveTo>
                  <a:pt x="157063" y="0"/>
                </a:moveTo>
                <a:lnTo>
                  <a:pt x="107419" y="8007"/>
                </a:lnTo>
                <a:lnTo>
                  <a:pt x="64303" y="30304"/>
                </a:lnTo>
                <a:lnTo>
                  <a:pt x="30304" y="64303"/>
                </a:lnTo>
                <a:lnTo>
                  <a:pt x="8007" y="107419"/>
                </a:lnTo>
                <a:lnTo>
                  <a:pt x="0" y="157063"/>
                </a:lnTo>
                <a:lnTo>
                  <a:pt x="8007" y="206707"/>
                </a:lnTo>
                <a:lnTo>
                  <a:pt x="30304" y="249822"/>
                </a:lnTo>
                <a:lnTo>
                  <a:pt x="64303" y="283822"/>
                </a:lnTo>
                <a:lnTo>
                  <a:pt x="107419" y="306119"/>
                </a:lnTo>
                <a:lnTo>
                  <a:pt x="157063" y="314126"/>
                </a:lnTo>
                <a:lnTo>
                  <a:pt x="206707" y="306119"/>
                </a:lnTo>
                <a:lnTo>
                  <a:pt x="249822" y="283822"/>
                </a:lnTo>
                <a:lnTo>
                  <a:pt x="283822" y="249822"/>
                </a:lnTo>
                <a:lnTo>
                  <a:pt x="306119" y="206707"/>
                </a:lnTo>
                <a:lnTo>
                  <a:pt x="314126" y="157063"/>
                </a:lnTo>
                <a:lnTo>
                  <a:pt x="306119" y="107419"/>
                </a:lnTo>
                <a:lnTo>
                  <a:pt x="283822" y="64303"/>
                </a:lnTo>
                <a:lnTo>
                  <a:pt x="249822" y="30304"/>
                </a:lnTo>
                <a:lnTo>
                  <a:pt x="206707" y="8007"/>
                </a:lnTo>
                <a:lnTo>
                  <a:pt x="157063" y="0"/>
                </a:lnTo>
                <a:close/>
              </a:path>
            </a:pathLst>
          </a:custGeom>
          <a:solidFill>
            <a:srgbClr val="000000"/>
          </a:solidFill>
        </p:spPr>
        <p:txBody>
          <a:bodyPr wrap="square" lIns="0" tIns="0" rIns="0" bIns="0" rtlCol="0"/>
          <a:lstStyle/>
          <a:p>
            <a:endParaRPr sz="641"/>
          </a:p>
        </p:txBody>
      </p:sp>
      <p:sp>
        <p:nvSpPr>
          <p:cNvPr id="25" name="object 25"/>
          <p:cNvSpPr/>
          <p:nvPr/>
        </p:nvSpPr>
        <p:spPr>
          <a:xfrm>
            <a:off x="928943" y="3223986"/>
            <a:ext cx="142955" cy="142955"/>
          </a:xfrm>
          <a:custGeom>
            <a:avLst/>
            <a:gdLst/>
            <a:ahLst/>
            <a:cxnLst/>
            <a:rect l="l" t="t" r="r" b="b"/>
            <a:pathLst>
              <a:path w="314325" h="314325">
                <a:moveTo>
                  <a:pt x="157063" y="0"/>
                </a:moveTo>
                <a:lnTo>
                  <a:pt x="107419" y="8007"/>
                </a:lnTo>
                <a:lnTo>
                  <a:pt x="64303" y="30304"/>
                </a:lnTo>
                <a:lnTo>
                  <a:pt x="30304" y="64303"/>
                </a:lnTo>
                <a:lnTo>
                  <a:pt x="8007" y="107419"/>
                </a:lnTo>
                <a:lnTo>
                  <a:pt x="0" y="157063"/>
                </a:lnTo>
                <a:lnTo>
                  <a:pt x="8007" y="206707"/>
                </a:lnTo>
                <a:lnTo>
                  <a:pt x="30304" y="249822"/>
                </a:lnTo>
                <a:lnTo>
                  <a:pt x="64303" y="283822"/>
                </a:lnTo>
                <a:lnTo>
                  <a:pt x="107419" y="306119"/>
                </a:lnTo>
                <a:lnTo>
                  <a:pt x="157063" y="314126"/>
                </a:lnTo>
                <a:lnTo>
                  <a:pt x="206707" y="306119"/>
                </a:lnTo>
                <a:lnTo>
                  <a:pt x="249822" y="283822"/>
                </a:lnTo>
                <a:lnTo>
                  <a:pt x="283822" y="249822"/>
                </a:lnTo>
                <a:lnTo>
                  <a:pt x="306119" y="206707"/>
                </a:lnTo>
                <a:lnTo>
                  <a:pt x="314126" y="157063"/>
                </a:lnTo>
                <a:lnTo>
                  <a:pt x="306119" y="107419"/>
                </a:lnTo>
                <a:lnTo>
                  <a:pt x="283822" y="64303"/>
                </a:lnTo>
                <a:lnTo>
                  <a:pt x="249822" y="30304"/>
                </a:lnTo>
                <a:lnTo>
                  <a:pt x="206707" y="8007"/>
                </a:lnTo>
                <a:lnTo>
                  <a:pt x="157063" y="0"/>
                </a:lnTo>
                <a:close/>
              </a:path>
            </a:pathLst>
          </a:custGeom>
          <a:solidFill>
            <a:srgbClr val="000000"/>
          </a:solidFill>
        </p:spPr>
        <p:txBody>
          <a:bodyPr wrap="square" lIns="0" tIns="0" rIns="0" bIns="0" rtlCol="0"/>
          <a:lstStyle/>
          <a:p>
            <a:endParaRPr sz="641"/>
          </a:p>
        </p:txBody>
      </p:sp>
      <p:sp>
        <p:nvSpPr>
          <p:cNvPr id="26" name="object 26"/>
          <p:cNvSpPr/>
          <p:nvPr/>
        </p:nvSpPr>
        <p:spPr>
          <a:xfrm>
            <a:off x="1819468" y="3009689"/>
            <a:ext cx="142955" cy="142955"/>
          </a:xfrm>
          <a:custGeom>
            <a:avLst/>
            <a:gdLst/>
            <a:ahLst/>
            <a:cxnLst/>
            <a:rect l="l" t="t" r="r" b="b"/>
            <a:pathLst>
              <a:path w="314325" h="314325">
                <a:moveTo>
                  <a:pt x="157063" y="0"/>
                </a:moveTo>
                <a:lnTo>
                  <a:pt x="107419" y="8007"/>
                </a:lnTo>
                <a:lnTo>
                  <a:pt x="64303" y="30304"/>
                </a:lnTo>
                <a:lnTo>
                  <a:pt x="30304" y="64303"/>
                </a:lnTo>
                <a:lnTo>
                  <a:pt x="8007" y="107419"/>
                </a:lnTo>
                <a:lnTo>
                  <a:pt x="0" y="157063"/>
                </a:lnTo>
                <a:lnTo>
                  <a:pt x="8007" y="206707"/>
                </a:lnTo>
                <a:lnTo>
                  <a:pt x="30304" y="249822"/>
                </a:lnTo>
                <a:lnTo>
                  <a:pt x="64303" y="283822"/>
                </a:lnTo>
                <a:lnTo>
                  <a:pt x="107419" y="306119"/>
                </a:lnTo>
                <a:lnTo>
                  <a:pt x="157063" y="314126"/>
                </a:lnTo>
                <a:lnTo>
                  <a:pt x="206707" y="306119"/>
                </a:lnTo>
                <a:lnTo>
                  <a:pt x="249822" y="283822"/>
                </a:lnTo>
                <a:lnTo>
                  <a:pt x="283822" y="249822"/>
                </a:lnTo>
                <a:lnTo>
                  <a:pt x="306119" y="206707"/>
                </a:lnTo>
                <a:lnTo>
                  <a:pt x="314126" y="157063"/>
                </a:lnTo>
                <a:lnTo>
                  <a:pt x="306119" y="107419"/>
                </a:lnTo>
                <a:lnTo>
                  <a:pt x="283822" y="64303"/>
                </a:lnTo>
                <a:lnTo>
                  <a:pt x="249822" y="30304"/>
                </a:lnTo>
                <a:lnTo>
                  <a:pt x="206707" y="8007"/>
                </a:lnTo>
                <a:lnTo>
                  <a:pt x="157063" y="0"/>
                </a:lnTo>
                <a:close/>
              </a:path>
            </a:pathLst>
          </a:custGeom>
          <a:solidFill>
            <a:srgbClr val="000000"/>
          </a:solidFill>
        </p:spPr>
        <p:txBody>
          <a:bodyPr wrap="square" lIns="0" tIns="0" rIns="0" bIns="0" rtlCol="0"/>
          <a:lstStyle/>
          <a:p>
            <a:endParaRPr sz="641"/>
          </a:p>
        </p:txBody>
      </p:sp>
      <p:sp>
        <p:nvSpPr>
          <p:cNvPr id="27" name="object 27"/>
          <p:cNvSpPr/>
          <p:nvPr/>
        </p:nvSpPr>
        <p:spPr>
          <a:xfrm>
            <a:off x="2914766" y="2314413"/>
            <a:ext cx="142955" cy="142955"/>
          </a:xfrm>
          <a:custGeom>
            <a:avLst/>
            <a:gdLst/>
            <a:ahLst/>
            <a:cxnLst/>
            <a:rect l="l" t="t" r="r" b="b"/>
            <a:pathLst>
              <a:path w="314325" h="314325">
                <a:moveTo>
                  <a:pt x="157063" y="0"/>
                </a:moveTo>
                <a:lnTo>
                  <a:pt x="107419" y="8007"/>
                </a:lnTo>
                <a:lnTo>
                  <a:pt x="64303" y="30304"/>
                </a:lnTo>
                <a:lnTo>
                  <a:pt x="30304" y="64303"/>
                </a:lnTo>
                <a:lnTo>
                  <a:pt x="8007" y="107419"/>
                </a:lnTo>
                <a:lnTo>
                  <a:pt x="0" y="157063"/>
                </a:lnTo>
                <a:lnTo>
                  <a:pt x="8007" y="206707"/>
                </a:lnTo>
                <a:lnTo>
                  <a:pt x="30304" y="249822"/>
                </a:lnTo>
                <a:lnTo>
                  <a:pt x="64303" y="283822"/>
                </a:lnTo>
                <a:lnTo>
                  <a:pt x="107419" y="306119"/>
                </a:lnTo>
                <a:lnTo>
                  <a:pt x="157063" y="314126"/>
                </a:lnTo>
                <a:lnTo>
                  <a:pt x="206707" y="306119"/>
                </a:lnTo>
                <a:lnTo>
                  <a:pt x="249822" y="283822"/>
                </a:lnTo>
                <a:lnTo>
                  <a:pt x="283822" y="249822"/>
                </a:lnTo>
                <a:lnTo>
                  <a:pt x="306119" y="206707"/>
                </a:lnTo>
                <a:lnTo>
                  <a:pt x="314126" y="157063"/>
                </a:lnTo>
                <a:lnTo>
                  <a:pt x="306119" y="107419"/>
                </a:lnTo>
                <a:lnTo>
                  <a:pt x="283822" y="64303"/>
                </a:lnTo>
                <a:lnTo>
                  <a:pt x="249822" y="30304"/>
                </a:lnTo>
                <a:lnTo>
                  <a:pt x="206707" y="8007"/>
                </a:lnTo>
                <a:lnTo>
                  <a:pt x="157063" y="0"/>
                </a:lnTo>
                <a:close/>
              </a:path>
            </a:pathLst>
          </a:custGeom>
          <a:solidFill>
            <a:srgbClr val="73C9E4"/>
          </a:solidFill>
        </p:spPr>
        <p:txBody>
          <a:bodyPr wrap="square" lIns="0" tIns="0" rIns="0" bIns="0" rtlCol="0"/>
          <a:lstStyle/>
          <a:p>
            <a:endParaRPr sz="641"/>
          </a:p>
        </p:txBody>
      </p:sp>
      <p:sp>
        <p:nvSpPr>
          <p:cNvPr id="28" name="object 28"/>
          <p:cNvSpPr/>
          <p:nvPr/>
        </p:nvSpPr>
        <p:spPr>
          <a:xfrm>
            <a:off x="503015" y="613557"/>
            <a:ext cx="3668028" cy="291109"/>
          </a:xfrm>
          <a:custGeom>
            <a:avLst/>
            <a:gdLst/>
            <a:ahLst/>
            <a:cxnLst/>
            <a:rect l="l" t="t" r="r" b="b"/>
            <a:pathLst>
              <a:path w="8065134" h="640080">
                <a:moveTo>
                  <a:pt x="337581" y="10889"/>
                </a:moveTo>
                <a:lnTo>
                  <a:pt x="236223" y="10889"/>
                </a:lnTo>
                <a:lnTo>
                  <a:pt x="0" y="629928"/>
                </a:lnTo>
                <a:lnTo>
                  <a:pt x="129838" y="629928"/>
                </a:lnTo>
                <a:lnTo>
                  <a:pt x="177586" y="495901"/>
                </a:lnTo>
                <a:lnTo>
                  <a:pt x="520034" y="495901"/>
                </a:lnTo>
                <a:lnTo>
                  <a:pt x="478439" y="385328"/>
                </a:lnTo>
                <a:lnTo>
                  <a:pt x="212768" y="385328"/>
                </a:lnTo>
                <a:lnTo>
                  <a:pt x="286483" y="179261"/>
                </a:lnTo>
                <a:lnTo>
                  <a:pt x="400920" y="179261"/>
                </a:lnTo>
                <a:lnTo>
                  <a:pt x="337581" y="10889"/>
                </a:lnTo>
                <a:close/>
              </a:path>
              <a:path w="8065134" h="640080">
                <a:moveTo>
                  <a:pt x="520034" y="495901"/>
                </a:moveTo>
                <a:lnTo>
                  <a:pt x="393705" y="495901"/>
                </a:lnTo>
                <a:lnTo>
                  <a:pt x="439777" y="629928"/>
                </a:lnTo>
                <a:lnTo>
                  <a:pt x="570453" y="629928"/>
                </a:lnTo>
                <a:lnTo>
                  <a:pt x="520034" y="495901"/>
                </a:lnTo>
                <a:close/>
              </a:path>
              <a:path w="8065134" h="640080">
                <a:moveTo>
                  <a:pt x="400920" y="179261"/>
                </a:moveTo>
                <a:lnTo>
                  <a:pt x="286483" y="179261"/>
                </a:lnTo>
                <a:lnTo>
                  <a:pt x="358523" y="385328"/>
                </a:lnTo>
                <a:lnTo>
                  <a:pt x="478439" y="385328"/>
                </a:lnTo>
                <a:lnTo>
                  <a:pt x="400920" y="179261"/>
                </a:lnTo>
                <a:close/>
              </a:path>
              <a:path w="8065134" h="640080">
                <a:moveTo>
                  <a:pt x="691320" y="10889"/>
                </a:moveTo>
                <a:lnTo>
                  <a:pt x="612579" y="10889"/>
                </a:lnTo>
                <a:lnTo>
                  <a:pt x="612579" y="629928"/>
                </a:lnTo>
                <a:lnTo>
                  <a:pt x="734879" y="629928"/>
                </a:lnTo>
                <a:lnTo>
                  <a:pt x="734879" y="250463"/>
                </a:lnTo>
                <a:lnTo>
                  <a:pt x="895770" y="250463"/>
                </a:lnTo>
                <a:lnTo>
                  <a:pt x="691320" y="10889"/>
                </a:lnTo>
                <a:close/>
              </a:path>
              <a:path w="8065134" h="640080">
                <a:moveTo>
                  <a:pt x="895770" y="250463"/>
                </a:moveTo>
                <a:lnTo>
                  <a:pt x="734879" y="250463"/>
                </a:lnTo>
                <a:lnTo>
                  <a:pt x="1055707" y="629928"/>
                </a:lnTo>
                <a:lnTo>
                  <a:pt x="1140312" y="629928"/>
                </a:lnTo>
                <a:lnTo>
                  <a:pt x="1140312" y="393705"/>
                </a:lnTo>
                <a:lnTo>
                  <a:pt x="1018012" y="393705"/>
                </a:lnTo>
                <a:lnTo>
                  <a:pt x="895770" y="250463"/>
                </a:lnTo>
                <a:close/>
              </a:path>
              <a:path w="8065134" h="640080">
                <a:moveTo>
                  <a:pt x="1140312" y="10889"/>
                </a:moveTo>
                <a:lnTo>
                  <a:pt x="1018012" y="10889"/>
                </a:lnTo>
                <a:lnTo>
                  <a:pt x="1018012" y="393705"/>
                </a:lnTo>
                <a:lnTo>
                  <a:pt x="1140312" y="393705"/>
                </a:lnTo>
                <a:lnTo>
                  <a:pt x="1140312" y="10889"/>
                </a:lnTo>
                <a:close/>
              </a:path>
              <a:path w="8065134" h="640080">
                <a:moveTo>
                  <a:pt x="1486224" y="10889"/>
                </a:moveTo>
                <a:lnTo>
                  <a:pt x="1244137" y="10889"/>
                </a:lnTo>
                <a:lnTo>
                  <a:pt x="1244137" y="629928"/>
                </a:lnTo>
                <a:lnTo>
                  <a:pt x="1481198" y="629928"/>
                </a:lnTo>
                <a:lnTo>
                  <a:pt x="1535486" y="626611"/>
                </a:lnTo>
                <a:lnTo>
                  <a:pt x="1584788" y="616659"/>
                </a:lnTo>
                <a:lnTo>
                  <a:pt x="1629144" y="600073"/>
                </a:lnTo>
                <a:lnTo>
                  <a:pt x="1668595" y="576853"/>
                </a:lnTo>
                <a:lnTo>
                  <a:pt x="1703181" y="546999"/>
                </a:lnTo>
                <a:lnTo>
                  <a:pt x="1732539" y="511421"/>
                </a:lnTo>
                <a:lnTo>
                  <a:pt x="1732789" y="510979"/>
                </a:lnTo>
                <a:lnTo>
                  <a:pt x="1368112" y="510979"/>
                </a:lnTo>
                <a:lnTo>
                  <a:pt x="1368112" y="129838"/>
                </a:lnTo>
                <a:lnTo>
                  <a:pt x="1733069" y="129838"/>
                </a:lnTo>
                <a:lnTo>
                  <a:pt x="1704856" y="94656"/>
                </a:lnTo>
                <a:lnTo>
                  <a:pt x="1670780" y="64393"/>
                </a:lnTo>
                <a:lnTo>
                  <a:pt x="1631878" y="40925"/>
                </a:lnTo>
                <a:lnTo>
                  <a:pt x="1588152" y="24212"/>
                </a:lnTo>
                <a:lnTo>
                  <a:pt x="1539600" y="14213"/>
                </a:lnTo>
                <a:lnTo>
                  <a:pt x="1486224" y="10889"/>
                </a:lnTo>
                <a:close/>
              </a:path>
              <a:path w="8065134" h="640080">
                <a:moveTo>
                  <a:pt x="2106277" y="10889"/>
                </a:moveTo>
                <a:lnTo>
                  <a:pt x="2004919" y="10889"/>
                </a:lnTo>
                <a:lnTo>
                  <a:pt x="1768696" y="629928"/>
                </a:lnTo>
                <a:lnTo>
                  <a:pt x="1898535" y="629928"/>
                </a:lnTo>
                <a:lnTo>
                  <a:pt x="1946282" y="495901"/>
                </a:lnTo>
                <a:lnTo>
                  <a:pt x="2288731" y="495901"/>
                </a:lnTo>
                <a:lnTo>
                  <a:pt x="2247135" y="385328"/>
                </a:lnTo>
                <a:lnTo>
                  <a:pt x="1981464" y="385328"/>
                </a:lnTo>
                <a:lnTo>
                  <a:pt x="2055179" y="179261"/>
                </a:lnTo>
                <a:lnTo>
                  <a:pt x="2169616" y="179261"/>
                </a:lnTo>
                <a:lnTo>
                  <a:pt x="2106277" y="10889"/>
                </a:lnTo>
                <a:close/>
              </a:path>
              <a:path w="8065134" h="640080">
                <a:moveTo>
                  <a:pt x="2288731" y="495901"/>
                </a:moveTo>
                <a:lnTo>
                  <a:pt x="2162401" y="495901"/>
                </a:lnTo>
                <a:lnTo>
                  <a:pt x="2208473" y="629928"/>
                </a:lnTo>
                <a:lnTo>
                  <a:pt x="2339150" y="629928"/>
                </a:lnTo>
                <a:lnTo>
                  <a:pt x="2288731" y="495901"/>
                </a:lnTo>
                <a:close/>
              </a:path>
              <a:path w="8065134" h="640080">
                <a:moveTo>
                  <a:pt x="1733069" y="129838"/>
                </a:moveTo>
                <a:lnTo>
                  <a:pt x="1487062" y="129838"/>
                </a:lnTo>
                <a:lnTo>
                  <a:pt x="1524927" y="133281"/>
                </a:lnTo>
                <a:lnTo>
                  <a:pt x="1558159" y="143555"/>
                </a:lnTo>
                <a:lnTo>
                  <a:pt x="1611037" y="184287"/>
                </a:lnTo>
                <a:lnTo>
                  <a:pt x="1644230" y="244809"/>
                </a:lnTo>
                <a:lnTo>
                  <a:pt x="1655433" y="319152"/>
                </a:lnTo>
                <a:lnTo>
                  <a:pt x="1652619" y="358876"/>
                </a:lnTo>
                <a:lnTo>
                  <a:pt x="1630343" y="427644"/>
                </a:lnTo>
                <a:lnTo>
                  <a:pt x="1586836" y="480234"/>
                </a:lnTo>
                <a:lnTo>
                  <a:pt x="1524927" y="507536"/>
                </a:lnTo>
                <a:lnTo>
                  <a:pt x="1487062" y="510979"/>
                </a:lnTo>
                <a:lnTo>
                  <a:pt x="1732789" y="510979"/>
                </a:lnTo>
                <a:lnTo>
                  <a:pt x="1755304" y="471059"/>
                </a:lnTo>
                <a:lnTo>
                  <a:pt x="1771515" y="425952"/>
                </a:lnTo>
                <a:lnTo>
                  <a:pt x="1781211" y="376141"/>
                </a:lnTo>
                <a:lnTo>
                  <a:pt x="1784435" y="321665"/>
                </a:lnTo>
                <a:lnTo>
                  <a:pt x="1781225" y="266372"/>
                </a:lnTo>
                <a:lnTo>
                  <a:pt x="1771622" y="216065"/>
                </a:lnTo>
                <a:lnTo>
                  <a:pt x="1755666" y="170703"/>
                </a:lnTo>
                <a:lnTo>
                  <a:pt x="1733397" y="130247"/>
                </a:lnTo>
                <a:lnTo>
                  <a:pt x="1733069" y="129838"/>
                </a:lnTo>
                <a:close/>
              </a:path>
              <a:path w="8065134" h="640080">
                <a:moveTo>
                  <a:pt x="2169616" y="179261"/>
                </a:moveTo>
                <a:lnTo>
                  <a:pt x="2055179" y="179261"/>
                </a:lnTo>
                <a:lnTo>
                  <a:pt x="2127219" y="385328"/>
                </a:lnTo>
                <a:lnTo>
                  <a:pt x="2247135" y="385328"/>
                </a:lnTo>
                <a:lnTo>
                  <a:pt x="2169616" y="179261"/>
                </a:lnTo>
                <a:close/>
              </a:path>
              <a:path w="8065134" h="640080">
                <a:moveTo>
                  <a:pt x="2463367" y="10889"/>
                </a:moveTo>
                <a:lnTo>
                  <a:pt x="2381275" y="10889"/>
                </a:lnTo>
                <a:lnTo>
                  <a:pt x="2381275" y="629928"/>
                </a:lnTo>
                <a:lnTo>
                  <a:pt x="2503575" y="629928"/>
                </a:lnTo>
                <a:lnTo>
                  <a:pt x="2503575" y="278944"/>
                </a:lnTo>
                <a:lnTo>
                  <a:pt x="2648894" y="278944"/>
                </a:lnTo>
                <a:lnTo>
                  <a:pt x="2463367" y="10889"/>
                </a:lnTo>
                <a:close/>
              </a:path>
              <a:path w="8065134" h="640080">
                <a:moveTo>
                  <a:pt x="3030470" y="278944"/>
                </a:moveTo>
                <a:lnTo>
                  <a:pt x="2906495" y="278944"/>
                </a:lnTo>
                <a:lnTo>
                  <a:pt x="2906495" y="629928"/>
                </a:lnTo>
                <a:lnTo>
                  <a:pt x="3030470" y="629928"/>
                </a:lnTo>
                <a:lnTo>
                  <a:pt x="3030470" y="278944"/>
                </a:lnTo>
                <a:close/>
              </a:path>
              <a:path w="8065134" h="640080">
                <a:moveTo>
                  <a:pt x="2648894" y="278944"/>
                </a:moveTo>
                <a:lnTo>
                  <a:pt x="2503575" y="278944"/>
                </a:lnTo>
                <a:lnTo>
                  <a:pt x="2683674" y="537784"/>
                </a:lnTo>
                <a:lnTo>
                  <a:pt x="2726396" y="537784"/>
                </a:lnTo>
                <a:lnTo>
                  <a:pt x="2848793" y="361873"/>
                </a:lnTo>
                <a:lnTo>
                  <a:pt x="2706291" y="361873"/>
                </a:lnTo>
                <a:lnTo>
                  <a:pt x="2648894" y="278944"/>
                </a:lnTo>
                <a:close/>
              </a:path>
              <a:path w="8065134" h="640080">
                <a:moveTo>
                  <a:pt x="3030470" y="10889"/>
                </a:moveTo>
                <a:lnTo>
                  <a:pt x="2946703" y="10889"/>
                </a:lnTo>
                <a:lnTo>
                  <a:pt x="2706291" y="361873"/>
                </a:lnTo>
                <a:lnTo>
                  <a:pt x="2848793" y="361873"/>
                </a:lnTo>
                <a:lnTo>
                  <a:pt x="2906495" y="278944"/>
                </a:lnTo>
                <a:lnTo>
                  <a:pt x="3030470" y="278944"/>
                </a:lnTo>
                <a:lnTo>
                  <a:pt x="3030470" y="10889"/>
                </a:lnTo>
                <a:close/>
              </a:path>
              <a:path w="8065134" h="640080">
                <a:moveTo>
                  <a:pt x="3554394" y="10889"/>
                </a:moveTo>
                <a:lnTo>
                  <a:pt x="3134721" y="10889"/>
                </a:lnTo>
                <a:lnTo>
                  <a:pt x="3134721" y="629928"/>
                </a:lnTo>
                <a:lnTo>
                  <a:pt x="3554394" y="629928"/>
                </a:lnTo>
                <a:lnTo>
                  <a:pt x="3554394" y="514329"/>
                </a:lnTo>
                <a:lnTo>
                  <a:pt x="3259534" y="514329"/>
                </a:lnTo>
                <a:lnTo>
                  <a:pt x="3259534" y="375276"/>
                </a:lnTo>
                <a:lnTo>
                  <a:pt x="3532614" y="375276"/>
                </a:lnTo>
                <a:lnTo>
                  <a:pt x="3532614" y="259677"/>
                </a:lnTo>
                <a:lnTo>
                  <a:pt x="3259534" y="259677"/>
                </a:lnTo>
                <a:lnTo>
                  <a:pt x="3259534" y="126488"/>
                </a:lnTo>
                <a:lnTo>
                  <a:pt x="3554394" y="126488"/>
                </a:lnTo>
                <a:lnTo>
                  <a:pt x="3554394" y="10889"/>
                </a:lnTo>
                <a:close/>
              </a:path>
              <a:path w="8065134" h="640080">
                <a:moveTo>
                  <a:pt x="3713315" y="10889"/>
                </a:moveTo>
                <a:lnTo>
                  <a:pt x="3634575" y="10889"/>
                </a:lnTo>
                <a:lnTo>
                  <a:pt x="3634575" y="629928"/>
                </a:lnTo>
                <a:lnTo>
                  <a:pt x="3756874" y="629928"/>
                </a:lnTo>
                <a:lnTo>
                  <a:pt x="3756874" y="250463"/>
                </a:lnTo>
                <a:lnTo>
                  <a:pt x="3917766" y="250463"/>
                </a:lnTo>
                <a:lnTo>
                  <a:pt x="3713315" y="10889"/>
                </a:lnTo>
                <a:close/>
              </a:path>
              <a:path w="8065134" h="640080">
                <a:moveTo>
                  <a:pt x="3917766" y="250463"/>
                </a:moveTo>
                <a:lnTo>
                  <a:pt x="3756874" y="250463"/>
                </a:lnTo>
                <a:lnTo>
                  <a:pt x="4077702" y="629928"/>
                </a:lnTo>
                <a:lnTo>
                  <a:pt x="4162307" y="629928"/>
                </a:lnTo>
                <a:lnTo>
                  <a:pt x="4162307" y="393705"/>
                </a:lnTo>
                <a:lnTo>
                  <a:pt x="4040007" y="393705"/>
                </a:lnTo>
                <a:lnTo>
                  <a:pt x="3917766" y="250463"/>
                </a:lnTo>
                <a:close/>
              </a:path>
              <a:path w="8065134" h="640080">
                <a:moveTo>
                  <a:pt x="4162307" y="10889"/>
                </a:moveTo>
                <a:lnTo>
                  <a:pt x="4040007" y="10889"/>
                </a:lnTo>
                <a:lnTo>
                  <a:pt x="4040007" y="393705"/>
                </a:lnTo>
                <a:lnTo>
                  <a:pt x="4162307" y="393705"/>
                </a:lnTo>
                <a:lnTo>
                  <a:pt x="4162307" y="10889"/>
                </a:lnTo>
                <a:close/>
              </a:path>
              <a:path w="8065134" h="640080">
                <a:moveTo>
                  <a:pt x="4998480" y="0"/>
                </a:moveTo>
                <a:lnTo>
                  <a:pt x="4945901" y="3725"/>
                </a:lnTo>
                <a:lnTo>
                  <a:pt x="4896699" y="14930"/>
                </a:lnTo>
                <a:lnTo>
                  <a:pt x="4850835" y="33654"/>
                </a:lnTo>
                <a:lnTo>
                  <a:pt x="4808268" y="59937"/>
                </a:lnTo>
                <a:lnTo>
                  <a:pt x="4768958" y="93819"/>
                </a:lnTo>
                <a:lnTo>
                  <a:pt x="4735484" y="133122"/>
                </a:lnTo>
                <a:lnTo>
                  <a:pt x="4709449" y="175642"/>
                </a:lnTo>
                <a:lnTo>
                  <a:pt x="4690853" y="221379"/>
                </a:lnTo>
                <a:lnTo>
                  <a:pt x="4679695" y="270333"/>
                </a:lnTo>
                <a:lnTo>
                  <a:pt x="4676096" y="320827"/>
                </a:lnTo>
                <a:lnTo>
                  <a:pt x="4675976" y="322503"/>
                </a:lnTo>
                <a:lnTo>
                  <a:pt x="4679689" y="374572"/>
                </a:lnTo>
                <a:lnTo>
                  <a:pt x="4690800" y="423224"/>
                </a:lnTo>
                <a:lnTo>
                  <a:pt x="4709269" y="468459"/>
                </a:lnTo>
                <a:lnTo>
                  <a:pt x="4735055" y="510275"/>
                </a:lnTo>
                <a:lnTo>
                  <a:pt x="4768120" y="548674"/>
                </a:lnTo>
                <a:lnTo>
                  <a:pt x="4806707" y="581651"/>
                </a:lnTo>
                <a:lnTo>
                  <a:pt x="4849032" y="607230"/>
                </a:lnTo>
                <a:lnTo>
                  <a:pt x="4895017" y="625451"/>
                </a:lnTo>
                <a:lnTo>
                  <a:pt x="4944580" y="636355"/>
                </a:lnTo>
                <a:lnTo>
                  <a:pt x="4997642" y="639980"/>
                </a:lnTo>
                <a:lnTo>
                  <a:pt x="5049286" y="636355"/>
                </a:lnTo>
                <a:lnTo>
                  <a:pt x="5050207" y="636355"/>
                </a:lnTo>
                <a:lnTo>
                  <a:pt x="5100025" y="625103"/>
                </a:lnTo>
                <a:lnTo>
                  <a:pt x="5145889" y="606507"/>
                </a:lnTo>
                <a:lnTo>
                  <a:pt x="5188255" y="580472"/>
                </a:lnTo>
                <a:lnTo>
                  <a:pt x="5227164" y="546999"/>
                </a:lnTo>
                <a:lnTo>
                  <a:pt x="5252765" y="517680"/>
                </a:lnTo>
                <a:lnTo>
                  <a:pt x="4998480" y="517680"/>
                </a:lnTo>
                <a:lnTo>
                  <a:pt x="4959214" y="514212"/>
                </a:lnTo>
                <a:lnTo>
                  <a:pt x="4890106" y="486228"/>
                </a:lnTo>
                <a:lnTo>
                  <a:pt x="4860264" y="461556"/>
                </a:lnTo>
                <a:lnTo>
                  <a:pt x="4836076" y="431557"/>
                </a:lnTo>
                <a:lnTo>
                  <a:pt x="4808433" y="361193"/>
                </a:lnTo>
                <a:lnTo>
                  <a:pt x="4804977" y="320827"/>
                </a:lnTo>
                <a:lnTo>
                  <a:pt x="4808446" y="280331"/>
                </a:lnTo>
                <a:lnTo>
                  <a:pt x="4818904" y="243133"/>
                </a:lnTo>
                <a:lnTo>
                  <a:pt x="4861101" y="179261"/>
                </a:lnTo>
                <a:lnTo>
                  <a:pt x="4890812" y="154458"/>
                </a:lnTo>
                <a:lnTo>
                  <a:pt x="4959345" y="125899"/>
                </a:lnTo>
                <a:lnTo>
                  <a:pt x="4998480" y="122299"/>
                </a:lnTo>
                <a:lnTo>
                  <a:pt x="5251775" y="122299"/>
                </a:lnTo>
                <a:lnTo>
                  <a:pt x="5227164" y="93819"/>
                </a:lnTo>
                <a:lnTo>
                  <a:pt x="5188262" y="59937"/>
                </a:lnTo>
                <a:lnTo>
                  <a:pt x="5145943" y="33654"/>
                </a:lnTo>
                <a:lnTo>
                  <a:pt x="5100206" y="14930"/>
                </a:lnTo>
                <a:lnTo>
                  <a:pt x="5051052" y="3725"/>
                </a:lnTo>
                <a:lnTo>
                  <a:pt x="4998480" y="0"/>
                </a:lnTo>
                <a:close/>
              </a:path>
              <a:path w="8065134" h="640080">
                <a:moveTo>
                  <a:pt x="4511570" y="130676"/>
                </a:moveTo>
                <a:lnTo>
                  <a:pt x="4385920" y="130676"/>
                </a:lnTo>
                <a:lnTo>
                  <a:pt x="4385920" y="629928"/>
                </a:lnTo>
                <a:lnTo>
                  <a:pt x="4511570" y="629928"/>
                </a:lnTo>
                <a:lnTo>
                  <a:pt x="4511570" y="130676"/>
                </a:lnTo>
                <a:close/>
              </a:path>
              <a:path w="8065134" h="640080">
                <a:moveTo>
                  <a:pt x="5251775" y="122299"/>
                </a:moveTo>
                <a:lnTo>
                  <a:pt x="4998480" y="122299"/>
                </a:lnTo>
                <a:lnTo>
                  <a:pt x="5037614" y="125899"/>
                </a:lnTo>
                <a:lnTo>
                  <a:pt x="5073451" y="136645"/>
                </a:lnTo>
                <a:lnTo>
                  <a:pt x="5135858" y="179261"/>
                </a:lnTo>
                <a:lnTo>
                  <a:pt x="5160591" y="209391"/>
                </a:lnTo>
                <a:lnTo>
                  <a:pt x="5188513" y="279978"/>
                </a:lnTo>
                <a:lnTo>
                  <a:pt x="5191981" y="320827"/>
                </a:lnTo>
                <a:lnTo>
                  <a:pt x="5188997" y="361193"/>
                </a:lnTo>
                <a:lnTo>
                  <a:pt x="5178788" y="398103"/>
                </a:lnTo>
                <a:lnTo>
                  <a:pt x="5136695" y="461556"/>
                </a:lnTo>
                <a:lnTo>
                  <a:pt x="5106853" y="486228"/>
                </a:lnTo>
                <a:lnTo>
                  <a:pt x="5037745" y="514212"/>
                </a:lnTo>
                <a:lnTo>
                  <a:pt x="4998480" y="517680"/>
                </a:lnTo>
                <a:lnTo>
                  <a:pt x="5252765" y="517680"/>
                </a:lnTo>
                <a:lnTo>
                  <a:pt x="5287329" y="466180"/>
                </a:lnTo>
                <a:lnTo>
                  <a:pt x="5306052" y="420946"/>
                </a:lnTo>
                <a:lnTo>
                  <a:pt x="5317257" y="372495"/>
                </a:lnTo>
                <a:lnTo>
                  <a:pt x="5320862" y="322503"/>
                </a:lnTo>
                <a:lnTo>
                  <a:pt x="5320983" y="320827"/>
                </a:lnTo>
                <a:lnTo>
                  <a:pt x="5317342" y="270333"/>
                </a:lnTo>
                <a:lnTo>
                  <a:pt x="5306052" y="220655"/>
                </a:lnTo>
                <a:lnTo>
                  <a:pt x="5287329" y="175294"/>
                </a:lnTo>
                <a:lnTo>
                  <a:pt x="5261104" y="133122"/>
                </a:lnTo>
                <a:lnTo>
                  <a:pt x="5259013" y="130676"/>
                </a:lnTo>
                <a:lnTo>
                  <a:pt x="5251775" y="122299"/>
                </a:lnTo>
                <a:close/>
              </a:path>
              <a:path w="8065134" h="640080">
                <a:moveTo>
                  <a:pt x="4688319" y="10889"/>
                </a:moveTo>
                <a:lnTo>
                  <a:pt x="4209171" y="10889"/>
                </a:lnTo>
                <a:lnTo>
                  <a:pt x="4209171" y="130676"/>
                </a:lnTo>
                <a:lnTo>
                  <a:pt x="4688319" y="130676"/>
                </a:lnTo>
                <a:lnTo>
                  <a:pt x="4688319" y="10889"/>
                </a:lnTo>
                <a:close/>
              </a:path>
              <a:path w="8065134" h="640080">
                <a:moveTo>
                  <a:pt x="5804090" y="10889"/>
                </a:moveTo>
                <a:lnTo>
                  <a:pt x="5562003" y="10889"/>
                </a:lnTo>
                <a:lnTo>
                  <a:pt x="5562003" y="629928"/>
                </a:lnTo>
                <a:lnTo>
                  <a:pt x="5799064" y="629928"/>
                </a:lnTo>
                <a:lnTo>
                  <a:pt x="5853352" y="626611"/>
                </a:lnTo>
                <a:lnTo>
                  <a:pt x="5902654" y="616659"/>
                </a:lnTo>
                <a:lnTo>
                  <a:pt x="5947010" y="600073"/>
                </a:lnTo>
                <a:lnTo>
                  <a:pt x="5986461" y="576853"/>
                </a:lnTo>
                <a:lnTo>
                  <a:pt x="6021047" y="546999"/>
                </a:lnTo>
                <a:lnTo>
                  <a:pt x="6050405" y="511421"/>
                </a:lnTo>
                <a:lnTo>
                  <a:pt x="6050655" y="510979"/>
                </a:lnTo>
                <a:lnTo>
                  <a:pt x="5685978" y="510979"/>
                </a:lnTo>
                <a:lnTo>
                  <a:pt x="5685978" y="129838"/>
                </a:lnTo>
                <a:lnTo>
                  <a:pt x="6050935" y="129838"/>
                </a:lnTo>
                <a:lnTo>
                  <a:pt x="6022722" y="94656"/>
                </a:lnTo>
                <a:lnTo>
                  <a:pt x="5988645" y="64393"/>
                </a:lnTo>
                <a:lnTo>
                  <a:pt x="5949744" y="40925"/>
                </a:lnTo>
                <a:lnTo>
                  <a:pt x="5906018" y="24212"/>
                </a:lnTo>
                <a:lnTo>
                  <a:pt x="5857466" y="14213"/>
                </a:lnTo>
                <a:lnTo>
                  <a:pt x="5804090" y="10889"/>
                </a:lnTo>
                <a:close/>
              </a:path>
              <a:path w="8065134" h="640080">
                <a:moveTo>
                  <a:pt x="6050935" y="129838"/>
                </a:moveTo>
                <a:lnTo>
                  <a:pt x="5804928" y="129838"/>
                </a:lnTo>
                <a:lnTo>
                  <a:pt x="5842793" y="133281"/>
                </a:lnTo>
                <a:lnTo>
                  <a:pt x="5876025" y="143555"/>
                </a:lnTo>
                <a:lnTo>
                  <a:pt x="5928902" y="184287"/>
                </a:lnTo>
                <a:lnTo>
                  <a:pt x="5962096" y="244809"/>
                </a:lnTo>
                <a:lnTo>
                  <a:pt x="5973300" y="319152"/>
                </a:lnTo>
                <a:lnTo>
                  <a:pt x="5970486" y="358876"/>
                </a:lnTo>
                <a:lnTo>
                  <a:pt x="5948208" y="427644"/>
                </a:lnTo>
                <a:lnTo>
                  <a:pt x="5904702" y="480234"/>
                </a:lnTo>
                <a:lnTo>
                  <a:pt x="5842793" y="507536"/>
                </a:lnTo>
                <a:lnTo>
                  <a:pt x="5804928" y="510979"/>
                </a:lnTo>
                <a:lnTo>
                  <a:pt x="6050655" y="510979"/>
                </a:lnTo>
                <a:lnTo>
                  <a:pt x="6073170" y="471059"/>
                </a:lnTo>
                <a:lnTo>
                  <a:pt x="6089381" y="425952"/>
                </a:lnTo>
                <a:lnTo>
                  <a:pt x="6099078" y="376141"/>
                </a:lnTo>
                <a:lnTo>
                  <a:pt x="6102301" y="321665"/>
                </a:lnTo>
                <a:lnTo>
                  <a:pt x="6099091" y="266372"/>
                </a:lnTo>
                <a:lnTo>
                  <a:pt x="6089488" y="216065"/>
                </a:lnTo>
                <a:lnTo>
                  <a:pt x="6073532" y="170703"/>
                </a:lnTo>
                <a:lnTo>
                  <a:pt x="6051263" y="130247"/>
                </a:lnTo>
                <a:lnTo>
                  <a:pt x="6050935" y="129838"/>
                </a:lnTo>
                <a:close/>
              </a:path>
              <a:path w="8065134" h="640080">
                <a:moveTo>
                  <a:pt x="6592783" y="10889"/>
                </a:moveTo>
                <a:lnTo>
                  <a:pt x="6173110" y="10889"/>
                </a:lnTo>
                <a:lnTo>
                  <a:pt x="6173110" y="629928"/>
                </a:lnTo>
                <a:lnTo>
                  <a:pt x="6592783" y="629928"/>
                </a:lnTo>
                <a:lnTo>
                  <a:pt x="6592783" y="514329"/>
                </a:lnTo>
                <a:lnTo>
                  <a:pt x="6297923" y="514329"/>
                </a:lnTo>
                <a:lnTo>
                  <a:pt x="6297923" y="375276"/>
                </a:lnTo>
                <a:lnTo>
                  <a:pt x="6571003" y="375276"/>
                </a:lnTo>
                <a:lnTo>
                  <a:pt x="6571003" y="259677"/>
                </a:lnTo>
                <a:lnTo>
                  <a:pt x="6297923" y="259677"/>
                </a:lnTo>
                <a:lnTo>
                  <a:pt x="6297923" y="126488"/>
                </a:lnTo>
                <a:lnTo>
                  <a:pt x="6592783" y="126488"/>
                </a:lnTo>
                <a:lnTo>
                  <a:pt x="6592783" y="10889"/>
                </a:lnTo>
                <a:close/>
              </a:path>
              <a:path w="8065134" h="640080">
                <a:moveTo>
                  <a:pt x="6797776" y="10889"/>
                </a:moveTo>
                <a:lnTo>
                  <a:pt x="6672964" y="10889"/>
                </a:lnTo>
                <a:lnTo>
                  <a:pt x="6672964" y="629928"/>
                </a:lnTo>
                <a:lnTo>
                  <a:pt x="7111903" y="629928"/>
                </a:lnTo>
                <a:lnTo>
                  <a:pt x="7111903" y="510979"/>
                </a:lnTo>
                <a:lnTo>
                  <a:pt x="6797776" y="510979"/>
                </a:lnTo>
                <a:lnTo>
                  <a:pt x="6797776" y="10889"/>
                </a:lnTo>
                <a:close/>
              </a:path>
              <a:path w="8065134" h="640080">
                <a:moveTo>
                  <a:pt x="7283724" y="10889"/>
                </a:moveTo>
                <a:lnTo>
                  <a:pt x="7158911" y="10889"/>
                </a:lnTo>
                <a:lnTo>
                  <a:pt x="7158911" y="629928"/>
                </a:lnTo>
                <a:lnTo>
                  <a:pt x="7597851" y="629928"/>
                </a:lnTo>
                <a:lnTo>
                  <a:pt x="7597851" y="510979"/>
                </a:lnTo>
                <a:lnTo>
                  <a:pt x="7283724" y="510979"/>
                </a:lnTo>
                <a:lnTo>
                  <a:pt x="7283724" y="10889"/>
                </a:lnTo>
                <a:close/>
              </a:path>
              <a:path w="8065134" h="640080">
                <a:moveTo>
                  <a:pt x="8064532" y="10889"/>
                </a:moveTo>
                <a:lnTo>
                  <a:pt x="7644858" y="10889"/>
                </a:lnTo>
                <a:lnTo>
                  <a:pt x="7644858" y="629928"/>
                </a:lnTo>
                <a:lnTo>
                  <a:pt x="8064532" y="629928"/>
                </a:lnTo>
                <a:lnTo>
                  <a:pt x="8064532" y="514329"/>
                </a:lnTo>
                <a:lnTo>
                  <a:pt x="7769671" y="514329"/>
                </a:lnTo>
                <a:lnTo>
                  <a:pt x="7769671" y="375276"/>
                </a:lnTo>
                <a:lnTo>
                  <a:pt x="8042752" y="375276"/>
                </a:lnTo>
                <a:lnTo>
                  <a:pt x="8042752" y="259677"/>
                </a:lnTo>
                <a:lnTo>
                  <a:pt x="7769671" y="259677"/>
                </a:lnTo>
                <a:lnTo>
                  <a:pt x="7769671" y="126488"/>
                </a:lnTo>
                <a:lnTo>
                  <a:pt x="8064532" y="126488"/>
                </a:lnTo>
                <a:lnTo>
                  <a:pt x="8064532" y="10889"/>
                </a:lnTo>
                <a:close/>
              </a:path>
            </a:pathLst>
          </a:custGeom>
          <a:solidFill>
            <a:srgbClr val="000000"/>
          </a:solidFill>
        </p:spPr>
        <p:txBody>
          <a:bodyPr wrap="square" lIns="0" tIns="0" rIns="0" bIns="0" rtlCol="0"/>
          <a:lstStyle/>
          <a:p>
            <a:endParaRPr sz="641"/>
          </a:p>
        </p:txBody>
      </p:sp>
      <p:sp>
        <p:nvSpPr>
          <p:cNvPr id="29" name="object 29"/>
          <p:cNvSpPr/>
          <p:nvPr/>
        </p:nvSpPr>
        <p:spPr>
          <a:xfrm>
            <a:off x="4286124" y="613938"/>
            <a:ext cx="1851487" cy="290820"/>
          </a:xfrm>
          <a:custGeom>
            <a:avLst/>
            <a:gdLst/>
            <a:ahLst/>
            <a:cxnLst/>
            <a:rect l="l" t="t" r="r" b="b"/>
            <a:pathLst>
              <a:path w="4070984" h="639444">
                <a:moveTo>
                  <a:pt x="228684" y="10052"/>
                </a:moveTo>
                <a:lnTo>
                  <a:pt x="0" y="10052"/>
                </a:lnTo>
                <a:lnTo>
                  <a:pt x="0" y="629090"/>
                </a:lnTo>
                <a:lnTo>
                  <a:pt x="123975" y="629090"/>
                </a:lnTo>
                <a:lnTo>
                  <a:pt x="123975" y="415484"/>
                </a:lnTo>
                <a:lnTo>
                  <a:pt x="219469" y="415484"/>
                </a:lnTo>
                <a:lnTo>
                  <a:pt x="273028" y="411885"/>
                </a:lnTo>
                <a:lnTo>
                  <a:pt x="319362" y="401139"/>
                </a:lnTo>
                <a:lnTo>
                  <a:pt x="358470" y="383326"/>
                </a:lnTo>
                <a:lnTo>
                  <a:pt x="390354" y="358523"/>
                </a:lnTo>
                <a:lnTo>
                  <a:pt x="415157" y="327882"/>
                </a:lnTo>
                <a:lnTo>
                  <a:pt x="428004" y="303236"/>
                </a:lnTo>
                <a:lnTo>
                  <a:pt x="123975" y="303236"/>
                </a:lnTo>
                <a:lnTo>
                  <a:pt x="123975" y="124812"/>
                </a:lnTo>
                <a:lnTo>
                  <a:pt x="428217" y="124812"/>
                </a:lnTo>
                <a:lnTo>
                  <a:pt x="416217" y="100769"/>
                </a:lnTo>
                <a:lnTo>
                  <a:pt x="392029" y="69526"/>
                </a:lnTo>
                <a:lnTo>
                  <a:pt x="361559" y="43624"/>
                </a:lnTo>
                <a:lnTo>
                  <a:pt x="324178" y="25025"/>
                </a:lnTo>
                <a:lnTo>
                  <a:pt x="279886" y="13808"/>
                </a:lnTo>
                <a:lnTo>
                  <a:pt x="228684" y="10052"/>
                </a:lnTo>
                <a:close/>
              </a:path>
              <a:path w="4070984" h="639444">
                <a:moveTo>
                  <a:pt x="428217" y="124812"/>
                </a:moveTo>
                <a:lnTo>
                  <a:pt x="230359" y="124812"/>
                </a:lnTo>
                <a:lnTo>
                  <a:pt x="268172" y="131605"/>
                </a:lnTo>
                <a:lnTo>
                  <a:pt x="296640" y="150257"/>
                </a:lnTo>
                <a:lnTo>
                  <a:pt x="314584" y="178175"/>
                </a:lnTo>
                <a:lnTo>
                  <a:pt x="320828" y="212768"/>
                </a:lnTo>
                <a:lnTo>
                  <a:pt x="314597" y="248107"/>
                </a:lnTo>
                <a:lnTo>
                  <a:pt x="296116" y="276850"/>
                </a:lnTo>
                <a:lnTo>
                  <a:pt x="265698" y="296168"/>
                </a:lnTo>
                <a:lnTo>
                  <a:pt x="223657" y="303236"/>
                </a:lnTo>
                <a:lnTo>
                  <a:pt x="428004" y="303236"/>
                </a:lnTo>
                <a:lnTo>
                  <a:pt x="432971" y="293708"/>
                </a:lnTo>
                <a:lnTo>
                  <a:pt x="443717" y="255921"/>
                </a:lnTo>
                <a:lnTo>
                  <a:pt x="447316" y="214443"/>
                </a:lnTo>
                <a:lnTo>
                  <a:pt x="443861" y="173306"/>
                </a:lnTo>
                <a:lnTo>
                  <a:pt x="433494" y="135388"/>
                </a:lnTo>
                <a:lnTo>
                  <a:pt x="428217" y="124812"/>
                </a:lnTo>
                <a:close/>
              </a:path>
              <a:path w="4070984" h="639444">
                <a:moveTo>
                  <a:pt x="738550" y="10052"/>
                </a:moveTo>
                <a:lnTo>
                  <a:pt x="501489" y="10052"/>
                </a:lnTo>
                <a:lnTo>
                  <a:pt x="501489" y="629090"/>
                </a:lnTo>
                <a:lnTo>
                  <a:pt x="625465" y="629090"/>
                </a:lnTo>
                <a:lnTo>
                  <a:pt x="625465" y="403757"/>
                </a:lnTo>
                <a:lnTo>
                  <a:pt x="834722" y="403757"/>
                </a:lnTo>
                <a:lnTo>
                  <a:pt x="824830" y="387841"/>
                </a:lnTo>
                <a:lnTo>
                  <a:pt x="870065" y="365077"/>
                </a:lnTo>
                <a:lnTo>
                  <a:pt x="905247" y="333989"/>
                </a:lnTo>
                <a:lnTo>
                  <a:pt x="930377" y="296106"/>
                </a:lnTo>
                <a:lnTo>
                  <a:pt x="931691" y="292347"/>
                </a:lnTo>
                <a:lnTo>
                  <a:pt x="625465" y="292347"/>
                </a:lnTo>
                <a:lnTo>
                  <a:pt x="625465" y="124812"/>
                </a:lnTo>
                <a:lnTo>
                  <a:pt x="934123" y="124812"/>
                </a:lnTo>
                <a:lnTo>
                  <a:pt x="919736" y="96868"/>
                </a:lnTo>
                <a:lnTo>
                  <a:pt x="896032" y="67013"/>
                </a:lnTo>
                <a:lnTo>
                  <a:pt x="865889" y="42210"/>
                </a:lnTo>
                <a:lnTo>
                  <a:pt x="829542" y="24397"/>
                </a:lnTo>
                <a:lnTo>
                  <a:pt x="787070" y="13651"/>
                </a:lnTo>
                <a:lnTo>
                  <a:pt x="738550" y="10052"/>
                </a:lnTo>
                <a:close/>
              </a:path>
              <a:path w="4070984" h="639444">
                <a:moveTo>
                  <a:pt x="834722" y="403757"/>
                </a:moveTo>
                <a:lnTo>
                  <a:pt x="699180" y="403757"/>
                </a:lnTo>
                <a:lnTo>
                  <a:pt x="829856" y="629090"/>
                </a:lnTo>
                <a:lnTo>
                  <a:pt x="974773" y="629090"/>
                </a:lnTo>
                <a:lnTo>
                  <a:pt x="834722" y="403757"/>
                </a:lnTo>
                <a:close/>
              </a:path>
              <a:path w="4070984" h="639444">
                <a:moveTo>
                  <a:pt x="934123" y="124812"/>
                </a:moveTo>
                <a:lnTo>
                  <a:pt x="737712" y="124812"/>
                </a:lnTo>
                <a:lnTo>
                  <a:pt x="773680" y="131174"/>
                </a:lnTo>
                <a:lnTo>
                  <a:pt x="800538" y="148686"/>
                </a:lnTo>
                <a:lnTo>
                  <a:pt x="817344" y="174994"/>
                </a:lnTo>
                <a:lnTo>
                  <a:pt x="823155" y="207742"/>
                </a:lnTo>
                <a:lnTo>
                  <a:pt x="817174" y="241105"/>
                </a:lnTo>
                <a:lnTo>
                  <a:pt x="799177" y="267949"/>
                </a:lnTo>
                <a:lnTo>
                  <a:pt x="769086" y="285842"/>
                </a:lnTo>
                <a:lnTo>
                  <a:pt x="726823" y="292347"/>
                </a:lnTo>
                <a:lnTo>
                  <a:pt x="931691" y="292347"/>
                </a:lnTo>
                <a:lnTo>
                  <a:pt x="945455" y="252956"/>
                </a:lnTo>
                <a:lnTo>
                  <a:pt x="950481" y="206067"/>
                </a:lnTo>
                <a:lnTo>
                  <a:pt x="947039" y="166316"/>
                </a:lnTo>
                <a:lnTo>
                  <a:pt x="936764" y="129943"/>
                </a:lnTo>
                <a:lnTo>
                  <a:pt x="934123" y="124812"/>
                </a:lnTo>
                <a:close/>
              </a:path>
              <a:path w="4070984" h="639444">
                <a:moveTo>
                  <a:pt x="1452920" y="10052"/>
                </a:moveTo>
                <a:lnTo>
                  <a:pt x="1033247" y="10052"/>
                </a:lnTo>
                <a:lnTo>
                  <a:pt x="1033247" y="629090"/>
                </a:lnTo>
                <a:lnTo>
                  <a:pt x="1452920" y="629090"/>
                </a:lnTo>
                <a:lnTo>
                  <a:pt x="1452920" y="513492"/>
                </a:lnTo>
                <a:lnTo>
                  <a:pt x="1158060" y="513492"/>
                </a:lnTo>
                <a:lnTo>
                  <a:pt x="1158060" y="374438"/>
                </a:lnTo>
                <a:lnTo>
                  <a:pt x="1431141" y="374438"/>
                </a:lnTo>
                <a:lnTo>
                  <a:pt x="1431141" y="258840"/>
                </a:lnTo>
                <a:lnTo>
                  <a:pt x="1158060" y="258840"/>
                </a:lnTo>
                <a:lnTo>
                  <a:pt x="1158060" y="125650"/>
                </a:lnTo>
                <a:lnTo>
                  <a:pt x="1452920" y="125650"/>
                </a:lnTo>
                <a:lnTo>
                  <a:pt x="1452920" y="10052"/>
                </a:lnTo>
                <a:close/>
              </a:path>
              <a:path w="4070984" h="639444">
                <a:moveTo>
                  <a:pt x="1551530" y="437264"/>
                </a:moveTo>
                <a:lnTo>
                  <a:pt x="1480328" y="523544"/>
                </a:lnTo>
                <a:lnTo>
                  <a:pt x="1508878" y="558098"/>
                </a:lnTo>
                <a:lnTo>
                  <a:pt x="1542440" y="586648"/>
                </a:lnTo>
                <a:lnTo>
                  <a:pt x="1580639" y="609300"/>
                </a:lnTo>
                <a:lnTo>
                  <a:pt x="1622608" y="625740"/>
                </a:lnTo>
                <a:lnTo>
                  <a:pt x="1667993" y="635844"/>
                </a:lnTo>
                <a:lnTo>
                  <a:pt x="1668820" y="635844"/>
                </a:lnTo>
                <a:lnTo>
                  <a:pt x="1714875" y="639142"/>
                </a:lnTo>
                <a:lnTo>
                  <a:pt x="1763264" y="635844"/>
                </a:lnTo>
                <a:lnTo>
                  <a:pt x="1806705" y="625949"/>
                </a:lnTo>
                <a:lnTo>
                  <a:pt x="1845277" y="609457"/>
                </a:lnTo>
                <a:lnTo>
                  <a:pt x="1879059" y="586369"/>
                </a:lnTo>
                <a:lnTo>
                  <a:pt x="1906545" y="558098"/>
                </a:lnTo>
                <a:lnTo>
                  <a:pt x="1927004" y="523544"/>
                </a:lnTo>
                <a:lnTo>
                  <a:pt x="1715713" y="523544"/>
                </a:lnTo>
                <a:lnTo>
                  <a:pt x="1668856" y="517955"/>
                </a:lnTo>
                <a:lnTo>
                  <a:pt x="1624826" y="501450"/>
                </a:lnTo>
                <a:lnTo>
                  <a:pt x="1585194" y="474422"/>
                </a:lnTo>
                <a:lnTo>
                  <a:pt x="1551530" y="437264"/>
                </a:lnTo>
                <a:close/>
              </a:path>
              <a:path w="4070984" h="639444">
                <a:moveTo>
                  <a:pt x="1727441" y="0"/>
                </a:moveTo>
                <a:lnTo>
                  <a:pt x="1682482" y="3323"/>
                </a:lnTo>
                <a:lnTo>
                  <a:pt x="1682846" y="3323"/>
                </a:lnTo>
                <a:lnTo>
                  <a:pt x="1642731" y="13088"/>
                </a:lnTo>
                <a:lnTo>
                  <a:pt x="1606698" y="29331"/>
                </a:lnTo>
                <a:lnTo>
                  <a:pt x="1574985" y="51935"/>
                </a:lnTo>
                <a:lnTo>
                  <a:pt x="1530902" y="109839"/>
                </a:lnTo>
                <a:lnTo>
                  <a:pt x="1516348" y="180936"/>
                </a:lnTo>
                <a:lnTo>
                  <a:pt x="1522473" y="227283"/>
                </a:lnTo>
                <a:lnTo>
                  <a:pt x="1540850" y="268368"/>
                </a:lnTo>
                <a:lnTo>
                  <a:pt x="1571477" y="304270"/>
                </a:lnTo>
                <a:lnTo>
                  <a:pt x="1614355" y="335068"/>
                </a:lnTo>
                <a:lnTo>
                  <a:pt x="1664772" y="359334"/>
                </a:lnTo>
                <a:lnTo>
                  <a:pt x="1726917" y="383862"/>
                </a:lnTo>
                <a:lnTo>
                  <a:pt x="1739888" y="389071"/>
                </a:lnTo>
                <a:lnTo>
                  <a:pt x="1790580" y="422290"/>
                </a:lnTo>
                <a:lnTo>
                  <a:pt x="1804506" y="457368"/>
                </a:lnTo>
                <a:lnTo>
                  <a:pt x="1797818" y="484317"/>
                </a:lnTo>
                <a:lnTo>
                  <a:pt x="1779271" y="505220"/>
                </a:lnTo>
                <a:lnTo>
                  <a:pt x="1751144" y="518740"/>
                </a:lnTo>
                <a:lnTo>
                  <a:pt x="1715713" y="523544"/>
                </a:lnTo>
                <a:lnTo>
                  <a:pt x="1927004" y="523544"/>
                </a:lnTo>
                <a:lnTo>
                  <a:pt x="1937958" y="490246"/>
                </a:lnTo>
                <a:lnTo>
                  <a:pt x="1941884" y="450666"/>
                </a:lnTo>
                <a:lnTo>
                  <a:pt x="1935287" y="402435"/>
                </a:lnTo>
                <a:lnTo>
                  <a:pt x="1915498" y="360722"/>
                </a:lnTo>
                <a:lnTo>
                  <a:pt x="1882514" y="325448"/>
                </a:lnTo>
                <a:lnTo>
                  <a:pt x="1836338" y="296535"/>
                </a:lnTo>
                <a:lnTo>
                  <a:pt x="1760948" y="263866"/>
                </a:lnTo>
                <a:lnTo>
                  <a:pt x="1699797" y="237060"/>
                </a:lnTo>
                <a:lnTo>
                  <a:pt x="1677809" y="223854"/>
                </a:lnTo>
                <a:lnTo>
                  <a:pt x="1662102" y="209313"/>
                </a:lnTo>
                <a:lnTo>
                  <a:pt x="1652678" y="193357"/>
                </a:lnTo>
                <a:lnTo>
                  <a:pt x="1649537" y="175910"/>
                </a:lnTo>
                <a:lnTo>
                  <a:pt x="1655021" y="151422"/>
                </a:lnTo>
                <a:lnTo>
                  <a:pt x="1670793" y="132666"/>
                </a:lnTo>
                <a:lnTo>
                  <a:pt x="1695832" y="120663"/>
                </a:lnTo>
                <a:lnTo>
                  <a:pt x="1729116" y="116436"/>
                </a:lnTo>
                <a:lnTo>
                  <a:pt x="1907098" y="116436"/>
                </a:lnTo>
                <a:lnTo>
                  <a:pt x="1930995" y="83767"/>
                </a:lnTo>
                <a:lnTo>
                  <a:pt x="1896315" y="53503"/>
                </a:lnTo>
                <a:lnTo>
                  <a:pt x="1858620" y="30035"/>
                </a:lnTo>
                <a:lnTo>
                  <a:pt x="1817909" y="13322"/>
                </a:lnTo>
                <a:lnTo>
                  <a:pt x="1774183" y="3323"/>
                </a:lnTo>
                <a:lnTo>
                  <a:pt x="1727441" y="0"/>
                </a:lnTo>
                <a:close/>
              </a:path>
              <a:path w="4070984" h="639444">
                <a:moveTo>
                  <a:pt x="1907098" y="116436"/>
                </a:moveTo>
                <a:lnTo>
                  <a:pt x="1729116" y="116436"/>
                </a:lnTo>
                <a:lnTo>
                  <a:pt x="1764927" y="120284"/>
                </a:lnTo>
                <a:lnTo>
                  <a:pt x="1801365" y="131514"/>
                </a:lnTo>
                <a:lnTo>
                  <a:pt x="1835605" y="149655"/>
                </a:lnTo>
                <a:lnTo>
                  <a:pt x="1864819" y="174235"/>
                </a:lnTo>
                <a:lnTo>
                  <a:pt x="1907098" y="116436"/>
                </a:lnTo>
                <a:close/>
              </a:path>
              <a:path w="4070984" h="639444">
                <a:moveTo>
                  <a:pt x="2427269" y="10052"/>
                </a:moveTo>
                <a:lnTo>
                  <a:pt x="2007596" y="10052"/>
                </a:lnTo>
                <a:lnTo>
                  <a:pt x="2007596" y="629090"/>
                </a:lnTo>
                <a:lnTo>
                  <a:pt x="2427269" y="629090"/>
                </a:lnTo>
                <a:lnTo>
                  <a:pt x="2427269" y="513492"/>
                </a:lnTo>
                <a:lnTo>
                  <a:pt x="2132408" y="513492"/>
                </a:lnTo>
                <a:lnTo>
                  <a:pt x="2132408" y="374438"/>
                </a:lnTo>
                <a:lnTo>
                  <a:pt x="2405490" y="374438"/>
                </a:lnTo>
                <a:lnTo>
                  <a:pt x="2405490" y="258840"/>
                </a:lnTo>
                <a:lnTo>
                  <a:pt x="2132408" y="258840"/>
                </a:lnTo>
                <a:lnTo>
                  <a:pt x="2132408" y="125650"/>
                </a:lnTo>
                <a:lnTo>
                  <a:pt x="2427269" y="125650"/>
                </a:lnTo>
                <a:lnTo>
                  <a:pt x="2427269" y="10052"/>
                </a:lnTo>
                <a:close/>
              </a:path>
              <a:path w="4070984" h="639444">
                <a:moveTo>
                  <a:pt x="2586191" y="10052"/>
                </a:moveTo>
                <a:lnTo>
                  <a:pt x="2507451" y="10052"/>
                </a:lnTo>
                <a:lnTo>
                  <a:pt x="2507451" y="629090"/>
                </a:lnTo>
                <a:lnTo>
                  <a:pt x="2629750" y="629090"/>
                </a:lnTo>
                <a:lnTo>
                  <a:pt x="2629750" y="249625"/>
                </a:lnTo>
                <a:lnTo>
                  <a:pt x="2790641" y="249625"/>
                </a:lnTo>
                <a:lnTo>
                  <a:pt x="2586191" y="10052"/>
                </a:lnTo>
                <a:close/>
              </a:path>
              <a:path w="4070984" h="639444">
                <a:moveTo>
                  <a:pt x="2790641" y="249625"/>
                </a:moveTo>
                <a:lnTo>
                  <a:pt x="2629750" y="249625"/>
                </a:lnTo>
                <a:lnTo>
                  <a:pt x="2950578" y="629090"/>
                </a:lnTo>
                <a:lnTo>
                  <a:pt x="3035182" y="629090"/>
                </a:lnTo>
                <a:lnTo>
                  <a:pt x="3035182" y="392867"/>
                </a:lnTo>
                <a:lnTo>
                  <a:pt x="2912883" y="392867"/>
                </a:lnTo>
                <a:lnTo>
                  <a:pt x="2790641" y="249625"/>
                </a:lnTo>
                <a:close/>
              </a:path>
              <a:path w="4070984" h="639444">
                <a:moveTo>
                  <a:pt x="3035182" y="10052"/>
                </a:moveTo>
                <a:lnTo>
                  <a:pt x="2912883" y="10052"/>
                </a:lnTo>
                <a:lnTo>
                  <a:pt x="2912883" y="392867"/>
                </a:lnTo>
                <a:lnTo>
                  <a:pt x="3035182" y="392867"/>
                </a:lnTo>
                <a:lnTo>
                  <a:pt x="3035182" y="10052"/>
                </a:lnTo>
                <a:close/>
              </a:path>
              <a:path w="4070984" h="639444">
                <a:moveTo>
                  <a:pt x="3575434" y="10052"/>
                </a:moveTo>
                <a:lnTo>
                  <a:pt x="3111365" y="10052"/>
                </a:lnTo>
                <a:lnTo>
                  <a:pt x="3111365" y="124812"/>
                </a:lnTo>
                <a:lnTo>
                  <a:pt x="3406224" y="124812"/>
                </a:lnTo>
                <a:lnTo>
                  <a:pt x="3099637" y="540297"/>
                </a:lnTo>
                <a:lnTo>
                  <a:pt x="3099637" y="629090"/>
                </a:lnTo>
                <a:lnTo>
                  <a:pt x="3584648" y="629090"/>
                </a:lnTo>
                <a:lnTo>
                  <a:pt x="3584648" y="514329"/>
                </a:lnTo>
                <a:lnTo>
                  <a:pt x="3274710" y="514329"/>
                </a:lnTo>
                <a:lnTo>
                  <a:pt x="3575434" y="102195"/>
                </a:lnTo>
                <a:lnTo>
                  <a:pt x="3575434" y="10052"/>
                </a:lnTo>
                <a:close/>
              </a:path>
              <a:path w="4070984" h="639444">
                <a:moveTo>
                  <a:pt x="4070805" y="10052"/>
                </a:moveTo>
                <a:lnTo>
                  <a:pt x="3651133" y="10052"/>
                </a:lnTo>
                <a:lnTo>
                  <a:pt x="3651133" y="629090"/>
                </a:lnTo>
                <a:lnTo>
                  <a:pt x="4070805" y="629090"/>
                </a:lnTo>
                <a:lnTo>
                  <a:pt x="4070805" y="513492"/>
                </a:lnTo>
                <a:lnTo>
                  <a:pt x="3775945" y="513492"/>
                </a:lnTo>
                <a:lnTo>
                  <a:pt x="3775945" y="374438"/>
                </a:lnTo>
                <a:lnTo>
                  <a:pt x="4049026" y="374438"/>
                </a:lnTo>
                <a:lnTo>
                  <a:pt x="4049026" y="258840"/>
                </a:lnTo>
                <a:lnTo>
                  <a:pt x="3775945" y="258840"/>
                </a:lnTo>
                <a:lnTo>
                  <a:pt x="3775945" y="125650"/>
                </a:lnTo>
                <a:lnTo>
                  <a:pt x="4070805" y="125650"/>
                </a:lnTo>
                <a:lnTo>
                  <a:pt x="4070805" y="10052"/>
                </a:lnTo>
                <a:close/>
              </a:path>
            </a:pathLst>
          </a:custGeom>
          <a:solidFill>
            <a:srgbClr val="73C9E4"/>
          </a:solidFill>
        </p:spPr>
        <p:txBody>
          <a:bodyPr wrap="square" lIns="0" tIns="0" rIns="0" bIns="0" rtlCol="0"/>
          <a:lstStyle/>
          <a:p>
            <a:endParaRPr sz="641"/>
          </a:p>
        </p:txBody>
      </p:sp>
      <p:sp>
        <p:nvSpPr>
          <p:cNvPr id="30" name="object 30"/>
          <p:cNvSpPr/>
          <p:nvPr/>
        </p:nvSpPr>
        <p:spPr>
          <a:xfrm>
            <a:off x="547700" y="430158"/>
            <a:ext cx="409227" cy="65268"/>
          </a:xfrm>
          <a:custGeom>
            <a:avLst/>
            <a:gdLst/>
            <a:ahLst/>
            <a:cxnLst/>
            <a:rect l="l" t="t" r="r" b="b"/>
            <a:pathLst>
              <a:path w="899794" h="143509">
                <a:moveTo>
                  <a:pt x="103584" y="0"/>
                </a:moveTo>
                <a:lnTo>
                  <a:pt x="0" y="0"/>
                </a:lnTo>
                <a:lnTo>
                  <a:pt x="0" y="143156"/>
                </a:lnTo>
                <a:lnTo>
                  <a:pt x="103584" y="143156"/>
                </a:lnTo>
                <a:lnTo>
                  <a:pt x="103584" y="118615"/>
                </a:lnTo>
                <a:lnTo>
                  <a:pt x="24234" y="118615"/>
                </a:lnTo>
                <a:lnTo>
                  <a:pt x="24234" y="83746"/>
                </a:lnTo>
                <a:lnTo>
                  <a:pt x="91006" y="83746"/>
                </a:lnTo>
                <a:lnTo>
                  <a:pt x="91006" y="59307"/>
                </a:lnTo>
                <a:lnTo>
                  <a:pt x="24234" y="59307"/>
                </a:lnTo>
                <a:lnTo>
                  <a:pt x="24234" y="24745"/>
                </a:lnTo>
                <a:lnTo>
                  <a:pt x="103584" y="24745"/>
                </a:lnTo>
                <a:lnTo>
                  <a:pt x="103584" y="0"/>
                </a:lnTo>
                <a:close/>
              </a:path>
              <a:path w="899794" h="143509">
                <a:moveTo>
                  <a:pt x="148167" y="0"/>
                </a:moveTo>
                <a:lnTo>
                  <a:pt x="121274" y="0"/>
                </a:lnTo>
                <a:lnTo>
                  <a:pt x="187023" y="143156"/>
                </a:lnTo>
                <a:lnTo>
                  <a:pt x="202259" y="143156"/>
                </a:lnTo>
                <a:lnTo>
                  <a:pt x="221562" y="101129"/>
                </a:lnTo>
                <a:lnTo>
                  <a:pt x="194590" y="101129"/>
                </a:lnTo>
                <a:lnTo>
                  <a:pt x="148167" y="0"/>
                </a:lnTo>
                <a:close/>
              </a:path>
              <a:path w="899794" h="143509">
                <a:moveTo>
                  <a:pt x="268009" y="0"/>
                </a:moveTo>
                <a:lnTo>
                  <a:pt x="241116" y="0"/>
                </a:lnTo>
                <a:lnTo>
                  <a:pt x="194590" y="101129"/>
                </a:lnTo>
                <a:lnTo>
                  <a:pt x="221562" y="101129"/>
                </a:lnTo>
                <a:lnTo>
                  <a:pt x="268009" y="0"/>
                </a:lnTo>
                <a:close/>
              </a:path>
              <a:path w="899794" h="143509">
                <a:moveTo>
                  <a:pt x="396646" y="0"/>
                </a:moveTo>
                <a:lnTo>
                  <a:pt x="293062" y="0"/>
                </a:lnTo>
                <a:lnTo>
                  <a:pt x="293062" y="143156"/>
                </a:lnTo>
                <a:lnTo>
                  <a:pt x="396646" y="143156"/>
                </a:lnTo>
                <a:lnTo>
                  <a:pt x="396646" y="118615"/>
                </a:lnTo>
                <a:lnTo>
                  <a:pt x="317296" y="118615"/>
                </a:lnTo>
                <a:lnTo>
                  <a:pt x="317296" y="83746"/>
                </a:lnTo>
                <a:lnTo>
                  <a:pt x="384068" y="83746"/>
                </a:lnTo>
                <a:lnTo>
                  <a:pt x="384068" y="59307"/>
                </a:lnTo>
                <a:lnTo>
                  <a:pt x="317296" y="59307"/>
                </a:lnTo>
                <a:lnTo>
                  <a:pt x="317296" y="24745"/>
                </a:lnTo>
                <a:lnTo>
                  <a:pt x="396646" y="24745"/>
                </a:lnTo>
                <a:lnTo>
                  <a:pt x="396646" y="0"/>
                </a:lnTo>
                <a:close/>
              </a:path>
              <a:path w="899794" h="143509">
                <a:moveTo>
                  <a:pt x="449614" y="0"/>
                </a:moveTo>
                <a:lnTo>
                  <a:pt x="430083" y="0"/>
                </a:lnTo>
                <a:lnTo>
                  <a:pt x="430083" y="143156"/>
                </a:lnTo>
                <a:lnTo>
                  <a:pt x="454317" y="143156"/>
                </a:lnTo>
                <a:lnTo>
                  <a:pt x="454317" y="49286"/>
                </a:lnTo>
                <a:lnTo>
                  <a:pt x="484184" y="49286"/>
                </a:lnTo>
                <a:lnTo>
                  <a:pt x="449614" y="0"/>
                </a:lnTo>
                <a:close/>
              </a:path>
              <a:path w="899794" h="143509">
                <a:moveTo>
                  <a:pt x="484184" y="49286"/>
                </a:moveTo>
                <a:lnTo>
                  <a:pt x="454317" y="49286"/>
                </a:lnTo>
                <a:lnTo>
                  <a:pt x="520272" y="143156"/>
                </a:lnTo>
                <a:lnTo>
                  <a:pt x="539905" y="143156"/>
                </a:lnTo>
                <a:lnTo>
                  <a:pt x="539905" y="94176"/>
                </a:lnTo>
                <a:lnTo>
                  <a:pt x="515670" y="94176"/>
                </a:lnTo>
                <a:lnTo>
                  <a:pt x="484184" y="49286"/>
                </a:lnTo>
                <a:close/>
              </a:path>
              <a:path w="899794" h="143509">
                <a:moveTo>
                  <a:pt x="539905" y="0"/>
                </a:moveTo>
                <a:lnTo>
                  <a:pt x="515670" y="0"/>
                </a:lnTo>
                <a:lnTo>
                  <a:pt x="515670" y="94176"/>
                </a:lnTo>
                <a:lnTo>
                  <a:pt x="539905" y="94176"/>
                </a:lnTo>
                <a:lnTo>
                  <a:pt x="539905" y="0"/>
                </a:lnTo>
                <a:close/>
              </a:path>
              <a:path w="899794" h="143509">
                <a:moveTo>
                  <a:pt x="641648" y="24745"/>
                </a:moveTo>
                <a:lnTo>
                  <a:pt x="617516" y="24745"/>
                </a:lnTo>
                <a:lnTo>
                  <a:pt x="617516" y="143156"/>
                </a:lnTo>
                <a:lnTo>
                  <a:pt x="641648" y="143156"/>
                </a:lnTo>
                <a:lnTo>
                  <a:pt x="641648" y="24745"/>
                </a:lnTo>
                <a:close/>
              </a:path>
              <a:path w="899794" h="143509">
                <a:moveTo>
                  <a:pt x="687356" y="0"/>
                </a:moveTo>
                <a:lnTo>
                  <a:pt x="570581" y="0"/>
                </a:lnTo>
                <a:lnTo>
                  <a:pt x="570581" y="24745"/>
                </a:lnTo>
                <a:lnTo>
                  <a:pt x="687356" y="24745"/>
                </a:lnTo>
                <a:lnTo>
                  <a:pt x="687356" y="0"/>
                </a:lnTo>
                <a:close/>
              </a:path>
              <a:path w="899794" h="143509">
                <a:moveTo>
                  <a:pt x="742062" y="0"/>
                </a:moveTo>
                <a:lnTo>
                  <a:pt x="717828" y="0"/>
                </a:lnTo>
                <a:lnTo>
                  <a:pt x="717828" y="143156"/>
                </a:lnTo>
                <a:lnTo>
                  <a:pt x="742062" y="143156"/>
                </a:lnTo>
                <a:lnTo>
                  <a:pt x="742062" y="0"/>
                </a:lnTo>
                <a:close/>
              </a:path>
              <a:path w="899794" h="143509">
                <a:moveTo>
                  <a:pt x="899739" y="0"/>
                </a:moveTo>
                <a:lnTo>
                  <a:pt x="873459" y="0"/>
                </a:lnTo>
                <a:lnTo>
                  <a:pt x="814561" y="143156"/>
                </a:lnTo>
                <a:lnTo>
                  <a:pt x="840840" y="143156"/>
                </a:lnTo>
                <a:lnTo>
                  <a:pt x="899739" y="0"/>
                </a:lnTo>
                <a:close/>
              </a:path>
            </a:pathLst>
          </a:custGeom>
          <a:solidFill>
            <a:srgbClr val="73C9E4"/>
          </a:solidFill>
        </p:spPr>
        <p:txBody>
          <a:bodyPr wrap="square" lIns="0" tIns="0" rIns="0" bIns="0" rtlCol="0"/>
          <a:lstStyle/>
          <a:p>
            <a:endParaRPr sz="641"/>
          </a:p>
        </p:txBody>
      </p:sp>
      <p:sp>
        <p:nvSpPr>
          <p:cNvPr id="31" name="object 31"/>
          <p:cNvSpPr/>
          <p:nvPr/>
        </p:nvSpPr>
        <p:spPr>
          <a:xfrm>
            <a:off x="991270" y="429460"/>
            <a:ext cx="482005" cy="66712"/>
          </a:xfrm>
          <a:custGeom>
            <a:avLst/>
            <a:gdLst/>
            <a:ahLst/>
            <a:cxnLst/>
            <a:rect l="l" t="t" r="r" b="b"/>
            <a:pathLst>
              <a:path w="1059814" h="146684">
                <a:moveTo>
                  <a:pt x="60228" y="1738"/>
                </a:moveTo>
                <a:lnTo>
                  <a:pt x="0" y="1738"/>
                </a:lnTo>
                <a:lnTo>
                  <a:pt x="0" y="144383"/>
                </a:lnTo>
                <a:lnTo>
                  <a:pt x="16974" y="144383"/>
                </a:lnTo>
                <a:lnTo>
                  <a:pt x="16974" y="89166"/>
                </a:lnTo>
                <a:lnTo>
                  <a:pt x="60228" y="89166"/>
                </a:lnTo>
                <a:lnTo>
                  <a:pt x="77798" y="85981"/>
                </a:lnTo>
                <a:lnTo>
                  <a:pt x="91428" y="77036"/>
                </a:lnTo>
                <a:lnTo>
                  <a:pt x="94459" y="72294"/>
                </a:lnTo>
                <a:lnTo>
                  <a:pt x="16974" y="72294"/>
                </a:lnTo>
                <a:lnTo>
                  <a:pt x="16974" y="18610"/>
                </a:lnTo>
                <a:lnTo>
                  <a:pt x="94555" y="18610"/>
                </a:lnTo>
                <a:lnTo>
                  <a:pt x="91505" y="13804"/>
                </a:lnTo>
                <a:lnTo>
                  <a:pt x="77884" y="4895"/>
                </a:lnTo>
                <a:lnTo>
                  <a:pt x="60228" y="1738"/>
                </a:lnTo>
                <a:close/>
              </a:path>
              <a:path w="1059814" h="146684">
                <a:moveTo>
                  <a:pt x="94555" y="18610"/>
                </a:moveTo>
                <a:lnTo>
                  <a:pt x="60228" y="18610"/>
                </a:lnTo>
                <a:lnTo>
                  <a:pt x="71193" y="20452"/>
                </a:lnTo>
                <a:lnTo>
                  <a:pt x="79464" y="25755"/>
                </a:lnTo>
                <a:lnTo>
                  <a:pt x="84687" y="34183"/>
                </a:lnTo>
                <a:lnTo>
                  <a:pt x="86490" y="45503"/>
                </a:lnTo>
                <a:lnTo>
                  <a:pt x="84687" y="56634"/>
                </a:lnTo>
                <a:lnTo>
                  <a:pt x="79464" y="65097"/>
                </a:lnTo>
                <a:lnTo>
                  <a:pt x="71193" y="70435"/>
                </a:lnTo>
                <a:lnTo>
                  <a:pt x="60228" y="72294"/>
                </a:lnTo>
                <a:lnTo>
                  <a:pt x="94459" y="72294"/>
                </a:lnTo>
                <a:lnTo>
                  <a:pt x="100246" y="63239"/>
                </a:lnTo>
                <a:lnTo>
                  <a:pt x="103379" y="45503"/>
                </a:lnTo>
                <a:lnTo>
                  <a:pt x="100275" y="27621"/>
                </a:lnTo>
                <a:lnTo>
                  <a:pt x="94555" y="18610"/>
                </a:lnTo>
                <a:close/>
              </a:path>
              <a:path w="1059814" h="146684">
                <a:moveTo>
                  <a:pt x="196022" y="1738"/>
                </a:moveTo>
                <a:lnTo>
                  <a:pt x="135794" y="1738"/>
                </a:lnTo>
                <a:lnTo>
                  <a:pt x="135794" y="144383"/>
                </a:lnTo>
                <a:lnTo>
                  <a:pt x="152768" y="144383"/>
                </a:lnTo>
                <a:lnTo>
                  <a:pt x="152768" y="89166"/>
                </a:lnTo>
                <a:lnTo>
                  <a:pt x="208918" y="89166"/>
                </a:lnTo>
                <a:lnTo>
                  <a:pt x="207986" y="87734"/>
                </a:lnTo>
                <a:lnTo>
                  <a:pt x="220969" y="82228"/>
                </a:lnTo>
                <a:lnTo>
                  <a:pt x="230788" y="72984"/>
                </a:lnTo>
                <a:lnTo>
                  <a:pt x="231134" y="72294"/>
                </a:lnTo>
                <a:lnTo>
                  <a:pt x="152768" y="72294"/>
                </a:lnTo>
                <a:lnTo>
                  <a:pt x="152768" y="18610"/>
                </a:lnTo>
                <a:lnTo>
                  <a:pt x="230349" y="18610"/>
                </a:lnTo>
                <a:lnTo>
                  <a:pt x="227299" y="13804"/>
                </a:lnTo>
                <a:lnTo>
                  <a:pt x="213678" y="4895"/>
                </a:lnTo>
                <a:lnTo>
                  <a:pt x="196022" y="1738"/>
                </a:lnTo>
                <a:close/>
              </a:path>
              <a:path w="1059814" h="146684">
                <a:moveTo>
                  <a:pt x="208918" y="89166"/>
                </a:moveTo>
                <a:lnTo>
                  <a:pt x="188353" y="89166"/>
                </a:lnTo>
                <a:lnTo>
                  <a:pt x="224755" y="144383"/>
                </a:lnTo>
                <a:lnTo>
                  <a:pt x="244900" y="144383"/>
                </a:lnTo>
                <a:lnTo>
                  <a:pt x="208918" y="89166"/>
                </a:lnTo>
                <a:close/>
              </a:path>
              <a:path w="1059814" h="146684">
                <a:moveTo>
                  <a:pt x="230349" y="18610"/>
                </a:moveTo>
                <a:lnTo>
                  <a:pt x="196022" y="18610"/>
                </a:lnTo>
                <a:lnTo>
                  <a:pt x="206987" y="20452"/>
                </a:lnTo>
                <a:lnTo>
                  <a:pt x="215259" y="25755"/>
                </a:lnTo>
                <a:lnTo>
                  <a:pt x="220481" y="34183"/>
                </a:lnTo>
                <a:lnTo>
                  <a:pt x="222285" y="45503"/>
                </a:lnTo>
                <a:lnTo>
                  <a:pt x="220481" y="56634"/>
                </a:lnTo>
                <a:lnTo>
                  <a:pt x="215259" y="65097"/>
                </a:lnTo>
                <a:lnTo>
                  <a:pt x="206987" y="70435"/>
                </a:lnTo>
                <a:lnTo>
                  <a:pt x="196022" y="72294"/>
                </a:lnTo>
                <a:lnTo>
                  <a:pt x="231134" y="72294"/>
                </a:lnTo>
                <a:lnTo>
                  <a:pt x="237004" y="60557"/>
                </a:lnTo>
                <a:lnTo>
                  <a:pt x="239173" y="45503"/>
                </a:lnTo>
                <a:lnTo>
                  <a:pt x="236069" y="27621"/>
                </a:lnTo>
                <a:lnTo>
                  <a:pt x="230349" y="18610"/>
                </a:lnTo>
                <a:close/>
              </a:path>
              <a:path w="1059814" h="146684">
                <a:moveTo>
                  <a:pt x="373332" y="1738"/>
                </a:moveTo>
                <a:lnTo>
                  <a:pt x="272202" y="1738"/>
                </a:lnTo>
                <a:lnTo>
                  <a:pt x="272202" y="144383"/>
                </a:lnTo>
                <a:lnTo>
                  <a:pt x="373332" y="144383"/>
                </a:lnTo>
                <a:lnTo>
                  <a:pt x="373332" y="127613"/>
                </a:lnTo>
                <a:lnTo>
                  <a:pt x="289176" y="127613"/>
                </a:lnTo>
                <a:lnTo>
                  <a:pt x="289176" y="81394"/>
                </a:lnTo>
                <a:lnTo>
                  <a:pt x="359834" y="81394"/>
                </a:lnTo>
                <a:lnTo>
                  <a:pt x="359834" y="64624"/>
                </a:lnTo>
                <a:lnTo>
                  <a:pt x="289176" y="64624"/>
                </a:lnTo>
                <a:lnTo>
                  <a:pt x="289176" y="18610"/>
                </a:lnTo>
                <a:lnTo>
                  <a:pt x="373332" y="18610"/>
                </a:lnTo>
                <a:lnTo>
                  <a:pt x="373332" y="1738"/>
                </a:lnTo>
                <a:close/>
              </a:path>
              <a:path w="1059814" h="146684">
                <a:moveTo>
                  <a:pt x="417097" y="99187"/>
                </a:moveTo>
                <a:lnTo>
                  <a:pt x="399918" y="99187"/>
                </a:lnTo>
                <a:lnTo>
                  <a:pt x="399672" y="105629"/>
                </a:lnTo>
                <a:lnTo>
                  <a:pt x="399597" y="107592"/>
                </a:lnTo>
                <a:lnTo>
                  <a:pt x="400952" y="115078"/>
                </a:lnTo>
                <a:lnTo>
                  <a:pt x="401030" y="115509"/>
                </a:lnTo>
                <a:lnTo>
                  <a:pt x="440492" y="145137"/>
                </a:lnTo>
                <a:lnTo>
                  <a:pt x="454215" y="146224"/>
                </a:lnTo>
                <a:lnTo>
                  <a:pt x="467936" y="145137"/>
                </a:lnTo>
                <a:lnTo>
                  <a:pt x="480162" y="141904"/>
                </a:lnTo>
                <a:lnTo>
                  <a:pt x="490739" y="136561"/>
                </a:lnTo>
                <a:lnTo>
                  <a:pt x="498909" y="129659"/>
                </a:lnTo>
                <a:lnTo>
                  <a:pt x="454215" y="129659"/>
                </a:lnTo>
                <a:lnTo>
                  <a:pt x="437199" y="127212"/>
                </a:lnTo>
                <a:lnTo>
                  <a:pt x="424766" y="120596"/>
                </a:lnTo>
                <a:lnTo>
                  <a:pt x="417777" y="110893"/>
                </a:lnTo>
                <a:lnTo>
                  <a:pt x="417097" y="99187"/>
                </a:lnTo>
                <a:close/>
              </a:path>
              <a:path w="1059814" h="146684">
                <a:moveTo>
                  <a:pt x="454215" y="0"/>
                </a:moveTo>
                <a:lnTo>
                  <a:pt x="408916" y="17076"/>
                </a:lnTo>
                <a:lnTo>
                  <a:pt x="399611" y="40901"/>
                </a:lnTo>
                <a:lnTo>
                  <a:pt x="401060" y="50726"/>
                </a:lnTo>
                <a:lnTo>
                  <a:pt x="436985" y="76243"/>
                </a:lnTo>
                <a:lnTo>
                  <a:pt x="455238" y="80474"/>
                </a:lnTo>
                <a:lnTo>
                  <a:pt x="472284" y="84994"/>
                </a:lnTo>
                <a:lnTo>
                  <a:pt x="483779" y="90482"/>
                </a:lnTo>
                <a:lnTo>
                  <a:pt x="490309" y="97255"/>
                </a:lnTo>
                <a:lnTo>
                  <a:pt x="492458" y="105629"/>
                </a:lnTo>
                <a:lnTo>
                  <a:pt x="489459" y="115078"/>
                </a:lnTo>
                <a:lnTo>
                  <a:pt x="483648" y="120596"/>
                </a:lnTo>
                <a:lnTo>
                  <a:pt x="481310" y="122755"/>
                </a:lnTo>
                <a:lnTo>
                  <a:pt x="469350" y="127802"/>
                </a:lnTo>
                <a:lnTo>
                  <a:pt x="454215" y="129659"/>
                </a:lnTo>
                <a:lnTo>
                  <a:pt x="498909" y="129659"/>
                </a:lnTo>
                <a:lnTo>
                  <a:pt x="508912" y="105629"/>
                </a:lnTo>
                <a:lnTo>
                  <a:pt x="507624" y="99187"/>
                </a:lnTo>
                <a:lnTo>
                  <a:pt x="480723" y="70368"/>
                </a:lnTo>
                <a:lnTo>
                  <a:pt x="449061" y="61779"/>
                </a:lnTo>
                <a:lnTo>
                  <a:pt x="442507" y="60215"/>
                </a:lnTo>
                <a:lnTo>
                  <a:pt x="415972" y="45298"/>
                </a:lnTo>
                <a:lnTo>
                  <a:pt x="415972" y="40901"/>
                </a:lnTo>
                <a:lnTo>
                  <a:pt x="418870" y="31393"/>
                </a:lnTo>
                <a:lnTo>
                  <a:pt x="426887" y="23735"/>
                </a:lnTo>
                <a:lnTo>
                  <a:pt x="439008" y="18627"/>
                </a:lnTo>
                <a:lnTo>
                  <a:pt x="454215" y="16769"/>
                </a:lnTo>
                <a:lnTo>
                  <a:pt x="499248" y="16769"/>
                </a:lnTo>
                <a:lnTo>
                  <a:pt x="490725" y="9663"/>
                </a:lnTo>
                <a:lnTo>
                  <a:pt x="480098" y="4320"/>
                </a:lnTo>
                <a:lnTo>
                  <a:pt x="467880" y="1086"/>
                </a:lnTo>
                <a:lnTo>
                  <a:pt x="454215" y="0"/>
                </a:lnTo>
                <a:close/>
              </a:path>
              <a:path w="1059814" h="146684">
                <a:moveTo>
                  <a:pt x="499248" y="16769"/>
                </a:moveTo>
                <a:lnTo>
                  <a:pt x="454215" y="16769"/>
                </a:lnTo>
                <a:lnTo>
                  <a:pt x="471145" y="19183"/>
                </a:lnTo>
                <a:lnTo>
                  <a:pt x="483358" y="25729"/>
                </a:lnTo>
                <a:lnTo>
                  <a:pt x="490279" y="35362"/>
                </a:lnTo>
                <a:lnTo>
                  <a:pt x="491334" y="47037"/>
                </a:lnTo>
                <a:lnTo>
                  <a:pt x="508512" y="47037"/>
                </a:lnTo>
                <a:lnTo>
                  <a:pt x="508758" y="40901"/>
                </a:lnTo>
                <a:lnTo>
                  <a:pt x="508848" y="38674"/>
                </a:lnTo>
                <a:lnTo>
                  <a:pt x="507540" y="31393"/>
                </a:lnTo>
                <a:lnTo>
                  <a:pt x="507439" y="30829"/>
                </a:lnTo>
                <a:lnTo>
                  <a:pt x="504401" y="23735"/>
                </a:lnTo>
                <a:lnTo>
                  <a:pt x="504342" y="23598"/>
                </a:lnTo>
                <a:lnTo>
                  <a:pt x="499616" y="17076"/>
                </a:lnTo>
                <a:lnTo>
                  <a:pt x="499248" y="16769"/>
                </a:lnTo>
                <a:close/>
              </a:path>
              <a:path w="1059814" h="146684">
                <a:moveTo>
                  <a:pt x="643489" y="1738"/>
                </a:moveTo>
                <a:lnTo>
                  <a:pt x="542359" y="1738"/>
                </a:lnTo>
                <a:lnTo>
                  <a:pt x="542359" y="144383"/>
                </a:lnTo>
                <a:lnTo>
                  <a:pt x="643489" y="144383"/>
                </a:lnTo>
                <a:lnTo>
                  <a:pt x="643489" y="127613"/>
                </a:lnTo>
                <a:lnTo>
                  <a:pt x="559333" y="127613"/>
                </a:lnTo>
                <a:lnTo>
                  <a:pt x="559333" y="81394"/>
                </a:lnTo>
                <a:lnTo>
                  <a:pt x="629991" y="81394"/>
                </a:lnTo>
                <a:lnTo>
                  <a:pt x="629991" y="64624"/>
                </a:lnTo>
                <a:lnTo>
                  <a:pt x="559333" y="64624"/>
                </a:lnTo>
                <a:lnTo>
                  <a:pt x="559333" y="18610"/>
                </a:lnTo>
                <a:lnTo>
                  <a:pt x="643489" y="18610"/>
                </a:lnTo>
                <a:lnTo>
                  <a:pt x="643489" y="1738"/>
                </a:lnTo>
                <a:close/>
              </a:path>
              <a:path w="1059814" h="146684">
                <a:moveTo>
                  <a:pt x="690935" y="1738"/>
                </a:moveTo>
                <a:lnTo>
                  <a:pt x="676926" y="1738"/>
                </a:lnTo>
                <a:lnTo>
                  <a:pt x="676926" y="144383"/>
                </a:lnTo>
                <a:lnTo>
                  <a:pt x="693900" y="144383"/>
                </a:lnTo>
                <a:lnTo>
                  <a:pt x="693900" y="35380"/>
                </a:lnTo>
                <a:lnTo>
                  <a:pt x="714525" y="35380"/>
                </a:lnTo>
                <a:lnTo>
                  <a:pt x="690935" y="1738"/>
                </a:lnTo>
                <a:close/>
              </a:path>
              <a:path w="1059814" h="146684">
                <a:moveTo>
                  <a:pt x="714525" y="35380"/>
                </a:moveTo>
                <a:lnTo>
                  <a:pt x="693900" y="35380"/>
                </a:lnTo>
                <a:lnTo>
                  <a:pt x="770489" y="144383"/>
                </a:lnTo>
                <a:lnTo>
                  <a:pt x="784702" y="144383"/>
                </a:lnTo>
                <a:lnTo>
                  <a:pt x="784702" y="111253"/>
                </a:lnTo>
                <a:lnTo>
                  <a:pt x="767728" y="111253"/>
                </a:lnTo>
                <a:lnTo>
                  <a:pt x="714525" y="35380"/>
                </a:lnTo>
                <a:close/>
              </a:path>
              <a:path w="1059814" h="146684">
                <a:moveTo>
                  <a:pt x="784702" y="1738"/>
                </a:moveTo>
                <a:lnTo>
                  <a:pt x="767728" y="1738"/>
                </a:lnTo>
                <a:lnTo>
                  <a:pt x="767728" y="111253"/>
                </a:lnTo>
                <a:lnTo>
                  <a:pt x="784702" y="111253"/>
                </a:lnTo>
                <a:lnTo>
                  <a:pt x="784702" y="1738"/>
                </a:lnTo>
                <a:close/>
              </a:path>
              <a:path w="1059814" h="146684">
                <a:moveTo>
                  <a:pt x="925200" y="1738"/>
                </a:moveTo>
                <a:lnTo>
                  <a:pt x="818549" y="1738"/>
                </a:lnTo>
                <a:lnTo>
                  <a:pt x="818549" y="18610"/>
                </a:lnTo>
                <a:lnTo>
                  <a:pt x="901375" y="18610"/>
                </a:lnTo>
                <a:lnTo>
                  <a:pt x="818344" y="131704"/>
                </a:lnTo>
                <a:lnTo>
                  <a:pt x="818344" y="144383"/>
                </a:lnTo>
                <a:lnTo>
                  <a:pt x="923564" y="144383"/>
                </a:lnTo>
                <a:lnTo>
                  <a:pt x="923564" y="127613"/>
                </a:lnTo>
                <a:lnTo>
                  <a:pt x="842067" y="127613"/>
                </a:lnTo>
                <a:lnTo>
                  <a:pt x="925200" y="14315"/>
                </a:lnTo>
                <a:lnTo>
                  <a:pt x="925200" y="1738"/>
                </a:lnTo>
                <a:close/>
              </a:path>
              <a:path w="1059814" h="146684">
                <a:moveTo>
                  <a:pt x="1059461" y="1738"/>
                </a:moveTo>
                <a:lnTo>
                  <a:pt x="958331" y="1738"/>
                </a:lnTo>
                <a:lnTo>
                  <a:pt x="958331" y="144383"/>
                </a:lnTo>
                <a:lnTo>
                  <a:pt x="1059461" y="144383"/>
                </a:lnTo>
                <a:lnTo>
                  <a:pt x="1059461" y="127613"/>
                </a:lnTo>
                <a:lnTo>
                  <a:pt x="975305" y="127613"/>
                </a:lnTo>
                <a:lnTo>
                  <a:pt x="975305" y="81394"/>
                </a:lnTo>
                <a:lnTo>
                  <a:pt x="1045963" y="81394"/>
                </a:lnTo>
                <a:lnTo>
                  <a:pt x="1045963" y="64624"/>
                </a:lnTo>
                <a:lnTo>
                  <a:pt x="975305" y="64624"/>
                </a:lnTo>
                <a:lnTo>
                  <a:pt x="975305" y="18610"/>
                </a:lnTo>
                <a:lnTo>
                  <a:pt x="1059461" y="18610"/>
                </a:lnTo>
                <a:lnTo>
                  <a:pt x="1059461" y="1738"/>
                </a:lnTo>
                <a:close/>
              </a:path>
            </a:pathLst>
          </a:custGeom>
          <a:solidFill>
            <a:srgbClr val="000000"/>
          </a:solidFill>
        </p:spPr>
        <p:txBody>
          <a:bodyPr wrap="square" lIns="0" tIns="0" rIns="0" bIns="0" rtlCol="0"/>
          <a:lstStyle/>
          <a:p>
            <a:endParaRPr sz="641"/>
          </a:p>
        </p:txBody>
      </p:sp>
      <p:pic>
        <p:nvPicPr>
          <p:cNvPr id="32" name="object 32"/>
          <p:cNvPicPr/>
          <p:nvPr/>
        </p:nvPicPr>
        <p:blipFill>
          <a:blip r:embed="rId10" cstate="print"/>
          <a:stretch>
            <a:fillRect/>
          </a:stretch>
        </p:blipFill>
        <p:spPr>
          <a:xfrm>
            <a:off x="594334" y="4794548"/>
            <a:ext cx="1621675" cy="72232"/>
          </a:xfrm>
          <a:prstGeom prst="rect">
            <a:avLst/>
          </a:prstGeom>
        </p:spPr>
      </p:pic>
      <p:pic>
        <p:nvPicPr>
          <p:cNvPr id="33" name="object 33"/>
          <p:cNvPicPr/>
          <p:nvPr/>
        </p:nvPicPr>
        <p:blipFill>
          <a:blip r:embed="rId11" cstate="print"/>
          <a:stretch>
            <a:fillRect/>
          </a:stretch>
        </p:blipFill>
        <p:spPr>
          <a:xfrm>
            <a:off x="2754910" y="4794548"/>
            <a:ext cx="2101674" cy="80233"/>
          </a:xfrm>
          <a:prstGeom prst="rect">
            <a:avLst/>
          </a:prstGeom>
        </p:spPr>
      </p:pic>
      <p:sp>
        <p:nvSpPr>
          <p:cNvPr id="34" name="object 34"/>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170" y="81589"/>
                </a:lnTo>
                <a:lnTo>
                  <a:pt x="373259" y="88458"/>
                </a:lnTo>
                <a:lnTo>
                  <a:pt x="374954" y="98894"/>
                </a:lnTo>
                <a:lnTo>
                  <a:pt x="383437" y="113944"/>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8"/>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35" name="object 35"/>
          <p:cNvPicPr/>
          <p:nvPr/>
        </p:nvPicPr>
        <p:blipFill>
          <a:blip r:embed="rId12" cstate="print"/>
          <a:stretch>
            <a:fillRect/>
          </a:stretch>
        </p:blipFill>
        <p:spPr>
          <a:xfrm>
            <a:off x="8621441" y="4829674"/>
            <a:ext cx="35430" cy="56308"/>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623499" y="4828683"/>
            <a:ext cx="40307" cy="58213"/>
          </a:xfrm>
          <a:prstGeom prst="rect">
            <a:avLst/>
          </a:prstGeom>
        </p:spPr>
      </p:pic>
      <p:pic>
        <p:nvPicPr>
          <p:cNvPr id="3" name="object 3"/>
          <p:cNvPicPr/>
          <p:nvPr/>
        </p:nvPicPr>
        <p:blipFill>
          <a:blip r:embed="rId3" cstate="print"/>
          <a:stretch>
            <a:fillRect/>
          </a:stretch>
        </p:blipFill>
        <p:spPr>
          <a:xfrm>
            <a:off x="539779" y="789567"/>
            <a:ext cx="2797412" cy="775661"/>
          </a:xfrm>
          <a:prstGeom prst="rect">
            <a:avLst/>
          </a:prstGeom>
        </p:spPr>
      </p:pic>
      <p:sp>
        <p:nvSpPr>
          <p:cNvPr id="4" name="object 4"/>
          <p:cNvSpPr/>
          <p:nvPr/>
        </p:nvSpPr>
        <p:spPr>
          <a:xfrm>
            <a:off x="547700" y="430158"/>
            <a:ext cx="409227" cy="65268"/>
          </a:xfrm>
          <a:custGeom>
            <a:avLst/>
            <a:gdLst/>
            <a:ahLst/>
            <a:cxnLst/>
            <a:rect l="l" t="t" r="r" b="b"/>
            <a:pathLst>
              <a:path w="899794" h="143509">
                <a:moveTo>
                  <a:pt x="103584" y="0"/>
                </a:moveTo>
                <a:lnTo>
                  <a:pt x="0" y="0"/>
                </a:lnTo>
                <a:lnTo>
                  <a:pt x="0" y="143156"/>
                </a:lnTo>
                <a:lnTo>
                  <a:pt x="103584" y="143156"/>
                </a:lnTo>
                <a:lnTo>
                  <a:pt x="103584" y="118615"/>
                </a:lnTo>
                <a:lnTo>
                  <a:pt x="24234" y="118615"/>
                </a:lnTo>
                <a:lnTo>
                  <a:pt x="24234" y="83746"/>
                </a:lnTo>
                <a:lnTo>
                  <a:pt x="91006" y="83746"/>
                </a:lnTo>
                <a:lnTo>
                  <a:pt x="91006" y="59307"/>
                </a:lnTo>
                <a:lnTo>
                  <a:pt x="24234" y="59307"/>
                </a:lnTo>
                <a:lnTo>
                  <a:pt x="24234" y="24745"/>
                </a:lnTo>
                <a:lnTo>
                  <a:pt x="103584" y="24745"/>
                </a:lnTo>
                <a:lnTo>
                  <a:pt x="103584" y="0"/>
                </a:lnTo>
                <a:close/>
              </a:path>
              <a:path w="899794" h="143509">
                <a:moveTo>
                  <a:pt x="148167" y="0"/>
                </a:moveTo>
                <a:lnTo>
                  <a:pt x="121274" y="0"/>
                </a:lnTo>
                <a:lnTo>
                  <a:pt x="187023" y="143156"/>
                </a:lnTo>
                <a:lnTo>
                  <a:pt x="202259" y="143156"/>
                </a:lnTo>
                <a:lnTo>
                  <a:pt x="221562" y="101129"/>
                </a:lnTo>
                <a:lnTo>
                  <a:pt x="194590" y="101129"/>
                </a:lnTo>
                <a:lnTo>
                  <a:pt x="148167" y="0"/>
                </a:lnTo>
                <a:close/>
              </a:path>
              <a:path w="899794" h="143509">
                <a:moveTo>
                  <a:pt x="268009" y="0"/>
                </a:moveTo>
                <a:lnTo>
                  <a:pt x="241116" y="0"/>
                </a:lnTo>
                <a:lnTo>
                  <a:pt x="194590" y="101129"/>
                </a:lnTo>
                <a:lnTo>
                  <a:pt x="221562" y="101129"/>
                </a:lnTo>
                <a:lnTo>
                  <a:pt x="268009" y="0"/>
                </a:lnTo>
                <a:close/>
              </a:path>
              <a:path w="899794" h="143509">
                <a:moveTo>
                  <a:pt x="396646" y="0"/>
                </a:moveTo>
                <a:lnTo>
                  <a:pt x="293062" y="0"/>
                </a:lnTo>
                <a:lnTo>
                  <a:pt x="293062" y="143156"/>
                </a:lnTo>
                <a:lnTo>
                  <a:pt x="396646" y="143156"/>
                </a:lnTo>
                <a:lnTo>
                  <a:pt x="396646" y="118615"/>
                </a:lnTo>
                <a:lnTo>
                  <a:pt x="317296" y="118615"/>
                </a:lnTo>
                <a:lnTo>
                  <a:pt x="317296" y="83746"/>
                </a:lnTo>
                <a:lnTo>
                  <a:pt x="384068" y="83746"/>
                </a:lnTo>
                <a:lnTo>
                  <a:pt x="384068" y="59307"/>
                </a:lnTo>
                <a:lnTo>
                  <a:pt x="317296" y="59307"/>
                </a:lnTo>
                <a:lnTo>
                  <a:pt x="317296" y="24745"/>
                </a:lnTo>
                <a:lnTo>
                  <a:pt x="396646" y="24745"/>
                </a:lnTo>
                <a:lnTo>
                  <a:pt x="396646" y="0"/>
                </a:lnTo>
                <a:close/>
              </a:path>
              <a:path w="899794" h="143509">
                <a:moveTo>
                  <a:pt x="449614" y="0"/>
                </a:moveTo>
                <a:lnTo>
                  <a:pt x="430083" y="0"/>
                </a:lnTo>
                <a:lnTo>
                  <a:pt x="430083" y="143156"/>
                </a:lnTo>
                <a:lnTo>
                  <a:pt x="454317" y="143156"/>
                </a:lnTo>
                <a:lnTo>
                  <a:pt x="454317" y="49286"/>
                </a:lnTo>
                <a:lnTo>
                  <a:pt x="484184" y="49286"/>
                </a:lnTo>
                <a:lnTo>
                  <a:pt x="449614" y="0"/>
                </a:lnTo>
                <a:close/>
              </a:path>
              <a:path w="899794" h="143509">
                <a:moveTo>
                  <a:pt x="484184" y="49286"/>
                </a:moveTo>
                <a:lnTo>
                  <a:pt x="454317" y="49286"/>
                </a:lnTo>
                <a:lnTo>
                  <a:pt x="520272" y="143156"/>
                </a:lnTo>
                <a:lnTo>
                  <a:pt x="539905" y="143156"/>
                </a:lnTo>
                <a:lnTo>
                  <a:pt x="539905" y="94176"/>
                </a:lnTo>
                <a:lnTo>
                  <a:pt x="515670" y="94176"/>
                </a:lnTo>
                <a:lnTo>
                  <a:pt x="484184" y="49286"/>
                </a:lnTo>
                <a:close/>
              </a:path>
              <a:path w="899794" h="143509">
                <a:moveTo>
                  <a:pt x="539905" y="0"/>
                </a:moveTo>
                <a:lnTo>
                  <a:pt x="515670" y="0"/>
                </a:lnTo>
                <a:lnTo>
                  <a:pt x="515670" y="94176"/>
                </a:lnTo>
                <a:lnTo>
                  <a:pt x="539905" y="94176"/>
                </a:lnTo>
                <a:lnTo>
                  <a:pt x="539905" y="0"/>
                </a:lnTo>
                <a:close/>
              </a:path>
              <a:path w="899794" h="143509">
                <a:moveTo>
                  <a:pt x="641648" y="24745"/>
                </a:moveTo>
                <a:lnTo>
                  <a:pt x="617516" y="24745"/>
                </a:lnTo>
                <a:lnTo>
                  <a:pt x="617516" y="143156"/>
                </a:lnTo>
                <a:lnTo>
                  <a:pt x="641648" y="143156"/>
                </a:lnTo>
                <a:lnTo>
                  <a:pt x="641648" y="24745"/>
                </a:lnTo>
                <a:close/>
              </a:path>
              <a:path w="899794" h="143509">
                <a:moveTo>
                  <a:pt x="687356" y="0"/>
                </a:moveTo>
                <a:lnTo>
                  <a:pt x="570581" y="0"/>
                </a:lnTo>
                <a:lnTo>
                  <a:pt x="570581" y="24745"/>
                </a:lnTo>
                <a:lnTo>
                  <a:pt x="687356" y="24745"/>
                </a:lnTo>
                <a:lnTo>
                  <a:pt x="687356" y="0"/>
                </a:lnTo>
                <a:close/>
              </a:path>
              <a:path w="899794" h="143509">
                <a:moveTo>
                  <a:pt x="742062" y="0"/>
                </a:moveTo>
                <a:lnTo>
                  <a:pt x="717828" y="0"/>
                </a:lnTo>
                <a:lnTo>
                  <a:pt x="717828" y="143156"/>
                </a:lnTo>
                <a:lnTo>
                  <a:pt x="742062" y="143156"/>
                </a:lnTo>
                <a:lnTo>
                  <a:pt x="742062" y="0"/>
                </a:lnTo>
                <a:close/>
              </a:path>
              <a:path w="899794" h="143509">
                <a:moveTo>
                  <a:pt x="899739" y="0"/>
                </a:moveTo>
                <a:lnTo>
                  <a:pt x="873459" y="0"/>
                </a:lnTo>
                <a:lnTo>
                  <a:pt x="814561" y="143156"/>
                </a:lnTo>
                <a:lnTo>
                  <a:pt x="840840" y="143156"/>
                </a:lnTo>
                <a:lnTo>
                  <a:pt x="899739" y="0"/>
                </a:lnTo>
                <a:close/>
              </a:path>
            </a:pathLst>
          </a:custGeom>
          <a:solidFill>
            <a:srgbClr val="73C9E4"/>
          </a:solidFill>
        </p:spPr>
        <p:txBody>
          <a:bodyPr wrap="square" lIns="0" tIns="0" rIns="0" bIns="0" rtlCol="0"/>
          <a:lstStyle/>
          <a:p>
            <a:endParaRPr sz="641"/>
          </a:p>
        </p:txBody>
      </p:sp>
      <p:pic>
        <p:nvPicPr>
          <p:cNvPr id="5" name="object 5"/>
          <p:cNvPicPr/>
          <p:nvPr/>
        </p:nvPicPr>
        <p:blipFill>
          <a:blip r:embed="rId4" cstate="print"/>
          <a:stretch>
            <a:fillRect/>
          </a:stretch>
        </p:blipFill>
        <p:spPr>
          <a:xfrm>
            <a:off x="1010806" y="427692"/>
            <a:ext cx="2140784" cy="68037"/>
          </a:xfrm>
          <a:prstGeom prst="rect">
            <a:avLst/>
          </a:prstGeom>
        </p:spPr>
      </p:pic>
      <p:pic>
        <p:nvPicPr>
          <p:cNvPr id="6" name="object 6"/>
          <p:cNvPicPr/>
          <p:nvPr/>
        </p:nvPicPr>
        <p:blipFill>
          <a:blip r:embed="rId5" cstate="print"/>
          <a:stretch>
            <a:fillRect/>
          </a:stretch>
        </p:blipFill>
        <p:spPr>
          <a:xfrm>
            <a:off x="5683394" y="3159144"/>
            <a:ext cx="1477434" cy="104806"/>
          </a:xfrm>
          <a:prstGeom prst="rect">
            <a:avLst/>
          </a:prstGeom>
        </p:spPr>
      </p:pic>
      <p:sp>
        <p:nvSpPr>
          <p:cNvPr id="7" name="object 7"/>
          <p:cNvSpPr/>
          <p:nvPr/>
        </p:nvSpPr>
        <p:spPr>
          <a:xfrm>
            <a:off x="5672060" y="3333516"/>
            <a:ext cx="2062021" cy="19061"/>
          </a:xfrm>
          <a:custGeom>
            <a:avLst/>
            <a:gdLst/>
            <a:ahLst/>
            <a:cxnLst/>
            <a:rect l="l" t="t" r="r" b="b"/>
            <a:pathLst>
              <a:path w="4533900" h="41909">
                <a:moveTo>
                  <a:pt x="4533893" y="0"/>
                </a:moveTo>
                <a:lnTo>
                  <a:pt x="0" y="0"/>
                </a:lnTo>
                <a:lnTo>
                  <a:pt x="0" y="41883"/>
                </a:lnTo>
                <a:lnTo>
                  <a:pt x="4533893" y="41883"/>
                </a:lnTo>
                <a:lnTo>
                  <a:pt x="4533893" y="0"/>
                </a:lnTo>
                <a:close/>
              </a:path>
            </a:pathLst>
          </a:custGeom>
          <a:solidFill>
            <a:srgbClr val="73C9E4"/>
          </a:solidFill>
        </p:spPr>
        <p:txBody>
          <a:bodyPr wrap="square" lIns="0" tIns="0" rIns="0" bIns="0" rtlCol="0"/>
          <a:lstStyle/>
          <a:p>
            <a:endParaRPr sz="641"/>
          </a:p>
        </p:txBody>
      </p:sp>
      <p:pic>
        <p:nvPicPr>
          <p:cNvPr id="8" name="object 8"/>
          <p:cNvPicPr/>
          <p:nvPr/>
        </p:nvPicPr>
        <p:blipFill>
          <a:blip r:embed="rId6" cstate="print"/>
          <a:stretch>
            <a:fillRect/>
          </a:stretch>
        </p:blipFill>
        <p:spPr>
          <a:xfrm>
            <a:off x="5669181" y="3421793"/>
            <a:ext cx="2646992" cy="306015"/>
          </a:xfrm>
          <a:prstGeom prst="rect">
            <a:avLst/>
          </a:prstGeom>
        </p:spPr>
      </p:pic>
      <p:sp>
        <p:nvSpPr>
          <p:cNvPr id="9" name="object 9"/>
          <p:cNvSpPr/>
          <p:nvPr/>
        </p:nvSpPr>
        <p:spPr>
          <a:xfrm>
            <a:off x="5688156" y="4006810"/>
            <a:ext cx="402874" cy="104833"/>
          </a:xfrm>
          <a:custGeom>
            <a:avLst/>
            <a:gdLst/>
            <a:ahLst/>
            <a:cxnLst/>
            <a:rect l="l" t="t" r="r" b="b"/>
            <a:pathLst>
              <a:path w="885825" h="230504">
                <a:moveTo>
                  <a:pt x="143953" y="9675"/>
                </a:moveTo>
                <a:lnTo>
                  <a:pt x="0" y="9675"/>
                </a:lnTo>
                <a:lnTo>
                  <a:pt x="0" y="226338"/>
                </a:lnTo>
                <a:lnTo>
                  <a:pt x="143953" y="226338"/>
                </a:lnTo>
                <a:lnTo>
                  <a:pt x="143953" y="188811"/>
                </a:lnTo>
                <a:lnTo>
                  <a:pt x="40166" y="188811"/>
                </a:lnTo>
                <a:lnTo>
                  <a:pt x="40166" y="135451"/>
                </a:lnTo>
                <a:lnTo>
                  <a:pt x="136037" y="135451"/>
                </a:lnTo>
                <a:lnTo>
                  <a:pt x="136037" y="98216"/>
                </a:lnTo>
                <a:lnTo>
                  <a:pt x="40166" y="98216"/>
                </a:lnTo>
                <a:lnTo>
                  <a:pt x="40166" y="47202"/>
                </a:lnTo>
                <a:lnTo>
                  <a:pt x="143953" y="47202"/>
                </a:lnTo>
                <a:lnTo>
                  <a:pt x="143953" y="9675"/>
                </a:lnTo>
                <a:close/>
              </a:path>
              <a:path w="885825" h="230504">
                <a:moveTo>
                  <a:pt x="201745" y="67139"/>
                </a:moveTo>
                <a:lnTo>
                  <a:pt x="159526" y="67139"/>
                </a:lnTo>
                <a:lnTo>
                  <a:pt x="228718" y="226045"/>
                </a:lnTo>
                <a:lnTo>
                  <a:pt x="257450" y="226045"/>
                </a:lnTo>
                <a:lnTo>
                  <a:pt x="280270" y="173858"/>
                </a:lnTo>
                <a:lnTo>
                  <a:pt x="243670" y="173858"/>
                </a:lnTo>
                <a:lnTo>
                  <a:pt x="201745" y="67139"/>
                </a:lnTo>
                <a:close/>
              </a:path>
              <a:path w="885825" h="230504">
                <a:moveTo>
                  <a:pt x="326935" y="67139"/>
                </a:moveTo>
                <a:lnTo>
                  <a:pt x="285009" y="67139"/>
                </a:lnTo>
                <a:lnTo>
                  <a:pt x="243670" y="173858"/>
                </a:lnTo>
                <a:lnTo>
                  <a:pt x="280270" y="173858"/>
                </a:lnTo>
                <a:lnTo>
                  <a:pt x="326935" y="67139"/>
                </a:lnTo>
                <a:close/>
              </a:path>
              <a:path w="885825" h="230504">
                <a:moveTo>
                  <a:pt x="415044" y="63327"/>
                </a:moveTo>
                <a:lnTo>
                  <a:pt x="367713" y="76686"/>
                </a:lnTo>
                <a:lnTo>
                  <a:pt x="338083" y="113645"/>
                </a:lnTo>
                <a:lnTo>
                  <a:pt x="332366" y="146592"/>
                </a:lnTo>
                <a:lnTo>
                  <a:pt x="337423" y="177413"/>
                </a:lnTo>
                <a:lnTo>
                  <a:pt x="353035" y="204056"/>
                </a:lnTo>
                <a:lnTo>
                  <a:pt x="379862" y="222783"/>
                </a:lnTo>
                <a:lnTo>
                  <a:pt x="418562" y="229856"/>
                </a:lnTo>
                <a:lnTo>
                  <a:pt x="437743" y="228482"/>
                </a:lnTo>
                <a:lnTo>
                  <a:pt x="455687" y="224359"/>
                </a:lnTo>
                <a:lnTo>
                  <a:pt x="472366" y="217488"/>
                </a:lnTo>
                <a:lnTo>
                  <a:pt x="487754" y="207868"/>
                </a:lnTo>
                <a:lnTo>
                  <a:pt x="481688" y="197020"/>
                </a:lnTo>
                <a:lnTo>
                  <a:pt x="420028" y="197020"/>
                </a:lnTo>
                <a:lnTo>
                  <a:pt x="401621" y="194386"/>
                </a:lnTo>
                <a:lnTo>
                  <a:pt x="387338" y="186941"/>
                </a:lnTo>
                <a:lnTo>
                  <a:pt x="377232" y="175374"/>
                </a:lnTo>
                <a:lnTo>
                  <a:pt x="371359" y="160372"/>
                </a:lnTo>
                <a:lnTo>
                  <a:pt x="492738" y="160372"/>
                </a:lnTo>
                <a:lnTo>
                  <a:pt x="493617" y="153335"/>
                </a:lnTo>
                <a:lnTo>
                  <a:pt x="493911" y="147765"/>
                </a:lnTo>
                <a:lnTo>
                  <a:pt x="493911" y="143367"/>
                </a:lnTo>
                <a:lnTo>
                  <a:pt x="492963" y="131346"/>
                </a:lnTo>
                <a:lnTo>
                  <a:pt x="371359" y="131346"/>
                </a:lnTo>
                <a:lnTo>
                  <a:pt x="377154" y="116311"/>
                </a:lnTo>
                <a:lnTo>
                  <a:pt x="386715" y="104960"/>
                </a:lnTo>
                <a:lnTo>
                  <a:pt x="399519" y="97786"/>
                </a:lnTo>
                <a:lnTo>
                  <a:pt x="415044" y="95285"/>
                </a:lnTo>
                <a:lnTo>
                  <a:pt x="480204" y="95285"/>
                </a:lnTo>
                <a:lnTo>
                  <a:pt x="471628" y="85023"/>
                </a:lnTo>
                <a:lnTo>
                  <a:pt x="459860" y="75572"/>
                </a:lnTo>
                <a:lnTo>
                  <a:pt x="446525" y="68788"/>
                </a:lnTo>
                <a:lnTo>
                  <a:pt x="432013" y="64812"/>
                </a:lnTo>
                <a:lnTo>
                  <a:pt x="432979" y="64812"/>
                </a:lnTo>
                <a:lnTo>
                  <a:pt x="415044" y="63327"/>
                </a:lnTo>
                <a:close/>
              </a:path>
              <a:path w="885825" h="230504">
                <a:moveTo>
                  <a:pt x="472508" y="180601"/>
                </a:moveTo>
                <a:lnTo>
                  <a:pt x="460474" y="187743"/>
                </a:lnTo>
                <a:lnTo>
                  <a:pt x="447697" y="192878"/>
                </a:lnTo>
                <a:lnTo>
                  <a:pt x="434206" y="195980"/>
                </a:lnTo>
                <a:lnTo>
                  <a:pt x="420028" y="197020"/>
                </a:lnTo>
                <a:lnTo>
                  <a:pt x="481688" y="197020"/>
                </a:lnTo>
                <a:lnTo>
                  <a:pt x="472508" y="180601"/>
                </a:lnTo>
                <a:close/>
              </a:path>
              <a:path w="885825" h="230504">
                <a:moveTo>
                  <a:pt x="480204" y="95285"/>
                </a:moveTo>
                <a:lnTo>
                  <a:pt x="415044" y="95285"/>
                </a:lnTo>
                <a:lnTo>
                  <a:pt x="430326" y="97786"/>
                </a:lnTo>
                <a:lnTo>
                  <a:pt x="442750" y="104960"/>
                </a:lnTo>
                <a:lnTo>
                  <a:pt x="451655" y="116311"/>
                </a:lnTo>
                <a:lnTo>
                  <a:pt x="456383" y="131346"/>
                </a:lnTo>
                <a:lnTo>
                  <a:pt x="492963" y="131346"/>
                </a:lnTo>
                <a:lnTo>
                  <a:pt x="492532" y="125881"/>
                </a:lnTo>
                <a:lnTo>
                  <a:pt x="488377" y="110347"/>
                </a:lnTo>
                <a:lnTo>
                  <a:pt x="481418" y="96737"/>
                </a:lnTo>
                <a:lnTo>
                  <a:pt x="480204" y="95285"/>
                </a:lnTo>
                <a:close/>
              </a:path>
              <a:path w="885825" h="230504">
                <a:moveTo>
                  <a:pt x="561064" y="67139"/>
                </a:moveTo>
                <a:lnTo>
                  <a:pt x="523536" y="67139"/>
                </a:lnTo>
                <a:lnTo>
                  <a:pt x="523536" y="226338"/>
                </a:lnTo>
                <a:lnTo>
                  <a:pt x="561650" y="226338"/>
                </a:lnTo>
                <a:lnTo>
                  <a:pt x="561748" y="139849"/>
                </a:lnTo>
                <a:lnTo>
                  <a:pt x="564522" y="123279"/>
                </a:lnTo>
                <a:lnTo>
                  <a:pt x="572534" y="109834"/>
                </a:lnTo>
                <a:lnTo>
                  <a:pt x="584760" y="101075"/>
                </a:lnTo>
                <a:lnTo>
                  <a:pt x="600350" y="97923"/>
                </a:lnTo>
                <a:lnTo>
                  <a:pt x="667477" y="97923"/>
                </a:lnTo>
                <a:lnTo>
                  <a:pt x="663380" y="89797"/>
                </a:lnTo>
                <a:lnTo>
                  <a:pt x="663066" y="89421"/>
                </a:lnTo>
                <a:lnTo>
                  <a:pt x="561064" y="89421"/>
                </a:lnTo>
                <a:lnTo>
                  <a:pt x="561064" y="67139"/>
                </a:lnTo>
                <a:close/>
              </a:path>
              <a:path w="885825" h="230504">
                <a:moveTo>
                  <a:pt x="667477" y="97923"/>
                </a:moveTo>
                <a:lnTo>
                  <a:pt x="600350" y="97923"/>
                </a:lnTo>
                <a:lnTo>
                  <a:pt x="614707" y="100722"/>
                </a:lnTo>
                <a:lnTo>
                  <a:pt x="625711" y="108881"/>
                </a:lnTo>
                <a:lnTo>
                  <a:pt x="632756" y="122042"/>
                </a:lnTo>
                <a:lnTo>
                  <a:pt x="635239" y="139849"/>
                </a:lnTo>
                <a:lnTo>
                  <a:pt x="635239" y="226338"/>
                </a:lnTo>
                <a:lnTo>
                  <a:pt x="673647" y="226338"/>
                </a:lnTo>
                <a:lnTo>
                  <a:pt x="673647" y="129294"/>
                </a:lnTo>
                <a:lnTo>
                  <a:pt x="672497" y="114222"/>
                </a:lnTo>
                <a:lnTo>
                  <a:pt x="669066" y="101075"/>
                </a:lnTo>
                <a:lnTo>
                  <a:pt x="667477" y="97923"/>
                </a:lnTo>
                <a:close/>
              </a:path>
              <a:path w="885825" h="230504">
                <a:moveTo>
                  <a:pt x="611198" y="63034"/>
                </a:moveTo>
                <a:lnTo>
                  <a:pt x="594789" y="64890"/>
                </a:lnTo>
                <a:lnTo>
                  <a:pt x="580634" y="70181"/>
                </a:lnTo>
                <a:lnTo>
                  <a:pt x="569227" y="78495"/>
                </a:lnTo>
                <a:lnTo>
                  <a:pt x="561064" y="89421"/>
                </a:lnTo>
                <a:lnTo>
                  <a:pt x="663066" y="89421"/>
                </a:lnTo>
                <a:lnTo>
                  <a:pt x="623723" y="64129"/>
                </a:lnTo>
                <a:lnTo>
                  <a:pt x="611198" y="63034"/>
                </a:lnTo>
                <a:close/>
              </a:path>
              <a:path w="885825" h="230504">
                <a:moveTo>
                  <a:pt x="758922" y="99389"/>
                </a:moveTo>
                <a:lnTo>
                  <a:pt x="720515" y="99389"/>
                </a:lnTo>
                <a:lnTo>
                  <a:pt x="720515" y="167994"/>
                </a:lnTo>
                <a:lnTo>
                  <a:pt x="734258" y="214354"/>
                </a:lnTo>
                <a:lnTo>
                  <a:pt x="775047" y="230150"/>
                </a:lnTo>
                <a:lnTo>
                  <a:pt x="788012" y="229325"/>
                </a:lnTo>
                <a:lnTo>
                  <a:pt x="800041" y="226851"/>
                </a:lnTo>
                <a:lnTo>
                  <a:pt x="811081" y="222728"/>
                </a:lnTo>
                <a:lnTo>
                  <a:pt x="821077" y="216956"/>
                </a:lnTo>
                <a:lnTo>
                  <a:pt x="812356" y="195261"/>
                </a:lnTo>
                <a:lnTo>
                  <a:pt x="782084" y="195261"/>
                </a:lnTo>
                <a:lnTo>
                  <a:pt x="771909" y="193451"/>
                </a:lnTo>
                <a:lnTo>
                  <a:pt x="764676" y="188041"/>
                </a:lnTo>
                <a:lnTo>
                  <a:pt x="760356" y="179058"/>
                </a:lnTo>
                <a:lnTo>
                  <a:pt x="758922" y="166528"/>
                </a:lnTo>
                <a:lnTo>
                  <a:pt x="758922" y="99389"/>
                </a:lnTo>
                <a:close/>
              </a:path>
              <a:path w="885825" h="230504">
                <a:moveTo>
                  <a:pt x="809057" y="187051"/>
                </a:moveTo>
                <a:lnTo>
                  <a:pt x="802245" y="190684"/>
                </a:lnTo>
                <a:lnTo>
                  <a:pt x="795460" y="193245"/>
                </a:lnTo>
                <a:lnTo>
                  <a:pt x="788731" y="194761"/>
                </a:lnTo>
                <a:lnTo>
                  <a:pt x="782084" y="195261"/>
                </a:lnTo>
                <a:lnTo>
                  <a:pt x="812356" y="195261"/>
                </a:lnTo>
                <a:lnTo>
                  <a:pt x="809057" y="187051"/>
                </a:lnTo>
                <a:close/>
              </a:path>
              <a:path w="885825" h="230504">
                <a:moveTo>
                  <a:pt x="812282" y="67139"/>
                </a:moveTo>
                <a:lnTo>
                  <a:pt x="694128" y="67139"/>
                </a:lnTo>
                <a:lnTo>
                  <a:pt x="694128" y="99389"/>
                </a:lnTo>
                <a:lnTo>
                  <a:pt x="812282" y="99389"/>
                </a:lnTo>
                <a:lnTo>
                  <a:pt x="812282" y="67139"/>
                </a:lnTo>
                <a:close/>
              </a:path>
              <a:path w="885825" h="230504">
                <a:moveTo>
                  <a:pt x="758922" y="10847"/>
                </a:moveTo>
                <a:lnTo>
                  <a:pt x="721101" y="10847"/>
                </a:lnTo>
                <a:lnTo>
                  <a:pt x="721101" y="67139"/>
                </a:lnTo>
                <a:lnTo>
                  <a:pt x="758922" y="67139"/>
                </a:lnTo>
                <a:lnTo>
                  <a:pt x="758922" y="10847"/>
                </a:lnTo>
                <a:close/>
              </a:path>
              <a:path w="885825" h="230504">
                <a:moveTo>
                  <a:pt x="861573" y="0"/>
                </a:moveTo>
                <a:lnTo>
                  <a:pt x="851912" y="1818"/>
                </a:lnTo>
                <a:lnTo>
                  <a:pt x="844092" y="6853"/>
                </a:lnTo>
                <a:lnTo>
                  <a:pt x="838856" y="14471"/>
                </a:lnTo>
                <a:lnTo>
                  <a:pt x="836946" y="24041"/>
                </a:lnTo>
                <a:lnTo>
                  <a:pt x="838815" y="33734"/>
                </a:lnTo>
                <a:lnTo>
                  <a:pt x="843982" y="41339"/>
                </a:lnTo>
                <a:lnTo>
                  <a:pt x="851788" y="46304"/>
                </a:lnTo>
                <a:lnTo>
                  <a:pt x="861573" y="48082"/>
                </a:lnTo>
                <a:lnTo>
                  <a:pt x="871143" y="46304"/>
                </a:lnTo>
                <a:lnTo>
                  <a:pt x="878761" y="41339"/>
                </a:lnTo>
                <a:lnTo>
                  <a:pt x="883796" y="33734"/>
                </a:lnTo>
                <a:lnTo>
                  <a:pt x="885615" y="24041"/>
                </a:lnTo>
                <a:lnTo>
                  <a:pt x="883796" y="14471"/>
                </a:lnTo>
                <a:lnTo>
                  <a:pt x="878761" y="6853"/>
                </a:lnTo>
                <a:lnTo>
                  <a:pt x="871143" y="1818"/>
                </a:lnTo>
                <a:lnTo>
                  <a:pt x="861573" y="0"/>
                </a:lnTo>
                <a:close/>
              </a:path>
              <a:path w="885825" h="230504">
                <a:moveTo>
                  <a:pt x="880337" y="67139"/>
                </a:moveTo>
                <a:lnTo>
                  <a:pt x="841930" y="67139"/>
                </a:lnTo>
                <a:lnTo>
                  <a:pt x="841930" y="226338"/>
                </a:lnTo>
                <a:lnTo>
                  <a:pt x="880337" y="226338"/>
                </a:lnTo>
                <a:lnTo>
                  <a:pt x="880337" y="67139"/>
                </a:lnTo>
                <a:close/>
              </a:path>
            </a:pathLst>
          </a:custGeom>
          <a:solidFill>
            <a:srgbClr val="000000"/>
          </a:solidFill>
        </p:spPr>
        <p:txBody>
          <a:bodyPr wrap="square" lIns="0" tIns="0" rIns="0" bIns="0" rtlCol="0"/>
          <a:lstStyle/>
          <a:p>
            <a:endParaRPr sz="641"/>
          </a:p>
        </p:txBody>
      </p:sp>
      <p:sp>
        <p:nvSpPr>
          <p:cNvPr id="10" name="object 10"/>
          <p:cNvSpPr/>
          <p:nvPr/>
        </p:nvSpPr>
        <p:spPr>
          <a:xfrm>
            <a:off x="5676822" y="4181181"/>
            <a:ext cx="2062021" cy="19061"/>
          </a:xfrm>
          <a:custGeom>
            <a:avLst/>
            <a:gdLst/>
            <a:ahLst/>
            <a:cxnLst/>
            <a:rect l="l" t="t" r="r" b="b"/>
            <a:pathLst>
              <a:path w="4533900" h="41909">
                <a:moveTo>
                  <a:pt x="4533893" y="0"/>
                </a:moveTo>
                <a:lnTo>
                  <a:pt x="0" y="0"/>
                </a:lnTo>
                <a:lnTo>
                  <a:pt x="0" y="41883"/>
                </a:lnTo>
                <a:lnTo>
                  <a:pt x="4533893" y="41883"/>
                </a:lnTo>
                <a:lnTo>
                  <a:pt x="4533893" y="0"/>
                </a:lnTo>
                <a:close/>
              </a:path>
            </a:pathLst>
          </a:custGeom>
          <a:solidFill>
            <a:srgbClr val="73C9E4"/>
          </a:solidFill>
        </p:spPr>
        <p:txBody>
          <a:bodyPr wrap="square" lIns="0" tIns="0" rIns="0" bIns="0" rtlCol="0"/>
          <a:lstStyle/>
          <a:p>
            <a:endParaRPr sz="641"/>
          </a:p>
        </p:txBody>
      </p:sp>
      <p:pic>
        <p:nvPicPr>
          <p:cNvPr id="11" name="object 11"/>
          <p:cNvPicPr/>
          <p:nvPr/>
        </p:nvPicPr>
        <p:blipFill>
          <a:blip r:embed="rId7" cstate="print"/>
          <a:stretch>
            <a:fillRect/>
          </a:stretch>
        </p:blipFill>
        <p:spPr>
          <a:xfrm>
            <a:off x="5675199" y="4270579"/>
            <a:ext cx="2809628" cy="407835"/>
          </a:xfrm>
          <a:prstGeom prst="rect">
            <a:avLst/>
          </a:prstGeom>
        </p:spPr>
      </p:pic>
      <p:pic>
        <p:nvPicPr>
          <p:cNvPr id="12" name="object 12"/>
          <p:cNvPicPr/>
          <p:nvPr/>
        </p:nvPicPr>
        <p:blipFill>
          <a:blip r:embed="rId8" cstate="print"/>
          <a:stretch>
            <a:fillRect/>
          </a:stretch>
        </p:blipFill>
        <p:spPr>
          <a:xfrm>
            <a:off x="5678632" y="900678"/>
            <a:ext cx="2382444" cy="134807"/>
          </a:xfrm>
          <a:prstGeom prst="rect">
            <a:avLst/>
          </a:prstGeom>
        </p:spPr>
      </p:pic>
      <p:sp>
        <p:nvSpPr>
          <p:cNvPr id="13" name="object 13"/>
          <p:cNvSpPr/>
          <p:nvPr/>
        </p:nvSpPr>
        <p:spPr>
          <a:xfrm>
            <a:off x="5667298" y="1076249"/>
            <a:ext cx="2062021" cy="19061"/>
          </a:xfrm>
          <a:custGeom>
            <a:avLst/>
            <a:gdLst/>
            <a:ahLst/>
            <a:cxnLst/>
            <a:rect l="l" t="t" r="r" b="b"/>
            <a:pathLst>
              <a:path w="4533900" h="41910">
                <a:moveTo>
                  <a:pt x="4533893" y="0"/>
                </a:moveTo>
                <a:lnTo>
                  <a:pt x="0" y="0"/>
                </a:lnTo>
                <a:lnTo>
                  <a:pt x="0" y="41883"/>
                </a:lnTo>
                <a:lnTo>
                  <a:pt x="4533893" y="41883"/>
                </a:lnTo>
                <a:lnTo>
                  <a:pt x="4533893" y="0"/>
                </a:lnTo>
                <a:close/>
              </a:path>
            </a:pathLst>
          </a:custGeom>
          <a:solidFill>
            <a:srgbClr val="73C9E4"/>
          </a:solidFill>
        </p:spPr>
        <p:txBody>
          <a:bodyPr wrap="square" lIns="0" tIns="0" rIns="0" bIns="0" rtlCol="0"/>
          <a:lstStyle/>
          <a:p>
            <a:endParaRPr sz="641"/>
          </a:p>
        </p:txBody>
      </p:sp>
      <p:pic>
        <p:nvPicPr>
          <p:cNvPr id="14" name="object 14"/>
          <p:cNvPicPr/>
          <p:nvPr/>
        </p:nvPicPr>
        <p:blipFill>
          <a:blip r:embed="rId9" cstate="print"/>
          <a:stretch>
            <a:fillRect/>
          </a:stretch>
        </p:blipFill>
        <p:spPr>
          <a:xfrm>
            <a:off x="5665675" y="1170409"/>
            <a:ext cx="2864805" cy="643283"/>
          </a:xfrm>
          <a:prstGeom prst="rect">
            <a:avLst/>
          </a:prstGeom>
        </p:spPr>
      </p:pic>
      <p:pic>
        <p:nvPicPr>
          <p:cNvPr id="15" name="object 15"/>
          <p:cNvPicPr/>
          <p:nvPr/>
        </p:nvPicPr>
        <p:blipFill>
          <a:blip r:embed="rId10" cstate="print"/>
          <a:stretch>
            <a:fillRect/>
          </a:stretch>
        </p:blipFill>
        <p:spPr>
          <a:xfrm>
            <a:off x="5669165" y="2060112"/>
            <a:ext cx="1773044" cy="108539"/>
          </a:xfrm>
          <a:prstGeom prst="rect">
            <a:avLst/>
          </a:prstGeom>
        </p:spPr>
      </p:pic>
      <p:sp>
        <p:nvSpPr>
          <p:cNvPr id="16" name="object 16"/>
          <p:cNvSpPr/>
          <p:nvPr/>
        </p:nvSpPr>
        <p:spPr>
          <a:xfrm>
            <a:off x="5667298" y="2238218"/>
            <a:ext cx="2062021" cy="19061"/>
          </a:xfrm>
          <a:custGeom>
            <a:avLst/>
            <a:gdLst/>
            <a:ahLst/>
            <a:cxnLst/>
            <a:rect l="l" t="t" r="r" b="b"/>
            <a:pathLst>
              <a:path w="4533900" h="41910">
                <a:moveTo>
                  <a:pt x="4533893" y="0"/>
                </a:moveTo>
                <a:lnTo>
                  <a:pt x="0" y="0"/>
                </a:lnTo>
                <a:lnTo>
                  <a:pt x="0" y="41883"/>
                </a:lnTo>
                <a:lnTo>
                  <a:pt x="4533893" y="41883"/>
                </a:lnTo>
                <a:lnTo>
                  <a:pt x="4533893" y="0"/>
                </a:lnTo>
                <a:close/>
              </a:path>
            </a:pathLst>
          </a:custGeom>
          <a:solidFill>
            <a:srgbClr val="73C9E4"/>
          </a:solidFill>
        </p:spPr>
        <p:txBody>
          <a:bodyPr wrap="square" lIns="0" tIns="0" rIns="0" bIns="0" rtlCol="0"/>
          <a:lstStyle/>
          <a:p>
            <a:endParaRPr sz="641"/>
          </a:p>
        </p:txBody>
      </p:sp>
      <p:pic>
        <p:nvPicPr>
          <p:cNvPr id="17" name="object 17"/>
          <p:cNvPicPr/>
          <p:nvPr/>
        </p:nvPicPr>
        <p:blipFill>
          <a:blip r:embed="rId11" cstate="print"/>
          <a:stretch>
            <a:fillRect/>
          </a:stretch>
        </p:blipFill>
        <p:spPr>
          <a:xfrm>
            <a:off x="5667098" y="2341902"/>
            <a:ext cx="2997820" cy="536901"/>
          </a:xfrm>
          <a:prstGeom prst="rect">
            <a:avLst/>
          </a:prstGeom>
        </p:spPr>
      </p:pic>
      <p:pic>
        <p:nvPicPr>
          <p:cNvPr id="18" name="object 18"/>
          <p:cNvPicPr/>
          <p:nvPr/>
        </p:nvPicPr>
        <p:blipFill>
          <a:blip r:embed="rId12" cstate="print"/>
          <a:stretch>
            <a:fillRect/>
          </a:stretch>
        </p:blipFill>
        <p:spPr>
          <a:xfrm>
            <a:off x="321" y="1128633"/>
            <a:ext cx="5133614" cy="4014506"/>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21" y="0"/>
            <a:ext cx="3614601" cy="5143211"/>
            <a:chOff x="0" y="0"/>
            <a:chExt cx="7947659" cy="11308715"/>
          </a:xfrm>
        </p:grpSpPr>
        <p:pic>
          <p:nvPicPr>
            <p:cNvPr id="3" name="object 3"/>
            <p:cNvPicPr/>
            <p:nvPr/>
          </p:nvPicPr>
          <p:blipFill>
            <a:blip r:embed="rId2" cstate="print"/>
            <a:stretch>
              <a:fillRect/>
            </a:stretch>
          </p:blipFill>
          <p:spPr>
            <a:xfrm>
              <a:off x="0" y="0"/>
              <a:ext cx="7947401" cy="11308556"/>
            </a:xfrm>
            <a:prstGeom prst="rect">
              <a:avLst/>
            </a:prstGeom>
          </p:spPr>
        </p:pic>
        <p:pic>
          <p:nvPicPr>
            <p:cNvPr id="4" name="object 4"/>
            <p:cNvPicPr/>
            <p:nvPr/>
          </p:nvPicPr>
          <p:blipFill>
            <a:blip r:embed="rId3" cstate="print"/>
            <a:stretch>
              <a:fillRect/>
            </a:stretch>
          </p:blipFill>
          <p:spPr>
            <a:xfrm>
              <a:off x="1186141" y="1383832"/>
              <a:ext cx="4372530" cy="2528928"/>
            </a:xfrm>
            <a:prstGeom prst="rect">
              <a:avLst/>
            </a:prstGeom>
          </p:spPr>
        </p:pic>
      </p:grpSp>
      <p:sp>
        <p:nvSpPr>
          <p:cNvPr id="5" name="object 5"/>
          <p:cNvSpPr/>
          <p:nvPr/>
        </p:nvSpPr>
        <p:spPr>
          <a:xfrm>
            <a:off x="3907107" y="449111"/>
            <a:ext cx="597524" cy="100501"/>
          </a:xfrm>
          <a:custGeom>
            <a:avLst/>
            <a:gdLst/>
            <a:ahLst/>
            <a:cxnLst/>
            <a:rect l="l" t="t" r="r" b="b"/>
            <a:pathLst>
              <a:path w="1313815" h="220980">
                <a:moveTo>
                  <a:pt x="143953" y="0"/>
                </a:moveTo>
                <a:lnTo>
                  <a:pt x="0" y="0"/>
                </a:lnTo>
                <a:lnTo>
                  <a:pt x="0" y="216663"/>
                </a:lnTo>
                <a:lnTo>
                  <a:pt x="143953" y="216663"/>
                </a:lnTo>
                <a:lnTo>
                  <a:pt x="143953" y="179135"/>
                </a:lnTo>
                <a:lnTo>
                  <a:pt x="40166" y="179135"/>
                </a:lnTo>
                <a:lnTo>
                  <a:pt x="40166" y="125776"/>
                </a:lnTo>
                <a:lnTo>
                  <a:pt x="136037" y="125776"/>
                </a:lnTo>
                <a:lnTo>
                  <a:pt x="136037" y="88541"/>
                </a:lnTo>
                <a:lnTo>
                  <a:pt x="40166" y="88541"/>
                </a:lnTo>
                <a:lnTo>
                  <a:pt x="40166" y="37527"/>
                </a:lnTo>
                <a:lnTo>
                  <a:pt x="143953" y="37527"/>
                </a:lnTo>
                <a:lnTo>
                  <a:pt x="143953" y="0"/>
                </a:lnTo>
                <a:close/>
              </a:path>
              <a:path w="1313815" h="220980">
                <a:moveTo>
                  <a:pt x="210765" y="57464"/>
                </a:moveTo>
                <a:lnTo>
                  <a:pt x="166787" y="57464"/>
                </a:lnTo>
                <a:lnTo>
                  <a:pt x="214576" y="135158"/>
                </a:lnTo>
                <a:lnTo>
                  <a:pt x="161217" y="216663"/>
                </a:lnTo>
                <a:lnTo>
                  <a:pt x="205488" y="216663"/>
                </a:lnTo>
                <a:lnTo>
                  <a:pt x="238911" y="162717"/>
                </a:lnTo>
                <a:lnTo>
                  <a:pt x="280584" y="162717"/>
                </a:lnTo>
                <a:lnTo>
                  <a:pt x="263538" y="136330"/>
                </a:lnTo>
                <a:lnTo>
                  <a:pt x="281722" y="107892"/>
                </a:lnTo>
                <a:lnTo>
                  <a:pt x="239790" y="107892"/>
                </a:lnTo>
                <a:lnTo>
                  <a:pt x="210765" y="57464"/>
                </a:lnTo>
                <a:close/>
              </a:path>
              <a:path w="1313815" h="220980">
                <a:moveTo>
                  <a:pt x="280584" y="162717"/>
                </a:moveTo>
                <a:lnTo>
                  <a:pt x="238911" y="162717"/>
                </a:lnTo>
                <a:lnTo>
                  <a:pt x="271454" y="216663"/>
                </a:lnTo>
                <a:lnTo>
                  <a:pt x="315432" y="216663"/>
                </a:lnTo>
                <a:lnTo>
                  <a:pt x="280584" y="162717"/>
                </a:lnTo>
                <a:close/>
              </a:path>
              <a:path w="1313815" h="220980">
                <a:moveTo>
                  <a:pt x="313966" y="57464"/>
                </a:moveTo>
                <a:lnTo>
                  <a:pt x="270575" y="57464"/>
                </a:lnTo>
                <a:lnTo>
                  <a:pt x="239790" y="107892"/>
                </a:lnTo>
                <a:lnTo>
                  <a:pt x="281722" y="107892"/>
                </a:lnTo>
                <a:lnTo>
                  <a:pt x="313966" y="57464"/>
                </a:lnTo>
                <a:close/>
              </a:path>
              <a:path w="1313815" h="220980">
                <a:moveTo>
                  <a:pt x="444685" y="117567"/>
                </a:moveTo>
                <a:lnTo>
                  <a:pt x="325945" y="117567"/>
                </a:lnTo>
                <a:lnTo>
                  <a:pt x="325945" y="153335"/>
                </a:lnTo>
                <a:lnTo>
                  <a:pt x="444685" y="153335"/>
                </a:lnTo>
                <a:lnTo>
                  <a:pt x="444685" y="117567"/>
                </a:lnTo>
                <a:close/>
              </a:path>
              <a:path w="1313815" h="220980">
                <a:moveTo>
                  <a:pt x="579937" y="0"/>
                </a:moveTo>
                <a:lnTo>
                  <a:pt x="487877" y="0"/>
                </a:lnTo>
                <a:lnTo>
                  <a:pt x="487877" y="216663"/>
                </a:lnTo>
                <a:lnTo>
                  <a:pt x="584335" y="216663"/>
                </a:lnTo>
                <a:lnTo>
                  <a:pt x="599173" y="215513"/>
                </a:lnTo>
                <a:lnTo>
                  <a:pt x="634177" y="198486"/>
                </a:lnTo>
                <a:lnTo>
                  <a:pt x="646490" y="180895"/>
                </a:lnTo>
                <a:lnTo>
                  <a:pt x="527457" y="180895"/>
                </a:lnTo>
                <a:lnTo>
                  <a:pt x="527457" y="119619"/>
                </a:lnTo>
                <a:lnTo>
                  <a:pt x="642607" y="119619"/>
                </a:lnTo>
                <a:lnTo>
                  <a:pt x="642129" y="118629"/>
                </a:lnTo>
                <a:lnTo>
                  <a:pt x="629270" y="105926"/>
                </a:lnTo>
                <a:lnTo>
                  <a:pt x="611601" y="97923"/>
                </a:lnTo>
                <a:lnTo>
                  <a:pt x="623773" y="91217"/>
                </a:lnTo>
                <a:lnTo>
                  <a:pt x="628895" y="85609"/>
                </a:lnTo>
                <a:lnTo>
                  <a:pt x="527457" y="85609"/>
                </a:lnTo>
                <a:lnTo>
                  <a:pt x="527457" y="35475"/>
                </a:lnTo>
                <a:lnTo>
                  <a:pt x="637758" y="35475"/>
                </a:lnTo>
                <a:lnTo>
                  <a:pt x="637218" y="33716"/>
                </a:lnTo>
                <a:lnTo>
                  <a:pt x="605701" y="3994"/>
                </a:lnTo>
                <a:lnTo>
                  <a:pt x="593630" y="994"/>
                </a:lnTo>
                <a:lnTo>
                  <a:pt x="579937" y="0"/>
                </a:lnTo>
                <a:close/>
              </a:path>
              <a:path w="1313815" h="220980">
                <a:moveTo>
                  <a:pt x="642607" y="119619"/>
                </a:moveTo>
                <a:lnTo>
                  <a:pt x="576712" y="119619"/>
                </a:lnTo>
                <a:lnTo>
                  <a:pt x="591518" y="122042"/>
                </a:lnTo>
                <a:lnTo>
                  <a:pt x="602366" y="128671"/>
                </a:lnTo>
                <a:lnTo>
                  <a:pt x="609036" y="138543"/>
                </a:lnTo>
                <a:lnTo>
                  <a:pt x="611308" y="150696"/>
                </a:lnTo>
                <a:lnTo>
                  <a:pt x="608995" y="162218"/>
                </a:lnTo>
                <a:lnTo>
                  <a:pt x="602256" y="171842"/>
                </a:lnTo>
                <a:lnTo>
                  <a:pt x="591394" y="178444"/>
                </a:lnTo>
                <a:lnTo>
                  <a:pt x="576712" y="180895"/>
                </a:lnTo>
                <a:lnTo>
                  <a:pt x="646490" y="180895"/>
                </a:lnTo>
                <a:lnTo>
                  <a:pt x="648029" y="178036"/>
                </a:lnTo>
                <a:lnTo>
                  <a:pt x="651493" y="166327"/>
                </a:lnTo>
                <a:lnTo>
                  <a:pt x="652647" y="153628"/>
                </a:lnTo>
                <a:lnTo>
                  <a:pt x="649986" y="134906"/>
                </a:lnTo>
                <a:lnTo>
                  <a:pt x="642607" y="119619"/>
                </a:lnTo>
                <a:close/>
              </a:path>
              <a:path w="1313815" h="220980">
                <a:moveTo>
                  <a:pt x="637758" y="35475"/>
                </a:moveTo>
                <a:lnTo>
                  <a:pt x="573487" y="35475"/>
                </a:lnTo>
                <a:lnTo>
                  <a:pt x="585091" y="37422"/>
                </a:lnTo>
                <a:lnTo>
                  <a:pt x="593754" y="42695"/>
                </a:lnTo>
                <a:lnTo>
                  <a:pt x="599173" y="50441"/>
                </a:lnTo>
                <a:lnTo>
                  <a:pt x="601047" y="59809"/>
                </a:lnTo>
                <a:lnTo>
                  <a:pt x="599150" y="69777"/>
                </a:lnTo>
                <a:lnTo>
                  <a:pt x="593570" y="77987"/>
                </a:lnTo>
                <a:lnTo>
                  <a:pt x="584473" y="83557"/>
                </a:lnTo>
                <a:lnTo>
                  <a:pt x="572021" y="85609"/>
                </a:lnTo>
                <a:lnTo>
                  <a:pt x="628895" y="85609"/>
                </a:lnTo>
                <a:lnTo>
                  <a:pt x="633114" y="80992"/>
                </a:lnTo>
                <a:lnTo>
                  <a:pt x="639101" y="68238"/>
                </a:lnTo>
                <a:lnTo>
                  <a:pt x="641213" y="53946"/>
                </a:lnTo>
                <a:lnTo>
                  <a:pt x="640219" y="43501"/>
                </a:lnTo>
                <a:lnTo>
                  <a:pt x="637758" y="35475"/>
                </a:lnTo>
                <a:close/>
              </a:path>
              <a:path w="1313815" h="220980">
                <a:moveTo>
                  <a:pt x="720233" y="57464"/>
                </a:moveTo>
                <a:lnTo>
                  <a:pt x="683585" y="57464"/>
                </a:lnTo>
                <a:lnTo>
                  <a:pt x="683585" y="216663"/>
                </a:lnTo>
                <a:lnTo>
                  <a:pt x="721699" y="216663"/>
                </a:lnTo>
                <a:lnTo>
                  <a:pt x="721699" y="138969"/>
                </a:lnTo>
                <a:lnTo>
                  <a:pt x="724635" y="117342"/>
                </a:lnTo>
                <a:lnTo>
                  <a:pt x="732877" y="102064"/>
                </a:lnTo>
                <a:lnTo>
                  <a:pt x="745571" y="92999"/>
                </a:lnTo>
                <a:lnTo>
                  <a:pt x="761865" y="90007"/>
                </a:lnTo>
                <a:lnTo>
                  <a:pt x="780620" y="90007"/>
                </a:lnTo>
                <a:lnTo>
                  <a:pt x="781549" y="79453"/>
                </a:lnTo>
                <a:lnTo>
                  <a:pt x="720233" y="79453"/>
                </a:lnTo>
                <a:lnTo>
                  <a:pt x="720233" y="57464"/>
                </a:lnTo>
                <a:close/>
              </a:path>
              <a:path w="1313815" h="220980">
                <a:moveTo>
                  <a:pt x="780620" y="90007"/>
                </a:moveTo>
                <a:lnTo>
                  <a:pt x="767729" y="90007"/>
                </a:lnTo>
                <a:lnTo>
                  <a:pt x="773886" y="91180"/>
                </a:lnTo>
                <a:lnTo>
                  <a:pt x="780336" y="93232"/>
                </a:lnTo>
                <a:lnTo>
                  <a:pt x="780517" y="91180"/>
                </a:lnTo>
                <a:lnTo>
                  <a:pt x="780620" y="90007"/>
                </a:lnTo>
                <a:close/>
              </a:path>
              <a:path w="1313815" h="220980">
                <a:moveTo>
                  <a:pt x="771247" y="53359"/>
                </a:moveTo>
                <a:lnTo>
                  <a:pt x="764504" y="53359"/>
                </a:lnTo>
                <a:lnTo>
                  <a:pt x="750660" y="55004"/>
                </a:lnTo>
                <a:lnTo>
                  <a:pt x="738630" y="59919"/>
                </a:lnTo>
                <a:lnTo>
                  <a:pt x="728470" y="68078"/>
                </a:lnTo>
                <a:lnTo>
                  <a:pt x="720233" y="79453"/>
                </a:lnTo>
                <a:lnTo>
                  <a:pt x="781549" y="79453"/>
                </a:lnTo>
                <a:lnTo>
                  <a:pt x="783484" y="57464"/>
                </a:lnTo>
                <a:lnTo>
                  <a:pt x="783561" y="56584"/>
                </a:lnTo>
                <a:lnTo>
                  <a:pt x="777697" y="54532"/>
                </a:lnTo>
                <a:lnTo>
                  <a:pt x="771247" y="53359"/>
                </a:lnTo>
                <a:close/>
              </a:path>
              <a:path w="1313815" h="220980">
                <a:moveTo>
                  <a:pt x="875197" y="53359"/>
                </a:moveTo>
                <a:lnTo>
                  <a:pt x="826794" y="67088"/>
                </a:lnTo>
                <a:lnTo>
                  <a:pt x="796111" y="104557"/>
                </a:lnTo>
                <a:lnTo>
                  <a:pt x="790174" y="136917"/>
                </a:lnTo>
                <a:lnTo>
                  <a:pt x="791658" y="154013"/>
                </a:lnTo>
                <a:lnTo>
                  <a:pt x="813922" y="196727"/>
                </a:lnTo>
                <a:lnTo>
                  <a:pt x="857377" y="219279"/>
                </a:lnTo>
                <a:lnTo>
                  <a:pt x="875197" y="220768"/>
                </a:lnTo>
                <a:lnTo>
                  <a:pt x="893013" y="219279"/>
                </a:lnTo>
                <a:lnTo>
                  <a:pt x="909097" y="214794"/>
                </a:lnTo>
                <a:lnTo>
                  <a:pt x="923477" y="207286"/>
                </a:lnTo>
                <a:lnTo>
                  <a:pt x="936180" y="196727"/>
                </a:lnTo>
                <a:lnTo>
                  <a:pt x="945606" y="185292"/>
                </a:lnTo>
                <a:lnTo>
                  <a:pt x="875197" y="185292"/>
                </a:lnTo>
                <a:lnTo>
                  <a:pt x="865733" y="184413"/>
                </a:lnTo>
                <a:lnTo>
                  <a:pt x="831916" y="155607"/>
                </a:lnTo>
                <a:lnTo>
                  <a:pt x="828581" y="136917"/>
                </a:lnTo>
                <a:lnTo>
                  <a:pt x="829410" y="127356"/>
                </a:lnTo>
                <a:lnTo>
                  <a:pt x="857093" y="92353"/>
                </a:lnTo>
                <a:lnTo>
                  <a:pt x="875197" y="88835"/>
                </a:lnTo>
                <a:lnTo>
                  <a:pt x="945401" y="88835"/>
                </a:lnTo>
                <a:lnTo>
                  <a:pt x="936180" y="77693"/>
                </a:lnTo>
                <a:lnTo>
                  <a:pt x="923477" y="67088"/>
                </a:lnTo>
                <a:lnTo>
                  <a:pt x="909097" y="59479"/>
                </a:lnTo>
                <a:lnTo>
                  <a:pt x="893013" y="54894"/>
                </a:lnTo>
                <a:lnTo>
                  <a:pt x="875197" y="53359"/>
                </a:lnTo>
                <a:close/>
              </a:path>
              <a:path w="1313815" h="220980">
                <a:moveTo>
                  <a:pt x="945401" y="88835"/>
                </a:moveTo>
                <a:lnTo>
                  <a:pt x="875197" y="88835"/>
                </a:lnTo>
                <a:lnTo>
                  <a:pt x="884662" y="89714"/>
                </a:lnTo>
                <a:lnTo>
                  <a:pt x="893302" y="92353"/>
                </a:lnTo>
                <a:lnTo>
                  <a:pt x="920985" y="127356"/>
                </a:lnTo>
                <a:lnTo>
                  <a:pt x="921814" y="136917"/>
                </a:lnTo>
                <a:lnTo>
                  <a:pt x="920985" y="146647"/>
                </a:lnTo>
                <a:lnTo>
                  <a:pt x="893302" y="181774"/>
                </a:lnTo>
                <a:lnTo>
                  <a:pt x="875197" y="185292"/>
                </a:lnTo>
                <a:lnTo>
                  <a:pt x="945606" y="185292"/>
                </a:lnTo>
                <a:lnTo>
                  <a:pt x="946739" y="183918"/>
                </a:lnTo>
                <a:lnTo>
                  <a:pt x="954247" y="169680"/>
                </a:lnTo>
                <a:lnTo>
                  <a:pt x="958732" y="154013"/>
                </a:lnTo>
                <a:lnTo>
                  <a:pt x="960221" y="136917"/>
                </a:lnTo>
                <a:lnTo>
                  <a:pt x="958732" y="120036"/>
                </a:lnTo>
                <a:lnTo>
                  <a:pt x="954247" y="104557"/>
                </a:lnTo>
                <a:lnTo>
                  <a:pt x="946739" y="90452"/>
                </a:lnTo>
                <a:lnTo>
                  <a:pt x="945401" y="88835"/>
                </a:lnTo>
                <a:close/>
              </a:path>
              <a:path w="1313815" h="220980">
                <a:moveTo>
                  <a:pt x="1027754" y="57464"/>
                </a:moveTo>
                <a:lnTo>
                  <a:pt x="990227" y="57464"/>
                </a:lnTo>
                <a:lnTo>
                  <a:pt x="990227" y="216663"/>
                </a:lnTo>
                <a:lnTo>
                  <a:pt x="1028341" y="216663"/>
                </a:lnTo>
                <a:lnTo>
                  <a:pt x="1028439" y="130174"/>
                </a:lnTo>
                <a:lnTo>
                  <a:pt x="1031213" y="113604"/>
                </a:lnTo>
                <a:lnTo>
                  <a:pt x="1039225" y="100159"/>
                </a:lnTo>
                <a:lnTo>
                  <a:pt x="1051451" y="91400"/>
                </a:lnTo>
                <a:lnTo>
                  <a:pt x="1067041" y="88248"/>
                </a:lnTo>
                <a:lnTo>
                  <a:pt x="1134167" y="88248"/>
                </a:lnTo>
                <a:lnTo>
                  <a:pt x="1130071" y="80121"/>
                </a:lnTo>
                <a:lnTo>
                  <a:pt x="1129757" y="79746"/>
                </a:lnTo>
                <a:lnTo>
                  <a:pt x="1027754" y="79746"/>
                </a:lnTo>
                <a:lnTo>
                  <a:pt x="1027754" y="57464"/>
                </a:lnTo>
                <a:close/>
              </a:path>
              <a:path w="1313815" h="220980">
                <a:moveTo>
                  <a:pt x="1134167" y="88248"/>
                </a:moveTo>
                <a:lnTo>
                  <a:pt x="1067041" y="88248"/>
                </a:lnTo>
                <a:lnTo>
                  <a:pt x="1081398" y="91047"/>
                </a:lnTo>
                <a:lnTo>
                  <a:pt x="1092401" y="99206"/>
                </a:lnTo>
                <a:lnTo>
                  <a:pt x="1099447" y="112367"/>
                </a:lnTo>
                <a:lnTo>
                  <a:pt x="1101930" y="130174"/>
                </a:lnTo>
                <a:lnTo>
                  <a:pt x="1101930" y="216663"/>
                </a:lnTo>
                <a:lnTo>
                  <a:pt x="1140337" y="216663"/>
                </a:lnTo>
                <a:lnTo>
                  <a:pt x="1140337" y="119619"/>
                </a:lnTo>
                <a:lnTo>
                  <a:pt x="1139187" y="104547"/>
                </a:lnTo>
                <a:lnTo>
                  <a:pt x="1135756" y="91400"/>
                </a:lnTo>
                <a:lnTo>
                  <a:pt x="1134167" y="88248"/>
                </a:lnTo>
                <a:close/>
              </a:path>
              <a:path w="1313815" h="220980">
                <a:moveTo>
                  <a:pt x="1077889" y="53359"/>
                </a:moveTo>
                <a:lnTo>
                  <a:pt x="1061480" y="55214"/>
                </a:lnTo>
                <a:lnTo>
                  <a:pt x="1047324" y="60506"/>
                </a:lnTo>
                <a:lnTo>
                  <a:pt x="1035918" y="68820"/>
                </a:lnTo>
                <a:lnTo>
                  <a:pt x="1027754" y="79746"/>
                </a:lnTo>
                <a:lnTo>
                  <a:pt x="1129757" y="79746"/>
                </a:lnTo>
                <a:lnTo>
                  <a:pt x="1090413" y="54454"/>
                </a:lnTo>
                <a:lnTo>
                  <a:pt x="1077889" y="53359"/>
                </a:lnTo>
                <a:close/>
              </a:path>
              <a:path w="1313815" h="220980">
                <a:moveTo>
                  <a:pt x="1208567" y="57464"/>
                </a:moveTo>
                <a:lnTo>
                  <a:pt x="1164589" y="57464"/>
                </a:lnTo>
                <a:lnTo>
                  <a:pt x="1212378" y="135158"/>
                </a:lnTo>
                <a:lnTo>
                  <a:pt x="1159019" y="216663"/>
                </a:lnTo>
                <a:lnTo>
                  <a:pt x="1203289" y="216663"/>
                </a:lnTo>
                <a:lnTo>
                  <a:pt x="1236712" y="162717"/>
                </a:lnTo>
                <a:lnTo>
                  <a:pt x="1278385" y="162717"/>
                </a:lnTo>
                <a:lnTo>
                  <a:pt x="1261340" y="136330"/>
                </a:lnTo>
                <a:lnTo>
                  <a:pt x="1279524" y="107892"/>
                </a:lnTo>
                <a:lnTo>
                  <a:pt x="1237592" y="107892"/>
                </a:lnTo>
                <a:lnTo>
                  <a:pt x="1208567" y="57464"/>
                </a:lnTo>
                <a:close/>
              </a:path>
              <a:path w="1313815" h="220980">
                <a:moveTo>
                  <a:pt x="1278385" y="162717"/>
                </a:moveTo>
                <a:lnTo>
                  <a:pt x="1236712" y="162717"/>
                </a:lnTo>
                <a:lnTo>
                  <a:pt x="1269256" y="216663"/>
                </a:lnTo>
                <a:lnTo>
                  <a:pt x="1313234" y="216663"/>
                </a:lnTo>
                <a:lnTo>
                  <a:pt x="1278385" y="162717"/>
                </a:lnTo>
                <a:close/>
              </a:path>
              <a:path w="1313815" h="220980">
                <a:moveTo>
                  <a:pt x="1311768" y="57464"/>
                </a:moveTo>
                <a:lnTo>
                  <a:pt x="1268376" y="57464"/>
                </a:lnTo>
                <a:lnTo>
                  <a:pt x="1237592" y="107892"/>
                </a:lnTo>
                <a:lnTo>
                  <a:pt x="1279524" y="107892"/>
                </a:lnTo>
                <a:lnTo>
                  <a:pt x="1311768" y="57464"/>
                </a:lnTo>
                <a:close/>
              </a:path>
            </a:pathLst>
          </a:custGeom>
          <a:solidFill>
            <a:srgbClr val="000000"/>
          </a:solidFill>
        </p:spPr>
        <p:txBody>
          <a:bodyPr wrap="square" lIns="0" tIns="0" rIns="0" bIns="0" rtlCol="0"/>
          <a:lstStyle/>
          <a:p>
            <a:endParaRPr sz="641"/>
          </a:p>
        </p:txBody>
      </p:sp>
      <p:sp>
        <p:nvSpPr>
          <p:cNvPr id="6" name="object 6"/>
          <p:cNvSpPr/>
          <p:nvPr/>
        </p:nvSpPr>
        <p:spPr>
          <a:xfrm>
            <a:off x="3895772" y="619081"/>
            <a:ext cx="2062021" cy="19061"/>
          </a:xfrm>
          <a:custGeom>
            <a:avLst/>
            <a:gdLst/>
            <a:ahLst/>
            <a:cxnLst/>
            <a:rect l="l" t="t" r="r" b="b"/>
            <a:pathLst>
              <a:path w="4533900" h="41909">
                <a:moveTo>
                  <a:pt x="4533893" y="0"/>
                </a:moveTo>
                <a:lnTo>
                  <a:pt x="0" y="0"/>
                </a:lnTo>
                <a:lnTo>
                  <a:pt x="0" y="41883"/>
                </a:lnTo>
                <a:lnTo>
                  <a:pt x="4533893" y="41883"/>
                </a:lnTo>
                <a:lnTo>
                  <a:pt x="4533893" y="0"/>
                </a:lnTo>
                <a:close/>
              </a:path>
            </a:pathLst>
          </a:custGeom>
          <a:solidFill>
            <a:srgbClr val="73C9E4"/>
          </a:solidFill>
        </p:spPr>
        <p:txBody>
          <a:bodyPr wrap="square" lIns="0" tIns="0" rIns="0" bIns="0" rtlCol="0"/>
          <a:lstStyle/>
          <a:p>
            <a:endParaRPr sz="641"/>
          </a:p>
        </p:txBody>
      </p:sp>
      <p:pic>
        <p:nvPicPr>
          <p:cNvPr id="7" name="object 7"/>
          <p:cNvPicPr/>
          <p:nvPr/>
        </p:nvPicPr>
        <p:blipFill>
          <a:blip r:embed="rId4" cstate="print"/>
          <a:stretch>
            <a:fillRect/>
          </a:stretch>
        </p:blipFill>
        <p:spPr>
          <a:xfrm>
            <a:off x="3895405" y="740610"/>
            <a:ext cx="2029924" cy="534683"/>
          </a:xfrm>
          <a:prstGeom prst="rect">
            <a:avLst/>
          </a:prstGeom>
        </p:spPr>
      </p:pic>
      <p:pic>
        <p:nvPicPr>
          <p:cNvPr id="8" name="object 8"/>
          <p:cNvPicPr/>
          <p:nvPr/>
        </p:nvPicPr>
        <p:blipFill>
          <a:blip r:embed="rId5" cstate="print"/>
          <a:stretch>
            <a:fillRect/>
          </a:stretch>
        </p:blipFill>
        <p:spPr>
          <a:xfrm>
            <a:off x="3907107" y="1834063"/>
            <a:ext cx="1312190" cy="106005"/>
          </a:xfrm>
          <a:prstGeom prst="rect">
            <a:avLst/>
          </a:prstGeom>
        </p:spPr>
      </p:pic>
      <p:sp>
        <p:nvSpPr>
          <p:cNvPr id="9" name="object 9"/>
          <p:cNvSpPr/>
          <p:nvPr/>
        </p:nvSpPr>
        <p:spPr>
          <a:xfrm>
            <a:off x="3895772" y="2009633"/>
            <a:ext cx="2062021" cy="19061"/>
          </a:xfrm>
          <a:custGeom>
            <a:avLst/>
            <a:gdLst/>
            <a:ahLst/>
            <a:cxnLst/>
            <a:rect l="l" t="t" r="r" b="b"/>
            <a:pathLst>
              <a:path w="4533900" h="41910">
                <a:moveTo>
                  <a:pt x="4533893" y="0"/>
                </a:moveTo>
                <a:lnTo>
                  <a:pt x="0" y="0"/>
                </a:lnTo>
                <a:lnTo>
                  <a:pt x="0" y="41883"/>
                </a:lnTo>
                <a:lnTo>
                  <a:pt x="4533893" y="41883"/>
                </a:lnTo>
                <a:lnTo>
                  <a:pt x="4533893" y="0"/>
                </a:lnTo>
                <a:close/>
              </a:path>
            </a:pathLst>
          </a:custGeom>
          <a:solidFill>
            <a:srgbClr val="73C9E4"/>
          </a:solidFill>
        </p:spPr>
        <p:txBody>
          <a:bodyPr wrap="square" lIns="0" tIns="0" rIns="0" bIns="0" rtlCol="0"/>
          <a:lstStyle/>
          <a:p>
            <a:endParaRPr sz="641"/>
          </a:p>
        </p:txBody>
      </p:sp>
      <p:pic>
        <p:nvPicPr>
          <p:cNvPr id="10" name="object 10"/>
          <p:cNvPicPr/>
          <p:nvPr/>
        </p:nvPicPr>
        <p:blipFill>
          <a:blip r:embed="rId6" cstate="print"/>
          <a:stretch>
            <a:fillRect/>
          </a:stretch>
        </p:blipFill>
        <p:spPr>
          <a:xfrm>
            <a:off x="3894233" y="2131162"/>
            <a:ext cx="2164028" cy="747153"/>
          </a:xfrm>
          <a:prstGeom prst="rect">
            <a:avLst/>
          </a:prstGeom>
        </p:spPr>
      </p:pic>
      <p:pic>
        <p:nvPicPr>
          <p:cNvPr id="11" name="object 11"/>
          <p:cNvPicPr/>
          <p:nvPr/>
        </p:nvPicPr>
        <p:blipFill>
          <a:blip r:embed="rId7" cstate="print"/>
          <a:stretch>
            <a:fillRect/>
          </a:stretch>
        </p:blipFill>
        <p:spPr>
          <a:xfrm>
            <a:off x="3854662" y="3245304"/>
            <a:ext cx="3930358" cy="467325"/>
          </a:xfrm>
          <a:prstGeom prst="rect">
            <a:avLst/>
          </a:prstGeom>
        </p:spPr>
      </p:pic>
      <p:pic>
        <p:nvPicPr>
          <p:cNvPr id="12" name="object 12"/>
          <p:cNvPicPr/>
          <p:nvPr/>
        </p:nvPicPr>
        <p:blipFill>
          <a:blip r:embed="rId8" cstate="print"/>
          <a:stretch>
            <a:fillRect/>
          </a:stretch>
        </p:blipFill>
        <p:spPr>
          <a:xfrm>
            <a:off x="6416768" y="444710"/>
            <a:ext cx="1642476" cy="104806"/>
          </a:xfrm>
          <a:prstGeom prst="rect">
            <a:avLst/>
          </a:prstGeom>
        </p:spPr>
      </p:pic>
      <p:sp>
        <p:nvSpPr>
          <p:cNvPr id="13" name="object 13"/>
          <p:cNvSpPr/>
          <p:nvPr/>
        </p:nvSpPr>
        <p:spPr>
          <a:xfrm>
            <a:off x="6405433" y="619081"/>
            <a:ext cx="2062021" cy="19061"/>
          </a:xfrm>
          <a:custGeom>
            <a:avLst/>
            <a:gdLst/>
            <a:ahLst/>
            <a:cxnLst/>
            <a:rect l="l" t="t" r="r" b="b"/>
            <a:pathLst>
              <a:path w="4533900" h="41909">
                <a:moveTo>
                  <a:pt x="4533893" y="0"/>
                </a:moveTo>
                <a:lnTo>
                  <a:pt x="0" y="0"/>
                </a:lnTo>
                <a:lnTo>
                  <a:pt x="0" y="41883"/>
                </a:lnTo>
                <a:lnTo>
                  <a:pt x="4533893" y="41883"/>
                </a:lnTo>
                <a:lnTo>
                  <a:pt x="4533893" y="0"/>
                </a:lnTo>
                <a:close/>
              </a:path>
            </a:pathLst>
          </a:custGeom>
          <a:solidFill>
            <a:srgbClr val="73C9E4"/>
          </a:solidFill>
        </p:spPr>
        <p:txBody>
          <a:bodyPr wrap="square" lIns="0" tIns="0" rIns="0" bIns="0" rtlCol="0"/>
          <a:lstStyle/>
          <a:p>
            <a:endParaRPr sz="641"/>
          </a:p>
        </p:txBody>
      </p:sp>
      <p:pic>
        <p:nvPicPr>
          <p:cNvPr id="14" name="object 14"/>
          <p:cNvPicPr/>
          <p:nvPr/>
        </p:nvPicPr>
        <p:blipFill>
          <a:blip r:embed="rId9" cstate="print"/>
          <a:stretch>
            <a:fillRect/>
          </a:stretch>
        </p:blipFill>
        <p:spPr>
          <a:xfrm>
            <a:off x="6404648" y="737052"/>
            <a:ext cx="2223838" cy="765485"/>
          </a:xfrm>
          <a:prstGeom prst="rect">
            <a:avLst/>
          </a:prstGeom>
        </p:spPr>
      </p:pic>
      <p:sp>
        <p:nvSpPr>
          <p:cNvPr id="15" name="object 15"/>
          <p:cNvSpPr/>
          <p:nvPr/>
        </p:nvSpPr>
        <p:spPr>
          <a:xfrm>
            <a:off x="6415701" y="1836862"/>
            <a:ext cx="903361" cy="103101"/>
          </a:xfrm>
          <a:custGeom>
            <a:avLst/>
            <a:gdLst/>
            <a:ahLst/>
            <a:cxnLst/>
            <a:rect l="l" t="t" r="r" b="b"/>
            <a:pathLst>
              <a:path w="1986280" h="226695">
                <a:moveTo>
                  <a:pt x="40166" y="6156"/>
                </a:moveTo>
                <a:lnTo>
                  <a:pt x="0" y="6156"/>
                </a:lnTo>
                <a:lnTo>
                  <a:pt x="0" y="145126"/>
                </a:lnTo>
                <a:lnTo>
                  <a:pt x="13234" y="194106"/>
                </a:lnTo>
                <a:lnTo>
                  <a:pt x="50024" y="221391"/>
                </a:lnTo>
                <a:lnTo>
                  <a:pt x="82971" y="226631"/>
                </a:lnTo>
                <a:lnTo>
                  <a:pt x="100397" y="225317"/>
                </a:lnTo>
                <a:lnTo>
                  <a:pt x="142780" y="205815"/>
                </a:lnTo>
                <a:lnTo>
                  <a:pt x="156385" y="187638"/>
                </a:lnTo>
                <a:lnTo>
                  <a:pt x="82971" y="187638"/>
                </a:lnTo>
                <a:lnTo>
                  <a:pt x="65027" y="184692"/>
                </a:lnTo>
                <a:lnTo>
                  <a:pt x="51563" y="175947"/>
                </a:lnTo>
                <a:lnTo>
                  <a:pt x="43102" y="161540"/>
                </a:lnTo>
                <a:lnTo>
                  <a:pt x="40166" y="141608"/>
                </a:lnTo>
                <a:lnTo>
                  <a:pt x="40166" y="6156"/>
                </a:lnTo>
                <a:close/>
              </a:path>
              <a:path w="1986280" h="226695">
                <a:moveTo>
                  <a:pt x="166235" y="6156"/>
                </a:moveTo>
                <a:lnTo>
                  <a:pt x="125776" y="6156"/>
                </a:lnTo>
                <a:lnTo>
                  <a:pt x="125776" y="141608"/>
                </a:lnTo>
                <a:lnTo>
                  <a:pt x="122757" y="161292"/>
                </a:lnTo>
                <a:lnTo>
                  <a:pt x="114158" y="175727"/>
                </a:lnTo>
                <a:lnTo>
                  <a:pt x="100542" y="184692"/>
                </a:lnTo>
                <a:lnTo>
                  <a:pt x="100185" y="184692"/>
                </a:lnTo>
                <a:lnTo>
                  <a:pt x="82971" y="187638"/>
                </a:lnTo>
                <a:lnTo>
                  <a:pt x="156385" y="187638"/>
                </a:lnTo>
                <a:lnTo>
                  <a:pt x="160335" y="180088"/>
                </a:lnTo>
                <a:lnTo>
                  <a:pt x="164756" y="163762"/>
                </a:lnTo>
                <a:lnTo>
                  <a:pt x="166235" y="145126"/>
                </a:lnTo>
                <a:lnTo>
                  <a:pt x="166235" y="6156"/>
                </a:lnTo>
                <a:close/>
              </a:path>
              <a:path w="1986280" h="226695">
                <a:moveTo>
                  <a:pt x="242431" y="63621"/>
                </a:moveTo>
                <a:lnTo>
                  <a:pt x="205783" y="63621"/>
                </a:lnTo>
                <a:lnTo>
                  <a:pt x="205783" y="222820"/>
                </a:lnTo>
                <a:lnTo>
                  <a:pt x="243897" y="222820"/>
                </a:lnTo>
                <a:lnTo>
                  <a:pt x="243897" y="145126"/>
                </a:lnTo>
                <a:lnTo>
                  <a:pt x="246834" y="123499"/>
                </a:lnTo>
                <a:lnTo>
                  <a:pt x="255075" y="108221"/>
                </a:lnTo>
                <a:lnTo>
                  <a:pt x="267769" y="99156"/>
                </a:lnTo>
                <a:lnTo>
                  <a:pt x="284063" y="96164"/>
                </a:lnTo>
                <a:lnTo>
                  <a:pt x="302818" y="96164"/>
                </a:lnTo>
                <a:lnTo>
                  <a:pt x="303747" y="85609"/>
                </a:lnTo>
                <a:lnTo>
                  <a:pt x="242431" y="85609"/>
                </a:lnTo>
                <a:lnTo>
                  <a:pt x="242431" y="63621"/>
                </a:lnTo>
                <a:close/>
              </a:path>
              <a:path w="1986280" h="226695">
                <a:moveTo>
                  <a:pt x="302818" y="96164"/>
                </a:moveTo>
                <a:lnTo>
                  <a:pt x="289927" y="96164"/>
                </a:lnTo>
                <a:lnTo>
                  <a:pt x="296084" y="97337"/>
                </a:lnTo>
                <a:lnTo>
                  <a:pt x="302534" y="99389"/>
                </a:lnTo>
                <a:lnTo>
                  <a:pt x="302715" y="97337"/>
                </a:lnTo>
                <a:lnTo>
                  <a:pt x="302818" y="96164"/>
                </a:lnTo>
                <a:close/>
              </a:path>
              <a:path w="1986280" h="226695">
                <a:moveTo>
                  <a:pt x="293445" y="59516"/>
                </a:moveTo>
                <a:lnTo>
                  <a:pt x="286702" y="59516"/>
                </a:lnTo>
                <a:lnTo>
                  <a:pt x="272858" y="61161"/>
                </a:lnTo>
                <a:lnTo>
                  <a:pt x="260829" y="66076"/>
                </a:lnTo>
                <a:lnTo>
                  <a:pt x="250668" y="74235"/>
                </a:lnTo>
                <a:lnTo>
                  <a:pt x="242431" y="85609"/>
                </a:lnTo>
                <a:lnTo>
                  <a:pt x="303747" y="85609"/>
                </a:lnTo>
                <a:lnTo>
                  <a:pt x="305682" y="63621"/>
                </a:lnTo>
                <a:lnTo>
                  <a:pt x="305759" y="62741"/>
                </a:lnTo>
                <a:lnTo>
                  <a:pt x="299895" y="60689"/>
                </a:lnTo>
                <a:lnTo>
                  <a:pt x="293445" y="59516"/>
                </a:lnTo>
                <a:close/>
              </a:path>
              <a:path w="1986280" h="226695">
                <a:moveTo>
                  <a:pt x="472939" y="201711"/>
                </a:moveTo>
                <a:lnTo>
                  <a:pt x="364421" y="201711"/>
                </a:lnTo>
                <a:lnTo>
                  <a:pt x="375196" y="212655"/>
                </a:lnTo>
                <a:lnTo>
                  <a:pt x="387290" y="220438"/>
                </a:lnTo>
                <a:lnTo>
                  <a:pt x="400875" y="225147"/>
                </a:lnTo>
                <a:lnTo>
                  <a:pt x="401271" y="225147"/>
                </a:lnTo>
                <a:lnTo>
                  <a:pt x="415435" y="226631"/>
                </a:lnTo>
                <a:lnTo>
                  <a:pt x="431698" y="225147"/>
                </a:lnTo>
                <a:lnTo>
                  <a:pt x="446586" y="220694"/>
                </a:lnTo>
                <a:lnTo>
                  <a:pt x="460045" y="213273"/>
                </a:lnTo>
                <a:lnTo>
                  <a:pt x="472020" y="202883"/>
                </a:lnTo>
                <a:lnTo>
                  <a:pt x="472939" y="201711"/>
                </a:lnTo>
                <a:close/>
              </a:path>
              <a:path w="1986280" h="226695">
                <a:moveTo>
                  <a:pt x="365008" y="0"/>
                </a:moveTo>
                <a:lnTo>
                  <a:pt x="326894" y="0"/>
                </a:lnTo>
                <a:lnTo>
                  <a:pt x="326894" y="222820"/>
                </a:lnTo>
                <a:lnTo>
                  <a:pt x="364421" y="222820"/>
                </a:lnTo>
                <a:lnTo>
                  <a:pt x="364421" y="201711"/>
                </a:lnTo>
                <a:lnTo>
                  <a:pt x="472939" y="201711"/>
                </a:lnTo>
                <a:lnTo>
                  <a:pt x="480984" y="191449"/>
                </a:lnTo>
                <a:lnTo>
                  <a:pt x="409865" y="191449"/>
                </a:lnTo>
                <a:lnTo>
                  <a:pt x="400025" y="190574"/>
                </a:lnTo>
                <a:lnTo>
                  <a:pt x="366803" y="162021"/>
                </a:lnTo>
                <a:lnTo>
                  <a:pt x="363542" y="143074"/>
                </a:lnTo>
                <a:lnTo>
                  <a:pt x="364362" y="133348"/>
                </a:lnTo>
                <a:lnTo>
                  <a:pt x="391174" y="98510"/>
                </a:lnTo>
                <a:lnTo>
                  <a:pt x="409865" y="94991"/>
                </a:lnTo>
                <a:lnTo>
                  <a:pt x="480754" y="94991"/>
                </a:lnTo>
                <a:lnTo>
                  <a:pt x="472250" y="84144"/>
                </a:lnTo>
                <a:lnTo>
                  <a:pt x="365008" y="84144"/>
                </a:lnTo>
                <a:lnTo>
                  <a:pt x="365008" y="0"/>
                </a:lnTo>
                <a:close/>
              </a:path>
              <a:path w="1986280" h="226695">
                <a:moveTo>
                  <a:pt x="480754" y="94991"/>
                </a:moveTo>
                <a:lnTo>
                  <a:pt x="409865" y="94991"/>
                </a:lnTo>
                <a:lnTo>
                  <a:pt x="419659" y="95871"/>
                </a:lnTo>
                <a:lnTo>
                  <a:pt x="428409" y="98510"/>
                </a:lnTo>
                <a:lnTo>
                  <a:pt x="455075" y="133348"/>
                </a:lnTo>
                <a:lnTo>
                  <a:pt x="455895" y="143074"/>
                </a:lnTo>
                <a:lnTo>
                  <a:pt x="455075" y="152973"/>
                </a:lnTo>
                <a:lnTo>
                  <a:pt x="428409" y="187968"/>
                </a:lnTo>
                <a:lnTo>
                  <a:pt x="409865" y="191449"/>
                </a:lnTo>
                <a:lnTo>
                  <a:pt x="480984" y="191449"/>
                </a:lnTo>
                <a:lnTo>
                  <a:pt x="482025" y="190121"/>
                </a:lnTo>
                <a:lnTo>
                  <a:pt x="489171" y="175984"/>
                </a:lnTo>
                <a:lnTo>
                  <a:pt x="493459" y="160417"/>
                </a:lnTo>
                <a:lnTo>
                  <a:pt x="494889" y="143367"/>
                </a:lnTo>
                <a:lnTo>
                  <a:pt x="493459" y="126316"/>
                </a:lnTo>
                <a:lnTo>
                  <a:pt x="489171" y="110750"/>
                </a:lnTo>
                <a:lnTo>
                  <a:pt x="482025" y="96613"/>
                </a:lnTo>
                <a:lnTo>
                  <a:pt x="480754" y="94991"/>
                </a:lnTo>
                <a:close/>
              </a:path>
              <a:path w="1986280" h="226695">
                <a:moveTo>
                  <a:pt x="415729" y="59809"/>
                </a:moveTo>
                <a:lnTo>
                  <a:pt x="401166" y="61344"/>
                </a:lnTo>
                <a:lnTo>
                  <a:pt x="387839" y="65929"/>
                </a:lnTo>
                <a:lnTo>
                  <a:pt x="375778" y="73538"/>
                </a:lnTo>
                <a:lnTo>
                  <a:pt x="365008" y="84144"/>
                </a:lnTo>
                <a:lnTo>
                  <a:pt x="472250" y="84144"/>
                </a:lnTo>
                <a:lnTo>
                  <a:pt x="472020" y="83850"/>
                </a:lnTo>
                <a:lnTo>
                  <a:pt x="460091" y="73291"/>
                </a:lnTo>
                <a:lnTo>
                  <a:pt x="446733" y="65783"/>
                </a:lnTo>
                <a:lnTo>
                  <a:pt x="432096" y="61344"/>
                </a:lnTo>
                <a:lnTo>
                  <a:pt x="432444" y="61344"/>
                </a:lnTo>
                <a:lnTo>
                  <a:pt x="415729" y="59809"/>
                </a:lnTo>
                <a:close/>
              </a:path>
              <a:path w="1986280" h="226695">
                <a:moveTo>
                  <a:pt x="595387" y="59809"/>
                </a:moveTo>
                <a:lnTo>
                  <a:pt x="550777" y="73044"/>
                </a:lnTo>
                <a:lnTo>
                  <a:pt x="522054" y="109797"/>
                </a:lnTo>
                <a:lnTo>
                  <a:pt x="516520" y="142487"/>
                </a:lnTo>
                <a:lnTo>
                  <a:pt x="517899" y="159629"/>
                </a:lnTo>
                <a:lnTo>
                  <a:pt x="538802" y="202590"/>
                </a:lnTo>
                <a:lnTo>
                  <a:pt x="579101" y="225152"/>
                </a:lnTo>
                <a:lnTo>
                  <a:pt x="595387" y="226631"/>
                </a:lnTo>
                <a:lnTo>
                  <a:pt x="610339" y="225152"/>
                </a:lnTo>
                <a:lnTo>
                  <a:pt x="623972" y="220731"/>
                </a:lnTo>
                <a:lnTo>
                  <a:pt x="636286" y="213397"/>
                </a:lnTo>
                <a:lnTo>
                  <a:pt x="647281" y="203177"/>
                </a:lnTo>
                <a:lnTo>
                  <a:pt x="683635" y="203177"/>
                </a:lnTo>
                <a:lnTo>
                  <a:pt x="683635" y="191742"/>
                </a:lnTo>
                <a:lnTo>
                  <a:pt x="601250" y="191742"/>
                </a:lnTo>
                <a:lnTo>
                  <a:pt x="591406" y="190863"/>
                </a:lnTo>
                <a:lnTo>
                  <a:pt x="557896" y="162021"/>
                </a:lnTo>
                <a:lnTo>
                  <a:pt x="554634" y="143074"/>
                </a:lnTo>
                <a:lnTo>
                  <a:pt x="555454" y="133344"/>
                </a:lnTo>
                <a:lnTo>
                  <a:pt x="582523" y="98216"/>
                </a:lnTo>
                <a:lnTo>
                  <a:pt x="601250" y="94698"/>
                </a:lnTo>
                <a:lnTo>
                  <a:pt x="683635" y="94698"/>
                </a:lnTo>
                <a:lnTo>
                  <a:pt x="683635" y="83850"/>
                </a:lnTo>
                <a:lnTo>
                  <a:pt x="647281" y="83850"/>
                </a:lnTo>
                <a:lnTo>
                  <a:pt x="635956" y="73291"/>
                </a:lnTo>
                <a:lnTo>
                  <a:pt x="623533" y="65783"/>
                </a:lnTo>
                <a:lnTo>
                  <a:pt x="610009" y="61298"/>
                </a:lnTo>
                <a:lnTo>
                  <a:pt x="595387" y="59809"/>
                </a:lnTo>
                <a:close/>
              </a:path>
              <a:path w="1986280" h="226695">
                <a:moveTo>
                  <a:pt x="683635" y="203177"/>
                </a:moveTo>
                <a:lnTo>
                  <a:pt x="647281" y="203177"/>
                </a:lnTo>
                <a:lnTo>
                  <a:pt x="647281" y="222820"/>
                </a:lnTo>
                <a:lnTo>
                  <a:pt x="683635" y="222820"/>
                </a:lnTo>
                <a:lnTo>
                  <a:pt x="683635" y="203177"/>
                </a:lnTo>
                <a:close/>
              </a:path>
              <a:path w="1986280" h="226695">
                <a:moveTo>
                  <a:pt x="683635" y="94698"/>
                </a:moveTo>
                <a:lnTo>
                  <a:pt x="601250" y="94698"/>
                </a:lnTo>
                <a:lnTo>
                  <a:pt x="611095" y="95578"/>
                </a:lnTo>
                <a:lnTo>
                  <a:pt x="619978" y="98216"/>
                </a:lnTo>
                <a:lnTo>
                  <a:pt x="647335" y="133344"/>
                </a:lnTo>
                <a:lnTo>
                  <a:pt x="648110" y="142487"/>
                </a:lnTo>
                <a:lnTo>
                  <a:pt x="648160" y="143074"/>
                </a:lnTo>
                <a:lnTo>
                  <a:pt x="627926" y="183826"/>
                </a:lnTo>
                <a:lnTo>
                  <a:pt x="601250" y="191742"/>
                </a:lnTo>
                <a:lnTo>
                  <a:pt x="683635" y="191742"/>
                </a:lnTo>
                <a:lnTo>
                  <a:pt x="683635" y="94698"/>
                </a:lnTo>
                <a:close/>
              </a:path>
              <a:path w="1986280" h="226695">
                <a:moveTo>
                  <a:pt x="683635" y="63621"/>
                </a:moveTo>
                <a:lnTo>
                  <a:pt x="647281" y="63621"/>
                </a:lnTo>
                <a:lnTo>
                  <a:pt x="647281" y="83850"/>
                </a:lnTo>
                <a:lnTo>
                  <a:pt x="683635" y="83850"/>
                </a:lnTo>
                <a:lnTo>
                  <a:pt x="683635" y="63621"/>
                </a:lnTo>
                <a:close/>
              </a:path>
              <a:path w="1986280" h="226695">
                <a:moveTo>
                  <a:pt x="760106" y="63621"/>
                </a:moveTo>
                <a:lnTo>
                  <a:pt x="722579" y="63621"/>
                </a:lnTo>
                <a:lnTo>
                  <a:pt x="722579" y="222820"/>
                </a:lnTo>
                <a:lnTo>
                  <a:pt x="760693" y="222820"/>
                </a:lnTo>
                <a:lnTo>
                  <a:pt x="760791" y="136330"/>
                </a:lnTo>
                <a:lnTo>
                  <a:pt x="763565" y="119761"/>
                </a:lnTo>
                <a:lnTo>
                  <a:pt x="771577" y="106316"/>
                </a:lnTo>
                <a:lnTo>
                  <a:pt x="783803" y="97557"/>
                </a:lnTo>
                <a:lnTo>
                  <a:pt x="799393" y="94405"/>
                </a:lnTo>
                <a:lnTo>
                  <a:pt x="866520" y="94405"/>
                </a:lnTo>
                <a:lnTo>
                  <a:pt x="862423" y="86278"/>
                </a:lnTo>
                <a:lnTo>
                  <a:pt x="862109" y="85903"/>
                </a:lnTo>
                <a:lnTo>
                  <a:pt x="760106" y="85903"/>
                </a:lnTo>
                <a:lnTo>
                  <a:pt x="760106" y="63621"/>
                </a:lnTo>
                <a:close/>
              </a:path>
              <a:path w="1986280" h="226695">
                <a:moveTo>
                  <a:pt x="866520" y="94405"/>
                </a:moveTo>
                <a:lnTo>
                  <a:pt x="799393" y="94405"/>
                </a:lnTo>
                <a:lnTo>
                  <a:pt x="813750" y="97204"/>
                </a:lnTo>
                <a:lnTo>
                  <a:pt x="824753" y="105363"/>
                </a:lnTo>
                <a:lnTo>
                  <a:pt x="831799" y="118524"/>
                </a:lnTo>
                <a:lnTo>
                  <a:pt x="834282" y="136330"/>
                </a:lnTo>
                <a:lnTo>
                  <a:pt x="834282" y="222820"/>
                </a:lnTo>
                <a:lnTo>
                  <a:pt x="872689" y="222820"/>
                </a:lnTo>
                <a:lnTo>
                  <a:pt x="872689" y="125776"/>
                </a:lnTo>
                <a:lnTo>
                  <a:pt x="871539" y="110704"/>
                </a:lnTo>
                <a:lnTo>
                  <a:pt x="868108" y="97557"/>
                </a:lnTo>
                <a:lnTo>
                  <a:pt x="866520" y="94405"/>
                </a:lnTo>
                <a:close/>
              </a:path>
              <a:path w="1986280" h="226695">
                <a:moveTo>
                  <a:pt x="810241" y="59516"/>
                </a:moveTo>
                <a:lnTo>
                  <a:pt x="793832" y="61371"/>
                </a:lnTo>
                <a:lnTo>
                  <a:pt x="779676" y="66662"/>
                </a:lnTo>
                <a:lnTo>
                  <a:pt x="768270" y="74977"/>
                </a:lnTo>
                <a:lnTo>
                  <a:pt x="760106" y="85903"/>
                </a:lnTo>
                <a:lnTo>
                  <a:pt x="862109" y="85903"/>
                </a:lnTo>
                <a:lnTo>
                  <a:pt x="822765" y="60611"/>
                </a:lnTo>
                <a:lnTo>
                  <a:pt x="810241" y="59516"/>
                </a:lnTo>
                <a:close/>
              </a:path>
              <a:path w="1986280" h="226695">
                <a:moveTo>
                  <a:pt x="1086652" y="2345"/>
                </a:moveTo>
                <a:lnTo>
                  <a:pt x="1043517" y="10298"/>
                </a:lnTo>
                <a:lnTo>
                  <a:pt x="1007199" y="34302"/>
                </a:lnTo>
                <a:lnTo>
                  <a:pt x="982792" y="70364"/>
                </a:lnTo>
                <a:lnTo>
                  <a:pt x="974656" y="115221"/>
                </a:lnTo>
                <a:lnTo>
                  <a:pt x="976639" y="138529"/>
                </a:lnTo>
                <a:lnTo>
                  <a:pt x="992590" y="178549"/>
                </a:lnTo>
                <a:lnTo>
                  <a:pt x="1023645" y="208729"/>
                </a:lnTo>
                <a:lnTo>
                  <a:pt x="1063427" y="224121"/>
                </a:lnTo>
                <a:lnTo>
                  <a:pt x="1086066" y="226045"/>
                </a:lnTo>
                <a:lnTo>
                  <a:pt x="1114931" y="222687"/>
                </a:lnTo>
                <a:lnTo>
                  <a:pt x="1141075" y="213255"/>
                </a:lnTo>
                <a:lnTo>
                  <a:pt x="1163535" y="198710"/>
                </a:lnTo>
                <a:lnTo>
                  <a:pt x="1174087" y="187638"/>
                </a:lnTo>
                <a:lnTo>
                  <a:pt x="1088118" y="187638"/>
                </a:lnTo>
                <a:lnTo>
                  <a:pt x="1073335" y="186369"/>
                </a:lnTo>
                <a:lnTo>
                  <a:pt x="1036518" y="167115"/>
                </a:lnTo>
                <a:lnTo>
                  <a:pt x="1017264" y="130174"/>
                </a:lnTo>
                <a:lnTo>
                  <a:pt x="1015995" y="115221"/>
                </a:lnTo>
                <a:lnTo>
                  <a:pt x="1017309" y="99879"/>
                </a:lnTo>
                <a:lnTo>
                  <a:pt x="1036811" y="62155"/>
                </a:lnTo>
                <a:lnTo>
                  <a:pt x="1073793" y="42365"/>
                </a:lnTo>
                <a:lnTo>
                  <a:pt x="1088411" y="41045"/>
                </a:lnTo>
                <a:lnTo>
                  <a:pt x="1173678" y="41045"/>
                </a:lnTo>
                <a:lnTo>
                  <a:pt x="1162761" y="29185"/>
                </a:lnTo>
                <a:lnTo>
                  <a:pt x="1140745" y="14842"/>
                </a:lnTo>
                <a:lnTo>
                  <a:pt x="1114990" y="5611"/>
                </a:lnTo>
                <a:lnTo>
                  <a:pt x="1086652" y="2345"/>
                </a:lnTo>
                <a:close/>
              </a:path>
              <a:path w="1986280" h="226695">
                <a:moveTo>
                  <a:pt x="1153498" y="154801"/>
                </a:moveTo>
                <a:lnTo>
                  <a:pt x="1139861" y="169208"/>
                </a:lnTo>
                <a:lnTo>
                  <a:pt x="1124436" y="179465"/>
                </a:lnTo>
                <a:lnTo>
                  <a:pt x="1107198" y="185599"/>
                </a:lnTo>
                <a:lnTo>
                  <a:pt x="1088118" y="187638"/>
                </a:lnTo>
                <a:lnTo>
                  <a:pt x="1174087" y="187638"/>
                </a:lnTo>
                <a:lnTo>
                  <a:pt x="1181351" y="180015"/>
                </a:lnTo>
                <a:lnTo>
                  <a:pt x="1153498" y="154801"/>
                </a:lnTo>
                <a:close/>
              </a:path>
              <a:path w="1986280" h="226695">
                <a:moveTo>
                  <a:pt x="1173678" y="41045"/>
                </a:moveTo>
                <a:lnTo>
                  <a:pt x="1088411" y="41045"/>
                </a:lnTo>
                <a:lnTo>
                  <a:pt x="1106607" y="43084"/>
                </a:lnTo>
                <a:lnTo>
                  <a:pt x="1123374" y="49218"/>
                </a:lnTo>
                <a:lnTo>
                  <a:pt x="1138711" y="59475"/>
                </a:lnTo>
                <a:lnTo>
                  <a:pt x="1152619" y="73882"/>
                </a:lnTo>
                <a:lnTo>
                  <a:pt x="1179885" y="47789"/>
                </a:lnTo>
                <a:lnTo>
                  <a:pt x="1173678" y="41045"/>
                </a:lnTo>
                <a:close/>
              </a:path>
              <a:path w="1986280" h="226695">
                <a:moveTo>
                  <a:pt x="1279479" y="59809"/>
                </a:moveTo>
                <a:lnTo>
                  <a:pt x="1232148" y="73167"/>
                </a:lnTo>
                <a:lnTo>
                  <a:pt x="1202518" y="110127"/>
                </a:lnTo>
                <a:lnTo>
                  <a:pt x="1196800" y="143074"/>
                </a:lnTo>
                <a:lnTo>
                  <a:pt x="1201858" y="173895"/>
                </a:lnTo>
                <a:lnTo>
                  <a:pt x="1217470" y="200538"/>
                </a:lnTo>
                <a:lnTo>
                  <a:pt x="1244296" y="219265"/>
                </a:lnTo>
                <a:lnTo>
                  <a:pt x="1282997" y="226338"/>
                </a:lnTo>
                <a:lnTo>
                  <a:pt x="1302177" y="224964"/>
                </a:lnTo>
                <a:lnTo>
                  <a:pt x="1320121" y="220841"/>
                </a:lnTo>
                <a:lnTo>
                  <a:pt x="1336801" y="213969"/>
                </a:lnTo>
                <a:lnTo>
                  <a:pt x="1352188" y="204349"/>
                </a:lnTo>
                <a:lnTo>
                  <a:pt x="1346123" y="193501"/>
                </a:lnTo>
                <a:lnTo>
                  <a:pt x="1284463" y="193501"/>
                </a:lnTo>
                <a:lnTo>
                  <a:pt x="1266056" y="190867"/>
                </a:lnTo>
                <a:lnTo>
                  <a:pt x="1251773" y="183423"/>
                </a:lnTo>
                <a:lnTo>
                  <a:pt x="1241667" y="171856"/>
                </a:lnTo>
                <a:lnTo>
                  <a:pt x="1235794" y="156853"/>
                </a:lnTo>
                <a:lnTo>
                  <a:pt x="1357173" y="156853"/>
                </a:lnTo>
                <a:lnTo>
                  <a:pt x="1358052" y="149817"/>
                </a:lnTo>
                <a:lnTo>
                  <a:pt x="1358345" y="144246"/>
                </a:lnTo>
                <a:lnTo>
                  <a:pt x="1358345" y="139849"/>
                </a:lnTo>
                <a:lnTo>
                  <a:pt x="1357397" y="127828"/>
                </a:lnTo>
                <a:lnTo>
                  <a:pt x="1235794" y="127828"/>
                </a:lnTo>
                <a:lnTo>
                  <a:pt x="1241589" y="112793"/>
                </a:lnTo>
                <a:lnTo>
                  <a:pt x="1251150" y="101441"/>
                </a:lnTo>
                <a:lnTo>
                  <a:pt x="1263953" y="94268"/>
                </a:lnTo>
                <a:lnTo>
                  <a:pt x="1279479" y="91766"/>
                </a:lnTo>
                <a:lnTo>
                  <a:pt x="1344639" y="91766"/>
                </a:lnTo>
                <a:lnTo>
                  <a:pt x="1336063" y="81505"/>
                </a:lnTo>
                <a:lnTo>
                  <a:pt x="1324295" y="72054"/>
                </a:lnTo>
                <a:lnTo>
                  <a:pt x="1310959" y="65270"/>
                </a:lnTo>
                <a:lnTo>
                  <a:pt x="1296448" y="61293"/>
                </a:lnTo>
                <a:lnTo>
                  <a:pt x="1297414" y="61293"/>
                </a:lnTo>
                <a:lnTo>
                  <a:pt x="1279479" y="59809"/>
                </a:lnTo>
                <a:close/>
              </a:path>
              <a:path w="1986280" h="226695">
                <a:moveTo>
                  <a:pt x="1336943" y="177083"/>
                </a:moveTo>
                <a:lnTo>
                  <a:pt x="1324908" y="184225"/>
                </a:lnTo>
                <a:lnTo>
                  <a:pt x="1312132" y="189360"/>
                </a:lnTo>
                <a:lnTo>
                  <a:pt x="1298641" y="192462"/>
                </a:lnTo>
                <a:lnTo>
                  <a:pt x="1284463" y="193501"/>
                </a:lnTo>
                <a:lnTo>
                  <a:pt x="1346123" y="193501"/>
                </a:lnTo>
                <a:lnTo>
                  <a:pt x="1336943" y="177083"/>
                </a:lnTo>
                <a:close/>
              </a:path>
              <a:path w="1986280" h="226695">
                <a:moveTo>
                  <a:pt x="1344639" y="91766"/>
                </a:moveTo>
                <a:lnTo>
                  <a:pt x="1279479" y="91766"/>
                </a:lnTo>
                <a:lnTo>
                  <a:pt x="1294761" y="94268"/>
                </a:lnTo>
                <a:lnTo>
                  <a:pt x="1307184" y="101441"/>
                </a:lnTo>
                <a:lnTo>
                  <a:pt x="1316090" y="112793"/>
                </a:lnTo>
                <a:lnTo>
                  <a:pt x="1320818" y="127828"/>
                </a:lnTo>
                <a:lnTo>
                  <a:pt x="1357397" y="127828"/>
                </a:lnTo>
                <a:lnTo>
                  <a:pt x="1356966" y="122363"/>
                </a:lnTo>
                <a:lnTo>
                  <a:pt x="1352811" y="106829"/>
                </a:lnTo>
                <a:lnTo>
                  <a:pt x="1345853" y="93219"/>
                </a:lnTo>
                <a:lnTo>
                  <a:pt x="1344639" y="91766"/>
                </a:lnTo>
                <a:close/>
              </a:path>
              <a:path w="1986280" h="226695">
                <a:moveTo>
                  <a:pt x="1425498" y="63621"/>
                </a:moveTo>
                <a:lnTo>
                  <a:pt x="1387971" y="63621"/>
                </a:lnTo>
                <a:lnTo>
                  <a:pt x="1387971" y="222820"/>
                </a:lnTo>
                <a:lnTo>
                  <a:pt x="1426085" y="222820"/>
                </a:lnTo>
                <a:lnTo>
                  <a:pt x="1426183" y="136330"/>
                </a:lnTo>
                <a:lnTo>
                  <a:pt x="1428957" y="119761"/>
                </a:lnTo>
                <a:lnTo>
                  <a:pt x="1436969" y="106316"/>
                </a:lnTo>
                <a:lnTo>
                  <a:pt x="1449195" y="97557"/>
                </a:lnTo>
                <a:lnTo>
                  <a:pt x="1464785" y="94405"/>
                </a:lnTo>
                <a:lnTo>
                  <a:pt x="1531912" y="94405"/>
                </a:lnTo>
                <a:lnTo>
                  <a:pt x="1527815" y="86278"/>
                </a:lnTo>
                <a:lnTo>
                  <a:pt x="1527501" y="85903"/>
                </a:lnTo>
                <a:lnTo>
                  <a:pt x="1425498" y="85903"/>
                </a:lnTo>
                <a:lnTo>
                  <a:pt x="1425498" y="63621"/>
                </a:lnTo>
                <a:close/>
              </a:path>
              <a:path w="1986280" h="226695">
                <a:moveTo>
                  <a:pt x="1531912" y="94405"/>
                </a:moveTo>
                <a:lnTo>
                  <a:pt x="1464785" y="94405"/>
                </a:lnTo>
                <a:lnTo>
                  <a:pt x="1479142" y="97204"/>
                </a:lnTo>
                <a:lnTo>
                  <a:pt x="1490146" y="105363"/>
                </a:lnTo>
                <a:lnTo>
                  <a:pt x="1497191" y="118524"/>
                </a:lnTo>
                <a:lnTo>
                  <a:pt x="1499674" y="136330"/>
                </a:lnTo>
                <a:lnTo>
                  <a:pt x="1499674" y="222820"/>
                </a:lnTo>
                <a:lnTo>
                  <a:pt x="1538081" y="222820"/>
                </a:lnTo>
                <a:lnTo>
                  <a:pt x="1538081" y="125776"/>
                </a:lnTo>
                <a:lnTo>
                  <a:pt x="1536931" y="110704"/>
                </a:lnTo>
                <a:lnTo>
                  <a:pt x="1533500" y="97557"/>
                </a:lnTo>
                <a:lnTo>
                  <a:pt x="1531912" y="94405"/>
                </a:lnTo>
                <a:close/>
              </a:path>
              <a:path w="1986280" h="226695">
                <a:moveTo>
                  <a:pt x="1475633" y="59516"/>
                </a:moveTo>
                <a:lnTo>
                  <a:pt x="1459224" y="61371"/>
                </a:lnTo>
                <a:lnTo>
                  <a:pt x="1445068" y="66662"/>
                </a:lnTo>
                <a:lnTo>
                  <a:pt x="1433662" y="74977"/>
                </a:lnTo>
                <a:lnTo>
                  <a:pt x="1425498" y="85903"/>
                </a:lnTo>
                <a:lnTo>
                  <a:pt x="1527501" y="85903"/>
                </a:lnTo>
                <a:lnTo>
                  <a:pt x="1488157" y="60611"/>
                </a:lnTo>
                <a:lnTo>
                  <a:pt x="1475633" y="59516"/>
                </a:lnTo>
                <a:close/>
              </a:path>
              <a:path w="1986280" h="226695">
                <a:moveTo>
                  <a:pt x="1623357" y="95871"/>
                </a:moveTo>
                <a:lnTo>
                  <a:pt x="1584950" y="95871"/>
                </a:lnTo>
                <a:lnTo>
                  <a:pt x="1584950" y="164476"/>
                </a:lnTo>
                <a:lnTo>
                  <a:pt x="1598693" y="210836"/>
                </a:lnTo>
                <a:lnTo>
                  <a:pt x="1639482" y="226631"/>
                </a:lnTo>
                <a:lnTo>
                  <a:pt x="1652446" y="225807"/>
                </a:lnTo>
                <a:lnTo>
                  <a:pt x="1664476" y="223333"/>
                </a:lnTo>
                <a:lnTo>
                  <a:pt x="1675516" y="219210"/>
                </a:lnTo>
                <a:lnTo>
                  <a:pt x="1685512" y="213438"/>
                </a:lnTo>
                <a:lnTo>
                  <a:pt x="1676791" y="191742"/>
                </a:lnTo>
                <a:lnTo>
                  <a:pt x="1646518" y="191742"/>
                </a:lnTo>
                <a:lnTo>
                  <a:pt x="1636344" y="189933"/>
                </a:lnTo>
                <a:lnTo>
                  <a:pt x="1629111" y="184523"/>
                </a:lnTo>
                <a:lnTo>
                  <a:pt x="1624791" y="175539"/>
                </a:lnTo>
                <a:lnTo>
                  <a:pt x="1623357" y="163010"/>
                </a:lnTo>
                <a:lnTo>
                  <a:pt x="1623357" y="95871"/>
                </a:lnTo>
                <a:close/>
              </a:path>
              <a:path w="1986280" h="226695">
                <a:moveTo>
                  <a:pt x="1673491" y="183533"/>
                </a:moveTo>
                <a:lnTo>
                  <a:pt x="1666679" y="187166"/>
                </a:lnTo>
                <a:lnTo>
                  <a:pt x="1659895" y="189727"/>
                </a:lnTo>
                <a:lnTo>
                  <a:pt x="1653166" y="191243"/>
                </a:lnTo>
                <a:lnTo>
                  <a:pt x="1646518" y="191742"/>
                </a:lnTo>
                <a:lnTo>
                  <a:pt x="1676791" y="191742"/>
                </a:lnTo>
                <a:lnTo>
                  <a:pt x="1673491" y="183533"/>
                </a:lnTo>
                <a:close/>
              </a:path>
              <a:path w="1986280" h="226695">
                <a:moveTo>
                  <a:pt x="1676716" y="63621"/>
                </a:moveTo>
                <a:lnTo>
                  <a:pt x="1558563" y="63621"/>
                </a:lnTo>
                <a:lnTo>
                  <a:pt x="1558563" y="95871"/>
                </a:lnTo>
                <a:lnTo>
                  <a:pt x="1676716" y="95871"/>
                </a:lnTo>
                <a:lnTo>
                  <a:pt x="1676716" y="63621"/>
                </a:lnTo>
                <a:close/>
              </a:path>
              <a:path w="1986280" h="226695">
                <a:moveTo>
                  <a:pt x="1623357" y="7329"/>
                </a:moveTo>
                <a:lnTo>
                  <a:pt x="1585536" y="7329"/>
                </a:lnTo>
                <a:lnTo>
                  <a:pt x="1585536" y="63621"/>
                </a:lnTo>
                <a:lnTo>
                  <a:pt x="1623357" y="63621"/>
                </a:lnTo>
                <a:lnTo>
                  <a:pt x="1623357" y="7329"/>
                </a:lnTo>
                <a:close/>
              </a:path>
              <a:path w="1986280" h="226695">
                <a:moveTo>
                  <a:pt x="1777664" y="59809"/>
                </a:moveTo>
                <a:lnTo>
                  <a:pt x="1730333" y="73167"/>
                </a:lnTo>
                <a:lnTo>
                  <a:pt x="1700703" y="110127"/>
                </a:lnTo>
                <a:lnTo>
                  <a:pt x="1694985" y="143074"/>
                </a:lnTo>
                <a:lnTo>
                  <a:pt x="1700043" y="173895"/>
                </a:lnTo>
                <a:lnTo>
                  <a:pt x="1715655" y="200538"/>
                </a:lnTo>
                <a:lnTo>
                  <a:pt x="1742481" y="219265"/>
                </a:lnTo>
                <a:lnTo>
                  <a:pt x="1781182" y="226338"/>
                </a:lnTo>
                <a:lnTo>
                  <a:pt x="1800363" y="224964"/>
                </a:lnTo>
                <a:lnTo>
                  <a:pt x="1818306" y="220841"/>
                </a:lnTo>
                <a:lnTo>
                  <a:pt x="1834986" y="213969"/>
                </a:lnTo>
                <a:lnTo>
                  <a:pt x="1850374" y="204349"/>
                </a:lnTo>
                <a:lnTo>
                  <a:pt x="1844308" y="193501"/>
                </a:lnTo>
                <a:lnTo>
                  <a:pt x="1782648" y="193501"/>
                </a:lnTo>
                <a:lnTo>
                  <a:pt x="1764241" y="190867"/>
                </a:lnTo>
                <a:lnTo>
                  <a:pt x="1749958" y="183423"/>
                </a:lnTo>
                <a:lnTo>
                  <a:pt x="1739852" y="171856"/>
                </a:lnTo>
                <a:lnTo>
                  <a:pt x="1733979" y="156853"/>
                </a:lnTo>
                <a:lnTo>
                  <a:pt x="1855358" y="156853"/>
                </a:lnTo>
                <a:lnTo>
                  <a:pt x="1856237" y="149817"/>
                </a:lnTo>
                <a:lnTo>
                  <a:pt x="1856530" y="144246"/>
                </a:lnTo>
                <a:lnTo>
                  <a:pt x="1856530" y="139849"/>
                </a:lnTo>
                <a:lnTo>
                  <a:pt x="1855582" y="127828"/>
                </a:lnTo>
                <a:lnTo>
                  <a:pt x="1733979" y="127828"/>
                </a:lnTo>
                <a:lnTo>
                  <a:pt x="1739774" y="112793"/>
                </a:lnTo>
                <a:lnTo>
                  <a:pt x="1749335" y="101441"/>
                </a:lnTo>
                <a:lnTo>
                  <a:pt x="1762139" y="94268"/>
                </a:lnTo>
                <a:lnTo>
                  <a:pt x="1777664" y="91766"/>
                </a:lnTo>
                <a:lnTo>
                  <a:pt x="1842824" y="91766"/>
                </a:lnTo>
                <a:lnTo>
                  <a:pt x="1834248" y="81505"/>
                </a:lnTo>
                <a:lnTo>
                  <a:pt x="1822480" y="72054"/>
                </a:lnTo>
                <a:lnTo>
                  <a:pt x="1809144" y="65270"/>
                </a:lnTo>
                <a:lnTo>
                  <a:pt x="1794633" y="61293"/>
                </a:lnTo>
                <a:lnTo>
                  <a:pt x="1795599" y="61293"/>
                </a:lnTo>
                <a:lnTo>
                  <a:pt x="1777664" y="59809"/>
                </a:lnTo>
                <a:close/>
              </a:path>
              <a:path w="1986280" h="226695">
                <a:moveTo>
                  <a:pt x="1835128" y="177083"/>
                </a:moveTo>
                <a:lnTo>
                  <a:pt x="1823094" y="184225"/>
                </a:lnTo>
                <a:lnTo>
                  <a:pt x="1810317" y="189360"/>
                </a:lnTo>
                <a:lnTo>
                  <a:pt x="1796826" y="192462"/>
                </a:lnTo>
                <a:lnTo>
                  <a:pt x="1782648" y="193501"/>
                </a:lnTo>
                <a:lnTo>
                  <a:pt x="1844308" y="193501"/>
                </a:lnTo>
                <a:lnTo>
                  <a:pt x="1835128" y="177083"/>
                </a:lnTo>
                <a:close/>
              </a:path>
              <a:path w="1986280" h="226695">
                <a:moveTo>
                  <a:pt x="1842824" y="91766"/>
                </a:moveTo>
                <a:lnTo>
                  <a:pt x="1777664" y="91766"/>
                </a:lnTo>
                <a:lnTo>
                  <a:pt x="1792946" y="94268"/>
                </a:lnTo>
                <a:lnTo>
                  <a:pt x="1805370" y="101441"/>
                </a:lnTo>
                <a:lnTo>
                  <a:pt x="1814275" y="112793"/>
                </a:lnTo>
                <a:lnTo>
                  <a:pt x="1819003" y="127828"/>
                </a:lnTo>
                <a:lnTo>
                  <a:pt x="1855582" y="127828"/>
                </a:lnTo>
                <a:lnTo>
                  <a:pt x="1855152" y="122363"/>
                </a:lnTo>
                <a:lnTo>
                  <a:pt x="1850997" y="106829"/>
                </a:lnTo>
                <a:lnTo>
                  <a:pt x="1844038" y="93219"/>
                </a:lnTo>
                <a:lnTo>
                  <a:pt x="1842824" y="91766"/>
                </a:lnTo>
                <a:close/>
              </a:path>
              <a:path w="1986280" h="226695">
                <a:moveTo>
                  <a:pt x="1922804" y="63621"/>
                </a:moveTo>
                <a:lnTo>
                  <a:pt x="1886156" y="63621"/>
                </a:lnTo>
                <a:lnTo>
                  <a:pt x="1886156" y="222820"/>
                </a:lnTo>
                <a:lnTo>
                  <a:pt x="1924270" y="222820"/>
                </a:lnTo>
                <a:lnTo>
                  <a:pt x="1924270" y="145126"/>
                </a:lnTo>
                <a:lnTo>
                  <a:pt x="1927206" y="123499"/>
                </a:lnTo>
                <a:lnTo>
                  <a:pt x="1935447" y="108221"/>
                </a:lnTo>
                <a:lnTo>
                  <a:pt x="1948141" y="99156"/>
                </a:lnTo>
                <a:lnTo>
                  <a:pt x="1964436" y="96164"/>
                </a:lnTo>
                <a:lnTo>
                  <a:pt x="1983191" y="96164"/>
                </a:lnTo>
                <a:lnTo>
                  <a:pt x="1984119" y="85609"/>
                </a:lnTo>
                <a:lnTo>
                  <a:pt x="1922804" y="85609"/>
                </a:lnTo>
                <a:lnTo>
                  <a:pt x="1922804" y="63621"/>
                </a:lnTo>
                <a:close/>
              </a:path>
              <a:path w="1986280" h="226695">
                <a:moveTo>
                  <a:pt x="1983191" y="96164"/>
                </a:moveTo>
                <a:lnTo>
                  <a:pt x="1970300" y="96164"/>
                </a:lnTo>
                <a:lnTo>
                  <a:pt x="1976457" y="97337"/>
                </a:lnTo>
                <a:lnTo>
                  <a:pt x="1982907" y="99389"/>
                </a:lnTo>
                <a:lnTo>
                  <a:pt x="1983087" y="97337"/>
                </a:lnTo>
                <a:lnTo>
                  <a:pt x="1983191" y="96164"/>
                </a:lnTo>
                <a:close/>
              </a:path>
              <a:path w="1986280" h="226695">
                <a:moveTo>
                  <a:pt x="1973818" y="59516"/>
                </a:moveTo>
                <a:lnTo>
                  <a:pt x="1967075" y="59516"/>
                </a:lnTo>
                <a:lnTo>
                  <a:pt x="1953231" y="61161"/>
                </a:lnTo>
                <a:lnTo>
                  <a:pt x="1941201" y="66076"/>
                </a:lnTo>
                <a:lnTo>
                  <a:pt x="1931041" y="74235"/>
                </a:lnTo>
                <a:lnTo>
                  <a:pt x="1922804" y="85609"/>
                </a:lnTo>
                <a:lnTo>
                  <a:pt x="1984119" y="85609"/>
                </a:lnTo>
                <a:lnTo>
                  <a:pt x="1986054" y="63621"/>
                </a:lnTo>
                <a:lnTo>
                  <a:pt x="1986132" y="62741"/>
                </a:lnTo>
                <a:lnTo>
                  <a:pt x="1980268" y="60689"/>
                </a:lnTo>
                <a:lnTo>
                  <a:pt x="1973818" y="59516"/>
                </a:lnTo>
                <a:close/>
              </a:path>
            </a:pathLst>
          </a:custGeom>
          <a:solidFill>
            <a:srgbClr val="000000"/>
          </a:solidFill>
        </p:spPr>
        <p:txBody>
          <a:bodyPr wrap="square" lIns="0" tIns="0" rIns="0" bIns="0" rtlCol="0"/>
          <a:lstStyle/>
          <a:p>
            <a:endParaRPr sz="641"/>
          </a:p>
        </p:txBody>
      </p:sp>
      <p:sp>
        <p:nvSpPr>
          <p:cNvPr id="16" name="object 16"/>
          <p:cNvSpPr/>
          <p:nvPr/>
        </p:nvSpPr>
        <p:spPr>
          <a:xfrm>
            <a:off x="6405433" y="2009633"/>
            <a:ext cx="2062021" cy="19061"/>
          </a:xfrm>
          <a:custGeom>
            <a:avLst/>
            <a:gdLst/>
            <a:ahLst/>
            <a:cxnLst/>
            <a:rect l="l" t="t" r="r" b="b"/>
            <a:pathLst>
              <a:path w="4533900" h="41910">
                <a:moveTo>
                  <a:pt x="4533893" y="0"/>
                </a:moveTo>
                <a:lnTo>
                  <a:pt x="0" y="0"/>
                </a:lnTo>
                <a:lnTo>
                  <a:pt x="0" y="41883"/>
                </a:lnTo>
                <a:lnTo>
                  <a:pt x="4533893" y="41883"/>
                </a:lnTo>
                <a:lnTo>
                  <a:pt x="4533893" y="0"/>
                </a:lnTo>
                <a:close/>
              </a:path>
            </a:pathLst>
          </a:custGeom>
          <a:solidFill>
            <a:srgbClr val="73C9E4"/>
          </a:solidFill>
        </p:spPr>
        <p:txBody>
          <a:bodyPr wrap="square" lIns="0" tIns="0" rIns="0" bIns="0" rtlCol="0"/>
          <a:lstStyle/>
          <a:p>
            <a:endParaRPr sz="641"/>
          </a:p>
        </p:txBody>
      </p:sp>
      <p:pic>
        <p:nvPicPr>
          <p:cNvPr id="17" name="object 17"/>
          <p:cNvPicPr/>
          <p:nvPr/>
        </p:nvPicPr>
        <p:blipFill>
          <a:blip r:embed="rId10" cstate="print"/>
          <a:stretch>
            <a:fillRect/>
          </a:stretch>
        </p:blipFill>
        <p:spPr>
          <a:xfrm>
            <a:off x="6404648" y="2131162"/>
            <a:ext cx="2264145" cy="745646"/>
          </a:xfrm>
          <a:prstGeom prst="rect">
            <a:avLst/>
          </a:prstGeom>
        </p:spPr>
      </p:pic>
      <p:sp>
        <p:nvSpPr>
          <p:cNvPr id="18" name="object 18"/>
          <p:cNvSpPr/>
          <p:nvPr/>
        </p:nvSpPr>
        <p:spPr>
          <a:xfrm>
            <a:off x="547700" y="430158"/>
            <a:ext cx="409227" cy="65268"/>
          </a:xfrm>
          <a:custGeom>
            <a:avLst/>
            <a:gdLst/>
            <a:ahLst/>
            <a:cxnLst/>
            <a:rect l="l" t="t" r="r" b="b"/>
            <a:pathLst>
              <a:path w="899794" h="143509">
                <a:moveTo>
                  <a:pt x="103584" y="0"/>
                </a:moveTo>
                <a:lnTo>
                  <a:pt x="0" y="0"/>
                </a:lnTo>
                <a:lnTo>
                  <a:pt x="0" y="143156"/>
                </a:lnTo>
                <a:lnTo>
                  <a:pt x="103584" y="143156"/>
                </a:lnTo>
                <a:lnTo>
                  <a:pt x="103584" y="118615"/>
                </a:lnTo>
                <a:lnTo>
                  <a:pt x="24234" y="118615"/>
                </a:lnTo>
                <a:lnTo>
                  <a:pt x="24234" y="83746"/>
                </a:lnTo>
                <a:lnTo>
                  <a:pt x="91006" y="83746"/>
                </a:lnTo>
                <a:lnTo>
                  <a:pt x="91006" y="59307"/>
                </a:lnTo>
                <a:lnTo>
                  <a:pt x="24234" y="59307"/>
                </a:lnTo>
                <a:lnTo>
                  <a:pt x="24234" y="24745"/>
                </a:lnTo>
                <a:lnTo>
                  <a:pt x="103584" y="24745"/>
                </a:lnTo>
                <a:lnTo>
                  <a:pt x="103584" y="0"/>
                </a:lnTo>
                <a:close/>
              </a:path>
              <a:path w="899794" h="143509">
                <a:moveTo>
                  <a:pt x="148167" y="0"/>
                </a:moveTo>
                <a:lnTo>
                  <a:pt x="121274" y="0"/>
                </a:lnTo>
                <a:lnTo>
                  <a:pt x="187023" y="143156"/>
                </a:lnTo>
                <a:lnTo>
                  <a:pt x="202259" y="143156"/>
                </a:lnTo>
                <a:lnTo>
                  <a:pt x="221562" y="101129"/>
                </a:lnTo>
                <a:lnTo>
                  <a:pt x="194590" y="101129"/>
                </a:lnTo>
                <a:lnTo>
                  <a:pt x="148167" y="0"/>
                </a:lnTo>
                <a:close/>
              </a:path>
              <a:path w="899794" h="143509">
                <a:moveTo>
                  <a:pt x="268009" y="0"/>
                </a:moveTo>
                <a:lnTo>
                  <a:pt x="241116" y="0"/>
                </a:lnTo>
                <a:lnTo>
                  <a:pt x="194590" y="101129"/>
                </a:lnTo>
                <a:lnTo>
                  <a:pt x="221562" y="101129"/>
                </a:lnTo>
                <a:lnTo>
                  <a:pt x="268009" y="0"/>
                </a:lnTo>
                <a:close/>
              </a:path>
              <a:path w="899794" h="143509">
                <a:moveTo>
                  <a:pt x="396646" y="0"/>
                </a:moveTo>
                <a:lnTo>
                  <a:pt x="293062" y="0"/>
                </a:lnTo>
                <a:lnTo>
                  <a:pt x="293062" y="143156"/>
                </a:lnTo>
                <a:lnTo>
                  <a:pt x="396646" y="143156"/>
                </a:lnTo>
                <a:lnTo>
                  <a:pt x="396646" y="118615"/>
                </a:lnTo>
                <a:lnTo>
                  <a:pt x="317296" y="118615"/>
                </a:lnTo>
                <a:lnTo>
                  <a:pt x="317296" y="83746"/>
                </a:lnTo>
                <a:lnTo>
                  <a:pt x="384068" y="83746"/>
                </a:lnTo>
                <a:lnTo>
                  <a:pt x="384068" y="59307"/>
                </a:lnTo>
                <a:lnTo>
                  <a:pt x="317296" y="59307"/>
                </a:lnTo>
                <a:lnTo>
                  <a:pt x="317296" y="24745"/>
                </a:lnTo>
                <a:lnTo>
                  <a:pt x="396646" y="24745"/>
                </a:lnTo>
                <a:lnTo>
                  <a:pt x="396646" y="0"/>
                </a:lnTo>
                <a:close/>
              </a:path>
              <a:path w="899794" h="143509">
                <a:moveTo>
                  <a:pt x="449614" y="0"/>
                </a:moveTo>
                <a:lnTo>
                  <a:pt x="430083" y="0"/>
                </a:lnTo>
                <a:lnTo>
                  <a:pt x="430083" y="143156"/>
                </a:lnTo>
                <a:lnTo>
                  <a:pt x="454317" y="143156"/>
                </a:lnTo>
                <a:lnTo>
                  <a:pt x="454317" y="49286"/>
                </a:lnTo>
                <a:lnTo>
                  <a:pt x="484184" y="49286"/>
                </a:lnTo>
                <a:lnTo>
                  <a:pt x="449614" y="0"/>
                </a:lnTo>
                <a:close/>
              </a:path>
              <a:path w="899794" h="143509">
                <a:moveTo>
                  <a:pt x="484184" y="49286"/>
                </a:moveTo>
                <a:lnTo>
                  <a:pt x="454317" y="49286"/>
                </a:lnTo>
                <a:lnTo>
                  <a:pt x="520272" y="143156"/>
                </a:lnTo>
                <a:lnTo>
                  <a:pt x="539905" y="143156"/>
                </a:lnTo>
                <a:lnTo>
                  <a:pt x="539905" y="94176"/>
                </a:lnTo>
                <a:lnTo>
                  <a:pt x="515670" y="94176"/>
                </a:lnTo>
                <a:lnTo>
                  <a:pt x="484184" y="49286"/>
                </a:lnTo>
                <a:close/>
              </a:path>
              <a:path w="899794" h="143509">
                <a:moveTo>
                  <a:pt x="539905" y="0"/>
                </a:moveTo>
                <a:lnTo>
                  <a:pt x="515670" y="0"/>
                </a:lnTo>
                <a:lnTo>
                  <a:pt x="515670" y="94176"/>
                </a:lnTo>
                <a:lnTo>
                  <a:pt x="539905" y="94176"/>
                </a:lnTo>
                <a:lnTo>
                  <a:pt x="539905" y="0"/>
                </a:lnTo>
                <a:close/>
              </a:path>
              <a:path w="899794" h="143509">
                <a:moveTo>
                  <a:pt x="641648" y="24745"/>
                </a:moveTo>
                <a:lnTo>
                  <a:pt x="617516" y="24745"/>
                </a:lnTo>
                <a:lnTo>
                  <a:pt x="617516" y="143156"/>
                </a:lnTo>
                <a:lnTo>
                  <a:pt x="641648" y="143156"/>
                </a:lnTo>
                <a:lnTo>
                  <a:pt x="641648" y="24745"/>
                </a:lnTo>
                <a:close/>
              </a:path>
              <a:path w="899794" h="143509">
                <a:moveTo>
                  <a:pt x="687356" y="0"/>
                </a:moveTo>
                <a:lnTo>
                  <a:pt x="570581" y="0"/>
                </a:lnTo>
                <a:lnTo>
                  <a:pt x="570581" y="24745"/>
                </a:lnTo>
                <a:lnTo>
                  <a:pt x="687356" y="24745"/>
                </a:lnTo>
                <a:lnTo>
                  <a:pt x="687356" y="0"/>
                </a:lnTo>
                <a:close/>
              </a:path>
              <a:path w="899794" h="143509">
                <a:moveTo>
                  <a:pt x="742062" y="0"/>
                </a:moveTo>
                <a:lnTo>
                  <a:pt x="717828" y="0"/>
                </a:lnTo>
                <a:lnTo>
                  <a:pt x="717828" y="143156"/>
                </a:lnTo>
                <a:lnTo>
                  <a:pt x="742062" y="143156"/>
                </a:lnTo>
                <a:lnTo>
                  <a:pt x="742062" y="0"/>
                </a:lnTo>
                <a:close/>
              </a:path>
              <a:path w="899794" h="143509">
                <a:moveTo>
                  <a:pt x="899739" y="0"/>
                </a:moveTo>
                <a:lnTo>
                  <a:pt x="873459" y="0"/>
                </a:lnTo>
                <a:lnTo>
                  <a:pt x="814561" y="143156"/>
                </a:lnTo>
                <a:lnTo>
                  <a:pt x="840840" y="143156"/>
                </a:lnTo>
                <a:lnTo>
                  <a:pt x="899739" y="0"/>
                </a:lnTo>
                <a:close/>
              </a:path>
            </a:pathLst>
          </a:custGeom>
          <a:solidFill>
            <a:srgbClr val="73C9E4"/>
          </a:solidFill>
        </p:spPr>
        <p:txBody>
          <a:bodyPr wrap="square" lIns="0" tIns="0" rIns="0" bIns="0" rtlCol="0"/>
          <a:lstStyle/>
          <a:p>
            <a:endParaRPr sz="641"/>
          </a:p>
        </p:txBody>
      </p:sp>
      <p:sp>
        <p:nvSpPr>
          <p:cNvPr id="19" name="object 19"/>
          <p:cNvSpPr/>
          <p:nvPr/>
        </p:nvSpPr>
        <p:spPr>
          <a:xfrm>
            <a:off x="1014336" y="427693"/>
            <a:ext cx="1222195" cy="68445"/>
          </a:xfrm>
          <a:custGeom>
            <a:avLst/>
            <a:gdLst/>
            <a:ahLst/>
            <a:cxnLst/>
            <a:rect l="l" t="t" r="r" b="b"/>
            <a:pathLst>
              <a:path w="2687320" h="150494">
                <a:moveTo>
                  <a:pt x="16974" y="5624"/>
                </a:moveTo>
                <a:lnTo>
                  <a:pt x="0" y="5624"/>
                </a:lnTo>
                <a:lnTo>
                  <a:pt x="0" y="89063"/>
                </a:lnTo>
                <a:lnTo>
                  <a:pt x="11043" y="127529"/>
                </a:lnTo>
                <a:lnTo>
                  <a:pt x="37691" y="146326"/>
                </a:lnTo>
                <a:lnTo>
                  <a:pt x="43560" y="148576"/>
                </a:lnTo>
                <a:lnTo>
                  <a:pt x="50718" y="149700"/>
                </a:lnTo>
                <a:lnTo>
                  <a:pt x="65954" y="149700"/>
                </a:lnTo>
                <a:lnTo>
                  <a:pt x="101365" y="132726"/>
                </a:lnTo>
                <a:lnTo>
                  <a:pt x="58694" y="132726"/>
                </a:lnTo>
                <a:lnTo>
                  <a:pt x="51089" y="132077"/>
                </a:lnTo>
                <a:lnTo>
                  <a:pt x="20458" y="108735"/>
                </a:lnTo>
                <a:lnTo>
                  <a:pt x="16974" y="89063"/>
                </a:lnTo>
                <a:lnTo>
                  <a:pt x="16974" y="5624"/>
                </a:lnTo>
                <a:close/>
              </a:path>
              <a:path w="2687320" h="150494">
                <a:moveTo>
                  <a:pt x="117286" y="5624"/>
                </a:moveTo>
                <a:lnTo>
                  <a:pt x="100414" y="5624"/>
                </a:lnTo>
                <a:lnTo>
                  <a:pt x="100414" y="89063"/>
                </a:lnTo>
                <a:lnTo>
                  <a:pt x="99532" y="99479"/>
                </a:lnTo>
                <a:lnTo>
                  <a:pt x="73802" y="130144"/>
                </a:lnTo>
                <a:lnTo>
                  <a:pt x="58694" y="132726"/>
                </a:lnTo>
                <a:lnTo>
                  <a:pt x="101365" y="132726"/>
                </a:lnTo>
                <a:lnTo>
                  <a:pt x="116993" y="96566"/>
                </a:lnTo>
                <a:lnTo>
                  <a:pt x="117286" y="89063"/>
                </a:lnTo>
                <a:lnTo>
                  <a:pt x="117286" y="5624"/>
                </a:lnTo>
                <a:close/>
              </a:path>
              <a:path w="2687320" h="150494">
                <a:moveTo>
                  <a:pt x="172094" y="5624"/>
                </a:moveTo>
                <a:lnTo>
                  <a:pt x="158085" y="5624"/>
                </a:lnTo>
                <a:lnTo>
                  <a:pt x="158085" y="148269"/>
                </a:lnTo>
                <a:lnTo>
                  <a:pt x="175060" y="148269"/>
                </a:lnTo>
                <a:lnTo>
                  <a:pt x="175060" y="39265"/>
                </a:lnTo>
                <a:lnTo>
                  <a:pt x="195684" y="39265"/>
                </a:lnTo>
                <a:lnTo>
                  <a:pt x="172094" y="5624"/>
                </a:lnTo>
                <a:close/>
              </a:path>
              <a:path w="2687320" h="150494">
                <a:moveTo>
                  <a:pt x="195684" y="39265"/>
                </a:moveTo>
                <a:lnTo>
                  <a:pt x="175060" y="39265"/>
                </a:lnTo>
                <a:lnTo>
                  <a:pt x="251648" y="148269"/>
                </a:lnTo>
                <a:lnTo>
                  <a:pt x="265862" y="148269"/>
                </a:lnTo>
                <a:lnTo>
                  <a:pt x="265862" y="115138"/>
                </a:lnTo>
                <a:lnTo>
                  <a:pt x="248888" y="115138"/>
                </a:lnTo>
                <a:lnTo>
                  <a:pt x="195684" y="39265"/>
                </a:lnTo>
                <a:close/>
              </a:path>
              <a:path w="2687320" h="150494">
                <a:moveTo>
                  <a:pt x="265862" y="5624"/>
                </a:moveTo>
                <a:lnTo>
                  <a:pt x="248888" y="5624"/>
                </a:lnTo>
                <a:lnTo>
                  <a:pt x="248888" y="115138"/>
                </a:lnTo>
                <a:lnTo>
                  <a:pt x="265862" y="115138"/>
                </a:lnTo>
                <a:lnTo>
                  <a:pt x="265862" y="5624"/>
                </a:lnTo>
                <a:close/>
              </a:path>
              <a:path w="2687320" h="150494">
                <a:moveTo>
                  <a:pt x="366787" y="5624"/>
                </a:moveTo>
                <a:lnTo>
                  <a:pt x="356357" y="5624"/>
                </a:lnTo>
                <a:lnTo>
                  <a:pt x="290812" y="148269"/>
                </a:lnTo>
                <a:lnTo>
                  <a:pt x="309320" y="148269"/>
                </a:lnTo>
                <a:lnTo>
                  <a:pt x="328748" y="106447"/>
                </a:lnTo>
                <a:lnTo>
                  <a:pt x="413115" y="106447"/>
                </a:lnTo>
                <a:lnTo>
                  <a:pt x="405363" y="89575"/>
                </a:lnTo>
                <a:lnTo>
                  <a:pt x="336418" y="89575"/>
                </a:lnTo>
                <a:lnTo>
                  <a:pt x="361572" y="34868"/>
                </a:lnTo>
                <a:lnTo>
                  <a:pt x="380225" y="34868"/>
                </a:lnTo>
                <a:lnTo>
                  <a:pt x="366787" y="5624"/>
                </a:lnTo>
                <a:close/>
              </a:path>
              <a:path w="2687320" h="150494">
                <a:moveTo>
                  <a:pt x="413115" y="106447"/>
                </a:moveTo>
                <a:lnTo>
                  <a:pt x="394396" y="106447"/>
                </a:lnTo>
                <a:lnTo>
                  <a:pt x="413824" y="148269"/>
                </a:lnTo>
                <a:lnTo>
                  <a:pt x="432333" y="148269"/>
                </a:lnTo>
                <a:lnTo>
                  <a:pt x="413115" y="106447"/>
                </a:lnTo>
                <a:close/>
              </a:path>
              <a:path w="2687320" h="150494">
                <a:moveTo>
                  <a:pt x="380225" y="34868"/>
                </a:moveTo>
                <a:lnTo>
                  <a:pt x="361572" y="34868"/>
                </a:lnTo>
                <a:lnTo>
                  <a:pt x="386727" y="89575"/>
                </a:lnTo>
                <a:lnTo>
                  <a:pt x="405363" y="89575"/>
                </a:lnTo>
                <a:lnTo>
                  <a:pt x="380225" y="34868"/>
                </a:lnTo>
                <a:close/>
              </a:path>
              <a:path w="2687320" h="150494">
                <a:moveTo>
                  <a:pt x="571808" y="4090"/>
                </a:moveTo>
                <a:lnTo>
                  <a:pt x="532063" y="16169"/>
                </a:lnTo>
                <a:lnTo>
                  <a:pt x="505614" y="49427"/>
                </a:lnTo>
                <a:lnTo>
                  <a:pt x="500444" y="76895"/>
                </a:lnTo>
                <a:lnTo>
                  <a:pt x="505531" y="104261"/>
                </a:lnTo>
                <a:lnTo>
                  <a:pt x="531905" y="137562"/>
                </a:lnTo>
                <a:lnTo>
                  <a:pt x="571808" y="149598"/>
                </a:lnTo>
                <a:lnTo>
                  <a:pt x="593221" y="146281"/>
                </a:lnTo>
                <a:lnTo>
                  <a:pt x="612199" y="136867"/>
                </a:lnTo>
                <a:lnTo>
                  <a:pt x="616742" y="132522"/>
                </a:lnTo>
                <a:lnTo>
                  <a:pt x="571808" y="132522"/>
                </a:lnTo>
                <a:lnTo>
                  <a:pt x="550366" y="128230"/>
                </a:lnTo>
                <a:lnTo>
                  <a:pt x="533105" y="116442"/>
                </a:lnTo>
                <a:lnTo>
                  <a:pt x="521595" y="98787"/>
                </a:lnTo>
                <a:lnTo>
                  <a:pt x="517408" y="76895"/>
                </a:lnTo>
                <a:lnTo>
                  <a:pt x="521595" y="54944"/>
                </a:lnTo>
                <a:lnTo>
                  <a:pt x="533105" y="37259"/>
                </a:lnTo>
                <a:lnTo>
                  <a:pt x="550364" y="25461"/>
                </a:lnTo>
                <a:lnTo>
                  <a:pt x="571808" y="21166"/>
                </a:lnTo>
                <a:lnTo>
                  <a:pt x="616688" y="21166"/>
                </a:lnTo>
                <a:lnTo>
                  <a:pt x="612160" y="16833"/>
                </a:lnTo>
                <a:lnTo>
                  <a:pt x="593178" y="7408"/>
                </a:lnTo>
                <a:lnTo>
                  <a:pt x="571808" y="4090"/>
                </a:lnTo>
                <a:close/>
              </a:path>
              <a:path w="2687320" h="150494">
                <a:moveTo>
                  <a:pt x="621746" y="98787"/>
                </a:moveTo>
                <a:lnTo>
                  <a:pt x="619236" y="102970"/>
                </a:lnTo>
                <a:lnTo>
                  <a:pt x="613408" y="112850"/>
                </a:lnTo>
                <a:lnTo>
                  <a:pt x="601858" y="123472"/>
                </a:lnTo>
                <a:lnTo>
                  <a:pt x="587758" y="130183"/>
                </a:lnTo>
                <a:lnTo>
                  <a:pt x="571808" y="132522"/>
                </a:lnTo>
                <a:lnTo>
                  <a:pt x="616742" y="132522"/>
                </a:lnTo>
                <a:lnTo>
                  <a:pt x="627572" y="122162"/>
                </a:lnTo>
                <a:lnTo>
                  <a:pt x="638171" y="102970"/>
                </a:lnTo>
                <a:lnTo>
                  <a:pt x="621746" y="98787"/>
                </a:lnTo>
                <a:close/>
              </a:path>
              <a:path w="2687320" h="150494">
                <a:moveTo>
                  <a:pt x="616688" y="21166"/>
                </a:moveTo>
                <a:lnTo>
                  <a:pt x="571808" y="21166"/>
                </a:lnTo>
                <a:lnTo>
                  <a:pt x="587715" y="23518"/>
                </a:lnTo>
                <a:lnTo>
                  <a:pt x="601820" y="30241"/>
                </a:lnTo>
                <a:lnTo>
                  <a:pt x="613394" y="40837"/>
                </a:lnTo>
                <a:lnTo>
                  <a:pt x="621708" y="54808"/>
                </a:lnTo>
                <a:lnTo>
                  <a:pt x="638171" y="50820"/>
                </a:lnTo>
                <a:lnTo>
                  <a:pt x="627558" y="31569"/>
                </a:lnTo>
                <a:lnTo>
                  <a:pt x="616688" y="21166"/>
                </a:lnTo>
                <a:close/>
              </a:path>
              <a:path w="2687320" h="150494">
                <a:moveTo>
                  <a:pt x="687560" y="5624"/>
                </a:moveTo>
                <a:lnTo>
                  <a:pt x="670586" y="5624"/>
                </a:lnTo>
                <a:lnTo>
                  <a:pt x="670586" y="148269"/>
                </a:lnTo>
                <a:lnTo>
                  <a:pt x="687560" y="148269"/>
                </a:lnTo>
                <a:lnTo>
                  <a:pt x="687560" y="5624"/>
                </a:lnTo>
                <a:close/>
              </a:path>
              <a:path w="2687320" h="150494">
                <a:moveTo>
                  <a:pt x="784907" y="22496"/>
                </a:moveTo>
                <a:lnTo>
                  <a:pt x="768035" y="22496"/>
                </a:lnTo>
                <a:lnTo>
                  <a:pt x="768035" y="148269"/>
                </a:lnTo>
                <a:lnTo>
                  <a:pt x="784907" y="148269"/>
                </a:lnTo>
                <a:lnTo>
                  <a:pt x="784907" y="22496"/>
                </a:lnTo>
                <a:close/>
              </a:path>
              <a:path w="2687320" h="150494">
                <a:moveTo>
                  <a:pt x="833376" y="5624"/>
                </a:moveTo>
                <a:lnTo>
                  <a:pt x="718237" y="5624"/>
                </a:lnTo>
                <a:lnTo>
                  <a:pt x="718237" y="22496"/>
                </a:lnTo>
                <a:lnTo>
                  <a:pt x="833376" y="22496"/>
                </a:lnTo>
                <a:lnTo>
                  <a:pt x="833376" y="5624"/>
                </a:lnTo>
                <a:close/>
              </a:path>
              <a:path w="2687320" h="150494">
                <a:moveTo>
                  <a:pt x="920497" y="22496"/>
                </a:moveTo>
                <a:lnTo>
                  <a:pt x="903625" y="22496"/>
                </a:lnTo>
                <a:lnTo>
                  <a:pt x="903625" y="148269"/>
                </a:lnTo>
                <a:lnTo>
                  <a:pt x="920497" y="148269"/>
                </a:lnTo>
                <a:lnTo>
                  <a:pt x="920497" y="22496"/>
                </a:lnTo>
                <a:close/>
              </a:path>
              <a:path w="2687320" h="150494">
                <a:moveTo>
                  <a:pt x="1041873" y="5624"/>
                </a:moveTo>
                <a:lnTo>
                  <a:pt x="1031443" y="5624"/>
                </a:lnTo>
                <a:lnTo>
                  <a:pt x="965898" y="148269"/>
                </a:lnTo>
                <a:lnTo>
                  <a:pt x="984406" y="148269"/>
                </a:lnTo>
                <a:lnTo>
                  <a:pt x="1003834" y="106447"/>
                </a:lnTo>
                <a:lnTo>
                  <a:pt x="1088201" y="106447"/>
                </a:lnTo>
                <a:lnTo>
                  <a:pt x="1080448" y="89575"/>
                </a:lnTo>
                <a:lnTo>
                  <a:pt x="1011503" y="89575"/>
                </a:lnTo>
                <a:lnTo>
                  <a:pt x="1036658" y="34868"/>
                </a:lnTo>
                <a:lnTo>
                  <a:pt x="1055311" y="34868"/>
                </a:lnTo>
                <a:lnTo>
                  <a:pt x="1041873" y="5624"/>
                </a:lnTo>
                <a:close/>
              </a:path>
              <a:path w="2687320" h="150494">
                <a:moveTo>
                  <a:pt x="1088201" y="106447"/>
                </a:moveTo>
                <a:lnTo>
                  <a:pt x="1069482" y="106447"/>
                </a:lnTo>
                <a:lnTo>
                  <a:pt x="1088910" y="148269"/>
                </a:lnTo>
                <a:lnTo>
                  <a:pt x="1107418" y="148269"/>
                </a:lnTo>
                <a:lnTo>
                  <a:pt x="1088201" y="106447"/>
                </a:lnTo>
                <a:close/>
              </a:path>
              <a:path w="2687320" h="150494">
                <a:moveTo>
                  <a:pt x="1055311" y="34868"/>
                </a:moveTo>
                <a:lnTo>
                  <a:pt x="1036658" y="34868"/>
                </a:lnTo>
                <a:lnTo>
                  <a:pt x="1061813" y="89575"/>
                </a:lnTo>
                <a:lnTo>
                  <a:pt x="1080448" y="89575"/>
                </a:lnTo>
                <a:lnTo>
                  <a:pt x="1055311" y="34868"/>
                </a:lnTo>
                <a:close/>
              </a:path>
              <a:path w="2687320" h="150494">
                <a:moveTo>
                  <a:pt x="1139424" y="0"/>
                </a:moveTo>
                <a:lnTo>
                  <a:pt x="1120200" y="0"/>
                </a:lnTo>
                <a:lnTo>
                  <a:pt x="1106805" y="47446"/>
                </a:lnTo>
                <a:lnTo>
                  <a:pt x="1123268" y="47446"/>
                </a:lnTo>
                <a:lnTo>
                  <a:pt x="1139424" y="0"/>
                </a:lnTo>
                <a:close/>
              </a:path>
              <a:path w="2687320" h="150494">
                <a:moveTo>
                  <a:pt x="968965" y="5624"/>
                </a:moveTo>
                <a:lnTo>
                  <a:pt x="853827" y="5624"/>
                </a:lnTo>
                <a:lnTo>
                  <a:pt x="853827" y="22496"/>
                </a:lnTo>
                <a:lnTo>
                  <a:pt x="968965" y="22496"/>
                </a:lnTo>
                <a:lnTo>
                  <a:pt x="968965" y="5624"/>
                </a:lnTo>
                <a:close/>
              </a:path>
              <a:path w="2687320" h="150494">
                <a:moveTo>
                  <a:pt x="1236975" y="103072"/>
                </a:moveTo>
                <a:lnTo>
                  <a:pt x="1219796" y="103072"/>
                </a:lnTo>
                <a:lnTo>
                  <a:pt x="1219550" y="109514"/>
                </a:lnTo>
                <a:lnTo>
                  <a:pt x="1219475" y="111478"/>
                </a:lnTo>
                <a:lnTo>
                  <a:pt x="1220830" y="118963"/>
                </a:lnTo>
                <a:lnTo>
                  <a:pt x="1248134" y="145789"/>
                </a:lnTo>
                <a:lnTo>
                  <a:pt x="1274094" y="150109"/>
                </a:lnTo>
                <a:lnTo>
                  <a:pt x="1287815" y="149023"/>
                </a:lnTo>
                <a:lnTo>
                  <a:pt x="1300041" y="145789"/>
                </a:lnTo>
                <a:lnTo>
                  <a:pt x="1310618" y="140446"/>
                </a:lnTo>
                <a:lnTo>
                  <a:pt x="1318787" y="133544"/>
                </a:lnTo>
                <a:lnTo>
                  <a:pt x="1274094" y="133544"/>
                </a:lnTo>
                <a:lnTo>
                  <a:pt x="1257078" y="131098"/>
                </a:lnTo>
                <a:lnTo>
                  <a:pt x="1244644" y="124482"/>
                </a:lnTo>
                <a:lnTo>
                  <a:pt x="1237656" y="114779"/>
                </a:lnTo>
                <a:lnTo>
                  <a:pt x="1236975" y="103072"/>
                </a:lnTo>
                <a:close/>
              </a:path>
              <a:path w="2687320" h="150494">
                <a:moveTo>
                  <a:pt x="1274094" y="3885"/>
                </a:moveTo>
                <a:lnTo>
                  <a:pt x="1228795" y="20962"/>
                </a:lnTo>
                <a:lnTo>
                  <a:pt x="1219490" y="44787"/>
                </a:lnTo>
                <a:lnTo>
                  <a:pt x="1220939" y="54612"/>
                </a:lnTo>
                <a:lnTo>
                  <a:pt x="1256864" y="80129"/>
                </a:lnTo>
                <a:lnTo>
                  <a:pt x="1275116" y="84360"/>
                </a:lnTo>
                <a:lnTo>
                  <a:pt x="1292162" y="88880"/>
                </a:lnTo>
                <a:lnTo>
                  <a:pt x="1303658" y="94368"/>
                </a:lnTo>
                <a:lnTo>
                  <a:pt x="1310188" y="101141"/>
                </a:lnTo>
                <a:lnTo>
                  <a:pt x="1312337" y="109514"/>
                </a:lnTo>
                <a:lnTo>
                  <a:pt x="1309338" y="118963"/>
                </a:lnTo>
                <a:lnTo>
                  <a:pt x="1303527" y="124482"/>
                </a:lnTo>
                <a:lnTo>
                  <a:pt x="1301189" y="126640"/>
                </a:lnTo>
                <a:lnTo>
                  <a:pt x="1289229" y="131688"/>
                </a:lnTo>
                <a:lnTo>
                  <a:pt x="1274094" y="133544"/>
                </a:lnTo>
                <a:lnTo>
                  <a:pt x="1318787" y="133544"/>
                </a:lnTo>
                <a:lnTo>
                  <a:pt x="1328790" y="109514"/>
                </a:lnTo>
                <a:lnTo>
                  <a:pt x="1327502" y="103072"/>
                </a:lnTo>
                <a:lnTo>
                  <a:pt x="1300601" y="74254"/>
                </a:lnTo>
                <a:lnTo>
                  <a:pt x="1268939" y="65665"/>
                </a:lnTo>
                <a:lnTo>
                  <a:pt x="1262385" y="64100"/>
                </a:lnTo>
                <a:lnTo>
                  <a:pt x="1235850" y="49184"/>
                </a:lnTo>
                <a:lnTo>
                  <a:pt x="1235850" y="44787"/>
                </a:lnTo>
                <a:lnTo>
                  <a:pt x="1238749" y="35279"/>
                </a:lnTo>
                <a:lnTo>
                  <a:pt x="1246766" y="27621"/>
                </a:lnTo>
                <a:lnTo>
                  <a:pt x="1258886" y="22513"/>
                </a:lnTo>
                <a:lnTo>
                  <a:pt x="1274094" y="20655"/>
                </a:lnTo>
                <a:lnTo>
                  <a:pt x="1319127" y="20655"/>
                </a:lnTo>
                <a:lnTo>
                  <a:pt x="1310603" y="13548"/>
                </a:lnTo>
                <a:lnTo>
                  <a:pt x="1299977" y="8205"/>
                </a:lnTo>
                <a:lnTo>
                  <a:pt x="1287759" y="4972"/>
                </a:lnTo>
                <a:lnTo>
                  <a:pt x="1274094" y="3885"/>
                </a:lnTo>
                <a:close/>
              </a:path>
              <a:path w="2687320" h="150494">
                <a:moveTo>
                  <a:pt x="1319127" y="20655"/>
                </a:moveTo>
                <a:lnTo>
                  <a:pt x="1274094" y="20655"/>
                </a:lnTo>
                <a:lnTo>
                  <a:pt x="1291023" y="23069"/>
                </a:lnTo>
                <a:lnTo>
                  <a:pt x="1303236" y="29615"/>
                </a:lnTo>
                <a:lnTo>
                  <a:pt x="1310158" y="39248"/>
                </a:lnTo>
                <a:lnTo>
                  <a:pt x="1311212" y="50922"/>
                </a:lnTo>
                <a:lnTo>
                  <a:pt x="1328391" y="50922"/>
                </a:lnTo>
                <a:lnTo>
                  <a:pt x="1328637" y="44787"/>
                </a:lnTo>
                <a:lnTo>
                  <a:pt x="1328726" y="42560"/>
                </a:lnTo>
                <a:lnTo>
                  <a:pt x="1327418" y="35279"/>
                </a:lnTo>
                <a:lnTo>
                  <a:pt x="1327317" y="34715"/>
                </a:lnTo>
                <a:lnTo>
                  <a:pt x="1324280" y="27621"/>
                </a:lnTo>
                <a:lnTo>
                  <a:pt x="1324221" y="27484"/>
                </a:lnTo>
                <a:lnTo>
                  <a:pt x="1319495" y="20962"/>
                </a:lnTo>
                <a:lnTo>
                  <a:pt x="1319127" y="20655"/>
                </a:lnTo>
                <a:close/>
              </a:path>
              <a:path w="2687320" h="150494">
                <a:moveTo>
                  <a:pt x="1412751" y="22496"/>
                </a:moveTo>
                <a:lnTo>
                  <a:pt x="1395879" y="22496"/>
                </a:lnTo>
                <a:lnTo>
                  <a:pt x="1395879" y="148269"/>
                </a:lnTo>
                <a:lnTo>
                  <a:pt x="1412751" y="148269"/>
                </a:lnTo>
                <a:lnTo>
                  <a:pt x="1412751" y="22496"/>
                </a:lnTo>
                <a:close/>
              </a:path>
              <a:path w="2687320" h="150494">
                <a:moveTo>
                  <a:pt x="1461220" y="5624"/>
                </a:moveTo>
                <a:lnTo>
                  <a:pt x="1346081" y="5624"/>
                </a:lnTo>
                <a:lnTo>
                  <a:pt x="1346081" y="22496"/>
                </a:lnTo>
                <a:lnTo>
                  <a:pt x="1461220" y="22496"/>
                </a:lnTo>
                <a:lnTo>
                  <a:pt x="1461220" y="5624"/>
                </a:lnTo>
                <a:close/>
              </a:path>
              <a:path w="2687320" h="150494">
                <a:moveTo>
                  <a:pt x="1551920" y="5624"/>
                </a:moveTo>
                <a:lnTo>
                  <a:pt x="1491692" y="5624"/>
                </a:lnTo>
                <a:lnTo>
                  <a:pt x="1491692" y="148269"/>
                </a:lnTo>
                <a:lnTo>
                  <a:pt x="1508666" y="148269"/>
                </a:lnTo>
                <a:lnTo>
                  <a:pt x="1508666" y="93051"/>
                </a:lnTo>
                <a:lnTo>
                  <a:pt x="1564816" y="93051"/>
                </a:lnTo>
                <a:lnTo>
                  <a:pt x="1563883" y="91620"/>
                </a:lnTo>
                <a:lnTo>
                  <a:pt x="1576867" y="86114"/>
                </a:lnTo>
                <a:lnTo>
                  <a:pt x="1586686" y="76870"/>
                </a:lnTo>
                <a:lnTo>
                  <a:pt x="1587031" y="76179"/>
                </a:lnTo>
                <a:lnTo>
                  <a:pt x="1508666" y="76179"/>
                </a:lnTo>
                <a:lnTo>
                  <a:pt x="1508666" y="22496"/>
                </a:lnTo>
                <a:lnTo>
                  <a:pt x="1586247" y="22496"/>
                </a:lnTo>
                <a:lnTo>
                  <a:pt x="1583197" y="17690"/>
                </a:lnTo>
                <a:lnTo>
                  <a:pt x="1569576" y="8781"/>
                </a:lnTo>
                <a:lnTo>
                  <a:pt x="1551920" y="5624"/>
                </a:lnTo>
                <a:close/>
              </a:path>
              <a:path w="2687320" h="150494">
                <a:moveTo>
                  <a:pt x="1564816" y="93051"/>
                </a:moveTo>
                <a:lnTo>
                  <a:pt x="1544251" y="93051"/>
                </a:lnTo>
                <a:lnTo>
                  <a:pt x="1580653" y="148269"/>
                </a:lnTo>
                <a:lnTo>
                  <a:pt x="1600797" y="148269"/>
                </a:lnTo>
                <a:lnTo>
                  <a:pt x="1564816" y="93051"/>
                </a:lnTo>
                <a:close/>
              </a:path>
              <a:path w="2687320" h="150494">
                <a:moveTo>
                  <a:pt x="1586247" y="22496"/>
                </a:moveTo>
                <a:lnTo>
                  <a:pt x="1551920" y="22496"/>
                </a:lnTo>
                <a:lnTo>
                  <a:pt x="1562885" y="24338"/>
                </a:lnTo>
                <a:lnTo>
                  <a:pt x="1571156" y="29641"/>
                </a:lnTo>
                <a:lnTo>
                  <a:pt x="1576379" y="38069"/>
                </a:lnTo>
                <a:lnTo>
                  <a:pt x="1578183" y="49389"/>
                </a:lnTo>
                <a:lnTo>
                  <a:pt x="1576379" y="60520"/>
                </a:lnTo>
                <a:lnTo>
                  <a:pt x="1571156" y="68983"/>
                </a:lnTo>
                <a:lnTo>
                  <a:pt x="1562885" y="74321"/>
                </a:lnTo>
                <a:lnTo>
                  <a:pt x="1551920" y="76179"/>
                </a:lnTo>
                <a:lnTo>
                  <a:pt x="1587031" y="76179"/>
                </a:lnTo>
                <a:lnTo>
                  <a:pt x="1592901" y="64442"/>
                </a:lnTo>
                <a:lnTo>
                  <a:pt x="1595071" y="49389"/>
                </a:lnTo>
                <a:lnTo>
                  <a:pt x="1591967" y="31507"/>
                </a:lnTo>
                <a:lnTo>
                  <a:pt x="1586247" y="22496"/>
                </a:lnTo>
                <a:close/>
              </a:path>
              <a:path w="2687320" h="150494">
                <a:moveTo>
                  <a:pt x="1688328" y="5624"/>
                </a:moveTo>
                <a:lnTo>
                  <a:pt x="1677898" y="5624"/>
                </a:lnTo>
                <a:lnTo>
                  <a:pt x="1612352" y="148269"/>
                </a:lnTo>
                <a:lnTo>
                  <a:pt x="1630860" y="148269"/>
                </a:lnTo>
                <a:lnTo>
                  <a:pt x="1650289" y="106447"/>
                </a:lnTo>
                <a:lnTo>
                  <a:pt x="1734656" y="106447"/>
                </a:lnTo>
                <a:lnTo>
                  <a:pt x="1726903" y="89575"/>
                </a:lnTo>
                <a:lnTo>
                  <a:pt x="1657958" y="89575"/>
                </a:lnTo>
                <a:lnTo>
                  <a:pt x="1683113" y="34868"/>
                </a:lnTo>
                <a:lnTo>
                  <a:pt x="1701765" y="34868"/>
                </a:lnTo>
                <a:lnTo>
                  <a:pt x="1688328" y="5624"/>
                </a:lnTo>
                <a:close/>
              </a:path>
              <a:path w="2687320" h="150494">
                <a:moveTo>
                  <a:pt x="1734656" y="106447"/>
                </a:moveTo>
                <a:lnTo>
                  <a:pt x="1715936" y="106447"/>
                </a:lnTo>
                <a:lnTo>
                  <a:pt x="1735365" y="148269"/>
                </a:lnTo>
                <a:lnTo>
                  <a:pt x="1753873" y="148269"/>
                </a:lnTo>
                <a:lnTo>
                  <a:pt x="1734656" y="106447"/>
                </a:lnTo>
                <a:close/>
              </a:path>
              <a:path w="2687320" h="150494">
                <a:moveTo>
                  <a:pt x="1817884" y="22496"/>
                </a:moveTo>
                <a:lnTo>
                  <a:pt x="1801012" y="22496"/>
                </a:lnTo>
                <a:lnTo>
                  <a:pt x="1801012" y="148269"/>
                </a:lnTo>
                <a:lnTo>
                  <a:pt x="1817884" y="148269"/>
                </a:lnTo>
                <a:lnTo>
                  <a:pt x="1817884" y="22496"/>
                </a:lnTo>
                <a:close/>
              </a:path>
              <a:path w="2687320" h="150494">
                <a:moveTo>
                  <a:pt x="1701765" y="34868"/>
                </a:moveTo>
                <a:lnTo>
                  <a:pt x="1683113" y="34868"/>
                </a:lnTo>
                <a:lnTo>
                  <a:pt x="1708267" y="89575"/>
                </a:lnTo>
                <a:lnTo>
                  <a:pt x="1726903" y="89575"/>
                </a:lnTo>
                <a:lnTo>
                  <a:pt x="1701765" y="34868"/>
                </a:lnTo>
                <a:close/>
              </a:path>
              <a:path w="2687320" h="150494">
                <a:moveTo>
                  <a:pt x="1866353" y="5624"/>
                </a:moveTo>
                <a:lnTo>
                  <a:pt x="1751214" y="5624"/>
                </a:lnTo>
                <a:lnTo>
                  <a:pt x="1751214" y="22496"/>
                </a:lnTo>
                <a:lnTo>
                  <a:pt x="1866353" y="22496"/>
                </a:lnTo>
                <a:lnTo>
                  <a:pt x="1866353" y="5624"/>
                </a:lnTo>
                <a:close/>
              </a:path>
              <a:path w="2687320" h="150494">
                <a:moveTo>
                  <a:pt x="1913799" y="5624"/>
                </a:moveTo>
                <a:lnTo>
                  <a:pt x="1896825" y="5624"/>
                </a:lnTo>
                <a:lnTo>
                  <a:pt x="1896825" y="148269"/>
                </a:lnTo>
                <a:lnTo>
                  <a:pt x="1913799" y="148269"/>
                </a:lnTo>
                <a:lnTo>
                  <a:pt x="1913799" y="5624"/>
                </a:lnTo>
                <a:close/>
              </a:path>
              <a:path w="2687320" h="150494">
                <a:moveTo>
                  <a:pt x="2055627" y="5624"/>
                </a:moveTo>
                <a:lnTo>
                  <a:pt x="1954497" y="5624"/>
                </a:lnTo>
                <a:lnTo>
                  <a:pt x="1954497" y="148269"/>
                </a:lnTo>
                <a:lnTo>
                  <a:pt x="1971471" y="148269"/>
                </a:lnTo>
                <a:lnTo>
                  <a:pt x="1971471" y="85280"/>
                </a:lnTo>
                <a:lnTo>
                  <a:pt x="2042129" y="85280"/>
                </a:lnTo>
                <a:lnTo>
                  <a:pt x="2042129" y="68510"/>
                </a:lnTo>
                <a:lnTo>
                  <a:pt x="1971471" y="68510"/>
                </a:lnTo>
                <a:lnTo>
                  <a:pt x="1971471" y="22496"/>
                </a:lnTo>
                <a:lnTo>
                  <a:pt x="2055627" y="22496"/>
                </a:lnTo>
                <a:lnTo>
                  <a:pt x="2055627" y="5624"/>
                </a:lnTo>
                <a:close/>
              </a:path>
              <a:path w="2687320" h="150494">
                <a:moveTo>
                  <a:pt x="2107061" y="5624"/>
                </a:moveTo>
                <a:lnTo>
                  <a:pt x="2090086" y="5624"/>
                </a:lnTo>
                <a:lnTo>
                  <a:pt x="2090086" y="148269"/>
                </a:lnTo>
                <a:lnTo>
                  <a:pt x="2107061" y="148269"/>
                </a:lnTo>
                <a:lnTo>
                  <a:pt x="2107061" y="5624"/>
                </a:lnTo>
                <a:close/>
              </a:path>
              <a:path w="2687320" h="150494">
                <a:moveTo>
                  <a:pt x="2211361" y="4090"/>
                </a:moveTo>
                <a:lnTo>
                  <a:pt x="2171615" y="16169"/>
                </a:lnTo>
                <a:lnTo>
                  <a:pt x="2145167" y="49427"/>
                </a:lnTo>
                <a:lnTo>
                  <a:pt x="2139996" y="76895"/>
                </a:lnTo>
                <a:lnTo>
                  <a:pt x="2145083" y="104261"/>
                </a:lnTo>
                <a:lnTo>
                  <a:pt x="2171457" y="137562"/>
                </a:lnTo>
                <a:lnTo>
                  <a:pt x="2211361" y="149598"/>
                </a:lnTo>
                <a:lnTo>
                  <a:pt x="2232773" y="146281"/>
                </a:lnTo>
                <a:lnTo>
                  <a:pt x="2251751" y="136867"/>
                </a:lnTo>
                <a:lnTo>
                  <a:pt x="2256294" y="132522"/>
                </a:lnTo>
                <a:lnTo>
                  <a:pt x="2211361" y="132522"/>
                </a:lnTo>
                <a:lnTo>
                  <a:pt x="2189919" y="128230"/>
                </a:lnTo>
                <a:lnTo>
                  <a:pt x="2172657" y="116442"/>
                </a:lnTo>
                <a:lnTo>
                  <a:pt x="2161147" y="98787"/>
                </a:lnTo>
                <a:lnTo>
                  <a:pt x="2156961" y="76895"/>
                </a:lnTo>
                <a:lnTo>
                  <a:pt x="2161147" y="54944"/>
                </a:lnTo>
                <a:lnTo>
                  <a:pt x="2172657" y="37259"/>
                </a:lnTo>
                <a:lnTo>
                  <a:pt x="2189917" y="25461"/>
                </a:lnTo>
                <a:lnTo>
                  <a:pt x="2211361" y="21166"/>
                </a:lnTo>
                <a:lnTo>
                  <a:pt x="2256240" y="21166"/>
                </a:lnTo>
                <a:lnTo>
                  <a:pt x="2251713" y="16833"/>
                </a:lnTo>
                <a:lnTo>
                  <a:pt x="2232730" y="7408"/>
                </a:lnTo>
                <a:lnTo>
                  <a:pt x="2211361" y="4090"/>
                </a:lnTo>
                <a:close/>
              </a:path>
              <a:path w="2687320" h="150494">
                <a:moveTo>
                  <a:pt x="2261298" y="98787"/>
                </a:moveTo>
                <a:lnTo>
                  <a:pt x="2258788" y="102970"/>
                </a:lnTo>
                <a:lnTo>
                  <a:pt x="2252961" y="112850"/>
                </a:lnTo>
                <a:lnTo>
                  <a:pt x="2241411" y="123472"/>
                </a:lnTo>
                <a:lnTo>
                  <a:pt x="2227311" y="130183"/>
                </a:lnTo>
                <a:lnTo>
                  <a:pt x="2211361" y="132522"/>
                </a:lnTo>
                <a:lnTo>
                  <a:pt x="2256294" y="132522"/>
                </a:lnTo>
                <a:lnTo>
                  <a:pt x="2267124" y="122162"/>
                </a:lnTo>
                <a:lnTo>
                  <a:pt x="2277724" y="102970"/>
                </a:lnTo>
                <a:lnTo>
                  <a:pt x="2261298" y="98787"/>
                </a:lnTo>
                <a:close/>
              </a:path>
              <a:path w="2687320" h="150494">
                <a:moveTo>
                  <a:pt x="2256240" y="21166"/>
                </a:moveTo>
                <a:lnTo>
                  <a:pt x="2211361" y="21166"/>
                </a:lnTo>
                <a:lnTo>
                  <a:pt x="2227268" y="23518"/>
                </a:lnTo>
                <a:lnTo>
                  <a:pt x="2241372" y="30241"/>
                </a:lnTo>
                <a:lnTo>
                  <a:pt x="2252946" y="40837"/>
                </a:lnTo>
                <a:lnTo>
                  <a:pt x="2261261" y="54808"/>
                </a:lnTo>
                <a:lnTo>
                  <a:pt x="2277724" y="50820"/>
                </a:lnTo>
                <a:lnTo>
                  <a:pt x="2267110" y="31569"/>
                </a:lnTo>
                <a:lnTo>
                  <a:pt x="2256240" y="21166"/>
                </a:lnTo>
                <a:close/>
              </a:path>
              <a:path w="2687320" h="150494">
                <a:moveTo>
                  <a:pt x="2370367" y="5624"/>
                </a:moveTo>
                <a:lnTo>
                  <a:pt x="2359937" y="5624"/>
                </a:lnTo>
                <a:lnTo>
                  <a:pt x="2294391" y="148269"/>
                </a:lnTo>
                <a:lnTo>
                  <a:pt x="2312899" y="148269"/>
                </a:lnTo>
                <a:lnTo>
                  <a:pt x="2332328" y="106447"/>
                </a:lnTo>
                <a:lnTo>
                  <a:pt x="2416695" y="106447"/>
                </a:lnTo>
                <a:lnTo>
                  <a:pt x="2408942" y="89575"/>
                </a:lnTo>
                <a:lnTo>
                  <a:pt x="2339997" y="89575"/>
                </a:lnTo>
                <a:lnTo>
                  <a:pt x="2365152" y="34868"/>
                </a:lnTo>
                <a:lnTo>
                  <a:pt x="2383805" y="34868"/>
                </a:lnTo>
                <a:lnTo>
                  <a:pt x="2370367" y="5624"/>
                </a:lnTo>
                <a:close/>
              </a:path>
              <a:path w="2687320" h="150494">
                <a:moveTo>
                  <a:pt x="2416695" y="106447"/>
                </a:moveTo>
                <a:lnTo>
                  <a:pt x="2397975" y="106447"/>
                </a:lnTo>
                <a:lnTo>
                  <a:pt x="2417404" y="148269"/>
                </a:lnTo>
                <a:lnTo>
                  <a:pt x="2435912" y="148269"/>
                </a:lnTo>
                <a:lnTo>
                  <a:pt x="2416695" y="106447"/>
                </a:lnTo>
                <a:close/>
              </a:path>
              <a:path w="2687320" h="150494">
                <a:moveTo>
                  <a:pt x="2499923" y="22496"/>
                </a:moveTo>
                <a:lnTo>
                  <a:pt x="2483051" y="22496"/>
                </a:lnTo>
                <a:lnTo>
                  <a:pt x="2483051" y="148269"/>
                </a:lnTo>
                <a:lnTo>
                  <a:pt x="2499923" y="148269"/>
                </a:lnTo>
                <a:lnTo>
                  <a:pt x="2499923" y="22496"/>
                </a:lnTo>
                <a:close/>
              </a:path>
              <a:path w="2687320" h="150494">
                <a:moveTo>
                  <a:pt x="2621300" y="5624"/>
                </a:moveTo>
                <a:lnTo>
                  <a:pt x="2610870" y="5624"/>
                </a:lnTo>
                <a:lnTo>
                  <a:pt x="2545324" y="148269"/>
                </a:lnTo>
                <a:lnTo>
                  <a:pt x="2563833" y="148269"/>
                </a:lnTo>
                <a:lnTo>
                  <a:pt x="2583261" y="106447"/>
                </a:lnTo>
                <a:lnTo>
                  <a:pt x="2667628" y="106447"/>
                </a:lnTo>
                <a:lnTo>
                  <a:pt x="2659875" y="89575"/>
                </a:lnTo>
                <a:lnTo>
                  <a:pt x="2590930" y="89575"/>
                </a:lnTo>
                <a:lnTo>
                  <a:pt x="2616085" y="34868"/>
                </a:lnTo>
                <a:lnTo>
                  <a:pt x="2634738" y="34868"/>
                </a:lnTo>
                <a:lnTo>
                  <a:pt x="2621300" y="5624"/>
                </a:lnTo>
                <a:close/>
              </a:path>
              <a:path w="2687320" h="150494">
                <a:moveTo>
                  <a:pt x="2667628" y="106447"/>
                </a:moveTo>
                <a:lnTo>
                  <a:pt x="2648909" y="106447"/>
                </a:lnTo>
                <a:lnTo>
                  <a:pt x="2668337" y="148269"/>
                </a:lnTo>
                <a:lnTo>
                  <a:pt x="2686845" y="148269"/>
                </a:lnTo>
                <a:lnTo>
                  <a:pt x="2667628" y="106447"/>
                </a:lnTo>
                <a:close/>
              </a:path>
              <a:path w="2687320" h="150494">
                <a:moveTo>
                  <a:pt x="2383805" y="34868"/>
                </a:moveTo>
                <a:lnTo>
                  <a:pt x="2365152" y="34868"/>
                </a:lnTo>
                <a:lnTo>
                  <a:pt x="2390306" y="89575"/>
                </a:lnTo>
                <a:lnTo>
                  <a:pt x="2408942" y="89575"/>
                </a:lnTo>
                <a:lnTo>
                  <a:pt x="2383805" y="34868"/>
                </a:lnTo>
                <a:close/>
              </a:path>
              <a:path w="2687320" h="150494">
                <a:moveTo>
                  <a:pt x="2634738" y="34868"/>
                </a:moveTo>
                <a:lnTo>
                  <a:pt x="2616085" y="34868"/>
                </a:lnTo>
                <a:lnTo>
                  <a:pt x="2641239" y="89575"/>
                </a:lnTo>
                <a:lnTo>
                  <a:pt x="2659875" y="89575"/>
                </a:lnTo>
                <a:lnTo>
                  <a:pt x="2634738" y="34868"/>
                </a:lnTo>
                <a:close/>
              </a:path>
              <a:path w="2687320" h="150494">
                <a:moveTo>
                  <a:pt x="2548392" y="5624"/>
                </a:moveTo>
                <a:lnTo>
                  <a:pt x="2433253" y="5624"/>
                </a:lnTo>
                <a:lnTo>
                  <a:pt x="2433253" y="22496"/>
                </a:lnTo>
                <a:lnTo>
                  <a:pt x="2548392" y="22496"/>
                </a:lnTo>
                <a:lnTo>
                  <a:pt x="2548392" y="5624"/>
                </a:lnTo>
                <a:close/>
              </a:path>
            </a:pathLst>
          </a:custGeom>
          <a:solidFill>
            <a:srgbClr val="000000"/>
          </a:solidFill>
        </p:spPr>
        <p:txBody>
          <a:bodyPr wrap="square" lIns="0" tIns="0" rIns="0" bIns="0" rtlCol="0"/>
          <a:lstStyle/>
          <a:p>
            <a:endParaRPr sz="641"/>
          </a:p>
        </p:txBody>
      </p:sp>
      <p:sp>
        <p:nvSpPr>
          <p:cNvPr id="20" name="object 20"/>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170" y="81589"/>
                </a:lnTo>
                <a:lnTo>
                  <a:pt x="373259" y="88458"/>
                </a:lnTo>
                <a:lnTo>
                  <a:pt x="374954" y="98894"/>
                </a:lnTo>
                <a:lnTo>
                  <a:pt x="383437" y="113944"/>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8"/>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21" name="object 21"/>
          <p:cNvPicPr/>
          <p:nvPr/>
        </p:nvPicPr>
        <p:blipFill>
          <a:blip r:embed="rId11" cstate="print"/>
          <a:stretch>
            <a:fillRect/>
          </a:stretch>
        </p:blipFill>
        <p:spPr>
          <a:xfrm>
            <a:off x="8623041" y="4828683"/>
            <a:ext cx="39393" cy="58213"/>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09867" y="427692"/>
            <a:ext cx="8722001" cy="4125197"/>
            <a:chOff x="900496" y="940395"/>
            <a:chExt cx="19177635" cy="9070340"/>
          </a:xfrm>
        </p:grpSpPr>
        <p:pic>
          <p:nvPicPr>
            <p:cNvPr id="3" name="object 3"/>
            <p:cNvPicPr/>
            <p:nvPr/>
          </p:nvPicPr>
          <p:blipFill>
            <a:blip r:embed="rId2" cstate="print"/>
            <a:stretch>
              <a:fillRect/>
            </a:stretch>
          </p:blipFill>
          <p:spPr>
            <a:xfrm>
              <a:off x="5822926" y="2043146"/>
              <a:ext cx="14254889" cy="7127444"/>
            </a:xfrm>
            <a:prstGeom prst="rect">
              <a:avLst/>
            </a:prstGeom>
          </p:spPr>
        </p:pic>
        <p:pic>
          <p:nvPicPr>
            <p:cNvPr id="4" name="object 4"/>
            <p:cNvPicPr/>
            <p:nvPr/>
          </p:nvPicPr>
          <p:blipFill>
            <a:blip r:embed="rId3" cstate="print"/>
            <a:stretch>
              <a:fillRect/>
            </a:stretch>
          </p:blipFill>
          <p:spPr>
            <a:xfrm>
              <a:off x="13256141" y="1036617"/>
              <a:ext cx="1486865" cy="2691017"/>
            </a:xfrm>
            <a:prstGeom prst="rect">
              <a:avLst/>
            </a:prstGeom>
          </p:spPr>
        </p:pic>
        <p:pic>
          <p:nvPicPr>
            <p:cNvPr id="5" name="object 5"/>
            <p:cNvPicPr/>
            <p:nvPr/>
          </p:nvPicPr>
          <p:blipFill>
            <a:blip r:embed="rId4" cstate="print"/>
            <a:stretch>
              <a:fillRect/>
            </a:stretch>
          </p:blipFill>
          <p:spPr>
            <a:xfrm>
              <a:off x="13455087" y="7319148"/>
              <a:ext cx="1581103" cy="2691017"/>
            </a:xfrm>
            <a:prstGeom prst="rect">
              <a:avLst/>
            </a:prstGeom>
          </p:spPr>
        </p:pic>
        <p:pic>
          <p:nvPicPr>
            <p:cNvPr id="6" name="object 6"/>
            <p:cNvPicPr/>
            <p:nvPr/>
          </p:nvPicPr>
          <p:blipFill>
            <a:blip r:embed="rId5" cstate="print"/>
            <a:stretch>
              <a:fillRect/>
            </a:stretch>
          </p:blipFill>
          <p:spPr>
            <a:xfrm>
              <a:off x="9591330" y="1916172"/>
              <a:ext cx="3769518" cy="7895047"/>
            </a:xfrm>
            <a:prstGeom prst="rect">
              <a:avLst/>
            </a:prstGeom>
          </p:spPr>
        </p:pic>
        <p:pic>
          <p:nvPicPr>
            <p:cNvPr id="7" name="object 7"/>
            <p:cNvPicPr/>
            <p:nvPr/>
          </p:nvPicPr>
          <p:blipFill>
            <a:blip r:embed="rId6" cstate="print"/>
            <a:stretch>
              <a:fillRect/>
            </a:stretch>
          </p:blipFill>
          <p:spPr>
            <a:xfrm>
              <a:off x="15360788" y="2062764"/>
              <a:ext cx="2848080" cy="2837609"/>
            </a:xfrm>
            <a:prstGeom prst="rect">
              <a:avLst/>
            </a:prstGeom>
          </p:spPr>
        </p:pic>
        <p:pic>
          <p:nvPicPr>
            <p:cNvPr id="8" name="object 8"/>
            <p:cNvPicPr/>
            <p:nvPr/>
          </p:nvPicPr>
          <p:blipFill>
            <a:blip r:embed="rId7" cstate="print"/>
            <a:stretch>
              <a:fillRect/>
            </a:stretch>
          </p:blipFill>
          <p:spPr>
            <a:xfrm>
              <a:off x="15947159" y="5015554"/>
              <a:ext cx="2827139" cy="1497336"/>
            </a:xfrm>
            <a:prstGeom prst="rect">
              <a:avLst/>
            </a:prstGeom>
          </p:spPr>
        </p:pic>
        <p:pic>
          <p:nvPicPr>
            <p:cNvPr id="9" name="object 9"/>
            <p:cNvPicPr/>
            <p:nvPr/>
          </p:nvPicPr>
          <p:blipFill>
            <a:blip r:embed="rId8" cstate="print"/>
            <a:stretch>
              <a:fillRect/>
            </a:stretch>
          </p:blipFill>
          <p:spPr>
            <a:xfrm>
              <a:off x="15360788" y="6711837"/>
              <a:ext cx="1968526" cy="2617721"/>
            </a:xfrm>
            <a:prstGeom prst="rect">
              <a:avLst/>
            </a:prstGeom>
          </p:spPr>
        </p:pic>
        <p:pic>
          <p:nvPicPr>
            <p:cNvPr id="10" name="object 10"/>
            <p:cNvPicPr/>
            <p:nvPr/>
          </p:nvPicPr>
          <p:blipFill>
            <a:blip r:embed="rId9" cstate="print"/>
            <a:stretch>
              <a:fillRect/>
            </a:stretch>
          </p:blipFill>
          <p:spPr>
            <a:xfrm>
              <a:off x="1312839" y="6348707"/>
              <a:ext cx="6783874" cy="3376618"/>
            </a:xfrm>
            <a:prstGeom prst="rect">
              <a:avLst/>
            </a:prstGeom>
          </p:spPr>
        </p:pic>
        <p:pic>
          <p:nvPicPr>
            <p:cNvPr id="11" name="object 11"/>
            <p:cNvPicPr/>
            <p:nvPr/>
          </p:nvPicPr>
          <p:blipFill>
            <a:blip r:embed="rId10" cstate="print"/>
            <a:stretch>
              <a:fillRect/>
            </a:stretch>
          </p:blipFill>
          <p:spPr>
            <a:xfrm>
              <a:off x="1192924" y="3285506"/>
              <a:ext cx="6471395" cy="2673756"/>
            </a:xfrm>
            <a:prstGeom prst="rect">
              <a:avLst/>
            </a:prstGeom>
          </p:spPr>
        </p:pic>
        <p:sp>
          <p:nvSpPr>
            <p:cNvPr id="12" name="object 12"/>
            <p:cNvSpPr/>
            <p:nvPr/>
          </p:nvSpPr>
          <p:spPr>
            <a:xfrm>
              <a:off x="1168131" y="1349068"/>
              <a:ext cx="5180330" cy="640080"/>
            </a:xfrm>
            <a:custGeom>
              <a:avLst/>
              <a:gdLst/>
              <a:ahLst/>
              <a:cxnLst/>
              <a:rect l="l" t="t" r="r" b="b"/>
              <a:pathLst>
                <a:path w="5180330" h="640080">
                  <a:moveTo>
                    <a:pt x="228684" y="10889"/>
                  </a:moveTo>
                  <a:lnTo>
                    <a:pt x="0" y="10889"/>
                  </a:lnTo>
                  <a:lnTo>
                    <a:pt x="0" y="629928"/>
                  </a:lnTo>
                  <a:lnTo>
                    <a:pt x="123975" y="629928"/>
                  </a:lnTo>
                  <a:lnTo>
                    <a:pt x="123975" y="416322"/>
                  </a:lnTo>
                  <a:lnTo>
                    <a:pt x="219469" y="416322"/>
                  </a:lnTo>
                  <a:lnTo>
                    <a:pt x="273028" y="412723"/>
                  </a:lnTo>
                  <a:lnTo>
                    <a:pt x="319362" y="401977"/>
                  </a:lnTo>
                  <a:lnTo>
                    <a:pt x="358470" y="384163"/>
                  </a:lnTo>
                  <a:lnTo>
                    <a:pt x="390354" y="359360"/>
                  </a:lnTo>
                  <a:lnTo>
                    <a:pt x="415157" y="328720"/>
                  </a:lnTo>
                  <a:lnTo>
                    <a:pt x="428004" y="304074"/>
                  </a:lnTo>
                  <a:lnTo>
                    <a:pt x="123975" y="304074"/>
                  </a:lnTo>
                  <a:lnTo>
                    <a:pt x="123975" y="125650"/>
                  </a:lnTo>
                  <a:lnTo>
                    <a:pt x="428216" y="125650"/>
                  </a:lnTo>
                  <a:lnTo>
                    <a:pt x="416217" y="101606"/>
                  </a:lnTo>
                  <a:lnTo>
                    <a:pt x="392029" y="70364"/>
                  </a:lnTo>
                  <a:lnTo>
                    <a:pt x="361559" y="44461"/>
                  </a:lnTo>
                  <a:lnTo>
                    <a:pt x="324178" y="25863"/>
                  </a:lnTo>
                  <a:lnTo>
                    <a:pt x="279886" y="14646"/>
                  </a:lnTo>
                  <a:lnTo>
                    <a:pt x="228684" y="10889"/>
                  </a:lnTo>
                  <a:close/>
                </a:path>
                <a:path w="5180330" h="640080">
                  <a:moveTo>
                    <a:pt x="428216" y="125650"/>
                  </a:moveTo>
                  <a:lnTo>
                    <a:pt x="230359" y="125650"/>
                  </a:lnTo>
                  <a:lnTo>
                    <a:pt x="268172" y="132443"/>
                  </a:lnTo>
                  <a:lnTo>
                    <a:pt x="296640" y="151094"/>
                  </a:lnTo>
                  <a:lnTo>
                    <a:pt x="314584" y="179012"/>
                  </a:lnTo>
                  <a:lnTo>
                    <a:pt x="320827" y="213606"/>
                  </a:lnTo>
                  <a:lnTo>
                    <a:pt x="314597" y="248945"/>
                  </a:lnTo>
                  <a:lnTo>
                    <a:pt x="296116" y="277687"/>
                  </a:lnTo>
                  <a:lnTo>
                    <a:pt x="265698" y="297006"/>
                  </a:lnTo>
                  <a:lnTo>
                    <a:pt x="223658" y="304074"/>
                  </a:lnTo>
                  <a:lnTo>
                    <a:pt x="428004" y="304074"/>
                  </a:lnTo>
                  <a:lnTo>
                    <a:pt x="432971" y="294546"/>
                  </a:lnTo>
                  <a:lnTo>
                    <a:pt x="443716" y="256759"/>
                  </a:lnTo>
                  <a:lnTo>
                    <a:pt x="447316" y="215281"/>
                  </a:lnTo>
                  <a:lnTo>
                    <a:pt x="443860" y="174143"/>
                  </a:lnTo>
                  <a:lnTo>
                    <a:pt x="433494" y="136226"/>
                  </a:lnTo>
                  <a:lnTo>
                    <a:pt x="428216" y="125650"/>
                  </a:lnTo>
                  <a:close/>
                </a:path>
                <a:path w="5180330" h="640080">
                  <a:moveTo>
                    <a:pt x="787973" y="0"/>
                  </a:moveTo>
                  <a:lnTo>
                    <a:pt x="735394" y="3725"/>
                  </a:lnTo>
                  <a:lnTo>
                    <a:pt x="686193" y="14930"/>
                  </a:lnTo>
                  <a:lnTo>
                    <a:pt x="640328" y="33654"/>
                  </a:lnTo>
                  <a:lnTo>
                    <a:pt x="597761" y="59937"/>
                  </a:lnTo>
                  <a:lnTo>
                    <a:pt x="558451" y="93819"/>
                  </a:lnTo>
                  <a:lnTo>
                    <a:pt x="524978" y="133122"/>
                  </a:lnTo>
                  <a:lnTo>
                    <a:pt x="498943" y="175642"/>
                  </a:lnTo>
                  <a:lnTo>
                    <a:pt x="480347" y="221379"/>
                  </a:lnTo>
                  <a:lnTo>
                    <a:pt x="469189" y="270333"/>
                  </a:lnTo>
                  <a:lnTo>
                    <a:pt x="465589" y="320827"/>
                  </a:lnTo>
                  <a:lnTo>
                    <a:pt x="465470" y="322503"/>
                  </a:lnTo>
                  <a:lnTo>
                    <a:pt x="469182" y="374572"/>
                  </a:lnTo>
                  <a:lnTo>
                    <a:pt x="480293" y="423224"/>
                  </a:lnTo>
                  <a:lnTo>
                    <a:pt x="498762" y="468459"/>
                  </a:lnTo>
                  <a:lnTo>
                    <a:pt x="524549" y="510275"/>
                  </a:lnTo>
                  <a:lnTo>
                    <a:pt x="557613" y="548674"/>
                  </a:lnTo>
                  <a:lnTo>
                    <a:pt x="596200" y="581651"/>
                  </a:lnTo>
                  <a:lnTo>
                    <a:pt x="638526" y="607230"/>
                  </a:lnTo>
                  <a:lnTo>
                    <a:pt x="684510" y="625451"/>
                  </a:lnTo>
                  <a:lnTo>
                    <a:pt x="734074" y="636355"/>
                  </a:lnTo>
                  <a:lnTo>
                    <a:pt x="787135" y="639980"/>
                  </a:lnTo>
                  <a:lnTo>
                    <a:pt x="838780" y="636355"/>
                  </a:lnTo>
                  <a:lnTo>
                    <a:pt x="839701" y="636355"/>
                  </a:lnTo>
                  <a:lnTo>
                    <a:pt x="889519" y="625103"/>
                  </a:lnTo>
                  <a:lnTo>
                    <a:pt x="935383" y="606507"/>
                  </a:lnTo>
                  <a:lnTo>
                    <a:pt x="977749" y="580472"/>
                  </a:lnTo>
                  <a:lnTo>
                    <a:pt x="1016657" y="546999"/>
                  </a:lnTo>
                  <a:lnTo>
                    <a:pt x="1042259" y="517680"/>
                  </a:lnTo>
                  <a:lnTo>
                    <a:pt x="787973" y="517680"/>
                  </a:lnTo>
                  <a:lnTo>
                    <a:pt x="748707" y="514212"/>
                  </a:lnTo>
                  <a:lnTo>
                    <a:pt x="679599" y="486228"/>
                  </a:lnTo>
                  <a:lnTo>
                    <a:pt x="649757" y="461556"/>
                  </a:lnTo>
                  <a:lnTo>
                    <a:pt x="625569" y="431557"/>
                  </a:lnTo>
                  <a:lnTo>
                    <a:pt x="597926" y="361193"/>
                  </a:lnTo>
                  <a:lnTo>
                    <a:pt x="594471" y="320827"/>
                  </a:lnTo>
                  <a:lnTo>
                    <a:pt x="597939" y="280331"/>
                  </a:lnTo>
                  <a:lnTo>
                    <a:pt x="608397" y="243133"/>
                  </a:lnTo>
                  <a:lnTo>
                    <a:pt x="650595" y="179261"/>
                  </a:lnTo>
                  <a:lnTo>
                    <a:pt x="680306" y="154458"/>
                  </a:lnTo>
                  <a:lnTo>
                    <a:pt x="748838" y="125899"/>
                  </a:lnTo>
                  <a:lnTo>
                    <a:pt x="787973" y="122299"/>
                  </a:lnTo>
                  <a:lnTo>
                    <a:pt x="1041268" y="122299"/>
                  </a:lnTo>
                  <a:lnTo>
                    <a:pt x="1016657" y="93819"/>
                  </a:lnTo>
                  <a:lnTo>
                    <a:pt x="977756" y="59937"/>
                  </a:lnTo>
                  <a:lnTo>
                    <a:pt x="935436" y="33654"/>
                  </a:lnTo>
                  <a:lnTo>
                    <a:pt x="889700" y="14930"/>
                  </a:lnTo>
                  <a:lnTo>
                    <a:pt x="840545" y="3725"/>
                  </a:lnTo>
                  <a:lnTo>
                    <a:pt x="787973" y="0"/>
                  </a:lnTo>
                  <a:close/>
                </a:path>
                <a:path w="5180330" h="640080">
                  <a:moveTo>
                    <a:pt x="1041268" y="122299"/>
                  </a:moveTo>
                  <a:lnTo>
                    <a:pt x="787973" y="122299"/>
                  </a:lnTo>
                  <a:lnTo>
                    <a:pt x="827108" y="125899"/>
                  </a:lnTo>
                  <a:lnTo>
                    <a:pt x="862944" y="136645"/>
                  </a:lnTo>
                  <a:lnTo>
                    <a:pt x="925351" y="179261"/>
                  </a:lnTo>
                  <a:lnTo>
                    <a:pt x="950084" y="209391"/>
                  </a:lnTo>
                  <a:lnTo>
                    <a:pt x="978006" y="279978"/>
                  </a:lnTo>
                  <a:lnTo>
                    <a:pt x="981475" y="320827"/>
                  </a:lnTo>
                  <a:lnTo>
                    <a:pt x="978491" y="361193"/>
                  </a:lnTo>
                  <a:lnTo>
                    <a:pt x="968282" y="398103"/>
                  </a:lnTo>
                  <a:lnTo>
                    <a:pt x="926189" y="461556"/>
                  </a:lnTo>
                  <a:lnTo>
                    <a:pt x="896347" y="486228"/>
                  </a:lnTo>
                  <a:lnTo>
                    <a:pt x="827239" y="514212"/>
                  </a:lnTo>
                  <a:lnTo>
                    <a:pt x="787973" y="517680"/>
                  </a:lnTo>
                  <a:lnTo>
                    <a:pt x="1042259" y="517680"/>
                  </a:lnTo>
                  <a:lnTo>
                    <a:pt x="1076822" y="466180"/>
                  </a:lnTo>
                  <a:lnTo>
                    <a:pt x="1095546" y="420946"/>
                  </a:lnTo>
                  <a:lnTo>
                    <a:pt x="1106750" y="372495"/>
                  </a:lnTo>
                  <a:lnTo>
                    <a:pt x="1110355" y="322503"/>
                  </a:lnTo>
                  <a:lnTo>
                    <a:pt x="1110476" y="320827"/>
                  </a:lnTo>
                  <a:lnTo>
                    <a:pt x="1106835" y="270333"/>
                  </a:lnTo>
                  <a:lnTo>
                    <a:pt x="1106750" y="269153"/>
                  </a:lnTo>
                  <a:lnTo>
                    <a:pt x="1095546" y="220655"/>
                  </a:lnTo>
                  <a:lnTo>
                    <a:pt x="1076822" y="175294"/>
                  </a:lnTo>
                  <a:lnTo>
                    <a:pt x="1050597" y="133122"/>
                  </a:lnTo>
                  <a:lnTo>
                    <a:pt x="1041268" y="122299"/>
                  </a:lnTo>
                  <a:close/>
                </a:path>
                <a:path w="5180330" h="640080">
                  <a:moveTo>
                    <a:pt x="1415100" y="10889"/>
                  </a:moveTo>
                  <a:lnTo>
                    <a:pt x="1178040" y="10889"/>
                  </a:lnTo>
                  <a:lnTo>
                    <a:pt x="1178040" y="629928"/>
                  </a:lnTo>
                  <a:lnTo>
                    <a:pt x="1302015" y="629928"/>
                  </a:lnTo>
                  <a:lnTo>
                    <a:pt x="1302015" y="404595"/>
                  </a:lnTo>
                  <a:lnTo>
                    <a:pt x="1511272" y="404595"/>
                  </a:lnTo>
                  <a:lnTo>
                    <a:pt x="1501380" y="388679"/>
                  </a:lnTo>
                  <a:lnTo>
                    <a:pt x="1546615" y="365914"/>
                  </a:lnTo>
                  <a:lnTo>
                    <a:pt x="1581797" y="334827"/>
                  </a:lnTo>
                  <a:lnTo>
                    <a:pt x="1606927" y="296944"/>
                  </a:lnTo>
                  <a:lnTo>
                    <a:pt x="1608241" y="293184"/>
                  </a:lnTo>
                  <a:lnTo>
                    <a:pt x="1302015" y="293184"/>
                  </a:lnTo>
                  <a:lnTo>
                    <a:pt x="1302015" y="125650"/>
                  </a:lnTo>
                  <a:lnTo>
                    <a:pt x="1610673" y="125650"/>
                  </a:lnTo>
                  <a:lnTo>
                    <a:pt x="1596286" y="97706"/>
                  </a:lnTo>
                  <a:lnTo>
                    <a:pt x="1572582" y="67851"/>
                  </a:lnTo>
                  <a:lnTo>
                    <a:pt x="1542439" y="43048"/>
                  </a:lnTo>
                  <a:lnTo>
                    <a:pt x="1506092" y="25234"/>
                  </a:lnTo>
                  <a:lnTo>
                    <a:pt x="1463620" y="14489"/>
                  </a:lnTo>
                  <a:lnTo>
                    <a:pt x="1415100" y="10889"/>
                  </a:lnTo>
                  <a:close/>
                </a:path>
                <a:path w="5180330" h="640080">
                  <a:moveTo>
                    <a:pt x="1511272" y="404595"/>
                  </a:moveTo>
                  <a:lnTo>
                    <a:pt x="1375730" y="404595"/>
                  </a:lnTo>
                  <a:lnTo>
                    <a:pt x="1506407" y="629928"/>
                  </a:lnTo>
                  <a:lnTo>
                    <a:pt x="1651324" y="629928"/>
                  </a:lnTo>
                  <a:lnTo>
                    <a:pt x="1511272" y="404595"/>
                  </a:lnTo>
                  <a:close/>
                </a:path>
                <a:path w="5180330" h="640080">
                  <a:moveTo>
                    <a:pt x="1610673" y="125650"/>
                  </a:moveTo>
                  <a:lnTo>
                    <a:pt x="1414263" y="125650"/>
                  </a:lnTo>
                  <a:lnTo>
                    <a:pt x="1450230" y="132011"/>
                  </a:lnTo>
                  <a:lnTo>
                    <a:pt x="1477088" y="149524"/>
                  </a:lnTo>
                  <a:lnTo>
                    <a:pt x="1493894" y="175832"/>
                  </a:lnTo>
                  <a:lnTo>
                    <a:pt x="1499705" y="208580"/>
                  </a:lnTo>
                  <a:lnTo>
                    <a:pt x="1493724" y="241942"/>
                  </a:lnTo>
                  <a:lnTo>
                    <a:pt x="1475727" y="268787"/>
                  </a:lnTo>
                  <a:lnTo>
                    <a:pt x="1445636" y="286679"/>
                  </a:lnTo>
                  <a:lnTo>
                    <a:pt x="1403373" y="293184"/>
                  </a:lnTo>
                  <a:lnTo>
                    <a:pt x="1608241" y="293184"/>
                  </a:lnTo>
                  <a:lnTo>
                    <a:pt x="1622005" y="253794"/>
                  </a:lnTo>
                  <a:lnTo>
                    <a:pt x="1627031" y="206904"/>
                  </a:lnTo>
                  <a:lnTo>
                    <a:pt x="1623589" y="167154"/>
                  </a:lnTo>
                  <a:lnTo>
                    <a:pt x="1613314" y="130781"/>
                  </a:lnTo>
                  <a:lnTo>
                    <a:pt x="1610673" y="125650"/>
                  </a:lnTo>
                  <a:close/>
                </a:path>
                <a:path w="5180330" h="640080">
                  <a:moveTo>
                    <a:pt x="1951884" y="10889"/>
                  </a:moveTo>
                  <a:lnTo>
                    <a:pt x="1709797" y="10889"/>
                  </a:lnTo>
                  <a:lnTo>
                    <a:pt x="1709797" y="629928"/>
                  </a:lnTo>
                  <a:lnTo>
                    <a:pt x="1946858" y="629928"/>
                  </a:lnTo>
                  <a:lnTo>
                    <a:pt x="2001145" y="626611"/>
                  </a:lnTo>
                  <a:lnTo>
                    <a:pt x="2050447" y="616659"/>
                  </a:lnTo>
                  <a:lnTo>
                    <a:pt x="2094804" y="600073"/>
                  </a:lnTo>
                  <a:lnTo>
                    <a:pt x="2134255" y="576853"/>
                  </a:lnTo>
                  <a:lnTo>
                    <a:pt x="2168841" y="546999"/>
                  </a:lnTo>
                  <a:lnTo>
                    <a:pt x="2198199" y="511421"/>
                  </a:lnTo>
                  <a:lnTo>
                    <a:pt x="2198449" y="510979"/>
                  </a:lnTo>
                  <a:lnTo>
                    <a:pt x="1833772" y="510979"/>
                  </a:lnTo>
                  <a:lnTo>
                    <a:pt x="1833772" y="129838"/>
                  </a:lnTo>
                  <a:lnTo>
                    <a:pt x="2198729" y="129838"/>
                  </a:lnTo>
                  <a:lnTo>
                    <a:pt x="2170516" y="94656"/>
                  </a:lnTo>
                  <a:lnTo>
                    <a:pt x="2136439" y="64393"/>
                  </a:lnTo>
                  <a:lnTo>
                    <a:pt x="2097538" y="40925"/>
                  </a:lnTo>
                  <a:lnTo>
                    <a:pt x="2053812" y="24212"/>
                  </a:lnTo>
                  <a:lnTo>
                    <a:pt x="2005260" y="14213"/>
                  </a:lnTo>
                  <a:lnTo>
                    <a:pt x="1951884" y="10889"/>
                  </a:lnTo>
                  <a:close/>
                </a:path>
                <a:path w="5180330" h="640080">
                  <a:moveTo>
                    <a:pt x="2198729" y="129838"/>
                  </a:moveTo>
                  <a:lnTo>
                    <a:pt x="1952721" y="129838"/>
                  </a:lnTo>
                  <a:lnTo>
                    <a:pt x="1990587" y="133281"/>
                  </a:lnTo>
                  <a:lnTo>
                    <a:pt x="2023819" y="143555"/>
                  </a:lnTo>
                  <a:lnTo>
                    <a:pt x="2076697" y="184287"/>
                  </a:lnTo>
                  <a:lnTo>
                    <a:pt x="2109889" y="244809"/>
                  </a:lnTo>
                  <a:lnTo>
                    <a:pt x="2121093" y="319152"/>
                  </a:lnTo>
                  <a:lnTo>
                    <a:pt x="2118279" y="358876"/>
                  </a:lnTo>
                  <a:lnTo>
                    <a:pt x="2096002" y="427644"/>
                  </a:lnTo>
                  <a:lnTo>
                    <a:pt x="2052496" y="480234"/>
                  </a:lnTo>
                  <a:lnTo>
                    <a:pt x="1990587" y="507536"/>
                  </a:lnTo>
                  <a:lnTo>
                    <a:pt x="1952721" y="510979"/>
                  </a:lnTo>
                  <a:lnTo>
                    <a:pt x="2198449" y="510979"/>
                  </a:lnTo>
                  <a:lnTo>
                    <a:pt x="2220964" y="471059"/>
                  </a:lnTo>
                  <a:lnTo>
                    <a:pt x="2237174" y="425952"/>
                  </a:lnTo>
                  <a:lnTo>
                    <a:pt x="2246871" y="376141"/>
                  </a:lnTo>
                  <a:lnTo>
                    <a:pt x="2250095" y="321665"/>
                  </a:lnTo>
                  <a:lnTo>
                    <a:pt x="2246885" y="266372"/>
                  </a:lnTo>
                  <a:lnTo>
                    <a:pt x="2237282" y="216065"/>
                  </a:lnTo>
                  <a:lnTo>
                    <a:pt x="2221326" y="170703"/>
                  </a:lnTo>
                  <a:lnTo>
                    <a:pt x="2199057" y="130247"/>
                  </a:lnTo>
                  <a:lnTo>
                    <a:pt x="2198729" y="129838"/>
                  </a:lnTo>
                  <a:close/>
                </a:path>
                <a:path w="5180330" h="640080">
                  <a:moveTo>
                    <a:pt x="2740577" y="10889"/>
                  </a:moveTo>
                  <a:lnTo>
                    <a:pt x="2320904" y="10889"/>
                  </a:lnTo>
                  <a:lnTo>
                    <a:pt x="2320904" y="629928"/>
                  </a:lnTo>
                  <a:lnTo>
                    <a:pt x="2740577" y="629928"/>
                  </a:lnTo>
                  <a:lnTo>
                    <a:pt x="2740577" y="514329"/>
                  </a:lnTo>
                  <a:lnTo>
                    <a:pt x="2445717" y="514329"/>
                  </a:lnTo>
                  <a:lnTo>
                    <a:pt x="2445717" y="375276"/>
                  </a:lnTo>
                  <a:lnTo>
                    <a:pt x="2718798" y="375276"/>
                  </a:lnTo>
                  <a:lnTo>
                    <a:pt x="2718798" y="259677"/>
                  </a:lnTo>
                  <a:lnTo>
                    <a:pt x="2445717" y="259677"/>
                  </a:lnTo>
                  <a:lnTo>
                    <a:pt x="2445717" y="126488"/>
                  </a:lnTo>
                  <a:lnTo>
                    <a:pt x="2740577" y="126488"/>
                  </a:lnTo>
                  <a:lnTo>
                    <a:pt x="2740577" y="10889"/>
                  </a:lnTo>
                  <a:close/>
                </a:path>
                <a:path w="5180330" h="640080">
                  <a:moveTo>
                    <a:pt x="2899499" y="10889"/>
                  </a:moveTo>
                  <a:lnTo>
                    <a:pt x="2820758" y="10889"/>
                  </a:lnTo>
                  <a:lnTo>
                    <a:pt x="2820758" y="629928"/>
                  </a:lnTo>
                  <a:lnTo>
                    <a:pt x="2943058" y="629928"/>
                  </a:lnTo>
                  <a:lnTo>
                    <a:pt x="2943058" y="250463"/>
                  </a:lnTo>
                  <a:lnTo>
                    <a:pt x="3103949" y="250463"/>
                  </a:lnTo>
                  <a:lnTo>
                    <a:pt x="2899499" y="10889"/>
                  </a:lnTo>
                  <a:close/>
                </a:path>
                <a:path w="5180330" h="640080">
                  <a:moveTo>
                    <a:pt x="3103949" y="250463"/>
                  </a:moveTo>
                  <a:lnTo>
                    <a:pt x="2943058" y="250463"/>
                  </a:lnTo>
                  <a:lnTo>
                    <a:pt x="3263886" y="629928"/>
                  </a:lnTo>
                  <a:lnTo>
                    <a:pt x="3348490" y="629928"/>
                  </a:lnTo>
                  <a:lnTo>
                    <a:pt x="3348490" y="393705"/>
                  </a:lnTo>
                  <a:lnTo>
                    <a:pt x="3226191" y="393705"/>
                  </a:lnTo>
                  <a:lnTo>
                    <a:pt x="3103949" y="250463"/>
                  </a:lnTo>
                  <a:close/>
                </a:path>
                <a:path w="5180330" h="640080">
                  <a:moveTo>
                    <a:pt x="3348490" y="10889"/>
                  </a:moveTo>
                  <a:lnTo>
                    <a:pt x="3226191" y="10889"/>
                  </a:lnTo>
                  <a:lnTo>
                    <a:pt x="3226191" y="393705"/>
                  </a:lnTo>
                  <a:lnTo>
                    <a:pt x="3348490" y="393705"/>
                  </a:lnTo>
                  <a:lnTo>
                    <a:pt x="3348490" y="10889"/>
                  </a:lnTo>
                  <a:close/>
                </a:path>
                <a:path w="5180330" h="640080">
                  <a:moveTo>
                    <a:pt x="3738799" y="0"/>
                  </a:moveTo>
                  <a:lnTo>
                    <a:pt x="3686220" y="3725"/>
                  </a:lnTo>
                  <a:lnTo>
                    <a:pt x="3637019" y="14930"/>
                  </a:lnTo>
                  <a:lnTo>
                    <a:pt x="3591155" y="33654"/>
                  </a:lnTo>
                  <a:lnTo>
                    <a:pt x="3548588" y="59937"/>
                  </a:lnTo>
                  <a:lnTo>
                    <a:pt x="3509277" y="93819"/>
                  </a:lnTo>
                  <a:lnTo>
                    <a:pt x="3475804" y="133122"/>
                  </a:lnTo>
                  <a:lnTo>
                    <a:pt x="3449769" y="175642"/>
                  </a:lnTo>
                  <a:lnTo>
                    <a:pt x="3431173" y="221379"/>
                  </a:lnTo>
                  <a:lnTo>
                    <a:pt x="3420015" y="270333"/>
                  </a:lnTo>
                  <a:lnTo>
                    <a:pt x="3416415" y="320827"/>
                  </a:lnTo>
                  <a:lnTo>
                    <a:pt x="3416296" y="322503"/>
                  </a:lnTo>
                  <a:lnTo>
                    <a:pt x="3420008" y="374572"/>
                  </a:lnTo>
                  <a:lnTo>
                    <a:pt x="3431119" y="423224"/>
                  </a:lnTo>
                  <a:lnTo>
                    <a:pt x="3449588" y="468459"/>
                  </a:lnTo>
                  <a:lnTo>
                    <a:pt x="3475375" y="510275"/>
                  </a:lnTo>
                  <a:lnTo>
                    <a:pt x="3508440" y="548674"/>
                  </a:lnTo>
                  <a:lnTo>
                    <a:pt x="3547026" y="581651"/>
                  </a:lnTo>
                  <a:lnTo>
                    <a:pt x="3589352" y="607230"/>
                  </a:lnTo>
                  <a:lnTo>
                    <a:pt x="3635337" y="625451"/>
                  </a:lnTo>
                  <a:lnTo>
                    <a:pt x="3684900" y="636355"/>
                  </a:lnTo>
                  <a:lnTo>
                    <a:pt x="3737961" y="639980"/>
                  </a:lnTo>
                  <a:lnTo>
                    <a:pt x="3789606" y="636355"/>
                  </a:lnTo>
                  <a:lnTo>
                    <a:pt x="3790527" y="636355"/>
                  </a:lnTo>
                  <a:lnTo>
                    <a:pt x="3840345" y="625103"/>
                  </a:lnTo>
                  <a:lnTo>
                    <a:pt x="3886209" y="606507"/>
                  </a:lnTo>
                  <a:lnTo>
                    <a:pt x="3928575" y="580472"/>
                  </a:lnTo>
                  <a:lnTo>
                    <a:pt x="3967483" y="546999"/>
                  </a:lnTo>
                  <a:lnTo>
                    <a:pt x="3993085" y="517680"/>
                  </a:lnTo>
                  <a:lnTo>
                    <a:pt x="3738799" y="517680"/>
                  </a:lnTo>
                  <a:lnTo>
                    <a:pt x="3699533" y="514212"/>
                  </a:lnTo>
                  <a:lnTo>
                    <a:pt x="3630426" y="486228"/>
                  </a:lnTo>
                  <a:lnTo>
                    <a:pt x="3600583" y="461556"/>
                  </a:lnTo>
                  <a:lnTo>
                    <a:pt x="3576396" y="431557"/>
                  </a:lnTo>
                  <a:lnTo>
                    <a:pt x="3548753" y="361193"/>
                  </a:lnTo>
                  <a:lnTo>
                    <a:pt x="3545297" y="320827"/>
                  </a:lnTo>
                  <a:lnTo>
                    <a:pt x="3548766" y="280331"/>
                  </a:lnTo>
                  <a:lnTo>
                    <a:pt x="3559224" y="243133"/>
                  </a:lnTo>
                  <a:lnTo>
                    <a:pt x="3601421" y="179261"/>
                  </a:lnTo>
                  <a:lnTo>
                    <a:pt x="3631132" y="154458"/>
                  </a:lnTo>
                  <a:lnTo>
                    <a:pt x="3699664" y="125899"/>
                  </a:lnTo>
                  <a:lnTo>
                    <a:pt x="3738799" y="122299"/>
                  </a:lnTo>
                  <a:lnTo>
                    <a:pt x="3992094" y="122299"/>
                  </a:lnTo>
                  <a:lnTo>
                    <a:pt x="3967483" y="93819"/>
                  </a:lnTo>
                  <a:lnTo>
                    <a:pt x="3928582" y="59937"/>
                  </a:lnTo>
                  <a:lnTo>
                    <a:pt x="3886263" y="33654"/>
                  </a:lnTo>
                  <a:lnTo>
                    <a:pt x="3840526" y="14930"/>
                  </a:lnTo>
                  <a:lnTo>
                    <a:pt x="3791371" y="3725"/>
                  </a:lnTo>
                  <a:lnTo>
                    <a:pt x="3738799" y="0"/>
                  </a:lnTo>
                  <a:close/>
                </a:path>
                <a:path w="5180330" h="640080">
                  <a:moveTo>
                    <a:pt x="3992094" y="122299"/>
                  </a:moveTo>
                  <a:lnTo>
                    <a:pt x="3738799" y="122299"/>
                  </a:lnTo>
                  <a:lnTo>
                    <a:pt x="3777934" y="125899"/>
                  </a:lnTo>
                  <a:lnTo>
                    <a:pt x="3813771" y="136645"/>
                  </a:lnTo>
                  <a:lnTo>
                    <a:pt x="3876177" y="179261"/>
                  </a:lnTo>
                  <a:lnTo>
                    <a:pt x="3900911" y="209391"/>
                  </a:lnTo>
                  <a:lnTo>
                    <a:pt x="3928833" y="279978"/>
                  </a:lnTo>
                  <a:lnTo>
                    <a:pt x="3932301" y="320827"/>
                  </a:lnTo>
                  <a:lnTo>
                    <a:pt x="3929317" y="361193"/>
                  </a:lnTo>
                  <a:lnTo>
                    <a:pt x="3919108" y="398103"/>
                  </a:lnTo>
                  <a:lnTo>
                    <a:pt x="3877015" y="461556"/>
                  </a:lnTo>
                  <a:lnTo>
                    <a:pt x="3847173" y="486228"/>
                  </a:lnTo>
                  <a:lnTo>
                    <a:pt x="3778065" y="514212"/>
                  </a:lnTo>
                  <a:lnTo>
                    <a:pt x="3738799" y="517680"/>
                  </a:lnTo>
                  <a:lnTo>
                    <a:pt x="3993085" y="517680"/>
                  </a:lnTo>
                  <a:lnTo>
                    <a:pt x="4027648" y="466180"/>
                  </a:lnTo>
                  <a:lnTo>
                    <a:pt x="4046372" y="420946"/>
                  </a:lnTo>
                  <a:lnTo>
                    <a:pt x="4057576" y="372495"/>
                  </a:lnTo>
                  <a:lnTo>
                    <a:pt x="4061182" y="322503"/>
                  </a:lnTo>
                  <a:lnTo>
                    <a:pt x="4061302" y="320827"/>
                  </a:lnTo>
                  <a:lnTo>
                    <a:pt x="4057662" y="270333"/>
                  </a:lnTo>
                  <a:lnTo>
                    <a:pt x="4046372" y="220655"/>
                  </a:lnTo>
                  <a:lnTo>
                    <a:pt x="4027648" y="175294"/>
                  </a:lnTo>
                  <a:lnTo>
                    <a:pt x="4001424" y="133122"/>
                  </a:lnTo>
                  <a:lnTo>
                    <a:pt x="3992094" y="122299"/>
                  </a:lnTo>
                  <a:close/>
                </a:path>
                <a:path w="5180330" h="640080">
                  <a:moveTo>
                    <a:pt x="4207607" y="10889"/>
                  </a:moveTo>
                  <a:lnTo>
                    <a:pt x="4128866" y="10889"/>
                  </a:lnTo>
                  <a:lnTo>
                    <a:pt x="4128866" y="629928"/>
                  </a:lnTo>
                  <a:lnTo>
                    <a:pt x="4251166" y="629928"/>
                  </a:lnTo>
                  <a:lnTo>
                    <a:pt x="4251166" y="250463"/>
                  </a:lnTo>
                  <a:lnTo>
                    <a:pt x="4412057" y="250463"/>
                  </a:lnTo>
                  <a:lnTo>
                    <a:pt x="4207607" y="10889"/>
                  </a:lnTo>
                  <a:close/>
                </a:path>
                <a:path w="5180330" h="640080">
                  <a:moveTo>
                    <a:pt x="4412057" y="250463"/>
                  </a:moveTo>
                  <a:lnTo>
                    <a:pt x="4251166" y="250463"/>
                  </a:lnTo>
                  <a:lnTo>
                    <a:pt x="4571994" y="629928"/>
                  </a:lnTo>
                  <a:lnTo>
                    <a:pt x="4656599" y="629928"/>
                  </a:lnTo>
                  <a:lnTo>
                    <a:pt x="4656599" y="393705"/>
                  </a:lnTo>
                  <a:lnTo>
                    <a:pt x="4534299" y="393705"/>
                  </a:lnTo>
                  <a:lnTo>
                    <a:pt x="4412057" y="250463"/>
                  </a:lnTo>
                  <a:close/>
                </a:path>
                <a:path w="5180330" h="640080">
                  <a:moveTo>
                    <a:pt x="4656599" y="10889"/>
                  </a:moveTo>
                  <a:lnTo>
                    <a:pt x="4534299" y="10889"/>
                  </a:lnTo>
                  <a:lnTo>
                    <a:pt x="4534299" y="393705"/>
                  </a:lnTo>
                  <a:lnTo>
                    <a:pt x="4656599" y="393705"/>
                  </a:lnTo>
                  <a:lnTo>
                    <a:pt x="4656599" y="10889"/>
                  </a:lnTo>
                  <a:close/>
                </a:path>
                <a:path w="5180330" h="640080">
                  <a:moveTo>
                    <a:pt x="5180097" y="10889"/>
                  </a:moveTo>
                  <a:lnTo>
                    <a:pt x="4760424" y="10889"/>
                  </a:lnTo>
                  <a:lnTo>
                    <a:pt x="4760424" y="629928"/>
                  </a:lnTo>
                  <a:lnTo>
                    <a:pt x="5180097" y="629928"/>
                  </a:lnTo>
                  <a:lnTo>
                    <a:pt x="5180097" y="514329"/>
                  </a:lnTo>
                  <a:lnTo>
                    <a:pt x="4885237" y="514329"/>
                  </a:lnTo>
                  <a:lnTo>
                    <a:pt x="4885237" y="375276"/>
                  </a:lnTo>
                  <a:lnTo>
                    <a:pt x="5158317" y="375276"/>
                  </a:lnTo>
                  <a:lnTo>
                    <a:pt x="5158317" y="259677"/>
                  </a:lnTo>
                  <a:lnTo>
                    <a:pt x="4885237" y="259677"/>
                  </a:lnTo>
                  <a:lnTo>
                    <a:pt x="4885237" y="126488"/>
                  </a:lnTo>
                  <a:lnTo>
                    <a:pt x="5180097" y="126488"/>
                  </a:lnTo>
                  <a:lnTo>
                    <a:pt x="5180097" y="10889"/>
                  </a:lnTo>
                  <a:close/>
                </a:path>
              </a:pathLst>
            </a:custGeom>
            <a:solidFill>
              <a:srgbClr val="000000"/>
            </a:solidFill>
          </p:spPr>
          <p:txBody>
            <a:bodyPr wrap="square" lIns="0" tIns="0" rIns="0" bIns="0" rtlCol="0"/>
            <a:lstStyle/>
            <a:p>
              <a:endParaRPr sz="641"/>
            </a:p>
          </p:txBody>
        </p:sp>
        <p:sp>
          <p:nvSpPr>
            <p:cNvPr id="13" name="object 13"/>
            <p:cNvSpPr/>
            <p:nvPr/>
          </p:nvSpPr>
          <p:spPr>
            <a:xfrm>
              <a:off x="900493" y="2207685"/>
              <a:ext cx="3402329" cy="4269740"/>
            </a:xfrm>
            <a:custGeom>
              <a:avLst/>
              <a:gdLst/>
              <a:ahLst/>
              <a:cxnLst/>
              <a:rect l="l" t="t" r="r" b="b"/>
              <a:pathLst>
                <a:path w="3402329" h="4269740">
                  <a:moveTo>
                    <a:pt x="272237" y="4238904"/>
                  </a:moveTo>
                  <a:lnTo>
                    <a:pt x="0" y="4238904"/>
                  </a:lnTo>
                  <a:lnTo>
                    <a:pt x="0" y="4269168"/>
                  </a:lnTo>
                  <a:lnTo>
                    <a:pt x="272237" y="4269168"/>
                  </a:lnTo>
                  <a:lnTo>
                    <a:pt x="272237" y="4238904"/>
                  </a:lnTo>
                  <a:close/>
                </a:path>
                <a:path w="3402329" h="4269740">
                  <a:moveTo>
                    <a:pt x="687311" y="10896"/>
                  </a:moveTo>
                  <a:lnTo>
                    <a:pt x="267627" y="10896"/>
                  </a:lnTo>
                  <a:lnTo>
                    <a:pt x="267627" y="629932"/>
                  </a:lnTo>
                  <a:lnTo>
                    <a:pt x="687311" y="629932"/>
                  </a:lnTo>
                  <a:lnTo>
                    <a:pt x="687311" y="514337"/>
                  </a:lnTo>
                  <a:lnTo>
                    <a:pt x="392442" y="514337"/>
                  </a:lnTo>
                  <a:lnTo>
                    <a:pt x="392442" y="375285"/>
                  </a:lnTo>
                  <a:lnTo>
                    <a:pt x="665530" y="375285"/>
                  </a:lnTo>
                  <a:lnTo>
                    <a:pt x="665530" y="259676"/>
                  </a:lnTo>
                  <a:lnTo>
                    <a:pt x="392442" y="259676"/>
                  </a:lnTo>
                  <a:lnTo>
                    <a:pt x="392442" y="126492"/>
                  </a:lnTo>
                  <a:lnTo>
                    <a:pt x="687311" y="126492"/>
                  </a:lnTo>
                  <a:lnTo>
                    <a:pt x="687311" y="10896"/>
                  </a:lnTo>
                  <a:close/>
                </a:path>
                <a:path w="3402329" h="4269740">
                  <a:moveTo>
                    <a:pt x="1309522" y="10896"/>
                  </a:moveTo>
                  <a:lnTo>
                    <a:pt x="1168793" y="10896"/>
                  </a:lnTo>
                  <a:lnTo>
                    <a:pt x="1006284" y="438937"/>
                  </a:lnTo>
                  <a:lnTo>
                    <a:pt x="842937" y="10896"/>
                  </a:lnTo>
                  <a:lnTo>
                    <a:pt x="699693" y="10896"/>
                  </a:lnTo>
                  <a:lnTo>
                    <a:pt x="956856" y="629932"/>
                  </a:lnTo>
                  <a:lnTo>
                    <a:pt x="1055700" y="629932"/>
                  </a:lnTo>
                  <a:lnTo>
                    <a:pt x="1134008" y="438937"/>
                  </a:lnTo>
                  <a:lnTo>
                    <a:pt x="1309522" y="10896"/>
                  </a:lnTo>
                  <a:close/>
                </a:path>
                <a:path w="3402329" h="4269740">
                  <a:moveTo>
                    <a:pt x="1931949" y="320827"/>
                  </a:moveTo>
                  <a:lnTo>
                    <a:pt x="1928317" y="270332"/>
                  </a:lnTo>
                  <a:lnTo>
                    <a:pt x="1917026" y="220662"/>
                  </a:lnTo>
                  <a:lnTo>
                    <a:pt x="1898294" y="175298"/>
                  </a:lnTo>
                  <a:lnTo>
                    <a:pt x="1872068" y="133121"/>
                  </a:lnTo>
                  <a:lnTo>
                    <a:pt x="1838134" y="93827"/>
                  </a:lnTo>
                  <a:lnTo>
                    <a:pt x="1802955" y="63195"/>
                  </a:lnTo>
                  <a:lnTo>
                    <a:pt x="1802955" y="320827"/>
                  </a:lnTo>
                  <a:lnTo>
                    <a:pt x="1799971" y="361200"/>
                  </a:lnTo>
                  <a:lnTo>
                    <a:pt x="1789760" y="398106"/>
                  </a:lnTo>
                  <a:lnTo>
                    <a:pt x="1747659" y="461556"/>
                  </a:lnTo>
                  <a:lnTo>
                    <a:pt x="1717827" y="486232"/>
                  </a:lnTo>
                  <a:lnTo>
                    <a:pt x="1648714" y="514210"/>
                  </a:lnTo>
                  <a:lnTo>
                    <a:pt x="1609445" y="517677"/>
                  </a:lnTo>
                  <a:lnTo>
                    <a:pt x="1570189" y="514210"/>
                  </a:lnTo>
                  <a:lnTo>
                    <a:pt x="1501076" y="486232"/>
                  </a:lnTo>
                  <a:lnTo>
                    <a:pt x="1471231" y="461556"/>
                  </a:lnTo>
                  <a:lnTo>
                    <a:pt x="1447050" y="431558"/>
                  </a:lnTo>
                  <a:lnTo>
                    <a:pt x="1419402" y="361200"/>
                  </a:lnTo>
                  <a:lnTo>
                    <a:pt x="1415948" y="320827"/>
                  </a:lnTo>
                  <a:lnTo>
                    <a:pt x="1419415" y="280339"/>
                  </a:lnTo>
                  <a:lnTo>
                    <a:pt x="1429880" y="243141"/>
                  </a:lnTo>
                  <a:lnTo>
                    <a:pt x="1472069" y="179260"/>
                  </a:lnTo>
                  <a:lnTo>
                    <a:pt x="1501787" y="154457"/>
                  </a:lnTo>
                  <a:lnTo>
                    <a:pt x="1570316" y="125907"/>
                  </a:lnTo>
                  <a:lnTo>
                    <a:pt x="1609445" y="122301"/>
                  </a:lnTo>
                  <a:lnTo>
                    <a:pt x="1648587" y="125907"/>
                  </a:lnTo>
                  <a:lnTo>
                    <a:pt x="1717116" y="154457"/>
                  </a:lnTo>
                  <a:lnTo>
                    <a:pt x="1746834" y="179260"/>
                  </a:lnTo>
                  <a:lnTo>
                    <a:pt x="1771561" y="209397"/>
                  </a:lnTo>
                  <a:lnTo>
                    <a:pt x="1799488" y="279984"/>
                  </a:lnTo>
                  <a:lnTo>
                    <a:pt x="1802955" y="320827"/>
                  </a:lnTo>
                  <a:lnTo>
                    <a:pt x="1802955" y="63195"/>
                  </a:lnTo>
                  <a:lnTo>
                    <a:pt x="1756918" y="33655"/>
                  </a:lnTo>
                  <a:lnTo>
                    <a:pt x="1711172" y="14935"/>
                  </a:lnTo>
                  <a:lnTo>
                    <a:pt x="1662023" y="3733"/>
                  </a:lnTo>
                  <a:lnTo>
                    <a:pt x="1609445" y="0"/>
                  </a:lnTo>
                  <a:lnTo>
                    <a:pt x="1556867" y="3733"/>
                  </a:lnTo>
                  <a:lnTo>
                    <a:pt x="1507667" y="14935"/>
                  </a:lnTo>
                  <a:lnTo>
                    <a:pt x="1461808" y="33655"/>
                  </a:lnTo>
                  <a:lnTo>
                    <a:pt x="1419237" y="59944"/>
                  </a:lnTo>
                  <a:lnTo>
                    <a:pt x="1379931" y="93827"/>
                  </a:lnTo>
                  <a:lnTo>
                    <a:pt x="1346454" y="133121"/>
                  </a:lnTo>
                  <a:lnTo>
                    <a:pt x="1320419" y="175641"/>
                  </a:lnTo>
                  <a:lnTo>
                    <a:pt x="1301826" y="221386"/>
                  </a:lnTo>
                  <a:lnTo>
                    <a:pt x="1290662" y="270332"/>
                  </a:lnTo>
                  <a:lnTo>
                    <a:pt x="1287068" y="320827"/>
                  </a:lnTo>
                  <a:lnTo>
                    <a:pt x="1286941" y="322503"/>
                  </a:lnTo>
                  <a:lnTo>
                    <a:pt x="1290662" y="374573"/>
                  </a:lnTo>
                  <a:lnTo>
                    <a:pt x="1301775" y="423227"/>
                  </a:lnTo>
                  <a:lnTo>
                    <a:pt x="1320241" y="468464"/>
                  </a:lnTo>
                  <a:lnTo>
                    <a:pt x="1346022" y="510273"/>
                  </a:lnTo>
                  <a:lnTo>
                    <a:pt x="1379093" y="548678"/>
                  </a:lnTo>
                  <a:lnTo>
                    <a:pt x="1417675" y="581660"/>
                  </a:lnTo>
                  <a:lnTo>
                    <a:pt x="1460004" y="607237"/>
                  </a:lnTo>
                  <a:lnTo>
                    <a:pt x="1505991" y="625449"/>
                  </a:lnTo>
                  <a:lnTo>
                    <a:pt x="1555546" y="636358"/>
                  </a:lnTo>
                  <a:lnTo>
                    <a:pt x="1608607" y="639978"/>
                  </a:lnTo>
                  <a:lnTo>
                    <a:pt x="1660258" y="636358"/>
                  </a:lnTo>
                  <a:lnTo>
                    <a:pt x="1661172" y="636358"/>
                  </a:lnTo>
                  <a:lnTo>
                    <a:pt x="1710994" y="625106"/>
                  </a:lnTo>
                  <a:lnTo>
                    <a:pt x="1756854" y="606513"/>
                  </a:lnTo>
                  <a:lnTo>
                    <a:pt x="1799221" y="580478"/>
                  </a:lnTo>
                  <a:lnTo>
                    <a:pt x="1838134" y="547001"/>
                  </a:lnTo>
                  <a:lnTo>
                    <a:pt x="1863737" y="517677"/>
                  </a:lnTo>
                  <a:lnTo>
                    <a:pt x="1872018" y="508203"/>
                  </a:lnTo>
                  <a:lnTo>
                    <a:pt x="1898294" y="466178"/>
                  </a:lnTo>
                  <a:lnTo>
                    <a:pt x="1917026" y="420954"/>
                  </a:lnTo>
                  <a:lnTo>
                    <a:pt x="1928228" y="372503"/>
                  </a:lnTo>
                  <a:lnTo>
                    <a:pt x="1931835" y="322503"/>
                  </a:lnTo>
                  <a:lnTo>
                    <a:pt x="1931949" y="320827"/>
                  </a:lnTo>
                  <a:close/>
                </a:path>
                <a:path w="3402329" h="4269740">
                  <a:moveTo>
                    <a:pt x="2438450" y="510984"/>
                  </a:moveTo>
                  <a:lnTo>
                    <a:pt x="2124329" y="510984"/>
                  </a:lnTo>
                  <a:lnTo>
                    <a:pt x="2124329" y="10896"/>
                  </a:lnTo>
                  <a:lnTo>
                    <a:pt x="1999513" y="10896"/>
                  </a:lnTo>
                  <a:lnTo>
                    <a:pt x="1999513" y="629932"/>
                  </a:lnTo>
                  <a:lnTo>
                    <a:pt x="2438450" y="629932"/>
                  </a:lnTo>
                  <a:lnTo>
                    <a:pt x="2438450" y="510984"/>
                  </a:lnTo>
                  <a:close/>
                </a:path>
                <a:path w="3402329" h="4269740">
                  <a:moveTo>
                    <a:pt x="2941599" y="10896"/>
                  </a:moveTo>
                  <a:lnTo>
                    <a:pt x="2800870" y="10896"/>
                  </a:lnTo>
                  <a:lnTo>
                    <a:pt x="2638361" y="438937"/>
                  </a:lnTo>
                  <a:lnTo>
                    <a:pt x="2475014" y="10896"/>
                  </a:lnTo>
                  <a:lnTo>
                    <a:pt x="2331783" y="10896"/>
                  </a:lnTo>
                  <a:lnTo>
                    <a:pt x="2588945" y="629932"/>
                  </a:lnTo>
                  <a:lnTo>
                    <a:pt x="2687790" y="629932"/>
                  </a:lnTo>
                  <a:lnTo>
                    <a:pt x="2766098" y="438937"/>
                  </a:lnTo>
                  <a:lnTo>
                    <a:pt x="2941599" y="10896"/>
                  </a:lnTo>
                  <a:close/>
                </a:path>
                <a:path w="3402329" h="4269740">
                  <a:moveTo>
                    <a:pt x="3401720" y="10896"/>
                  </a:moveTo>
                  <a:lnTo>
                    <a:pt x="2982049" y="10896"/>
                  </a:lnTo>
                  <a:lnTo>
                    <a:pt x="2982049" y="629932"/>
                  </a:lnTo>
                  <a:lnTo>
                    <a:pt x="3401720" y="629932"/>
                  </a:lnTo>
                  <a:lnTo>
                    <a:pt x="3401720" y="514337"/>
                  </a:lnTo>
                  <a:lnTo>
                    <a:pt x="3106864" y="514337"/>
                  </a:lnTo>
                  <a:lnTo>
                    <a:pt x="3106864" y="375285"/>
                  </a:lnTo>
                  <a:lnTo>
                    <a:pt x="3379940" y="375285"/>
                  </a:lnTo>
                  <a:lnTo>
                    <a:pt x="3379940" y="259676"/>
                  </a:lnTo>
                  <a:lnTo>
                    <a:pt x="3106864" y="259676"/>
                  </a:lnTo>
                  <a:lnTo>
                    <a:pt x="3106864" y="126492"/>
                  </a:lnTo>
                  <a:lnTo>
                    <a:pt x="3401720" y="126492"/>
                  </a:lnTo>
                  <a:lnTo>
                    <a:pt x="3401720" y="10896"/>
                  </a:lnTo>
                  <a:close/>
                </a:path>
              </a:pathLst>
            </a:custGeom>
            <a:solidFill>
              <a:srgbClr val="73C9E4"/>
            </a:solidFill>
          </p:spPr>
          <p:txBody>
            <a:bodyPr wrap="square" lIns="0" tIns="0" rIns="0" bIns="0" rtlCol="0"/>
            <a:lstStyle/>
            <a:p>
              <a:endParaRPr sz="641"/>
            </a:p>
          </p:txBody>
        </p:sp>
        <p:pic>
          <p:nvPicPr>
            <p:cNvPr id="14" name="object 14"/>
            <p:cNvPicPr/>
            <p:nvPr/>
          </p:nvPicPr>
          <p:blipFill>
            <a:blip r:embed="rId11" cstate="print"/>
            <a:stretch>
              <a:fillRect/>
            </a:stretch>
          </p:blipFill>
          <p:spPr>
            <a:xfrm>
              <a:off x="1051750" y="6355827"/>
              <a:ext cx="90738" cy="90757"/>
            </a:xfrm>
            <a:prstGeom prst="rect">
              <a:avLst/>
            </a:prstGeom>
          </p:spPr>
        </p:pic>
        <p:pic>
          <p:nvPicPr>
            <p:cNvPr id="15" name="object 15"/>
            <p:cNvPicPr/>
            <p:nvPr/>
          </p:nvPicPr>
          <p:blipFill>
            <a:blip r:embed="rId12" cstate="print"/>
            <a:stretch>
              <a:fillRect/>
            </a:stretch>
          </p:blipFill>
          <p:spPr>
            <a:xfrm>
              <a:off x="1051750" y="6476840"/>
              <a:ext cx="90738" cy="90760"/>
            </a:xfrm>
            <a:prstGeom prst="rect">
              <a:avLst/>
            </a:prstGeom>
          </p:spPr>
        </p:pic>
        <p:sp>
          <p:nvSpPr>
            <p:cNvPr id="16" name="object 16"/>
            <p:cNvSpPr/>
            <p:nvPr/>
          </p:nvSpPr>
          <p:spPr>
            <a:xfrm>
              <a:off x="910966" y="7357555"/>
              <a:ext cx="272415" cy="30480"/>
            </a:xfrm>
            <a:custGeom>
              <a:avLst/>
              <a:gdLst/>
              <a:ahLst/>
              <a:cxnLst/>
              <a:rect l="l" t="t" r="r" b="b"/>
              <a:pathLst>
                <a:path w="272415" h="30479">
                  <a:moveTo>
                    <a:pt x="272243" y="0"/>
                  </a:moveTo>
                  <a:lnTo>
                    <a:pt x="0" y="0"/>
                  </a:lnTo>
                  <a:lnTo>
                    <a:pt x="0" y="30253"/>
                  </a:lnTo>
                  <a:lnTo>
                    <a:pt x="272243" y="30253"/>
                  </a:lnTo>
                  <a:lnTo>
                    <a:pt x="272243" y="0"/>
                  </a:lnTo>
                  <a:close/>
                </a:path>
              </a:pathLst>
            </a:custGeom>
            <a:solidFill>
              <a:srgbClr val="73C9E4"/>
            </a:solidFill>
          </p:spPr>
          <p:txBody>
            <a:bodyPr wrap="square" lIns="0" tIns="0" rIns="0" bIns="0" rtlCol="0"/>
            <a:lstStyle/>
            <a:p>
              <a:endParaRPr sz="641"/>
            </a:p>
          </p:txBody>
        </p:sp>
        <p:pic>
          <p:nvPicPr>
            <p:cNvPr id="17" name="object 17"/>
            <p:cNvPicPr/>
            <p:nvPr/>
          </p:nvPicPr>
          <p:blipFill>
            <a:blip r:embed="rId11" cstate="print"/>
            <a:stretch>
              <a:fillRect/>
            </a:stretch>
          </p:blipFill>
          <p:spPr>
            <a:xfrm>
              <a:off x="1062221" y="7266794"/>
              <a:ext cx="90738" cy="90757"/>
            </a:xfrm>
            <a:prstGeom prst="rect">
              <a:avLst/>
            </a:prstGeom>
          </p:spPr>
        </p:pic>
        <p:pic>
          <p:nvPicPr>
            <p:cNvPr id="18" name="object 18"/>
            <p:cNvPicPr/>
            <p:nvPr/>
          </p:nvPicPr>
          <p:blipFill>
            <a:blip r:embed="rId13" cstate="print"/>
            <a:stretch>
              <a:fillRect/>
            </a:stretch>
          </p:blipFill>
          <p:spPr>
            <a:xfrm>
              <a:off x="1062221" y="7387807"/>
              <a:ext cx="90738" cy="90760"/>
            </a:xfrm>
            <a:prstGeom prst="rect">
              <a:avLst/>
            </a:prstGeom>
          </p:spPr>
        </p:pic>
        <p:sp>
          <p:nvSpPr>
            <p:cNvPr id="19" name="object 19"/>
            <p:cNvSpPr/>
            <p:nvPr/>
          </p:nvSpPr>
          <p:spPr>
            <a:xfrm>
              <a:off x="921437" y="8258051"/>
              <a:ext cx="272415" cy="30480"/>
            </a:xfrm>
            <a:custGeom>
              <a:avLst/>
              <a:gdLst/>
              <a:ahLst/>
              <a:cxnLst/>
              <a:rect l="l" t="t" r="r" b="b"/>
              <a:pathLst>
                <a:path w="272415" h="30479">
                  <a:moveTo>
                    <a:pt x="272243" y="0"/>
                  </a:moveTo>
                  <a:lnTo>
                    <a:pt x="0" y="0"/>
                  </a:lnTo>
                  <a:lnTo>
                    <a:pt x="0" y="30253"/>
                  </a:lnTo>
                  <a:lnTo>
                    <a:pt x="272243" y="30253"/>
                  </a:lnTo>
                  <a:lnTo>
                    <a:pt x="272243" y="0"/>
                  </a:lnTo>
                  <a:close/>
                </a:path>
              </a:pathLst>
            </a:custGeom>
            <a:solidFill>
              <a:srgbClr val="73C9E4"/>
            </a:solidFill>
          </p:spPr>
          <p:txBody>
            <a:bodyPr wrap="square" lIns="0" tIns="0" rIns="0" bIns="0" rtlCol="0"/>
            <a:lstStyle/>
            <a:p>
              <a:endParaRPr sz="641"/>
            </a:p>
          </p:txBody>
        </p:sp>
        <p:pic>
          <p:nvPicPr>
            <p:cNvPr id="20" name="object 20"/>
            <p:cNvPicPr/>
            <p:nvPr/>
          </p:nvPicPr>
          <p:blipFill>
            <a:blip r:embed="rId11" cstate="print"/>
            <a:stretch>
              <a:fillRect/>
            </a:stretch>
          </p:blipFill>
          <p:spPr>
            <a:xfrm>
              <a:off x="1072692" y="8167290"/>
              <a:ext cx="90738" cy="90757"/>
            </a:xfrm>
            <a:prstGeom prst="rect">
              <a:avLst/>
            </a:prstGeom>
          </p:spPr>
        </p:pic>
        <p:pic>
          <p:nvPicPr>
            <p:cNvPr id="21" name="object 21"/>
            <p:cNvPicPr/>
            <p:nvPr/>
          </p:nvPicPr>
          <p:blipFill>
            <a:blip r:embed="rId13" cstate="print"/>
            <a:stretch>
              <a:fillRect/>
            </a:stretch>
          </p:blipFill>
          <p:spPr>
            <a:xfrm>
              <a:off x="1072692" y="8288304"/>
              <a:ext cx="90738" cy="90760"/>
            </a:xfrm>
            <a:prstGeom prst="rect">
              <a:avLst/>
            </a:prstGeom>
          </p:spPr>
        </p:pic>
        <p:sp>
          <p:nvSpPr>
            <p:cNvPr id="22" name="object 22"/>
            <p:cNvSpPr/>
            <p:nvPr/>
          </p:nvSpPr>
          <p:spPr>
            <a:xfrm>
              <a:off x="910966" y="9158547"/>
              <a:ext cx="272415" cy="30480"/>
            </a:xfrm>
            <a:custGeom>
              <a:avLst/>
              <a:gdLst/>
              <a:ahLst/>
              <a:cxnLst/>
              <a:rect l="l" t="t" r="r" b="b"/>
              <a:pathLst>
                <a:path w="272415" h="30479">
                  <a:moveTo>
                    <a:pt x="272243" y="0"/>
                  </a:moveTo>
                  <a:lnTo>
                    <a:pt x="0" y="0"/>
                  </a:lnTo>
                  <a:lnTo>
                    <a:pt x="0" y="30253"/>
                  </a:lnTo>
                  <a:lnTo>
                    <a:pt x="272243" y="30253"/>
                  </a:lnTo>
                  <a:lnTo>
                    <a:pt x="272243" y="0"/>
                  </a:lnTo>
                  <a:close/>
                </a:path>
              </a:pathLst>
            </a:custGeom>
            <a:solidFill>
              <a:srgbClr val="73C9E4"/>
            </a:solidFill>
          </p:spPr>
          <p:txBody>
            <a:bodyPr wrap="square" lIns="0" tIns="0" rIns="0" bIns="0" rtlCol="0"/>
            <a:lstStyle/>
            <a:p>
              <a:endParaRPr sz="641"/>
            </a:p>
          </p:txBody>
        </p:sp>
        <p:pic>
          <p:nvPicPr>
            <p:cNvPr id="23" name="object 23"/>
            <p:cNvPicPr/>
            <p:nvPr/>
          </p:nvPicPr>
          <p:blipFill>
            <a:blip r:embed="rId14" cstate="print"/>
            <a:stretch>
              <a:fillRect/>
            </a:stretch>
          </p:blipFill>
          <p:spPr>
            <a:xfrm>
              <a:off x="1062221" y="9067786"/>
              <a:ext cx="90738" cy="90757"/>
            </a:xfrm>
            <a:prstGeom prst="rect">
              <a:avLst/>
            </a:prstGeom>
          </p:spPr>
        </p:pic>
        <p:pic>
          <p:nvPicPr>
            <p:cNvPr id="24" name="object 24"/>
            <p:cNvPicPr/>
            <p:nvPr/>
          </p:nvPicPr>
          <p:blipFill>
            <a:blip r:embed="rId13" cstate="print"/>
            <a:stretch>
              <a:fillRect/>
            </a:stretch>
          </p:blipFill>
          <p:spPr>
            <a:xfrm>
              <a:off x="1062221" y="9188800"/>
              <a:ext cx="90738" cy="90760"/>
            </a:xfrm>
            <a:prstGeom prst="rect">
              <a:avLst/>
            </a:prstGeom>
          </p:spPr>
        </p:pic>
        <p:sp>
          <p:nvSpPr>
            <p:cNvPr id="25" name="object 25"/>
            <p:cNvSpPr/>
            <p:nvPr/>
          </p:nvSpPr>
          <p:spPr>
            <a:xfrm>
              <a:off x="1203558" y="944383"/>
              <a:ext cx="1462405" cy="146050"/>
            </a:xfrm>
            <a:custGeom>
              <a:avLst/>
              <a:gdLst/>
              <a:ahLst/>
              <a:cxnLst/>
              <a:rect l="l" t="t" r="r" b="b"/>
              <a:pathLst>
                <a:path w="1462405"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462405"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462405" h="146050">
                  <a:moveTo>
                    <a:pt x="202055" y="0"/>
                  </a:moveTo>
                  <a:lnTo>
                    <a:pt x="162252" y="12121"/>
                  </a:lnTo>
                  <a:lnTo>
                    <a:pt x="135700" y="45413"/>
                  </a:lnTo>
                  <a:lnTo>
                    <a:pt x="130534" y="73009"/>
                  </a:lnTo>
                  <a:lnTo>
                    <a:pt x="135588" y="100401"/>
                  </a:lnTo>
                  <a:lnTo>
                    <a:pt x="162094" y="133795"/>
                  </a:lnTo>
                  <a:lnTo>
                    <a:pt x="202055" y="145917"/>
                  </a:lnTo>
                  <a:lnTo>
                    <a:pt x="229972" y="140248"/>
                  </a:lnTo>
                  <a:lnTo>
                    <a:pt x="252607" y="124725"/>
                  </a:lnTo>
                  <a:lnTo>
                    <a:pt x="255070" y="120967"/>
                  </a:lnTo>
                  <a:lnTo>
                    <a:pt x="202055" y="120967"/>
                  </a:lnTo>
                  <a:lnTo>
                    <a:pt x="183519" y="117298"/>
                  </a:lnTo>
                  <a:lnTo>
                    <a:pt x="168585" y="107188"/>
                  </a:lnTo>
                  <a:lnTo>
                    <a:pt x="164893" y="101570"/>
                  </a:lnTo>
                  <a:lnTo>
                    <a:pt x="158642" y="91978"/>
                  </a:lnTo>
                  <a:lnTo>
                    <a:pt x="155018" y="73009"/>
                  </a:lnTo>
                  <a:lnTo>
                    <a:pt x="158598" y="54095"/>
                  </a:lnTo>
                  <a:lnTo>
                    <a:pt x="164191" y="45413"/>
                  </a:lnTo>
                  <a:lnTo>
                    <a:pt x="168478" y="38805"/>
                  </a:lnTo>
                  <a:lnTo>
                    <a:pt x="183404" y="28577"/>
                  </a:lnTo>
                  <a:lnTo>
                    <a:pt x="202055" y="24847"/>
                  </a:lnTo>
                  <a:lnTo>
                    <a:pt x="254846" y="24847"/>
                  </a:lnTo>
                  <a:lnTo>
                    <a:pt x="252564" y="21371"/>
                  </a:lnTo>
                  <a:lnTo>
                    <a:pt x="229886" y="5713"/>
                  </a:lnTo>
                  <a:lnTo>
                    <a:pt x="202055" y="0"/>
                  </a:lnTo>
                  <a:close/>
                </a:path>
                <a:path w="1462405" h="146050">
                  <a:moveTo>
                    <a:pt x="254846" y="24847"/>
                  </a:moveTo>
                  <a:lnTo>
                    <a:pt x="202055" y="24847"/>
                  </a:lnTo>
                  <a:lnTo>
                    <a:pt x="220459" y="28577"/>
                  </a:lnTo>
                  <a:lnTo>
                    <a:pt x="235326" y="38805"/>
                  </a:lnTo>
                  <a:lnTo>
                    <a:pt x="245265" y="54095"/>
                  </a:lnTo>
                  <a:lnTo>
                    <a:pt x="248888" y="73009"/>
                  </a:lnTo>
                  <a:lnTo>
                    <a:pt x="245309" y="91978"/>
                  </a:lnTo>
                  <a:lnTo>
                    <a:pt x="235441" y="107188"/>
                  </a:lnTo>
                  <a:lnTo>
                    <a:pt x="220589" y="117298"/>
                  </a:lnTo>
                  <a:lnTo>
                    <a:pt x="202055" y="120967"/>
                  </a:lnTo>
                  <a:lnTo>
                    <a:pt x="255070" y="120967"/>
                  </a:lnTo>
                  <a:lnTo>
                    <a:pt x="267784" y="101570"/>
                  </a:lnTo>
                  <a:lnTo>
                    <a:pt x="273326" y="73009"/>
                  </a:lnTo>
                  <a:lnTo>
                    <a:pt x="267755" y="44519"/>
                  </a:lnTo>
                  <a:lnTo>
                    <a:pt x="254846" y="24847"/>
                  </a:lnTo>
                  <a:close/>
                </a:path>
                <a:path w="1462405" h="146050">
                  <a:moveTo>
                    <a:pt x="367094" y="1431"/>
                  </a:moveTo>
                  <a:lnTo>
                    <a:pt x="306355" y="1431"/>
                  </a:lnTo>
                  <a:lnTo>
                    <a:pt x="306355" y="144588"/>
                  </a:lnTo>
                  <a:lnTo>
                    <a:pt x="330589" y="144588"/>
                  </a:lnTo>
                  <a:lnTo>
                    <a:pt x="330589" y="92642"/>
                  </a:lnTo>
                  <a:lnTo>
                    <a:pt x="387366" y="92642"/>
                  </a:lnTo>
                  <a:lnTo>
                    <a:pt x="385295" y="89472"/>
                  </a:lnTo>
                  <a:lnTo>
                    <a:pt x="396513" y="82899"/>
                  </a:lnTo>
                  <a:lnTo>
                    <a:pt x="404941" y="73316"/>
                  </a:lnTo>
                  <a:lnTo>
                    <a:pt x="407313" y="67897"/>
                  </a:lnTo>
                  <a:lnTo>
                    <a:pt x="330589" y="67897"/>
                  </a:lnTo>
                  <a:lnTo>
                    <a:pt x="330589" y="26177"/>
                  </a:lnTo>
                  <a:lnTo>
                    <a:pt x="407355" y="26177"/>
                  </a:lnTo>
                  <a:lnTo>
                    <a:pt x="399637" y="14072"/>
                  </a:lnTo>
                  <a:lnTo>
                    <a:pt x="385426" y="4746"/>
                  </a:lnTo>
                  <a:lnTo>
                    <a:pt x="367094" y="1431"/>
                  </a:lnTo>
                  <a:close/>
                </a:path>
                <a:path w="1462405" h="146050">
                  <a:moveTo>
                    <a:pt x="387366" y="92642"/>
                  </a:moveTo>
                  <a:lnTo>
                    <a:pt x="357891" y="92642"/>
                  </a:lnTo>
                  <a:lnTo>
                    <a:pt x="392249" y="144588"/>
                  </a:lnTo>
                  <a:lnTo>
                    <a:pt x="421289" y="144588"/>
                  </a:lnTo>
                  <a:lnTo>
                    <a:pt x="387366" y="92642"/>
                  </a:lnTo>
                  <a:close/>
                </a:path>
                <a:path w="1462405" h="146050">
                  <a:moveTo>
                    <a:pt x="407355" y="26177"/>
                  </a:moveTo>
                  <a:lnTo>
                    <a:pt x="367094" y="26177"/>
                  </a:lnTo>
                  <a:lnTo>
                    <a:pt x="375945" y="27551"/>
                  </a:lnTo>
                  <a:lnTo>
                    <a:pt x="382458" y="31571"/>
                  </a:lnTo>
                  <a:lnTo>
                    <a:pt x="386478" y="38083"/>
                  </a:lnTo>
                  <a:lnTo>
                    <a:pt x="387836" y="47037"/>
                  </a:lnTo>
                  <a:lnTo>
                    <a:pt x="386478" y="55861"/>
                  </a:lnTo>
                  <a:lnTo>
                    <a:pt x="382458" y="62439"/>
                  </a:lnTo>
                  <a:lnTo>
                    <a:pt x="375945" y="66505"/>
                  </a:lnTo>
                  <a:lnTo>
                    <a:pt x="367094" y="67897"/>
                  </a:lnTo>
                  <a:lnTo>
                    <a:pt x="407313" y="67897"/>
                  </a:lnTo>
                  <a:lnTo>
                    <a:pt x="410244" y="61202"/>
                  </a:lnTo>
                  <a:lnTo>
                    <a:pt x="412086" y="47037"/>
                  </a:lnTo>
                  <a:lnTo>
                    <a:pt x="408824" y="28479"/>
                  </a:lnTo>
                  <a:lnTo>
                    <a:pt x="407355" y="26177"/>
                  </a:lnTo>
                  <a:close/>
                </a:path>
                <a:path w="1462405" h="146050">
                  <a:moveTo>
                    <a:pt x="495730" y="1431"/>
                  </a:moveTo>
                  <a:lnTo>
                    <a:pt x="448693" y="1431"/>
                  </a:lnTo>
                  <a:lnTo>
                    <a:pt x="448693" y="144588"/>
                  </a:lnTo>
                  <a:lnTo>
                    <a:pt x="495730" y="144588"/>
                  </a:lnTo>
                  <a:lnTo>
                    <a:pt x="524755" y="139141"/>
                  </a:lnTo>
                  <a:lnTo>
                    <a:pt x="547932" y="124098"/>
                  </a:lnTo>
                  <a:lnTo>
                    <a:pt x="550673" y="120047"/>
                  </a:lnTo>
                  <a:lnTo>
                    <a:pt x="472928" y="120047"/>
                  </a:lnTo>
                  <a:lnTo>
                    <a:pt x="472928" y="26177"/>
                  </a:lnTo>
                  <a:lnTo>
                    <a:pt x="550690" y="26177"/>
                  </a:lnTo>
                  <a:lnTo>
                    <a:pt x="547855" y="21997"/>
                  </a:lnTo>
                  <a:lnTo>
                    <a:pt x="524669" y="6906"/>
                  </a:lnTo>
                  <a:lnTo>
                    <a:pt x="495730" y="1431"/>
                  </a:lnTo>
                  <a:close/>
                </a:path>
                <a:path w="1462405" h="146050">
                  <a:moveTo>
                    <a:pt x="550690" y="26177"/>
                  </a:moveTo>
                  <a:lnTo>
                    <a:pt x="495730" y="26177"/>
                  </a:lnTo>
                  <a:lnTo>
                    <a:pt x="515124" y="29684"/>
                  </a:lnTo>
                  <a:lnTo>
                    <a:pt x="530472" y="39431"/>
                  </a:lnTo>
                  <a:lnTo>
                    <a:pt x="540566" y="54260"/>
                  </a:lnTo>
                  <a:lnTo>
                    <a:pt x="544199" y="73009"/>
                  </a:lnTo>
                  <a:lnTo>
                    <a:pt x="540580" y="91877"/>
                  </a:lnTo>
                  <a:lnTo>
                    <a:pt x="530510" y="106766"/>
                  </a:lnTo>
                  <a:lnTo>
                    <a:pt x="515167" y="116536"/>
                  </a:lnTo>
                  <a:lnTo>
                    <a:pt x="495730" y="120047"/>
                  </a:lnTo>
                  <a:lnTo>
                    <a:pt x="550673" y="120047"/>
                  </a:lnTo>
                  <a:lnTo>
                    <a:pt x="563286" y="101406"/>
                  </a:lnTo>
                  <a:lnTo>
                    <a:pt x="568843" y="73009"/>
                  </a:lnTo>
                  <a:lnTo>
                    <a:pt x="563257" y="44699"/>
                  </a:lnTo>
                  <a:lnTo>
                    <a:pt x="550690" y="26177"/>
                  </a:lnTo>
                  <a:close/>
                </a:path>
                <a:path w="1462405" h="146050">
                  <a:moveTo>
                    <a:pt x="705455" y="1431"/>
                  </a:moveTo>
                  <a:lnTo>
                    <a:pt x="601871" y="1431"/>
                  </a:lnTo>
                  <a:lnTo>
                    <a:pt x="601871" y="144588"/>
                  </a:lnTo>
                  <a:lnTo>
                    <a:pt x="705455" y="144588"/>
                  </a:lnTo>
                  <a:lnTo>
                    <a:pt x="705455" y="120047"/>
                  </a:lnTo>
                  <a:lnTo>
                    <a:pt x="626105" y="120047"/>
                  </a:lnTo>
                  <a:lnTo>
                    <a:pt x="626105" y="85178"/>
                  </a:lnTo>
                  <a:lnTo>
                    <a:pt x="692878" y="85178"/>
                  </a:lnTo>
                  <a:lnTo>
                    <a:pt x="692878" y="60739"/>
                  </a:lnTo>
                  <a:lnTo>
                    <a:pt x="626105" y="60739"/>
                  </a:lnTo>
                  <a:lnTo>
                    <a:pt x="626105" y="26177"/>
                  </a:lnTo>
                  <a:lnTo>
                    <a:pt x="705455" y="26177"/>
                  </a:lnTo>
                  <a:lnTo>
                    <a:pt x="705455" y="1431"/>
                  </a:lnTo>
                  <a:close/>
                </a:path>
                <a:path w="1462405" h="146050">
                  <a:moveTo>
                    <a:pt x="758423" y="1431"/>
                  </a:moveTo>
                  <a:lnTo>
                    <a:pt x="738892" y="1431"/>
                  </a:lnTo>
                  <a:lnTo>
                    <a:pt x="738892" y="144588"/>
                  </a:lnTo>
                  <a:lnTo>
                    <a:pt x="763127" y="144588"/>
                  </a:lnTo>
                  <a:lnTo>
                    <a:pt x="763127" y="50718"/>
                  </a:lnTo>
                  <a:lnTo>
                    <a:pt x="792993" y="50718"/>
                  </a:lnTo>
                  <a:lnTo>
                    <a:pt x="758423" y="1431"/>
                  </a:lnTo>
                  <a:close/>
                </a:path>
                <a:path w="1462405" h="146050">
                  <a:moveTo>
                    <a:pt x="792993" y="50718"/>
                  </a:moveTo>
                  <a:lnTo>
                    <a:pt x="763127" y="50718"/>
                  </a:lnTo>
                  <a:lnTo>
                    <a:pt x="829081" y="144588"/>
                  </a:lnTo>
                  <a:lnTo>
                    <a:pt x="848714" y="144588"/>
                  </a:lnTo>
                  <a:lnTo>
                    <a:pt x="848714" y="95608"/>
                  </a:lnTo>
                  <a:lnTo>
                    <a:pt x="824479" y="95608"/>
                  </a:lnTo>
                  <a:lnTo>
                    <a:pt x="792993" y="50718"/>
                  </a:lnTo>
                  <a:close/>
                </a:path>
                <a:path w="1462405" h="146050">
                  <a:moveTo>
                    <a:pt x="848714" y="1431"/>
                  </a:moveTo>
                  <a:lnTo>
                    <a:pt x="824479" y="1431"/>
                  </a:lnTo>
                  <a:lnTo>
                    <a:pt x="824479" y="95608"/>
                  </a:lnTo>
                  <a:lnTo>
                    <a:pt x="848714" y="95608"/>
                  </a:lnTo>
                  <a:lnTo>
                    <a:pt x="848714" y="1431"/>
                  </a:lnTo>
                  <a:close/>
                </a:path>
                <a:path w="1462405" h="146050">
                  <a:moveTo>
                    <a:pt x="953218" y="0"/>
                  </a:moveTo>
                  <a:lnTo>
                    <a:pt x="913416" y="12121"/>
                  </a:lnTo>
                  <a:lnTo>
                    <a:pt x="886863" y="45413"/>
                  </a:lnTo>
                  <a:lnTo>
                    <a:pt x="881697" y="73009"/>
                  </a:lnTo>
                  <a:lnTo>
                    <a:pt x="886751" y="100401"/>
                  </a:lnTo>
                  <a:lnTo>
                    <a:pt x="913257" y="133795"/>
                  </a:lnTo>
                  <a:lnTo>
                    <a:pt x="953218" y="145917"/>
                  </a:lnTo>
                  <a:lnTo>
                    <a:pt x="981135" y="140248"/>
                  </a:lnTo>
                  <a:lnTo>
                    <a:pt x="1003770" y="124725"/>
                  </a:lnTo>
                  <a:lnTo>
                    <a:pt x="1006234" y="120967"/>
                  </a:lnTo>
                  <a:lnTo>
                    <a:pt x="953218" y="120967"/>
                  </a:lnTo>
                  <a:lnTo>
                    <a:pt x="934682" y="117298"/>
                  </a:lnTo>
                  <a:lnTo>
                    <a:pt x="919748" y="107188"/>
                  </a:lnTo>
                  <a:lnTo>
                    <a:pt x="916056" y="101570"/>
                  </a:lnTo>
                  <a:lnTo>
                    <a:pt x="909806" y="91978"/>
                  </a:lnTo>
                  <a:lnTo>
                    <a:pt x="906181" y="73009"/>
                  </a:lnTo>
                  <a:lnTo>
                    <a:pt x="909761" y="54095"/>
                  </a:lnTo>
                  <a:lnTo>
                    <a:pt x="915354" y="45413"/>
                  </a:lnTo>
                  <a:lnTo>
                    <a:pt x="919642" y="38805"/>
                  </a:lnTo>
                  <a:lnTo>
                    <a:pt x="934567" y="28577"/>
                  </a:lnTo>
                  <a:lnTo>
                    <a:pt x="953218" y="24847"/>
                  </a:lnTo>
                  <a:lnTo>
                    <a:pt x="1006009" y="24847"/>
                  </a:lnTo>
                  <a:lnTo>
                    <a:pt x="1003727" y="21371"/>
                  </a:lnTo>
                  <a:lnTo>
                    <a:pt x="981049" y="5713"/>
                  </a:lnTo>
                  <a:lnTo>
                    <a:pt x="953218" y="0"/>
                  </a:lnTo>
                  <a:close/>
                </a:path>
                <a:path w="1462405" h="146050">
                  <a:moveTo>
                    <a:pt x="1006009" y="24847"/>
                  </a:moveTo>
                  <a:lnTo>
                    <a:pt x="953218" y="24847"/>
                  </a:lnTo>
                  <a:lnTo>
                    <a:pt x="971622" y="28577"/>
                  </a:lnTo>
                  <a:lnTo>
                    <a:pt x="986489" y="38805"/>
                  </a:lnTo>
                  <a:lnTo>
                    <a:pt x="996429" y="54095"/>
                  </a:lnTo>
                  <a:lnTo>
                    <a:pt x="1000051" y="73009"/>
                  </a:lnTo>
                  <a:lnTo>
                    <a:pt x="996472" y="91978"/>
                  </a:lnTo>
                  <a:lnTo>
                    <a:pt x="986604" y="107188"/>
                  </a:lnTo>
                  <a:lnTo>
                    <a:pt x="971752" y="117298"/>
                  </a:lnTo>
                  <a:lnTo>
                    <a:pt x="953218" y="120967"/>
                  </a:lnTo>
                  <a:lnTo>
                    <a:pt x="1006234" y="120967"/>
                  </a:lnTo>
                  <a:lnTo>
                    <a:pt x="1018947" y="101570"/>
                  </a:lnTo>
                  <a:lnTo>
                    <a:pt x="1024490" y="73009"/>
                  </a:lnTo>
                  <a:lnTo>
                    <a:pt x="1018918" y="44519"/>
                  </a:lnTo>
                  <a:lnTo>
                    <a:pt x="1006009" y="24847"/>
                  </a:lnTo>
                  <a:close/>
                </a:path>
                <a:path w="1462405" h="146050">
                  <a:moveTo>
                    <a:pt x="1077049" y="1431"/>
                  </a:moveTo>
                  <a:lnTo>
                    <a:pt x="1057518" y="1431"/>
                  </a:lnTo>
                  <a:lnTo>
                    <a:pt x="1057518" y="144588"/>
                  </a:lnTo>
                  <a:lnTo>
                    <a:pt x="1081752" y="144588"/>
                  </a:lnTo>
                  <a:lnTo>
                    <a:pt x="1081752" y="50718"/>
                  </a:lnTo>
                  <a:lnTo>
                    <a:pt x="1111619" y="50718"/>
                  </a:lnTo>
                  <a:lnTo>
                    <a:pt x="1077049" y="1431"/>
                  </a:lnTo>
                  <a:close/>
                </a:path>
                <a:path w="1462405" h="146050">
                  <a:moveTo>
                    <a:pt x="1111619" y="50718"/>
                  </a:moveTo>
                  <a:lnTo>
                    <a:pt x="1081752" y="50718"/>
                  </a:lnTo>
                  <a:lnTo>
                    <a:pt x="1147707" y="144588"/>
                  </a:lnTo>
                  <a:lnTo>
                    <a:pt x="1167340" y="144588"/>
                  </a:lnTo>
                  <a:lnTo>
                    <a:pt x="1167340" y="95608"/>
                  </a:lnTo>
                  <a:lnTo>
                    <a:pt x="1143105" y="95608"/>
                  </a:lnTo>
                  <a:lnTo>
                    <a:pt x="1111619" y="50718"/>
                  </a:lnTo>
                  <a:close/>
                </a:path>
                <a:path w="1462405" h="146050">
                  <a:moveTo>
                    <a:pt x="1167340" y="1431"/>
                  </a:moveTo>
                  <a:lnTo>
                    <a:pt x="1143105" y="1431"/>
                  </a:lnTo>
                  <a:lnTo>
                    <a:pt x="1143105" y="95608"/>
                  </a:lnTo>
                  <a:lnTo>
                    <a:pt x="1167340" y="95608"/>
                  </a:lnTo>
                  <a:lnTo>
                    <a:pt x="1167340" y="1431"/>
                  </a:lnTo>
                  <a:close/>
                </a:path>
                <a:path w="1462405" h="146050">
                  <a:moveTo>
                    <a:pt x="1311621" y="1431"/>
                  </a:moveTo>
                  <a:lnTo>
                    <a:pt x="1208037" y="1431"/>
                  </a:lnTo>
                  <a:lnTo>
                    <a:pt x="1208037" y="144588"/>
                  </a:lnTo>
                  <a:lnTo>
                    <a:pt x="1311621" y="144588"/>
                  </a:lnTo>
                  <a:lnTo>
                    <a:pt x="1311621" y="120047"/>
                  </a:lnTo>
                  <a:lnTo>
                    <a:pt x="1232271" y="120047"/>
                  </a:lnTo>
                  <a:lnTo>
                    <a:pt x="1232271" y="85178"/>
                  </a:lnTo>
                  <a:lnTo>
                    <a:pt x="1299044" y="85178"/>
                  </a:lnTo>
                  <a:lnTo>
                    <a:pt x="1299044" y="60739"/>
                  </a:lnTo>
                  <a:lnTo>
                    <a:pt x="1232271" y="60739"/>
                  </a:lnTo>
                  <a:lnTo>
                    <a:pt x="1232271" y="26177"/>
                  </a:lnTo>
                  <a:lnTo>
                    <a:pt x="1311621" y="26177"/>
                  </a:lnTo>
                  <a:lnTo>
                    <a:pt x="1311621" y="1431"/>
                  </a:lnTo>
                  <a:close/>
                </a:path>
                <a:path w="1462405" h="146050">
                  <a:moveTo>
                    <a:pt x="1462140" y="1431"/>
                  </a:moveTo>
                  <a:lnTo>
                    <a:pt x="1435861" y="1431"/>
                  </a:lnTo>
                  <a:lnTo>
                    <a:pt x="1376962" y="144588"/>
                  </a:lnTo>
                  <a:lnTo>
                    <a:pt x="1403241" y="144588"/>
                  </a:lnTo>
                  <a:lnTo>
                    <a:pt x="1462140" y="1431"/>
                  </a:lnTo>
                  <a:close/>
                </a:path>
              </a:pathLst>
            </a:custGeom>
            <a:solidFill>
              <a:srgbClr val="73C9E4"/>
            </a:solidFill>
          </p:spPr>
          <p:txBody>
            <a:bodyPr wrap="square" lIns="0" tIns="0" rIns="0" bIns="0" rtlCol="0"/>
            <a:lstStyle/>
            <a:p>
              <a:endParaRPr sz="641"/>
            </a:p>
          </p:txBody>
        </p:sp>
        <p:sp>
          <p:nvSpPr>
            <p:cNvPr id="26" name="object 26"/>
            <p:cNvSpPr/>
            <p:nvPr/>
          </p:nvSpPr>
          <p:spPr>
            <a:xfrm>
              <a:off x="2791983" y="940395"/>
              <a:ext cx="2542540" cy="149860"/>
            </a:xfrm>
            <a:custGeom>
              <a:avLst/>
              <a:gdLst/>
              <a:ahLst/>
              <a:cxnLst/>
              <a:rect l="l" t="t" r="r" b="b"/>
              <a:pathLst>
                <a:path w="2542540" h="149859">
                  <a:moveTo>
                    <a:pt x="16974" y="5624"/>
                  </a:moveTo>
                  <a:lnTo>
                    <a:pt x="0" y="5624"/>
                  </a:lnTo>
                  <a:lnTo>
                    <a:pt x="0" y="89063"/>
                  </a:lnTo>
                  <a:lnTo>
                    <a:pt x="11043" y="127529"/>
                  </a:lnTo>
                  <a:lnTo>
                    <a:pt x="37691" y="146326"/>
                  </a:lnTo>
                  <a:lnTo>
                    <a:pt x="43560" y="148576"/>
                  </a:lnTo>
                  <a:lnTo>
                    <a:pt x="50718" y="149700"/>
                  </a:lnTo>
                  <a:lnTo>
                    <a:pt x="65954" y="149700"/>
                  </a:lnTo>
                  <a:lnTo>
                    <a:pt x="101365" y="132726"/>
                  </a:lnTo>
                  <a:lnTo>
                    <a:pt x="58694" y="132726"/>
                  </a:lnTo>
                  <a:lnTo>
                    <a:pt x="51089" y="132077"/>
                  </a:lnTo>
                  <a:lnTo>
                    <a:pt x="20458" y="108735"/>
                  </a:lnTo>
                  <a:lnTo>
                    <a:pt x="16974" y="89063"/>
                  </a:lnTo>
                  <a:lnTo>
                    <a:pt x="16974" y="5624"/>
                  </a:lnTo>
                  <a:close/>
                </a:path>
                <a:path w="2542540" h="149859">
                  <a:moveTo>
                    <a:pt x="117286" y="5624"/>
                  </a:moveTo>
                  <a:lnTo>
                    <a:pt x="100414" y="5624"/>
                  </a:lnTo>
                  <a:lnTo>
                    <a:pt x="100414" y="89063"/>
                  </a:lnTo>
                  <a:lnTo>
                    <a:pt x="99532" y="99479"/>
                  </a:lnTo>
                  <a:lnTo>
                    <a:pt x="73802" y="130144"/>
                  </a:lnTo>
                  <a:lnTo>
                    <a:pt x="58694" y="132726"/>
                  </a:lnTo>
                  <a:lnTo>
                    <a:pt x="101365" y="132726"/>
                  </a:lnTo>
                  <a:lnTo>
                    <a:pt x="116993" y="96566"/>
                  </a:lnTo>
                  <a:lnTo>
                    <a:pt x="117286" y="89063"/>
                  </a:lnTo>
                  <a:lnTo>
                    <a:pt x="117286" y="5624"/>
                  </a:lnTo>
                  <a:close/>
                </a:path>
                <a:path w="2542540" h="149859">
                  <a:moveTo>
                    <a:pt x="172094" y="5624"/>
                  </a:moveTo>
                  <a:lnTo>
                    <a:pt x="158085" y="5624"/>
                  </a:lnTo>
                  <a:lnTo>
                    <a:pt x="158085" y="148269"/>
                  </a:lnTo>
                  <a:lnTo>
                    <a:pt x="175060" y="148269"/>
                  </a:lnTo>
                  <a:lnTo>
                    <a:pt x="175060" y="39265"/>
                  </a:lnTo>
                  <a:lnTo>
                    <a:pt x="195684" y="39265"/>
                  </a:lnTo>
                  <a:lnTo>
                    <a:pt x="172094" y="5624"/>
                  </a:lnTo>
                  <a:close/>
                </a:path>
                <a:path w="2542540" h="149859">
                  <a:moveTo>
                    <a:pt x="195684" y="39265"/>
                  </a:moveTo>
                  <a:lnTo>
                    <a:pt x="175060" y="39265"/>
                  </a:lnTo>
                  <a:lnTo>
                    <a:pt x="251648" y="148269"/>
                  </a:lnTo>
                  <a:lnTo>
                    <a:pt x="265862" y="148269"/>
                  </a:lnTo>
                  <a:lnTo>
                    <a:pt x="265862" y="115138"/>
                  </a:lnTo>
                  <a:lnTo>
                    <a:pt x="248888" y="115138"/>
                  </a:lnTo>
                  <a:lnTo>
                    <a:pt x="195684" y="39265"/>
                  </a:lnTo>
                  <a:close/>
                </a:path>
                <a:path w="2542540" h="149859">
                  <a:moveTo>
                    <a:pt x="265862" y="5624"/>
                  </a:moveTo>
                  <a:lnTo>
                    <a:pt x="248888" y="5624"/>
                  </a:lnTo>
                  <a:lnTo>
                    <a:pt x="248888" y="115138"/>
                  </a:lnTo>
                  <a:lnTo>
                    <a:pt x="265862" y="115138"/>
                  </a:lnTo>
                  <a:lnTo>
                    <a:pt x="265862" y="5624"/>
                  </a:lnTo>
                  <a:close/>
                </a:path>
                <a:path w="2542540" h="149859">
                  <a:moveTo>
                    <a:pt x="366787" y="5624"/>
                  </a:moveTo>
                  <a:lnTo>
                    <a:pt x="356357" y="5624"/>
                  </a:lnTo>
                  <a:lnTo>
                    <a:pt x="290812" y="148269"/>
                  </a:lnTo>
                  <a:lnTo>
                    <a:pt x="309320" y="148269"/>
                  </a:lnTo>
                  <a:lnTo>
                    <a:pt x="328748" y="106447"/>
                  </a:lnTo>
                  <a:lnTo>
                    <a:pt x="413115" y="106447"/>
                  </a:lnTo>
                  <a:lnTo>
                    <a:pt x="405363" y="89575"/>
                  </a:lnTo>
                  <a:lnTo>
                    <a:pt x="336418" y="89575"/>
                  </a:lnTo>
                  <a:lnTo>
                    <a:pt x="361572" y="34868"/>
                  </a:lnTo>
                  <a:lnTo>
                    <a:pt x="380225" y="34868"/>
                  </a:lnTo>
                  <a:lnTo>
                    <a:pt x="366787" y="5624"/>
                  </a:lnTo>
                  <a:close/>
                </a:path>
                <a:path w="2542540" h="149859">
                  <a:moveTo>
                    <a:pt x="413115" y="106447"/>
                  </a:moveTo>
                  <a:lnTo>
                    <a:pt x="394396" y="106447"/>
                  </a:lnTo>
                  <a:lnTo>
                    <a:pt x="413824" y="148269"/>
                  </a:lnTo>
                  <a:lnTo>
                    <a:pt x="432333" y="148269"/>
                  </a:lnTo>
                  <a:lnTo>
                    <a:pt x="413115" y="106447"/>
                  </a:lnTo>
                  <a:close/>
                </a:path>
                <a:path w="2542540" h="149859">
                  <a:moveTo>
                    <a:pt x="380225" y="34868"/>
                  </a:moveTo>
                  <a:lnTo>
                    <a:pt x="361572" y="34868"/>
                  </a:lnTo>
                  <a:lnTo>
                    <a:pt x="386727" y="89575"/>
                  </a:lnTo>
                  <a:lnTo>
                    <a:pt x="405363" y="89575"/>
                  </a:lnTo>
                  <a:lnTo>
                    <a:pt x="380225" y="34868"/>
                  </a:lnTo>
                  <a:close/>
                </a:path>
                <a:path w="2542540" h="149859">
                  <a:moveTo>
                    <a:pt x="571808" y="4090"/>
                  </a:moveTo>
                  <a:lnTo>
                    <a:pt x="532063" y="16169"/>
                  </a:lnTo>
                  <a:lnTo>
                    <a:pt x="505614" y="49427"/>
                  </a:lnTo>
                  <a:lnTo>
                    <a:pt x="500444" y="76895"/>
                  </a:lnTo>
                  <a:lnTo>
                    <a:pt x="505531" y="104261"/>
                  </a:lnTo>
                  <a:lnTo>
                    <a:pt x="531905" y="137562"/>
                  </a:lnTo>
                  <a:lnTo>
                    <a:pt x="571808" y="149598"/>
                  </a:lnTo>
                  <a:lnTo>
                    <a:pt x="593221" y="146281"/>
                  </a:lnTo>
                  <a:lnTo>
                    <a:pt x="612199" y="136867"/>
                  </a:lnTo>
                  <a:lnTo>
                    <a:pt x="616742" y="132522"/>
                  </a:lnTo>
                  <a:lnTo>
                    <a:pt x="571808" y="132522"/>
                  </a:lnTo>
                  <a:lnTo>
                    <a:pt x="550366" y="128230"/>
                  </a:lnTo>
                  <a:lnTo>
                    <a:pt x="533105" y="116442"/>
                  </a:lnTo>
                  <a:lnTo>
                    <a:pt x="521595" y="98787"/>
                  </a:lnTo>
                  <a:lnTo>
                    <a:pt x="517408" y="76895"/>
                  </a:lnTo>
                  <a:lnTo>
                    <a:pt x="521595" y="54944"/>
                  </a:lnTo>
                  <a:lnTo>
                    <a:pt x="533105" y="37259"/>
                  </a:lnTo>
                  <a:lnTo>
                    <a:pt x="550364" y="25461"/>
                  </a:lnTo>
                  <a:lnTo>
                    <a:pt x="571808" y="21166"/>
                  </a:lnTo>
                  <a:lnTo>
                    <a:pt x="616688" y="21166"/>
                  </a:lnTo>
                  <a:lnTo>
                    <a:pt x="612160" y="16833"/>
                  </a:lnTo>
                  <a:lnTo>
                    <a:pt x="593178" y="7408"/>
                  </a:lnTo>
                  <a:lnTo>
                    <a:pt x="571808" y="4090"/>
                  </a:lnTo>
                  <a:close/>
                </a:path>
                <a:path w="2542540" h="149859">
                  <a:moveTo>
                    <a:pt x="621746" y="98787"/>
                  </a:moveTo>
                  <a:lnTo>
                    <a:pt x="619236" y="102970"/>
                  </a:lnTo>
                  <a:lnTo>
                    <a:pt x="613408" y="112850"/>
                  </a:lnTo>
                  <a:lnTo>
                    <a:pt x="601858" y="123472"/>
                  </a:lnTo>
                  <a:lnTo>
                    <a:pt x="587758" y="130183"/>
                  </a:lnTo>
                  <a:lnTo>
                    <a:pt x="571808" y="132522"/>
                  </a:lnTo>
                  <a:lnTo>
                    <a:pt x="616742" y="132522"/>
                  </a:lnTo>
                  <a:lnTo>
                    <a:pt x="627572" y="122162"/>
                  </a:lnTo>
                  <a:lnTo>
                    <a:pt x="638171" y="102970"/>
                  </a:lnTo>
                  <a:lnTo>
                    <a:pt x="621746" y="98787"/>
                  </a:lnTo>
                  <a:close/>
                </a:path>
                <a:path w="2542540" h="149859">
                  <a:moveTo>
                    <a:pt x="616688" y="21166"/>
                  </a:moveTo>
                  <a:lnTo>
                    <a:pt x="571808" y="21166"/>
                  </a:lnTo>
                  <a:lnTo>
                    <a:pt x="587715" y="23518"/>
                  </a:lnTo>
                  <a:lnTo>
                    <a:pt x="601820" y="30241"/>
                  </a:lnTo>
                  <a:lnTo>
                    <a:pt x="613394" y="40837"/>
                  </a:lnTo>
                  <a:lnTo>
                    <a:pt x="621708" y="54808"/>
                  </a:lnTo>
                  <a:lnTo>
                    <a:pt x="638171" y="50820"/>
                  </a:lnTo>
                  <a:lnTo>
                    <a:pt x="627558" y="31569"/>
                  </a:lnTo>
                  <a:lnTo>
                    <a:pt x="616688" y="21166"/>
                  </a:lnTo>
                  <a:close/>
                </a:path>
                <a:path w="2542540" h="149859">
                  <a:moveTo>
                    <a:pt x="687560" y="5624"/>
                  </a:moveTo>
                  <a:lnTo>
                    <a:pt x="670586" y="5624"/>
                  </a:lnTo>
                  <a:lnTo>
                    <a:pt x="670586" y="148269"/>
                  </a:lnTo>
                  <a:lnTo>
                    <a:pt x="687560" y="148269"/>
                  </a:lnTo>
                  <a:lnTo>
                    <a:pt x="687560" y="5624"/>
                  </a:lnTo>
                  <a:close/>
                </a:path>
                <a:path w="2542540" h="149859">
                  <a:moveTo>
                    <a:pt x="784907" y="22496"/>
                  </a:moveTo>
                  <a:lnTo>
                    <a:pt x="768035" y="22496"/>
                  </a:lnTo>
                  <a:lnTo>
                    <a:pt x="768035" y="148269"/>
                  </a:lnTo>
                  <a:lnTo>
                    <a:pt x="784907" y="148269"/>
                  </a:lnTo>
                  <a:lnTo>
                    <a:pt x="784907" y="22496"/>
                  </a:lnTo>
                  <a:close/>
                </a:path>
                <a:path w="2542540" h="149859">
                  <a:moveTo>
                    <a:pt x="833376" y="5624"/>
                  </a:moveTo>
                  <a:lnTo>
                    <a:pt x="718237" y="5624"/>
                  </a:lnTo>
                  <a:lnTo>
                    <a:pt x="718237" y="22496"/>
                  </a:lnTo>
                  <a:lnTo>
                    <a:pt x="833376" y="22496"/>
                  </a:lnTo>
                  <a:lnTo>
                    <a:pt x="833376" y="5624"/>
                  </a:lnTo>
                  <a:close/>
                </a:path>
                <a:path w="2542540" h="149859">
                  <a:moveTo>
                    <a:pt x="920497" y="22496"/>
                  </a:moveTo>
                  <a:lnTo>
                    <a:pt x="903625" y="22496"/>
                  </a:lnTo>
                  <a:lnTo>
                    <a:pt x="903625" y="148269"/>
                  </a:lnTo>
                  <a:lnTo>
                    <a:pt x="920497" y="148269"/>
                  </a:lnTo>
                  <a:lnTo>
                    <a:pt x="920497" y="22496"/>
                  </a:lnTo>
                  <a:close/>
                </a:path>
                <a:path w="2542540" h="149859">
                  <a:moveTo>
                    <a:pt x="1041873" y="5624"/>
                  </a:moveTo>
                  <a:lnTo>
                    <a:pt x="1031443" y="5624"/>
                  </a:lnTo>
                  <a:lnTo>
                    <a:pt x="965898" y="148269"/>
                  </a:lnTo>
                  <a:lnTo>
                    <a:pt x="984406" y="148269"/>
                  </a:lnTo>
                  <a:lnTo>
                    <a:pt x="1003834" y="106447"/>
                  </a:lnTo>
                  <a:lnTo>
                    <a:pt x="1088201" y="106447"/>
                  </a:lnTo>
                  <a:lnTo>
                    <a:pt x="1080448" y="89575"/>
                  </a:lnTo>
                  <a:lnTo>
                    <a:pt x="1011503" y="89575"/>
                  </a:lnTo>
                  <a:lnTo>
                    <a:pt x="1036658" y="34868"/>
                  </a:lnTo>
                  <a:lnTo>
                    <a:pt x="1055311" y="34868"/>
                  </a:lnTo>
                  <a:lnTo>
                    <a:pt x="1041873" y="5624"/>
                  </a:lnTo>
                  <a:close/>
                </a:path>
                <a:path w="2542540" h="149859">
                  <a:moveTo>
                    <a:pt x="1088201" y="106447"/>
                  </a:moveTo>
                  <a:lnTo>
                    <a:pt x="1069482" y="106447"/>
                  </a:lnTo>
                  <a:lnTo>
                    <a:pt x="1088910" y="148269"/>
                  </a:lnTo>
                  <a:lnTo>
                    <a:pt x="1107418" y="148269"/>
                  </a:lnTo>
                  <a:lnTo>
                    <a:pt x="1088201" y="106447"/>
                  </a:lnTo>
                  <a:close/>
                </a:path>
                <a:path w="2542540" h="149859">
                  <a:moveTo>
                    <a:pt x="1055311" y="34868"/>
                  </a:moveTo>
                  <a:lnTo>
                    <a:pt x="1036658" y="34868"/>
                  </a:lnTo>
                  <a:lnTo>
                    <a:pt x="1061813" y="89575"/>
                  </a:lnTo>
                  <a:lnTo>
                    <a:pt x="1080448" y="89575"/>
                  </a:lnTo>
                  <a:lnTo>
                    <a:pt x="1055311" y="34868"/>
                  </a:lnTo>
                  <a:close/>
                </a:path>
                <a:path w="2542540" h="149859">
                  <a:moveTo>
                    <a:pt x="1139424" y="0"/>
                  </a:moveTo>
                  <a:lnTo>
                    <a:pt x="1120200" y="0"/>
                  </a:lnTo>
                  <a:lnTo>
                    <a:pt x="1106805" y="47446"/>
                  </a:lnTo>
                  <a:lnTo>
                    <a:pt x="1123268" y="47446"/>
                  </a:lnTo>
                  <a:lnTo>
                    <a:pt x="1139424" y="0"/>
                  </a:lnTo>
                  <a:close/>
                </a:path>
                <a:path w="2542540" h="149859">
                  <a:moveTo>
                    <a:pt x="968965" y="5624"/>
                  </a:moveTo>
                  <a:lnTo>
                    <a:pt x="853827" y="5624"/>
                  </a:lnTo>
                  <a:lnTo>
                    <a:pt x="853827" y="22496"/>
                  </a:lnTo>
                  <a:lnTo>
                    <a:pt x="968965" y="22496"/>
                  </a:lnTo>
                  <a:lnTo>
                    <a:pt x="968965" y="5624"/>
                  </a:lnTo>
                  <a:close/>
                </a:path>
                <a:path w="2542540" h="149859">
                  <a:moveTo>
                    <a:pt x="1290250" y="4090"/>
                  </a:moveTo>
                  <a:lnTo>
                    <a:pt x="1250505" y="16169"/>
                  </a:lnTo>
                  <a:lnTo>
                    <a:pt x="1224056" y="49427"/>
                  </a:lnTo>
                  <a:lnTo>
                    <a:pt x="1218886" y="76895"/>
                  </a:lnTo>
                  <a:lnTo>
                    <a:pt x="1223973" y="104261"/>
                  </a:lnTo>
                  <a:lnTo>
                    <a:pt x="1250346" y="137562"/>
                  </a:lnTo>
                  <a:lnTo>
                    <a:pt x="1290250" y="149598"/>
                  </a:lnTo>
                  <a:lnTo>
                    <a:pt x="1311663" y="146281"/>
                  </a:lnTo>
                  <a:lnTo>
                    <a:pt x="1330640" y="136867"/>
                  </a:lnTo>
                  <a:lnTo>
                    <a:pt x="1335184" y="132522"/>
                  </a:lnTo>
                  <a:lnTo>
                    <a:pt x="1290250" y="132522"/>
                  </a:lnTo>
                  <a:lnTo>
                    <a:pt x="1268808" y="128230"/>
                  </a:lnTo>
                  <a:lnTo>
                    <a:pt x="1251546" y="116442"/>
                  </a:lnTo>
                  <a:lnTo>
                    <a:pt x="1240036" y="98787"/>
                  </a:lnTo>
                  <a:lnTo>
                    <a:pt x="1235850" y="76895"/>
                  </a:lnTo>
                  <a:lnTo>
                    <a:pt x="1240036" y="54944"/>
                  </a:lnTo>
                  <a:lnTo>
                    <a:pt x="1251546" y="37259"/>
                  </a:lnTo>
                  <a:lnTo>
                    <a:pt x="1268806" y="25461"/>
                  </a:lnTo>
                  <a:lnTo>
                    <a:pt x="1290250" y="21166"/>
                  </a:lnTo>
                  <a:lnTo>
                    <a:pt x="1335130" y="21166"/>
                  </a:lnTo>
                  <a:lnTo>
                    <a:pt x="1330602" y="16833"/>
                  </a:lnTo>
                  <a:lnTo>
                    <a:pt x="1311619" y="7408"/>
                  </a:lnTo>
                  <a:lnTo>
                    <a:pt x="1290250" y="4090"/>
                  </a:lnTo>
                  <a:close/>
                </a:path>
                <a:path w="2542540" h="149859">
                  <a:moveTo>
                    <a:pt x="1340188" y="98787"/>
                  </a:moveTo>
                  <a:lnTo>
                    <a:pt x="1337677" y="102970"/>
                  </a:lnTo>
                  <a:lnTo>
                    <a:pt x="1331850" y="112850"/>
                  </a:lnTo>
                  <a:lnTo>
                    <a:pt x="1320300" y="123472"/>
                  </a:lnTo>
                  <a:lnTo>
                    <a:pt x="1306200" y="130183"/>
                  </a:lnTo>
                  <a:lnTo>
                    <a:pt x="1290250" y="132522"/>
                  </a:lnTo>
                  <a:lnTo>
                    <a:pt x="1335184" y="132522"/>
                  </a:lnTo>
                  <a:lnTo>
                    <a:pt x="1346014" y="122162"/>
                  </a:lnTo>
                  <a:lnTo>
                    <a:pt x="1356613" y="102970"/>
                  </a:lnTo>
                  <a:lnTo>
                    <a:pt x="1340188" y="98787"/>
                  </a:lnTo>
                  <a:close/>
                </a:path>
                <a:path w="2542540" h="149859">
                  <a:moveTo>
                    <a:pt x="1335130" y="21166"/>
                  </a:moveTo>
                  <a:lnTo>
                    <a:pt x="1290250" y="21166"/>
                  </a:lnTo>
                  <a:lnTo>
                    <a:pt x="1306157" y="23518"/>
                  </a:lnTo>
                  <a:lnTo>
                    <a:pt x="1320262" y="30241"/>
                  </a:lnTo>
                  <a:lnTo>
                    <a:pt x="1331836" y="40837"/>
                  </a:lnTo>
                  <a:lnTo>
                    <a:pt x="1340150" y="54808"/>
                  </a:lnTo>
                  <a:lnTo>
                    <a:pt x="1356613" y="50820"/>
                  </a:lnTo>
                  <a:lnTo>
                    <a:pt x="1345999" y="31569"/>
                  </a:lnTo>
                  <a:lnTo>
                    <a:pt x="1335130" y="21166"/>
                  </a:lnTo>
                  <a:close/>
                </a:path>
                <a:path w="2542540" h="149859">
                  <a:moveTo>
                    <a:pt x="1406002" y="5624"/>
                  </a:moveTo>
                  <a:lnTo>
                    <a:pt x="1389028" y="5624"/>
                  </a:lnTo>
                  <a:lnTo>
                    <a:pt x="1389028" y="148269"/>
                  </a:lnTo>
                  <a:lnTo>
                    <a:pt x="1406002" y="148269"/>
                  </a:lnTo>
                  <a:lnTo>
                    <a:pt x="1406002" y="85484"/>
                  </a:lnTo>
                  <a:lnTo>
                    <a:pt x="1500383" y="85484"/>
                  </a:lnTo>
                  <a:lnTo>
                    <a:pt x="1500383" y="68715"/>
                  </a:lnTo>
                  <a:lnTo>
                    <a:pt x="1406002" y="68715"/>
                  </a:lnTo>
                  <a:lnTo>
                    <a:pt x="1406002" y="5624"/>
                  </a:lnTo>
                  <a:close/>
                </a:path>
                <a:path w="2542540" h="149859">
                  <a:moveTo>
                    <a:pt x="1500383" y="85484"/>
                  </a:moveTo>
                  <a:lnTo>
                    <a:pt x="1483409" y="85484"/>
                  </a:lnTo>
                  <a:lnTo>
                    <a:pt x="1483409" y="148269"/>
                  </a:lnTo>
                  <a:lnTo>
                    <a:pt x="1500383" y="148269"/>
                  </a:lnTo>
                  <a:lnTo>
                    <a:pt x="1500383" y="85484"/>
                  </a:lnTo>
                  <a:close/>
                </a:path>
                <a:path w="2542540" h="149859">
                  <a:moveTo>
                    <a:pt x="1500383" y="5624"/>
                  </a:moveTo>
                  <a:lnTo>
                    <a:pt x="1483409" y="5624"/>
                  </a:lnTo>
                  <a:lnTo>
                    <a:pt x="1483409" y="68715"/>
                  </a:lnTo>
                  <a:lnTo>
                    <a:pt x="1500383" y="68715"/>
                  </a:lnTo>
                  <a:lnTo>
                    <a:pt x="1500383" y="5624"/>
                  </a:lnTo>
                  <a:close/>
                </a:path>
                <a:path w="2542540" h="149859">
                  <a:moveTo>
                    <a:pt x="1642313" y="5624"/>
                  </a:moveTo>
                  <a:lnTo>
                    <a:pt x="1541183" y="5624"/>
                  </a:lnTo>
                  <a:lnTo>
                    <a:pt x="1541183" y="148269"/>
                  </a:lnTo>
                  <a:lnTo>
                    <a:pt x="1642313" y="148269"/>
                  </a:lnTo>
                  <a:lnTo>
                    <a:pt x="1642313" y="131499"/>
                  </a:lnTo>
                  <a:lnTo>
                    <a:pt x="1558157" y="131499"/>
                  </a:lnTo>
                  <a:lnTo>
                    <a:pt x="1558157" y="85280"/>
                  </a:lnTo>
                  <a:lnTo>
                    <a:pt x="1628815" y="85280"/>
                  </a:lnTo>
                  <a:lnTo>
                    <a:pt x="1628815" y="68510"/>
                  </a:lnTo>
                  <a:lnTo>
                    <a:pt x="1558157" y="68510"/>
                  </a:lnTo>
                  <a:lnTo>
                    <a:pt x="1558157" y="22496"/>
                  </a:lnTo>
                  <a:lnTo>
                    <a:pt x="1642313" y="22496"/>
                  </a:lnTo>
                  <a:lnTo>
                    <a:pt x="1642313" y="5624"/>
                  </a:lnTo>
                  <a:close/>
                </a:path>
                <a:path w="2542540" h="149859">
                  <a:moveTo>
                    <a:pt x="1827598" y="5624"/>
                  </a:moveTo>
                  <a:lnTo>
                    <a:pt x="1726469" y="5624"/>
                  </a:lnTo>
                  <a:lnTo>
                    <a:pt x="1726469" y="148269"/>
                  </a:lnTo>
                  <a:lnTo>
                    <a:pt x="1827598" y="148269"/>
                  </a:lnTo>
                  <a:lnTo>
                    <a:pt x="1827598" y="131499"/>
                  </a:lnTo>
                  <a:lnTo>
                    <a:pt x="1743443" y="131499"/>
                  </a:lnTo>
                  <a:lnTo>
                    <a:pt x="1743443" y="85280"/>
                  </a:lnTo>
                  <a:lnTo>
                    <a:pt x="1814101" y="85280"/>
                  </a:lnTo>
                  <a:lnTo>
                    <a:pt x="1814101" y="68510"/>
                  </a:lnTo>
                  <a:lnTo>
                    <a:pt x="1743443" y="68510"/>
                  </a:lnTo>
                  <a:lnTo>
                    <a:pt x="1743443" y="22496"/>
                  </a:lnTo>
                  <a:lnTo>
                    <a:pt x="1827598" y="22496"/>
                  </a:lnTo>
                  <a:lnTo>
                    <a:pt x="1827598" y="5624"/>
                  </a:lnTo>
                  <a:close/>
                </a:path>
                <a:path w="2542540" h="149859">
                  <a:moveTo>
                    <a:pt x="1863797" y="5624"/>
                  </a:moveTo>
                  <a:lnTo>
                    <a:pt x="1845289" y="5624"/>
                  </a:lnTo>
                  <a:lnTo>
                    <a:pt x="1910834" y="148269"/>
                  </a:lnTo>
                  <a:lnTo>
                    <a:pt x="1921264" y="148269"/>
                  </a:lnTo>
                  <a:lnTo>
                    <a:pt x="1934749" y="118922"/>
                  </a:lnTo>
                  <a:lnTo>
                    <a:pt x="1916049" y="118922"/>
                  </a:lnTo>
                  <a:lnTo>
                    <a:pt x="1863797" y="5624"/>
                  </a:lnTo>
                  <a:close/>
                </a:path>
                <a:path w="2542540" h="149859">
                  <a:moveTo>
                    <a:pt x="1986809" y="5624"/>
                  </a:moveTo>
                  <a:lnTo>
                    <a:pt x="1968301" y="5624"/>
                  </a:lnTo>
                  <a:lnTo>
                    <a:pt x="1916049" y="118922"/>
                  </a:lnTo>
                  <a:lnTo>
                    <a:pt x="1934749" y="118922"/>
                  </a:lnTo>
                  <a:lnTo>
                    <a:pt x="1986809" y="5624"/>
                  </a:lnTo>
                  <a:close/>
                </a:path>
                <a:path w="2542540" h="149859">
                  <a:moveTo>
                    <a:pt x="2068408" y="4090"/>
                  </a:moveTo>
                  <a:lnTo>
                    <a:pt x="2028663" y="16169"/>
                  </a:lnTo>
                  <a:lnTo>
                    <a:pt x="2002214" y="49427"/>
                  </a:lnTo>
                  <a:lnTo>
                    <a:pt x="1997044" y="76895"/>
                  </a:lnTo>
                  <a:lnTo>
                    <a:pt x="2002131" y="104261"/>
                  </a:lnTo>
                  <a:lnTo>
                    <a:pt x="2028505" y="137562"/>
                  </a:lnTo>
                  <a:lnTo>
                    <a:pt x="2068408" y="149598"/>
                  </a:lnTo>
                  <a:lnTo>
                    <a:pt x="2096369" y="143961"/>
                  </a:lnTo>
                  <a:lnTo>
                    <a:pt x="2113121" y="132522"/>
                  </a:lnTo>
                  <a:lnTo>
                    <a:pt x="2068408" y="132522"/>
                  </a:lnTo>
                  <a:lnTo>
                    <a:pt x="2047182" y="128273"/>
                  </a:lnTo>
                  <a:lnTo>
                    <a:pt x="2047030" y="128273"/>
                  </a:lnTo>
                  <a:lnTo>
                    <a:pt x="2029873" y="116557"/>
                  </a:lnTo>
                  <a:lnTo>
                    <a:pt x="2022522" y="105424"/>
                  </a:lnTo>
                  <a:lnTo>
                    <a:pt x="2018279" y="98917"/>
                  </a:lnTo>
                  <a:lnTo>
                    <a:pt x="2018195" y="98787"/>
                  </a:lnTo>
                  <a:lnTo>
                    <a:pt x="2014009" y="76895"/>
                  </a:lnTo>
                  <a:lnTo>
                    <a:pt x="2018178" y="55030"/>
                  </a:lnTo>
                  <a:lnTo>
                    <a:pt x="2021785" y="49427"/>
                  </a:lnTo>
                  <a:lnTo>
                    <a:pt x="2029655" y="37335"/>
                  </a:lnTo>
                  <a:lnTo>
                    <a:pt x="2046925" y="25488"/>
                  </a:lnTo>
                  <a:lnTo>
                    <a:pt x="2047725" y="25308"/>
                  </a:lnTo>
                  <a:lnTo>
                    <a:pt x="2068408" y="21166"/>
                  </a:lnTo>
                  <a:lnTo>
                    <a:pt x="2112808" y="21166"/>
                  </a:lnTo>
                  <a:lnTo>
                    <a:pt x="2096196" y="9771"/>
                  </a:lnTo>
                  <a:lnTo>
                    <a:pt x="2068408" y="4090"/>
                  </a:lnTo>
                  <a:close/>
                </a:path>
                <a:path w="2542540" h="149859">
                  <a:moveTo>
                    <a:pt x="2112808" y="21166"/>
                  </a:moveTo>
                  <a:lnTo>
                    <a:pt x="2068408" y="21166"/>
                  </a:lnTo>
                  <a:lnTo>
                    <a:pt x="2089673" y="25488"/>
                  </a:lnTo>
                  <a:lnTo>
                    <a:pt x="2106843" y="37335"/>
                  </a:lnTo>
                  <a:lnTo>
                    <a:pt x="2118320" y="55030"/>
                  </a:lnTo>
                  <a:lnTo>
                    <a:pt x="2122501" y="76895"/>
                  </a:lnTo>
                  <a:lnTo>
                    <a:pt x="2118387" y="98787"/>
                  </a:lnTo>
                  <a:lnTo>
                    <a:pt x="2118363" y="98917"/>
                  </a:lnTo>
                  <a:lnTo>
                    <a:pt x="2106958" y="116557"/>
                  </a:lnTo>
                  <a:lnTo>
                    <a:pt x="2089802" y="128273"/>
                  </a:lnTo>
                  <a:lnTo>
                    <a:pt x="2068408" y="132522"/>
                  </a:lnTo>
                  <a:lnTo>
                    <a:pt x="2113121" y="132522"/>
                  </a:lnTo>
                  <a:lnTo>
                    <a:pt x="2118999" y="128508"/>
                  </a:lnTo>
                  <a:lnTo>
                    <a:pt x="2134152" y="105424"/>
                  </a:lnTo>
                  <a:lnTo>
                    <a:pt x="2139680" y="76895"/>
                  </a:lnTo>
                  <a:lnTo>
                    <a:pt x="2134094" y="48436"/>
                  </a:lnTo>
                  <a:lnTo>
                    <a:pt x="2118965" y="25488"/>
                  </a:lnTo>
                  <a:lnTo>
                    <a:pt x="2118846" y="25308"/>
                  </a:lnTo>
                  <a:lnTo>
                    <a:pt x="2112808" y="21166"/>
                  </a:lnTo>
                  <a:close/>
                </a:path>
                <a:path w="2542540" h="149859">
                  <a:moveTo>
                    <a:pt x="2189683" y="5624"/>
                  </a:moveTo>
                  <a:lnTo>
                    <a:pt x="2172708" y="5624"/>
                  </a:lnTo>
                  <a:lnTo>
                    <a:pt x="2172708" y="148269"/>
                  </a:lnTo>
                  <a:lnTo>
                    <a:pt x="2273838" y="148269"/>
                  </a:lnTo>
                  <a:lnTo>
                    <a:pt x="2273838" y="131499"/>
                  </a:lnTo>
                  <a:lnTo>
                    <a:pt x="2189683" y="131499"/>
                  </a:lnTo>
                  <a:lnTo>
                    <a:pt x="2189683" y="5624"/>
                  </a:lnTo>
                  <a:close/>
                </a:path>
                <a:path w="2542540" h="149859">
                  <a:moveTo>
                    <a:pt x="2293062" y="5624"/>
                  </a:moveTo>
                  <a:lnTo>
                    <a:pt x="2274554" y="5624"/>
                  </a:lnTo>
                  <a:lnTo>
                    <a:pt x="2340099" y="148269"/>
                  </a:lnTo>
                  <a:lnTo>
                    <a:pt x="2350529" y="148269"/>
                  </a:lnTo>
                  <a:lnTo>
                    <a:pt x="2364014" y="118922"/>
                  </a:lnTo>
                  <a:lnTo>
                    <a:pt x="2345314" y="118922"/>
                  </a:lnTo>
                  <a:lnTo>
                    <a:pt x="2293062" y="5624"/>
                  </a:lnTo>
                  <a:close/>
                </a:path>
                <a:path w="2542540" h="149859">
                  <a:moveTo>
                    <a:pt x="2416074" y="5624"/>
                  </a:moveTo>
                  <a:lnTo>
                    <a:pt x="2397566" y="5624"/>
                  </a:lnTo>
                  <a:lnTo>
                    <a:pt x="2345314" y="118922"/>
                  </a:lnTo>
                  <a:lnTo>
                    <a:pt x="2364014" y="118922"/>
                  </a:lnTo>
                  <a:lnTo>
                    <a:pt x="2416074" y="5624"/>
                  </a:lnTo>
                  <a:close/>
                </a:path>
                <a:path w="2542540" h="149859">
                  <a:moveTo>
                    <a:pt x="2542359" y="5624"/>
                  </a:moveTo>
                  <a:lnTo>
                    <a:pt x="2441229" y="5624"/>
                  </a:lnTo>
                  <a:lnTo>
                    <a:pt x="2441229" y="148269"/>
                  </a:lnTo>
                  <a:lnTo>
                    <a:pt x="2542359" y="148269"/>
                  </a:lnTo>
                  <a:lnTo>
                    <a:pt x="2542359" y="131499"/>
                  </a:lnTo>
                  <a:lnTo>
                    <a:pt x="2458203" y="131499"/>
                  </a:lnTo>
                  <a:lnTo>
                    <a:pt x="2458203" y="85280"/>
                  </a:lnTo>
                  <a:lnTo>
                    <a:pt x="2528861" y="85280"/>
                  </a:lnTo>
                  <a:lnTo>
                    <a:pt x="2528861" y="68510"/>
                  </a:lnTo>
                  <a:lnTo>
                    <a:pt x="2458203" y="68510"/>
                  </a:lnTo>
                  <a:lnTo>
                    <a:pt x="2458203" y="22496"/>
                  </a:lnTo>
                  <a:lnTo>
                    <a:pt x="2542359" y="22496"/>
                  </a:lnTo>
                  <a:lnTo>
                    <a:pt x="2542359" y="5624"/>
                  </a:lnTo>
                  <a:close/>
                </a:path>
              </a:pathLst>
            </a:custGeom>
            <a:solidFill>
              <a:srgbClr val="000000"/>
            </a:solidFill>
          </p:spPr>
          <p:txBody>
            <a:bodyPr wrap="square" lIns="0" tIns="0" rIns="0" bIns="0" rtlCol="0"/>
            <a:lstStyle/>
            <a:p>
              <a:endParaRPr sz="641"/>
            </a:p>
          </p:txBody>
        </p:sp>
      </p:grpSp>
      <p:pic>
        <p:nvPicPr>
          <p:cNvPr id="27" name="object 27"/>
          <p:cNvPicPr/>
          <p:nvPr/>
        </p:nvPicPr>
        <p:blipFill>
          <a:blip r:embed="rId15" cstate="print"/>
          <a:stretch>
            <a:fillRect/>
          </a:stretch>
        </p:blipFill>
        <p:spPr>
          <a:xfrm>
            <a:off x="594334" y="4794548"/>
            <a:ext cx="1621675" cy="72232"/>
          </a:xfrm>
          <a:prstGeom prst="rect">
            <a:avLst/>
          </a:prstGeom>
        </p:spPr>
      </p:pic>
      <p:pic>
        <p:nvPicPr>
          <p:cNvPr id="28" name="object 28"/>
          <p:cNvPicPr/>
          <p:nvPr/>
        </p:nvPicPr>
        <p:blipFill>
          <a:blip r:embed="rId16" cstate="print"/>
          <a:stretch>
            <a:fillRect/>
          </a:stretch>
        </p:blipFill>
        <p:spPr>
          <a:xfrm>
            <a:off x="2754910" y="4794548"/>
            <a:ext cx="2101674" cy="80233"/>
          </a:xfrm>
          <a:prstGeom prst="rect">
            <a:avLst/>
          </a:prstGeom>
        </p:spPr>
      </p:pic>
      <p:sp>
        <p:nvSpPr>
          <p:cNvPr id="29" name="object 29"/>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170" y="81589"/>
                </a:lnTo>
                <a:lnTo>
                  <a:pt x="373259" y="88458"/>
                </a:lnTo>
                <a:lnTo>
                  <a:pt x="374954" y="98894"/>
                </a:lnTo>
                <a:lnTo>
                  <a:pt x="383437" y="113944"/>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8"/>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30" name="object 30"/>
          <p:cNvPicPr/>
          <p:nvPr/>
        </p:nvPicPr>
        <p:blipFill>
          <a:blip r:embed="rId17" cstate="print"/>
          <a:stretch>
            <a:fillRect/>
          </a:stretch>
        </p:blipFill>
        <p:spPr>
          <a:xfrm>
            <a:off x="8620146" y="4828683"/>
            <a:ext cx="76937" cy="58213"/>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21" y="1486428"/>
            <a:ext cx="9143358" cy="3656766"/>
            <a:chOff x="0" y="3268307"/>
            <a:chExt cx="20104100" cy="8040370"/>
          </a:xfrm>
        </p:grpSpPr>
        <p:pic>
          <p:nvPicPr>
            <p:cNvPr id="3" name="object 3"/>
            <p:cNvPicPr/>
            <p:nvPr/>
          </p:nvPicPr>
          <p:blipFill>
            <a:blip r:embed="rId2" cstate="print"/>
            <a:stretch>
              <a:fillRect/>
            </a:stretch>
          </p:blipFill>
          <p:spPr>
            <a:xfrm>
              <a:off x="0" y="4931787"/>
              <a:ext cx="20104100" cy="6376769"/>
            </a:xfrm>
            <a:prstGeom prst="rect">
              <a:avLst/>
            </a:prstGeom>
          </p:spPr>
        </p:pic>
        <p:pic>
          <p:nvPicPr>
            <p:cNvPr id="4" name="object 4"/>
            <p:cNvPicPr/>
            <p:nvPr/>
          </p:nvPicPr>
          <p:blipFill>
            <a:blip r:embed="rId3" cstate="print"/>
            <a:stretch>
              <a:fillRect/>
            </a:stretch>
          </p:blipFill>
          <p:spPr>
            <a:xfrm>
              <a:off x="1183475" y="3268307"/>
              <a:ext cx="6912162" cy="3162350"/>
            </a:xfrm>
            <a:prstGeom prst="rect">
              <a:avLst/>
            </a:prstGeom>
          </p:spPr>
        </p:pic>
      </p:grpSp>
      <p:pic>
        <p:nvPicPr>
          <p:cNvPr id="5" name="object 5"/>
          <p:cNvPicPr/>
          <p:nvPr/>
        </p:nvPicPr>
        <p:blipFill>
          <a:blip r:embed="rId4" cstate="print"/>
          <a:stretch>
            <a:fillRect/>
          </a:stretch>
        </p:blipFill>
        <p:spPr>
          <a:xfrm>
            <a:off x="513682" y="613557"/>
            <a:ext cx="3158131" cy="681942"/>
          </a:xfrm>
          <a:prstGeom prst="rect">
            <a:avLst/>
          </a:prstGeom>
        </p:spPr>
      </p:pic>
      <p:sp>
        <p:nvSpPr>
          <p:cNvPr id="6" name="object 6"/>
          <p:cNvSpPr/>
          <p:nvPr/>
        </p:nvSpPr>
        <p:spPr>
          <a:xfrm>
            <a:off x="547700" y="429506"/>
            <a:ext cx="665103" cy="66424"/>
          </a:xfrm>
          <a:custGeom>
            <a:avLst/>
            <a:gdLst/>
            <a:ahLst/>
            <a:cxnLst/>
            <a:rect l="l" t="t" r="r" b="b"/>
            <a:pathLst>
              <a:path w="1462405"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462405"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462405" h="146050">
                <a:moveTo>
                  <a:pt x="202055" y="0"/>
                </a:moveTo>
                <a:lnTo>
                  <a:pt x="162252" y="12121"/>
                </a:lnTo>
                <a:lnTo>
                  <a:pt x="135700" y="45413"/>
                </a:lnTo>
                <a:lnTo>
                  <a:pt x="130534" y="73009"/>
                </a:lnTo>
                <a:lnTo>
                  <a:pt x="135588" y="100401"/>
                </a:lnTo>
                <a:lnTo>
                  <a:pt x="162094" y="133795"/>
                </a:lnTo>
                <a:lnTo>
                  <a:pt x="202055" y="145917"/>
                </a:lnTo>
                <a:lnTo>
                  <a:pt x="229972" y="140248"/>
                </a:lnTo>
                <a:lnTo>
                  <a:pt x="252607" y="124725"/>
                </a:lnTo>
                <a:lnTo>
                  <a:pt x="255070" y="120967"/>
                </a:lnTo>
                <a:lnTo>
                  <a:pt x="202055" y="120967"/>
                </a:lnTo>
                <a:lnTo>
                  <a:pt x="183519" y="117298"/>
                </a:lnTo>
                <a:lnTo>
                  <a:pt x="168585" y="107188"/>
                </a:lnTo>
                <a:lnTo>
                  <a:pt x="164893" y="101570"/>
                </a:lnTo>
                <a:lnTo>
                  <a:pt x="158642" y="91978"/>
                </a:lnTo>
                <a:lnTo>
                  <a:pt x="155018" y="73009"/>
                </a:lnTo>
                <a:lnTo>
                  <a:pt x="158598" y="54095"/>
                </a:lnTo>
                <a:lnTo>
                  <a:pt x="164191" y="45413"/>
                </a:lnTo>
                <a:lnTo>
                  <a:pt x="168478" y="38805"/>
                </a:lnTo>
                <a:lnTo>
                  <a:pt x="183404" y="28577"/>
                </a:lnTo>
                <a:lnTo>
                  <a:pt x="202055" y="24847"/>
                </a:lnTo>
                <a:lnTo>
                  <a:pt x="254846" y="24847"/>
                </a:lnTo>
                <a:lnTo>
                  <a:pt x="252564" y="21371"/>
                </a:lnTo>
                <a:lnTo>
                  <a:pt x="229886" y="5713"/>
                </a:lnTo>
                <a:lnTo>
                  <a:pt x="202055" y="0"/>
                </a:lnTo>
                <a:close/>
              </a:path>
              <a:path w="1462405" h="146050">
                <a:moveTo>
                  <a:pt x="254846" y="24847"/>
                </a:moveTo>
                <a:lnTo>
                  <a:pt x="202055" y="24847"/>
                </a:lnTo>
                <a:lnTo>
                  <a:pt x="220459" y="28577"/>
                </a:lnTo>
                <a:lnTo>
                  <a:pt x="235326" y="38805"/>
                </a:lnTo>
                <a:lnTo>
                  <a:pt x="245265" y="54095"/>
                </a:lnTo>
                <a:lnTo>
                  <a:pt x="248888" y="73009"/>
                </a:lnTo>
                <a:lnTo>
                  <a:pt x="245309" y="91978"/>
                </a:lnTo>
                <a:lnTo>
                  <a:pt x="235441" y="107188"/>
                </a:lnTo>
                <a:lnTo>
                  <a:pt x="220589" y="117298"/>
                </a:lnTo>
                <a:lnTo>
                  <a:pt x="202055" y="120967"/>
                </a:lnTo>
                <a:lnTo>
                  <a:pt x="255070" y="120967"/>
                </a:lnTo>
                <a:lnTo>
                  <a:pt x="267784" y="101570"/>
                </a:lnTo>
                <a:lnTo>
                  <a:pt x="273326" y="73009"/>
                </a:lnTo>
                <a:lnTo>
                  <a:pt x="267755" y="44519"/>
                </a:lnTo>
                <a:lnTo>
                  <a:pt x="254846" y="24847"/>
                </a:lnTo>
                <a:close/>
              </a:path>
              <a:path w="1462405" h="146050">
                <a:moveTo>
                  <a:pt x="367094" y="1431"/>
                </a:moveTo>
                <a:lnTo>
                  <a:pt x="306355" y="1431"/>
                </a:lnTo>
                <a:lnTo>
                  <a:pt x="306355" y="144588"/>
                </a:lnTo>
                <a:lnTo>
                  <a:pt x="330589" y="144588"/>
                </a:lnTo>
                <a:lnTo>
                  <a:pt x="330589" y="92642"/>
                </a:lnTo>
                <a:lnTo>
                  <a:pt x="387366" y="92642"/>
                </a:lnTo>
                <a:lnTo>
                  <a:pt x="385295" y="89472"/>
                </a:lnTo>
                <a:lnTo>
                  <a:pt x="396513" y="82899"/>
                </a:lnTo>
                <a:lnTo>
                  <a:pt x="404941" y="73316"/>
                </a:lnTo>
                <a:lnTo>
                  <a:pt x="407313" y="67897"/>
                </a:lnTo>
                <a:lnTo>
                  <a:pt x="330589" y="67897"/>
                </a:lnTo>
                <a:lnTo>
                  <a:pt x="330589" y="26177"/>
                </a:lnTo>
                <a:lnTo>
                  <a:pt x="407355" y="26177"/>
                </a:lnTo>
                <a:lnTo>
                  <a:pt x="399637" y="14072"/>
                </a:lnTo>
                <a:lnTo>
                  <a:pt x="385426" y="4746"/>
                </a:lnTo>
                <a:lnTo>
                  <a:pt x="367094" y="1431"/>
                </a:lnTo>
                <a:close/>
              </a:path>
              <a:path w="1462405" h="146050">
                <a:moveTo>
                  <a:pt x="387366" y="92642"/>
                </a:moveTo>
                <a:lnTo>
                  <a:pt x="357891" y="92642"/>
                </a:lnTo>
                <a:lnTo>
                  <a:pt x="392249" y="144588"/>
                </a:lnTo>
                <a:lnTo>
                  <a:pt x="421289" y="144588"/>
                </a:lnTo>
                <a:lnTo>
                  <a:pt x="387366" y="92642"/>
                </a:lnTo>
                <a:close/>
              </a:path>
              <a:path w="1462405" h="146050">
                <a:moveTo>
                  <a:pt x="407355" y="26177"/>
                </a:moveTo>
                <a:lnTo>
                  <a:pt x="367094" y="26177"/>
                </a:lnTo>
                <a:lnTo>
                  <a:pt x="375945" y="27551"/>
                </a:lnTo>
                <a:lnTo>
                  <a:pt x="382458" y="31571"/>
                </a:lnTo>
                <a:lnTo>
                  <a:pt x="386478" y="38083"/>
                </a:lnTo>
                <a:lnTo>
                  <a:pt x="387836" y="47037"/>
                </a:lnTo>
                <a:lnTo>
                  <a:pt x="386478" y="55861"/>
                </a:lnTo>
                <a:lnTo>
                  <a:pt x="382458" y="62439"/>
                </a:lnTo>
                <a:lnTo>
                  <a:pt x="375945" y="66505"/>
                </a:lnTo>
                <a:lnTo>
                  <a:pt x="367094" y="67897"/>
                </a:lnTo>
                <a:lnTo>
                  <a:pt x="407313" y="67897"/>
                </a:lnTo>
                <a:lnTo>
                  <a:pt x="410244" y="61202"/>
                </a:lnTo>
                <a:lnTo>
                  <a:pt x="412086" y="47037"/>
                </a:lnTo>
                <a:lnTo>
                  <a:pt x="408824" y="28479"/>
                </a:lnTo>
                <a:lnTo>
                  <a:pt x="407355" y="26177"/>
                </a:lnTo>
                <a:close/>
              </a:path>
              <a:path w="1462405" h="146050">
                <a:moveTo>
                  <a:pt x="495730" y="1431"/>
                </a:moveTo>
                <a:lnTo>
                  <a:pt x="448693" y="1431"/>
                </a:lnTo>
                <a:lnTo>
                  <a:pt x="448693" y="144588"/>
                </a:lnTo>
                <a:lnTo>
                  <a:pt x="495730" y="144588"/>
                </a:lnTo>
                <a:lnTo>
                  <a:pt x="524755" y="139141"/>
                </a:lnTo>
                <a:lnTo>
                  <a:pt x="547932" y="124098"/>
                </a:lnTo>
                <a:lnTo>
                  <a:pt x="550673" y="120047"/>
                </a:lnTo>
                <a:lnTo>
                  <a:pt x="472928" y="120047"/>
                </a:lnTo>
                <a:lnTo>
                  <a:pt x="472928" y="26177"/>
                </a:lnTo>
                <a:lnTo>
                  <a:pt x="550690" y="26177"/>
                </a:lnTo>
                <a:lnTo>
                  <a:pt x="547855" y="21997"/>
                </a:lnTo>
                <a:lnTo>
                  <a:pt x="524669" y="6906"/>
                </a:lnTo>
                <a:lnTo>
                  <a:pt x="495730" y="1431"/>
                </a:lnTo>
                <a:close/>
              </a:path>
              <a:path w="1462405" h="146050">
                <a:moveTo>
                  <a:pt x="550690" y="26177"/>
                </a:moveTo>
                <a:lnTo>
                  <a:pt x="495730" y="26177"/>
                </a:lnTo>
                <a:lnTo>
                  <a:pt x="515124" y="29684"/>
                </a:lnTo>
                <a:lnTo>
                  <a:pt x="530472" y="39431"/>
                </a:lnTo>
                <a:lnTo>
                  <a:pt x="540566" y="54260"/>
                </a:lnTo>
                <a:lnTo>
                  <a:pt x="544199" y="73009"/>
                </a:lnTo>
                <a:lnTo>
                  <a:pt x="540580" y="91877"/>
                </a:lnTo>
                <a:lnTo>
                  <a:pt x="530510" y="106766"/>
                </a:lnTo>
                <a:lnTo>
                  <a:pt x="515167" y="116536"/>
                </a:lnTo>
                <a:lnTo>
                  <a:pt x="495730" y="120047"/>
                </a:lnTo>
                <a:lnTo>
                  <a:pt x="550673" y="120047"/>
                </a:lnTo>
                <a:lnTo>
                  <a:pt x="563286" y="101406"/>
                </a:lnTo>
                <a:lnTo>
                  <a:pt x="568843" y="73009"/>
                </a:lnTo>
                <a:lnTo>
                  <a:pt x="563257" y="44699"/>
                </a:lnTo>
                <a:lnTo>
                  <a:pt x="550690" y="26177"/>
                </a:lnTo>
                <a:close/>
              </a:path>
              <a:path w="1462405" h="146050">
                <a:moveTo>
                  <a:pt x="705455" y="1431"/>
                </a:moveTo>
                <a:lnTo>
                  <a:pt x="601871" y="1431"/>
                </a:lnTo>
                <a:lnTo>
                  <a:pt x="601871" y="144588"/>
                </a:lnTo>
                <a:lnTo>
                  <a:pt x="705455" y="144588"/>
                </a:lnTo>
                <a:lnTo>
                  <a:pt x="705455" y="120047"/>
                </a:lnTo>
                <a:lnTo>
                  <a:pt x="626105" y="120047"/>
                </a:lnTo>
                <a:lnTo>
                  <a:pt x="626105" y="85178"/>
                </a:lnTo>
                <a:lnTo>
                  <a:pt x="692878" y="85178"/>
                </a:lnTo>
                <a:lnTo>
                  <a:pt x="692878" y="60739"/>
                </a:lnTo>
                <a:lnTo>
                  <a:pt x="626105" y="60739"/>
                </a:lnTo>
                <a:lnTo>
                  <a:pt x="626105" y="26177"/>
                </a:lnTo>
                <a:lnTo>
                  <a:pt x="705455" y="26177"/>
                </a:lnTo>
                <a:lnTo>
                  <a:pt x="705455" y="1431"/>
                </a:lnTo>
                <a:close/>
              </a:path>
              <a:path w="1462405" h="146050">
                <a:moveTo>
                  <a:pt x="758423" y="1431"/>
                </a:moveTo>
                <a:lnTo>
                  <a:pt x="738892" y="1431"/>
                </a:lnTo>
                <a:lnTo>
                  <a:pt x="738892" y="144588"/>
                </a:lnTo>
                <a:lnTo>
                  <a:pt x="763127" y="144588"/>
                </a:lnTo>
                <a:lnTo>
                  <a:pt x="763127" y="50718"/>
                </a:lnTo>
                <a:lnTo>
                  <a:pt x="792993" y="50718"/>
                </a:lnTo>
                <a:lnTo>
                  <a:pt x="758423" y="1431"/>
                </a:lnTo>
                <a:close/>
              </a:path>
              <a:path w="1462405" h="146050">
                <a:moveTo>
                  <a:pt x="792993" y="50718"/>
                </a:moveTo>
                <a:lnTo>
                  <a:pt x="763127" y="50718"/>
                </a:lnTo>
                <a:lnTo>
                  <a:pt x="829081" y="144588"/>
                </a:lnTo>
                <a:lnTo>
                  <a:pt x="848714" y="144588"/>
                </a:lnTo>
                <a:lnTo>
                  <a:pt x="848714" y="95608"/>
                </a:lnTo>
                <a:lnTo>
                  <a:pt x="824479" y="95608"/>
                </a:lnTo>
                <a:lnTo>
                  <a:pt x="792993" y="50718"/>
                </a:lnTo>
                <a:close/>
              </a:path>
              <a:path w="1462405" h="146050">
                <a:moveTo>
                  <a:pt x="848714" y="1431"/>
                </a:moveTo>
                <a:lnTo>
                  <a:pt x="824479" y="1431"/>
                </a:lnTo>
                <a:lnTo>
                  <a:pt x="824479" y="95608"/>
                </a:lnTo>
                <a:lnTo>
                  <a:pt x="848714" y="95608"/>
                </a:lnTo>
                <a:lnTo>
                  <a:pt x="848714" y="1431"/>
                </a:lnTo>
                <a:close/>
              </a:path>
              <a:path w="1462405" h="146050">
                <a:moveTo>
                  <a:pt x="953218" y="0"/>
                </a:moveTo>
                <a:lnTo>
                  <a:pt x="913416" y="12121"/>
                </a:lnTo>
                <a:lnTo>
                  <a:pt x="886863" y="45413"/>
                </a:lnTo>
                <a:lnTo>
                  <a:pt x="881697" y="73009"/>
                </a:lnTo>
                <a:lnTo>
                  <a:pt x="886751" y="100401"/>
                </a:lnTo>
                <a:lnTo>
                  <a:pt x="913257" y="133795"/>
                </a:lnTo>
                <a:lnTo>
                  <a:pt x="953218" y="145917"/>
                </a:lnTo>
                <a:lnTo>
                  <a:pt x="981135" y="140248"/>
                </a:lnTo>
                <a:lnTo>
                  <a:pt x="1003770" y="124725"/>
                </a:lnTo>
                <a:lnTo>
                  <a:pt x="1006234" y="120967"/>
                </a:lnTo>
                <a:lnTo>
                  <a:pt x="953218" y="120967"/>
                </a:lnTo>
                <a:lnTo>
                  <a:pt x="934682" y="117298"/>
                </a:lnTo>
                <a:lnTo>
                  <a:pt x="919748" y="107188"/>
                </a:lnTo>
                <a:lnTo>
                  <a:pt x="916056" y="101570"/>
                </a:lnTo>
                <a:lnTo>
                  <a:pt x="909806" y="91978"/>
                </a:lnTo>
                <a:lnTo>
                  <a:pt x="906181" y="73009"/>
                </a:lnTo>
                <a:lnTo>
                  <a:pt x="909761" y="54095"/>
                </a:lnTo>
                <a:lnTo>
                  <a:pt x="915354" y="45413"/>
                </a:lnTo>
                <a:lnTo>
                  <a:pt x="919642" y="38805"/>
                </a:lnTo>
                <a:lnTo>
                  <a:pt x="934567" y="28577"/>
                </a:lnTo>
                <a:lnTo>
                  <a:pt x="953218" y="24847"/>
                </a:lnTo>
                <a:lnTo>
                  <a:pt x="1006009" y="24847"/>
                </a:lnTo>
                <a:lnTo>
                  <a:pt x="1003727" y="21371"/>
                </a:lnTo>
                <a:lnTo>
                  <a:pt x="981049" y="5713"/>
                </a:lnTo>
                <a:lnTo>
                  <a:pt x="953218" y="0"/>
                </a:lnTo>
                <a:close/>
              </a:path>
              <a:path w="1462405" h="146050">
                <a:moveTo>
                  <a:pt x="1006009" y="24847"/>
                </a:moveTo>
                <a:lnTo>
                  <a:pt x="953218" y="24847"/>
                </a:lnTo>
                <a:lnTo>
                  <a:pt x="971622" y="28577"/>
                </a:lnTo>
                <a:lnTo>
                  <a:pt x="986489" y="38805"/>
                </a:lnTo>
                <a:lnTo>
                  <a:pt x="996429" y="54095"/>
                </a:lnTo>
                <a:lnTo>
                  <a:pt x="1000051" y="73009"/>
                </a:lnTo>
                <a:lnTo>
                  <a:pt x="996472" y="91978"/>
                </a:lnTo>
                <a:lnTo>
                  <a:pt x="986604" y="107188"/>
                </a:lnTo>
                <a:lnTo>
                  <a:pt x="971752" y="117298"/>
                </a:lnTo>
                <a:lnTo>
                  <a:pt x="953218" y="120967"/>
                </a:lnTo>
                <a:lnTo>
                  <a:pt x="1006234" y="120967"/>
                </a:lnTo>
                <a:lnTo>
                  <a:pt x="1018947" y="101570"/>
                </a:lnTo>
                <a:lnTo>
                  <a:pt x="1024490" y="73009"/>
                </a:lnTo>
                <a:lnTo>
                  <a:pt x="1018918" y="44519"/>
                </a:lnTo>
                <a:lnTo>
                  <a:pt x="1006009" y="24847"/>
                </a:lnTo>
                <a:close/>
              </a:path>
              <a:path w="1462405" h="146050">
                <a:moveTo>
                  <a:pt x="1077049" y="1431"/>
                </a:moveTo>
                <a:lnTo>
                  <a:pt x="1057518" y="1431"/>
                </a:lnTo>
                <a:lnTo>
                  <a:pt x="1057518" y="144588"/>
                </a:lnTo>
                <a:lnTo>
                  <a:pt x="1081752" y="144588"/>
                </a:lnTo>
                <a:lnTo>
                  <a:pt x="1081752" y="50718"/>
                </a:lnTo>
                <a:lnTo>
                  <a:pt x="1111619" y="50718"/>
                </a:lnTo>
                <a:lnTo>
                  <a:pt x="1077049" y="1431"/>
                </a:lnTo>
                <a:close/>
              </a:path>
              <a:path w="1462405" h="146050">
                <a:moveTo>
                  <a:pt x="1111619" y="50718"/>
                </a:moveTo>
                <a:lnTo>
                  <a:pt x="1081752" y="50718"/>
                </a:lnTo>
                <a:lnTo>
                  <a:pt x="1147707" y="144588"/>
                </a:lnTo>
                <a:lnTo>
                  <a:pt x="1167340" y="144588"/>
                </a:lnTo>
                <a:lnTo>
                  <a:pt x="1167340" y="95608"/>
                </a:lnTo>
                <a:lnTo>
                  <a:pt x="1143105" y="95608"/>
                </a:lnTo>
                <a:lnTo>
                  <a:pt x="1111619" y="50718"/>
                </a:lnTo>
                <a:close/>
              </a:path>
              <a:path w="1462405" h="146050">
                <a:moveTo>
                  <a:pt x="1167340" y="1431"/>
                </a:moveTo>
                <a:lnTo>
                  <a:pt x="1143105" y="1431"/>
                </a:lnTo>
                <a:lnTo>
                  <a:pt x="1143105" y="95608"/>
                </a:lnTo>
                <a:lnTo>
                  <a:pt x="1167340" y="95608"/>
                </a:lnTo>
                <a:lnTo>
                  <a:pt x="1167340" y="1431"/>
                </a:lnTo>
                <a:close/>
              </a:path>
              <a:path w="1462405" h="146050">
                <a:moveTo>
                  <a:pt x="1311621" y="1431"/>
                </a:moveTo>
                <a:lnTo>
                  <a:pt x="1208037" y="1431"/>
                </a:lnTo>
                <a:lnTo>
                  <a:pt x="1208037" y="144588"/>
                </a:lnTo>
                <a:lnTo>
                  <a:pt x="1311621" y="144588"/>
                </a:lnTo>
                <a:lnTo>
                  <a:pt x="1311621" y="120047"/>
                </a:lnTo>
                <a:lnTo>
                  <a:pt x="1232271" y="120047"/>
                </a:lnTo>
                <a:lnTo>
                  <a:pt x="1232271" y="85178"/>
                </a:lnTo>
                <a:lnTo>
                  <a:pt x="1299044" y="85178"/>
                </a:lnTo>
                <a:lnTo>
                  <a:pt x="1299044" y="60739"/>
                </a:lnTo>
                <a:lnTo>
                  <a:pt x="1232271" y="60739"/>
                </a:lnTo>
                <a:lnTo>
                  <a:pt x="1232271" y="26177"/>
                </a:lnTo>
                <a:lnTo>
                  <a:pt x="1311621" y="26177"/>
                </a:lnTo>
                <a:lnTo>
                  <a:pt x="1311621" y="1431"/>
                </a:lnTo>
                <a:close/>
              </a:path>
              <a:path w="1462405" h="146050">
                <a:moveTo>
                  <a:pt x="1462140" y="1431"/>
                </a:moveTo>
                <a:lnTo>
                  <a:pt x="1435861" y="1431"/>
                </a:lnTo>
                <a:lnTo>
                  <a:pt x="1376962" y="144588"/>
                </a:lnTo>
                <a:lnTo>
                  <a:pt x="1403241" y="144588"/>
                </a:lnTo>
                <a:lnTo>
                  <a:pt x="1462140" y="1431"/>
                </a:lnTo>
                <a:close/>
              </a:path>
            </a:pathLst>
          </a:custGeom>
          <a:solidFill>
            <a:srgbClr val="73C9E4"/>
          </a:solidFill>
        </p:spPr>
        <p:txBody>
          <a:bodyPr wrap="square" lIns="0" tIns="0" rIns="0" bIns="0" rtlCol="0"/>
          <a:lstStyle/>
          <a:p>
            <a:endParaRPr sz="641"/>
          </a:p>
        </p:txBody>
      </p:sp>
      <p:sp>
        <p:nvSpPr>
          <p:cNvPr id="7" name="object 7"/>
          <p:cNvSpPr/>
          <p:nvPr/>
        </p:nvSpPr>
        <p:spPr>
          <a:xfrm>
            <a:off x="1270117" y="427692"/>
            <a:ext cx="1156349" cy="68156"/>
          </a:xfrm>
          <a:custGeom>
            <a:avLst/>
            <a:gdLst/>
            <a:ahLst/>
            <a:cxnLst/>
            <a:rect l="l" t="t" r="r" b="b"/>
            <a:pathLst>
              <a:path w="2542540" h="149859">
                <a:moveTo>
                  <a:pt x="16974" y="5624"/>
                </a:moveTo>
                <a:lnTo>
                  <a:pt x="0" y="5624"/>
                </a:lnTo>
                <a:lnTo>
                  <a:pt x="0" y="89063"/>
                </a:lnTo>
                <a:lnTo>
                  <a:pt x="11043" y="127529"/>
                </a:lnTo>
                <a:lnTo>
                  <a:pt x="37691" y="146326"/>
                </a:lnTo>
                <a:lnTo>
                  <a:pt x="43560" y="148576"/>
                </a:lnTo>
                <a:lnTo>
                  <a:pt x="50718" y="149700"/>
                </a:lnTo>
                <a:lnTo>
                  <a:pt x="65954" y="149700"/>
                </a:lnTo>
                <a:lnTo>
                  <a:pt x="101365" y="132726"/>
                </a:lnTo>
                <a:lnTo>
                  <a:pt x="58694" y="132726"/>
                </a:lnTo>
                <a:lnTo>
                  <a:pt x="51089" y="132077"/>
                </a:lnTo>
                <a:lnTo>
                  <a:pt x="20458" y="108735"/>
                </a:lnTo>
                <a:lnTo>
                  <a:pt x="16974" y="89063"/>
                </a:lnTo>
                <a:lnTo>
                  <a:pt x="16974" y="5624"/>
                </a:lnTo>
                <a:close/>
              </a:path>
              <a:path w="2542540" h="149859">
                <a:moveTo>
                  <a:pt x="117286" y="5624"/>
                </a:moveTo>
                <a:lnTo>
                  <a:pt x="100414" y="5624"/>
                </a:lnTo>
                <a:lnTo>
                  <a:pt x="100414" y="89063"/>
                </a:lnTo>
                <a:lnTo>
                  <a:pt x="99532" y="99479"/>
                </a:lnTo>
                <a:lnTo>
                  <a:pt x="73802" y="130144"/>
                </a:lnTo>
                <a:lnTo>
                  <a:pt x="58694" y="132726"/>
                </a:lnTo>
                <a:lnTo>
                  <a:pt x="101365" y="132726"/>
                </a:lnTo>
                <a:lnTo>
                  <a:pt x="116993" y="96566"/>
                </a:lnTo>
                <a:lnTo>
                  <a:pt x="117286" y="89063"/>
                </a:lnTo>
                <a:lnTo>
                  <a:pt x="117286" y="5624"/>
                </a:lnTo>
                <a:close/>
              </a:path>
              <a:path w="2542540" h="149859">
                <a:moveTo>
                  <a:pt x="172094" y="5624"/>
                </a:moveTo>
                <a:lnTo>
                  <a:pt x="158085" y="5624"/>
                </a:lnTo>
                <a:lnTo>
                  <a:pt x="158085" y="148269"/>
                </a:lnTo>
                <a:lnTo>
                  <a:pt x="175060" y="148269"/>
                </a:lnTo>
                <a:lnTo>
                  <a:pt x="175060" y="39265"/>
                </a:lnTo>
                <a:lnTo>
                  <a:pt x="195684" y="39265"/>
                </a:lnTo>
                <a:lnTo>
                  <a:pt x="172094" y="5624"/>
                </a:lnTo>
                <a:close/>
              </a:path>
              <a:path w="2542540" h="149859">
                <a:moveTo>
                  <a:pt x="195684" y="39265"/>
                </a:moveTo>
                <a:lnTo>
                  <a:pt x="175060" y="39265"/>
                </a:lnTo>
                <a:lnTo>
                  <a:pt x="251648" y="148269"/>
                </a:lnTo>
                <a:lnTo>
                  <a:pt x="265862" y="148269"/>
                </a:lnTo>
                <a:lnTo>
                  <a:pt x="265862" y="115138"/>
                </a:lnTo>
                <a:lnTo>
                  <a:pt x="248888" y="115138"/>
                </a:lnTo>
                <a:lnTo>
                  <a:pt x="195684" y="39265"/>
                </a:lnTo>
                <a:close/>
              </a:path>
              <a:path w="2542540" h="149859">
                <a:moveTo>
                  <a:pt x="265862" y="5624"/>
                </a:moveTo>
                <a:lnTo>
                  <a:pt x="248888" y="5624"/>
                </a:lnTo>
                <a:lnTo>
                  <a:pt x="248888" y="115138"/>
                </a:lnTo>
                <a:lnTo>
                  <a:pt x="265862" y="115138"/>
                </a:lnTo>
                <a:lnTo>
                  <a:pt x="265862" y="5624"/>
                </a:lnTo>
                <a:close/>
              </a:path>
              <a:path w="2542540" h="149859">
                <a:moveTo>
                  <a:pt x="366787" y="5624"/>
                </a:moveTo>
                <a:lnTo>
                  <a:pt x="356357" y="5624"/>
                </a:lnTo>
                <a:lnTo>
                  <a:pt x="290812" y="148269"/>
                </a:lnTo>
                <a:lnTo>
                  <a:pt x="309320" y="148269"/>
                </a:lnTo>
                <a:lnTo>
                  <a:pt x="328748" y="106447"/>
                </a:lnTo>
                <a:lnTo>
                  <a:pt x="413115" y="106447"/>
                </a:lnTo>
                <a:lnTo>
                  <a:pt x="405363" y="89575"/>
                </a:lnTo>
                <a:lnTo>
                  <a:pt x="336418" y="89575"/>
                </a:lnTo>
                <a:lnTo>
                  <a:pt x="361572" y="34868"/>
                </a:lnTo>
                <a:lnTo>
                  <a:pt x="380225" y="34868"/>
                </a:lnTo>
                <a:lnTo>
                  <a:pt x="366787" y="5624"/>
                </a:lnTo>
                <a:close/>
              </a:path>
              <a:path w="2542540" h="149859">
                <a:moveTo>
                  <a:pt x="413115" y="106447"/>
                </a:moveTo>
                <a:lnTo>
                  <a:pt x="394396" y="106447"/>
                </a:lnTo>
                <a:lnTo>
                  <a:pt x="413824" y="148269"/>
                </a:lnTo>
                <a:lnTo>
                  <a:pt x="432333" y="148269"/>
                </a:lnTo>
                <a:lnTo>
                  <a:pt x="413115" y="106447"/>
                </a:lnTo>
                <a:close/>
              </a:path>
              <a:path w="2542540" h="149859">
                <a:moveTo>
                  <a:pt x="380225" y="34868"/>
                </a:moveTo>
                <a:lnTo>
                  <a:pt x="361572" y="34868"/>
                </a:lnTo>
                <a:lnTo>
                  <a:pt x="386727" y="89575"/>
                </a:lnTo>
                <a:lnTo>
                  <a:pt x="405363" y="89575"/>
                </a:lnTo>
                <a:lnTo>
                  <a:pt x="380225" y="34868"/>
                </a:lnTo>
                <a:close/>
              </a:path>
              <a:path w="2542540" h="149859">
                <a:moveTo>
                  <a:pt x="571808" y="4090"/>
                </a:moveTo>
                <a:lnTo>
                  <a:pt x="532063" y="16169"/>
                </a:lnTo>
                <a:lnTo>
                  <a:pt x="505614" y="49427"/>
                </a:lnTo>
                <a:lnTo>
                  <a:pt x="500444" y="76895"/>
                </a:lnTo>
                <a:lnTo>
                  <a:pt x="505531" y="104261"/>
                </a:lnTo>
                <a:lnTo>
                  <a:pt x="531905" y="137562"/>
                </a:lnTo>
                <a:lnTo>
                  <a:pt x="571808" y="149598"/>
                </a:lnTo>
                <a:lnTo>
                  <a:pt x="593221" y="146281"/>
                </a:lnTo>
                <a:lnTo>
                  <a:pt x="612199" y="136867"/>
                </a:lnTo>
                <a:lnTo>
                  <a:pt x="616742" y="132522"/>
                </a:lnTo>
                <a:lnTo>
                  <a:pt x="571808" y="132522"/>
                </a:lnTo>
                <a:lnTo>
                  <a:pt x="550366" y="128230"/>
                </a:lnTo>
                <a:lnTo>
                  <a:pt x="533105" y="116442"/>
                </a:lnTo>
                <a:lnTo>
                  <a:pt x="521595" y="98787"/>
                </a:lnTo>
                <a:lnTo>
                  <a:pt x="517408" y="76895"/>
                </a:lnTo>
                <a:lnTo>
                  <a:pt x="521595" y="54944"/>
                </a:lnTo>
                <a:lnTo>
                  <a:pt x="533105" y="37259"/>
                </a:lnTo>
                <a:lnTo>
                  <a:pt x="550364" y="25461"/>
                </a:lnTo>
                <a:lnTo>
                  <a:pt x="571808" y="21166"/>
                </a:lnTo>
                <a:lnTo>
                  <a:pt x="616688" y="21166"/>
                </a:lnTo>
                <a:lnTo>
                  <a:pt x="612160" y="16833"/>
                </a:lnTo>
                <a:lnTo>
                  <a:pt x="593178" y="7408"/>
                </a:lnTo>
                <a:lnTo>
                  <a:pt x="571808" y="4090"/>
                </a:lnTo>
                <a:close/>
              </a:path>
              <a:path w="2542540" h="149859">
                <a:moveTo>
                  <a:pt x="621746" y="98787"/>
                </a:moveTo>
                <a:lnTo>
                  <a:pt x="619236" y="102970"/>
                </a:lnTo>
                <a:lnTo>
                  <a:pt x="613408" y="112850"/>
                </a:lnTo>
                <a:lnTo>
                  <a:pt x="601858" y="123472"/>
                </a:lnTo>
                <a:lnTo>
                  <a:pt x="587758" y="130183"/>
                </a:lnTo>
                <a:lnTo>
                  <a:pt x="571808" y="132522"/>
                </a:lnTo>
                <a:lnTo>
                  <a:pt x="616742" y="132522"/>
                </a:lnTo>
                <a:lnTo>
                  <a:pt x="627572" y="122162"/>
                </a:lnTo>
                <a:lnTo>
                  <a:pt x="638171" y="102970"/>
                </a:lnTo>
                <a:lnTo>
                  <a:pt x="621746" y="98787"/>
                </a:lnTo>
                <a:close/>
              </a:path>
              <a:path w="2542540" h="149859">
                <a:moveTo>
                  <a:pt x="616688" y="21166"/>
                </a:moveTo>
                <a:lnTo>
                  <a:pt x="571808" y="21166"/>
                </a:lnTo>
                <a:lnTo>
                  <a:pt x="587715" y="23518"/>
                </a:lnTo>
                <a:lnTo>
                  <a:pt x="601820" y="30241"/>
                </a:lnTo>
                <a:lnTo>
                  <a:pt x="613394" y="40837"/>
                </a:lnTo>
                <a:lnTo>
                  <a:pt x="621708" y="54808"/>
                </a:lnTo>
                <a:lnTo>
                  <a:pt x="638171" y="50820"/>
                </a:lnTo>
                <a:lnTo>
                  <a:pt x="627558" y="31569"/>
                </a:lnTo>
                <a:lnTo>
                  <a:pt x="616688" y="21166"/>
                </a:lnTo>
                <a:close/>
              </a:path>
              <a:path w="2542540" h="149859">
                <a:moveTo>
                  <a:pt x="687560" y="5624"/>
                </a:moveTo>
                <a:lnTo>
                  <a:pt x="670586" y="5624"/>
                </a:lnTo>
                <a:lnTo>
                  <a:pt x="670586" y="148269"/>
                </a:lnTo>
                <a:lnTo>
                  <a:pt x="687560" y="148269"/>
                </a:lnTo>
                <a:lnTo>
                  <a:pt x="687560" y="5624"/>
                </a:lnTo>
                <a:close/>
              </a:path>
              <a:path w="2542540" h="149859">
                <a:moveTo>
                  <a:pt x="784907" y="22496"/>
                </a:moveTo>
                <a:lnTo>
                  <a:pt x="768035" y="22496"/>
                </a:lnTo>
                <a:lnTo>
                  <a:pt x="768035" y="148269"/>
                </a:lnTo>
                <a:lnTo>
                  <a:pt x="784907" y="148269"/>
                </a:lnTo>
                <a:lnTo>
                  <a:pt x="784907" y="22496"/>
                </a:lnTo>
                <a:close/>
              </a:path>
              <a:path w="2542540" h="149859">
                <a:moveTo>
                  <a:pt x="833376" y="5624"/>
                </a:moveTo>
                <a:lnTo>
                  <a:pt x="718237" y="5624"/>
                </a:lnTo>
                <a:lnTo>
                  <a:pt x="718237" y="22496"/>
                </a:lnTo>
                <a:lnTo>
                  <a:pt x="833376" y="22496"/>
                </a:lnTo>
                <a:lnTo>
                  <a:pt x="833376" y="5624"/>
                </a:lnTo>
                <a:close/>
              </a:path>
              <a:path w="2542540" h="149859">
                <a:moveTo>
                  <a:pt x="920497" y="22496"/>
                </a:moveTo>
                <a:lnTo>
                  <a:pt x="903625" y="22496"/>
                </a:lnTo>
                <a:lnTo>
                  <a:pt x="903625" y="148269"/>
                </a:lnTo>
                <a:lnTo>
                  <a:pt x="920497" y="148269"/>
                </a:lnTo>
                <a:lnTo>
                  <a:pt x="920497" y="22496"/>
                </a:lnTo>
                <a:close/>
              </a:path>
              <a:path w="2542540" h="149859">
                <a:moveTo>
                  <a:pt x="1041873" y="5624"/>
                </a:moveTo>
                <a:lnTo>
                  <a:pt x="1031443" y="5624"/>
                </a:lnTo>
                <a:lnTo>
                  <a:pt x="965898" y="148269"/>
                </a:lnTo>
                <a:lnTo>
                  <a:pt x="984406" y="148269"/>
                </a:lnTo>
                <a:lnTo>
                  <a:pt x="1003834" y="106447"/>
                </a:lnTo>
                <a:lnTo>
                  <a:pt x="1088201" y="106447"/>
                </a:lnTo>
                <a:lnTo>
                  <a:pt x="1080448" y="89575"/>
                </a:lnTo>
                <a:lnTo>
                  <a:pt x="1011503" y="89575"/>
                </a:lnTo>
                <a:lnTo>
                  <a:pt x="1036658" y="34868"/>
                </a:lnTo>
                <a:lnTo>
                  <a:pt x="1055311" y="34868"/>
                </a:lnTo>
                <a:lnTo>
                  <a:pt x="1041873" y="5624"/>
                </a:lnTo>
                <a:close/>
              </a:path>
              <a:path w="2542540" h="149859">
                <a:moveTo>
                  <a:pt x="1088201" y="106447"/>
                </a:moveTo>
                <a:lnTo>
                  <a:pt x="1069482" y="106447"/>
                </a:lnTo>
                <a:lnTo>
                  <a:pt x="1088910" y="148269"/>
                </a:lnTo>
                <a:lnTo>
                  <a:pt x="1107418" y="148269"/>
                </a:lnTo>
                <a:lnTo>
                  <a:pt x="1088201" y="106447"/>
                </a:lnTo>
                <a:close/>
              </a:path>
              <a:path w="2542540" h="149859">
                <a:moveTo>
                  <a:pt x="1055311" y="34868"/>
                </a:moveTo>
                <a:lnTo>
                  <a:pt x="1036658" y="34868"/>
                </a:lnTo>
                <a:lnTo>
                  <a:pt x="1061813" y="89575"/>
                </a:lnTo>
                <a:lnTo>
                  <a:pt x="1080448" y="89575"/>
                </a:lnTo>
                <a:lnTo>
                  <a:pt x="1055311" y="34868"/>
                </a:lnTo>
                <a:close/>
              </a:path>
              <a:path w="2542540" h="149859">
                <a:moveTo>
                  <a:pt x="1139424" y="0"/>
                </a:moveTo>
                <a:lnTo>
                  <a:pt x="1120200" y="0"/>
                </a:lnTo>
                <a:lnTo>
                  <a:pt x="1106805" y="47446"/>
                </a:lnTo>
                <a:lnTo>
                  <a:pt x="1123268" y="47446"/>
                </a:lnTo>
                <a:lnTo>
                  <a:pt x="1139424" y="0"/>
                </a:lnTo>
                <a:close/>
              </a:path>
              <a:path w="2542540" h="149859">
                <a:moveTo>
                  <a:pt x="968965" y="5624"/>
                </a:moveTo>
                <a:lnTo>
                  <a:pt x="853827" y="5624"/>
                </a:lnTo>
                <a:lnTo>
                  <a:pt x="853827" y="22496"/>
                </a:lnTo>
                <a:lnTo>
                  <a:pt x="968965" y="22496"/>
                </a:lnTo>
                <a:lnTo>
                  <a:pt x="968965" y="5624"/>
                </a:lnTo>
                <a:close/>
              </a:path>
              <a:path w="2542540" h="149859">
                <a:moveTo>
                  <a:pt x="1290250" y="4090"/>
                </a:moveTo>
                <a:lnTo>
                  <a:pt x="1250505" y="16169"/>
                </a:lnTo>
                <a:lnTo>
                  <a:pt x="1224056" y="49427"/>
                </a:lnTo>
                <a:lnTo>
                  <a:pt x="1218886" y="76895"/>
                </a:lnTo>
                <a:lnTo>
                  <a:pt x="1223973" y="104261"/>
                </a:lnTo>
                <a:lnTo>
                  <a:pt x="1250346" y="137562"/>
                </a:lnTo>
                <a:lnTo>
                  <a:pt x="1290250" y="149598"/>
                </a:lnTo>
                <a:lnTo>
                  <a:pt x="1311663" y="146281"/>
                </a:lnTo>
                <a:lnTo>
                  <a:pt x="1330640" y="136867"/>
                </a:lnTo>
                <a:lnTo>
                  <a:pt x="1335184" y="132522"/>
                </a:lnTo>
                <a:lnTo>
                  <a:pt x="1290250" y="132522"/>
                </a:lnTo>
                <a:lnTo>
                  <a:pt x="1268808" y="128230"/>
                </a:lnTo>
                <a:lnTo>
                  <a:pt x="1251546" y="116442"/>
                </a:lnTo>
                <a:lnTo>
                  <a:pt x="1240036" y="98787"/>
                </a:lnTo>
                <a:lnTo>
                  <a:pt x="1235850" y="76895"/>
                </a:lnTo>
                <a:lnTo>
                  <a:pt x="1240036" y="54944"/>
                </a:lnTo>
                <a:lnTo>
                  <a:pt x="1251546" y="37259"/>
                </a:lnTo>
                <a:lnTo>
                  <a:pt x="1268806" y="25461"/>
                </a:lnTo>
                <a:lnTo>
                  <a:pt x="1290250" y="21166"/>
                </a:lnTo>
                <a:lnTo>
                  <a:pt x="1335130" y="21166"/>
                </a:lnTo>
                <a:lnTo>
                  <a:pt x="1330602" y="16833"/>
                </a:lnTo>
                <a:lnTo>
                  <a:pt x="1311619" y="7408"/>
                </a:lnTo>
                <a:lnTo>
                  <a:pt x="1290250" y="4090"/>
                </a:lnTo>
                <a:close/>
              </a:path>
              <a:path w="2542540" h="149859">
                <a:moveTo>
                  <a:pt x="1340188" y="98787"/>
                </a:moveTo>
                <a:lnTo>
                  <a:pt x="1337677" y="102970"/>
                </a:lnTo>
                <a:lnTo>
                  <a:pt x="1331850" y="112850"/>
                </a:lnTo>
                <a:lnTo>
                  <a:pt x="1320300" y="123472"/>
                </a:lnTo>
                <a:lnTo>
                  <a:pt x="1306200" y="130183"/>
                </a:lnTo>
                <a:lnTo>
                  <a:pt x="1290250" y="132522"/>
                </a:lnTo>
                <a:lnTo>
                  <a:pt x="1335184" y="132522"/>
                </a:lnTo>
                <a:lnTo>
                  <a:pt x="1346014" y="122162"/>
                </a:lnTo>
                <a:lnTo>
                  <a:pt x="1356613" y="102970"/>
                </a:lnTo>
                <a:lnTo>
                  <a:pt x="1340188" y="98787"/>
                </a:lnTo>
                <a:close/>
              </a:path>
              <a:path w="2542540" h="149859">
                <a:moveTo>
                  <a:pt x="1335130" y="21166"/>
                </a:moveTo>
                <a:lnTo>
                  <a:pt x="1290250" y="21166"/>
                </a:lnTo>
                <a:lnTo>
                  <a:pt x="1306157" y="23518"/>
                </a:lnTo>
                <a:lnTo>
                  <a:pt x="1320262" y="30241"/>
                </a:lnTo>
                <a:lnTo>
                  <a:pt x="1331836" y="40837"/>
                </a:lnTo>
                <a:lnTo>
                  <a:pt x="1340150" y="54808"/>
                </a:lnTo>
                <a:lnTo>
                  <a:pt x="1356613" y="50820"/>
                </a:lnTo>
                <a:lnTo>
                  <a:pt x="1345999" y="31569"/>
                </a:lnTo>
                <a:lnTo>
                  <a:pt x="1335130" y="21166"/>
                </a:lnTo>
                <a:close/>
              </a:path>
              <a:path w="2542540" h="149859">
                <a:moveTo>
                  <a:pt x="1406002" y="5624"/>
                </a:moveTo>
                <a:lnTo>
                  <a:pt x="1389028" y="5624"/>
                </a:lnTo>
                <a:lnTo>
                  <a:pt x="1389028" y="148269"/>
                </a:lnTo>
                <a:lnTo>
                  <a:pt x="1406002" y="148269"/>
                </a:lnTo>
                <a:lnTo>
                  <a:pt x="1406002" y="85484"/>
                </a:lnTo>
                <a:lnTo>
                  <a:pt x="1500383" y="85484"/>
                </a:lnTo>
                <a:lnTo>
                  <a:pt x="1500383" y="68715"/>
                </a:lnTo>
                <a:lnTo>
                  <a:pt x="1406002" y="68715"/>
                </a:lnTo>
                <a:lnTo>
                  <a:pt x="1406002" y="5624"/>
                </a:lnTo>
                <a:close/>
              </a:path>
              <a:path w="2542540" h="149859">
                <a:moveTo>
                  <a:pt x="1500383" y="85484"/>
                </a:moveTo>
                <a:lnTo>
                  <a:pt x="1483409" y="85484"/>
                </a:lnTo>
                <a:lnTo>
                  <a:pt x="1483409" y="148269"/>
                </a:lnTo>
                <a:lnTo>
                  <a:pt x="1500383" y="148269"/>
                </a:lnTo>
                <a:lnTo>
                  <a:pt x="1500383" y="85484"/>
                </a:lnTo>
                <a:close/>
              </a:path>
              <a:path w="2542540" h="149859">
                <a:moveTo>
                  <a:pt x="1500383" y="5624"/>
                </a:moveTo>
                <a:lnTo>
                  <a:pt x="1483409" y="5624"/>
                </a:lnTo>
                <a:lnTo>
                  <a:pt x="1483409" y="68715"/>
                </a:lnTo>
                <a:lnTo>
                  <a:pt x="1500383" y="68715"/>
                </a:lnTo>
                <a:lnTo>
                  <a:pt x="1500383" y="5624"/>
                </a:lnTo>
                <a:close/>
              </a:path>
              <a:path w="2542540" h="149859">
                <a:moveTo>
                  <a:pt x="1642313" y="5624"/>
                </a:moveTo>
                <a:lnTo>
                  <a:pt x="1541183" y="5624"/>
                </a:lnTo>
                <a:lnTo>
                  <a:pt x="1541183" y="148269"/>
                </a:lnTo>
                <a:lnTo>
                  <a:pt x="1642313" y="148269"/>
                </a:lnTo>
                <a:lnTo>
                  <a:pt x="1642313" y="131499"/>
                </a:lnTo>
                <a:lnTo>
                  <a:pt x="1558157" y="131499"/>
                </a:lnTo>
                <a:lnTo>
                  <a:pt x="1558157" y="85280"/>
                </a:lnTo>
                <a:lnTo>
                  <a:pt x="1628815" y="85280"/>
                </a:lnTo>
                <a:lnTo>
                  <a:pt x="1628815" y="68510"/>
                </a:lnTo>
                <a:lnTo>
                  <a:pt x="1558157" y="68510"/>
                </a:lnTo>
                <a:lnTo>
                  <a:pt x="1558157" y="22496"/>
                </a:lnTo>
                <a:lnTo>
                  <a:pt x="1642313" y="22496"/>
                </a:lnTo>
                <a:lnTo>
                  <a:pt x="1642313" y="5624"/>
                </a:lnTo>
                <a:close/>
              </a:path>
              <a:path w="2542540" h="149859">
                <a:moveTo>
                  <a:pt x="1827598" y="5624"/>
                </a:moveTo>
                <a:lnTo>
                  <a:pt x="1726469" y="5624"/>
                </a:lnTo>
                <a:lnTo>
                  <a:pt x="1726469" y="148269"/>
                </a:lnTo>
                <a:lnTo>
                  <a:pt x="1827598" y="148269"/>
                </a:lnTo>
                <a:lnTo>
                  <a:pt x="1827598" y="131499"/>
                </a:lnTo>
                <a:lnTo>
                  <a:pt x="1743443" y="131499"/>
                </a:lnTo>
                <a:lnTo>
                  <a:pt x="1743443" y="85280"/>
                </a:lnTo>
                <a:lnTo>
                  <a:pt x="1814101" y="85280"/>
                </a:lnTo>
                <a:lnTo>
                  <a:pt x="1814101" y="68510"/>
                </a:lnTo>
                <a:lnTo>
                  <a:pt x="1743443" y="68510"/>
                </a:lnTo>
                <a:lnTo>
                  <a:pt x="1743443" y="22496"/>
                </a:lnTo>
                <a:lnTo>
                  <a:pt x="1827598" y="22496"/>
                </a:lnTo>
                <a:lnTo>
                  <a:pt x="1827598" y="5624"/>
                </a:lnTo>
                <a:close/>
              </a:path>
              <a:path w="2542540" h="149859">
                <a:moveTo>
                  <a:pt x="1863797" y="5624"/>
                </a:moveTo>
                <a:lnTo>
                  <a:pt x="1845289" y="5624"/>
                </a:lnTo>
                <a:lnTo>
                  <a:pt x="1910834" y="148269"/>
                </a:lnTo>
                <a:lnTo>
                  <a:pt x="1921264" y="148269"/>
                </a:lnTo>
                <a:lnTo>
                  <a:pt x="1934749" y="118922"/>
                </a:lnTo>
                <a:lnTo>
                  <a:pt x="1916049" y="118922"/>
                </a:lnTo>
                <a:lnTo>
                  <a:pt x="1863797" y="5624"/>
                </a:lnTo>
                <a:close/>
              </a:path>
              <a:path w="2542540" h="149859">
                <a:moveTo>
                  <a:pt x="1986809" y="5624"/>
                </a:moveTo>
                <a:lnTo>
                  <a:pt x="1968301" y="5624"/>
                </a:lnTo>
                <a:lnTo>
                  <a:pt x="1916049" y="118922"/>
                </a:lnTo>
                <a:lnTo>
                  <a:pt x="1934749" y="118922"/>
                </a:lnTo>
                <a:lnTo>
                  <a:pt x="1986809" y="5624"/>
                </a:lnTo>
                <a:close/>
              </a:path>
              <a:path w="2542540" h="149859">
                <a:moveTo>
                  <a:pt x="2068408" y="4090"/>
                </a:moveTo>
                <a:lnTo>
                  <a:pt x="2028663" y="16169"/>
                </a:lnTo>
                <a:lnTo>
                  <a:pt x="2002214" y="49427"/>
                </a:lnTo>
                <a:lnTo>
                  <a:pt x="1997044" y="76895"/>
                </a:lnTo>
                <a:lnTo>
                  <a:pt x="2002131" y="104261"/>
                </a:lnTo>
                <a:lnTo>
                  <a:pt x="2028505" y="137562"/>
                </a:lnTo>
                <a:lnTo>
                  <a:pt x="2068408" y="149598"/>
                </a:lnTo>
                <a:lnTo>
                  <a:pt x="2096369" y="143961"/>
                </a:lnTo>
                <a:lnTo>
                  <a:pt x="2113121" y="132522"/>
                </a:lnTo>
                <a:lnTo>
                  <a:pt x="2068408" y="132522"/>
                </a:lnTo>
                <a:lnTo>
                  <a:pt x="2047182" y="128273"/>
                </a:lnTo>
                <a:lnTo>
                  <a:pt x="2047030" y="128273"/>
                </a:lnTo>
                <a:lnTo>
                  <a:pt x="2029873" y="116557"/>
                </a:lnTo>
                <a:lnTo>
                  <a:pt x="2022522" y="105424"/>
                </a:lnTo>
                <a:lnTo>
                  <a:pt x="2018279" y="98917"/>
                </a:lnTo>
                <a:lnTo>
                  <a:pt x="2018195" y="98787"/>
                </a:lnTo>
                <a:lnTo>
                  <a:pt x="2014009" y="76895"/>
                </a:lnTo>
                <a:lnTo>
                  <a:pt x="2018178" y="55030"/>
                </a:lnTo>
                <a:lnTo>
                  <a:pt x="2021785" y="49427"/>
                </a:lnTo>
                <a:lnTo>
                  <a:pt x="2029655" y="37335"/>
                </a:lnTo>
                <a:lnTo>
                  <a:pt x="2046925" y="25488"/>
                </a:lnTo>
                <a:lnTo>
                  <a:pt x="2047725" y="25308"/>
                </a:lnTo>
                <a:lnTo>
                  <a:pt x="2068408" y="21166"/>
                </a:lnTo>
                <a:lnTo>
                  <a:pt x="2112808" y="21166"/>
                </a:lnTo>
                <a:lnTo>
                  <a:pt x="2096196" y="9771"/>
                </a:lnTo>
                <a:lnTo>
                  <a:pt x="2068408" y="4090"/>
                </a:lnTo>
                <a:close/>
              </a:path>
              <a:path w="2542540" h="149859">
                <a:moveTo>
                  <a:pt x="2112808" y="21166"/>
                </a:moveTo>
                <a:lnTo>
                  <a:pt x="2068408" y="21166"/>
                </a:lnTo>
                <a:lnTo>
                  <a:pt x="2089673" y="25488"/>
                </a:lnTo>
                <a:lnTo>
                  <a:pt x="2106843" y="37335"/>
                </a:lnTo>
                <a:lnTo>
                  <a:pt x="2118320" y="55030"/>
                </a:lnTo>
                <a:lnTo>
                  <a:pt x="2122501" y="76895"/>
                </a:lnTo>
                <a:lnTo>
                  <a:pt x="2118387" y="98787"/>
                </a:lnTo>
                <a:lnTo>
                  <a:pt x="2118363" y="98917"/>
                </a:lnTo>
                <a:lnTo>
                  <a:pt x="2106958" y="116557"/>
                </a:lnTo>
                <a:lnTo>
                  <a:pt x="2089802" y="128273"/>
                </a:lnTo>
                <a:lnTo>
                  <a:pt x="2068408" y="132522"/>
                </a:lnTo>
                <a:lnTo>
                  <a:pt x="2113121" y="132522"/>
                </a:lnTo>
                <a:lnTo>
                  <a:pt x="2118999" y="128508"/>
                </a:lnTo>
                <a:lnTo>
                  <a:pt x="2134152" y="105424"/>
                </a:lnTo>
                <a:lnTo>
                  <a:pt x="2139680" y="76895"/>
                </a:lnTo>
                <a:lnTo>
                  <a:pt x="2134094" y="48436"/>
                </a:lnTo>
                <a:lnTo>
                  <a:pt x="2118965" y="25488"/>
                </a:lnTo>
                <a:lnTo>
                  <a:pt x="2118846" y="25308"/>
                </a:lnTo>
                <a:lnTo>
                  <a:pt x="2112808" y="21166"/>
                </a:lnTo>
                <a:close/>
              </a:path>
              <a:path w="2542540" h="149859">
                <a:moveTo>
                  <a:pt x="2189683" y="5624"/>
                </a:moveTo>
                <a:lnTo>
                  <a:pt x="2172708" y="5624"/>
                </a:lnTo>
                <a:lnTo>
                  <a:pt x="2172708" y="148269"/>
                </a:lnTo>
                <a:lnTo>
                  <a:pt x="2273838" y="148269"/>
                </a:lnTo>
                <a:lnTo>
                  <a:pt x="2273838" y="131499"/>
                </a:lnTo>
                <a:lnTo>
                  <a:pt x="2189683" y="131499"/>
                </a:lnTo>
                <a:lnTo>
                  <a:pt x="2189683" y="5624"/>
                </a:lnTo>
                <a:close/>
              </a:path>
              <a:path w="2542540" h="149859">
                <a:moveTo>
                  <a:pt x="2293062" y="5624"/>
                </a:moveTo>
                <a:lnTo>
                  <a:pt x="2274554" y="5624"/>
                </a:lnTo>
                <a:lnTo>
                  <a:pt x="2340099" y="148269"/>
                </a:lnTo>
                <a:lnTo>
                  <a:pt x="2350529" y="148269"/>
                </a:lnTo>
                <a:lnTo>
                  <a:pt x="2364014" y="118922"/>
                </a:lnTo>
                <a:lnTo>
                  <a:pt x="2345314" y="118922"/>
                </a:lnTo>
                <a:lnTo>
                  <a:pt x="2293062" y="5624"/>
                </a:lnTo>
                <a:close/>
              </a:path>
              <a:path w="2542540" h="149859">
                <a:moveTo>
                  <a:pt x="2416074" y="5624"/>
                </a:moveTo>
                <a:lnTo>
                  <a:pt x="2397566" y="5624"/>
                </a:lnTo>
                <a:lnTo>
                  <a:pt x="2345314" y="118922"/>
                </a:lnTo>
                <a:lnTo>
                  <a:pt x="2364014" y="118922"/>
                </a:lnTo>
                <a:lnTo>
                  <a:pt x="2416074" y="5624"/>
                </a:lnTo>
                <a:close/>
              </a:path>
              <a:path w="2542540" h="149859">
                <a:moveTo>
                  <a:pt x="2542359" y="5624"/>
                </a:moveTo>
                <a:lnTo>
                  <a:pt x="2441229" y="5624"/>
                </a:lnTo>
                <a:lnTo>
                  <a:pt x="2441229" y="148269"/>
                </a:lnTo>
                <a:lnTo>
                  <a:pt x="2542359" y="148269"/>
                </a:lnTo>
                <a:lnTo>
                  <a:pt x="2542359" y="131499"/>
                </a:lnTo>
                <a:lnTo>
                  <a:pt x="2458203" y="131499"/>
                </a:lnTo>
                <a:lnTo>
                  <a:pt x="2458203" y="85280"/>
                </a:lnTo>
                <a:lnTo>
                  <a:pt x="2528861" y="85280"/>
                </a:lnTo>
                <a:lnTo>
                  <a:pt x="2528861" y="68510"/>
                </a:lnTo>
                <a:lnTo>
                  <a:pt x="2458203" y="68510"/>
                </a:lnTo>
                <a:lnTo>
                  <a:pt x="2458203" y="22496"/>
                </a:lnTo>
                <a:lnTo>
                  <a:pt x="2542359" y="22496"/>
                </a:lnTo>
                <a:lnTo>
                  <a:pt x="2542359" y="5624"/>
                </a:lnTo>
                <a:close/>
              </a:path>
            </a:pathLst>
          </a:custGeom>
          <a:solidFill>
            <a:srgbClr val="000000"/>
          </a:solidFill>
        </p:spPr>
        <p:txBody>
          <a:bodyPr wrap="square" lIns="0" tIns="0" rIns="0" bIns="0" rtlCol="0"/>
          <a:lstStyle/>
          <a:p>
            <a:endParaRPr sz="641"/>
          </a:p>
        </p:txBody>
      </p:sp>
      <p:pic>
        <p:nvPicPr>
          <p:cNvPr id="8" name="object 8"/>
          <p:cNvPicPr/>
          <p:nvPr/>
        </p:nvPicPr>
        <p:blipFill>
          <a:blip r:embed="rId5" cstate="print"/>
          <a:stretch>
            <a:fillRect/>
          </a:stretch>
        </p:blipFill>
        <p:spPr>
          <a:xfrm>
            <a:off x="4962228" y="1796248"/>
            <a:ext cx="1775580" cy="66363"/>
          </a:xfrm>
          <a:prstGeom prst="rect">
            <a:avLst/>
          </a:prstGeom>
        </p:spPr>
      </p:pic>
      <p:pic>
        <p:nvPicPr>
          <p:cNvPr id="9" name="object 9"/>
          <p:cNvPicPr/>
          <p:nvPr/>
        </p:nvPicPr>
        <p:blipFill>
          <a:blip r:embed="rId6" cstate="print"/>
          <a:stretch>
            <a:fillRect/>
          </a:stretch>
        </p:blipFill>
        <p:spPr>
          <a:xfrm>
            <a:off x="8515073" y="176200"/>
            <a:ext cx="371448" cy="538125"/>
          </a:xfrm>
          <a:prstGeom prst="rect">
            <a:avLst/>
          </a:prstGeom>
        </p:spPr>
      </p:pic>
      <p:pic>
        <p:nvPicPr>
          <p:cNvPr id="10" name="object 10"/>
          <p:cNvPicPr/>
          <p:nvPr/>
        </p:nvPicPr>
        <p:blipFill>
          <a:blip r:embed="rId7" cstate="print"/>
          <a:stretch>
            <a:fillRect/>
          </a:stretch>
        </p:blipFill>
        <p:spPr>
          <a:xfrm>
            <a:off x="4959949" y="2006137"/>
            <a:ext cx="3762479" cy="946555"/>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15206" y="603366"/>
            <a:ext cx="3348005" cy="384688"/>
          </a:xfrm>
          <a:prstGeom prst="rect">
            <a:avLst/>
          </a:prstGeom>
        </p:spPr>
      </p:pic>
      <p:sp>
        <p:nvSpPr>
          <p:cNvPr id="3" name="object 3"/>
          <p:cNvSpPr/>
          <p:nvPr/>
        </p:nvSpPr>
        <p:spPr>
          <a:xfrm>
            <a:off x="544192" y="429506"/>
            <a:ext cx="1149707" cy="66424"/>
          </a:xfrm>
          <a:custGeom>
            <a:avLst/>
            <a:gdLst/>
            <a:ahLst/>
            <a:cxnLst/>
            <a:rect l="l" t="t" r="r" b="b"/>
            <a:pathLst>
              <a:path w="2527935" h="146050">
                <a:moveTo>
                  <a:pt x="71521" y="0"/>
                </a:moveTo>
                <a:lnTo>
                  <a:pt x="31718" y="12121"/>
                </a:lnTo>
                <a:lnTo>
                  <a:pt x="5165" y="45413"/>
                </a:lnTo>
                <a:lnTo>
                  <a:pt x="0" y="73009"/>
                </a:lnTo>
                <a:lnTo>
                  <a:pt x="5053" y="100401"/>
                </a:lnTo>
                <a:lnTo>
                  <a:pt x="31560" y="133795"/>
                </a:lnTo>
                <a:lnTo>
                  <a:pt x="71521" y="145917"/>
                </a:lnTo>
                <a:lnTo>
                  <a:pt x="99438" y="140248"/>
                </a:lnTo>
                <a:lnTo>
                  <a:pt x="122073" y="124725"/>
                </a:lnTo>
                <a:lnTo>
                  <a:pt x="124536" y="120967"/>
                </a:lnTo>
                <a:lnTo>
                  <a:pt x="71521" y="120967"/>
                </a:lnTo>
                <a:lnTo>
                  <a:pt x="52984" y="117298"/>
                </a:lnTo>
                <a:lnTo>
                  <a:pt x="38050" y="107188"/>
                </a:lnTo>
                <a:lnTo>
                  <a:pt x="34358" y="101570"/>
                </a:lnTo>
                <a:lnTo>
                  <a:pt x="28108" y="91978"/>
                </a:lnTo>
                <a:lnTo>
                  <a:pt x="24483" y="73009"/>
                </a:lnTo>
                <a:lnTo>
                  <a:pt x="28064" y="54095"/>
                </a:lnTo>
                <a:lnTo>
                  <a:pt x="33657" y="45413"/>
                </a:lnTo>
                <a:lnTo>
                  <a:pt x="37944" y="38805"/>
                </a:lnTo>
                <a:lnTo>
                  <a:pt x="52870" y="28577"/>
                </a:lnTo>
                <a:lnTo>
                  <a:pt x="71521" y="24847"/>
                </a:lnTo>
                <a:lnTo>
                  <a:pt x="124311" y="24847"/>
                </a:lnTo>
                <a:lnTo>
                  <a:pt x="122030" y="21371"/>
                </a:lnTo>
                <a:lnTo>
                  <a:pt x="99351" y="5713"/>
                </a:lnTo>
                <a:lnTo>
                  <a:pt x="71521" y="0"/>
                </a:lnTo>
                <a:close/>
              </a:path>
              <a:path w="2527935" h="146050">
                <a:moveTo>
                  <a:pt x="124311" y="24847"/>
                </a:moveTo>
                <a:lnTo>
                  <a:pt x="71521" y="24847"/>
                </a:lnTo>
                <a:lnTo>
                  <a:pt x="89925" y="28577"/>
                </a:lnTo>
                <a:lnTo>
                  <a:pt x="104792" y="38805"/>
                </a:lnTo>
                <a:lnTo>
                  <a:pt x="114731" y="54095"/>
                </a:lnTo>
                <a:lnTo>
                  <a:pt x="118353" y="73009"/>
                </a:lnTo>
                <a:lnTo>
                  <a:pt x="114774" y="91978"/>
                </a:lnTo>
                <a:lnTo>
                  <a:pt x="104907" y="107188"/>
                </a:lnTo>
                <a:lnTo>
                  <a:pt x="90054" y="117298"/>
                </a:lnTo>
                <a:lnTo>
                  <a:pt x="71521" y="120967"/>
                </a:lnTo>
                <a:lnTo>
                  <a:pt x="124536" y="120967"/>
                </a:lnTo>
                <a:lnTo>
                  <a:pt x="137250" y="101570"/>
                </a:lnTo>
                <a:lnTo>
                  <a:pt x="142792" y="73009"/>
                </a:lnTo>
                <a:lnTo>
                  <a:pt x="137221" y="44519"/>
                </a:lnTo>
                <a:lnTo>
                  <a:pt x="124311" y="24847"/>
                </a:lnTo>
                <a:close/>
              </a:path>
              <a:path w="2527935" h="146050">
                <a:moveTo>
                  <a:pt x="236253" y="1431"/>
                </a:moveTo>
                <a:lnTo>
                  <a:pt x="175820" y="1431"/>
                </a:lnTo>
                <a:lnTo>
                  <a:pt x="175820" y="144588"/>
                </a:lnTo>
                <a:lnTo>
                  <a:pt x="236253" y="144588"/>
                </a:lnTo>
                <a:lnTo>
                  <a:pt x="256984" y="141854"/>
                </a:lnTo>
                <a:lnTo>
                  <a:pt x="272183" y="133838"/>
                </a:lnTo>
                <a:lnTo>
                  <a:pt x="281534" y="120818"/>
                </a:lnTo>
                <a:lnTo>
                  <a:pt x="281673" y="120047"/>
                </a:lnTo>
                <a:lnTo>
                  <a:pt x="200055" y="120047"/>
                </a:lnTo>
                <a:lnTo>
                  <a:pt x="200055" y="85382"/>
                </a:lnTo>
                <a:lnTo>
                  <a:pt x="281474" y="85382"/>
                </a:lnTo>
                <a:lnTo>
                  <a:pt x="281309" y="84833"/>
                </a:lnTo>
                <a:lnTo>
                  <a:pt x="277086" y="77549"/>
                </a:lnTo>
                <a:lnTo>
                  <a:pt x="271224" y="71578"/>
                </a:lnTo>
                <a:lnTo>
                  <a:pt x="275551" y="65732"/>
                </a:lnTo>
                <a:lnTo>
                  <a:pt x="277787" y="60943"/>
                </a:lnTo>
                <a:lnTo>
                  <a:pt x="200055" y="60943"/>
                </a:lnTo>
                <a:lnTo>
                  <a:pt x="200055" y="26279"/>
                </a:lnTo>
                <a:lnTo>
                  <a:pt x="277997" y="26279"/>
                </a:lnTo>
                <a:lnTo>
                  <a:pt x="268834" y="13011"/>
                </a:lnTo>
                <a:lnTo>
                  <a:pt x="254628" y="4460"/>
                </a:lnTo>
                <a:lnTo>
                  <a:pt x="236253" y="1431"/>
                </a:lnTo>
                <a:close/>
              </a:path>
              <a:path w="2527935" h="146050">
                <a:moveTo>
                  <a:pt x="281474" y="85382"/>
                </a:moveTo>
                <a:lnTo>
                  <a:pt x="234515" y="85382"/>
                </a:lnTo>
                <a:lnTo>
                  <a:pt x="246338" y="86374"/>
                </a:lnTo>
                <a:lnTo>
                  <a:pt x="254403" y="89485"/>
                </a:lnTo>
                <a:lnTo>
                  <a:pt x="259017" y="94916"/>
                </a:lnTo>
                <a:lnTo>
                  <a:pt x="260487" y="102868"/>
                </a:lnTo>
                <a:lnTo>
                  <a:pt x="259217" y="110858"/>
                </a:lnTo>
                <a:lnTo>
                  <a:pt x="255081" y="116174"/>
                </a:lnTo>
                <a:lnTo>
                  <a:pt x="247589" y="119131"/>
                </a:lnTo>
                <a:lnTo>
                  <a:pt x="236253" y="120047"/>
                </a:lnTo>
                <a:lnTo>
                  <a:pt x="281673" y="120047"/>
                </a:lnTo>
                <a:lnTo>
                  <a:pt x="284722" y="103072"/>
                </a:lnTo>
                <a:lnTo>
                  <a:pt x="283864" y="93363"/>
                </a:lnTo>
                <a:lnTo>
                  <a:pt x="281474" y="85382"/>
                </a:lnTo>
                <a:close/>
              </a:path>
              <a:path w="2527935" h="146050">
                <a:moveTo>
                  <a:pt x="277997" y="26279"/>
                </a:moveTo>
                <a:lnTo>
                  <a:pt x="237090" y="26279"/>
                </a:lnTo>
                <a:lnTo>
                  <a:pt x="245277" y="27279"/>
                </a:lnTo>
                <a:lnTo>
                  <a:pt x="251770" y="30548"/>
                </a:lnTo>
                <a:lnTo>
                  <a:pt x="255694" y="35926"/>
                </a:lnTo>
                <a:lnTo>
                  <a:pt x="256992" y="43458"/>
                </a:lnTo>
                <a:lnTo>
                  <a:pt x="255595" y="50978"/>
                </a:lnTo>
                <a:lnTo>
                  <a:pt x="251361" y="56482"/>
                </a:lnTo>
                <a:lnTo>
                  <a:pt x="244328" y="59820"/>
                </a:lnTo>
                <a:lnTo>
                  <a:pt x="234515" y="60943"/>
                </a:lnTo>
                <a:lnTo>
                  <a:pt x="277787" y="60943"/>
                </a:lnTo>
                <a:lnTo>
                  <a:pt x="278689" y="59013"/>
                </a:lnTo>
                <a:lnTo>
                  <a:pt x="280600" y="51547"/>
                </a:lnTo>
                <a:lnTo>
                  <a:pt x="281245" y="43458"/>
                </a:lnTo>
                <a:lnTo>
                  <a:pt x="277997" y="26279"/>
                </a:lnTo>
                <a:close/>
              </a:path>
              <a:path w="2527935" h="146050">
                <a:moveTo>
                  <a:pt x="342393" y="1431"/>
                </a:moveTo>
                <a:lnTo>
                  <a:pt x="318159" y="1431"/>
                </a:lnTo>
                <a:lnTo>
                  <a:pt x="318159" y="144588"/>
                </a:lnTo>
                <a:lnTo>
                  <a:pt x="342393" y="144588"/>
                </a:lnTo>
                <a:lnTo>
                  <a:pt x="342393" y="1431"/>
                </a:lnTo>
                <a:close/>
              </a:path>
              <a:path w="2527935" h="146050">
                <a:moveTo>
                  <a:pt x="486573" y="1431"/>
                </a:moveTo>
                <a:lnTo>
                  <a:pt x="382989" y="1431"/>
                </a:lnTo>
                <a:lnTo>
                  <a:pt x="382989" y="144588"/>
                </a:lnTo>
                <a:lnTo>
                  <a:pt x="486573" y="144588"/>
                </a:lnTo>
                <a:lnTo>
                  <a:pt x="486573" y="120047"/>
                </a:lnTo>
                <a:lnTo>
                  <a:pt x="407223" y="120047"/>
                </a:lnTo>
                <a:lnTo>
                  <a:pt x="407223" y="85178"/>
                </a:lnTo>
                <a:lnTo>
                  <a:pt x="473995" y="85178"/>
                </a:lnTo>
                <a:lnTo>
                  <a:pt x="473995" y="60739"/>
                </a:lnTo>
                <a:lnTo>
                  <a:pt x="407223" y="60739"/>
                </a:lnTo>
                <a:lnTo>
                  <a:pt x="407223" y="26177"/>
                </a:lnTo>
                <a:lnTo>
                  <a:pt x="486573" y="26177"/>
                </a:lnTo>
                <a:lnTo>
                  <a:pt x="486573" y="1431"/>
                </a:lnTo>
                <a:close/>
              </a:path>
              <a:path w="2527935" h="146050">
                <a:moveTo>
                  <a:pt x="581056" y="26177"/>
                </a:moveTo>
                <a:lnTo>
                  <a:pt x="556924" y="26177"/>
                </a:lnTo>
                <a:lnTo>
                  <a:pt x="556924" y="144588"/>
                </a:lnTo>
                <a:lnTo>
                  <a:pt x="581056" y="144588"/>
                </a:lnTo>
                <a:lnTo>
                  <a:pt x="581056" y="26177"/>
                </a:lnTo>
                <a:close/>
              </a:path>
              <a:path w="2527935" h="146050">
                <a:moveTo>
                  <a:pt x="626764" y="1431"/>
                </a:moveTo>
                <a:lnTo>
                  <a:pt x="509989" y="1431"/>
                </a:lnTo>
                <a:lnTo>
                  <a:pt x="509989" y="26177"/>
                </a:lnTo>
                <a:lnTo>
                  <a:pt x="626764" y="26177"/>
                </a:lnTo>
                <a:lnTo>
                  <a:pt x="626764" y="1431"/>
                </a:lnTo>
                <a:close/>
              </a:path>
              <a:path w="2527935" h="146050">
                <a:moveTo>
                  <a:pt x="718282" y="26177"/>
                </a:moveTo>
                <a:lnTo>
                  <a:pt x="694150" y="26177"/>
                </a:lnTo>
                <a:lnTo>
                  <a:pt x="694150" y="144588"/>
                </a:lnTo>
                <a:lnTo>
                  <a:pt x="718282" y="144588"/>
                </a:lnTo>
                <a:lnTo>
                  <a:pt x="718282" y="26177"/>
                </a:lnTo>
                <a:close/>
              </a:path>
              <a:path w="2527935" h="146050">
                <a:moveTo>
                  <a:pt x="763990" y="1431"/>
                </a:moveTo>
                <a:lnTo>
                  <a:pt x="647215" y="1431"/>
                </a:lnTo>
                <a:lnTo>
                  <a:pt x="647215" y="26177"/>
                </a:lnTo>
                <a:lnTo>
                  <a:pt x="763990" y="26177"/>
                </a:lnTo>
                <a:lnTo>
                  <a:pt x="763990" y="1431"/>
                </a:lnTo>
                <a:close/>
              </a:path>
              <a:path w="2527935" h="146050">
                <a:moveTo>
                  <a:pt x="818696" y="1431"/>
                </a:moveTo>
                <a:lnTo>
                  <a:pt x="794462" y="1431"/>
                </a:lnTo>
                <a:lnTo>
                  <a:pt x="794462" y="144588"/>
                </a:lnTo>
                <a:lnTo>
                  <a:pt x="818696" y="144588"/>
                </a:lnTo>
                <a:lnTo>
                  <a:pt x="818696" y="1431"/>
                </a:lnTo>
                <a:close/>
              </a:path>
              <a:path w="2527935" h="146050">
                <a:moveTo>
                  <a:pt x="870437" y="1431"/>
                </a:moveTo>
                <a:lnTo>
                  <a:pt x="843544" y="1431"/>
                </a:lnTo>
                <a:lnTo>
                  <a:pt x="909294" y="144588"/>
                </a:lnTo>
                <a:lnTo>
                  <a:pt x="924530" y="144588"/>
                </a:lnTo>
                <a:lnTo>
                  <a:pt x="943832" y="102561"/>
                </a:lnTo>
                <a:lnTo>
                  <a:pt x="916861" y="102561"/>
                </a:lnTo>
                <a:lnTo>
                  <a:pt x="870437" y="1431"/>
                </a:lnTo>
                <a:close/>
              </a:path>
              <a:path w="2527935" h="146050">
                <a:moveTo>
                  <a:pt x="990279" y="1431"/>
                </a:moveTo>
                <a:lnTo>
                  <a:pt x="963386" y="1431"/>
                </a:lnTo>
                <a:lnTo>
                  <a:pt x="916861" y="102561"/>
                </a:lnTo>
                <a:lnTo>
                  <a:pt x="943832" y="102561"/>
                </a:lnTo>
                <a:lnTo>
                  <a:pt x="990279" y="1431"/>
                </a:lnTo>
                <a:close/>
              </a:path>
              <a:path w="2527935" h="146050">
                <a:moveTo>
                  <a:pt x="1039566" y="1431"/>
                </a:moveTo>
                <a:lnTo>
                  <a:pt x="1015332" y="1431"/>
                </a:lnTo>
                <a:lnTo>
                  <a:pt x="1015332" y="144588"/>
                </a:lnTo>
                <a:lnTo>
                  <a:pt x="1039566" y="144588"/>
                </a:lnTo>
                <a:lnTo>
                  <a:pt x="1039566" y="1431"/>
                </a:lnTo>
                <a:close/>
              </a:path>
              <a:path w="2527935" h="146050">
                <a:moveTo>
                  <a:pt x="1143968" y="93767"/>
                </a:moveTo>
                <a:lnTo>
                  <a:pt x="1121370" y="93767"/>
                </a:lnTo>
                <a:lnTo>
                  <a:pt x="1121335" y="103975"/>
                </a:lnTo>
                <a:lnTo>
                  <a:pt x="1151088" y="141610"/>
                </a:lnTo>
                <a:lnTo>
                  <a:pt x="1176076" y="145917"/>
                </a:lnTo>
                <a:lnTo>
                  <a:pt x="1189489" y="144842"/>
                </a:lnTo>
                <a:lnTo>
                  <a:pt x="1189726" y="144842"/>
                </a:lnTo>
                <a:lnTo>
                  <a:pt x="1225702" y="123402"/>
                </a:lnTo>
                <a:lnTo>
                  <a:pt x="1226217" y="122398"/>
                </a:lnTo>
                <a:lnTo>
                  <a:pt x="1176076" y="122398"/>
                </a:lnTo>
                <a:lnTo>
                  <a:pt x="1161799" y="120226"/>
                </a:lnTo>
                <a:lnTo>
                  <a:pt x="1151126" y="114218"/>
                </a:lnTo>
                <a:lnTo>
                  <a:pt x="1144901" y="105143"/>
                </a:lnTo>
                <a:lnTo>
                  <a:pt x="1143968" y="93767"/>
                </a:lnTo>
                <a:close/>
              </a:path>
              <a:path w="2527935" h="146050">
                <a:moveTo>
                  <a:pt x="1176076" y="204"/>
                </a:moveTo>
                <a:lnTo>
                  <a:pt x="1130675" y="17485"/>
                </a:lnTo>
                <a:lnTo>
                  <a:pt x="1120791" y="42275"/>
                </a:lnTo>
                <a:lnTo>
                  <a:pt x="1120756" y="42640"/>
                </a:lnTo>
                <a:lnTo>
                  <a:pt x="1144889" y="75157"/>
                </a:lnTo>
                <a:lnTo>
                  <a:pt x="1176281" y="83848"/>
                </a:lnTo>
                <a:lnTo>
                  <a:pt x="1190991" y="87613"/>
                </a:lnTo>
                <a:lnTo>
                  <a:pt x="1200937" y="92029"/>
                </a:lnTo>
                <a:lnTo>
                  <a:pt x="1206607" y="97365"/>
                </a:lnTo>
                <a:lnTo>
                  <a:pt x="1208461" y="103975"/>
                </a:lnTo>
                <a:lnTo>
                  <a:pt x="1205871" y="111211"/>
                </a:lnTo>
                <a:lnTo>
                  <a:pt x="1198956" y="117132"/>
                </a:lnTo>
                <a:lnTo>
                  <a:pt x="1188705" y="121060"/>
                </a:lnTo>
                <a:lnTo>
                  <a:pt x="1176076" y="122398"/>
                </a:lnTo>
                <a:lnTo>
                  <a:pt x="1226217" y="122398"/>
                </a:lnTo>
                <a:lnTo>
                  <a:pt x="1228814" y="117337"/>
                </a:lnTo>
                <a:lnTo>
                  <a:pt x="1230738" y="110735"/>
                </a:lnTo>
                <a:lnTo>
                  <a:pt x="1231268" y="105143"/>
                </a:lnTo>
                <a:lnTo>
                  <a:pt x="1231378" y="103975"/>
                </a:lnTo>
                <a:lnTo>
                  <a:pt x="1230124" y="97365"/>
                </a:lnTo>
                <a:lnTo>
                  <a:pt x="1203111" y="67163"/>
                </a:lnTo>
                <a:lnTo>
                  <a:pt x="1171897" y="58587"/>
                </a:lnTo>
                <a:lnTo>
                  <a:pt x="1165800" y="57122"/>
                </a:lnTo>
                <a:lnTo>
                  <a:pt x="1143662" y="45503"/>
                </a:lnTo>
                <a:lnTo>
                  <a:pt x="1143785" y="42275"/>
                </a:lnTo>
                <a:lnTo>
                  <a:pt x="1146167" y="35241"/>
                </a:lnTo>
                <a:lnTo>
                  <a:pt x="1153043" y="29232"/>
                </a:lnTo>
                <a:lnTo>
                  <a:pt x="1163333" y="25197"/>
                </a:lnTo>
                <a:lnTo>
                  <a:pt x="1176076" y="23723"/>
                </a:lnTo>
                <a:lnTo>
                  <a:pt x="1224692" y="23723"/>
                </a:lnTo>
                <a:lnTo>
                  <a:pt x="1220148" y="17485"/>
                </a:lnTo>
                <a:lnTo>
                  <a:pt x="1211206" y="9910"/>
                </a:lnTo>
                <a:lnTo>
                  <a:pt x="1201131" y="4627"/>
                </a:lnTo>
                <a:lnTo>
                  <a:pt x="1201328" y="4627"/>
                </a:lnTo>
                <a:lnTo>
                  <a:pt x="1189374" y="1322"/>
                </a:lnTo>
                <a:lnTo>
                  <a:pt x="1189745" y="1322"/>
                </a:lnTo>
                <a:lnTo>
                  <a:pt x="1176076" y="204"/>
                </a:lnTo>
                <a:close/>
              </a:path>
              <a:path w="2527935" h="146050">
                <a:moveTo>
                  <a:pt x="1224692" y="23723"/>
                </a:moveTo>
                <a:lnTo>
                  <a:pt x="1176076" y="23723"/>
                </a:lnTo>
                <a:lnTo>
                  <a:pt x="1190296" y="25881"/>
                </a:lnTo>
                <a:lnTo>
                  <a:pt x="1200950" y="31865"/>
                </a:lnTo>
                <a:lnTo>
                  <a:pt x="1207194" y="40935"/>
                </a:lnTo>
                <a:lnTo>
                  <a:pt x="1207989" y="50104"/>
                </a:lnTo>
                <a:lnTo>
                  <a:pt x="1208087" y="51229"/>
                </a:lnTo>
                <a:lnTo>
                  <a:pt x="1208184" y="52354"/>
                </a:lnTo>
                <a:lnTo>
                  <a:pt x="1230783" y="52354"/>
                </a:lnTo>
                <a:lnTo>
                  <a:pt x="1230832" y="42275"/>
                </a:lnTo>
                <a:lnTo>
                  <a:pt x="1229108" y="33156"/>
                </a:lnTo>
                <a:lnTo>
                  <a:pt x="1225683" y="25197"/>
                </a:lnTo>
                <a:lnTo>
                  <a:pt x="1225563" y="24918"/>
                </a:lnTo>
                <a:lnTo>
                  <a:pt x="1224692" y="23723"/>
                </a:lnTo>
                <a:close/>
              </a:path>
              <a:path w="2527935" h="146050">
                <a:moveTo>
                  <a:pt x="1319744" y="26177"/>
                </a:moveTo>
                <a:lnTo>
                  <a:pt x="1295612" y="26177"/>
                </a:lnTo>
                <a:lnTo>
                  <a:pt x="1295612" y="144588"/>
                </a:lnTo>
                <a:lnTo>
                  <a:pt x="1319744" y="144588"/>
                </a:lnTo>
                <a:lnTo>
                  <a:pt x="1319744" y="26177"/>
                </a:lnTo>
                <a:close/>
              </a:path>
              <a:path w="2527935" h="146050">
                <a:moveTo>
                  <a:pt x="1365452" y="1431"/>
                </a:moveTo>
                <a:lnTo>
                  <a:pt x="1248677" y="1431"/>
                </a:lnTo>
                <a:lnTo>
                  <a:pt x="1248677" y="26177"/>
                </a:lnTo>
                <a:lnTo>
                  <a:pt x="1365452" y="26177"/>
                </a:lnTo>
                <a:lnTo>
                  <a:pt x="1365452" y="1431"/>
                </a:lnTo>
                <a:close/>
              </a:path>
              <a:path w="2527935" h="146050">
                <a:moveTo>
                  <a:pt x="1456663" y="1431"/>
                </a:moveTo>
                <a:lnTo>
                  <a:pt x="1395924" y="1431"/>
                </a:lnTo>
                <a:lnTo>
                  <a:pt x="1395924" y="144588"/>
                </a:lnTo>
                <a:lnTo>
                  <a:pt x="1420158" y="144588"/>
                </a:lnTo>
                <a:lnTo>
                  <a:pt x="1420158" y="92642"/>
                </a:lnTo>
                <a:lnTo>
                  <a:pt x="1476935" y="92642"/>
                </a:lnTo>
                <a:lnTo>
                  <a:pt x="1474865" y="89472"/>
                </a:lnTo>
                <a:lnTo>
                  <a:pt x="1486082" y="82899"/>
                </a:lnTo>
                <a:lnTo>
                  <a:pt x="1494510" y="73316"/>
                </a:lnTo>
                <a:lnTo>
                  <a:pt x="1496883" y="67897"/>
                </a:lnTo>
                <a:lnTo>
                  <a:pt x="1420158" y="67897"/>
                </a:lnTo>
                <a:lnTo>
                  <a:pt x="1420158" y="26177"/>
                </a:lnTo>
                <a:lnTo>
                  <a:pt x="1496925" y="26177"/>
                </a:lnTo>
                <a:lnTo>
                  <a:pt x="1489206" y="14072"/>
                </a:lnTo>
                <a:lnTo>
                  <a:pt x="1474996" y="4746"/>
                </a:lnTo>
                <a:lnTo>
                  <a:pt x="1456663" y="1431"/>
                </a:lnTo>
                <a:close/>
              </a:path>
              <a:path w="2527935" h="146050">
                <a:moveTo>
                  <a:pt x="1476935" y="92642"/>
                </a:moveTo>
                <a:lnTo>
                  <a:pt x="1447460" y="92642"/>
                </a:lnTo>
                <a:lnTo>
                  <a:pt x="1481818" y="144588"/>
                </a:lnTo>
                <a:lnTo>
                  <a:pt x="1510858" y="144588"/>
                </a:lnTo>
                <a:lnTo>
                  <a:pt x="1476935" y="92642"/>
                </a:lnTo>
                <a:close/>
              </a:path>
              <a:path w="2527935" h="146050">
                <a:moveTo>
                  <a:pt x="1496925" y="26177"/>
                </a:moveTo>
                <a:lnTo>
                  <a:pt x="1456663" y="26177"/>
                </a:lnTo>
                <a:lnTo>
                  <a:pt x="1465515" y="27551"/>
                </a:lnTo>
                <a:lnTo>
                  <a:pt x="1472027" y="31571"/>
                </a:lnTo>
                <a:lnTo>
                  <a:pt x="1476047" y="38083"/>
                </a:lnTo>
                <a:lnTo>
                  <a:pt x="1477405" y="47037"/>
                </a:lnTo>
                <a:lnTo>
                  <a:pt x="1476047" y="55861"/>
                </a:lnTo>
                <a:lnTo>
                  <a:pt x="1472027" y="62439"/>
                </a:lnTo>
                <a:lnTo>
                  <a:pt x="1465515" y="66505"/>
                </a:lnTo>
                <a:lnTo>
                  <a:pt x="1456663" y="67897"/>
                </a:lnTo>
                <a:lnTo>
                  <a:pt x="1496883" y="67897"/>
                </a:lnTo>
                <a:lnTo>
                  <a:pt x="1499813" y="61202"/>
                </a:lnTo>
                <a:lnTo>
                  <a:pt x="1501655" y="47037"/>
                </a:lnTo>
                <a:lnTo>
                  <a:pt x="1498393" y="28479"/>
                </a:lnTo>
                <a:lnTo>
                  <a:pt x="1496925" y="26177"/>
                </a:lnTo>
                <a:close/>
              </a:path>
              <a:path w="2527935" h="146050">
                <a:moveTo>
                  <a:pt x="1603501" y="1431"/>
                </a:moveTo>
                <a:lnTo>
                  <a:pt x="1588265" y="1431"/>
                </a:lnTo>
                <a:lnTo>
                  <a:pt x="1522515" y="144588"/>
                </a:lnTo>
                <a:lnTo>
                  <a:pt x="1549306" y="144588"/>
                </a:lnTo>
                <a:lnTo>
                  <a:pt x="1567507" y="105220"/>
                </a:lnTo>
                <a:lnTo>
                  <a:pt x="1651170" y="105220"/>
                </a:lnTo>
                <a:lnTo>
                  <a:pt x="1639804" y="80474"/>
                </a:lnTo>
                <a:lnTo>
                  <a:pt x="1578858" y="80474"/>
                </a:lnTo>
                <a:lnTo>
                  <a:pt x="1595832" y="43458"/>
                </a:lnTo>
                <a:lnTo>
                  <a:pt x="1622803" y="43458"/>
                </a:lnTo>
                <a:lnTo>
                  <a:pt x="1603501" y="1431"/>
                </a:lnTo>
                <a:close/>
              </a:path>
              <a:path w="2527935" h="146050">
                <a:moveTo>
                  <a:pt x="1651170" y="105220"/>
                </a:moveTo>
                <a:lnTo>
                  <a:pt x="1624259" y="105220"/>
                </a:lnTo>
                <a:lnTo>
                  <a:pt x="1642460" y="144588"/>
                </a:lnTo>
                <a:lnTo>
                  <a:pt x="1669251" y="144588"/>
                </a:lnTo>
                <a:lnTo>
                  <a:pt x="1651170" y="105220"/>
                </a:lnTo>
                <a:close/>
              </a:path>
              <a:path w="2527935" h="146050">
                <a:moveTo>
                  <a:pt x="1737557" y="26177"/>
                </a:moveTo>
                <a:lnTo>
                  <a:pt x="1713425" y="26177"/>
                </a:lnTo>
                <a:lnTo>
                  <a:pt x="1713425" y="144588"/>
                </a:lnTo>
                <a:lnTo>
                  <a:pt x="1737557" y="144588"/>
                </a:lnTo>
                <a:lnTo>
                  <a:pt x="1737557" y="26177"/>
                </a:lnTo>
                <a:close/>
              </a:path>
              <a:path w="2527935" h="146050">
                <a:moveTo>
                  <a:pt x="1622803" y="43458"/>
                </a:moveTo>
                <a:lnTo>
                  <a:pt x="1595832" y="43458"/>
                </a:lnTo>
                <a:lnTo>
                  <a:pt x="1613011" y="80474"/>
                </a:lnTo>
                <a:lnTo>
                  <a:pt x="1639804" y="80474"/>
                </a:lnTo>
                <a:lnTo>
                  <a:pt x="1622803" y="43458"/>
                </a:lnTo>
                <a:close/>
              </a:path>
              <a:path w="2527935" h="146050">
                <a:moveTo>
                  <a:pt x="1783265" y="1431"/>
                </a:moveTo>
                <a:lnTo>
                  <a:pt x="1666490" y="1431"/>
                </a:lnTo>
                <a:lnTo>
                  <a:pt x="1666490" y="26177"/>
                </a:lnTo>
                <a:lnTo>
                  <a:pt x="1783265" y="26177"/>
                </a:lnTo>
                <a:lnTo>
                  <a:pt x="1783265" y="1431"/>
                </a:lnTo>
                <a:close/>
              </a:path>
              <a:path w="2527935" h="146050">
                <a:moveTo>
                  <a:pt x="1917321" y="1431"/>
                </a:moveTo>
                <a:lnTo>
                  <a:pt x="1813737" y="1431"/>
                </a:lnTo>
                <a:lnTo>
                  <a:pt x="1813737" y="144588"/>
                </a:lnTo>
                <a:lnTo>
                  <a:pt x="1917321" y="144588"/>
                </a:lnTo>
                <a:lnTo>
                  <a:pt x="1917321" y="120047"/>
                </a:lnTo>
                <a:lnTo>
                  <a:pt x="1837971" y="120047"/>
                </a:lnTo>
                <a:lnTo>
                  <a:pt x="1837971" y="85178"/>
                </a:lnTo>
                <a:lnTo>
                  <a:pt x="1904744" y="85178"/>
                </a:lnTo>
                <a:lnTo>
                  <a:pt x="1904744" y="60739"/>
                </a:lnTo>
                <a:lnTo>
                  <a:pt x="1837971" y="60739"/>
                </a:lnTo>
                <a:lnTo>
                  <a:pt x="1837971" y="26177"/>
                </a:lnTo>
                <a:lnTo>
                  <a:pt x="1917321" y="26177"/>
                </a:lnTo>
                <a:lnTo>
                  <a:pt x="1917321" y="1431"/>
                </a:lnTo>
                <a:close/>
              </a:path>
              <a:path w="2527935" h="146050">
                <a:moveTo>
                  <a:pt x="2014565" y="0"/>
                </a:moveTo>
                <a:lnTo>
                  <a:pt x="1974763" y="12121"/>
                </a:lnTo>
                <a:lnTo>
                  <a:pt x="1948210" y="45413"/>
                </a:lnTo>
                <a:lnTo>
                  <a:pt x="1943044" y="73009"/>
                </a:lnTo>
                <a:lnTo>
                  <a:pt x="1948098" y="100401"/>
                </a:lnTo>
                <a:lnTo>
                  <a:pt x="1974604" y="133795"/>
                </a:lnTo>
                <a:lnTo>
                  <a:pt x="2014565" y="145917"/>
                </a:lnTo>
                <a:lnTo>
                  <a:pt x="2041223" y="140510"/>
                </a:lnTo>
                <a:lnTo>
                  <a:pt x="2041477" y="140510"/>
                </a:lnTo>
                <a:lnTo>
                  <a:pt x="2063021" y="125249"/>
                </a:lnTo>
                <a:lnTo>
                  <a:pt x="2065650" y="120967"/>
                </a:lnTo>
                <a:lnTo>
                  <a:pt x="2014565" y="120967"/>
                </a:lnTo>
                <a:lnTo>
                  <a:pt x="1995956" y="117284"/>
                </a:lnTo>
                <a:lnTo>
                  <a:pt x="1981038" y="107150"/>
                </a:lnTo>
                <a:lnTo>
                  <a:pt x="1971124" y="91935"/>
                </a:lnTo>
                <a:lnTo>
                  <a:pt x="1967567" y="73214"/>
                </a:lnTo>
                <a:lnTo>
                  <a:pt x="1967528" y="73009"/>
                </a:lnTo>
                <a:lnTo>
                  <a:pt x="1971110" y="53966"/>
                </a:lnTo>
                <a:lnTo>
                  <a:pt x="1981000" y="38690"/>
                </a:lnTo>
                <a:lnTo>
                  <a:pt x="1995913" y="28533"/>
                </a:lnTo>
                <a:lnTo>
                  <a:pt x="2014565" y="24847"/>
                </a:lnTo>
                <a:lnTo>
                  <a:pt x="2067688" y="24847"/>
                </a:lnTo>
                <a:lnTo>
                  <a:pt x="2054381" y="12398"/>
                </a:lnTo>
                <a:lnTo>
                  <a:pt x="2035666" y="3237"/>
                </a:lnTo>
                <a:lnTo>
                  <a:pt x="2014565" y="0"/>
                </a:lnTo>
                <a:close/>
              </a:path>
              <a:path w="2527935" h="146050">
                <a:moveTo>
                  <a:pt x="2082258" y="62579"/>
                </a:moveTo>
                <a:lnTo>
                  <a:pt x="2004442" y="62579"/>
                </a:lnTo>
                <a:lnTo>
                  <a:pt x="2004442" y="87325"/>
                </a:lnTo>
                <a:lnTo>
                  <a:pt x="2056183" y="87325"/>
                </a:lnTo>
                <a:lnTo>
                  <a:pt x="2050600" y="101382"/>
                </a:lnTo>
                <a:lnTo>
                  <a:pt x="2041433" y="111968"/>
                </a:lnTo>
                <a:lnTo>
                  <a:pt x="2029236" y="118644"/>
                </a:lnTo>
                <a:lnTo>
                  <a:pt x="2014565" y="120967"/>
                </a:lnTo>
                <a:lnTo>
                  <a:pt x="2065650" y="120967"/>
                </a:lnTo>
                <a:lnTo>
                  <a:pt x="2077159" y="102217"/>
                </a:lnTo>
                <a:lnTo>
                  <a:pt x="2082258" y="73214"/>
                </a:lnTo>
                <a:lnTo>
                  <a:pt x="2082258" y="62579"/>
                </a:lnTo>
                <a:close/>
              </a:path>
              <a:path w="2527935" h="146050">
                <a:moveTo>
                  <a:pt x="2067688" y="24847"/>
                </a:moveTo>
                <a:lnTo>
                  <a:pt x="2014565" y="24847"/>
                </a:lnTo>
                <a:lnTo>
                  <a:pt x="2027644" y="26685"/>
                </a:lnTo>
                <a:lnTo>
                  <a:pt x="2039362" y="31954"/>
                </a:lnTo>
                <a:lnTo>
                  <a:pt x="2049162" y="40291"/>
                </a:lnTo>
                <a:lnTo>
                  <a:pt x="2056490" y="51331"/>
                </a:lnTo>
                <a:lnTo>
                  <a:pt x="2080315" y="45196"/>
                </a:lnTo>
                <a:lnTo>
                  <a:pt x="2069639" y="26685"/>
                </a:lnTo>
                <a:lnTo>
                  <a:pt x="2067688" y="24847"/>
                </a:lnTo>
                <a:close/>
              </a:path>
              <a:path w="2527935" h="146050">
                <a:moveTo>
                  <a:pt x="2141054" y="1431"/>
                </a:moveTo>
                <a:lnTo>
                  <a:pt x="2116820" y="1431"/>
                </a:lnTo>
                <a:lnTo>
                  <a:pt x="2116820" y="144588"/>
                </a:lnTo>
                <a:lnTo>
                  <a:pt x="2141054" y="144588"/>
                </a:lnTo>
                <a:lnTo>
                  <a:pt x="2141054" y="1431"/>
                </a:lnTo>
                <a:close/>
              </a:path>
              <a:path w="2527935" h="146050">
                <a:moveTo>
                  <a:pt x="2245456" y="0"/>
                </a:moveTo>
                <a:lnTo>
                  <a:pt x="2205654" y="12121"/>
                </a:lnTo>
                <a:lnTo>
                  <a:pt x="2179101" y="45413"/>
                </a:lnTo>
                <a:lnTo>
                  <a:pt x="2173935" y="73009"/>
                </a:lnTo>
                <a:lnTo>
                  <a:pt x="2178989" y="100401"/>
                </a:lnTo>
                <a:lnTo>
                  <a:pt x="2205496" y="133795"/>
                </a:lnTo>
                <a:lnTo>
                  <a:pt x="2245456" y="145917"/>
                </a:lnTo>
                <a:lnTo>
                  <a:pt x="2268043" y="142194"/>
                </a:lnTo>
                <a:lnTo>
                  <a:pt x="2287803" y="131704"/>
                </a:lnTo>
                <a:lnTo>
                  <a:pt x="2298088" y="120967"/>
                </a:lnTo>
                <a:lnTo>
                  <a:pt x="2245456" y="120967"/>
                </a:lnTo>
                <a:lnTo>
                  <a:pt x="2226848" y="117284"/>
                </a:lnTo>
                <a:lnTo>
                  <a:pt x="2211930" y="107150"/>
                </a:lnTo>
                <a:lnTo>
                  <a:pt x="2202016" y="91935"/>
                </a:lnTo>
                <a:lnTo>
                  <a:pt x="2198419" y="73009"/>
                </a:lnTo>
                <a:lnTo>
                  <a:pt x="2202016" y="54009"/>
                </a:lnTo>
                <a:lnTo>
                  <a:pt x="2211930" y="38728"/>
                </a:lnTo>
                <a:lnTo>
                  <a:pt x="2226848" y="28548"/>
                </a:lnTo>
                <a:lnTo>
                  <a:pt x="2245456" y="24847"/>
                </a:lnTo>
                <a:lnTo>
                  <a:pt x="2297911" y="24847"/>
                </a:lnTo>
                <a:lnTo>
                  <a:pt x="2287841" y="14277"/>
                </a:lnTo>
                <a:lnTo>
                  <a:pt x="2268087" y="3740"/>
                </a:lnTo>
                <a:lnTo>
                  <a:pt x="2245456" y="0"/>
                </a:lnTo>
                <a:close/>
              </a:path>
              <a:path w="2527935" h="146050">
                <a:moveTo>
                  <a:pt x="2289835" y="88450"/>
                </a:moveTo>
                <a:lnTo>
                  <a:pt x="2282915" y="101986"/>
                </a:lnTo>
                <a:lnTo>
                  <a:pt x="2272746" y="112224"/>
                </a:lnTo>
                <a:lnTo>
                  <a:pt x="2260026" y="118704"/>
                </a:lnTo>
                <a:lnTo>
                  <a:pt x="2245456" y="120967"/>
                </a:lnTo>
                <a:lnTo>
                  <a:pt x="2298088" y="120967"/>
                </a:lnTo>
                <a:lnTo>
                  <a:pt x="2303363" y="115461"/>
                </a:lnTo>
                <a:lnTo>
                  <a:pt x="2313354" y="94483"/>
                </a:lnTo>
                <a:lnTo>
                  <a:pt x="2289835" y="88450"/>
                </a:lnTo>
                <a:close/>
              </a:path>
              <a:path w="2527935" h="146050">
                <a:moveTo>
                  <a:pt x="2297911" y="24847"/>
                </a:moveTo>
                <a:lnTo>
                  <a:pt x="2245456" y="24847"/>
                </a:lnTo>
                <a:lnTo>
                  <a:pt x="2259997" y="27124"/>
                </a:lnTo>
                <a:lnTo>
                  <a:pt x="2272746" y="33629"/>
                </a:lnTo>
                <a:lnTo>
                  <a:pt x="2282944" y="43872"/>
                </a:lnTo>
                <a:lnTo>
                  <a:pt x="2289835" y="57364"/>
                </a:lnTo>
                <a:lnTo>
                  <a:pt x="2313354" y="51638"/>
                </a:lnTo>
                <a:lnTo>
                  <a:pt x="2303377" y="30585"/>
                </a:lnTo>
                <a:lnTo>
                  <a:pt x="2297911" y="24847"/>
                </a:lnTo>
                <a:close/>
              </a:path>
              <a:path w="2527935" h="146050">
                <a:moveTo>
                  <a:pt x="2369900" y="1431"/>
                </a:moveTo>
                <a:lnTo>
                  <a:pt x="2345666" y="1431"/>
                </a:lnTo>
                <a:lnTo>
                  <a:pt x="2345666" y="144588"/>
                </a:lnTo>
                <a:lnTo>
                  <a:pt x="2369900" y="144588"/>
                </a:lnTo>
                <a:lnTo>
                  <a:pt x="2369900" y="1431"/>
                </a:lnTo>
                <a:close/>
              </a:path>
              <a:path w="2527935" h="146050">
                <a:moveTo>
                  <a:pt x="2527577" y="1431"/>
                </a:moveTo>
                <a:lnTo>
                  <a:pt x="2501298" y="1431"/>
                </a:lnTo>
                <a:lnTo>
                  <a:pt x="2442399" y="144588"/>
                </a:lnTo>
                <a:lnTo>
                  <a:pt x="2468678" y="144588"/>
                </a:lnTo>
                <a:lnTo>
                  <a:pt x="2527577" y="1431"/>
                </a:lnTo>
                <a:close/>
              </a:path>
            </a:pathLst>
          </a:custGeom>
          <a:solidFill>
            <a:srgbClr val="73C9E4"/>
          </a:solidFill>
        </p:spPr>
        <p:txBody>
          <a:bodyPr wrap="square" lIns="0" tIns="0" rIns="0" bIns="0" rtlCol="0"/>
          <a:lstStyle/>
          <a:p>
            <a:endParaRPr sz="641"/>
          </a:p>
        </p:txBody>
      </p:sp>
      <p:sp>
        <p:nvSpPr>
          <p:cNvPr id="4" name="object 4"/>
          <p:cNvSpPr/>
          <p:nvPr/>
        </p:nvSpPr>
        <p:spPr>
          <a:xfrm>
            <a:off x="1751170" y="429553"/>
            <a:ext cx="463233" cy="66424"/>
          </a:xfrm>
          <a:custGeom>
            <a:avLst/>
            <a:gdLst/>
            <a:ahLst/>
            <a:cxnLst/>
            <a:rect l="l" t="t" r="r" b="b"/>
            <a:pathLst>
              <a:path w="1018539" h="146050">
                <a:moveTo>
                  <a:pt x="16974" y="1533"/>
                </a:moveTo>
                <a:lnTo>
                  <a:pt x="0" y="1533"/>
                </a:lnTo>
                <a:lnTo>
                  <a:pt x="0" y="144179"/>
                </a:lnTo>
                <a:lnTo>
                  <a:pt x="16974" y="144179"/>
                </a:lnTo>
                <a:lnTo>
                  <a:pt x="16974" y="104095"/>
                </a:lnTo>
                <a:lnTo>
                  <a:pt x="38959" y="81394"/>
                </a:lnTo>
                <a:lnTo>
                  <a:pt x="61411" y="81394"/>
                </a:lnTo>
                <a:lnTo>
                  <a:pt x="59809" y="79554"/>
                </a:lnTo>
                <a:lnTo>
                  <a:pt x="16974" y="79554"/>
                </a:lnTo>
                <a:lnTo>
                  <a:pt x="16974" y="1533"/>
                </a:lnTo>
                <a:close/>
              </a:path>
              <a:path w="1018539" h="146050">
                <a:moveTo>
                  <a:pt x="61411" y="81394"/>
                </a:moveTo>
                <a:lnTo>
                  <a:pt x="38959" y="81394"/>
                </a:lnTo>
                <a:lnTo>
                  <a:pt x="93256" y="144179"/>
                </a:lnTo>
                <a:lnTo>
                  <a:pt x="116059" y="144179"/>
                </a:lnTo>
                <a:lnTo>
                  <a:pt x="61411" y="81394"/>
                </a:lnTo>
                <a:close/>
              </a:path>
              <a:path w="1018539" h="146050">
                <a:moveTo>
                  <a:pt x="104197" y="1329"/>
                </a:moveTo>
                <a:lnTo>
                  <a:pt x="93154" y="1329"/>
                </a:lnTo>
                <a:lnTo>
                  <a:pt x="16974" y="79554"/>
                </a:lnTo>
                <a:lnTo>
                  <a:pt x="59809" y="79554"/>
                </a:lnTo>
                <a:lnTo>
                  <a:pt x="50820" y="69226"/>
                </a:lnTo>
                <a:lnTo>
                  <a:pt x="110639" y="7771"/>
                </a:lnTo>
                <a:lnTo>
                  <a:pt x="104197" y="1329"/>
                </a:lnTo>
                <a:close/>
              </a:path>
              <a:path w="1018539" h="146050">
                <a:moveTo>
                  <a:pt x="242650" y="1533"/>
                </a:moveTo>
                <a:lnTo>
                  <a:pt x="141520" y="1533"/>
                </a:lnTo>
                <a:lnTo>
                  <a:pt x="141520" y="144179"/>
                </a:lnTo>
                <a:lnTo>
                  <a:pt x="242650" y="144179"/>
                </a:lnTo>
                <a:lnTo>
                  <a:pt x="242650" y="127409"/>
                </a:lnTo>
                <a:lnTo>
                  <a:pt x="158494" y="127409"/>
                </a:lnTo>
                <a:lnTo>
                  <a:pt x="158494" y="81190"/>
                </a:lnTo>
                <a:lnTo>
                  <a:pt x="229152" y="81190"/>
                </a:lnTo>
                <a:lnTo>
                  <a:pt x="229152" y="64420"/>
                </a:lnTo>
                <a:lnTo>
                  <a:pt x="158494" y="64420"/>
                </a:lnTo>
                <a:lnTo>
                  <a:pt x="158494" y="18405"/>
                </a:lnTo>
                <a:lnTo>
                  <a:pt x="242650" y="18405"/>
                </a:lnTo>
                <a:lnTo>
                  <a:pt x="242650" y="1533"/>
                </a:lnTo>
                <a:close/>
              </a:path>
              <a:path w="1018539" h="146050">
                <a:moveTo>
                  <a:pt x="280689" y="1533"/>
                </a:moveTo>
                <a:lnTo>
                  <a:pt x="260647" y="1533"/>
                </a:lnTo>
                <a:lnTo>
                  <a:pt x="318012" y="93154"/>
                </a:lnTo>
                <a:lnTo>
                  <a:pt x="318012" y="144179"/>
                </a:lnTo>
                <a:lnTo>
                  <a:pt x="334884" y="144179"/>
                </a:lnTo>
                <a:lnTo>
                  <a:pt x="335010" y="93154"/>
                </a:lnTo>
                <a:lnTo>
                  <a:pt x="346217" y="75054"/>
                </a:lnTo>
                <a:lnTo>
                  <a:pt x="326294" y="75054"/>
                </a:lnTo>
                <a:lnTo>
                  <a:pt x="280689" y="1533"/>
                </a:lnTo>
                <a:close/>
              </a:path>
              <a:path w="1018539" h="146050">
                <a:moveTo>
                  <a:pt x="391737" y="1533"/>
                </a:moveTo>
                <a:lnTo>
                  <a:pt x="371798" y="1533"/>
                </a:lnTo>
                <a:lnTo>
                  <a:pt x="326294" y="75054"/>
                </a:lnTo>
                <a:lnTo>
                  <a:pt x="346217" y="75054"/>
                </a:lnTo>
                <a:lnTo>
                  <a:pt x="391737" y="1533"/>
                </a:lnTo>
                <a:close/>
              </a:path>
              <a:path w="1018539" h="146050">
                <a:moveTo>
                  <a:pt x="428242" y="1533"/>
                </a:moveTo>
                <a:lnTo>
                  <a:pt x="410655" y="1533"/>
                </a:lnTo>
                <a:lnTo>
                  <a:pt x="446648" y="144179"/>
                </a:lnTo>
                <a:lnTo>
                  <a:pt x="460862" y="144179"/>
                </a:lnTo>
                <a:lnTo>
                  <a:pt x="472396" y="105935"/>
                </a:lnTo>
                <a:lnTo>
                  <a:pt x="454624" y="105935"/>
                </a:lnTo>
                <a:lnTo>
                  <a:pt x="428242" y="1533"/>
                </a:lnTo>
                <a:close/>
              </a:path>
              <a:path w="1018539" h="146050">
                <a:moveTo>
                  <a:pt x="510910" y="36709"/>
                </a:moveTo>
                <a:lnTo>
                  <a:pt x="493276" y="36709"/>
                </a:lnTo>
                <a:lnTo>
                  <a:pt x="525793" y="144179"/>
                </a:lnTo>
                <a:lnTo>
                  <a:pt x="539905" y="144179"/>
                </a:lnTo>
                <a:lnTo>
                  <a:pt x="549582" y="105935"/>
                </a:lnTo>
                <a:lnTo>
                  <a:pt x="531929" y="105935"/>
                </a:lnTo>
                <a:lnTo>
                  <a:pt x="510910" y="36709"/>
                </a:lnTo>
                <a:close/>
              </a:path>
              <a:path w="1018539" h="146050">
                <a:moveTo>
                  <a:pt x="500230" y="1533"/>
                </a:moveTo>
                <a:lnTo>
                  <a:pt x="486323" y="1533"/>
                </a:lnTo>
                <a:lnTo>
                  <a:pt x="454624" y="105935"/>
                </a:lnTo>
                <a:lnTo>
                  <a:pt x="472396" y="105935"/>
                </a:lnTo>
                <a:lnTo>
                  <a:pt x="493276" y="36709"/>
                </a:lnTo>
                <a:lnTo>
                  <a:pt x="510910" y="36709"/>
                </a:lnTo>
                <a:lnTo>
                  <a:pt x="500230" y="1533"/>
                </a:lnTo>
                <a:close/>
              </a:path>
              <a:path w="1018539" h="146050">
                <a:moveTo>
                  <a:pt x="576000" y="1533"/>
                </a:moveTo>
                <a:lnTo>
                  <a:pt x="558310" y="1533"/>
                </a:lnTo>
                <a:lnTo>
                  <a:pt x="531929" y="105935"/>
                </a:lnTo>
                <a:lnTo>
                  <a:pt x="549582" y="105935"/>
                </a:lnTo>
                <a:lnTo>
                  <a:pt x="576000" y="1533"/>
                </a:lnTo>
                <a:close/>
              </a:path>
              <a:path w="1018539" h="146050">
                <a:moveTo>
                  <a:pt x="658725" y="0"/>
                </a:moveTo>
                <a:lnTo>
                  <a:pt x="618979" y="12078"/>
                </a:lnTo>
                <a:lnTo>
                  <a:pt x="592531" y="45337"/>
                </a:lnTo>
                <a:lnTo>
                  <a:pt x="587360" y="72805"/>
                </a:lnTo>
                <a:lnTo>
                  <a:pt x="592447" y="100171"/>
                </a:lnTo>
                <a:lnTo>
                  <a:pt x="618821" y="133472"/>
                </a:lnTo>
                <a:lnTo>
                  <a:pt x="658725" y="145508"/>
                </a:lnTo>
                <a:lnTo>
                  <a:pt x="686685" y="139871"/>
                </a:lnTo>
                <a:lnTo>
                  <a:pt x="703438" y="128431"/>
                </a:lnTo>
                <a:lnTo>
                  <a:pt x="658725" y="128431"/>
                </a:lnTo>
                <a:lnTo>
                  <a:pt x="637499" y="124183"/>
                </a:lnTo>
                <a:lnTo>
                  <a:pt x="637346" y="124183"/>
                </a:lnTo>
                <a:lnTo>
                  <a:pt x="620190" y="112467"/>
                </a:lnTo>
                <a:lnTo>
                  <a:pt x="612838" y="101334"/>
                </a:lnTo>
                <a:lnTo>
                  <a:pt x="608595" y="94826"/>
                </a:lnTo>
                <a:lnTo>
                  <a:pt x="608511" y="94697"/>
                </a:lnTo>
                <a:lnTo>
                  <a:pt x="604325" y="72805"/>
                </a:lnTo>
                <a:lnTo>
                  <a:pt x="608495" y="50940"/>
                </a:lnTo>
                <a:lnTo>
                  <a:pt x="612102" y="45337"/>
                </a:lnTo>
                <a:lnTo>
                  <a:pt x="619971" y="33245"/>
                </a:lnTo>
                <a:lnTo>
                  <a:pt x="637241" y="21398"/>
                </a:lnTo>
                <a:lnTo>
                  <a:pt x="638041" y="21217"/>
                </a:lnTo>
                <a:lnTo>
                  <a:pt x="658725" y="17076"/>
                </a:lnTo>
                <a:lnTo>
                  <a:pt x="703124" y="17076"/>
                </a:lnTo>
                <a:lnTo>
                  <a:pt x="686512" y="5681"/>
                </a:lnTo>
                <a:lnTo>
                  <a:pt x="658725" y="0"/>
                </a:lnTo>
                <a:close/>
              </a:path>
              <a:path w="1018539" h="146050">
                <a:moveTo>
                  <a:pt x="703124" y="17076"/>
                </a:moveTo>
                <a:lnTo>
                  <a:pt x="658725" y="17076"/>
                </a:lnTo>
                <a:lnTo>
                  <a:pt x="679989" y="21398"/>
                </a:lnTo>
                <a:lnTo>
                  <a:pt x="697160" y="33245"/>
                </a:lnTo>
                <a:lnTo>
                  <a:pt x="708636" y="50940"/>
                </a:lnTo>
                <a:lnTo>
                  <a:pt x="712817" y="72805"/>
                </a:lnTo>
                <a:lnTo>
                  <a:pt x="708703" y="94697"/>
                </a:lnTo>
                <a:lnTo>
                  <a:pt x="708679" y="94826"/>
                </a:lnTo>
                <a:lnTo>
                  <a:pt x="697275" y="112467"/>
                </a:lnTo>
                <a:lnTo>
                  <a:pt x="680118" y="124183"/>
                </a:lnTo>
                <a:lnTo>
                  <a:pt x="658725" y="128431"/>
                </a:lnTo>
                <a:lnTo>
                  <a:pt x="703438" y="128431"/>
                </a:lnTo>
                <a:lnTo>
                  <a:pt x="709315" y="124418"/>
                </a:lnTo>
                <a:lnTo>
                  <a:pt x="724468" y="101334"/>
                </a:lnTo>
                <a:lnTo>
                  <a:pt x="729996" y="72805"/>
                </a:lnTo>
                <a:lnTo>
                  <a:pt x="724410" y="44346"/>
                </a:lnTo>
                <a:lnTo>
                  <a:pt x="709281" y="21398"/>
                </a:lnTo>
                <a:lnTo>
                  <a:pt x="709162" y="21217"/>
                </a:lnTo>
                <a:lnTo>
                  <a:pt x="703124" y="17076"/>
                </a:lnTo>
                <a:close/>
              </a:path>
              <a:path w="1018539" h="146050">
                <a:moveTo>
                  <a:pt x="823252" y="1533"/>
                </a:moveTo>
                <a:lnTo>
                  <a:pt x="763024" y="1533"/>
                </a:lnTo>
                <a:lnTo>
                  <a:pt x="763024" y="144179"/>
                </a:lnTo>
                <a:lnTo>
                  <a:pt x="779999" y="144179"/>
                </a:lnTo>
                <a:lnTo>
                  <a:pt x="779999" y="88961"/>
                </a:lnTo>
                <a:lnTo>
                  <a:pt x="836149" y="88961"/>
                </a:lnTo>
                <a:lnTo>
                  <a:pt x="835216" y="87530"/>
                </a:lnTo>
                <a:lnTo>
                  <a:pt x="848199" y="82024"/>
                </a:lnTo>
                <a:lnTo>
                  <a:pt x="858019" y="72779"/>
                </a:lnTo>
                <a:lnTo>
                  <a:pt x="858364" y="72089"/>
                </a:lnTo>
                <a:lnTo>
                  <a:pt x="779999" y="72089"/>
                </a:lnTo>
                <a:lnTo>
                  <a:pt x="779999" y="18405"/>
                </a:lnTo>
                <a:lnTo>
                  <a:pt x="857580" y="18405"/>
                </a:lnTo>
                <a:lnTo>
                  <a:pt x="854530" y="13599"/>
                </a:lnTo>
                <a:lnTo>
                  <a:pt x="840909" y="4690"/>
                </a:lnTo>
                <a:lnTo>
                  <a:pt x="823252" y="1533"/>
                </a:lnTo>
                <a:close/>
              </a:path>
              <a:path w="1018539" h="146050">
                <a:moveTo>
                  <a:pt x="836149" y="88961"/>
                </a:moveTo>
                <a:lnTo>
                  <a:pt x="815583" y="88961"/>
                </a:lnTo>
                <a:lnTo>
                  <a:pt x="851986" y="144179"/>
                </a:lnTo>
                <a:lnTo>
                  <a:pt x="872130" y="144179"/>
                </a:lnTo>
                <a:lnTo>
                  <a:pt x="836149" y="88961"/>
                </a:lnTo>
                <a:close/>
              </a:path>
              <a:path w="1018539" h="146050">
                <a:moveTo>
                  <a:pt x="857580" y="18405"/>
                </a:moveTo>
                <a:lnTo>
                  <a:pt x="823252" y="18405"/>
                </a:lnTo>
                <a:lnTo>
                  <a:pt x="834218" y="20248"/>
                </a:lnTo>
                <a:lnTo>
                  <a:pt x="842489" y="25550"/>
                </a:lnTo>
                <a:lnTo>
                  <a:pt x="847712" y="33978"/>
                </a:lnTo>
                <a:lnTo>
                  <a:pt x="849515" y="45298"/>
                </a:lnTo>
                <a:lnTo>
                  <a:pt x="847712" y="56430"/>
                </a:lnTo>
                <a:lnTo>
                  <a:pt x="842489" y="64893"/>
                </a:lnTo>
                <a:lnTo>
                  <a:pt x="834218" y="70231"/>
                </a:lnTo>
                <a:lnTo>
                  <a:pt x="823252" y="72089"/>
                </a:lnTo>
                <a:lnTo>
                  <a:pt x="858364" y="72089"/>
                </a:lnTo>
                <a:lnTo>
                  <a:pt x="864234" y="60352"/>
                </a:lnTo>
                <a:lnTo>
                  <a:pt x="866404" y="45298"/>
                </a:lnTo>
                <a:lnTo>
                  <a:pt x="863300" y="27417"/>
                </a:lnTo>
                <a:lnTo>
                  <a:pt x="857580" y="18405"/>
                </a:lnTo>
                <a:close/>
              </a:path>
              <a:path w="1018539" h="146050">
                <a:moveTo>
                  <a:pt x="944936" y="1533"/>
                </a:moveTo>
                <a:lnTo>
                  <a:pt x="899432" y="1533"/>
                </a:lnTo>
                <a:lnTo>
                  <a:pt x="899432" y="144179"/>
                </a:lnTo>
                <a:lnTo>
                  <a:pt x="944936" y="144179"/>
                </a:lnTo>
                <a:lnTo>
                  <a:pt x="973960" y="138778"/>
                </a:lnTo>
                <a:lnTo>
                  <a:pt x="991588" y="127409"/>
                </a:lnTo>
                <a:lnTo>
                  <a:pt x="916406" y="127409"/>
                </a:lnTo>
                <a:lnTo>
                  <a:pt x="916406" y="18405"/>
                </a:lnTo>
                <a:lnTo>
                  <a:pt x="991610" y="18405"/>
                </a:lnTo>
                <a:lnTo>
                  <a:pt x="973960" y="6975"/>
                </a:lnTo>
                <a:lnTo>
                  <a:pt x="944936" y="1533"/>
                </a:lnTo>
                <a:close/>
              </a:path>
              <a:path w="1018539" h="146050">
                <a:moveTo>
                  <a:pt x="991610" y="18405"/>
                </a:moveTo>
                <a:lnTo>
                  <a:pt x="944936" y="18405"/>
                </a:lnTo>
                <a:lnTo>
                  <a:pt x="967291" y="22491"/>
                </a:lnTo>
                <a:lnTo>
                  <a:pt x="984968" y="33833"/>
                </a:lnTo>
                <a:lnTo>
                  <a:pt x="996587" y="51061"/>
                </a:lnTo>
                <a:lnTo>
                  <a:pt x="1000767" y="72805"/>
                </a:lnTo>
                <a:lnTo>
                  <a:pt x="996601" y="94623"/>
                </a:lnTo>
                <a:lnTo>
                  <a:pt x="985007" y="111917"/>
                </a:lnTo>
                <a:lnTo>
                  <a:pt x="967334" y="123306"/>
                </a:lnTo>
                <a:lnTo>
                  <a:pt x="944936" y="127409"/>
                </a:lnTo>
                <a:lnTo>
                  <a:pt x="991588" y="127409"/>
                </a:lnTo>
                <a:lnTo>
                  <a:pt x="997137" y="123830"/>
                </a:lnTo>
                <a:lnTo>
                  <a:pt x="1012491" y="101213"/>
                </a:lnTo>
                <a:lnTo>
                  <a:pt x="1018048" y="72805"/>
                </a:lnTo>
                <a:lnTo>
                  <a:pt x="1012491" y="44586"/>
                </a:lnTo>
                <a:lnTo>
                  <a:pt x="997137" y="21984"/>
                </a:lnTo>
                <a:lnTo>
                  <a:pt x="991610" y="18405"/>
                </a:lnTo>
                <a:close/>
              </a:path>
            </a:pathLst>
          </a:custGeom>
          <a:solidFill>
            <a:srgbClr val="000000"/>
          </a:solidFill>
        </p:spPr>
        <p:txBody>
          <a:bodyPr wrap="square" lIns="0" tIns="0" rIns="0" bIns="0" rtlCol="0"/>
          <a:lstStyle/>
          <a:p>
            <a:endParaRPr sz="641"/>
          </a:p>
        </p:txBody>
      </p:sp>
      <p:pic>
        <p:nvPicPr>
          <p:cNvPr id="5" name="object 5"/>
          <p:cNvPicPr/>
          <p:nvPr/>
        </p:nvPicPr>
        <p:blipFill>
          <a:blip r:embed="rId3" cstate="print"/>
          <a:stretch>
            <a:fillRect/>
          </a:stretch>
        </p:blipFill>
        <p:spPr>
          <a:xfrm>
            <a:off x="538446" y="1081011"/>
            <a:ext cx="6219388" cy="3500191"/>
          </a:xfrm>
          <a:prstGeom prst="rect">
            <a:avLst/>
          </a:prstGeom>
        </p:spPr>
      </p:pic>
      <p:pic>
        <p:nvPicPr>
          <p:cNvPr id="6" name="object 6"/>
          <p:cNvPicPr/>
          <p:nvPr/>
        </p:nvPicPr>
        <p:blipFill>
          <a:blip r:embed="rId4" cstate="print"/>
          <a:stretch>
            <a:fillRect/>
          </a:stretch>
        </p:blipFill>
        <p:spPr>
          <a:xfrm>
            <a:off x="6935844" y="1335235"/>
            <a:ext cx="1798155" cy="132674"/>
          </a:xfrm>
          <a:prstGeom prst="rect">
            <a:avLst/>
          </a:prstGeom>
        </p:spPr>
      </p:pic>
      <p:sp>
        <p:nvSpPr>
          <p:cNvPr id="7" name="object 7"/>
          <p:cNvSpPr/>
          <p:nvPr/>
        </p:nvSpPr>
        <p:spPr>
          <a:xfrm>
            <a:off x="6924510" y="1509606"/>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73C9E4"/>
          </a:solidFill>
        </p:spPr>
        <p:txBody>
          <a:bodyPr wrap="square" lIns="0" tIns="0" rIns="0" bIns="0" rtlCol="0"/>
          <a:lstStyle/>
          <a:p>
            <a:endParaRPr sz="641"/>
          </a:p>
        </p:txBody>
      </p:sp>
      <p:sp>
        <p:nvSpPr>
          <p:cNvPr id="8" name="object 8"/>
          <p:cNvSpPr/>
          <p:nvPr/>
        </p:nvSpPr>
        <p:spPr>
          <a:xfrm>
            <a:off x="6910223" y="1819147"/>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73C9E4"/>
          </a:solidFill>
        </p:spPr>
        <p:txBody>
          <a:bodyPr wrap="square" lIns="0" tIns="0" rIns="0" bIns="0" rtlCol="0"/>
          <a:lstStyle/>
          <a:p>
            <a:endParaRPr sz="641"/>
          </a:p>
        </p:txBody>
      </p:sp>
      <p:sp>
        <p:nvSpPr>
          <p:cNvPr id="9" name="object 9"/>
          <p:cNvSpPr/>
          <p:nvPr/>
        </p:nvSpPr>
        <p:spPr>
          <a:xfrm>
            <a:off x="6924510" y="2128688"/>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73C9E4"/>
          </a:solidFill>
        </p:spPr>
        <p:txBody>
          <a:bodyPr wrap="square" lIns="0" tIns="0" rIns="0" bIns="0" rtlCol="0"/>
          <a:lstStyle/>
          <a:p>
            <a:endParaRPr sz="641"/>
          </a:p>
        </p:txBody>
      </p:sp>
      <p:sp>
        <p:nvSpPr>
          <p:cNvPr id="10" name="object 10"/>
          <p:cNvSpPr/>
          <p:nvPr/>
        </p:nvSpPr>
        <p:spPr>
          <a:xfrm>
            <a:off x="6924510" y="2428704"/>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73C9E4"/>
          </a:solidFill>
        </p:spPr>
        <p:txBody>
          <a:bodyPr wrap="square" lIns="0" tIns="0" rIns="0" bIns="0" rtlCol="0"/>
          <a:lstStyle/>
          <a:p>
            <a:endParaRPr sz="641"/>
          </a:p>
        </p:txBody>
      </p:sp>
      <p:sp>
        <p:nvSpPr>
          <p:cNvPr id="11" name="object 11"/>
          <p:cNvSpPr/>
          <p:nvPr/>
        </p:nvSpPr>
        <p:spPr>
          <a:xfrm>
            <a:off x="6924510" y="2747769"/>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73C9E4"/>
          </a:solidFill>
        </p:spPr>
        <p:txBody>
          <a:bodyPr wrap="square" lIns="0" tIns="0" rIns="0" bIns="0" rtlCol="0"/>
          <a:lstStyle/>
          <a:p>
            <a:endParaRPr sz="641"/>
          </a:p>
        </p:txBody>
      </p:sp>
      <p:pic>
        <p:nvPicPr>
          <p:cNvPr id="12" name="object 12"/>
          <p:cNvPicPr/>
          <p:nvPr/>
        </p:nvPicPr>
        <p:blipFill>
          <a:blip r:embed="rId5" cstate="print"/>
          <a:stretch>
            <a:fillRect/>
          </a:stretch>
        </p:blipFill>
        <p:spPr>
          <a:xfrm>
            <a:off x="6930110" y="1646376"/>
            <a:ext cx="1494236" cy="103206"/>
          </a:xfrm>
          <a:prstGeom prst="rect">
            <a:avLst/>
          </a:prstGeom>
        </p:spPr>
      </p:pic>
      <p:pic>
        <p:nvPicPr>
          <p:cNvPr id="13" name="object 13"/>
          <p:cNvPicPr/>
          <p:nvPr/>
        </p:nvPicPr>
        <p:blipFill>
          <a:blip r:embed="rId6" cstate="print"/>
          <a:stretch>
            <a:fillRect/>
          </a:stretch>
        </p:blipFill>
        <p:spPr>
          <a:xfrm>
            <a:off x="6925577" y="1950583"/>
            <a:ext cx="831996" cy="108539"/>
          </a:xfrm>
          <a:prstGeom prst="rect">
            <a:avLst/>
          </a:prstGeom>
        </p:spPr>
      </p:pic>
      <p:pic>
        <p:nvPicPr>
          <p:cNvPr id="14" name="object 14"/>
          <p:cNvPicPr/>
          <p:nvPr/>
        </p:nvPicPr>
        <p:blipFill>
          <a:blip r:embed="rId7" cstate="print"/>
          <a:stretch>
            <a:fillRect/>
          </a:stretch>
        </p:blipFill>
        <p:spPr>
          <a:xfrm>
            <a:off x="6935844" y="2263858"/>
            <a:ext cx="1519494" cy="133607"/>
          </a:xfrm>
          <a:prstGeom prst="rect">
            <a:avLst/>
          </a:prstGeom>
        </p:spPr>
      </p:pic>
      <p:pic>
        <p:nvPicPr>
          <p:cNvPr id="15" name="object 15"/>
          <p:cNvPicPr/>
          <p:nvPr/>
        </p:nvPicPr>
        <p:blipFill>
          <a:blip r:embed="rId8" cstate="print"/>
          <a:stretch>
            <a:fillRect/>
          </a:stretch>
        </p:blipFill>
        <p:spPr>
          <a:xfrm>
            <a:off x="6935844" y="2577799"/>
            <a:ext cx="1941782" cy="128273"/>
          </a:xfrm>
          <a:prstGeom prst="rect">
            <a:avLst/>
          </a:prstGeom>
        </p:spPr>
      </p:pic>
      <p:sp>
        <p:nvSpPr>
          <p:cNvPr id="16" name="object 16"/>
          <p:cNvSpPr/>
          <p:nvPr/>
        </p:nvSpPr>
        <p:spPr>
          <a:xfrm>
            <a:off x="6924510" y="3028737"/>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73C9E4"/>
          </a:solidFill>
        </p:spPr>
        <p:txBody>
          <a:bodyPr wrap="square" lIns="0" tIns="0" rIns="0" bIns="0" rtlCol="0"/>
          <a:lstStyle/>
          <a:p>
            <a:endParaRPr sz="641"/>
          </a:p>
        </p:txBody>
      </p:sp>
      <p:sp>
        <p:nvSpPr>
          <p:cNvPr id="17" name="object 17"/>
          <p:cNvSpPr/>
          <p:nvPr/>
        </p:nvSpPr>
        <p:spPr>
          <a:xfrm>
            <a:off x="6924510" y="3347802"/>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73C9E4"/>
          </a:solidFill>
        </p:spPr>
        <p:txBody>
          <a:bodyPr wrap="square" lIns="0" tIns="0" rIns="0" bIns="0" rtlCol="0"/>
          <a:lstStyle/>
          <a:p>
            <a:endParaRPr sz="641"/>
          </a:p>
        </p:txBody>
      </p:sp>
      <p:pic>
        <p:nvPicPr>
          <p:cNvPr id="18" name="object 18"/>
          <p:cNvPicPr/>
          <p:nvPr/>
        </p:nvPicPr>
        <p:blipFill>
          <a:blip r:embed="rId9" cstate="print"/>
          <a:stretch>
            <a:fillRect/>
          </a:stretch>
        </p:blipFill>
        <p:spPr>
          <a:xfrm>
            <a:off x="6925176" y="2863891"/>
            <a:ext cx="1524704" cy="133607"/>
          </a:xfrm>
          <a:prstGeom prst="rect">
            <a:avLst/>
          </a:prstGeom>
        </p:spPr>
      </p:pic>
      <p:pic>
        <p:nvPicPr>
          <p:cNvPr id="19" name="object 19"/>
          <p:cNvPicPr/>
          <p:nvPr/>
        </p:nvPicPr>
        <p:blipFill>
          <a:blip r:embed="rId10" cstate="print"/>
          <a:stretch>
            <a:fillRect/>
          </a:stretch>
        </p:blipFill>
        <p:spPr>
          <a:xfrm>
            <a:off x="6935844" y="3169697"/>
            <a:ext cx="1918142" cy="137341"/>
          </a:xfrm>
          <a:prstGeom prst="rect">
            <a:avLst/>
          </a:prstGeom>
        </p:spPr>
      </p:pic>
      <p:sp>
        <p:nvSpPr>
          <p:cNvPr id="20" name="object 20"/>
          <p:cNvSpPr/>
          <p:nvPr/>
        </p:nvSpPr>
        <p:spPr>
          <a:xfrm>
            <a:off x="6927856" y="1103965"/>
            <a:ext cx="469009" cy="98191"/>
          </a:xfrm>
          <a:custGeom>
            <a:avLst/>
            <a:gdLst/>
            <a:ahLst/>
            <a:cxnLst/>
            <a:rect l="l" t="t" r="r" b="b"/>
            <a:pathLst>
              <a:path w="1031240" h="215900">
                <a:moveTo>
                  <a:pt x="63244" y="0"/>
                </a:moveTo>
                <a:lnTo>
                  <a:pt x="36311" y="19413"/>
                </a:lnTo>
                <a:lnTo>
                  <a:pt x="16465" y="44422"/>
                </a:lnTo>
                <a:lnTo>
                  <a:pt x="4198" y="74182"/>
                </a:lnTo>
                <a:lnTo>
                  <a:pt x="0" y="107850"/>
                </a:lnTo>
                <a:lnTo>
                  <a:pt x="887" y="122771"/>
                </a:lnTo>
                <a:lnTo>
                  <a:pt x="939" y="123634"/>
                </a:lnTo>
                <a:lnTo>
                  <a:pt x="16334" y="171094"/>
                </a:lnTo>
                <a:lnTo>
                  <a:pt x="48817" y="206698"/>
                </a:lnTo>
                <a:lnTo>
                  <a:pt x="63034" y="215490"/>
                </a:lnTo>
                <a:lnTo>
                  <a:pt x="71620" y="200412"/>
                </a:lnTo>
                <a:lnTo>
                  <a:pt x="49785" y="182150"/>
                </a:lnTo>
                <a:lnTo>
                  <a:pt x="34213" y="160649"/>
                </a:lnTo>
                <a:lnTo>
                  <a:pt x="24884" y="135889"/>
                </a:lnTo>
                <a:lnTo>
                  <a:pt x="21903" y="108965"/>
                </a:lnTo>
                <a:lnTo>
                  <a:pt x="21779" y="107850"/>
                </a:lnTo>
                <a:lnTo>
                  <a:pt x="24840" y="80174"/>
                </a:lnTo>
                <a:lnTo>
                  <a:pt x="24884" y="79778"/>
                </a:lnTo>
                <a:lnTo>
                  <a:pt x="34213" y="54945"/>
                </a:lnTo>
                <a:lnTo>
                  <a:pt x="49785" y="33372"/>
                </a:lnTo>
                <a:lnTo>
                  <a:pt x="71620" y="15078"/>
                </a:lnTo>
                <a:lnTo>
                  <a:pt x="63244" y="0"/>
                </a:lnTo>
                <a:close/>
              </a:path>
              <a:path w="1031240" h="215900">
                <a:moveTo>
                  <a:pt x="151391" y="11936"/>
                </a:moveTo>
                <a:lnTo>
                  <a:pt x="107216" y="25277"/>
                </a:lnTo>
                <a:lnTo>
                  <a:pt x="77230" y="61778"/>
                </a:lnTo>
                <a:lnTo>
                  <a:pt x="71393" y="92981"/>
                </a:lnTo>
                <a:lnTo>
                  <a:pt x="72711" y="107850"/>
                </a:lnTo>
                <a:lnTo>
                  <a:pt x="72810" y="108965"/>
                </a:lnTo>
                <a:lnTo>
                  <a:pt x="94219" y="149105"/>
                </a:lnTo>
                <a:lnTo>
                  <a:pt x="134624" y="170515"/>
                </a:lnTo>
                <a:lnTo>
                  <a:pt x="150762" y="171931"/>
                </a:lnTo>
                <a:lnTo>
                  <a:pt x="166539" y="170515"/>
                </a:lnTo>
                <a:lnTo>
                  <a:pt x="166817" y="170515"/>
                </a:lnTo>
                <a:lnTo>
                  <a:pt x="181861" y="166120"/>
                </a:lnTo>
                <a:lnTo>
                  <a:pt x="195525" y="158856"/>
                </a:lnTo>
                <a:lnTo>
                  <a:pt x="204356" y="151618"/>
                </a:lnTo>
                <a:lnTo>
                  <a:pt x="151391" y="151618"/>
                </a:lnTo>
                <a:lnTo>
                  <a:pt x="139493" y="150558"/>
                </a:lnTo>
                <a:lnTo>
                  <a:pt x="102720" y="125660"/>
                </a:lnTo>
                <a:lnTo>
                  <a:pt x="97469" y="115624"/>
                </a:lnTo>
                <a:lnTo>
                  <a:pt x="97387" y="115467"/>
                </a:lnTo>
                <a:lnTo>
                  <a:pt x="94263" y="104528"/>
                </a:lnTo>
                <a:lnTo>
                  <a:pt x="93227" y="92981"/>
                </a:lnTo>
                <a:lnTo>
                  <a:pt x="93191" y="92143"/>
                </a:lnTo>
                <a:lnTo>
                  <a:pt x="94233" y="80174"/>
                </a:lnTo>
                <a:lnTo>
                  <a:pt x="119085" y="42266"/>
                </a:lnTo>
                <a:lnTo>
                  <a:pt x="151391" y="32459"/>
                </a:lnTo>
                <a:lnTo>
                  <a:pt x="204170" y="32459"/>
                </a:lnTo>
                <a:lnTo>
                  <a:pt x="195565" y="25277"/>
                </a:lnTo>
                <a:lnTo>
                  <a:pt x="182018" y="17879"/>
                </a:lnTo>
                <a:lnTo>
                  <a:pt x="167293" y="13425"/>
                </a:lnTo>
                <a:lnTo>
                  <a:pt x="151391" y="11936"/>
                </a:lnTo>
                <a:close/>
              </a:path>
              <a:path w="1031240" h="215900">
                <a:moveTo>
                  <a:pt x="204170" y="32459"/>
                </a:moveTo>
                <a:lnTo>
                  <a:pt x="151391" y="32459"/>
                </a:lnTo>
                <a:lnTo>
                  <a:pt x="163533" y="33555"/>
                </a:lnTo>
                <a:lnTo>
                  <a:pt x="163281" y="33555"/>
                </a:lnTo>
                <a:lnTo>
                  <a:pt x="174362" y="36831"/>
                </a:lnTo>
                <a:lnTo>
                  <a:pt x="174201" y="36831"/>
                </a:lnTo>
                <a:lnTo>
                  <a:pt x="183903" y="42089"/>
                </a:lnTo>
                <a:lnTo>
                  <a:pt x="208655" y="79778"/>
                </a:lnTo>
                <a:lnTo>
                  <a:pt x="209800" y="92143"/>
                </a:lnTo>
                <a:lnTo>
                  <a:pt x="209763" y="92981"/>
                </a:lnTo>
                <a:lnTo>
                  <a:pt x="208758" y="104528"/>
                </a:lnTo>
                <a:lnTo>
                  <a:pt x="205622" y="115467"/>
                </a:lnTo>
                <a:lnTo>
                  <a:pt x="205577" y="115624"/>
                </a:lnTo>
                <a:lnTo>
                  <a:pt x="174165" y="147377"/>
                </a:lnTo>
                <a:lnTo>
                  <a:pt x="151391" y="151618"/>
                </a:lnTo>
                <a:lnTo>
                  <a:pt x="204356" y="151618"/>
                </a:lnTo>
                <a:lnTo>
                  <a:pt x="230109" y="108046"/>
                </a:lnTo>
                <a:lnTo>
                  <a:pt x="231597" y="92143"/>
                </a:lnTo>
                <a:lnTo>
                  <a:pt x="230158" y="76771"/>
                </a:lnTo>
                <a:lnTo>
                  <a:pt x="230109" y="76241"/>
                </a:lnTo>
                <a:lnTo>
                  <a:pt x="225734" y="61778"/>
                </a:lnTo>
                <a:lnTo>
                  <a:pt x="225655" y="61516"/>
                </a:lnTo>
                <a:lnTo>
                  <a:pt x="218296" y="48041"/>
                </a:lnTo>
                <a:lnTo>
                  <a:pt x="207933" y="35600"/>
                </a:lnTo>
                <a:lnTo>
                  <a:pt x="204170" y="32459"/>
                </a:lnTo>
                <a:close/>
              </a:path>
              <a:path w="1031240" h="215900">
                <a:moveTo>
                  <a:pt x="311367" y="153084"/>
                </a:moveTo>
                <a:lnTo>
                  <a:pt x="276720" y="153084"/>
                </a:lnTo>
                <a:lnTo>
                  <a:pt x="284845" y="161451"/>
                </a:lnTo>
                <a:lnTo>
                  <a:pt x="294128" y="167403"/>
                </a:lnTo>
                <a:lnTo>
                  <a:pt x="304905" y="171081"/>
                </a:lnTo>
                <a:lnTo>
                  <a:pt x="305733" y="171081"/>
                </a:lnTo>
                <a:lnTo>
                  <a:pt x="316091" y="172141"/>
                </a:lnTo>
                <a:lnTo>
                  <a:pt x="356090" y="155178"/>
                </a:lnTo>
                <a:lnTo>
                  <a:pt x="357549" y="153293"/>
                </a:lnTo>
                <a:lnTo>
                  <a:pt x="313787" y="153293"/>
                </a:lnTo>
                <a:lnTo>
                  <a:pt x="311367" y="153084"/>
                </a:lnTo>
                <a:close/>
              </a:path>
              <a:path w="1031240" h="215900">
                <a:moveTo>
                  <a:pt x="276720" y="10889"/>
                </a:moveTo>
                <a:lnTo>
                  <a:pt x="256616" y="10889"/>
                </a:lnTo>
                <a:lnTo>
                  <a:pt x="256616" y="169418"/>
                </a:lnTo>
                <a:lnTo>
                  <a:pt x="276720" y="169418"/>
                </a:lnTo>
                <a:lnTo>
                  <a:pt x="276720" y="153084"/>
                </a:lnTo>
                <a:lnTo>
                  <a:pt x="311367" y="153084"/>
                </a:lnTo>
                <a:lnTo>
                  <a:pt x="278422" y="128844"/>
                </a:lnTo>
                <a:lnTo>
                  <a:pt x="275899" y="113294"/>
                </a:lnTo>
                <a:lnTo>
                  <a:pt x="275883" y="113085"/>
                </a:lnTo>
                <a:lnTo>
                  <a:pt x="298238" y="76149"/>
                </a:lnTo>
                <a:lnTo>
                  <a:pt x="305144" y="74133"/>
                </a:lnTo>
                <a:lnTo>
                  <a:pt x="276720" y="74133"/>
                </a:lnTo>
                <a:lnTo>
                  <a:pt x="276720" y="10889"/>
                </a:lnTo>
                <a:close/>
              </a:path>
              <a:path w="1031240" h="215900">
                <a:moveTo>
                  <a:pt x="357404" y="73296"/>
                </a:moveTo>
                <a:lnTo>
                  <a:pt x="313787" y="73296"/>
                </a:lnTo>
                <a:lnTo>
                  <a:pt x="321873" y="74006"/>
                </a:lnTo>
                <a:lnTo>
                  <a:pt x="329153" y="76149"/>
                </a:lnTo>
                <a:lnTo>
                  <a:pt x="351901" y="113085"/>
                </a:lnTo>
                <a:lnTo>
                  <a:pt x="351210" y="121337"/>
                </a:lnTo>
                <a:lnTo>
                  <a:pt x="321873" y="152583"/>
                </a:lnTo>
                <a:lnTo>
                  <a:pt x="313787" y="153293"/>
                </a:lnTo>
                <a:lnTo>
                  <a:pt x="357549" y="153293"/>
                </a:lnTo>
                <a:lnTo>
                  <a:pt x="363115" y="146101"/>
                </a:lnTo>
                <a:lnTo>
                  <a:pt x="368157" y="136121"/>
                </a:lnTo>
                <a:lnTo>
                  <a:pt x="371197" y="125199"/>
                </a:lnTo>
                <a:lnTo>
                  <a:pt x="372215" y="113294"/>
                </a:lnTo>
                <a:lnTo>
                  <a:pt x="371197" y="101394"/>
                </a:lnTo>
                <a:lnTo>
                  <a:pt x="368282" y="90939"/>
                </a:lnTo>
                <a:lnTo>
                  <a:pt x="368157" y="90494"/>
                </a:lnTo>
                <a:lnTo>
                  <a:pt x="363115" y="80576"/>
                </a:lnTo>
                <a:lnTo>
                  <a:pt x="357404" y="73296"/>
                </a:lnTo>
                <a:close/>
              </a:path>
              <a:path w="1031240" h="215900">
                <a:moveTo>
                  <a:pt x="316300" y="54448"/>
                </a:moveTo>
                <a:lnTo>
                  <a:pt x="276842" y="74006"/>
                </a:lnTo>
                <a:lnTo>
                  <a:pt x="276720" y="74133"/>
                </a:lnTo>
                <a:lnTo>
                  <a:pt x="305144" y="74133"/>
                </a:lnTo>
                <a:lnTo>
                  <a:pt x="305581" y="74006"/>
                </a:lnTo>
                <a:lnTo>
                  <a:pt x="313787" y="73296"/>
                </a:lnTo>
                <a:lnTo>
                  <a:pt x="357404" y="73296"/>
                </a:lnTo>
                <a:lnTo>
                  <a:pt x="356090" y="71620"/>
                </a:lnTo>
                <a:lnTo>
                  <a:pt x="347605" y="64078"/>
                </a:lnTo>
                <a:lnTo>
                  <a:pt x="338158" y="58715"/>
                </a:lnTo>
                <a:lnTo>
                  <a:pt x="327730" y="55512"/>
                </a:lnTo>
                <a:lnTo>
                  <a:pt x="316300" y="54448"/>
                </a:lnTo>
                <a:close/>
              </a:path>
              <a:path w="1031240" h="215900">
                <a:moveTo>
                  <a:pt x="414720" y="12774"/>
                </a:moveTo>
                <a:lnTo>
                  <a:pt x="398595" y="12774"/>
                </a:lnTo>
                <a:lnTo>
                  <a:pt x="392313" y="18638"/>
                </a:lnTo>
                <a:lnTo>
                  <a:pt x="392313" y="35182"/>
                </a:lnTo>
                <a:lnTo>
                  <a:pt x="398595" y="41255"/>
                </a:lnTo>
                <a:lnTo>
                  <a:pt x="414720" y="41255"/>
                </a:lnTo>
                <a:lnTo>
                  <a:pt x="421212" y="35182"/>
                </a:lnTo>
                <a:lnTo>
                  <a:pt x="421212" y="19057"/>
                </a:lnTo>
                <a:lnTo>
                  <a:pt x="414720" y="12774"/>
                </a:lnTo>
                <a:close/>
              </a:path>
              <a:path w="1031240" h="215900">
                <a:moveTo>
                  <a:pt x="416605" y="57171"/>
                </a:moveTo>
                <a:lnTo>
                  <a:pt x="396501" y="57171"/>
                </a:lnTo>
                <a:lnTo>
                  <a:pt x="396501" y="169418"/>
                </a:lnTo>
                <a:lnTo>
                  <a:pt x="416605" y="169418"/>
                </a:lnTo>
                <a:lnTo>
                  <a:pt x="416605" y="57171"/>
                </a:lnTo>
                <a:close/>
              </a:path>
              <a:path w="1031240" h="215900">
                <a:moveTo>
                  <a:pt x="497884" y="54448"/>
                </a:moveTo>
                <a:lnTo>
                  <a:pt x="456838" y="70992"/>
                </a:lnTo>
                <a:lnTo>
                  <a:pt x="441267" y="111200"/>
                </a:lnTo>
                <a:lnTo>
                  <a:pt x="441148" y="112666"/>
                </a:lnTo>
                <a:lnTo>
                  <a:pt x="455215" y="153319"/>
                </a:lnTo>
                <a:lnTo>
                  <a:pt x="501025" y="171931"/>
                </a:lnTo>
                <a:lnTo>
                  <a:pt x="514853" y="170685"/>
                </a:lnTo>
                <a:lnTo>
                  <a:pt x="527935" y="167298"/>
                </a:lnTo>
                <a:lnTo>
                  <a:pt x="539603" y="162301"/>
                </a:lnTo>
                <a:lnTo>
                  <a:pt x="549191" y="156225"/>
                </a:lnTo>
                <a:lnTo>
                  <a:pt x="547662" y="153503"/>
                </a:lnTo>
                <a:lnTo>
                  <a:pt x="501444" y="153503"/>
                </a:lnTo>
                <a:lnTo>
                  <a:pt x="485868" y="151176"/>
                </a:lnTo>
                <a:lnTo>
                  <a:pt x="474219" y="144629"/>
                </a:lnTo>
                <a:lnTo>
                  <a:pt x="466340" y="134508"/>
                </a:lnTo>
                <a:lnTo>
                  <a:pt x="462073" y="121462"/>
                </a:lnTo>
                <a:lnTo>
                  <a:pt x="551494" y="121462"/>
                </a:lnTo>
                <a:lnTo>
                  <a:pt x="551913" y="116017"/>
                </a:lnTo>
                <a:lnTo>
                  <a:pt x="552110" y="112876"/>
                </a:lnTo>
                <a:lnTo>
                  <a:pt x="552123" y="111200"/>
                </a:lnTo>
                <a:lnTo>
                  <a:pt x="551578" y="104080"/>
                </a:lnTo>
                <a:lnTo>
                  <a:pt x="462073" y="104080"/>
                </a:lnTo>
                <a:lnTo>
                  <a:pt x="466491" y="91243"/>
                </a:lnTo>
                <a:lnTo>
                  <a:pt x="474324" y="81175"/>
                </a:lnTo>
                <a:lnTo>
                  <a:pt x="484985" y="74601"/>
                </a:lnTo>
                <a:lnTo>
                  <a:pt x="497884" y="72249"/>
                </a:lnTo>
                <a:lnTo>
                  <a:pt x="538854" y="72249"/>
                </a:lnTo>
                <a:lnTo>
                  <a:pt x="536835" y="69736"/>
                </a:lnTo>
                <a:lnTo>
                  <a:pt x="528746" y="63018"/>
                </a:lnTo>
                <a:lnTo>
                  <a:pt x="519558" y="58244"/>
                </a:lnTo>
                <a:lnTo>
                  <a:pt x="509554" y="55472"/>
                </a:lnTo>
                <a:lnTo>
                  <a:pt x="510216" y="55472"/>
                </a:lnTo>
                <a:lnTo>
                  <a:pt x="497884" y="54448"/>
                </a:lnTo>
                <a:close/>
              </a:path>
              <a:path w="1031240" h="215900">
                <a:moveTo>
                  <a:pt x="540605" y="140938"/>
                </a:moveTo>
                <a:lnTo>
                  <a:pt x="532042" y="146081"/>
                </a:lnTo>
                <a:lnTo>
                  <a:pt x="522202" y="150047"/>
                </a:lnTo>
                <a:lnTo>
                  <a:pt x="511774" y="152600"/>
                </a:lnTo>
                <a:lnTo>
                  <a:pt x="501444" y="153503"/>
                </a:lnTo>
                <a:lnTo>
                  <a:pt x="547662" y="153503"/>
                </a:lnTo>
                <a:lnTo>
                  <a:pt x="540605" y="140938"/>
                </a:lnTo>
                <a:close/>
              </a:path>
              <a:path w="1031240" h="215900">
                <a:moveTo>
                  <a:pt x="538854" y="72249"/>
                </a:moveTo>
                <a:lnTo>
                  <a:pt x="497884" y="72249"/>
                </a:lnTo>
                <a:lnTo>
                  <a:pt x="511424" y="74601"/>
                </a:lnTo>
                <a:lnTo>
                  <a:pt x="510939" y="74601"/>
                </a:lnTo>
                <a:lnTo>
                  <a:pt x="521155" y="80861"/>
                </a:lnTo>
                <a:lnTo>
                  <a:pt x="528305" y="90890"/>
                </a:lnTo>
                <a:lnTo>
                  <a:pt x="531390" y="104080"/>
                </a:lnTo>
                <a:lnTo>
                  <a:pt x="551578" y="104080"/>
                </a:lnTo>
                <a:lnTo>
                  <a:pt x="551177" y="98832"/>
                </a:lnTo>
                <a:lnTo>
                  <a:pt x="548327" y="87798"/>
                </a:lnTo>
                <a:lnTo>
                  <a:pt x="543553" y="78099"/>
                </a:lnTo>
                <a:lnTo>
                  <a:pt x="538854" y="72249"/>
                </a:lnTo>
                <a:close/>
              </a:path>
              <a:path w="1031240" h="215900">
                <a:moveTo>
                  <a:pt x="601449" y="74343"/>
                </a:moveTo>
                <a:lnTo>
                  <a:pt x="581554" y="74343"/>
                </a:lnTo>
                <a:lnTo>
                  <a:pt x="581554" y="130048"/>
                </a:lnTo>
                <a:lnTo>
                  <a:pt x="583731" y="147220"/>
                </a:lnTo>
                <a:lnTo>
                  <a:pt x="583822" y="147933"/>
                </a:lnTo>
                <a:lnTo>
                  <a:pt x="590585" y="161146"/>
                </a:lnTo>
                <a:lnTo>
                  <a:pt x="601786" y="169333"/>
                </a:lnTo>
                <a:lnTo>
                  <a:pt x="617365" y="172141"/>
                </a:lnTo>
                <a:lnTo>
                  <a:pt x="625931" y="171552"/>
                </a:lnTo>
                <a:lnTo>
                  <a:pt x="633751" y="169785"/>
                </a:lnTo>
                <a:lnTo>
                  <a:pt x="640865" y="166840"/>
                </a:lnTo>
                <a:lnTo>
                  <a:pt x="647311" y="162717"/>
                </a:lnTo>
                <a:lnTo>
                  <a:pt x="642930" y="153712"/>
                </a:lnTo>
                <a:lnTo>
                  <a:pt x="619668" y="153712"/>
                </a:lnTo>
                <a:lnTo>
                  <a:pt x="611697" y="152335"/>
                </a:lnTo>
                <a:lnTo>
                  <a:pt x="606004" y="148189"/>
                </a:lnTo>
                <a:lnTo>
                  <a:pt x="602587" y="141255"/>
                </a:lnTo>
                <a:lnTo>
                  <a:pt x="601449" y="131514"/>
                </a:lnTo>
                <a:lnTo>
                  <a:pt x="601449" y="74343"/>
                </a:lnTo>
                <a:close/>
              </a:path>
              <a:path w="1031240" h="215900">
                <a:moveTo>
                  <a:pt x="639772" y="147220"/>
                </a:moveTo>
                <a:lnTo>
                  <a:pt x="632861" y="151618"/>
                </a:lnTo>
                <a:lnTo>
                  <a:pt x="626160" y="153712"/>
                </a:lnTo>
                <a:lnTo>
                  <a:pt x="642930" y="153712"/>
                </a:lnTo>
                <a:lnTo>
                  <a:pt x="639772" y="147220"/>
                </a:lnTo>
                <a:close/>
              </a:path>
              <a:path w="1031240" h="215900">
                <a:moveTo>
                  <a:pt x="641238" y="57171"/>
                </a:moveTo>
                <a:lnTo>
                  <a:pt x="561659" y="57171"/>
                </a:lnTo>
                <a:lnTo>
                  <a:pt x="561659" y="74343"/>
                </a:lnTo>
                <a:lnTo>
                  <a:pt x="641238" y="74343"/>
                </a:lnTo>
                <a:lnTo>
                  <a:pt x="641238" y="57171"/>
                </a:lnTo>
                <a:close/>
              </a:path>
              <a:path w="1031240" h="215900">
                <a:moveTo>
                  <a:pt x="601449" y="17381"/>
                </a:moveTo>
                <a:lnTo>
                  <a:pt x="581764" y="17381"/>
                </a:lnTo>
                <a:lnTo>
                  <a:pt x="581764" y="57171"/>
                </a:lnTo>
                <a:lnTo>
                  <a:pt x="601449" y="57171"/>
                </a:lnTo>
                <a:lnTo>
                  <a:pt x="601449" y="17381"/>
                </a:lnTo>
                <a:close/>
              </a:path>
              <a:path w="1031240" h="215900">
                <a:moveTo>
                  <a:pt x="690819" y="74343"/>
                </a:moveTo>
                <a:lnTo>
                  <a:pt x="670925" y="74343"/>
                </a:lnTo>
                <a:lnTo>
                  <a:pt x="670925" y="130048"/>
                </a:lnTo>
                <a:lnTo>
                  <a:pt x="673102" y="147220"/>
                </a:lnTo>
                <a:lnTo>
                  <a:pt x="673192" y="147933"/>
                </a:lnTo>
                <a:lnTo>
                  <a:pt x="679956" y="161146"/>
                </a:lnTo>
                <a:lnTo>
                  <a:pt x="691156" y="169333"/>
                </a:lnTo>
                <a:lnTo>
                  <a:pt x="706735" y="172141"/>
                </a:lnTo>
                <a:lnTo>
                  <a:pt x="715302" y="171552"/>
                </a:lnTo>
                <a:lnTo>
                  <a:pt x="723122" y="169785"/>
                </a:lnTo>
                <a:lnTo>
                  <a:pt x="730236" y="166840"/>
                </a:lnTo>
                <a:lnTo>
                  <a:pt x="736682" y="162717"/>
                </a:lnTo>
                <a:lnTo>
                  <a:pt x="732301" y="153712"/>
                </a:lnTo>
                <a:lnTo>
                  <a:pt x="709039" y="153712"/>
                </a:lnTo>
                <a:lnTo>
                  <a:pt x="701068" y="152335"/>
                </a:lnTo>
                <a:lnTo>
                  <a:pt x="695374" y="148189"/>
                </a:lnTo>
                <a:lnTo>
                  <a:pt x="691958" y="141255"/>
                </a:lnTo>
                <a:lnTo>
                  <a:pt x="690819" y="131514"/>
                </a:lnTo>
                <a:lnTo>
                  <a:pt x="690819" y="74343"/>
                </a:lnTo>
                <a:close/>
              </a:path>
              <a:path w="1031240" h="215900">
                <a:moveTo>
                  <a:pt x="729143" y="147220"/>
                </a:moveTo>
                <a:lnTo>
                  <a:pt x="722232" y="151618"/>
                </a:lnTo>
                <a:lnTo>
                  <a:pt x="715531" y="153712"/>
                </a:lnTo>
                <a:lnTo>
                  <a:pt x="732301" y="153712"/>
                </a:lnTo>
                <a:lnTo>
                  <a:pt x="729143" y="147220"/>
                </a:lnTo>
                <a:close/>
              </a:path>
              <a:path w="1031240" h="215900">
                <a:moveTo>
                  <a:pt x="730609" y="57171"/>
                </a:moveTo>
                <a:lnTo>
                  <a:pt x="651030" y="57171"/>
                </a:lnTo>
                <a:lnTo>
                  <a:pt x="651030" y="74343"/>
                </a:lnTo>
                <a:lnTo>
                  <a:pt x="730609" y="74343"/>
                </a:lnTo>
                <a:lnTo>
                  <a:pt x="730609" y="57171"/>
                </a:lnTo>
                <a:close/>
              </a:path>
              <a:path w="1031240" h="215900">
                <a:moveTo>
                  <a:pt x="690819" y="17381"/>
                </a:moveTo>
                <a:lnTo>
                  <a:pt x="671134" y="17381"/>
                </a:lnTo>
                <a:lnTo>
                  <a:pt x="671134" y="57171"/>
                </a:lnTo>
                <a:lnTo>
                  <a:pt x="690819" y="57171"/>
                </a:lnTo>
                <a:lnTo>
                  <a:pt x="690819" y="17381"/>
                </a:lnTo>
                <a:close/>
              </a:path>
              <a:path w="1031240" h="215900">
                <a:moveTo>
                  <a:pt x="770976" y="12774"/>
                </a:moveTo>
                <a:lnTo>
                  <a:pt x="754851" y="12774"/>
                </a:lnTo>
                <a:lnTo>
                  <a:pt x="748568" y="18638"/>
                </a:lnTo>
                <a:lnTo>
                  <a:pt x="748568" y="35182"/>
                </a:lnTo>
                <a:lnTo>
                  <a:pt x="754851" y="41255"/>
                </a:lnTo>
                <a:lnTo>
                  <a:pt x="770976" y="41255"/>
                </a:lnTo>
                <a:lnTo>
                  <a:pt x="777468" y="35182"/>
                </a:lnTo>
                <a:lnTo>
                  <a:pt x="777468" y="19057"/>
                </a:lnTo>
                <a:lnTo>
                  <a:pt x="770976" y="12774"/>
                </a:lnTo>
                <a:close/>
              </a:path>
              <a:path w="1031240" h="215900">
                <a:moveTo>
                  <a:pt x="772860" y="57171"/>
                </a:moveTo>
                <a:lnTo>
                  <a:pt x="752756" y="57171"/>
                </a:lnTo>
                <a:lnTo>
                  <a:pt x="752756" y="169418"/>
                </a:lnTo>
                <a:lnTo>
                  <a:pt x="772860" y="169418"/>
                </a:lnTo>
                <a:lnTo>
                  <a:pt x="772860" y="57171"/>
                </a:lnTo>
                <a:close/>
              </a:path>
              <a:path w="1031240" h="215900">
                <a:moveTo>
                  <a:pt x="813512" y="57171"/>
                </a:moveTo>
                <a:lnTo>
                  <a:pt x="791104" y="57171"/>
                </a:lnTo>
                <a:lnTo>
                  <a:pt x="840527" y="169209"/>
                </a:lnTo>
                <a:lnTo>
                  <a:pt x="854558" y="169209"/>
                </a:lnTo>
                <a:lnTo>
                  <a:pt x="866937" y="141147"/>
                </a:lnTo>
                <a:lnTo>
                  <a:pt x="847857" y="141147"/>
                </a:lnTo>
                <a:lnTo>
                  <a:pt x="813512" y="57171"/>
                </a:lnTo>
                <a:close/>
              </a:path>
              <a:path w="1031240" h="215900">
                <a:moveTo>
                  <a:pt x="903980" y="57171"/>
                </a:moveTo>
                <a:lnTo>
                  <a:pt x="881782" y="57171"/>
                </a:lnTo>
                <a:lnTo>
                  <a:pt x="847857" y="141147"/>
                </a:lnTo>
                <a:lnTo>
                  <a:pt x="866937" y="141147"/>
                </a:lnTo>
                <a:lnTo>
                  <a:pt x="903980" y="57171"/>
                </a:lnTo>
                <a:close/>
              </a:path>
              <a:path w="1031240" h="215900">
                <a:moveTo>
                  <a:pt x="940310" y="12774"/>
                </a:moveTo>
                <a:lnTo>
                  <a:pt x="924184" y="12774"/>
                </a:lnTo>
                <a:lnTo>
                  <a:pt x="917902" y="18638"/>
                </a:lnTo>
                <a:lnTo>
                  <a:pt x="917902" y="35182"/>
                </a:lnTo>
                <a:lnTo>
                  <a:pt x="924184" y="41255"/>
                </a:lnTo>
                <a:lnTo>
                  <a:pt x="940310" y="41255"/>
                </a:lnTo>
                <a:lnTo>
                  <a:pt x="946801" y="35182"/>
                </a:lnTo>
                <a:lnTo>
                  <a:pt x="946801" y="19057"/>
                </a:lnTo>
                <a:lnTo>
                  <a:pt x="940310" y="12774"/>
                </a:lnTo>
                <a:close/>
              </a:path>
              <a:path w="1031240" h="215900">
                <a:moveTo>
                  <a:pt x="942194" y="57171"/>
                </a:moveTo>
                <a:lnTo>
                  <a:pt x="922090" y="57171"/>
                </a:lnTo>
                <a:lnTo>
                  <a:pt x="922090" y="169418"/>
                </a:lnTo>
                <a:lnTo>
                  <a:pt x="942194" y="169418"/>
                </a:lnTo>
                <a:lnTo>
                  <a:pt x="942194" y="57171"/>
                </a:lnTo>
                <a:close/>
              </a:path>
              <a:path w="1031240" h="215900">
                <a:moveTo>
                  <a:pt x="967977" y="0"/>
                </a:moveTo>
                <a:lnTo>
                  <a:pt x="959601" y="15078"/>
                </a:lnTo>
                <a:lnTo>
                  <a:pt x="981436" y="33372"/>
                </a:lnTo>
                <a:lnTo>
                  <a:pt x="997008" y="54945"/>
                </a:lnTo>
                <a:lnTo>
                  <a:pt x="1006337" y="79778"/>
                </a:lnTo>
                <a:lnTo>
                  <a:pt x="1009442" y="107850"/>
                </a:lnTo>
                <a:lnTo>
                  <a:pt x="1006337" y="135889"/>
                </a:lnTo>
                <a:lnTo>
                  <a:pt x="997008" y="160649"/>
                </a:lnTo>
                <a:lnTo>
                  <a:pt x="981436" y="182150"/>
                </a:lnTo>
                <a:lnTo>
                  <a:pt x="959601" y="200412"/>
                </a:lnTo>
                <a:lnTo>
                  <a:pt x="967977" y="215490"/>
                </a:lnTo>
                <a:lnTo>
                  <a:pt x="994910" y="196198"/>
                </a:lnTo>
                <a:lnTo>
                  <a:pt x="1014756" y="171251"/>
                </a:lnTo>
                <a:lnTo>
                  <a:pt x="1027023" y="141514"/>
                </a:lnTo>
                <a:lnTo>
                  <a:pt x="1031221" y="107850"/>
                </a:lnTo>
                <a:lnTo>
                  <a:pt x="1027023" y="74182"/>
                </a:lnTo>
                <a:lnTo>
                  <a:pt x="1014756" y="44422"/>
                </a:lnTo>
                <a:lnTo>
                  <a:pt x="994910" y="19413"/>
                </a:lnTo>
                <a:lnTo>
                  <a:pt x="967977" y="0"/>
                </a:lnTo>
                <a:close/>
              </a:path>
            </a:pathLst>
          </a:custGeom>
          <a:solidFill>
            <a:srgbClr val="000000"/>
          </a:solidFill>
        </p:spPr>
        <p:txBody>
          <a:bodyPr wrap="square" lIns="0" tIns="0" rIns="0" bIns="0" rtlCol="0"/>
          <a:lstStyle/>
          <a:p>
            <a:endParaRPr sz="641"/>
          </a:p>
        </p:txBody>
      </p:sp>
      <p:pic>
        <p:nvPicPr>
          <p:cNvPr id="21" name="object 21"/>
          <p:cNvPicPr/>
          <p:nvPr/>
        </p:nvPicPr>
        <p:blipFill>
          <a:blip r:embed="rId11" cstate="print"/>
          <a:stretch>
            <a:fillRect/>
          </a:stretch>
        </p:blipFill>
        <p:spPr>
          <a:xfrm>
            <a:off x="594334" y="4794548"/>
            <a:ext cx="1621675" cy="72232"/>
          </a:xfrm>
          <a:prstGeom prst="rect">
            <a:avLst/>
          </a:prstGeom>
        </p:spPr>
      </p:pic>
      <p:pic>
        <p:nvPicPr>
          <p:cNvPr id="22" name="object 22"/>
          <p:cNvPicPr/>
          <p:nvPr/>
        </p:nvPicPr>
        <p:blipFill>
          <a:blip r:embed="rId12" cstate="print"/>
          <a:stretch>
            <a:fillRect/>
          </a:stretch>
        </p:blipFill>
        <p:spPr>
          <a:xfrm>
            <a:off x="2754910" y="4794548"/>
            <a:ext cx="2101674" cy="80233"/>
          </a:xfrm>
          <a:prstGeom prst="rect">
            <a:avLst/>
          </a:prstGeom>
        </p:spPr>
      </p:pic>
      <p:sp>
        <p:nvSpPr>
          <p:cNvPr id="23" name="object 23"/>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170" y="81589"/>
                </a:lnTo>
                <a:lnTo>
                  <a:pt x="373259" y="88458"/>
                </a:lnTo>
                <a:lnTo>
                  <a:pt x="374954" y="98894"/>
                </a:lnTo>
                <a:lnTo>
                  <a:pt x="383437" y="113944"/>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8"/>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24" name="object 24"/>
          <p:cNvPicPr/>
          <p:nvPr/>
        </p:nvPicPr>
        <p:blipFill>
          <a:blip r:embed="rId13" cstate="print"/>
          <a:stretch>
            <a:fillRect/>
          </a:stretch>
        </p:blipFill>
        <p:spPr>
          <a:xfrm>
            <a:off x="8620146" y="4828684"/>
            <a:ext cx="67869" cy="57298"/>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15206" y="603366"/>
            <a:ext cx="3348005" cy="384688"/>
          </a:xfrm>
          <a:prstGeom prst="rect">
            <a:avLst/>
          </a:prstGeom>
        </p:spPr>
      </p:pic>
      <p:sp>
        <p:nvSpPr>
          <p:cNvPr id="3" name="object 3"/>
          <p:cNvSpPr/>
          <p:nvPr/>
        </p:nvSpPr>
        <p:spPr>
          <a:xfrm>
            <a:off x="547700" y="429506"/>
            <a:ext cx="665103" cy="66424"/>
          </a:xfrm>
          <a:custGeom>
            <a:avLst/>
            <a:gdLst/>
            <a:ahLst/>
            <a:cxnLst/>
            <a:rect l="l" t="t" r="r" b="b"/>
            <a:pathLst>
              <a:path w="1462405"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462405"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462405" h="146050">
                <a:moveTo>
                  <a:pt x="202055" y="0"/>
                </a:moveTo>
                <a:lnTo>
                  <a:pt x="162252" y="12121"/>
                </a:lnTo>
                <a:lnTo>
                  <a:pt x="135700" y="45413"/>
                </a:lnTo>
                <a:lnTo>
                  <a:pt x="130534" y="73009"/>
                </a:lnTo>
                <a:lnTo>
                  <a:pt x="135588" y="100401"/>
                </a:lnTo>
                <a:lnTo>
                  <a:pt x="162094" y="133795"/>
                </a:lnTo>
                <a:lnTo>
                  <a:pt x="202055" y="145917"/>
                </a:lnTo>
                <a:lnTo>
                  <a:pt x="229972" y="140248"/>
                </a:lnTo>
                <a:lnTo>
                  <a:pt x="252607" y="124725"/>
                </a:lnTo>
                <a:lnTo>
                  <a:pt x="255070" y="120967"/>
                </a:lnTo>
                <a:lnTo>
                  <a:pt x="202055" y="120967"/>
                </a:lnTo>
                <a:lnTo>
                  <a:pt x="183519" y="117298"/>
                </a:lnTo>
                <a:lnTo>
                  <a:pt x="168585" y="107188"/>
                </a:lnTo>
                <a:lnTo>
                  <a:pt x="164893" y="101570"/>
                </a:lnTo>
                <a:lnTo>
                  <a:pt x="158642" y="91978"/>
                </a:lnTo>
                <a:lnTo>
                  <a:pt x="155018" y="73009"/>
                </a:lnTo>
                <a:lnTo>
                  <a:pt x="158598" y="54095"/>
                </a:lnTo>
                <a:lnTo>
                  <a:pt x="164191" y="45413"/>
                </a:lnTo>
                <a:lnTo>
                  <a:pt x="168478" y="38805"/>
                </a:lnTo>
                <a:lnTo>
                  <a:pt x="183404" y="28577"/>
                </a:lnTo>
                <a:lnTo>
                  <a:pt x="202055" y="24847"/>
                </a:lnTo>
                <a:lnTo>
                  <a:pt x="254846" y="24847"/>
                </a:lnTo>
                <a:lnTo>
                  <a:pt x="252564" y="21371"/>
                </a:lnTo>
                <a:lnTo>
                  <a:pt x="229886" y="5713"/>
                </a:lnTo>
                <a:lnTo>
                  <a:pt x="202055" y="0"/>
                </a:lnTo>
                <a:close/>
              </a:path>
              <a:path w="1462405" h="146050">
                <a:moveTo>
                  <a:pt x="254846" y="24847"/>
                </a:moveTo>
                <a:lnTo>
                  <a:pt x="202055" y="24847"/>
                </a:lnTo>
                <a:lnTo>
                  <a:pt x="220459" y="28577"/>
                </a:lnTo>
                <a:lnTo>
                  <a:pt x="235326" y="38805"/>
                </a:lnTo>
                <a:lnTo>
                  <a:pt x="245265" y="54095"/>
                </a:lnTo>
                <a:lnTo>
                  <a:pt x="248888" y="73009"/>
                </a:lnTo>
                <a:lnTo>
                  <a:pt x="245309" y="91978"/>
                </a:lnTo>
                <a:lnTo>
                  <a:pt x="235441" y="107188"/>
                </a:lnTo>
                <a:lnTo>
                  <a:pt x="220589" y="117298"/>
                </a:lnTo>
                <a:lnTo>
                  <a:pt x="202055" y="120967"/>
                </a:lnTo>
                <a:lnTo>
                  <a:pt x="255070" y="120967"/>
                </a:lnTo>
                <a:lnTo>
                  <a:pt x="267784" y="101570"/>
                </a:lnTo>
                <a:lnTo>
                  <a:pt x="273326" y="73009"/>
                </a:lnTo>
                <a:lnTo>
                  <a:pt x="267755" y="44519"/>
                </a:lnTo>
                <a:lnTo>
                  <a:pt x="254846" y="24847"/>
                </a:lnTo>
                <a:close/>
              </a:path>
              <a:path w="1462405" h="146050">
                <a:moveTo>
                  <a:pt x="367094" y="1431"/>
                </a:moveTo>
                <a:lnTo>
                  <a:pt x="306355" y="1431"/>
                </a:lnTo>
                <a:lnTo>
                  <a:pt x="306355" y="144588"/>
                </a:lnTo>
                <a:lnTo>
                  <a:pt x="330589" y="144588"/>
                </a:lnTo>
                <a:lnTo>
                  <a:pt x="330589" y="92642"/>
                </a:lnTo>
                <a:lnTo>
                  <a:pt x="387366" y="92642"/>
                </a:lnTo>
                <a:lnTo>
                  <a:pt x="385295" y="89472"/>
                </a:lnTo>
                <a:lnTo>
                  <a:pt x="396513" y="82899"/>
                </a:lnTo>
                <a:lnTo>
                  <a:pt x="404941" y="73316"/>
                </a:lnTo>
                <a:lnTo>
                  <a:pt x="407313" y="67897"/>
                </a:lnTo>
                <a:lnTo>
                  <a:pt x="330589" y="67897"/>
                </a:lnTo>
                <a:lnTo>
                  <a:pt x="330589" y="26177"/>
                </a:lnTo>
                <a:lnTo>
                  <a:pt x="407355" y="26177"/>
                </a:lnTo>
                <a:lnTo>
                  <a:pt x="399637" y="14072"/>
                </a:lnTo>
                <a:lnTo>
                  <a:pt x="385426" y="4746"/>
                </a:lnTo>
                <a:lnTo>
                  <a:pt x="367094" y="1431"/>
                </a:lnTo>
                <a:close/>
              </a:path>
              <a:path w="1462405" h="146050">
                <a:moveTo>
                  <a:pt x="387366" y="92642"/>
                </a:moveTo>
                <a:lnTo>
                  <a:pt x="357891" y="92642"/>
                </a:lnTo>
                <a:lnTo>
                  <a:pt x="392249" y="144588"/>
                </a:lnTo>
                <a:lnTo>
                  <a:pt x="421289" y="144588"/>
                </a:lnTo>
                <a:lnTo>
                  <a:pt x="387366" y="92642"/>
                </a:lnTo>
                <a:close/>
              </a:path>
              <a:path w="1462405" h="146050">
                <a:moveTo>
                  <a:pt x="407355" y="26177"/>
                </a:moveTo>
                <a:lnTo>
                  <a:pt x="367094" y="26177"/>
                </a:lnTo>
                <a:lnTo>
                  <a:pt x="375945" y="27551"/>
                </a:lnTo>
                <a:lnTo>
                  <a:pt x="382458" y="31571"/>
                </a:lnTo>
                <a:lnTo>
                  <a:pt x="386478" y="38083"/>
                </a:lnTo>
                <a:lnTo>
                  <a:pt x="387836" y="47037"/>
                </a:lnTo>
                <a:lnTo>
                  <a:pt x="386478" y="55861"/>
                </a:lnTo>
                <a:lnTo>
                  <a:pt x="382458" y="62439"/>
                </a:lnTo>
                <a:lnTo>
                  <a:pt x="375945" y="66505"/>
                </a:lnTo>
                <a:lnTo>
                  <a:pt x="367094" y="67897"/>
                </a:lnTo>
                <a:lnTo>
                  <a:pt x="407313" y="67897"/>
                </a:lnTo>
                <a:lnTo>
                  <a:pt x="410244" y="61202"/>
                </a:lnTo>
                <a:lnTo>
                  <a:pt x="412086" y="47037"/>
                </a:lnTo>
                <a:lnTo>
                  <a:pt x="408824" y="28479"/>
                </a:lnTo>
                <a:lnTo>
                  <a:pt x="407355" y="26177"/>
                </a:lnTo>
                <a:close/>
              </a:path>
              <a:path w="1462405" h="146050">
                <a:moveTo>
                  <a:pt x="495730" y="1431"/>
                </a:moveTo>
                <a:lnTo>
                  <a:pt x="448693" y="1431"/>
                </a:lnTo>
                <a:lnTo>
                  <a:pt x="448693" y="144588"/>
                </a:lnTo>
                <a:lnTo>
                  <a:pt x="495730" y="144588"/>
                </a:lnTo>
                <a:lnTo>
                  <a:pt x="524755" y="139141"/>
                </a:lnTo>
                <a:lnTo>
                  <a:pt x="547932" y="124098"/>
                </a:lnTo>
                <a:lnTo>
                  <a:pt x="550673" y="120047"/>
                </a:lnTo>
                <a:lnTo>
                  <a:pt x="472928" y="120047"/>
                </a:lnTo>
                <a:lnTo>
                  <a:pt x="472928" y="26177"/>
                </a:lnTo>
                <a:lnTo>
                  <a:pt x="550690" y="26177"/>
                </a:lnTo>
                <a:lnTo>
                  <a:pt x="547855" y="21997"/>
                </a:lnTo>
                <a:lnTo>
                  <a:pt x="524669" y="6906"/>
                </a:lnTo>
                <a:lnTo>
                  <a:pt x="495730" y="1431"/>
                </a:lnTo>
                <a:close/>
              </a:path>
              <a:path w="1462405" h="146050">
                <a:moveTo>
                  <a:pt x="550690" y="26177"/>
                </a:moveTo>
                <a:lnTo>
                  <a:pt x="495730" y="26177"/>
                </a:lnTo>
                <a:lnTo>
                  <a:pt x="515124" y="29684"/>
                </a:lnTo>
                <a:lnTo>
                  <a:pt x="530472" y="39431"/>
                </a:lnTo>
                <a:lnTo>
                  <a:pt x="540566" y="54260"/>
                </a:lnTo>
                <a:lnTo>
                  <a:pt x="544199" y="73009"/>
                </a:lnTo>
                <a:lnTo>
                  <a:pt x="540580" y="91877"/>
                </a:lnTo>
                <a:lnTo>
                  <a:pt x="530510" y="106766"/>
                </a:lnTo>
                <a:lnTo>
                  <a:pt x="515167" y="116536"/>
                </a:lnTo>
                <a:lnTo>
                  <a:pt x="495730" y="120047"/>
                </a:lnTo>
                <a:lnTo>
                  <a:pt x="550673" y="120047"/>
                </a:lnTo>
                <a:lnTo>
                  <a:pt x="563286" y="101406"/>
                </a:lnTo>
                <a:lnTo>
                  <a:pt x="568843" y="73009"/>
                </a:lnTo>
                <a:lnTo>
                  <a:pt x="563257" y="44699"/>
                </a:lnTo>
                <a:lnTo>
                  <a:pt x="550690" y="26177"/>
                </a:lnTo>
                <a:close/>
              </a:path>
              <a:path w="1462405" h="146050">
                <a:moveTo>
                  <a:pt x="705455" y="1431"/>
                </a:moveTo>
                <a:lnTo>
                  <a:pt x="601871" y="1431"/>
                </a:lnTo>
                <a:lnTo>
                  <a:pt x="601871" y="144588"/>
                </a:lnTo>
                <a:lnTo>
                  <a:pt x="705455" y="144588"/>
                </a:lnTo>
                <a:lnTo>
                  <a:pt x="705455" y="120047"/>
                </a:lnTo>
                <a:lnTo>
                  <a:pt x="626105" y="120047"/>
                </a:lnTo>
                <a:lnTo>
                  <a:pt x="626105" y="85178"/>
                </a:lnTo>
                <a:lnTo>
                  <a:pt x="692878" y="85178"/>
                </a:lnTo>
                <a:lnTo>
                  <a:pt x="692878" y="60739"/>
                </a:lnTo>
                <a:lnTo>
                  <a:pt x="626105" y="60739"/>
                </a:lnTo>
                <a:lnTo>
                  <a:pt x="626105" y="26177"/>
                </a:lnTo>
                <a:lnTo>
                  <a:pt x="705455" y="26177"/>
                </a:lnTo>
                <a:lnTo>
                  <a:pt x="705455" y="1431"/>
                </a:lnTo>
                <a:close/>
              </a:path>
              <a:path w="1462405" h="146050">
                <a:moveTo>
                  <a:pt x="758423" y="1431"/>
                </a:moveTo>
                <a:lnTo>
                  <a:pt x="738892" y="1431"/>
                </a:lnTo>
                <a:lnTo>
                  <a:pt x="738892" y="144588"/>
                </a:lnTo>
                <a:lnTo>
                  <a:pt x="763127" y="144588"/>
                </a:lnTo>
                <a:lnTo>
                  <a:pt x="763127" y="50718"/>
                </a:lnTo>
                <a:lnTo>
                  <a:pt x="792993" y="50718"/>
                </a:lnTo>
                <a:lnTo>
                  <a:pt x="758423" y="1431"/>
                </a:lnTo>
                <a:close/>
              </a:path>
              <a:path w="1462405" h="146050">
                <a:moveTo>
                  <a:pt x="792993" y="50718"/>
                </a:moveTo>
                <a:lnTo>
                  <a:pt x="763127" y="50718"/>
                </a:lnTo>
                <a:lnTo>
                  <a:pt x="829081" y="144588"/>
                </a:lnTo>
                <a:lnTo>
                  <a:pt x="848714" y="144588"/>
                </a:lnTo>
                <a:lnTo>
                  <a:pt x="848714" y="95608"/>
                </a:lnTo>
                <a:lnTo>
                  <a:pt x="824479" y="95608"/>
                </a:lnTo>
                <a:lnTo>
                  <a:pt x="792993" y="50718"/>
                </a:lnTo>
                <a:close/>
              </a:path>
              <a:path w="1462405" h="146050">
                <a:moveTo>
                  <a:pt x="848714" y="1431"/>
                </a:moveTo>
                <a:lnTo>
                  <a:pt x="824479" y="1431"/>
                </a:lnTo>
                <a:lnTo>
                  <a:pt x="824479" y="95608"/>
                </a:lnTo>
                <a:lnTo>
                  <a:pt x="848714" y="95608"/>
                </a:lnTo>
                <a:lnTo>
                  <a:pt x="848714" y="1431"/>
                </a:lnTo>
                <a:close/>
              </a:path>
              <a:path w="1462405" h="146050">
                <a:moveTo>
                  <a:pt x="953218" y="0"/>
                </a:moveTo>
                <a:lnTo>
                  <a:pt x="913416" y="12121"/>
                </a:lnTo>
                <a:lnTo>
                  <a:pt x="886863" y="45413"/>
                </a:lnTo>
                <a:lnTo>
                  <a:pt x="881697" y="73009"/>
                </a:lnTo>
                <a:lnTo>
                  <a:pt x="886751" y="100401"/>
                </a:lnTo>
                <a:lnTo>
                  <a:pt x="913257" y="133795"/>
                </a:lnTo>
                <a:lnTo>
                  <a:pt x="953218" y="145917"/>
                </a:lnTo>
                <a:lnTo>
                  <a:pt x="981135" y="140248"/>
                </a:lnTo>
                <a:lnTo>
                  <a:pt x="1003770" y="124725"/>
                </a:lnTo>
                <a:lnTo>
                  <a:pt x="1006234" y="120967"/>
                </a:lnTo>
                <a:lnTo>
                  <a:pt x="953218" y="120967"/>
                </a:lnTo>
                <a:lnTo>
                  <a:pt x="934682" y="117298"/>
                </a:lnTo>
                <a:lnTo>
                  <a:pt x="919748" y="107188"/>
                </a:lnTo>
                <a:lnTo>
                  <a:pt x="916056" y="101570"/>
                </a:lnTo>
                <a:lnTo>
                  <a:pt x="909806" y="91978"/>
                </a:lnTo>
                <a:lnTo>
                  <a:pt x="906181" y="73009"/>
                </a:lnTo>
                <a:lnTo>
                  <a:pt x="909761" y="54095"/>
                </a:lnTo>
                <a:lnTo>
                  <a:pt x="915354" y="45413"/>
                </a:lnTo>
                <a:lnTo>
                  <a:pt x="919642" y="38805"/>
                </a:lnTo>
                <a:lnTo>
                  <a:pt x="934567" y="28577"/>
                </a:lnTo>
                <a:lnTo>
                  <a:pt x="953218" y="24847"/>
                </a:lnTo>
                <a:lnTo>
                  <a:pt x="1006009" y="24847"/>
                </a:lnTo>
                <a:lnTo>
                  <a:pt x="1003727" y="21371"/>
                </a:lnTo>
                <a:lnTo>
                  <a:pt x="981049" y="5713"/>
                </a:lnTo>
                <a:lnTo>
                  <a:pt x="953218" y="0"/>
                </a:lnTo>
                <a:close/>
              </a:path>
              <a:path w="1462405" h="146050">
                <a:moveTo>
                  <a:pt x="1006009" y="24847"/>
                </a:moveTo>
                <a:lnTo>
                  <a:pt x="953218" y="24847"/>
                </a:lnTo>
                <a:lnTo>
                  <a:pt x="971622" y="28577"/>
                </a:lnTo>
                <a:lnTo>
                  <a:pt x="986489" y="38805"/>
                </a:lnTo>
                <a:lnTo>
                  <a:pt x="996429" y="54095"/>
                </a:lnTo>
                <a:lnTo>
                  <a:pt x="1000051" y="73009"/>
                </a:lnTo>
                <a:lnTo>
                  <a:pt x="996472" y="91978"/>
                </a:lnTo>
                <a:lnTo>
                  <a:pt x="986604" y="107188"/>
                </a:lnTo>
                <a:lnTo>
                  <a:pt x="971752" y="117298"/>
                </a:lnTo>
                <a:lnTo>
                  <a:pt x="953218" y="120967"/>
                </a:lnTo>
                <a:lnTo>
                  <a:pt x="1006234" y="120967"/>
                </a:lnTo>
                <a:lnTo>
                  <a:pt x="1018947" y="101570"/>
                </a:lnTo>
                <a:lnTo>
                  <a:pt x="1024490" y="73009"/>
                </a:lnTo>
                <a:lnTo>
                  <a:pt x="1018918" y="44519"/>
                </a:lnTo>
                <a:lnTo>
                  <a:pt x="1006009" y="24847"/>
                </a:lnTo>
                <a:close/>
              </a:path>
              <a:path w="1462405" h="146050">
                <a:moveTo>
                  <a:pt x="1077049" y="1431"/>
                </a:moveTo>
                <a:lnTo>
                  <a:pt x="1057518" y="1431"/>
                </a:lnTo>
                <a:lnTo>
                  <a:pt x="1057518" y="144588"/>
                </a:lnTo>
                <a:lnTo>
                  <a:pt x="1081752" y="144588"/>
                </a:lnTo>
                <a:lnTo>
                  <a:pt x="1081752" y="50718"/>
                </a:lnTo>
                <a:lnTo>
                  <a:pt x="1111619" y="50718"/>
                </a:lnTo>
                <a:lnTo>
                  <a:pt x="1077049" y="1431"/>
                </a:lnTo>
                <a:close/>
              </a:path>
              <a:path w="1462405" h="146050">
                <a:moveTo>
                  <a:pt x="1111619" y="50718"/>
                </a:moveTo>
                <a:lnTo>
                  <a:pt x="1081752" y="50718"/>
                </a:lnTo>
                <a:lnTo>
                  <a:pt x="1147707" y="144588"/>
                </a:lnTo>
                <a:lnTo>
                  <a:pt x="1167340" y="144588"/>
                </a:lnTo>
                <a:lnTo>
                  <a:pt x="1167340" y="95608"/>
                </a:lnTo>
                <a:lnTo>
                  <a:pt x="1143105" y="95608"/>
                </a:lnTo>
                <a:lnTo>
                  <a:pt x="1111619" y="50718"/>
                </a:lnTo>
                <a:close/>
              </a:path>
              <a:path w="1462405" h="146050">
                <a:moveTo>
                  <a:pt x="1167340" y="1431"/>
                </a:moveTo>
                <a:lnTo>
                  <a:pt x="1143105" y="1431"/>
                </a:lnTo>
                <a:lnTo>
                  <a:pt x="1143105" y="95608"/>
                </a:lnTo>
                <a:lnTo>
                  <a:pt x="1167340" y="95608"/>
                </a:lnTo>
                <a:lnTo>
                  <a:pt x="1167340" y="1431"/>
                </a:lnTo>
                <a:close/>
              </a:path>
              <a:path w="1462405" h="146050">
                <a:moveTo>
                  <a:pt x="1311621" y="1431"/>
                </a:moveTo>
                <a:lnTo>
                  <a:pt x="1208037" y="1431"/>
                </a:lnTo>
                <a:lnTo>
                  <a:pt x="1208037" y="144588"/>
                </a:lnTo>
                <a:lnTo>
                  <a:pt x="1311621" y="144588"/>
                </a:lnTo>
                <a:lnTo>
                  <a:pt x="1311621" y="120047"/>
                </a:lnTo>
                <a:lnTo>
                  <a:pt x="1232271" y="120047"/>
                </a:lnTo>
                <a:lnTo>
                  <a:pt x="1232271" y="85178"/>
                </a:lnTo>
                <a:lnTo>
                  <a:pt x="1299044" y="85178"/>
                </a:lnTo>
                <a:lnTo>
                  <a:pt x="1299044" y="60739"/>
                </a:lnTo>
                <a:lnTo>
                  <a:pt x="1232271" y="60739"/>
                </a:lnTo>
                <a:lnTo>
                  <a:pt x="1232271" y="26177"/>
                </a:lnTo>
                <a:lnTo>
                  <a:pt x="1311621" y="26177"/>
                </a:lnTo>
                <a:lnTo>
                  <a:pt x="1311621" y="1431"/>
                </a:lnTo>
                <a:close/>
              </a:path>
              <a:path w="1462405" h="146050">
                <a:moveTo>
                  <a:pt x="1462140" y="1431"/>
                </a:moveTo>
                <a:lnTo>
                  <a:pt x="1435861" y="1431"/>
                </a:lnTo>
                <a:lnTo>
                  <a:pt x="1376962" y="144588"/>
                </a:lnTo>
                <a:lnTo>
                  <a:pt x="1403241" y="144588"/>
                </a:lnTo>
                <a:lnTo>
                  <a:pt x="1462140" y="1431"/>
                </a:lnTo>
                <a:close/>
              </a:path>
            </a:pathLst>
          </a:custGeom>
          <a:solidFill>
            <a:srgbClr val="73C9E4"/>
          </a:solidFill>
        </p:spPr>
        <p:txBody>
          <a:bodyPr wrap="square" lIns="0" tIns="0" rIns="0" bIns="0" rtlCol="0"/>
          <a:lstStyle/>
          <a:p>
            <a:endParaRPr sz="641"/>
          </a:p>
        </p:txBody>
      </p:sp>
      <p:sp>
        <p:nvSpPr>
          <p:cNvPr id="4" name="object 4"/>
          <p:cNvSpPr/>
          <p:nvPr/>
        </p:nvSpPr>
        <p:spPr>
          <a:xfrm>
            <a:off x="1270117" y="430250"/>
            <a:ext cx="318545" cy="64980"/>
          </a:xfrm>
          <a:custGeom>
            <a:avLst/>
            <a:gdLst/>
            <a:ahLst/>
            <a:cxnLst/>
            <a:rect l="l" t="t" r="r" b="b"/>
            <a:pathLst>
              <a:path w="700404" h="142875">
                <a:moveTo>
                  <a:pt x="14929" y="0"/>
                </a:moveTo>
                <a:lnTo>
                  <a:pt x="0" y="0"/>
                </a:lnTo>
                <a:lnTo>
                  <a:pt x="0" y="142645"/>
                </a:lnTo>
                <a:lnTo>
                  <a:pt x="16974" y="142645"/>
                </a:lnTo>
                <a:lnTo>
                  <a:pt x="16974" y="46014"/>
                </a:lnTo>
                <a:lnTo>
                  <a:pt x="35208" y="46014"/>
                </a:lnTo>
                <a:lnTo>
                  <a:pt x="14929" y="0"/>
                </a:lnTo>
                <a:close/>
              </a:path>
              <a:path w="700404" h="142875">
                <a:moveTo>
                  <a:pt x="35208" y="46014"/>
                </a:moveTo>
                <a:lnTo>
                  <a:pt x="16974" y="46014"/>
                </a:lnTo>
                <a:lnTo>
                  <a:pt x="59103" y="142645"/>
                </a:lnTo>
                <a:lnTo>
                  <a:pt x="71987" y="142645"/>
                </a:lnTo>
                <a:lnTo>
                  <a:pt x="83915" y="115547"/>
                </a:lnTo>
                <a:lnTo>
                  <a:pt x="65852" y="115547"/>
                </a:lnTo>
                <a:lnTo>
                  <a:pt x="35208" y="46014"/>
                </a:lnTo>
                <a:close/>
              </a:path>
              <a:path w="700404" h="142875">
                <a:moveTo>
                  <a:pt x="131499" y="46014"/>
                </a:moveTo>
                <a:lnTo>
                  <a:pt x="114525" y="46014"/>
                </a:lnTo>
                <a:lnTo>
                  <a:pt x="114525" y="142645"/>
                </a:lnTo>
                <a:lnTo>
                  <a:pt x="131499" y="142645"/>
                </a:lnTo>
                <a:lnTo>
                  <a:pt x="131499" y="46014"/>
                </a:lnTo>
                <a:close/>
              </a:path>
              <a:path w="700404" h="142875">
                <a:moveTo>
                  <a:pt x="131499" y="0"/>
                </a:moveTo>
                <a:lnTo>
                  <a:pt x="116672" y="0"/>
                </a:lnTo>
                <a:lnTo>
                  <a:pt x="65852" y="115547"/>
                </a:lnTo>
                <a:lnTo>
                  <a:pt x="83915" y="115547"/>
                </a:lnTo>
                <a:lnTo>
                  <a:pt x="114525" y="46014"/>
                </a:lnTo>
                <a:lnTo>
                  <a:pt x="131499" y="46014"/>
                </a:lnTo>
                <a:lnTo>
                  <a:pt x="131499" y="0"/>
                </a:lnTo>
                <a:close/>
              </a:path>
              <a:path w="700404" h="142875">
                <a:moveTo>
                  <a:pt x="232425" y="0"/>
                </a:moveTo>
                <a:lnTo>
                  <a:pt x="221995" y="0"/>
                </a:lnTo>
                <a:lnTo>
                  <a:pt x="156449" y="142645"/>
                </a:lnTo>
                <a:lnTo>
                  <a:pt x="174957" y="142645"/>
                </a:lnTo>
                <a:lnTo>
                  <a:pt x="194386" y="100823"/>
                </a:lnTo>
                <a:lnTo>
                  <a:pt x="278753" y="100823"/>
                </a:lnTo>
                <a:lnTo>
                  <a:pt x="271000" y="83951"/>
                </a:lnTo>
                <a:lnTo>
                  <a:pt x="202055" y="83951"/>
                </a:lnTo>
                <a:lnTo>
                  <a:pt x="227210" y="29244"/>
                </a:lnTo>
                <a:lnTo>
                  <a:pt x="245862" y="29244"/>
                </a:lnTo>
                <a:lnTo>
                  <a:pt x="232425" y="0"/>
                </a:lnTo>
                <a:close/>
              </a:path>
              <a:path w="700404" h="142875">
                <a:moveTo>
                  <a:pt x="278753" y="100823"/>
                </a:moveTo>
                <a:lnTo>
                  <a:pt x="260033" y="100823"/>
                </a:lnTo>
                <a:lnTo>
                  <a:pt x="279462" y="142645"/>
                </a:lnTo>
                <a:lnTo>
                  <a:pt x="297970" y="142645"/>
                </a:lnTo>
                <a:lnTo>
                  <a:pt x="278753" y="100823"/>
                </a:lnTo>
                <a:close/>
              </a:path>
              <a:path w="700404" h="142875">
                <a:moveTo>
                  <a:pt x="245862" y="29244"/>
                </a:moveTo>
                <a:lnTo>
                  <a:pt x="227210" y="29244"/>
                </a:lnTo>
                <a:lnTo>
                  <a:pt x="252364" y="83951"/>
                </a:lnTo>
                <a:lnTo>
                  <a:pt x="271000" y="83951"/>
                </a:lnTo>
                <a:lnTo>
                  <a:pt x="245862" y="29244"/>
                </a:lnTo>
                <a:close/>
              </a:path>
              <a:path w="700404" h="142875">
                <a:moveTo>
                  <a:pt x="378240" y="0"/>
                </a:moveTo>
                <a:lnTo>
                  <a:pt x="318012" y="0"/>
                </a:lnTo>
                <a:lnTo>
                  <a:pt x="318012" y="142645"/>
                </a:lnTo>
                <a:lnTo>
                  <a:pt x="334986" y="142645"/>
                </a:lnTo>
                <a:lnTo>
                  <a:pt x="334986" y="87427"/>
                </a:lnTo>
                <a:lnTo>
                  <a:pt x="378240" y="87427"/>
                </a:lnTo>
                <a:lnTo>
                  <a:pt x="395810" y="84243"/>
                </a:lnTo>
                <a:lnTo>
                  <a:pt x="409440" y="75297"/>
                </a:lnTo>
                <a:lnTo>
                  <a:pt x="412471" y="70555"/>
                </a:lnTo>
                <a:lnTo>
                  <a:pt x="334986" y="70555"/>
                </a:lnTo>
                <a:lnTo>
                  <a:pt x="334986" y="16872"/>
                </a:lnTo>
                <a:lnTo>
                  <a:pt x="412567" y="16872"/>
                </a:lnTo>
                <a:lnTo>
                  <a:pt x="409517" y="12066"/>
                </a:lnTo>
                <a:lnTo>
                  <a:pt x="395896" y="3157"/>
                </a:lnTo>
                <a:lnTo>
                  <a:pt x="378240" y="0"/>
                </a:lnTo>
                <a:close/>
              </a:path>
              <a:path w="700404" h="142875">
                <a:moveTo>
                  <a:pt x="412567" y="16872"/>
                </a:moveTo>
                <a:lnTo>
                  <a:pt x="378240" y="16872"/>
                </a:lnTo>
                <a:lnTo>
                  <a:pt x="389205" y="18714"/>
                </a:lnTo>
                <a:lnTo>
                  <a:pt x="397476" y="24017"/>
                </a:lnTo>
                <a:lnTo>
                  <a:pt x="402699" y="32445"/>
                </a:lnTo>
                <a:lnTo>
                  <a:pt x="404503" y="43765"/>
                </a:lnTo>
                <a:lnTo>
                  <a:pt x="402699" y="54896"/>
                </a:lnTo>
                <a:lnTo>
                  <a:pt x="397476" y="63359"/>
                </a:lnTo>
                <a:lnTo>
                  <a:pt x="389205" y="68697"/>
                </a:lnTo>
                <a:lnTo>
                  <a:pt x="378240" y="70555"/>
                </a:lnTo>
                <a:lnTo>
                  <a:pt x="412471" y="70555"/>
                </a:lnTo>
                <a:lnTo>
                  <a:pt x="418258" y="61501"/>
                </a:lnTo>
                <a:lnTo>
                  <a:pt x="421391" y="43765"/>
                </a:lnTo>
                <a:lnTo>
                  <a:pt x="418287" y="25883"/>
                </a:lnTo>
                <a:lnTo>
                  <a:pt x="412567" y="16872"/>
                </a:lnTo>
                <a:close/>
              </a:path>
              <a:path w="700404" h="142875">
                <a:moveTo>
                  <a:pt x="514034" y="0"/>
                </a:moveTo>
                <a:lnTo>
                  <a:pt x="453806" y="0"/>
                </a:lnTo>
                <a:lnTo>
                  <a:pt x="453806" y="142645"/>
                </a:lnTo>
                <a:lnTo>
                  <a:pt x="470780" y="142645"/>
                </a:lnTo>
                <a:lnTo>
                  <a:pt x="470780" y="87427"/>
                </a:lnTo>
                <a:lnTo>
                  <a:pt x="514034" y="87427"/>
                </a:lnTo>
                <a:lnTo>
                  <a:pt x="531604" y="84243"/>
                </a:lnTo>
                <a:lnTo>
                  <a:pt x="545235" y="75297"/>
                </a:lnTo>
                <a:lnTo>
                  <a:pt x="548265" y="70555"/>
                </a:lnTo>
                <a:lnTo>
                  <a:pt x="470780" y="70555"/>
                </a:lnTo>
                <a:lnTo>
                  <a:pt x="470780" y="16872"/>
                </a:lnTo>
                <a:lnTo>
                  <a:pt x="548362" y="16872"/>
                </a:lnTo>
                <a:lnTo>
                  <a:pt x="545311" y="12066"/>
                </a:lnTo>
                <a:lnTo>
                  <a:pt x="531691" y="3157"/>
                </a:lnTo>
                <a:lnTo>
                  <a:pt x="514034" y="0"/>
                </a:lnTo>
                <a:close/>
              </a:path>
              <a:path w="700404" h="142875">
                <a:moveTo>
                  <a:pt x="548362" y="16872"/>
                </a:moveTo>
                <a:lnTo>
                  <a:pt x="514034" y="16872"/>
                </a:lnTo>
                <a:lnTo>
                  <a:pt x="524999" y="18714"/>
                </a:lnTo>
                <a:lnTo>
                  <a:pt x="533271" y="24017"/>
                </a:lnTo>
                <a:lnTo>
                  <a:pt x="538494" y="32445"/>
                </a:lnTo>
                <a:lnTo>
                  <a:pt x="540297" y="43765"/>
                </a:lnTo>
                <a:lnTo>
                  <a:pt x="538494" y="54896"/>
                </a:lnTo>
                <a:lnTo>
                  <a:pt x="533271" y="63359"/>
                </a:lnTo>
                <a:lnTo>
                  <a:pt x="524999" y="68697"/>
                </a:lnTo>
                <a:lnTo>
                  <a:pt x="514034" y="70555"/>
                </a:lnTo>
                <a:lnTo>
                  <a:pt x="548265" y="70555"/>
                </a:lnTo>
                <a:lnTo>
                  <a:pt x="554052" y="61501"/>
                </a:lnTo>
                <a:lnTo>
                  <a:pt x="557186" y="43765"/>
                </a:lnTo>
                <a:lnTo>
                  <a:pt x="554081" y="25883"/>
                </a:lnTo>
                <a:lnTo>
                  <a:pt x="548362" y="16872"/>
                </a:lnTo>
                <a:close/>
              </a:path>
              <a:path w="700404" h="142875">
                <a:moveTo>
                  <a:pt x="634286" y="0"/>
                </a:moveTo>
                <a:lnTo>
                  <a:pt x="623856" y="0"/>
                </a:lnTo>
                <a:lnTo>
                  <a:pt x="558310" y="142645"/>
                </a:lnTo>
                <a:lnTo>
                  <a:pt x="576818" y="142645"/>
                </a:lnTo>
                <a:lnTo>
                  <a:pt x="596247" y="100823"/>
                </a:lnTo>
                <a:lnTo>
                  <a:pt x="680614" y="100823"/>
                </a:lnTo>
                <a:lnTo>
                  <a:pt x="672861" y="83951"/>
                </a:lnTo>
                <a:lnTo>
                  <a:pt x="603916" y="83951"/>
                </a:lnTo>
                <a:lnTo>
                  <a:pt x="629071" y="29244"/>
                </a:lnTo>
                <a:lnTo>
                  <a:pt x="647724" y="29244"/>
                </a:lnTo>
                <a:lnTo>
                  <a:pt x="634286" y="0"/>
                </a:lnTo>
                <a:close/>
              </a:path>
              <a:path w="700404" h="142875">
                <a:moveTo>
                  <a:pt x="680614" y="100823"/>
                </a:moveTo>
                <a:lnTo>
                  <a:pt x="661894" y="100823"/>
                </a:lnTo>
                <a:lnTo>
                  <a:pt x="681323" y="142645"/>
                </a:lnTo>
                <a:lnTo>
                  <a:pt x="699831" y="142645"/>
                </a:lnTo>
                <a:lnTo>
                  <a:pt x="680614" y="100823"/>
                </a:lnTo>
                <a:close/>
              </a:path>
              <a:path w="700404" h="142875">
                <a:moveTo>
                  <a:pt x="647724" y="29244"/>
                </a:moveTo>
                <a:lnTo>
                  <a:pt x="629071" y="29244"/>
                </a:lnTo>
                <a:lnTo>
                  <a:pt x="654225" y="83951"/>
                </a:lnTo>
                <a:lnTo>
                  <a:pt x="672861" y="83951"/>
                </a:lnTo>
                <a:lnTo>
                  <a:pt x="647724" y="29244"/>
                </a:lnTo>
                <a:close/>
              </a:path>
            </a:pathLst>
          </a:custGeom>
          <a:solidFill>
            <a:srgbClr val="000000"/>
          </a:solidFill>
        </p:spPr>
        <p:txBody>
          <a:bodyPr wrap="square" lIns="0" tIns="0" rIns="0" bIns="0" rtlCol="0"/>
          <a:lstStyle/>
          <a:p>
            <a:endParaRPr sz="641"/>
          </a:p>
        </p:txBody>
      </p:sp>
      <p:pic>
        <p:nvPicPr>
          <p:cNvPr id="5" name="object 5"/>
          <p:cNvPicPr/>
          <p:nvPr/>
        </p:nvPicPr>
        <p:blipFill>
          <a:blip r:embed="rId3" cstate="print"/>
          <a:stretch>
            <a:fillRect/>
          </a:stretch>
        </p:blipFill>
        <p:spPr>
          <a:xfrm>
            <a:off x="500348" y="1081011"/>
            <a:ext cx="6190815" cy="3481143"/>
          </a:xfrm>
          <a:prstGeom prst="rect">
            <a:avLst/>
          </a:prstGeom>
        </p:spPr>
      </p:pic>
      <p:pic>
        <p:nvPicPr>
          <p:cNvPr id="6" name="object 6"/>
          <p:cNvPicPr/>
          <p:nvPr/>
        </p:nvPicPr>
        <p:blipFill>
          <a:blip r:embed="rId4" cstate="print"/>
          <a:stretch>
            <a:fillRect/>
          </a:stretch>
        </p:blipFill>
        <p:spPr>
          <a:xfrm>
            <a:off x="6935844" y="1335235"/>
            <a:ext cx="1906116" cy="133607"/>
          </a:xfrm>
          <a:prstGeom prst="rect">
            <a:avLst/>
          </a:prstGeom>
        </p:spPr>
      </p:pic>
      <p:sp>
        <p:nvSpPr>
          <p:cNvPr id="7" name="object 7"/>
          <p:cNvSpPr/>
          <p:nvPr/>
        </p:nvSpPr>
        <p:spPr>
          <a:xfrm>
            <a:off x="6924510" y="1509606"/>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73C9E4"/>
          </a:solidFill>
        </p:spPr>
        <p:txBody>
          <a:bodyPr wrap="square" lIns="0" tIns="0" rIns="0" bIns="0" rtlCol="0"/>
          <a:lstStyle/>
          <a:p>
            <a:endParaRPr sz="641"/>
          </a:p>
        </p:txBody>
      </p:sp>
      <p:sp>
        <p:nvSpPr>
          <p:cNvPr id="8" name="object 8"/>
          <p:cNvSpPr/>
          <p:nvPr/>
        </p:nvSpPr>
        <p:spPr>
          <a:xfrm>
            <a:off x="6910223" y="1819147"/>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73C9E4"/>
          </a:solidFill>
        </p:spPr>
        <p:txBody>
          <a:bodyPr wrap="square" lIns="0" tIns="0" rIns="0" bIns="0" rtlCol="0"/>
          <a:lstStyle/>
          <a:p>
            <a:endParaRPr sz="641"/>
          </a:p>
        </p:txBody>
      </p:sp>
      <p:sp>
        <p:nvSpPr>
          <p:cNvPr id="9" name="object 9"/>
          <p:cNvSpPr/>
          <p:nvPr/>
        </p:nvSpPr>
        <p:spPr>
          <a:xfrm>
            <a:off x="6924510" y="2128688"/>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73C9E4"/>
          </a:solidFill>
        </p:spPr>
        <p:txBody>
          <a:bodyPr wrap="square" lIns="0" tIns="0" rIns="0" bIns="0" rtlCol="0"/>
          <a:lstStyle/>
          <a:p>
            <a:endParaRPr sz="641"/>
          </a:p>
        </p:txBody>
      </p:sp>
      <p:sp>
        <p:nvSpPr>
          <p:cNvPr id="10" name="object 10"/>
          <p:cNvSpPr/>
          <p:nvPr/>
        </p:nvSpPr>
        <p:spPr>
          <a:xfrm>
            <a:off x="6924510" y="2428704"/>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73C9E4"/>
          </a:solidFill>
        </p:spPr>
        <p:txBody>
          <a:bodyPr wrap="square" lIns="0" tIns="0" rIns="0" bIns="0" rtlCol="0"/>
          <a:lstStyle/>
          <a:p>
            <a:endParaRPr sz="641"/>
          </a:p>
        </p:txBody>
      </p:sp>
      <p:sp>
        <p:nvSpPr>
          <p:cNvPr id="11" name="object 11"/>
          <p:cNvSpPr/>
          <p:nvPr/>
        </p:nvSpPr>
        <p:spPr>
          <a:xfrm>
            <a:off x="6924510" y="2747769"/>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73C9E4"/>
          </a:solidFill>
        </p:spPr>
        <p:txBody>
          <a:bodyPr wrap="square" lIns="0" tIns="0" rIns="0" bIns="0" rtlCol="0"/>
          <a:lstStyle/>
          <a:p>
            <a:endParaRPr sz="641"/>
          </a:p>
        </p:txBody>
      </p:sp>
      <p:pic>
        <p:nvPicPr>
          <p:cNvPr id="12" name="object 12"/>
          <p:cNvPicPr/>
          <p:nvPr/>
        </p:nvPicPr>
        <p:blipFill>
          <a:blip r:embed="rId5" cstate="print"/>
          <a:stretch>
            <a:fillRect/>
          </a:stretch>
        </p:blipFill>
        <p:spPr>
          <a:xfrm>
            <a:off x="6927309" y="1641042"/>
            <a:ext cx="824923" cy="108539"/>
          </a:xfrm>
          <a:prstGeom prst="rect">
            <a:avLst/>
          </a:prstGeom>
        </p:spPr>
      </p:pic>
      <p:pic>
        <p:nvPicPr>
          <p:cNvPr id="13" name="object 13"/>
          <p:cNvPicPr/>
          <p:nvPr/>
        </p:nvPicPr>
        <p:blipFill>
          <a:blip r:embed="rId6" cstate="print"/>
          <a:stretch>
            <a:fillRect/>
          </a:stretch>
        </p:blipFill>
        <p:spPr>
          <a:xfrm>
            <a:off x="6935844" y="1954316"/>
            <a:ext cx="1201176" cy="132674"/>
          </a:xfrm>
          <a:prstGeom prst="rect">
            <a:avLst/>
          </a:prstGeom>
        </p:spPr>
      </p:pic>
      <p:pic>
        <p:nvPicPr>
          <p:cNvPr id="14" name="object 14"/>
          <p:cNvPicPr/>
          <p:nvPr/>
        </p:nvPicPr>
        <p:blipFill>
          <a:blip r:embed="rId7" cstate="print"/>
          <a:stretch>
            <a:fillRect/>
          </a:stretch>
        </p:blipFill>
        <p:spPr>
          <a:xfrm>
            <a:off x="6935844" y="2260124"/>
            <a:ext cx="1369284" cy="137341"/>
          </a:xfrm>
          <a:prstGeom prst="rect">
            <a:avLst/>
          </a:prstGeom>
        </p:spPr>
      </p:pic>
      <p:sp>
        <p:nvSpPr>
          <p:cNvPr id="15" name="object 15"/>
          <p:cNvSpPr/>
          <p:nvPr/>
        </p:nvSpPr>
        <p:spPr>
          <a:xfrm>
            <a:off x="6935844" y="2573398"/>
            <a:ext cx="509440" cy="133714"/>
          </a:xfrm>
          <a:custGeom>
            <a:avLst/>
            <a:gdLst/>
            <a:ahLst/>
            <a:cxnLst/>
            <a:rect l="l" t="t" r="r" b="b"/>
            <a:pathLst>
              <a:path w="1120140" h="294004">
                <a:moveTo>
                  <a:pt x="83557" y="9675"/>
                </a:moveTo>
                <a:lnTo>
                  <a:pt x="0" y="9675"/>
                </a:lnTo>
                <a:lnTo>
                  <a:pt x="0" y="226338"/>
                </a:lnTo>
                <a:lnTo>
                  <a:pt x="81798" y="226338"/>
                </a:lnTo>
                <a:lnTo>
                  <a:pt x="104932" y="224524"/>
                </a:lnTo>
                <a:lnTo>
                  <a:pt x="125483" y="219082"/>
                </a:lnTo>
                <a:lnTo>
                  <a:pt x="143394" y="210011"/>
                </a:lnTo>
                <a:lnTo>
                  <a:pt x="158612" y="197313"/>
                </a:lnTo>
                <a:lnTo>
                  <a:pt x="165912" y="187931"/>
                </a:lnTo>
                <a:lnTo>
                  <a:pt x="39873" y="187931"/>
                </a:lnTo>
                <a:lnTo>
                  <a:pt x="39873" y="48082"/>
                </a:lnTo>
                <a:lnTo>
                  <a:pt x="166142" y="48082"/>
                </a:lnTo>
                <a:lnTo>
                  <a:pt x="159199" y="38993"/>
                </a:lnTo>
                <a:lnTo>
                  <a:pt x="144082" y="26125"/>
                </a:lnTo>
                <a:lnTo>
                  <a:pt x="126435" y="16968"/>
                </a:lnTo>
                <a:lnTo>
                  <a:pt x="106261" y="11493"/>
                </a:lnTo>
                <a:lnTo>
                  <a:pt x="83557" y="9675"/>
                </a:lnTo>
                <a:close/>
              </a:path>
              <a:path w="1120140" h="294004">
                <a:moveTo>
                  <a:pt x="166142" y="48082"/>
                </a:moveTo>
                <a:lnTo>
                  <a:pt x="83557" y="48082"/>
                </a:lnTo>
                <a:lnTo>
                  <a:pt x="97419" y="49342"/>
                </a:lnTo>
                <a:lnTo>
                  <a:pt x="109577" y="53103"/>
                </a:lnTo>
                <a:lnTo>
                  <a:pt x="141131" y="90264"/>
                </a:lnTo>
                <a:lnTo>
                  <a:pt x="145126" y="117567"/>
                </a:lnTo>
                <a:lnTo>
                  <a:pt x="144086" y="132125"/>
                </a:lnTo>
                <a:lnTo>
                  <a:pt x="128708" y="167994"/>
                </a:lnTo>
                <a:lnTo>
                  <a:pt x="83264" y="187931"/>
                </a:lnTo>
                <a:lnTo>
                  <a:pt x="165912" y="187931"/>
                </a:lnTo>
                <a:lnTo>
                  <a:pt x="170926" y="181485"/>
                </a:lnTo>
                <a:lnTo>
                  <a:pt x="179722" y="163047"/>
                </a:lnTo>
                <a:lnTo>
                  <a:pt x="184999" y="142025"/>
                </a:lnTo>
                <a:lnTo>
                  <a:pt x="186758" y="118446"/>
                </a:lnTo>
                <a:lnTo>
                  <a:pt x="185050" y="94529"/>
                </a:lnTo>
                <a:lnTo>
                  <a:pt x="179905" y="73332"/>
                </a:lnTo>
                <a:lnTo>
                  <a:pt x="171297" y="54830"/>
                </a:lnTo>
                <a:lnTo>
                  <a:pt x="166142" y="48082"/>
                </a:lnTo>
                <a:close/>
              </a:path>
              <a:path w="1120140" h="294004">
                <a:moveTo>
                  <a:pt x="238842" y="0"/>
                </a:moveTo>
                <a:lnTo>
                  <a:pt x="229181" y="1818"/>
                </a:lnTo>
                <a:lnTo>
                  <a:pt x="221361" y="6853"/>
                </a:lnTo>
                <a:lnTo>
                  <a:pt x="216125" y="14471"/>
                </a:lnTo>
                <a:lnTo>
                  <a:pt x="214215" y="24041"/>
                </a:lnTo>
                <a:lnTo>
                  <a:pt x="216084" y="33734"/>
                </a:lnTo>
                <a:lnTo>
                  <a:pt x="221251" y="41339"/>
                </a:lnTo>
                <a:lnTo>
                  <a:pt x="229057" y="46304"/>
                </a:lnTo>
                <a:lnTo>
                  <a:pt x="238842" y="48082"/>
                </a:lnTo>
                <a:lnTo>
                  <a:pt x="248412" y="46304"/>
                </a:lnTo>
                <a:lnTo>
                  <a:pt x="256030" y="41339"/>
                </a:lnTo>
                <a:lnTo>
                  <a:pt x="261065" y="33734"/>
                </a:lnTo>
                <a:lnTo>
                  <a:pt x="262883" y="24041"/>
                </a:lnTo>
                <a:lnTo>
                  <a:pt x="261065" y="14471"/>
                </a:lnTo>
                <a:lnTo>
                  <a:pt x="256030" y="6853"/>
                </a:lnTo>
                <a:lnTo>
                  <a:pt x="248412" y="1818"/>
                </a:lnTo>
                <a:lnTo>
                  <a:pt x="238842" y="0"/>
                </a:lnTo>
                <a:close/>
              </a:path>
              <a:path w="1120140" h="294004">
                <a:moveTo>
                  <a:pt x="257606" y="67139"/>
                </a:moveTo>
                <a:lnTo>
                  <a:pt x="219199" y="67139"/>
                </a:lnTo>
                <a:lnTo>
                  <a:pt x="219199" y="226338"/>
                </a:lnTo>
                <a:lnTo>
                  <a:pt x="257606" y="226338"/>
                </a:lnTo>
                <a:lnTo>
                  <a:pt x="257606" y="67139"/>
                </a:lnTo>
                <a:close/>
              </a:path>
              <a:path w="1120140" h="294004">
                <a:moveTo>
                  <a:pt x="365995" y="63327"/>
                </a:moveTo>
                <a:lnTo>
                  <a:pt x="321385" y="76562"/>
                </a:lnTo>
                <a:lnTo>
                  <a:pt x="299743" y="99096"/>
                </a:lnTo>
                <a:lnTo>
                  <a:pt x="299621" y="99252"/>
                </a:lnTo>
                <a:lnTo>
                  <a:pt x="292662" y="113315"/>
                </a:lnTo>
                <a:lnTo>
                  <a:pt x="288507" y="128918"/>
                </a:lnTo>
                <a:lnTo>
                  <a:pt x="287128" y="146006"/>
                </a:lnTo>
                <a:lnTo>
                  <a:pt x="288507" y="163148"/>
                </a:lnTo>
                <a:lnTo>
                  <a:pt x="309410" y="206108"/>
                </a:lnTo>
                <a:lnTo>
                  <a:pt x="349709" y="228670"/>
                </a:lnTo>
                <a:lnTo>
                  <a:pt x="365995" y="230150"/>
                </a:lnTo>
                <a:lnTo>
                  <a:pt x="380947" y="228670"/>
                </a:lnTo>
                <a:lnTo>
                  <a:pt x="394580" y="224249"/>
                </a:lnTo>
                <a:lnTo>
                  <a:pt x="406894" y="216915"/>
                </a:lnTo>
                <a:lnTo>
                  <a:pt x="417889" y="206695"/>
                </a:lnTo>
                <a:lnTo>
                  <a:pt x="454244" y="206695"/>
                </a:lnTo>
                <a:lnTo>
                  <a:pt x="454244" y="195261"/>
                </a:lnTo>
                <a:lnTo>
                  <a:pt x="371859" y="195261"/>
                </a:lnTo>
                <a:lnTo>
                  <a:pt x="362014" y="194381"/>
                </a:lnTo>
                <a:lnTo>
                  <a:pt x="328504" y="165539"/>
                </a:lnTo>
                <a:lnTo>
                  <a:pt x="325242" y="146592"/>
                </a:lnTo>
                <a:lnTo>
                  <a:pt x="326062" y="136862"/>
                </a:lnTo>
                <a:lnTo>
                  <a:pt x="353131" y="101735"/>
                </a:lnTo>
                <a:lnTo>
                  <a:pt x="371859" y="98216"/>
                </a:lnTo>
                <a:lnTo>
                  <a:pt x="454244" y="98216"/>
                </a:lnTo>
                <a:lnTo>
                  <a:pt x="454244" y="87369"/>
                </a:lnTo>
                <a:lnTo>
                  <a:pt x="417889" y="87369"/>
                </a:lnTo>
                <a:lnTo>
                  <a:pt x="406564" y="76809"/>
                </a:lnTo>
                <a:lnTo>
                  <a:pt x="394141" y="69301"/>
                </a:lnTo>
                <a:lnTo>
                  <a:pt x="380617" y="64816"/>
                </a:lnTo>
                <a:lnTo>
                  <a:pt x="365995" y="63327"/>
                </a:lnTo>
                <a:close/>
              </a:path>
              <a:path w="1120140" h="294004">
                <a:moveTo>
                  <a:pt x="454244" y="206695"/>
                </a:moveTo>
                <a:lnTo>
                  <a:pt x="417889" y="206695"/>
                </a:lnTo>
                <a:lnTo>
                  <a:pt x="417889" y="226338"/>
                </a:lnTo>
                <a:lnTo>
                  <a:pt x="454244" y="226338"/>
                </a:lnTo>
                <a:lnTo>
                  <a:pt x="454244" y="206695"/>
                </a:lnTo>
                <a:close/>
              </a:path>
              <a:path w="1120140" h="294004">
                <a:moveTo>
                  <a:pt x="454244" y="98216"/>
                </a:moveTo>
                <a:lnTo>
                  <a:pt x="371859" y="98216"/>
                </a:lnTo>
                <a:lnTo>
                  <a:pt x="381703" y="99096"/>
                </a:lnTo>
                <a:lnTo>
                  <a:pt x="390586" y="101735"/>
                </a:lnTo>
                <a:lnTo>
                  <a:pt x="417944" y="136862"/>
                </a:lnTo>
                <a:lnTo>
                  <a:pt x="418768" y="146592"/>
                </a:lnTo>
                <a:lnTo>
                  <a:pt x="417944" y="156491"/>
                </a:lnTo>
                <a:lnTo>
                  <a:pt x="390586" y="191742"/>
                </a:lnTo>
                <a:lnTo>
                  <a:pt x="371859" y="195261"/>
                </a:lnTo>
                <a:lnTo>
                  <a:pt x="454244" y="195261"/>
                </a:lnTo>
                <a:lnTo>
                  <a:pt x="454244" y="98216"/>
                </a:lnTo>
                <a:close/>
              </a:path>
              <a:path w="1120140" h="294004">
                <a:moveTo>
                  <a:pt x="454244" y="67139"/>
                </a:moveTo>
                <a:lnTo>
                  <a:pt x="417889" y="67139"/>
                </a:lnTo>
                <a:lnTo>
                  <a:pt x="417889" y="87369"/>
                </a:lnTo>
                <a:lnTo>
                  <a:pt x="454244" y="87369"/>
                </a:lnTo>
                <a:lnTo>
                  <a:pt x="454244" y="67139"/>
                </a:lnTo>
                <a:close/>
              </a:path>
              <a:path w="1120140" h="294004">
                <a:moveTo>
                  <a:pt x="531301" y="3518"/>
                </a:moveTo>
                <a:lnTo>
                  <a:pt x="493187" y="3518"/>
                </a:lnTo>
                <a:lnTo>
                  <a:pt x="493187" y="226338"/>
                </a:lnTo>
                <a:lnTo>
                  <a:pt x="531301" y="226338"/>
                </a:lnTo>
                <a:lnTo>
                  <a:pt x="531301" y="3518"/>
                </a:lnTo>
                <a:close/>
              </a:path>
              <a:path w="1120140" h="294004">
                <a:moveTo>
                  <a:pt x="646433" y="63034"/>
                </a:moveTo>
                <a:lnTo>
                  <a:pt x="598030" y="76764"/>
                </a:lnTo>
                <a:lnTo>
                  <a:pt x="567346" y="114232"/>
                </a:lnTo>
                <a:lnTo>
                  <a:pt x="561409" y="146592"/>
                </a:lnTo>
                <a:lnTo>
                  <a:pt x="562894" y="163688"/>
                </a:lnTo>
                <a:lnTo>
                  <a:pt x="585157" y="206402"/>
                </a:lnTo>
                <a:lnTo>
                  <a:pt x="628613" y="228954"/>
                </a:lnTo>
                <a:lnTo>
                  <a:pt x="646433" y="230443"/>
                </a:lnTo>
                <a:lnTo>
                  <a:pt x="664249" y="228954"/>
                </a:lnTo>
                <a:lnTo>
                  <a:pt x="680333" y="224469"/>
                </a:lnTo>
                <a:lnTo>
                  <a:pt x="694712" y="216961"/>
                </a:lnTo>
                <a:lnTo>
                  <a:pt x="707415" y="206402"/>
                </a:lnTo>
                <a:lnTo>
                  <a:pt x="716842" y="194967"/>
                </a:lnTo>
                <a:lnTo>
                  <a:pt x="646433" y="194967"/>
                </a:lnTo>
                <a:lnTo>
                  <a:pt x="636969" y="194088"/>
                </a:lnTo>
                <a:lnTo>
                  <a:pt x="603152" y="165282"/>
                </a:lnTo>
                <a:lnTo>
                  <a:pt x="599817" y="146592"/>
                </a:lnTo>
                <a:lnTo>
                  <a:pt x="600646" y="137031"/>
                </a:lnTo>
                <a:lnTo>
                  <a:pt x="628329" y="102028"/>
                </a:lnTo>
                <a:lnTo>
                  <a:pt x="646433" y="98510"/>
                </a:lnTo>
                <a:lnTo>
                  <a:pt x="716636" y="98510"/>
                </a:lnTo>
                <a:lnTo>
                  <a:pt x="707415" y="87369"/>
                </a:lnTo>
                <a:lnTo>
                  <a:pt x="694712" y="76764"/>
                </a:lnTo>
                <a:lnTo>
                  <a:pt x="680333" y="69154"/>
                </a:lnTo>
                <a:lnTo>
                  <a:pt x="664249" y="64569"/>
                </a:lnTo>
                <a:lnTo>
                  <a:pt x="646433" y="63034"/>
                </a:lnTo>
                <a:close/>
              </a:path>
              <a:path w="1120140" h="294004">
                <a:moveTo>
                  <a:pt x="716636" y="98510"/>
                </a:moveTo>
                <a:lnTo>
                  <a:pt x="646433" y="98510"/>
                </a:lnTo>
                <a:lnTo>
                  <a:pt x="655897" y="99389"/>
                </a:lnTo>
                <a:lnTo>
                  <a:pt x="664537" y="102028"/>
                </a:lnTo>
                <a:lnTo>
                  <a:pt x="692220" y="137031"/>
                </a:lnTo>
                <a:lnTo>
                  <a:pt x="693049" y="146592"/>
                </a:lnTo>
                <a:lnTo>
                  <a:pt x="692220" y="156322"/>
                </a:lnTo>
                <a:lnTo>
                  <a:pt x="664537" y="191449"/>
                </a:lnTo>
                <a:lnTo>
                  <a:pt x="646433" y="194967"/>
                </a:lnTo>
                <a:lnTo>
                  <a:pt x="716842" y="194967"/>
                </a:lnTo>
                <a:lnTo>
                  <a:pt x="717975" y="193593"/>
                </a:lnTo>
                <a:lnTo>
                  <a:pt x="725483" y="179355"/>
                </a:lnTo>
                <a:lnTo>
                  <a:pt x="729968" y="163688"/>
                </a:lnTo>
                <a:lnTo>
                  <a:pt x="731457" y="146592"/>
                </a:lnTo>
                <a:lnTo>
                  <a:pt x="729968" y="129711"/>
                </a:lnTo>
                <a:lnTo>
                  <a:pt x="725483" y="114232"/>
                </a:lnTo>
                <a:lnTo>
                  <a:pt x="717975" y="100127"/>
                </a:lnTo>
                <a:lnTo>
                  <a:pt x="716636" y="98510"/>
                </a:lnTo>
                <a:close/>
              </a:path>
              <a:path w="1120140" h="294004">
                <a:moveTo>
                  <a:pt x="775535" y="241877"/>
                </a:moveTo>
                <a:lnTo>
                  <a:pt x="776852" y="281031"/>
                </a:lnTo>
                <a:lnTo>
                  <a:pt x="832413" y="293771"/>
                </a:lnTo>
                <a:lnTo>
                  <a:pt x="851049" y="292346"/>
                </a:lnTo>
                <a:lnTo>
                  <a:pt x="867815" y="288090"/>
                </a:lnTo>
                <a:lnTo>
                  <a:pt x="882713" y="281031"/>
                </a:lnTo>
                <a:lnTo>
                  <a:pt x="895741" y="271195"/>
                </a:lnTo>
                <a:lnTo>
                  <a:pt x="904913" y="260641"/>
                </a:lnTo>
                <a:lnTo>
                  <a:pt x="831533" y="260641"/>
                </a:lnTo>
                <a:lnTo>
                  <a:pt x="817135" y="259482"/>
                </a:lnTo>
                <a:lnTo>
                  <a:pt x="802985" y="255986"/>
                </a:lnTo>
                <a:lnTo>
                  <a:pt x="789109" y="250127"/>
                </a:lnTo>
                <a:lnTo>
                  <a:pt x="775535" y="241877"/>
                </a:lnTo>
                <a:close/>
              </a:path>
              <a:path w="1120140" h="294004">
                <a:moveTo>
                  <a:pt x="920075" y="204936"/>
                </a:moveTo>
                <a:lnTo>
                  <a:pt x="883134" y="204936"/>
                </a:lnTo>
                <a:lnTo>
                  <a:pt x="883121" y="214386"/>
                </a:lnTo>
                <a:lnTo>
                  <a:pt x="879648" y="233059"/>
                </a:lnTo>
                <a:lnTo>
                  <a:pt x="869538" y="247704"/>
                </a:lnTo>
                <a:lnTo>
                  <a:pt x="853325" y="257237"/>
                </a:lnTo>
                <a:lnTo>
                  <a:pt x="831533" y="260641"/>
                </a:lnTo>
                <a:lnTo>
                  <a:pt x="904913" y="260641"/>
                </a:lnTo>
                <a:lnTo>
                  <a:pt x="906346" y="258992"/>
                </a:lnTo>
                <a:lnTo>
                  <a:pt x="913955" y="244809"/>
                </a:lnTo>
                <a:lnTo>
                  <a:pt x="918541" y="228647"/>
                </a:lnTo>
                <a:lnTo>
                  <a:pt x="920075" y="210506"/>
                </a:lnTo>
                <a:lnTo>
                  <a:pt x="920075" y="204936"/>
                </a:lnTo>
                <a:close/>
              </a:path>
              <a:path w="1120140" h="294004">
                <a:moveTo>
                  <a:pt x="833879" y="63327"/>
                </a:moveTo>
                <a:lnTo>
                  <a:pt x="788486" y="76315"/>
                </a:lnTo>
                <a:lnTo>
                  <a:pt x="758714" y="112619"/>
                </a:lnTo>
                <a:lnTo>
                  <a:pt x="752960" y="145126"/>
                </a:lnTo>
                <a:lnTo>
                  <a:pt x="754339" y="161952"/>
                </a:lnTo>
                <a:lnTo>
                  <a:pt x="775242" y="203470"/>
                </a:lnTo>
                <a:lnTo>
                  <a:pt x="816035" y="225262"/>
                </a:lnTo>
                <a:lnTo>
                  <a:pt x="816554" y="225262"/>
                </a:lnTo>
                <a:lnTo>
                  <a:pt x="832413" y="226631"/>
                </a:lnTo>
                <a:lnTo>
                  <a:pt x="847306" y="225262"/>
                </a:lnTo>
                <a:lnTo>
                  <a:pt x="860742" y="221171"/>
                </a:lnTo>
                <a:lnTo>
                  <a:pt x="872694" y="214386"/>
                </a:lnTo>
                <a:lnTo>
                  <a:pt x="883134" y="204936"/>
                </a:lnTo>
                <a:lnTo>
                  <a:pt x="920075" y="204936"/>
                </a:lnTo>
                <a:lnTo>
                  <a:pt x="920075" y="193208"/>
                </a:lnTo>
                <a:lnTo>
                  <a:pt x="837983" y="193208"/>
                </a:lnTo>
                <a:lnTo>
                  <a:pt x="828308" y="192379"/>
                </a:lnTo>
                <a:lnTo>
                  <a:pt x="794665" y="164330"/>
                </a:lnTo>
                <a:lnTo>
                  <a:pt x="791367" y="145419"/>
                </a:lnTo>
                <a:lnTo>
                  <a:pt x="792192" y="135575"/>
                </a:lnTo>
                <a:lnTo>
                  <a:pt x="819513" y="101551"/>
                </a:lnTo>
                <a:lnTo>
                  <a:pt x="837983" y="98216"/>
                </a:lnTo>
                <a:lnTo>
                  <a:pt x="920075" y="98216"/>
                </a:lnTo>
                <a:lnTo>
                  <a:pt x="920075" y="86196"/>
                </a:lnTo>
                <a:lnTo>
                  <a:pt x="884307" y="86196"/>
                </a:lnTo>
                <a:lnTo>
                  <a:pt x="873837" y="76315"/>
                </a:lnTo>
                <a:lnTo>
                  <a:pt x="861793" y="69081"/>
                </a:lnTo>
                <a:lnTo>
                  <a:pt x="848452" y="64761"/>
                </a:lnTo>
                <a:lnTo>
                  <a:pt x="833879" y="63327"/>
                </a:lnTo>
                <a:close/>
              </a:path>
              <a:path w="1120140" h="294004">
                <a:moveTo>
                  <a:pt x="920075" y="98216"/>
                </a:moveTo>
                <a:lnTo>
                  <a:pt x="837983" y="98216"/>
                </a:lnTo>
                <a:lnTo>
                  <a:pt x="847489" y="99046"/>
                </a:lnTo>
                <a:lnTo>
                  <a:pt x="856198" y="101551"/>
                </a:lnTo>
                <a:lnTo>
                  <a:pt x="883482" y="135575"/>
                </a:lnTo>
                <a:lnTo>
                  <a:pt x="884282" y="145126"/>
                </a:lnTo>
                <a:lnTo>
                  <a:pt x="884307" y="145419"/>
                </a:lnTo>
                <a:lnTo>
                  <a:pt x="864082" y="185663"/>
                </a:lnTo>
                <a:lnTo>
                  <a:pt x="837983" y="193208"/>
                </a:lnTo>
                <a:lnTo>
                  <a:pt x="920075" y="193208"/>
                </a:lnTo>
                <a:lnTo>
                  <a:pt x="920075" y="98216"/>
                </a:lnTo>
                <a:close/>
              </a:path>
              <a:path w="1120140" h="294004">
                <a:moveTo>
                  <a:pt x="920075" y="67139"/>
                </a:moveTo>
                <a:lnTo>
                  <a:pt x="884307" y="67139"/>
                </a:lnTo>
                <a:lnTo>
                  <a:pt x="884307" y="86196"/>
                </a:lnTo>
                <a:lnTo>
                  <a:pt x="920075" y="86196"/>
                </a:lnTo>
                <a:lnTo>
                  <a:pt x="920075" y="67139"/>
                </a:lnTo>
                <a:close/>
              </a:path>
              <a:path w="1120140" h="294004">
                <a:moveTo>
                  <a:pt x="1034960" y="63034"/>
                </a:moveTo>
                <a:lnTo>
                  <a:pt x="986557" y="76764"/>
                </a:lnTo>
                <a:lnTo>
                  <a:pt x="955874" y="114232"/>
                </a:lnTo>
                <a:lnTo>
                  <a:pt x="949937" y="146592"/>
                </a:lnTo>
                <a:lnTo>
                  <a:pt x="951421" y="163688"/>
                </a:lnTo>
                <a:lnTo>
                  <a:pt x="973685" y="206402"/>
                </a:lnTo>
                <a:lnTo>
                  <a:pt x="1017140" y="228954"/>
                </a:lnTo>
                <a:lnTo>
                  <a:pt x="1034960" y="230443"/>
                </a:lnTo>
                <a:lnTo>
                  <a:pt x="1052776" y="228954"/>
                </a:lnTo>
                <a:lnTo>
                  <a:pt x="1068860" y="224469"/>
                </a:lnTo>
                <a:lnTo>
                  <a:pt x="1083239" y="216961"/>
                </a:lnTo>
                <a:lnTo>
                  <a:pt x="1095943" y="206402"/>
                </a:lnTo>
                <a:lnTo>
                  <a:pt x="1105369" y="194967"/>
                </a:lnTo>
                <a:lnTo>
                  <a:pt x="1034960" y="194967"/>
                </a:lnTo>
                <a:lnTo>
                  <a:pt x="1025496" y="194088"/>
                </a:lnTo>
                <a:lnTo>
                  <a:pt x="991679" y="165282"/>
                </a:lnTo>
                <a:lnTo>
                  <a:pt x="988344" y="146592"/>
                </a:lnTo>
                <a:lnTo>
                  <a:pt x="989173" y="137031"/>
                </a:lnTo>
                <a:lnTo>
                  <a:pt x="1016856" y="102028"/>
                </a:lnTo>
                <a:lnTo>
                  <a:pt x="1034960" y="98510"/>
                </a:lnTo>
                <a:lnTo>
                  <a:pt x="1105163" y="98510"/>
                </a:lnTo>
                <a:lnTo>
                  <a:pt x="1095943" y="87369"/>
                </a:lnTo>
                <a:lnTo>
                  <a:pt x="1083239" y="76764"/>
                </a:lnTo>
                <a:lnTo>
                  <a:pt x="1068860" y="69154"/>
                </a:lnTo>
                <a:lnTo>
                  <a:pt x="1052776" y="64569"/>
                </a:lnTo>
                <a:lnTo>
                  <a:pt x="1034960" y="63034"/>
                </a:lnTo>
                <a:close/>
              </a:path>
              <a:path w="1120140" h="294004">
                <a:moveTo>
                  <a:pt x="1105163" y="98510"/>
                </a:moveTo>
                <a:lnTo>
                  <a:pt x="1034960" y="98510"/>
                </a:lnTo>
                <a:lnTo>
                  <a:pt x="1044425" y="99389"/>
                </a:lnTo>
                <a:lnTo>
                  <a:pt x="1053064" y="102028"/>
                </a:lnTo>
                <a:lnTo>
                  <a:pt x="1080747" y="137031"/>
                </a:lnTo>
                <a:lnTo>
                  <a:pt x="1081577" y="146592"/>
                </a:lnTo>
                <a:lnTo>
                  <a:pt x="1080747" y="156322"/>
                </a:lnTo>
                <a:lnTo>
                  <a:pt x="1053064" y="191449"/>
                </a:lnTo>
                <a:lnTo>
                  <a:pt x="1034960" y="194967"/>
                </a:lnTo>
                <a:lnTo>
                  <a:pt x="1105369" y="194967"/>
                </a:lnTo>
                <a:lnTo>
                  <a:pt x="1106502" y="193593"/>
                </a:lnTo>
                <a:lnTo>
                  <a:pt x="1114010" y="179355"/>
                </a:lnTo>
                <a:lnTo>
                  <a:pt x="1118495" y="163688"/>
                </a:lnTo>
                <a:lnTo>
                  <a:pt x="1119984" y="146592"/>
                </a:lnTo>
                <a:lnTo>
                  <a:pt x="1118495" y="129711"/>
                </a:lnTo>
                <a:lnTo>
                  <a:pt x="1114010" y="114232"/>
                </a:lnTo>
                <a:lnTo>
                  <a:pt x="1106502" y="100127"/>
                </a:lnTo>
                <a:lnTo>
                  <a:pt x="1105163" y="98510"/>
                </a:lnTo>
                <a:close/>
              </a:path>
            </a:pathLst>
          </a:custGeom>
          <a:solidFill>
            <a:srgbClr val="000000"/>
          </a:solidFill>
        </p:spPr>
        <p:txBody>
          <a:bodyPr wrap="square" lIns="0" tIns="0" rIns="0" bIns="0" rtlCol="0"/>
          <a:lstStyle/>
          <a:p>
            <a:endParaRPr sz="641"/>
          </a:p>
        </p:txBody>
      </p:sp>
      <p:sp>
        <p:nvSpPr>
          <p:cNvPr id="16" name="object 16"/>
          <p:cNvSpPr/>
          <p:nvPr/>
        </p:nvSpPr>
        <p:spPr>
          <a:xfrm>
            <a:off x="6924510" y="3028737"/>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73C9E4"/>
          </a:solidFill>
        </p:spPr>
        <p:txBody>
          <a:bodyPr wrap="square" lIns="0" tIns="0" rIns="0" bIns="0" rtlCol="0"/>
          <a:lstStyle/>
          <a:p>
            <a:endParaRPr sz="641"/>
          </a:p>
        </p:txBody>
      </p:sp>
      <p:sp>
        <p:nvSpPr>
          <p:cNvPr id="17" name="object 17"/>
          <p:cNvSpPr/>
          <p:nvPr/>
        </p:nvSpPr>
        <p:spPr>
          <a:xfrm>
            <a:off x="6924510" y="3347802"/>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73C9E4"/>
          </a:solidFill>
        </p:spPr>
        <p:txBody>
          <a:bodyPr wrap="square" lIns="0" tIns="0" rIns="0" bIns="0" rtlCol="0"/>
          <a:lstStyle/>
          <a:p>
            <a:endParaRPr sz="641"/>
          </a:p>
        </p:txBody>
      </p:sp>
      <p:sp>
        <p:nvSpPr>
          <p:cNvPr id="18" name="object 18"/>
          <p:cNvSpPr/>
          <p:nvPr/>
        </p:nvSpPr>
        <p:spPr>
          <a:xfrm>
            <a:off x="6927310" y="2863890"/>
            <a:ext cx="537454" cy="133714"/>
          </a:xfrm>
          <a:custGeom>
            <a:avLst/>
            <a:gdLst/>
            <a:ahLst/>
            <a:cxnLst/>
            <a:rect l="l" t="t" r="r" b="b"/>
            <a:pathLst>
              <a:path w="1181734" h="294004">
                <a:moveTo>
                  <a:pt x="24041" y="160958"/>
                </a:moveTo>
                <a:lnTo>
                  <a:pt x="0" y="188517"/>
                </a:lnTo>
                <a:lnTo>
                  <a:pt x="15186" y="206232"/>
                </a:lnTo>
                <a:lnTo>
                  <a:pt x="34192" y="219192"/>
                </a:lnTo>
                <a:lnTo>
                  <a:pt x="56112" y="227149"/>
                </a:lnTo>
                <a:lnTo>
                  <a:pt x="80039" y="229856"/>
                </a:lnTo>
                <a:lnTo>
                  <a:pt x="96416" y="228707"/>
                </a:lnTo>
                <a:lnTo>
                  <a:pt x="136037" y="211679"/>
                </a:lnTo>
                <a:lnTo>
                  <a:pt x="151376" y="192329"/>
                </a:lnTo>
                <a:lnTo>
                  <a:pt x="80332" y="192329"/>
                </a:lnTo>
                <a:lnTo>
                  <a:pt x="63926" y="190409"/>
                </a:lnTo>
                <a:lnTo>
                  <a:pt x="63595" y="190409"/>
                </a:lnTo>
                <a:lnTo>
                  <a:pt x="48448" y="184449"/>
                </a:lnTo>
                <a:lnTo>
                  <a:pt x="35310" y="174641"/>
                </a:lnTo>
                <a:lnTo>
                  <a:pt x="24041" y="160958"/>
                </a:lnTo>
                <a:close/>
              </a:path>
              <a:path w="1181734" h="294004">
                <a:moveTo>
                  <a:pt x="84144" y="6156"/>
                </a:moveTo>
                <a:lnTo>
                  <a:pt x="42914" y="16175"/>
                </a:lnTo>
                <a:lnTo>
                  <a:pt x="13573" y="55498"/>
                </a:lnTo>
                <a:lnTo>
                  <a:pt x="12313" y="68312"/>
                </a:lnTo>
                <a:lnTo>
                  <a:pt x="14453" y="84194"/>
                </a:lnTo>
                <a:lnTo>
                  <a:pt x="46323" y="121671"/>
                </a:lnTo>
                <a:lnTo>
                  <a:pt x="83264" y="138090"/>
                </a:lnTo>
                <a:lnTo>
                  <a:pt x="90300" y="141021"/>
                </a:lnTo>
                <a:lnTo>
                  <a:pt x="113462" y="167115"/>
                </a:lnTo>
                <a:lnTo>
                  <a:pt x="111048" y="177115"/>
                </a:lnTo>
                <a:lnTo>
                  <a:pt x="104263" y="185109"/>
                </a:lnTo>
                <a:lnTo>
                  <a:pt x="93796" y="190409"/>
                </a:lnTo>
                <a:lnTo>
                  <a:pt x="80332" y="192329"/>
                </a:lnTo>
                <a:lnTo>
                  <a:pt x="151376" y="192329"/>
                </a:lnTo>
                <a:lnTo>
                  <a:pt x="152272" y="190863"/>
                </a:lnTo>
                <a:lnTo>
                  <a:pt x="156363" y="178448"/>
                </a:lnTo>
                <a:lnTo>
                  <a:pt x="157733" y="164769"/>
                </a:lnTo>
                <a:lnTo>
                  <a:pt x="155484" y="148397"/>
                </a:lnTo>
                <a:lnTo>
                  <a:pt x="121964" y="111703"/>
                </a:lnTo>
                <a:lnTo>
                  <a:pt x="96164" y="99976"/>
                </a:lnTo>
                <a:lnTo>
                  <a:pt x="73296" y="89421"/>
                </a:lnTo>
                <a:lnTo>
                  <a:pt x="65430" y="84528"/>
                </a:lnTo>
                <a:lnTo>
                  <a:pt x="59846" y="79086"/>
                </a:lnTo>
                <a:lnTo>
                  <a:pt x="56515" y="73094"/>
                </a:lnTo>
                <a:lnTo>
                  <a:pt x="55411" y="66552"/>
                </a:lnTo>
                <a:lnTo>
                  <a:pt x="57519" y="57166"/>
                </a:lnTo>
                <a:lnTo>
                  <a:pt x="63474" y="49951"/>
                </a:lnTo>
                <a:lnTo>
                  <a:pt x="72728" y="45319"/>
                </a:lnTo>
                <a:lnTo>
                  <a:pt x="84730" y="43684"/>
                </a:lnTo>
                <a:lnTo>
                  <a:pt x="147717" y="43684"/>
                </a:lnTo>
                <a:lnTo>
                  <a:pt x="153628" y="36061"/>
                </a:lnTo>
                <a:lnTo>
                  <a:pt x="139061" y="22978"/>
                </a:lnTo>
                <a:lnTo>
                  <a:pt x="122624" y="13633"/>
                </a:lnTo>
                <a:lnTo>
                  <a:pt x="104318" y="8025"/>
                </a:lnTo>
                <a:lnTo>
                  <a:pt x="84144" y="6156"/>
                </a:lnTo>
                <a:close/>
              </a:path>
              <a:path w="1181734" h="294004">
                <a:moveTo>
                  <a:pt x="147717" y="43684"/>
                </a:moveTo>
                <a:lnTo>
                  <a:pt x="84730" y="43684"/>
                </a:lnTo>
                <a:lnTo>
                  <a:pt x="96879" y="45045"/>
                </a:lnTo>
                <a:lnTo>
                  <a:pt x="109357" y="49071"/>
                </a:lnTo>
                <a:lnTo>
                  <a:pt x="121176" y="55682"/>
                </a:lnTo>
                <a:lnTo>
                  <a:pt x="131346" y="64793"/>
                </a:lnTo>
                <a:lnTo>
                  <a:pt x="147717" y="43684"/>
                </a:lnTo>
                <a:close/>
              </a:path>
              <a:path w="1181734" h="294004">
                <a:moveTo>
                  <a:pt x="207215" y="0"/>
                </a:moveTo>
                <a:lnTo>
                  <a:pt x="197553" y="1818"/>
                </a:lnTo>
                <a:lnTo>
                  <a:pt x="189734" y="6853"/>
                </a:lnTo>
                <a:lnTo>
                  <a:pt x="184497" y="14471"/>
                </a:lnTo>
                <a:lnTo>
                  <a:pt x="182587" y="24041"/>
                </a:lnTo>
                <a:lnTo>
                  <a:pt x="184456" y="33734"/>
                </a:lnTo>
                <a:lnTo>
                  <a:pt x="189624" y="41339"/>
                </a:lnTo>
                <a:lnTo>
                  <a:pt x="197430" y="46304"/>
                </a:lnTo>
                <a:lnTo>
                  <a:pt x="207215" y="48082"/>
                </a:lnTo>
                <a:lnTo>
                  <a:pt x="216784" y="46304"/>
                </a:lnTo>
                <a:lnTo>
                  <a:pt x="224403" y="41339"/>
                </a:lnTo>
                <a:lnTo>
                  <a:pt x="229437" y="33734"/>
                </a:lnTo>
                <a:lnTo>
                  <a:pt x="231256" y="24041"/>
                </a:lnTo>
                <a:lnTo>
                  <a:pt x="229437" y="14471"/>
                </a:lnTo>
                <a:lnTo>
                  <a:pt x="224403" y="6853"/>
                </a:lnTo>
                <a:lnTo>
                  <a:pt x="216784" y="1818"/>
                </a:lnTo>
                <a:lnTo>
                  <a:pt x="207215" y="0"/>
                </a:lnTo>
                <a:close/>
              </a:path>
              <a:path w="1181734" h="294004">
                <a:moveTo>
                  <a:pt x="225979" y="67139"/>
                </a:moveTo>
                <a:lnTo>
                  <a:pt x="187571" y="67139"/>
                </a:lnTo>
                <a:lnTo>
                  <a:pt x="187571" y="226338"/>
                </a:lnTo>
                <a:lnTo>
                  <a:pt x="225979" y="226338"/>
                </a:lnTo>
                <a:lnTo>
                  <a:pt x="225979" y="67139"/>
                </a:lnTo>
                <a:close/>
              </a:path>
              <a:path w="1181734" h="294004">
                <a:moveTo>
                  <a:pt x="301531" y="67139"/>
                </a:moveTo>
                <a:lnTo>
                  <a:pt x="264003" y="67139"/>
                </a:lnTo>
                <a:lnTo>
                  <a:pt x="264003" y="226338"/>
                </a:lnTo>
                <a:lnTo>
                  <a:pt x="302117" y="226338"/>
                </a:lnTo>
                <a:lnTo>
                  <a:pt x="302215" y="139849"/>
                </a:lnTo>
                <a:lnTo>
                  <a:pt x="304990" y="123279"/>
                </a:lnTo>
                <a:lnTo>
                  <a:pt x="313002" y="109834"/>
                </a:lnTo>
                <a:lnTo>
                  <a:pt x="325228" y="101075"/>
                </a:lnTo>
                <a:lnTo>
                  <a:pt x="340818" y="97923"/>
                </a:lnTo>
                <a:lnTo>
                  <a:pt x="407944" y="97923"/>
                </a:lnTo>
                <a:lnTo>
                  <a:pt x="403848" y="89796"/>
                </a:lnTo>
                <a:lnTo>
                  <a:pt x="403534" y="89421"/>
                </a:lnTo>
                <a:lnTo>
                  <a:pt x="301531" y="89421"/>
                </a:lnTo>
                <a:lnTo>
                  <a:pt x="301531" y="67139"/>
                </a:lnTo>
                <a:close/>
              </a:path>
              <a:path w="1181734" h="294004">
                <a:moveTo>
                  <a:pt x="407944" y="97923"/>
                </a:moveTo>
                <a:lnTo>
                  <a:pt x="340818" y="97923"/>
                </a:lnTo>
                <a:lnTo>
                  <a:pt x="355175" y="100722"/>
                </a:lnTo>
                <a:lnTo>
                  <a:pt x="366178" y="108881"/>
                </a:lnTo>
                <a:lnTo>
                  <a:pt x="373224" y="122042"/>
                </a:lnTo>
                <a:lnTo>
                  <a:pt x="375707" y="139849"/>
                </a:lnTo>
                <a:lnTo>
                  <a:pt x="375707" y="226338"/>
                </a:lnTo>
                <a:lnTo>
                  <a:pt x="414114" y="226338"/>
                </a:lnTo>
                <a:lnTo>
                  <a:pt x="414114" y="129294"/>
                </a:lnTo>
                <a:lnTo>
                  <a:pt x="412964" y="114222"/>
                </a:lnTo>
                <a:lnTo>
                  <a:pt x="409533" y="101075"/>
                </a:lnTo>
                <a:lnTo>
                  <a:pt x="407944" y="97923"/>
                </a:lnTo>
                <a:close/>
              </a:path>
              <a:path w="1181734" h="294004">
                <a:moveTo>
                  <a:pt x="351666" y="63034"/>
                </a:moveTo>
                <a:lnTo>
                  <a:pt x="335256" y="64890"/>
                </a:lnTo>
                <a:lnTo>
                  <a:pt x="321101" y="70181"/>
                </a:lnTo>
                <a:lnTo>
                  <a:pt x="309694" y="78495"/>
                </a:lnTo>
                <a:lnTo>
                  <a:pt x="301531" y="89421"/>
                </a:lnTo>
                <a:lnTo>
                  <a:pt x="403534" y="89421"/>
                </a:lnTo>
                <a:lnTo>
                  <a:pt x="364190" y="64129"/>
                </a:lnTo>
                <a:lnTo>
                  <a:pt x="351666" y="63034"/>
                </a:lnTo>
                <a:close/>
              </a:path>
              <a:path w="1181734" h="294004">
                <a:moveTo>
                  <a:pt x="524855" y="63327"/>
                </a:moveTo>
                <a:lnTo>
                  <a:pt x="477524" y="76686"/>
                </a:lnTo>
                <a:lnTo>
                  <a:pt x="447894" y="113645"/>
                </a:lnTo>
                <a:lnTo>
                  <a:pt x="442177" y="146592"/>
                </a:lnTo>
                <a:lnTo>
                  <a:pt x="447235" y="177413"/>
                </a:lnTo>
                <a:lnTo>
                  <a:pt x="462847" y="204056"/>
                </a:lnTo>
                <a:lnTo>
                  <a:pt x="489673" y="222783"/>
                </a:lnTo>
                <a:lnTo>
                  <a:pt x="528373" y="229856"/>
                </a:lnTo>
                <a:lnTo>
                  <a:pt x="547554" y="228482"/>
                </a:lnTo>
                <a:lnTo>
                  <a:pt x="565498" y="224359"/>
                </a:lnTo>
                <a:lnTo>
                  <a:pt x="582177" y="217488"/>
                </a:lnTo>
                <a:lnTo>
                  <a:pt x="597565" y="207868"/>
                </a:lnTo>
                <a:lnTo>
                  <a:pt x="591500" y="197020"/>
                </a:lnTo>
                <a:lnTo>
                  <a:pt x="529839" y="197020"/>
                </a:lnTo>
                <a:lnTo>
                  <a:pt x="511433" y="194386"/>
                </a:lnTo>
                <a:lnTo>
                  <a:pt x="497149" y="186941"/>
                </a:lnTo>
                <a:lnTo>
                  <a:pt x="487044" y="175374"/>
                </a:lnTo>
                <a:lnTo>
                  <a:pt x="481171" y="160372"/>
                </a:lnTo>
                <a:lnTo>
                  <a:pt x="602549" y="160372"/>
                </a:lnTo>
                <a:lnTo>
                  <a:pt x="603429" y="153335"/>
                </a:lnTo>
                <a:lnTo>
                  <a:pt x="603722" y="147765"/>
                </a:lnTo>
                <a:lnTo>
                  <a:pt x="603722" y="143367"/>
                </a:lnTo>
                <a:lnTo>
                  <a:pt x="602774" y="131346"/>
                </a:lnTo>
                <a:lnTo>
                  <a:pt x="481171" y="131346"/>
                </a:lnTo>
                <a:lnTo>
                  <a:pt x="486966" y="116311"/>
                </a:lnTo>
                <a:lnTo>
                  <a:pt x="496526" y="104960"/>
                </a:lnTo>
                <a:lnTo>
                  <a:pt x="509330" y="97786"/>
                </a:lnTo>
                <a:lnTo>
                  <a:pt x="524855" y="95285"/>
                </a:lnTo>
                <a:lnTo>
                  <a:pt x="590016" y="95285"/>
                </a:lnTo>
                <a:lnTo>
                  <a:pt x="581440" y="85023"/>
                </a:lnTo>
                <a:lnTo>
                  <a:pt x="569671" y="75572"/>
                </a:lnTo>
                <a:lnTo>
                  <a:pt x="556336" y="68788"/>
                </a:lnTo>
                <a:lnTo>
                  <a:pt x="541824" y="64812"/>
                </a:lnTo>
                <a:lnTo>
                  <a:pt x="542790" y="64812"/>
                </a:lnTo>
                <a:lnTo>
                  <a:pt x="524855" y="63327"/>
                </a:lnTo>
                <a:close/>
              </a:path>
              <a:path w="1181734" h="294004">
                <a:moveTo>
                  <a:pt x="582319" y="180601"/>
                </a:moveTo>
                <a:lnTo>
                  <a:pt x="570285" y="187743"/>
                </a:lnTo>
                <a:lnTo>
                  <a:pt x="557509" y="192878"/>
                </a:lnTo>
                <a:lnTo>
                  <a:pt x="544018" y="195980"/>
                </a:lnTo>
                <a:lnTo>
                  <a:pt x="529839" y="197020"/>
                </a:lnTo>
                <a:lnTo>
                  <a:pt x="591500" y="197020"/>
                </a:lnTo>
                <a:lnTo>
                  <a:pt x="582319" y="180601"/>
                </a:lnTo>
                <a:close/>
              </a:path>
              <a:path w="1181734" h="294004">
                <a:moveTo>
                  <a:pt x="590016" y="95285"/>
                </a:moveTo>
                <a:lnTo>
                  <a:pt x="524855" y="95285"/>
                </a:lnTo>
                <a:lnTo>
                  <a:pt x="540138" y="97786"/>
                </a:lnTo>
                <a:lnTo>
                  <a:pt x="552561" y="104960"/>
                </a:lnTo>
                <a:lnTo>
                  <a:pt x="561467" y="116311"/>
                </a:lnTo>
                <a:lnTo>
                  <a:pt x="566194" y="131346"/>
                </a:lnTo>
                <a:lnTo>
                  <a:pt x="602774" y="131346"/>
                </a:lnTo>
                <a:lnTo>
                  <a:pt x="602343" y="125881"/>
                </a:lnTo>
                <a:lnTo>
                  <a:pt x="598188" y="110347"/>
                </a:lnTo>
                <a:lnTo>
                  <a:pt x="591230" y="96737"/>
                </a:lnTo>
                <a:lnTo>
                  <a:pt x="590016" y="95285"/>
                </a:lnTo>
                <a:close/>
              </a:path>
              <a:path w="1181734" h="294004">
                <a:moveTo>
                  <a:pt x="669995" y="67139"/>
                </a:moveTo>
                <a:lnTo>
                  <a:pt x="633347" y="67139"/>
                </a:lnTo>
                <a:lnTo>
                  <a:pt x="633347" y="226338"/>
                </a:lnTo>
                <a:lnTo>
                  <a:pt x="671461" y="226338"/>
                </a:lnTo>
                <a:lnTo>
                  <a:pt x="671461" y="148644"/>
                </a:lnTo>
                <a:lnTo>
                  <a:pt x="674398" y="127017"/>
                </a:lnTo>
                <a:lnTo>
                  <a:pt x="682639" y="111740"/>
                </a:lnTo>
                <a:lnTo>
                  <a:pt x="695333" y="102674"/>
                </a:lnTo>
                <a:lnTo>
                  <a:pt x="711628" y="99682"/>
                </a:lnTo>
                <a:lnTo>
                  <a:pt x="730382" y="99682"/>
                </a:lnTo>
                <a:lnTo>
                  <a:pt x="731311" y="89128"/>
                </a:lnTo>
                <a:lnTo>
                  <a:pt x="669995" y="89128"/>
                </a:lnTo>
                <a:lnTo>
                  <a:pt x="669995" y="67139"/>
                </a:lnTo>
                <a:close/>
              </a:path>
              <a:path w="1181734" h="294004">
                <a:moveTo>
                  <a:pt x="730382" y="99682"/>
                </a:moveTo>
                <a:lnTo>
                  <a:pt x="717491" y="99682"/>
                </a:lnTo>
                <a:lnTo>
                  <a:pt x="723648" y="100855"/>
                </a:lnTo>
                <a:lnTo>
                  <a:pt x="730098" y="102907"/>
                </a:lnTo>
                <a:lnTo>
                  <a:pt x="730279" y="100855"/>
                </a:lnTo>
                <a:lnTo>
                  <a:pt x="730382" y="99682"/>
                </a:lnTo>
                <a:close/>
              </a:path>
              <a:path w="1181734" h="294004">
                <a:moveTo>
                  <a:pt x="721010" y="63034"/>
                </a:moveTo>
                <a:lnTo>
                  <a:pt x="714266" y="63034"/>
                </a:lnTo>
                <a:lnTo>
                  <a:pt x="700423" y="64679"/>
                </a:lnTo>
                <a:lnTo>
                  <a:pt x="688393" y="69594"/>
                </a:lnTo>
                <a:lnTo>
                  <a:pt x="678232" y="77753"/>
                </a:lnTo>
                <a:lnTo>
                  <a:pt x="669995" y="89128"/>
                </a:lnTo>
                <a:lnTo>
                  <a:pt x="731311" y="89128"/>
                </a:lnTo>
                <a:lnTo>
                  <a:pt x="733246" y="67139"/>
                </a:lnTo>
                <a:lnTo>
                  <a:pt x="733323" y="66259"/>
                </a:lnTo>
                <a:lnTo>
                  <a:pt x="727460" y="64207"/>
                </a:lnTo>
                <a:lnTo>
                  <a:pt x="721010" y="63034"/>
                </a:lnTo>
                <a:close/>
              </a:path>
              <a:path w="1181734" h="294004">
                <a:moveTo>
                  <a:pt x="762804" y="241877"/>
                </a:moveTo>
                <a:lnTo>
                  <a:pt x="764121" y="281031"/>
                </a:lnTo>
                <a:lnTo>
                  <a:pt x="819682" y="293771"/>
                </a:lnTo>
                <a:lnTo>
                  <a:pt x="838318" y="292346"/>
                </a:lnTo>
                <a:lnTo>
                  <a:pt x="855084" y="288090"/>
                </a:lnTo>
                <a:lnTo>
                  <a:pt x="869982" y="281031"/>
                </a:lnTo>
                <a:lnTo>
                  <a:pt x="883010" y="271195"/>
                </a:lnTo>
                <a:lnTo>
                  <a:pt x="892182" y="260641"/>
                </a:lnTo>
                <a:lnTo>
                  <a:pt x="818803" y="260641"/>
                </a:lnTo>
                <a:lnTo>
                  <a:pt x="804405" y="259482"/>
                </a:lnTo>
                <a:lnTo>
                  <a:pt x="790254" y="255986"/>
                </a:lnTo>
                <a:lnTo>
                  <a:pt x="776378" y="250127"/>
                </a:lnTo>
                <a:lnTo>
                  <a:pt x="762804" y="241877"/>
                </a:lnTo>
                <a:close/>
              </a:path>
              <a:path w="1181734" h="294004">
                <a:moveTo>
                  <a:pt x="907345" y="204936"/>
                </a:moveTo>
                <a:lnTo>
                  <a:pt x="870403" y="204936"/>
                </a:lnTo>
                <a:lnTo>
                  <a:pt x="870391" y="214386"/>
                </a:lnTo>
                <a:lnTo>
                  <a:pt x="866917" y="233059"/>
                </a:lnTo>
                <a:lnTo>
                  <a:pt x="856807" y="247704"/>
                </a:lnTo>
                <a:lnTo>
                  <a:pt x="840595" y="257237"/>
                </a:lnTo>
                <a:lnTo>
                  <a:pt x="818803" y="260641"/>
                </a:lnTo>
                <a:lnTo>
                  <a:pt x="892182" y="260641"/>
                </a:lnTo>
                <a:lnTo>
                  <a:pt x="893615" y="258992"/>
                </a:lnTo>
                <a:lnTo>
                  <a:pt x="901224" y="244809"/>
                </a:lnTo>
                <a:lnTo>
                  <a:pt x="905810" y="228647"/>
                </a:lnTo>
                <a:lnTo>
                  <a:pt x="907345" y="210506"/>
                </a:lnTo>
                <a:lnTo>
                  <a:pt x="907345" y="204936"/>
                </a:lnTo>
                <a:close/>
              </a:path>
              <a:path w="1181734" h="294004">
                <a:moveTo>
                  <a:pt x="821148" y="63327"/>
                </a:moveTo>
                <a:lnTo>
                  <a:pt x="775755" y="76315"/>
                </a:lnTo>
                <a:lnTo>
                  <a:pt x="745983" y="112619"/>
                </a:lnTo>
                <a:lnTo>
                  <a:pt x="740229" y="145126"/>
                </a:lnTo>
                <a:lnTo>
                  <a:pt x="741608" y="161952"/>
                </a:lnTo>
                <a:lnTo>
                  <a:pt x="762511" y="203470"/>
                </a:lnTo>
                <a:lnTo>
                  <a:pt x="803304" y="225262"/>
                </a:lnTo>
                <a:lnTo>
                  <a:pt x="803823" y="225262"/>
                </a:lnTo>
                <a:lnTo>
                  <a:pt x="819682" y="226631"/>
                </a:lnTo>
                <a:lnTo>
                  <a:pt x="834575" y="225262"/>
                </a:lnTo>
                <a:lnTo>
                  <a:pt x="848011" y="221171"/>
                </a:lnTo>
                <a:lnTo>
                  <a:pt x="859963" y="214386"/>
                </a:lnTo>
                <a:lnTo>
                  <a:pt x="870403" y="204936"/>
                </a:lnTo>
                <a:lnTo>
                  <a:pt x="907345" y="204936"/>
                </a:lnTo>
                <a:lnTo>
                  <a:pt x="907345" y="193208"/>
                </a:lnTo>
                <a:lnTo>
                  <a:pt x="825253" y="193208"/>
                </a:lnTo>
                <a:lnTo>
                  <a:pt x="815578" y="192379"/>
                </a:lnTo>
                <a:lnTo>
                  <a:pt x="781935" y="164330"/>
                </a:lnTo>
                <a:lnTo>
                  <a:pt x="778636" y="145419"/>
                </a:lnTo>
                <a:lnTo>
                  <a:pt x="779461" y="135575"/>
                </a:lnTo>
                <a:lnTo>
                  <a:pt x="806782" y="101551"/>
                </a:lnTo>
                <a:lnTo>
                  <a:pt x="825253" y="98216"/>
                </a:lnTo>
                <a:lnTo>
                  <a:pt x="907345" y="98216"/>
                </a:lnTo>
                <a:lnTo>
                  <a:pt x="907345" y="86196"/>
                </a:lnTo>
                <a:lnTo>
                  <a:pt x="871576" y="86196"/>
                </a:lnTo>
                <a:lnTo>
                  <a:pt x="861107" y="76315"/>
                </a:lnTo>
                <a:lnTo>
                  <a:pt x="849062" y="69081"/>
                </a:lnTo>
                <a:lnTo>
                  <a:pt x="835721" y="64761"/>
                </a:lnTo>
                <a:lnTo>
                  <a:pt x="821148" y="63327"/>
                </a:lnTo>
                <a:close/>
              </a:path>
              <a:path w="1181734" h="294004">
                <a:moveTo>
                  <a:pt x="907345" y="98216"/>
                </a:moveTo>
                <a:lnTo>
                  <a:pt x="825253" y="98216"/>
                </a:lnTo>
                <a:lnTo>
                  <a:pt x="834758" y="99046"/>
                </a:lnTo>
                <a:lnTo>
                  <a:pt x="843467" y="101551"/>
                </a:lnTo>
                <a:lnTo>
                  <a:pt x="870751" y="135575"/>
                </a:lnTo>
                <a:lnTo>
                  <a:pt x="871552" y="145126"/>
                </a:lnTo>
                <a:lnTo>
                  <a:pt x="871576" y="145419"/>
                </a:lnTo>
                <a:lnTo>
                  <a:pt x="851351" y="185663"/>
                </a:lnTo>
                <a:lnTo>
                  <a:pt x="825253" y="193208"/>
                </a:lnTo>
                <a:lnTo>
                  <a:pt x="907345" y="193208"/>
                </a:lnTo>
                <a:lnTo>
                  <a:pt x="907345" y="98216"/>
                </a:lnTo>
                <a:close/>
              </a:path>
              <a:path w="1181734" h="294004">
                <a:moveTo>
                  <a:pt x="907345" y="67139"/>
                </a:moveTo>
                <a:lnTo>
                  <a:pt x="871576" y="67139"/>
                </a:lnTo>
                <a:lnTo>
                  <a:pt x="871576" y="86196"/>
                </a:lnTo>
                <a:lnTo>
                  <a:pt x="907345" y="86196"/>
                </a:lnTo>
                <a:lnTo>
                  <a:pt x="907345" y="67139"/>
                </a:lnTo>
                <a:close/>
              </a:path>
              <a:path w="1181734" h="294004">
                <a:moveTo>
                  <a:pt x="966231" y="0"/>
                </a:moveTo>
                <a:lnTo>
                  <a:pt x="956570" y="1818"/>
                </a:lnTo>
                <a:lnTo>
                  <a:pt x="948750" y="6853"/>
                </a:lnTo>
                <a:lnTo>
                  <a:pt x="943514" y="14471"/>
                </a:lnTo>
                <a:lnTo>
                  <a:pt x="941604" y="24041"/>
                </a:lnTo>
                <a:lnTo>
                  <a:pt x="943473" y="33734"/>
                </a:lnTo>
                <a:lnTo>
                  <a:pt x="948640" y="41339"/>
                </a:lnTo>
                <a:lnTo>
                  <a:pt x="956446" y="46304"/>
                </a:lnTo>
                <a:lnTo>
                  <a:pt x="966231" y="48082"/>
                </a:lnTo>
                <a:lnTo>
                  <a:pt x="975801" y="46304"/>
                </a:lnTo>
                <a:lnTo>
                  <a:pt x="983419" y="41339"/>
                </a:lnTo>
                <a:lnTo>
                  <a:pt x="988454" y="33734"/>
                </a:lnTo>
                <a:lnTo>
                  <a:pt x="990272" y="24041"/>
                </a:lnTo>
                <a:lnTo>
                  <a:pt x="988454" y="14471"/>
                </a:lnTo>
                <a:lnTo>
                  <a:pt x="983419" y="6853"/>
                </a:lnTo>
                <a:lnTo>
                  <a:pt x="975801" y="1818"/>
                </a:lnTo>
                <a:lnTo>
                  <a:pt x="966231" y="0"/>
                </a:lnTo>
                <a:close/>
              </a:path>
              <a:path w="1181734" h="294004">
                <a:moveTo>
                  <a:pt x="984995" y="67139"/>
                </a:moveTo>
                <a:lnTo>
                  <a:pt x="946588" y="67139"/>
                </a:lnTo>
                <a:lnTo>
                  <a:pt x="946588" y="226338"/>
                </a:lnTo>
                <a:lnTo>
                  <a:pt x="984995" y="226338"/>
                </a:lnTo>
                <a:lnTo>
                  <a:pt x="984995" y="67139"/>
                </a:lnTo>
                <a:close/>
              </a:path>
              <a:path w="1181734" h="294004">
                <a:moveTo>
                  <a:pt x="1093384" y="63327"/>
                </a:moveTo>
                <a:lnTo>
                  <a:pt x="1048774" y="76562"/>
                </a:lnTo>
                <a:lnTo>
                  <a:pt x="1020051" y="113315"/>
                </a:lnTo>
                <a:lnTo>
                  <a:pt x="1014517" y="146006"/>
                </a:lnTo>
                <a:lnTo>
                  <a:pt x="1015896" y="163148"/>
                </a:lnTo>
                <a:lnTo>
                  <a:pt x="1036799" y="206108"/>
                </a:lnTo>
                <a:lnTo>
                  <a:pt x="1077099" y="228670"/>
                </a:lnTo>
                <a:lnTo>
                  <a:pt x="1093384" y="230150"/>
                </a:lnTo>
                <a:lnTo>
                  <a:pt x="1108337" y="228670"/>
                </a:lnTo>
                <a:lnTo>
                  <a:pt x="1121970" y="224249"/>
                </a:lnTo>
                <a:lnTo>
                  <a:pt x="1134283" y="216915"/>
                </a:lnTo>
                <a:lnTo>
                  <a:pt x="1145278" y="206695"/>
                </a:lnTo>
                <a:lnTo>
                  <a:pt x="1181633" y="206695"/>
                </a:lnTo>
                <a:lnTo>
                  <a:pt x="1181633" y="195261"/>
                </a:lnTo>
                <a:lnTo>
                  <a:pt x="1099248" y="195261"/>
                </a:lnTo>
                <a:lnTo>
                  <a:pt x="1089403" y="194381"/>
                </a:lnTo>
                <a:lnTo>
                  <a:pt x="1055893" y="165539"/>
                </a:lnTo>
                <a:lnTo>
                  <a:pt x="1052631" y="146592"/>
                </a:lnTo>
                <a:lnTo>
                  <a:pt x="1053451" y="136862"/>
                </a:lnTo>
                <a:lnTo>
                  <a:pt x="1080521" y="101735"/>
                </a:lnTo>
                <a:lnTo>
                  <a:pt x="1099248" y="98216"/>
                </a:lnTo>
                <a:lnTo>
                  <a:pt x="1181633" y="98216"/>
                </a:lnTo>
                <a:lnTo>
                  <a:pt x="1181633" y="87369"/>
                </a:lnTo>
                <a:lnTo>
                  <a:pt x="1145278" y="87369"/>
                </a:lnTo>
                <a:lnTo>
                  <a:pt x="1133954" y="76809"/>
                </a:lnTo>
                <a:lnTo>
                  <a:pt x="1121530" y="69301"/>
                </a:lnTo>
                <a:lnTo>
                  <a:pt x="1108007" y="64816"/>
                </a:lnTo>
                <a:lnTo>
                  <a:pt x="1093384" y="63327"/>
                </a:lnTo>
                <a:close/>
              </a:path>
              <a:path w="1181734" h="294004">
                <a:moveTo>
                  <a:pt x="1181633" y="206695"/>
                </a:moveTo>
                <a:lnTo>
                  <a:pt x="1145278" y="206695"/>
                </a:lnTo>
                <a:lnTo>
                  <a:pt x="1145278" y="226338"/>
                </a:lnTo>
                <a:lnTo>
                  <a:pt x="1181633" y="226338"/>
                </a:lnTo>
                <a:lnTo>
                  <a:pt x="1181633" y="206695"/>
                </a:lnTo>
                <a:close/>
              </a:path>
              <a:path w="1181734" h="294004">
                <a:moveTo>
                  <a:pt x="1181633" y="98216"/>
                </a:moveTo>
                <a:lnTo>
                  <a:pt x="1099248" y="98216"/>
                </a:lnTo>
                <a:lnTo>
                  <a:pt x="1109092" y="99096"/>
                </a:lnTo>
                <a:lnTo>
                  <a:pt x="1117975" y="101735"/>
                </a:lnTo>
                <a:lnTo>
                  <a:pt x="1145333" y="136862"/>
                </a:lnTo>
                <a:lnTo>
                  <a:pt x="1146157" y="146592"/>
                </a:lnTo>
                <a:lnTo>
                  <a:pt x="1145333" y="156491"/>
                </a:lnTo>
                <a:lnTo>
                  <a:pt x="1117975" y="191742"/>
                </a:lnTo>
                <a:lnTo>
                  <a:pt x="1099248" y="195261"/>
                </a:lnTo>
                <a:lnTo>
                  <a:pt x="1181633" y="195261"/>
                </a:lnTo>
                <a:lnTo>
                  <a:pt x="1181633" y="98216"/>
                </a:lnTo>
                <a:close/>
              </a:path>
              <a:path w="1181734" h="294004">
                <a:moveTo>
                  <a:pt x="1181633" y="67139"/>
                </a:moveTo>
                <a:lnTo>
                  <a:pt x="1145278" y="67139"/>
                </a:lnTo>
                <a:lnTo>
                  <a:pt x="1145278" y="87369"/>
                </a:lnTo>
                <a:lnTo>
                  <a:pt x="1181633" y="87369"/>
                </a:lnTo>
                <a:lnTo>
                  <a:pt x="1181633" y="67139"/>
                </a:lnTo>
                <a:close/>
              </a:path>
            </a:pathLst>
          </a:custGeom>
          <a:solidFill>
            <a:srgbClr val="000000"/>
          </a:solidFill>
        </p:spPr>
        <p:txBody>
          <a:bodyPr wrap="square" lIns="0" tIns="0" rIns="0" bIns="0" rtlCol="0"/>
          <a:lstStyle/>
          <a:p>
            <a:endParaRPr sz="641"/>
          </a:p>
        </p:txBody>
      </p:sp>
      <p:pic>
        <p:nvPicPr>
          <p:cNvPr id="19" name="object 19"/>
          <p:cNvPicPr/>
          <p:nvPr/>
        </p:nvPicPr>
        <p:blipFill>
          <a:blip r:embed="rId8" cstate="print"/>
          <a:stretch>
            <a:fillRect/>
          </a:stretch>
        </p:blipFill>
        <p:spPr>
          <a:xfrm>
            <a:off x="6930110" y="3173431"/>
            <a:ext cx="1150467" cy="133607"/>
          </a:xfrm>
          <a:prstGeom prst="rect">
            <a:avLst/>
          </a:prstGeom>
        </p:spPr>
      </p:pic>
      <p:sp>
        <p:nvSpPr>
          <p:cNvPr id="20" name="object 20"/>
          <p:cNvSpPr/>
          <p:nvPr/>
        </p:nvSpPr>
        <p:spPr>
          <a:xfrm>
            <a:off x="6922556" y="1103965"/>
            <a:ext cx="474496" cy="98769"/>
          </a:xfrm>
          <a:custGeom>
            <a:avLst/>
            <a:gdLst/>
            <a:ahLst/>
            <a:cxnLst/>
            <a:rect l="l" t="t" r="r" b="b"/>
            <a:pathLst>
              <a:path w="1043305" h="217169">
                <a:moveTo>
                  <a:pt x="63244" y="0"/>
                </a:moveTo>
                <a:lnTo>
                  <a:pt x="36311" y="19413"/>
                </a:lnTo>
                <a:lnTo>
                  <a:pt x="16465" y="44422"/>
                </a:lnTo>
                <a:lnTo>
                  <a:pt x="4198" y="74182"/>
                </a:lnTo>
                <a:lnTo>
                  <a:pt x="0" y="107850"/>
                </a:lnTo>
                <a:lnTo>
                  <a:pt x="1020" y="125006"/>
                </a:lnTo>
                <a:lnTo>
                  <a:pt x="16334" y="171094"/>
                </a:lnTo>
                <a:lnTo>
                  <a:pt x="48817" y="206698"/>
                </a:lnTo>
                <a:lnTo>
                  <a:pt x="63034" y="215490"/>
                </a:lnTo>
                <a:lnTo>
                  <a:pt x="71620" y="200412"/>
                </a:lnTo>
                <a:lnTo>
                  <a:pt x="49785" y="182150"/>
                </a:lnTo>
                <a:lnTo>
                  <a:pt x="34213" y="160649"/>
                </a:lnTo>
                <a:lnTo>
                  <a:pt x="24884" y="135889"/>
                </a:lnTo>
                <a:lnTo>
                  <a:pt x="21779" y="107850"/>
                </a:lnTo>
                <a:lnTo>
                  <a:pt x="24884" y="79778"/>
                </a:lnTo>
                <a:lnTo>
                  <a:pt x="34213" y="54945"/>
                </a:lnTo>
                <a:lnTo>
                  <a:pt x="49785" y="33372"/>
                </a:lnTo>
                <a:lnTo>
                  <a:pt x="71620" y="15078"/>
                </a:lnTo>
                <a:lnTo>
                  <a:pt x="63244" y="0"/>
                </a:lnTo>
                <a:close/>
              </a:path>
              <a:path w="1043305" h="217169">
                <a:moveTo>
                  <a:pt x="271696" y="54448"/>
                </a:moveTo>
                <a:lnTo>
                  <a:pt x="230650" y="70992"/>
                </a:lnTo>
                <a:lnTo>
                  <a:pt x="215079" y="111200"/>
                </a:lnTo>
                <a:lnTo>
                  <a:pt x="214944" y="112876"/>
                </a:lnTo>
                <a:lnTo>
                  <a:pt x="217102" y="126488"/>
                </a:lnTo>
                <a:lnTo>
                  <a:pt x="218424" y="134508"/>
                </a:lnTo>
                <a:lnTo>
                  <a:pt x="229027" y="153319"/>
                </a:lnTo>
                <a:lnTo>
                  <a:pt x="247633" y="166797"/>
                </a:lnTo>
                <a:lnTo>
                  <a:pt x="274837" y="171931"/>
                </a:lnTo>
                <a:lnTo>
                  <a:pt x="288665" y="170685"/>
                </a:lnTo>
                <a:lnTo>
                  <a:pt x="301748" y="167298"/>
                </a:lnTo>
                <a:lnTo>
                  <a:pt x="313416" y="162301"/>
                </a:lnTo>
                <a:lnTo>
                  <a:pt x="323003" y="156225"/>
                </a:lnTo>
                <a:lnTo>
                  <a:pt x="321474" y="153503"/>
                </a:lnTo>
                <a:lnTo>
                  <a:pt x="275256" y="153503"/>
                </a:lnTo>
                <a:lnTo>
                  <a:pt x="259681" y="151176"/>
                </a:lnTo>
                <a:lnTo>
                  <a:pt x="248032" y="144629"/>
                </a:lnTo>
                <a:lnTo>
                  <a:pt x="240153" y="134508"/>
                </a:lnTo>
                <a:lnTo>
                  <a:pt x="235886" y="121462"/>
                </a:lnTo>
                <a:lnTo>
                  <a:pt x="325307" y="121462"/>
                </a:lnTo>
                <a:lnTo>
                  <a:pt x="325726" y="116017"/>
                </a:lnTo>
                <a:lnTo>
                  <a:pt x="325922" y="112876"/>
                </a:lnTo>
                <a:lnTo>
                  <a:pt x="325935" y="111200"/>
                </a:lnTo>
                <a:lnTo>
                  <a:pt x="325391" y="104080"/>
                </a:lnTo>
                <a:lnTo>
                  <a:pt x="235886" y="104080"/>
                </a:lnTo>
                <a:lnTo>
                  <a:pt x="240303" y="91243"/>
                </a:lnTo>
                <a:lnTo>
                  <a:pt x="248137" y="81175"/>
                </a:lnTo>
                <a:lnTo>
                  <a:pt x="258797" y="74601"/>
                </a:lnTo>
                <a:lnTo>
                  <a:pt x="271696" y="72249"/>
                </a:lnTo>
                <a:lnTo>
                  <a:pt x="312666" y="72249"/>
                </a:lnTo>
                <a:lnTo>
                  <a:pt x="310648" y="69736"/>
                </a:lnTo>
                <a:lnTo>
                  <a:pt x="302559" y="63018"/>
                </a:lnTo>
                <a:lnTo>
                  <a:pt x="293371" y="58244"/>
                </a:lnTo>
                <a:lnTo>
                  <a:pt x="283367" y="55472"/>
                </a:lnTo>
                <a:lnTo>
                  <a:pt x="284029" y="55472"/>
                </a:lnTo>
                <a:lnTo>
                  <a:pt x="271696" y="54448"/>
                </a:lnTo>
                <a:close/>
              </a:path>
              <a:path w="1043305" h="217169">
                <a:moveTo>
                  <a:pt x="113635" y="14659"/>
                </a:moveTo>
                <a:lnTo>
                  <a:pt x="92693" y="14659"/>
                </a:lnTo>
                <a:lnTo>
                  <a:pt x="92693" y="169418"/>
                </a:lnTo>
                <a:lnTo>
                  <a:pt x="113635" y="169418"/>
                </a:lnTo>
                <a:lnTo>
                  <a:pt x="113635" y="126488"/>
                </a:lnTo>
                <a:lnTo>
                  <a:pt x="134786" y="101567"/>
                </a:lnTo>
                <a:lnTo>
                  <a:pt x="159845" y="101567"/>
                </a:lnTo>
                <a:lnTo>
                  <a:pt x="157624" y="98845"/>
                </a:lnTo>
                <a:lnTo>
                  <a:pt x="113635" y="98845"/>
                </a:lnTo>
                <a:lnTo>
                  <a:pt x="113635" y="14659"/>
                </a:lnTo>
                <a:close/>
              </a:path>
              <a:path w="1043305" h="217169">
                <a:moveTo>
                  <a:pt x="159845" y="101567"/>
                </a:moveTo>
                <a:lnTo>
                  <a:pt x="134786" y="101567"/>
                </a:lnTo>
                <a:lnTo>
                  <a:pt x="189235" y="169418"/>
                </a:lnTo>
                <a:lnTo>
                  <a:pt x="215202" y="169418"/>
                </a:lnTo>
                <a:lnTo>
                  <a:pt x="159845" y="101567"/>
                </a:lnTo>
                <a:close/>
              </a:path>
              <a:path w="1043305" h="217169">
                <a:moveTo>
                  <a:pt x="314417" y="140938"/>
                </a:moveTo>
                <a:lnTo>
                  <a:pt x="305854" y="146081"/>
                </a:lnTo>
                <a:lnTo>
                  <a:pt x="296015" y="150047"/>
                </a:lnTo>
                <a:lnTo>
                  <a:pt x="285586" y="152600"/>
                </a:lnTo>
                <a:lnTo>
                  <a:pt x="275256" y="153503"/>
                </a:lnTo>
                <a:lnTo>
                  <a:pt x="321474" y="153503"/>
                </a:lnTo>
                <a:lnTo>
                  <a:pt x="314417" y="140938"/>
                </a:lnTo>
                <a:close/>
              </a:path>
              <a:path w="1043305" h="217169">
                <a:moveTo>
                  <a:pt x="312666" y="72249"/>
                </a:moveTo>
                <a:lnTo>
                  <a:pt x="271696" y="72249"/>
                </a:lnTo>
                <a:lnTo>
                  <a:pt x="285237" y="74601"/>
                </a:lnTo>
                <a:lnTo>
                  <a:pt x="284751" y="74601"/>
                </a:lnTo>
                <a:lnTo>
                  <a:pt x="294968" y="80861"/>
                </a:lnTo>
                <a:lnTo>
                  <a:pt x="302117" y="90890"/>
                </a:lnTo>
                <a:lnTo>
                  <a:pt x="305203" y="104080"/>
                </a:lnTo>
                <a:lnTo>
                  <a:pt x="325391" y="104080"/>
                </a:lnTo>
                <a:lnTo>
                  <a:pt x="324991" y="98845"/>
                </a:lnTo>
                <a:lnTo>
                  <a:pt x="322140" y="87798"/>
                </a:lnTo>
                <a:lnTo>
                  <a:pt x="317365" y="78099"/>
                </a:lnTo>
                <a:lnTo>
                  <a:pt x="312666" y="72249"/>
                </a:lnTo>
                <a:close/>
              </a:path>
              <a:path w="1043305" h="217169">
                <a:moveTo>
                  <a:pt x="209548" y="14659"/>
                </a:moveTo>
                <a:lnTo>
                  <a:pt x="184627" y="14659"/>
                </a:lnTo>
                <a:lnTo>
                  <a:pt x="113635" y="98845"/>
                </a:lnTo>
                <a:lnTo>
                  <a:pt x="157624" y="98845"/>
                </a:lnTo>
                <a:lnTo>
                  <a:pt x="148398" y="87536"/>
                </a:lnTo>
                <a:lnTo>
                  <a:pt x="209548" y="14659"/>
                </a:lnTo>
                <a:close/>
              </a:path>
              <a:path w="1043305" h="217169">
                <a:moveTo>
                  <a:pt x="340781" y="195177"/>
                </a:moveTo>
                <a:lnTo>
                  <a:pt x="338268" y="212768"/>
                </a:lnTo>
                <a:lnTo>
                  <a:pt x="343085" y="215700"/>
                </a:lnTo>
                <a:lnTo>
                  <a:pt x="348948" y="217166"/>
                </a:lnTo>
                <a:lnTo>
                  <a:pt x="356278" y="217166"/>
                </a:lnTo>
                <a:lnTo>
                  <a:pt x="368460" y="215202"/>
                </a:lnTo>
                <a:lnTo>
                  <a:pt x="378817" y="208998"/>
                </a:lnTo>
                <a:lnTo>
                  <a:pt x="387282" y="198527"/>
                </a:lnTo>
                <a:lnTo>
                  <a:pt x="350624" y="198527"/>
                </a:lnTo>
                <a:lnTo>
                  <a:pt x="346016" y="197480"/>
                </a:lnTo>
                <a:lnTo>
                  <a:pt x="340781" y="195177"/>
                </a:lnTo>
                <a:close/>
              </a:path>
              <a:path w="1043305" h="217169">
                <a:moveTo>
                  <a:pt x="355231" y="57171"/>
                </a:moveTo>
                <a:lnTo>
                  <a:pt x="331985" y="57171"/>
                </a:lnTo>
                <a:lnTo>
                  <a:pt x="380780" y="169000"/>
                </a:lnTo>
                <a:lnTo>
                  <a:pt x="376591" y="178842"/>
                </a:lnTo>
                <a:lnTo>
                  <a:pt x="372033" y="187484"/>
                </a:lnTo>
                <a:lnTo>
                  <a:pt x="366827" y="193632"/>
                </a:lnTo>
                <a:lnTo>
                  <a:pt x="360954" y="197307"/>
                </a:lnTo>
                <a:lnTo>
                  <a:pt x="354393" y="198527"/>
                </a:lnTo>
                <a:lnTo>
                  <a:pt x="387282" y="198527"/>
                </a:lnTo>
                <a:lnTo>
                  <a:pt x="387642" y="198082"/>
                </a:lnTo>
                <a:lnTo>
                  <a:pt x="395230" y="181983"/>
                </a:lnTo>
                <a:lnTo>
                  <a:pt x="410567" y="141356"/>
                </a:lnTo>
                <a:lnTo>
                  <a:pt x="389994" y="141356"/>
                </a:lnTo>
                <a:lnTo>
                  <a:pt x="355231" y="57171"/>
                </a:lnTo>
                <a:close/>
              </a:path>
              <a:path w="1043305" h="217169">
                <a:moveTo>
                  <a:pt x="442349" y="57171"/>
                </a:moveTo>
                <a:lnTo>
                  <a:pt x="420150" y="57171"/>
                </a:lnTo>
                <a:lnTo>
                  <a:pt x="389994" y="141356"/>
                </a:lnTo>
                <a:lnTo>
                  <a:pt x="410567" y="141356"/>
                </a:lnTo>
                <a:lnTo>
                  <a:pt x="442349" y="57171"/>
                </a:lnTo>
                <a:close/>
              </a:path>
              <a:path w="1043305" h="217169">
                <a:moveTo>
                  <a:pt x="468879" y="57171"/>
                </a:moveTo>
                <a:lnTo>
                  <a:pt x="447728" y="57171"/>
                </a:lnTo>
                <a:lnTo>
                  <a:pt x="486261" y="169209"/>
                </a:lnTo>
                <a:lnTo>
                  <a:pt x="502805" y="169209"/>
                </a:lnTo>
                <a:lnTo>
                  <a:pt x="512876" y="141356"/>
                </a:lnTo>
                <a:lnTo>
                  <a:pt x="495475" y="141356"/>
                </a:lnTo>
                <a:lnTo>
                  <a:pt x="468879" y="57171"/>
                </a:lnTo>
                <a:close/>
              </a:path>
              <a:path w="1043305" h="217169">
                <a:moveTo>
                  <a:pt x="550692" y="85233"/>
                </a:moveTo>
                <a:lnTo>
                  <a:pt x="533170" y="85233"/>
                </a:lnTo>
                <a:lnTo>
                  <a:pt x="564164" y="169209"/>
                </a:lnTo>
                <a:lnTo>
                  <a:pt x="580918" y="169209"/>
                </a:lnTo>
                <a:lnTo>
                  <a:pt x="590237" y="141356"/>
                </a:lnTo>
                <a:lnTo>
                  <a:pt x="571913" y="141356"/>
                </a:lnTo>
                <a:lnTo>
                  <a:pt x="550692" y="85233"/>
                </a:lnTo>
                <a:close/>
              </a:path>
              <a:path w="1043305" h="217169">
                <a:moveTo>
                  <a:pt x="540081" y="57171"/>
                </a:moveTo>
                <a:lnTo>
                  <a:pt x="526050" y="57171"/>
                </a:lnTo>
                <a:lnTo>
                  <a:pt x="495475" y="141356"/>
                </a:lnTo>
                <a:lnTo>
                  <a:pt x="512876" y="141356"/>
                </a:lnTo>
                <a:lnTo>
                  <a:pt x="533170" y="85233"/>
                </a:lnTo>
                <a:lnTo>
                  <a:pt x="550692" y="85233"/>
                </a:lnTo>
                <a:lnTo>
                  <a:pt x="540081" y="57171"/>
                </a:lnTo>
                <a:close/>
              </a:path>
              <a:path w="1043305" h="217169">
                <a:moveTo>
                  <a:pt x="618403" y="57171"/>
                </a:moveTo>
                <a:lnTo>
                  <a:pt x="597462" y="57171"/>
                </a:lnTo>
                <a:lnTo>
                  <a:pt x="571913" y="141356"/>
                </a:lnTo>
                <a:lnTo>
                  <a:pt x="590237" y="141356"/>
                </a:lnTo>
                <a:lnTo>
                  <a:pt x="618403" y="57171"/>
                </a:lnTo>
                <a:close/>
              </a:path>
              <a:path w="1043305" h="217169">
                <a:moveTo>
                  <a:pt x="686490" y="54239"/>
                </a:moveTo>
                <a:lnTo>
                  <a:pt x="643979" y="71411"/>
                </a:lnTo>
                <a:lnTo>
                  <a:pt x="627435" y="113085"/>
                </a:lnTo>
                <a:lnTo>
                  <a:pt x="628459" y="125022"/>
                </a:lnTo>
                <a:lnTo>
                  <a:pt x="652889" y="162599"/>
                </a:lnTo>
                <a:lnTo>
                  <a:pt x="686490" y="172141"/>
                </a:lnTo>
                <a:lnTo>
                  <a:pt x="698663" y="171081"/>
                </a:lnTo>
                <a:lnTo>
                  <a:pt x="709736" y="167900"/>
                </a:lnTo>
                <a:lnTo>
                  <a:pt x="719709" y="162599"/>
                </a:lnTo>
                <a:lnTo>
                  <a:pt x="728583" y="155178"/>
                </a:lnTo>
                <a:lnTo>
                  <a:pt x="729758" y="153712"/>
                </a:lnTo>
                <a:lnTo>
                  <a:pt x="686490" y="153712"/>
                </a:lnTo>
                <a:lnTo>
                  <a:pt x="678758" y="152966"/>
                </a:lnTo>
                <a:lnTo>
                  <a:pt x="648455" y="121131"/>
                </a:lnTo>
                <a:lnTo>
                  <a:pt x="647748" y="113085"/>
                </a:lnTo>
                <a:lnTo>
                  <a:pt x="648455" y="105075"/>
                </a:lnTo>
                <a:lnTo>
                  <a:pt x="678758" y="73623"/>
                </a:lnTo>
                <a:lnTo>
                  <a:pt x="686490" y="72877"/>
                </a:lnTo>
                <a:lnTo>
                  <a:pt x="729763" y="72877"/>
                </a:lnTo>
                <a:lnTo>
                  <a:pt x="728583" y="71411"/>
                </a:lnTo>
                <a:lnTo>
                  <a:pt x="719709" y="63869"/>
                </a:lnTo>
                <a:lnTo>
                  <a:pt x="709736" y="58506"/>
                </a:lnTo>
                <a:lnTo>
                  <a:pt x="698663" y="55302"/>
                </a:lnTo>
                <a:lnTo>
                  <a:pt x="686490" y="54239"/>
                </a:lnTo>
                <a:close/>
              </a:path>
              <a:path w="1043305" h="217169">
                <a:moveTo>
                  <a:pt x="729763" y="72877"/>
                </a:moveTo>
                <a:lnTo>
                  <a:pt x="686490" y="72877"/>
                </a:lnTo>
                <a:lnTo>
                  <a:pt x="694222" y="73623"/>
                </a:lnTo>
                <a:lnTo>
                  <a:pt x="701385" y="75861"/>
                </a:lnTo>
                <a:lnTo>
                  <a:pt x="725233" y="113085"/>
                </a:lnTo>
                <a:lnTo>
                  <a:pt x="724526" y="121131"/>
                </a:lnTo>
                <a:lnTo>
                  <a:pt x="694222" y="152966"/>
                </a:lnTo>
                <a:lnTo>
                  <a:pt x="686490" y="153712"/>
                </a:lnTo>
                <a:lnTo>
                  <a:pt x="729758" y="153712"/>
                </a:lnTo>
                <a:lnTo>
                  <a:pt x="735884" y="146068"/>
                </a:lnTo>
                <a:lnTo>
                  <a:pt x="741122" y="136016"/>
                </a:lnTo>
                <a:lnTo>
                  <a:pt x="744280" y="125022"/>
                </a:lnTo>
                <a:lnTo>
                  <a:pt x="745337" y="113085"/>
                </a:lnTo>
                <a:lnTo>
                  <a:pt x="744280" y="101302"/>
                </a:lnTo>
                <a:lnTo>
                  <a:pt x="741122" y="90442"/>
                </a:lnTo>
                <a:lnTo>
                  <a:pt x="735884" y="80485"/>
                </a:lnTo>
                <a:lnTo>
                  <a:pt x="729763" y="72877"/>
                </a:lnTo>
                <a:close/>
              </a:path>
              <a:path w="1043305" h="217169">
                <a:moveTo>
                  <a:pt x="788379" y="57171"/>
                </a:moveTo>
                <a:lnTo>
                  <a:pt x="769322" y="57171"/>
                </a:lnTo>
                <a:lnTo>
                  <a:pt x="769322" y="169418"/>
                </a:lnTo>
                <a:lnTo>
                  <a:pt x="789426" y="169418"/>
                </a:lnTo>
                <a:lnTo>
                  <a:pt x="789426" y="109944"/>
                </a:lnTo>
                <a:lnTo>
                  <a:pt x="791733" y="94090"/>
                </a:lnTo>
                <a:lnTo>
                  <a:pt x="798143" y="82693"/>
                </a:lnTo>
                <a:lnTo>
                  <a:pt x="807890" y="75812"/>
                </a:lnTo>
                <a:lnTo>
                  <a:pt x="819092" y="73715"/>
                </a:lnTo>
                <a:lnTo>
                  <a:pt x="788379" y="73715"/>
                </a:lnTo>
                <a:lnTo>
                  <a:pt x="788379" y="57171"/>
                </a:lnTo>
                <a:close/>
              </a:path>
              <a:path w="1043305" h="217169">
                <a:moveTo>
                  <a:pt x="832120" y="73505"/>
                </a:moveTo>
                <a:lnTo>
                  <a:pt x="823980" y="73505"/>
                </a:lnTo>
                <a:lnTo>
                  <a:pt x="827959" y="74133"/>
                </a:lnTo>
                <a:lnTo>
                  <a:pt x="831938" y="75390"/>
                </a:lnTo>
                <a:lnTo>
                  <a:pt x="832059" y="74133"/>
                </a:lnTo>
                <a:lnTo>
                  <a:pt x="832120" y="73505"/>
                </a:lnTo>
                <a:close/>
              </a:path>
              <a:path w="1043305" h="217169">
                <a:moveTo>
                  <a:pt x="825027" y="54239"/>
                </a:moveTo>
                <a:lnTo>
                  <a:pt x="820629" y="54239"/>
                </a:lnTo>
                <a:lnTo>
                  <a:pt x="810230" y="55456"/>
                </a:lnTo>
                <a:lnTo>
                  <a:pt x="801363" y="59108"/>
                </a:lnTo>
                <a:lnTo>
                  <a:pt x="794066" y="65194"/>
                </a:lnTo>
                <a:lnTo>
                  <a:pt x="788379" y="73715"/>
                </a:lnTo>
                <a:lnTo>
                  <a:pt x="819092" y="73715"/>
                </a:lnTo>
                <a:lnTo>
                  <a:pt x="820210" y="73505"/>
                </a:lnTo>
                <a:lnTo>
                  <a:pt x="832120" y="73505"/>
                </a:lnTo>
                <a:lnTo>
                  <a:pt x="833701" y="57171"/>
                </a:lnTo>
                <a:lnTo>
                  <a:pt x="833822" y="55914"/>
                </a:lnTo>
                <a:lnTo>
                  <a:pt x="829425" y="54867"/>
                </a:lnTo>
                <a:lnTo>
                  <a:pt x="825027" y="54239"/>
                </a:lnTo>
                <a:close/>
              </a:path>
              <a:path w="1043305" h="217169">
                <a:moveTo>
                  <a:pt x="894612" y="54448"/>
                </a:moveTo>
                <a:lnTo>
                  <a:pt x="881746" y="55629"/>
                </a:lnTo>
                <a:lnTo>
                  <a:pt x="882640" y="55629"/>
                </a:lnTo>
                <a:lnTo>
                  <a:pt x="872466" y="58715"/>
                </a:lnTo>
                <a:lnTo>
                  <a:pt x="842441" y="90468"/>
                </a:lnTo>
                <a:lnTo>
                  <a:pt x="838488" y="113085"/>
                </a:lnTo>
                <a:lnTo>
                  <a:pt x="839473" y="125022"/>
                </a:lnTo>
                <a:lnTo>
                  <a:pt x="862961" y="162599"/>
                </a:lnTo>
                <a:lnTo>
                  <a:pt x="895031" y="172141"/>
                </a:lnTo>
                <a:lnTo>
                  <a:pt x="905712" y="171081"/>
                </a:lnTo>
                <a:lnTo>
                  <a:pt x="906290" y="171081"/>
                </a:lnTo>
                <a:lnTo>
                  <a:pt x="916863" y="167560"/>
                </a:lnTo>
                <a:lnTo>
                  <a:pt x="926012" y="161804"/>
                </a:lnTo>
                <a:lnTo>
                  <a:pt x="933983" y="153712"/>
                </a:lnTo>
                <a:lnTo>
                  <a:pt x="897125" y="153712"/>
                </a:lnTo>
                <a:lnTo>
                  <a:pt x="888915" y="152969"/>
                </a:lnTo>
                <a:lnTo>
                  <a:pt x="859466" y="121370"/>
                </a:lnTo>
                <a:lnTo>
                  <a:pt x="858802" y="113085"/>
                </a:lnTo>
                <a:lnTo>
                  <a:pt x="859466" y="105042"/>
                </a:lnTo>
                <a:lnTo>
                  <a:pt x="888915" y="73620"/>
                </a:lnTo>
                <a:lnTo>
                  <a:pt x="897125" y="72877"/>
                </a:lnTo>
                <a:lnTo>
                  <a:pt x="933366" y="72877"/>
                </a:lnTo>
                <a:lnTo>
                  <a:pt x="925770" y="65138"/>
                </a:lnTo>
                <a:lnTo>
                  <a:pt x="916496" y="59186"/>
                </a:lnTo>
                <a:lnTo>
                  <a:pt x="906124" y="55629"/>
                </a:lnTo>
                <a:lnTo>
                  <a:pt x="894612" y="54448"/>
                </a:lnTo>
                <a:close/>
              </a:path>
              <a:path w="1043305" h="217169">
                <a:moveTo>
                  <a:pt x="933366" y="72877"/>
                </a:moveTo>
                <a:lnTo>
                  <a:pt x="897125" y="72877"/>
                </a:lnTo>
                <a:lnTo>
                  <a:pt x="905332" y="73620"/>
                </a:lnTo>
                <a:lnTo>
                  <a:pt x="912675" y="75835"/>
                </a:lnTo>
                <a:lnTo>
                  <a:pt x="935449" y="113085"/>
                </a:lnTo>
                <a:lnTo>
                  <a:pt x="934781" y="121370"/>
                </a:lnTo>
                <a:lnTo>
                  <a:pt x="905332" y="152969"/>
                </a:lnTo>
                <a:lnTo>
                  <a:pt x="897125" y="153712"/>
                </a:lnTo>
                <a:lnTo>
                  <a:pt x="933983" y="153712"/>
                </a:lnTo>
                <a:lnTo>
                  <a:pt x="933983" y="169418"/>
                </a:lnTo>
                <a:lnTo>
                  <a:pt x="954087" y="169418"/>
                </a:lnTo>
                <a:lnTo>
                  <a:pt x="954087" y="73620"/>
                </a:lnTo>
                <a:lnTo>
                  <a:pt x="934095" y="73620"/>
                </a:lnTo>
                <a:lnTo>
                  <a:pt x="933366" y="72877"/>
                </a:lnTo>
                <a:close/>
              </a:path>
              <a:path w="1043305" h="217169">
                <a:moveTo>
                  <a:pt x="954087" y="10889"/>
                </a:moveTo>
                <a:lnTo>
                  <a:pt x="933983" y="10889"/>
                </a:lnTo>
                <a:lnTo>
                  <a:pt x="933983" y="73620"/>
                </a:lnTo>
                <a:lnTo>
                  <a:pt x="954087" y="73620"/>
                </a:lnTo>
                <a:lnTo>
                  <a:pt x="954087" y="10889"/>
                </a:lnTo>
                <a:close/>
              </a:path>
              <a:path w="1043305" h="217169">
                <a:moveTo>
                  <a:pt x="979634" y="0"/>
                </a:moveTo>
                <a:lnTo>
                  <a:pt x="971258" y="15078"/>
                </a:lnTo>
                <a:lnTo>
                  <a:pt x="993093" y="33372"/>
                </a:lnTo>
                <a:lnTo>
                  <a:pt x="1008665" y="54945"/>
                </a:lnTo>
                <a:lnTo>
                  <a:pt x="1017994" y="79778"/>
                </a:lnTo>
                <a:lnTo>
                  <a:pt x="1021099" y="107850"/>
                </a:lnTo>
                <a:lnTo>
                  <a:pt x="1017994" y="135889"/>
                </a:lnTo>
                <a:lnTo>
                  <a:pt x="1008665" y="160649"/>
                </a:lnTo>
                <a:lnTo>
                  <a:pt x="993093" y="182150"/>
                </a:lnTo>
                <a:lnTo>
                  <a:pt x="971258" y="200412"/>
                </a:lnTo>
                <a:lnTo>
                  <a:pt x="979634" y="215490"/>
                </a:lnTo>
                <a:lnTo>
                  <a:pt x="1006567" y="196198"/>
                </a:lnTo>
                <a:lnTo>
                  <a:pt x="1026413" y="171251"/>
                </a:lnTo>
                <a:lnTo>
                  <a:pt x="1038680" y="141514"/>
                </a:lnTo>
                <a:lnTo>
                  <a:pt x="1042878" y="107850"/>
                </a:lnTo>
                <a:lnTo>
                  <a:pt x="1038680" y="74182"/>
                </a:lnTo>
                <a:lnTo>
                  <a:pt x="1026413" y="44422"/>
                </a:lnTo>
                <a:lnTo>
                  <a:pt x="1006567" y="19413"/>
                </a:lnTo>
                <a:lnTo>
                  <a:pt x="979634" y="0"/>
                </a:lnTo>
                <a:close/>
              </a:path>
            </a:pathLst>
          </a:custGeom>
          <a:solidFill>
            <a:srgbClr val="000000"/>
          </a:solidFill>
        </p:spPr>
        <p:txBody>
          <a:bodyPr wrap="square" lIns="0" tIns="0" rIns="0" bIns="0" rtlCol="0"/>
          <a:lstStyle/>
          <a:p>
            <a:endParaRPr sz="641"/>
          </a:p>
        </p:txBody>
      </p:sp>
      <p:pic>
        <p:nvPicPr>
          <p:cNvPr id="21" name="object 21"/>
          <p:cNvPicPr/>
          <p:nvPr/>
        </p:nvPicPr>
        <p:blipFill>
          <a:blip r:embed="rId9" cstate="print"/>
          <a:stretch>
            <a:fillRect/>
          </a:stretch>
        </p:blipFill>
        <p:spPr>
          <a:xfrm>
            <a:off x="594334" y="4794548"/>
            <a:ext cx="1621675" cy="72232"/>
          </a:xfrm>
          <a:prstGeom prst="rect">
            <a:avLst/>
          </a:prstGeom>
        </p:spPr>
      </p:pic>
      <p:pic>
        <p:nvPicPr>
          <p:cNvPr id="22" name="object 22"/>
          <p:cNvPicPr/>
          <p:nvPr/>
        </p:nvPicPr>
        <p:blipFill>
          <a:blip r:embed="rId10" cstate="print"/>
          <a:stretch>
            <a:fillRect/>
          </a:stretch>
        </p:blipFill>
        <p:spPr>
          <a:xfrm>
            <a:off x="2754910" y="4794548"/>
            <a:ext cx="2101674" cy="80233"/>
          </a:xfrm>
          <a:prstGeom prst="rect">
            <a:avLst/>
          </a:prstGeom>
        </p:spPr>
      </p:pic>
      <p:sp>
        <p:nvSpPr>
          <p:cNvPr id="23" name="object 23"/>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170" y="81589"/>
                </a:lnTo>
                <a:lnTo>
                  <a:pt x="373259" y="88458"/>
                </a:lnTo>
                <a:lnTo>
                  <a:pt x="374954" y="98894"/>
                </a:lnTo>
                <a:lnTo>
                  <a:pt x="383437" y="113944"/>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8"/>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24" name="object 24"/>
          <p:cNvPicPr/>
          <p:nvPr/>
        </p:nvPicPr>
        <p:blipFill>
          <a:blip r:embed="rId11" cstate="print"/>
          <a:stretch>
            <a:fillRect/>
          </a:stretch>
        </p:blipFill>
        <p:spPr>
          <a:xfrm>
            <a:off x="8620146" y="4828683"/>
            <a:ext cx="67260" cy="58213"/>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514321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2BDCF"/>
          </a:solidFill>
        </p:spPr>
        <p:txBody>
          <a:bodyPr wrap="square" lIns="0" tIns="0" rIns="0" bIns="0" rtlCol="0"/>
          <a:lstStyle/>
          <a:p>
            <a:endParaRPr sz="641"/>
          </a:p>
        </p:txBody>
      </p:sp>
      <p:pic>
        <p:nvPicPr>
          <p:cNvPr id="3" name="object 3"/>
          <p:cNvPicPr/>
          <p:nvPr/>
        </p:nvPicPr>
        <p:blipFill>
          <a:blip r:embed="rId2" cstate="print"/>
          <a:stretch>
            <a:fillRect/>
          </a:stretch>
        </p:blipFill>
        <p:spPr>
          <a:xfrm>
            <a:off x="1339421" y="1930899"/>
            <a:ext cx="6539956" cy="1132125"/>
          </a:xfrm>
          <a:prstGeom prst="rect">
            <a:avLst/>
          </a:prstGeom>
        </p:spPr>
      </p:pic>
      <p:grpSp>
        <p:nvGrpSpPr>
          <p:cNvPr id="4" name="object 4"/>
          <p:cNvGrpSpPr/>
          <p:nvPr/>
        </p:nvGrpSpPr>
        <p:grpSpPr>
          <a:xfrm>
            <a:off x="1337849" y="461930"/>
            <a:ext cx="6281943" cy="4062239"/>
            <a:chOff x="2940910" y="1015675"/>
            <a:chExt cx="13812519" cy="8931910"/>
          </a:xfrm>
        </p:grpSpPr>
        <p:sp>
          <p:nvSpPr>
            <p:cNvPr id="5" name="object 5"/>
            <p:cNvSpPr/>
            <p:nvPr/>
          </p:nvSpPr>
          <p:spPr>
            <a:xfrm>
              <a:off x="2940910" y="3431587"/>
              <a:ext cx="928369" cy="582930"/>
            </a:xfrm>
            <a:custGeom>
              <a:avLst/>
              <a:gdLst/>
              <a:ahLst/>
              <a:cxnLst/>
              <a:rect l="l" t="t" r="r" b="b"/>
              <a:pathLst>
                <a:path w="928370" h="582929">
                  <a:moveTo>
                    <a:pt x="245840" y="1272"/>
                  </a:moveTo>
                  <a:lnTo>
                    <a:pt x="204549" y="1272"/>
                  </a:lnTo>
                  <a:lnTo>
                    <a:pt x="163925" y="9816"/>
                  </a:lnTo>
                  <a:lnTo>
                    <a:pt x="125270" y="26904"/>
                  </a:lnTo>
                  <a:lnTo>
                    <a:pt x="89888" y="52536"/>
                  </a:lnTo>
                  <a:lnTo>
                    <a:pt x="59080" y="86712"/>
                  </a:lnTo>
                  <a:lnTo>
                    <a:pt x="35448" y="126433"/>
                  </a:lnTo>
                  <a:lnTo>
                    <a:pt x="17841" y="170507"/>
                  </a:lnTo>
                  <a:lnTo>
                    <a:pt x="17724" y="170801"/>
                  </a:lnTo>
                  <a:lnTo>
                    <a:pt x="5908" y="218461"/>
                  </a:lnTo>
                  <a:lnTo>
                    <a:pt x="0" y="268060"/>
                  </a:lnTo>
                  <a:lnTo>
                    <a:pt x="0" y="318245"/>
                  </a:lnTo>
                  <a:lnTo>
                    <a:pt x="5824" y="366965"/>
                  </a:lnTo>
                  <a:lnTo>
                    <a:pt x="17724" y="414958"/>
                  </a:lnTo>
                  <a:lnTo>
                    <a:pt x="35448" y="458781"/>
                  </a:lnTo>
                  <a:lnTo>
                    <a:pt x="59080" y="497776"/>
                  </a:lnTo>
                  <a:lnTo>
                    <a:pt x="89915" y="531816"/>
                  </a:lnTo>
                  <a:lnTo>
                    <a:pt x="125365" y="557315"/>
                  </a:lnTo>
                  <a:lnTo>
                    <a:pt x="164107" y="574277"/>
                  </a:lnTo>
                  <a:lnTo>
                    <a:pt x="204819" y="582706"/>
                  </a:lnTo>
                  <a:lnTo>
                    <a:pt x="245695" y="582706"/>
                  </a:lnTo>
                  <a:lnTo>
                    <a:pt x="286858" y="573974"/>
                  </a:lnTo>
                  <a:lnTo>
                    <a:pt x="325540" y="556821"/>
                  </a:lnTo>
                  <a:lnTo>
                    <a:pt x="360899" y="531148"/>
                  </a:lnTo>
                  <a:lnTo>
                    <a:pt x="375078" y="515363"/>
                  </a:lnTo>
                  <a:lnTo>
                    <a:pt x="225142" y="515363"/>
                  </a:lnTo>
                  <a:lnTo>
                    <a:pt x="191692" y="511644"/>
                  </a:lnTo>
                  <a:lnTo>
                    <a:pt x="135988" y="481198"/>
                  </a:lnTo>
                  <a:lnTo>
                    <a:pt x="92262" y="419455"/>
                  </a:lnTo>
                  <a:lnTo>
                    <a:pt x="77690" y="381256"/>
                  </a:lnTo>
                  <a:lnTo>
                    <a:pt x="68948" y="339147"/>
                  </a:lnTo>
                  <a:lnTo>
                    <a:pt x="66033" y="292857"/>
                  </a:lnTo>
                  <a:lnTo>
                    <a:pt x="69932" y="238691"/>
                  </a:lnTo>
                  <a:lnTo>
                    <a:pt x="81192" y="190385"/>
                  </a:lnTo>
                  <a:lnTo>
                    <a:pt x="99164" y="148841"/>
                  </a:lnTo>
                  <a:lnTo>
                    <a:pt x="123196" y="114959"/>
                  </a:lnTo>
                  <a:lnTo>
                    <a:pt x="152637" y="89641"/>
                  </a:lnTo>
                  <a:lnTo>
                    <a:pt x="225142" y="68306"/>
                  </a:lnTo>
                  <a:lnTo>
                    <a:pt x="374955" y="68306"/>
                  </a:lnTo>
                  <a:lnTo>
                    <a:pt x="360684" y="52536"/>
                  </a:lnTo>
                  <a:lnTo>
                    <a:pt x="325210" y="26904"/>
                  </a:lnTo>
                  <a:lnTo>
                    <a:pt x="286495" y="9816"/>
                  </a:lnTo>
                  <a:lnTo>
                    <a:pt x="245840" y="1272"/>
                  </a:lnTo>
                  <a:close/>
                </a:path>
                <a:path w="928370" h="582929">
                  <a:moveTo>
                    <a:pt x="374955" y="68306"/>
                  </a:moveTo>
                  <a:lnTo>
                    <a:pt x="225142" y="68306"/>
                  </a:lnTo>
                  <a:lnTo>
                    <a:pt x="258617" y="72089"/>
                  </a:lnTo>
                  <a:lnTo>
                    <a:pt x="288642" y="83542"/>
                  </a:lnTo>
                  <a:lnTo>
                    <a:pt x="339258" y="130068"/>
                  </a:lnTo>
                  <a:lnTo>
                    <a:pt x="361669" y="170507"/>
                  </a:lnTo>
                  <a:lnTo>
                    <a:pt x="376661" y="216684"/>
                  </a:lnTo>
                  <a:lnTo>
                    <a:pt x="384226" y="266325"/>
                  </a:lnTo>
                  <a:lnTo>
                    <a:pt x="384197" y="318245"/>
                  </a:lnTo>
                  <a:lnTo>
                    <a:pt x="377025" y="366965"/>
                  </a:lnTo>
                  <a:lnTo>
                    <a:pt x="362289" y="413271"/>
                  </a:lnTo>
                  <a:lnTo>
                    <a:pt x="340076" y="454011"/>
                  </a:lnTo>
                  <a:lnTo>
                    <a:pt x="289818" y="500332"/>
                  </a:lnTo>
                  <a:lnTo>
                    <a:pt x="225142" y="515363"/>
                  </a:lnTo>
                  <a:lnTo>
                    <a:pt x="375078" y="515363"/>
                  </a:lnTo>
                  <a:lnTo>
                    <a:pt x="415729" y="457816"/>
                  </a:lnTo>
                  <a:lnTo>
                    <a:pt x="433817" y="414055"/>
                  </a:lnTo>
                  <a:lnTo>
                    <a:pt x="445876" y="366965"/>
                  </a:lnTo>
                  <a:lnTo>
                    <a:pt x="451855" y="318245"/>
                  </a:lnTo>
                  <a:lnTo>
                    <a:pt x="451905" y="268060"/>
                  </a:lnTo>
                  <a:lnTo>
                    <a:pt x="445876" y="218613"/>
                  </a:lnTo>
                  <a:lnTo>
                    <a:pt x="433817" y="171098"/>
                  </a:lnTo>
                  <a:lnTo>
                    <a:pt x="415729" y="126702"/>
                  </a:lnTo>
                  <a:lnTo>
                    <a:pt x="391612" y="86712"/>
                  </a:lnTo>
                  <a:lnTo>
                    <a:pt x="374955" y="68306"/>
                  </a:lnTo>
                  <a:close/>
                </a:path>
                <a:path w="928370" h="582929">
                  <a:moveTo>
                    <a:pt x="876572" y="68306"/>
                  </a:moveTo>
                  <a:lnTo>
                    <a:pt x="729904" y="68306"/>
                  </a:lnTo>
                  <a:lnTo>
                    <a:pt x="774941" y="75035"/>
                  </a:lnTo>
                  <a:lnTo>
                    <a:pt x="809816" y="93920"/>
                  </a:lnTo>
                  <a:lnTo>
                    <a:pt x="832344" y="123006"/>
                  </a:lnTo>
                  <a:lnTo>
                    <a:pt x="840339" y="160335"/>
                  </a:lnTo>
                  <a:lnTo>
                    <a:pt x="840339" y="162789"/>
                  </a:lnTo>
                  <a:lnTo>
                    <a:pt x="821876" y="219330"/>
                  </a:lnTo>
                  <a:lnTo>
                    <a:pt x="808845" y="237640"/>
                  </a:lnTo>
                  <a:lnTo>
                    <a:pt x="804537" y="243340"/>
                  </a:lnTo>
                  <a:lnTo>
                    <a:pt x="799539" y="249501"/>
                  </a:lnTo>
                  <a:lnTo>
                    <a:pt x="793775" y="256275"/>
                  </a:lnTo>
                  <a:lnTo>
                    <a:pt x="787167" y="263817"/>
                  </a:lnTo>
                  <a:lnTo>
                    <a:pt x="783894" y="267498"/>
                  </a:lnTo>
                  <a:lnTo>
                    <a:pt x="773669" y="280587"/>
                  </a:lnTo>
                  <a:lnTo>
                    <a:pt x="551163" y="529679"/>
                  </a:lnTo>
                  <a:lnTo>
                    <a:pt x="551163" y="577534"/>
                  </a:lnTo>
                  <a:lnTo>
                    <a:pt x="924188" y="577534"/>
                  </a:lnTo>
                  <a:lnTo>
                    <a:pt x="927869" y="510455"/>
                  </a:lnTo>
                  <a:lnTo>
                    <a:pt x="658735" y="510455"/>
                  </a:lnTo>
                  <a:lnTo>
                    <a:pt x="823978" y="324352"/>
                  </a:lnTo>
                  <a:lnTo>
                    <a:pt x="863826" y="276905"/>
                  </a:lnTo>
                  <a:lnTo>
                    <a:pt x="889677" y="236821"/>
                  </a:lnTo>
                  <a:lnTo>
                    <a:pt x="903641" y="200112"/>
                  </a:lnTo>
                  <a:lnTo>
                    <a:pt x="907827" y="162789"/>
                  </a:lnTo>
                  <a:lnTo>
                    <a:pt x="901862" y="117640"/>
                  </a:lnTo>
                  <a:lnTo>
                    <a:pt x="884786" y="78228"/>
                  </a:lnTo>
                  <a:lnTo>
                    <a:pt x="876572" y="68306"/>
                  </a:lnTo>
                  <a:close/>
                </a:path>
                <a:path w="928370" h="582929">
                  <a:moveTo>
                    <a:pt x="729904" y="0"/>
                  </a:moveTo>
                  <a:lnTo>
                    <a:pt x="680206" y="5786"/>
                  </a:lnTo>
                  <a:lnTo>
                    <a:pt x="636087" y="22571"/>
                  </a:lnTo>
                  <a:lnTo>
                    <a:pt x="598558" y="49491"/>
                  </a:lnTo>
                  <a:lnTo>
                    <a:pt x="568629" y="85681"/>
                  </a:lnTo>
                  <a:lnTo>
                    <a:pt x="547313" y="130280"/>
                  </a:lnTo>
                  <a:lnTo>
                    <a:pt x="535620" y="182422"/>
                  </a:lnTo>
                  <a:lnTo>
                    <a:pt x="604335" y="182422"/>
                  </a:lnTo>
                  <a:lnTo>
                    <a:pt x="618836" y="134739"/>
                  </a:lnTo>
                  <a:lnTo>
                    <a:pt x="645799" y="98829"/>
                  </a:lnTo>
                  <a:lnTo>
                    <a:pt x="683423" y="76186"/>
                  </a:lnTo>
                  <a:lnTo>
                    <a:pt x="729904" y="68306"/>
                  </a:lnTo>
                  <a:lnTo>
                    <a:pt x="876572" y="68306"/>
                  </a:lnTo>
                  <a:lnTo>
                    <a:pt x="857825" y="45656"/>
                  </a:lnTo>
                  <a:lnTo>
                    <a:pt x="822206" y="21026"/>
                  </a:lnTo>
                  <a:lnTo>
                    <a:pt x="779157" y="5440"/>
                  </a:lnTo>
                  <a:lnTo>
                    <a:pt x="729904" y="0"/>
                  </a:lnTo>
                  <a:close/>
                </a:path>
              </a:pathLst>
            </a:custGeom>
            <a:solidFill>
              <a:srgbClr val="FFFFFF"/>
            </a:solidFill>
          </p:spPr>
          <p:txBody>
            <a:bodyPr wrap="square" lIns="0" tIns="0" rIns="0" bIns="0" rtlCol="0"/>
            <a:lstStyle/>
            <a:p>
              <a:endParaRPr sz="641"/>
            </a:p>
          </p:txBody>
        </p:sp>
        <p:pic>
          <p:nvPicPr>
            <p:cNvPr id="6" name="object 6"/>
            <p:cNvPicPr/>
            <p:nvPr/>
          </p:nvPicPr>
          <p:blipFill>
            <a:blip r:embed="rId3" cstate="print"/>
            <a:stretch>
              <a:fillRect/>
            </a:stretch>
          </p:blipFill>
          <p:spPr>
            <a:xfrm>
              <a:off x="3350683" y="1015675"/>
              <a:ext cx="13402733" cy="8931665"/>
            </a:xfrm>
            <a:prstGeom prst="rect">
              <a:avLst/>
            </a:prstGeom>
          </p:spPr>
        </p:pic>
      </p:grpSp>
      <p:sp>
        <p:nvSpPr>
          <p:cNvPr id="7" name="object 7"/>
          <p:cNvSpPr/>
          <p:nvPr/>
        </p:nvSpPr>
        <p:spPr>
          <a:xfrm>
            <a:off x="265192" y="254605"/>
            <a:ext cx="461789" cy="65557"/>
          </a:xfrm>
          <a:custGeom>
            <a:avLst/>
            <a:gdLst/>
            <a:ahLst/>
            <a:cxnLst/>
            <a:rect l="l" t="t" r="r" b="b"/>
            <a:pathLst>
              <a:path w="1015365" h="144145">
                <a:moveTo>
                  <a:pt x="48061" y="2450"/>
                </a:moveTo>
                <a:lnTo>
                  <a:pt x="0" y="2450"/>
                </a:lnTo>
                <a:lnTo>
                  <a:pt x="0" y="141733"/>
                </a:lnTo>
                <a:lnTo>
                  <a:pt x="21674" y="141733"/>
                </a:lnTo>
                <a:lnTo>
                  <a:pt x="21674" y="90091"/>
                </a:lnTo>
                <a:lnTo>
                  <a:pt x="46176" y="90091"/>
                </a:lnTo>
                <a:lnTo>
                  <a:pt x="82175" y="77463"/>
                </a:lnTo>
                <a:lnTo>
                  <a:pt x="87855" y="70113"/>
                </a:lnTo>
                <a:lnTo>
                  <a:pt x="21674" y="70113"/>
                </a:lnTo>
                <a:lnTo>
                  <a:pt x="21674" y="22805"/>
                </a:lnTo>
                <a:lnTo>
                  <a:pt x="88065" y="22805"/>
                </a:lnTo>
                <a:lnTo>
                  <a:pt x="87747" y="22169"/>
                </a:lnTo>
                <a:lnTo>
                  <a:pt x="82552" y="15455"/>
                </a:lnTo>
                <a:lnTo>
                  <a:pt x="76050" y="9765"/>
                </a:lnTo>
                <a:lnTo>
                  <a:pt x="68134" y="5701"/>
                </a:lnTo>
                <a:lnTo>
                  <a:pt x="58804" y="3262"/>
                </a:lnTo>
                <a:lnTo>
                  <a:pt x="48061" y="2450"/>
                </a:lnTo>
                <a:close/>
              </a:path>
              <a:path w="1015365" h="144145">
                <a:moveTo>
                  <a:pt x="88065" y="22805"/>
                </a:moveTo>
                <a:lnTo>
                  <a:pt x="49003" y="22805"/>
                </a:lnTo>
                <a:lnTo>
                  <a:pt x="58937" y="24628"/>
                </a:lnTo>
                <a:lnTo>
                  <a:pt x="66272" y="29614"/>
                </a:lnTo>
                <a:lnTo>
                  <a:pt x="70816" y="37038"/>
                </a:lnTo>
                <a:lnTo>
                  <a:pt x="72374" y="46176"/>
                </a:lnTo>
                <a:lnTo>
                  <a:pt x="70728" y="55403"/>
                </a:lnTo>
                <a:lnTo>
                  <a:pt x="65848" y="63021"/>
                </a:lnTo>
                <a:lnTo>
                  <a:pt x="57823" y="68201"/>
                </a:lnTo>
                <a:lnTo>
                  <a:pt x="46742" y="70113"/>
                </a:lnTo>
                <a:lnTo>
                  <a:pt x="87855" y="70113"/>
                </a:lnTo>
                <a:lnTo>
                  <a:pt x="91340" y="63422"/>
                </a:lnTo>
                <a:lnTo>
                  <a:pt x="93639" y="55403"/>
                </a:lnTo>
                <a:lnTo>
                  <a:pt x="94426" y="46553"/>
                </a:lnTo>
                <a:lnTo>
                  <a:pt x="93684" y="37718"/>
                </a:lnTo>
                <a:lnTo>
                  <a:pt x="91464" y="29614"/>
                </a:lnTo>
                <a:lnTo>
                  <a:pt x="88065" y="22805"/>
                </a:lnTo>
                <a:close/>
              </a:path>
              <a:path w="1015365" h="144145">
                <a:moveTo>
                  <a:pt x="165701" y="2450"/>
                </a:moveTo>
                <a:lnTo>
                  <a:pt x="116509" y="2450"/>
                </a:lnTo>
                <a:lnTo>
                  <a:pt x="116509" y="141733"/>
                </a:lnTo>
                <a:lnTo>
                  <a:pt x="138183" y="141733"/>
                </a:lnTo>
                <a:lnTo>
                  <a:pt x="138183" y="87075"/>
                </a:lnTo>
                <a:lnTo>
                  <a:pt x="181005" y="87075"/>
                </a:lnTo>
                <a:lnTo>
                  <a:pt x="179648" y="85002"/>
                </a:lnTo>
                <a:lnTo>
                  <a:pt x="193015" y="78994"/>
                </a:lnTo>
                <a:lnTo>
                  <a:pt x="202760" y="69736"/>
                </a:lnTo>
                <a:lnTo>
                  <a:pt x="204206" y="66908"/>
                </a:lnTo>
                <a:lnTo>
                  <a:pt x="138183" y="66908"/>
                </a:lnTo>
                <a:lnTo>
                  <a:pt x="138183" y="22994"/>
                </a:lnTo>
                <a:lnTo>
                  <a:pt x="204945" y="22994"/>
                </a:lnTo>
                <a:lnTo>
                  <a:pt x="204147" y="21427"/>
                </a:lnTo>
                <a:lnTo>
                  <a:pt x="199061" y="14889"/>
                </a:lnTo>
                <a:lnTo>
                  <a:pt x="192629" y="9447"/>
                </a:lnTo>
                <a:lnTo>
                  <a:pt x="184925" y="5560"/>
                </a:lnTo>
                <a:lnTo>
                  <a:pt x="175949" y="3227"/>
                </a:lnTo>
                <a:lnTo>
                  <a:pt x="165701" y="2450"/>
                </a:lnTo>
                <a:close/>
              </a:path>
              <a:path w="1015365" h="144145">
                <a:moveTo>
                  <a:pt x="181005" y="87075"/>
                </a:moveTo>
                <a:lnTo>
                  <a:pt x="156654" y="87075"/>
                </a:lnTo>
                <a:lnTo>
                  <a:pt x="190580" y="141733"/>
                </a:lnTo>
                <a:lnTo>
                  <a:pt x="216778" y="141733"/>
                </a:lnTo>
                <a:lnTo>
                  <a:pt x="181005" y="87075"/>
                </a:lnTo>
                <a:close/>
              </a:path>
              <a:path w="1015365" h="144145">
                <a:moveTo>
                  <a:pt x="204945" y="22994"/>
                </a:moveTo>
                <a:lnTo>
                  <a:pt x="165701" y="22994"/>
                </a:lnTo>
                <a:lnTo>
                  <a:pt x="175278" y="24657"/>
                </a:lnTo>
                <a:lnTo>
                  <a:pt x="182381" y="29237"/>
                </a:lnTo>
                <a:lnTo>
                  <a:pt x="186798" y="36113"/>
                </a:lnTo>
                <a:lnTo>
                  <a:pt x="188318" y="44668"/>
                </a:lnTo>
                <a:lnTo>
                  <a:pt x="186719" y="53471"/>
                </a:lnTo>
                <a:lnTo>
                  <a:pt x="181886" y="60524"/>
                </a:lnTo>
                <a:lnTo>
                  <a:pt x="173767" y="65209"/>
                </a:lnTo>
                <a:lnTo>
                  <a:pt x="162308" y="66908"/>
                </a:lnTo>
                <a:lnTo>
                  <a:pt x="204206" y="66908"/>
                </a:lnTo>
                <a:lnTo>
                  <a:pt x="208723" y="58074"/>
                </a:lnTo>
                <a:lnTo>
                  <a:pt x="210747" y="44857"/>
                </a:lnTo>
                <a:lnTo>
                  <a:pt x="210007" y="36411"/>
                </a:lnTo>
                <a:lnTo>
                  <a:pt x="207802" y="28601"/>
                </a:lnTo>
                <a:lnTo>
                  <a:pt x="204945" y="22994"/>
                </a:lnTo>
                <a:close/>
              </a:path>
              <a:path w="1015365" h="144145">
                <a:moveTo>
                  <a:pt x="301315" y="0"/>
                </a:moveTo>
                <a:lnTo>
                  <a:pt x="261373" y="12006"/>
                </a:lnTo>
                <a:lnTo>
                  <a:pt x="234383" y="44763"/>
                </a:lnTo>
                <a:lnTo>
                  <a:pt x="230565" y="57764"/>
                </a:lnTo>
                <a:lnTo>
                  <a:pt x="230439" y="58191"/>
                </a:lnTo>
                <a:lnTo>
                  <a:pt x="229180" y="72186"/>
                </a:lnTo>
                <a:lnTo>
                  <a:pt x="229129" y="72751"/>
                </a:lnTo>
                <a:lnTo>
                  <a:pt x="230354" y="86604"/>
                </a:lnTo>
                <a:lnTo>
                  <a:pt x="230404" y="87167"/>
                </a:lnTo>
                <a:lnTo>
                  <a:pt x="249673" y="123451"/>
                </a:lnTo>
                <a:lnTo>
                  <a:pt x="286196" y="142720"/>
                </a:lnTo>
                <a:lnTo>
                  <a:pt x="300750" y="143995"/>
                </a:lnTo>
                <a:lnTo>
                  <a:pt x="315161" y="142720"/>
                </a:lnTo>
                <a:lnTo>
                  <a:pt x="315416" y="142720"/>
                </a:lnTo>
                <a:lnTo>
                  <a:pt x="328662" y="138883"/>
                </a:lnTo>
                <a:lnTo>
                  <a:pt x="328846" y="138883"/>
                </a:lnTo>
                <a:lnTo>
                  <a:pt x="341407" y="132227"/>
                </a:lnTo>
                <a:lnTo>
                  <a:pt x="352581" y="123074"/>
                </a:lnTo>
                <a:lnTo>
                  <a:pt x="352897" y="122697"/>
                </a:lnTo>
                <a:lnTo>
                  <a:pt x="301315" y="122697"/>
                </a:lnTo>
                <a:lnTo>
                  <a:pt x="291493" y="121811"/>
                </a:lnTo>
                <a:lnTo>
                  <a:pt x="291267" y="121811"/>
                </a:lnTo>
                <a:lnTo>
                  <a:pt x="282221" y="119140"/>
                </a:lnTo>
                <a:lnTo>
                  <a:pt x="282077" y="119140"/>
                </a:lnTo>
                <a:lnTo>
                  <a:pt x="255280" y="91976"/>
                </a:lnTo>
                <a:lnTo>
                  <a:pt x="251762" y="72186"/>
                </a:lnTo>
                <a:lnTo>
                  <a:pt x="252632" y="61949"/>
                </a:lnTo>
                <a:lnTo>
                  <a:pt x="273697" y="29755"/>
                </a:lnTo>
                <a:lnTo>
                  <a:pt x="301315" y="21486"/>
                </a:lnTo>
                <a:lnTo>
                  <a:pt x="352894" y="21486"/>
                </a:lnTo>
                <a:lnTo>
                  <a:pt x="352581" y="21109"/>
                </a:lnTo>
                <a:lnTo>
                  <a:pt x="341443" y="11847"/>
                </a:lnTo>
                <a:lnTo>
                  <a:pt x="329384" y="5348"/>
                </a:lnTo>
                <a:lnTo>
                  <a:pt x="329529" y="5348"/>
                </a:lnTo>
                <a:lnTo>
                  <a:pt x="315945" y="1339"/>
                </a:lnTo>
                <a:lnTo>
                  <a:pt x="316172" y="1339"/>
                </a:lnTo>
                <a:lnTo>
                  <a:pt x="301315" y="0"/>
                </a:lnTo>
                <a:close/>
              </a:path>
              <a:path w="1015365" h="144145">
                <a:moveTo>
                  <a:pt x="352894" y="21486"/>
                </a:moveTo>
                <a:lnTo>
                  <a:pt x="301315" y="21486"/>
                </a:lnTo>
                <a:lnTo>
                  <a:pt x="311364" y="22405"/>
                </a:lnTo>
                <a:lnTo>
                  <a:pt x="320607" y="25161"/>
                </a:lnTo>
                <a:lnTo>
                  <a:pt x="347448" y="52443"/>
                </a:lnTo>
                <a:lnTo>
                  <a:pt x="351056" y="72186"/>
                </a:lnTo>
                <a:lnTo>
                  <a:pt x="351039" y="72751"/>
                </a:lnTo>
                <a:lnTo>
                  <a:pt x="350157" y="82690"/>
                </a:lnTo>
                <a:lnTo>
                  <a:pt x="347469" y="91976"/>
                </a:lnTo>
                <a:lnTo>
                  <a:pt x="347421" y="92141"/>
                </a:lnTo>
                <a:lnTo>
                  <a:pt x="311354" y="121811"/>
                </a:lnTo>
                <a:lnTo>
                  <a:pt x="301315" y="122697"/>
                </a:lnTo>
                <a:lnTo>
                  <a:pt x="352897" y="122697"/>
                </a:lnTo>
                <a:lnTo>
                  <a:pt x="361842" y="112048"/>
                </a:lnTo>
                <a:lnTo>
                  <a:pt x="368436" y="99892"/>
                </a:lnTo>
                <a:lnTo>
                  <a:pt x="372379" y="86604"/>
                </a:lnTo>
                <a:lnTo>
                  <a:pt x="373638" y="72751"/>
                </a:lnTo>
                <a:lnTo>
                  <a:pt x="373690" y="72186"/>
                </a:lnTo>
                <a:lnTo>
                  <a:pt x="372418" y="58191"/>
                </a:lnTo>
                <a:lnTo>
                  <a:pt x="372379" y="57764"/>
                </a:lnTo>
                <a:lnTo>
                  <a:pt x="368527" y="44763"/>
                </a:lnTo>
                <a:lnTo>
                  <a:pt x="368436" y="44456"/>
                </a:lnTo>
                <a:lnTo>
                  <a:pt x="361962" y="32464"/>
                </a:lnTo>
                <a:lnTo>
                  <a:pt x="361842" y="32244"/>
                </a:lnTo>
                <a:lnTo>
                  <a:pt x="352894" y="21486"/>
                </a:lnTo>
                <a:close/>
              </a:path>
              <a:path w="1015365" h="144145">
                <a:moveTo>
                  <a:pt x="462752" y="0"/>
                </a:moveTo>
                <a:lnTo>
                  <a:pt x="422280" y="11529"/>
                </a:lnTo>
                <a:lnTo>
                  <a:pt x="395254" y="43608"/>
                </a:lnTo>
                <a:lnTo>
                  <a:pt x="390000" y="72186"/>
                </a:lnTo>
                <a:lnTo>
                  <a:pt x="391273" y="87064"/>
                </a:lnTo>
                <a:lnTo>
                  <a:pt x="410356" y="123640"/>
                </a:lnTo>
                <a:lnTo>
                  <a:pt x="446932" y="142537"/>
                </a:lnTo>
                <a:lnTo>
                  <a:pt x="461810" y="143807"/>
                </a:lnTo>
                <a:lnTo>
                  <a:pt x="479653" y="142004"/>
                </a:lnTo>
                <a:lnTo>
                  <a:pt x="496136" y="136597"/>
                </a:lnTo>
                <a:lnTo>
                  <a:pt x="511240" y="127586"/>
                </a:lnTo>
                <a:lnTo>
                  <a:pt x="516348" y="122886"/>
                </a:lnTo>
                <a:lnTo>
                  <a:pt x="462375" y="122886"/>
                </a:lnTo>
                <a:lnTo>
                  <a:pt x="452089" y="121999"/>
                </a:lnTo>
                <a:lnTo>
                  <a:pt x="420271" y="100864"/>
                </a:lnTo>
                <a:lnTo>
                  <a:pt x="412241" y="72186"/>
                </a:lnTo>
                <a:lnTo>
                  <a:pt x="413156" y="61622"/>
                </a:lnTo>
                <a:lnTo>
                  <a:pt x="434422" y="29299"/>
                </a:lnTo>
                <a:lnTo>
                  <a:pt x="462941" y="21109"/>
                </a:lnTo>
                <a:lnTo>
                  <a:pt x="516335" y="21109"/>
                </a:lnTo>
                <a:lnTo>
                  <a:pt x="509188" y="14550"/>
                </a:lnTo>
                <a:lnTo>
                  <a:pt x="495453" y="6761"/>
                </a:lnTo>
                <a:lnTo>
                  <a:pt x="479739" y="1764"/>
                </a:lnTo>
                <a:lnTo>
                  <a:pt x="462752" y="0"/>
                </a:lnTo>
                <a:close/>
              </a:path>
              <a:path w="1015365" h="144145">
                <a:moveTo>
                  <a:pt x="524949" y="60312"/>
                </a:moveTo>
                <a:lnTo>
                  <a:pt x="460867" y="60312"/>
                </a:lnTo>
                <a:lnTo>
                  <a:pt x="460867" y="79913"/>
                </a:lnTo>
                <a:lnTo>
                  <a:pt x="504782" y="79913"/>
                </a:lnTo>
                <a:lnTo>
                  <a:pt x="504782" y="104792"/>
                </a:lnTo>
                <a:lnTo>
                  <a:pt x="495956" y="112311"/>
                </a:lnTo>
                <a:lnTo>
                  <a:pt x="485628" y="118009"/>
                </a:lnTo>
                <a:lnTo>
                  <a:pt x="474276" y="121622"/>
                </a:lnTo>
                <a:lnTo>
                  <a:pt x="462375" y="122886"/>
                </a:lnTo>
                <a:lnTo>
                  <a:pt x="516348" y="122886"/>
                </a:lnTo>
                <a:lnTo>
                  <a:pt x="524949" y="114970"/>
                </a:lnTo>
                <a:lnTo>
                  <a:pt x="524949" y="60312"/>
                </a:lnTo>
                <a:close/>
              </a:path>
              <a:path w="1015365" h="144145">
                <a:moveTo>
                  <a:pt x="516335" y="21109"/>
                </a:moveTo>
                <a:lnTo>
                  <a:pt x="462941" y="21109"/>
                </a:lnTo>
                <a:lnTo>
                  <a:pt x="475239" y="22243"/>
                </a:lnTo>
                <a:lnTo>
                  <a:pt x="486406" y="25656"/>
                </a:lnTo>
                <a:lnTo>
                  <a:pt x="496475" y="31395"/>
                </a:lnTo>
                <a:lnTo>
                  <a:pt x="505348" y="39391"/>
                </a:lnTo>
                <a:lnTo>
                  <a:pt x="520166" y="24761"/>
                </a:lnTo>
                <a:lnTo>
                  <a:pt x="520314" y="24761"/>
                </a:lnTo>
                <a:lnTo>
                  <a:pt x="516335" y="21109"/>
                </a:lnTo>
                <a:close/>
              </a:path>
              <a:path w="1015365" h="144145">
                <a:moveTo>
                  <a:pt x="640400" y="2450"/>
                </a:moveTo>
                <a:lnTo>
                  <a:pt x="551439" y="2450"/>
                </a:lnTo>
                <a:lnTo>
                  <a:pt x="551439" y="141733"/>
                </a:lnTo>
                <a:lnTo>
                  <a:pt x="640588" y="141733"/>
                </a:lnTo>
                <a:lnTo>
                  <a:pt x="640588" y="121190"/>
                </a:lnTo>
                <a:lnTo>
                  <a:pt x="573114" y="121190"/>
                </a:lnTo>
                <a:lnTo>
                  <a:pt x="573114" y="81421"/>
                </a:lnTo>
                <a:lnTo>
                  <a:pt x="635499" y="81421"/>
                </a:lnTo>
                <a:lnTo>
                  <a:pt x="635499" y="60877"/>
                </a:lnTo>
                <a:lnTo>
                  <a:pt x="573114" y="60877"/>
                </a:lnTo>
                <a:lnTo>
                  <a:pt x="573114" y="22994"/>
                </a:lnTo>
                <a:lnTo>
                  <a:pt x="640400" y="22994"/>
                </a:lnTo>
                <a:lnTo>
                  <a:pt x="640400" y="2450"/>
                </a:lnTo>
                <a:close/>
              </a:path>
              <a:path w="1015365" h="144145">
                <a:moveTo>
                  <a:pt x="716386" y="23559"/>
                </a:moveTo>
                <a:lnTo>
                  <a:pt x="694335" y="23559"/>
                </a:lnTo>
                <a:lnTo>
                  <a:pt x="694335" y="141733"/>
                </a:lnTo>
                <a:lnTo>
                  <a:pt x="716386" y="141733"/>
                </a:lnTo>
                <a:lnTo>
                  <a:pt x="716386" y="23559"/>
                </a:lnTo>
                <a:close/>
              </a:path>
              <a:path w="1015365" h="144145">
                <a:moveTo>
                  <a:pt x="757097" y="2450"/>
                </a:moveTo>
                <a:lnTo>
                  <a:pt x="653624" y="2450"/>
                </a:lnTo>
                <a:lnTo>
                  <a:pt x="653624" y="23559"/>
                </a:lnTo>
                <a:lnTo>
                  <a:pt x="757097" y="23559"/>
                </a:lnTo>
                <a:lnTo>
                  <a:pt x="757097" y="2450"/>
                </a:lnTo>
                <a:close/>
              </a:path>
              <a:path w="1015365" h="144145">
                <a:moveTo>
                  <a:pt x="825165" y="23559"/>
                </a:moveTo>
                <a:lnTo>
                  <a:pt x="803113" y="23559"/>
                </a:lnTo>
                <a:lnTo>
                  <a:pt x="803113" y="141733"/>
                </a:lnTo>
                <a:lnTo>
                  <a:pt x="825165" y="141733"/>
                </a:lnTo>
                <a:lnTo>
                  <a:pt x="825165" y="23559"/>
                </a:lnTo>
                <a:close/>
              </a:path>
              <a:path w="1015365" h="144145">
                <a:moveTo>
                  <a:pt x="865876" y="2450"/>
                </a:moveTo>
                <a:lnTo>
                  <a:pt x="762402" y="2450"/>
                </a:lnTo>
                <a:lnTo>
                  <a:pt x="762402" y="23559"/>
                </a:lnTo>
                <a:lnTo>
                  <a:pt x="865876" y="23559"/>
                </a:lnTo>
                <a:lnTo>
                  <a:pt x="865876" y="2450"/>
                </a:lnTo>
                <a:close/>
              </a:path>
              <a:path w="1015365" h="144145">
                <a:moveTo>
                  <a:pt x="942759" y="0"/>
                </a:moveTo>
                <a:lnTo>
                  <a:pt x="902817" y="12006"/>
                </a:lnTo>
                <a:lnTo>
                  <a:pt x="875827" y="44763"/>
                </a:lnTo>
                <a:lnTo>
                  <a:pt x="870573" y="72751"/>
                </a:lnTo>
                <a:lnTo>
                  <a:pt x="871798" y="86604"/>
                </a:lnTo>
                <a:lnTo>
                  <a:pt x="871848" y="87167"/>
                </a:lnTo>
                <a:lnTo>
                  <a:pt x="891117" y="123451"/>
                </a:lnTo>
                <a:lnTo>
                  <a:pt x="927640" y="142720"/>
                </a:lnTo>
                <a:lnTo>
                  <a:pt x="942194" y="143995"/>
                </a:lnTo>
                <a:lnTo>
                  <a:pt x="956605" y="142720"/>
                </a:lnTo>
                <a:lnTo>
                  <a:pt x="956859" y="142720"/>
                </a:lnTo>
                <a:lnTo>
                  <a:pt x="970105" y="138883"/>
                </a:lnTo>
                <a:lnTo>
                  <a:pt x="970290" y="138883"/>
                </a:lnTo>
                <a:lnTo>
                  <a:pt x="982851" y="132227"/>
                </a:lnTo>
                <a:lnTo>
                  <a:pt x="994025" y="123074"/>
                </a:lnTo>
                <a:lnTo>
                  <a:pt x="994341" y="122697"/>
                </a:lnTo>
                <a:lnTo>
                  <a:pt x="942759" y="122697"/>
                </a:lnTo>
                <a:lnTo>
                  <a:pt x="932937" y="121811"/>
                </a:lnTo>
                <a:lnTo>
                  <a:pt x="932711" y="121811"/>
                </a:lnTo>
                <a:lnTo>
                  <a:pt x="923665" y="119140"/>
                </a:lnTo>
                <a:lnTo>
                  <a:pt x="923521" y="119140"/>
                </a:lnTo>
                <a:lnTo>
                  <a:pt x="896724" y="91976"/>
                </a:lnTo>
                <a:lnTo>
                  <a:pt x="893206" y="72186"/>
                </a:lnTo>
                <a:lnTo>
                  <a:pt x="894076" y="61949"/>
                </a:lnTo>
                <a:lnTo>
                  <a:pt x="915141" y="29755"/>
                </a:lnTo>
                <a:lnTo>
                  <a:pt x="942759" y="21486"/>
                </a:lnTo>
                <a:lnTo>
                  <a:pt x="994338" y="21486"/>
                </a:lnTo>
                <a:lnTo>
                  <a:pt x="994025" y="21109"/>
                </a:lnTo>
                <a:lnTo>
                  <a:pt x="982887" y="11847"/>
                </a:lnTo>
                <a:lnTo>
                  <a:pt x="970828" y="5348"/>
                </a:lnTo>
                <a:lnTo>
                  <a:pt x="970973" y="5348"/>
                </a:lnTo>
                <a:lnTo>
                  <a:pt x="957389" y="1339"/>
                </a:lnTo>
                <a:lnTo>
                  <a:pt x="957616" y="1339"/>
                </a:lnTo>
                <a:lnTo>
                  <a:pt x="942759" y="0"/>
                </a:lnTo>
                <a:close/>
              </a:path>
              <a:path w="1015365" h="144145">
                <a:moveTo>
                  <a:pt x="994338" y="21486"/>
                </a:moveTo>
                <a:lnTo>
                  <a:pt x="942759" y="21486"/>
                </a:lnTo>
                <a:lnTo>
                  <a:pt x="952808" y="22405"/>
                </a:lnTo>
                <a:lnTo>
                  <a:pt x="962051" y="25161"/>
                </a:lnTo>
                <a:lnTo>
                  <a:pt x="988892" y="52443"/>
                </a:lnTo>
                <a:lnTo>
                  <a:pt x="992500" y="72186"/>
                </a:lnTo>
                <a:lnTo>
                  <a:pt x="992483" y="72751"/>
                </a:lnTo>
                <a:lnTo>
                  <a:pt x="978004" y="108373"/>
                </a:lnTo>
                <a:lnTo>
                  <a:pt x="942759" y="122697"/>
                </a:lnTo>
                <a:lnTo>
                  <a:pt x="994341" y="122697"/>
                </a:lnTo>
                <a:lnTo>
                  <a:pt x="1013823" y="86604"/>
                </a:lnTo>
                <a:lnTo>
                  <a:pt x="1015134" y="72186"/>
                </a:lnTo>
                <a:lnTo>
                  <a:pt x="1013862" y="58191"/>
                </a:lnTo>
                <a:lnTo>
                  <a:pt x="1013823" y="57764"/>
                </a:lnTo>
                <a:lnTo>
                  <a:pt x="1009971" y="44763"/>
                </a:lnTo>
                <a:lnTo>
                  <a:pt x="1009880" y="44456"/>
                </a:lnTo>
                <a:lnTo>
                  <a:pt x="1003406" y="32464"/>
                </a:lnTo>
                <a:lnTo>
                  <a:pt x="1003286" y="32244"/>
                </a:lnTo>
                <a:lnTo>
                  <a:pt x="994338" y="21486"/>
                </a:lnTo>
                <a:close/>
              </a:path>
            </a:pathLst>
          </a:custGeom>
          <a:solidFill>
            <a:srgbClr val="773E51"/>
          </a:solidFill>
        </p:spPr>
        <p:txBody>
          <a:bodyPr wrap="square" lIns="0" tIns="0" rIns="0" bIns="0" rtlCol="0"/>
          <a:lstStyle/>
          <a:p>
            <a:endParaRPr sz="641"/>
          </a:p>
        </p:txBody>
      </p:sp>
      <p:pic>
        <p:nvPicPr>
          <p:cNvPr id="8" name="object 8"/>
          <p:cNvPicPr/>
          <p:nvPr/>
        </p:nvPicPr>
        <p:blipFill>
          <a:blip r:embed="rId4" cstate="print"/>
          <a:stretch>
            <a:fillRect/>
          </a:stretch>
        </p:blipFill>
        <p:spPr>
          <a:xfrm>
            <a:off x="258849" y="372287"/>
            <a:ext cx="946962" cy="85290"/>
          </a:xfrm>
          <a:prstGeom prst="rect">
            <a:avLst/>
          </a:prstGeom>
        </p:spPr>
      </p:pic>
      <p:sp>
        <p:nvSpPr>
          <p:cNvPr id="9" name="object 9"/>
          <p:cNvSpPr/>
          <p:nvPr/>
        </p:nvSpPr>
        <p:spPr>
          <a:xfrm>
            <a:off x="269954" y="578432"/>
            <a:ext cx="799394" cy="65557"/>
          </a:xfrm>
          <a:custGeom>
            <a:avLst/>
            <a:gdLst/>
            <a:ahLst/>
            <a:cxnLst/>
            <a:rect l="l" t="t" r="r" b="b"/>
            <a:pathLst>
              <a:path w="1757680" h="144144">
                <a:moveTo>
                  <a:pt x="87641" y="2450"/>
                </a:moveTo>
                <a:lnTo>
                  <a:pt x="0" y="2450"/>
                </a:lnTo>
                <a:lnTo>
                  <a:pt x="0" y="141733"/>
                </a:lnTo>
                <a:lnTo>
                  <a:pt x="21674" y="141733"/>
                </a:lnTo>
                <a:lnTo>
                  <a:pt x="21674" y="82175"/>
                </a:lnTo>
                <a:lnTo>
                  <a:pt x="79159" y="82175"/>
                </a:lnTo>
                <a:lnTo>
                  <a:pt x="79159" y="61443"/>
                </a:lnTo>
                <a:lnTo>
                  <a:pt x="21674" y="61443"/>
                </a:lnTo>
                <a:lnTo>
                  <a:pt x="21674" y="23371"/>
                </a:lnTo>
                <a:lnTo>
                  <a:pt x="87641" y="23371"/>
                </a:lnTo>
                <a:lnTo>
                  <a:pt x="87641" y="2450"/>
                </a:lnTo>
                <a:close/>
              </a:path>
              <a:path w="1757680" h="144144">
                <a:moveTo>
                  <a:pt x="154229" y="2450"/>
                </a:moveTo>
                <a:lnTo>
                  <a:pt x="140093" y="2450"/>
                </a:lnTo>
                <a:lnTo>
                  <a:pt x="84681" y="141733"/>
                </a:lnTo>
                <a:lnTo>
                  <a:pt x="108052" y="141733"/>
                </a:lnTo>
                <a:lnTo>
                  <a:pt x="121245" y="107431"/>
                </a:lnTo>
                <a:lnTo>
                  <a:pt x="195568" y="107431"/>
                </a:lnTo>
                <a:lnTo>
                  <a:pt x="187701" y="87452"/>
                </a:lnTo>
                <a:lnTo>
                  <a:pt x="128219" y="87452"/>
                </a:lnTo>
                <a:lnTo>
                  <a:pt x="147067" y="36941"/>
                </a:lnTo>
                <a:lnTo>
                  <a:pt x="167811" y="36941"/>
                </a:lnTo>
                <a:lnTo>
                  <a:pt x="154229" y="2450"/>
                </a:lnTo>
                <a:close/>
              </a:path>
              <a:path w="1757680" h="144144">
                <a:moveTo>
                  <a:pt x="195568" y="107431"/>
                </a:moveTo>
                <a:lnTo>
                  <a:pt x="172511" y="107431"/>
                </a:lnTo>
                <a:lnTo>
                  <a:pt x="185704" y="141733"/>
                </a:lnTo>
                <a:lnTo>
                  <a:pt x="209075" y="141733"/>
                </a:lnTo>
                <a:lnTo>
                  <a:pt x="195568" y="107431"/>
                </a:lnTo>
                <a:close/>
              </a:path>
              <a:path w="1757680" h="144144">
                <a:moveTo>
                  <a:pt x="167811" y="36941"/>
                </a:moveTo>
                <a:lnTo>
                  <a:pt x="147067" y="36941"/>
                </a:lnTo>
                <a:lnTo>
                  <a:pt x="165914" y="87452"/>
                </a:lnTo>
                <a:lnTo>
                  <a:pt x="187701" y="87452"/>
                </a:lnTo>
                <a:lnTo>
                  <a:pt x="167811" y="36941"/>
                </a:lnTo>
                <a:close/>
              </a:path>
              <a:path w="1757680" h="144144">
                <a:moveTo>
                  <a:pt x="226629" y="102153"/>
                </a:moveTo>
                <a:lnTo>
                  <a:pt x="211927" y="116289"/>
                </a:lnTo>
                <a:lnTo>
                  <a:pt x="220965" y="128172"/>
                </a:lnTo>
                <a:lnTo>
                  <a:pt x="232636" y="136857"/>
                </a:lnTo>
                <a:lnTo>
                  <a:pt x="246251" y="142184"/>
                </a:lnTo>
                <a:lnTo>
                  <a:pt x="261120" y="143995"/>
                </a:lnTo>
                <a:lnTo>
                  <a:pt x="271118" y="143288"/>
                </a:lnTo>
                <a:lnTo>
                  <a:pt x="303084" y="123451"/>
                </a:lnTo>
                <a:lnTo>
                  <a:pt x="261120" y="123451"/>
                </a:lnTo>
                <a:lnTo>
                  <a:pt x="251013" y="122111"/>
                </a:lnTo>
                <a:lnTo>
                  <a:pt x="241612" y="118103"/>
                </a:lnTo>
                <a:lnTo>
                  <a:pt x="233343" y="111445"/>
                </a:lnTo>
                <a:lnTo>
                  <a:pt x="226629" y="102153"/>
                </a:lnTo>
                <a:close/>
              </a:path>
              <a:path w="1757680" h="144144">
                <a:moveTo>
                  <a:pt x="263570" y="0"/>
                </a:moveTo>
                <a:lnTo>
                  <a:pt x="226602" y="16983"/>
                </a:lnTo>
                <a:lnTo>
                  <a:pt x="220675" y="30483"/>
                </a:lnTo>
                <a:lnTo>
                  <a:pt x="220588" y="30759"/>
                </a:lnTo>
                <a:lnTo>
                  <a:pt x="219950" y="37506"/>
                </a:lnTo>
                <a:lnTo>
                  <a:pt x="219843" y="38637"/>
                </a:lnTo>
                <a:lnTo>
                  <a:pt x="221154" y="48600"/>
                </a:lnTo>
                <a:lnTo>
                  <a:pt x="250000" y="77086"/>
                </a:lnTo>
                <a:lnTo>
                  <a:pt x="264135" y="83306"/>
                </a:lnTo>
                <a:lnTo>
                  <a:pt x="268847" y="85379"/>
                </a:lnTo>
                <a:lnTo>
                  <a:pt x="271109" y="86510"/>
                </a:lnTo>
                <a:lnTo>
                  <a:pt x="280344" y="91410"/>
                </a:lnTo>
                <a:lnTo>
                  <a:pt x="284868" y="97442"/>
                </a:lnTo>
                <a:lnTo>
                  <a:pt x="284868" y="104415"/>
                </a:lnTo>
                <a:lnTo>
                  <a:pt x="261120" y="123451"/>
                </a:lnTo>
                <a:lnTo>
                  <a:pt x="303084" y="123451"/>
                </a:lnTo>
                <a:lnTo>
                  <a:pt x="305435" y="119540"/>
                </a:lnTo>
                <a:lnTo>
                  <a:pt x="307945" y="111842"/>
                </a:lnTo>
                <a:lnTo>
                  <a:pt x="308692" y="104415"/>
                </a:lnTo>
                <a:lnTo>
                  <a:pt x="308804" y="103284"/>
                </a:lnTo>
                <a:lnTo>
                  <a:pt x="307464" y="93145"/>
                </a:lnTo>
                <a:lnTo>
                  <a:pt x="278630" y="65486"/>
                </a:lnTo>
                <a:lnTo>
                  <a:pt x="270355" y="61820"/>
                </a:lnTo>
                <a:lnTo>
                  <a:pt x="262251" y="58050"/>
                </a:lnTo>
                <a:lnTo>
                  <a:pt x="257162" y="55411"/>
                </a:lnTo>
                <a:lnTo>
                  <a:pt x="254711" y="54092"/>
                </a:lnTo>
                <a:lnTo>
                  <a:pt x="246984" y="49757"/>
                </a:lnTo>
                <a:lnTo>
                  <a:pt x="243026" y="44103"/>
                </a:lnTo>
                <a:lnTo>
                  <a:pt x="243026" y="37506"/>
                </a:lnTo>
                <a:lnTo>
                  <a:pt x="244508" y="30759"/>
                </a:lnTo>
                <a:lnTo>
                  <a:pt x="244569" y="30483"/>
                </a:lnTo>
                <a:lnTo>
                  <a:pt x="248869" y="25137"/>
                </a:lnTo>
                <a:lnTo>
                  <a:pt x="255430" y="21736"/>
                </a:lnTo>
                <a:lnTo>
                  <a:pt x="263758" y="20543"/>
                </a:lnTo>
                <a:lnTo>
                  <a:pt x="305469" y="20543"/>
                </a:lnTo>
                <a:lnTo>
                  <a:pt x="305977" y="19978"/>
                </a:lnTo>
                <a:lnTo>
                  <a:pt x="297283" y="11211"/>
                </a:lnTo>
                <a:lnTo>
                  <a:pt x="287318" y="4971"/>
                </a:lnTo>
                <a:lnTo>
                  <a:pt x="276080" y="1239"/>
                </a:lnTo>
                <a:lnTo>
                  <a:pt x="263570" y="0"/>
                </a:lnTo>
                <a:close/>
              </a:path>
              <a:path w="1757680" h="144144">
                <a:moveTo>
                  <a:pt x="305469" y="20543"/>
                </a:moveTo>
                <a:lnTo>
                  <a:pt x="263758" y="20543"/>
                </a:lnTo>
                <a:lnTo>
                  <a:pt x="272028" y="21430"/>
                </a:lnTo>
                <a:lnTo>
                  <a:pt x="279590" y="24101"/>
                </a:lnTo>
                <a:lnTo>
                  <a:pt x="286446" y="28574"/>
                </a:lnTo>
                <a:lnTo>
                  <a:pt x="292595" y="34868"/>
                </a:lnTo>
                <a:lnTo>
                  <a:pt x="305469" y="20543"/>
                </a:lnTo>
                <a:close/>
              </a:path>
              <a:path w="1757680" h="144144">
                <a:moveTo>
                  <a:pt x="422290" y="2450"/>
                </a:moveTo>
                <a:lnTo>
                  <a:pt x="333329" y="2450"/>
                </a:lnTo>
                <a:lnTo>
                  <a:pt x="333329" y="141733"/>
                </a:lnTo>
                <a:lnTo>
                  <a:pt x="422479" y="141733"/>
                </a:lnTo>
                <a:lnTo>
                  <a:pt x="422479" y="121190"/>
                </a:lnTo>
                <a:lnTo>
                  <a:pt x="355004" y="121190"/>
                </a:lnTo>
                <a:lnTo>
                  <a:pt x="355004" y="81421"/>
                </a:lnTo>
                <a:lnTo>
                  <a:pt x="417390" y="81421"/>
                </a:lnTo>
                <a:lnTo>
                  <a:pt x="417390" y="60877"/>
                </a:lnTo>
                <a:lnTo>
                  <a:pt x="355004" y="60877"/>
                </a:lnTo>
                <a:lnTo>
                  <a:pt x="355004" y="22994"/>
                </a:lnTo>
                <a:lnTo>
                  <a:pt x="422290" y="22994"/>
                </a:lnTo>
                <a:lnTo>
                  <a:pt x="422290" y="2450"/>
                </a:lnTo>
                <a:close/>
              </a:path>
              <a:path w="1757680" h="144144">
                <a:moveTo>
                  <a:pt x="548990" y="2450"/>
                </a:moveTo>
                <a:lnTo>
                  <a:pt x="496405" y="2450"/>
                </a:lnTo>
                <a:lnTo>
                  <a:pt x="496405" y="141733"/>
                </a:lnTo>
                <a:lnTo>
                  <a:pt x="547294" y="141733"/>
                </a:lnTo>
                <a:lnTo>
                  <a:pt x="561998" y="140567"/>
                </a:lnTo>
                <a:lnTo>
                  <a:pt x="575023" y="137069"/>
                </a:lnTo>
                <a:lnTo>
                  <a:pt x="586388" y="131238"/>
                </a:lnTo>
                <a:lnTo>
                  <a:pt x="596109" y="123074"/>
                </a:lnTo>
                <a:lnTo>
                  <a:pt x="597700" y="121001"/>
                </a:lnTo>
                <a:lnTo>
                  <a:pt x="518080" y="121001"/>
                </a:lnTo>
                <a:lnTo>
                  <a:pt x="518080" y="23182"/>
                </a:lnTo>
                <a:lnTo>
                  <a:pt x="597891" y="23182"/>
                </a:lnTo>
                <a:lnTo>
                  <a:pt x="596486" y="21297"/>
                </a:lnTo>
                <a:lnTo>
                  <a:pt x="587051" y="13025"/>
                </a:lnTo>
                <a:lnTo>
                  <a:pt x="575989" y="7138"/>
                </a:lnTo>
                <a:lnTo>
                  <a:pt x="563303" y="3619"/>
                </a:lnTo>
                <a:lnTo>
                  <a:pt x="548990" y="2450"/>
                </a:lnTo>
                <a:close/>
              </a:path>
              <a:path w="1757680" h="144144">
                <a:moveTo>
                  <a:pt x="597891" y="23182"/>
                </a:moveTo>
                <a:lnTo>
                  <a:pt x="548425" y="23182"/>
                </a:lnTo>
                <a:lnTo>
                  <a:pt x="557928" y="24033"/>
                </a:lnTo>
                <a:lnTo>
                  <a:pt x="566354" y="26598"/>
                </a:lnTo>
                <a:lnTo>
                  <a:pt x="590688" y="61696"/>
                </a:lnTo>
                <a:lnTo>
                  <a:pt x="591397" y="71809"/>
                </a:lnTo>
                <a:lnTo>
                  <a:pt x="590688" y="82090"/>
                </a:lnTo>
                <a:lnTo>
                  <a:pt x="566330" y="117585"/>
                </a:lnTo>
                <a:lnTo>
                  <a:pt x="548236" y="121001"/>
                </a:lnTo>
                <a:lnTo>
                  <a:pt x="597700" y="121001"/>
                </a:lnTo>
                <a:lnTo>
                  <a:pt x="603916" y="112900"/>
                </a:lnTo>
                <a:lnTo>
                  <a:pt x="609514" y="101046"/>
                </a:lnTo>
                <a:lnTo>
                  <a:pt x="612886" y="87532"/>
                </a:lnTo>
                <a:lnTo>
                  <a:pt x="614014" y="72374"/>
                </a:lnTo>
                <a:lnTo>
                  <a:pt x="612919" y="57105"/>
                </a:lnTo>
                <a:lnTo>
                  <a:pt x="609632" y="43514"/>
                </a:lnTo>
                <a:lnTo>
                  <a:pt x="604155" y="31584"/>
                </a:lnTo>
                <a:lnTo>
                  <a:pt x="597891" y="23182"/>
                </a:lnTo>
                <a:close/>
              </a:path>
              <a:path w="1757680" h="144144">
                <a:moveTo>
                  <a:pt x="661646" y="2450"/>
                </a:moveTo>
                <a:lnTo>
                  <a:pt x="639971" y="2450"/>
                </a:lnTo>
                <a:lnTo>
                  <a:pt x="639971" y="141733"/>
                </a:lnTo>
                <a:lnTo>
                  <a:pt x="661646" y="141733"/>
                </a:lnTo>
                <a:lnTo>
                  <a:pt x="661646" y="2450"/>
                </a:lnTo>
                <a:close/>
              </a:path>
              <a:path w="1757680" h="144144">
                <a:moveTo>
                  <a:pt x="790185" y="2450"/>
                </a:moveTo>
                <a:lnTo>
                  <a:pt x="742124" y="2450"/>
                </a:lnTo>
                <a:lnTo>
                  <a:pt x="742124" y="141733"/>
                </a:lnTo>
                <a:lnTo>
                  <a:pt x="763798" y="141733"/>
                </a:lnTo>
                <a:lnTo>
                  <a:pt x="763798" y="90091"/>
                </a:lnTo>
                <a:lnTo>
                  <a:pt x="788300" y="90091"/>
                </a:lnTo>
                <a:lnTo>
                  <a:pt x="824299" y="77463"/>
                </a:lnTo>
                <a:lnTo>
                  <a:pt x="829979" y="70113"/>
                </a:lnTo>
                <a:lnTo>
                  <a:pt x="763798" y="70113"/>
                </a:lnTo>
                <a:lnTo>
                  <a:pt x="763798" y="22805"/>
                </a:lnTo>
                <a:lnTo>
                  <a:pt x="830189" y="22805"/>
                </a:lnTo>
                <a:lnTo>
                  <a:pt x="829871" y="22169"/>
                </a:lnTo>
                <a:lnTo>
                  <a:pt x="824676" y="15455"/>
                </a:lnTo>
                <a:lnTo>
                  <a:pt x="818174" y="9765"/>
                </a:lnTo>
                <a:lnTo>
                  <a:pt x="810258" y="5701"/>
                </a:lnTo>
                <a:lnTo>
                  <a:pt x="800928" y="3262"/>
                </a:lnTo>
                <a:lnTo>
                  <a:pt x="790185" y="2450"/>
                </a:lnTo>
                <a:close/>
              </a:path>
              <a:path w="1757680" h="144144">
                <a:moveTo>
                  <a:pt x="830189" y="22805"/>
                </a:moveTo>
                <a:lnTo>
                  <a:pt x="791127" y="22805"/>
                </a:lnTo>
                <a:lnTo>
                  <a:pt x="801061" y="24628"/>
                </a:lnTo>
                <a:lnTo>
                  <a:pt x="808396" y="29614"/>
                </a:lnTo>
                <a:lnTo>
                  <a:pt x="812940" y="37038"/>
                </a:lnTo>
                <a:lnTo>
                  <a:pt x="814498" y="46176"/>
                </a:lnTo>
                <a:lnTo>
                  <a:pt x="812852" y="55403"/>
                </a:lnTo>
                <a:lnTo>
                  <a:pt x="807972" y="63021"/>
                </a:lnTo>
                <a:lnTo>
                  <a:pt x="799947" y="68201"/>
                </a:lnTo>
                <a:lnTo>
                  <a:pt x="788866" y="70113"/>
                </a:lnTo>
                <a:lnTo>
                  <a:pt x="829979" y="70113"/>
                </a:lnTo>
                <a:lnTo>
                  <a:pt x="833464" y="63422"/>
                </a:lnTo>
                <a:lnTo>
                  <a:pt x="835763" y="55403"/>
                </a:lnTo>
                <a:lnTo>
                  <a:pt x="836550" y="46553"/>
                </a:lnTo>
                <a:lnTo>
                  <a:pt x="835808" y="37718"/>
                </a:lnTo>
                <a:lnTo>
                  <a:pt x="833588" y="29614"/>
                </a:lnTo>
                <a:lnTo>
                  <a:pt x="830189" y="22805"/>
                </a:lnTo>
                <a:close/>
              </a:path>
              <a:path w="1757680" h="144144">
                <a:moveTo>
                  <a:pt x="907825" y="2450"/>
                </a:moveTo>
                <a:lnTo>
                  <a:pt x="858633" y="2450"/>
                </a:lnTo>
                <a:lnTo>
                  <a:pt x="858633" y="141733"/>
                </a:lnTo>
                <a:lnTo>
                  <a:pt x="880307" y="141733"/>
                </a:lnTo>
                <a:lnTo>
                  <a:pt x="880307" y="87075"/>
                </a:lnTo>
                <a:lnTo>
                  <a:pt x="923129" y="87075"/>
                </a:lnTo>
                <a:lnTo>
                  <a:pt x="921772" y="85002"/>
                </a:lnTo>
                <a:lnTo>
                  <a:pt x="935139" y="78994"/>
                </a:lnTo>
                <a:lnTo>
                  <a:pt x="944884" y="69736"/>
                </a:lnTo>
                <a:lnTo>
                  <a:pt x="946330" y="66908"/>
                </a:lnTo>
                <a:lnTo>
                  <a:pt x="880307" y="66908"/>
                </a:lnTo>
                <a:lnTo>
                  <a:pt x="880307" y="22994"/>
                </a:lnTo>
                <a:lnTo>
                  <a:pt x="947069" y="22994"/>
                </a:lnTo>
                <a:lnTo>
                  <a:pt x="946271" y="21427"/>
                </a:lnTo>
                <a:lnTo>
                  <a:pt x="941185" y="14889"/>
                </a:lnTo>
                <a:lnTo>
                  <a:pt x="934753" y="9447"/>
                </a:lnTo>
                <a:lnTo>
                  <a:pt x="927049" y="5560"/>
                </a:lnTo>
                <a:lnTo>
                  <a:pt x="918073" y="3227"/>
                </a:lnTo>
                <a:lnTo>
                  <a:pt x="907825" y="2450"/>
                </a:lnTo>
                <a:close/>
              </a:path>
              <a:path w="1757680" h="144144">
                <a:moveTo>
                  <a:pt x="923129" y="87075"/>
                </a:moveTo>
                <a:lnTo>
                  <a:pt x="898778" y="87075"/>
                </a:lnTo>
                <a:lnTo>
                  <a:pt x="932704" y="141733"/>
                </a:lnTo>
                <a:lnTo>
                  <a:pt x="958902" y="141733"/>
                </a:lnTo>
                <a:lnTo>
                  <a:pt x="923129" y="87075"/>
                </a:lnTo>
                <a:close/>
              </a:path>
              <a:path w="1757680" h="144144">
                <a:moveTo>
                  <a:pt x="947069" y="22994"/>
                </a:moveTo>
                <a:lnTo>
                  <a:pt x="907825" y="22994"/>
                </a:lnTo>
                <a:lnTo>
                  <a:pt x="917402" y="24657"/>
                </a:lnTo>
                <a:lnTo>
                  <a:pt x="924505" y="29237"/>
                </a:lnTo>
                <a:lnTo>
                  <a:pt x="928922" y="36113"/>
                </a:lnTo>
                <a:lnTo>
                  <a:pt x="930442" y="44668"/>
                </a:lnTo>
                <a:lnTo>
                  <a:pt x="928843" y="53471"/>
                </a:lnTo>
                <a:lnTo>
                  <a:pt x="924010" y="60524"/>
                </a:lnTo>
                <a:lnTo>
                  <a:pt x="915891" y="65209"/>
                </a:lnTo>
                <a:lnTo>
                  <a:pt x="904432" y="66908"/>
                </a:lnTo>
                <a:lnTo>
                  <a:pt x="946330" y="66908"/>
                </a:lnTo>
                <a:lnTo>
                  <a:pt x="950847" y="58074"/>
                </a:lnTo>
                <a:lnTo>
                  <a:pt x="952871" y="44857"/>
                </a:lnTo>
                <a:lnTo>
                  <a:pt x="952131" y="36411"/>
                </a:lnTo>
                <a:lnTo>
                  <a:pt x="949926" y="28601"/>
                </a:lnTo>
                <a:lnTo>
                  <a:pt x="947069" y="22994"/>
                </a:lnTo>
                <a:close/>
              </a:path>
              <a:path w="1757680" h="144144">
                <a:moveTo>
                  <a:pt x="1043439" y="0"/>
                </a:moveTo>
                <a:lnTo>
                  <a:pt x="1003497" y="12006"/>
                </a:lnTo>
                <a:lnTo>
                  <a:pt x="976507" y="44763"/>
                </a:lnTo>
                <a:lnTo>
                  <a:pt x="971253" y="72751"/>
                </a:lnTo>
                <a:lnTo>
                  <a:pt x="972478" y="86604"/>
                </a:lnTo>
                <a:lnTo>
                  <a:pt x="972528" y="87167"/>
                </a:lnTo>
                <a:lnTo>
                  <a:pt x="991797" y="123451"/>
                </a:lnTo>
                <a:lnTo>
                  <a:pt x="1028320" y="142720"/>
                </a:lnTo>
                <a:lnTo>
                  <a:pt x="1042874" y="143995"/>
                </a:lnTo>
                <a:lnTo>
                  <a:pt x="1057285" y="142720"/>
                </a:lnTo>
                <a:lnTo>
                  <a:pt x="1057540" y="142720"/>
                </a:lnTo>
                <a:lnTo>
                  <a:pt x="1070785" y="138883"/>
                </a:lnTo>
                <a:lnTo>
                  <a:pt x="1070970" y="138883"/>
                </a:lnTo>
                <a:lnTo>
                  <a:pt x="1083531" y="132227"/>
                </a:lnTo>
                <a:lnTo>
                  <a:pt x="1094705" y="123074"/>
                </a:lnTo>
                <a:lnTo>
                  <a:pt x="1095021" y="122697"/>
                </a:lnTo>
                <a:lnTo>
                  <a:pt x="1043439" y="122697"/>
                </a:lnTo>
                <a:lnTo>
                  <a:pt x="1033617" y="121811"/>
                </a:lnTo>
                <a:lnTo>
                  <a:pt x="1033391" y="121811"/>
                </a:lnTo>
                <a:lnTo>
                  <a:pt x="1024345" y="119140"/>
                </a:lnTo>
                <a:lnTo>
                  <a:pt x="1024201" y="119140"/>
                </a:lnTo>
                <a:lnTo>
                  <a:pt x="1015609" y="114507"/>
                </a:lnTo>
                <a:lnTo>
                  <a:pt x="1008006" y="108185"/>
                </a:lnTo>
                <a:lnTo>
                  <a:pt x="1001821" y="100522"/>
                </a:lnTo>
                <a:lnTo>
                  <a:pt x="997489" y="92141"/>
                </a:lnTo>
                <a:lnTo>
                  <a:pt x="997404" y="91976"/>
                </a:lnTo>
                <a:lnTo>
                  <a:pt x="994784" y="82690"/>
                </a:lnTo>
                <a:lnTo>
                  <a:pt x="993903" y="72751"/>
                </a:lnTo>
                <a:lnTo>
                  <a:pt x="993886" y="72186"/>
                </a:lnTo>
                <a:lnTo>
                  <a:pt x="994756" y="61949"/>
                </a:lnTo>
                <a:lnTo>
                  <a:pt x="1015822" y="29755"/>
                </a:lnTo>
                <a:lnTo>
                  <a:pt x="1043439" y="21486"/>
                </a:lnTo>
                <a:lnTo>
                  <a:pt x="1095018" y="21486"/>
                </a:lnTo>
                <a:lnTo>
                  <a:pt x="1094705" y="21109"/>
                </a:lnTo>
                <a:lnTo>
                  <a:pt x="1083567" y="11847"/>
                </a:lnTo>
                <a:lnTo>
                  <a:pt x="1071508" y="5348"/>
                </a:lnTo>
                <a:lnTo>
                  <a:pt x="1071653" y="5348"/>
                </a:lnTo>
                <a:lnTo>
                  <a:pt x="1058069" y="1339"/>
                </a:lnTo>
                <a:lnTo>
                  <a:pt x="1058296" y="1339"/>
                </a:lnTo>
                <a:lnTo>
                  <a:pt x="1043439" y="0"/>
                </a:lnTo>
                <a:close/>
              </a:path>
              <a:path w="1757680" h="144144">
                <a:moveTo>
                  <a:pt x="1095018" y="21486"/>
                </a:moveTo>
                <a:lnTo>
                  <a:pt x="1043439" y="21486"/>
                </a:lnTo>
                <a:lnTo>
                  <a:pt x="1053488" y="22405"/>
                </a:lnTo>
                <a:lnTo>
                  <a:pt x="1062731" y="25161"/>
                </a:lnTo>
                <a:lnTo>
                  <a:pt x="1089572" y="52443"/>
                </a:lnTo>
                <a:lnTo>
                  <a:pt x="1093180" y="72186"/>
                </a:lnTo>
                <a:lnTo>
                  <a:pt x="1093163" y="72751"/>
                </a:lnTo>
                <a:lnTo>
                  <a:pt x="1092281" y="82690"/>
                </a:lnTo>
                <a:lnTo>
                  <a:pt x="1089593" y="91976"/>
                </a:lnTo>
                <a:lnTo>
                  <a:pt x="1089545" y="92141"/>
                </a:lnTo>
                <a:lnTo>
                  <a:pt x="1053478" y="121811"/>
                </a:lnTo>
                <a:lnTo>
                  <a:pt x="1043439" y="122697"/>
                </a:lnTo>
                <a:lnTo>
                  <a:pt x="1095021" y="122697"/>
                </a:lnTo>
                <a:lnTo>
                  <a:pt x="1114503" y="86604"/>
                </a:lnTo>
                <a:lnTo>
                  <a:pt x="1115814" y="72186"/>
                </a:lnTo>
                <a:lnTo>
                  <a:pt x="1114542" y="58191"/>
                </a:lnTo>
                <a:lnTo>
                  <a:pt x="1114503" y="57764"/>
                </a:lnTo>
                <a:lnTo>
                  <a:pt x="1110651" y="44763"/>
                </a:lnTo>
                <a:lnTo>
                  <a:pt x="1110560" y="44456"/>
                </a:lnTo>
                <a:lnTo>
                  <a:pt x="1104086" y="32464"/>
                </a:lnTo>
                <a:lnTo>
                  <a:pt x="1103966" y="32244"/>
                </a:lnTo>
                <a:lnTo>
                  <a:pt x="1095018" y="21486"/>
                </a:lnTo>
                <a:close/>
              </a:path>
              <a:path w="1757680" h="144144">
                <a:moveTo>
                  <a:pt x="1204876" y="0"/>
                </a:moveTo>
                <a:lnTo>
                  <a:pt x="1164404" y="11529"/>
                </a:lnTo>
                <a:lnTo>
                  <a:pt x="1137378" y="43608"/>
                </a:lnTo>
                <a:lnTo>
                  <a:pt x="1132124" y="72186"/>
                </a:lnTo>
                <a:lnTo>
                  <a:pt x="1133397" y="87064"/>
                </a:lnTo>
                <a:lnTo>
                  <a:pt x="1152480" y="123640"/>
                </a:lnTo>
                <a:lnTo>
                  <a:pt x="1189056" y="142537"/>
                </a:lnTo>
                <a:lnTo>
                  <a:pt x="1203934" y="143807"/>
                </a:lnTo>
                <a:lnTo>
                  <a:pt x="1221777" y="142004"/>
                </a:lnTo>
                <a:lnTo>
                  <a:pt x="1238260" y="136597"/>
                </a:lnTo>
                <a:lnTo>
                  <a:pt x="1253364" y="127586"/>
                </a:lnTo>
                <a:lnTo>
                  <a:pt x="1258472" y="122886"/>
                </a:lnTo>
                <a:lnTo>
                  <a:pt x="1204499" y="122886"/>
                </a:lnTo>
                <a:lnTo>
                  <a:pt x="1194212" y="121999"/>
                </a:lnTo>
                <a:lnTo>
                  <a:pt x="1162395" y="100864"/>
                </a:lnTo>
                <a:lnTo>
                  <a:pt x="1154365" y="72186"/>
                </a:lnTo>
                <a:lnTo>
                  <a:pt x="1155280" y="61622"/>
                </a:lnTo>
                <a:lnTo>
                  <a:pt x="1176546" y="29299"/>
                </a:lnTo>
                <a:lnTo>
                  <a:pt x="1205065" y="21109"/>
                </a:lnTo>
                <a:lnTo>
                  <a:pt x="1258459" y="21109"/>
                </a:lnTo>
                <a:lnTo>
                  <a:pt x="1251312" y="14550"/>
                </a:lnTo>
                <a:lnTo>
                  <a:pt x="1237577" y="6761"/>
                </a:lnTo>
                <a:lnTo>
                  <a:pt x="1221862" y="1764"/>
                </a:lnTo>
                <a:lnTo>
                  <a:pt x="1204876" y="0"/>
                </a:lnTo>
                <a:close/>
              </a:path>
              <a:path w="1757680" h="144144">
                <a:moveTo>
                  <a:pt x="1267073" y="60312"/>
                </a:moveTo>
                <a:lnTo>
                  <a:pt x="1202991" y="60312"/>
                </a:lnTo>
                <a:lnTo>
                  <a:pt x="1202991" y="79913"/>
                </a:lnTo>
                <a:lnTo>
                  <a:pt x="1246906" y="79913"/>
                </a:lnTo>
                <a:lnTo>
                  <a:pt x="1246906" y="104792"/>
                </a:lnTo>
                <a:lnTo>
                  <a:pt x="1238080" y="112311"/>
                </a:lnTo>
                <a:lnTo>
                  <a:pt x="1227752" y="118009"/>
                </a:lnTo>
                <a:lnTo>
                  <a:pt x="1216400" y="121622"/>
                </a:lnTo>
                <a:lnTo>
                  <a:pt x="1204499" y="122886"/>
                </a:lnTo>
                <a:lnTo>
                  <a:pt x="1258472" y="122886"/>
                </a:lnTo>
                <a:lnTo>
                  <a:pt x="1267073" y="114970"/>
                </a:lnTo>
                <a:lnTo>
                  <a:pt x="1267073" y="60312"/>
                </a:lnTo>
                <a:close/>
              </a:path>
              <a:path w="1757680" h="144144">
                <a:moveTo>
                  <a:pt x="1258459" y="21109"/>
                </a:moveTo>
                <a:lnTo>
                  <a:pt x="1205065" y="21109"/>
                </a:lnTo>
                <a:lnTo>
                  <a:pt x="1217363" y="22243"/>
                </a:lnTo>
                <a:lnTo>
                  <a:pt x="1228530" y="25656"/>
                </a:lnTo>
                <a:lnTo>
                  <a:pt x="1238599" y="31395"/>
                </a:lnTo>
                <a:lnTo>
                  <a:pt x="1247472" y="39391"/>
                </a:lnTo>
                <a:lnTo>
                  <a:pt x="1262290" y="24761"/>
                </a:lnTo>
                <a:lnTo>
                  <a:pt x="1262438" y="24761"/>
                </a:lnTo>
                <a:lnTo>
                  <a:pt x="1258459" y="21109"/>
                </a:lnTo>
                <a:close/>
              </a:path>
              <a:path w="1757680" h="144144">
                <a:moveTo>
                  <a:pt x="1382523" y="2450"/>
                </a:moveTo>
                <a:lnTo>
                  <a:pt x="1293563" y="2450"/>
                </a:lnTo>
                <a:lnTo>
                  <a:pt x="1293563" y="141733"/>
                </a:lnTo>
                <a:lnTo>
                  <a:pt x="1382712" y="141733"/>
                </a:lnTo>
                <a:lnTo>
                  <a:pt x="1382712" y="121190"/>
                </a:lnTo>
                <a:lnTo>
                  <a:pt x="1315238" y="121190"/>
                </a:lnTo>
                <a:lnTo>
                  <a:pt x="1315238" y="81421"/>
                </a:lnTo>
                <a:lnTo>
                  <a:pt x="1377623" y="81421"/>
                </a:lnTo>
                <a:lnTo>
                  <a:pt x="1377623" y="60877"/>
                </a:lnTo>
                <a:lnTo>
                  <a:pt x="1315238" y="60877"/>
                </a:lnTo>
                <a:lnTo>
                  <a:pt x="1315238" y="22994"/>
                </a:lnTo>
                <a:lnTo>
                  <a:pt x="1382523" y="22994"/>
                </a:lnTo>
                <a:lnTo>
                  <a:pt x="1382523" y="2450"/>
                </a:lnTo>
                <a:close/>
              </a:path>
              <a:path w="1757680" h="144144">
                <a:moveTo>
                  <a:pt x="1458510" y="23559"/>
                </a:moveTo>
                <a:lnTo>
                  <a:pt x="1436459" y="23559"/>
                </a:lnTo>
                <a:lnTo>
                  <a:pt x="1436459" y="141733"/>
                </a:lnTo>
                <a:lnTo>
                  <a:pt x="1458510" y="141733"/>
                </a:lnTo>
                <a:lnTo>
                  <a:pt x="1458510" y="23559"/>
                </a:lnTo>
                <a:close/>
              </a:path>
              <a:path w="1757680" h="144144">
                <a:moveTo>
                  <a:pt x="1499221" y="2450"/>
                </a:moveTo>
                <a:lnTo>
                  <a:pt x="1395748" y="2450"/>
                </a:lnTo>
                <a:lnTo>
                  <a:pt x="1395748" y="23559"/>
                </a:lnTo>
                <a:lnTo>
                  <a:pt x="1499221" y="23559"/>
                </a:lnTo>
                <a:lnTo>
                  <a:pt x="1499221" y="2450"/>
                </a:lnTo>
                <a:close/>
              </a:path>
              <a:path w="1757680" h="144144">
                <a:moveTo>
                  <a:pt x="1567289" y="23559"/>
                </a:moveTo>
                <a:lnTo>
                  <a:pt x="1545237" y="23559"/>
                </a:lnTo>
                <a:lnTo>
                  <a:pt x="1545237" y="141733"/>
                </a:lnTo>
                <a:lnTo>
                  <a:pt x="1567289" y="141733"/>
                </a:lnTo>
                <a:lnTo>
                  <a:pt x="1567289" y="23559"/>
                </a:lnTo>
                <a:close/>
              </a:path>
              <a:path w="1757680" h="144144">
                <a:moveTo>
                  <a:pt x="1608000" y="2450"/>
                </a:moveTo>
                <a:lnTo>
                  <a:pt x="1504526" y="2450"/>
                </a:lnTo>
                <a:lnTo>
                  <a:pt x="1504526" y="23559"/>
                </a:lnTo>
                <a:lnTo>
                  <a:pt x="1608000" y="23559"/>
                </a:lnTo>
                <a:lnTo>
                  <a:pt x="1608000" y="2450"/>
                </a:lnTo>
                <a:close/>
              </a:path>
              <a:path w="1757680" h="144144">
                <a:moveTo>
                  <a:pt x="1684883" y="0"/>
                </a:moveTo>
                <a:lnTo>
                  <a:pt x="1644941" y="12006"/>
                </a:lnTo>
                <a:lnTo>
                  <a:pt x="1617951" y="44763"/>
                </a:lnTo>
                <a:lnTo>
                  <a:pt x="1614133" y="57764"/>
                </a:lnTo>
                <a:lnTo>
                  <a:pt x="1614007" y="58191"/>
                </a:lnTo>
                <a:lnTo>
                  <a:pt x="1612748" y="72186"/>
                </a:lnTo>
                <a:lnTo>
                  <a:pt x="1612697" y="72751"/>
                </a:lnTo>
                <a:lnTo>
                  <a:pt x="1613922" y="86604"/>
                </a:lnTo>
                <a:lnTo>
                  <a:pt x="1633241" y="123451"/>
                </a:lnTo>
                <a:lnTo>
                  <a:pt x="1669764" y="142720"/>
                </a:lnTo>
                <a:lnTo>
                  <a:pt x="1684318" y="143995"/>
                </a:lnTo>
                <a:lnTo>
                  <a:pt x="1698729" y="142720"/>
                </a:lnTo>
                <a:lnTo>
                  <a:pt x="1698984" y="142720"/>
                </a:lnTo>
                <a:lnTo>
                  <a:pt x="1712230" y="138883"/>
                </a:lnTo>
                <a:lnTo>
                  <a:pt x="1712414" y="138883"/>
                </a:lnTo>
                <a:lnTo>
                  <a:pt x="1724975" y="132227"/>
                </a:lnTo>
                <a:lnTo>
                  <a:pt x="1736148" y="123074"/>
                </a:lnTo>
                <a:lnTo>
                  <a:pt x="1736465" y="122697"/>
                </a:lnTo>
                <a:lnTo>
                  <a:pt x="1684883" y="122697"/>
                </a:lnTo>
                <a:lnTo>
                  <a:pt x="1675061" y="121811"/>
                </a:lnTo>
                <a:lnTo>
                  <a:pt x="1674835" y="121811"/>
                </a:lnTo>
                <a:lnTo>
                  <a:pt x="1665789" y="119140"/>
                </a:lnTo>
                <a:lnTo>
                  <a:pt x="1665645" y="119140"/>
                </a:lnTo>
                <a:lnTo>
                  <a:pt x="1657053" y="114507"/>
                </a:lnTo>
                <a:lnTo>
                  <a:pt x="1649450" y="108185"/>
                </a:lnTo>
                <a:lnTo>
                  <a:pt x="1643265" y="100522"/>
                </a:lnTo>
                <a:lnTo>
                  <a:pt x="1638933" y="92141"/>
                </a:lnTo>
                <a:lnTo>
                  <a:pt x="1638848" y="91976"/>
                </a:lnTo>
                <a:lnTo>
                  <a:pt x="1636228" y="82690"/>
                </a:lnTo>
                <a:lnTo>
                  <a:pt x="1635347" y="72751"/>
                </a:lnTo>
                <a:lnTo>
                  <a:pt x="1635330" y="72186"/>
                </a:lnTo>
                <a:lnTo>
                  <a:pt x="1636200" y="61949"/>
                </a:lnTo>
                <a:lnTo>
                  <a:pt x="1657265" y="29755"/>
                </a:lnTo>
                <a:lnTo>
                  <a:pt x="1684883" y="21486"/>
                </a:lnTo>
                <a:lnTo>
                  <a:pt x="1736462" y="21486"/>
                </a:lnTo>
                <a:lnTo>
                  <a:pt x="1736148" y="21109"/>
                </a:lnTo>
                <a:lnTo>
                  <a:pt x="1725011" y="11847"/>
                </a:lnTo>
                <a:lnTo>
                  <a:pt x="1712952" y="5348"/>
                </a:lnTo>
                <a:lnTo>
                  <a:pt x="1713097" y="5348"/>
                </a:lnTo>
                <a:lnTo>
                  <a:pt x="1699513" y="1339"/>
                </a:lnTo>
                <a:lnTo>
                  <a:pt x="1699740" y="1339"/>
                </a:lnTo>
                <a:lnTo>
                  <a:pt x="1684883" y="0"/>
                </a:lnTo>
                <a:close/>
              </a:path>
              <a:path w="1757680" h="144144">
                <a:moveTo>
                  <a:pt x="1736462" y="21486"/>
                </a:moveTo>
                <a:lnTo>
                  <a:pt x="1684883" y="21486"/>
                </a:lnTo>
                <a:lnTo>
                  <a:pt x="1694932" y="22405"/>
                </a:lnTo>
                <a:lnTo>
                  <a:pt x="1704175" y="25161"/>
                </a:lnTo>
                <a:lnTo>
                  <a:pt x="1731016" y="52443"/>
                </a:lnTo>
                <a:lnTo>
                  <a:pt x="1734624" y="72186"/>
                </a:lnTo>
                <a:lnTo>
                  <a:pt x="1734607" y="72751"/>
                </a:lnTo>
                <a:lnTo>
                  <a:pt x="1733725" y="82690"/>
                </a:lnTo>
                <a:lnTo>
                  <a:pt x="1731037" y="91976"/>
                </a:lnTo>
                <a:lnTo>
                  <a:pt x="1730989" y="92141"/>
                </a:lnTo>
                <a:lnTo>
                  <a:pt x="1726549" y="100522"/>
                </a:lnTo>
                <a:lnTo>
                  <a:pt x="1726451" y="100708"/>
                </a:lnTo>
                <a:lnTo>
                  <a:pt x="1720128" y="108373"/>
                </a:lnTo>
                <a:lnTo>
                  <a:pt x="1712527" y="114667"/>
                </a:lnTo>
                <a:lnTo>
                  <a:pt x="1704131" y="119140"/>
                </a:lnTo>
                <a:lnTo>
                  <a:pt x="1694922" y="121811"/>
                </a:lnTo>
                <a:lnTo>
                  <a:pt x="1684883" y="122697"/>
                </a:lnTo>
                <a:lnTo>
                  <a:pt x="1736465" y="122697"/>
                </a:lnTo>
                <a:lnTo>
                  <a:pt x="1755947" y="86604"/>
                </a:lnTo>
                <a:lnTo>
                  <a:pt x="1757258" y="72186"/>
                </a:lnTo>
                <a:lnTo>
                  <a:pt x="1755986" y="58191"/>
                </a:lnTo>
                <a:lnTo>
                  <a:pt x="1745410" y="32244"/>
                </a:lnTo>
                <a:lnTo>
                  <a:pt x="1736462" y="21486"/>
                </a:lnTo>
                <a:close/>
              </a:path>
            </a:pathLst>
          </a:custGeom>
          <a:solidFill>
            <a:srgbClr val="773E51"/>
          </a:solidFill>
        </p:spPr>
        <p:txBody>
          <a:bodyPr wrap="square" lIns="0" tIns="0" rIns="0" bIns="0" rtlCol="0"/>
          <a:lstStyle/>
          <a:p>
            <a:endParaRPr sz="641"/>
          </a:p>
        </p:txBody>
      </p:sp>
      <p:pic>
        <p:nvPicPr>
          <p:cNvPr id="10" name="object 10"/>
          <p:cNvPicPr/>
          <p:nvPr/>
        </p:nvPicPr>
        <p:blipFill>
          <a:blip r:embed="rId5" cstate="print"/>
          <a:stretch>
            <a:fillRect/>
          </a:stretch>
        </p:blipFill>
        <p:spPr>
          <a:xfrm>
            <a:off x="270897" y="697229"/>
            <a:ext cx="785650" cy="83576"/>
          </a:xfrm>
          <a:prstGeom prst="rect">
            <a:avLst/>
          </a:prstGeom>
        </p:spPr>
      </p:pic>
      <p:sp>
        <p:nvSpPr>
          <p:cNvPr id="11" name="object 11"/>
          <p:cNvSpPr/>
          <p:nvPr/>
        </p:nvSpPr>
        <p:spPr>
          <a:xfrm>
            <a:off x="8687060" y="338007"/>
            <a:ext cx="256742" cy="136024"/>
          </a:xfrm>
          <a:custGeom>
            <a:avLst/>
            <a:gdLst/>
            <a:ahLst/>
            <a:cxnLst/>
            <a:rect l="l" t="t" r="r" b="b"/>
            <a:pathLst>
              <a:path w="564515" h="299084">
                <a:moveTo>
                  <a:pt x="377355" y="256641"/>
                </a:moveTo>
                <a:lnTo>
                  <a:pt x="340753" y="214287"/>
                </a:lnTo>
                <a:lnTo>
                  <a:pt x="142646" y="214287"/>
                </a:lnTo>
                <a:lnTo>
                  <a:pt x="118465" y="209321"/>
                </a:lnTo>
                <a:lnTo>
                  <a:pt x="99695" y="195656"/>
                </a:lnTo>
                <a:lnTo>
                  <a:pt x="87541" y="175094"/>
                </a:lnTo>
                <a:lnTo>
                  <a:pt x="83210" y="149466"/>
                </a:lnTo>
                <a:lnTo>
                  <a:pt x="87541" y="123837"/>
                </a:lnTo>
                <a:lnTo>
                  <a:pt x="99695" y="103276"/>
                </a:lnTo>
                <a:lnTo>
                  <a:pt x="118465" y="89598"/>
                </a:lnTo>
                <a:lnTo>
                  <a:pt x="142646" y="84632"/>
                </a:lnTo>
                <a:lnTo>
                  <a:pt x="160909" y="84632"/>
                </a:lnTo>
                <a:lnTo>
                  <a:pt x="197624" y="42405"/>
                </a:lnTo>
                <a:lnTo>
                  <a:pt x="160909" y="0"/>
                </a:lnTo>
                <a:lnTo>
                  <a:pt x="142646" y="0"/>
                </a:lnTo>
                <a:lnTo>
                  <a:pt x="95859" y="6985"/>
                </a:lnTo>
                <a:lnTo>
                  <a:pt x="56489" y="26936"/>
                </a:lnTo>
                <a:lnTo>
                  <a:pt x="26250" y="58343"/>
                </a:lnTo>
                <a:lnTo>
                  <a:pt x="6845" y="99682"/>
                </a:lnTo>
                <a:lnTo>
                  <a:pt x="0" y="149466"/>
                </a:lnTo>
                <a:lnTo>
                  <a:pt x="7023" y="199237"/>
                </a:lnTo>
                <a:lnTo>
                  <a:pt x="26784" y="240588"/>
                </a:lnTo>
                <a:lnTo>
                  <a:pt x="57289" y="271995"/>
                </a:lnTo>
                <a:lnTo>
                  <a:pt x="96570" y="291947"/>
                </a:lnTo>
                <a:lnTo>
                  <a:pt x="142646" y="298932"/>
                </a:lnTo>
                <a:lnTo>
                  <a:pt x="340626" y="298932"/>
                </a:lnTo>
                <a:lnTo>
                  <a:pt x="377355" y="256641"/>
                </a:lnTo>
                <a:close/>
              </a:path>
              <a:path w="564515" h="299084">
                <a:moveTo>
                  <a:pt x="564235" y="149491"/>
                </a:moveTo>
                <a:lnTo>
                  <a:pt x="557339" y="99555"/>
                </a:lnTo>
                <a:lnTo>
                  <a:pt x="537819" y="58178"/>
                </a:lnTo>
                <a:lnTo>
                  <a:pt x="507403" y="26822"/>
                </a:lnTo>
                <a:lnTo>
                  <a:pt x="467829" y="6946"/>
                </a:lnTo>
                <a:lnTo>
                  <a:pt x="420814" y="0"/>
                </a:lnTo>
                <a:lnTo>
                  <a:pt x="231673" y="0"/>
                </a:lnTo>
                <a:lnTo>
                  <a:pt x="268554" y="42405"/>
                </a:lnTo>
                <a:lnTo>
                  <a:pt x="231863" y="84620"/>
                </a:lnTo>
                <a:lnTo>
                  <a:pt x="420878" y="84620"/>
                </a:lnTo>
                <a:lnTo>
                  <a:pt x="445160" y="89649"/>
                </a:lnTo>
                <a:lnTo>
                  <a:pt x="464019" y="103416"/>
                </a:lnTo>
                <a:lnTo>
                  <a:pt x="476237" y="123990"/>
                </a:lnTo>
                <a:lnTo>
                  <a:pt x="480580" y="149428"/>
                </a:lnTo>
                <a:lnTo>
                  <a:pt x="476237" y="174866"/>
                </a:lnTo>
                <a:lnTo>
                  <a:pt x="464019" y="195453"/>
                </a:lnTo>
                <a:lnTo>
                  <a:pt x="445160" y="209219"/>
                </a:lnTo>
                <a:lnTo>
                  <a:pt x="420878" y="214249"/>
                </a:lnTo>
                <a:lnTo>
                  <a:pt x="412419" y="214249"/>
                </a:lnTo>
                <a:lnTo>
                  <a:pt x="449237" y="256590"/>
                </a:lnTo>
                <a:lnTo>
                  <a:pt x="412470" y="298932"/>
                </a:lnTo>
                <a:lnTo>
                  <a:pt x="420941" y="298932"/>
                </a:lnTo>
                <a:lnTo>
                  <a:pt x="467944" y="291985"/>
                </a:lnTo>
                <a:lnTo>
                  <a:pt x="507492" y="272122"/>
                </a:lnTo>
                <a:lnTo>
                  <a:pt x="537870" y="240792"/>
                </a:lnTo>
                <a:lnTo>
                  <a:pt x="557352" y="199428"/>
                </a:lnTo>
                <a:lnTo>
                  <a:pt x="564235" y="149491"/>
                </a:lnTo>
                <a:close/>
              </a:path>
            </a:pathLst>
          </a:custGeom>
          <a:solidFill>
            <a:srgbClr val="FFFFFF"/>
          </a:solidFill>
        </p:spPr>
        <p:txBody>
          <a:bodyPr wrap="square" lIns="0" tIns="0" rIns="0" bIns="0" rtlCol="0"/>
          <a:lstStyle/>
          <a:p>
            <a:endParaRPr sz="641"/>
          </a:p>
        </p:txBody>
      </p:sp>
      <p:grpSp>
        <p:nvGrpSpPr>
          <p:cNvPr id="12" name="object 12"/>
          <p:cNvGrpSpPr/>
          <p:nvPr/>
        </p:nvGrpSpPr>
        <p:grpSpPr>
          <a:xfrm>
            <a:off x="8486501" y="195249"/>
            <a:ext cx="457168" cy="112343"/>
            <a:chOff x="18659118" y="429306"/>
            <a:chExt cx="1005205" cy="247015"/>
          </a:xfrm>
        </p:grpSpPr>
        <p:pic>
          <p:nvPicPr>
            <p:cNvPr id="13" name="object 13"/>
            <p:cNvPicPr/>
            <p:nvPr/>
          </p:nvPicPr>
          <p:blipFill>
            <a:blip r:embed="rId6" cstate="print"/>
            <a:stretch>
              <a:fillRect/>
            </a:stretch>
          </p:blipFill>
          <p:spPr>
            <a:xfrm>
              <a:off x="18659118" y="429306"/>
              <a:ext cx="414767" cy="246620"/>
            </a:xfrm>
            <a:prstGeom prst="rect">
              <a:avLst/>
            </a:prstGeom>
          </p:spPr>
        </p:pic>
        <p:pic>
          <p:nvPicPr>
            <p:cNvPr id="14" name="object 14"/>
            <p:cNvPicPr/>
            <p:nvPr/>
          </p:nvPicPr>
          <p:blipFill>
            <a:blip r:embed="rId7" cstate="print"/>
            <a:stretch>
              <a:fillRect/>
            </a:stretch>
          </p:blipFill>
          <p:spPr>
            <a:xfrm>
              <a:off x="19096308" y="433038"/>
              <a:ext cx="168150" cy="239146"/>
            </a:xfrm>
            <a:prstGeom prst="rect">
              <a:avLst/>
            </a:prstGeom>
          </p:spPr>
        </p:pic>
        <p:pic>
          <p:nvPicPr>
            <p:cNvPr id="15" name="object 15"/>
            <p:cNvPicPr/>
            <p:nvPr/>
          </p:nvPicPr>
          <p:blipFill>
            <a:blip r:embed="rId8" cstate="print"/>
            <a:stretch>
              <a:fillRect/>
            </a:stretch>
          </p:blipFill>
          <p:spPr>
            <a:xfrm>
              <a:off x="19286880" y="433038"/>
              <a:ext cx="198043" cy="239146"/>
            </a:xfrm>
            <a:prstGeom prst="rect">
              <a:avLst/>
            </a:prstGeom>
          </p:spPr>
        </p:pic>
        <p:sp>
          <p:nvSpPr>
            <p:cNvPr id="16" name="object 16"/>
            <p:cNvSpPr/>
            <p:nvPr/>
          </p:nvSpPr>
          <p:spPr>
            <a:xfrm>
              <a:off x="19514808" y="433431"/>
              <a:ext cx="149860" cy="238760"/>
            </a:xfrm>
            <a:custGeom>
              <a:avLst/>
              <a:gdLst/>
              <a:ahLst/>
              <a:cxnLst/>
              <a:rect l="l" t="t" r="r" b="b"/>
              <a:pathLst>
                <a:path w="149859" h="238759">
                  <a:moveTo>
                    <a:pt x="149466" y="0"/>
                  </a:moveTo>
                  <a:lnTo>
                    <a:pt x="0" y="0"/>
                  </a:lnTo>
                  <a:lnTo>
                    <a:pt x="0" y="30480"/>
                  </a:lnTo>
                  <a:lnTo>
                    <a:pt x="0" y="101600"/>
                  </a:lnTo>
                  <a:lnTo>
                    <a:pt x="0" y="132080"/>
                  </a:lnTo>
                  <a:lnTo>
                    <a:pt x="0" y="208280"/>
                  </a:lnTo>
                  <a:lnTo>
                    <a:pt x="0" y="238760"/>
                  </a:lnTo>
                  <a:lnTo>
                    <a:pt x="149466" y="238760"/>
                  </a:lnTo>
                  <a:lnTo>
                    <a:pt x="149466" y="208280"/>
                  </a:lnTo>
                  <a:lnTo>
                    <a:pt x="32486" y="208280"/>
                  </a:lnTo>
                  <a:lnTo>
                    <a:pt x="32486" y="132080"/>
                  </a:lnTo>
                  <a:lnTo>
                    <a:pt x="140690" y="132080"/>
                  </a:lnTo>
                  <a:lnTo>
                    <a:pt x="140690" y="101600"/>
                  </a:lnTo>
                  <a:lnTo>
                    <a:pt x="32486" y="101600"/>
                  </a:lnTo>
                  <a:lnTo>
                    <a:pt x="32486" y="30480"/>
                  </a:lnTo>
                  <a:lnTo>
                    <a:pt x="149466" y="30480"/>
                  </a:lnTo>
                  <a:lnTo>
                    <a:pt x="149466" y="0"/>
                  </a:lnTo>
                  <a:close/>
                </a:path>
              </a:pathLst>
            </a:custGeom>
            <a:solidFill>
              <a:srgbClr val="FFFFFF"/>
            </a:solidFill>
          </p:spPr>
          <p:txBody>
            <a:bodyPr wrap="square" lIns="0" tIns="0" rIns="0" bIns="0" rtlCol="0"/>
            <a:lstStyle/>
            <a:p>
              <a:endParaRPr sz="641"/>
            </a:p>
          </p:txBody>
        </p:sp>
      </p:grpSp>
      <p:sp>
        <p:nvSpPr>
          <p:cNvPr id="17" name="object 17"/>
          <p:cNvSpPr/>
          <p:nvPr/>
        </p:nvSpPr>
        <p:spPr>
          <a:xfrm>
            <a:off x="8486501" y="339700"/>
            <a:ext cx="187141" cy="132558"/>
          </a:xfrm>
          <a:custGeom>
            <a:avLst/>
            <a:gdLst/>
            <a:ahLst/>
            <a:cxnLst/>
            <a:rect l="l" t="t" r="r" b="b"/>
            <a:pathLst>
              <a:path w="411480" h="291465">
                <a:moveTo>
                  <a:pt x="411033" y="0"/>
                </a:moveTo>
                <a:lnTo>
                  <a:pt x="330528" y="0"/>
                </a:lnTo>
                <a:lnTo>
                  <a:pt x="330528" y="182787"/>
                </a:lnTo>
                <a:lnTo>
                  <a:pt x="80473" y="0"/>
                </a:lnTo>
                <a:lnTo>
                  <a:pt x="0" y="0"/>
                </a:lnTo>
                <a:lnTo>
                  <a:pt x="0" y="291460"/>
                </a:lnTo>
                <a:lnTo>
                  <a:pt x="80504" y="291460"/>
                </a:lnTo>
                <a:lnTo>
                  <a:pt x="80504" y="109078"/>
                </a:lnTo>
                <a:lnTo>
                  <a:pt x="330559" y="291460"/>
                </a:lnTo>
                <a:lnTo>
                  <a:pt x="411033" y="291460"/>
                </a:lnTo>
                <a:lnTo>
                  <a:pt x="411033" y="0"/>
                </a:lnTo>
                <a:close/>
              </a:path>
            </a:pathLst>
          </a:custGeom>
          <a:solidFill>
            <a:srgbClr val="FFFFFF"/>
          </a:solidFill>
        </p:spPr>
        <p:txBody>
          <a:bodyPr wrap="square" lIns="0" tIns="0" rIns="0" bIns="0" rtlCol="0"/>
          <a:lstStyle/>
          <a:p>
            <a:endParaRPr sz="641"/>
          </a:p>
        </p:txBody>
      </p:sp>
      <p:sp>
        <p:nvSpPr>
          <p:cNvPr id="18" name="object 18"/>
          <p:cNvSpPr/>
          <p:nvPr/>
        </p:nvSpPr>
        <p:spPr>
          <a:xfrm>
            <a:off x="8486495" y="496055"/>
            <a:ext cx="385835" cy="132558"/>
          </a:xfrm>
          <a:custGeom>
            <a:avLst/>
            <a:gdLst/>
            <a:ahLst/>
            <a:cxnLst/>
            <a:rect l="l" t="t" r="r" b="b"/>
            <a:pathLst>
              <a:path w="848359" h="291465">
                <a:moveTo>
                  <a:pt x="437197" y="0"/>
                </a:moveTo>
                <a:lnTo>
                  <a:pt x="348246" y="0"/>
                </a:lnTo>
                <a:lnTo>
                  <a:pt x="249618" y="211099"/>
                </a:lnTo>
                <a:lnTo>
                  <a:pt x="187210" y="211099"/>
                </a:lnTo>
                <a:lnTo>
                  <a:pt x="88569" y="0"/>
                </a:lnTo>
                <a:lnTo>
                  <a:pt x="0" y="0"/>
                </a:lnTo>
                <a:lnTo>
                  <a:pt x="138264" y="289801"/>
                </a:lnTo>
                <a:lnTo>
                  <a:pt x="138264" y="291465"/>
                </a:lnTo>
                <a:lnTo>
                  <a:pt x="298183" y="291465"/>
                </a:lnTo>
                <a:lnTo>
                  <a:pt x="437197" y="0"/>
                </a:lnTo>
                <a:close/>
              </a:path>
              <a:path w="848359" h="291465">
                <a:moveTo>
                  <a:pt x="848233" y="291465"/>
                </a:moveTo>
                <a:lnTo>
                  <a:pt x="837272" y="245249"/>
                </a:lnTo>
                <a:lnTo>
                  <a:pt x="818007" y="164033"/>
                </a:lnTo>
                <a:lnTo>
                  <a:pt x="798156" y="80327"/>
                </a:lnTo>
                <a:lnTo>
                  <a:pt x="779094" y="0"/>
                </a:lnTo>
                <a:lnTo>
                  <a:pt x="734999" y="0"/>
                </a:lnTo>
                <a:lnTo>
                  <a:pt x="734999" y="164033"/>
                </a:lnTo>
                <a:lnTo>
                  <a:pt x="523481" y="164033"/>
                </a:lnTo>
                <a:lnTo>
                  <a:pt x="542925" y="80327"/>
                </a:lnTo>
                <a:lnTo>
                  <a:pt x="715556" y="80327"/>
                </a:lnTo>
                <a:lnTo>
                  <a:pt x="734999" y="164033"/>
                </a:lnTo>
                <a:lnTo>
                  <a:pt x="734999" y="0"/>
                </a:lnTo>
                <a:lnTo>
                  <a:pt x="480174" y="0"/>
                </a:lnTo>
                <a:lnTo>
                  <a:pt x="411035" y="291465"/>
                </a:lnTo>
                <a:lnTo>
                  <a:pt x="493979" y="291465"/>
                </a:lnTo>
                <a:lnTo>
                  <a:pt x="504825" y="245249"/>
                </a:lnTo>
                <a:lnTo>
                  <a:pt x="754062" y="245249"/>
                </a:lnTo>
                <a:lnTo>
                  <a:pt x="764908" y="291465"/>
                </a:lnTo>
                <a:lnTo>
                  <a:pt x="848233" y="291465"/>
                </a:lnTo>
                <a:close/>
              </a:path>
            </a:pathLst>
          </a:custGeom>
          <a:solidFill>
            <a:srgbClr val="FFFFFF"/>
          </a:solidFill>
        </p:spPr>
        <p:txBody>
          <a:bodyPr wrap="square" lIns="0" tIns="0" rIns="0" bIns="0" rtlCol="0"/>
          <a:lstStyle/>
          <a:p>
            <a:endParaRPr sz="641"/>
          </a:p>
        </p:txBody>
      </p:sp>
      <p:sp>
        <p:nvSpPr>
          <p:cNvPr id="19" name="object 19"/>
          <p:cNvSpPr/>
          <p:nvPr/>
        </p:nvSpPr>
        <p:spPr>
          <a:xfrm>
            <a:off x="8904561" y="496052"/>
            <a:ext cx="37544" cy="132558"/>
          </a:xfrm>
          <a:custGeom>
            <a:avLst/>
            <a:gdLst/>
            <a:ahLst/>
            <a:cxnLst/>
            <a:rect l="l" t="t" r="r" b="b"/>
            <a:pathLst>
              <a:path w="82550" h="291465">
                <a:moveTo>
                  <a:pt x="82206" y="0"/>
                </a:moveTo>
                <a:lnTo>
                  <a:pt x="0" y="0"/>
                </a:lnTo>
                <a:lnTo>
                  <a:pt x="0" y="80355"/>
                </a:lnTo>
                <a:lnTo>
                  <a:pt x="12065" y="174988"/>
                </a:lnTo>
                <a:lnTo>
                  <a:pt x="70141" y="174988"/>
                </a:lnTo>
                <a:lnTo>
                  <a:pt x="82206" y="80355"/>
                </a:lnTo>
                <a:lnTo>
                  <a:pt x="82206" y="0"/>
                </a:lnTo>
                <a:close/>
              </a:path>
              <a:path w="82550" h="291465">
                <a:moveTo>
                  <a:pt x="82206" y="205262"/>
                </a:moveTo>
                <a:lnTo>
                  <a:pt x="0" y="205262"/>
                </a:lnTo>
                <a:lnTo>
                  <a:pt x="0" y="291460"/>
                </a:lnTo>
                <a:lnTo>
                  <a:pt x="82206" y="291460"/>
                </a:lnTo>
                <a:lnTo>
                  <a:pt x="82206" y="205262"/>
                </a:lnTo>
                <a:close/>
              </a:path>
            </a:pathLst>
          </a:custGeom>
          <a:solidFill>
            <a:srgbClr val="FFFFFF"/>
          </a:solidFill>
        </p:spPr>
        <p:txBody>
          <a:bodyPr wrap="square" lIns="0" tIns="0" rIns="0" bIns="0" rtlCol="0"/>
          <a:lstStyle/>
          <a:p>
            <a:endParaRPr sz="641"/>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7204" y="1780859"/>
            <a:ext cx="408650" cy="72777"/>
          </a:xfrm>
          <a:custGeom>
            <a:avLst/>
            <a:gdLst/>
            <a:ahLst/>
            <a:cxnLst/>
            <a:rect l="l" t="t" r="r" b="b"/>
            <a:pathLst>
              <a:path w="898525" h="160020">
                <a:moveTo>
                  <a:pt x="81882" y="0"/>
                </a:moveTo>
                <a:lnTo>
                  <a:pt x="35941" y="12722"/>
                </a:lnTo>
                <a:lnTo>
                  <a:pt x="5837" y="48349"/>
                </a:lnTo>
                <a:lnTo>
                  <a:pt x="18" y="79997"/>
                </a:lnTo>
                <a:lnTo>
                  <a:pt x="0" y="80206"/>
                </a:lnTo>
                <a:lnTo>
                  <a:pt x="12722" y="125323"/>
                </a:lnTo>
                <a:lnTo>
                  <a:pt x="48558" y="154157"/>
                </a:lnTo>
                <a:lnTo>
                  <a:pt x="80625" y="159785"/>
                </a:lnTo>
                <a:lnTo>
                  <a:pt x="100458" y="157861"/>
                </a:lnTo>
                <a:lnTo>
                  <a:pt x="118818" y="152089"/>
                </a:lnTo>
                <a:lnTo>
                  <a:pt x="135725" y="142469"/>
                </a:lnTo>
                <a:lnTo>
                  <a:pt x="149996" y="130048"/>
                </a:lnTo>
                <a:lnTo>
                  <a:pt x="81463" y="130048"/>
                </a:lnTo>
                <a:lnTo>
                  <a:pt x="71097" y="129145"/>
                </a:lnTo>
                <a:lnTo>
                  <a:pt x="35286" y="99447"/>
                </a:lnTo>
                <a:lnTo>
                  <a:pt x="31831" y="79997"/>
                </a:lnTo>
                <a:lnTo>
                  <a:pt x="32731" y="69631"/>
                </a:lnTo>
                <a:lnTo>
                  <a:pt x="62092" y="33533"/>
                </a:lnTo>
                <a:lnTo>
                  <a:pt x="81882" y="29946"/>
                </a:lnTo>
                <a:lnTo>
                  <a:pt x="139881" y="29946"/>
                </a:lnTo>
                <a:lnTo>
                  <a:pt x="144288" y="25130"/>
                </a:lnTo>
                <a:lnTo>
                  <a:pt x="132152" y="14930"/>
                </a:lnTo>
                <a:lnTo>
                  <a:pt x="117247" y="6989"/>
                </a:lnTo>
                <a:lnTo>
                  <a:pt x="100262" y="1835"/>
                </a:lnTo>
                <a:lnTo>
                  <a:pt x="81882" y="0"/>
                </a:lnTo>
                <a:close/>
              </a:path>
              <a:path w="898525" h="160020">
                <a:moveTo>
                  <a:pt x="151199" y="65338"/>
                </a:moveTo>
                <a:lnTo>
                  <a:pt x="80206" y="65338"/>
                </a:lnTo>
                <a:lnTo>
                  <a:pt x="80206" y="92353"/>
                </a:lnTo>
                <a:lnTo>
                  <a:pt x="122928" y="92353"/>
                </a:lnTo>
                <a:lnTo>
                  <a:pt x="122928" y="113504"/>
                </a:lnTo>
                <a:lnTo>
                  <a:pt x="114535" y="120241"/>
                </a:lnTo>
                <a:lnTo>
                  <a:pt x="104473" y="125467"/>
                </a:lnTo>
                <a:lnTo>
                  <a:pt x="93272" y="128847"/>
                </a:lnTo>
                <a:lnTo>
                  <a:pt x="81463" y="130048"/>
                </a:lnTo>
                <a:lnTo>
                  <a:pt x="149996" y="130048"/>
                </a:lnTo>
                <a:lnTo>
                  <a:pt x="151199" y="129001"/>
                </a:lnTo>
                <a:lnTo>
                  <a:pt x="151199" y="65338"/>
                </a:lnTo>
                <a:close/>
              </a:path>
              <a:path w="898525" h="160020">
                <a:moveTo>
                  <a:pt x="139881" y="29946"/>
                </a:moveTo>
                <a:lnTo>
                  <a:pt x="81882" y="29946"/>
                </a:lnTo>
                <a:lnTo>
                  <a:pt x="93819" y="31042"/>
                </a:lnTo>
                <a:lnTo>
                  <a:pt x="104813" y="34318"/>
                </a:lnTo>
                <a:lnTo>
                  <a:pt x="114865" y="39753"/>
                </a:lnTo>
                <a:lnTo>
                  <a:pt x="123975" y="47328"/>
                </a:lnTo>
                <a:lnTo>
                  <a:pt x="139881" y="29946"/>
                </a:lnTo>
                <a:close/>
              </a:path>
              <a:path w="898525" h="160020">
                <a:moveTo>
                  <a:pt x="209537" y="2722"/>
                </a:moveTo>
                <a:lnTo>
                  <a:pt x="178333" y="2722"/>
                </a:lnTo>
                <a:lnTo>
                  <a:pt x="178333" y="157482"/>
                </a:lnTo>
                <a:lnTo>
                  <a:pt x="209537" y="157482"/>
                </a:lnTo>
                <a:lnTo>
                  <a:pt x="209537" y="2722"/>
                </a:lnTo>
                <a:close/>
              </a:path>
              <a:path w="898525" h="160020">
                <a:moveTo>
                  <a:pt x="315602" y="0"/>
                </a:moveTo>
                <a:lnTo>
                  <a:pt x="270633" y="13163"/>
                </a:lnTo>
                <a:lnTo>
                  <a:pt x="240857" y="49396"/>
                </a:lnTo>
                <a:lnTo>
                  <a:pt x="234976" y="80625"/>
                </a:lnTo>
                <a:lnTo>
                  <a:pt x="236377" y="96227"/>
                </a:lnTo>
                <a:lnTo>
                  <a:pt x="236426" y="96764"/>
                </a:lnTo>
                <a:lnTo>
                  <a:pt x="258012" y="137168"/>
                </a:lnTo>
                <a:lnTo>
                  <a:pt x="298947" y="158578"/>
                </a:lnTo>
                <a:lnTo>
                  <a:pt x="315392" y="159995"/>
                </a:lnTo>
                <a:lnTo>
                  <a:pt x="331402" y="158578"/>
                </a:lnTo>
                <a:lnTo>
                  <a:pt x="331685" y="158578"/>
                </a:lnTo>
                <a:lnTo>
                  <a:pt x="346831" y="154183"/>
                </a:lnTo>
                <a:lnTo>
                  <a:pt x="360479" y="146919"/>
                </a:lnTo>
                <a:lnTo>
                  <a:pt x="372773" y="136749"/>
                </a:lnTo>
                <a:lnTo>
                  <a:pt x="378930" y="129420"/>
                </a:lnTo>
                <a:lnTo>
                  <a:pt x="315602" y="129420"/>
                </a:lnTo>
                <a:lnTo>
                  <a:pt x="305785" y="128553"/>
                </a:lnTo>
                <a:lnTo>
                  <a:pt x="270682" y="99525"/>
                </a:lnTo>
                <a:lnTo>
                  <a:pt x="267262" y="80625"/>
                </a:lnTo>
                <a:lnTo>
                  <a:pt x="267226" y="80206"/>
                </a:lnTo>
                <a:lnTo>
                  <a:pt x="288685" y="38614"/>
                </a:lnTo>
                <a:lnTo>
                  <a:pt x="315602" y="30574"/>
                </a:lnTo>
                <a:lnTo>
                  <a:pt x="378695" y="30574"/>
                </a:lnTo>
                <a:lnTo>
                  <a:pt x="372773" y="23454"/>
                </a:lnTo>
                <a:lnTo>
                  <a:pt x="360483" y="13163"/>
                </a:lnTo>
                <a:lnTo>
                  <a:pt x="346857" y="5837"/>
                </a:lnTo>
                <a:lnTo>
                  <a:pt x="331897" y="1456"/>
                </a:lnTo>
                <a:lnTo>
                  <a:pt x="315602" y="0"/>
                </a:lnTo>
                <a:close/>
              </a:path>
              <a:path w="898525" h="160020">
                <a:moveTo>
                  <a:pt x="378695" y="30574"/>
                </a:moveTo>
                <a:lnTo>
                  <a:pt x="315602" y="30574"/>
                </a:lnTo>
                <a:lnTo>
                  <a:pt x="325386" y="31474"/>
                </a:lnTo>
                <a:lnTo>
                  <a:pt x="334345" y="34161"/>
                </a:lnTo>
                <a:lnTo>
                  <a:pt x="363118" y="70082"/>
                </a:lnTo>
                <a:lnTo>
                  <a:pt x="363977" y="80206"/>
                </a:lnTo>
                <a:lnTo>
                  <a:pt x="363231" y="90298"/>
                </a:lnTo>
                <a:lnTo>
                  <a:pt x="334449" y="125938"/>
                </a:lnTo>
                <a:lnTo>
                  <a:pt x="315602" y="129420"/>
                </a:lnTo>
                <a:lnTo>
                  <a:pt x="378930" y="129420"/>
                </a:lnTo>
                <a:lnTo>
                  <a:pt x="383064" y="124498"/>
                </a:lnTo>
                <a:lnTo>
                  <a:pt x="390390" y="110991"/>
                </a:lnTo>
                <a:lnTo>
                  <a:pt x="394772" y="96227"/>
                </a:lnTo>
                <a:lnTo>
                  <a:pt x="396190" y="80625"/>
                </a:lnTo>
                <a:lnTo>
                  <a:pt x="396228" y="80206"/>
                </a:lnTo>
                <a:lnTo>
                  <a:pt x="394796" y="64448"/>
                </a:lnTo>
                <a:lnTo>
                  <a:pt x="394772" y="64183"/>
                </a:lnTo>
                <a:lnTo>
                  <a:pt x="390429" y="49527"/>
                </a:lnTo>
                <a:lnTo>
                  <a:pt x="390390" y="49396"/>
                </a:lnTo>
                <a:lnTo>
                  <a:pt x="383083" y="35862"/>
                </a:lnTo>
                <a:lnTo>
                  <a:pt x="378695" y="30574"/>
                </a:lnTo>
                <a:close/>
              </a:path>
              <a:path w="898525" h="160020">
                <a:moveTo>
                  <a:pt x="434222" y="2722"/>
                </a:moveTo>
                <a:lnTo>
                  <a:pt x="398412" y="2722"/>
                </a:lnTo>
                <a:lnTo>
                  <a:pt x="462703" y="157482"/>
                </a:lnTo>
                <a:lnTo>
                  <a:pt x="487414" y="157482"/>
                </a:lnTo>
                <a:lnTo>
                  <a:pt x="506991" y="109734"/>
                </a:lnTo>
                <a:lnTo>
                  <a:pt x="475059" y="109734"/>
                </a:lnTo>
                <a:lnTo>
                  <a:pt x="434222" y="2722"/>
                </a:lnTo>
                <a:close/>
              </a:path>
              <a:path w="898525" h="160020">
                <a:moveTo>
                  <a:pt x="623933" y="2722"/>
                </a:moveTo>
                <a:lnTo>
                  <a:pt x="598594" y="2722"/>
                </a:lnTo>
                <a:lnTo>
                  <a:pt x="539538" y="157482"/>
                </a:lnTo>
                <a:lnTo>
                  <a:pt x="571998" y="157482"/>
                </a:lnTo>
                <a:lnTo>
                  <a:pt x="583935" y="123975"/>
                </a:lnTo>
                <a:lnTo>
                  <a:pt x="669547" y="123975"/>
                </a:lnTo>
                <a:lnTo>
                  <a:pt x="659148" y="96332"/>
                </a:lnTo>
                <a:lnTo>
                  <a:pt x="592730" y="96332"/>
                </a:lnTo>
                <a:lnTo>
                  <a:pt x="611159" y="44815"/>
                </a:lnTo>
                <a:lnTo>
                  <a:pt x="639768" y="44815"/>
                </a:lnTo>
                <a:lnTo>
                  <a:pt x="623933" y="2722"/>
                </a:lnTo>
                <a:close/>
              </a:path>
              <a:path w="898525" h="160020">
                <a:moveTo>
                  <a:pt x="669547" y="123975"/>
                </a:moveTo>
                <a:lnTo>
                  <a:pt x="637964" y="123975"/>
                </a:lnTo>
                <a:lnTo>
                  <a:pt x="649482" y="157482"/>
                </a:lnTo>
                <a:lnTo>
                  <a:pt x="682152" y="157482"/>
                </a:lnTo>
                <a:lnTo>
                  <a:pt x="669547" y="123975"/>
                </a:lnTo>
                <a:close/>
              </a:path>
              <a:path w="898525" h="160020">
                <a:moveTo>
                  <a:pt x="550868" y="2722"/>
                </a:moveTo>
                <a:lnTo>
                  <a:pt x="515686" y="2722"/>
                </a:lnTo>
                <a:lnTo>
                  <a:pt x="475059" y="109734"/>
                </a:lnTo>
                <a:lnTo>
                  <a:pt x="506991" y="109734"/>
                </a:lnTo>
                <a:lnTo>
                  <a:pt x="550868" y="2722"/>
                </a:lnTo>
                <a:close/>
              </a:path>
              <a:path w="898525" h="160020">
                <a:moveTo>
                  <a:pt x="639768" y="44815"/>
                </a:moveTo>
                <a:lnTo>
                  <a:pt x="611159" y="44815"/>
                </a:lnTo>
                <a:lnTo>
                  <a:pt x="629169" y="96332"/>
                </a:lnTo>
                <a:lnTo>
                  <a:pt x="659148" y="96332"/>
                </a:lnTo>
                <a:lnTo>
                  <a:pt x="639768" y="44815"/>
                </a:lnTo>
                <a:close/>
              </a:path>
              <a:path w="898525" h="160020">
                <a:moveTo>
                  <a:pt x="720745" y="2722"/>
                </a:moveTo>
                <a:lnTo>
                  <a:pt x="701060" y="2722"/>
                </a:lnTo>
                <a:lnTo>
                  <a:pt x="701060" y="157482"/>
                </a:lnTo>
                <a:lnTo>
                  <a:pt x="731635" y="157482"/>
                </a:lnTo>
                <a:lnTo>
                  <a:pt x="731635" y="62615"/>
                </a:lnTo>
                <a:lnTo>
                  <a:pt x="771857" y="62615"/>
                </a:lnTo>
                <a:lnTo>
                  <a:pt x="720745" y="2722"/>
                </a:lnTo>
                <a:close/>
              </a:path>
              <a:path w="898525" h="160020">
                <a:moveTo>
                  <a:pt x="771857" y="62615"/>
                </a:moveTo>
                <a:lnTo>
                  <a:pt x="731635" y="62615"/>
                </a:lnTo>
                <a:lnTo>
                  <a:pt x="811842" y="157482"/>
                </a:lnTo>
                <a:lnTo>
                  <a:pt x="832993" y="157482"/>
                </a:lnTo>
                <a:lnTo>
                  <a:pt x="832993" y="98426"/>
                </a:lnTo>
                <a:lnTo>
                  <a:pt x="802418" y="98426"/>
                </a:lnTo>
                <a:lnTo>
                  <a:pt x="771857" y="62615"/>
                </a:lnTo>
                <a:close/>
              </a:path>
              <a:path w="898525" h="160020">
                <a:moveTo>
                  <a:pt x="832993" y="2722"/>
                </a:moveTo>
                <a:lnTo>
                  <a:pt x="802418" y="2722"/>
                </a:lnTo>
                <a:lnTo>
                  <a:pt x="802418" y="98426"/>
                </a:lnTo>
                <a:lnTo>
                  <a:pt x="832993" y="98426"/>
                </a:lnTo>
                <a:lnTo>
                  <a:pt x="832993" y="2722"/>
                </a:lnTo>
                <a:close/>
              </a:path>
              <a:path w="898525" h="160020">
                <a:moveTo>
                  <a:pt x="898529" y="2722"/>
                </a:moveTo>
                <a:lnTo>
                  <a:pt x="867326" y="2722"/>
                </a:lnTo>
                <a:lnTo>
                  <a:pt x="867326" y="157482"/>
                </a:lnTo>
                <a:lnTo>
                  <a:pt x="898529" y="157482"/>
                </a:lnTo>
                <a:lnTo>
                  <a:pt x="898529" y="2722"/>
                </a:lnTo>
                <a:close/>
              </a:path>
            </a:pathLst>
          </a:custGeom>
          <a:solidFill>
            <a:srgbClr val="000000"/>
          </a:solidFill>
        </p:spPr>
        <p:txBody>
          <a:bodyPr wrap="square" lIns="0" tIns="0" rIns="0" bIns="0" rtlCol="0"/>
          <a:lstStyle/>
          <a:p>
            <a:endParaRPr sz="641"/>
          </a:p>
        </p:txBody>
      </p:sp>
      <p:sp>
        <p:nvSpPr>
          <p:cNvPr id="3" name="object 3"/>
          <p:cNvSpPr/>
          <p:nvPr/>
        </p:nvSpPr>
        <p:spPr>
          <a:xfrm>
            <a:off x="614136" y="1899247"/>
            <a:ext cx="344537" cy="98191"/>
          </a:xfrm>
          <a:custGeom>
            <a:avLst/>
            <a:gdLst/>
            <a:ahLst/>
            <a:cxnLst/>
            <a:rect l="l" t="t" r="r" b="b"/>
            <a:pathLst>
              <a:path w="757555" h="215900">
                <a:moveTo>
                  <a:pt x="63244" y="0"/>
                </a:moveTo>
                <a:lnTo>
                  <a:pt x="36311" y="19413"/>
                </a:lnTo>
                <a:lnTo>
                  <a:pt x="16465" y="44422"/>
                </a:lnTo>
                <a:lnTo>
                  <a:pt x="4198" y="74182"/>
                </a:lnTo>
                <a:lnTo>
                  <a:pt x="0" y="107850"/>
                </a:lnTo>
                <a:lnTo>
                  <a:pt x="1020" y="125006"/>
                </a:lnTo>
                <a:lnTo>
                  <a:pt x="16334" y="171094"/>
                </a:lnTo>
                <a:lnTo>
                  <a:pt x="48817" y="206698"/>
                </a:lnTo>
                <a:lnTo>
                  <a:pt x="63034" y="215490"/>
                </a:lnTo>
                <a:lnTo>
                  <a:pt x="71620" y="200412"/>
                </a:lnTo>
                <a:lnTo>
                  <a:pt x="49785" y="182150"/>
                </a:lnTo>
                <a:lnTo>
                  <a:pt x="34213" y="160649"/>
                </a:lnTo>
                <a:lnTo>
                  <a:pt x="24884" y="135889"/>
                </a:lnTo>
                <a:lnTo>
                  <a:pt x="21779" y="107850"/>
                </a:lnTo>
                <a:lnTo>
                  <a:pt x="24884" y="79778"/>
                </a:lnTo>
                <a:lnTo>
                  <a:pt x="34213" y="54945"/>
                </a:lnTo>
                <a:lnTo>
                  <a:pt x="49785" y="33372"/>
                </a:lnTo>
                <a:lnTo>
                  <a:pt x="71620" y="15078"/>
                </a:lnTo>
                <a:lnTo>
                  <a:pt x="63244" y="0"/>
                </a:lnTo>
                <a:close/>
              </a:path>
              <a:path w="757555" h="215900">
                <a:moveTo>
                  <a:pt x="150283" y="14659"/>
                </a:moveTo>
                <a:lnTo>
                  <a:pt x="92693" y="14659"/>
                </a:lnTo>
                <a:lnTo>
                  <a:pt x="92693" y="169418"/>
                </a:lnTo>
                <a:lnTo>
                  <a:pt x="148189" y="169418"/>
                </a:lnTo>
                <a:lnTo>
                  <a:pt x="164369" y="168123"/>
                </a:lnTo>
                <a:lnTo>
                  <a:pt x="178685" y="164235"/>
                </a:lnTo>
                <a:lnTo>
                  <a:pt x="191155" y="157756"/>
                </a:lnTo>
                <a:lnTo>
                  <a:pt x="200817" y="149524"/>
                </a:lnTo>
                <a:lnTo>
                  <a:pt x="113635" y="149524"/>
                </a:lnTo>
                <a:lnTo>
                  <a:pt x="113635" y="34553"/>
                </a:lnTo>
                <a:lnTo>
                  <a:pt x="201032" y="34553"/>
                </a:lnTo>
                <a:lnTo>
                  <a:pt x="191806" y="26409"/>
                </a:lnTo>
                <a:lnTo>
                  <a:pt x="179706" y="19868"/>
                </a:lnTo>
                <a:lnTo>
                  <a:pt x="165878" y="15958"/>
                </a:lnTo>
                <a:lnTo>
                  <a:pt x="150283" y="14659"/>
                </a:lnTo>
                <a:close/>
              </a:path>
              <a:path w="757555" h="215900">
                <a:moveTo>
                  <a:pt x="201032" y="34553"/>
                </a:moveTo>
                <a:lnTo>
                  <a:pt x="149026" y="34553"/>
                </a:lnTo>
                <a:lnTo>
                  <a:pt x="160625" y="35600"/>
                </a:lnTo>
                <a:lnTo>
                  <a:pt x="160395" y="35600"/>
                </a:lnTo>
                <a:lnTo>
                  <a:pt x="192196" y="59242"/>
                </a:lnTo>
                <a:lnTo>
                  <a:pt x="199705" y="91724"/>
                </a:lnTo>
                <a:lnTo>
                  <a:pt x="198878" y="103861"/>
                </a:lnTo>
                <a:lnTo>
                  <a:pt x="178917" y="140424"/>
                </a:lnTo>
                <a:lnTo>
                  <a:pt x="149026" y="149524"/>
                </a:lnTo>
                <a:lnTo>
                  <a:pt x="200817" y="149524"/>
                </a:lnTo>
                <a:lnTo>
                  <a:pt x="220264" y="109194"/>
                </a:lnTo>
                <a:lnTo>
                  <a:pt x="221485" y="92353"/>
                </a:lnTo>
                <a:lnTo>
                  <a:pt x="220271" y="75387"/>
                </a:lnTo>
                <a:lnTo>
                  <a:pt x="216642" y="60286"/>
                </a:lnTo>
                <a:lnTo>
                  <a:pt x="210618" y="47030"/>
                </a:lnTo>
                <a:lnTo>
                  <a:pt x="202218" y="35600"/>
                </a:lnTo>
                <a:lnTo>
                  <a:pt x="201032" y="34553"/>
                </a:lnTo>
                <a:close/>
              </a:path>
              <a:path w="757555" h="215900">
                <a:moveTo>
                  <a:pt x="266470" y="57171"/>
                </a:moveTo>
                <a:lnTo>
                  <a:pt x="247413" y="57171"/>
                </a:lnTo>
                <a:lnTo>
                  <a:pt x="247413" y="169418"/>
                </a:lnTo>
                <a:lnTo>
                  <a:pt x="267518" y="169418"/>
                </a:lnTo>
                <a:lnTo>
                  <a:pt x="267518" y="109944"/>
                </a:lnTo>
                <a:lnTo>
                  <a:pt x="269824" y="94090"/>
                </a:lnTo>
                <a:lnTo>
                  <a:pt x="276235" y="82693"/>
                </a:lnTo>
                <a:lnTo>
                  <a:pt x="285982" y="75812"/>
                </a:lnTo>
                <a:lnTo>
                  <a:pt x="297183" y="73715"/>
                </a:lnTo>
                <a:lnTo>
                  <a:pt x="266470" y="73715"/>
                </a:lnTo>
                <a:lnTo>
                  <a:pt x="266470" y="57171"/>
                </a:lnTo>
                <a:close/>
              </a:path>
              <a:path w="757555" h="215900">
                <a:moveTo>
                  <a:pt x="310212" y="73505"/>
                </a:moveTo>
                <a:lnTo>
                  <a:pt x="302071" y="73505"/>
                </a:lnTo>
                <a:lnTo>
                  <a:pt x="306050" y="74133"/>
                </a:lnTo>
                <a:lnTo>
                  <a:pt x="310029" y="75390"/>
                </a:lnTo>
                <a:lnTo>
                  <a:pt x="310151" y="74133"/>
                </a:lnTo>
                <a:lnTo>
                  <a:pt x="310212" y="73505"/>
                </a:lnTo>
                <a:close/>
              </a:path>
              <a:path w="757555" h="215900">
                <a:moveTo>
                  <a:pt x="303119" y="54239"/>
                </a:moveTo>
                <a:lnTo>
                  <a:pt x="298721" y="54239"/>
                </a:lnTo>
                <a:lnTo>
                  <a:pt x="288322" y="55456"/>
                </a:lnTo>
                <a:lnTo>
                  <a:pt x="279454" y="59108"/>
                </a:lnTo>
                <a:lnTo>
                  <a:pt x="272157" y="65194"/>
                </a:lnTo>
                <a:lnTo>
                  <a:pt x="266470" y="73715"/>
                </a:lnTo>
                <a:lnTo>
                  <a:pt x="297183" y="73715"/>
                </a:lnTo>
                <a:lnTo>
                  <a:pt x="298302" y="73505"/>
                </a:lnTo>
                <a:lnTo>
                  <a:pt x="310212" y="73505"/>
                </a:lnTo>
                <a:lnTo>
                  <a:pt x="311792" y="57171"/>
                </a:lnTo>
                <a:lnTo>
                  <a:pt x="311914" y="55914"/>
                </a:lnTo>
                <a:lnTo>
                  <a:pt x="307516" y="54867"/>
                </a:lnTo>
                <a:lnTo>
                  <a:pt x="303119" y="54239"/>
                </a:lnTo>
                <a:close/>
              </a:path>
              <a:path w="757555" h="215900">
                <a:moveTo>
                  <a:pt x="347028" y="12774"/>
                </a:moveTo>
                <a:lnTo>
                  <a:pt x="330902" y="12774"/>
                </a:lnTo>
                <a:lnTo>
                  <a:pt x="324620" y="18638"/>
                </a:lnTo>
                <a:lnTo>
                  <a:pt x="324620" y="35182"/>
                </a:lnTo>
                <a:lnTo>
                  <a:pt x="330902" y="41255"/>
                </a:lnTo>
                <a:lnTo>
                  <a:pt x="347028" y="41255"/>
                </a:lnTo>
                <a:lnTo>
                  <a:pt x="353519" y="35182"/>
                </a:lnTo>
                <a:lnTo>
                  <a:pt x="353519" y="19057"/>
                </a:lnTo>
                <a:lnTo>
                  <a:pt x="347028" y="12774"/>
                </a:lnTo>
                <a:close/>
              </a:path>
              <a:path w="757555" h="215900">
                <a:moveTo>
                  <a:pt x="348912" y="57171"/>
                </a:moveTo>
                <a:lnTo>
                  <a:pt x="328808" y="57171"/>
                </a:lnTo>
                <a:lnTo>
                  <a:pt x="328808" y="169418"/>
                </a:lnTo>
                <a:lnTo>
                  <a:pt x="348912" y="169418"/>
                </a:lnTo>
                <a:lnTo>
                  <a:pt x="348912" y="57171"/>
                </a:lnTo>
                <a:close/>
              </a:path>
              <a:path w="757555" h="215900">
                <a:moveTo>
                  <a:pt x="389564" y="57171"/>
                </a:moveTo>
                <a:lnTo>
                  <a:pt x="367156" y="57171"/>
                </a:lnTo>
                <a:lnTo>
                  <a:pt x="416579" y="169209"/>
                </a:lnTo>
                <a:lnTo>
                  <a:pt x="430610" y="169209"/>
                </a:lnTo>
                <a:lnTo>
                  <a:pt x="442988" y="141147"/>
                </a:lnTo>
                <a:lnTo>
                  <a:pt x="423908" y="141147"/>
                </a:lnTo>
                <a:lnTo>
                  <a:pt x="389564" y="57171"/>
                </a:lnTo>
                <a:close/>
              </a:path>
              <a:path w="757555" h="215900">
                <a:moveTo>
                  <a:pt x="480032" y="57171"/>
                </a:moveTo>
                <a:lnTo>
                  <a:pt x="457834" y="57171"/>
                </a:lnTo>
                <a:lnTo>
                  <a:pt x="423908" y="141147"/>
                </a:lnTo>
                <a:lnTo>
                  <a:pt x="442988" y="141147"/>
                </a:lnTo>
                <a:lnTo>
                  <a:pt x="480032" y="57171"/>
                </a:lnTo>
                <a:close/>
              </a:path>
              <a:path w="757555" h="215900">
                <a:moveTo>
                  <a:pt x="543489" y="54448"/>
                </a:moveTo>
                <a:lnTo>
                  <a:pt x="502443" y="70992"/>
                </a:lnTo>
                <a:lnTo>
                  <a:pt x="486872" y="111200"/>
                </a:lnTo>
                <a:lnTo>
                  <a:pt x="486754" y="112666"/>
                </a:lnTo>
                <a:lnTo>
                  <a:pt x="500820" y="153319"/>
                </a:lnTo>
                <a:lnTo>
                  <a:pt x="546630" y="171931"/>
                </a:lnTo>
                <a:lnTo>
                  <a:pt x="560459" y="170685"/>
                </a:lnTo>
                <a:lnTo>
                  <a:pt x="573541" y="167298"/>
                </a:lnTo>
                <a:lnTo>
                  <a:pt x="585209" y="162301"/>
                </a:lnTo>
                <a:lnTo>
                  <a:pt x="594796" y="156225"/>
                </a:lnTo>
                <a:lnTo>
                  <a:pt x="593267" y="153503"/>
                </a:lnTo>
                <a:lnTo>
                  <a:pt x="547049" y="153503"/>
                </a:lnTo>
                <a:lnTo>
                  <a:pt x="531474" y="151176"/>
                </a:lnTo>
                <a:lnTo>
                  <a:pt x="519825" y="144629"/>
                </a:lnTo>
                <a:lnTo>
                  <a:pt x="511946" y="134508"/>
                </a:lnTo>
                <a:lnTo>
                  <a:pt x="507679" y="121462"/>
                </a:lnTo>
                <a:lnTo>
                  <a:pt x="597100" y="121462"/>
                </a:lnTo>
                <a:lnTo>
                  <a:pt x="597519" y="116017"/>
                </a:lnTo>
                <a:lnTo>
                  <a:pt x="597715" y="112876"/>
                </a:lnTo>
                <a:lnTo>
                  <a:pt x="597728" y="111200"/>
                </a:lnTo>
                <a:lnTo>
                  <a:pt x="597184" y="104080"/>
                </a:lnTo>
                <a:lnTo>
                  <a:pt x="507679" y="104080"/>
                </a:lnTo>
                <a:lnTo>
                  <a:pt x="512096" y="91243"/>
                </a:lnTo>
                <a:lnTo>
                  <a:pt x="519930" y="81175"/>
                </a:lnTo>
                <a:lnTo>
                  <a:pt x="530590" y="74601"/>
                </a:lnTo>
                <a:lnTo>
                  <a:pt x="543489" y="72249"/>
                </a:lnTo>
                <a:lnTo>
                  <a:pt x="584459" y="72249"/>
                </a:lnTo>
                <a:lnTo>
                  <a:pt x="582441" y="69736"/>
                </a:lnTo>
                <a:lnTo>
                  <a:pt x="574352" y="63018"/>
                </a:lnTo>
                <a:lnTo>
                  <a:pt x="565164" y="58244"/>
                </a:lnTo>
                <a:lnTo>
                  <a:pt x="555160" y="55472"/>
                </a:lnTo>
                <a:lnTo>
                  <a:pt x="555822" y="55472"/>
                </a:lnTo>
                <a:lnTo>
                  <a:pt x="543489" y="54448"/>
                </a:lnTo>
                <a:close/>
              </a:path>
              <a:path w="757555" h="215900">
                <a:moveTo>
                  <a:pt x="586210" y="140938"/>
                </a:moveTo>
                <a:lnTo>
                  <a:pt x="577647" y="146081"/>
                </a:lnTo>
                <a:lnTo>
                  <a:pt x="567808" y="150047"/>
                </a:lnTo>
                <a:lnTo>
                  <a:pt x="557379" y="152600"/>
                </a:lnTo>
                <a:lnTo>
                  <a:pt x="547049" y="153503"/>
                </a:lnTo>
                <a:lnTo>
                  <a:pt x="593267" y="153503"/>
                </a:lnTo>
                <a:lnTo>
                  <a:pt x="586210" y="140938"/>
                </a:lnTo>
                <a:close/>
              </a:path>
              <a:path w="757555" h="215900">
                <a:moveTo>
                  <a:pt x="584459" y="72249"/>
                </a:moveTo>
                <a:lnTo>
                  <a:pt x="543489" y="72249"/>
                </a:lnTo>
                <a:lnTo>
                  <a:pt x="557030" y="74601"/>
                </a:lnTo>
                <a:lnTo>
                  <a:pt x="556544" y="74601"/>
                </a:lnTo>
                <a:lnTo>
                  <a:pt x="566761" y="80861"/>
                </a:lnTo>
                <a:lnTo>
                  <a:pt x="573910" y="90890"/>
                </a:lnTo>
                <a:lnTo>
                  <a:pt x="576996" y="104080"/>
                </a:lnTo>
                <a:lnTo>
                  <a:pt x="597184" y="104080"/>
                </a:lnTo>
                <a:lnTo>
                  <a:pt x="596783" y="98832"/>
                </a:lnTo>
                <a:lnTo>
                  <a:pt x="593933" y="87798"/>
                </a:lnTo>
                <a:lnTo>
                  <a:pt x="589159" y="78099"/>
                </a:lnTo>
                <a:lnTo>
                  <a:pt x="584459" y="72249"/>
                </a:lnTo>
                <a:close/>
              </a:path>
              <a:path w="757555" h="215900">
                <a:moveTo>
                  <a:pt x="693730" y="0"/>
                </a:moveTo>
                <a:lnTo>
                  <a:pt x="685353" y="15078"/>
                </a:lnTo>
                <a:lnTo>
                  <a:pt x="707188" y="33372"/>
                </a:lnTo>
                <a:lnTo>
                  <a:pt x="722761" y="54945"/>
                </a:lnTo>
                <a:lnTo>
                  <a:pt x="732089" y="79778"/>
                </a:lnTo>
                <a:lnTo>
                  <a:pt x="735195" y="107850"/>
                </a:lnTo>
                <a:lnTo>
                  <a:pt x="732089" y="135889"/>
                </a:lnTo>
                <a:lnTo>
                  <a:pt x="722761" y="160649"/>
                </a:lnTo>
                <a:lnTo>
                  <a:pt x="707188" y="182150"/>
                </a:lnTo>
                <a:lnTo>
                  <a:pt x="685353" y="200412"/>
                </a:lnTo>
                <a:lnTo>
                  <a:pt x="693730" y="215490"/>
                </a:lnTo>
                <a:lnTo>
                  <a:pt x="720663" y="196198"/>
                </a:lnTo>
                <a:lnTo>
                  <a:pt x="740509" y="171251"/>
                </a:lnTo>
                <a:lnTo>
                  <a:pt x="752776" y="141514"/>
                </a:lnTo>
                <a:lnTo>
                  <a:pt x="756974" y="107850"/>
                </a:lnTo>
                <a:lnTo>
                  <a:pt x="752776" y="74182"/>
                </a:lnTo>
                <a:lnTo>
                  <a:pt x="740509" y="44422"/>
                </a:lnTo>
                <a:lnTo>
                  <a:pt x="720663" y="19413"/>
                </a:lnTo>
                <a:lnTo>
                  <a:pt x="693730" y="0"/>
                </a:lnTo>
                <a:close/>
              </a:path>
              <a:path w="757555" h="215900">
                <a:moveTo>
                  <a:pt x="640518" y="57171"/>
                </a:moveTo>
                <a:lnTo>
                  <a:pt x="621461" y="57171"/>
                </a:lnTo>
                <a:lnTo>
                  <a:pt x="621461" y="169418"/>
                </a:lnTo>
                <a:lnTo>
                  <a:pt x="641565" y="169418"/>
                </a:lnTo>
                <a:lnTo>
                  <a:pt x="641565" y="109944"/>
                </a:lnTo>
                <a:lnTo>
                  <a:pt x="643872" y="94090"/>
                </a:lnTo>
                <a:lnTo>
                  <a:pt x="650282" y="82693"/>
                </a:lnTo>
                <a:lnTo>
                  <a:pt x="660030" y="75812"/>
                </a:lnTo>
                <a:lnTo>
                  <a:pt x="671231" y="73715"/>
                </a:lnTo>
                <a:lnTo>
                  <a:pt x="640518" y="73715"/>
                </a:lnTo>
                <a:lnTo>
                  <a:pt x="640518" y="57171"/>
                </a:lnTo>
                <a:close/>
              </a:path>
              <a:path w="757555" h="215900">
                <a:moveTo>
                  <a:pt x="684260" y="73505"/>
                </a:moveTo>
                <a:lnTo>
                  <a:pt x="676119" y="73505"/>
                </a:lnTo>
                <a:lnTo>
                  <a:pt x="680409" y="74182"/>
                </a:lnTo>
                <a:lnTo>
                  <a:pt x="680254" y="74182"/>
                </a:lnTo>
                <a:lnTo>
                  <a:pt x="684077" y="75390"/>
                </a:lnTo>
                <a:lnTo>
                  <a:pt x="684194" y="74182"/>
                </a:lnTo>
                <a:lnTo>
                  <a:pt x="684260" y="73505"/>
                </a:lnTo>
                <a:close/>
              </a:path>
              <a:path w="757555" h="215900">
                <a:moveTo>
                  <a:pt x="677166" y="54239"/>
                </a:moveTo>
                <a:lnTo>
                  <a:pt x="672769" y="54239"/>
                </a:lnTo>
                <a:lnTo>
                  <a:pt x="662370" y="55456"/>
                </a:lnTo>
                <a:lnTo>
                  <a:pt x="653502" y="59108"/>
                </a:lnTo>
                <a:lnTo>
                  <a:pt x="646205" y="65194"/>
                </a:lnTo>
                <a:lnTo>
                  <a:pt x="640518" y="73715"/>
                </a:lnTo>
                <a:lnTo>
                  <a:pt x="671231" y="73715"/>
                </a:lnTo>
                <a:lnTo>
                  <a:pt x="672350" y="73505"/>
                </a:lnTo>
                <a:lnTo>
                  <a:pt x="684260" y="73505"/>
                </a:lnTo>
                <a:lnTo>
                  <a:pt x="685840" y="57171"/>
                </a:lnTo>
                <a:lnTo>
                  <a:pt x="685962" y="55914"/>
                </a:lnTo>
                <a:lnTo>
                  <a:pt x="681894" y="54945"/>
                </a:lnTo>
                <a:lnTo>
                  <a:pt x="682114" y="54945"/>
                </a:lnTo>
                <a:lnTo>
                  <a:pt x="677166" y="54239"/>
                </a:lnTo>
                <a:close/>
              </a:path>
            </a:pathLst>
          </a:custGeom>
          <a:solidFill>
            <a:srgbClr val="FF4261"/>
          </a:solidFill>
        </p:spPr>
        <p:txBody>
          <a:bodyPr wrap="square" lIns="0" tIns="0" rIns="0" bIns="0" rtlCol="0"/>
          <a:lstStyle/>
          <a:p>
            <a:endParaRPr sz="641"/>
          </a:p>
        </p:txBody>
      </p:sp>
      <p:sp>
        <p:nvSpPr>
          <p:cNvPr id="4" name="object 4"/>
          <p:cNvSpPr/>
          <p:nvPr/>
        </p:nvSpPr>
        <p:spPr>
          <a:xfrm>
            <a:off x="642746" y="3280275"/>
            <a:ext cx="401430" cy="98191"/>
          </a:xfrm>
          <a:custGeom>
            <a:avLst/>
            <a:gdLst/>
            <a:ahLst/>
            <a:cxnLst/>
            <a:rect l="l" t="t" r="r" b="b"/>
            <a:pathLst>
              <a:path w="882650" h="215900">
                <a:moveTo>
                  <a:pt x="63244" y="0"/>
                </a:moveTo>
                <a:lnTo>
                  <a:pt x="36311" y="19413"/>
                </a:lnTo>
                <a:lnTo>
                  <a:pt x="16465" y="44422"/>
                </a:lnTo>
                <a:lnTo>
                  <a:pt x="4198" y="74182"/>
                </a:lnTo>
                <a:lnTo>
                  <a:pt x="0" y="107850"/>
                </a:lnTo>
                <a:lnTo>
                  <a:pt x="887" y="122771"/>
                </a:lnTo>
                <a:lnTo>
                  <a:pt x="939" y="123634"/>
                </a:lnTo>
                <a:lnTo>
                  <a:pt x="16334" y="171094"/>
                </a:lnTo>
                <a:lnTo>
                  <a:pt x="48817" y="206698"/>
                </a:lnTo>
                <a:lnTo>
                  <a:pt x="63034" y="215490"/>
                </a:lnTo>
                <a:lnTo>
                  <a:pt x="71620" y="200412"/>
                </a:lnTo>
                <a:lnTo>
                  <a:pt x="49785" y="182150"/>
                </a:lnTo>
                <a:lnTo>
                  <a:pt x="34213" y="160649"/>
                </a:lnTo>
                <a:lnTo>
                  <a:pt x="24884" y="135889"/>
                </a:lnTo>
                <a:lnTo>
                  <a:pt x="21903" y="108965"/>
                </a:lnTo>
                <a:lnTo>
                  <a:pt x="21779" y="107850"/>
                </a:lnTo>
                <a:lnTo>
                  <a:pt x="24840" y="80174"/>
                </a:lnTo>
                <a:lnTo>
                  <a:pt x="24884" y="79778"/>
                </a:lnTo>
                <a:lnTo>
                  <a:pt x="34213" y="54945"/>
                </a:lnTo>
                <a:lnTo>
                  <a:pt x="49785" y="33372"/>
                </a:lnTo>
                <a:lnTo>
                  <a:pt x="71620" y="15078"/>
                </a:lnTo>
                <a:lnTo>
                  <a:pt x="63244" y="0"/>
                </a:lnTo>
                <a:close/>
              </a:path>
              <a:path w="882650" h="215900">
                <a:moveTo>
                  <a:pt x="151391" y="11936"/>
                </a:moveTo>
                <a:lnTo>
                  <a:pt x="107216" y="25277"/>
                </a:lnTo>
                <a:lnTo>
                  <a:pt x="77230" y="61778"/>
                </a:lnTo>
                <a:lnTo>
                  <a:pt x="71393" y="92981"/>
                </a:lnTo>
                <a:lnTo>
                  <a:pt x="72711" y="107850"/>
                </a:lnTo>
                <a:lnTo>
                  <a:pt x="72810" y="108965"/>
                </a:lnTo>
                <a:lnTo>
                  <a:pt x="94219" y="149105"/>
                </a:lnTo>
                <a:lnTo>
                  <a:pt x="134624" y="170515"/>
                </a:lnTo>
                <a:lnTo>
                  <a:pt x="150762" y="171931"/>
                </a:lnTo>
                <a:lnTo>
                  <a:pt x="166539" y="170515"/>
                </a:lnTo>
                <a:lnTo>
                  <a:pt x="166817" y="170515"/>
                </a:lnTo>
                <a:lnTo>
                  <a:pt x="181861" y="166120"/>
                </a:lnTo>
                <a:lnTo>
                  <a:pt x="195525" y="158856"/>
                </a:lnTo>
                <a:lnTo>
                  <a:pt x="204356" y="151618"/>
                </a:lnTo>
                <a:lnTo>
                  <a:pt x="151391" y="151618"/>
                </a:lnTo>
                <a:lnTo>
                  <a:pt x="139493" y="150558"/>
                </a:lnTo>
                <a:lnTo>
                  <a:pt x="102720" y="125660"/>
                </a:lnTo>
                <a:lnTo>
                  <a:pt x="93191" y="92143"/>
                </a:lnTo>
                <a:lnTo>
                  <a:pt x="94233" y="80174"/>
                </a:lnTo>
                <a:lnTo>
                  <a:pt x="119085" y="42266"/>
                </a:lnTo>
                <a:lnTo>
                  <a:pt x="151391" y="32459"/>
                </a:lnTo>
                <a:lnTo>
                  <a:pt x="204170" y="32459"/>
                </a:lnTo>
                <a:lnTo>
                  <a:pt x="195565" y="25277"/>
                </a:lnTo>
                <a:lnTo>
                  <a:pt x="182018" y="17879"/>
                </a:lnTo>
                <a:lnTo>
                  <a:pt x="167293" y="13425"/>
                </a:lnTo>
                <a:lnTo>
                  <a:pt x="151391" y="11936"/>
                </a:lnTo>
                <a:close/>
              </a:path>
              <a:path w="882650" h="215900">
                <a:moveTo>
                  <a:pt x="204170" y="32459"/>
                </a:moveTo>
                <a:lnTo>
                  <a:pt x="151391" y="32459"/>
                </a:lnTo>
                <a:lnTo>
                  <a:pt x="163533" y="33555"/>
                </a:lnTo>
                <a:lnTo>
                  <a:pt x="163281" y="33555"/>
                </a:lnTo>
                <a:lnTo>
                  <a:pt x="174362" y="36831"/>
                </a:lnTo>
                <a:lnTo>
                  <a:pt x="174201" y="36831"/>
                </a:lnTo>
                <a:lnTo>
                  <a:pt x="183903" y="42089"/>
                </a:lnTo>
                <a:lnTo>
                  <a:pt x="208655" y="79778"/>
                </a:lnTo>
                <a:lnTo>
                  <a:pt x="209800" y="92143"/>
                </a:lnTo>
                <a:lnTo>
                  <a:pt x="209763" y="92981"/>
                </a:lnTo>
                <a:lnTo>
                  <a:pt x="192855" y="134655"/>
                </a:lnTo>
                <a:lnTo>
                  <a:pt x="151391" y="151618"/>
                </a:lnTo>
                <a:lnTo>
                  <a:pt x="204356" y="151618"/>
                </a:lnTo>
                <a:lnTo>
                  <a:pt x="230109" y="108046"/>
                </a:lnTo>
                <a:lnTo>
                  <a:pt x="231519" y="92981"/>
                </a:lnTo>
                <a:lnTo>
                  <a:pt x="231597" y="92143"/>
                </a:lnTo>
                <a:lnTo>
                  <a:pt x="230158" y="76771"/>
                </a:lnTo>
                <a:lnTo>
                  <a:pt x="230109" y="76241"/>
                </a:lnTo>
                <a:lnTo>
                  <a:pt x="225734" y="61778"/>
                </a:lnTo>
                <a:lnTo>
                  <a:pt x="225655" y="61516"/>
                </a:lnTo>
                <a:lnTo>
                  <a:pt x="218296" y="48041"/>
                </a:lnTo>
                <a:lnTo>
                  <a:pt x="207933" y="35601"/>
                </a:lnTo>
                <a:lnTo>
                  <a:pt x="204170" y="32459"/>
                </a:lnTo>
                <a:close/>
              </a:path>
              <a:path w="882650" h="215900">
                <a:moveTo>
                  <a:pt x="275255" y="57171"/>
                </a:moveTo>
                <a:lnTo>
                  <a:pt x="255150" y="57171"/>
                </a:lnTo>
                <a:lnTo>
                  <a:pt x="255150" y="124184"/>
                </a:lnTo>
                <a:lnTo>
                  <a:pt x="258553" y="144046"/>
                </a:lnTo>
                <a:lnTo>
                  <a:pt x="268239" y="159157"/>
                </a:lnTo>
                <a:lnTo>
                  <a:pt x="283561" y="168859"/>
                </a:lnTo>
                <a:lnTo>
                  <a:pt x="283943" y="168859"/>
                </a:lnTo>
                <a:lnTo>
                  <a:pt x="303317" y="172141"/>
                </a:lnTo>
                <a:lnTo>
                  <a:pt x="323476" y="168859"/>
                </a:lnTo>
                <a:lnTo>
                  <a:pt x="338630" y="159393"/>
                </a:lnTo>
                <a:lnTo>
                  <a:pt x="342355" y="153503"/>
                </a:lnTo>
                <a:lnTo>
                  <a:pt x="303317" y="153503"/>
                </a:lnTo>
                <a:lnTo>
                  <a:pt x="291511" y="151415"/>
                </a:lnTo>
                <a:lnTo>
                  <a:pt x="282689" y="145440"/>
                </a:lnTo>
                <a:lnTo>
                  <a:pt x="277165" y="136010"/>
                </a:lnTo>
                <a:lnTo>
                  <a:pt x="275351" y="124184"/>
                </a:lnTo>
                <a:lnTo>
                  <a:pt x="275255" y="57171"/>
                </a:lnTo>
                <a:close/>
              </a:path>
              <a:path w="882650" h="215900">
                <a:moveTo>
                  <a:pt x="351483" y="57171"/>
                </a:moveTo>
                <a:lnTo>
                  <a:pt x="331588" y="57171"/>
                </a:lnTo>
                <a:lnTo>
                  <a:pt x="331491" y="124184"/>
                </a:lnTo>
                <a:lnTo>
                  <a:pt x="329674" y="136010"/>
                </a:lnTo>
                <a:lnTo>
                  <a:pt x="324127" y="145440"/>
                </a:lnTo>
                <a:lnTo>
                  <a:pt x="315244" y="151415"/>
                </a:lnTo>
                <a:lnTo>
                  <a:pt x="303317" y="153503"/>
                </a:lnTo>
                <a:lnTo>
                  <a:pt x="342355" y="153503"/>
                </a:lnTo>
                <a:lnTo>
                  <a:pt x="348168" y="144311"/>
                </a:lnTo>
                <a:lnTo>
                  <a:pt x="351483" y="124184"/>
                </a:lnTo>
                <a:lnTo>
                  <a:pt x="351483" y="57171"/>
                </a:lnTo>
                <a:close/>
              </a:path>
              <a:path w="882650" h="215900">
                <a:moveTo>
                  <a:pt x="408596" y="74343"/>
                </a:moveTo>
                <a:lnTo>
                  <a:pt x="388702" y="74343"/>
                </a:lnTo>
                <a:lnTo>
                  <a:pt x="388702" y="130048"/>
                </a:lnTo>
                <a:lnTo>
                  <a:pt x="390879" y="147220"/>
                </a:lnTo>
                <a:lnTo>
                  <a:pt x="390969" y="147933"/>
                </a:lnTo>
                <a:lnTo>
                  <a:pt x="397733" y="161146"/>
                </a:lnTo>
                <a:lnTo>
                  <a:pt x="408933" y="169333"/>
                </a:lnTo>
                <a:lnTo>
                  <a:pt x="424512" y="172141"/>
                </a:lnTo>
                <a:lnTo>
                  <a:pt x="433079" y="171552"/>
                </a:lnTo>
                <a:lnTo>
                  <a:pt x="440899" y="169785"/>
                </a:lnTo>
                <a:lnTo>
                  <a:pt x="448013" y="166840"/>
                </a:lnTo>
                <a:lnTo>
                  <a:pt x="454459" y="162717"/>
                </a:lnTo>
                <a:lnTo>
                  <a:pt x="450078" y="153712"/>
                </a:lnTo>
                <a:lnTo>
                  <a:pt x="426816" y="153712"/>
                </a:lnTo>
                <a:lnTo>
                  <a:pt x="418845" y="152335"/>
                </a:lnTo>
                <a:lnTo>
                  <a:pt x="413151" y="148189"/>
                </a:lnTo>
                <a:lnTo>
                  <a:pt x="409735" y="141255"/>
                </a:lnTo>
                <a:lnTo>
                  <a:pt x="408596" y="131514"/>
                </a:lnTo>
                <a:lnTo>
                  <a:pt x="408596" y="74343"/>
                </a:lnTo>
                <a:close/>
              </a:path>
              <a:path w="882650" h="215900">
                <a:moveTo>
                  <a:pt x="446920" y="147220"/>
                </a:moveTo>
                <a:lnTo>
                  <a:pt x="440009" y="151618"/>
                </a:lnTo>
                <a:lnTo>
                  <a:pt x="433308" y="153712"/>
                </a:lnTo>
                <a:lnTo>
                  <a:pt x="450078" y="153712"/>
                </a:lnTo>
                <a:lnTo>
                  <a:pt x="446920" y="147220"/>
                </a:lnTo>
                <a:close/>
              </a:path>
              <a:path w="882650" h="215900">
                <a:moveTo>
                  <a:pt x="448386" y="57171"/>
                </a:moveTo>
                <a:lnTo>
                  <a:pt x="368807" y="57171"/>
                </a:lnTo>
                <a:lnTo>
                  <a:pt x="368807" y="74343"/>
                </a:lnTo>
                <a:lnTo>
                  <a:pt x="448386" y="74343"/>
                </a:lnTo>
                <a:lnTo>
                  <a:pt x="448386" y="57171"/>
                </a:lnTo>
                <a:close/>
              </a:path>
              <a:path w="882650" h="215900">
                <a:moveTo>
                  <a:pt x="408596" y="17381"/>
                </a:moveTo>
                <a:lnTo>
                  <a:pt x="388911" y="17381"/>
                </a:lnTo>
                <a:lnTo>
                  <a:pt x="388911" y="57171"/>
                </a:lnTo>
                <a:lnTo>
                  <a:pt x="408596" y="57171"/>
                </a:lnTo>
                <a:lnTo>
                  <a:pt x="408596" y="17381"/>
                </a:lnTo>
                <a:close/>
              </a:path>
              <a:path w="882650" h="215900">
                <a:moveTo>
                  <a:pt x="490637" y="57171"/>
                </a:moveTo>
                <a:lnTo>
                  <a:pt x="470533" y="57171"/>
                </a:lnTo>
                <a:lnTo>
                  <a:pt x="470533" y="215700"/>
                </a:lnTo>
                <a:lnTo>
                  <a:pt x="490637" y="215700"/>
                </a:lnTo>
                <a:lnTo>
                  <a:pt x="490637" y="153084"/>
                </a:lnTo>
                <a:lnTo>
                  <a:pt x="520294" y="153084"/>
                </a:lnTo>
                <a:lnTo>
                  <a:pt x="490464" y="121370"/>
                </a:lnTo>
                <a:lnTo>
                  <a:pt x="489800" y="113085"/>
                </a:lnTo>
                <a:lnTo>
                  <a:pt x="490464" y="105042"/>
                </a:lnTo>
                <a:lnTo>
                  <a:pt x="518205" y="74133"/>
                </a:lnTo>
                <a:lnTo>
                  <a:pt x="490637" y="74133"/>
                </a:lnTo>
                <a:lnTo>
                  <a:pt x="490637" y="57171"/>
                </a:lnTo>
                <a:close/>
              </a:path>
              <a:path w="882650" h="215900">
                <a:moveTo>
                  <a:pt x="521179" y="153084"/>
                </a:moveTo>
                <a:lnTo>
                  <a:pt x="490637" y="153084"/>
                </a:lnTo>
                <a:lnTo>
                  <a:pt x="498886" y="161451"/>
                </a:lnTo>
                <a:lnTo>
                  <a:pt x="508255" y="167403"/>
                </a:lnTo>
                <a:lnTo>
                  <a:pt x="519119" y="171081"/>
                </a:lnTo>
                <a:lnTo>
                  <a:pt x="519957" y="171081"/>
                </a:lnTo>
                <a:lnTo>
                  <a:pt x="530427" y="172141"/>
                </a:lnTo>
                <a:lnTo>
                  <a:pt x="570635" y="155178"/>
                </a:lnTo>
                <a:lnTo>
                  <a:pt x="571770" y="153712"/>
                </a:lnTo>
                <a:lnTo>
                  <a:pt x="528123" y="153712"/>
                </a:lnTo>
                <a:lnTo>
                  <a:pt x="521179" y="153084"/>
                </a:lnTo>
                <a:close/>
              </a:path>
              <a:path w="882650" h="215900">
                <a:moveTo>
                  <a:pt x="571608" y="72877"/>
                </a:moveTo>
                <a:lnTo>
                  <a:pt x="528123" y="72877"/>
                </a:lnTo>
                <a:lnTo>
                  <a:pt x="536333" y="73620"/>
                </a:lnTo>
                <a:lnTo>
                  <a:pt x="543699" y="75835"/>
                </a:lnTo>
                <a:lnTo>
                  <a:pt x="566656" y="113085"/>
                </a:lnTo>
                <a:lnTo>
                  <a:pt x="565988" y="121370"/>
                </a:lnTo>
                <a:lnTo>
                  <a:pt x="535952" y="153084"/>
                </a:lnTo>
                <a:lnTo>
                  <a:pt x="535067" y="153084"/>
                </a:lnTo>
                <a:lnTo>
                  <a:pt x="528123" y="153712"/>
                </a:lnTo>
                <a:lnTo>
                  <a:pt x="571770" y="153712"/>
                </a:lnTo>
                <a:lnTo>
                  <a:pt x="577660" y="146101"/>
                </a:lnTo>
                <a:lnTo>
                  <a:pt x="582703" y="136121"/>
                </a:lnTo>
                <a:lnTo>
                  <a:pt x="585742" y="125199"/>
                </a:lnTo>
                <a:lnTo>
                  <a:pt x="586760" y="113294"/>
                </a:lnTo>
                <a:lnTo>
                  <a:pt x="585742" y="101511"/>
                </a:lnTo>
                <a:lnTo>
                  <a:pt x="582734" y="90762"/>
                </a:lnTo>
                <a:lnTo>
                  <a:pt x="577660" y="80694"/>
                </a:lnTo>
                <a:lnTo>
                  <a:pt x="571608" y="72877"/>
                </a:lnTo>
                <a:close/>
              </a:path>
              <a:path w="882650" h="215900">
                <a:moveTo>
                  <a:pt x="530636" y="54448"/>
                </a:moveTo>
                <a:lnTo>
                  <a:pt x="519056" y="55669"/>
                </a:lnTo>
                <a:lnTo>
                  <a:pt x="508516" y="59343"/>
                </a:lnTo>
                <a:lnTo>
                  <a:pt x="499037" y="65492"/>
                </a:lnTo>
                <a:lnTo>
                  <a:pt x="490637" y="74133"/>
                </a:lnTo>
                <a:lnTo>
                  <a:pt x="518205" y="74133"/>
                </a:lnTo>
                <a:lnTo>
                  <a:pt x="519913" y="73620"/>
                </a:lnTo>
                <a:lnTo>
                  <a:pt x="528123" y="72877"/>
                </a:lnTo>
                <a:lnTo>
                  <a:pt x="571608" y="72877"/>
                </a:lnTo>
                <a:lnTo>
                  <a:pt x="570635" y="71620"/>
                </a:lnTo>
                <a:lnTo>
                  <a:pt x="562118" y="64078"/>
                </a:lnTo>
                <a:lnTo>
                  <a:pt x="552599" y="58715"/>
                </a:lnTo>
                <a:lnTo>
                  <a:pt x="542099" y="55512"/>
                </a:lnTo>
                <a:lnTo>
                  <a:pt x="530636" y="54448"/>
                </a:lnTo>
                <a:close/>
              </a:path>
              <a:path w="882650" h="215900">
                <a:moveTo>
                  <a:pt x="629465" y="57171"/>
                </a:moveTo>
                <a:lnTo>
                  <a:pt x="609361" y="57171"/>
                </a:lnTo>
                <a:lnTo>
                  <a:pt x="609361" y="124184"/>
                </a:lnTo>
                <a:lnTo>
                  <a:pt x="612764" y="144046"/>
                </a:lnTo>
                <a:lnTo>
                  <a:pt x="622449" y="159157"/>
                </a:lnTo>
                <a:lnTo>
                  <a:pt x="637772" y="168859"/>
                </a:lnTo>
                <a:lnTo>
                  <a:pt x="638154" y="168859"/>
                </a:lnTo>
                <a:lnTo>
                  <a:pt x="657527" y="172141"/>
                </a:lnTo>
                <a:lnTo>
                  <a:pt x="677687" y="168859"/>
                </a:lnTo>
                <a:lnTo>
                  <a:pt x="692840" y="159393"/>
                </a:lnTo>
                <a:lnTo>
                  <a:pt x="696565" y="153503"/>
                </a:lnTo>
                <a:lnTo>
                  <a:pt x="657527" y="153503"/>
                </a:lnTo>
                <a:lnTo>
                  <a:pt x="645721" y="151415"/>
                </a:lnTo>
                <a:lnTo>
                  <a:pt x="636899" y="145440"/>
                </a:lnTo>
                <a:lnTo>
                  <a:pt x="631376" y="136010"/>
                </a:lnTo>
                <a:lnTo>
                  <a:pt x="629561" y="124184"/>
                </a:lnTo>
                <a:lnTo>
                  <a:pt x="629465" y="57171"/>
                </a:lnTo>
                <a:close/>
              </a:path>
              <a:path w="882650" h="215900">
                <a:moveTo>
                  <a:pt x="705693" y="57171"/>
                </a:moveTo>
                <a:lnTo>
                  <a:pt x="685798" y="57171"/>
                </a:lnTo>
                <a:lnTo>
                  <a:pt x="685702" y="124184"/>
                </a:lnTo>
                <a:lnTo>
                  <a:pt x="683884" y="136010"/>
                </a:lnTo>
                <a:lnTo>
                  <a:pt x="678338" y="145440"/>
                </a:lnTo>
                <a:lnTo>
                  <a:pt x="669454" y="151415"/>
                </a:lnTo>
                <a:lnTo>
                  <a:pt x="657527" y="153503"/>
                </a:lnTo>
                <a:lnTo>
                  <a:pt x="696565" y="153503"/>
                </a:lnTo>
                <a:lnTo>
                  <a:pt x="702378" y="144311"/>
                </a:lnTo>
                <a:lnTo>
                  <a:pt x="705693" y="124184"/>
                </a:lnTo>
                <a:lnTo>
                  <a:pt x="705693" y="57171"/>
                </a:lnTo>
                <a:close/>
              </a:path>
              <a:path w="882650" h="215900">
                <a:moveTo>
                  <a:pt x="762807" y="74343"/>
                </a:moveTo>
                <a:lnTo>
                  <a:pt x="742912" y="74343"/>
                </a:lnTo>
                <a:lnTo>
                  <a:pt x="742912" y="130048"/>
                </a:lnTo>
                <a:lnTo>
                  <a:pt x="745089" y="147220"/>
                </a:lnTo>
                <a:lnTo>
                  <a:pt x="745180" y="147933"/>
                </a:lnTo>
                <a:lnTo>
                  <a:pt x="751943" y="161146"/>
                </a:lnTo>
                <a:lnTo>
                  <a:pt x="763144" y="169333"/>
                </a:lnTo>
                <a:lnTo>
                  <a:pt x="778723" y="172141"/>
                </a:lnTo>
                <a:lnTo>
                  <a:pt x="787289" y="171552"/>
                </a:lnTo>
                <a:lnTo>
                  <a:pt x="795109" y="169785"/>
                </a:lnTo>
                <a:lnTo>
                  <a:pt x="802223" y="166840"/>
                </a:lnTo>
                <a:lnTo>
                  <a:pt x="808669" y="162717"/>
                </a:lnTo>
                <a:lnTo>
                  <a:pt x="804288" y="153712"/>
                </a:lnTo>
                <a:lnTo>
                  <a:pt x="781026" y="153712"/>
                </a:lnTo>
                <a:lnTo>
                  <a:pt x="773055" y="152335"/>
                </a:lnTo>
                <a:lnTo>
                  <a:pt x="767362" y="148189"/>
                </a:lnTo>
                <a:lnTo>
                  <a:pt x="763945" y="141255"/>
                </a:lnTo>
                <a:lnTo>
                  <a:pt x="762807" y="131514"/>
                </a:lnTo>
                <a:lnTo>
                  <a:pt x="762807" y="74343"/>
                </a:lnTo>
                <a:close/>
              </a:path>
              <a:path w="882650" h="215900">
                <a:moveTo>
                  <a:pt x="801130" y="147220"/>
                </a:moveTo>
                <a:lnTo>
                  <a:pt x="794219" y="151618"/>
                </a:lnTo>
                <a:lnTo>
                  <a:pt x="787518" y="153712"/>
                </a:lnTo>
                <a:lnTo>
                  <a:pt x="804288" y="153712"/>
                </a:lnTo>
                <a:lnTo>
                  <a:pt x="801130" y="147220"/>
                </a:lnTo>
                <a:close/>
              </a:path>
              <a:path w="882650" h="215900">
                <a:moveTo>
                  <a:pt x="802596" y="57171"/>
                </a:moveTo>
                <a:lnTo>
                  <a:pt x="723017" y="57171"/>
                </a:lnTo>
                <a:lnTo>
                  <a:pt x="723017" y="74343"/>
                </a:lnTo>
                <a:lnTo>
                  <a:pt x="802596" y="74343"/>
                </a:lnTo>
                <a:lnTo>
                  <a:pt x="802596" y="57171"/>
                </a:lnTo>
                <a:close/>
              </a:path>
              <a:path w="882650" h="215900">
                <a:moveTo>
                  <a:pt x="762807" y="17381"/>
                </a:moveTo>
                <a:lnTo>
                  <a:pt x="743122" y="17381"/>
                </a:lnTo>
                <a:lnTo>
                  <a:pt x="743122" y="57171"/>
                </a:lnTo>
                <a:lnTo>
                  <a:pt x="762807" y="57171"/>
                </a:lnTo>
                <a:lnTo>
                  <a:pt x="762807" y="17381"/>
                </a:lnTo>
                <a:close/>
              </a:path>
              <a:path w="882650" h="215900">
                <a:moveTo>
                  <a:pt x="819299" y="0"/>
                </a:moveTo>
                <a:lnTo>
                  <a:pt x="810922" y="15078"/>
                </a:lnTo>
                <a:lnTo>
                  <a:pt x="832757" y="33372"/>
                </a:lnTo>
                <a:lnTo>
                  <a:pt x="848329" y="54945"/>
                </a:lnTo>
                <a:lnTo>
                  <a:pt x="857658" y="79778"/>
                </a:lnTo>
                <a:lnTo>
                  <a:pt x="860764" y="107850"/>
                </a:lnTo>
                <a:lnTo>
                  <a:pt x="857658" y="135889"/>
                </a:lnTo>
                <a:lnTo>
                  <a:pt x="848329" y="160649"/>
                </a:lnTo>
                <a:lnTo>
                  <a:pt x="832757" y="182150"/>
                </a:lnTo>
                <a:lnTo>
                  <a:pt x="810922" y="200412"/>
                </a:lnTo>
                <a:lnTo>
                  <a:pt x="819299" y="215490"/>
                </a:lnTo>
                <a:lnTo>
                  <a:pt x="846232" y="196198"/>
                </a:lnTo>
                <a:lnTo>
                  <a:pt x="866078" y="171251"/>
                </a:lnTo>
                <a:lnTo>
                  <a:pt x="878345" y="141514"/>
                </a:lnTo>
                <a:lnTo>
                  <a:pt x="882543" y="107850"/>
                </a:lnTo>
                <a:lnTo>
                  <a:pt x="878345" y="74182"/>
                </a:lnTo>
                <a:lnTo>
                  <a:pt x="866078" y="44422"/>
                </a:lnTo>
                <a:lnTo>
                  <a:pt x="846232" y="19413"/>
                </a:lnTo>
                <a:lnTo>
                  <a:pt x="819299" y="0"/>
                </a:lnTo>
                <a:close/>
              </a:path>
            </a:pathLst>
          </a:custGeom>
          <a:solidFill>
            <a:srgbClr val="FF4261"/>
          </a:solidFill>
        </p:spPr>
        <p:txBody>
          <a:bodyPr wrap="square" lIns="0" tIns="0" rIns="0" bIns="0" rtlCol="0"/>
          <a:lstStyle/>
          <a:p>
            <a:endParaRPr sz="641"/>
          </a:p>
        </p:txBody>
      </p:sp>
      <p:pic>
        <p:nvPicPr>
          <p:cNvPr id="5" name="object 5"/>
          <p:cNvPicPr/>
          <p:nvPr/>
        </p:nvPicPr>
        <p:blipFill>
          <a:blip r:embed="rId2" cstate="print"/>
          <a:stretch>
            <a:fillRect/>
          </a:stretch>
        </p:blipFill>
        <p:spPr>
          <a:xfrm>
            <a:off x="611555" y="1075488"/>
            <a:ext cx="3066263" cy="450843"/>
          </a:xfrm>
          <a:prstGeom prst="rect">
            <a:avLst/>
          </a:prstGeom>
        </p:spPr>
      </p:pic>
      <p:pic>
        <p:nvPicPr>
          <p:cNvPr id="6" name="object 6"/>
          <p:cNvPicPr/>
          <p:nvPr/>
        </p:nvPicPr>
        <p:blipFill>
          <a:blip r:embed="rId3" cstate="print"/>
          <a:stretch>
            <a:fillRect/>
          </a:stretch>
        </p:blipFill>
        <p:spPr>
          <a:xfrm>
            <a:off x="1835755" y="1779145"/>
            <a:ext cx="2470066" cy="589937"/>
          </a:xfrm>
          <a:prstGeom prst="rect">
            <a:avLst/>
          </a:prstGeom>
        </p:spPr>
      </p:pic>
      <p:pic>
        <p:nvPicPr>
          <p:cNvPr id="7" name="object 7"/>
          <p:cNvPicPr/>
          <p:nvPr/>
        </p:nvPicPr>
        <p:blipFill>
          <a:blip r:embed="rId4" cstate="print"/>
          <a:stretch>
            <a:fillRect/>
          </a:stretch>
        </p:blipFill>
        <p:spPr>
          <a:xfrm>
            <a:off x="646261" y="2976163"/>
            <a:ext cx="746136" cy="229917"/>
          </a:xfrm>
          <a:prstGeom prst="rect">
            <a:avLst/>
          </a:prstGeom>
        </p:spPr>
      </p:pic>
      <p:pic>
        <p:nvPicPr>
          <p:cNvPr id="8" name="object 8"/>
          <p:cNvPicPr/>
          <p:nvPr/>
        </p:nvPicPr>
        <p:blipFill>
          <a:blip r:embed="rId5" cstate="print"/>
          <a:stretch>
            <a:fillRect/>
          </a:stretch>
        </p:blipFill>
        <p:spPr>
          <a:xfrm>
            <a:off x="1818040" y="2975687"/>
            <a:ext cx="2580373" cy="959862"/>
          </a:xfrm>
          <a:prstGeom prst="rect">
            <a:avLst/>
          </a:prstGeom>
        </p:spPr>
      </p:pic>
      <p:sp>
        <p:nvSpPr>
          <p:cNvPr id="9" name="object 9"/>
          <p:cNvSpPr/>
          <p:nvPr/>
        </p:nvSpPr>
        <p:spPr>
          <a:xfrm>
            <a:off x="577114" y="642131"/>
            <a:ext cx="1414535" cy="290820"/>
          </a:xfrm>
          <a:custGeom>
            <a:avLst/>
            <a:gdLst/>
            <a:ahLst/>
            <a:cxnLst/>
            <a:rect l="l" t="t" r="r" b="b"/>
            <a:pathLst>
              <a:path w="3110229" h="639444">
                <a:moveTo>
                  <a:pt x="302399" y="130676"/>
                </a:moveTo>
                <a:lnTo>
                  <a:pt x="176748" y="130676"/>
                </a:lnTo>
                <a:lnTo>
                  <a:pt x="176748" y="629928"/>
                </a:lnTo>
                <a:lnTo>
                  <a:pt x="302399" y="629928"/>
                </a:lnTo>
                <a:lnTo>
                  <a:pt x="302399" y="130676"/>
                </a:lnTo>
                <a:close/>
              </a:path>
              <a:path w="3110229" h="639444">
                <a:moveTo>
                  <a:pt x="742405" y="10889"/>
                </a:moveTo>
                <a:lnTo>
                  <a:pt x="641047" y="10889"/>
                </a:lnTo>
                <a:lnTo>
                  <a:pt x="404824" y="629928"/>
                </a:lnTo>
                <a:lnTo>
                  <a:pt x="534663" y="629928"/>
                </a:lnTo>
                <a:lnTo>
                  <a:pt x="582410" y="495901"/>
                </a:lnTo>
                <a:lnTo>
                  <a:pt x="924858" y="495901"/>
                </a:lnTo>
                <a:lnTo>
                  <a:pt x="883263" y="385328"/>
                </a:lnTo>
                <a:lnTo>
                  <a:pt x="617592" y="385328"/>
                </a:lnTo>
                <a:lnTo>
                  <a:pt x="691307" y="179261"/>
                </a:lnTo>
                <a:lnTo>
                  <a:pt x="805744" y="179261"/>
                </a:lnTo>
                <a:lnTo>
                  <a:pt x="742405" y="10889"/>
                </a:lnTo>
                <a:close/>
              </a:path>
              <a:path w="3110229" h="639444">
                <a:moveTo>
                  <a:pt x="924858" y="495901"/>
                </a:moveTo>
                <a:lnTo>
                  <a:pt x="798529" y="495901"/>
                </a:lnTo>
                <a:lnTo>
                  <a:pt x="844601" y="629928"/>
                </a:lnTo>
                <a:lnTo>
                  <a:pt x="975277" y="629928"/>
                </a:lnTo>
                <a:lnTo>
                  <a:pt x="924858" y="495901"/>
                </a:lnTo>
                <a:close/>
              </a:path>
              <a:path w="3110229" h="639444">
                <a:moveTo>
                  <a:pt x="805744" y="179261"/>
                </a:moveTo>
                <a:lnTo>
                  <a:pt x="691307" y="179261"/>
                </a:lnTo>
                <a:lnTo>
                  <a:pt x="763347" y="385328"/>
                </a:lnTo>
                <a:lnTo>
                  <a:pt x="883263" y="385328"/>
                </a:lnTo>
                <a:lnTo>
                  <a:pt x="805744" y="179261"/>
                </a:lnTo>
                <a:close/>
              </a:path>
              <a:path w="3110229" h="639444">
                <a:moveTo>
                  <a:pt x="479147" y="10889"/>
                </a:moveTo>
                <a:lnTo>
                  <a:pt x="0" y="10889"/>
                </a:lnTo>
                <a:lnTo>
                  <a:pt x="0" y="130676"/>
                </a:lnTo>
                <a:lnTo>
                  <a:pt x="479147" y="130676"/>
                </a:lnTo>
                <a:lnTo>
                  <a:pt x="479147" y="10889"/>
                </a:lnTo>
                <a:close/>
              </a:path>
              <a:path w="3110229" h="639444">
                <a:moveTo>
                  <a:pt x="1254464" y="10889"/>
                </a:moveTo>
                <a:lnTo>
                  <a:pt x="1017403" y="10889"/>
                </a:lnTo>
                <a:lnTo>
                  <a:pt x="1017403" y="629928"/>
                </a:lnTo>
                <a:lnTo>
                  <a:pt x="1141378" y="629928"/>
                </a:lnTo>
                <a:lnTo>
                  <a:pt x="1141378" y="404595"/>
                </a:lnTo>
                <a:lnTo>
                  <a:pt x="1350636" y="404595"/>
                </a:lnTo>
                <a:lnTo>
                  <a:pt x="1340744" y="388679"/>
                </a:lnTo>
                <a:lnTo>
                  <a:pt x="1385978" y="365914"/>
                </a:lnTo>
                <a:lnTo>
                  <a:pt x="1421160" y="334827"/>
                </a:lnTo>
                <a:lnTo>
                  <a:pt x="1446291" y="296944"/>
                </a:lnTo>
                <a:lnTo>
                  <a:pt x="1447604" y="293184"/>
                </a:lnTo>
                <a:lnTo>
                  <a:pt x="1141378" y="293184"/>
                </a:lnTo>
                <a:lnTo>
                  <a:pt x="1141378" y="125650"/>
                </a:lnTo>
                <a:lnTo>
                  <a:pt x="1450036" y="125650"/>
                </a:lnTo>
                <a:lnTo>
                  <a:pt x="1435649" y="97706"/>
                </a:lnTo>
                <a:lnTo>
                  <a:pt x="1411946" y="67851"/>
                </a:lnTo>
                <a:lnTo>
                  <a:pt x="1381803" y="43048"/>
                </a:lnTo>
                <a:lnTo>
                  <a:pt x="1345456" y="25234"/>
                </a:lnTo>
                <a:lnTo>
                  <a:pt x="1302983" y="14489"/>
                </a:lnTo>
                <a:lnTo>
                  <a:pt x="1254464" y="10889"/>
                </a:lnTo>
                <a:close/>
              </a:path>
              <a:path w="3110229" h="639444">
                <a:moveTo>
                  <a:pt x="1350636" y="404595"/>
                </a:moveTo>
                <a:lnTo>
                  <a:pt x="1215093" y="404595"/>
                </a:lnTo>
                <a:lnTo>
                  <a:pt x="1345770" y="629928"/>
                </a:lnTo>
                <a:lnTo>
                  <a:pt x="1490687" y="629928"/>
                </a:lnTo>
                <a:lnTo>
                  <a:pt x="1350636" y="404595"/>
                </a:lnTo>
                <a:close/>
              </a:path>
              <a:path w="3110229" h="639444">
                <a:moveTo>
                  <a:pt x="1450036" y="125650"/>
                </a:moveTo>
                <a:lnTo>
                  <a:pt x="1253626" y="125650"/>
                </a:lnTo>
                <a:lnTo>
                  <a:pt x="1289594" y="132011"/>
                </a:lnTo>
                <a:lnTo>
                  <a:pt x="1316452" y="149524"/>
                </a:lnTo>
                <a:lnTo>
                  <a:pt x="1333257" y="175832"/>
                </a:lnTo>
                <a:lnTo>
                  <a:pt x="1339069" y="208580"/>
                </a:lnTo>
                <a:lnTo>
                  <a:pt x="1333087" y="241942"/>
                </a:lnTo>
                <a:lnTo>
                  <a:pt x="1315090" y="268787"/>
                </a:lnTo>
                <a:lnTo>
                  <a:pt x="1285000" y="286679"/>
                </a:lnTo>
                <a:lnTo>
                  <a:pt x="1242737" y="293184"/>
                </a:lnTo>
                <a:lnTo>
                  <a:pt x="1447604" y="293184"/>
                </a:lnTo>
                <a:lnTo>
                  <a:pt x="1461369" y="253794"/>
                </a:lnTo>
                <a:lnTo>
                  <a:pt x="1466395" y="206904"/>
                </a:lnTo>
                <a:lnTo>
                  <a:pt x="1462952" y="167154"/>
                </a:lnTo>
                <a:lnTo>
                  <a:pt x="1452678" y="130781"/>
                </a:lnTo>
                <a:lnTo>
                  <a:pt x="1450036" y="125650"/>
                </a:lnTo>
                <a:close/>
              </a:path>
              <a:path w="3110229" h="639444">
                <a:moveTo>
                  <a:pt x="1835781" y="0"/>
                </a:moveTo>
                <a:lnTo>
                  <a:pt x="1781802" y="3618"/>
                </a:lnTo>
                <a:lnTo>
                  <a:pt x="1731441" y="14474"/>
                </a:lnTo>
                <a:lnTo>
                  <a:pt x="1684699" y="32568"/>
                </a:lnTo>
                <a:lnTo>
                  <a:pt x="1641576" y="57899"/>
                </a:lnTo>
                <a:lnTo>
                  <a:pt x="1602071" y="90468"/>
                </a:lnTo>
                <a:lnTo>
                  <a:pt x="1568189" y="128659"/>
                </a:lnTo>
                <a:lnTo>
                  <a:pt x="1541906" y="170831"/>
                </a:lnTo>
                <a:lnTo>
                  <a:pt x="1523183" y="216943"/>
                </a:lnTo>
                <a:lnTo>
                  <a:pt x="1511978" y="266955"/>
                </a:lnTo>
                <a:lnTo>
                  <a:pt x="1508310" y="319990"/>
                </a:lnTo>
                <a:lnTo>
                  <a:pt x="1508252" y="320827"/>
                </a:lnTo>
                <a:lnTo>
                  <a:pt x="1511871" y="374204"/>
                </a:lnTo>
                <a:lnTo>
                  <a:pt x="1522727" y="423760"/>
                </a:lnTo>
                <a:lnTo>
                  <a:pt x="1540821" y="469497"/>
                </a:lnTo>
                <a:lnTo>
                  <a:pt x="1566152" y="511414"/>
                </a:lnTo>
                <a:lnTo>
                  <a:pt x="1598720" y="549512"/>
                </a:lnTo>
                <a:lnTo>
                  <a:pt x="1637327" y="581671"/>
                </a:lnTo>
                <a:lnTo>
                  <a:pt x="1679794" y="606755"/>
                </a:lnTo>
                <a:lnTo>
                  <a:pt x="1726160" y="624721"/>
                </a:lnTo>
                <a:lnTo>
                  <a:pt x="1776467" y="635530"/>
                </a:lnTo>
                <a:lnTo>
                  <a:pt x="1830755" y="639142"/>
                </a:lnTo>
                <a:lnTo>
                  <a:pt x="1884300" y="635722"/>
                </a:lnTo>
                <a:lnTo>
                  <a:pt x="1935216" y="625460"/>
                </a:lnTo>
                <a:lnTo>
                  <a:pt x="1983525" y="608358"/>
                </a:lnTo>
                <a:lnTo>
                  <a:pt x="2029252" y="584415"/>
                </a:lnTo>
                <a:lnTo>
                  <a:pt x="2072419" y="553630"/>
                </a:lnTo>
                <a:lnTo>
                  <a:pt x="2108527" y="520193"/>
                </a:lnTo>
                <a:lnTo>
                  <a:pt x="1834106" y="520193"/>
                </a:lnTo>
                <a:lnTo>
                  <a:pt x="1792641" y="516581"/>
                </a:lnTo>
                <a:lnTo>
                  <a:pt x="1754946" y="505743"/>
                </a:lnTo>
                <a:lnTo>
                  <a:pt x="1721020" y="487681"/>
                </a:lnTo>
                <a:lnTo>
                  <a:pt x="1690864" y="462394"/>
                </a:lnTo>
                <a:lnTo>
                  <a:pt x="1666676" y="431780"/>
                </a:lnTo>
                <a:lnTo>
                  <a:pt x="1649399" y="397788"/>
                </a:lnTo>
                <a:lnTo>
                  <a:pt x="1639033" y="360499"/>
                </a:lnTo>
                <a:lnTo>
                  <a:pt x="1635649" y="320827"/>
                </a:lnTo>
                <a:lnTo>
                  <a:pt x="1635578" y="319990"/>
                </a:lnTo>
                <a:lnTo>
                  <a:pt x="1639177" y="278525"/>
                </a:lnTo>
                <a:lnTo>
                  <a:pt x="1649923" y="240830"/>
                </a:lnTo>
                <a:lnTo>
                  <a:pt x="1667737" y="206904"/>
                </a:lnTo>
                <a:lnTo>
                  <a:pt x="1692540" y="176748"/>
                </a:lnTo>
                <a:lnTo>
                  <a:pt x="1722696" y="151945"/>
                </a:lnTo>
                <a:lnTo>
                  <a:pt x="1756621" y="134132"/>
                </a:lnTo>
                <a:lnTo>
                  <a:pt x="1794317" y="123386"/>
                </a:lnTo>
                <a:lnTo>
                  <a:pt x="1835781" y="119786"/>
                </a:lnTo>
                <a:lnTo>
                  <a:pt x="2067777" y="119786"/>
                </a:lnTo>
                <a:lnTo>
                  <a:pt x="2085407" y="100520"/>
                </a:lnTo>
                <a:lnTo>
                  <a:pt x="2054410" y="72423"/>
                </a:lnTo>
                <a:lnTo>
                  <a:pt x="2018083" y="48026"/>
                </a:lnTo>
                <a:lnTo>
                  <a:pt x="1977243" y="27957"/>
                </a:lnTo>
                <a:lnTo>
                  <a:pt x="1932703" y="12844"/>
                </a:lnTo>
                <a:lnTo>
                  <a:pt x="1885277" y="3315"/>
                </a:lnTo>
                <a:lnTo>
                  <a:pt x="1835781" y="0"/>
                </a:lnTo>
                <a:close/>
              </a:path>
              <a:path w="3110229" h="639444">
                <a:moveTo>
                  <a:pt x="2113050" y="261353"/>
                </a:moveTo>
                <a:lnTo>
                  <a:pt x="1829080" y="261353"/>
                </a:lnTo>
                <a:lnTo>
                  <a:pt x="1829080" y="369412"/>
                </a:lnTo>
                <a:lnTo>
                  <a:pt x="1999965" y="369412"/>
                </a:lnTo>
                <a:lnTo>
                  <a:pt x="1999965" y="454017"/>
                </a:lnTo>
                <a:lnTo>
                  <a:pt x="1966392" y="480967"/>
                </a:lnTo>
                <a:lnTo>
                  <a:pt x="1926145" y="501869"/>
                </a:lnTo>
                <a:lnTo>
                  <a:pt x="1881343" y="515390"/>
                </a:lnTo>
                <a:lnTo>
                  <a:pt x="1834106" y="520193"/>
                </a:lnTo>
                <a:lnTo>
                  <a:pt x="2108527" y="520193"/>
                </a:lnTo>
                <a:lnTo>
                  <a:pt x="2113050" y="516005"/>
                </a:lnTo>
                <a:lnTo>
                  <a:pt x="2113050" y="261353"/>
                </a:lnTo>
                <a:close/>
              </a:path>
              <a:path w="3110229" h="639444">
                <a:moveTo>
                  <a:pt x="2067777" y="119786"/>
                </a:moveTo>
                <a:lnTo>
                  <a:pt x="1835781" y="119786"/>
                </a:lnTo>
                <a:lnTo>
                  <a:pt x="1883528" y="124171"/>
                </a:lnTo>
                <a:lnTo>
                  <a:pt x="1927506" y="137273"/>
                </a:lnTo>
                <a:lnTo>
                  <a:pt x="1967714" y="159013"/>
                </a:lnTo>
                <a:lnTo>
                  <a:pt x="2004153" y="189313"/>
                </a:lnTo>
                <a:lnTo>
                  <a:pt x="2067777" y="119786"/>
                </a:lnTo>
                <a:close/>
              </a:path>
              <a:path w="3110229" h="639444">
                <a:moveTo>
                  <a:pt x="2607754" y="10889"/>
                </a:moveTo>
                <a:lnTo>
                  <a:pt x="2188081" y="10889"/>
                </a:lnTo>
                <a:lnTo>
                  <a:pt x="2188081" y="629928"/>
                </a:lnTo>
                <a:lnTo>
                  <a:pt x="2607754" y="629928"/>
                </a:lnTo>
                <a:lnTo>
                  <a:pt x="2607754" y="514329"/>
                </a:lnTo>
                <a:lnTo>
                  <a:pt x="2312894" y="514329"/>
                </a:lnTo>
                <a:lnTo>
                  <a:pt x="2312894" y="375276"/>
                </a:lnTo>
                <a:lnTo>
                  <a:pt x="2585974" y="375276"/>
                </a:lnTo>
                <a:lnTo>
                  <a:pt x="2585974" y="259677"/>
                </a:lnTo>
                <a:lnTo>
                  <a:pt x="2312894" y="259677"/>
                </a:lnTo>
                <a:lnTo>
                  <a:pt x="2312894" y="126488"/>
                </a:lnTo>
                <a:lnTo>
                  <a:pt x="2607754" y="126488"/>
                </a:lnTo>
                <a:lnTo>
                  <a:pt x="2607754" y="10889"/>
                </a:lnTo>
                <a:close/>
              </a:path>
              <a:path w="3110229" h="639444">
                <a:moveTo>
                  <a:pt x="2933372" y="130676"/>
                </a:moveTo>
                <a:lnTo>
                  <a:pt x="2807722" y="130676"/>
                </a:lnTo>
                <a:lnTo>
                  <a:pt x="2807722" y="629928"/>
                </a:lnTo>
                <a:lnTo>
                  <a:pt x="2933372" y="629928"/>
                </a:lnTo>
                <a:lnTo>
                  <a:pt x="2933372" y="130676"/>
                </a:lnTo>
                <a:close/>
              </a:path>
              <a:path w="3110229" h="639444">
                <a:moveTo>
                  <a:pt x="3110121" y="10889"/>
                </a:moveTo>
                <a:lnTo>
                  <a:pt x="2630973" y="10889"/>
                </a:lnTo>
                <a:lnTo>
                  <a:pt x="2630973" y="130676"/>
                </a:lnTo>
                <a:lnTo>
                  <a:pt x="3110121" y="130676"/>
                </a:lnTo>
                <a:lnTo>
                  <a:pt x="3110121" y="10889"/>
                </a:lnTo>
                <a:close/>
              </a:path>
            </a:pathLst>
          </a:custGeom>
          <a:solidFill>
            <a:srgbClr val="000000"/>
          </a:solidFill>
        </p:spPr>
        <p:txBody>
          <a:bodyPr wrap="square" lIns="0" tIns="0" rIns="0" bIns="0" rtlCol="0"/>
          <a:lstStyle/>
          <a:p>
            <a:endParaRPr sz="641"/>
          </a:p>
        </p:txBody>
      </p:sp>
      <p:sp>
        <p:nvSpPr>
          <p:cNvPr id="10" name="object 10"/>
          <p:cNvSpPr/>
          <p:nvPr/>
        </p:nvSpPr>
        <p:spPr>
          <a:xfrm>
            <a:off x="619133" y="458730"/>
            <a:ext cx="410960" cy="65846"/>
          </a:xfrm>
          <a:custGeom>
            <a:avLst/>
            <a:gdLst/>
            <a:ahLst/>
            <a:cxnLst/>
            <a:rect l="l" t="t" r="r" b="b"/>
            <a:pathLst>
              <a:path w="903605" h="144780">
                <a:moveTo>
                  <a:pt x="24234" y="0"/>
                </a:moveTo>
                <a:lnTo>
                  <a:pt x="0" y="0"/>
                </a:lnTo>
                <a:lnTo>
                  <a:pt x="0" y="83030"/>
                </a:lnTo>
                <a:lnTo>
                  <a:pt x="11345" y="122057"/>
                </a:lnTo>
                <a:lnTo>
                  <a:pt x="38038" y="140907"/>
                </a:lnTo>
                <a:lnTo>
                  <a:pt x="44227" y="143361"/>
                </a:lnTo>
                <a:lnTo>
                  <a:pt x="44574" y="143361"/>
                </a:lnTo>
                <a:lnTo>
                  <a:pt x="51229" y="144485"/>
                </a:lnTo>
                <a:lnTo>
                  <a:pt x="66670" y="144485"/>
                </a:lnTo>
                <a:lnTo>
                  <a:pt x="108286" y="120850"/>
                </a:lnTo>
                <a:lnTo>
                  <a:pt x="108897" y="119740"/>
                </a:lnTo>
                <a:lnTo>
                  <a:pt x="59512" y="119740"/>
                </a:lnTo>
                <a:lnTo>
                  <a:pt x="52932" y="119201"/>
                </a:lnTo>
                <a:lnTo>
                  <a:pt x="24964" y="91866"/>
                </a:lnTo>
                <a:lnTo>
                  <a:pt x="24234" y="83030"/>
                </a:lnTo>
                <a:lnTo>
                  <a:pt x="24234" y="0"/>
                </a:lnTo>
                <a:close/>
              </a:path>
              <a:path w="903605" h="144780">
                <a:moveTo>
                  <a:pt x="118820" y="0"/>
                </a:moveTo>
                <a:lnTo>
                  <a:pt x="94585" y="0"/>
                </a:lnTo>
                <a:lnTo>
                  <a:pt x="94585" y="83030"/>
                </a:lnTo>
                <a:lnTo>
                  <a:pt x="93966" y="90666"/>
                </a:lnTo>
                <a:lnTo>
                  <a:pt x="66091" y="119201"/>
                </a:lnTo>
                <a:lnTo>
                  <a:pt x="59512" y="119740"/>
                </a:lnTo>
                <a:lnTo>
                  <a:pt x="108897" y="119740"/>
                </a:lnTo>
                <a:lnTo>
                  <a:pt x="113827" y="110793"/>
                </a:lnTo>
                <a:lnTo>
                  <a:pt x="113911" y="110639"/>
                </a:lnTo>
                <a:lnTo>
                  <a:pt x="116102" y="104442"/>
                </a:lnTo>
                <a:lnTo>
                  <a:pt x="117631" y="97793"/>
                </a:lnTo>
                <a:lnTo>
                  <a:pt x="118527" y="90666"/>
                </a:lnTo>
                <a:lnTo>
                  <a:pt x="118820" y="83030"/>
                </a:lnTo>
                <a:lnTo>
                  <a:pt x="118820" y="0"/>
                </a:lnTo>
                <a:close/>
              </a:path>
              <a:path w="903605" h="144780">
                <a:moveTo>
                  <a:pt x="220563" y="24745"/>
                </a:moveTo>
                <a:lnTo>
                  <a:pt x="196431" y="24745"/>
                </a:lnTo>
                <a:lnTo>
                  <a:pt x="196431" y="143156"/>
                </a:lnTo>
                <a:lnTo>
                  <a:pt x="220563" y="143156"/>
                </a:lnTo>
                <a:lnTo>
                  <a:pt x="220563" y="24745"/>
                </a:lnTo>
                <a:close/>
              </a:path>
              <a:path w="903605" h="144780">
                <a:moveTo>
                  <a:pt x="266271" y="0"/>
                </a:moveTo>
                <a:lnTo>
                  <a:pt x="149496" y="0"/>
                </a:lnTo>
                <a:lnTo>
                  <a:pt x="149496" y="24745"/>
                </a:lnTo>
                <a:lnTo>
                  <a:pt x="266271" y="24745"/>
                </a:lnTo>
                <a:lnTo>
                  <a:pt x="266271" y="0"/>
                </a:lnTo>
                <a:close/>
              </a:path>
              <a:path w="903605" h="144780">
                <a:moveTo>
                  <a:pt x="400327" y="0"/>
                </a:moveTo>
                <a:lnTo>
                  <a:pt x="296743" y="0"/>
                </a:lnTo>
                <a:lnTo>
                  <a:pt x="296743" y="143156"/>
                </a:lnTo>
                <a:lnTo>
                  <a:pt x="400327" y="143156"/>
                </a:lnTo>
                <a:lnTo>
                  <a:pt x="400327" y="118615"/>
                </a:lnTo>
                <a:lnTo>
                  <a:pt x="320977" y="118615"/>
                </a:lnTo>
                <a:lnTo>
                  <a:pt x="320977" y="83746"/>
                </a:lnTo>
                <a:lnTo>
                  <a:pt x="387749" y="83746"/>
                </a:lnTo>
                <a:lnTo>
                  <a:pt x="387749" y="59307"/>
                </a:lnTo>
                <a:lnTo>
                  <a:pt x="320977" y="59307"/>
                </a:lnTo>
                <a:lnTo>
                  <a:pt x="320977" y="24745"/>
                </a:lnTo>
                <a:lnTo>
                  <a:pt x="400327" y="24745"/>
                </a:lnTo>
                <a:lnTo>
                  <a:pt x="400327" y="0"/>
                </a:lnTo>
                <a:close/>
              </a:path>
              <a:path w="903605" h="144780">
                <a:moveTo>
                  <a:pt x="453295" y="0"/>
                </a:moveTo>
                <a:lnTo>
                  <a:pt x="433764" y="0"/>
                </a:lnTo>
                <a:lnTo>
                  <a:pt x="433764" y="143156"/>
                </a:lnTo>
                <a:lnTo>
                  <a:pt x="457998" y="143156"/>
                </a:lnTo>
                <a:lnTo>
                  <a:pt x="457998" y="49286"/>
                </a:lnTo>
                <a:lnTo>
                  <a:pt x="487865" y="49286"/>
                </a:lnTo>
                <a:lnTo>
                  <a:pt x="453295" y="0"/>
                </a:lnTo>
                <a:close/>
              </a:path>
              <a:path w="903605" h="144780">
                <a:moveTo>
                  <a:pt x="487865" y="49286"/>
                </a:moveTo>
                <a:lnTo>
                  <a:pt x="457998" y="49286"/>
                </a:lnTo>
                <a:lnTo>
                  <a:pt x="523953" y="143156"/>
                </a:lnTo>
                <a:lnTo>
                  <a:pt x="543586" y="143156"/>
                </a:lnTo>
                <a:lnTo>
                  <a:pt x="543586" y="94176"/>
                </a:lnTo>
                <a:lnTo>
                  <a:pt x="519351" y="94176"/>
                </a:lnTo>
                <a:lnTo>
                  <a:pt x="487865" y="49286"/>
                </a:lnTo>
                <a:close/>
              </a:path>
              <a:path w="903605" h="144780">
                <a:moveTo>
                  <a:pt x="543586" y="0"/>
                </a:moveTo>
                <a:lnTo>
                  <a:pt x="519351" y="0"/>
                </a:lnTo>
                <a:lnTo>
                  <a:pt x="519351" y="94176"/>
                </a:lnTo>
                <a:lnTo>
                  <a:pt x="543586" y="94176"/>
                </a:lnTo>
                <a:lnTo>
                  <a:pt x="543586" y="0"/>
                </a:lnTo>
                <a:close/>
              </a:path>
              <a:path w="903605" h="144780">
                <a:moveTo>
                  <a:pt x="645329" y="24745"/>
                </a:moveTo>
                <a:lnTo>
                  <a:pt x="621197" y="24745"/>
                </a:lnTo>
                <a:lnTo>
                  <a:pt x="621197" y="143156"/>
                </a:lnTo>
                <a:lnTo>
                  <a:pt x="645329" y="143156"/>
                </a:lnTo>
                <a:lnTo>
                  <a:pt x="645329" y="24745"/>
                </a:lnTo>
                <a:close/>
              </a:path>
              <a:path w="903605" h="144780">
                <a:moveTo>
                  <a:pt x="691037" y="0"/>
                </a:moveTo>
                <a:lnTo>
                  <a:pt x="574262" y="0"/>
                </a:lnTo>
                <a:lnTo>
                  <a:pt x="574262" y="24745"/>
                </a:lnTo>
                <a:lnTo>
                  <a:pt x="691037" y="24745"/>
                </a:lnTo>
                <a:lnTo>
                  <a:pt x="691037" y="0"/>
                </a:lnTo>
                <a:close/>
              </a:path>
              <a:path w="903605" h="144780">
                <a:moveTo>
                  <a:pt x="745743" y="0"/>
                </a:moveTo>
                <a:lnTo>
                  <a:pt x="721509" y="0"/>
                </a:lnTo>
                <a:lnTo>
                  <a:pt x="721509" y="143156"/>
                </a:lnTo>
                <a:lnTo>
                  <a:pt x="745743" y="143156"/>
                </a:lnTo>
                <a:lnTo>
                  <a:pt x="745743" y="0"/>
                </a:lnTo>
                <a:close/>
              </a:path>
              <a:path w="903605" h="144780">
                <a:moveTo>
                  <a:pt x="903420" y="0"/>
                </a:moveTo>
                <a:lnTo>
                  <a:pt x="877141" y="0"/>
                </a:lnTo>
                <a:lnTo>
                  <a:pt x="818242" y="143156"/>
                </a:lnTo>
                <a:lnTo>
                  <a:pt x="844521" y="143156"/>
                </a:lnTo>
                <a:lnTo>
                  <a:pt x="903420" y="0"/>
                </a:lnTo>
                <a:close/>
              </a:path>
            </a:pathLst>
          </a:custGeom>
          <a:solidFill>
            <a:srgbClr val="F2BDCF"/>
          </a:solidFill>
        </p:spPr>
        <p:txBody>
          <a:bodyPr wrap="square" lIns="0" tIns="0" rIns="0" bIns="0" rtlCol="0"/>
          <a:lstStyle/>
          <a:p>
            <a:endParaRPr sz="641"/>
          </a:p>
        </p:txBody>
      </p:sp>
      <p:sp>
        <p:nvSpPr>
          <p:cNvPr id="11" name="object 11"/>
          <p:cNvSpPr/>
          <p:nvPr/>
        </p:nvSpPr>
        <p:spPr>
          <a:xfrm>
            <a:off x="1061114" y="458033"/>
            <a:ext cx="975561" cy="66712"/>
          </a:xfrm>
          <a:custGeom>
            <a:avLst/>
            <a:gdLst/>
            <a:ahLst/>
            <a:cxnLst/>
            <a:rect l="l" t="t" r="r" b="b"/>
            <a:pathLst>
              <a:path w="2145029" h="146684">
                <a:moveTo>
                  <a:pt x="17499" y="99187"/>
                </a:moveTo>
                <a:lnTo>
                  <a:pt x="321" y="99187"/>
                </a:lnTo>
                <a:lnTo>
                  <a:pt x="75" y="105629"/>
                </a:lnTo>
                <a:lnTo>
                  <a:pt x="0" y="107592"/>
                </a:lnTo>
                <a:lnTo>
                  <a:pt x="1355" y="115078"/>
                </a:lnTo>
                <a:lnTo>
                  <a:pt x="1433" y="115509"/>
                </a:lnTo>
                <a:lnTo>
                  <a:pt x="40895" y="145137"/>
                </a:lnTo>
                <a:lnTo>
                  <a:pt x="54618" y="146224"/>
                </a:lnTo>
                <a:lnTo>
                  <a:pt x="68339" y="145137"/>
                </a:lnTo>
                <a:lnTo>
                  <a:pt x="80565" y="141904"/>
                </a:lnTo>
                <a:lnTo>
                  <a:pt x="91142" y="136561"/>
                </a:lnTo>
                <a:lnTo>
                  <a:pt x="99312" y="129659"/>
                </a:lnTo>
                <a:lnTo>
                  <a:pt x="54618" y="129659"/>
                </a:lnTo>
                <a:lnTo>
                  <a:pt x="37602" y="127212"/>
                </a:lnTo>
                <a:lnTo>
                  <a:pt x="25169" y="120596"/>
                </a:lnTo>
                <a:lnTo>
                  <a:pt x="18180" y="110893"/>
                </a:lnTo>
                <a:lnTo>
                  <a:pt x="17499" y="99187"/>
                </a:lnTo>
                <a:close/>
              </a:path>
              <a:path w="2145029" h="146684">
                <a:moveTo>
                  <a:pt x="54618" y="0"/>
                </a:moveTo>
                <a:lnTo>
                  <a:pt x="9319" y="17076"/>
                </a:lnTo>
                <a:lnTo>
                  <a:pt x="14" y="40901"/>
                </a:lnTo>
                <a:lnTo>
                  <a:pt x="1463" y="50726"/>
                </a:lnTo>
                <a:lnTo>
                  <a:pt x="37388" y="76243"/>
                </a:lnTo>
                <a:lnTo>
                  <a:pt x="55640" y="80474"/>
                </a:lnTo>
                <a:lnTo>
                  <a:pt x="72687" y="84994"/>
                </a:lnTo>
                <a:lnTo>
                  <a:pt x="84182" y="90482"/>
                </a:lnTo>
                <a:lnTo>
                  <a:pt x="90712" y="97255"/>
                </a:lnTo>
                <a:lnTo>
                  <a:pt x="92861" y="105629"/>
                </a:lnTo>
                <a:lnTo>
                  <a:pt x="89862" y="115078"/>
                </a:lnTo>
                <a:lnTo>
                  <a:pt x="84051" y="120596"/>
                </a:lnTo>
                <a:lnTo>
                  <a:pt x="81713" y="122755"/>
                </a:lnTo>
                <a:lnTo>
                  <a:pt x="69753" y="127802"/>
                </a:lnTo>
                <a:lnTo>
                  <a:pt x="54618" y="129659"/>
                </a:lnTo>
                <a:lnTo>
                  <a:pt x="99312" y="129659"/>
                </a:lnTo>
                <a:lnTo>
                  <a:pt x="109315" y="105629"/>
                </a:lnTo>
                <a:lnTo>
                  <a:pt x="108027" y="99187"/>
                </a:lnTo>
                <a:lnTo>
                  <a:pt x="81126" y="70368"/>
                </a:lnTo>
                <a:lnTo>
                  <a:pt x="49464" y="61779"/>
                </a:lnTo>
                <a:lnTo>
                  <a:pt x="42910" y="60215"/>
                </a:lnTo>
                <a:lnTo>
                  <a:pt x="16375" y="45298"/>
                </a:lnTo>
                <a:lnTo>
                  <a:pt x="16375" y="40901"/>
                </a:lnTo>
                <a:lnTo>
                  <a:pt x="19273" y="31393"/>
                </a:lnTo>
                <a:lnTo>
                  <a:pt x="27290" y="23735"/>
                </a:lnTo>
                <a:lnTo>
                  <a:pt x="39411" y="18627"/>
                </a:lnTo>
                <a:lnTo>
                  <a:pt x="54618" y="16769"/>
                </a:lnTo>
                <a:lnTo>
                  <a:pt x="99651" y="16769"/>
                </a:lnTo>
                <a:lnTo>
                  <a:pt x="91128" y="9663"/>
                </a:lnTo>
                <a:lnTo>
                  <a:pt x="80501" y="4320"/>
                </a:lnTo>
                <a:lnTo>
                  <a:pt x="68283" y="1086"/>
                </a:lnTo>
                <a:lnTo>
                  <a:pt x="54618" y="0"/>
                </a:lnTo>
                <a:close/>
              </a:path>
              <a:path w="2145029" h="146684">
                <a:moveTo>
                  <a:pt x="99651" y="16769"/>
                </a:moveTo>
                <a:lnTo>
                  <a:pt x="54618" y="16769"/>
                </a:lnTo>
                <a:lnTo>
                  <a:pt x="71547" y="19183"/>
                </a:lnTo>
                <a:lnTo>
                  <a:pt x="83761" y="25729"/>
                </a:lnTo>
                <a:lnTo>
                  <a:pt x="90682" y="35362"/>
                </a:lnTo>
                <a:lnTo>
                  <a:pt x="91736" y="47037"/>
                </a:lnTo>
                <a:lnTo>
                  <a:pt x="108915" y="47037"/>
                </a:lnTo>
                <a:lnTo>
                  <a:pt x="109161" y="40901"/>
                </a:lnTo>
                <a:lnTo>
                  <a:pt x="109251" y="38674"/>
                </a:lnTo>
                <a:lnTo>
                  <a:pt x="107943" y="31393"/>
                </a:lnTo>
                <a:lnTo>
                  <a:pt x="107842" y="30829"/>
                </a:lnTo>
                <a:lnTo>
                  <a:pt x="104804" y="23735"/>
                </a:lnTo>
                <a:lnTo>
                  <a:pt x="104745" y="23598"/>
                </a:lnTo>
                <a:lnTo>
                  <a:pt x="100019" y="17076"/>
                </a:lnTo>
                <a:lnTo>
                  <a:pt x="99651" y="16769"/>
                </a:lnTo>
                <a:close/>
              </a:path>
              <a:path w="2145029" h="146684">
                <a:moveTo>
                  <a:pt x="206364" y="204"/>
                </a:moveTo>
                <a:lnTo>
                  <a:pt x="166619" y="12283"/>
                </a:lnTo>
                <a:lnTo>
                  <a:pt x="140170" y="45541"/>
                </a:lnTo>
                <a:lnTo>
                  <a:pt x="135000" y="73009"/>
                </a:lnTo>
                <a:lnTo>
                  <a:pt x="140087" y="100375"/>
                </a:lnTo>
                <a:lnTo>
                  <a:pt x="166461" y="133677"/>
                </a:lnTo>
                <a:lnTo>
                  <a:pt x="206364" y="145712"/>
                </a:lnTo>
                <a:lnTo>
                  <a:pt x="227777" y="142396"/>
                </a:lnTo>
                <a:lnTo>
                  <a:pt x="246755" y="132982"/>
                </a:lnTo>
                <a:lnTo>
                  <a:pt x="251298" y="128636"/>
                </a:lnTo>
                <a:lnTo>
                  <a:pt x="206364" y="128636"/>
                </a:lnTo>
                <a:lnTo>
                  <a:pt x="184922" y="124344"/>
                </a:lnTo>
                <a:lnTo>
                  <a:pt x="167661" y="112556"/>
                </a:lnTo>
                <a:lnTo>
                  <a:pt x="156150" y="94901"/>
                </a:lnTo>
                <a:lnTo>
                  <a:pt x="151964" y="73009"/>
                </a:lnTo>
                <a:lnTo>
                  <a:pt x="156150" y="51058"/>
                </a:lnTo>
                <a:lnTo>
                  <a:pt x="167661" y="33373"/>
                </a:lnTo>
                <a:lnTo>
                  <a:pt x="184920" y="21575"/>
                </a:lnTo>
                <a:lnTo>
                  <a:pt x="206364" y="17281"/>
                </a:lnTo>
                <a:lnTo>
                  <a:pt x="251244" y="17281"/>
                </a:lnTo>
                <a:lnTo>
                  <a:pt x="246716" y="12948"/>
                </a:lnTo>
                <a:lnTo>
                  <a:pt x="227734" y="3522"/>
                </a:lnTo>
                <a:lnTo>
                  <a:pt x="206364" y="204"/>
                </a:lnTo>
                <a:close/>
              </a:path>
              <a:path w="2145029" h="146684">
                <a:moveTo>
                  <a:pt x="256302" y="94901"/>
                </a:moveTo>
                <a:lnTo>
                  <a:pt x="253792" y="99084"/>
                </a:lnTo>
                <a:lnTo>
                  <a:pt x="247964" y="108965"/>
                </a:lnTo>
                <a:lnTo>
                  <a:pt x="236414" y="119586"/>
                </a:lnTo>
                <a:lnTo>
                  <a:pt x="222314" y="126297"/>
                </a:lnTo>
                <a:lnTo>
                  <a:pt x="206364" y="128636"/>
                </a:lnTo>
                <a:lnTo>
                  <a:pt x="251298" y="128636"/>
                </a:lnTo>
                <a:lnTo>
                  <a:pt x="262128" y="118276"/>
                </a:lnTo>
                <a:lnTo>
                  <a:pt x="272727" y="99084"/>
                </a:lnTo>
                <a:lnTo>
                  <a:pt x="256302" y="94901"/>
                </a:lnTo>
                <a:close/>
              </a:path>
              <a:path w="2145029" h="146684">
                <a:moveTo>
                  <a:pt x="251244" y="17281"/>
                </a:moveTo>
                <a:lnTo>
                  <a:pt x="206364" y="17281"/>
                </a:lnTo>
                <a:lnTo>
                  <a:pt x="222271" y="19632"/>
                </a:lnTo>
                <a:lnTo>
                  <a:pt x="236376" y="26356"/>
                </a:lnTo>
                <a:lnTo>
                  <a:pt x="247950" y="36952"/>
                </a:lnTo>
                <a:lnTo>
                  <a:pt x="256264" y="50922"/>
                </a:lnTo>
                <a:lnTo>
                  <a:pt x="272727" y="46934"/>
                </a:lnTo>
                <a:lnTo>
                  <a:pt x="262114" y="27683"/>
                </a:lnTo>
                <a:lnTo>
                  <a:pt x="251244" y="17281"/>
                </a:lnTo>
                <a:close/>
              </a:path>
              <a:path w="2145029" h="146684">
                <a:moveTo>
                  <a:pt x="406272" y="1738"/>
                </a:moveTo>
                <a:lnTo>
                  <a:pt x="305142" y="1738"/>
                </a:lnTo>
                <a:lnTo>
                  <a:pt x="305142" y="144383"/>
                </a:lnTo>
                <a:lnTo>
                  <a:pt x="406272" y="144383"/>
                </a:lnTo>
                <a:lnTo>
                  <a:pt x="406272" y="127613"/>
                </a:lnTo>
                <a:lnTo>
                  <a:pt x="322116" y="127613"/>
                </a:lnTo>
                <a:lnTo>
                  <a:pt x="322116" y="81394"/>
                </a:lnTo>
                <a:lnTo>
                  <a:pt x="392774" y="81394"/>
                </a:lnTo>
                <a:lnTo>
                  <a:pt x="392774" y="64624"/>
                </a:lnTo>
                <a:lnTo>
                  <a:pt x="322116" y="64624"/>
                </a:lnTo>
                <a:lnTo>
                  <a:pt x="322116" y="18610"/>
                </a:lnTo>
                <a:lnTo>
                  <a:pt x="406272" y="18610"/>
                </a:lnTo>
                <a:lnTo>
                  <a:pt x="406272" y="1738"/>
                </a:lnTo>
                <a:close/>
              </a:path>
              <a:path w="2145029" h="146684">
                <a:moveTo>
                  <a:pt x="456684" y="1738"/>
                </a:moveTo>
                <a:lnTo>
                  <a:pt x="439709" y="1738"/>
                </a:lnTo>
                <a:lnTo>
                  <a:pt x="439709" y="144383"/>
                </a:lnTo>
                <a:lnTo>
                  <a:pt x="540839" y="144383"/>
                </a:lnTo>
                <a:lnTo>
                  <a:pt x="540839" y="127613"/>
                </a:lnTo>
                <a:lnTo>
                  <a:pt x="456684" y="127613"/>
                </a:lnTo>
                <a:lnTo>
                  <a:pt x="456684" y="1738"/>
                </a:lnTo>
                <a:close/>
              </a:path>
              <a:path w="2145029" h="146684">
                <a:moveTo>
                  <a:pt x="608021" y="18610"/>
                </a:moveTo>
                <a:lnTo>
                  <a:pt x="591149" y="18610"/>
                </a:lnTo>
                <a:lnTo>
                  <a:pt x="591149" y="144383"/>
                </a:lnTo>
                <a:lnTo>
                  <a:pt x="608021" y="144383"/>
                </a:lnTo>
                <a:lnTo>
                  <a:pt x="608021" y="18610"/>
                </a:lnTo>
                <a:close/>
              </a:path>
              <a:path w="2145029" h="146684">
                <a:moveTo>
                  <a:pt x="729397" y="1738"/>
                </a:moveTo>
                <a:lnTo>
                  <a:pt x="718967" y="1738"/>
                </a:lnTo>
                <a:lnTo>
                  <a:pt x="653422" y="144383"/>
                </a:lnTo>
                <a:lnTo>
                  <a:pt x="671930" y="144383"/>
                </a:lnTo>
                <a:lnTo>
                  <a:pt x="691358" y="102561"/>
                </a:lnTo>
                <a:lnTo>
                  <a:pt x="775725" y="102561"/>
                </a:lnTo>
                <a:lnTo>
                  <a:pt x="767972" y="85689"/>
                </a:lnTo>
                <a:lnTo>
                  <a:pt x="699027" y="85689"/>
                </a:lnTo>
                <a:lnTo>
                  <a:pt x="724182" y="30983"/>
                </a:lnTo>
                <a:lnTo>
                  <a:pt x="742835" y="30983"/>
                </a:lnTo>
                <a:lnTo>
                  <a:pt x="729397" y="1738"/>
                </a:lnTo>
                <a:close/>
              </a:path>
              <a:path w="2145029" h="146684">
                <a:moveTo>
                  <a:pt x="775725" y="102561"/>
                </a:moveTo>
                <a:lnTo>
                  <a:pt x="757006" y="102561"/>
                </a:lnTo>
                <a:lnTo>
                  <a:pt x="776434" y="144383"/>
                </a:lnTo>
                <a:lnTo>
                  <a:pt x="794942" y="144383"/>
                </a:lnTo>
                <a:lnTo>
                  <a:pt x="775725" y="102561"/>
                </a:lnTo>
                <a:close/>
              </a:path>
              <a:path w="2145029" h="146684">
                <a:moveTo>
                  <a:pt x="742835" y="30983"/>
                </a:moveTo>
                <a:lnTo>
                  <a:pt x="724182" y="30983"/>
                </a:lnTo>
                <a:lnTo>
                  <a:pt x="749337" y="85689"/>
                </a:lnTo>
                <a:lnTo>
                  <a:pt x="767972" y="85689"/>
                </a:lnTo>
                <a:lnTo>
                  <a:pt x="742835" y="30983"/>
                </a:lnTo>
                <a:close/>
              </a:path>
              <a:path w="2145029" h="146684">
                <a:moveTo>
                  <a:pt x="656489" y="1738"/>
                </a:moveTo>
                <a:lnTo>
                  <a:pt x="541350" y="1738"/>
                </a:lnTo>
                <a:lnTo>
                  <a:pt x="541350" y="18610"/>
                </a:lnTo>
                <a:lnTo>
                  <a:pt x="656489" y="18610"/>
                </a:lnTo>
                <a:lnTo>
                  <a:pt x="656489" y="1738"/>
                </a:lnTo>
                <a:close/>
              </a:path>
              <a:path w="2145029" h="146684">
                <a:moveTo>
                  <a:pt x="916319" y="1738"/>
                </a:moveTo>
                <a:lnTo>
                  <a:pt x="870815" y="1738"/>
                </a:lnTo>
                <a:lnTo>
                  <a:pt x="870815" y="144383"/>
                </a:lnTo>
                <a:lnTo>
                  <a:pt x="916319" y="144383"/>
                </a:lnTo>
                <a:lnTo>
                  <a:pt x="945343" y="138983"/>
                </a:lnTo>
                <a:lnTo>
                  <a:pt x="962971" y="127613"/>
                </a:lnTo>
                <a:lnTo>
                  <a:pt x="887790" y="127613"/>
                </a:lnTo>
                <a:lnTo>
                  <a:pt x="887790" y="18610"/>
                </a:lnTo>
                <a:lnTo>
                  <a:pt x="962993" y="18610"/>
                </a:lnTo>
                <a:lnTo>
                  <a:pt x="945343" y="7180"/>
                </a:lnTo>
                <a:lnTo>
                  <a:pt x="916319" y="1738"/>
                </a:lnTo>
                <a:close/>
              </a:path>
              <a:path w="2145029" h="146684">
                <a:moveTo>
                  <a:pt x="962993" y="18610"/>
                </a:moveTo>
                <a:lnTo>
                  <a:pt x="916319" y="18610"/>
                </a:lnTo>
                <a:lnTo>
                  <a:pt x="938674" y="22695"/>
                </a:lnTo>
                <a:lnTo>
                  <a:pt x="956351" y="34038"/>
                </a:lnTo>
                <a:lnTo>
                  <a:pt x="967970" y="51266"/>
                </a:lnTo>
                <a:lnTo>
                  <a:pt x="972150" y="73009"/>
                </a:lnTo>
                <a:lnTo>
                  <a:pt x="967984" y="94828"/>
                </a:lnTo>
                <a:lnTo>
                  <a:pt x="956390" y="112122"/>
                </a:lnTo>
                <a:lnTo>
                  <a:pt x="938717" y="123510"/>
                </a:lnTo>
                <a:lnTo>
                  <a:pt x="916319" y="127613"/>
                </a:lnTo>
                <a:lnTo>
                  <a:pt x="962971" y="127613"/>
                </a:lnTo>
                <a:lnTo>
                  <a:pt x="968520" y="124034"/>
                </a:lnTo>
                <a:lnTo>
                  <a:pt x="983874" y="101417"/>
                </a:lnTo>
                <a:lnTo>
                  <a:pt x="989431" y="73009"/>
                </a:lnTo>
                <a:lnTo>
                  <a:pt x="983874" y="44790"/>
                </a:lnTo>
                <a:lnTo>
                  <a:pt x="968520" y="22189"/>
                </a:lnTo>
                <a:lnTo>
                  <a:pt x="962993" y="18610"/>
                </a:lnTo>
                <a:close/>
              </a:path>
              <a:path w="2145029" h="146684">
                <a:moveTo>
                  <a:pt x="1123487" y="1738"/>
                </a:moveTo>
                <a:lnTo>
                  <a:pt x="1022357" y="1738"/>
                </a:lnTo>
                <a:lnTo>
                  <a:pt x="1022357" y="144383"/>
                </a:lnTo>
                <a:lnTo>
                  <a:pt x="1123487" y="144383"/>
                </a:lnTo>
                <a:lnTo>
                  <a:pt x="1123487" y="127613"/>
                </a:lnTo>
                <a:lnTo>
                  <a:pt x="1039331" y="127613"/>
                </a:lnTo>
                <a:lnTo>
                  <a:pt x="1039331" y="81394"/>
                </a:lnTo>
                <a:lnTo>
                  <a:pt x="1109989" y="81394"/>
                </a:lnTo>
                <a:lnTo>
                  <a:pt x="1109989" y="64624"/>
                </a:lnTo>
                <a:lnTo>
                  <a:pt x="1039331" y="64624"/>
                </a:lnTo>
                <a:lnTo>
                  <a:pt x="1039331" y="18610"/>
                </a:lnTo>
                <a:lnTo>
                  <a:pt x="1123487" y="18610"/>
                </a:lnTo>
                <a:lnTo>
                  <a:pt x="1123487" y="1738"/>
                </a:lnTo>
                <a:close/>
              </a:path>
              <a:path w="2145029" h="146684">
                <a:moveTo>
                  <a:pt x="1173898" y="1738"/>
                </a:moveTo>
                <a:lnTo>
                  <a:pt x="1156924" y="1738"/>
                </a:lnTo>
                <a:lnTo>
                  <a:pt x="1156924" y="144383"/>
                </a:lnTo>
                <a:lnTo>
                  <a:pt x="1258054" y="144383"/>
                </a:lnTo>
                <a:lnTo>
                  <a:pt x="1258054" y="127613"/>
                </a:lnTo>
                <a:lnTo>
                  <a:pt x="1173898" y="127613"/>
                </a:lnTo>
                <a:lnTo>
                  <a:pt x="1173898" y="1738"/>
                </a:lnTo>
                <a:close/>
              </a:path>
              <a:path w="2145029" h="146684">
                <a:moveTo>
                  <a:pt x="1396200" y="18610"/>
                </a:moveTo>
                <a:lnTo>
                  <a:pt x="1379328" y="18610"/>
                </a:lnTo>
                <a:lnTo>
                  <a:pt x="1379328" y="144383"/>
                </a:lnTo>
                <a:lnTo>
                  <a:pt x="1396200" y="144383"/>
                </a:lnTo>
                <a:lnTo>
                  <a:pt x="1396200" y="18610"/>
                </a:lnTo>
                <a:close/>
              </a:path>
              <a:path w="2145029" h="146684">
                <a:moveTo>
                  <a:pt x="1517576" y="1738"/>
                </a:moveTo>
                <a:lnTo>
                  <a:pt x="1507146" y="1738"/>
                </a:lnTo>
                <a:lnTo>
                  <a:pt x="1441601" y="144383"/>
                </a:lnTo>
                <a:lnTo>
                  <a:pt x="1460109" y="144383"/>
                </a:lnTo>
                <a:lnTo>
                  <a:pt x="1479538" y="102561"/>
                </a:lnTo>
                <a:lnTo>
                  <a:pt x="1563905" y="102561"/>
                </a:lnTo>
                <a:lnTo>
                  <a:pt x="1556152" y="85689"/>
                </a:lnTo>
                <a:lnTo>
                  <a:pt x="1487207" y="85689"/>
                </a:lnTo>
                <a:lnTo>
                  <a:pt x="1512361" y="30983"/>
                </a:lnTo>
                <a:lnTo>
                  <a:pt x="1531014" y="30983"/>
                </a:lnTo>
                <a:lnTo>
                  <a:pt x="1517576" y="1738"/>
                </a:lnTo>
                <a:close/>
              </a:path>
              <a:path w="2145029" h="146684">
                <a:moveTo>
                  <a:pt x="1563905" y="102561"/>
                </a:moveTo>
                <a:lnTo>
                  <a:pt x="1545185" y="102561"/>
                </a:lnTo>
                <a:lnTo>
                  <a:pt x="1564614" y="144383"/>
                </a:lnTo>
                <a:lnTo>
                  <a:pt x="1583122" y="144383"/>
                </a:lnTo>
                <a:lnTo>
                  <a:pt x="1563905" y="102561"/>
                </a:lnTo>
                <a:close/>
              </a:path>
              <a:path w="2145029" h="146684">
                <a:moveTo>
                  <a:pt x="1531014" y="30983"/>
                </a:moveTo>
                <a:lnTo>
                  <a:pt x="1512361" y="30983"/>
                </a:lnTo>
                <a:lnTo>
                  <a:pt x="1537516" y="85689"/>
                </a:lnTo>
                <a:lnTo>
                  <a:pt x="1556152" y="85689"/>
                </a:lnTo>
                <a:lnTo>
                  <a:pt x="1531014" y="30983"/>
                </a:lnTo>
                <a:close/>
              </a:path>
              <a:path w="2145029" h="146684">
                <a:moveTo>
                  <a:pt x="1444669" y="1738"/>
                </a:moveTo>
                <a:lnTo>
                  <a:pt x="1329530" y="1738"/>
                </a:lnTo>
                <a:lnTo>
                  <a:pt x="1329530" y="18610"/>
                </a:lnTo>
                <a:lnTo>
                  <a:pt x="1444669" y="18610"/>
                </a:lnTo>
                <a:lnTo>
                  <a:pt x="1444669" y="1738"/>
                </a:lnTo>
                <a:close/>
              </a:path>
              <a:path w="2145029" h="146684">
                <a:moveTo>
                  <a:pt x="1663392" y="1738"/>
                </a:moveTo>
                <a:lnTo>
                  <a:pt x="1603164" y="1738"/>
                </a:lnTo>
                <a:lnTo>
                  <a:pt x="1603164" y="144383"/>
                </a:lnTo>
                <a:lnTo>
                  <a:pt x="1620138" y="144383"/>
                </a:lnTo>
                <a:lnTo>
                  <a:pt x="1620138" y="89166"/>
                </a:lnTo>
                <a:lnTo>
                  <a:pt x="1676288" y="89166"/>
                </a:lnTo>
                <a:lnTo>
                  <a:pt x="1675356" y="87734"/>
                </a:lnTo>
                <a:lnTo>
                  <a:pt x="1688339" y="82228"/>
                </a:lnTo>
                <a:lnTo>
                  <a:pt x="1698158" y="72984"/>
                </a:lnTo>
                <a:lnTo>
                  <a:pt x="1698504" y="72294"/>
                </a:lnTo>
                <a:lnTo>
                  <a:pt x="1620138" y="72294"/>
                </a:lnTo>
                <a:lnTo>
                  <a:pt x="1620138" y="18610"/>
                </a:lnTo>
                <a:lnTo>
                  <a:pt x="1697719" y="18610"/>
                </a:lnTo>
                <a:lnTo>
                  <a:pt x="1694669" y="13804"/>
                </a:lnTo>
                <a:lnTo>
                  <a:pt x="1681048" y="4895"/>
                </a:lnTo>
                <a:lnTo>
                  <a:pt x="1663392" y="1738"/>
                </a:lnTo>
                <a:close/>
              </a:path>
              <a:path w="2145029" h="146684">
                <a:moveTo>
                  <a:pt x="1676288" y="89166"/>
                </a:moveTo>
                <a:lnTo>
                  <a:pt x="1655723" y="89166"/>
                </a:lnTo>
                <a:lnTo>
                  <a:pt x="1692125" y="144383"/>
                </a:lnTo>
                <a:lnTo>
                  <a:pt x="1712270" y="144383"/>
                </a:lnTo>
                <a:lnTo>
                  <a:pt x="1676288" y="89166"/>
                </a:lnTo>
                <a:close/>
              </a:path>
              <a:path w="2145029" h="146684">
                <a:moveTo>
                  <a:pt x="1697719" y="18610"/>
                </a:moveTo>
                <a:lnTo>
                  <a:pt x="1663392" y="18610"/>
                </a:lnTo>
                <a:lnTo>
                  <a:pt x="1674357" y="20452"/>
                </a:lnTo>
                <a:lnTo>
                  <a:pt x="1682628" y="25755"/>
                </a:lnTo>
                <a:lnTo>
                  <a:pt x="1687851" y="34183"/>
                </a:lnTo>
                <a:lnTo>
                  <a:pt x="1689655" y="45503"/>
                </a:lnTo>
                <a:lnTo>
                  <a:pt x="1687851" y="56634"/>
                </a:lnTo>
                <a:lnTo>
                  <a:pt x="1682628" y="65097"/>
                </a:lnTo>
                <a:lnTo>
                  <a:pt x="1674357" y="70435"/>
                </a:lnTo>
                <a:lnTo>
                  <a:pt x="1663392" y="72294"/>
                </a:lnTo>
                <a:lnTo>
                  <a:pt x="1698504" y="72294"/>
                </a:lnTo>
                <a:lnTo>
                  <a:pt x="1704374" y="60557"/>
                </a:lnTo>
                <a:lnTo>
                  <a:pt x="1706543" y="45503"/>
                </a:lnTo>
                <a:lnTo>
                  <a:pt x="1703439" y="27621"/>
                </a:lnTo>
                <a:lnTo>
                  <a:pt x="1697719" y="18610"/>
                </a:lnTo>
                <a:close/>
              </a:path>
              <a:path w="2145029" h="146684">
                <a:moveTo>
                  <a:pt x="1803174" y="204"/>
                </a:moveTo>
                <a:lnTo>
                  <a:pt x="1763429" y="12283"/>
                </a:lnTo>
                <a:lnTo>
                  <a:pt x="1736980" y="45541"/>
                </a:lnTo>
                <a:lnTo>
                  <a:pt x="1731810" y="73009"/>
                </a:lnTo>
                <a:lnTo>
                  <a:pt x="1736897" y="100375"/>
                </a:lnTo>
                <a:lnTo>
                  <a:pt x="1763271" y="133677"/>
                </a:lnTo>
                <a:lnTo>
                  <a:pt x="1803174" y="145712"/>
                </a:lnTo>
                <a:lnTo>
                  <a:pt x="1829746" y="140357"/>
                </a:lnTo>
                <a:lnTo>
                  <a:pt x="1830069" y="140357"/>
                </a:lnTo>
                <a:lnTo>
                  <a:pt x="1846634" y="128636"/>
                </a:lnTo>
                <a:lnTo>
                  <a:pt x="1803174" y="128636"/>
                </a:lnTo>
                <a:lnTo>
                  <a:pt x="1781732" y="124344"/>
                </a:lnTo>
                <a:lnTo>
                  <a:pt x="1764471" y="112556"/>
                </a:lnTo>
                <a:lnTo>
                  <a:pt x="1752960" y="94901"/>
                </a:lnTo>
                <a:lnTo>
                  <a:pt x="1748814" y="73214"/>
                </a:lnTo>
                <a:lnTo>
                  <a:pt x="1748774" y="73009"/>
                </a:lnTo>
                <a:lnTo>
                  <a:pt x="1752946" y="51015"/>
                </a:lnTo>
                <a:lnTo>
                  <a:pt x="1764432" y="33335"/>
                </a:lnTo>
                <a:lnTo>
                  <a:pt x="1781666" y="21575"/>
                </a:lnTo>
                <a:lnTo>
                  <a:pt x="1803174" y="17281"/>
                </a:lnTo>
                <a:lnTo>
                  <a:pt x="1848054" y="17281"/>
                </a:lnTo>
                <a:lnTo>
                  <a:pt x="1843526" y="12948"/>
                </a:lnTo>
                <a:lnTo>
                  <a:pt x="1824544" y="3522"/>
                </a:lnTo>
                <a:lnTo>
                  <a:pt x="1803174" y="204"/>
                </a:lnTo>
                <a:close/>
              </a:path>
              <a:path w="2145029" h="146684">
                <a:moveTo>
                  <a:pt x="1870662" y="66670"/>
                </a:moveTo>
                <a:lnTo>
                  <a:pt x="1796834" y="66670"/>
                </a:lnTo>
                <a:lnTo>
                  <a:pt x="1796834" y="83542"/>
                </a:lnTo>
                <a:lnTo>
                  <a:pt x="1852870" y="83542"/>
                </a:lnTo>
                <a:lnTo>
                  <a:pt x="1847679" y="100375"/>
                </a:lnTo>
                <a:lnTo>
                  <a:pt x="1847105" y="102186"/>
                </a:lnTo>
                <a:lnTo>
                  <a:pt x="1836420" y="116365"/>
                </a:lnTo>
                <a:lnTo>
                  <a:pt x="1821508" y="125444"/>
                </a:lnTo>
                <a:lnTo>
                  <a:pt x="1803174" y="128636"/>
                </a:lnTo>
                <a:lnTo>
                  <a:pt x="1846634" y="128636"/>
                </a:lnTo>
                <a:lnTo>
                  <a:pt x="1851566" y="125147"/>
                </a:lnTo>
                <a:lnTo>
                  <a:pt x="1865610" y="102186"/>
                </a:lnTo>
                <a:lnTo>
                  <a:pt x="1870662" y="73214"/>
                </a:lnTo>
                <a:lnTo>
                  <a:pt x="1870662" y="66670"/>
                </a:lnTo>
                <a:close/>
              </a:path>
              <a:path w="2145029" h="146684">
                <a:moveTo>
                  <a:pt x="1848054" y="17281"/>
                </a:moveTo>
                <a:lnTo>
                  <a:pt x="1803174" y="17281"/>
                </a:lnTo>
                <a:lnTo>
                  <a:pt x="1819081" y="19632"/>
                </a:lnTo>
                <a:lnTo>
                  <a:pt x="1833186" y="26356"/>
                </a:lnTo>
                <a:lnTo>
                  <a:pt x="1844760" y="36952"/>
                </a:lnTo>
                <a:lnTo>
                  <a:pt x="1853129" y="51015"/>
                </a:lnTo>
                <a:lnTo>
                  <a:pt x="1852692" y="51015"/>
                </a:lnTo>
                <a:lnTo>
                  <a:pt x="1869537" y="46934"/>
                </a:lnTo>
                <a:lnTo>
                  <a:pt x="1858924" y="27683"/>
                </a:lnTo>
                <a:lnTo>
                  <a:pt x="1848054" y="17281"/>
                </a:lnTo>
                <a:close/>
              </a:path>
              <a:path w="2145029" h="146684">
                <a:moveTo>
                  <a:pt x="2006150" y="1738"/>
                </a:moveTo>
                <a:lnTo>
                  <a:pt x="1905020" y="1738"/>
                </a:lnTo>
                <a:lnTo>
                  <a:pt x="1905020" y="144383"/>
                </a:lnTo>
                <a:lnTo>
                  <a:pt x="2006150" y="144383"/>
                </a:lnTo>
                <a:lnTo>
                  <a:pt x="2006150" y="127613"/>
                </a:lnTo>
                <a:lnTo>
                  <a:pt x="1921994" y="127613"/>
                </a:lnTo>
                <a:lnTo>
                  <a:pt x="1921994" y="81394"/>
                </a:lnTo>
                <a:lnTo>
                  <a:pt x="1992652" y="81394"/>
                </a:lnTo>
                <a:lnTo>
                  <a:pt x="1992652" y="64624"/>
                </a:lnTo>
                <a:lnTo>
                  <a:pt x="1921994" y="64624"/>
                </a:lnTo>
                <a:lnTo>
                  <a:pt x="1921994" y="18610"/>
                </a:lnTo>
                <a:lnTo>
                  <a:pt x="2006150" y="18610"/>
                </a:lnTo>
                <a:lnTo>
                  <a:pt x="2006150" y="1738"/>
                </a:lnTo>
                <a:close/>
              </a:path>
              <a:path w="2145029" h="146684">
                <a:moveTo>
                  <a:pt x="2096236" y="18610"/>
                </a:moveTo>
                <a:lnTo>
                  <a:pt x="2079364" y="18610"/>
                </a:lnTo>
                <a:lnTo>
                  <a:pt x="2079364" y="144383"/>
                </a:lnTo>
                <a:lnTo>
                  <a:pt x="2096236" y="144383"/>
                </a:lnTo>
                <a:lnTo>
                  <a:pt x="2096236" y="18610"/>
                </a:lnTo>
                <a:close/>
              </a:path>
              <a:path w="2145029" h="146684">
                <a:moveTo>
                  <a:pt x="2144705" y="1738"/>
                </a:moveTo>
                <a:lnTo>
                  <a:pt x="2029566" y="1738"/>
                </a:lnTo>
                <a:lnTo>
                  <a:pt x="2029566" y="18610"/>
                </a:lnTo>
                <a:lnTo>
                  <a:pt x="2144705" y="18610"/>
                </a:lnTo>
                <a:lnTo>
                  <a:pt x="2144705" y="1738"/>
                </a:lnTo>
                <a:close/>
              </a:path>
            </a:pathLst>
          </a:custGeom>
          <a:solidFill>
            <a:srgbClr val="000000"/>
          </a:solidFill>
        </p:spPr>
        <p:txBody>
          <a:bodyPr wrap="square" lIns="0" tIns="0" rIns="0" bIns="0" rtlCol="0"/>
          <a:lstStyle/>
          <a:p>
            <a:endParaRPr sz="641"/>
          </a:p>
        </p:txBody>
      </p:sp>
      <p:grpSp>
        <p:nvGrpSpPr>
          <p:cNvPr id="12" name="object 12"/>
          <p:cNvGrpSpPr/>
          <p:nvPr/>
        </p:nvGrpSpPr>
        <p:grpSpPr>
          <a:xfrm>
            <a:off x="6691163" y="1838196"/>
            <a:ext cx="1147685" cy="1147685"/>
            <a:chOff x="14711593" y="4041762"/>
            <a:chExt cx="2523490" cy="2523490"/>
          </a:xfrm>
        </p:grpSpPr>
        <p:sp>
          <p:nvSpPr>
            <p:cNvPr id="13" name="object 13"/>
            <p:cNvSpPr/>
            <p:nvPr/>
          </p:nvSpPr>
          <p:spPr>
            <a:xfrm>
              <a:off x="14962894" y="4293063"/>
              <a:ext cx="2021205" cy="2021205"/>
            </a:xfrm>
            <a:custGeom>
              <a:avLst/>
              <a:gdLst/>
              <a:ahLst/>
              <a:cxnLst/>
              <a:rect l="l" t="t" r="r" b="b"/>
              <a:pathLst>
                <a:path w="2021205" h="2021204">
                  <a:moveTo>
                    <a:pt x="1010440" y="2020880"/>
                  </a:moveTo>
                  <a:lnTo>
                    <a:pt x="1058006" y="2019781"/>
                  </a:lnTo>
                  <a:lnTo>
                    <a:pt x="1105006" y="2016513"/>
                  </a:lnTo>
                  <a:lnTo>
                    <a:pt x="1151392" y="2011128"/>
                  </a:lnTo>
                  <a:lnTo>
                    <a:pt x="1197114" y="2003672"/>
                  </a:lnTo>
                  <a:lnTo>
                    <a:pt x="1242125" y="1994194"/>
                  </a:lnTo>
                  <a:lnTo>
                    <a:pt x="1286375" y="1982743"/>
                  </a:lnTo>
                  <a:lnTo>
                    <a:pt x="1329817" y="1969367"/>
                  </a:lnTo>
                  <a:lnTo>
                    <a:pt x="1372402" y="1954116"/>
                  </a:lnTo>
                  <a:lnTo>
                    <a:pt x="1414081" y="1937036"/>
                  </a:lnTo>
                  <a:lnTo>
                    <a:pt x="1454806" y="1918178"/>
                  </a:lnTo>
                  <a:lnTo>
                    <a:pt x="1494528" y="1897589"/>
                  </a:lnTo>
                  <a:lnTo>
                    <a:pt x="1533199" y="1875318"/>
                  </a:lnTo>
                  <a:lnTo>
                    <a:pt x="1570770" y="1851414"/>
                  </a:lnTo>
                  <a:lnTo>
                    <a:pt x="1607193" y="1825924"/>
                  </a:lnTo>
                  <a:lnTo>
                    <a:pt x="1642419" y="1798898"/>
                  </a:lnTo>
                  <a:lnTo>
                    <a:pt x="1676399" y="1770384"/>
                  </a:lnTo>
                  <a:lnTo>
                    <a:pt x="1709086" y="1740431"/>
                  </a:lnTo>
                  <a:lnTo>
                    <a:pt x="1740431" y="1709086"/>
                  </a:lnTo>
                  <a:lnTo>
                    <a:pt x="1770384" y="1676399"/>
                  </a:lnTo>
                  <a:lnTo>
                    <a:pt x="1798898" y="1642419"/>
                  </a:lnTo>
                  <a:lnTo>
                    <a:pt x="1825924" y="1607193"/>
                  </a:lnTo>
                  <a:lnTo>
                    <a:pt x="1851414" y="1570770"/>
                  </a:lnTo>
                  <a:lnTo>
                    <a:pt x="1875318" y="1533199"/>
                  </a:lnTo>
                  <a:lnTo>
                    <a:pt x="1897589" y="1494528"/>
                  </a:lnTo>
                  <a:lnTo>
                    <a:pt x="1918178" y="1454806"/>
                  </a:lnTo>
                  <a:lnTo>
                    <a:pt x="1937036" y="1414081"/>
                  </a:lnTo>
                  <a:lnTo>
                    <a:pt x="1954116" y="1372402"/>
                  </a:lnTo>
                  <a:lnTo>
                    <a:pt x="1969367" y="1329817"/>
                  </a:lnTo>
                  <a:lnTo>
                    <a:pt x="1982743" y="1286375"/>
                  </a:lnTo>
                  <a:lnTo>
                    <a:pt x="1994194" y="1242125"/>
                  </a:lnTo>
                  <a:lnTo>
                    <a:pt x="2003672" y="1197114"/>
                  </a:lnTo>
                  <a:lnTo>
                    <a:pt x="2011128" y="1151392"/>
                  </a:lnTo>
                  <a:lnTo>
                    <a:pt x="2016513" y="1105006"/>
                  </a:lnTo>
                  <a:lnTo>
                    <a:pt x="2019781" y="1058006"/>
                  </a:lnTo>
                  <a:lnTo>
                    <a:pt x="2020880" y="1010440"/>
                  </a:lnTo>
                  <a:lnTo>
                    <a:pt x="2019781" y="962874"/>
                  </a:lnTo>
                  <a:lnTo>
                    <a:pt x="2016513" y="915874"/>
                  </a:lnTo>
                  <a:lnTo>
                    <a:pt x="2011128" y="869488"/>
                  </a:lnTo>
                  <a:lnTo>
                    <a:pt x="2003672" y="823766"/>
                  </a:lnTo>
                  <a:lnTo>
                    <a:pt x="1994194" y="778755"/>
                  </a:lnTo>
                  <a:lnTo>
                    <a:pt x="1982743" y="734505"/>
                  </a:lnTo>
                  <a:lnTo>
                    <a:pt x="1969367" y="691063"/>
                  </a:lnTo>
                  <a:lnTo>
                    <a:pt x="1954116" y="648478"/>
                  </a:lnTo>
                  <a:lnTo>
                    <a:pt x="1937036" y="606799"/>
                  </a:lnTo>
                  <a:lnTo>
                    <a:pt x="1918178" y="566074"/>
                  </a:lnTo>
                  <a:lnTo>
                    <a:pt x="1897589" y="526352"/>
                  </a:lnTo>
                  <a:lnTo>
                    <a:pt x="1875318" y="487681"/>
                  </a:lnTo>
                  <a:lnTo>
                    <a:pt x="1851414" y="450110"/>
                  </a:lnTo>
                  <a:lnTo>
                    <a:pt x="1825924" y="413687"/>
                  </a:lnTo>
                  <a:lnTo>
                    <a:pt x="1798898" y="378461"/>
                  </a:lnTo>
                  <a:lnTo>
                    <a:pt x="1770384" y="344480"/>
                  </a:lnTo>
                  <a:lnTo>
                    <a:pt x="1740431" y="311794"/>
                  </a:lnTo>
                  <a:lnTo>
                    <a:pt x="1709086" y="280449"/>
                  </a:lnTo>
                  <a:lnTo>
                    <a:pt x="1676399" y="250496"/>
                  </a:lnTo>
                  <a:lnTo>
                    <a:pt x="1642419" y="221982"/>
                  </a:lnTo>
                  <a:lnTo>
                    <a:pt x="1607193" y="194956"/>
                  </a:lnTo>
                  <a:lnTo>
                    <a:pt x="1570770" y="169466"/>
                  </a:lnTo>
                  <a:lnTo>
                    <a:pt x="1533199" y="145562"/>
                  </a:lnTo>
                  <a:lnTo>
                    <a:pt x="1494528" y="123291"/>
                  </a:lnTo>
                  <a:lnTo>
                    <a:pt x="1454806" y="102702"/>
                  </a:lnTo>
                  <a:lnTo>
                    <a:pt x="1414081" y="83843"/>
                  </a:lnTo>
                  <a:lnTo>
                    <a:pt x="1372402" y="66764"/>
                  </a:lnTo>
                  <a:lnTo>
                    <a:pt x="1329817" y="51512"/>
                  </a:lnTo>
                  <a:lnTo>
                    <a:pt x="1286375" y="38137"/>
                  </a:lnTo>
                  <a:lnTo>
                    <a:pt x="1242125" y="26686"/>
                  </a:lnTo>
                  <a:lnTo>
                    <a:pt x="1197114" y="17208"/>
                  </a:lnTo>
                  <a:lnTo>
                    <a:pt x="1151392" y="9752"/>
                  </a:lnTo>
                  <a:lnTo>
                    <a:pt x="1105006" y="4366"/>
                  </a:lnTo>
                  <a:lnTo>
                    <a:pt x="1058006" y="1099"/>
                  </a:lnTo>
                  <a:lnTo>
                    <a:pt x="1010440" y="0"/>
                  </a:lnTo>
                  <a:lnTo>
                    <a:pt x="962874" y="1099"/>
                  </a:lnTo>
                  <a:lnTo>
                    <a:pt x="915874" y="4366"/>
                  </a:lnTo>
                  <a:lnTo>
                    <a:pt x="869488" y="9752"/>
                  </a:lnTo>
                  <a:lnTo>
                    <a:pt x="823766" y="17208"/>
                  </a:lnTo>
                  <a:lnTo>
                    <a:pt x="778755" y="26686"/>
                  </a:lnTo>
                  <a:lnTo>
                    <a:pt x="734505" y="38137"/>
                  </a:lnTo>
                  <a:lnTo>
                    <a:pt x="691063" y="51512"/>
                  </a:lnTo>
                  <a:lnTo>
                    <a:pt x="648478" y="66764"/>
                  </a:lnTo>
                  <a:lnTo>
                    <a:pt x="606799" y="83843"/>
                  </a:lnTo>
                  <a:lnTo>
                    <a:pt x="566074" y="102702"/>
                  </a:lnTo>
                  <a:lnTo>
                    <a:pt x="526352" y="123291"/>
                  </a:lnTo>
                  <a:lnTo>
                    <a:pt x="487681" y="145562"/>
                  </a:lnTo>
                  <a:lnTo>
                    <a:pt x="450110" y="169466"/>
                  </a:lnTo>
                  <a:lnTo>
                    <a:pt x="413687" y="194956"/>
                  </a:lnTo>
                  <a:lnTo>
                    <a:pt x="378461" y="221982"/>
                  </a:lnTo>
                  <a:lnTo>
                    <a:pt x="344480" y="250496"/>
                  </a:lnTo>
                  <a:lnTo>
                    <a:pt x="311794" y="280449"/>
                  </a:lnTo>
                  <a:lnTo>
                    <a:pt x="280449" y="311794"/>
                  </a:lnTo>
                  <a:lnTo>
                    <a:pt x="250496" y="344480"/>
                  </a:lnTo>
                  <a:lnTo>
                    <a:pt x="221982" y="378461"/>
                  </a:lnTo>
                  <a:lnTo>
                    <a:pt x="194956" y="413687"/>
                  </a:lnTo>
                  <a:lnTo>
                    <a:pt x="169466" y="450110"/>
                  </a:lnTo>
                  <a:lnTo>
                    <a:pt x="145562" y="487681"/>
                  </a:lnTo>
                  <a:lnTo>
                    <a:pt x="123291" y="526352"/>
                  </a:lnTo>
                  <a:lnTo>
                    <a:pt x="102702" y="566074"/>
                  </a:lnTo>
                  <a:lnTo>
                    <a:pt x="83843" y="606799"/>
                  </a:lnTo>
                  <a:lnTo>
                    <a:pt x="66764" y="648478"/>
                  </a:lnTo>
                  <a:lnTo>
                    <a:pt x="51512" y="691063"/>
                  </a:lnTo>
                  <a:lnTo>
                    <a:pt x="38137" y="734505"/>
                  </a:lnTo>
                  <a:lnTo>
                    <a:pt x="26686" y="778755"/>
                  </a:lnTo>
                  <a:lnTo>
                    <a:pt x="17208" y="823766"/>
                  </a:lnTo>
                  <a:lnTo>
                    <a:pt x="9752" y="869488"/>
                  </a:lnTo>
                  <a:lnTo>
                    <a:pt x="4366" y="915874"/>
                  </a:lnTo>
                  <a:lnTo>
                    <a:pt x="1099" y="962874"/>
                  </a:lnTo>
                  <a:lnTo>
                    <a:pt x="0" y="1010440"/>
                  </a:lnTo>
                  <a:lnTo>
                    <a:pt x="1099" y="1058006"/>
                  </a:lnTo>
                  <a:lnTo>
                    <a:pt x="4366" y="1105006"/>
                  </a:lnTo>
                  <a:lnTo>
                    <a:pt x="9752" y="1151392"/>
                  </a:lnTo>
                  <a:lnTo>
                    <a:pt x="17208" y="1197114"/>
                  </a:lnTo>
                  <a:lnTo>
                    <a:pt x="26686" y="1242125"/>
                  </a:lnTo>
                  <a:lnTo>
                    <a:pt x="38137" y="1286375"/>
                  </a:lnTo>
                  <a:lnTo>
                    <a:pt x="51512" y="1329817"/>
                  </a:lnTo>
                  <a:lnTo>
                    <a:pt x="66764" y="1372402"/>
                  </a:lnTo>
                  <a:lnTo>
                    <a:pt x="83843" y="1414081"/>
                  </a:lnTo>
                  <a:lnTo>
                    <a:pt x="102702" y="1454806"/>
                  </a:lnTo>
                  <a:lnTo>
                    <a:pt x="123291" y="1494528"/>
                  </a:lnTo>
                  <a:lnTo>
                    <a:pt x="145562" y="1533199"/>
                  </a:lnTo>
                  <a:lnTo>
                    <a:pt x="169466" y="1570770"/>
                  </a:lnTo>
                  <a:lnTo>
                    <a:pt x="194956" y="1607193"/>
                  </a:lnTo>
                  <a:lnTo>
                    <a:pt x="221982" y="1642419"/>
                  </a:lnTo>
                  <a:lnTo>
                    <a:pt x="250496" y="1676399"/>
                  </a:lnTo>
                  <a:lnTo>
                    <a:pt x="280449" y="1709086"/>
                  </a:lnTo>
                  <a:lnTo>
                    <a:pt x="311794" y="1740431"/>
                  </a:lnTo>
                  <a:lnTo>
                    <a:pt x="344480" y="1770384"/>
                  </a:lnTo>
                  <a:lnTo>
                    <a:pt x="378461" y="1798898"/>
                  </a:lnTo>
                  <a:lnTo>
                    <a:pt x="413687" y="1825924"/>
                  </a:lnTo>
                  <a:lnTo>
                    <a:pt x="450110" y="1851414"/>
                  </a:lnTo>
                  <a:lnTo>
                    <a:pt x="487681" y="1875318"/>
                  </a:lnTo>
                  <a:lnTo>
                    <a:pt x="526352" y="1897589"/>
                  </a:lnTo>
                  <a:lnTo>
                    <a:pt x="566074" y="1918178"/>
                  </a:lnTo>
                  <a:lnTo>
                    <a:pt x="606799" y="1937036"/>
                  </a:lnTo>
                  <a:lnTo>
                    <a:pt x="648478" y="1954116"/>
                  </a:lnTo>
                  <a:lnTo>
                    <a:pt x="691063" y="1969367"/>
                  </a:lnTo>
                  <a:lnTo>
                    <a:pt x="734505" y="1982743"/>
                  </a:lnTo>
                  <a:lnTo>
                    <a:pt x="778755" y="1994194"/>
                  </a:lnTo>
                  <a:lnTo>
                    <a:pt x="823766" y="2003672"/>
                  </a:lnTo>
                  <a:lnTo>
                    <a:pt x="869488" y="2011128"/>
                  </a:lnTo>
                  <a:lnTo>
                    <a:pt x="915874" y="2016513"/>
                  </a:lnTo>
                  <a:lnTo>
                    <a:pt x="962874" y="2019781"/>
                  </a:lnTo>
                  <a:lnTo>
                    <a:pt x="1010440" y="2020880"/>
                  </a:lnTo>
                  <a:close/>
                </a:path>
              </a:pathLst>
            </a:custGeom>
            <a:solidFill>
              <a:srgbClr val="F2BDCF"/>
            </a:solidFill>
          </p:spPr>
          <p:txBody>
            <a:bodyPr wrap="square" lIns="0" tIns="0" rIns="0" bIns="0" rtlCol="0"/>
            <a:lstStyle/>
            <a:p>
              <a:endParaRPr sz="641"/>
            </a:p>
          </p:txBody>
        </p:sp>
        <p:sp>
          <p:nvSpPr>
            <p:cNvPr id="14" name="object 14"/>
            <p:cNvSpPr/>
            <p:nvPr/>
          </p:nvSpPr>
          <p:spPr>
            <a:xfrm>
              <a:off x="14711593" y="4041762"/>
              <a:ext cx="2523490" cy="2523490"/>
            </a:xfrm>
            <a:custGeom>
              <a:avLst/>
              <a:gdLst/>
              <a:ahLst/>
              <a:cxnLst/>
              <a:rect l="l" t="t" r="r" b="b"/>
              <a:pathLst>
                <a:path w="2523490" h="2523490">
                  <a:moveTo>
                    <a:pt x="1289" y="1316828"/>
                  </a:moveTo>
                  <a:lnTo>
                    <a:pt x="16873" y="1316159"/>
                  </a:lnTo>
                  <a:lnTo>
                    <a:pt x="16363" y="1302609"/>
                  </a:lnTo>
                  <a:lnTo>
                    <a:pt x="15999" y="1289022"/>
                  </a:lnTo>
                  <a:lnTo>
                    <a:pt x="15779" y="1275399"/>
                  </a:lnTo>
                  <a:lnTo>
                    <a:pt x="15779" y="1248083"/>
                  </a:lnTo>
                  <a:lnTo>
                    <a:pt x="15993" y="1234797"/>
                  </a:lnTo>
                  <a:lnTo>
                    <a:pt x="16350" y="1221379"/>
                  </a:lnTo>
                  <a:lnTo>
                    <a:pt x="16847" y="1207998"/>
                  </a:lnTo>
                  <a:lnTo>
                    <a:pt x="16872" y="1207324"/>
                  </a:lnTo>
                  <a:lnTo>
                    <a:pt x="1289" y="1206654"/>
                  </a:lnTo>
                  <a:lnTo>
                    <a:pt x="911" y="1213344"/>
                  </a:lnTo>
                  <a:lnTo>
                    <a:pt x="0" y="1261741"/>
                  </a:lnTo>
                  <a:lnTo>
                    <a:pt x="911" y="1310138"/>
                  </a:lnTo>
                  <a:lnTo>
                    <a:pt x="1213" y="1315484"/>
                  </a:lnTo>
                  <a:lnTo>
                    <a:pt x="1289" y="1316828"/>
                  </a:lnTo>
                  <a:close/>
                </a:path>
                <a:path w="2523490" h="2523490">
                  <a:moveTo>
                    <a:pt x="16873" y="1316159"/>
                  </a:moveTo>
                  <a:lnTo>
                    <a:pt x="32564" y="1315484"/>
                  </a:lnTo>
                  <a:lnTo>
                    <a:pt x="32080" y="1302609"/>
                  </a:lnTo>
                  <a:lnTo>
                    <a:pt x="31710" y="1289022"/>
                  </a:lnTo>
                  <a:lnTo>
                    <a:pt x="31487" y="1275399"/>
                  </a:lnTo>
                  <a:lnTo>
                    <a:pt x="31487" y="1248083"/>
                  </a:lnTo>
                  <a:lnTo>
                    <a:pt x="31701" y="1234797"/>
                  </a:lnTo>
                  <a:lnTo>
                    <a:pt x="32061" y="1221379"/>
                  </a:lnTo>
                  <a:lnTo>
                    <a:pt x="32564" y="1207998"/>
                  </a:lnTo>
                  <a:lnTo>
                    <a:pt x="16872" y="1207324"/>
                  </a:lnTo>
                  <a:lnTo>
                    <a:pt x="16363" y="1220873"/>
                  </a:lnTo>
                  <a:lnTo>
                    <a:pt x="15999" y="1234460"/>
                  </a:lnTo>
                  <a:lnTo>
                    <a:pt x="15779" y="1248083"/>
                  </a:lnTo>
                  <a:lnTo>
                    <a:pt x="15779" y="1275399"/>
                  </a:lnTo>
                  <a:lnTo>
                    <a:pt x="15993" y="1288685"/>
                  </a:lnTo>
                  <a:lnTo>
                    <a:pt x="16350" y="1302103"/>
                  </a:lnTo>
                  <a:lnTo>
                    <a:pt x="16847" y="1315484"/>
                  </a:lnTo>
                  <a:lnTo>
                    <a:pt x="16873" y="1316159"/>
                  </a:lnTo>
                  <a:close/>
                </a:path>
                <a:path w="2523490" h="2523490">
                  <a:moveTo>
                    <a:pt x="44995" y="1531565"/>
                  </a:moveTo>
                  <a:lnTo>
                    <a:pt x="60333" y="1528179"/>
                  </a:lnTo>
                  <a:lnTo>
                    <a:pt x="54863" y="1502048"/>
                  </a:lnTo>
                  <a:lnTo>
                    <a:pt x="49948" y="1475716"/>
                  </a:lnTo>
                  <a:lnTo>
                    <a:pt x="45596" y="1449189"/>
                  </a:lnTo>
                  <a:lnTo>
                    <a:pt x="41813" y="1422473"/>
                  </a:lnTo>
                  <a:lnTo>
                    <a:pt x="26239" y="1424505"/>
                  </a:lnTo>
                  <a:lnTo>
                    <a:pt x="30070" y="1451561"/>
                  </a:lnTo>
                  <a:lnTo>
                    <a:pt x="34478" y="1478428"/>
                  </a:lnTo>
                  <a:lnTo>
                    <a:pt x="39455" y="1505098"/>
                  </a:lnTo>
                  <a:lnTo>
                    <a:pt x="44995" y="1531565"/>
                  </a:lnTo>
                  <a:close/>
                </a:path>
                <a:path w="2523490" h="2523490">
                  <a:moveTo>
                    <a:pt x="29800" y="1534919"/>
                  </a:moveTo>
                  <a:lnTo>
                    <a:pt x="44995" y="1531565"/>
                  </a:lnTo>
                  <a:lnTo>
                    <a:pt x="39455" y="1505098"/>
                  </a:lnTo>
                  <a:lnTo>
                    <a:pt x="34478" y="1478428"/>
                  </a:lnTo>
                  <a:lnTo>
                    <a:pt x="30070" y="1451561"/>
                  </a:lnTo>
                  <a:lnTo>
                    <a:pt x="26239" y="1424505"/>
                  </a:lnTo>
                  <a:lnTo>
                    <a:pt x="10882" y="1426508"/>
                  </a:lnTo>
                  <a:lnTo>
                    <a:pt x="14200" y="1451561"/>
                  </a:lnTo>
                  <a:lnTo>
                    <a:pt x="14316" y="1452435"/>
                  </a:lnTo>
                  <a:lnTo>
                    <a:pt x="22233" y="1498793"/>
                  </a:lnTo>
                  <a:lnTo>
                    <a:pt x="29800" y="1534919"/>
                  </a:lnTo>
                  <a:close/>
                </a:path>
                <a:path w="2523490" h="2523490">
                  <a:moveTo>
                    <a:pt x="110250" y="1738704"/>
                  </a:moveTo>
                  <a:lnTo>
                    <a:pt x="124758" y="1732688"/>
                  </a:lnTo>
                  <a:lnTo>
                    <a:pt x="114780" y="1707862"/>
                  </a:lnTo>
                  <a:lnTo>
                    <a:pt x="105330" y="1682773"/>
                  </a:lnTo>
                  <a:lnTo>
                    <a:pt x="96414" y="1657427"/>
                  </a:lnTo>
                  <a:lnTo>
                    <a:pt x="88040" y="1631832"/>
                  </a:lnTo>
                  <a:lnTo>
                    <a:pt x="73059" y="1636551"/>
                  </a:lnTo>
                  <a:lnTo>
                    <a:pt x="81542" y="1662476"/>
                  </a:lnTo>
                  <a:lnTo>
                    <a:pt x="90572" y="1688147"/>
                  </a:lnTo>
                  <a:lnTo>
                    <a:pt x="100144" y="1713559"/>
                  </a:lnTo>
                  <a:lnTo>
                    <a:pt x="110250" y="1738704"/>
                  </a:lnTo>
                  <a:close/>
                </a:path>
                <a:path w="2523490" h="2523490">
                  <a:moveTo>
                    <a:pt x="95932" y="1744642"/>
                  </a:moveTo>
                  <a:lnTo>
                    <a:pt x="110250" y="1738704"/>
                  </a:lnTo>
                  <a:lnTo>
                    <a:pt x="100144" y="1713559"/>
                  </a:lnTo>
                  <a:lnTo>
                    <a:pt x="90572" y="1688147"/>
                  </a:lnTo>
                  <a:lnTo>
                    <a:pt x="81542" y="1662476"/>
                  </a:lnTo>
                  <a:lnTo>
                    <a:pt x="73059" y="1636551"/>
                  </a:lnTo>
                  <a:lnTo>
                    <a:pt x="58188" y="1641235"/>
                  </a:lnTo>
                  <a:lnTo>
                    <a:pt x="70270" y="1677983"/>
                  </a:lnTo>
                  <a:lnTo>
                    <a:pt x="86209" y="1721057"/>
                  </a:lnTo>
                  <a:lnTo>
                    <a:pt x="95932" y="1744642"/>
                  </a:lnTo>
                  <a:close/>
                </a:path>
                <a:path w="2523490" h="2523490">
                  <a:moveTo>
                    <a:pt x="210700" y="1931300"/>
                  </a:moveTo>
                  <a:lnTo>
                    <a:pt x="223938" y="1922849"/>
                  </a:lnTo>
                  <a:lnTo>
                    <a:pt x="209765" y="1900105"/>
                  </a:lnTo>
                  <a:lnTo>
                    <a:pt x="196077" y="1877034"/>
                  </a:lnTo>
                  <a:lnTo>
                    <a:pt x="182881" y="1853643"/>
                  </a:lnTo>
                  <a:lnTo>
                    <a:pt x="170184" y="1829940"/>
                  </a:lnTo>
                  <a:lnTo>
                    <a:pt x="156258" y="1837204"/>
                  </a:lnTo>
                  <a:lnTo>
                    <a:pt x="169118" y="1861211"/>
                  </a:lnTo>
                  <a:lnTo>
                    <a:pt x="182482" y="1884900"/>
                  </a:lnTo>
                  <a:lnTo>
                    <a:pt x="196345" y="1908266"/>
                  </a:lnTo>
                  <a:lnTo>
                    <a:pt x="210700" y="1931300"/>
                  </a:lnTo>
                  <a:close/>
                </a:path>
                <a:path w="2523490" h="2523490">
                  <a:moveTo>
                    <a:pt x="197625" y="1939647"/>
                  </a:moveTo>
                  <a:lnTo>
                    <a:pt x="210700" y="1931300"/>
                  </a:lnTo>
                  <a:lnTo>
                    <a:pt x="196345" y="1908266"/>
                  </a:lnTo>
                  <a:lnTo>
                    <a:pt x="182482" y="1884900"/>
                  </a:lnTo>
                  <a:lnTo>
                    <a:pt x="169118" y="1861211"/>
                  </a:lnTo>
                  <a:lnTo>
                    <a:pt x="156258" y="1837204"/>
                  </a:lnTo>
                  <a:lnTo>
                    <a:pt x="142353" y="1844458"/>
                  </a:lnTo>
                  <a:lnTo>
                    <a:pt x="142933" y="1845618"/>
                  </a:lnTo>
                  <a:lnTo>
                    <a:pt x="164701" y="1885476"/>
                  </a:lnTo>
                  <a:lnTo>
                    <a:pt x="187845" y="1924448"/>
                  </a:lnTo>
                  <a:lnTo>
                    <a:pt x="197625" y="1939647"/>
                  </a:lnTo>
                  <a:close/>
                </a:path>
                <a:path w="2523490" h="2523490">
                  <a:moveTo>
                    <a:pt x="343055" y="2103548"/>
                  </a:moveTo>
                  <a:lnTo>
                    <a:pt x="354632" y="2092934"/>
                  </a:lnTo>
                  <a:lnTo>
                    <a:pt x="336713" y="2072959"/>
                  </a:lnTo>
                  <a:lnTo>
                    <a:pt x="319228" y="2052595"/>
                  </a:lnTo>
                  <a:lnTo>
                    <a:pt x="302182" y="2031849"/>
                  </a:lnTo>
                  <a:lnTo>
                    <a:pt x="285584" y="2010729"/>
                  </a:lnTo>
                  <a:lnTo>
                    <a:pt x="273130" y="2020299"/>
                  </a:lnTo>
                  <a:lnTo>
                    <a:pt x="289939" y="2041688"/>
                  </a:lnTo>
                  <a:lnTo>
                    <a:pt x="307201" y="2062697"/>
                  </a:lnTo>
                  <a:lnTo>
                    <a:pt x="324909" y="2083319"/>
                  </a:lnTo>
                  <a:lnTo>
                    <a:pt x="343055" y="2103548"/>
                  </a:lnTo>
                  <a:close/>
                </a:path>
                <a:path w="2523490" h="2523490">
                  <a:moveTo>
                    <a:pt x="331596" y="2114053"/>
                  </a:moveTo>
                  <a:lnTo>
                    <a:pt x="343055" y="2103548"/>
                  </a:lnTo>
                  <a:lnTo>
                    <a:pt x="324909" y="2083319"/>
                  </a:lnTo>
                  <a:lnTo>
                    <a:pt x="307201" y="2062697"/>
                  </a:lnTo>
                  <a:lnTo>
                    <a:pt x="289939" y="2041688"/>
                  </a:lnTo>
                  <a:lnTo>
                    <a:pt x="273130" y="2020299"/>
                  </a:lnTo>
                  <a:lnTo>
                    <a:pt x="260764" y="2029802"/>
                  </a:lnTo>
                  <a:lnTo>
                    <a:pt x="265204" y="2035726"/>
                  </a:lnTo>
                  <a:lnTo>
                    <a:pt x="293523" y="2070829"/>
                  </a:lnTo>
                  <a:lnTo>
                    <a:pt x="323055" y="2104884"/>
                  </a:lnTo>
                  <a:lnTo>
                    <a:pt x="331596" y="2114053"/>
                  </a:lnTo>
                  <a:close/>
                </a:path>
                <a:path w="2523490" h="2523490">
                  <a:moveTo>
                    <a:pt x="503183" y="2250353"/>
                  </a:moveTo>
                  <a:lnTo>
                    <a:pt x="512754" y="2237899"/>
                  </a:lnTo>
                  <a:lnTo>
                    <a:pt x="491634" y="2221301"/>
                  </a:lnTo>
                  <a:lnTo>
                    <a:pt x="470888" y="2204255"/>
                  </a:lnTo>
                  <a:lnTo>
                    <a:pt x="450524" y="2186769"/>
                  </a:lnTo>
                  <a:lnTo>
                    <a:pt x="430549" y="2168851"/>
                  </a:lnTo>
                  <a:lnTo>
                    <a:pt x="419935" y="2180428"/>
                  </a:lnTo>
                  <a:lnTo>
                    <a:pt x="440163" y="2198574"/>
                  </a:lnTo>
                  <a:lnTo>
                    <a:pt x="460786" y="2216281"/>
                  </a:lnTo>
                  <a:lnTo>
                    <a:pt x="481795" y="2233544"/>
                  </a:lnTo>
                  <a:lnTo>
                    <a:pt x="503183" y="2250353"/>
                  </a:lnTo>
                  <a:close/>
                </a:path>
                <a:path w="2523490" h="2523490">
                  <a:moveTo>
                    <a:pt x="493680" y="2262719"/>
                  </a:moveTo>
                  <a:lnTo>
                    <a:pt x="503183" y="2250353"/>
                  </a:lnTo>
                  <a:lnTo>
                    <a:pt x="481795" y="2233544"/>
                  </a:lnTo>
                  <a:lnTo>
                    <a:pt x="460786" y="2216281"/>
                  </a:lnTo>
                  <a:lnTo>
                    <a:pt x="440163" y="2198574"/>
                  </a:lnTo>
                  <a:lnTo>
                    <a:pt x="419935" y="2180428"/>
                  </a:lnTo>
                  <a:lnTo>
                    <a:pt x="409429" y="2191887"/>
                  </a:lnTo>
                  <a:lnTo>
                    <a:pt x="418599" y="2200427"/>
                  </a:lnTo>
                  <a:lnTo>
                    <a:pt x="452653" y="2229959"/>
                  </a:lnTo>
                  <a:lnTo>
                    <a:pt x="487757" y="2258279"/>
                  </a:lnTo>
                  <a:lnTo>
                    <a:pt x="493680" y="2262719"/>
                  </a:lnTo>
                  <a:close/>
                </a:path>
                <a:path w="2523490" h="2523490">
                  <a:moveTo>
                    <a:pt x="686278" y="2367224"/>
                  </a:moveTo>
                  <a:lnTo>
                    <a:pt x="693542" y="2353299"/>
                  </a:lnTo>
                  <a:lnTo>
                    <a:pt x="669839" y="2340602"/>
                  </a:lnTo>
                  <a:lnTo>
                    <a:pt x="646449" y="2327406"/>
                  </a:lnTo>
                  <a:lnTo>
                    <a:pt x="623378" y="2313718"/>
                  </a:lnTo>
                  <a:lnTo>
                    <a:pt x="600634" y="2299544"/>
                  </a:lnTo>
                  <a:lnTo>
                    <a:pt x="592182" y="2312783"/>
                  </a:lnTo>
                  <a:lnTo>
                    <a:pt x="615217" y="2327137"/>
                  </a:lnTo>
                  <a:lnTo>
                    <a:pt x="638582" y="2341000"/>
                  </a:lnTo>
                  <a:lnTo>
                    <a:pt x="662272" y="2354365"/>
                  </a:lnTo>
                  <a:lnTo>
                    <a:pt x="686278" y="2367224"/>
                  </a:lnTo>
                  <a:close/>
                </a:path>
                <a:path w="2523490" h="2523490">
                  <a:moveTo>
                    <a:pt x="679025" y="2381130"/>
                  </a:moveTo>
                  <a:lnTo>
                    <a:pt x="686278" y="2367224"/>
                  </a:lnTo>
                  <a:lnTo>
                    <a:pt x="662272" y="2354365"/>
                  </a:lnTo>
                  <a:lnTo>
                    <a:pt x="638582" y="2341000"/>
                  </a:lnTo>
                  <a:lnTo>
                    <a:pt x="615217" y="2327137"/>
                  </a:lnTo>
                  <a:lnTo>
                    <a:pt x="592182" y="2312783"/>
                  </a:lnTo>
                  <a:lnTo>
                    <a:pt x="583836" y="2325858"/>
                  </a:lnTo>
                  <a:lnTo>
                    <a:pt x="599034" y="2335638"/>
                  </a:lnTo>
                  <a:lnTo>
                    <a:pt x="638007" y="2358782"/>
                  </a:lnTo>
                  <a:lnTo>
                    <a:pt x="677865" y="2380550"/>
                  </a:lnTo>
                  <a:lnTo>
                    <a:pt x="679025" y="2381130"/>
                  </a:lnTo>
                  <a:close/>
                </a:path>
                <a:path w="2523490" h="2523490">
                  <a:moveTo>
                    <a:pt x="886932" y="2450423"/>
                  </a:moveTo>
                  <a:lnTo>
                    <a:pt x="891651" y="2435442"/>
                  </a:lnTo>
                  <a:lnTo>
                    <a:pt x="866055" y="2427068"/>
                  </a:lnTo>
                  <a:lnTo>
                    <a:pt x="840710" y="2418152"/>
                  </a:lnTo>
                  <a:lnTo>
                    <a:pt x="815620" y="2408702"/>
                  </a:lnTo>
                  <a:lnTo>
                    <a:pt x="790795" y="2398725"/>
                  </a:lnTo>
                  <a:lnTo>
                    <a:pt x="784778" y="2413233"/>
                  </a:lnTo>
                  <a:lnTo>
                    <a:pt x="809923" y="2423339"/>
                  </a:lnTo>
                  <a:lnTo>
                    <a:pt x="835335" y="2432911"/>
                  </a:lnTo>
                  <a:lnTo>
                    <a:pt x="861007" y="2441941"/>
                  </a:lnTo>
                  <a:lnTo>
                    <a:pt x="886932" y="2450423"/>
                  </a:lnTo>
                  <a:close/>
                </a:path>
                <a:path w="2523490" h="2523490">
                  <a:moveTo>
                    <a:pt x="882247" y="2465294"/>
                  </a:moveTo>
                  <a:lnTo>
                    <a:pt x="886932" y="2450423"/>
                  </a:lnTo>
                  <a:lnTo>
                    <a:pt x="861007" y="2441941"/>
                  </a:lnTo>
                  <a:lnTo>
                    <a:pt x="835335" y="2432911"/>
                  </a:lnTo>
                  <a:lnTo>
                    <a:pt x="809923" y="2423339"/>
                  </a:lnTo>
                  <a:lnTo>
                    <a:pt x="784778" y="2413233"/>
                  </a:lnTo>
                  <a:lnTo>
                    <a:pt x="778841" y="2427551"/>
                  </a:lnTo>
                  <a:lnTo>
                    <a:pt x="802426" y="2437273"/>
                  </a:lnTo>
                  <a:lnTo>
                    <a:pt x="845500" y="2453212"/>
                  </a:lnTo>
                  <a:lnTo>
                    <a:pt x="882247" y="2465294"/>
                  </a:lnTo>
                  <a:close/>
                </a:path>
                <a:path w="2523490" h="2523490">
                  <a:moveTo>
                    <a:pt x="1098977" y="2497244"/>
                  </a:moveTo>
                  <a:lnTo>
                    <a:pt x="1101009" y="2481669"/>
                  </a:lnTo>
                  <a:lnTo>
                    <a:pt x="1074294" y="2477886"/>
                  </a:lnTo>
                  <a:lnTo>
                    <a:pt x="1047767" y="2473534"/>
                  </a:lnTo>
                  <a:lnTo>
                    <a:pt x="1021434" y="2468620"/>
                  </a:lnTo>
                  <a:lnTo>
                    <a:pt x="995303" y="2463150"/>
                  </a:lnTo>
                  <a:lnTo>
                    <a:pt x="991918" y="2478487"/>
                  </a:lnTo>
                  <a:lnTo>
                    <a:pt x="1018384" y="2484027"/>
                  </a:lnTo>
                  <a:lnTo>
                    <a:pt x="1045054" y="2489004"/>
                  </a:lnTo>
                  <a:lnTo>
                    <a:pt x="1071921" y="2493412"/>
                  </a:lnTo>
                  <a:lnTo>
                    <a:pt x="1098977" y="2497244"/>
                  </a:lnTo>
                  <a:close/>
                </a:path>
                <a:path w="2523490" h="2523490">
                  <a:moveTo>
                    <a:pt x="1096974" y="2512601"/>
                  </a:moveTo>
                  <a:lnTo>
                    <a:pt x="1098977" y="2497244"/>
                  </a:lnTo>
                  <a:lnTo>
                    <a:pt x="1071921" y="2493412"/>
                  </a:lnTo>
                  <a:lnTo>
                    <a:pt x="1045054" y="2489004"/>
                  </a:lnTo>
                  <a:lnTo>
                    <a:pt x="1018384" y="2484027"/>
                  </a:lnTo>
                  <a:lnTo>
                    <a:pt x="991918" y="2478487"/>
                  </a:lnTo>
                  <a:lnTo>
                    <a:pt x="988623" y="2493412"/>
                  </a:lnTo>
                  <a:lnTo>
                    <a:pt x="988563" y="2493683"/>
                  </a:lnTo>
                  <a:lnTo>
                    <a:pt x="1024690" y="2501250"/>
                  </a:lnTo>
                  <a:lnTo>
                    <a:pt x="1071048" y="2509167"/>
                  </a:lnTo>
                  <a:lnTo>
                    <a:pt x="1096974" y="2512601"/>
                  </a:lnTo>
                  <a:close/>
                </a:path>
                <a:path w="2523490" h="2523490">
                  <a:moveTo>
                    <a:pt x="1261741" y="2507703"/>
                  </a:moveTo>
                  <a:lnTo>
                    <a:pt x="1275399" y="2507703"/>
                  </a:lnTo>
                  <a:lnTo>
                    <a:pt x="1289022" y="2507484"/>
                  </a:lnTo>
                  <a:lnTo>
                    <a:pt x="1302609" y="2507119"/>
                  </a:lnTo>
                  <a:lnTo>
                    <a:pt x="1316159" y="2506610"/>
                  </a:lnTo>
                  <a:lnTo>
                    <a:pt x="1315531" y="2491998"/>
                  </a:lnTo>
                  <a:lnTo>
                    <a:pt x="1315485" y="2490918"/>
                  </a:lnTo>
                  <a:lnTo>
                    <a:pt x="1302103" y="2491421"/>
                  </a:lnTo>
                  <a:lnTo>
                    <a:pt x="1288685" y="2491781"/>
                  </a:lnTo>
                  <a:lnTo>
                    <a:pt x="1275231" y="2491998"/>
                  </a:lnTo>
                  <a:lnTo>
                    <a:pt x="1261741" y="2491998"/>
                  </a:lnTo>
                  <a:lnTo>
                    <a:pt x="1261741" y="2507703"/>
                  </a:lnTo>
                  <a:close/>
                </a:path>
                <a:path w="2523490" h="2523490">
                  <a:moveTo>
                    <a:pt x="1261741" y="2523483"/>
                  </a:moveTo>
                  <a:lnTo>
                    <a:pt x="1261741" y="2491998"/>
                  </a:lnTo>
                  <a:lnTo>
                    <a:pt x="1248252" y="2491998"/>
                  </a:lnTo>
                  <a:lnTo>
                    <a:pt x="1234797" y="2491781"/>
                  </a:lnTo>
                  <a:lnTo>
                    <a:pt x="1221379" y="2491421"/>
                  </a:lnTo>
                  <a:lnTo>
                    <a:pt x="1207998" y="2490918"/>
                  </a:lnTo>
                  <a:lnTo>
                    <a:pt x="1207324" y="2506610"/>
                  </a:lnTo>
                  <a:lnTo>
                    <a:pt x="1220873" y="2507119"/>
                  </a:lnTo>
                  <a:lnTo>
                    <a:pt x="1234460" y="2507484"/>
                  </a:lnTo>
                  <a:lnTo>
                    <a:pt x="1248083" y="2507703"/>
                  </a:lnTo>
                  <a:lnTo>
                    <a:pt x="1207277" y="2507703"/>
                  </a:lnTo>
                  <a:lnTo>
                    <a:pt x="1206654" y="2522193"/>
                  </a:lnTo>
                  <a:lnTo>
                    <a:pt x="1213344" y="2522572"/>
                  </a:lnTo>
                  <a:lnTo>
                    <a:pt x="1261741" y="2523483"/>
                  </a:lnTo>
                  <a:close/>
                </a:path>
                <a:path w="2523490" h="2523490">
                  <a:moveTo>
                    <a:pt x="1261741" y="2523483"/>
                  </a:moveTo>
                  <a:lnTo>
                    <a:pt x="1310138" y="2522572"/>
                  </a:lnTo>
                  <a:lnTo>
                    <a:pt x="1316828" y="2522193"/>
                  </a:lnTo>
                  <a:lnTo>
                    <a:pt x="1316206" y="2507703"/>
                  </a:lnTo>
                  <a:lnTo>
                    <a:pt x="1316159" y="2506610"/>
                  </a:lnTo>
                  <a:lnTo>
                    <a:pt x="1302609" y="2507119"/>
                  </a:lnTo>
                  <a:lnTo>
                    <a:pt x="1289022" y="2507484"/>
                  </a:lnTo>
                  <a:lnTo>
                    <a:pt x="1275399" y="2507703"/>
                  </a:lnTo>
                  <a:lnTo>
                    <a:pt x="1261741" y="2507703"/>
                  </a:lnTo>
                  <a:lnTo>
                    <a:pt x="1261741" y="2523483"/>
                  </a:lnTo>
                  <a:close/>
                </a:path>
                <a:path w="2523490" h="2523490">
                  <a:moveTo>
                    <a:pt x="1207277" y="2507703"/>
                  </a:moveTo>
                  <a:lnTo>
                    <a:pt x="1248083" y="2507703"/>
                  </a:lnTo>
                  <a:lnTo>
                    <a:pt x="1234460" y="2507484"/>
                  </a:lnTo>
                  <a:lnTo>
                    <a:pt x="1220873" y="2507119"/>
                  </a:lnTo>
                  <a:lnTo>
                    <a:pt x="1207324" y="2506610"/>
                  </a:lnTo>
                  <a:lnTo>
                    <a:pt x="1207277" y="2507703"/>
                  </a:lnTo>
                  <a:close/>
                </a:path>
                <a:path w="2523490" h="2523490">
                  <a:moveTo>
                    <a:pt x="1424505" y="2497244"/>
                  </a:moveTo>
                  <a:lnTo>
                    <a:pt x="1451562" y="2493412"/>
                  </a:lnTo>
                  <a:lnTo>
                    <a:pt x="1478428" y="2489004"/>
                  </a:lnTo>
                  <a:lnTo>
                    <a:pt x="1505098" y="2484027"/>
                  </a:lnTo>
                  <a:lnTo>
                    <a:pt x="1531565" y="2478487"/>
                  </a:lnTo>
                  <a:lnTo>
                    <a:pt x="1528179" y="2463150"/>
                  </a:lnTo>
                  <a:lnTo>
                    <a:pt x="1502048" y="2468620"/>
                  </a:lnTo>
                  <a:lnTo>
                    <a:pt x="1475716" y="2473534"/>
                  </a:lnTo>
                  <a:lnTo>
                    <a:pt x="1449189" y="2477886"/>
                  </a:lnTo>
                  <a:lnTo>
                    <a:pt x="1422473" y="2481669"/>
                  </a:lnTo>
                  <a:lnTo>
                    <a:pt x="1424505" y="2497244"/>
                  </a:lnTo>
                  <a:close/>
                </a:path>
                <a:path w="2523490" h="2523490">
                  <a:moveTo>
                    <a:pt x="1426508" y="2512601"/>
                  </a:moveTo>
                  <a:lnTo>
                    <a:pt x="1452435" y="2509167"/>
                  </a:lnTo>
                  <a:lnTo>
                    <a:pt x="1498792" y="2501250"/>
                  </a:lnTo>
                  <a:lnTo>
                    <a:pt x="1534919" y="2493682"/>
                  </a:lnTo>
                  <a:lnTo>
                    <a:pt x="1531565" y="2478487"/>
                  </a:lnTo>
                  <a:lnTo>
                    <a:pt x="1505098" y="2484027"/>
                  </a:lnTo>
                  <a:lnTo>
                    <a:pt x="1478428" y="2489004"/>
                  </a:lnTo>
                  <a:lnTo>
                    <a:pt x="1451562" y="2493412"/>
                  </a:lnTo>
                  <a:lnTo>
                    <a:pt x="1424505" y="2497244"/>
                  </a:lnTo>
                  <a:lnTo>
                    <a:pt x="1426508" y="2512601"/>
                  </a:lnTo>
                  <a:close/>
                </a:path>
                <a:path w="2523490" h="2523490">
                  <a:moveTo>
                    <a:pt x="1636551" y="2450423"/>
                  </a:moveTo>
                  <a:lnTo>
                    <a:pt x="1662476" y="2441941"/>
                  </a:lnTo>
                  <a:lnTo>
                    <a:pt x="1688148" y="2432911"/>
                  </a:lnTo>
                  <a:lnTo>
                    <a:pt x="1713559" y="2423339"/>
                  </a:lnTo>
                  <a:lnTo>
                    <a:pt x="1738704" y="2413233"/>
                  </a:lnTo>
                  <a:lnTo>
                    <a:pt x="1732688" y="2398725"/>
                  </a:lnTo>
                  <a:lnTo>
                    <a:pt x="1707862" y="2408702"/>
                  </a:lnTo>
                  <a:lnTo>
                    <a:pt x="1682773" y="2418152"/>
                  </a:lnTo>
                  <a:lnTo>
                    <a:pt x="1657427" y="2427068"/>
                  </a:lnTo>
                  <a:lnTo>
                    <a:pt x="1631832" y="2435442"/>
                  </a:lnTo>
                  <a:lnTo>
                    <a:pt x="1636551" y="2450423"/>
                  </a:lnTo>
                  <a:close/>
                </a:path>
                <a:path w="2523490" h="2523490">
                  <a:moveTo>
                    <a:pt x="1641235" y="2465294"/>
                  </a:moveTo>
                  <a:lnTo>
                    <a:pt x="1677982" y="2453212"/>
                  </a:lnTo>
                  <a:lnTo>
                    <a:pt x="1721056" y="2437273"/>
                  </a:lnTo>
                  <a:lnTo>
                    <a:pt x="1744642" y="2427551"/>
                  </a:lnTo>
                  <a:lnTo>
                    <a:pt x="1738704" y="2413233"/>
                  </a:lnTo>
                  <a:lnTo>
                    <a:pt x="1713559" y="2423339"/>
                  </a:lnTo>
                  <a:lnTo>
                    <a:pt x="1688148" y="2432911"/>
                  </a:lnTo>
                  <a:lnTo>
                    <a:pt x="1662476" y="2441941"/>
                  </a:lnTo>
                  <a:lnTo>
                    <a:pt x="1636551" y="2450423"/>
                  </a:lnTo>
                  <a:lnTo>
                    <a:pt x="1641235" y="2465294"/>
                  </a:lnTo>
                  <a:close/>
                </a:path>
                <a:path w="2523490" h="2523490">
                  <a:moveTo>
                    <a:pt x="1837205" y="2367224"/>
                  </a:moveTo>
                  <a:lnTo>
                    <a:pt x="1861211" y="2354365"/>
                  </a:lnTo>
                  <a:lnTo>
                    <a:pt x="1884901" y="2341000"/>
                  </a:lnTo>
                  <a:lnTo>
                    <a:pt x="1908266" y="2327137"/>
                  </a:lnTo>
                  <a:lnTo>
                    <a:pt x="1931300" y="2312783"/>
                  </a:lnTo>
                  <a:lnTo>
                    <a:pt x="1922849" y="2299544"/>
                  </a:lnTo>
                  <a:lnTo>
                    <a:pt x="1900105" y="2313718"/>
                  </a:lnTo>
                  <a:lnTo>
                    <a:pt x="1877034" y="2327406"/>
                  </a:lnTo>
                  <a:lnTo>
                    <a:pt x="1853644" y="2340602"/>
                  </a:lnTo>
                  <a:lnTo>
                    <a:pt x="1829941" y="2353299"/>
                  </a:lnTo>
                  <a:lnTo>
                    <a:pt x="1837205" y="2367224"/>
                  </a:lnTo>
                  <a:close/>
                </a:path>
                <a:path w="2523490" h="2523490">
                  <a:moveTo>
                    <a:pt x="1844458" y="2381129"/>
                  </a:moveTo>
                  <a:lnTo>
                    <a:pt x="1845617" y="2380550"/>
                  </a:lnTo>
                  <a:lnTo>
                    <a:pt x="1885475" y="2358782"/>
                  </a:lnTo>
                  <a:lnTo>
                    <a:pt x="1924448" y="2335638"/>
                  </a:lnTo>
                  <a:lnTo>
                    <a:pt x="1939647" y="2325857"/>
                  </a:lnTo>
                  <a:lnTo>
                    <a:pt x="1931300" y="2312783"/>
                  </a:lnTo>
                  <a:lnTo>
                    <a:pt x="1908266" y="2327137"/>
                  </a:lnTo>
                  <a:lnTo>
                    <a:pt x="1884901" y="2341000"/>
                  </a:lnTo>
                  <a:lnTo>
                    <a:pt x="1861211" y="2354365"/>
                  </a:lnTo>
                  <a:lnTo>
                    <a:pt x="1837205" y="2367224"/>
                  </a:lnTo>
                  <a:lnTo>
                    <a:pt x="1844458" y="2381129"/>
                  </a:lnTo>
                  <a:close/>
                </a:path>
                <a:path w="2523490" h="2523490">
                  <a:moveTo>
                    <a:pt x="2020299" y="2250352"/>
                  </a:moveTo>
                  <a:lnTo>
                    <a:pt x="2041688" y="2233543"/>
                  </a:lnTo>
                  <a:lnTo>
                    <a:pt x="2062697" y="2216281"/>
                  </a:lnTo>
                  <a:lnTo>
                    <a:pt x="2083319" y="2198574"/>
                  </a:lnTo>
                  <a:lnTo>
                    <a:pt x="2103548" y="2180427"/>
                  </a:lnTo>
                  <a:lnTo>
                    <a:pt x="2092934" y="2168850"/>
                  </a:lnTo>
                  <a:lnTo>
                    <a:pt x="2072959" y="2186769"/>
                  </a:lnTo>
                  <a:lnTo>
                    <a:pt x="2052595" y="2204255"/>
                  </a:lnTo>
                  <a:lnTo>
                    <a:pt x="2031849" y="2221300"/>
                  </a:lnTo>
                  <a:lnTo>
                    <a:pt x="2010729" y="2237898"/>
                  </a:lnTo>
                  <a:lnTo>
                    <a:pt x="2020299" y="2250352"/>
                  </a:lnTo>
                  <a:close/>
                </a:path>
                <a:path w="2523490" h="2523490">
                  <a:moveTo>
                    <a:pt x="2029802" y="2262719"/>
                  </a:moveTo>
                  <a:lnTo>
                    <a:pt x="2035725" y="2258279"/>
                  </a:lnTo>
                  <a:lnTo>
                    <a:pt x="2070829" y="2229959"/>
                  </a:lnTo>
                  <a:lnTo>
                    <a:pt x="2104883" y="2200427"/>
                  </a:lnTo>
                  <a:lnTo>
                    <a:pt x="2114053" y="2191886"/>
                  </a:lnTo>
                  <a:lnTo>
                    <a:pt x="2103548" y="2180427"/>
                  </a:lnTo>
                  <a:lnTo>
                    <a:pt x="2083319" y="2198574"/>
                  </a:lnTo>
                  <a:lnTo>
                    <a:pt x="2062697" y="2216281"/>
                  </a:lnTo>
                  <a:lnTo>
                    <a:pt x="2041688" y="2233543"/>
                  </a:lnTo>
                  <a:lnTo>
                    <a:pt x="2020299" y="2250352"/>
                  </a:lnTo>
                  <a:lnTo>
                    <a:pt x="2029802" y="2262719"/>
                  </a:lnTo>
                  <a:close/>
                </a:path>
                <a:path w="2523490" h="2523490">
                  <a:moveTo>
                    <a:pt x="2180428" y="2103547"/>
                  </a:moveTo>
                  <a:lnTo>
                    <a:pt x="2198574" y="2083319"/>
                  </a:lnTo>
                  <a:lnTo>
                    <a:pt x="2216282" y="2062697"/>
                  </a:lnTo>
                  <a:lnTo>
                    <a:pt x="2233544" y="2041687"/>
                  </a:lnTo>
                  <a:lnTo>
                    <a:pt x="2250353" y="2020299"/>
                  </a:lnTo>
                  <a:lnTo>
                    <a:pt x="2237899" y="2010729"/>
                  </a:lnTo>
                  <a:lnTo>
                    <a:pt x="2221301" y="2031849"/>
                  </a:lnTo>
                  <a:lnTo>
                    <a:pt x="2204255" y="2052594"/>
                  </a:lnTo>
                  <a:lnTo>
                    <a:pt x="2186769" y="2072958"/>
                  </a:lnTo>
                  <a:lnTo>
                    <a:pt x="2168851" y="2092933"/>
                  </a:lnTo>
                  <a:lnTo>
                    <a:pt x="2180428" y="2103547"/>
                  </a:lnTo>
                  <a:close/>
                </a:path>
                <a:path w="2523490" h="2523490">
                  <a:moveTo>
                    <a:pt x="2191886" y="2114053"/>
                  </a:moveTo>
                  <a:lnTo>
                    <a:pt x="2200427" y="2104884"/>
                  </a:lnTo>
                  <a:lnTo>
                    <a:pt x="2229959" y="2070829"/>
                  </a:lnTo>
                  <a:lnTo>
                    <a:pt x="2258279" y="2035726"/>
                  </a:lnTo>
                  <a:lnTo>
                    <a:pt x="2262719" y="2029802"/>
                  </a:lnTo>
                  <a:lnTo>
                    <a:pt x="2250353" y="2020299"/>
                  </a:lnTo>
                  <a:lnTo>
                    <a:pt x="2233544" y="2041687"/>
                  </a:lnTo>
                  <a:lnTo>
                    <a:pt x="2216282" y="2062697"/>
                  </a:lnTo>
                  <a:lnTo>
                    <a:pt x="2198574" y="2083319"/>
                  </a:lnTo>
                  <a:lnTo>
                    <a:pt x="2180428" y="2103547"/>
                  </a:lnTo>
                  <a:lnTo>
                    <a:pt x="2191886" y="2114053"/>
                  </a:lnTo>
                  <a:close/>
                </a:path>
                <a:path w="2523490" h="2523490">
                  <a:moveTo>
                    <a:pt x="2312783" y="1931300"/>
                  </a:moveTo>
                  <a:lnTo>
                    <a:pt x="2327137" y="1908266"/>
                  </a:lnTo>
                  <a:lnTo>
                    <a:pt x="2341001" y="1884900"/>
                  </a:lnTo>
                  <a:lnTo>
                    <a:pt x="2354365" y="1861211"/>
                  </a:lnTo>
                  <a:lnTo>
                    <a:pt x="2367224" y="1837204"/>
                  </a:lnTo>
                  <a:lnTo>
                    <a:pt x="2353299" y="1829940"/>
                  </a:lnTo>
                  <a:lnTo>
                    <a:pt x="2340602" y="1853643"/>
                  </a:lnTo>
                  <a:lnTo>
                    <a:pt x="2327406" y="1877034"/>
                  </a:lnTo>
                  <a:lnTo>
                    <a:pt x="2313718" y="1900105"/>
                  </a:lnTo>
                  <a:lnTo>
                    <a:pt x="2299544" y="1922849"/>
                  </a:lnTo>
                  <a:lnTo>
                    <a:pt x="2312783" y="1931300"/>
                  </a:lnTo>
                  <a:close/>
                </a:path>
                <a:path w="2523490" h="2523490">
                  <a:moveTo>
                    <a:pt x="2325858" y="1939647"/>
                  </a:moveTo>
                  <a:lnTo>
                    <a:pt x="2335637" y="1924448"/>
                  </a:lnTo>
                  <a:lnTo>
                    <a:pt x="2358781" y="1885476"/>
                  </a:lnTo>
                  <a:lnTo>
                    <a:pt x="2380549" y="1845618"/>
                  </a:lnTo>
                  <a:lnTo>
                    <a:pt x="2381129" y="1844458"/>
                  </a:lnTo>
                  <a:lnTo>
                    <a:pt x="2367224" y="1837204"/>
                  </a:lnTo>
                  <a:lnTo>
                    <a:pt x="2354365" y="1861211"/>
                  </a:lnTo>
                  <a:lnTo>
                    <a:pt x="2341001" y="1884900"/>
                  </a:lnTo>
                  <a:lnTo>
                    <a:pt x="2327137" y="1908266"/>
                  </a:lnTo>
                  <a:lnTo>
                    <a:pt x="2312783" y="1931300"/>
                  </a:lnTo>
                  <a:lnTo>
                    <a:pt x="2325858" y="1939647"/>
                  </a:lnTo>
                  <a:close/>
                </a:path>
                <a:path w="2523490" h="2523490">
                  <a:moveTo>
                    <a:pt x="2413233" y="1738704"/>
                  </a:moveTo>
                  <a:lnTo>
                    <a:pt x="2423339" y="1713559"/>
                  </a:lnTo>
                  <a:lnTo>
                    <a:pt x="2432911" y="1688147"/>
                  </a:lnTo>
                  <a:lnTo>
                    <a:pt x="2441941" y="1662476"/>
                  </a:lnTo>
                  <a:lnTo>
                    <a:pt x="2450423" y="1636551"/>
                  </a:lnTo>
                  <a:lnTo>
                    <a:pt x="2435442" y="1631832"/>
                  </a:lnTo>
                  <a:lnTo>
                    <a:pt x="2427068" y="1657427"/>
                  </a:lnTo>
                  <a:lnTo>
                    <a:pt x="2418152" y="1682773"/>
                  </a:lnTo>
                  <a:lnTo>
                    <a:pt x="2408702" y="1707862"/>
                  </a:lnTo>
                  <a:lnTo>
                    <a:pt x="2398725" y="1732688"/>
                  </a:lnTo>
                  <a:lnTo>
                    <a:pt x="2413233" y="1738704"/>
                  </a:lnTo>
                  <a:close/>
                </a:path>
                <a:path w="2523490" h="2523490">
                  <a:moveTo>
                    <a:pt x="2427551" y="1744641"/>
                  </a:moveTo>
                  <a:lnTo>
                    <a:pt x="2437273" y="1721057"/>
                  </a:lnTo>
                  <a:lnTo>
                    <a:pt x="2453212" y="1677983"/>
                  </a:lnTo>
                  <a:lnTo>
                    <a:pt x="2465294" y="1641235"/>
                  </a:lnTo>
                  <a:lnTo>
                    <a:pt x="2450423" y="1636551"/>
                  </a:lnTo>
                  <a:lnTo>
                    <a:pt x="2441941" y="1662476"/>
                  </a:lnTo>
                  <a:lnTo>
                    <a:pt x="2432911" y="1688147"/>
                  </a:lnTo>
                  <a:lnTo>
                    <a:pt x="2423339" y="1713559"/>
                  </a:lnTo>
                  <a:lnTo>
                    <a:pt x="2413233" y="1738704"/>
                  </a:lnTo>
                  <a:lnTo>
                    <a:pt x="2427551" y="1744641"/>
                  </a:lnTo>
                  <a:close/>
                </a:path>
                <a:path w="2523490" h="2523490">
                  <a:moveTo>
                    <a:pt x="2478487" y="1531565"/>
                  </a:moveTo>
                  <a:lnTo>
                    <a:pt x="2484027" y="1505098"/>
                  </a:lnTo>
                  <a:lnTo>
                    <a:pt x="2489005" y="1478428"/>
                  </a:lnTo>
                  <a:lnTo>
                    <a:pt x="2493412" y="1451562"/>
                  </a:lnTo>
                  <a:lnTo>
                    <a:pt x="2497244" y="1424505"/>
                  </a:lnTo>
                  <a:lnTo>
                    <a:pt x="2481670" y="1422473"/>
                  </a:lnTo>
                  <a:lnTo>
                    <a:pt x="2477886" y="1449189"/>
                  </a:lnTo>
                  <a:lnTo>
                    <a:pt x="2473534" y="1475716"/>
                  </a:lnTo>
                  <a:lnTo>
                    <a:pt x="2468620" y="1502048"/>
                  </a:lnTo>
                  <a:lnTo>
                    <a:pt x="2463150" y="1528179"/>
                  </a:lnTo>
                  <a:lnTo>
                    <a:pt x="2478487" y="1531565"/>
                  </a:lnTo>
                  <a:close/>
                </a:path>
                <a:path w="2523490" h="2523490">
                  <a:moveTo>
                    <a:pt x="2493682" y="1534919"/>
                  </a:moveTo>
                  <a:lnTo>
                    <a:pt x="2501250" y="1498793"/>
                  </a:lnTo>
                  <a:lnTo>
                    <a:pt x="2509167" y="1452435"/>
                  </a:lnTo>
                  <a:lnTo>
                    <a:pt x="2512601" y="1426508"/>
                  </a:lnTo>
                  <a:lnTo>
                    <a:pt x="2497244" y="1424505"/>
                  </a:lnTo>
                  <a:lnTo>
                    <a:pt x="2493412" y="1451562"/>
                  </a:lnTo>
                  <a:lnTo>
                    <a:pt x="2489005" y="1478428"/>
                  </a:lnTo>
                  <a:lnTo>
                    <a:pt x="2484027" y="1505098"/>
                  </a:lnTo>
                  <a:lnTo>
                    <a:pt x="2478487" y="1531565"/>
                  </a:lnTo>
                  <a:lnTo>
                    <a:pt x="2493682" y="1534919"/>
                  </a:lnTo>
                  <a:close/>
                </a:path>
                <a:path w="2523490" h="2523490">
                  <a:moveTo>
                    <a:pt x="2522193" y="1316828"/>
                  </a:moveTo>
                  <a:lnTo>
                    <a:pt x="2522572" y="1310138"/>
                  </a:lnTo>
                  <a:lnTo>
                    <a:pt x="2523483" y="1261741"/>
                  </a:lnTo>
                  <a:lnTo>
                    <a:pt x="2522572" y="1213344"/>
                  </a:lnTo>
                  <a:lnTo>
                    <a:pt x="2522269" y="1207998"/>
                  </a:lnTo>
                  <a:lnTo>
                    <a:pt x="2522193" y="1206654"/>
                  </a:lnTo>
                  <a:lnTo>
                    <a:pt x="2506610" y="1207324"/>
                  </a:lnTo>
                  <a:lnTo>
                    <a:pt x="2507119" y="1220873"/>
                  </a:lnTo>
                  <a:lnTo>
                    <a:pt x="2507484" y="1234460"/>
                  </a:lnTo>
                  <a:lnTo>
                    <a:pt x="2507703" y="1248083"/>
                  </a:lnTo>
                  <a:lnTo>
                    <a:pt x="2507703" y="1275399"/>
                  </a:lnTo>
                  <a:lnTo>
                    <a:pt x="2507489" y="1288685"/>
                  </a:lnTo>
                  <a:lnTo>
                    <a:pt x="2507133" y="1302103"/>
                  </a:lnTo>
                  <a:lnTo>
                    <a:pt x="2506635" y="1315485"/>
                  </a:lnTo>
                  <a:lnTo>
                    <a:pt x="2506610" y="1316159"/>
                  </a:lnTo>
                  <a:lnTo>
                    <a:pt x="2522193" y="1316828"/>
                  </a:lnTo>
                  <a:close/>
                </a:path>
                <a:path w="2523490" h="2523490">
                  <a:moveTo>
                    <a:pt x="2506610" y="1316159"/>
                  </a:moveTo>
                  <a:lnTo>
                    <a:pt x="2507119" y="1302609"/>
                  </a:lnTo>
                  <a:lnTo>
                    <a:pt x="2507484" y="1289022"/>
                  </a:lnTo>
                  <a:lnTo>
                    <a:pt x="2507703" y="1275399"/>
                  </a:lnTo>
                  <a:lnTo>
                    <a:pt x="2507703" y="1248083"/>
                  </a:lnTo>
                  <a:lnTo>
                    <a:pt x="2507489" y="1234797"/>
                  </a:lnTo>
                  <a:lnTo>
                    <a:pt x="2507133" y="1221379"/>
                  </a:lnTo>
                  <a:lnTo>
                    <a:pt x="2506635" y="1207998"/>
                  </a:lnTo>
                  <a:lnTo>
                    <a:pt x="2506610" y="1207324"/>
                  </a:lnTo>
                  <a:lnTo>
                    <a:pt x="2490918" y="1207998"/>
                  </a:lnTo>
                  <a:lnTo>
                    <a:pt x="2491402" y="1220873"/>
                  </a:lnTo>
                  <a:lnTo>
                    <a:pt x="2491772" y="1234460"/>
                  </a:lnTo>
                  <a:lnTo>
                    <a:pt x="2491995" y="1248083"/>
                  </a:lnTo>
                  <a:lnTo>
                    <a:pt x="2491995" y="1275399"/>
                  </a:lnTo>
                  <a:lnTo>
                    <a:pt x="2491781" y="1288685"/>
                  </a:lnTo>
                  <a:lnTo>
                    <a:pt x="2491421" y="1302103"/>
                  </a:lnTo>
                  <a:lnTo>
                    <a:pt x="2490918" y="1315485"/>
                  </a:lnTo>
                  <a:lnTo>
                    <a:pt x="2506610" y="1316159"/>
                  </a:lnTo>
                  <a:close/>
                </a:path>
                <a:path w="2523490" h="2523490">
                  <a:moveTo>
                    <a:pt x="2497244" y="1098977"/>
                  </a:moveTo>
                  <a:lnTo>
                    <a:pt x="2512601" y="1096974"/>
                  </a:lnTo>
                  <a:lnTo>
                    <a:pt x="2509282" y="1071921"/>
                  </a:lnTo>
                  <a:lnTo>
                    <a:pt x="2509167" y="1071048"/>
                  </a:lnTo>
                  <a:lnTo>
                    <a:pt x="2501250" y="1024690"/>
                  </a:lnTo>
                  <a:lnTo>
                    <a:pt x="2493682" y="988563"/>
                  </a:lnTo>
                  <a:lnTo>
                    <a:pt x="2478487" y="991917"/>
                  </a:lnTo>
                  <a:lnTo>
                    <a:pt x="2484027" y="1018384"/>
                  </a:lnTo>
                  <a:lnTo>
                    <a:pt x="2489005" y="1045054"/>
                  </a:lnTo>
                  <a:lnTo>
                    <a:pt x="2493412" y="1071921"/>
                  </a:lnTo>
                  <a:lnTo>
                    <a:pt x="2497244" y="1098977"/>
                  </a:lnTo>
                  <a:close/>
                </a:path>
                <a:path w="2523490" h="2523490">
                  <a:moveTo>
                    <a:pt x="2481670" y="1101009"/>
                  </a:moveTo>
                  <a:lnTo>
                    <a:pt x="2497244" y="1098977"/>
                  </a:lnTo>
                  <a:lnTo>
                    <a:pt x="2493412" y="1071921"/>
                  </a:lnTo>
                  <a:lnTo>
                    <a:pt x="2489005" y="1045054"/>
                  </a:lnTo>
                  <a:lnTo>
                    <a:pt x="2484027" y="1018384"/>
                  </a:lnTo>
                  <a:lnTo>
                    <a:pt x="2478487" y="991917"/>
                  </a:lnTo>
                  <a:lnTo>
                    <a:pt x="2463150" y="995303"/>
                  </a:lnTo>
                  <a:lnTo>
                    <a:pt x="2468620" y="1021434"/>
                  </a:lnTo>
                  <a:lnTo>
                    <a:pt x="2473534" y="1047767"/>
                  </a:lnTo>
                  <a:lnTo>
                    <a:pt x="2477886" y="1074294"/>
                  </a:lnTo>
                  <a:lnTo>
                    <a:pt x="2481670" y="1101009"/>
                  </a:lnTo>
                  <a:close/>
                </a:path>
                <a:path w="2523490" h="2523490">
                  <a:moveTo>
                    <a:pt x="2450423" y="886932"/>
                  </a:moveTo>
                  <a:lnTo>
                    <a:pt x="2465294" y="882247"/>
                  </a:lnTo>
                  <a:lnTo>
                    <a:pt x="2453212" y="845500"/>
                  </a:lnTo>
                  <a:lnTo>
                    <a:pt x="2437273" y="802426"/>
                  </a:lnTo>
                  <a:lnTo>
                    <a:pt x="2427551" y="778841"/>
                  </a:lnTo>
                  <a:lnTo>
                    <a:pt x="2413233" y="784778"/>
                  </a:lnTo>
                  <a:lnTo>
                    <a:pt x="2423339" y="809923"/>
                  </a:lnTo>
                  <a:lnTo>
                    <a:pt x="2432911" y="835335"/>
                  </a:lnTo>
                  <a:lnTo>
                    <a:pt x="2441941" y="861007"/>
                  </a:lnTo>
                  <a:lnTo>
                    <a:pt x="2450423" y="886932"/>
                  </a:lnTo>
                  <a:close/>
                </a:path>
                <a:path w="2523490" h="2523490">
                  <a:moveTo>
                    <a:pt x="2435442" y="891651"/>
                  </a:moveTo>
                  <a:lnTo>
                    <a:pt x="2450423" y="886932"/>
                  </a:lnTo>
                  <a:lnTo>
                    <a:pt x="2441941" y="861007"/>
                  </a:lnTo>
                  <a:lnTo>
                    <a:pt x="2432911" y="835335"/>
                  </a:lnTo>
                  <a:lnTo>
                    <a:pt x="2423339" y="809923"/>
                  </a:lnTo>
                  <a:lnTo>
                    <a:pt x="2413233" y="784778"/>
                  </a:lnTo>
                  <a:lnTo>
                    <a:pt x="2398725" y="790794"/>
                  </a:lnTo>
                  <a:lnTo>
                    <a:pt x="2408702" y="815620"/>
                  </a:lnTo>
                  <a:lnTo>
                    <a:pt x="2418152" y="840709"/>
                  </a:lnTo>
                  <a:lnTo>
                    <a:pt x="2427068" y="866055"/>
                  </a:lnTo>
                  <a:lnTo>
                    <a:pt x="2435442" y="891651"/>
                  </a:lnTo>
                  <a:close/>
                </a:path>
                <a:path w="2523490" h="2523490">
                  <a:moveTo>
                    <a:pt x="2367224" y="686278"/>
                  </a:moveTo>
                  <a:lnTo>
                    <a:pt x="2381129" y="679024"/>
                  </a:lnTo>
                  <a:lnTo>
                    <a:pt x="2380550" y="677865"/>
                  </a:lnTo>
                  <a:lnTo>
                    <a:pt x="2358781" y="638007"/>
                  </a:lnTo>
                  <a:lnTo>
                    <a:pt x="2335638" y="599034"/>
                  </a:lnTo>
                  <a:lnTo>
                    <a:pt x="2325858" y="583835"/>
                  </a:lnTo>
                  <a:lnTo>
                    <a:pt x="2312783" y="592182"/>
                  </a:lnTo>
                  <a:lnTo>
                    <a:pt x="2327137" y="615216"/>
                  </a:lnTo>
                  <a:lnTo>
                    <a:pt x="2341000" y="638582"/>
                  </a:lnTo>
                  <a:lnTo>
                    <a:pt x="2354365" y="662271"/>
                  </a:lnTo>
                  <a:lnTo>
                    <a:pt x="2367224" y="686278"/>
                  </a:lnTo>
                  <a:close/>
                </a:path>
                <a:path w="2523490" h="2523490">
                  <a:moveTo>
                    <a:pt x="2353299" y="693542"/>
                  </a:moveTo>
                  <a:lnTo>
                    <a:pt x="2367224" y="686278"/>
                  </a:lnTo>
                  <a:lnTo>
                    <a:pt x="2354365" y="662271"/>
                  </a:lnTo>
                  <a:lnTo>
                    <a:pt x="2341000" y="638582"/>
                  </a:lnTo>
                  <a:lnTo>
                    <a:pt x="2327137" y="615216"/>
                  </a:lnTo>
                  <a:lnTo>
                    <a:pt x="2312783" y="592182"/>
                  </a:lnTo>
                  <a:lnTo>
                    <a:pt x="2299544" y="600633"/>
                  </a:lnTo>
                  <a:lnTo>
                    <a:pt x="2313718" y="623378"/>
                  </a:lnTo>
                  <a:lnTo>
                    <a:pt x="2327406" y="646448"/>
                  </a:lnTo>
                  <a:lnTo>
                    <a:pt x="2340602" y="669839"/>
                  </a:lnTo>
                  <a:lnTo>
                    <a:pt x="2353299" y="693542"/>
                  </a:lnTo>
                  <a:close/>
                </a:path>
                <a:path w="2523490" h="2523490">
                  <a:moveTo>
                    <a:pt x="2250352" y="503183"/>
                  </a:moveTo>
                  <a:lnTo>
                    <a:pt x="2262719" y="493680"/>
                  </a:lnTo>
                  <a:lnTo>
                    <a:pt x="2258279" y="487757"/>
                  </a:lnTo>
                  <a:lnTo>
                    <a:pt x="2229959" y="452653"/>
                  </a:lnTo>
                  <a:lnTo>
                    <a:pt x="2200427" y="418599"/>
                  </a:lnTo>
                  <a:lnTo>
                    <a:pt x="2191886" y="409429"/>
                  </a:lnTo>
                  <a:lnTo>
                    <a:pt x="2180428" y="419935"/>
                  </a:lnTo>
                  <a:lnTo>
                    <a:pt x="2198574" y="440163"/>
                  </a:lnTo>
                  <a:lnTo>
                    <a:pt x="2216281" y="460785"/>
                  </a:lnTo>
                  <a:lnTo>
                    <a:pt x="2233543" y="481795"/>
                  </a:lnTo>
                  <a:lnTo>
                    <a:pt x="2250352" y="503183"/>
                  </a:lnTo>
                  <a:close/>
                </a:path>
                <a:path w="2523490" h="2523490">
                  <a:moveTo>
                    <a:pt x="2237899" y="512753"/>
                  </a:moveTo>
                  <a:lnTo>
                    <a:pt x="2216281" y="460785"/>
                  </a:lnTo>
                  <a:lnTo>
                    <a:pt x="2180428" y="419935"/>
                  </a:lnTo>
                  <a:lnTo>
                    <a:pt x="2168850" y="430549"/>
                  </a:lnTo>
                  <a:lnTo>
                    <a:pt x="2186769" y="450524"/>
                  </a:lnTo>
                  <a:lnTo>
                    <a:pt x="2204255" y="470888"/>
                  </a:lnTo>
                  <a:lnTo>
                    <a:pt x="2221300" y="491633"/>
                  </a:lnTo>
                  <a:lnTo>
                    <a:pt x="2237899" y="512753"/>
                  </a:lnTo>
                  <a:close/>
                </a:path>
                <a:path w="2523490" h="2523490">
                  <a:moveTo>
                    <a:pt x="2103547" y="343055"/>
                  </a:moveTo>
                  <a:lnTo>
                    <a:pt x="2114053" y="331596"/>
                  </a:lnTo>
                  <a:lnTo>
                    <a:pt x="2104884" y="323055"/>
                  </a:lnTo>
                  <a:lnTo>
                    <a:pt x="2070829" y="293523"/>
                  </a:lnTo>
                  <a:lnTo>
                    <a:pt x="2035725" y="265204"/>
                  </a:lnTo>
                  <a:lnTo>
                    <a:pt x="2029802" y="260763"/>
                  </a:lnTo>
                  <a:lnTo>
                    <a:pt x="2020299" y="273130"/>
                  </a:lnTo>
                  <a:lnTo>
                    <a:pt x="2041688" y="289939"/>
                  </a:lnTo>
                  <a:lnTo>
                    <a:pt x="2062697" y="307201"/>
                  </a:lnTo>
                  <a:lnTo>
                    <a:pt x="2083319" y="324909"/>
                  </a:lnTo>
                  <a:lnTo>
                    <a:pt x="2103547" y="343055"/>
                  </a:lnTo>
                  <a:close/>
                </a:path>
                <a:path w="2523490" h="2523490">
                  <a:moveTo>
                    <a:pt x="2092933" y="354632"/>
                  </a:moveTo>
                  <a:lnTo>
                    <a:pt x="2062697" y="307201"/>
                  </a:lnTo>
                  <a:lnTo>
                    <a:pt x="2020299" y="273130"/>
                  </a:lnTo>
                  <a:lnTo>
                    <a:pt x="2010729" y="285584"/>
                  </a:lnTo>
                  <a:lnTo>
                    <a:pt x="2031849" y="302182"/>
                  </a:lnTo>
                  <a:lnTo>
                    <a:pt x="2052595" y="319227"/>
                  </a:lnTo>
                  <a:lnTo>
                    <a:pt x="2072959" y="336713"/>
                  </a:lnTo>
                  <a:lnTo>
                    <a:pt x="2092933" y="354632"/>
                  </a:lnTo>
                  <a:close/>
                </a:path>
                <a:path w="2523490" h="2523490">
                  <a:moveTo>
                    <a:pt x="1931300" y="210699"/>
                  </a:moveTo>
                  <a:lnTo>
                    <a:pt x="1885475" y="164701"/>
                  </a:lnTo>
                  <a:lnTo>
                    <a:pt x="1845617" y="142933"/>
                  </a:lnTo>
                  <a:lnTo>
                    <a:pt x="1844458" y="142353"/>
                  </a:lnTo>
                  <a:lnTo>
                    <a:pt x="1837204" y="156258"/>
                  </a:lnTo>
                  <a:lnTo>
                    <a:pt x="1861211" y="169117"/>
                  </a:lnTo>
                  <a:lnTo>
                    <a:pt x="1884900" y="182482"/>
                  </a:lnTo>
                  <a:lnTo>
                    <a:pt x="1908266" y="196345"/>
                  </a:lnTo>
                  <a:lnTo>
                    <a:pt x="1931300" y="210699"/>
                  </a:lnTo>
                  <a:close/>
                </a:path>
                <a:path w="2523490" h="2523490">
                  <a:moveTo>
                    <a:pt x="1922849" y="223938"/>
                  </a:moveTo>
                  <a:lnTo>
                    <a:pt x="1884900" y="182482"/>
                  </a:lnTo>
                  <a:lnTo>
                    <a:pt x="1837204" y="156258"/>
                  </a:lnTo>
                  <a:lnTo>
                    <a:pt x="1829940" y="170184"/>
                  </a:lnTo>
                  <a:lnTo>
                    <a:pt x="1853643" y="182880"/>
                  </a:lnTo>
                  <a:lnTo>
                    <a:pt x="1877034" y="196076"/>
                  </a:lnTo>
                  <a:lnTo>
                    <a:pt x="1900105" y="209765"/>
                  </a:lnTo>
                  <a:lnTo>
                    <a:pt x="1922849" y="223938"/>
                  </a:lnTo>
                  <a:close/>
                </a:path>
                <a:path w="2523490" h="2523490">
                  <a:moveTo>
                    <a:pt x="1738704" y="110249"/>
                  </a:moveTo>
                  <a:lnTo>
                    <a:pt x="1744642" y="95932"/>
                  </a:lnTo>
                  <a:lnTo>
                    <a:pt x="1721056" y="86209"/>
                  </a:lnTo>
                  <a:lnTo>
                    <a:pt x="1677983" y="70270"/>
                  </a:lnTo>
                  <a:lnTo>
                    <a:pt x="1641235" y="58188"/>
                  </a:lnTo>
                  <a:lnTo>
                    <a:pt x="1636551" y="73059"/>
                  </a:lnTo>
                  <a:lnTo>
                    <a:pt x="1662476" y="81541"/>
                  </a:lnTo>
                  <a:lnTo>
                    <a:pt x="1688147" y="90572"/>
                  </a:lnTo>
                  <a:lnTo>
                    <a:pt x="1713559" y="100143"/>
                  </a:lnTo>
                  <a:lnTo>
                    <a:pt x="1738704" y="110249"/>
                  </a:lnTo>
                  <a:close/>
                </a:path>
                <a:path w="2523490" h="2523490">
                  <a:moveTo>
                    <a:pt x="1732688" y="124758"/>
                  </a:moveTo>
                  <a:lnTo>
                    <a:pt x="1688147" y="90572"/>
                  </a:lnTo>
                  <a:lnTo>
                    <a:pt x="1636551" y="73059"/>
                  </a:lnTo>
                  <a:lnTo>
                    <a:pt x="1631832" y="88040"/>
                  </a:lnTo>
                  <a:lnTo>
                    <a:pt x="1657427" y="96414"/>
                  </a:lnTo>
                  <a:lnTo>
                    <a:pt x="1682773" y="105330"/>
                  </a:lnTo>
                  <a:lnTo>
                    <a:pt x="1707862" y="114780"/>
                  </a:lnTo>
                  <a:lnTo>
                    <a:pt x="1732688" y="124758"/>
                  </a:lnTo>
                  <a:close/>
                </a:path>
                <a:path w="2523490" h="2523490">
                  <a:moveTo>
                    <a:pt x="1531565" y="44995"/>
                  </a:moveTo>
                  <a:lnTo>
                    <a:pt x="1534860" y="30070"/>
                  </a:lnTo>
                  <a:lnTo>
                    <a:pt x="1534919" y="29800"/>
                  </a:lnTo>
                  <a:lnTo>
                    <a:pt x="1498793" y="22233"/>
                  </a:lnTo>
                  <a:lnTo>
                    <a:pt x="1452435" y="14316"/>
                  </a:lnTo>
                  <a:lnTo>
                    <a:pt x="1426508" y="10882"/>
                  </a:lnTo>
                  <a:lnTo>
                    <a:pt x="1424505" y="26239"/>
                  </a:lnTo>
                  <a:lnTo>
                    <a:pt x="1451562" y="30070"/>
                  </a:lnTo>
                  <a:lnTo>
                    <a:pt x="1478428" y="34478"/>
                  </a:lnTo>
                  <a:lnTo>
                    <a:pt x="1505098" y="39455"/>
                  </a:lnTo>
                  <a:lnTo>
                    <a:pt x="1531565" y="44995"/>
                  </a:lnTo>
                  <a:close/>
                </a:path>
                <a:path w="2523490" h="2523490">
                  <a:moveTo>
                    <a:pt x="1528179" y="60332"/>
                  </a:moveTo>
                  <a:lnTo>
                    <a:pt x="1478428" y="34478"/>
                  </a:lnTo>
                  <a:lnTo>
                    <a:pt x="1424505" y="26239"/>
                  </a:lnTo>
                  <a:lnTo>
                    <a:pt x="1422473" y="41813"/>
                  </a:lnTo>
                  <a:lnTo>
                    <a:pt x="1449189" y="45596"/>
                  </a:lnTo>
                  <a:lnTo>
                    <a:pt x="1475716" y="49948"/>
                  </a:lnTo>
                  <a:lnTo>
                    <a:pt x="1502048" y="54862"/>
                  </a:lnTo>
                  <a:lnTo>
                    <a:pt x="1528179" y="60332"/>
                  </a:lnTo>
                  <a:close/>
                </a:path>
                <a:path w="2523490" h="2523490">
                  <a:moveTo>
                    <a:pt x="1316159" y="16872"/>
                  </a:moveTo>
                  <a:lnTo>
                    <a:pt x="1316828" y="1289"/>
                  </a:lnTo>
                  <a:lnTo>
                    <a:pt x="1310138" y="911"/>
                  </a:lnTo>
                  <a:lnTo>
                    <a:pt x="1261741" y="0"/>
                  </a:lnTo>
                  <a:lnTo>
                    <a:pt x="1261741" y="15706"/>
                  </a:lnTo>
                  <a:lnTo>
                    <a:pt x="1270848" y="15706"/>
                  </a:lnTo>
                  <a:lnTo>
                    <a:pt x="1289022" y="15998"/>
                  </a:lnTo>
                  <a:lnTo>
                    <a:pt x="1302609" y="16363"/>
                  </a:lnTo>
                  <a:lnTo>
                    <a:pt x="1316159" y="16872"/>
                  </a:lnTo>
                  <a:close/>
                </a:path>
                <a:path w="2523490" h="2523490">
                  <a:moveTo>
                    <a:pt x="1207998" y="32564"/>
                  </a:moveTo>
                  <a:lnTo>
                    <a:pt x="1221379" y="32061"/>
                  </a:lnTo>
                  <a:lnTo>
                    <a:pt x="1234797" y="31701"/>
                  </a:lnTo>
                  <a:lnTo>
                    <a:pt x="1252747" y="31412"/>
                  </a:lnTo>
                  <a:lnTo>
                    <a:pt x="1261741" y="31412"/>
                  </a:lnTo>
                  <a:lnTo>
                    <a:pt x="1261741" y="0"/>
                  </a:lnTo>
                  <a:lnTo>
                    <a:pt x="1213344" y="911"/>
                  </a:lnTo>
                  <a:lnTo>
                    <a:pt x="1206654" y="1289"/>
                  </a:lnTo>
                  <a:lnTo>
                    <a:pt x="1207274" y="15706"/>
                  </a:lnTo>
                  <a:lnTo>
                    <a:pt x="1252635" y="15706"/>
                  </a:lnTo>
                  <a:lnTo>
                    <a:pt x="1234460" y="15998"/>
                  </a:lnTo>
                  <a:lnTo>
                    <a:pt x="1220874" y="16363"/>
                  </a:lnTo>
                  <a:lnTo>
                    <a:pt x="1207324" y="16872"/>
                  </a:lnTo>
                  <a:lnTo>
                    <a:pt x="1207949" y="31412"/>
                  </a:lnTo>
                  <a:lnTo>
                    <a:pt x="1207998" y="32564"/>
                  </a:lnTo>
                  <a:close/>
                </a:path>
                <a:path w="2523490" h="2523490">
                  <a:moveTo>
                    <a:pt x="1315485" y="32564"/>
                  </a:moveTo>
                  <a:lnTo>
                    <a:pt x="1316159" y="16872"/>
                  </a:lnTo>
                  <a:lnTo>
                    <a:pt x="1302609" y="16363"/>
                  </a:lnTo>
                  <a:lnTo>
                    <a:pt x="1289022" y="15998"/>
                  </a:lnTo>
                  <a:lnTo>
                    <a:pt x="1270848" y="15706"/>
                  </a:lnTo>
                  <a:lnTo>
                    <a:pt x="1261741" y="15706"/>
                  </a:lnTo>
                  <a:lnTo>
                    <a:pt x="1261741" y="31412"/>
                  </a:lnTo>
                  <a:lnTo>
                    <a:pt x="1270735" y="31412"/>
                  </a:lnTo>
                  <a:lnTo>
                    <a:pt x="1288685" y="31701"/>
                  </a:lnTo>
                  <a:lnTo>
                    <a:pt x="1302103" y="32061"/>
                  </a:lnTo>
                  <a:lnTo>
                    <a:pt x="1315485" y="32564"/>
                  </a:lnTo>
                  <a:close/>
                </a:path>
                <a:path w="2523490" h="2523490">
                  <a:moveTo>
                    <a:pt x="1207324" y="16872"/>
                  </a:moveTo>
                  <a:lnTo>
                    <a:pt x="1220874" y="16363"/>
                  </a:lnTo>
                  <a:lnTo>
                    <a:pt x="1234460" y="15998"/>
                  </a:lnTo>
                  <a:lnTo>
                    <a:pt x="1252635" y="15706"/>
                  </a:lnTo>
                  <a:lnTo>
                    <a:pt x="1207274" y="15706"/>
                  </a:lnTo>
                  <a:lnTo>
                    <a:pt x="1207324" y="16872"/>
                  </a:lnTo>
                  <a:close/>
                </a:path>
                <a:path w="2523490" h="2523490">
                  <a:moveTo>
                    <a:pt x="991918" y="44995"/>
                  </a:moveTo>
                  <a:lnTo>
                    <a:pt x="1018384" y="39455"/>
                  </a:lnTo>
                  <a:lnTo>
                    <a:pt x="1045054" y="34478"/>
                  </a:lnTo>
                  <a:lnTo>
                    <a:pt x="1071921" y="30070"/>
                  </a:lnTo>
                  <a:lnTo>
                    <a:pt x="1098978" y="26239"/>
                  </a:lnTo>
                  <a:lnTo>
                    <a:pt x="1096974" y="10882"/>
                  </a:lnTo>
                  <a:lnTo>
                    <a:pt x="1071048" y="14316"/>
                  </a:lnTo>
                  <a:lnTo>
                    <a:pt x="1024690" y="22233"/>
                  </a:lnTo>
                  <a:lnTo>
                    <a:pt x="988563" y="29800"/>
                  </a:lnTo>
                  <a:lnTo>
                    <a:pt x="991918" y="44995"/>
                  </a:lnTo>
                  <a:close/>
                </a:path>
                <a:path w="2523490" h="2523490">
                  <a:moveTo>
                    <a:pt x="995303" y="60332"/>
                  </a:moveTo>
                  <a:lnTo>
                    <a:pt x="1021435" y="54862"/>
                  </a:lnTo>
                  <a:lnTo>
                    <a:pt x="1047767" y="49948"/>
                  </a:lnTo>
                  <a:lnTo>
                    <a:pt x="1074294" y="45596"/>
                  </a:lnTo>
                  <a:lnTo>
                    <a:pt x="1101009" y="41813"/>
                  </a:lnTo>
                  <a:lnTo>
                    <a:pt x="1098978" y="26239"/>
                  </a:lnTo>
                  <a:lnTo>
                    <a:pt x="1071921" y="30070"/>
                  </a:lnTo>
                  <a:lnTo>
                    <a:pt x="1045054" y="34478"/>
                  </a:lnTo>
                  <a:lnTo>
                    <a:pt x="1018384" y="39455"/>
                  </a:lnTo>
                  <a:lnTo>
                    <a:pt x="991918" y="44995"/>
                  </a:lnTo>
                  <a:lnTo>
                    <a:pt x="995303" y="60332"/>
                  </a:lnTo>
                  <a:close/>
                </a:path>
                <a:path w="2523490" h="2523490">
                  <a:moveTo>
                    <a:pt x="784778" y="110249"/>
                  </a:moveTo>
                  <a:lnTo>
                    <a:pt x="809923" y="100143"/>
                  </a:lnTo>
                  <a:lnTo>
                    <a:pt x="835335" y="90572"/>
                  </a:lnTo>
                  <a:lnTo>
                    <a:pt x="861007" y="81541"/>
                  </a:lnTo>
                  <a:lnTo>
                    <a:pt x="886932" y="73059"/>
                  </a:lnTo>
                  <a:lnTo>
                    <a:pt x="882247" y="58188"/>
                  </a:lnTo>
                  <a:lnTo>
                    <a:pt x="845500" y="70270"/>
                  </a:lnTo>
                  <a:lnTo>
                    <a:pt x="802426" y="86209"/>
                  </a:lnTo>
                  <a:lnTo>
                    <a:pt x="778841" y="95932"/>
                  </a:lnTo>
                  <a:lnTo>
                    <a:pt x="784778" y="110249"/>
                  </a:lnTo>
                  <a:close/>
                </a:path>
                <a:path w="2523490" h="2523490">
                  <a:moveTo>
                    <a:pt x="790795" y="124758"/>
                  </a:moveTo>
                  <a:lnTo>
                    <a:pt x="815620" y="114780"/>
                  </a:lnTo>
                  <a:lnTo>
                    <a:pt x="840710" y="105330"/>
                  </a:lnTo>
                  <a:lnTo>
                    <a:pt x="866055" y="96414"/>
                  </a:lnTo>
                  <a:lnTo>
                    <a:pt x="891651" y="88040"/>
                  </a:lnTo>
                  <a:lnTo>
                    <a:pt x="886932" y="73059"/>
                  </a:lnTo>
                  <a:lnTo>
                    <a:pt x="861007" y="81541"/>
                  </a:lnTo>
                  <a:lnTo>
                    <a:pt x="835335" y="90572"/>
                  </a:lnTo>
                  <a:lnTo>
                    <a:pt x="809923" y="100143"/>
                  </a:lnTo>
                  <a:lnTo>
                    <a:pt x="784778" y="110249"/>
                  </a:lnTo>
                  <a:lnTo>
                    <a:pt x="790795" y="124758"/>
                  </a:lnTo>
                  <a:close/>
                </a:path>
                <a:path w="2523490" h="2523490">
                  <a:moveTo>
                    <a:pt x="592182" y="210700"/>
                  </a:moveTo>
                  <a:lnTo>
                    <a:pt x="615216" y="196345"/>
                  </a:lnTo>
                  <a:lnTo>
                    <a:pt x="638582" y="182482"/>
                  </a:lnTo>
                  <a:lnTo>
                    <a:pt x="662272" y="169117"/>
                  </a:lnTo>
                  <a:lnTo>
                    <a:pt x="686278" y="156258"/>
                  </a:lnTo>
                  <a:lnTo>
                    <a:pt x="679024" y="142353"/>
                  </a:lnTo>
                  <a:lnTo>
                    <a:pt x="677865" y="142933"/>
                  </a:lnTo>
                  <a:lnTo>
                    <a:pt x="638007" y="164701"/>
                  </a:lnTo>
                  <a:lnTo>
                    <a:pt x="599034" y="187845"/>
                  </a:lnTo>
                  <a:lnTo>
                    <a:pt x="583835" y="197625"/>
                  </a:lnTo>
                  <a:lnTo>
                    <a:pt x="592182" y="210700"/>
                  </a:lnTo>
                  <a:close/>
                </a:path>
                <a:path w="2523490" h="2523490">
                  <a:moveTo>
                    <a:pt x="600634" y="223938"/>
                  </a:moveTo>
                  <a:lnTo>
                    <a:pt x="623378" y="209765"/>
                  </a:lnTo>
                  <a:lnTo>
                    <a:pt x="646448" y="196076"/>
                  </a:lnTo>
                  <a:lnTo>
                    <a:pt x="669839" y="182880"/>
                  </a:lnTo>
                  <a:lnTo>
                    <a:pt x="693542" y="170184"/>
                  </a:lnTo>
                  <a:lnTo>
                    <a:pt x="686278" y="156258"/>
                  </a:lnTo>
                  <a:lnTo>
                    <a:pt x="662272" y="169117"/>
                  </a:lnTo>
                  <a:lnTo>
                    <a:pt x="638582" y="182482"/>
                  </a:lnTo>
                  <a:lnTo>
                    <a:pt x="615216" y="196345"/>
                  </a:lnTo>
                  <a:lnTo>
                    <a:pt x="592182" y="210700"/>
                  </a:lnTo>
                  <a:lnTo>
                    <a:pt x="600634" y="223938"/>
                  </a:lnTo>
                  <a:close/>
                </a:path>
                <a:path w="2523490" h="2523490">
                  <a:moveTo>
                    <a:pt x="419935" y="343055"/>
                  </a:moveTo>
                  <a:lnTo>
                    <a:pt x="440163" y="324909"/>
                  </a:lnTo>
                  <a:lnTo>
                    <a:pt x="460786" y="307201"/>
                  </a:lnTo>
                  <a:lnTo>
                    <a:pt x="481795" y="289939"/>
                  </a:lnTo>
                  <a:lnTo>
                    <a:pt x="503183" y="273130"/>
                  </a:lnTo>
                  <a:lnTo>
                    <a:pt x="493680" y="260764"/>
                  </a:lnTo>
                  <a:lnTo>
                    <a:pt x="487757" y="265204"/>
                  </a:lnTo>
                  <a:lnTo>
                    <a:pt x="452653" y="293523"/>
                  </a:lnTo>
                  <a:lnTo>
                    <a:pt x="418599" y="323055"/>
                  </a:lnTo>
                  <a:lnTo>
                    <a:pt x="409429" y="331596"/>
                  </a:lnTo>
                  <a:lnTo>
                    <a:pt x="419935" y="343055"/>
                  </a:lnTo>
                  <a:close/>
                </a:path>
                <a:path w="2523490" h="2523490">
                  <a:moveTo>
                    <a:pt x="430549" y="354632"/>
                  </a:moveTo>
                  <a:lnTo>
                    <a:pt x="450524" y="336713"/>
                  </a:lnTo>
                  <a:lnTo>
                    <a:pt x="470888" y="319228"/>
                  </a:lnTo>
                  <a:lnTo>
                    <a:pt x="491633" y="302182"/>
                  </a:lnTo>
                  <a:lnTo>
                    <a:pt x="512753" y="285584"/>
                  </a:lnTo>
                  <a:lnTo>
                    <a:pt x="503183" y="273130"/>
                  </a:lnTo>
                  <a:lnTo>
                    <a:pt x="481795" y="289939"/>
                  </a:lnTo>
                  <a:lnTo>
                    <a:pt x="460786" y="307201"/>
                  </a:lnTo>
                  <a:lnTo>
                    <a:pt x="440163" y="324909"/>
                  </a:lnTo>
                  <a:lnTo>
                    <a:pt x="419935" y="343055"/>
                  </a:lnTo>
                  <a:lnTo>
                    <a:pt x="430549" y="354632"/>
                  </a:lnTo>
                  <a:close/>
                </a:path>
                <a:path w="2523490" h="2523490">
                  <a:moveTo>
                    <a:pt x="273130" y="503183"/>
                  </a:moveTo>
                  <a:lnTo>
                    <a:pt x="289939" y="481795"/>
                  </a:lnTo>
                  <a:lnTo>
                    <a:pt x="307201" y="460786"/>
                  </a:lnTo>
                  <a:lnTo>
                    <a:pt x="324909" y="440163"/>
                  </a:lnTo>
                  <a:lnTo>
                    <a:pt x="343055" y="419935"/>
                  </a:lnTo>
                  <a:lnTo>
                    <a:pt x="331596" y="409429"/>
                  </a:lnTo>
                  <a:lnTo>
                    <a:pt x="323055" y="418599"/>
                  </a:lnTo>
                  <a:lnTo>
                    <a:pt x="293523" y="452653"/>
                  </a:lnTo>
                  <a:lnTo>
                    <a:pt x="265204" y="487757"/>
                  </a:lnTo>
                  <a:lnTo>
                    <a:pt x="260763" y="493680"/>
                  </a:lnTo>
                  <a:lnTo>
                    <a:pt x="273130" y="503183"/>
                  </a:lnTo>
                  <a:close/>
                </a:path>
                <a:path w="2523490" h="2523490">
                  <a:moveTo>
                    <a:pt x="285584" y="512754"/>
                  </a:moveTo>
                  <a:lnTo>
                    <a:pt x="302182" y="491634"/>
                  </a:lnTo>
                  <a:lnTo>
                    <a:pt x="319227" y="470888"/>
                  </a:lnTo>
                  <a:lnTo>
                    <a:pt x="336713" y="450524"/>
                  </a:lnTo>
                  <a:lnTo>
                    <a:pt x="354632" y="430549"/>
                  </a:lnTo>
                  <a:lnTo>
                    <a:pt x="343055" y="419935"/>
                  </a:lnTo>
                  <a:lnTo>
                    <a:pt x="324909" y="440163"/>
                  </a:lnTo>
                  <a:lnTo>
                    <a:pt x="307201" y="460786"/>
                  </a:lnTo>
                  <a:lnTo>
                    <a:pt x="289939" y="481795"/>
                  </a:lnTo>
                  <a:lnTo>
                    <a:pt x="273130" y="503183"/>
                  </a:lnTo>
                  <a:lnTo>
                    <a:pt x="285584" y="512754"/>
                  </a:lnTo>
                  <a:close/>
                </a:path>
                <a:path w="2523490" h="2523490">
                  <a:moveTo>
                    <a:pt x="156258" y="686278"/>
                  </a:moveTo>
                  <a:lnTo>
                    <a:pt x="169117" y="662272"/>
                  </a:lnTo>
                  <a:lnTo>
                    <a:pt x="182482" y="638582"/>
                  </a:lnTo>
                  <a:lnTo>
                    <a:pt x="196345" y="615217"/>
                  </a:lnTo>
                  <a:lnTo>
                    <a:pt x="210699" y="592182"/>
                  </a:lnTo>
                  <a:lnTo>
                    <a:pt x="197625" y="583836"/>
                  </a:lnTo>
                  <a:lnTo>
                    <a:pt x="187845" y="599034"/>
                  </a:lnTo>
                  <a:lnTo>
                    <a:pt x="164701" y="638007"/>
                  </a:lnTo>
                  <a:lnTo>
                    <a:pt x="142933" y="677865"/>
                  </a:lnTo>
                  <a:lnTo>
                    <a:pt x="142353" y="679025"/>
                  </a:lnTo>
                  <a:lnTo>
                    <a:pt x="156258" y="686278"/>
                  </a:lnTo>
                  <a:close/>
                </a:path>
                <a:path w="2523490" h="2523490">
                  <a:moveTo>
                    <a:pt x="170184" y="693542"/>
                  </a:moveTo>
                  <a:lnTo>
                    <a:pt x="182880" y="669839"/>
                  </a:lnTo>
                  <a:lnTo>
                    <a:pt x="196076" y="646449"/>
                  </a:lnTo>
                  <a:lnTo>
                    <a:pt x="209765" y="623378"/>
                  </a:lnTo>
                  <a:lnTo>
                    <a:pt x="223938" y="600634"/>
                  </a:lnTo>
                  <a:lnTo>
                    <a:pt x="210699" y="592182"/>
                  </a:lnTo>
                  <a:lnTo>
                    <a:pt x="196345" y="615217"/>
                  </a:lnTo>
                  <a:lnTo>
                    <a:pt x="182482" y="638582"/>
                  </a:lnTo>
                  <a:lnTo>
                    <a:pt x="169117" y="662272"/>
                  </a:lnTo>
                  <a:lnTo>
                    <a:pt x="156258" y="686278"/>
                  </a:lnTo>
                  <a:lnTo>
                    <a:pt x="170184" y="693542"/>
                  </a:lnTo>
                  <a:close/>
                </a:path>
                <a:path w="2523490" h="2523490">
                  <a:moveTo>
                    <a:pt x="73059" y="886932"/>
                  </a:moveTo>
                  <a:lnTo>
                    <a:pt x="81542" y="861007"/>
                  </a:lnTo>
                  <a:lnTo>
                    <a:pt x="90572" y="835335"/>
                  </a:lnTo>
                  <a:lnTo>
                    <a:pt x="100144" y="809923"/>
                  </a:lnTo>
                  <a:lnTo>
                    <a:pt x="110249" y="784778"/>
                  </a:lnTo>
                  <a:lnTo>
                    <a:pt x="95932" y="778841"/>
                  </a:lnTo>
                  <a:lnTo>
                    <a:pt x="86209" y="802426"/>
                  </a:lnTo>
                  <a:lnTo>
                    <a:pt x="70270" y="845500"/>
                  </a:lnTo>
                  <a:lnTo>
                    <a:pt x="58188" y="882247"/>
                  </a:lnTo>
                  <a:lnTo>
                    <a:pt x="73059" y="886932"/>
                  </a:lnTo>
                  <a:close/>
                </a:path>
                <a:path w="2523490" h="2523490">
                  <a:moveTo>
                    <a:pt x="88040" y="891651"/>
                  </a:moveTo>
                  <a:lnTo>
                    <a:pt x="96414" y="866055"/>
                  </a:lnTo>
                  <a:lnTo>
                    <a:pt x="105330" y="840709"/>
                  </a:lnTo>
                  <a:lnTo>
                    <a:pt x="114780" y="815620"/>
                  </a:lnTo>
                  <a:lnTo>
                    <a:pt x="124758" y="790795"/>
                  </a:lnTo>
                  <a:lnTo>
                    <a:pt x="110249" y="784778"/>
                  </a:lnTo>
                  <a:lnTo>
                    <a:pt x="100144" y="809923"/>
                  </a:lnTo>
                  <a:lnTo>
                    <a:pt x="90572" y="835335"/>
                  </a:lnTo>
                  <a:lnTo>
                    <a:pt x="81542" y="861007"/>
                  </a:lnTo>
                  <a:lnTo>
                    <a:pt x="73059" y="886932"/>
                  </a:lnTo>
                  <a:lnTo>
                    <a:pt x="88040" y="891651"/>
                  </a:lnTo>
                  <a:close/>
                </a:path>
                <a:path w="2523490" h="2523490">
                  <a:moveTo>
                    <a:pt x="26239" y="1098977"/>
                  </a:moveTo>
                  <a:lnTo>
                    <a:pt x="30070" y="1071921"/>
                  </a:lnTo>
                  <a:lnTo>
                    <a:pt x="34478" y="1045054"/>
                  </a:lnTo>
                  <a:lnTo>
                    <a:pt x="39455" y="1018384"/>
                  </a:lnTo>
                  <a:lnTo>
                    <a:pt x="44995" y="991917"/>
                  </a:lnTo>
                  <a:lnTo>
                    <a:pt x="29800" y="988563"/>
                  </a:lnTo>
                  <a:lnTo>
                    <a:pt x="22233" y="1024690"/>
                  </a:lnTo>
                  <a:lnTo>
                    <a:pt x="14316" y="1071048"/>
                  </a:lnTo>
                  <a:lnTo>
                    <a:pt x="10882" y="1096974"/>
                  </a:lnTo>
                  <a:lnTo>
                    <a:pt x="26239" y="1098977"/>
                  </a:lnTo>
                  <a:close/>
                </a:path>
                <a:path w="2523490" h="2523490">
                  <a:moveTo>
                    <a:pt x="41813" y="1101009"/>
                  </a:moveTo>
                  <a:lnTo>
                    <a:pt x="45596" y="1074294"/>
                  </a:lnTo>
                  <a:lnTo>
                    <a:pt x="49948" y="1047767"/>
                  </a:lnTo>
                  <a:lnTo>
                    <a:pt x="54863" y="1021434"/>
                  </a:lnTo>
                  <a:lnTo>
                    <a:pt x="60333" y="995303"/>
                  </a:lnTo>
                  <a:lnTo>
                    <a:pt x="44995" y="991917"/>
                  </a:lnTo>
                  <a:lnTo>
                    <a:pt x="39455" y="1018384"/>
                  </a:lnTo>
                  <a:lnTo>
                    <a:pt x="34478" y="1045054"/>
                  </a:lnTo>
                  <a:lnTo>
                    <a:pt x="30070" y="1071921"/>
                  </a:lnTo>
                  <a:lnTo>
                    <a:pt x="26239" y="1098977"/>
                  </a:lnTo>
                  <a:lnTo>
                    <a:pt x="41813" y="1101009"/>
                  </a:lnTo>
                  <a:close/>
                </a:path>
              </a:pathLst>
            </a:custGeom>
            <a:solidFill>
              <a:srgbClr val="FF4261"/>
            </a:solidFill>
          </p:spPr>
          <p:txBody>
            <a:bodyPr wrap="square" lIns="0" tIns="0" rIns="0" bIns="0" rtlCol="0"/>
            <a:lstStyle/>
            <a:p>
              <a:endParaRPr sz="641"/>
            </a:p>
          </p:txBody>
        </p:sp>
      </p:grpSp>
      <p:grpSp>
        <p:nvGrpSpPr>
          <p:cNvPr id="15" name="object 15"/>
          <p:cNvGrpSpPr/>
          <p:nvPr/>
        </p:nvGrpSpPr>
        <p:grpSpPr>
          <a:xfrm>
            <a:off x="6195898" y="3200175"/>
            <a:ext cx="585972" cy="590593"/>
            <a:chOff x="13622621" y="7036434"/>
            <a:chExt cx="1288415" cy="1298575"/>
          </a:xfrm>
        </p:grpSpPr>
        <p:sp>
          <p:nvSpPr>
            <p:cNvPr id="16" name="object 16"/>
            <p:cNvSpPr/>
            <p:nvPr/>
          </p:nvSpPr>
          <p:spPr>
            <a:xfrm>
              <a:off x="13748272" y="7162085"/>
              <a:ext cx="1036955" cy="1047115"/>
            </a:xfrm>
            <a:custGeom>
              <a:avLst/>
              <a:gdLst/>
              <a:ahLst/>
              <a:cxnLst/>
              <a:rect l="l" t="t" r="r" b="b"/>
              <a:pathLst>
                <a:path w="1036955" h="1047115">
                  <a:moveTo>
                    <a:pt x="518308" y="1047088"/>
                  </a:moveTo>
                  <a:lnTo>
                    <a:pt x="565485" y="1044948"/>
                  </a:lnTo>
                  <a:lnTo>
                    <a:pt x="611475" y="1038653"/>
                  </a:lnTo>
                  <a:lnTo>
                    <a:pt x="656095" y="1028387"/>
                  </a:lnTo>
                  <a:lnTo>
                    <a:pt x="699163" y="1014334"/>
                  </a:lnTo>
                  <a:lnTo>
                    <a:pt x="740495" y="996680"/>
                  </a:lnTo>
                  <a:lnTo>
                    <a:pt x="779909" y="975609"/>
                  </a:lnTo>
                  <a:lnTo>
                    <a:pt x="817221" y="951306"/>
                  </a:lnTo>
                  <a:lnTo>
                    <a:pt x="852248" y="923957"/>
                  </a:lnTo>
                  <a:lnTo>
                    <a:pt x="884808" y="893745"/>
                  </a:lnTo>
                  <a:lnTo>
                    <a:pt x="914717" y="860857"/>
                  </a:lnTo>
                  <a:lnTo>
                    <a:pt x="941793" y="825475"/>
                  </a:lnTo>
                  <a:lnTo>
                    <a:pt x="965853" y="787787"/>
                  </a:lnTo>
                  <a:lnTo>
                    <a:pt x="986713" y="747975"/>
                  </a:lnTo>
                  <a:lnTo>
                    <a:pt x="1004190" y="706225"/>
                  </a:lnTo>
                  <a:lnTo>
                    <a:pt x="1018103" y="662723"/>
                  </a:lnTo>
                  <a:lnTo>
                    <a:pt x="1028267" y="617652"/>
                  </a:lnTo>
                  <a:lnTo>
                    <a:pt x="1034499" y="571197"/>
                  </a:lnTo>
                  <a:lnTo>
                    <a:pt x="1036617" y="523544"/>
                  </a:lnTo>
                  <a:lnTo>
                    <a:pt x="1034499" y="475891"/>
                  </a:lnTo>
                  <a:lnTo>
                    <a:pt x="1028267" y="429436"/>
                  </a:lnTo>
                  <a:lnTo>
                    <a:pt x="1018103" y="384365"/>
                  </a:lnTo>
                  <a:lnTo>
                    <a:pt x="1004190" y="340862"/>
                  </a:lnTo>
                  <a:lnTo>
                    <a:pt x="986713" y="299113"/>
                  </a:lnTo>
                  <a:lnTo>
                    <a:pt x="965853" y="259301"/>
                  </a:lnTo>
                  <a:lnTo>
                    <a:pt x="941793" y="221612"/>
                  </a:lnTo>
                  <a:lnTo>
                    <a:pt x="914717" y="186231"/>
                  </a:lnTo>
                  <a:lnTo>
                    <a:pt x="884808" y="153342"/>
                  </a:lnTo>
                  <a:lnTo>
                    <a:pt x="852248" y="123131"/>
                  </a:lnTo>
                  <a:lnTo>
                    <a:pt x="817221" y="95781"/>
                  </a:lnTo>
                  <a:lnTo>
                    <a:pt x="779909" y="71479"/>
                  </a:lnTo>
                  <a:lnTo>
                    <a:pt x="740495" y="50408"/>
                  </a:lnTo>
                  <a:lnTo>
                    <a:pt x="699163" y="32754"/>
                  </a:lnTo>
                  <a:lnTo>
                    <a:pt x="656095" y="18701"/>
                  </a:lnTo>
                  <a:lnTo>
                    <a:pt x="611475" y="8434"/>
                  </a:lnTo>
                  <a:lnTo>
                    <a:pt x="565485" y="2139"/>
                  </a:lnTo>
                  <a:lnTo>
                    <a:pt x="518308" y="0"/>
                  </a:lnTo>
                  <a:lnTo>
                    <a:pt x="471132" y="2139"/>
                  </a:lnTo>
                  <a:lnTo>
                    <a:pt x="425142" y="8434"/>
                  </a:lnTo>
                  <a:lnTo>
                    <a:pt x="380521" y="18701"/>
                  </a:lnTo>
                  <a:lnTo>
                    <a:pt x="337454" y="32754"/>
                  </a:lnTo>
                  <a:lnTo>
                    <a:pt x="296121" y="50408"/>
                  </a:lnTo>
                  <a:lnTo>
                    <a:pt x="256708" y="71479"/>
                  </a:lnTo>
                  <a:lnTo>
                    <a:pt x="219396" y="95781"/>
                  </a:lnTo>
                  <a:lnTo>
                    <a:pt x="184369" y="123131"/>
                  </a:lnTo>
                  <a:lnTo>
                    <a:pt x="151809" y="153342"/>
                  </a:lnTo>
                  <a:lnTo>
                    <a:pt x="121899" y="186231"/>
                  </a:lnTo>
                  <a:lnTo>
                    <a:pt x="94823" y="221612"/>
                  </a:lnTo>
                  <a:lnTo>
                    <a:pt x="70764" y="259301"/>
                  </a:lnTo>
                  <a:lnTo>
                    <a:pt x="49904" y="299113"/>
                  </a:lnTo>
                  <a:lnTo>
                    <a:pt x="32426" y="340862"/>
                  </a:lnTo>
                  <a:lnTo>
                    <a:pt x="18514" y="384365"/>
                  </a:lnTo>
                  <a:lnTo>
                    <a:pt x="8350" y="429436"/>
                  </a:lnTo>
                  <a:lnTo>
                    <a:pt x="2118" y="475891"/>
                  </a:lnTo>
                  <a:lnTo>
                    <a:pt x="0" y="523544"/>
                  </a:lnTo>
                  <a:lnTo>
                    <a:pt x="2118" y="571197"/>
                  </a:lnTo>
                  <a:lnTo>
                    <a:pt x="8350" y="617652"/>
                  </a:lnTo>
                  <a:lnTo>
                    <a:pt x="18514" y="662723"/>
                  </a:lnTo>
                  <a:lnTo>
                    <a:pt x="32426" y="706225"/>
                  </a:lnTo>
                  <a:lnTo>
                    <a:pt x="49904" y="747975"/>
                  </a:lnTo>
                  <a:lnTo>
                    <a:pt x="70764" y="787787"/>
                  </a:lnTo>
                  <a:lnTo>
                    <a:pt x="94823" y="825475"/>
                  </a:lnTo>
                  <a:lnTo>
                    <a:pt x="121899" y="860857"/>
                  </a:lnTo>
                  <a:lnTo>
                    <a:pt x="151809" y="893745"/>
                  </a:lnTo>
                  <a:lnTo>
                    <a:pt x="184369" y="923957"/>
                  </a:lnTo>
                  <a:lnTo>
                    <a:pt x="219396" y="951306"/>
                  </a:lnTo>
                  <a:lnTo>
                    <a:pt x="256708" y="975609"/>
                  </a:lnTo>
                  <a:lnTo>
                    <a:pt x="296121" y="996680"/>
                  </a:lnTo>
                  <a:lnTo>
                    <a:pt x="337454" y="1014334"/>
                  </a:lnTo>
                  <a:lnTo>
                    <a:pt x="380521" y="1028387"/>
                  </a:lnTo>
                  <a:lnTo>
                    <a:pt x="425142" y="1038653"/>
                  </a:lnTo>
                  <a:lnTo>
                    <a:pt x="471132" y="1044948"/>
                  </a:lnTo>
                  <a:lnTo>
                    <a:pt x="518308" y="1047088"/>
                  </a:lnTo>
                  <a:close/>
                </a:path>
              </a:pathLst>
            </a:custGeom>
            <a:solidFill>
              <a:srgbClr val="F2BDCF"/>
            </a:solidFill>
          </p:spPr>
          <p:txBody>
            <a:bodyPr wrap="square" lIns="0" tIns="0" rIns="0" bIns="0" rtlCol="0"/>
            <a:lstStyle/>
            <a:p>
              <a:endParaRPr sz="641"/>
            </a:p>
          </p:txBody>
        </p:sp>
        <p:sp>
          <p:nvSpPr>
            <p:cNvPr id="17" name="object 17"/>
            <p:cNvSpPr/>
            <p:nvPr/>
          </p:nvSpPr>
          <p:spPr>
            <a:xfrm>
              <a:off x="13622621" y="7036434"/>
              <a:ext cx="1288415" cy="1298575"/>
            </a:xfrm>
            <a:custGeom>
              <a:avLst/>
              <a:gdLst/>
              <a:ahLst/>
              <a:cxnLst/>
              <a:rect l="l" t="t" r="r" b="b"/>
              <a:pathLst>
                <a:path w="1288415" h="1298575">
                  <a:moveTo>
                    <a:pt x="2021" y="699970"/>
                  </a:moveTo>
                  <a:lnTo>
                    <a:pt x="17601" y="698774"/>
                  </a:lnTo>
                  <a:lnTo>
                    <a:pt x="16775" y="686473"/>
                  </a:lnTo>
                  <a:lnTo>
                    <a:pt x="16183" y="674108"/>
                  </a:lnTo>
                  <a:lnTo>
                    <a:pt x="15825" y="661681"/>
                  </a:lnTo>
                  <a:lnTo>
                    <a:pt x="15825" y="636707"/>
                  </a:lnTo>
                  <a:lnTo>
                    <a:pt x="16165" y="624882"/>
                  </a:lnTo>
                  <a:lnTo>
                    <a:pt x="16732" y="612817"/>
                  </a:lnTo>
                  <a:lnTo>
                    <a:pt x="16775" y="611915"/>
                  </a:lnTo>
                  <a:lnTo>
                    <a:pt x="17525" y="600744"/>
                  </a:lnTo>
                  <a:lnTo>
                    <a:pt x="17600" y="599614"/>
                  </a:lnTo>
                  <a:lnTo>
                    <a:pt x="2021" y="598419"/>
                  </a:lnTo>
                  <a:lnTo>
                    <a:pt x="1890" y="599614"/>
                  </a:lnTo>
                  <a:lnTo>
                    <a:pt x="1766" y="600744"/>
                  </a:lnTo>
                  <a:lnTo>
                    <a:pt x="0" y="649194"/>
                  </a:lnTo>
                  <a:lnTo>
                    <a:pt x="1763" y="697572"/>
                  </a:lnTo>
                  <a:lnTo>
                    <a:pt x="2021" y="699970"/>
                  </a:lnTo>
                  <a:close/>
                </a:path>
                <a:path w="1288415" h="1298575">
                  <a:moveTo>
                    <a:pt x="17601" y="698774"/>
                  </a:moveTo>
                  <a:lnTo>
                    <a:pt x="33261" y="697572"/>
                  </a:lnTo>
                  <a:lnTo>
                    <a:pt x="32516" y="686473"/>
                  </a:lnTo>
                  <a:lnTo>
                    <a:pt x="32456" y="685571"/>
                  </a:lnTo>
                  <a:lnTo>
                    <a:pt x="31906" y="674108"/>
                  </a:lnTo>
                  <a:lnTo>
                    <a:pt x="31538" y="661681"/>
                  </a:lnTo>
                  <a:lnTo>
                    <a:pt x="31538" y="636707"/>
                  </a:lnTo>
                  <a:lnTo>
                    <a:pt x="31877" y="624882"/>
                  </a:lnTo>
                  <a:lnTo>
                    <a:pt x="32456" y="612817"/>
                  </a:lnTo>
                  <a:lnTo>
                    <a:pt x="33266" y="600744"/>
                  </a:lnTo>
                  <a:lnTo>
                    <a:pt x="32321" y="600744"/>
                  </a:lnTo>
                  <a:lnTo>
                    <a:pt x="17600" y="599614"/>
                  </a:lnTo>
                  <a:lnTo>
                    <a:pt x="16775" y="611915"/>
                  </a:lnTo>
                  <a:lnTo>
                    <a:pt x="16183" y="624280"/>
                  </a:lnTo>
                  <a:lnTo>
                    <a:pt x="15825" y="636707"/>
                  </a:lnTo>
                  <a:lnTo>
                    <a:pt x="15825" y="661681"/>
                  </a:lnTo>
                  <a:lnTo>
                    <a:pt x="16165" y="673507"/>
                  </a:lnTo>
                  <a:lnTo>
                    <a:pt x="16732" y="685571"/>
                  </a:lnTo>
                  <a:lnTo>
                    <a:pt x="16775" y="686473"/>
                  </a:lnTo>
                  <a:lnTo>
                    <a:pt x="17520" y="697572"/>
                  </a:lnTo>
                  <a:lnTo>
                    <a:pt x="17601" y="698774"/>
                  </a:lnTo>
                  <a:close/>
                </a:path>
                <a:path w="1288415" h="1298575">
                  <a:moveTo>
                    <a:pt x="63047" y="890890"/>
                  </a:moveTo>
                  <a:lnTo>
                    <a:pt x="77581" y="884935"/>
                  </a:lnTo>
                  <a:lnTo>
                    <a:pt x="68917" y="862555"/>
                  </a:lnTo>
                  <a:lnTo>
                    <a:pt x="61101" y="839760"/>
                  </a:lnTo>
                  <a:lnTo>
                    <a:pt x="54152" y="816572"/>
                  </a:lnTo>
                  <a:lnTo>
                    <a:pt x="48090" y="793009"/>
                  </a:lnTo>
                  <a:lnTo>
                    <a:pt x="32805" y="796622"/>
                  </a:lnTo>
                  <a:lnTo>
                    <a:pt x="39021" y="820784"/>
                  </a:lnTo>
                  <a:lnTo>
                    <a:pt x="46147" y="844563"/>
                  </a:lnTo>
                  <a:lnTo>
                    <a:pt x="54162" y="867938"/>
                  </a:lnTo>
                  <a:lnTo>
                    <a:pt x="63047" y="890890"/>
                  </a:lnTo>
                  <a:close/>
                </a:path>
                <a:path w="1288415" h="1298575">
                  <a:moveTo>
                    <a:pt x="48868" y="896698"/>
                  </a:moveTo>
                  <a:lnTo>
                    <a:pt x="63047" y="890890"/>
                  </a:lnTo>
                  <a:lnTo>
                    <a:pt x="54162" y="867938"/>
                  </a:lnTo>
                  <a:lnTo>
                    <a:pt x="46147" y="844563"/>
                  </a:lnTo>
                  <a:lnTo>
                    <a:pt x="39021" y="820784"/>
                  </a:lnTo>
                  <a:lnTo>
                    <a:pt x="32805" y="796622"/>
                  </a:lnTo>
                  <a:lnTo>
                    <a:pt x="17773" y="800175"/>
                  </a:lnTo>
                  <a:lnTo>
                    <a:pt x="27264" y="836690"/>
                  </a:lnTo>
                  <a:lnTo>
                    <a:pt x="42082" y="880519"/>
                  </a:lnTo>
                  <a:lnTo>
                    <a:pt x="48868" y="896698"/>
                  </a:lnTo>
                  <a:close/>
                </a:path>
                <a:path w="1288415" h="1298575">
                  <a:moveTo>
                    <a:pt x="165442" y="1059697"/>
                  </a:moveTo>
                  <a:lnTo>
                    <a:pt x="177441" y="1049563"/>
                  </a:lnTo>
                  <a:lnTo>
                    <a:pt x="162240" y="1030838"/>
                  </a:lnTo>
                  <a:lnTo>
                    <a:pt x="147762" y="1011512"/>
                  </a:lnTo>
                  <a:lnTo>
                    <a:pt x="134029" y="991609"/>
                  </a:lnTo>
                  <a:lnTo>
                    <a:pt x="121061" y="971147"/>
                  </a:lnTo>
                  <a:lnTo>
                    <a:pt x="107633" y="979294"/>
                  </a:lnTo>
                  <a:lnTo>
                    <a:pt x="120930" y="1000274"/>
                  </a:lnTo>
                  <a:lnTo>
                    <a:pt x="135011" y="1020683"/>
                  </a:lnTo>
                  <a:lnTo>
                    <a:pt x="149855" y="1040498"/>
                  </a:lnTo>
                  <a:lnTo>
                    <a:pt x="165442" y="1059697"/>
                  </a:lnTo>
                  <a:close/>
                </a:path>
                <a:path w="1288415" h="1298575">
                  <a:moveTo>
                    <a:pt x="153598" y="1069700"/>
                  </a:moveTo>
                  <a:lnTo>
                    <a:pt x="165442" y="1059697"/>
                  </a:lnTo>
                  <a:lnTo>
                    <a:pt x="149855" y="1040498"/>
                  </a:lnTo>
                  <a:lnTo>
                    <a:pt x="135011" y="1020683"/>
                  </a:lnTo>
                  <a:lnTo>
                    <a:pt x="120930" y="1000274"/>
                  </a:lnTo>
                  <a:lnTo>
                    <a:pt x="107633" y="979294"/>
                  </a:lnTo>
                  <a:lnTo>
                    <a:pt x="94529" y="987243"/>
                  </a:lnTo>
                  <a:lnTo>
                    <a:pt x="103745" y="1002688"/>
                  </a:lnTo>
                  <a:lnTo>
                    <a:pt x="129622" y="1039886"/>
                  </a:lnTo>
                  <a:lnTo>
                    <a:pt x="153598" y="1069700"/>
                  </a:lnTo>
                  <a:close/>
                </a:path>
                <a:path w="1288415" h="1298575">
                  <a:moveTo>
                    <a:pt x="314751" y="1188853"/>
                  </a:moveTo>
                  <a:lnTo>
                    <a:pt x="323043" y="1175514"/>
                  </a:lnTo>
                  <a:lnTo>
                    <a:pt x="302755" y="1162340"/>
                  </a:lnTo>
                  <a:lnTo>
                    <a:pt x="283024" y="1148393"/>
                  </a:lnTo>
                  <a:lnTo>
                    <a:pt x="263869" y="1133692"/>
                  </a:lnTo>
                  <a:lnTo>
                    <a:pt x="245313" y="1118260"/>
                  </a:lnTo>
                  <a:lnTo>
                    <a:pt x="235036" y="1130137"/>
                  </a:lnTo>
                  <a:lnTo>
                    <a:pt x="254064" y="1145962"/>
                  </a:lnTo>
                  <a:lnTo>
                    <a:pt x="273708" y="1161038"/>
                  </a:lnTo>
                  <a:lnTo>
                    <a:pt x="293944" y="1175342"/>
                  </a:lnTo>
                  <a:lnTo>
                    <a:pt x="314751" y="1188853"/>
                  </a:lnTo>
                  <a:close/>
                </a:path>
                <a:path w="1288415" h="1298575">
                  <a:moveTo>
                    <a:pt x="306650" y="1201886"/>
                  </a:moveTo>
                  <a:lnTo>
                    <a:pt x="314751" y="1188853"/>
                  </a:lnTo>
                  <a:lnTo>
                    <a:pt x="293944" y="1175342"/>
                  </a:lnTo>
                  <a:lnTo>
                    <a:pt x="273708" y="1161038"/>
                  </a:lnTo>
                  <a:lnTo>
                    <a:pt x="254064" y="1145962"/>
                  </a:lnTo>
                  <a:lnTo>
                    <a:pt x="235036" y="1130137"/>
                  </a:lnTo>
                  <a:lnTo>
                    <a:pt x="224848" y="1141910"/>
                  </a:lnTo>
                  <a:lnTo>
                    <a:pt x="256417" y="1167713"/>
                  </a:lnTo>
                  <a:lnTo>
                    <a:pt x="293316" y="1193800"/>
                  </a:lnTo>
                  <a:lnTo>
                    <a:pt x="306650" y="1201886"/>
                  </a:lnTo>
                  <a:close/>
                </a:path>
                <a:path w="1288415" h="1298575">
                  <a:moveTo>
                    <a:pt x="496684" y="1265184"/>
                  </a:moveTo>
                  <a:lnTo>
                    <a:pt x="500381" y="1249919"/>
                  </a:lnTo>
                  <a:lnTo>
                    <a:pt x="476893" y="1243728"/>
                  </a:lnTo>
                  <a:lnTo>
                    <a:pt x="453781" y="1236632"/>
                  </a:lnTo>
                  <a:lnTo>
                    <a:pt x="431065" y="1228652"/>
                  </a:lnTo>
                  <a:lnTo>
                    <a:pt x="408764" y="1219806"/>
                  </a:lnTo>
                  <a:lnTo>
                    <a:pt x="402685" y="1234288"/>
                  </a:lnTo>
                  <a:lnTo>
                    <a:pt x="425565" y="1243363"/>
                  </a:lnTo>
                  <a:lnTo>
                    <a:pt x="448872" y="1251551"/>
                  </a:lnTo>
                  <a:lnTo>
                    <a:pt x="472585" y="1258832"/>
                  </a:lnTo>
                  <a:lnTo>
                    <a:pt x="496684" y="1265184"/>
                  </a:lnTo>
                  <a:close/>
                </a:path>
                <a:path w="1288415" h="1298575">
                  <a:moveTo>
                    <a:pt x="493055" y="1280170"/>
                  </a:moveTo>
                  <a:lnTo>
                    <a:pt x="496684" y="1265184"/>
                  </a:lnTo>
                  <a:lnTo>
                    <a:pt x="472585" y="1258832"/>
                  </a:lnTo>
                  <a:lnTo>
                    <a:pt x="448872" y="1251551"/>
                  </a:lnTo>
                  <a:lnTo>
                    <a:pt x="425565" y="1243363"/>
                  </a:lnTo>
                  <a:lnTo>
                    <a:pt x="402685" y="1234288"/>
                  </a:lnTo>
                  <a:lnTo>
                    <a:pt x="396760" y="1248402"/>
                  </a:lnTo>
                  <a:lnTo>
                    <a:pt x="414499" y="1255965"/>
                  </a:lnTo>
                  <a:lnTo>
                    <a:pt x="457975" y="1270903"/>
                  </a:lnTo>
                  <a:lnTo>
                    <a:pt x="493055" y="1280170"/>
                  </a:lnTo>
                  <a:close/>
                </a:path>
                <a:path w="1288415" h="1298575">
                  <a:moveTo>
                    <a:pt x="643959" y="1282561"/>
                  </a:moveTo>
                  <a:lnTo>
                    <a:pt x="656438" y="1282561"/>
                  </a:lnTo>
                  <a:lnTo>
                    <a:pt x="668858" y="1282195"/>
                  </a:lnTo>
                  <a:lnTo>
                    <a:pt x="681214" y="1281588"/>
                  </a:lnTo>
                  <a:lnTo>
                    <a:pt x="693506" y="1280743"/>
                  </a:lnTo>
                  <a:lnTo>
                    <a:pt x="692414" y="1266857"/>
                  </a:lnTo>
                  <a:lnTo>
                    <a:pt x="692386" y="1266501"/>
                  </a:lnTo>
                  <a:lnTo>
                    <a:pt x="692275" y="1265085"/>
                  </a:lnTo>
                  <a:lnTo>
                    <a:pt x="680290" y="1265909"/>
                  </a:lnTo>
                  <a:lnTo>
                    <a:pt x="668241" y="1266501"/>
                  </a:lnTo>
                  <a:lnTo>
                    <a:pt x="656130" y="1266857"/>
                  </a:lnTo>
                  <a:lnTo>
                    <a:pt x="643959" y="1266857"/>
                  </a:lnTo>
                  <a:lnTo>
                    <a:pt x="643959" y="1282561"/>
                  </a:lnTo>
                  <a:close/>
                </a:path>
                <a:path w="1288415" h="1298575">
                  <a:moveTo>
                    <a:pt x="643959" y="1298389"/>
                  </a:moveTo>
                  <a:lnTo>
                    <a:pt x="643959" y="1266857"/>
                  </a:lnTo>
                  <a:lnTo>
                    <a:pt x="631788" y="1266857"/>
                  </a:lnTo>
                  <a:lnTo>
                    <a:pt x="619677" y="1266501"/>
                  </a:lnTo>
                  <a:lnTo>
                    <a:pt x="607628" y="1265909"/>
                  </a:lnTo>
                  <a:lnTo>
                    <a:pt x="595643" y="1265085"/>
                  </a:lnTo>
                  <a:lnTo>
                    <a:pt x="594412" y="1280743"/>
                  </a:lnTo>
                  <a:lnTo>
                    <a:pt x="606704" y="1281588"/>
                  </a:lnTo>
                  <a:lnTo>
                    <a:pt x="619060" y="1282195"/>
                  </a:lnTo>
                  <a:lnTo>
                    <a:pt x="631480" y="1282561"/>
                  </a:lnTo>
                  <a:lnTo>
                    <a:pt x="594269" y="1282561"/>
                  </a:lnTo>
                  <a:lnTo>
                    <a:pt x="593188" y="1296306"/>
                  </a:lnTo>
                  <a:lnTo>
                    <a:pt x="595899" y="1296609"/>
                  </a:lnTo>
                  <a:lnTo>
                    <a:pt x="643959" y="1298389"/>
                  </a:lnTo>
                  <a:close/>
                </a:path>
                <a:path w="1288415" h="1298575">
                  <a:moveTo>
                    <a:pt x="643959" y="1298389"/>
                  </a:moveTo>
                  <a:lnTo>
                    <a:pt x="692018" y="1296609"/>
                  </a:lnTo>
                  <a:lnTo>
                    <a:pt x="694730" y="1296306"/>
                  </a:lnTo>
                  <a:lnTo>
                    <a:pt x="693649" y="1282561"/>
                  </a:lnTo>
                  <a:lnTo>
                    <a:pt x="693620" y="1282195"/>
                  </a:lnTo>
                  <a:lnTo>
                    <a:pt x="693506" y="1280743"/>
                  </a:lnTo>
                  <a:lnTo>
                    <a:pt x="681214" y="1281588"/>
                  </a:lnTo>
                  <a:lnTo>
                    <a:pt x="668858" y="1282195"/>
                  </a:lnTo>
                  <a:lnTo>
                    <a:pt x="656438" y="1282561"/>
                  </a:lnTo>
                  <a:lnTo>
                    <a:pt x="643959" y="1282561"/>
                  </a:lnTo>
                  <a:lnTo>
                    <a:pt x="643959" y="1298389"/>
                  </a:lnTo>
                  <a:close/>
                </a:path>
                <a:path w="1288415" h="1298575">
                  <a:moveTo>
                    <a:pt x="594269" y="1282561"/>
                  </a:moveTo>
                  <a:lnTo>
                    <a:pt x="631480" y="1282561"/>
                  </a:lnTo>
                  <a:lnTo>
                    <a:pt x="619060" y="1282195"/>
                  </a:lnTo>
                  <a:lnTo>
                    <a:pt x="606704" y="1281588"/>
                  </a:lnTo>
                  <a:lnTo>
                    <a:pt x="594412" y="1280743"/>
                  </a:lnTo>
                  <a:lnTo>
                    <a:pt x="594298" y="1282195"/>
                  </a:lnTo>
                  <a:lnTo>
                    <a:pt x="594269" y="1282561"/>
                  </a:lnTo>
                  <a:close/>
                </a:path>
                <a:path w="1288415" h="1298575">
                  <a:moveTo>
                    <a:pt x="791234" y="1265184"/>
                  </a:moveTo>
                  <a:lnTo>
                    <a:pt x="815333" y="1258832"/>
                  </a:lnTo>
                  <a:lnTo>
                    <a:pt x="839046" y="1251551"/>
                  </a:lnTo>
                  <a:lnTo>
                    <a:pt x="862353" y="1243363"/>
                  </a:lnTo>
                  <a:lnTo>
                    <a:pt x="885233" y="1234288"/>
                  </a:lnTo>
                  <a:lnTo>
                    <a:pt x="879154" y="1219806"/>
                  </a:lnTo>
                  <a:lnTo>
                    <a:pt x="856853" y="1228652"/>
                  </a:lnTo>
                  <a:lnTo>
                    <a:pt x="834137" y="1236632"/>
                  </a:lnTo>
                  <a:lnTo>
                    <a:pt x="811025" y="1243728"/>
                  </a:lnTo>
                  <a:lnTo>
                    <a:pt x="787537" y="1249919"/>
                  </a:lnTo>
                  <a:lnTo>
                    <a:pt x="791234" y="1265184"/>
                  </a:lnTo>
                  <a:close/>
                </a:path>
                <a:path w="1288415" h="1298575">
                  <a:moveTo>
                    <a:pt x="794863" y="1280170"/>
                  </a:moveTo>
                  <a:lnTo>
                    <a:pt x="829943" y="1270903"/>
                  </a:lnTo>
                  <a:lnTo>
                    <a:pt x="873418" y="1255965"/>
                  </a:lnTo>
                  <a:lnTo>
                    <a:pt x="891157" y="1248402"/>
                  </a:lnTo>
                  <a:lnTo>
                    <a:pt x="885233" y="1234288"/>
                  </a:lnTo>
                  <a:lnTo>
                    <a:pt x="862353" y="1243363"/>
                  </a:lnTo>
                  <a:lnTo>
                    <a:pt x="839046" y="1251551"/>
                  </a:lnTo>
                  <a:lnTo>
                    <a:pt x="815333" y="1258832"/>
                  </a:lnTo>
                  <a:lnTo>
                    <a:pt x="791234" y="1265184"/>
                  </a:lnTo>
                  <a:lnTo>
                    <a:pt x="794863" y="1280170"/>
                  </a:lnTo>
                  <a:close/>
                </a:path>
                <a:path w="1288415" h="1298575">
                  <a:moveTo>
                    <a:pt x="973167" y="1188853"/>
                  </a:moveTo>
                  <a:lnTo>
                    <a:pt x="993974" y="1175342"/>
                  </a:lnTo>
                  <a:lnTo>
                    <a:pt x="1014211" y="1161038"/>
                  </a:lnTo>
                  <a:lnTo>
                    <a:pt x="1033854" y="1145962"/>
                  </a:lnTo>
                  <a:lnTo>
                    <a:pt x="1052882" y="1130137"/>
                  </a:lnTo>
                  <a:lnTo>
                    <a:pt x="1042605" y="1118260"/>
                  </a:lnTo>
                  <a:lnTo>
                    <a:pt x="1024049" y="1133692"/>
                  </a:lnTo>
                  <a:lnTo>
                    <a:pt x="1004894" y="1148393"/>
                  </a:lnTo>
                  <a:lnTo>
                    <a:pt x="985163" y="1162340"/>
                  </a:lnTo>
                  <a:lnTo>
                    <a:pt x="964875" y="1175514"/>
                  </a:lnTo>
                  <a:lnTo>
                    <a:pt x="973167" y="1188853"/>
                  </a:lnTo>
                  <a:close/>
                </a:path>
                <a:path w="1288415" h="1298575">
                  <a:moveTo>
                    <a:pt x="981268" y="1201886"/>
                  </a:moveTo>
                  <a:lnTo>
                    <a:pt x="994601" y="1193800"/>
                  </a:lnTo>
                  <a:lnTo>
                    <a:pt x="1031500" y="1167713"/>
                  </a:lnTo>
                  <a:lnTo>
                    <a:pt x="1063070" y="1141910"/>
                  </a:lnTo>
                  <a:lnTo>
                    <a:pt x="1052882" y="1130137"/>
                  </a:lnTo>
                  <a:lnTo>
                    <a:pt x="1033854" y="1145962"/>
                  </a:lnTo>
                  <a:lnTo>
                    <a:pt x="1014211" y="1161038"/>
                  </a:lnTo>
                  <a:lnTo>
                    <a:pt x="993974" y="1175342"/>
                  </a:lnTo>
                  <a:lnTo>
                    <a:pt x="973167" y="1188853"/>
                  </a:lnTo>
                  <a:lnTo>
                    <a:pt x="981268" y="1201886"/>
                  </a:lnTo>
                  <a:close/>
                </a:path>
                <a:path w="1288415" h="1298575">
                  <a:moveTo>
                    <a:pt x="1122477" y="1059697"/>
                  </a:moveTo>
                  <a:lnTo>
                    <a:pt x="1138063" y="1040498"/>
                  </a:lnTo>
                  <a:lnTo>
                    <a:pt x="1152907" y="1020683"/>
                  </a:lnTo>
                  <a:lnTo>
                    <a:pt x="1166989" y="1000274"/>
                  </a:lnTo>
                  <a:lnTo>
                    <a:pt x="1180286" y="979294"/>
                  </a:lnTo>
                  <a:lnTo>
                    <a:pt x="1166857" y="971147"/>
                  </a:lnTo>
                  <a:lnTo>
                    <a:pt x="1153889" y="991608"/>
                  </a:lnTo>
                  <a:lnTo>
                    <a:pt x="1140156" y="1011512"/>
                  </a:lnTo>
                  <a:lnTo>
                    <a:pt x="1125678" y="1030838"/>
                  </a:lnTo>
                  <a:lnTo>
                    <a:pt x="1110477" y="1049563"/>
                  </a:lnTo>
                  <a:lnTo>
                    <a:pt x="1122477" y="1059697"/>
                  </a:lnTo>
                  <a:close/>
                </a:path>
                <a:path w="1288415" h="1298575">
                  <a:moveTo>
                    <a:pt x="1134320" y="1069700"/>
                  </a:moveTo>
                  <a:lnTo>
                    <a:pt x="1158296" y="1039886"/>
                  </a:lnTo>
                  <a:lnTo>
                    <a:pt x="1184172" y="1002688"/>
                  </a:lnTo>
                  <a:lnTo>
                    <a:pt x="1193389" y="987243"/>
                  </a:lnTo>
                  <a:lnTo>
                    <a:pt x="1180286" y="979294"/>
                  </a:lnTo>
                  <a:lnTo>
                    <a:pt x="1166989" y="1000274"/>
                  </a:lnTo>
                  <a:lnTo>
                    <a:pt x="1152907" y="1020683"/>
                  </a:lnTo>
                  <a:lnTo>
                    <a:pt x="1138063" y="1040498"/>
                  </a:lnTo>
                  <a:lnTo>
                    <a:pt x="1122477" y="1059697"/>
                  </a:lnTo>
                  <a:lnTo>
                    <a:pt x="1134320" y="1069700"/>
                  </a:lnTo>
                  <a:close/>
                </a:path>
                <a:path w="1288415" h="1298575">
                  <a:moveTo>
                    <a:pt x="1224871" y="890890"/>
                  </a:moveTo>
                  <a:lnTo>
                    <a:pt x="1233756" y="867938"/>
                  </a:lnTo>
                  <a:lnTo>
                    <a:pt x="1241771" y="844563"/>
                  </a:lnTo>
                  <a:lnTo>
                    <a:pt x="1248897" y="820784"/>
                  </a:lnTo>
                  <a:lnTo>
                    <a:pt x="1255113" y="796622"/>
                  </a:lnTo>
                  <a:lnTo>
                    <a:pt x="1239828" y="793009"/>
                  </a:lnTo>
                  <a:lnTo>
                    <a:pt x="1233766" y="816572"/>
                  </a:lnTo>
                  <a:lnTo>
                    <a:pt x="1226817" y="839760"/>
                  </a:lnTo>
                  <a:lnTo>
                    <a:pt x="1219001" y="862555"/>
                  </a:lnTo>
                  <a:lnTo>
                    <a:pt x="1210337" y="884935"/>
                  </a:lnTo>
                  <a:lnTo>
                    <a:pt x="1224871" y="890890"/>
                  </a:lnTo>
                  <a:close/>
                </a:path>
                <a:path w="1288415" h="1298575">
                  <a:moveTo>
                    <a:pt x="1239049" y="896698"/>
                  </a:moveTo>
                  <a:lnTo>
                    <a:pt x="1245836" y="880519"/>
                  </a:lnTo>
                  <a:lnTo>
                    <a:pt x="1260654" y="836690"/>
                  </a:lnTo>
                  <a:lnTo>
                    <a:pt x="1270145" y="800174"/>
                  </a:lnTo>
                  <a:lnTo>
                    <a:pt x="1255113" y="796622"/>
                  </a:lnTo>
                  <a:lnTo>
                    <a:pt x="1248897" y="820784"/>
                  </a:lnTo>
                  <a:lnTo>
                    <a:pt x="1241771" y="844563"/>
                  </a:lnTo>
                  <a:lnTo>
                    <a:pt x="1233756" y="867938"/>
                  </a:lnTo>
                  <a:lnTo>
                    <a:pt x="1224871" y="890890"/>
                  </a:lnTo>
                  <a:lnTo>
                    <a:pt x="1239049" y="896698"/>
                  </a:lnTo>
                  <a:close/>
                </a:path>
                <a:path w="1288415" h="1298575">
                  <a:moveTo>
                    <a:pt x="1285897" y="699970"/>
                  </a:moveTo>
                  <a:lnTo>
                    <a:pt x="1286028" y="698774"/>
                  </a:lnTo>
                  <a:lnTo>
                    <a:pt x="1286155" y="697572"/>
                  </a:lnTo>
                  <a:lnTo>
                    <a:pt x="1287918" y="649194"/>
                  </a:lnTo>
                  <a:lnTo>
                    <a:pt x="1286152" y="600744"/>
                  </a:lnTo>
                  <a:lnTo>
                    <a:pt x="1285897" y="598419"/>
                  </a:lnTo>
                  <a:lnTo>
                    <a:pt x="1270317" y="599614"/>
                  </a:lnTo>
                  <a:lnTo>
                    <a:pt x="1271143" y="611915"/>
                  </a:lnTo>
                  <a:lnTo>
                    <a:pt x="1271735" y="624280"/>
                  </a:lnTo>
                  <a:lnTo>
                    <a:pt x="1272093" y="636708"/>
                  </a:lnTo>
                  <a:lnTo>
                    <a:pt x="1272093" y="661681"/>
                  </a:lnTo>
                  <a:lnTo>
                    <a:pt x="1270317" y="698774"/>
                  </a:lnTo>
                  <a:lnTo>
                    <a:pt x="1285897" y="699970"/>
                  </a:lnTo>
                  <a:close/>
                </a:path>
                <a:path w="1288415" h="1298575">
                  <a:moveTo>
                    <a:pt x="1270317" y="698774"/>
                  </a:moveTo>
                  <a:lnTo>
                    <a:pt x="1271143" y="686473"/>
                  </a:lnTo>
                  <a:lnTo>
                    <a:pt x="1271735" y="674108"/>
                  </a:lnTo>
                  <a:lnTo>
                    <a:pt x="1272093" y="661681"/>
                  </a:lnTo>
                  <a:lnTo>
                    <a:pt x="1272093" y="636708"/>
                  </a:lnTo>
                  <a:lnTo>
                    <a:pt x="1271753" y="624882"/>
                  </a:lnTo>
                  <a:lnTo>
                    <a:pt x="1271186" y="612817"/>
                  </a:lnTo>
                  <a:lnTo>
                    <a:pt x="1271143" y="611915"/>
                  </a:lnTo>
                  <a:lnTo>
                    <a:pt x="1270393" y="600744"/>
                  </a:lnTo>
                  <a:lnTo>
                    <a:pt x="1270317" y="599614"/>
                  </a:lnTo>
                  <a:lnTo>
                    <a:pt x="1255597" y="600744"/>
                  </a:lnTo>
                  <a:lnTo>
                    <a:pt x="1254652" y="600744"/>
                  </a:lnTo>
                  <a:lnTo>
                    <a:pt x="1255402" y="611915"/>
                  </a:lnTo>
                  <a:lnTo>
                    <a:pt x="1255462" y="612817"/>
                  </a:lnTo>
                  <a:lnTo>
                    <a:pt x="1256012" y="624280"/>
                  </a:lnTo>
                  <a:lnTo>
                    <a:pt x="1256380" y="636708"/>
                  </a:lnTo>
                  <a:lnTo>
                    <a:pt x="1256380" y="661681"/>
                  </a:lnTo>
                  <a:lnTo>
                    <a:pt x="1256041" y="673507"/>
                  </a:lnTo>
                  <a:lnTo>
                    <a:pt x="1255462" y="685571"/>
                  </a:lnTo>
                  <a:lnTo>
                    <a:pt x="1254657" y="697572"/>
                  </a:lnTo>
                  <a:lnTo>
                    <a:pt x="1270317" y="698774"/>
                  </a:lnTo>
                  <a:close/>
                </a:path>
                <a:path w="1288415" h="1298575">
                  <a:moveTo>
                    <a:pt x="1255113" y="501767"/>
                  </a:moveTo>
                  <a:lnTo>
                    <a:pt x="1270145" y="498214"/>
                  </a:lnTo>
                  <a:lnTo>
                    <a:pt x="1260654" y="461698"/>
                  </a:lnTo>
                  <a:lnTo>
                    <a:pt x="1245836" y="417870"/>
                  </a:lnTo>
                  <a:lnTo>
                    <a:pt x="1239049" y="401691"/>
                  </a:lnTo>
                  <a:lnTo>
                    <a:pt x="1224871" y="407499"/>
                  </a:lnTo>
                  <a:lnTo>
                    <a:pt x="1233756" y="430450"/>
                  </a:lnTo>
                  <a:lnTo>
                    <a:pt x="1241771" y="453825"/>
                  </a:lnTo>
                  <a:lnTo>
                    <a:pt x="1248897" y="477604"/>
                  </a:lnTo>
                  <a:lnTo>
                    <a:pt x="1255113" y="501767"/>
                  </a:lnTo>
                  <a:close/>
                </a:path>
                <a:path w="1288415" h="1298575">
                  <a:moveTo>
                    <a:pt x="1239828" y="505380"/>
                  </a:moveTo>
                  <a:lnTo>
                    <a:pt x="1255113" y="501767"/>
                  </a:lnTo>
                  <a:lnTo>
                    <a:pt x="1248897" y="477604"/>
                  </a:lnTo>
                  <a:lnTo>
                    <a:pt x="1241771" y="453825"/>
                  </a:lnTo>
                  <a:lnTo>
                    <a:pt x="1233756" y="430450"/>
                  </a:lnTo>
                  <a:lnTo>
                    <a:pt x="1224871" y="407499"/>
                  </a:lnTo>
                  <a:lnTo>
                    <a:pt x="1210337" y="413453"/>
                  </a:lnTo>
                  <a:lnTo>
                    <a:pt x="1219001" y="435834"/>
                  </a:lnTo>
                  <a:lnTo>
                    <a:pt x="1226817" y="458628"/>
                  </a:lnTo>
                  <a:lnTo>
                    <a:pt x="1233766" y="481817"/>
                  </a:lnTo>
                  <a:lnTo>
                    <a:pt x="1239828" y="505380"/>
                  </a:lnTo>
                  <a:close/>
                </a:path>
                <a:path w="1288415" h="1298575">
                  <a:moveTo>
                    <a:pt x="1180285" y="319095"/>
                  </a:moveTo>
                  <a:lnTo>
                    <a:pt x="1193389" y="311146"/>
                  </a:lnTo>
                  <a:lnTo>
                    <a:pt x="1184172" y="295701"/>
                  </a:lnTo>
                  <a:lnTo>
                    <a:pt x="1158296" y="258502"/>
                  </a:lnTo>
                  <a:lnTo>
                    <a:pt x="1134320" y="228689"/>
                  </a:lnTo>
                  <a:lnTo>
                    <a:pt x="1122477" y="238691"/>
                  </a:lnTo>
                  <a:lnTo>
                    <a:pt x="1138063" y="257891"/>
                  </a:lnTo>
                  <a:lnTo>
                    <a:pt x="1152907" y="277706"/>
                  </a:lnTo>
                  <a:lnTo>
                    <a:pt x="1166989" y="298114"/>
                  </a:lnTo>
                  <a:lnTo>
                    <a:pt x="1180285" y="319095"/>
                  </a:lnTo>
                  <a:close/>
                </a:path>
                <a:path w="1288415" h="1298575">
                  <a:moveTo>
                    <a:pt x="1166857" y="327242"/>
                  </a:moveTo>
                  <a:lnTo>
                    <a:pt x="1180285" y="319095"/>
                  </a:lnTo>
                  <a:lnTo>
                    <a:pt x="1166989" y="298114"/>
                  </a:lnTo>
                  <a:lnTo>
                    <a:pt x="1152907" y="277706"/>
                  </a:lnTo>
                  <a:lnTo>
                    <a:pt x="1138063" y="257891"/>
                  </a:lnTo>
                  <a:lnTo>
                    <a:pt x="1122476" y="238691"/>
                  </a:lnTo>
                  <a:lnTo>
                    <a:pt x="1110477" y="248826"/>
                  </a:lnTo>
                  <a:lnTo>
                    <a:pt x="1125678" y="267551"/>
                  </a:lnTo>
                  <a:lnTo>
                    <a:pt x="1140156" y="286876"/>
                  </a:lnTo>
                  <a:lnTo>
                    <a:pt x="1153889" y="306780"/>
                  </a:lnTo>
                  <a:lnTo>
                    <a:pt x="1166857" y="327242"/>
                  </a:lnTo>
                  <a:close/>
                </a:path>
                <a:path w="1288415" h="1298575">
                  <a:moveTo>
                    <a:pt x="1052882" y="168252"/>
                  </a:moveTo>
                  <a:lnTo>
                    <a:pt x="1063070" y="156479"/>
                  </a:lnTo>
                  <a:lnTo>
                    <a:pt x="1031500" y="130676"/>
                  </a:lnTo>
                  <a:lnTo>
                    <a:pt x="994601" y="104589"/>
                  </a:lnTo>
                  <a:lnTo>
                    <a:pt x="981268" y="96503"/>
                  </a:lnTo>
                  <a:lnTo>
                    <a:pt x="973167" y="109536"/>
                  </a:lnTo>
                  <a:lnTo>
                    <a:pt x="993974" y="123047"/>
                  </a:lnTo>
                  <a:lnTo>
                    <a:pt x="1014211" y="137351"/>
                  </a:lnTo>
                  <a:lnTo>
                    <a:pt x="1033854" y="152426"/>
                  </a:lnTo>
                  <a:lnTo>
                    <a:pt x="1052882" y="168252"/>
                  </a:lnTo>
                  <a:close/>
                </a:path>
                <a:path w="1288415" h="1298575">
                  <a:moveTo>
                    <a:pt x="1042605" y="180129"/>
                  </a:moveTo>
                  <a:lnTo>
                    <a:pt x="1014211" y="137351"/>
                  </a:lnTo>
                  <a:lnTo>
                    <a:pt x="973167" y="109536"/>
                  </a:lnTo>
                  <a:lnTo>
                    <a:pt x="964875" y="122875"/>
                  </a:lnTo>
                  <a:lnTo>
                    <a:pt x="985163" y="136048"/>
                  </a:lnTo>
                  <a:lnTo>
                    <a:pt x="1004894" y="149996"/>
                  </a:lnTo>
                  <a:lnTo>
                    <a:pt x="1024049" y="164696"/>
                  </a:lnTo>
                  <a:lnTo>
                    <a:pt x="1042605" y="180129"/>
                  </a:lnTo>
                  <a:close/>
                </a:path>
                <a:path w="1288415" h="1298575">
                  <a:moveTo>
                    <a:pt x="885233" y="64100"/>
                  </a:moveTo>
                  <a:lnTo>
                    <a:pt x="891157" y="49987"/>
                  </a:lnTo>
                  <a:lnTo>
                    <a:pt x="873418" y="42424"/>
                  </a:lnTo>
                  <a:lnTo>
                    <a:pt x="829943" y="27486"/>
                  </a:lnTo>
                  <a:lnTo>
                    <a:pt x="794863" y="18219"/>
                  </a:lnTo>
                  <a:lnTo>
                    <a:pt x="791234" y="33204"/>
                  </a:lnTo>
                  <a:lnTo>
                    <a:pt x="815333" y="39557"/>
                  </a:lnTo>
                  <a:lnTo>
                    <a:pt x="839046" y="46837"/>
                  </a:lnTo>
                  <a:lnTo>
                    <a:pt x="862353" y="55025"/>
                  </a:lnTo>
                  <a:lnTo>
                    <a:pt x="885233" y="64100"/>
                  </a:lnTo>
                  <a:close/>
                </a:path>
                <a:path w="1288415" h="1298575">
                  <a:moveTo>
                    <a:pt x="879154" y="78583"/>
                  </a:moveTo>
                  <a:lnTo>
                    <a:pt x="839046" y="46837"/>
                  </a:lnTo>
                  <a:lnTo>
                    <a:pt x="791234" y="33204"/>
                  </a:lnTo>
                  <a:lnTo>
                    <a:pt x="787537" y="48469"/>
                  </a:lnTo>
                  <a:lnTo>
                    <a:pt x="811025" y="54661"/>
                  </a:lnTo>
                  <a:lnTo>
                    <a:pt x="834137" y="61757"/>
                  </a:lnTo>
                  <a:lnTo>
                    <a:pt x="856853" y="69737"/>
                  </a:lnTo>
                  <a:lnTo>
                    <a:pt x="879154" y="78583"/>
                  </a:lnTo>
                  <a:close/>
                </a:path>
                <a:path w="1288415" h="1298575">
                  <a:moveTo>
                    <a:pt x="693506" y="17646"/>
                  </a:moveTo>
                  <a:lnTo>
                    <a:pt x="694730" y="2083"/>
                  </a:lnTo>
                  <a:lnTo>
                    <a:pt x="692018" y="1780"/>
                  </a:lnTo>
                  <a:lnTo>
                    <a:pt x="643959" y="0"/>
                  </a:lnTo>
                  <a:lnTo>
                    <a:pt x="643959" y="15706"/>
                  </a:lnTo>
                  <a:lnTo>
                    <a:pt x="652281" y="15706"/>
                  </a:lnTo>
                  <a:lnTo>
                    <a:pt x="668858" y="16194"/>
                  </a:lnTo>
                  <a:lnTo>
                    <a:pt x="681214" y="16801"/>
                  </a:lnTo>
                  <a:lnTo>
                    <a:pt x="693506" y="17646"/>
                  </a:lnTo>
                  <a:close/>
                </a:path>
                <a:path w="1288415" h="1298575">
                  <a:moveTo>
                    <a:pt x="595643" y="33304"/>
                  </a:moveTo>
                  <a:lnTo>
                    <a:pt x="607628" y="32480"/>
                  </a:lnTo>
                  <a:lnTo>
                    <a:pt x="619677" y="31888"/>
                  </a:lnTo>
                  <a:lnTo>
                    <a:pt x="635842" y="31412"/>
                  </a:lnTo>
                  <a:lnTo>
                    <a:pt x="643959" y="31412"/>
                  </a:lnTo>
                  <a:lnTo>
                    <a:pt x="643959" y="0"/>
                  </a:lnTo>
                  <a:lnTo>
                    <a:pt x="595899" y="1780"/>
                  </a:lnTo>
                  <a:lnTo>
                    <a:pt x="593188" y="2083"/>
                  </a:lnTo>
                  <a:lnTo>
                    <a:pt x="594259" y="15706"/>
                  </a:lnTo>
                  <a:lnTo>
                    <a:pt x="635637" y="15706"/>
                  </a:lnTo>
                  <a:lnTo>
                    <a:pt x="619060" y="16194"/>
                  </a:lnTo>
                  <a:lnTo>
                    <a:pt x="606704" y="16801"/>
                  </a:lnTo>
                  <a:lnTo>
                    <a:pt x="594412" y="17646"/>
                  </a:lnTo>
                  <a:lnTo>
                    <a:pt x="595494" y="31412"/>
                  </a:lnTo>
                  <a:lnTo>
                    <a:pt x="595578" y="32480"/>
                  </a:lnTo>
                  <a:lnTo>
                    <a:pt x="595643" y="33304"/>
                  </a:lnTo>
                  <a:close/>
                </a:path>
                <a:path w="1288415" h="1298575">
                  <a:moveTo>
                    <a:pt x="692275" y="33304"/>
                  </a:moveTo>
                  <a:lnTo>
                    <a:pt x="693506" y="17646"/>
                  </a:lnTo>
                  <a:lnTo>
                    <a:pt x="681214" y="16801"/>
                  </a:lnTo>
                  <a:lnTo>
                    <a:pt x="668858" y="16194"/>
                  </a:lnTo>
                  <a:lnTo>
                    <a:pt x="652281" y="15706"/>
                  </a:lnTo>
                  <a:lnTo>
                    <a:pt x="643959" y="15706"/>
                  </a:lnTo>
                  <a:lnTo>
                    <a:pt x="643959" y="31412"/>
                  </a:lnTo>
                  <a:lnTo>
                    <a:pt x="652076" y="31412"/>
                  </a:lnTo>
                  <a:lnTo>
                    <a:pt x="668240" y="31888"/>
                  </a:lnTo>
                  <a:lnTo>
                    <a:pt x="680290" y="32480"/>
                  </a:lnTo>
                  <a:lnTo>
                    <a:pt x="692275" y="33304"/>
                  </a:lnTo>
                  <a:close/>
                </a:path>
                <a:path w="1288415" h="1298575">
                  <a:moveTo>
                    <a:pt x="594412" y="17646"/>
                  </a:moveTo>
                  <a:lnTo>
                    <a:pt x="606704" y="16801"/>
                  </a:lnTo>
                  <a:lnTo>
                    <a:pt x="619060" y="16194"/>
                  </a:lnTo>
                  <a:lnTo>
                    <a:pt x="635637" y="15706"/>
                  </a:lnTo>
                  <a:lnTo>
                    <a:pt x="594259" y="15706"/>
                  </a:lnTo>
                  <a:lnTo>
                    <a:pt x="594345" y="16801"/>
                  </a:lnTo>
                  <a:lnTo>
                    <a:pt x="594412" y="17646"/>
                  </a:lnTo>
                  <a:close/>
                </a:path>
                <a:path w="1288415" h="1298575">
                  <a:moveTo>
                    <a:pt x="402685" y="64100"/>
                  </a:moveTo>
                  <a:lnTo>
                    <a:pt x="425565" y="55025"/>
                  </a:lnTo>
                  <a:lnTo>
                    <a:pt x="448872" y="46837"/>
                  </a:lnTo>
                  <a:lnTo>
                    <a:pt x="472585" y="39557"/>
                  </a:lnTo>
                  <a:lnTo>
                    <a:pt x="496684" y="33204"/>
                  </a:lnTo>
                  <a:lnTo>
                    <a:pt x="493055" y="18219"/>
                  </a:lnTo>
                  <a:lnTo>
                    <a:pt x="457975" y="27486"/>
                  </a:lnTo>
                  <a:lnTo>
                    <a:pt x="414499" y="42424"/>
                  </a:lnTo>
                  <a:lnTo>
                    <a:pt x="396760" y="49986"/>
                  </a:lnTo>
                  <a:lnTo>
                    <a:pt x="402685" y="64100"/>
                  </a:lnTo>
                  <a:close/>
                </a:path>
                <a:path w="1288415" h="1298575">
                  <a:moveTo>
                    <a:pt x="408764" y="78583"/>
                  </a:moveTo>
                  <a:lnTo>
                    <a:pt x="431065" y="69737"/>
                  </a:lnTo>
                  <a:lnTo>
                    <a:pt x="453781" y="61757"/>
                  </a:lnTo>
                  <a:lnTo>
                    <a:pt x="476893" y="54661"/>
                  </a:lnTo>
                  <a:lnTo>
                    <a:pt x="500381" y="48469"/>
                  </a:lnTo>
                  <a:lnTo>
                    <a:pt x="496684" y="33204"/>
                  </a:lnTo>
                  <a:lnTo>
                    <a:pt x="472585" y="39557"/>
                  </a:lnTo>
                  <a:lnTo>
                    <a:pt x="448872" y="46837"/>
                  </a:lnTo>
                  <a:lnTo>
                    <a:pt x="425565" y="55025"/>
                  </a:lnTo>
                  <a:lnTo>
                    <a:pt x="402685" y="64100"/>
                  </a:lnTo>
                  <a:lnTo>
                    <a:pt x="408764" y="78583"/>
                  </a:lnTo>
                  <a:close/>
                </a:path>
                <a:path w="1288415" h="1298575">
                  <a:moveTo>
                    <a:pt x="235036" y="168252"/>
                  </a:moveTo>
                  <a:lnTo>
                    <a:pt x="254064" y="152426"/>
                  </a:lnTo>
                  <a:lnTo>
                    <a:pt x="273707" y="137351"/>
                  </a:lnTo>
                  <a:lnTo>
                    <a:pt x="293944" y="123047"/>
                  </a:lnTo>
                  <a:lnTo>
                    <a:pt x="314751" y="109536"/>
                  </a:lnTo>
                  <a:lnTo>
                    <a:pt x="306650" y="96502"/>
                  </a:lnTo>
                  <a:lnTo>
                    <a:pt x="293316" y="104589"/>
                  </a:lnTo>
                  <a:lnTo>
                    <a:pt x="256417" y="130676"/>
                  </a:lnTo>
                  <a:lnTo>
                    <a:pt x="224848" y="156478"/>
                  </a:lnTo>
                  <a:lnTo>
                    <a:pt x="235036" y="168252"/>
                  </a:lnTo>
                  <a:close/>
                </a:path>
                <a:path w="1288415" h="1298575">
                  <a:moveTo>
                    <a:pt x="245313" y="180129"/>
                  </a:moveTo>
                  <a:lnTo>
                    <a:pt x="263869" y="164696"/>
                  </a:lnTo>
                  <a:lnTo>
                    <a:pt x="283024" y="149996"/>
                  </a:lnTo>
                  <a:lnTo>
                    <a:pt x="302755" y="136048"/>
                  </a:lnTo>
                  <a:lnTo>
                    <a:pt x="323043" y="122875"/>
                  </a:lnTo>
                  <a:lnTo>
                    <a:pt x="314751" y="109536"/>
                  </a:lnTo>
                  <a:lnTo>
                    <a:pt x="293944" y="123047"/>
                  </a:lnTo>
                  <a:lnTo>
                    <a:pt x="273707" y="137351"/>
                  </a:lnTo>
                  <a:lnTo>
                    <a:pt x="254064" y="152426"/>
                  </a:lnTo>
                  <a:lnTo>
                    <a:pt x="235036" y="168252"/>
                  </a:lnTo>
                  <a:lnTo>
                    <a:pt x="245313" y="180129"/>
                  </a:lnTo>
                  <a:close/>
                </a:path>
                <a:path w="1288415" h="1298575">
                  <a:moveTo>
                    <a:pt x="107633" y="319095"/>
                  </a:moveTo>
                  <a:lnTo>
                    <a:pt x="120930" y="298114"/>
                  </a:lnTo>
                  <a:lnTo>
                    <a:pt x="135011" y="277706"/>
                  </a:lnTo>
                  <a:lnTo>
                    <a:pt x="149855" y="257891"/>
                  </a:lnTo>
                  <a:lnTo>
                    <a:pt x="165442" y="238691"/>
                  </a:lnTo>
                  <a:lnTo>
                    <a:pt x="153598" y="228689"/>
                  </a:lnTo>
                  <a:lnTo>
                    <a:pt x="129622" y="258502"/>
                  </a:lnTo>
                  <a:lnTo>
                    <a:pt x="103745" y="295701"/>
                  </a:lnTo>
                  <a:lnTo>
                    <a:pt x="94529" y="311146"/>
                  </a:lnTo>
                  <a:lnTo>
                    <a:pt x="107633" y="319095"/>
                  </a:lnTo>
                  <a:close/>
                </a:path>
                <a:path w="1288415" h="1298575">
                  <a:moveTo>
                    <a:pt x="121061" y="327242"/>
                  </a:moveTo>
                  <a:lnTo>
                    <a:pt x="134029" y="306780"/>
                  </a:lnTo>
                  <a:lnTo>
                    <a:pt x="147762" y="286876"/>
                  </a:lnTo>
                  <a:lnTo>
                    <a:pt x="162240" y="267551"/>
                  </a:lnTo>
                  <a:lnTo>
                    <a:pt x="177441" y="248826"/>
                  </a:lnTo>
                  <a:lnTo>
                    <a:pt x="165442" y="238691"/>
                  </a:lnTo>
                  <a:lnTo>
                    <a:pt x="149855" y="257891"/>
                  </a:lnTo>
                  <a:lnTo>
                    <a:pt x="135011" y="277706"/>
                  </a:lnTo>
                  <a:lnTo>
                    <a:pt x="120930" y="298114"/>
                  </a:lnTo>
                  <a:lnTo>
                    <a:pt x="107633" y="319095"/>
                  </a:lnTo>
                  <a:lnTo>
                    <a:pt x="121061" y="327242"/>
                  </a:lnTo>
                  <a:close/>
                </a:path>
                <a:path w="1288415" h="1298575">
                  <a:moveTo>
                    <a:pt x="32805" y="501767"/>
                  </a:moveTo>
                  <a:lnTo>
                    <a:pt x="39021" y="477604"/>
                  </a:lnTo>
                  <a:lnTo>
                    <a:pt x="46147" y="453825"/>
                  </a:lnTo>
                  <a:lnTo>
                    <a:pt x="54162" y="430450"/>
                  </a:lnTo>
                  <a:lnTo>
                    <a:pt x="63047" y="407499"/>
                  </a:lnTo>
                  <a:lnTo>
                    <a:pt x="48868" y="401691"/>
                  </a:lnTo>
                  <a:lnTo>
                    <a:pt x="42082" y="417870"/>
                  </a:lnTo>
                  <a:lnTo>
                    <a:pt x="27264" y="461698"/>
                  </a:lnTo>
                  <a:lnTo>
                    <a:pt x="17773" y="498214"/>
                  </a:lnTo>
                  <a:lnTo>
                    <a:pt x="32805" y="501767"/>
                  </a:lnTo>
                  <a:close/>
                </a:path>
                <a:path w="1288415" h="1298575">
                  <a:moveTo>
                    <a:pt x="48090" y="505380"/>
                  </a:moveTo>
                  <a:lnTo>
                    <a:pt x="54152" y="481817"/>
                  </a:lnTo>
                  <a:lnTo>
                    <a:pt x="61101" y="458628"/>
                  </a:lnTo>
                  <a:lnTo>
                    <a:pt x="68917" y="435834"/>
                  </a:lnTo>
                  <a:lnTo>
                    <a:pt x="77581" y="413453"/>
                  </a:lnTo>
                  <a:lnTo>
                    <a:pt x="63047" y="407499"/>
                  </a:lnTo>
                  <a:lnTo>
                    <a:pt x="54162" y="430450"/>
                  </a:lnTo>
                  <a:lnTo>
                    <a:pt x="46147" y="453825"/>
                  </a:lnTo>
                  <a:lnTo>
                    <a:pt x="39021" y="477604"/>
                  </a:lnTo>
                  <a:lnTo>
                    <a:pt x="32805" y="501767"/>
                  </a:lnTo>
                  <a:lnTo>
                    <a:pt x="48090" y="505380"/>
                  </a:lnTo>
                  <a:close/>
                </a:path>
              </a:pathLst>
            </a:custGeom>
            <a:solidFill>
              <a:srgbClr val="FF4261"/>
            </a:solidFill>
          </p:spPr>
          <p:txBody>
            <a:bodyPr wrap="square" lIns="0" tIns="0" rIns="0" bIns="0" rtlCol="0"/>
            <a:lstStyle/>
            <a:p>
              <a:endParaRPr sz="641"/>
            </a:p>
          </p:txBody>
        </p:sp>
      </p:grpSp>
      <p:grpSp>
        <p:nvGrpSpPr>
          <p:cNvPr id="18" name="object 18"/>
          <p:cNvGrpSpPr/>
          <p:nvPr/>
        </p:nvGrpSpPr>
        <p:grpSpPr>
          <a:xfrm>
            <a:off x="5662536" y="2176310"/>
            <a:ext cx="590593" cy="585972"/>
            <a:chOff x="12449882" y="4785194"/>
            <a:chExt cx="1298575" cy="1288415"/>
          </a:xfrm>
        </p:grpSpPr>
        <p:sp>
          <p:nvSpPr>
            <p:cNvPr id="19" name="object 19"/>
            <p:cNvSpPr/>
            <p:nvPr/>
          </p:nvSpPr>
          <p:spPr>
            <a:xfrm>
              <a:off x="12575533" y="4910845"/>
              <a:ext cx="1047115" cy="1036955"/>
            </a:xfrm>
            <a:custGeom>
              <a:avLst/>
              <a:gdLst/>
              <a:ahLst/>
              <a:cxnLst/>
              <a:rect l="l" t="t" r="r" b="b"/>
              <a:pathLst>
                <a:path w="1047115" h="1036954">
                  <a:moveTo>
                    <a:pt x="523544" y="1036617"/>
                  </a:moveTo>
                  <a:lnTo>
                    <a:pt x="571197" y="1034499"/>
                  </a:lnTo>
                  <a:lnTo>
                    <a:pt x="617652" y="1028267"/>
                  </a:lnTo>
                  <a:lnTo>
                    <a:pt x="662723" y="1018103"/>
                  </a:lnTo>
                  <a:lnTo>
                    <a:pt x="706225" y="1004190"/>
                  </a:lnTo>
                  <a:lnTo>
                    <a:pt x="747975" y="986713"/>
                  </a:lnTo>
                  <a:lnTo>
                    <a:pt x="787787" y="965853"/>
                  </a:lnTo>
                  <a:lnTo>
                    <a:pt x="825475" y="941793"/>
                  </a:lnTo>
                  <a:lnTo>
                    <a:pt x="860857" y="914717"/>
                  </a:lnTo>
                  <a:lnTo>
                    <a:pt x="893745" y="884808"/>
                  </a:lnTo>
                  <a:lnTo>
                    <a:pt x="923957" y="852248"/>
                  </a:lnTo>
                  <a:lnTo>
                    <a:pt x="951306" y="817221"/>
                  </a:lnTo>
                  <a:lnTo>
                    <a:pt x="975609" y="779909"/>
                  </a:lnTo>
                  <a:lnTo>
                    <a:pt x="996680" y="740495"/>
                  </a:lnTo>
                  <a:lnTo>
                    <a:pt x="1014334" y="699163"/>
                  </a:lnTo>
                  <a:lnTo>
                    <a:pt x="1028387" y="656095"/>
                  </a:lnTo>
                  <a:lnTo>
                    <a:pt x="1038653" y="611475"/>
                  </a:lnTo>
                  <a:lnTo>
                    <a:pt x="1044948" y="565485"/>
                  </a:lnTo>
                  <a:lnTo>
                    <a:pt x="1047088" y="518308"/>
                  </a:lnTo>
                  <a:lnTo>
                    <a:pt x="1044948" y="471132"/>
                  </a:lnTo>
                  <a:lnTo>
                    <a:pt x="1038653" y="425142"/>
                  </a:lnTo>
                  <a:lnTo>
                    <a:pt x="1028387" y="380521"/>
                  </a:lnTo>
                  <a:lnTo>
                    <a:pt x="1014334" y="337454"/>
                  </a:lnTo>
                  <a:lnTo>
                    <a:pt x="996680" y="296121"/>
                  </a:lnTo>
                  <a:lnTo>
                    <a:pt x="975609" y="256708"/>
                  </a:lnTo>
                  <a:lnTo>
                    <a:pt x="951306" y="219396"/>
                  </a:lnTo>
                  <a:lnTo>
                    <a:pt x="923957" y="184369"/>
                  </a:lnTo>
                  <a:lnTo>
                    <a:pt x="893745" y="151809"/>
                  </a:lnTo>
                  <a:lnTo>
                    <a:pt x="860857" y="121899"/>
                  </a:lnTo>
                  <a:lnTo>
                    <a:pt x="825475" y="94823"/>
                  </a:lnTo>
                  <a:lnTo>
                    <a:pt x="787787" y="70764"/>
                  </a:lnTo>
                  <a:lnTo>
                    <a:pt x="747975" y="49904"/>
                  </a:lnTo>
                  <a:lnTo>
                    <a:pt x="706225" y="32426"/>
                  </a:lnTo>
                  <a:lnTo>
                    <a:pt x="662723" y="18514"/>
                  </a:lnTo>
                  <a:lnTo>
                    <a:pt x="617652" y="8350"/>
                  </a:lnTo>
                  <a:lnTo>
                    <a:pt x="571197" y="2118"/>
                  </a:lnTo>
                  <a:lnTo>
                    <a:pt x="523544" y="0"/>
                  </a:lnTo>
                  <a:lnTo>
                    <a:pt x="475891" y="2118"/>
                  </a:lnTo>
                  <a:lnTo>
                    <a:pt x="429436" y="8350"/>
                  </a:lnTo>
                  <a:lnTo>
                    <a:pt x="384365" y="18514"/>
                  </a:lnTo>
                  <a:lnTo>
                    <a:pt x="340862" y="32426"/>
                  </a:lnTo>
                  <a:lnTo>
                    <a:pt x="299113" y="49904"/>
                  </a:lnTo>
                  <a:lnTo>
                    <a:pt x="259301" y="70764"/>
                  </a:lnTo>
                  <a:lnTo>
                    <a:pt x="221612" y="94823"/>
                  </a:lnTo>
                  <a:lnTo>
                    <a:pt x="186231" y="121899"/>
                  </a:lnTo>
                  <a:lnTo>
                    <a:pt x="153342" y="151809"/>
                  </a:lnTo>
                  <a:lnTo>
                    <a:pt x="123131" y="184369"/>
                  </a:lnTo>
                  <a:lnTo>
                    <a:pt x="95781" y="219396"/>
                  </a:lnTo>
                  <a:lnTo>
                    <a:pt x="71479" y="256708"/>
                  </a:lnTo>
                  <a:lnTo>
                    <a:pt x="50408" y="296121"/>
                  </a:lnTo>
                  <a:lnTo>
                    <a:pt x="32754" y="337454"/>
                  </a:lnTo>
                  <a:lnTo>
                    <a:pt x="18701" y="380521"/>
                  </a:lnTo>
                  <a:lnTo>
                    <a:pt x="8434" y="425142"/>
                  </a:lnTo>
                  <a:lnTo>
                    <a:pt x="2139" y="471132"/>
                  </a:lnTo>
                  <a:lnTo>
                    <a:pt x="0" y="518308"/>
                  </a:lnTo>
                  <a:lnTo>
                    <a:pt x="2139" y="565485"/>
                  </a:lnTo>
                  <a:lnTo>
                    <a:pt x="8434" y="611475"/>
                  </a:lnTo>
                  <a:lnTo>
                    <a:pt x="18701" y="656095"/>
                  </a:lnTo>
                  <a:lnTo>
                    <a:pt x="32754" y="699163"/>
                  </a:lnTo>
                  <a:lnTo>
                    <a:pt x="50408" y="740495"/>
                  </a:lnTo>
                  <a:lnTo>
                    <a:pt x="71479" y="779909"/>
                  </a:lnTo>
                  <a:lnTo>
                    <a:pt x="95781" y="817221"/>
                  </a:lnTo>
                  <a:lnTo>
                    <a:pt x="123131" y="852248"/>
                  </a:lnTo>
                  <a:lnTo>
                    <a:pt x="153342" y="884808"/>
                  </a:lnTo>
                  <a:lnTo>
                    <a:pt x="186231" y="914717"/>
                  </a:lnTo>
                  <a:lnTo>
                    <a:pt x="221612" y="941793"/>
                  </a:lnTo>
                  <a:lnTo>
                    <a:pt x="259301" y="965853"/>
                  </a:lnTo>
                  <a:lnTo>
                    <a:pt x="299113" y="986713"/>
                  </a:lnTo>
                  <a:lnTo>
                    <a:pt x="340862" y="1004190"/>
                  </a:lnTo>
                  <a:lnTo>
                    <a:pt x="384365" y="1018103"/>
                  </a:lnTo>
                  <a:lnTo>
                    <a:pt x="429436" y="1028267"/>
                  </a:lnTo>
                  <a:lnTo>
                    <a:pt x="475891" y="1034499"/>
                  </a:lnTo>
                  <a:lnTo>
                    <a:pt x="523544" y="1036617"/>
                  </a:lnTo>
                  <a:close/>
                </a:path>
              </a:pathLst>
            </a:custGeom>
            <a:solidFill>
              <a:srgbClr val="F2BDCF"/>
            </a:solidFill>
          </p:spPr>
          <p:txBody>
            <a:bodyPr wrap="square" lIns="0" tIns="0" rIns="0" bIns="0" rtlCol="0"/>
            <a:lstStyle/>
            <a:p>
              <a:endParaRPr sz="641"/>
            </a:p>
          </p:txBody>
        </p:sp>
        <p:sp>
          <p:nvSpPr>
            <p:cNvPr id="20" name="object 20"/>
            <p:cNvSpPr/>
            <p:nvPr/>
          </p:nvSpPr>
          <p:spPr>
            <a:xfrm>
              <a:off x="12449882" y="4785194"/>
              <a:ext cx="1298575" cy="1288415"/>
            </a:xfrm>
            <a:custGeom>
              <a:avLst/>
              <a:gdLst/>
              <a:ahLst/>
              <a:cxnLst/>
              <a:rect l="l" t="t" r="r" b="b"/>
              <a:pathLst>
                <a:path w="1298575" h="1288414">
                  <a:moveTo>
                    <a:pt x="2083" y="694730"/>
                  </a:moveTo>
                  <a:lnTo>
                    <a:pt x="17646" y="693506"/>
                  </a:lnTo>
                  <a:lnTo>
                    <a:pt x="16801" y="681214"/>
                  </a:lnTo>
                  <a:lnTo>
                    <a:pt x="16194" y="668858"/>
                  </a:lnTo>
                  <a:lnTo>
                    <a:pt x="15828" y="656438"/>
                  </a:lnTo>
                  <a:lnTo>
                    <a:pt x="15828" y="631479"/>
                  </a:lnTo>
                  <a:lnTo>
                    <a:pt x="16176" y="619677"/>
                  </a:lnTo>
                  <a:lnTo>
                    <a:pt x="16755" y="607628"/>
                  </a:lnTo>
                  <a:lnTo>
                    <a:pt x="16801" y="606704"/>
                  </a:lnTo>
                  <a:lnTo>
                    <a:pt x="17544" y="595899"/>
                  </a:lnTo>
                  <a:lnTo>
                    <a:pt x="17646" y="594412"/>
                  </a:lnTo>
                  <a:lnTo>
                    <a:pt x="2082" y="593188"/>
                  </a:lnTo>
                  <a:lnTo>
                    <a:pt x="1809" y="595643"/>
                  </a:lnTo>
                  <a:lnTo>
                    <a:pt x="1780" y="595899"/>
                  </a:lnTo>
                  <a:lnTo>
                    <a:pt x="0" y="643959"/>
                  </a:lnTo>
                  <a:lnTo>
                    <a:pt x="1780" y="692018"/>
                  </a:lnTo>
                  <a:lnTo>
                    <a:pt x="2083" y="694730"/>
                  </a:lnTo>
                  <a:close/>
                </a:path>
                <a:path w="1298575" h="1288414">
                  <a:moveTo>
                    <a:pt x="17646" y="693506"/>
                  </a:moveTo>
                  <a:lnTo>
                    <a:pt x="33304" y="692275"/>
                  </a:lnTo>
                  <a:lnTo>
                    <a:pt x="32543" y="681214"/>
                  </a:lnTo>
                  <a:lnTo>
                    <a:pt x="32480" y="680290"/>
                  </a:lnTo>
                  <a:lnTo>
                    <a:pt x="31919" y="668858"/>
                  </a:lnTo>
                  <a:lnTo>
                    <a:pt x="31541" y="656438"/>
                  </a:lnTo>
                  <a:lnTo>
                    <a:pt x="31541" y="631479"/>
                  </a:lnTo>
                  <a:lnTo>
                    <a:pt x="31888" y="619677"/>
                  </a:lnTo>
                  <a:lnTo>
                    <a:pt x="32480" y="607628"/>
                  </a:lnTo>
                  <a:lnTo>
                    <a:pt x="33287" y="595899"/>
                  </a:lnTo>
                  <a:lnTo>
                    <a:pt x="33304" y="595643"/>
                  </a:lnTo>
                  <a:lnTo>
                    <a:pt x="17646" y="594412"/>
                  </a:lnTo>
                  <a:lnTo>
                    <a:pt x="16801" y="606704"/>
                  </a:lnTo>
                  <a:lnTo>
                    <a:pt x="16194" y="619060"/>
                  </a:lnTo>
                  <a:lnTo>
                    <a:pt x="15828" y="631479"/>
                  </a:lnTo>
                  <a:lnTo>
                    <a:pt x="15828" y="656438"/>
                  </a:lnTo>
                  <a:lnTo>
                    <a:pt x="16176" y="668241"/>
                  </a:lnTo>
                  <a:lnTo>
                    <a:pt x="16755" y="680290"/>
                  </a:lnTo>
                  <a:lnTo>
                    <a:pt x="16801" y="681214"/>
                  </a:lnTo>
                  <a:lnTo>
                    <a:pt x="17544" y="692018"/>
                  </a:lnTo>
                  <a:lnTo>
                    <a:pt x="17646" y="693506"/>
                  </a:lnTo>
                  <a:close/>
                </a:path>
                <a:path w="1298575" h="1288414">
                  <a:moveTo>
                    <a:pt x="64100" y="885233"/>
                  </a:moveTo>
                  <a:lnTo>
                    <a:pt x="78583" y="879154"/>
                  </a:lnTo>
                  <a:lnTo>
                    <a:pt x="69737" y="856853"/>
                  </a:lnTo>
                  <a:lnTo>
                    <a:pt x="61757" y="834137"/>
                  </a:lnTo>
                  <a:lnTo>
                    <a:pt x="54661" y="811025"/>
                  </a:lnTo>
                  <a:lnTo>
                    <a:pt x="48469" y="787537"/>
                  </a:lnTo>
                  <a:lnTo>
                    <a:pt x="33204" y="791234"/>
                  </a:lnTo>
                  <a:lnTo>
                    <a:pt x="39557" y="815333"/>
                  </a:lnTo>
                  <a:lnTo>
                    <a:pt x="46837" y="839046"/>
                  </a:lnTo>
                  <a:lnTo>
                    <a:pt x="55025" y="862353"/>
                  </a:lnTo>
                  <a:lnTo>
                    <a:pt x="64100" y="885233"/>
                  </a:lnTo>
                  <a:close/>
                </a:path>
                <a:path w="1298575" h="1288414">
                  <a:moveTo>
                    <a:pt x="49987" y="891157"/>
                  </a:moveTo>
                  <a:lnTo>
                    <a:pt x="64100" y="885233"/>
                  </a:lnTo>
                  <a:lnTo>
                    <a:pt x="55025" y="862353"/>
                  </a:lnTo>
                  <a:lnTo>
                    <a:pt x="46837" y="839046"/>
                  </a:lnTo>
                  <a:lnTo>
                    <a:pt x="39557" y="815333"/>
                  </a:lnTo>
                  <a:lnTo>
                    <a:pt x="33204" y="791234"/>
                  </a:lnTo>
                  <a:lnTo>
                    <a:pt x="18219" y="794863"/>
                  </a:lnTo>
                  <a:lnTo>
                    <a:pt x="27486" y="829943"/>
                  </a:lnTo>
                  <a:lnTo>
                    <a:pt x="42424" y="873418"/>
                  </a:lnTo>
                  <a:lnTo>
                    <a:pt x="49987" y="891157"/>
                  </a:lnTo>
                  <a:close/>
                </a:path>
                <a:path w="1298575" h="1288414">
                  <a:moveTo>
                    <a:pt x="168252" y="1052882"/>
                  </a:moveTo>
                  <a:lnTo>
                    <a:pt x="180129" y="1042605"/>
                  </a:lnTo>
                  <a:lnTo>
                    <a:pt x="164696" y="1024049"/>
                  </a:lnTo>
                  <a:lnTo>
                    <a:pt x="149996" y="1004894"/>
                  </a:lnTo>
                  <a:lnTo>
                    <a:pt x="136048" y="985163"/>
                  </a:lnTo>
                  <a:lnTo>
                    <a:pt x="122875" y="964875"/>
                  </a:lnTo>
                  <a:lnTo>
                    <a:pt x="109536" y="973167"/>
                  </a:lnTo>
                  <a:lnTo>
                    <a:pt x="123047" y="993974"/>
                  </a:lnTo>
                  <a:lnTo>
                    <a:pt x="137351" y="1014210"/>
                  </a:lnTo>
                  <a:lnTo>
                    <a:pt x="152426" y="1033854"/>
                  </a:lnTo>
                  <a:lnTo>
                    <a:pt x="168252" y="1052882"/>
                  </a:lnTo>
                  <a:close/>
                </a:path>
                <a:path w="1298575" h="1288414">
                  <a:moveTo>
                    <a:pt x="156478" y="1063070"/>
                  </a:moveTo>
                  <a:lnTo>
                    <a:pt x="168252" y="1052882"/>
                  </a:lnTo>
                  <a:lnTo>
                    <a:pt x="152426" y="1033854"/>
                  </a:lnTo>
                  <a:lnTo>
                    <a:pt x="137351" y="1014210"/>
                  </a:lnTo>
                  <a:lnTo>
                    <a:pt x="123047" y="993974"/>
                  </a:lnTo>
                  <a:lnTo>
                    <a:pt x="109536" y="973167"/>
                  </a:lnTo>
                  <a:lnTo>
                    <a:pt x="96502" y="981268"/>
                  </a:lnTo>
                  <a:lnTo>
                    <a:pt x="104589" y="994602"/>
                  </a:lnTo>
                  <a:lnTo>
                    <a:pt x="130676" y="1031500"/>
                  </a:lnTo>
                  <a:lnTo>
                    <a:pt x="156478" y="1063070"/>
                  </a:lnTo>
                  <a:close/>
                </a:path>
                <a:path w="1298575" h="1288414">
                  <a:moveTo>
                    <a:pt x="319095" y="1180285"/>
                  </a:moveTo>
                  <a:lnTo>
                    <a:pt x="327162" y="1166988"/>
                  </a:lnTo>
                  <a:lnTo>
                    <a:pt x="327242" y="1166857"/>
                  </a:lnTo>
                  <a:lnTo>
                    <a:pt x="306780" y="1153889"/>
                  </a:lnTo>
                  <a:lnTo>
                    <a:pt x="286876" y="1140156"/>
                  </a:lnTo>
                  <a:lnTo>
                    <a:pt x="267551" y="1125678"/>
                  </a:lnTo>
                  <a:lnTo>
                    <a:pt x="248826" y="1110477"/>
                  </a:lnTo>
                  <a:lnTo>
                    <a:pt x="238692" y="1122476"/>
                  </a:lnTo>
                  <a:lnTo>
                    <a:pt x="257891" y="1138063"/>
                  </a:lnTo>
                  <a:lnTo>
                    <a:pt x="277706" y="1152907"/>
                  </a:lnTo>
                  <a:lnTo>
                    <a:pt x="298115" y="1166988"/>
                  </a:lnTo>
                  <a:lnTo>
                    <a:pt x="319095" y="1180285"/>
                  </a:lnTo>
                  <a:close/>
                </a:path>
                <a:path w="1298575" h="1288414">
                  <a:moveTo>
                    <a:pt x="311146" y="1193389"/>
                  </a:moveTo>
                  <a:lnTo>
                    <a:pt x="319095" y="1180285"/>
                  </a:lnTo>
                  <a:lnTo>
                    <a:pt x="298115" y="1166988"/>
                  </a:lnTo>
                  <a:lnTo>
                    <a:pt x="277706" y="1152907"/>
                  </a:lnTo>
                  <a:lnTo>
                    <a:pt x="257891" y="1138063"/>
                  </a:lnTo>
                  <a:lnTo>
                    <a:pt x="238692" y="1122476"/>
                  </a:lnTo>
                  <a:lnTo>
                    <a:pt x="228689" y="1134320"/>
                  </a:lnTo>
                  <a:lnTo>
                    <a:pt x="258502" y="1158296"/>
                  </a:lnTo>
                  <a:lnTo>
                    <a:pt x="295701" y="1184173"/>
                  </a:lnTo>
                  <a:lnTo>
                    <a:pt x="311146" y="1193389"/>
                  </a:lnTo>
                  <a:close/>
                </a:path>
                <a:path w="1298575" h="1288414">
                  <a:moveTo>
                    <a:pt x="501767" y="1255113"/>
                  </a:moveTo>
                  <a:lnTo>
                    <a:pt x="505380" y="1239828"/>
                  </a:lnTo>
                  <a:lnTo>
                    <a:pt x="481783" y="1233756"/>
                  </a:lnTo>
                  <a:lnTo>
                    <a:pt x="458629" y="1226817"/>
                  </a:lnTo>
                  <a:lnTo>
                    <a:pt x="435834" y="1219001"/>
                  </a:lnTo>
                  <a:lnTo>
                    <a:pt x="413453" y="1210337"/>
                  </a:lnTo>
                  <a:lnTo>
                    <a:pt x="407499" y="1224871"/>
                  </a:lnTo>
                  <a:lnTo>
                    <a:pt x="430450" y="1233756"/>
                  </a:lnTo>
                  <a:lnTo>
                    <a:pt x="453826" y="1241771"/>
                  </a:lnTo>
                  <a:lnTo>
                    <a:pt x="477604" y="1248897"/>
                  </a:lnTo>
                  <a:lnTo>
                    <a:pt x="501767" y="1255113"/>
                  </a:lnTo>
                  <a:close/>
                </a:path>
                <a:path w="1298575" h="1288414">
                  <a:moveTo>
                    <a:pt x="498214" y="1270145"/>
                  </a:moveTo>
                  <a:lnTo>
                    <a:pt x="501767" y="1255113"/>
                  </a:lnTo>
                  <a:lnTo>
                    <a:pt x="477604" y="1248897"/>
                  </a:lnTo>
                  <a:lnTo>
                    <a:pt x="453826" y="1241771"/>
                  </a:lnTo>
                  <a:lnTo>
                    <a:pt x="430450" y="1233756"/>
                  </a:lnTo>
                  <a:lnTo>
                    <a:pt x="407499" y="1224871"/>
                  </a:lnTo>
                  <a:lnTo>
                    <a:pt x="401691" y="1239050"/>
                  </a:lnTo>
                  <a:lnTo>
                    <a:pt x="417869" y="1245836"/>
                  </a:lnTo>
                  <a:lnTo>
                    <a:pt x="461698" y="1260654"/>
                  </a:lnTo>
                  <a:lnTo>
                    <a:pt x="498214" y="1270145"/>
                  </a:lnTo>
                  <a:close/>
                </a:path>
                <a:path w="1298575" h="1288414">
                  <a:moveTo>
                    <a:pt x="649194" y="1272092"/>
                  </a:moveTo>
                  <a:lnTo>
                    <a:pt x="661681" y="1272092"/>
                  </a:lnTo>
                  <a:lnTo>
                    <a:pt x="674108" y="1271735"/>
                  </a:lnTo>
                  <a:lnTo>
                    <a:pt x="686473" y="1271143"/>
                  </a:lnTo>
                  <a:lnTo>
                    <a:pt x="698774" y="1270317"/>
                  </a:lnTo>
                  <a:lnTo>
                    <a:pt x="697705" y="1256389"/>
                  </a:lnTo>
                  <a:lnTo>
                    <a:pt x="697679" y="1256041"/>
                  </a:lnTo>
                  <a:lnTo>
                    <a:pt x="697572" y="1254657"/>
                  </a:lnTo>
                  <a:lnTo>
                    <a:pt x="685571" y="1255462"/>
                  </a:lnTo>
                  <a:lnTo>
                    <a:pt x="673507" y="1256041"/>
                  </a:lnTo>
                  <a:lnTo>
                    <a:pt x="661380" y="1256389"/>
                  </a:lnTo>
                  <a:lnTo>
                    <a:pt x="649194" y="1256389"/>
                  </a:lnTo>
                  <a:lnTo>
                    <a:pt x="649194" y="1272092"/>
                  </a:lnTo>
                  <a:close/>
                </a:path>
                <a:path w="1298575" h="1288414">
                  <a:moveTo>
                    <a:pt x="649194" y="1287918"/>
                  </a:moveTo>
                  <a:lnTo>
                    <a:pt x="649194" y="1256389"/>
                  </a:lnTo>
                  <a:lnTo>
                    <a:pt x="637009" y="1256389"/>
                  </a:lnTo>
                  <a:lnTo>
                    <a:pt x="624882" y="1256041"/>
                  </a:lnTo>
                  <a:lnTo>
                    <a:pt x="612817" y="1255462"/>
                  </a:lnTo>
                  <a:lnTo>
                    <a:pt x="600816" y="1254657"/>
                  </a:lnTo>
                  <a:lnTo>
                    <a:pt x="599615" y="1270317"/>
                  </a:lnTo>
                  <a:lnTo>
                    <a:pt x="611915" y="1271143"/>
                  </a:lnTo>
                  <a:lnTo>
                    <a:pt x="624280" y="1271735"/>
                  </a:lnTo>
                  <a:lnTo>
                    <a:pt x="636708" y="1272092"/>
                  </a:lnTo>
                  <a:lnTo>
                    <a:pt x="599478" y="1272092"/>
                  </a:lnTo>
                  <a:lnTo>
                    <a:pt x="598419" y="1285897"/>
                  </a:lnTo>
                  <a:lnTo>
                    <a:pt x="600744" y="1286152"/>
                  </a:lnTo>
                  <a:lnTo>
                    <a:pt x="649194" y="1287918"/>
                  </a:lnTo>
                  <a:close/>
                </a:path>
                <a:path w="1298575" h="1288414">
                  <a:moveTo>
                    <a:pt x="649194" y="1287918"/>
                  </a:moveTo>
                  <a:lnTo>
                    <a:pt x="697645" y="1286152"/>
                  </a:lnTo>
                  <a:lnTo>
                    <a:pt x="699970" y="1285897"/>
                  </a:lnTo>
                  <a:lnTo>
                    <a:pt x="698911" y="1272092"/>
                  </a:lnTo>
                  <a:lnTo>
                    <a:pt x="698883" y="1271735"/>
                  </a:lnTo>
                  <a:lnTo>
                    <a:pt x="698774" y="1270317"/>
                  </a:lnTo>
                  <a:lnTo>
                    <a:pt x="686473" y="1271143"/>
                  </a:lnTo>
                  <a:lnTo>
                    <a:pt x="674108" y="1271735"/>
                  </a:lnTo>
                  <a:lnTo>
                    <a:pt x="661681" y="1272092"/>
                  </a:lnTo>
                  <a:lnTo>
                    <a:pt x="649194" y="1272092"/>
                  </a:lnTo>
                  <a:lnTo>
                    <a:pt x="649194" y="1287918"/>
                  </a:lnTo>
                  <a:close/>
                </a:path>
                <a:path w="1298575" h="1288414">
                  <a:moveTo>
                    <a:pt x="599478" y="1272092"/>
                  </a:moveTo>
                  <a:lnTo>
                    <a:pt x="636708" y="1272092"/>
                  </a:lnTo>
                  <a:lnTo>
                    <a:pt x="624280" y="1271735"/>
                  </a:lnTo>
                  <a:lnTo>
                    <a:pt x="611915" y="1271143"/>
                  </a:lnTo>
                  <a:lnTo>
                    <a:pt x="599614" y="1270317"/>
                  </a:lnTo>
                  <a:lnTo>
                    <a:pt x="599506" y="1271735"/>
                  </a:lnTo>
                  <a:lnTo>
                    <a:pt x="599478" y="1272092"/>
                  </a:lnTo>
                  <a:close/>
                </a:path>
                <a:path w="1298575" h="1288414">
                  <a:moveTo>
                    <a:pt x="796622" y="1255113"/>
                  </a:moveTo>
                  <a:lnTo>
                    <a:pt x="820784" y="1248897"/>
                  </a:lnTo>
                  <a:lnTo>
                    <a:pt x="844563" y="1241771"/>
                  </a:lnTo>
                  <a:lnTo>
                    <a:pt x="867939" y="1233756"/>
                  </a:lnTo>
                  <a:lnTo>
                    <a:pt x="890890" y="1224871"/>
                  </a:lnTo>
                  <a:lnTo>
                    <a:pt x="884935" y="1210337"/>
                  </a:lnTo>
                  <a:lnTo>
                    <a:pt x="862555" y="1219001"/>
                  </a:lnTo>
                  <a:lnTo>
                    <a:pt x="839760" y="1226817"/>
                  </a:lnTo>
                  <a:lnTo>
                    <a:pt x="816606" y="1233756"/>
                  </a:lnTo>
                  <a:lnTo>
                    <a:pt x="793009" y="1239828"/>
                  </a:lnTo>
                  <a:lnTo>
                    <a:pt x="796622" y="1255113"/>
                  </a:lnTo>
                  <a:close/>
                </a:path>
                <a:path w="1298575" h="1288414">
                  <a:moveTo>
                    <a:pt x="800175" y="1270145"/>
                  </a:moveTo>
                  <a:lnTo>
                    <a:pt x="836691" y="1260654"/>
                  </a:lnTo>
                  <a:lnTo>
                    <a:pt x="880519" y="1245836"/>
                  </a:lnTo>
                  <a:lnTo>
                    <a:pt x="896698" y="1239050"/>
                  </a:lnTo>
                  <a:lnTo>
                    <a:pt x="890890" y="1224871"/>
                  </a:lnTo>
                  <a:lnTo>
                    <a:pt x="867939" y="1233756"/>
                  </a:lnTo>
                  <a:lnTo>
                    <a:pt x="844563" y="1241771"/>
                  </a:lnTo>
                  <a:lnTo>
                    <a:pt x="820784" y="1248897"/>
                  </a:lnTo>
                  <a:lnTo>
                    <a:pt x="796622" y="1255113"/>
                  </a:lnTo>
                  <a:lnTo>
                    <a:pt x="800175" y="1270145"/>
                  </a:lnTo>
                  <a:close/>
                </a:path>
                <a:path w="1298575" h="1288414">
                  <a:moveTo>
                    <a:pt x="979294" y="1180285"/>
                  </a:moveTo>
                  <a:lnTo>
                    <a:pt x="1000274" y="1166988"/>
                  </a:lnTo>
                  <a:lnTo>
                    <a:pt x="1020683" y="1152907"/>
                  </a:lnTo>
                  <a:lnTo>
                    <a:pt x="1040498" y="1138062"/>
                  </a:lnTo>
                  <a:lnTo>
                    <a:pt x="1059697" y="1122476"/>
                  </a:lnTo>
                  <a:lnTo>
                    <a:pt x="1049563" y="1110477"/>
                  </a:lnTo>
                  <a:lnTo>
                    <a:pt x="1030838" y="1125678"/>
                  </a:lnTo>
                  <a:lnTo>
                    <a:pt x="1011513" y="1140156"/>
                  </a:lnTo>
                  <a:lnTo>
                    <a:pt x="991609" y="1153889"/>
                  </a:lnTo>
                  <a:lnTo>
                    <a:pt x="971147" y="1166857"/>
                  </a:lnTo>
                  <a:lnTo>
                    <a:pt x="979294" y="1180285"/>
                  </a:lnTo>
                  <a:close/>
                </a:path>
                <a:path w="1298575" h="1288414">
                  <a:moveTo>
                    <a:pt x="987243" y="1193389"/>
                  </a:moveTo>
                  <a:lnTo>
                    <a:pt x="1002688" y="1184173"/>
                  </a:lnTo>
                  <a:lnTo>
                    <a:pt x="1039887" y="1158296"/>
                  </a:lnTo>
                  <a:lnTo>
                    <a:pt x="1069700" y="1134320"/>
                  </a:lnTo>
                  <a:lnTo>
                    <a:pt x="1059697" y="1122476"/>
                  </a:lnTo>
                  <a:lnTo>
                    <a:pt x="1040498" y="1138062"/>
                  </a:lnTo>
                  <a:lnTo>
                    <a:pt x="1020683" y="1152907"/>
                  </a:lnTo>
                  <a:lnTo>
                    <a:pt x="1000274" y="1166988"/>
                  </a:lnTo>
                  <a:lnTo>
                    <a:pt x="979294" y="1180285"/>
                  </a:lnTo>
                  <a:lnTo>
                    <a:pt x="987243" y="1193389"/>
                  </a:lnTo>
                  <a:close/>
                </a:path>
                <a:path w="1298575" h="1288414">
                  <a:moveTo>
                    <a:pt x="1130137" y="1052882"/>
                  </a:moveTo>
                  <a:lnTo>
                    <a:pt x="1145962" y="1033854"/>
                  </a:lnTo>
                  <a:lnTo>
                    <a:pt x="1161038" y="1014210"/>
                  </a:lnTo>
                  <a:lnTo>
                    <a:pt x="1175342" y="993974"/>
                  </a:lnTo>
                  <a:lnTo>
                    <a:pt x="1188853" y="973167"/>
                  </a:lnTo>
                  <a:lnTo>
                    <a:pt x="1175514" y="964875"/>
                  </a:lnTo>
                  <a:lnTo>
                    <a:pt x="1162341" y="985163"/>
                  </a:lnTo>
                  <a:lnTo>
                    <a:pt x="1148393" y="1004894"/>
                  </a:lnTo>
                  <a:lnTo>
                    <a:pt x="1133693" y="1024049"/>
                  </a:lnTo>
                  <a:lnTo>
                    <a:pt x="1118260" y="1042605"/>
                  </a:lnTo>
                  <a:lnTo>
                    <a:pt x="1130137" y="1052882"/>
                  </a:lnTo>
                  <a:close/>
                </a:path>
                <a:path w="1298575" h="1288414">
                  <a:moveTo>
                    <a:pt x="1141910" y="1063070"/>
                  </a:moveTo>
                  <a:lnTo>
                    <a:pt x="1167713" y="1031500"/>
                  </a:lnTo>
                  <a:lnTo>
                    <a:pt x="1193800" y="994602"/>
                  </a:lnTo>
                  <a:lnTo>
                    <a:pt x="1201886" y="981268"/>
                  </a:lnTo>
                  <a:lnTo>
                    <a:pt x="1188853" y="973167"/>
                  </a:lnTo>
                  <a:lnTo>
                    <a:pt x="1175342" y="993974"/>
                  </a:lnTo>
                  <a:lnTo>
                    <a:pt x="1161038" y="1014210"/>
                  </a:lnTo>
                  <a:lnTo>
                    <a:pt x="1145962" y="1033854"/>
                  </a:lnTo>
                  <a:lnTo>
                    <a:pt x="1130137" y="1052882"/>
                  </a:lnTo>
                  <a:lnTo>
                    <a:pt x="1141910" y="1063070"/>
                  </a:lnTo>
                  <a:close/>
                </a:path>
                <a:path w="1298575" h="1288414">
                  <a:moveTo>
                    <a:pt x="1234288" y="885233"/>
                  </a:moveTo>
                  <a:lnTo>
                    <a:pt x="1243364" y="862353"/>
                  </a:lnTo>
                  <a:lnTo>
                    <a:pt x="1251552" y="839046"/>
                  </a:lnTo>
                  <a:lnTo>
                    <a:pt x="1258832" y="815333"/>
                  </a:lnTo>
                  <a:lnTo>
                    <a:pt x="1265184" y="791234"/>
                  </a:lnTo>
                  <a:lnTo>
                    <a:pt x="1249919" y="787537"/>
                  </a:lnTo>
                  <a:lnTo>
                    <a:pt x="1243728" y="811025"/>
                  </a:lnTo>
                  <a:lnTo>
                    <a:pt x="1236632" y="834137"/>
                  </a:lnTo>
                  <a:lnTo>
                    <a:pt x="1228652" y="856853"/>
                  </a:lnTo>
                  <a:lnTo>
                    <a:pt x="1219806" y="879154"/>
                  </a:lnTo>
                  <a:lnTo>
                    <a:pt x="1234288" y="885233"/>
                  </a:lnTo>
                  <a:close/>
                </a:path>
                <a:path w="1298575" h="1288414">
                  <a:moveTo>
                    <a:pt x="1248402" y="891157"/>
                  </a:moveTo>
                  <a:lnTo>
                    <a:pt x="1255965" y="873418"/>
                  </a:lnTo>
                  <a:lnTo>
                    <a:pt x="1270903" y="829943"/>
                  </a:lnTo>
                  <a:lnTo>
                    <a:pt x="1280170" y="794863"/>
                  </a:lnTo>
                  <a:lnTo>
                    <a:pt x="1265184" y="791234"/>
                  </a:lnTo>
                  <a:lnTo>
                    <a:pt x="1258832" y="815333"/>
                  </a:lnTo>
                  <a:lnTo>
                    <a:pt x="1251552" y="839046"/>
                  </a:lnTo>
                  <a:lnTo>
                    <a:pt x="1243364" y="862353"/>
                  </a:lnTo>
                  <a:lnTo>
                    <a:pt x="1234288" y="885233"/>
                  </a:lnTo>
                  <a:lnTo>
                    <a:pt x="1248402" y="891157"/>
                  </a:lnTo>
                  <a:close/>
                </a:path>
                <a:path w="1298575" h="1288414">
                  <a:moveTo>
                    <a:pt x="1296306" y="694730"/>
                  </a:moveTo>
                  <a:lnTo>
                    <a:pt x="1296580" y="692275"/>
                  </a:lnTo>
                  <a:lnTo>
                    <a:pt x="1296609" y="692018"/>
                  </a:lnTo>
                  <a:lnTo>
                    <a:pt x="1298389" y="643959"/>
                  </a:lnTo>
                  <a:lnTo>
                    <a:pt x="1296609" y="595899"/>
                  </a:lnTo>
                  <a:lnTo>
                    <a:pt x="1296306" y="593188"/>
                  </a:lnTo>
                  <a:lnTo>
                    <a:pt x="1280743" y="594412"/>
                  </a:lnTo>
                  <a:lnTo>
                    <a:pt x="1281588" y="606704"/>
                  </a:lnTo>
                  <a:lnTo>
                    <a:pt x="1282195" y="619060"/>
                  </a:lnTo>
                  <a:lnTo>
                    <a:pt x="1282561" y="631479"/>
                  </a:lnTo>
                  <a:lnTo>
                    <a:pt x="1282561" y="656438"/>
                  </a:lnTo>
                  <a:lnTo>
                    <a:pt x="1282213" y="668241"/>
                  </a:lnTo>
                  <a:lnTo>
                    <a:pt x="1281634" y="680290"/>
                  </a:lnTo>
                  <a:lnTo>
                    <a:pt x="1281588" y="681214"/>
                  </a:lnTo>
                  <a:lnTo>
                    <a:pt x="1280845" y="692018"/>
                  </a:lnTo>
                  <a:lnTo>
                    <a:pt x="1280743" y="693506"/>
                  </a:lnTo>
                  <a:lnTo>
                    <a:pt x="1296306" y="694730"/>
                  </a:lnTo>
                  <a:close/>
                </a:path>
                <a:path w="1298575" h="1288414">
                  <a:moveTo>
                    <a:pt x="1280742" y="693506"/>
                  </a:moveTo>
                  <a:lnTo>
                    <a:pt x="1281588" y="681214"/>
                  </a:lnTo>
                  <a:lnTo>
                    <a:pt x="1282195" y="668858"/>
                  </a:lnTo>
                  <a:lnTo>
                    <a:pt x="1282561" y="656438"/>
                  </a:lnTo>
                  <a:lnTo>
                    <a:pt x="1282561" y="631479"/>
                  </a:lnTo>
                  <a:lnTo>
                    <a:pt x="1282213" y="619677"/>
                  </a:lnTo>
                  <a:lnTo>
                    <a:pt x="1281634" y="607628"/>
                  </a:lnTo>
                  <a:lnTo>
                    <a:pt x="1281588" y="606704"/>
                  </a:lnTo>
                  <a:lnTo>
                    <a:pt x="1280845" y="595899"/>
                  </a:lnTo>
                  <a:lnTo>
                    <a:pt x="1280743" y="594412"/>
                  </a:lnTo>
                  <a:lnTo>
                    <a:pt x="1265085" y="595643"/>
                  </a:lnTo>
                  <a:lnTo>
                    <a:pt x="1265845" y="606704"/>
                  </a:lnTo>
                  <a:lnTo>
                    <a:pt x="1265909" y="607628"/>
                  </a:lnTo>
                  <a:lnTo>
                    <a:pt x="1266470" y="619060"/>
                  </a:lnTo>
                  <a:lnTo>
                    <a:pt x="1266848" y="631479"/>
                  </a:lnTo>
                  <a:lnTo>
                    <a:pt x="1266848" y="656438"/>
                  </a:lnTo>
                  <a:lnTo>
                    <a:pt x="1266501" y="668241"/>
                  </a:lnTo>
                  <a:lnTo>
                    <a:pt x="1265909" y="680290"/>
                  </a:lnTo>
                  <a:lnTo>
                    <a:pt x="1265102" y="692018"/>
                  </a:lnTo>
                  <a:lnTo>
                    <a:pt x="1265085" y="692275"/>
                  </a:lnTo>
                  <a:lnTo>
                    <a:pt x="1280742" y="693506"/>
                  </a:lnTo>
                  <a:close/>
                </a:path>
                <a:path w="1298575" h="1288414">
                  <a:moveTo>
                    <a:pt x="1265185" y="496684"/>
                  </a:moveTo>
                  <a:lnTo>
                    <a:pt x="1280170" y="493055"/>
                  </a:lnTo>
                  <a:lnTo>
                    <a:pt x="1270903" y="457975"/>
                  </a:lnTo>
                  <a:lnTo>
                    <a:pt x="1255965" y="414500"/>
                  </a:lnTo>
                  <a:lnTo>
                    <a:pt x="1248402" y="396760"/>
                  </a:lnTo>
                  <a:lnTo>
                    <a:pt x="1234288" y="402685"/>
                  </a:lnTo>
                  <a:lnTo>
                    <a:pt x="1243364" y="425565"/>
                  </a:lnTo>
                  <a:lnTo>
                    <a:pt x="1251552" y="448872"/>
                  </a:lnTo>
                  <a:lnTo>
                    <a:pt x="1258832" y="472585"/>
                  </a:lnTo>
                  <a:lnTo>
                    <a:pt x="1265185" y="496684"/>
                  </a:lnTo>
                  <a:close/>
                </a:path>
                <a:path w="1298575" h="1288414">
                  <a:moveTo>
                    <a:pt x="1249920" y="500381"/>
                  </a:moveTo>
                  <a:lnTo>
                    <a:pt x="1265185" y="496684"/>
                  </a:lnTo>
                  <a:lnTo>
                    <a:pt x="1258832" y="472585"/>
                  </a:lnTo>
                  <a:lnTo>
                    <a:pt x="1251552" y="448872"/>
                  </a:lnTo>
                  <a:lnTo>
                    <a:pt x="1243364" y="425565"/>
                  </a:lnTo>
                  <a:lnTo>
                    <a:pt x="1234288" y="402685"/>
                  </a:lnTo>
                  <a:lnTo>
                    <a:pt x="1219806" y="408764"/>
                  </a:lnTo>
                  <a:lnTo>
                    <a:pt x="1228652" y="431065"/>
                  </a:lnTo>
                  <a:lnTo>
                    <a:pt x="1236632" y="453781"/>
                  </a:lnTo>
                  <a:lnTo>
                    <a:pt x="1243728" y="476893"/>
                  </a:lnTo>
                  <a:lnTo>
                    <a:pt x="1249920" y="500381"/>
                  </a:lnTo>
                  <a:close/>
                </a:path>
                <a:path w="1298575" h="1288414">
                  <a:moveTo>
                    <a:pt x="1188853" y="314751"/>
                  </a:moveTo>
                  <a:lnTo>
                    <a:pt x="1201886" y="306650"/>
                  </a:lnTo>
                  <a:lnTo>
                    <a:pt x="1193800" y="293316"/>
                  </a:lnTo>
                  <a:lnTo>
                    <a:pt x="1167713" y="256418"/>
                  </a:lnTo>
                  <a:lnTo>
                    <a:pt x="1141910" y="224848"/>
                  </a:lnTo>
                  <a:lnTo>
                    <a:pt x="1130137" y="235036"/>
                  </a:lnTo>
                  <a:lnTo>
                    <a:pt x="1145962" y="254064"/>
                  </a:lnTo>
                  <a:lnTo>
                    <a:pt x="1161038" y="273707"/>
                  </a:lnTo>
                  <a:lnTo>
                    <a:pt x="1175342" y="293944"/>
                  </a:lnTo>
                  <a:lnTo>
                    <a:pt x="1188853" y="314751"/>
                  </a:lnTo>
                  <a:close/>
                </a:path>
                <a:path w="1298575" h="1288414">
                  <a:moveTo>
                    <a:pt x="1175514" y="323043"/>
                  </a:moveTo>
                  <a:lnTo>
                    <a:pt x="1161038" y="273707"/>
                  </a:lnTo>
                  <a:lnTo>
                    <a:pt x="1130137" y="235036"/>
                  </a:lnTo>
                  <a:lnTo>
                    <a:pt x="1118260" y="245313"/>
                  </a:lnTo>
                  <a:lnTo>
                    <a:pt x="1133693" y="263869"/>
                  </a:lnTo>
                  <a:lnTo>
                    <a:pt x="1148393" y="283024"/>
                  </a:lnTo>
                  <a:lnTo>
                    <a:pt x="1162341" y="302755"/>
                  </a:lnTo>
                  <a:lnTo>
                    <a:pt x="1175514" y="323043"/>
                  </a:lnTo>
                  <a:close/>
                </a:path>
                <a:path w="1298575" h="1288414">
                  <a:moveTo>
                    <a:pt x="1059697" y="165441"/>
                  </a:moveTo>
                  <a:lnTo>
                    <a:pt x="1069700" y="153598"/>
                  </a:lnTo>
                  <a:lnTo>
                    <a:pt x="1039887" y="129622"/>
                  </a:lnTo>
                  <a:lnTo>
                    <a:pt x="1002688" y="103745"/>
                  </a:lnTo>
                  <a:lnTo>
                    <a:pt x="987243" y="94529"/>
                  </a:lnTo>
                  <a:lnTo>
                    <a:pt x="979294" y="107632"/>
                  </a:lnTo>
                  <a:lnTo>
                    <a:pt x="1000274" y="120929"/>
                  </a:lnTo>
                  <a:lnTo>
                    <a:pt x="1020683" y="135011"/>
                  </a:lnTo>
                  <a:lnTo>
                    <a:pt x="1040498" y="149855"/>
                  </a:lnTo>
                  <a:lnTo>
                    <a:pt x="1059697" y="165441"/>
                  </a:lnTo>
                  <a:close/>
                </a:path>
                <a:path w="1298575" h="1288414">
                  <a:moveTo>
                    <a:pt x="1049563" y="177441"/>
                  </a:moveTo>
                  <a:lnTo>
                    <a:pt x="1020683" y="135011"/>
                  </a:lnTo>
                  <a:lnTo>
                    <a:pt x="979294" y="107632"/>
                  </a:lnTo>
                  <a:lnTo>
                    <a:pt x="971227" y="120929"/>
                  </a:lnTo>
                  <a:lnTo>
                    <a:pt x="971147" y="121061"/>
                  </a:lnTo>
                  <a:lnTo>
                    <a:pt x="991609" y="134029"/>
                  </a:lnTo>
                  <a:lnTo>
                    <a:pt x="1011513" y="147762"/>
                  </a:lnTo>
                  <a:lnTo>
                    <a:pt x="1030838" y="162240"/>
                  </a:lnTo>
                  <a:lnTo>
                    <a:pt x="1049563" y="177441"/>
                  </a:lnTo>
                  <a:close/>
                </a:path>
                <a:path w="1298575" h="1288414">
                  <a:moveTo>
                    <a:pt x="890890" y="63047"/>
                  </a:moveTo>
                  <a:lnTo>
                    <a:pt x="896698" y="48868"/>
                  </a:lnTo>
                  <a:lnTo>
                    <a:pt x="880519" y="42082"/>
                  </a:lnTo>
                  <a:lnTo>
                    <a:pt x="836691" y="27264"/>
                  </a:lnTo>
                  <a:lnTo>
                    <a:pt x="800175" y="17773"/>
                  </a:lnTo>
                  <a:lnTo>
                    <a:pt x="796622" y="32805"/>
                  </a:lnTo>
                  <a:lnTo>
                    <a:pt x="820784" y="39021"/>
                  </a:lnTo>
                  <a:lnTo>
                    <a:pt x="844563" y="46147"/>
                  </a:lnTo>
                  <a:lnTo>
                    <a:pt x="867909" y="54152"/>
                  </a:lnTo>
                  <a:lnTo>
                    <a:pt x="890890" y="63047"/>
                  </a:lnTo>
                  <a:close/>
                </a:path>
                <a:path w="1298575" h="1288414">
                  <a:moveTo>
                    <a:pt x="884935" y="77581"/>
                  </a:moveTo>
                  <a:lnTo>
                    <a:pt x="844563" y="46147"/>
                  </a:lnTo>
                  <a:lnTo>
                    <a:pt x="796622" y="32805"/>
                  </a:lnTo>
                  <a:lnTo>
                    <a:pt x="793009" y="48090"/>
                  </a:lnTo>
                  <a:lnTo>
                    <a:pt x="816572" y="54152"/>
                  </a:lnTo>
                  <a:lnTo>
                    <a:pt x="839760" y="61101"/>
                  </a:lnTo>
                  <a:lnTo>
                    <a:pt x="862555" y="68917"/>
                  </a:lnTo>
                  <a:lnTo>
                    <a:pt x="884935" y="77581"/>
                  </a:lnTo>
                  <a:close/>
                </a:path>
                <a:path w="1298575" h="1288414">
                  <a:moveTo>
                    <a:pt x="698774" y="17601"/>
                  </a:moveTo>
                  <a:lnTo>
                    <a:pt x="699970" y="2021"/>
                  </a:lnTo>
                  <a:lnTo>
                    <a:pt x="697645" y="1766"/>
                  </a:lnTo>
                  <a:lnTo>
                    <a:pt x="649194" y="0"/>
                  </a:lnTo>
                  <a:lnTo>
                    <a:pt x="649194" y="15706"/>
                  </a:lnTo>
                  <a:lnTo>
                    <a:pt x="657522" y="15706"/>
                  </a:lnTo>
                  <a:lnTo>
                    <a:pt x="674108" y="16183"/>
                  </a:lnTo>
                  <a:lnTo>
                    <a:pt x="686473" y="16775"/>
                  </a:lnTo>
                  <a:lnTo>
                    <a:pt x="698774" y="17601"/>
                  </a:lnTo>
                  <a:close/>
                </a:path>
                <a:path w="1298575" h="1288414">
                  <a:moveTo>
                    <a:pt x="600816" y="33261"/>
                  </a:moveTo>
                  <a:lnTo>
                    <a:pt x="612817" y="32456"/>
                  </a:lnTo>
                  <a:lnTo>
                    <a:pt x="624882" y="31877"/>
                  </a:lnTo>
                  <a:lnTo>
                    <a:pt x="641068" y="31412"/>
                  </a:lnTo>
                  <a:lnTo>
                    <a:pt x="649194" y="31412"/>
                  </a:lnTo>
                  <a:lnTo>
                    <a:pt x="649194" y="0"/>
                  </a:lnTo>
                  <a:lnTo>
                    <a:pt x="600744" y="1766"/>
                  </a:lnTo>
                  <a:lnTo>
                    <a:pt x="598419" y="2021"/>
                  </a:lnTo>
                  <a:lnTo>
                    <a:pt x="599469" y="15706"/>
                  </a:lnTo>
                  <a:lnTo>
                    <a:pt x="640867" y="15706"/>
                  </a:lnTo>
                  <a:lnTo>
                    <a:pt x="624281" y="16183"/>
                  </a:lnTo>
                  <a:lnTo>
                    <a:pt x="611915" y="16775"/>
                  </a:lnTo>
                  <a:lnTo>
                    <a:pt x="599615" y="17601"/>
                  </a:lnTo>
                  <a:lnTo>
                    <a:pt x="600675" y="31412"/>
                  </a:lnTo>
                  <a:lnTo>
                    <a:pt x="600755" y="32456"/>
                  </a:lnTo>
                  <a:lnTo>
                    <a:pt x="600816" y="33261"/>
                  </a:lnTo>
                  <a:close/>
                </a:path>
                <a:path w="1298575" h="1288414">
                  <a:moveTo>
                    <a:pt x="697572" y="33261"/>
                  </a:moveTo>
                  <a:lnTo>
                    <a:pt x="698774" y="17601"/>
                  </a:lnTo>
                  <a:lnTo>
                    <a:pt x="686473" y="16775"/>
                  </a:lnTo>
                  <a:lnTo>
                    <a:pt x="674108" y="16183"/>
                  </a:lnTo>
                  <a:lnTo>
                    <a:pt x="657522" y="15706"/>
                  </a:lnTo>
                  <a:lnTo>
                    <a:pt x="649194" y="15706"/>
                  </a:lnTo>
                  <a:lnTo>
                    <a:pt x="649194" y="31412"/>
                  </a:lnTo>
                  <a:lnTo>
                    <a:pt x="657321" y="31412"/>
                  </a:lnTo>
                  <a:lnTo>
                    <a:pt x="673507" y="31877"/>
                  </a:lnTo>
                  <a:lnTo>
                    <a:pt x="685571" y="32456"/>
                  </a:lnTo>
                  <a:lnTo>
                    <a:pt x="697572" y="33261"/>
                  </a:lnTo>
                  <a:close/>
                </a:path>
                <a:path w="1298575" h="1288414">
                  <a:moveTo>
                    <a:pt x="599615" y="17601"/>
                  </a:moveTo>
                  <a:lnTo>
                    <a:pt x="611915" y="16775"/>
                  </a:lnTo>
                  <a:lnTo>
                    <a:pt x="624281" y="16183"/>
                  </a:lnTo>
                  <a:lnTo>
                    <a:pt x="640867" y="15706"/>
                  </a:lnTo>
                  <a:lnTo>
                    <a:pt x="599469" y="15706"/>
                  </a:lnTo>
                  <a:lnTo>
                    <a:pt x="599551" y="16775"/>
                  </a:lnTo>
                  <a:lnTo>
                    <a:pt x="599615" y="17601"/>
                  </a:lnTo>
                  <a:close/>
                </a:path>
                <a:path w="1298575" h="1288414">
                  <a:moveTo>
                    <a:pt x="407499" y="63047"/>
                  </a:moveTo>
                  <a:lnTo>
                    <a:pt x="430480" y="54152"/>
                  </a:lnTo>
                  <a:lnTo>
                    <a:pt x="453826" y="46147"/>
                  </a:lnTo>
                  <a:lnTo>
                    <a:pt x="477604" y="39021"/>
                  </a:lnTo>
                  <a:lnTo>
                    <a:pt x="501767" y="32805"/>
                  </a:lnTo>
                  <a:lnTo>
                    <a:pt x="498214" y="17773"/>
                  </a:lnTo>
                  <a:lnTo>
                    <a:pt x="461698" y="27264"/>
                  </a:lnTo>
                  <a:lnTo>
                    <a:pt x="417869" y="42082"/>
                  </a:lnTo>
                  <a:lnTo>
                    <a:pt x="401691" y="48868"/>
                  </a:lnTo>
                  <a:lnTo>
                    <a:pt x="407499" y="63047"/>
                  </a:lnTo>
                  <a:close/>
                </a:path>
                <a:path w="1298575" h="1288414">
                  <a:moveTo>
                    <a:pt x="413453" y="77581"/>
                  </a:moveTo>
                  <a:lnTo>
                    <a:pt x="435834" y="68917"/>
                  </a:lnTo>
                  <a:lnTo>
                    <a:pt x="458629" y="61101"/>
                  </a:lnTo>
                  <a:lnTo>
                    <a:pt x="481817" y="54152"/>
                  </a:lnTo>
                  <a:lnTo>
                    <a:pt x="505380" y="48090"/>
                  </a:lnTo>
                  <a:lnTo>
                    <a:pt x="501767" y="32805"/>
                  </a:lnTo>
                  <a:lnTo>
                    <a:pt x="477604" y="39021"/>
                  </a:lnTo>
                  <a:lnTo>
                    <a:pt x="453826" y="46147"/>
                  </a:lnTo>
                  <a:lnTo>
                    <a:pt x="430480" y="54152"/>
                  </a:lnTo>
                  <a:lnTo>
                    <a:pt x="407499" y="63047"/>
                  </a:lnTo>
                  <a:lnTo>
                    <a:pt x="413453" y="77581"/>
                  </a:lnTo>
                  <a:close/>
                </a:path>
                <a:path w="1298575" h="1288414">
                  <a:moveTo>
                    <a:pt x="238691" y="165441"/>
                  </a:moveTo>
                  <a:lnTo>
                    <a:pt x="257891" y="149855"/>
                  </a:lnTo>
                  <a:lnTo>
                    <a:pt x="277706" y="135011"/>
                  </a:lnTo>
                  <a:lnTo>
                    <a:pt x="298115" y="120929"/>
                  </a:lnTo>
                  <a:lnTo>
                    <a:pt x="319095" y="107632"/>
                  </a:lnTo>
                  <a:lnTo>
                    <a:pt x="311146" y="94529"/>
                  </a:lnTo>
                  <a:lnTo>
                    <a:pt x="295701" y="103745"/>
                  </a:lnTo>
                  <a:lnTo>
                    <a:pt x="258502" y="129622"/>
                  </a:lnTo>
                  <a:lnTo>
                    <a:pt x="228689" y="153598"/>
                  </a:lnTo>
                  <a:lnTo>
                    <a:pt x="238691" y="165441"/>
                  </a:lnTo>
                  <a:close/>
                </a:path>
                <a:path w="1298575" h="1288414">
                  <a:moveTo>
                    <a:pt x="248826" y="177441"/>
                  </a:moveTo>
                  <a:lnTo>
                    <a:pt x="267551" y="162240"/>
                  </a:lnTo>
                  <a:lnTo>
                    <a:pt x="286876" y="147762"/>
                  </a:lnTo>
                  <a:lnTo>
                    <a:pt x="306780" y="134029"/>
                  </a:lnTo>
                  <a:lnTo>
                    <a:pt x="327242" y="121061"/>
                  </a:lnTo>
                  <a:lnTo>
                    <a:pt x="319095" y="107632"/>
                  </a:lnTo>
                  <a:lnTo>
                    <a:pt x="298115" y="120929"/>
                  </a:lnTo>
                  <a:lnTo>
                    <a:pt x="277706" y="135011"/>
                  </a:lnTo>
                  <a:lnTo>
                    <a:pt x="257891" y="149855"/>
                  </a:lnTo>
                  <a:lnTo>
                    <a:pt x="238691" y="165441"/>
                  </a:lnTo>
                  <a:lnTo>
                    <a:pt x="248826" y="177441"/>
                  </a:lnTo>
                  <a:close/>
                </a:path>
                <a:path w="1298575" h="1288414">
                  <a:moveTo>
                    <a:pt x="109536" y="314751"/>
                  </a:moveTo>
                  <a:lnTo>
                    <a:pt x="123047" y="293944"/>
                  </a:lnTo>
                  <a:lnTo>
                    <a:pt x="137351" y="273707"/>
                  </a:lnTo>
                  <a:lnTo>
                    <a:pt x="152426" y="254064"/>
                  </a:lnTo>
                  <a:lnTo>
                    <a:pt x="168252" y="235036"/>
                  </a:lnTo>
                  <a:lnTo>
                    <a:pt x="156478" y="224848"/>
                  </a:lnTo>
                  <a:lnTo>
                    <a:pt x="130676" y="256418"/>
                  </a:lnTo>
                  <a:lnTo>
                    <a:pt x="104589" y="293316"/>
                  </a:lnTo>
                  <a:lnTo>
                    <a:pt x="96503" y="306650"/>
                  </a:lnTo>
                  <a:lnTo>
                    <a:pt x="109536" y="314751"/>
                  </a:lnTo>
                  <a:close/>
                </a:path>
                <a:path w="1298575" h="1288414">
                  <a:moveTo>
                    <a:pt x="122875" y="323043"/>
                  </a:moveTo>
                  <a:lnTo>
                    <a:pt x="136048" y="302755"/>
                  </a:lnTo>
                  <a:lnTo>
                    <a:pt x="149996" y="283024"/>
                  </a:lnTo>
                  <a:lnTo>
                    <a:pt x="164696" y="263869"/>
                  </a:lnTo>
                  <a:lnTo>
                    <a:pt x="180129" y="245313"/>
                  </a:lnTo>
                  <a:lnTo>
                    <a:pt x="168252" y="235036"/>
                  </a:lnTo>
                  <a:lnTo>
                    <a:pt x="152426" y="254064"/>
                  </a:lnTo>
                  <a:lnTo>
                    <a:pt x="137351" y="273707"/>
                  </a:lnTo>
                  <a:lnTo>
                    <a:pt x="123047" y="293944"/>
                  </a:lnTo>
                  <a:lnTo>
                    <a:pt x="109536" y="314751"/>
                  </a:lnTo>
                  <a:lnTo>
                    <a:pt x="122875" y="323043"/>
                  </a:lnTo>
                  <a:close/>
                </a:path>
                <a:path w="1298575" h="1288414">
                  <a:moveTo>
                    <a:pt x="33204" y="496684"/>
                  </a:moveTo>
                  <a:lnTo>
                    <a:pt x="39557" y="472585"/>
                  </a:lnTo>
                  <a:lnTo>
                    <a:pt x="46837" y="448872"/>
                  </a:lnTo>
                  <a:lnTo>
                    <a:pt x="55025" y="425565"/>
                  </a:lnTo>
                  <a:lnTo>
                    <a:pt x="64100" y="402685"/>
                  </a:lnTo>
                  <a:lnTo>
                    <a:pt x="49987" y="396760"/>
                  </a:lnTo>
                  <a:lnTo>
                    <a:pt x="42424" y="414500"/>
                  </a:lnTo>
                  <a:lnTo>
                    <a:pt x="27486" y="457975"/>
                  </a:lnTo>
                  <a:lnTo>
                    <a:pt x="18219" y="493055"/>
                  </a:lnTo>
                  <a:lnTo>
                    <a:pt x="33204" y="496684"/>
                  </a:lnTo>
                  <a:close/>
                </a:path>
                <a:path w="1298575" h="1288414">
                  <a:moveTo>
                    <a:pt x="48469" y="500381"/>
                  </a:moveTo>
                  <a:lnTo>
                    <a:pt x="54661" y="476893"/>
                  </a:lnTo>
                  <a:lnTo>
                    <a:pt x="61757" y="453781"/>
                  </a:lnTo>
                  <a:lnTo>
                    <a:pt x="69737" y="431065"/>
                  </a:lnTo>
                  <a:lnTo>
                    <a:pt x="78583" y="408764"/>
                  </a:lnTo>
                  <a:lnTo>
                    <a:pt x="64100" y="402685"/>
                  </a:lnTo>
                  <a:lnTo>
                    <a:pt x="55025" y="425565"/>
                  </a:lnTo>
                  <a:lnTo>
                    <a:pt x="46837" y="448872"/>
                  </a:lnTo>
                  <a:lnTo>
                    <a:pt x="39557" y="472585"/>
                  </a:lnTo>
                  <a:lnTo>
                    <a:pt x="33204" y="496684"/>
                  </a:lnTo>
                  <a:lnTo>
                    <a:pt x="48469" y="500381"/>
                  </a:lnTo>
                  <a:close/>
                </a:path>
              </a:pathLst>
            </a:custGeom>
            <a:solidFill>
              <a:srgbClr val="FF4261"/>
            </a:solidFill>
          </p:spPr>
          <p:txBody>
            <a:bodyPr wrap="square" lIns="0" tIns="0" rIns="0" bIns="0" rtlCol="0"/>
            <a:lstStyle/>
            <a:p>
              <a:endParaRPr sz="641"/>
            </a:p>
          </p:txBody>
        </p:sp>
      </p:grpSp>
      <p:grpSp>
        <p:nvGrpSpPr>
          <p:cNvPr id="21" name="object 21"/>
          <p:cNvGrpSpPr/>
          <p:nvPr/>
        </p:nvGrpSpPr>
        <p:grpSpPr>
          <a:xfrm>
            <a:off x="6195898" y="1119109"/>
            <a:ext cx="585972" cy="590593"/>
            <a:chOff x="13622621" y="2460657"/>
            <a:chExt cx="1288415" cy="1298575"/>
          </a:xfrm>
        </p:grpSpPr>
        <p:sp>
          <p:nvSpPr>
            <p:cNvPr id="22" name="object 22"/>
            <p:cNvSpPr/>
            <p:nvPr/>
          </p:nvSpPr>
          <p:spPr>
            <a:xfrm>
              <a:off x="13748272" y="2586308"/>
              <a:ext cx="1036955" cy="1047115"/>
            </a:xfrm>
            <a:custGeom>
              <a:avLst/>
              <a:gdLst/>
              <a:ahLst/>
              <a:cxnLst/>
              <a:rect l="l" t="t" r="r" b="b"/>
              <a:pathLst>
                <a:path w="1036955" h="1047114">
                  <a:moveTo>
                    <a:pt x="518308" y="1047088"/>
                  </a:moveTo>
                  <a:lnTo>
                    <a:pt x="565485" y="1044948"/>
                  </a:lnTo>
                  <a:lnTo>
                    <a:pt x="611475" y="1038653"/>
                  </a:lnTo>
                  <a:lnTo>
                    <a:pt x="656095" y="1028387"/>
                  </a:lnTo>
                  <a:lnTo>
                    <a:pt x="699163" y="1014334"/>
                  </a:lnTo>
                  <a:lnTo>
                    <a:pt x="740495" y="996680"/>
                  </a:lnTo>
                  <a:lnTo>
                    <a:pt x="779909" y="975609"/>
                  </a:lnTo>
                  <a:lnTo>
                    <a:pt x="817221" y="951306"/>
                  </a:lnTo>
                  <a:lnTo>
                    <a:pt x="852248" y="923957"/>
                  </a:lnTo>
                  <a:lnTo>
                    <a:pt x="884808" y="893745"/>
                  </a:lnTo>
                  <a:lnTo>
                    <a:pt x="914717" y="860857"/>
                  </a:lnTo>
                  <a:lnTo>
                    <a:pt x="941793" y="825475"/>
                  </a:lnTo>
                  <a:lnTo>
                    <a:pt x="965853" y="787787"/>
                  </a:lnTo>
                  <a:lnTo>
                    <a:pt x="986713" y="747975"/>
                  </a:lnTo>
                  <a:lnTo>
                    <a:pt x="1004190" y="706225"/>
                  </a:lnTo>
                  <a:lnTo>
                    <a:pt x="1018103" y="662723"/>
                  </a:lnTo>
                  <a:lnTo>
                    <a:pt x="1028267" y="617652"/>
                  </a:lnTo>
                  <a:lnTo>
                    <a:pt x="1034499" y="571197"/>
                  </a:lnTo>
                  <a:lnTo>
                    <a:pt x="1036617" y="523544"/>
                  </a:lnTo>
                  <a:lnTo>
                    <a:pt x="1034499" y="475891"/>
                  </a:lnTo>
                  <a:lnTo>
                    <a:pt x="1028267" y="429436"/>
                  </a:lnTo>
                  <a:lnTo>
                    <a:pt x="1018103" y="384365"/>
                  </a:lnTo>
                  <a:lnTo>
                    <a:pt x="1004190" y="340862"/>
                  </a:lnTo>
                  <a:lnTo>
                    <a:pt x="986713" y="299113"/>
                  </a:lnTo>
                  <a:lnTo>
                    <a:pt x="965853" y="259301"/>
                  </a:lnTo>
                  <a:lnTo>
                    <a:pt x="941793" y="221612"/>
                  </a:lnTo>
                  <a:lnTo>
                    <a:pt x="914717" y="186231"/>
                  </a:lnTo>
                  <a:lnTo>
                    <a:pt x="884808" y="153342"/>
                  </a:lnTo>
                  <a:lnTo>
                    <a:pt x="852248" y="123131"/>
                  </a:lnTo>
                  <a:lnTo>
                    <a:pt x="817221" y="95781"/>
                  </a:lnTo>
                  <a:lnTo>
                    <a:pt x="779909" y="71479"/>
                  </a:lnTo>
                  <a:lnTo>
                    <a:pt x="740495" y="50408"/>
                  </a:lnTo>
                  <a:lnTo>
                    <a:pt x="699163" y="32754"/>
                  </a:lnTo>
                  <a:lnTo>
                    <a:pt x="656095" y="18701"/>
                  </a:lnTo>
                  <a:lnTo>
                    <a:pt x="611475" y="8434"/>
                  </a:lnTo>
                  <a:lnTo>
                    <a:pt x="565485" y="2139"/>
                  </a:lnTo>
                  <a:lnTo>
                    <a:pt x="518308" y="0"/>
                  </a:lnTo>
                  <a:lnTo>
                    <a:pt x="471132" y="2139"/>
                  </a:lnTo>
                  <a:lnTo>
                    <a:pt x="425142" y="8434"/>
                  </a:lnTo>
                  <a:lnTo>
                    <a:pt x="380521" y="18701"/>
                  </a:lnTo>
                  <a:lnTo>
                    <a:pt x="337454" y="32754"/>
                  </a:lnTo>
                  <a:lnTo>
                    <a:pt x="296121" y="50408"/>
                  </a:lnTo>
                  <a:lnTo>
                    <a:pt x="256708" y="71479"/>
                  </a:lnTo>
                  <a:lnTo>
                    <a:pt x="219396" y="95781"/>
                  </a:lnTo>
                  <a:lnTo>
                    <a:pt x="184369" y="123131"/>
                  </a:lnTo>
                  <a:lnTo>
                    <a:pt x="151809" y="153342"/>
                  </a:lnTo>
                  <a:lnTo>
                    <a:pt x="121899" y="186231"/>
                  </a:lnTo>
                  <a:lnTo>
                    <a:pt x="94823" y="221612"/>
                  </a:lnTo>
                  <a:lnTo>
                    <a:pt x="70764" y="259301"/>
                  </a:lnTo>
                  <a:lnTo>
                    <a:pt x="49904" y="299113"/>
                  </a:lnTo>
                  <a:lnTo>
                    <a:pt x="32426" y="340862"/>
                  </a:lnTo>
                  <a:lnTo>
                    <a:pt x="18514" y="384365"/>
                  </a:lnTo>
                  <a:lnTo>
                    <a:pt x="8350" y="429436"/>
                  </a:lnTo>
                  <a:lnTo>
                    <a:pt x="2118" y="475891"/>
                  </a:lnTo>
                  <a:lnTo>
                    <a:pt x="0" y="523544"/>
                  </a:lnTo>
                  <a:lnTo>
                    <a:pt x="2118" y="571197"/>
                  </a:lnTo>
                  <a:lnTo>
                    <a:pt x="8350" y="617652"/>
                  </a:lnTo>
                  <a:lnTo>
                    <a:pt x="18514" y="662723"/>
                  </a:lnTo>
                  <a:lnTo>
                    <a:pt x="32426" y="706225"/>
                  </a:lnTo>
                  <a:lnTo>
                    <a:pt x="49904" y="747975"/>
                  </a:lnTo>
                  <a:lnTo>
                    <a:pt x="70764" y="787787"/>
                  </a:lnTo>
                  <a:lnTo>
                    <a:pt x="94823" y="825475"/>
                  </a:lnTo>
                  <a:lnTo>
                    <a:pt x="121899" y="860857"/>
                  </a:lnTo>
                  <a:lnTo>
                    <a:pt x="151809" y="893745"/>
                  </a:lnTo>
                  <a:lnTo>
                    <a:pt x="184369" y="923957"/>
                  </a:lnTo>
                  <a:lnTo>
                    <a:pt x="219396" y="951306"/>
                  </a:lnTo>
                  <a:lnTo>
                    <a:pt x="256708" y="975609"/>
                  </a:lnTo>
                  <a:lnTo>
                    <a:pt x="296121" y="996680"/>
                  </a:lnTo>
                  <a:lnTo>
                    <a:pt x="337454" y="1014334"/>
                  </a:lnTo>
                  <a:lnTo>
                    <a:pt x="380521" y="1028387"/>
                  </a:lnTo>
                  <a:lnTo>
                    <a:pt x="425142" y="1038653"/>
                  </a:lnTo>
                  <a:lnTo>
                    <a:pt x="471132" y="1044948"/>
                  </a:lnTo>
                  <a:lnTo>
                    <a:pt x="518308" y="1047088"/>
                  </a:lnTo>
                  <a:close/>
                </a:path>
              </a:pathLst>
            </a:custGeom>
            <a:solidFill>
              <a:srgbClr val="F2BDCF"/>
            </a:solidFill>
          </p:spPr>
          <p:txBody>
            <a:bodyPr wrap="square" lIns="0" tIns="0" rIns="0" bIns="0" rtlCol="0"/>
            <a:lstStyle/>
            <a:p>
              <a:endParaRPr sz="641"/>
            </a:p>
          </p:txBody>
        </p:sp>
        <p:sp>
          <p:nvSpPr>
            <p:cNvPr id="23" name="object 23"/>
            <p:cNvSpPr/>
            <p:nvPr/>
          </p:nvSpPr>
          <p:spPr>
            <a:xfrm>
              <a:off x="13622621" y="2460657"/>
              <a:ext cx="1288415" cy="1298575"/>
            </a:xfrm>
            <a:custGeom>
              <a:avLst/>
              <a:gdLst/>
              <a:ahLst/>
              <a:cxnLst/>
              <a:rect l="l" t="t" r="r" b="b"/>
              <a:pathLst>
                <a:path w="1288415" h="1298575">
                  <a:moveTo>
                    <a:pt x="2021" y="699970"/>
                  </a:moveTo>
                  <a:lnTo>
                    <a:pt x="17601" y="698774"/>
                  </a:lnTo>
                  <a:lnTo>
                    <a:pt x="16775" y="686473"/>
                  </a:lnTo>
                  <a:lnTo>
                    <a:pt x="16183" y="674108"/>
                  </a:lnTo>
                  <a:lnTo>
                    <a:pt x="15825" y="661681"/>
                  </a:lnTo>
                  <a:lnTo>
                    <a:pt x="15825" y="636707"/>
                  </a:lnTo>
                  <a:lnTo>
                    <a:pt x="16165" y="624882"/>
                  </a:lnTo>
                  <a:lnTo>
                    <a:pt x="16732" y="612817"/>
                  </a:lnTo>
                  <a:lnTo>
                    <a:pt x="16775" y="611915"/>
                  </a:lnTo>
                  <a:lnTo>
                    <a:pt x="17525" y="600744"/>
                  </a:lnTo>
                  <a:lnTo>
                    <a:pt x="17600" y="599614"/>
                  </a:lnTo>
                  <a:lnTo>
                    <a:pt x="2021" y="598419"/>
                  </a:lnTo>
                  <a:lnTo>
                    <a:pt x="1890" y="599614"/>
                  </a:lnTo>
                  <a:lnTo>
                    <a:pt x="1766" y="600744"/>
                  </a:lnTo>
                  <a:lnTo>
                    <a:pt x="0" y="649194"/>
                  </a:lnTo>
                  <a:lnTo>
                    <a:pt x="1763" y="697572"/>
                  </a:lnTo>
                  <a:lnTo>
                    <a:pt x="2021" y="699970"/>
                  </a:lnTo>
                  <a:close/>
                </a:path>
                <a:path w="1288415" h="1298575">
                  <a:moveTo>
                    <a:pt x="17601" y="698774"/>
                  </a:moveTo>
                  <a:lnTo>
                    <a:pt x="33261" y="697572"/>
                  </a:lnTo>
                  <a:lnTo>
                    <a:pt x="32516" y="686473"/>
                  </a:lnTo>
                  <a:lnTo>
                    <a:pt x="32456" y="685571"/>
                  </a:lnTo>
                  <a:lnTo>
                    <a:pt x="31906" y="674108"/>
                  </a:lnTo>
                  <a:lnTo>
                    <a:pt x="31538" y="661681"/>
                  </a:lnTo>
                  <a:lnTo>
                    <a:pt x="31538" y="636707"/>
                  </a:lnTo>
                  <a:lnTo>
                    <a:pt x="31877" y="624882"/>
                  </a:lnTo>
                  <a:lnTo>
                    <a:pt x="32456" y="612817"/>
                  </a:lnTo>
                  <a:lnTo>
                    <a:pt x="33266" y="600744"/>
                  </a:lnTo>
                  <a:lnTo>
                    <a:pt x="32322" y="600744"/>
                  </a:lnTo>
                  <a:lnTo>
                    <a:pt x="17600" y="599614"/>
                  </a:lnTo>
                  <a:lnTo>
                    <a:pt x="16775" y="611915"/>
                  </a:lnTo>
                  <a:lnTo>
                    <a:pt x="16183" y="624280"/>
                  </a:lnTo>
                  <a:lnTo>
                    <a:pt x="15825" y="636707"/>
                  </a:lnTo>
                  <a:lnTo>
                    <a:pt x="15825" y="661681"/>
                  </a:lnTo>
                  <a:lnTo>
                    <a:pt x="16165" y="673507"/>
                  </a:lnTo>
                  <a:lnTo>
                    <a:pt x="16732" y="685571"/>
                  </a:lnTo>
                  <a:lnTo>
                    <a:pt x="16775" y="686473"/>
                  </a:lnTo>
                  <a:lnTo>
                    <a:pt x="17520" y="697572"/>
                  </a:lnTo>
                  <a:lnTo>
                    <a:pt x="17601" y="698774"/>
                  </a:lnTo>
                  <a:close/>
                </a:path>
                <a:path w="1288415" h="1298575">
                  <a:moveTo>
                    <a:pt x="63047" y="890890"/>
                  </a:moveTo>
                  <a:lnTo>
                    <a:pt x="77581" y="884935"/>
                  </a:lnTo>
                  <a:lnTo>
                    <a:pt x="68917" y="862555"/>
                  </a:lnTo>
                  <a:lnTo>
                    <a:pt x="61101" y="839760"/>
                  </a:lnTo>
                  <a:lnTo>
                    <a:pt x="54152" y="816572"/>
                  </a:lnTo>
                  <a:lnTo>
                    <a:pt x="48090" y="793009"/>
                  </a:lnTo>
                  <a:lnTo>
                    <a:pt x="32805" y="796622"/>
                  </a:lnTo>
                  <a:lnTo>
                    <a:pt x="39021" y="820784"/>
                  </a:lnTo>
                  <a:lnTo>
                    <a:pt x="46147" y="844563"/>
                  </a:lnTo>
                  <a:lnTo>
                    <a:pt x="54162" y="867938"/>
                  </a:lnTo>
                  <a:lnTo>
                    <a:pt x="63047" y="890890"/>
                  </a:lnTo>
                  <a:close/>
                </a:path>
                <a:path w="1288415" h="1298575">
                  <a:moveTo>
                    <a:pt x="48868" y="896698"/>
                  </a:moveTo>
                  <a:lnTo>
                    <a:pt x="63047" y="890890"/>
                  </a:lnTo>
                  <a:lnTo>
                    <a:pt x="54162" y="867938"/>
                  </a:lnTo>
                  <a:lnTo>
                    <a:pt x="46147" y="844563"/>
                  </a:lnTo>
                  <a:lnTo>
                    <a:pt x="39021" y="820784"/>
                  </a:lnTo>
                  <a:lnTo>
                    <a:pt x="32805" y="796622"/>
                  </a:lnTo>
                  <a:lnTo>
                    <a:pt x="17773" y="800175"/>
                  </a:lnTo>
                  <a:lnTo>
                    <a:pt x="27264" y="836691"/>
                  </a:lnTo>
                  <a:lnTo>
                    <a:pt x="42082" y="880519"/>
                  </a:lnTo>
                  <a:lnTo>
                    <a:pt x="48868" y="896698"/>
                  </a:lnTo>
                  <a:close/>
                </a:path>
                <a:path w="1288415" h="1298575">
                  <a:moveTo>
                    <a:pt x="165442" y="1059697"/>
                  </a:moveTo>
                  <a:lnTo>
                    <a:pt x="177441" y="1049563"/>
                  </a:lnTo>
                  <a:lnTo>
                    <a:pt x="162240" y="1030838"/>
                  </a:lnTo>
                  <a:lnTo>
                    <a:pt x="147762" y="1011512"/>
                  </a:lnTo>
                  <a:lnTo>
                    <a:pt x="134029" y="991609"/>
                  </a:lnTo>
                  <a:lnTo>
                    <a:pt x="121061" y="971147"/>
                  </a:lnTo>
                  <a:lnTo>
                    <a:pt x="107633" y="979294"/>
                  </a:lnTo>
                  <a:lnTo>
                    <a:pt x="120930" y="1000274"/>
                  </a:lnTo>
                  <a:lnTo>
                    <a:pt x="135011" y="1020683"/>
                  </a:lnTo>
                  <a:lnTo>
                    <a:pt x="149855" y="1040498"/>
                  </a:lnTo>
                  <a:lnTo>
                    <a:pt x="165442" y="1059697"/>
                  </a:lnTo>
                  <a:close/>
                </a:path>
                <a:path w="1288415" h="1298575">
                  <a:moveTo>
                    <a:pt x="153598" y="1069700"/>
                  </a:moveTo>
                  <a:lnTo>
                    <a:pt x="165442" y="1059697"/>
                  </a:lnTo>
                  <a:lnTo>
                    <a:pt x="149855" y="1040498"/>
                  </a:lnTo>
                  <a:lnTo>
                    <a:pt x="135011" y="1020683"/>
                  </a:lnTo>
                  <a:lnTo>
                    <a:pt x="120930" y="1000274"/>
                  </a:lnTo>
                  <a:lnTo>
                    <a:pt x="107633" y="979294"/>
                  </a:lnTo>
                  <a:lnTo>
                    <a:pt x="94529" y="987243"/>
                  </a:lnTo>
                  <a:lnTo>
                    <a:pt x="103745" y="1002688"/>
                  </a:lnTo>
                  <a:lnTo>
                    <a:pt x="129622" y="1039887"/>
                  </a:lnTo>
                  <a:lnTo>
                    <a:pt x="153598" y="1069700"/>
                  </a:lnTo>
                  <a:close/>
                </a:path>
                <a:path w="1288415" h="1298575">
                  <a:moveTo>
                    <a:pt x="314751" y="1188853"/>
                  </a:moveTo>
                  <a:lnTo>
                    <a:pt x="323043" y="1175514"/>
                  </a:lnTo>
                  <a:lnTo>
                    <a:pt x="302755" y="1162340"/>
                  </a:lnTo>
                  <a:lnTo>
                    <a:pt x="283024" y="1148393"/>
                  </a:lnTo>
                  <a:lnTo>
                    <a:pt x="263869" y="1133692"/>
                  </a:lnTo>
                  <a:lnTo>
                    <a:pt x="245313" y="1118260"/>
                  </a:lnTo>
                  <a:lnTo>
                    <a:pt x="235036" y="1130137"/>
                  </a:lnTo>
                  <a:lnTo>
                    <a:pt x="254064" y="1145962"/>
                  </a:lnTo>
                  <a:lnTo>
                    <a:pt x="273708" y="1161038"/>
                  </a:lnTo>
                  <a:lnTo>
                    <a:pt x="293944" y="1175342"/>
                  </a:lnTo>
                  <a:lnTo>
                    <a:pt x="314751" y="1188853"/>
                  </a:lnTo>
                  <a:close/>
                </a:path>
                <a:path w="1288415" h="1298575">
                  <a:moveTo>
                    <a:pt x="306650" y="1201886"/>
                  </a:moveTo>
                  <a:lnTo>
                    <a:pt x="314751" y="1188853"/>
                  </a:lnTo>
                  <a:lnTo>
                    <a:pt x="293944" y="1175342"/>
                  </a:lnTo>
                  <a:lnTo>
                    <a:pt x="273708" y="1161038"/>
                  </a:lnTo>
                  <a:lnTo>
                    <a:pt x="254064" y="1145962"/>
                  </a:lnTo>
                  <a:lnTo>
                    <a:pt x="235036" y="1130137"/>
                  </a:lnTo>
                  <a:lnTo>
                    <a:pt x="224848" y="1141911"/>
                  </a:lnTo>
                  <a:lnTo>
                    <a:pt x="256417" y="1167713"/>
                  </a:lnTo>
                  <a:lnTo>
                    <a:pt x="293316" y="1193800"/>
                  </a:lnTo>
                  <a:lnTo>
                    <a:pt x="306650" y="1201886"/>
                  </a:lnTo>
                  <a:close/>
                </a:path>
                <a:path w="1288415" h="1298575">
                  <a:moveTo>
                    <a:pt x="496684" y="1265184"/>
                  </a:moveTo>
                  <a:lnTo>
                    <a:pt x="500381" y="1249919"/>
                  </a:lnTo>
                  <a:lnTo>
                    <a:pt x="476893" y="1243728"/>
                  </a:lnTo>
                  <a:lnTo>
                    <a:pt x="453781" y="1236632"/>
                  </a:lnTo>
                  <a:lnTo>
                    <a:pt x="431065" y="1228652"/>
                  </a:lnTo>
                  <a:lnTo>
                    <a:pt x="408764" y="1219806"/>
                  </a:lnTo>
                  <a:lnTo>
                    <a:pt x="402685" y="1234288"/>
                  </a:lnTo>
                  <a:lnTo>
                    <a:pt x="425565" y="1243363"/>
                  </a:lnTo>
                  <a:lnTo>
                    <a:pt x="448872" y="1251551"/>
                  </a:lnTo>
                  <a:lnTo>
                    <a:pt x="472585" y="1258832"/>
                  </a:lnTo>
                  <a:lnTo>
                    <a:pt x="496684" y="1265184"/>
                  </a:lnTo>
                  <a:close/>
                </a:path>
                <a:path w="1288415" h="1298575">
                  <a:moveTo>
                    <a:pt x="493055" y="1280170"/>
                  </a:moveTo>
                  <a:lnTo>
                    <a:pt x="496684" y="1265184"/>
                  </a:lnTo>
                  <a:lnTo>
                    <a:pt x="472585" y="1258832"/>
                  </a:lnTo>
                  <a:lnTo>
                    <a:pt x="448872" y="1251551"/>
                  </a:lnTo>
                  <a:lnTo>
                    <a:pt x="425565" y="1243363"/>
                  </a:lnTo>
                  <a:lnTo>
                    <a:pt x="402685" y="1234288"/>
                  </a:lnTo>
                  <a:lnTo>
                    <a:pt x="396760" y="1248402"/>
                  </a:lnTo>
                  <a:lnTo>
                    <a:pt x="414499" y="1255965"/>
                  </a:lnTo>
                  <a:lnTo>
                    <a:pt x="457975" y="1270903"/>
                  </a:lnTo>
                  <a:lnTo>
                    <a:pt x="493055" y="1280170"/>
                  </a:lnTo>
                  <a:close/>
                </a:path>
                <a:path w="1288415" h="1298575">
                  <a:moveTo>
                    <a:pt x="643959" y="1282560"/>
                  </a:moveTo>
                  <a:lnTo>
                    <a:pt x="656438" y="1282560"/>
                  </a:lnTo>
                  <a:lnTo>
                    <a:pt x="668858" y="1282195"/>
                  </a:lnTo>
                  <a:lnTo>
                    <a:pt x="681214" y="1281588"/>
                  </a:lnTo>
                  <a:lnTo>
                    <a:pt x="693506" y="1280743"/>
                  </a:lnTo>
                  <a:lnTo>
                    <a:pt x="692414" y="1266857"/>
                  </a:lnTo>
                  <a:lnTo>
                    <a:pt x="692386" y="1266501"/>
                  </a:lnTo>
                  <a:lnTo>
                    <a:pt x="692275" y="1265085"/>
                  </a:lnTo>
                  <a:lnTo>
                    <a:pt x="680290" y="1265909"/>
                  </a:lnTo>
                  <a:lnTo>
                    <a:pt x="668241" y="1266501"/>
                  </a:lnTo>
                  <a:lnTo>
                    <a:pt x="656130" y="1266857"/>
                  </a:lnTo>
                  <a:lnTo>
                    <a:pt x="643959" y="1266857"/>
                  </a:lnTo>
                  <a:lnTo>
                    <a:pt x="643959" y="1282560"/>
                  </a:lnTo>
                  <a:close/>
                </a:path>
                <a:path w="1288415" h="1298575">
                  <a:moveTo>
                    <a:pt x="643959" y="1298389"/>
                  </a:moveTo>
                  <a:lnTo>
                    <a:pt x="643959" y="1266857"/>
                  </a:lnTo>
                  <a:lnTo>
                    <a:pt x="631788" y="1266857"/>
                  </a:lnTo>
                  <a:lnTo>
                    <a:pt x="619677" y="1266501"/>
                  </a:lnTo>
                  <a:lnTo>
                    <a:pt x="607628" y="1265909"/>
                  </a:lnTo>
                  <a:lnTo>
                    <a:pt x="595643" y="1265085"/>
                  </a:lnTo>
                  <a:lnTo>
                    <a:pt x="594412" y="1280743"/>
                  </a:lnTo>
                  <a:lnTo>
                    <a:pt x="606704" y="1281588"/>
                  </a:lnTo>
                  <a:lnTo>
                    <a:pt x="619060" y="1282195"/>
                  </a:lnTo>
                  <a:lnTo>
                    <a:pt x="631480" y="1282560"/>
                  </a:lnTo>
                  <a:lnTo>
                    <a:pt x="594269" y="1282560"/>
                  </a:lnTo>
                  <a:lnTo>
                    <a:pt x="593188" y="1296306"/>
                  </a:lnTo>
                  <a:lnTo>
                    <a:pt x="595899" y="1296609"/>
                  </a:lnTo>
                  <a:lnTo>
                    <a:pt x="643959" y="1298389"/>
                  </a:lnTo>
                  <a:close/>
                </a:path>
                <a:path w="1288415" h="1298575">
                  <a:moveTo>
                    <a:pt x="643959" y="1298389"/>
                  </a:moveTo>
                  <a:lnTo>
                    <a:pt x="692018" y="1296609"/>
                  </a:lnTo>
                  <a:lnTo>
                    <a:pt x="694730" y="1296306"/>
                  </a:lnTo>
                  <a:lnTo>
                    <a:pt x="693649" y="1282560"/>
                  </a:lnTo>
                  <a:lnTo>
                    <a:pt x="693620" y="1282195"/>
                  </a:lnTo>
                  <a:lnTo>
                    <a:pt x="693506" y="1280743"/>
                  </a:lnTo>
                  <a:lnTo>
                    <a:pt x="681214" y="1281588"/>
                  </a:lnTo>
                  <a:lnTo>
                    <a:pt x="668858" y="1282195"/>
                  </a:lnTo>
                  <a:lnTo>
                    <a:pt x="656438" y="1282560"/>
                  </a:lnTo>
                  <a:lnTo>
                    <a:pt x="643959" y="1282560"/>
                  </a:lnTo>
                  <a:lnTo>
                    <a:pt x="643959" y="1298389"/>
                  </a:lnTo>
                  <a:close/>
                </a:path>
                <a:path w="1288415" h="1298575">
                  <a:moveTo>
                    <a:pt x="594269" y="1282560"/>
                  </a:moveTo>
                  <a:lnTo>
                    <a:pt x="631480" y="1282560"/>
                  </a:lnTo>
                  <a:lnTo>
                    <a:pt x="619060" y="1282195"/>
                  </a:lnTo>
                  <a:lnTo>
                    <a:pt x="606704" y="1281588"/>
                  </a:lnTo>
                  <a:lnTo>
                    <a:pt x="594412" y="1280743"/>
                  </a:lnTo>
                  <a:lnTo>
                    <a:pt x="594298" y="1282195"/>
                  </a:lnTo>
                  <a:lnTo>
                    <a:pt x="594269" y="1282560"/>
                  </a:lnTo>
                  <a:close/>
                </a:path>
                <a:path w="1288415" h="1298575">
                  <a:moveTo>
                    <a:pt x="791234" y="1265184"/>
                  </a:moveTo>
                  <a:lnTo>
                    <a:pt x="815333" y="1258832"/>
                  </a:lnTo>
                  <a:lnTo>
                    <a:pt x="839046" y="1251551"/>
                  </a:lnTo>
                  <a:lnTo>
                    <a:pt x="862353" y="1243363"/>
                  </a:lnTo>
                  <a:lnTo>
                    <a:pt x="885233" y="1234288"/>
                  </a:lnTo>
                  <a:lnTo>
                    <a:pt x="879154" y="1219806"/>
                  </a:lnTo>
                  <a:lnTo>
                    <a:pt x="856853" y="1228652"/>
                  </a:lnTo>
                  <a:lnTo>
                    <a:pt x="834137" y="1236632"/>
                  </a:lnTo>
                  <a:lnTo>
                    <a:pt x="811025" y="1243728"/>
                  </a:lnTo>
                  <a:lnTo>
                    <a:pt x="787537" y="1249919"/>
                  </a:lnTo>
                  <a:lnTo>
                    <a:pt x="791234" y="1265184"/>
                  </a:lnTo>
                  <a:close/>
                </a:path>
                <a:path w="1288415" h="1298575">
                  <a:moveTo>
                    <a:pt x="794863" y="1280170"/>
                  </a:moveTo>
                  <a:lnTo>
                    <a:pt x="829943" y="1270903"/>
                  </a:lnTo>
                  <a:lnTo>
                    <a:pt x="873418" y="1255965"/>
                  </a:lnTo>
                  <a:lnTo>
                    <a:pt x="891157" y="1248402"/>
                  </a:lnTo>
                  <a:lnTo>
                    <a:pt x="885233" y="1234288"/>
                  </a:lnTo>
                  <a:lnTo>
                    <a:pt x="862353" y="1243363"/>
                  </a:lnTo>
                  <a:lnTo>
                    <a:pt x="839046" y="1251551"/>
                  </a:lnTo>
                  <a:lnTo>
                    <a:pt x="815333" y="1258832"/>
                  </a:lnTo>
                  <a:lnTo>
                    <a:pt x="791234" y="1265184"/>
                  </a:lnTo>
                  <a:lnTo>
                    <a:pt x="794863" y="1280170"/>
                  </a:lnTo>
                  <a:close/>
                </a:path>
                <a:path w="1288415" h="1298575">
                  <a:moveTo>
                    <a:pt x="973167" y="1188853"/>
                  </a:moveTo>
                  <a:lnTo>
                    <a:pt x="993974" y="1175342"/>
                  </a:lnTo>
                  <a:lnTo>
                    <a:pt x="1014211" y="1161038"/>
                  </a:lnTo>
                  <a:lnTo>
                    <a:pt x="1033854" y="1145962"/>
                  </a:lnTo>
                  <a:lnTo>
                    <a:pt x="1052882" y="1130137"/>
                  </a:lnTo>
                  <a:lnTo>
                    <a:pt x="1042605" y="1118260"/>
                  </a:lnTo>
                  <a:lnTo>
                    <a:pt x="1024049" y="1133692"/>
                  </a:lnTo>
                  <a:lnTo>
                    <a:pt x="1004894" y="1148393"/>
                  </a:lnTo>
                  <a:lnTo>
                    <a:pt x="985163" y="1162340"/>
                  </a:lnTo>
                  <a:lnTo>
                    <a:pt x="964875" y="1175514"/>
                  </a:lnTo>
                  <a:lnTo>
                    <a:pt x="973167" y="1188853"/>
                  </a:lnTo>
                  <a:close/>
                </a:path>
                <a:path w="1288415" h="1298575">
                  <a:moveTo>
                    <a:pt x="981268" y="1201886"/>
                  </a:moveTo>
                  <a:lnTo>
                    <a:pt x="994601" y="1193800"/>
                  </a:lnTo>
                  <a:lnTo>
                    <a:pt x="1031500" y="1167713"/>
                  </a:lnTo>
                  <a:lnTo>
                    <a:pt x="1063070" y="1141910"/>
                  </a:lnTo>
                  <a:lnTo>
                    <a:pt x="1052882" y="1130137"/>
                  </a:lnTo>
                  <a:lnTo>
                    <a:pt x="1033854" y="1145962"/>
                  </a:lnTo>
                  <a:lnTo>
                    <a:pt x="1014211" y="1161038"/>
                  </a:lnTo>
                  <a:lnTo>
                    <a:pt x="993974" y="1175342"/>
                  </a:lnTo>
                  <a:lnTo>
                    <a:pt x="973167" y="1188853"/>
                  </a:lnTo>
                  <a:lnTo>
                    <a:pt x="981268" y="1201886"/>
                  </a:lnTo>
                  <a:close/>
                </a:path>
                <a:path w="1288415" h="1298575">
                  <a:moveTo>
                    <a:pt x="1122477" y="1059697"/>
                  </a:moveTo>
                  <a:lnTo>
                    <a:pt x="1138063" y="1040498"/>
                  </a:lnTo>
                  <a:lnTo>
                    <a:pt x="1152907" y="1020683"/>
                  </a:lnTo>
                  <a:lnTo>
                    <a:pt x="1166989" y="1000274"/>
                  </a:lnTo>
                  <a:lnTo>
                    <a:pt x="1180286" y="979294"/>
                  </a:lnTo>
                  <a:lnTo>
                    <a:pt x="1166857" y="971147"/>
                  </a:lnTo>
                  <a:lnTo>
                    <a:pt x="1153889" y="991608"/>
                  </a:lnTo>
                  <a:lnTo>
                    <a:pt x="1140156" y="1011512"/>
                  </a:lnTo>
                  <a:lnTo>
                    <a:pt x="1125678" y="1030838"/>
                  </a:lnTo>
                  <a:lnTo>
                    <a:pt x="1110477" y="1049563"/>
                  </a:lnTo>
                  <a:lnTo>
                    <a:pt x="1122477" y="1059697"/>
                  </a:lnTo>
                  <a:close/>
                </a:path>
                <a:path w="1288415" h="1298575">
                  <a:moveTo>
                    <a:pt x="1134320" y="1069700"/>
                  </a:moveTo>
                  <a:lnTo>
                    <a:pt x="1158296" y="1039887"/>
                  </a:lnTo>
                  <a:lnTo>
                    <a:pt x="1184172" y="1002688"/>
                  </a:lnTo>
                  <a:lnTo>
                    <a:pt x="1193389" y="987243"/>
                  </a:lnTo>
                  <a:lnTo>
                    <a:pt x="1180286" y="979294"/>
                  </a:lnTo>
                  <a:lnTo>
                    <a:pt x="1166989" y="1000274"/>
                  </a:lnTo>
                  <a:lnTo>
                    <a:pt x="1152907" y="1020683"/>
                  </a:lnTo>
                  <a:lnTo>
                    <a:pt x="1138063" y="1040498"/>
                  </a:lnTo>
                  <a:lnTo>
                    <a:pt x="1122477" y="1059697"/>
                  </a:lnTo>
                  <a:lnTo>
                    <a:pt x="1134320" y="1069700"/>
                  </a:lnTo>
                  <a:close/>
                </a:path>
                <a:path w="1288415" h="1298575">
                  <a:moveTo>
                    <a:pt x="1224871" y="890890"/>
                  </a:moveTo>
                  <a:lnTo>
                    <a:pt x="1233756" y="867938"/>
                  </a:lnTo>
                  <a:lnTo>
                    <a:pt x="1241771" y="844563"/>
                  </a:lnTo>
                  <a:lnTo>
                    <a:pt x="1248897" y="820784"/>
                  </a:lnTo>
                  <a:lnTo>
                    <a:pt x="1255113" y="796621"/>
                  </a:lnTo>
                  <a:lnTo>
                    <a:pt x="1239828" y="793009"/>
                  </a:lnTo>
                  <a:lnTo>
                    <a:pt x="1233766" y="816572"/>
                  </a:lnTo>
                  <a:lnTo>
                    <a:pt x="1226817" y="839760"/>
                  </a:lnTo>
                  <a:lnTo>
                    <a:pt x="1219001" y="862555"/>
                  </a:lnTo>
                  <a:lnTo>
                    <a:pt x="1210337" y="884935"/>
                  </a:lnTo>
                  <a:lnTo>
                    <a:pt x="1224871" y="890890"/>
                  </a:lnTo>
                  <a:close/>
                </a:path>
                <a:path w="1288415" h="1298575">
                  <a:moveTo>
                    <a:pt x="1239049" y="896698"/>
                  </a:moveTo>
                  <a:lnTo>
                    <a:pt x="1245836" y="880519"/>
                  </a:lnTo>
                  <a:lnTo>
                    <a:pt x="1260654" y="836691"/>
                  </a:lnTo>
                  <a:lnTo>
                    <a:pt x="1270145" y="800174"/>
                  </a:lnTo>
                  <a:lnTo>
                    <a:pt x="1255113" y="796621"/>
                  </a:lnTo>
                  <a:lnTo>
                    <a:pt x="1248897" y="820784"/>
                  </a:lnTo>
                  <a:lnTo>
                    <a:pt x="1241771" y="844563"/>
                  </a:lnTo>
                  <a:lnTo>
                    <a:pt x="1233756" y="867938"/>
                  </a:lnTo>
                  <a:lnTo>
                    <a:pt x="1224871" y="890890"/>
                  </a:lnTo>
                  <a:lnTo>
                    <a:pt x="1239049" y="896698"/>
                  </a:lnTo>
                  <a:close/>
                </a:path>
                <a:path w="1288415" h="1298575">
                  <a:moveTo>
                    <a:pt x="1285897" y="699970"/>
                  </a:moveTo>
                  <a:lnTo>
                    <a:pt x="1286028" y="698774"/>
                  </a:lnTo>
                  <a:lnTo>
                    <a:pt x="1286155" y="697572"/>
                  </a:lnTo>
                  <a:lnTo>
                    <a:pt x="1287918" y="649194"/>
                  </a:lnTo>
                  <a:lnTo>
                    <a:pt x="1286152" y="600744"/>
                  </a:lnTo>
                  <a:lnTo>
                    <a:pt x="1285897" y="598419"/>
                  </a:lnTo>
                  <a:lnTo>
                    <a:pt x="1270317" y="599614"/>
                  </a:lnTo>
                  <a:lnTo>
                    <a:pt x="1271143" y="611915"/>
                  </a:lnTo>
                  <a:lnTo>
                    <a:pt x="1271735" y="624280"/>
                  </a:lnTo>
                  <a:lnTo>
                    <a:pt x="1272093" y="636707"/>
                  </a:lnTo>
                  <a:lnTo>
                    <a:pt x="1272093" y="661681"/>
                  </a:lnTo>
                  <a:lnTo>
                    <a:pt x="1271753" y="673507"/>
                  </a:lnTo>
                  <a:lnTo>
                    <a:pt x="1271186" y="685571"/>
                  </a:lnTo>
                  <a:lnTo>
                    <a:pt x="1271143" y="686473"/>
                  </a:lnTo>
                  <a:lnTo>
                    <a:pt x="1270398" y="697572"/>
                  </a:lnTo>
                  <a:lnTo>
                    <a:pt x="1270317" y="698774"/>
                  </a:lnTo>
                  <a:lnTo>
                    <a:pt x="1285897" y="699970"/>
                  </a:lnTo>
                  <a:close/>
                </a:path>
                <a:path w="1288415" h="1298575">
                  <a:moveTo>
                    <a:pt x="1270317" y="698774"/>
                  </a:moveTo>
                  <a:lnTo>
                    <a:pt x="1271143" y="686473"/>
                  </a:lnTo>
                  <a:lnTo>
                    <a:pt x="1271735" y="674108"/>
                  </a:lnTo>
                  <a:lnTo>
                    <a:pt x="1272093" y="661681"/>
                  </a:lnTo>
                  <a:lnTo>
                    <a:pt x="1272093" y="636707"/>
                  </a:lnTo>
                  <a:lnTo>
                    <a:pt x="1270317" y="599614"/>
                  </a:lnTo>
                  <a:lnTo>
                    <a:pt x="1255597" y="600744"/>
                  </a:lnTo>
                  <a:lnTo>
                    <a:pt x="1254652" y="600744"/>
                  </a:lnTo>
                  <a:lnTo>
                    <a:pt x="1255402" y="611915"/>
                  </a:lnTo>
                  <a:lnTo>
                    <a:pt x="1255462" y="612817"/>
                  </a:lnTo>
                  <a:lnTo>
                    <a:pt x="1256012" y="624280"/>
                  </a:lnTo>
                  <a:lnTo>
                    <a:pt x="1256380" y="636707"/>
                  </a:lnTo>
                  <a:lnTo>
                    <a:pt x="1256380" y="661681"/>
                  </a:lnTo>
                  <a:lnTo>
                    <a:pt x="1256041" y="673507"/>
                  </a:lnTo>
                  <a:lnTo>
                    <a:pt x="1255462" y="685571"/>
                  </a:lnTo>
                  <a:lnTo>
                    <a:pt x="1254657" y="697572"/>
                  </a:lnTo>
                  <a:lnTo>
                    <a:pt x="1270317" y="698774"/>
                  </a:lnTo>
                  <a:close/>
                </a:path>
                <a:path w="1288415" h="1298575">
                  <a:moveTo>
                    <a:pt x="1255113" y="501767"/>
                  </a:moveTo>
                  <a:lnTo>
                    <a:pt x="1270145" y="498214"/>
                  </a:lnTo>
                  <a:lnTo>
                    <a:pt x="1260654" y="461698"/>
                  </a:lnTo>
                  <a:lnTo>
                    <a:pt x="1245836" y="417870"/>
                  </a:lnTo>
                  <a:lnTo>
                    <a:pt x="1239049" y="401691"/>
                  </a:lnTo>
                  <a:lnTo>
                    <a:pt x="1224871" y="407499"/>
                  </a:lnTo>
                  <a:lnTo>
                    <a:pt x="1233756" y="430450"/>
                  </a:lnTo>
                  <a:lnTo>
                    <a:pt x="1241771" y="453825"/>
                  </a:lnTo>
                  <a:lnTo>
                    <a:pt x="1248897" y="477604"/>
                  </a:lnTo>
                  <a:lnTo>
                    <a:pt x="1255113" y="501767"/>
                  </a:lnTo>
                  <a:close/>
                </a:path>
                <a:path w="1288415" h="1298575">
                  <a:moveTo>
                    <a:pt x="1239828" y="505380"/>
                  </a:moveTo>
                  <a:lnTo>
                    <a:pt x="1255113" y="501767"/>
                  </a:lnTo>
                  <a:lnTo>
                    <a:pt x="1248897" y="477604"/>
                  </a:lnTo>
                  <a:lnTo>
                    <a:pt x="1241771" y="453825"/>
                  </a:lnTo>
                  <a:lnTo>
                    <a:pt x="1233756" y="430450"/>
                  </a:lnTo>
                  <a:lnTo>
                    <a:pt x="1224871" y="407499"/>
                  </a:lnTo>
                  <a:lnTo>
                    <a:pt x="1210337" y="413453"/>
                  </a:lnTo>
                  <a:lnTo>
                    <a:pt x="1219001" y="435834"/>
                  </a:lnTo>
                  <a:lnTo>
                    <a:pt x="1226817" y="458628"/>
                  </a:lnTo>
                  <a:lnTo>
                    <a:pt x="1233766" y="481817"/>
                  </a:lnTo>
                  <a:lnTo>
                    <a:pt x="1239828" y="505380"/>
                  </a:lnTo>
                  <a:close/>
                </a:path>
                <a:path w="1288415" h="1298575">
                  <a:moveTo>
                    <a:pt x="1180285" y="319095"/>
                  </a:moveTo>
                  <a:lnTo>
                    <a:pt x="1193389" y="311146"/>
                  </a:lnTo>
                  <a:lnTo>
                    <a:pt x="1184172" y="295701"/>
                  </a:lnTo>
                  <a:lnTo>
                    <a:pt x="1158296" y="258502"/>
                  </a:lnTo>
                  <a:lnTo>
                    <a:pt x="1134320" y="228689"/>
                  </a:lnTo>
                  <a:lnTo>
                    <a:pt x="1122477" y="238691"/>
                  </a:lnTo>
                  <a:lnTo>
                    <a:pt x="1138063" y="257891"/>
                  </a:lnTo>
                  <a:lnTo>
                    <a:pt x="1152907" y="277706"/>
                  </a:lnTo>
                  <a:lnTo>
                    <a:pt x="1166989" y="298114"/>
                  </a:lnTo>
                  <a:lnTo>
                    <a:pt x="1180285" y="319095"/>
                  </a:lnTo>
                  <a:close/>
                </a:path>
                <a:path w="1288415" h="1298575">
                  <a:moveTo>
                    <a:pt x="1166857" y="327242"/>
                  </a:moveTo>
                  <a:lnTo>
                    <a:pt x="1180285" y="319095"/>
                  </a:lnTo>
                  <a:lnTo>
                    <a:pt x="1166989" y="298114"/>
                  </a:lnTo>
                  <a:lnTo>
                    <a:pt x="1152907" y="277706"/>
                  </a:lnTo>
                  <a:lnTo>
                    <a:pt x="1138063" y="257891"/>
                  </a:lnTo>
                  <a:lnTo>
                    <a:pt x="1122476" y="238691"/>
                  </a:lnTo>
                  <a:lnTo>
                    <a:pt x="1110477" y="248826"/>
                  </a:lnTo>
                  <a:lnTo>
                    <a:pt x="1125678" y="267551"/>
                  </a:lnTo>
                  <a:lnTo>
                    <a:pt x="1140156" y="286876"/>
                  </a:lnTo>
                  <a:lnTo>
                    <a:pt x="1153889" y="306780"/>
                  </a:lnTo>
                  <a:lnTo>
                    <a:pt x="1166857" y="327242"/>
                  </a:lnTo>
                  <a:close/>
                </a:path>
                <a:path w="1288415" h="1298575">
                  <a:moveTo>
                    <a:pt x="1052882" y="168252"/>
                  </a:moveTo>
                  <a:lnTo>
                    <a:pt x="1063070" y="156479"/>
                  </a:lnTo>
                  <a:lnTo>
                    <a:pt x="1031500" y="130676"/>
                  </a:lnTo>
                  <a:lnTo>
                    <a:pt x="994601" y="104589"/>
                  </a:lnTo>
                  <a:lnTo>
                    <a:pt x="981268" y="96503"/>
                  </a:lnTo>
                  <a:lnTo>
                    <a:pt x="973167" y="109536"/>
                  </a:lnTo>
                  <a:lnTo>
                    <a:pt x="993974" y="123047"/>
                  </a:lnTo>
                  <a:lnTo>
                    <a:pt x="1014211" y="137351"/>
                  </a:lnTo>
                  <a:lnTo>
                    <a:pt x="1033854" y="152426"/>
                  </a:lnTo>
                  <a:lnTo>
                    <a:pt x="1052882" y="168252"/>
                  </a:lnTo>
                  <a:close/>
                </a:path>
                <a:path w="1288415" h="1298575">
                  <a:moveTo>
                    <a:pt x="1042605" y="180129"/>
                  </a:moveTo>
                  <a:lnTo>
                    <a:pt x="1014211" y="137351"/>
                  </a:lnTo>
                  <a:lnTo>
                    <a:pt x="973167" y="109536"/>
                  </a:lnTo>
                  <a:lnTo>
                    <a:pt x="964875" y="122875"/>
                  </a:lnTo>
                  <a:lnTo>
                    <a:pt x="985163" y="136048"/>
                  </a:lnTo>
                  <a:lnTo>
                    <a:pt x="1004894" y="149996"/>
                  </a:lnTo>
                  <a:lnTo>
                    <a:pt x="1024049" y="164696"/>
                  </a:lnTo>
                  <a:lnTo>
                    <a:pt x="1042605" y="180129"/>
                  </a:lnTo>
                  <a:close/>
                </a:path>
                <a:path w="1288415" h="1298575">
                  <a:moveTo>
                    <a:pt x="885233" y="64100"/>
                  </a:moveTo>
                  <a:lnTo>
                    <a:pt x="891157" y="49987"/>
                  </a:lnTo>
                  <a:lnTo>
                    <a:pt x="873418" y="42424"/>
                  </a:lnTo>
                  <a:lnTo>
                    <a:pt x="829943" y="27486"/>
                  </a:lnTo>
                  <a:lnTo>
                    <a:pt x="794863" y="18219"/>
                  </a:lnTo>
                  <a:lnTo>
                    <a:pt x="791234" y="33204"/>
                  </a:lnTo>
                  <a:lnTo>
                    <a:pt x="815333" y="39557"/>
                  </a:lnTo>
                  <a:lnTo>
                    <a:pt x="839046" y="46837"/>
                  </a:lnTo>
                  <a:lnTo>
                    <a:pt x="862353" y="55025"/>
                  </a:lnTo>
                  <a:lnTo>
                    <a:pt x="885233" y="64100"/>
                  </a:lnTo>
                  <a:close/>
                </a:path>
                <a:path w="1288415" h="1298575">
                  <a:moveTo>
                    <a:pt x="879154" y="78583"/>
                  </a:moveTo>
                  <a:lnTo>
                    <a:pt x="839046" y="46837"/>
                  </a:lnTo>
                  <a:lnTo>
                    <a:pt x="791234" y="33204"/>
                  </a:lnTo>
                  <a:lnTo>
                    <a:pt x="787537" y="48469"/>
                  </a:lnTo>
                  <a:lnTo>
                    <a:pt x="811025" y="54661"/>
                  </a:lnTo>
                  <a:lnTo>
                    <a:pt x="834137" y="61757"/>
                  </a:lnTo>
                  <a:lnTo>
                    <a:pt x="856853" y="69737"/>
                  </a:lnTo>
                  <a:lnTo>
                    <a:pt x="879154" y="78583"/>
                  </a:lnTo>
                  <a:close/>
                </a:path>
                <a:path w="1288415" h="1298575">
                  <a:moveTo>
                    <a:pt x="693506" y="17646"/>
                  </a:moveTo>
                  <a:lnTo>
                    <a:pt x="694730" y="2083"/>
                  </a:lnTo>
                  <a:lnTo>
                    <a:pt x="692018" y="1780"/>
                  </a:lnTo>
                  <a:lnTo>
                    <a:pt x="643959" y="0"/>
                  </a:lnTo>
                  <a:lnTo>
                    <a:pt x="643959" y="15706"/>
                  </a:lnTo>
                  <a:lnTo>
                    <a:pt x="652281" y="15706"/>
                  </a:lnTo>
                  <a:lnTo>
                    <a:pt x="668858" y="16194"/>
                  </a:lnTo>
                  <a:lnTo>
                    <a:pt x="681214" y="16801"/>
                  </a:lnTo>
                  <a:lnTo>
                    <a:pt x="693506" y="17646"/>
                  </a:lnTo>
                  <a:close/>
                </a:path>
                <a:path w="1288415" h="1298575">
                  <a:moveTo>
                    <a:pt x="595643" y="33304"/>
                  </a:moveTo>
                  <a:lnTo>
                    <a:pt x="607628" y="32480"/>
                  </a:lnTo>
                  <a:lnTo>
                    <a:pt x="619677" y="31888"/>
                  </a:lnTo>
                  <a:lnTo>
                    <a:pt x="635842" y="31412"/>
                  </a:lnTo>
                  <a:lnTo>
                    <a:pt x="643959" y="31412"/>
                  </a:lnTo>
                  <a:lnTo>
                    <a:pt x="643959" y="0"/>
                  </a:lnTo>
                  <a:lnTo>
                    <a:pt x="595899" y="1780"/>
                  </a:lnTo>
                  <a:lnTo>
                    <a:pt x="593188" y="2083"/>
                  </a:lnTo>
                  <a:lnTo>
                    <a:pt x="594259" y="15706"/>
                  </a:lnTo>
                  <a:lnTo>
                    <a:pt x="635637" y="15706"/>
                  </a:lnTo>
                  <a:lnTo>
                    <a:pt x="619060" y="16194"/>
                  </a:lnTo>
                  <a:lnTo>
                    <a:pt x="606704" y="16801"/>
                  </a:lnTo>
                  <a:lnTo>
                    <a:pt x="594412" y="17646"/>
                  </a:lnTo>
                  <a:lnTo>
                    <a:pt x="595494" y="31412"/>
                  </a:lnTo>
                  <a:lnTo>
                    <a:pt x="595578" y="32480"/>
                  </a:lnTo>
                  <a:lnTo>
                    <a:pt x="595643" y="33304"/>
                  </a:lnTo>
                  <a:close/>
                </a:path>
                <a:path w="1288415" h="1298575">
                  <a:moveTo>
                    <a:pt x="692275" y="33304"/>
                  </a:moveTo>
                  <a:lnTo>
                    <a:pt x="693506" y="17646"/>
                  </a:lnTo>
                  <a:lnTo>
                    <a:pt x="681214" y="16801"/>
                  </a:lnTo>
                  <a:lnTo>
                    <a:pt x="668858" y="16194"/>
                  </a:lnTo>
                  <a:lnTo>
                    <a:pt x="652281" y="15706"/>
                  </a:lnTo>
                  <a:lnTo>
                    <a:pt x="643959" y="15706"/>
                  </a:lnTo>
                  <a:lnTo>
                    <a:pt x="643959" y="31412"/>
                  </a:lnTo>
                  <a:lnTo>
                    <a:pt x="652076" y="31412"/>
                  </a:lnTo>
                  <a:lnTo>
                    <a:pt x="668240" y="31888"/>
                  </a:lnTo>
                  <a:lnTo>
                    <a:pt x="680290" y="32480"/>
                  </a:lnTo>
                  <a:lnTo>
                    <a:pt x="692275" y="33304"/>
                  </a:lnTo>
                  <a:close/>
                </a:path>
                <a:path w="1288415" h="1298575">
                  <a:moveTo>
                    <a:pt x="594412" y="17646"/>
                  </a:moveTo>
                  <a:lnTo>
                    <a:pt x="606704" y="16801"/>
                  </a:lnTo>
                  <a:lnTo>
                    <a:pt x="619060" y="16194"/>
                  </a:lnTo>
                  <a:lnTo>
                    <a:pt x="635637" y="15706"/>
                  </a:lnTo>
                  <a:lnTo>
                    <a:pt x="594259" y="15706"/>
                  </a:lnTo>
                  <a:lnTo>
                    <a:pt x="594345" y="16801"/>
                  </a:lnTo>
                  <a:lnTo>
                    <a:pt x="594412" y="17646"/>
                  </a:lnTo>
                  <a:close/>
                </a:path>
                <a:path w="1288415" h="1298575">
                  <a:moveTo>
                    <a:pt x="402685" y="64100"/>
                  </a:moveTo>
                  <a:lnTo>
                    <a:pt x="425565" y="55025"/>
                  </a:lnTo>
                  <a:lnTo>
                    <a:pt x="448872" y="46837"/>
                  </a:lnTo>
                  <a:lnTo>
                    <a:pt x="472585" y="39557"/>
                  </a:lnTo>
                  <a:lnTo>
                    <a:pt x="496684" y="33204"/>
                  </a:lnTo>
                  <a:lnTo>
                    <a:pt x="493055" y="18219"/>
                  </a:lnTo>
                  <a:lnTo>
                    <a:pt x="457975" y="27486"/>
                  </a:lnTo>
                  <a:lnTo>
                    <a:pt x="414499" y="42424"/>
                  </a:lnTo>
                  <a:lnTo>
                    <a:pt x="396761" y="49986"/>
                  </a:lnTo>
                  <a:lnTo>
                    <a:pt x="402685" y="64100"/>
                  </a:lnTo>
                  <a:close/>
                </a:path>
                <a:path w="1288415" h="1298575">
                  <a:moveTo>
                    <a:pt x="408764" y="78583"/>
                  </a:moveTo>
                  <a:lnTo>
                    <a:pt x="431065" y="69737"/>
                  </a:lnTo>
                  <a:lnTo>
                    <a:pt x="453781" y="61757"/>
                  </a:lnTo>
                  <a:lnTo>
                    <a:pt x="476893" y="54661"/>
                  </a:lnTo>
                  <a:lnTo>
                    <a:pt x="500381" y="48469"/>
                  </a:lnTo>
                  <a:lnTo>
                    <a:pt x="496684" y="33204"/>
                  </a:lnTo>
                  <a:lnTo>
                    <a:pt x="472585" y="39557"/>
                  </a:lnTo>
                  <a:lnTo>
                    <a:pt x="448872" y="46837"/>
                  </a:lnTo>
                  <a:lnTo>
                    <a:pt x="425565" y="55025"/>
                  </a:lnTo>
                  <a:lnTo>
                    <a:pt x="402685" y="64100"/>
                  </a:lnTo>
                  <a:lnTo>
                    <a:pt x="408764" y="78583"/>
                  </a:lnTo>
                  <a:close/>
                </a:path>
                <a:path w="1288415" h="1298575">
                  <a:moveTo>
                    <a:pt x="235036" y="168252"/>
                  </a:moveTo>
                  <a:lnTo>
                    <a:pt x="254064" y="152426"/>
                  </a:lnTo>
                  <a:lnTo>
                    <a:pt x="273707" y="137351"/>
                  </a:lnTo>
                  <a:lnTo>
                    <a:pt x="293944" y="123047"/>
                  </a:lnTo>
                  <a:lnTo>
                    <a:pt x="314751" y="109536"/>
                  </a:lnTo>
                  <a:lnTo>
                    <a:pt x="306650" y="96502"/>
                  </a:lnTo>
                  <a:lnTo>
                    <a:pt x="293316" y="104589"/>
                  </a:lnTo>
                  <a:lnTo>
                    <a:pt x="256417" y="130676"/>
                  </a:lnTo>
                  <a:lnTo>
                    <a:pt x="224848" y="156478"/>
                  </a:lnTo>
                  <a:lnTo>
                    <a:pt x="235036" y="168252"/>
                  </a:lnTo>
                  <a:close/>
                </a:path>
                <a:path w="1288415" h="1298575">
                  <a:moveTo>
                    <a:pt x="245313" y="180129"/>
                  </a:moveTo>
                  <a:lnTo>
                    <a:pt x="263869" y="164696"/>
                  </a:lnTo>
                  <a:lnTo>
                    <a:pt x="283024" y="149996"/>
                  </a:lnTo>
                  <a:lnTo>
                    <a:pt x="302755" y="136048"/>
                  </a:lnTo>
                  <a:lnTo>
                    <a:pt x="323043" y="122875"/>
                  </a:lnTo>
                  <a:lnTo>
                    <a:pt x="314751" y="109536"/>
                  </a:lnTo>
                  <a:lnTo>
                    <a:pt x="293944" y="123047"/>
                  </a:lnTo>
                  <a:lnTo>
                    <a:pt x="273707" y="137351"/>
                  </a:lnTo>
                  <a:lnTo>
                    <a:pt x="254064" y="152426"/>
                  </a:lnTo>
                  <a:lnTo>
                    <a:pt x="235036" y="168252"/>
                  </a:lnTo>
                  <a:lnTo>
                    <a:pt x="245313" y="180129"/>
                  </a:lnTo>
                  <a:close/>
                </a:path>
                <a:path w="1288415" h="1298575">
                  <a:moveTo>
                    <a:pt x="107633" y="319095"/>
                  </a:moveTo>
                  <a:lnTo>
                    <a:pt x="120930" y="298114"/>
                  </a:lnTo>
                  <a:lnTo>
                    <a:pt x="135011" y="277706"/>
                  </a:lnTo>
                  <a:lnTo>
                    <a:pt x="149855" y="257891"/>
                  </a:lnTo>
                  <a:lnTo>
                    <a:pt x="165442" y="238691"/>
                  </a:lnTo>
                  <a:lnTo>
                    <a:pt x="153598" y="228689"/>
                  </a:lnTo>
                  <a:lnTo>
                    <a:pt x="129622" y="258502"/>
                  </a:lnTo>
                  <a:lnTo>
                    <a:pt x="103745" y="295701"/>
                  </a:lnTo>
                  <a:lnTo>
                    <a:pt x="94529" y="311146"/>
                  </a:lnTo>
                  <a:lnTo>
                    <a:pt x="107633" y="319095"/>
                  </a:lnTo>
                  <a:close/>
                </a:path>
                <a:path w="1288415" h="1298575">
                  <a:moveTo>
                    <a:pt x="121061" y="327242"/>
                  </a:moveTo>
                  <a:lnTo>
                    <a:pt x="134029" y="306780"/>
                  </a:lnTo>
                  <a:lnTo>
                    <a:pt x="147762" y="286876"/>
                  </a:lnTo>
                  <a:lnTo>
                    <a:pt x="162240" y="267551"/>
                  </a:lnTo>
                  <a:lnTo>
                    <a:pt x="177441" y="248826"/>
                  </a:lnTo>
                  <a:lnTo>
                    <a:pt x="165442" y="238691"/>
                  </a:lnTo>
                  <a:lnTo>
                    <a:pt x="149855" y="257891"/>
                  </a:lnTo>
                  <a:lnTo>
                    <a:pt x="135011" y="277706"/>
                  </a:lnTo>
                  <a:lnTo>
                    <a:pt x="120930" y="298114"/>
                  </a:lnTo>
                  <a:lnTo>
                    <a:pt x="107633" y="319095"/>
                  </a:lnTo>
                  <a:lnTo>
                    <a:pt x="121061" y="327242"/>
                  </a:lnTo>
                  <a:close/>
                </a:path>
                <a:path w="1288415" h="1298575">
                  <a:moveTo>
                    <a:pt x="32805" y="501767"/>
                  </a:moveTo>
                  <a:lnTo>
                    <a:pt x="39021" y="477604"/>
                  </a:lnTo>
                  <a:lnTo>
                    <a:pt x="46147" y="453825"/>
                  </a:lnTo>
                  <a:lnTo>
                    <a:pt x="54162" y="430450"/>
                  </a:lnTo>
                  <a:lnTo>
                    <a:pt x="63047" y="407499"/>
                  </a:lnTo>
                  <a:lnTo>
                    <a:pt x="48868" y="401691"/>
                  </a:lnTo>
                  <a:lnTo>
                    <a:pt x="42082" y="417870"/>
                  </a:lnTo>
                  <a:lnTo>
                    <a:pt x="27264" y="461698"/>
                  </a:lnTo>
                  <a:lnTo>
                    <a:pt x="17773" y="498214"/>
                  </a:lnTo>
                  <a:lnTo>
                    <a:pt x="32805" y="501767"/>
                  </a:lnTo>
                  <a:close/>
                </a:path>
                <a:path w="1288415" h="1298575">
                  <a:moveTo>
                    <a:pt x="48090" y="505380"/>
                  </a:moveTo>
                  <a:lnTo>
                    <a:pt x="54152" y="481817"/>
                  </a:lnTo>
                  <a:lnTo>
                    <a:pt x="61101" y="458628"/>
                  </a:lnTo>
                  <a:lnTo>
                    <a:pt x="68917" y="435834"/>
                  </a:lnTo>
                  <a:lnTo>
                    <a:pt x="77581" y="413453"/>
                  </a:lnTo>
                  <a:lnTo>
                    <a:pt x="63047" y="407499"/>
                  </a:lnTo>
                  <a:lnTo>
                    <a:pt x="54162" y="430450"/>
                  </a:lnTo>
                  <a:lnTo>
                    <a:pt x="46147" y="453825"/>
                  </a:lnTo>
                  <a:lnTo>
                    <a:pt x="39021" y="477604"/>
                  </a:lnTo>
                  <a:lnTo>
                    <a:pt x="32805" y="501767"/>
                  </a:lnTo>
                  <a:lnTo>
                    <a:pt x="48090" y="505380"/>
                  </a:lnTo>
                  <a:close/>
                </a:path>
              </a:pathLst>
            </a:custGeom>
            <a:solidFill>
              <a:srgbClr val="FF4261"/>
            </a:solidFill>
          </p:spPr>
          <p:txBody>
            <a:bodyPr wrap="square" lIns="0" tIns="0" rIns="0" bIns="0" rtlCol="0"/>
            <a:lstStyle/>
            <a:p>
              <a:endParaRPr sz="641"/>
            </a:p>
          </p:txBody>
        </p:sp>
      </p:grpSp>
      <p:sp>
        <p:nvSpPr>
          <p:cNvPr id="24" name="object 24"/>
          <p:cNvSpPr/>
          <p:nvPr/>
        </p:nvSpPr>
        <p:spPr>
          <a:xfrm>
            <a:off x="6310190" y="2436031"/>
            <a:ext cx="233927" cy="71333"/>
          </a:xfrm>
          <a:custGeom>
            <a:avLst/>
            <a:gdLst/>
            <a:ahLst/>
            <a:cxnLst/>
            <a:rect l="l" t="t" r="r" b="b"/>
            <a:pathLst>
              <a:path w="514350" h="156845">
                <a:moveTo>
                  <a:pt x="439281" y="0"/>
                </a:moveTo>
                <a:lnTo>
                  <a:pt x="432651" y="0"/>
                </a:lnTo>
                <a:lnTo>
                  <a:pt x="424473" y="8178"/>
                </a:lnTo>
                <a:lnTo>
                  <a:pt x="424473" y="14808"/>
                </a:lnTo>
                <a:lnTo>
                  <a:pt x="487794" y="78129"/>
                </a:lnTo>
                <a:lnTo>
                  <a:pt x="424473" y="141450"/>
                </a:lnTo>
                <a:lnTo>
                  <a:pt x="424473" y="148080"/>
                </a:lnTo>
                <a:lnTo>
                  <a:pt x="432651" y="156258"/>
                </a:lnTo>
                <a:lnTo>
                  <a:pt x="439281" y="156258"/>
                </a:lnTo>
                <a:lnTo>
                  <a:pt x="506939" y="88600"/>
                </a:lnTo>
                <a:lnTo>
                  <a:pt x="502602" y="88600"/>
                </a:lnTo>
                <a:lnTo>
                  <a:pt x="502602" y="67658"/>
                </a:lnTo>
                <a:lnTo>
                  <a:pt x="506939" y="67658"/>
                </a:lnTo>
                <a:lnTo>
                  <a:pt x="439281" y="0"/>
                </a:lnTo>
                <a:close/>
              </a:path>
              <a:path w="514350" h="156845">
                <a:moveTo>
                  <a:pt x="477323" y="67658"/>
                </a:moveTo>
                <a:lnTo>
                  <a:pt x="0" y="67658"/>
                </a:lnTo>
                <a:lnTo>
                  <a:pt x="0" y="88600"/>
                </a:lnTo>
                <a:lnTo>
                  <a:pt x="477323" y="88600"/>
                </a:lnTo>
                <a:lnTo>
                  <a:pt x="487794" y="78129"/>
                </a:lnTo>
                <a:lnTo>
                  <a:pt x="477323" y="67658"/>
                </a:lnTo>
                <a:close/>
              </a:path>
              <a:path w="514350" h="156845">
                <a:moveTo>
                  <a:pt x="506939" y="67658"/>
                </a:moveTo>
                <a:lnTo>
                  <a:pt x="502602" y="67658"/>
                </a:lnTo>
                <a:lnTo>
                  <a:pt x="502602" y="88600"/>
                </a:lnTo>
                <a:lnTo>
                  <a:pt x="506939" y="88600"/>
                </a:lnTo>
                <a:lnTo>
                  <a:pt x="514095" y="81444"/>
                </a:lnTo>
                <a:lnTo>
                  <a:pt x="514095" y="74814"/>
                </a:lnTo>
                <a:lnTo>
                  <a:pt x="506939" y="67658"/>
                </a:lnTo>
                <a:close/>
              </a:path>
            </a:pathLst>
          </a:custGeom>
          <a:solidFill>
            <a:srgbClr val="FF4261"/>
          </a:solidFill>
        </p:spPr>
        <p:txBody>
          <a:bodyPr wrap="square" lIns="0" tIns="0" rIns="0" bIns="0" rtlCol="0"/>
          <a:lstStyle/>
          <a:p>
            <a:endParaRPr sz="641"/>
          </a:p>
        </p:txBody>
      </p:sp>
      <p:sp>
        <p:nvSpPr>
          <p:cNvPr id="25" name="object 25"/>
          <p:cNvSpPr/>
          <p:nvPr/>
        </p:nvSpPr>
        <p:spPr>
          <a:xfrm>
            <a:off x="7924565" y="2308734"/>
            <a:ext cx="641421" cy="106855"/>
          </a:xfrm>
          <a:custGeom>
            <a:avLst/>
            <a:gdLst/>
            <a:ahLst/>
            <a:cxnLst/>
            <a:rect l="l" t="t" r="r" b="b"/>
            <a:pathLst>
              <a:path w="1410334" h="234950">
                <a:moveTo>
                  <a:pt x="1297645" y="0"/>
                </a:moveTo>
                <a:lnTo>
                  <a:pt x="1287700" y="0"/>
                </a:lnTo>
                <a:lnTo>
                  <a:pt x="1275433" y="12267"/>
                </a:lnTo>
                <a:lnTo>
                  <a:pt x="1275433" y="22212"/>
                </a:lnTo>
                <a:lnTo>
                  <a:pt x="1370415" y="117194"/>
                </a:lnTo>
                <a:lnTo>
                  <a:pt x="1275433" y="212176"/>
                </a:lnTo>
                <a:lnTo>
                  <a:pt x="1275433" y="222121"/>
                </a:lnTo>
                <a:lnTo>
                  <a:pt x="1287700" y="234388"/>
                </a:lnTo>
                <a:lnTo>
                  <a:pt x="1297645" y="234388"/>
                </a:lnTo>
                <a:lnTo>
                  <a:pt x="1399133" y="132900"/>
                </a:lnTo>
                <a:lnTo>
                  <a:pt x="1392627" y="132900"/>
                </a:lnTo>
                <a:lnTo>
                  <a:pt x="1392627" y="101487"/>
                </a:lnTo>
                <a:lnTo>
                  <a:pt x="1399133" y="101487"/>
                </a:lnTo>
                <a:lnTo>
                  <a:pt x="1297645" y="0"/>
                </a:lnTo>
                <a:close/>
              </a:path>
              <a:path w="1410334" h="234950">
                <a:moveTo>
                  <a:pt x="1354709" y="101487"/>
                </a:moveTo>
                <a:lnTo>
                  <a:pt x="0" y="101487"/>
                </a:lnTo>
                <a:lnTo>
                  <a:pt x="0" y="132900"/>
                </a:lnTo>
                <a:lnTo>
                  <a:pt x="1354709" y="132900"/>
                </a:lnTo>
                <a:lnTo>
                  <a:pt x="1370415" y="117194"/>
                </a:lnTo>
                <a:lnTo>
                  <a:pt x="1354709" y="101487"/>
                </a:lnTo>
                <a:close/>
              </a:path>
              <a:path w="1410334" h="234950">
                <a:moveTo>
                  <a:pt x="1399133" y="101487"/>
                </a:moveTo>
                <a:lnTo>
                  <a:pt x="1392627" y="101487"/>
                </a:lnTo>
                <a:lnTo>
                  <a:pt x="1392627" y="132900"/>
                </a:lnTo>
                <a:lnTo>
                  <a:pt x="1399133" y="132900"/>
                </a:lnTo>
                <a:lnTo>
                  <a:pt x="1409867" y="122166"/>
                </a:lnTo>
                <a:lnTo>
                  <a:pt x="1409867" y="112221"/>
                </a:lnTo>
                <a:lnTo>
                  <a:pt x="1399133" y="101487"/>
                </a:lnTo>
                <a:close/>
              </a:path>
            </a:pathLst>
          </a:custGeom>
          <a:solidFill>
            <a:srgbClr val="FF4261"/>
          </a:solidFill>
        </p:spPr>
        <p:txBody>
          <a:bodyPr wrap="square" lIns="0" tIns="0" rIns="0" bIns="0" rtlCol="0"/>
          <a:lstStyle/>
          <a:p>
            <a:endParaRPr sz="641"/>
          </a:p>
        </p:txBody>
      </p:sp>
      <p:sp>
        <p:nvSpPr>
          <p:cNvPr id="26" name="object 26"/>
          <p:cNvSpPr/>
          <p:nvPr/>
        </p:nvSpPr>
        <p:spPr>
          <a:xfrm>
            <a:off x="6804229" y="3127072"/>
            <a:ext cx="200426" cy="143533"/>
          </a:xfrm>
          <a:custGeom>
            <a:avLst/>
            <a:gdLst/>
            <a:ahLst/>
            <a:cxnLst/>
            <a:rect l="l" t="t" r="r" b="b"/>
            <a:pathLst>
              <a:path w="440690" h="315595">
                <a:moveTo>
                  <a:pt x="333456" y="0"/>
                </a:moveTo>
                <a:lnTo>
                  <a:pt x="327900" y="3618"/>
                </a:lnTo>
                <a:lnTo>
                  <a:pt x="325511" y="14934"/>
                </a:lnTo>
                <a:lnTo>
                  <a:pt x="329129" y="20489"/>
                </a:lnTo>
                <a:lnTo>
                  <a:pt x="416747" y="38990"/>
                </a:lnTo>
                <a:lnTo>
                  <a:pt x="398246" y="126608"/>
                </a:lnTo>
                <a:lnTo>
                  <a:pt x="401865" y="132164"/>
                </a:lnTo>
                <a:lnTo>
                  <a:pt x="413181" y="134553"/>
                </a:lnTo>
                <a:lnTo>
                  <a:pt x="418736" y="130935"/>
                </a:lnTo>
                <a:lnTo>
                  <a:pt x="438504" y="37315"/>
                </a:lnTo>
                <a:lnTo>
                  <a:pt x="434870" y="39682"/>
                </a:lnTo>
                <a:lnTo>
                  <a:pt x="423441" y="22134"/>
                </a:lnTo>
                <a:lnTo>
                  <a:pt x="427075" y="19767"/>
                </a:lnTo>
                <a:lnTo>
                  <a:pt x="333456" y="0"/>
                </a:lnTo>
                <a:close/>
              </a:path>
              <a:path w="440690" h="315595">
                <a:moveTo>
                  <a:pt x="402258" y="35931"/>
                </a:moveTo>
                <a:lnTo>
                  <a:pt x="0" y="297931"/>
                </a:lnTo>
                <a:lnTo>
                  <a:pt x="11429" y="315479"/>
                </a:lnTo>
                <a:lnTo>
                  <a:pt x="413688" y="53479"/>
                </a:lnTo>
                <a:lnTo>
                  <a:pt x="416747" y="38990"/>
                </a:lnTo>
                <a:lnTo>
                  <a:pt x="402258" y="35931"/>
                </a:lnTo>
                <a:close/>
              </a:path>
              <a:path w="440690" h="315595">
                <a:moveTo>
                  <a:pt x="427075" y="19767"/>
                </a:moveTo>
                <a:lnTo>
                  <a:pt x="423441" y="22134"/>
                </a:lnTo>
                <a:lnTo>
                  <a:pt x="434870" y="39682"/>
                </a:lnTo>
                <a:lnTo>
                  <a:pt x="438504" y="37315"/>
                </a:lnTo>
                <a:lnTo>
                  <a:pt x="440595" y="27414"/>
                </a:lnTo>
                <a:lnTo>
                  <a:pt x="436977" y="21858"/>
                </a:lnTo>
                <a:lnTo>
                  <a:pt x="427075" y="19767"/>
                </a:lnTo>
                <a:close/>
              </a:path>
            </a:pathLst>
          </a:custGeom>
          <a:solidFill>
            <a:srgbClr val="FF4261"/>
          </a:solidFill>
        </p:spPr>
        <p:txBody>
          <a:bodyPr wrap="square" lIns="0" tIns="0" rIns="0" bIns="0" rtlCol="0"/>
          <a:lstStyle/>
          <a:p>
            <a:endParaRPr sz="641"/>
          </a:p>
        </p:txBody>
      </p:sp>
      <p:sp>
        <p:nvSpPr>
          <p:cNvPr id="27" name="object 27"/>
          <p:cNvSpPr/>
          <p:nvPr/>
        </p:nvSpPr>
        <p:spPr>
          <a:xfrm>
            <a:off x="6804229" y="1643258"/>
            <a:ext cx="200426" cy="143533"/>
          </a:xfrm>
          <a:custGeom>
            <a:avLst/>
            <a:gdLst/>
            <a:ahLst/>
            <a:cxnLst/>
            <a:rect l="l" t="t" r="r" b="b"/>
            <a:pathLst>
              <a:path w="440690" h="315595">
                <a:moveTo>
                  <a:pt x="333456" y="315479"/>
                </a:moveTo>
                <a:lnTo>
                  <a:pt x="327900" y="311860"/>
                </a:lnTo>
                <a:lnTo>
                  <a:pt x="325511" y="300544"/>
                </a:lnTo>
                <a:lnTo>
                  <a:pt x="329129" y="294989"/>
                </a:lnTo>
                <a:lnTo>
                  <a:pt x="416747" y="276488"/>
                </a:lnTo>
                <a:lnTo>
                  <a:pt x="398246" y="188870"/>
                </a:lnTo>
                <a:lnTo>
                  <a:pt x="401865" y="183314"/>
                </a:lnTo>
                <a:lnTo>
                  <a:pt x="413181" y="180925"/>
                </a:lnTo>
                <a:lnTo>
                  <a:pt x="418736" y="184543"/>
                </a:lnTo>
                <a:lnTo>
                  <a:pt x="438504" y="278163"/>
                </a:lnTo>
                <a:lnTo>
                  <a:pt x="434870" y="275796"/>
                </a:lnTo>
                <a:lnTo>
                  <a:pt x="423441" y="293344"/>
                </a:lnTo>
                <a:lnTo>
                  <a:pt x="427075" y="295711"/>
                </a:lnTo>
                <a:lnTo>
                  <a:pt x="333456" y="315479"/>
                </a:lnTo>
                <a:close/>
              </a:path>
              <a:path w="440690" h="315595">
                <a:moveTo>
                  <a:pt x="402258" y="279547"/>
                </a:moveTo>
                <a:lnTo>
                  <a:pt x="0" y="17547"/>
                </a:lnTo>
                <a:lnTo>
                  <a:pt x="11429" y="0"/>
                </a:lnTo>
                <a:lnTo>
                  <a:pt x="413688" y="261999"/>
                </a:lnTo>
                <a:lnTo>
                  <a:pt x="416747" y="276488"/>
                </a:lnTo>
                <a:lnTo>
                  <a:pt x="402258" y="279547"/>
                </a:lnTo>
                <a:close/>
              </a:path>
              <a:path w="440690" h="315595">
                <a:moveTo>
                  <a:pt x="427075" y="295711"/>
                </a:moveTo>
                <a:lnTo>
                  <a:pt x="423441" y="293344"/>
                </a:lnTo>
                <a:lnTo>
                  <a:pt x="434870" y="275796"/>
                </a:lnTo>
                <a:lnTo>
                  <a:pt x="438504" y="278163"/>
                </a:lnTo>
                <a:lnTo>
                  <a:pt x="440595" y="288064"/>
                </a:lnTo>
                <a:lnTo>
                  <a:pt x="436977" y="293620"/>
                </a:lnTo>
                <a:lnTo>
                  <a:pt x="427075" y="295711"/>
                </a:lnTo>
                <a:close/>
              </a:path>
            </a:pathLst>
          </a:custGeom>
          <a:solidFill>
            <a:srgbClr val="FF4261"/>
          </a:solidFill>
        </p:spPr>
        <p:txBody>
          <a:bodyPr wrap="square" lIns="0" tIns="0" rIns="0" bIns="0" rtlCol="0"/>
          <a:lstStyle/>
          <a:p>
            <a:endParaRPr sz="641"/>
          </a:p>
        </p:txBody>
      </p:sp>
      <p:sp>
        <p:nvSpPr>
          <p:cNvPr id="28" name="object 28"/>
          <p:cNvSpPr/>
          <p:nvPr/>
        </p:nvSpPr>
        <p:spPr>
          <a:xfrm>
            <a:off x="7017155" y="2342757"/>
            <a:ext cx="481138" cy="87506"/>
          </a:xfrm>
          <a:custGeom>
            <a:avLst/>
            <a:gdLst/>
            <a:ahLst/>
            <a:cxnLst/>
            <a:rect l="l" t="t" r="r" b="b"/>
            <a:pathLst>
              <a:path w="1057909" h="192404">
                <a:moveTo>
                  <a:pt x="97002" y="0"/>
                </a:moveTo>
                <a:lnTo>
                  <a:pt x="59464" y="6816"/>
                </a:lnTo>
                <a:lnTo>
                  <a:pt x="15796" y="41861"/>
                </a:lnTo>
                <a:lnTo>
                  <a:pt x="0" y="96248"/>
                </a:lnTo>
                <a:lnTo>
                  <a:pt x="1696" y="116085"/>
                </a:lnTo>
                <a:lnTo>
                  <a:pt x="27140" y="164853"/>
                </a:lnTo>
                <a:lnTo>
                  <a:pt x="75908" y="190050"/>
                </a:lnTo>
                <a:lnTo>
                  <a:pt x="95745" y="191742"/>
                </a:lnTo>
                <a:lnTo>
                  <a:pt x="119536" y="189339"/>
                </a:lnTo>
                <a:lnTo>
                  <a:pt x="141514" y="182130"/>
                </a:lnTo>
                <a:lnTo>
                  <a:pt x="161653" y="170115"/>
                </a:lnTo>
                <a:lnTo>
                  <a:pt x="168462" y="163848"/>
                </a:lnTo>
                <a:lnTo>
                  <a:pt x="96499" y="163848"/>
                </a:lnTo>
                <a:lnTo>
                  <a:pt x="82784" y="162666"/>
                </a:lnTo>
                <a:lnTo>
                  <a:pt x="48752" y="144749"/>
                </a:lnTo>
                <a:lnTo>
                  <a:pt x="30835" y="110187"/>
                </a:lnTo>
                <a:lnTo>
                  <a:pt x="29653" y="96248"/>
                </a:lnTo>
                <a:lnTo>
                  <a:pt x="30874" y="82163"/>
                </a:lnTo>
                <a:lnTo>
                  <a:pt x="49003" y="47495"/>
                </a:lnTo>
                <a:lnTo>
                  <a:pt x="83353" y="29366"/>
                </a:lnTo>
                <a:lnTo>
                  <a:pt x="97253" y="28145"/>
                </a:lnTo>
                <a:lnTo>
                  <a:pt x="168445" y="28145"/>
                </a:lnTo>
                <a:lnTo>
                  <a:pt x="158916" y="19401"/>
                </a:lnTo>
                <a:lnTo>
                  <a:pt x="140603" y="9015"/>
                </a:lnTo>
                <a:lnTo>
                  <a:pt x="119650" y="2352"/>
                </a:lnTo>
                <a:lnTo>
                  <a:pt x="97002" y="0"/>
                </a:lnTo>
                <a:close/>
              </a:path>
              <a:path w="1057909" h="192404">
                <a:moveTo>
                  <a:pt x="179931" y="80416"/>
                </a:moveTo>
                <a:lnTo>
                  <a:pt x="94489" y="80416"/>
                </a:lnTo>
                <a:lnTo>
                  <a:pt x="94489" y="106551"/>
                </a:lnTo>
                <a:lnTo>
                  <a:pt x="153042" y="106551"/>
                </a:lnTo>
                <a:lnTo>
                  <a:pt x="153042" y="139723"/>
                </a:lnTo>
                <a:lnTo>
                  <a:pt x="141274" y="149748"/>
                </a:lnTo>
                <a:lnTo>
                  <a:pt x="127503" y="157345"/>
                </a:lnTo>
                <a:lnTo>
                  <a:pt x="112367" y="162163"/>
                </a:lnTo>
                <a:lnTo>
                  <a:pt x="96499" y="163848"/>
                </a:lnTo>
                <a:lnTo>
                  <a:pt x="168462" y="163848"/>
                </a:lnTo>
                <a:lnTo>
                  <a:pt x="179931" y="153293"/>
                </a:lnTo>
                <a:lnTo>
                  <a:pt x="179931" y="80416"/>
                </a:lnTo>
                <a:close/>
              </a:path>
              <a:path w="1057909" h="192404">
                <a:moveTo>
                  <a:pt x="168445" y="28145"/>
                </a:moveTo>
                <a:lnTo>
                  <a:pt x="97253" y="28145"/>
                </a:lnTo>
                <a:lnTo>
                  <a:pt x="113650" y="29657"/>
                </a:lnTo>
                <a:lnTo>
                  <a:pt x="128540" y="34208"/>
                </a:lnTo>
                <a:lnTo>
                  <a:pt x="141965" y="41861"/>
                </a:lnTo>
                <a:lnTo>
                  <a:pt x="153796" y="52521"/>
                </a:lnTo>
                <a:lnTo>
                  <a:pt x="173553" y="33014"/>
                </a:lnTo>
                <a:lnTo>
                  <a:pt x="173751" y="33014"/>
                </a:lnTo>
                <a:lnTo>
                  <a:pt x="168445" y="28145"/>
                </a:lnTo>
                <a:close/>
              </a:path>
              <a:path w="1057909" h="192404">
                <a:moveTo>
                  <a:pt x="244150" y="3266"/>
                </a:moveTo>
                <a:lnTo>
                  <a:pt x="215251" y="3266"/>
                </a:lnTo>
                <a:lnTo>
                  <a:pt x="215251" y="188978"/>
                </a:lnTo>
                <a:lnTo>
                  <a:pt x="244150" y="188978"/>
                </a:lnTo>
                <a:lnTo>
                  <a:pt x="244150" y="3266"/>
                </a:lnTo>
                <a:close/>
              </a:path>
              <a:path w="1057909" h="192404">
                <a:moveTo>
                  <a:pt x="373802" y="0"/>
                </a:moveTo>
                <a:lnTo>
                  <a:pt x="320546" y="16008"/>
                </a:lnTo>
                <a:lnTo>
                  <a:pt x="293351" y="43286"/>
                </a:lnTo>
                <a:lnTo>
                  <a:pt x="277622" y="96248"/>
                </a:lnTo>
                <a:lnTo>
                  <a:pt x="277554" y="97002"/>
                </a:lnTo>
                <a:lnTo>
                  <a:pt x="292926" y="150046"/>
                </a:lnTo>
                <a:lnTo>
                  <a:pt x="335793" y="185177"/>
                </a:lnTo>
                <a:lnTo>
                  <a:pt x="373048" y="191994"/>
                </a:lnTo>
                <a:lnTo>
                  <a:pt x="392264" y="190293"/>
                </a:lnTo>
                <a:lnTo>
                  <a:pt x="392603" y="190293"/>
                </a:lnTo>
                <a:lnTo>
                  <a:pt x="410806" y="185020"/>
                </a:lnTo>
                <a:lnTo>
                  <a:pt x="427259" y="176303"/>
                </a:lnTo>
                <a:lnTo>
                  <a:pt x="442156" y="164099"/>
                </a:lnTo>
                <a:lnTo>
                  <a:pt x="442578" y="163597"/>
                </a:lnTo>
                <a:lnTo>
                  <a:pt x="373802" y="163597"/>
                </a:lnTo>
                <a:lnTo>
                  <a:pt x="360706" y="162415"/>
                </a:lnTo>
                <a:lnTo>
                  <a:pt x="360404" y="162415"/>
                </a:lnTo>
                <a:lnTo>
                  <a:pt x="348344" y="158853"/>
                </a:lnTo>
                <a:lnTo>
                  <a:pt x="348151" y="158853"/>
                </a:lnTo>
                <a:lnTo>
                  <a:pt x="336696" y="152677"/>
                </a:lnTo>
                <a:lnTo>
                  <a:pt x="326558" y="144246"/>
                </a:lnTo>
                <a:lnTo>
                  <a:pt x="318312" y="134029"/>
                </a:lnTo>
                <a:lnTo>
                  <a:pt x="312536" y="122854"/>
                </a:lnTo>
                <a:lnTo>
                  <a:pt x="312422" y="122635"/>
                </a:lnTo>
                <a:lnTo>
                  <a:pt x="308929" y="110254"/>
                </a:lnTo>
                <a:lnTo>
                  <a:pt x="308888" y="110109"/>
                </a:lnTo>
                <a:lnTo>
                  <a:pt x="307754" y="97002"/>
                </a:lnTo>
                <a:lnTo>
                  <a:pt x="307731" y="96248"/>
                </a:lnTo>
                <a:lnTo>
                  <a:pt x="308892" y="82599"/>
                </a:lnTo>
                <a:lnTo>
                  <a:pt x="326809" y="48249"/>
                </a:lnTo>
                <a:lnTo>
                  <a:pt x="360523" y="29873"/>
                </a:lnTo>
                <a:lnTo>
                  <a:pt x="373802" y="28648"/>
                </a:lnTo>
                <a:lnTo>
                  <a:pt x="442574" y="28648"/>
                </a:lnTo>
                <a:lnTo>
                  <a:pt x="442156" y="28145"/>
                </a:lnTo>
                <a:lnTo>
                  <a:pt x="427306" y="15796"/>
                </a:lnTo>
                <a:lnTo>
                  <a:pt x="411228" y="7130"/>
                </a:lnTo>
                <a:lnTo>
                  <a:pt x="411421" y="7130"/>
                </a:lnTo>
                <a:lnTo>
                  <a:pt x="393309" y="1786"/>
                </a:lnTo>
                <a:lnTo>
                  <a:pt x="393611" y="1786"/>
                </a:lnTo>
                <a:lnTo>
                  <a:pt x="373802" y="0"/>
                </a:lnTo>
                <a:close/>
              </a:path>
              <a:path w="1057909" h="192404">
                <a:moveTo>
                  <a:pt x="442574" y="28648"/>
                </a:moveTo>
                <a:lnTo>
                  <a:pt x="373802" y="28648"/>
                </a:lnTo>
                <a:lnTo>
                  <a:pt x="387201" y="29873"/>
                </a:lnTo>
                <a:lnTo>
                  <a:pt x="399525" y="33548"/>
                </a:lnTo>
                <a:lnTo>
                  <a:pt x="429226" y="58262"/>
                </a:lnTo>
                <a:lnTo>
                  <a:pt x="440124" y="96248"/>
                </a:lnTo>
                <a:lnTo>
                  <a:pt x="440101" y="97002"/>
                </a:lnTo>
                <a:lnTo>
                  <a:pt x="429226" y="134277"/>
                </a:lnTo>
                <a:lnTo>
                  <a:pt x="399466" y="158853"/>
                </a:lnTo>
                <a:lnTo>
                  <a:pt x="373802" y="163597"/>
                </a:lnTo>
                <a:lnTo>
                  <a:pt x="442578" y="163597"/>
                </a:lnTo>
                <a:lnTo>
                  <a:pt x="454505" y="149398"/>
                </a:lnTo>
                <a:lnTo>
                  <a:pt x="463297" y="133189"/>
                </a:lnTo>
                <a:lnTo>
                  <a:pt x="468555" y="115472"/>
                </a:lnTo>
                <a:lnTo>
                  <a:pt x="470233" y="97002"/>
                </a:lnTo>
                <a:lnTo>
                  <a:pt x="470302" y="96248"/>
                </a:lnTo>
                <a:lnTo>
                  <a:pt x="468606" y="77589"/>
                </a:lnTo>
                <a:lnTo>
                  <a:pt x="468555" y="77019"/>
                </a:lnTo>
                <a:lnTo>
                  <a:pt x="463418" y="59684"/>
                </a:lnTo>
                <a:lnTo>
                  <a:pt x="463297" y="59275"/>
                </a:lnTo>
                <a:lnTo>
                  <a:pt x="454505" y="42992"/>
                </a:lnTo>
                <a:lnTo>
                  <a:pt x="442574" y="28648"/>
                </a:lnTo>
                <a:close/>
              </a:path>
              <a:path w="1057909" h="192404">
                <a:moveTo>
                  <a:pt x="508561" y="3266"/>
                </a:moveTo>
                <a:lnTo>
                  <a:pt x="475389" y="3266"/>
                </a:lnTo>
                <a:lnTo>
                  <a:pt x="554297" y="188978"/>
                </a:lnTo>
                <a:lnTo>
                  <a:pt x="573648" y="188978"/>
                </a:lnTo>
                <a:lnTo>
                  <a:pt x="593742" y="141231"/>
                </a:lnTo>
                <a:lnTo>
                  <a:pt x="564349" y="141231"/>
                </a:lnTo>
                <a:lnTo>
                  <a:pt x="508561" y="3266"/>
                </a:lnTo>
                <a:close/>
              </a:path>
              <a:path w="1057909" h="192404">
                <a:moveTo>
                  <a:pt x="732808" y="3266"/>
                </a:moveTo>
                <a:lnTo>
                  <a:pt x="713960" y="3266"/>
                </a:lnTo>
                <a:lnTo>
                  <a:pt x="640078" y="188978"/>
                </a:lnTo>
                <a:lnTo>
                  <a:pt x="671239" y="188978"/>
                </a:lnTo>
                <a:lnTo>
                  <a:pt x="688830" y="143241"/>
                </a:lnTo>
                <a:lnTo>
                  <a:pt x="787926" y="143241"/>
                </a:lnTo>
                <a:lnTo>
                  <a:pt x="777437" y="116603"/>
                </a:lnTo>
                <a:lnTo>
                  <a:pt x="698128" y="116603"/>
                </a:lnTo>
                <a:lnTo>
                  <a:pt x="723258" y="49255"/>
                </a:lnTo>
                <a:lnTo>
                  <a:pt x="750917" y="49255"/>
                </a:lnTo>
                <a:lnTo>
                  <a:pt x="732808" y="3266"/>
                </a:lnTo>
                <a:close/>
              </a:path>
              <a:path w="1057909" h="192404">
                <a:moveTo>
                  <a:pt x="787926" y="143241"/>
                </a:moveTo>
                <a:lnTo>
                  <a:pt x="757184" y="143241"/>
                </a:lnTo>
                <a:lnTo>
                  <a:pt x="774775" y="188978"/>
                </a:lnTo>
                <a:lnTo>
                  <a:pt x="805936" y="188978"/>
                </a:lnTo>
                <a:lnTo>
                  <a:pt x="787926" y="143241"/>
                </a:lnTo>
                <a:close/>
              </a:path>
              <a:path w="1057909" h="192404">
                <a:moveTo>
                  <a:pt x="651802" y="3266"/>
                </a:moveTo>
                <a:lnTo>
                  <a:pt x="619636" y="3266"/>
                </a:lnTo>
                <a:lnTo>
                  <a:pt x="564349" y="141231"/>
                </a:lnTo>
                <a:lnTo>
                  <a:pt x="593742" y="141231"/>
                </a:lnTo>
                <a:lnTo>
                  <a:pt x="651802" y="3266"/>
                </a:lnTo>
                <a:close/>
              </a:path>
              <a:path w="1057909" h="192404">
                <a:moveTo>
                  <a:pt x="750917" y="49255"/>
                </a:moveTo>
                <a:lnTo>
                  <a:pt x="723258" y="49255"/>
                </a:lnTo>
                <a:lnTo>
                  <a:pt x="748388" y="116603"/>
                </a:lnTo>
                <a:lnTo>
                  <a:pt x="777437" y="116603"/>
                </a:lnTo>
                <a:lnTo>
                  <a:pt x="750917" y="49255"/>
                </a:lnTo>
                <a:close/>
              </a:path>
              <a:path w="1057909" h="192404">
                <a:moveTo>
                  <a:pt x="846311" y="3266"/>
                </a:moveTo>
                <a:lnTo>
                  <a:pt x="831233" y="3266"/>
                </a:lnTo>
                <a:lnTo>
                  <a:pt x="831233" y="188978"/>
                </a:lnTo>
                <a:lnTo>
                  <a:pt x="859882" y="188978"/>
                </a:lnTo>
                <a:lnTo>
                  <a:pt x="859882" y="63076"/>
                </a:lnTo>
                <a:lnTo>
                  <a:pt x="897357" y="63076"/>
                </a:lnTo>
                <a:lnTo>
                  <a:pt x="846311" y="3266"/>
                </a:lnTo>
                <a:close/>
              </a:path>
              <a:path w="1057909" h="192404">
                <a:moveTo>
                  <a:pt x="897357" y="63076"/>
                </a:moveTo>
                <a:lnTo>
                  <a:pt x="859882" y="63076"/>
                </a:lnTo>
                <a:lnTo>
                  <a:pt x="966182" y="188978"/>
                </a:lnTo>
                <a:lnTo>
                  <a:pt x="983271" y="188978"/>
                </a:lnTo>
                <a:lnTo>
                  <a:pt x="983271" y="130174"/>
                </a:lnTo>
                <a:lnTo>
                  <a:pt x="954622" y="130174"/>
                </a:lnTo>
                <a:lnTo>
                  <a:pt x="897357" y="63076"/>
                </a:lnTo>
                <a:close/>
              </a:path>
              <a:path w="1057909" h="192404">
                <a:moveTo>
                  <a:pt x="983271" y="3266"/>
                </a:moveTo>
                <a:lnTo>
                  <a:pt x="954622" y="3266"/>
                </a:lnTo>
                <a:lnTo>
                  <a:pt x="954622" y="130174"/>
                </a:lnTo>
                <a:lnTo>
                  <a:pt x="983271" y="130174"/>
                </a:lnTo>
                <a:lnTo>
                  <a:pt x="983271" y="3266"/>
                </a:lnTo>
                <a:close/>
              </a:path>
              <a:path w="1057909" h="192404">
                <a:moveTo>
                  <a:pt x="1057444" y="3266"/>
                </a:moveTo>
                <a:lnTo>
                  <a:pt x="1028544" y="3266"/>
                </a:lnTo>
                <a:lnTo>
                  <a:pt x="1028544" y="188978"/>
                </a:lnTo>
                <a:lnTo>
                  <a:pt x="1057444" y="188978"/>
                </a:lnTo>
                <a:lnTo>
                  <a:pt x="1057444" y="3266"/>
                </a:lnTo>
                <a:close/>
              </a:path>
            </a:pathLst>
          </a:custGeom>
          <a:solidFill>
            <a:srgbClr val="000000"/>
          </a:solidFill>
        </p:spPr>
        <p:txBody>
          <a:bodyPr wrap="square" lIns="0" tIns="0" rIns="0" bIns="0" rtlCol="0"/>
          <a:lstStyle/>
          <a:p>
            <a:endParaRPr sz="641"/>
          </a:p>
        </p:txBody>
      </p:sp>
      <p:pic>
        <p:nvPicPr>
          <p:cNvPr id="29" name="object 29"/>
          <p:cNvPicPr/>
          <p:nvPr/>
        </p:nvPicPr>
        <p:blipFill>
          <a:blip r:embed="rId6" cstate="print"/>
          <a:stretch>
            <a:fillRect/>
          </a:stretch>
        </p:blipFill>
        <p:spPr>
          <a:xfrm>
            <a:off x="5069289" y="2203550"/>
            <a:ext cx="232465" cy="588226"/>
          </a:xfrm>
          <a:prstGeom prst="rect">
            <a:avLst/>
          </a:prstGeom>
        </p:spPr>
      </p:pic>
      <p:pic>
        <p:nvPicPr>
          <p:cNvPr id="30" name="object 30"/>
          <p:cNvPicPr/>
          <p:nvPr/>
        </p:nvPicPr>
        <p:blipFill>
          <a:blip r:embed="rId7" cstate="print"/>
          <a:stretch>
            <a:fillRect/>
          </a:stretch>
        </p:blipFill>
        <p:spPr>
          <a:xfrm>
            <a:off x="594334" y="4794548"/>
            <a:ext cx="1621675" cy="72232"/>
          </a:xfrm>
          <a:prstGeom prst="rect">
            <a:avLst/>
          </a:prstGeom>
        </p:spPr>
      </p:pic>
      <p:pic>
        <p:nvPicPr>
          <p:cNvPr id="31" name="object 31"/>
          <p:cNvPicPr/>
          <p:nvPr/>
        </p:nvPicPr>
        <p:blipFill>
          <a:blip r:embed="rId8" cstate="print"/>
          <a:stretch>
            <a:fillRect/>
          </a:stretch>
        </p:blipFill>
        <p:spPr>
          <a:xfrm>
            <a:off x="2754910" y="4794548"/>
            <a:ext cx="2101674" cy="80233"/>
          </a:xfrm>
          <a:prstGeom prst="rect">
            <a:avLst/>
          </a:prstGeom>
        </p:spPr>
      </p:pic>
      <p:sp>
        <p:nvSpPr>
          <p:cNvPr id="32" name="object 32"/>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33" name="object 33"/>
          <p:cNvPicPr/>
          <p:nvPr/>
        </p:nvPicPr>
        <p:blipFill>
          <a:blip r:embed="rId9" cstate="print"/>
          <a:stretch>
            <a:fillRect/>
          </a:stretch>
        </p:blipFill>
        <p:spPr>
          <a:xfrm>
            <a:off x="8620146" y="4829674"/>
            <a:ext cx="71222" cy="56308"/>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32260" y="1204542"/>
            <a:ext cx="4745621" cy="1425678"/>
          </a:xfrm>
          <a:prstGeom prst="rect">
            <a:avLst/>
          </a:prstGeom>
        </p:spPr>
      </p:pic>
      <p:sp>
        <p:nvSpPr>
          <p:cNvPr id="3" name="object 3"/>
          <p:cNvSpPr/>
          <p:nvPr/>
        </p:nvSpPr>
        <p:spPr>
          <a:xfrm>
            <a:off x="603020" y="642131"/>
            <a:ext cx="3696620" cy="291686"/>
          </a:xfrm>
          <a:custGeom>
            <a:avLst/>
            <a:gdLst/>
            <a:ahLst/>
            <a:cxnLst/>
            <a:rect l="l" t="t" r="r" b="b"/>
            <a:pathLst>
              <a:path w="8128000" h="641350">
                <a:moveTo>
                  <a:pt x="2124745" y="0"/>
                </a:moveTo>
                <a:lnTo>
                  <a:pt x="2072166" y="3725"/>
                </a:lnTo>
                <a:lnTo>
                  <a:pt x="2022965" y="14930"/>
                </a:lnTo>
                <a:lnTo>
                  <a:pt x="1977100" y="33654"/>
                </a:lnTo>
                <a:lnTo>
                  <a:pt x="1934533" y="59937"/>
                </a:lnTo>
                <a:lnTo>
                  <a:pt x="1895223" y="93819"/>
                </a:lnTo>
                <a:lnTo>
                  <a:pt x="1861750" y="133122"/>
                </a:lnTo>
                <a:lnTo>
                  <a:pt x="1835715" y="175642"/>
                </a:lnTo>
                <a:lnTo>
                  <a:pt x="1817119" y="221379"/>
                </a:lnTo>
                <a:lnTo>
                  <a:pt x="1805961" y="270333"/>
                </a:lnTo>
                <a:lnTo>
                  <a:pt x="1802361" y="320827"/>
                </a:lnTo>
                <a:lnTo>
                  <a:pt x="1802242" y="322503"/>
                </a:lnTo>
                <a:lnTo>
                  <a:pt x="1805954" y="374572"/>
                </a:lnTo>
                <a:lnTo>
                  <a:pt x="1817065" y="423224"/>
                </a:lnTo>
                <a:lnTo>
                  <a:pt x="1835534" y="468459"/>
                </a:lnTo>
                <a:lnTo>
                  <a:pt x="1861321" y="510275"/>
                </a:lnTo>
                <a:lnTo>
                  <a:pt x="1894385" y="548674"/>
                </a:lnTo>
                <a:lnTo>
                  <a:pt x="1932972" y="581651"/>
                </a:lnTo>
                <a:lnTo>
                  <a:pt x="1975298" y="607230"/>
                </a:lnTo>
                <a:lnTo>
                  <a:pt x="2021283" y="625451"/>
                </a:lnTo>
                <a:lnTo>
                  <a:pt x="2070846" y="636355"/>
                </a:lnTo>
                <a:lnTo>
                  <a:pt x="2123907" y="639980"/>
                </a:lnTo>
                <a:lnTo>
                  <a:pt x="2175552" y="636355"/>
                </a:lnTo>
                <a:lnTo>
                  <a:pt x="2176473" y="636355"/>
                </a:lnTo>
                <a:lnTo>
                  <a:pt x="2226291" y="625103"/>
                </a:lnTo>
                <a:lnTo>
                  <a:pt x="2272155" y="606507"/>
                </a:lnTo>
                <a:lnTo>
                  <a:pt x="2314521" y="580472"/>
                </a:lnTo>
                <a:lnTo>
                  <a:pt x="2353429" y="546999"/>
                </a:lnTo>
                <a:lnTo>
                  <a:pt x="2379031" y="517680"/>
                </a:lnTo>
                <a:lnTo>
                  <a:pt x="2124745" y="517680"/>
                </a:lnTo>
                <a:lnTo>
                  <a:pt x="2085479" y="514212"/>
                </a:lnTo>
                <a:lnTo>
                  <a:pt x="2016371" y="486228"/>
                </a:lnTo>
                <a:lnTo>
                  <a:pt x="1986529" y="461556"/>
                </a:lnTo>
                <a:lnTo>
                  <a:pt x="1962342" y="431557"/>
                </a:lnTo>
                <a:lnTo>
                  <a:pt x="1934698" y="361193"/>
                </a:lnTo>
                <a:lnTo>
                  <a:pt x="1931243" y="320827"/>
                </a:lnTo>
                <a:lnTo>
                  <a:pt x="1934712" y="280331"/>
                </a:lnTo>
                <a:lnTo>
                  <a:pt x="1945169" y="243133"/>
                </a:lnTo>
                <a:lnTo>
                  <a:pt x="1987367" y="179261"/>
                </a:lnTo>
                <a:lnTo>
                  <a:pt x="2017078" y="154458"/>
                </a:lnTo>
                <a:lnTo>
                  <a:pt x="2085610" y="125899"/>
                </a:lnTo>
                <a:lnTo>
                  <a:pt x="2124745" y="122299"/>
                </a:lnTo>
                <a:lnTo>
                  <a:pt x="2378040" y="122299"/>
                </a:lnTo>
                <a:lnTo>
                  <a:pt x="2353429" y="93819"/>
                </a:lnTo>
                <a:lnTo>
                  <a:pt x="2314528" y="59937"/>
                </a:lnTo>
                <a:lnTo>
                  <a:pt x="2272209" y="33654"/>
                </a:lnTo>
                <a:lnTo>
                  <a:pt x="2226472" y="14930"/>
                </a:lnTo>
                <a:lnTo>
                  <a:pt x="2177317" y="3725"/>
                </a:lnTo>
                <a:lnTo>
                  <a:pt x="2124745" y="0"/>
                </a:lnTo>
                <a:close/>
              </a:path>
              <a:path w="8128000" h="641350">
                <a:moveTo>
                  <a:pt x="412971" y="10889"/>
                </a:moveTo>
                <a:lnTo>
                  <a:pt x="0" y="10889"/>
                </a:lnTo>
                <a:lnTo>
                  <a:pt x="0" y="629928"/>
                </a:lnTo>
                <a:lnTo>
                  <a:pt x="123975" y="629928"/>
                </a:lnTo>
                <a:lnTo>
                  <a:pt x="123975" y="383653"/>
                </a:lnTo>
                <a:lnTo>
                  <a:pt x="377789" y="383653"/>
                </a:lnTo>
                <a:lnTo>
                  <a:pt x="377789" y="267216"/>
                </a:lnTo>
                <a:lnTo>
                  <a:pt x="123975" y="267216"/>
                </a:lnTo>
                <a:lnTo>
                  <a:pt x="123975" y="128163"/>
                </a:lnTo>
                <a:lnTo>
                  <a:pt x="412971" y="128163"/>
                </a:lnTo>
                <a:lnTo>
                  <a:pt x="412971" y="10889"/>
                </a:lnTo>
                <a:close/>
              </a:path>
              <a:path w="8128000" h="641350">
                <a:moveTo>
                  <a:pt x="705894" y="10889"/>
                </a:moveTo>
                <a:lnTo>
                  <a:pt x="604536" y="10889"/>
                </a:lnTo>
                <a:lnTo>
                  <a:pt x="368313" y="629928"/>
                </a:lnTo>
                <a:lnTo>
                  <a:pt x="498152" y="629928"/>
                </a:lnTo>
                <a:lnTo>
                  <a:pt x="545899" y="495901"/>
                </a:lnTo>
                <a:lnTo>
                  <a:pt x="888348" y="495901"/>
                </a:lnTo>
                <a:lnTo>
                  <a:pt x="846752" y="385328"/>
                </a:lnTo>
                <a:lnTo>
                  <a:pt x="581081" y="385328"/>
                </a:lnTo>
                <a:lnTo>
                  <a:pt x="654796" y="179261"/>
                </a:lnTo>
                <a:lnTo>
                  <a:pt x="769233" y="179261"/>
                </a:lnTo>
                <a:lnTo>
                  <a:pt x="705894" y="10889"/>
                </a:lnTo>
                <a:close/>
              </a:path>
              <a:path w="8128000" h="641350">
                <a:moveTo>
                  <a:pt x="888348" y="495901"/>
                </a:moveTo>
                <a:lnTo>
                  <a:pt x="762018" y="495901"/>
                </a:lnTo>
                <a:lnTo>
                  <a:pt x="808090" y="629928"/>
                </a:lnTo>
                <a:lnTo>
                  <a:pt x="938767" y="629928"/>
                </a:lnTo>
                <a:lnTo>
                  <a:pt x="888348" y="495901"/>
                </a:lnTo>
                <a:close/>
              </a:path>
              <a:path w="8128000" h="641350">
                <a:moveTo>
                  <a:pt x="1169067" y="130676"/>
                </a:moveTo>
                <a:lnTo>
                  <a:pt x="1043417" y="130676"/>
                </a:lnTo>
                <a:lnTo>
                  <a:pt x="1043417" y="629928"/>
                </a:lnTo>
                <a:lnTo>
                  <a:pt x="1169067" y="629928"/>
                </a:lnTo>
                <a:lnTo>
                  <a:pt x="1169067" y="130676"/>
                </a:lnTo>
                <a:close/>
              </a:path>
              <a:path w="8128000" h="641350">
                <a:moveTo>
                  <a:pt x="1637836" y="130676"/>
                </a:moveTo>
                <a:lnTo>
                  <a:pt x="1512185" y="130676"/>
                </a:lnTo>
                <a:lnTo>
                  <a:pt x="1512185" y="629928"/>
                </a:lnTo>
                <a:lnTo>
                  <a:pt x="1637836" y="629928"/>
                </a:lnTo>
                <a:lnTo>
                  <a:pt x="1637836" y="130676"/>
                </a:lnTo>
                <a:close/>
              </a:path>
              <a:path w="8128000" h="641350">
                <a:moveTo>
                  <a:pt x="2378040" y="122299"/>
                </a:moveTo>
                <a:lnTo>
                  <a:pt x="2124745" y="122299"/>
                </a:lnTo>
                <a:lnTo>
                  <a:pt x="2163880" y="125899"/>
                </a:lnTo>
                <a:lnTo>
                  <a:pt x="2199716" y="136645"/>
                </a:lnTo>
                <a:lnTo>
                  <a:pt x="2262123" y="179261"/>
                </a:lnTo>
                <a:lnTo>
                  <a:pt x="2286857" y="209391"/>
                </a:lnTo>
                <a:lnTo>
                  <a:pt x="2314779" y="279978"/>
                </a:lnTo>
                <a:lnTo>
                  <a:pt x="2318247" y="320827"/>
                </a:lnTo>
                <a:lnTo>
                  <a:pt x="2315263" y="361193"/>
                </a:lnTo>
                <a:lnTo>
                  <a:pt x="2305054" y="398103"/>
                </a:lnTo>
                <a:lnTo>
                  <a:pt x="2262961" y="461556"/>
                </a:lnTo>
                <a:lnTo>
                  <a:pt x="2233119" y="486228"/>
                </a:lnTo>
                <a:lnTo>
                  <a:pt x="2164011" y="514212"/>
                </a:lnTo>
                <a:lnTo>
                  <a:pt x="2124745" y="517680"/>
                </a:lnTo>
                <a:lnTo>
                  <a:pt x="2379031" y="517680"/>
                </a:lnTo>
                <a:lnTo>
                  <a:pt x="2413594" y="466180"/>
                </a:lnTo>
                <a:lnTo>
                  <a:pt x="2432318" y="420946"/>
                </a:lnTo>
                <a:lnTo>
                  <a:pt x="2443522" y="372495"/>
                </a:lnTo>
                <a:lnTo>
                  <a:pt x="2447127" y="322503"/>
                </a:lnTo>
                <a:lnTo>
                  <a:pt x="2447248" y="320827"/>
                </a:lnTo>
                <a:lnTo>
                  <a:pt x="2443607" y="270333"/>
                </a:lnTo>
                <a:lnTo>
                  <a:pt x="2432318" y="220655"/>
                </a:lnTo>
                <a:lnTo>
                  <a:pt x="2413594" y="175294"/>
                </a:lnTo>
                <a:lnTo>
                  <a:pt x="2387370" y="133122"/>
                </a:lnTo>
                <a:lnTo>
                  <a:pt x="2385279" y="130676"/>
                </a:lnTo>
                <a:lnTo>
                  <a:pt x="2378040" y="122299"/>
                </a:lnTo>
                <a:close/>
              </a:path>
              <a:path w="8128000" h="641350">
                <a:moveTo>
                  <a:pt x="769233" y="179261"/>
                </a:moveTo>
                <a:lnTo>
                  <a:pt x="654796" y="179261"/>
                </a:lnTo>
                <a:lnTo>
                  <a:pt x="726836" y="385328"/>
                </a:lnTo>
                <a:lnTo>
                  <a:pt x="846752" y="385328"/>
                </a:lnTo>
                <a:lnTo>
                  <a:pt x="769233" y="179261"/>
                </a:lnTo>
                <a:close/>
              </a:path>
              <a:path w="8128000" h="641350">
                <a:moveTo>
                  <a:pt x="1335436" y="10889"/>
                </a:moveTo>
                <a:lnTo>
                  <a:pt x="866668" y="10889"/>
                </a:lnTo>
                <a:lnTo>
                  <a:pt x="866668" y="130676"/>
                </a:lnTo>
                <a:lnTo>
                  <a:pt x="1335436" y="130676"/>
                </a:lnTo>
                <a:lnTo>
                  <a:pt x="1335436" y="10889"/>
                </a:lnTo>
                <a:close/>
              </a:path>
              <a:path w="8128000" h="641350">
                <a:moveTo>
                  <a:pt x="1345816" y="10889"/>
                </a:moveTo>
                <a:lnTo>
                  <a:pt x="1335436" y="10889"/>
                </a:lnTo>
                <a:lnTo>
                  <a:pt x="1335436" y="130676"/>
                </a:lnTo>
                <a:lnTo>
                  <a:pt x="1345816" y="130676"/>
                </a:lnTo>
                <a:lnTo>
                  <a:pt x="1345816" y="10889"/>
                </a:lnTo>
                <a:close/>
              </a:path>
              <a:path w="8128000" h="641350">
                <a:moveTo>
                  <a:pt x="1814584" y="10889"/>
                </a:moveTo>
                <a:lnTo>
                  <a:pt x="1345816" y="10889"/>
                </a:lnTo>
                <a:lnTo>
                  <a:pt x="1345816" y="130676"/>
                </a:lnTo>
                <a:lnTo>
                  <a:pt x="1814584" y="130676"/>
                </a:lnTo>
                <a:lnTo>
                  <a:pt x="1814584" y="10889"/>
                </a:lnTo>
                <a:close/>
              </a:path>
              <a:path w="8128000" h="641350">
                <a:moveTo>
                  <a:pt x="2751873" y="10889"/>
                </a:moveTo>
                <a:lnTo>
                  <a:pt x="2514812" y="10889"/>
                </a:lnTo>
                <a:lnTo>
                  <a:pt x="2514812" y="629928"/>
                </a:lnTo>
                <a:lnTo>
                  <a:pt x="2638787" y="629928"/>
                </a:lnTo>
                <a:lnTo>
                  <a:pt x="2638787" y="404595"/>
                </a:lnTo>
                <a:lnTo>
                  <a:pt x="2848045" y="404595"/>
                </a:lnTo>
                <a:lnTo>
                  <a:pt x="2838153" y="388679"/>
                </a:lnTo>
                <a:lnTo>
                  <a:pt x="2883387" y="365914"/>
                </a:lnTo>
                <a:lnTo>
                  <a:pt x="2918569" y="334827"/>
                </a:lnTo>
                <a:lnTo>
                  <a:pt x="2943699" y="296944"/>
                </a:lnTo>
                <a:lnTo>
                  <a:pt x="2945013" y="293184"/>
                </a:lnTo>
                <a:lnTo>
                  <a:pt x="2638787" y="293184"/>
                </a:lnTo>
                <a:lnTo>
                  <a:pt x="2638787" y="125650"/>
                </a:lnTo>
                <a:lnTo>
                  <a:pt x="2947445" y="125650"/>
                </a:lnTo>
                <a:lnTo>
                  <a:pt x="2933058" y="97706"/>
                </a:lnTo>
                <a:lnTo>
                  <a:pt x="2909355" y="67851"/>
                </a:lnTo>
                <a:lnTo>
                  <a:pt x="2879212" y="43048"/>
                </a:lnTo>
                <a:lnTo>
                  <a:pt x="2842865" y="25234"/>
                </a:lnTo>
                <a:lnTo>
                  <a:pt x="2800392" y="14489"/>
                </a:lnTo>
                <a:lnTo>
                  <a:pt x="2751873" y="10889"/>
                </a:lnTo>
                <a:close/>
              </a:path>
              <a:path w="8128000" h="641350">
                <a:moveTo>
                  <a:pt x="2848045" y="404595"/>
                </a:moveTo>
                <a:lnTo>
                  <a:pt x="2712502" y="404595"/>
                </a:lnTo>
                <a:lnTo>
                  <a:pt x="2843179" y="629928"/>
                </a:lnTo>
                <a:lnTo>
                  <a:pt x="2988096" y="629928"/>
                </a:lnTo>
                <a:lnTo>
                  <a:pt x="2848045" y="404595"/>
                </a:lnTo>
                <a:close/>
              </a:path>
              <a:path w="8128000" h="641350">
                <a:moveTo>
                  <a:pt x="2947445" y="125650"/>
                </a:moveTo>
                <a:lnTo>
                  <a:pt x="2751035" y="125650"/>
                </a:lnTo>
                <a:lnTo>
                  <a:pt x="2787002" y="132011"/>
                </a:lnTo>
                <a:lnTo>
                  <a:pt x="2813860" y="149524"/>
                </a:lnTo>
                <a:lnTo>
                  <a:pt x="2830666" y="175832"/>
                </a:lnTo>
                <a:lnTo>
                  <a:pt x="2836477" y="208580"/>
                </a:lnTo>
                <a:lnTo>
                  <a:pt x="2830496" y="241942"/>
                </a:lnTo>
                <a:lnTo>
                  <a:pt x="2812499" y="268787"/>
                </a:lnTo>
                <a:lnTo>
                  <a:pt x="2782408" y="286679"/>
                </a:lnTo>
                <a:lnTo>
                  <a:pt x="2740145" y="293184"/>
                </a:lnTo>
                <a:lnTo>
                  <a:pt x="2945013" y="293184"/>
                </a:lnTo>
                <a:lnTo>
                  <a:pt x="2958777" y="253794"/>
                </a:lnTo>
                <a:lnTo>
                  <a:pt x="2963803" y="206904"/>
                </a:lnTo>
                <a:lnTo>
                  <a:pt x="2960361" y="167154"/>
                </a:lnTo>
                <a:lnTo>
                  <a:pt x="2950086" y="130781"/>
                </a:lnTo>
                <a:lnTo>
                  <a:pt x="2947445" y="125650"/>
                </a:lnTo>
                <a:close/>
              </a:path>
              <a:path w="8128000" h="641350">
                <a:moveTo>
                  <a:pt x="3171382" y="10889"/>
                </a:moveTo>
                <a:lnTo>
                  <a:pt x="3046569" y="10889"/>
                </a:lnTo>
                <a:lnTo>
                  <a:pt x="3046569" y="629928"/>
                </a:lnTo>
                <a:lnTo>
                  <a:pt x="3171382" y="629928"/>
                </a:lnTo>
                <a:lnTo>
                  <a:pt x="3171382" y="10889"/>
                </a:lnTo>
                <a:close/>
              </a:path>
              <a:path w="8128000" h="641350">
                <a:moveTo>
                  <a:pt x="3677793" y="10889"/>
                </a:moveTo>
                <a:lnTo>
                  <a:pt x="3449109" y="10889"/>
                </a:lnTo>
                <a:lnTo>
                  <a:pt x="3449109" y="629928"/>
                </a:lnTo>
                <a:lnTo>
                  <a:pt x="3573084" y="629928"/>
                </a:lnTo>
                <a:lnTo>
                  <a:pt x="3573084" y="416322"/>
                </a:lnTo>
                <a:lnTo>
                  <a:pt x="3668579" y="416322"/>
                </a:lnTo>
                <a:lnTo>
                  <a:pt x="3722137" y="412723"/>
                </a:lnTo>
                <a:lnTo>
                  <a:pt x="3768471" y="401977"/>
                </a:lnTo>
                <a:lnTo>
                  <a:pt x="3807580" y="384163"/>
                </a:lnTo>
                <a:lnTo>
                  <a:pt x="3839464" y="359360"/>
                </a:lnTo>
                <a:lnTo>
                  <a:pt x="3864267" y="328720"/>
                </a:lnTo>
                <a:lnTo>
                  <a:pt x="3877113" y="304074"/>
                </a:lnTo>
                <a:lnTo>
                  <a:pt x="3573084" y="304074"/>
                </a:lnTo>
                <a:lnTo>
                  <a:pt x="3573084" y="125650"/>
                </a:lnTo>
                <a:lnTo>
                  <a:pt x="3877326" y="125650"/>
                </a:lnTo>
                <a:lnTo>
                  <a:pt x="3865327" y="101606"/>
                </a:lnTo>
                <a:lnTo>
                  <a:pt x="3841139" y="70364"/>
                </a:lnTo>
                <a:lnTo>
                  <a:pt x="3810669" y="44461"/>
                </a:lnTo>
                <a:lnTo>
                  <a:pt x="3773288" y="25863"/>
                </a:lnTo>
                <a:lnTo>
                  <a:pt x="3728996" y="14646"/>
                </a:lnTo>
                <a:lnTo>
                  <a:pt x="3677793" y="10889"/>
                </a:lnTo>
                <a:close/>
              </a:path>
              <a:path w="8128000" h="641350">
                <a:moveTo>
                  <a:pt x="3877326" y="125650"/>
                </a:moveTo>
                <a:lnTo>
                  <a:pt x="3679469" y="125650"/>
                </a:lnTo>
                <a:lnTo>
                  <a:pt x="3717282" y="132443"/>
                </a:lnTo>
                <a:lnTo>
                  <a:pt x="3745749" y="151094"/>
                </a:lnTo>
                <a:lnTo>
                  <a:pt x="3763694" y="179012"/>
                </a:lnTo>
                <a:lnTo>
                  <a:pt x="3769937" y="213606"/>
                </a:lnTo>
                <a:lnTo>
                  <a:pt x="3763707" y="248945"/>
                </a:lnTo>
                <a:lnTo>
                  <a:pt x="3745226" y="277687"/>
                </a:lnTo>
                <a:lnTo>
                  <a:pt x="3714808" y="297006"/>
                </a:lnTo>
                <a:lnTo>
                  <a:pt x="3672767" y="304074"/>
                </a:lnTo>
                <a:lnTo>
                  <a:pt x="3877113" y="304074"/>
                </a:lnTo>
                <a:lnTo>
                  <a:pt x="3882080" y="294546"/>
                </a:lnTo>
                <a:lnTo>
                  <a:pt x="3892826" y="256759"/>
                </a:lnTo>
                <a:lnTo>
                  <a:pt x="3896425" y="215281"/>
                </a:lnTo>
                <a:lnTo>
                  <a:pt x="3892970" y="174143"/>
                </a:lnTo>
                <a:lnTo>
                  <a:pt x="3882604" y="136226"/>
                </a:lnTo>
                <a:lnTo>
                  <a:pt x="3877326" y="125650"/>
                </a:lnTo>
                <a:close/>
              </a:path>
              <a:path w="8128000" h="641350">
                <a:moveTo>
                  <a:pt x="4187660" y="10889"/>
                </a:moveTo>
                <a:lnTo>
                  <a:pt x="3950599" y="10889"/>
                </a:lnTo>
                <a:lnTo>
                  <a:pt x="3950599" y="629928"/>
                </a:lnTo>
                <a:lnTo>
                  <a:pt x="4074574" y="629928"/>
                </a:lnTo>
                <a:lnTo>
                  <a:pt x="4074574" y="404595"/>
                </a:lnTo>
                <a:lnTo>
                  <a:pt x="4283832" y="404595"/>
                </a:lnTo>
                <a:lnTo>
                  <a:pt x="4273940" y="388679"/>
                </a:lnTo>
                <a:lnTo>
                  <a:pt x="4319174" y="365914"/>
                </a:lnTo>
                <a:lnTo>
                  <a:pt x="4354357" y="334827"/>
                </a:lnTo>
                <a:lnTo>
                  <a:pt x="4379487" y="296944"/>
                </a:lnTo>
                <a:lnTo>
                  <a:pt x="4380800" y="293184"/>
                </a:lnTo>
                <a:lnTo>
                  <a:pt x="4074574" y="293184"/>
                </a:lnTo>
                <a:lnTo>
                  <a:pt x="4074574" y="125650"/>
                </a:lnTo>
                <a:lnTo>
                  <a:pt x="4383232" y="125650"/>
                </a:lnTo>
                <a:lnTo>
                  <a:pt x="4368846" y="97706"/>
                </a:lnTo>
                <a:lnTo>
                  <a:pt x="4345142" y="67851"/>
                </a:lnTo>
                <a:lnTo>
                  <a:pt x="4314999" y="43048"/>
                </a:lnTo>
                <a:lnTo>
                  <a:pt x="4278652" y="25234"/>
                </a:lnTo>
                <a:lnTo>
                  <a:pt x="4236180" y="14489"/>
                </a:lnTo>
                <a:lnTo>
                  <a:pt x="4187660" y="10889"/>
                </a:lnTo>
                <a:close/>
              </a:path>
              <a:path w="8128000" h="641350">
                <a:moveTo>
                  <a:pt x="4283832" y="404595"/>
                </a:moveTo>
                <a:lnTo>
                  <a:pt x="4148290" y="404595"/>
                </a:lnTo>
                <a:lnTo>
                  <a:pt x="4278966" y="629928"/>
                </a:lnTo>
                <a:lnTo>
                  <a:pt x="4423883" y="629928"/>
                </a:lnTo>
                <a:lnTo>
                  <a:pt x="4283832" y="404595"/>
                </a:lnTo>
                <a:close/>
              </a:path>
              <a:path w="8128000" h="641350">
                <a:moveTo>
                  <a:pt x="4383232" y="125650"/>
                </a:moveTo>
                <a:lnTo>
                  <a:pt x="4186822" y="125650"/>
                </a:lnTo>
                <a:lnTo>
                  <a:pt x="4222790" y="132011"/>
                </a:lnTo>
                <a:lnTo>
                  <a:pt x="4249648" y="149524"/>
                </a:lnTo>
                <a:lnTo>
                  <a:pt x="4266453" y="175832"/>
                </a:lnTo>
                <a:lnTo>
                  <a:pt x="4272265" y="208580"/>
                </a:lnTo>
                <a:lnTo>
                  <a:pt x="4266283" y="241942"/>
                </a:lnTo>
                <a:lnTo>
                  <a:pt x="4248286" y="268787"/>
                </a:lnTo>
                <a:lnTo>
                  <a:pt x="4218196" y="286679"/>
                </a:lnTo>
                <a:lnTo>
                  <a:pt x="4175933" y="293184"/>
                </a:lnTo>
                <a:lnTo>
                  <a:pt x="4380800" y="293184"/>
                </a:lnTo>
                <a:lnTo>
                  <a:pt x="4394565" y="253794"/>
                </a:lnTo>
                <a:lnTo>
                  <a:pt x="4399591" y="206904"/>
                </a:lnTo>
                <a:lnTo>
                  <a:pt x="4396149" y="167154"/>
                </a:lnTo>
                <a:lnTo>
                  <a:pt x="4385874" y="130781"/>
                </a:lnTo>
                <a:lnTo>
                  <a:pt x="4383232" y="125650"/>
                </a:lnTo>
                <a:close/>
              </a:path>
              <a:path w="8128000" h="641350">
                <a:moveTo>
                  <a:pt x="4763114" y="0"/>
                </a:moveTo>
                <a:lnTo>
                  <a:pt x="4710535" y="3725"/>
                </a:lnTo>
                <a:lnTo>
                  <a:pt x="4661333" y="14930"/>
                </a:lnTo>
                <a:lnTo>
                  <a:pt x="4615469" y="33654"/>
                </a:lnTo>
                <a:lnTo>
                  <a:pt x="4572902" y="59937"/>
                </a:lnTo>
                <a:lnTo>
                  <a:pt x="4533592" y="93819"/>
                </a:lnTo>
                <a:lnTo>
                  <a:pt x="4500118" y="133122"/>
                </a:lnTo>
                <a:lnTo>
                  <a:pt x="4474084" y="175642"/>
                </a:lnTo>
                <a:lnTo>
                  <a:pt x="4455487" y="221379"/>
                </a:lnTo>
                <a:lnTo>
                  <a:pt x="4444330" y="270333"/>
                </a:lnTo>
                <a:lnTo>
                  <a:pt x="4440730" y="320827"/>
                </a:lnTo>
                <a:lnTo>
                  <a:pt x="4440610" y="322503"/>
                </a:lnTo>
                <a:lnTo>
                  <a:pt x="4444323" y="374572"/>
                </a:lnTo>
                <a:lnTo>
                  <a:pt x="4455434" y="423224"/>
                </a:lnTo>
                <a:lnTo>
                  <a:pt x="4473903" y="468459"/>
                </a:lnTo>
                <a:lnTo>
                  <a:pt x="4499690" y="510275"/>
                </a:lnTo>
                <a:lnTo>
                  <a:pt x="4532754" y="548674"/>
                </a:lnTo>
                <a:lnTo>
                  <a:pt x="4571341" y="581651"/>
                </a:lnTo>
                <a:lnTo>
                  <a:pt x="4613667" y="607230"/>
                </a:lnTo>
                <a:lnTo>
                  <a:pt x="4659651" y="625451"/>
                </a:lnTo>
                <a:lnTo>
                  <a:pt x="4709215" y="636355"/>
                </a:lnTo>
                <a:lnTo>
                  <a:pt x="4762276" y="639980"/>
                </a:lnTo>
                <a:lnTo>
                  <a:pt x="4813920" y="636355"/>
                </a:lnTo>
                <a:lnTo>
                  <a:pt x="4814842" y="636355"/>
                </a:lnTo>
                <a:lnTo>
                  <a:pt x="4864659" y="625103"/>
                </a:lnTo>
                <a:lnTo>
                  <a:pt x="4910524" y="606507"/>
                </a:lnTo>
                <a:lnTo>
                  <a:pt x="4952890" y="580472"/>
                </a:lnTo>
                <a:lnTo>
                  <a:pt x="4991798" y="546999"/>
                </a:lnTo>
                <a:lnTo>
                  <a:pt x="5017400" y="517680"/>
                </a:lnTo>
                <a:lnTo>
                  <a:pt x="4763114" y="517680"/>
                </a:lnTo>
                <a:lnTo>
                  <a:pt x="4723848" y="514212"/>
                </a:lnTo>
                <a:lnTo>
                  <a:pt x="4654740" y="486228"/>
                </a:lnTo>
                <a:lnTo>
                  <a:pt x="4624898" y="461556"/>
                </a:lnTo>
                <a:lnTo>
                  <a:pt x="4600710" y="431557"/>
                </a:lnTo>
                <a:lnTo>
                  <a:pt x="4573067" y="361193"/>
                </a:lnTo>
                <a:lnTo>
                  <a:pt x="4569612" y="320827"/>
                </a:lnTo>
                <a:lnTo>
                  <a:pt x="4573080" y="280331"/>
                </a:lnTo>
                <a:lnTo>
                  <a:pt x="4583538" y="243133"/>
                </a:lnTo>
                <a:lnTo>
                  <a:pt x="4625735" y="179261"/>
                </a:lnTo>
                <a:lnTo>
                  <a:pt x="4655447" y="154458"/>
                </a:lnTo>
                <a:lnTo>
                  <a:pt x="4723979" y="125899"/>
                </a:lnTo>
                <a:lnTo>
                  <a:pt x="4763114" y="122299"/>
                </a:lnTo>
                <a:lnTo>
                  <a:pt x="5016409" y="122299"/>
                </a:lnTo>
                <a:lnTo>
                  <a:pt x="4991798" y="93819"/>
                </a:lnTo>
                <a:lnTo>
                  <a:pt x="4952896" y="59937"/>
                </a:lnTo>
                <a:lnTo>
                  <a:pt x="4910577" y="33654"/>
                </a:lnTo>
                <a:lnTo>
                  <a:pt x="4864840" y="14930"/>
                </a:lnTo>
                <a:lnTo>
                  <a:pt x="4815686" y="3725"/>
                </a:lnTo>
                <a:lnTo>
                  <a:pt x="4763114" y="0"/>
                </a:lnTo>
                <a:close/>
              </a:path>
              <a:path w="8128000" h="641350">
                <a:moveTo>
                  <a:pt x="5016409" y="122299"/>
                </a:moveTo>
                <a:lnTo>
                  <a:pt x="4763114" y="122299"/>
                </a:lnTo>
                <a:lnTo>
                  <a:pt x="4802249" y="125899"/>
                </a:lnTo>
                <a:lnTo>
                  <a:pt x="4838085" y="136645"/>
                </a:lnTo>
                <a:lnTo>
                  <a:pt x="4900492" y="179261"/>
                </a:lnTo>
                <a:lnTo>
                  <a:pt x="4925225" y="209391"/>
                </a:lnTo>
                <a:lnTo>
                  <a:pt x="4953147" y="279978"/>
                </a:lnTo>
                <a:lnTo>
                  <a:pt x="4956616" y="320827"/>
                </a:lnTo>
                <a:lnTo>
                  <a:pt x="4953631" y="361193"/>
                </a:lnTo>
                <a:lnTo>
                  <a:pt x="4943422" y="398103"/>
                </a:lnTo>
                <a:lnTo>
                  <a:pt x="4901329" y="461556"/>
                </a:lnTo>
                <a:lnTo>
                  <a:pt x="4871487" y="486228"/>
                </a:lnTo>
                <a:lnTo>
                  <a:pt x="4802379" y="514212"/>
                </a:lnTo>
                <a:lnTo>
                  <a:pt x="4763114" y="517680"/>
                </a:lnTo>
                <a:lnTo>
                  <a:pt x="5017400" y="517680"/>
                </a:lnTo>
                <a:lnTo>
                  <a:pt x="5051963" y="466180"/>
                </a:lnTo>
                <a:lnTo>
                  <a:pt x="5070686" y="420946"/>
                </a:lnTo>
                <a:lnTo>
                  <a:pt x="5081891" y="372495"/>
                </a:lnTo>
                <a:lnTo>
                  <a:pt x="5085496" y="322503"/>
                </a:lnTo>
                <a:lnTo>
                  <a:pt x="5085617" y="320827"/>
                </a:lnTo>
                <a:lnTo>
                  <a:pt x="5081976" y="270333"/>
                </a:lnTo>
                <a:lnTo>
                  <a:pt x="5081891" y="269153"/>
                </a:lnTo>
                <a:lnTo>
                  <a:pt x="5070686" y="220655"/>
                </a:lnTo>
                <a:lnTo>
                  <a:pt x="5051963" y="175294"/>
                </a:lnTo>
                <a:lnTo>
                  <a:pt x="5025738" y="133122"/>
                </a:lnTo>
                <a:lnTo>
                  <a:pt x="5016409" y="122299"/>
                </a:lnTo>
                <a:close/>
              </a:path>
              <a:path w="8128000" h="641350">
                <a:moveTo>
                  <a:pt x="5381865" y="10889"/>
                </a:moveTo>
                <a:lnTo>
                  <a:pt x="5153180" y="10889"/>
                </a:lnTo>
                <a:lnTo>
                  <a:pt x="5153180" y="629928"/>
                </a:lnTo>
                <a:lnTo>
                  <a:pt x="5277155" y="629928"/>
                </a:lnTo>
                <a:lnTo>
                  <a:pt x="5277155" y="416322"/>
                </a:lnTo>
                <a:lnTo>
                  <a:pt x="5372650" y="416322"/>
                </a:lnTo>
                <a:lnTo>
                  <a:pt x="5426209" y="412723"/>
                </a:lnTo>
                <a:lnTo>
                  <a:pt x="5472542" y="401977"/>
                </a:lnTo>
                <a:lnTo>
                  <a:pt x="5511651" y="384163"/>
                </a:lnTo>
                <a:lnTo>
                  <a:pt x="5543535" y="359360"/>
                </a:lnTo>
                <a:lnTo>
                  <a:pt x="5568338" y="328720"/>
                </a:lnTo>
                <a:lnTo>
                  <a:pt x="5581185" y="304074"/>
                </a:lnTo>
                <a:lnTo>
                  <a:pt x="5277155" y="304074"/>
                </a:lnTo>
                <a:lnTo>
                  <a:pt x="5277155" y="125650"/>
                </a:lnTo>
                <a:lnTo>
                  <a:pt x="5581397" y="125650"/>
                </a:lnTo>
                <a:lnTo>
                  <a:pt x="5569398" y="101606"/>
                </a:lnTo>
                <a:lnTo>
                  <a:pt x="5545210" y="70364"/>
                </a:lnTo>
                <a:lnTo>
                  <a:pt x="5514740" y="44461"/>
                </a:lnTo>
                <a:lnTo>
                  <a:pt x="5477359" y="25863"/>
                </a:lnTo>
                <a:lnTo>
                  <a:pt x="5433067" y="14646"/>
                </a:lnTo>
                <a:lnTo>
                  <a:pt x="5381865" y="10889"/>
                </a:lnTo>
                <a:close/>
              </a:path>
              <a:path w="8128000" h="641350">
                <a:moveTo>
                  <a:pt x="5581397" y="125650"/>
                </a:moveTo>
                <a:lnTo>
                  <a:pt x="5383540" y="125650"/>
                </a:lnTo>
                <a:lnTo>
                  <a:pt x="5421353" y="132443"/>
                </a:lnTo>
                <a:lnTo>
                  <a:pt x="5449820" y="151094"/>
                </a:lnTo>
                <a:lnTo>
                  <a:pt x="5467765" y="179012"/>
                </a:lnTo>
                <a:lnTo>
                  <a:pt x="5474008" y="213606"/>
                </a:lnTo>
                <a:lnTo>
                  <a:pt x="5467778" y="248945"/>
                </a:lnTo>
                <a:lnTo>
                  <a:pt x="5449297" y="277687"/>
                </a:lnTo>
                <a:lnTo>
                  <a:pt x="5418879" y="297006"/>
                </a:lnTo>
                <a:lnTo>
                  <a:pt x="5376838" y="304074"/>
                </a:lnTo>
                <a:lnTo>
                  <a:pt x="5581185" y="304074"/>
                </a:lnTo>
                <a:lnTo>
                  <a:pt x="5586151" y="294546"/>
                </a:lnTo>
                <a:lnTo>
                  <a:pt x="5596897" y="256759"/>
                </a:lnTo>
                <a:lnTo>
                  <a:pt x="5600497" y="215281"/>
                </a:lnTo>
                <a:lnTo>
                  <a:pt x="5597041" y="174143"/>
                </a:lnTo>
                <a:lnTo>
                  <a:pt x="5586675" y="136226"/>
                </a:lnTo>
                <a:lnTo>
                  <a:pt x="5581397" y="125650"/>
                </a:lnTo>
                <a:close/>
              </a:path>
              <a:path w="8128000" h="641350">
                <a:moveTo>
                  <a:pt x="5772782" y="10889"/>
                </a:moveTo>
                <a:lnTo>
                  <a:pt x="5647968" y="10889"/>
                </a:lnTo>
                <a:lnTo>
                  <a:pt x="5647968" y="403757"/>
                </a:lnTo>
                <a:lnTo>
                  <a:pt x="5652222" y="458585"/>
                </a:lnTo>
                <a:lnTo>
                  <a:pt x="5665036" y="506267"/>
                </a:lnTo>
                <a:lnTo>
                  <a:pt x="5686488" y="546881"/>
                </a:lnTo>
                <a:lnTo>
                  <a:pt x="5716657" y="580505"/>
                </a:lnTo>
                <a:lnTo>
                  <a:pt x="5753410" y="606892"/>
                </a:lnTo>
                <a:lnTo>
                  <a:pt x="5794561" y="625740"/>
                </a:lnTo>
                <a:lnTo>
                  <a:pt x="5840109" y="637048"/>
                </a:lnTo>
                <a:lnTo>
                  <a:pt x="5890055" y="640818"/>
                </a:lnTo>
                <a:lnTo>
                  <a:pt x="5939988" y="637048"/>
                </a:lnTo>
                <a:lnTo>
                  <a:pt x="5985445" y="625740"/>
                </a:lnTo>
                <a:lnTo>
                  <a:pt x="6026347" y="606892"/>
                </a:lnTo>
                <a:lnTo>
                  <a:pt x="6062616" y="580505"/>
                </a:lnTo>
                <a:lnTo>
                  <a:pt x="6092785" y="546881"/>
                </a:lnTo>
                <a:lnTo>
                  <a:pt x="6106881" y="520193"/>
                </a:lnTo>
                <a:lnTo>
                  <a:pt x="5890055" y="520193"/>
                </a:lnTo>
                <a:lnTo>
                  <a:pt x="5840986" y="512353"/>
                </a:lnTo>
                <a:lnTo>
                  <a:pt x="5804090" y="488885"/>
                </a:lnTo>
                <a:lnTo>
                  <a:pt x="5780858" y="449868"/>
                </a:lnTo>
                <a:lnTo>
                  <a:pt x="5772782" y="395380"/>
                </a:lnTo>
                <a:lnTo>
                  <a:pt x="5772782" y="10889"/>
                </a:lnTo>
                <a:close/>
              </a:path>
              <a:path w="8128000" h="641350">
                <a:moveTo>
                  <a:pt x="6131305" y="10889"/>
                </a:moveTo>
                <a:lnTo>
                  <a:pt x="6005654" y="10889"/>
                </a:lnTo>
                <a:lnTo>
                  <a:pt x="6005654" y="395380"/>
                </a:lnTo>
                <a:lnTo>
                  <a:pt x="5997487" y="448808"/>
                </a:lnTo>
                <a:lnTo>
                  <a:pt x="5974242" y="487943"/>
                </a:lnTo>
                <a:lnTo>
                  <a:pt x="5937803" y="512000"/>
                </a:lnTo>
                <a:lnTo>
                  <a:pt x="5890055" y="520193"/>
                </a:lnTo>
                <a:lnTo>
                  <a:pt x="6106881" y="520193"/>
                </a:lnTo>
                <a:lnTo>
                  <a:pt x="6114237" y="506267"/>
                </a:lnTo>
                <a:lnTo>
                  <a:pt x="6127051" y="458585"/>
                </a:lnTo>
                <a:lnTo>
                  <a:pt x="6131305" y="403757"/>
                </a:lnTo>
                <a:lnTo>
                  <a:pt x="6131305" y="10889"/>
                </a:lnTo>
                <a:close/>
              </a:path>
              <a:path w="8128000" h="641350">
                <a:moveTo>
                  <a:pt x="6732524" y="438101"/>
                </a:moveTo>
                <a:lnTo>
                  <a:pt x="6667087" y="517395"/>
                </a:lnTo>
                <a:lnTo>
                  <a:pt x="6667087" y="531368"/>
                </a:lnTo>
                <a:lnTo>
                  <a:pt x="6723434" y="587486"/>
                </a:lnTo>
                <a:lnTo>
                  <a:pt x="6761633" y="610138"/>
                </a:lnTo>
                <a:lnTo>
                  <a:pt x="6803602" y="626577"/>
                </a:lnTo>
                <a:lnTo>
                  <a:pt x="6848987" y="636682"/>
                </a:lnTo>
                <a:lnTo>
                  <a:pt x="6849814" y="636682"/>
                </a:lnTo>
                <a:lnTo>
                  <a:pt x="6895869" y="639980"/>
                </a:lnTo>
                <a:lnTo>
                  <a:pt x="6944258" y="636682"/>
                </a:lnTo>
                <a:lnTo>
                  <a:pt x="6987699" y="626787"/>
                </a:lnTo>
                <a:lnTo>
                  <a:pt x="7026271" y="610295"/>
                </a:lnTo>
                <a:lnTo>
                  <a:pt x="7060053" y="587207"/>
                </a:lnTo>
                <a:lnTo>
                  <a:pt x="7087539" y="558935"/>
                </a:lnTo>
                <a:lnTo>
                  <a:pt x="7107998" y="524381"/>
                </a:lnTo>
                <a:lnTo>
                  <a:pt x="6896707" y="524381"/>
                </a:lnTo>
                <a:lnTo>
                  <a:pt x="6849850" y="518793"/>
                </a:lnTo>
                <a:lnTo>
                  <a:pt x="6805820" y="502288"/>
                </a:lnTo>
                <a:lnTo>
                  <a:pt x="6766187" y="475260"/>
                </a:lnTo>
                <a:lnTo>
                  <a:pt x="6732524" y="438101"/>
                </a:lnTo>
                <a:close/>
              </a:path>
              <a:path w="8128000" h="641350">
                <a:moveTo>
                  <a:pt x="6352961" y="10889"/>
                </a:moveTo>
                <a:lnTo>
                  <a:pt x="6228148" y="10889"/>
                </a:lnTo>
                <a:lnTo>
                  <a:pt x="6228148" y="629928"/>
                </a:lnTo>
                <a:lnTo>
                  <a:pt x="6667087" y="629928"/>
                </a:lnTo>
                <a:lnTo>
                  <a:pt x="6667087" y="531368"/>
                </a:lnTo>
                <a:lnTo>
                  <a:pt x="6661322" y="524381"/>
                </a:lnTo>
                <a:lnTo>
                  <a:pt x="6667087" y="517395"/>
                </a:lnTo>
                <a:lnTo>
                  <a:pt x="6667087" y="510979"/>
                </a:lnTo>
                <a:lnTo>
                  <a:pt x="6352961" y="510979"/>
                </a:lnTo>
                <a:lnTo>
                  <a:pt x="6352961" y="10889"/>
                </a:lnTo>
                <a:close/>
              </a:path>
              <a:path w="8128000" h="641350">
                <a:moveTo>
                  <a:pt x="6667087" y="517395"/>
                </a:moveTo>
                <a:lnTo>
                  <a:pt x="6661322" y="524381"/>
                </a:lnTo>
                <a:lnTo>
                  <a:pt x="6667087" y="531368"/>
                </a:lnTo>
                <a:lnTo>
                  <a:pt x="6667087" y="517395"/>
                </a:lnTo>
                <a:close/>
              </a:path>
              <a:path w="8128000" h="641350">
                <a:moveTo>
                  <a:pt x="6908435" y="837"/>
                </a:moveTo>
                <a:lnTo>
                  <a:pt x="6863476" y="4161"/>
                </a:lnTo>
                <a:lnTo>
                  <a:pt x="6863840" y="4161"/>
                </a:lnTo>
                <a:lnTo>
                  <a:pt x="6823725" y="13926"/>
                </a:lnTo>
                <a:lnTo>
                  <a:pt x="6787692" y="30169"/>
                </a:lnTo>
                <a:lnTo>
                  <a:pt x="6755978" y="52773"/>
                </a:lnTo>
                <a:lnTo>
                  <a:pt x="6711896" y="110677"/>
                </a:lnTo>
                <a:lnTo>
                  <a:pt x="6697342" y="181774"/>
                </a:lnTo>
                <a:lnTo>
                  <a:pt x="6703467" y="228121"/>
                </a:lnTo>
                <a:lnTo>
                  <a:pt x="6721844" y="269206"/>
                </a:lnTo>
                <a:lnTo>
                  <a:pt x="6752471" y="305108"/>
                </a:lnTo>
                <a:lnTo>
                  <a:pt x="6795349" y="335906"/>
                </a:lnTo>
                <a:lnTo>
                  <a:pt x="6845766" y="360172"/>
                </a:lnTo>
                <a:lnTo>
                  <a:pt x="6907911" y="384700"/>
                </a:lnTo>
                <a:lnTo>
                  <a:pt x="6920882" y="389909"/>
                </a:lnTo>
                <a:lnTo>
                  <a:pt x="6971574" y="423128"/>
                </a:lnTo>
                <a:lnTo>
                  <a:pt x="6985500" y="458205"/>
                </a:lnTo>
                <a:lnTo>
                  <a:pt x="6978812" y="485155"/>
                </a:lnTo>
                <a:lnTo>
                  <a:pt x="6960265" y="506057"/>
                </a:lnTo>
                <a:lnTo>
                  <a:pt x="6932138" y="519578"/>
                </a:lnTo>
                <a:lnTo>
                  <a:pt x="6896707" y="524381"/>
                </a:lnTo>
                <a:lnTo>
                  <a:pt x="7107998" y="524381"/>
                </a:lnTo>
                <a:lnTo>
                  <a:pt x="7118951" y="491084"/>
                </a:lnTo>
                <a:lnTo>
                  <a:pt x="7122878" y="451504"/>
                </a:lnTo>
                <a:lnTo>
                  <a:pt x="7116281" y="403273"/>
                </a:lnTo>
                <a:lnTo>
                  <a:pt x="7096492" y="361559"/>
                </a:lnTo>
                <a:lnTo>
                  <a:pt x="7063508" y="326285"/>
                </a:lnTo>
                <a:lnTo>
                  <a:pt x="7017332" y="297373"/>
                </a:lnTo>
                <a:lnTo>
                  <a:pt x="6941941" y="264704"/>
                </a:lnTo>
                <a:lnTo>
                  <a:pt x="6880791" y="237898"/>
                </a:lnTo>
                <a:lnTo>
                  <a:pt x="6858803" y="224692"/>
                </a:lnTo>
                <a:lnTo>
                  <a:pt x="6843096" y="210150"/>
                </a:lnTo>
                <a:lnTo>
                  <a:pt x="6833672" y="194195"/>
                </a:lnTo>
                <a:lnTo>
                  <a:pt x="6830531" y="176748"/>
                </a:lnTo>
                <a:lnTo>
                  <a:pt x="6836015" y="152259"/>
                </a:lnTo>
                <a:lnTo>
                  <a:pt x="6851787" y="133503"/>
                </a:lnTo>
                <a:lnTo>
                  <a:pt x="6876826" y="121501"/>
                </a:lnTo>
                <a:lnTo>
                  <a:pt x="6910110" y="117273"/>
                </a:lnTo>
                <a:lnTo>
                  <a:pt x="7088092" y="117273"/>
                </a:lnTo>
                <a:lnTo>
                  <a:pt x="7111989" y="84604"/>
                </a:lnTo>
                <a:lnTo>
                  <a:pt x="7077309" y="54341"/>
                </a:lnTo>
                <a:lnTo>
                  <a:pt x="7039614" y="30873"/>
                </a:lnTo>
                <a:lnTo>
                  <a:pt x="6998903" y="14160"/>
                </a:lnTo>
                <a:lnTo>
                  <a:pt x="6955177" y="4161"/>
                </a:lnTo>
                <a:lnTo>
                  <a:pt x="6908435" y="837"/>
                </a:lnTo>
                <a:close/>
              </a:path>
              <a:path w="8128000" h="641350">
                <a:moveTo>
                  <a:pt x="7088092" y="117273"/>
                </a:moveTo>
                <a:lnTo>
                  <a:pt x="6910110" y="117273"/>
                </a:lnTo>
                <a:lnTo>
                  <a:pt x="6945920" y="121121"/>
                </a:lnTo>
                <a:lnTo>
                  <a:pt x="6982359" y="132352"/>
                </a:lnTo>
                <a:lnTo>
                  <a:pt x="7016599" y="150492"/>
                </a:lnTo>
                <a:lnTo>
                  <a:pt x="7045812" y="175073"/>
                </a:lnTo>
                <a:lnTo>
                  <a:pt x="7088092" y="117273"/>
                </a:lnTo>
                <a:close/>
              </a:path>
              <a:path w="8128000" h="641350">
                <a:moveTo>
                  <a:pt x="7313402" y="10889"/>
                </a:moveTo>
                <a:lnTo>
                  <a:pt x="7188589" y="10889"/>
                </a:lnTo>
                <a:lnTo>
                  <a:pt x="7188589" y="629928"/>
                </a:lnTo>
                <a:lnTo>
                  <a:pt x="7313402" y="629928"/>
                </a:lnTo>
                <a:lnTo>
                  <a:pt x="7313402" y="10889"/>
                </a:lnTo>
                <a:close/>
              </a:path>
              <a:path w="8128000" h="641350">
                <a:moveTo>
                  <a:pt x="7495576" y="10889"/>
                </a:moveTo>
                <a:lnTo>
                  <a:pt x="7352334" y="10889"/>
                </a:lnTo>
                <a:lnTo>
                  <a:pt x="7609499" y="629928"/>
                </a:lnTo>
                <a:lnTo>
                  <a:pt x="7708345" y="629928"/>
                </a:lnTo>
                <a:lnTo>
                  <a:pt x="7786653" y="438939"/>
                </a:lnTo>
                <a:lnTo>
                  <a:pt x="7658922" y="438939"/>
                </a:lnTo>
                <a:lnTo>
                  <a:pt x="7495576" y="10889"/>
                </a:lnTo>
                <a:close/>
              </a:path>
              <a:path w="8128000" h="641350">
                <a:moveTo>
                  <a:pt x="7962159" y="10889"/>
                </a:moveTo>
                <a:lnTo>
                  <a:pt x="7821430" y="10889"/>
                </a:lnTo>
                <a:lnTo>
                  <a:pt x="7658922" y="438939"/>
                </a:lnTo>
                <a:lnTo>
                  <a:pt x="7786653" y="438939"/>
                </a:lnTo>
                <a:lnTo>
                  <a:pt x="7962159" y="10889"/>
                </a:lnTo>
                <a:close/>
              </a:path>
              <a:path w="8128000" h="641350">
                <a:moveTo>
                  <a:pt x="8127415" y="10889"/>
                </a:moveTo>
                <a:lnTo>
                  <a:pt x="8002602" y="10889"/>
                </a:lnTo>
                <a:lnTo>
                  <a:pt x="8002602" y="629928"/>
                </a:lnTo>
                <a:lnTo>
                  <a:pt x="8127415" y="629928"/>
                </a:lnTo>
                <a:lnTo>
                  <a:pt x="8127415" y="10889"/>
                </a:lnTo>
                <a:close/>
              </a:path>
            </a:pathLst>
          </a:custGeom>
          <a:solidFill>
            <a:srgbClr val="000000"/>
          </a:solidFill>
        </p:spPr>
        <p:txBody>
          <a:bodyPr wrap="square" lIns="0" tIns="0" rIns="0" bIns="0" rtlCol="0"/>
          <a:lstStyle/>
          <a:p>
            <a:endParaRPr sz="641"/>
          </a:p>
        </p:txBody>
      </p:sp>
      <p:sp>
        <p:nvSpPr>
          <p:cNvPr id="4" name="object 4"/>
          <p:cNvSpPr/>
          <p:nvPr/>
        </p:nvSpPr>
        <p:spPr>
          <a:xfrm>
            <a:off x="619133" y="458730"/>
            <a:ext cx="410960" cy="65846"/>
          </a:xfrm>
          <a:custGeom>
            <a:avLst/>
            <a:gdLst/>
            <a:ahLst/>
            <a:cxnLst/>
            <a:rect l="l" t="t" r="r" b="b"/>
            <a:pathLst>
              <a:path w="903605" h="144780">
                <a:moveTo>
                  <a:pt x="24234" y="0"/>
                </a:moveTo>
                <a:lnTo>
                  <a:pt x="0" y="0"/>
                </a:lnTo>
                <a:lnTo>
                  <a:pt x="0" y="83030"/>
                </a:lnTo>
                <a:lnTo>
                  <a:pt x="11345" y="122057"/>
                </a:lnTo>
                <a:lnTo>
                  <a:pt x="38038" y="140907"/>
                </a:lnTo>
                <a:lnTo>
                  <a:pt x="44227" y="143361"/>
                </a:lnTo>
                <a:lnTo>
                  <a:pt x="44574" y="143361"/>
                </a:lnTo>
                <a:lnTo>
                  <a:pt x="51229" y="144485"/>
                </a:lnTo>
                <a:lnTo>
                  <a:pt x="66670" y="144485"/>
                </a:lnTo>
                <a:lnTo>
                  <a:pt x="108286" y="120850"/>
                </a:lnTo>
                <a:lnTo>
                  <a:pt x="108897" y="119740"/>
                </a:lnTo>
                <a:lnTo>
                  <a:pt x="59512" y="119740"/>
                </a:lnTo>
                <a:lnTo>
                  <a:pt x="52932" y="119201"/>
                </a:lnTo>
                <a:lnTo>
                  <a:pt x="24964" y="91866"/>
                </a:lnTo>
                <a:lnTo>
                  <a:pt x="24234" y="83030"/>
                </a:lnTo>
                <a:lnTo>
                  <a:pt x="24234" y="0"/>
                </a:lnTo>
                <a:close/>
              </a:path>
              <a:path w="903605" h="144780">
                <a:moveTo>
                  <a:pt x="118820" y="0"/>
                </a:moveTo>
                <a:lnTo>
                  <a:pt x="94585" y="0"/>
                </a:lnTo>
                <a:lnTo>
                  <a:pt x="94585" y="83030"/>
                </a:lnTo>
                <a:lnTo>
                  <a:pt x="93966" y="90666"/>
                </a:lnTo>
                <a:lnTo>
                  <a:pt x="66091" y="119201"/>
                </a:lnTo>
                <a:lnTo>
                  <a:pt x="59512" y="119740"/>
                </a:lnTo>
                <a:lnTo>
                  <a:pt x="108897" y="119740"/>
                </a:lnTo>
                <a:lnTo>
                  <a:pt x="113827" y="110793"/>
                </a:lnTo>
                <a:lnTo>
                  <a:pt x="113911" y="110639"/>
                </a:lnTo>
                <a:lnTo>
                  <a:pt x="116102" y="104442"/>
                </a:lnTo>
                <a:lnTo>
                  <a:pt x="117631" y="97793"/>
                </a:lnTo>
                <a:lnTo>
                  <a:pt x="118527" y="90666"/>
                </a:lnTo>
                <a:lnTo>
                  <a:pt x="118820" y="83030"/>
                </a:lnTo>
                <a:lnTo>
                  <a:pt x="118820" y="0"/>
                </a:lnTo>
                <a:close/>
              </a:path>
              <a:path w="903605" h="144780">
                <a:moveTo>
                  <a:pt x="220563" y="24745"/>
                </a:moveTo>
                <a:lnTo>
                  <a:pt x="196431" y="24745"/>
                </a:lnTo>
                <a:lnTo>
                  <a:pt x="196431" y="143156"/>
                </a:lnTo>
                <a:lnTo>
                  <a:pt x="220563" y="143156"/>
                </a:lnTo>
                <a:lnTo>
                  <a:pt x="220563" y="24745"/>
                </a:lnTo>
                <a:close/>
              </a:path>
              <a:path w="903605" h="144780">
                <a:moveTo>
                  <a:pt x="266271" y="0"/>
                </a:moveTo>
                <a:lnTo>
                  <a:pt x="149496" y="0"/>
                </a:lnTo>
                <a:lnTo>
                  <a:pt x="149496" y="24745"/>
                </a:lnTo>
                <a:lnTo>
                  <a:pt x="266271" y="24745"/>
                </a:lnTo>
                <a:lnTo>
                  <a:pt x="266271" y="0"/>
                </a:lnTo>
                <a:close/>
              </a:path>
              <a:path w="903605" h="144780">
                <a:moveTo>
                  <a:pt x="400327" y="0"/>
                </a:moveTo>
                <a:lnTo>
                  <a:pt x="296743" y="0"/>
                </a:lnTo>
                <a:lnTo>
                  <a:pt x="296743" y="143156"/>
                </a:lnTo>
                <a:lnTo>
                  <a:pt x="400327" y="143156"/>
                </a:lnTo>
                <a:lnTo>
                  <a:pt x="400327" y="118615"/>
                </a:lnTo>
                <a:lnTo>
                  <a:pt x="320977" y="118615"/>
                </a:lnTo>
                <a:lnTo>
                  <a:pt x="320977" y="83746"/>
                </a:lnTo>
                <a:lnTo>
                  <a:pt x="387749" y="83746"/>
                </a:lnTo>
                <a:lnTo>
                  <a:pt x="387749" y="59307"/>
                </a:lnTo>
                <a:lnTo>
                  <a:pt x="320977" y="59307"/>
                </a:lnTo>
                <a:lnTo>
                  <a:pt x="320977" y="24745"/>
                </a:lnTo>
                <a:lnTo>
                  <a:pt x="400327" y="24745"/>
                </a:lnTo>
                <a:lnTo>
                  <a:pt x="400327" y="0"/>
                </a:lnTo>
                <a:close/>
              </a:path>
              <a:path w="903605" h="144780">
                <a:moveTo>
                  <a:pt x="453295" y="0"/>
                </a:moveTo>
                <a:lnTo>
                  <a:pt x="433764" y="0"/>
                </a:lnTo>
                <a:lnTo>
                  <a:pt x="433764" y="143156"/>
                </a:lnTo>
                <a:lnTo>
                  <a:pt x="457998" y="143156"/>
                </a:lnTo>
                <a:lnTo>
                  <a:pt x="457998" y="49286"/>
                </a:lnTo>
                <a:lnTo>
                  <a:pt x="487865" y="49286"/>
                </a:lnTo>
                <a:lnTo>
                  <a:pt x="453295" y="0"/>
                </a:lnTo>
                <a:close/>
              </a:path>
              <a:path w="903605" h="144780">
                <a:moveTo>
                  <a:pt x="487865" y="49286"/>
                </a:moveTo>
                <a:lnTo>
                  <a:pt x="457998" y="49286"/>
                </a:lnTo>
                <a:lnTo>
                  <a:pt x="523953" y="143156"/>
                </a:lnTo>
                <a:lnTo>
                  <a:pt x="543586" y="143156"/>
                </a:lnTo>
                <a:lnTo>
                  <a:pt x="543586" y="94176"/>
                </a:lnTo>
                <a:lnTo>
                  <a:pt x="519351" y="94176"/>
                </a:lnTo>
                <a:lnTo>
                  <a:pt x="487865" y="49286"/>
                </a:lnTo>
                <a:close/>
              </a:path>
              <a:path w="903605" h="144780">
                <a:moveTo>
                  <a:pt x="543586" y="0"/>
                </a:moveTo>
                <a:lnTo>
                  <a:pt x="519351" y="0"/>
                </a:lnTo>
                <a:lnTo>
                  <a:pt x="519351" y="94176"/>
                </a:lnTo>
                <a:lnTo>
                  <a:pt x="543586" y="94176"/>
                </a:lnTo>
                <a:lnTo>
                  <a:pt x="543586" y="0"/>
                </a:lnTo>
                <a:close/>
              </a:path>
              <a:path w="903605" h="144780">
                <a:moveTo>
                  <a:pt x="645329" y="24745"/>
                </a:moveTo>
                <a:lnTo>
                  <a:pt x="621197" y="24745"/>
                </a:lnTo>
                <a:lnTo>
                  <a:pt x="621197" y="143156"/>
                </a:lnTo>
                <a:lnTo>
                  <a:pt x="645329" y="143156"/>
                </a:lnTo>
                <a:lnTo>
                  <a:pt x="645329" y="24745"/>
                </a:lnTo>
                <a:close/>
              </a:path>
              <a:path w="903605" h="144780">
                <a:moveTo>
                  <a:pt x="691037" y="0"/>
                </a:moveTo>
                <a:lnTo>
                  <a:pt x="574262" y="0"/>
                </a:lnTo>
                <a:lnTo>
                  <a:pt x="574262" y="24745"/>
                </a:lnTo>
                <a:lnTo>
                  <a:pt x="691037" y="24745"/>
                </a:lnTo>
                <a:lnTo>
                  <a:pt x="691037" y="0"/>
                </a:lnTo>
                <a:close/>
              </a:path>
              <a:path w="903605" h="144780">
                <a:moveTo>
                  <a:pt x="745743" y="0"/>
                </a:moveTo>
                <a:lnTo>
                  <a:pt x="721509" y="0"/>
                </a:lnTo>
                <a:lnTo>
                  <a:pt x="721509" y="143156"/>
                </a:lnTo>
                <a:lnTo>
                  <a:pt x="745743" y="143156"/>
                </a:lnTo>
                <a:lnTo>
                  <a:pt x="745743" y="0"/>
                </a:lnTo>
                <a:close/>
              </a:path>
              <a:path w="903605" h="144780">
                <a:moveTo>
                  <a:pt x="903420" y="0"/>
                </a:moveTo>
                <a:lnTo>
                  <a:pt x="877141" y="0"/>
                </a:lnTo>
                <a:lnTo>
                  <a:pt x="818242" y="143156"/>
                </a:lnTo>
                <a:lnTo>
                  <a:pt x="844521" y="143156"/>
                </a:lnTo>
                <a:lnTo>
                  <a:pt x="903420" y="0"/>
                </a:lnTo>
                <a:close/>
              </a:path>
            </a:pathLst>
          </a:custGeom>
          <a:solidFill>
            <a:srgbClr val="F2BDCF"/>
          </a:solidFill>
        </p:spPr>
        <p:txBody>
          <a:bodyPr wrap="square" lIns="0" tIns="0" rIns="0" bIns="0" rtlCol="0"/>
          <a:lstStyle/>
          <a:p>
            <a:endParaRPr sz="641"/>
          </a:p>
        </p:txBody>
      </p:sp>
      <p:sp>
        <p:nvSpPr>
          <p:cNvPr id="5" name="object 5"/>
          <p:cNvSpPr/>
          <p:nvPr/>
        </p:nvSpPr>
        <p:spPr>
          <a:xfrm>
            <a:off x="1061114" y="458033"/>
            <a:ext cx="975561" cy="66712"/>
          </a:xfrm>
          <a:custGeom>
            <a:avLst/>
            <a:gdLst/>
            <a:ahLst/>
            <a:cxnLst/>
            <a:rect l="l" t="t" r="r" b="b"/>
            <a:pathLst>
              <a:path w="2145029" h="146684">
                <a:moveTo>
                  <a:pt x="17499" y="99187"/>
                </a:moveTo>
                <a:lnTo>
                  <a:pt x="321" y="99187"/>
                </a:lnTo>
                <a:lnTo>
                  <a:pt x="75" y="105629"/>
                </a:lnTo>
                <a:lnTo>
                  <a:pt x="0" y="107592"/>
                </a:lnTo>
                <a:lnTo>
                  <a:pt x="1355" y="115078"/>
                </a:lnTo>
                <a:lnTo>
                  <a:pt x="1433" y="115509"/>
                </a:lnTo>
                <a:lnTo>
                  <a:pt x="40895" y="145137"/>
                </a:lnTo>
                <a:lnTo>
                  <a:pt x="54618" y="146224"/>
                </a:lnTo>
                <a:lnTo>
                  <a:pt x="68339" y="145137"/>
                </a:lnTo>
                <a:lnTo>
                  <a:pt x="80565" y="141904"/>
                </a:lnTo>
                <a:lnTo>
                  <a:pt x="91142" y="136561"/>
                </a:lnTo>
                <a:lnTo>
                  <a:pt x="99312" y="129659"/>
                </a:lnTo>
                <a:lnTo>
                  <a:pt x="54618" y="129659"/>
                </a:lnTo>
                <a:lnTo>
                  <a:pt x="37602" y="127212"/>
                </a:lnTo>
                <a:lnTo>
                  <a:pt x="25169" y="120596"/>
                </a:lnTo>
                <a:lnTo>
                  <a:pt x="18180" y="110893"/>
                </a:lnTo>
                <a:lnTo>
                  <a:pt x="17499" y="99187"/>
                </a:lnTo>
                <a:close/>
              </a:path>
              <a:path w="2145029" h="146684">
                <a:moveTo>
                  <a:pt x="54618" y="0"/>
                </a:moveTo>
                <a:lnTo>
                  <a:pt x="9319" y="17076"/>
                </a:lnTo>
                <a:lnTo>
                  <a:pt x="14" y="40901"/>
                </a:lnTo>
                <a:lnTo>
                  <a:pt x="1463" y="50726"/>
                </a:lnTo>
                <a:lnTo>
                  <a:pt x="37388" y="76243"/>
                </a:lnTo>
                <a:lnTo>
                  <a:pt x="55640" y="80474"/>
                </a:lnTo>
                <a:lnTo>
                  <a:pt x="72687" y="84994"/>
                </a:lnTo>
                <a:lnTo>
                  <a:pt x="84182" y="90482"/>
                </a:lnTo>
                <a:lnTo>
                  <a:pt x="90712" y="97255"/>
                </a:lnTo>
                <a:lnTo>
                  <a:pt x="92861" y="105629"/>
                </a:lnTo>
                <a:lnTo>
                  <a:pt x="89862" y="115078"/>
                </a:lnTo>
                <a:lnTo>
                  <a:pt x="84051" y="120596"/>
                </a:lnTo>
                <a:lnTo>
                  <a:pt x="81713" y="122755"/>
                </a:lnTo>
                <a:lnTo>
                  <a:pt x="69753" y="127802"/>
                </a:lnTo>
                <a:lnTo>
                  <a:pt x="54618" y="129659"/>
                </a:lnTo>
                <a:lnTo>
                  <a:pt x="99312" y="129659"/>
                </a:lnTo>
                <a:lnTo>
                  <a:pt x="109315" y="105629"/>
                </a:lnTo>
                <a:lnTo>
                  <a:pt x="108027" y="99187"/>
                </a:lnTo>
                <a:lnTo>
                  <a:pt x="81126" y="70368"/>
                </a:lnTo>
                <a:lnTo>
                  <a:pt x="49464" y="61779"/>
                </a:lnTo>
                <a:lnTo>
                  <a:pt x="42910" y="60215"/>
                </a:lnTo>
                <a:lnTo>
                  <a:pt x="16375" y="45298"/>
                </a:lnTo>
                <a:lnTo>
                  <a:pt x="16375" y="40901"/>
                </a:lnTo>
                <a:lnTo>
                  <a:pt x="19273" y="31393"/>
                </a:lnTo>
                <a:lnTo>
                  <a:pt x="27290" y="23735"/>
                </a:lnTo>
                <a:lnTo>
                  <a:pt x="39411" y="18627"/>
                </a:lnTo>
                <a:lnTo>
                  <a:pt x="54618" y="16769"/>
                </a:lnTo>
                <a:lnTo>
                  <a:pt x="99651" y="16769"/>
                </a:lnTo>
                <a:lnTo>
                  <a:pt x="91128" y="9663"/>
                </a:lnTo>
                <a:lnTo>
                  <a:pt x="80501" y="4320"/>
                </a:lnTo>
                <a:lnTo>
                  <a:pt x="68283" y="1086"/>
                </a:lnTo>
                <a:lnTo>
                  <a:pt x="54618" y="0"/>
                </a:lnTo>
                <a:close/>
              </a:path>
              <a:path w="2145029" h="146684">
                <a:moveTo>
                  <a:pt x="99651" y="16769"/>
                </a:moveTo>
                <a:lnTo>
                  <a:pt x="54618" y="16769"/>
                </a:lnTo>
                <a:lnTo>
                  <a:pt x="71547" y="19183"/>
                </a:lnTo>
                <a:lnTo>
                  <a:pt x="83761" y="25729"/>
                </a:lnTo>
                <a:lnTo>
                  <a:pt x="90682" y="35362"/>
                </a:lnTo>
                <a:lnTo>
                  <a:pt x="91736" y="47037"/>
                </a:lnTo>
                <a:lnTo>
                  <a:pt x="108915" y="47037"/>
                </a:lnTo>
                <a:lnTo>
                  <a:pt x="109161" y="40901"/>
                </a:lnTo>
                <a:lnTo>
                  <a:pt x="109251" y="38674"/>
                </a:lnTo>
                <a:lnTo>
                  <a:pt x="107943" y="31393"/>
                </a:lnTo>
                <a:lnTo>
                  <a:pt x="107842" y="30829"/>
                </a:lnTo>
                <a:lnTo>
                  <a:pt x="104804" y="23735"/>
                </a:lnTo>
                <a:lnTo>
                  <a:pt x="104745" y="23598"/>
                </a:lnTo>
                <a:lnTo>
                  <a:pt x="100019" y="17076"/>
                </a:lnTo>
                <a:lnTo>
                  <a:pt x="99651" y="16769"/>
                </a:lnTo>
                <a:close/>
              </a:path>
              <a:path w="2145029" h="146684">
                <a:moveTo>
                  <a:pt x="206364" y="204"/>
                </a:moveTo>
                <a:lnTo>
                  <a:pt x="166619" y="12283"/>
                </a:lnTo>
                <a:lnTo>
                  <a:pt x="140170" y="45541"/>
                </a:lnTo>
                <a:lnTo>
                  <a:pt x="135000" y="73009"/>
                </a:lnTo>
                <a:lnTo>
                  <a:pt x="140087" y="100375"/>
                </a:lnTo>
                <a:lnTo>
                  <a:pt x="166461" y="133677"/>
                </a:lnTo>
                <a:lnTo>
                  <a:pt x="206364" y="145712"/>
                </a:lnTo>
                <a:lnTo>
                  <a:pt x="227777" y="142396"/>
                </a:lnTo>
                <a:lnTo>
                  <a:pt x="246755" y="132982"/>
                </a:lnTo>
                <a:lnTo>
                  <a:pt x="251298" y="128636"/>
                </a:lnTo>
                <a:lnTo>
                  <a:pt x="206364" y="128636"/>
                </a:lnTo>
                <a:lnTo>
                  <a:pt x="184922" y="124344"/>
                </a:lnTo>
                <a:lnTo>
                  <a:pt x="167661" y="112556"/>
                </a:lnTo>
                <a:lnTo>
                  <a:pt x="156150" y="94901"/>
                </a:lnTo>
                <a:lnTo>
                  <a:pt x="151964" y="73009"/>
                </a:lnTo>
                <a:lnTo>
                  <a:pt x="156150" y="51058"/>
                </a:lnTo>
                <a:lnTo>
                  <a:pt x="167661" y="33373"/>
                </a:lnTo>
                <a:lnTo>
                  <a:pt x="184920" y="21575"/>
                </a:lnTo>
                <a:lnTo>
                  <a:pt x="206364" y="17281"/>
                </a:lnTo>
                <a:lnTo>
                  <a:pt x="251244" y="17281"/>
                </a:lnTo>
                <a:lnTo>
                  <a:pt x="246716" y="12948"/>
                </a:lnTo>
                <a:lnTo>
                  <a:pt x="227734" y="3522"/>
                </a:lnTo>
                <a:lnTo>
                  <a:pt x="206364" y="204"/>
                </a:lnTo>
                <a:close/>
              </a:path>
              <a:path w="2145029" h="146684">
                <a:moveTo>
                  <a:pt x="256302" y="94901"/>
                </a:moveTo>
                <a:lnTo>
                  <a:pt x="253792" y="99084"/>
                </a:lnTo>
                <a:lnTo>
                  <a:pt x="247964" y="108965"/>
                </a:lnTo>
                <a:lnTo>
                  <a:pt x="236414" y="119586"/>
                </a:lnTo>
                <a:lnTo>
                  <a:pt x="222314" y="126297"/>
                </a:lnTo>
                <a:lnTo>
                  <a:pt x="206364" y="128636"/>
                </a:lnTo>
                <a:lnTo>
                  <a:pt x="251298" y="128636"/>
                </a:lnTo>
                <a:lnTo>
                  <a:pt x="262128" y="118276"/>
                </a:lnTo>
                <a:lnTo>
                  <a:pt x="272727" y="99084"/>
                </a:lnTo>
                <a:lnTo>
                  <a:pt x="256302" y="94901"/>
                </a:lnTo>
                <a:close/>
              </a:path>
              <a:path w="2145029" h="146684">
                <a:moveTo>
                  <a:pt x="251244" y="17281"/>
                </a:moveTo>
                <a:lnTo>
                  <a:pt x="206364" y="17281"/>
                </a:lnTo>
                <a:lnTo>
                  <a:pt x="222271" y="19632"/>
                </a:lnTo>
                <a:lnTo>
                  <a:pt x="236376" y="26356"/>
                </a:lnTo>
                <a:lnTo>
                  <a:pt x="247950" y="36952"/>
                </a:lnTo>
                <a:lnTo>
                  <a:pt x="256264" y="50922"/>
                </a:lnTo>
                <a:lnTo>
                  <a:pt x="272727" y="46934"/>
                </a:lnTo>
                <a:lnTo>
                  <a:pt x="262114" y="27683"/>
                </a:lnTo>
                <a:lnTo>
                  <a:pt x="251244" y="17281"/>
                </a:lnTo>
                <a:close/>
              </a:path>
              <a:path w="2145029" h="146684">
                <a:moveTo>
                  <a:pt x="406272" y="1738"/>
                </a:moveTo>
                <a:lnTo>
                  <a:pt x="305142" y="1738"/>
                </a:lnTo>
                <a:lnTo>
                  <a:pt x="305142" y="144383"/>
                </a:lnTo>
                <a:lnTo>
                  <a:pt x="406272" y="144383"/>
                </a:lnTo>
                <a:lnTo>
                  <a:pt x="406272" y="127613"/>
                </a:lnTo>
                <a:lnTo>
                  <a:pt x="322116" y="127613"/>
                </a:lnTo>
                <a:lnTo>
                  <a:pt x="322116" y="81394"/>
                </a:lnTo>
                <a:lnTo>
                  <a:pt x="392774" y="81394"/>
                </a:lnTo>
                <a:lnTo>
                  <a:pt x="392774" y="64624"/>
                </a:lnTo>
                <a:lnTo>
                  <a:pt x="322116" y="64624"/>
                </a:lnTo>
                <a:lnTo>
                  <a:pt x="322116" y="18610"/>
                </a:lnTo>
                <a:lnTo>
                  <a:pt x="406272" y="18610"/>
                </a:lnTo>
                <a:lnTo>
                  <a:pt x="406272" y="1738"/>
                </a:lnTo>
                <a:close/>
              </a:path>
              <a:path w="2145029" h="146684">
                <a:moveTo>
                  <a:pt x="456684" y="1738"/>
                </a:moveTo>
                <a:lnTo>
                  <a:pt x="439709" y="1738"/>
                </a:lnTo>
                <a:lnTo>
                  <a:pt x="439709" y="144383"/>
                </a:lnTo>
                <a:lnTo>
                  <a:pt x="540839" y="144383"/>
                </a:lnTo>
                <a:lnTo>
                  <a:pt x="540839" y="127613"/>
                </a:lnTo>
                <a:lnTo>
                  <a:pt x="456684" y="127613"/>
                </a:lnTo>
                <a:lnTo>
                  <a:pt x="456684" y="1738"/>
                </a:lnTo>
                <a:close/>
              </a:path>
              <a:path w="2145029" h="146684">
                <a:moveTo>
                  <a:pt x="608021" y="18610"/>
                </a:moveTo>
                <a:lnTo>
                  <a:pt x="591149" y="18610"/>
                </a:lnTo>
                <a:lnTo>
                  <a:pt x="591149" y="144383"/>
                </a:lnTo>
                <a:lnTo>
                  <a:pt x="608021" y="144383"/>
                </a:lnTo>
                <a:lnTo>
                  <a:pt x="608021" y="18610"/>
                </a:lnTo>
                <a:close/>
              </a:path>
              <a:path w="2145029" h="146684">
                <a:moveTo>
                  <a:pt x="729397" y="1738"/>
                </a:moveTo>
                <a:lnTo>
                  <a:pt x="718967" y="1738"/>
                </a:lnTo>
                <a:lnTo>
                  <a:pt x="653422" y="144383"/>
                </a:lnTo>
                <a:lnTo>
                  <a:pt x="671930" y="144383"/>
                </a:lnTo>
                <a:lnTo>
                  <a:pt x="691358" y="102561"/>
                </a:lnTo>
                <a:lnTo>
                  <a:pt x="775725" y="102561"/>
                </a:lnTo>
                <a:lnTo>
                  <a:pt x="767972" y="85689"/>
                </a:lnTo>
                <a:lnTo>
                  <a:pt x="699027" y="85689"/>
                </a:lnTo>
                <a:lnTo>
                  <a:pt x="724182" y="30983"/>
                </a:lnTo>
                <a:lnTo>
                  <a:pt x="742835" y="30983"/>
                </a:lnTo>
                <a:lnTo>
                  <a:pt x="729397" y="1738"/>
                </a:lnTo>
                <a:close/>
              </a:path>
              <a:path w="2145029" h="146684">
                <a:moveTo>
                  <a:pt x="775725" y="102561"/>
                </a:moveTo>
                <a:lnTo>
                  <a:pt x="757006" y="102561"/>
                </a:lnTo>
                <a:lnTo>
                  <a:pt x="776434" y="144383"/>
                </a:lnTo>
                <a:lnTo>
                  <a:pt x="794942" y="144383"/>
                </a:lnTo>
                <a:lnTo>
                  <a:pt x="775725" y="102561"/>
                </a:lnTo>
                <a:close/>
              </a:path>
              <a:path w="2145029" h="146684">
                <a:moveTo>
                  <a:pt x="742835" y="30983"/>
                </a:moveTo>
                <a:lnTo>
                  <a:pt x="724182" y="30983"/>
                </a:lnTo>
                <a:lnTo>
                  <a:pt x="749337" y="85689"/>
                </a:lnTo>
                <a:lnTo>
                  <a:pt x="767972" y="85689"/>
                </a:lnTo>
                <a:lnTo>
                  <a:pt x="742835" y="30983"/>
                </a:lnTo>
                <a:close/>
              </a:path>
              <a:path w="2145029" h="146684">
                <a:moveTo>
                  <a:pt x="656489" y="1738"/>
                </a:moveTo>
                <a:lnTo>
                  <a:pt x="541350" y="1738"/>
                </a:lnTo>
                <a:lnTo>
                  <a:pt x="541350" y="18610"/>
                </a:lnTo>
                <a:lnTo>
                  <a:pt x="656489" y="18610"/>
                </a:lnTo>
                <a:lnTo>
                  <a:pt x="656489" y="1738"/>
                </a:lnTo>
                <a:close/>
              </a:path>
              <a:path w="2145029" h="146684">
                <a:moveTo>
                  <a:pt x="916319" y="1738"/>
                </a:moveTo>
                <a:lnTo>
                  <a:pt x="870815" y="1738"/>
                </a:lnTo>
                <a:lnTo>
                  <a:pt x="870815" y="144383"/>
                </a:lnTo>
                <a:lnTo>
                  <a:pt x="916319" y="144383"/>
                </a:lnTo>
                <a:lnTo>
                  <a:pt x="945343" y="138983"/>
                </a:lnTo>
                <a:lnTo>
                  <a:pt x="962971" y="127613"/>
                </a:lnTo>
                <a:lnTo>
                  <a:pt x="887790" y="127613"/>
                </a:lnTo>
                <a:lnTo>
                  <a:pt x="887790" y="18610"/>
                </a:lnTo>
                <a:lnTo>
                  <a:pt x="962993" y="18610"/>
                </a:lnTo>
                <a:lnTo>
                  <a:pt x="945343" y="7180"/>
                </a:lnTo>
                <a:lnTo>
                  <a:pt x="916319" y="1738"/>
                </a:lnTo>
                <a:close/>
              </a:path>
              <a:path w="2145029" h="146684">
                <a:moveTo>
                  <a:pt x="962993" y="18610"/>
                </a:moveTo>
                <a:lnTo>
                  <a:pt x="916319" y="18610"/>
                </a:lnTo>
                <a:lnTo>
                  <a:pt x="938674" y="22695"/>
                </a:lnTo>
                <a:lnTo>
                  <a:pt x="956351" y="34038"/>
                </a:lnTo>
                <a:lnTo>
                  <a:pt x="967970" y="51266"/>
                </a:lnTo>
                <a:lnTo>
                  <a:pt x="972150" y="73009"/>
                </a:lnTo>
                <a:lnTo>
                  <a:pt x="967984" y="94828"/>
                </a:lnTo>
                <a:lnTo>
                  <a:pt x="956390" y="112122"/>
                </a:lnTo>
                <a:lnTo>
                  <a:pt x="938717" y="123510"/>
                </a:lnTo>
                <a:lnTo>
                  <a:pt x="916319" y="127613"/>
                </a:lnTo>
                <a:lnTo>
                  <a:pt x="962971" y="127613"/>
                </a:lnTo>
                <a:lnTo>
                  <a:pt x="968520" y="124034"/>
                </a:lnTo>
                <a:lnTo>
                  <a:pt x="983874" y="101417"/>
                </a:lnTo>
                <a:lnTo>
                  <a:pt x="989431" y="73009"/>
                </a:lnTo>
                <a:lnTo>
                  <a:pt x="983874" y="44790"/>
                </a:lnTo>
                <a:lnTo>
                  <a:pt x="968520" y="22189"/>
                </a:lnTo>
                <a:lnTo>
                  <a:pt x="962993" y="18610"/>
                </a:lnTo>
                <a:close/>
              </a:path>
              <a:path w="2145029" h="146684">
                <a:moveTo>
                  <a:pt x="1123487" y="1738"/>
                </a:moveTo>
                <a:lnTo>
                  <a:pt x="1022357" y="1738"/>
                </a:lnTo>
                <a:lnTo>
                  <a:pt x="1022357" y="144383"/>
                </a:lnTo>
                <a:lnTo>
                  <a:pt x="1123487" y="144383"/>
                </a:lnTo>
                <a:lnTo>
                  <a:pt x="1123487" y="127613"/>
                </a:lnTo>
                <a:lnTo>
                  <a:pt x="1039331" y="127613"/>
                </a:lnTo>
                <a:lnTo>
                  <a:pt x="1039331" y="81394"/>
                </a:lnTo>
                <a:lnTo>
                  <a:pt x="1109989" y="81394"/>
                </a:lnTo>
                <a:lnTo>
                  <a:pt x="1109989" y="64624"/>
                </a:lnTo>
                <a:lnTo>
                  <a:pt x="1039331" y="64624"/>
                </a:lnTo>
                <a:lnTo>
                  <a:pt x="1039331" y="18610"/>
                </a:lnTo>
                <a:lnTo>
                  <a:pt x="1123487" y="18610"/>
                </a:lnTo>
                <a:lnTo>
                  <a:pt x="1123487" y="1738"/>
                </a:lnTo>
                <a:close/>
              </a:path>
              <a:path w="2145029" h="146684">
                <a:moveTo>
                  <a:pt x="1173898" y="1738"/>
                </a:moveTo>
                <a:lnTo>
                  <a:pt x="1156924" y="1738"/>
                </a:lnTo>
                <a:lnTo>
                  <a:pt x="1156924" y="144383"/>
                </a:lnTo>
                <a:lnTo>
                  <a:pt x="1258054" y="144383"/>
                </a:lnTo>
                <a:lnTo>
                  <a:pt x="1258054" y="127613"/>
                </a:lnTo>
                <a:lnTo>
                  <a:pt x="1173898" y="127613"/>
                </a:lnTo>
                <a:lnTo>
                  <a:pt x="1173898" y="1738"/>
                </a:lnTo>
                <a:close/>
              </a:path>
              <a:path w="2145029" h="146684">
                <a:moveTo>
                  <a:pt x="1396200" y="18610"/>
                </a:moveTo>
                <a:lnTo>
                  <a:pt x="1379328" y="18610"/>
                </a:lnTo>
                <a:lnTo>
                  <a:pt x="1379328" y="144383"/>
                </a:lnTo>
                <a:lnTo>
                  <a:pt x="1396200" y="144383"/>
                </a:lnTo>
                <a:lnTo>
                  <a:pt x="1396200" y="18610"/>
                </a:lnTo>
                <a:close/>
              </a:path>
              <a:path w="2145029" h="146684">
                <a:moveTo>
                  <a:pt x="1517576" y="1738"/>
                </a:moveTo>
                <a:lnTo>
                  <a:pt x="1507146" y="1738"/>
                </a:lnTo>
                <a:lnTo>
                  <a:pt x="1441601" y="144383"/>
                </a:lnTo>
                <a:lnTo>
                  <a:pt x="1460109" y="144383"/>
                </a:lnTo>
                <a:lnTo>
                  <a:pt x="1479538" y="102561"/>
                </a:lnTo>
                <a:lnTo>
                  <a:pt x="1563905" y="102561"/>
                </a:lnTo>
                <a:lnTo>
                  <a:pt x="1556152" y="85689"/>
                </a:lnTo>
                <a:lnTo>
                  <a:pt x="1487207" y="85689"/>
                </a:lnTo>
                <a:lnTo>
                  <a:pt x="1512361" y="30983"/>
                </a:lnTo>
                <a:lnTo>
                  <a:pt x="1531014" y="30983"/>
                </a:lnTo>
                <a:lnTo>
                  <a:pt x="1517576" y="1738"/>
                </a:lnTo>
                <a:close/>
              </a:path>
              <a:path w="2145029" h="146684">
                <a:moveTo>
                  <a:pt x="1563905" y="102561"/>
                </a:moveTo>
                <a:lnTo>
                  <a:pt x="1545185" y="102561"/>
                </a:lnTo>
                <a:lnTo>
                  <a:pt x="1564614" y="144383"/>
                </a:lnTo>
                <a:lnTo>
                  <a:pt x="1583122" y="144383"/>
                </a:lnTo>
                <a:lnTo>
                  <a:pt x="1563905" y="102561"/>
                </a:lnTo>
                <a:close/>
              </a:path>
              <a:path w="2145029" h="146684">
                <a:moveTo>
                  <a:pt x="1531014" y="30983"/>
                </a:moveTo>
                <a:lnTo>
                  <a:pt x="1512361" y="30983"/>
                </a:lnTo>
                <a:lnTo>
                  <a:pt x="1537516" y="85689"/>
                </a:lnTo>
                <a:lnTo>
                  <a:pt x="1556152" y="85689"/>
                </a:lnTo>
                <a:lnTo>
                  <a:pt x="1531014" y="30983"/>
                </a:lnTo>
                <a:close/>
              </a:path>
              <a:path w="2145029" h="146684">
                <a:moveTo>
                  <a:pt x="1444669" y="1738"/>
                </a:moveTo>
                <a:lnTo>
                  <a:pt x="1329530" y="1738"/>
                </a:lnTo>
                <a:lnTo>
                  <a:pt x="1329530" y="18610"/>
                </a:lnTo>
                <a:lnTo>
                  <a:pt x="1444669" y="18610"/>
                </a:lnTo>
                <a:lnTo>
                  <a:pt x="1444669" y="1738"/>
                </a:lnTo>
                <a:close/>
              </a:path>
              <a:path w="2145029" h="146684">
                <a:moveTo>
                  <a:pt x="1663392" y="1738"/>
                </a:moveTo>
                <a:lnTo>
                  <a:pt x="1603164" y="1738"/>
                </a:lnTo>
                <a:lnTo>
                  <a:pt x="1603164" y="144383"/>
                </a:lnTo>
                <a:lnTo>
                  <a:pt x="1620138" y="144383"/>
                </a:lnTo>
                <a:lnTo>
                  <a:pt x="1620138" y="89166"/>
                </a:lnTo>
                <a:lnTo>
                  <a:pt x="1676288" y="89166"/>
                </a:lnTo>
                <a:lnTo>
                  <a:pt x="1675356" y="87734"/>
                </a:lnTo>
                <a:lnTo>
                  <a:pt x="1688339" y="82228"/>
                </a:lnTo>
                <a:lnTo>
                  <a:pt x="1698158" y="72984"/>
                </a:lnTo>
                <a:lnTo>
                  <a:pt x="1698504" y="72294"/>
                </a:lnTo>
                <a:lnTo>
                  <a:pt x="1620138" y="72294"/>
                </a:lnTo>
                <a:lnTo>
                  <a:pt x="1620138" y="18610"/>
                </a:lnTo>
                <a:lnTo>
                  <a:pt x="1697719" y="18610"/>
                </a:lnTo>
                <a:lnTo>
                  <a:pt x="1694669" y="13804"/>
                </a:lnTo>
                <a:lnTo>
                  <a:pt x="1681048" y="4895"/>
                </a:lnTo>
                <a:lnTo>
                  <a:pt x="1663392" y="1738"/>
                </a:lnTo>
                <a:close/>
              </a:path>
              <a:path w="2145029" h="146684">
                <a:moveTo>
                  <a:pt x="1676288" y="89166"/>
                </a:moveTo>
                <a:lnTo>
                  <a:pt x="1655723" y="89166"/>
                </a:lnTo>
                <a:lnTo>
                  <a:pt x="1692125" y="144383"/>
                </a:lnTo>
                <a:lnTo>
                  <a:pt x="1712270" y="144383"/>
                </a:lnTo>
                <a:lnTo>
                  <a:pt x="1676288" y="89166"/>
                </a:lnTo>
                <a:close/>
              </a:path>
              <a:path w="2145029" h="146684">
                <a:moveTo>
                  <a:pt x="1697719" y="18610"/>
                </a:moveTo>
                <a:lnTo>
                  <a:pt x="1663392" y="18610"/>
                </a:lnTo>
                <a:lnTo>
                  <a:pt x="1674357" y="20452"/>
                </a:lnTo>
                <a:lnTo>
                  <a:pt x="1682628" y="25755"/>
                </a:lnTo>
                <a:lnTo>
                  <a:pt x="1687851" y="34183"/>
                </a:lnTo>
                <a:lnTo>
                  <a:pt x="1689655" y="45503"/>
                </a:lnTo>
                <a:lnTo>
                  <a:pt x="1687851" y="56634"/>
                </a:lnTo>
                <a:lnTo>
                  <a:pt x="1682628" y="65097"/>
                </a:lnTo>
                <a:lnTo>
                  <a:pt x="1674357" y="70435"/>
                </a:lnTo>
                <a:lnTo>
                  <a:pt x="1663392" y="72294"/>
                </a:lnTo>
                <a:lnTo>
                  <a:pt x="1698504" y="72294"/>
                </a:lnTo>
                <a:lnTo>
                  <a:pt x="1704374" y="60557"/>
                </a:lnTo>
                <a:lnTo>
                  <a:pt x="1706543" y="45503"/>
                </a:lnTo>
                <a:lnTo>
                  <a:pt x="1703439" y="27621"/>
                </a:lnTo>
                <a:lnTo>
                  <a:pt x="1697719" y="18610"/>
                </a:lnTo>
                <a:close/>
              </a:path>
              <a:path w="2145029" h="146684">
                <a:moveTo>
                  <a:pt x="1803174" y="204"/>
                </a:moveTo>
                <a:lnTo>
                  <a:pt x="1763429" y="12283"/>
                </a:lnTo>
                <a:lnTo>
                  <a:pt x="1736980" y="45541"/>
                </a:lnTo>
                <a:lnTo>
                  <a:pt x="1731810" y="73009"/>
                </a:lnTo>
                <a:lnTo>
                  <a:pt x="1736897" y="100375"/>
                </a:lnTo>
                <a:lnTo>
                  <a:pt x="1763271" y="133677"/>
                </a:lnTo>
                <a:lnTo>
                  <a:pt x="1803174" y="145712"/>
                </a:lnTo>
                <a:lnTo>
                  <a:pt x="1829746" y="140357"/>
                </a:lnTo>
                <a:lnTo>
                  <a:pt x="1830069" y="140357"/>
                </a:lnTo>
                <a:lnTo>
                  <a:pt x="1846634" y="128636"/>
                </a:lnTo>
                <a:lnTo>
                  <a:pt x="1803174" y="128636"/>
                </a:lnTo>
                <a:lnTo>
                  <a:pt x="1781732" y="124344"/>
                </a:lnTo>
                <a:lnTo>
                  <a:pt x="1764471" y="112556"/>
                </a:lnTo>
                <a:lnTo>
                  <a:pt x="1752960" y="94901"/>
                </a:lnTo>
                <a:lnTo>
                  <a:pt x="1748814" y="73214"/>
                </a:lnTo>
                <a:lnTo>
                  <a:pt x="1748774" y="73009"/>
                </a:lnTo>
                <a:lnTo>
                  <a:pt x="1752946" y="51015"/>
                </a:lnTo>
                <a:lnTo>
                  <a:pt x="1764432" y="33335"/>
                </a:lnTo>
                <a:lnTo>
                  <a:pt x="1781666" y="21575"/>
                </a:lnTo>
                <a:lnTo>
                  <a:pt x="1803174" y="17281"/>
                </a:lnTo>
                <a:lnTo>
                  <a:pt x="1848054" y="17281"/>
                </a:lnTo>
                <a:lnTo>
                  <a:pt x="1843526" y="12948"/>
                </a:lnTo>
                <a:lnTo>
                  <a:pt x="1824544" y="3522"/>
                </a:lnTo>
                <a:lnTo>
                  <a:pt x="1803174" y="204"/>
                </a:lnTo>
                <a:close/>
              </a:path>
              <a:path w="2145029" h="146684">
                <a:moveTo>
                  <a:pt x="1870662" y="66670"/>
                </a:moveTo>
                <a:lnTo>
                  <a:pt x="1796834" y="66670"/>
                </a:lnTo>
                <a:lnTo>
                  <a:pt x="1796834" y="83542"/>
                </a:lnTo>
                <a:lnTo>
                  <a:pt x="1852870" y="83542"/>
                </a:lnTo>
                <a:lnTo>
                  <a:pt x="1847679" y="100375"/>
                </a:lnTo>
                <a:lnTo>
                  <a:pt x="1847105" y="102186"/>
                </a:lnTo>
                <a:lnTo>
                  <a:pt x="1836420" y="116365"/>
                </a:lnTo>
                <a:lnTo>
                  <a:pt x="1821508" y="125444"/>
                </a:lnTo>
                <a:lnTo>
                  <a:pt x="1803174" y="128636"/>
                </a:lnTo>
                <a:lnTo>
                  <a:pt x="1846634" y="128636"/>
                </a:lnTo>
                <a:lnTo>
                  <a:pt x="1851566" y="125147"/>
                </a:lnTo>
                <a:lnTo>
                  <a:pt x="1865610" y="102186"/>
                </a:lnTo>
                <a:lnTo>
                  <a:pt x="1870662" y="73214"/>
                </a:lnTo>
                <a:lnTo>
                  <a:pt x="1870662" y="66670"/>
                </a:lnTo>
                <a:close/>
              </a:path>
              <a:path w="2145029" h="146684">
                <a:moveTo>
                  <a:pt x="1848054" y="17281"/>
                </a:moveTo>
                <a:lnTo>
                  <a:pt x="1803174" y="17281"/>
                </a:lnTo>
                <a:lnTo>
                  <a:pt x="1819081" y="19632"/>
                </a:lnTo>
                <a:lnTo>
                  <a:pt x="1833186" y="26356"/>
                </a:lnTo>
                <a:lnTo>
                  <a:pt x="1844760" y="36952"/>
                </a:lnTo>
                <a:lnTo>
                  <a:pt x="1853129" y="51015"/>
                </a:lnTo>
                <a:lnTo>
                  <a:pt x="1852692" y="51015"/>
                </a:lnTo>
                <a:lnTo>
                  <a:pt x="1869537" y="46934"/>
                </a:lnTo>
                <a:lnTo>
                  <a:pt x="1858924" y="27683"/>
                </a:lnTo>
                <a:lnTo>
                  <a:pt x="1848054" y="17281"/>
                </a:lnTo>
                <a:close/>
              </a:path>
              <a:path w="2145029" h="146684">
                <a:moveTo>
                  <a:pt x="2006150" y="1738"/>
                </a:moveTo>
                <a:lnTo>
                  <a:pt x="1905020" y="1738"/>
                </a:lnTo>
                <a:lnTo>
                  <a:pt x="1905020" y="144383"/>
                </a:lnTo>
                <a:lnTo>
                  <a:pt x="2006150" y="144383"/>
                </a:lnTo>
                <a:lnTo>
                  <a:pt x="2006150" y="127613"/>
                </a:lnTo>
                <a:lnTo>
                  <a:pt x="1921994" y="127613"/>
                </a:lnTo>
                <a:lnTo>
                  <a:pt x="1921994" y="81394"/>
                </a:lnTo>
                <a:lnTo>
                  <a:pt x="1992652" y="81394"/>
                </a:lnTo>
                <a:lnTo>
                  <a:pt x="1992652" y="64624"/>
                </a:lnTo>
                <a:lnTo>
                  <a:pt x="1921994" y="64624"/>
                </a:lnTo>
                <a:lnTo>
                  <a:pt x="1921994" y="18610"/>
                </a:lnTo>
                <a:lnTo>
                  <a:pt x="2006150" y="18610"/>
                </a:lnTo>
                <a:lnTo>
                  <a:pt x="2006150" y="1738"/>
                </a:lnTo>
                <a:close/>
              </a:path>
              <a:path w="2145029" h="146684">
                <a:moveTo>
                  <a:pt x="2096236" y="18610"/>
                </a:moveTo>
                <a:lnTo>
                  <a:pt x="2079364" y="18610"/>
                </a:lnTo>
                <a:lnTo>
                  <a:pt x="2079364" y="144383"/>
                </a:lnTo>
                <a:lnTo>
                  <a:pt x="2096236" y="144383"/>
                </a:lnTo>
                <a:lnTo>
                  <a:pt x="2096236" y="18610"/>
                </a:lnTo>
                <a:close/>
              </a:path>
              <a:path w="2145029" h="146684">
                <a:moveTo>
                  <a:pt x="2144705" y="1738"/>
                </a:moveTo>
                <a:lnTo>
                  <a:pt x="2029566" y="1738"/>
                </a:lnTo>
                <a:lnTo>
                  <a:pt x="2029566" y="18610"/>
                </a:lnTo>
                <a:lnTo>
                  <a:pt x="2144705" y="18610"/>
                </a:lnTo>
                <a:lnTo>
                  <a:pt x="2144705" y="1738"/>
                </a:lnTo>
                <a:close/>
              </a:path>
            </a:pathLst>
          </a:custGeom>
          <a:solidFill>
            <a:srgbClr val="000000"/>
          </a:solidFill>
        </p:spPr>
        <p:txBody>
          <a:bodyPr wrap="square" lIns="0" tIns="0" rIns="0" bIns="0" rtlCol="0"/>
          <a:lstStyle/>
          <a:p>
            <a:endParaRPr sz="641"/>
          </a:p>
        </p:txBody>
      </p:sp>
      <p:grpSp>
        <p:nvGrpSpPr>
          <p:cNvPr id="6" name="object 6"/>
          <p:cNvGrpSpPr/>
          <p:nvPr/>
        </p:nvGrpSpPr>
        <p:grpSpPr>
          <a:xfrm>
            <a:off x="5395855" y="0"/>
            <a:ext cx="3748026" cy="4252268"/>
            <a:chOff x="11863513" y="0"/>
            <a:chExt cx="8241030" cy="9349740"/>
          </a:xfrm>
        </p:grpSpPr>
        <p:sp>
          <p:nvSpPr>
            <p:cNvPr id="7" name="object 7"/>
            <p:cNvSpPr/>
            <p:nvPr/>
          </p:nvSpPr>
          <p:spPr>
            <a:xfrm>
              <a:off x="13711627" y="0"/>
              <a:ext cx="6392545" cy="7531734"/>
            </a:xfrm>
            <a:custGeom>
              <a:avLst/>
              <a:gdLst/>
              <a:ahLst/>
              <a:cxnLst/>
              <a:rect l="l" t="t" r="r" b="b"/>
              <a:pathLst>
                <a:path w="6392544" h="7531734">
                  <a:moveTo>
                    <a:pt x="0" y="4286990"/>
                  </a:moveTo>
                  <a:lnTo>
                    <a:pt x="6392474" y="7531631"/>
                  </a:lnTo>
                  <a:lnTo>
                    <a:pt x="6392474" y="0"/>
                  </a:lnTo>
                  <a:lnTo>
                    <a:pt x="4045072" y="0"/>
                  </a:lnTo>
                  <a:lnTo>
                    <a:pt x="0" y="4286990"/>
                  </a:lnTo>
                  <a:close/>
                </a:path>
              </a:pathLst>
            </a:custGeom>
            <a:solidFill>
              <a:srgbClr val="F2BDCF"/>
            </a:solidFill>
          </p:spPr>
          <p:txBody>
            <a:bodyPr wrap="square" lIns="0" tIns="0" rIns="0" bIns="0" rtlCol="0"/>
            <a:lstStyle/>
            <a:p>
              <a:endParaRPr sz="641"/>
            </a:p>
          </p:txBody>
        </p:sp>
        <p:pic>
          <p:nvPicPr>
            <p:cNvPr id="8" name="object 8"/>
            <p:cNvPicPr/>
            <p:nvPr/>
          </p:nvPicPr>
          <p:blipFill>
            <a:blip r:embed="rId3" cstate="print"/>
            <a:stretch>
              <a:fillRect/>
            </a:stretch>
          </p:blipFill>
          <p:spPr>
            <a:xfrm>
              <a:off x="11863513" y="0"/>
              <a:ext cx="8240586" cy="9349662"/>
            </a:xfrm>
            <a:prstGeom prst="rect">
              <a:avLst/>
            </a:prstGeom>
          </p:spPr>
        </p:pic>
        <p:sp>
          <p:nvSpPr>
            <p:cNvPr id="9" name="object 9"/>
            <p:cNvSpPr/>
            <p:nvPr/>
          </p:nvSpPr>
          <p:spPr>
            <a:xfrm>
              <a:off x="18767481" y="179260"/>
              <a:ext cx="36195" cy="102870"/>
            </a:xfrm>
            <a:custGeom>
              <a:avLst/>
              <a:gdLst/>
              <a:ahLst/>
              <a:cxnLst/>
              <a:rect l="l" t="t" r="r" b="b"/>
              <a:pathLst>
                <a:path w="36194" h="102870">
                  <a:moveTo>
                    <a:pt x="35768" y="0"/>
                  </a:moveTo>
                  <a:lnTo>
                    <a:pt x="30198" y="0"/>
                  </a:lnTo>
                  <a:lnTo>
                    <a:pt x="0" y="11727"/>
                  </a:lnTo>
                  <a:lnTo>
                    <a:pt x="0" y="23747"/>
                  </a:lnTo>
                  <a:lnTo>
                    <a:pt x="23601" y="14219"/>
                  </a:lnTo>
                  <a:lnTo>
                    <a:pt x="23601" y="102614"/>
                  </a:lnTo>
                  <a:lnTo>
                    <a:pt x="35768" y="102614"/>
                  </a:lnTo>
                  <a:lnTo>
                    <a:pt x="35768" y="0"/>
                  </a:lnTo>
                  <a:close/>
                </a:path>
              </a:pathLst>
            </a:custGeom>
            <a:solidFill>
              <a:srgbClr val="000000">
                <a:alpha val="69999"/>
              </a:srgbClr>
            </a:solidFill>
          </p:spPr>
          <p:txBody>
            <a:bodyPr wrap="square" lIns="0" tIns="0" rIns="0" bIns="0" rtlCol="0"/>
            <a:lstStyle/>
            <a:p>
              <a:endParaRPr sz="641"/>
            </a:p>
          </p:txBody>
        </p:sp>
      </p:grpSp>
      <p:pic>
        <p:nvPicPr>
          <p:cNvPr id="10" name="object 10"/>
          <p:cNvPicPr/>
          <p:nvPr/>
        </p:nvPicPr>
        <p:blipFill>
          <a:blip r:embed="rId4" cstate="print"/>
          <a:stretch>
            <a:fillRect/>
          </a:stretch>
        </p:blipFill>
        <p:spPr>
          <a:xfrm>
            <a:off x="635498" y="3087712"/>
            <a:ext cx="2012359" cy="133607"/>
          </a:xfrm>
          <a:prstGeom prst="rect">
            <a:avLst/>
          </a:prstGeom>
        </p:spPr>
      </p:pic>
      <p:sp>
        <p:nvSpPr>
          <p:cNvPr id="11" name="object 11"/>
          <p:cNvSpPr/>
          <p:nvPr/>
        </p:nvSpPr>
        <p:spPr>
          <a:xfrm>
            <a:off x="624164" y="3262083"/>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F2BDCF"/>
          </a:solidFill>
        </p:spPr>
        <p:txBody>
          <a:bodyPr wrap="square" lIns="0" tIns="0" rIns="0" bIns="0" rtlCol="0"/>
          <a:lstStyle/>
          <a:p>
            <a:endParaRPr sz="641"/>
          </a:p>
        </p:txBody>
      </p:sp>
      <p:sp>
        <p:nvSpPr>
          <p:cNvPr id="12" name="object 12"/>
          <p:cNvSpPr/>
          <p:nvPr/>
        </p:nvSpPr>
        <p:spPr>
          <a:xfrm>
            <a:off x="609878" y="3571624"/>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F2BDCF"/>
          </a:solidFill>
        </p:spPr>
        <p:txBody>
          <a:bodyPr wrap="square" lIns="0" tIns="0" rIns="0" bIns="0" rtlCol="0"/>
          <a:lstStyle/>
          <a:p>
            <a:endParaRPr sz="641"/>
          </a:p>
        </p:txBody>
      </p:sp>
      <p:sp>
        <p:nvSpPr>
          <p:cNvPr id="13" name="object 13"/>
          <p:cNvSpPr/>
          <p:nvPr/>
        </p:nvSpPr>
        <p:spPr>
          <a:xfrm>
            <a:off x="624164" y="3881165"/>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F2BDCF"/>
          </a:solidFill>
        </p:spPr>
        <p:txBody>
          <a:bodyPr wrap="square" lIns="0" tIns="0" rIns="0" bIns="0" rtlCol="0"/>
          <a:lstStyle/>
          <a:p>
            <a:endParaRPr sz="641"/>
          </a:p>
        </p:txBody>
      </p:sp>
      <p:sp>
        <p:nvSpPr>
          <p:cNvPr id="14" name="object 14"/>
          <p:cNvSpPr/>
          <p:nvPr/>
        </p:nvSpPr>
        <p:spPr>
          <a:xfrm>
            <a:off x="624164" y="4181181"/>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F2BDCF"/>
          </a:solidFill>
        </p:spPr>
        <p:txBody>
          <a:bodyPr wrap="square" lIns="0" tIns="0" rIns="0" bIns="0" rtlCol="0"/>
          <a:lstStyle/>
          <a:p>
            <a:endParaRPr sz="641"/>
          </a:p>
        </p:txBody>
      </p:sp>
      <p:sp>
        <p:nvSpPr>
          <p:cNvPr id="15" name="object 15"/>
          <p:cNvSpPr/>
          <p:nvPr/>
        </p:nvSpPr>
        <p:spPr>
          <a:xfrm>
            <a:off x="624164" y="4500246"/>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F2BDCF"/>
          </a:solidFill>
        </p:spPr>
        <p:txBody>
          <a:bodyPr wrap="square" lIns="0" tIns="0" rIns="0" bIns="0" rtlCol="0"/>
          <a:lstStyle/>
          <a:p>
            <a:endParaRPr sz="641"/>
          </a:p>
        </p:txBody>
      </p:sp>
      <p:pic>
        <p:nvPicPr>
          <p:cNvPr id="16" name="object 16"/>
          <p:cNvPicPr/>
          <p:nvPr/>
        </p:nvPicPr>
        <p:blipFill>
          <a:blip r:embed="rId5" cstate="print"/>
          <a:stretch>
            <a:fillRect/>
          </a:stretch>
        </p:blipFill>
        <p:spPr>
          <a:xfrm>
            <a:off x="635498" y="3706793"/>
            <a:ext cx="1439471" cy="132674"/>
          </a:xfrm>
          <a:prstGeom prst="rect">
            <a:avLst/>
          </a:prstGeom>
        </p:spPr>
      </p:pic>
      <p:pic>
        <p:nvPicPr>
          <p:cNvPr id="17" name="object 17"/>
          <p:cNvPicPr/>
          <p:nvPr/>
        </p:nvPicPr>
        <p:blipFill>
          <a:blip r:embed="rId6" cstate="print"/>
          <a:stretch>
            <a:fillRect/>
          </a:stretch>
        </p:blipFill>
        <p:spPr>
          <a:xfrm>
            <a:off x="626964" y="3397252"/>
            <a:ext cx="1514355" cy="132674"/>
          </a:xfrm>
          <a:prstGeom prst="rect">
            <a:avLst/>
          </a:prstGeom>
        </p:spPr>
      </p:pic>
      <p:pic>
        <p:nvPicPr>
          <p:cNvPr id="18" name="object 18"/>
          <p:cNvPicPr/>
          <p:nvPr/>
        </p:nvPicPr>
        <p:blipFill>
          <a:blip r:embed="rId7" cstate="print"/>
          <a:stretch>
            <a:fillRect/>
          </a:stretch>
        </p:blipFill>
        <p:spPr>
          <a:xfrm>
            <a:off x="626965" y="4012600"/>
            <a:ext cx="1499640" cy="108539"/>
          </a:xfrm>
          <a:prstGeom prst="rect">
            <a:avLst/>
          </a:prstGeom>
        </p:spPr>
      </p:pic>
      <p:pic>
        <p:nvPicPr>
          <p:cNvPr id="19" name="object 19"/>
          <p:cNvPicPr/>
          <p:nvPr/>
        </p:nvPicPr>
        <p:blipFill>
          <a:blip r:embed="rId8" cstate="print"/>
          <a:stretch>
            <a:fillRect/>
          </a:stretch>
        </p:blipFill>
        <p:spPr>
          <a:xfrm>
            <a:off x="635498" y="4325875"/>
            <a:ext cx="1379772" cy="104806"/>
          </a:xfrm>
          <a:prstGeom prst="rect">
            <a:avLst/>
          </a:prstGeom>
        </p:spPr>
      </p:pic>
      <p:sp>
        <p:nvSpPr>
          <p:cNvPr id="20" name="object 20"/>
          <p:cNvSpPr/>
          <p:nvPr/>
        </p:nvSpPr>
        <p:spPr>
          <a:xfrm>
            <a:off x="652234" y="2856442"/>
            <a:ext cx="344537" cy="98191"/>
          </a:xfrm>
          <a:custGeom>
            <a:avLst/>
            <a:gdLst/>
            <a:ahLst/>
            <a:cxnLst/>
            <a:rect l="l" t="t" r="r" b="b"/>
            <a:pathLst>
              <a:path w="757555" h="215900">
                <a:moveTo>
                  <a:pt x="63244" y="0"/>
                </a:moveTo>
                <a:lnTo>
                  <a:pt x="36311" y="19413"/>
                </a:lnTo>
                <a:lnTo>
                  <a:pt x="16465" y="44422"/>
                </a:lnTo>
                <a:lnTo>
                  <a:pt x="4198" y="74182"/>
                </a:lnTo>
                <a:lnTo>
                  <a:pt x="0" y="107850"/>
                </a:lnTo>
                <a:lnTo>
                  <a:pt x="1020" y="125006"/>
                </a:lnTo>
                <a:lnTo>
                  <a:pt x="16334" y="171094"/>
                </a:lnTo>
                <a:lnTo>
                  <a:pt x="48817" y="206698"/>
                </a:lnTo>
                <a:lnTo>
                  <a:pt x="63034" y="215490"/>
                </a:lnTo>
                <a:lnTo>
                  <a:pt x="71620" y="200412"/>
                </a:lnTo>
                <a:lnTo>
                  <a:pt x="49785" y="182150"/>
                </a:lnTo>
                <a:lnTo>
                  <a:pt x="34213" y="160649"/>
                </a:lnTo>
                <a:lnTo>
                  <a:pt x="24884" y="135889"/>
                </a:lnTo>
                <a:lnTo>
                  <a:pt x="21779" y="107850"/>
                </a:lnTo>
                <a:lnTo>
                  <a:pt x="24884" y="79778"/>
                </a:lnTo>
                <a:lnTo>
                  <a:pt x="34213" y="54945"/>
                </a:lnTo>
                <a:lnTo>
                  <a:pt x="49785" y="33372"/>
                </a:lnTo>
                <a:lnTo>
                  <a:pt x="71620" y="15078"/>
                </a:lnTo>
                <a:lnTo>
                  <a:pt x="63244" y="0"/>
                </a:lnTo>
                <a:close/>
              </a:path>
              <a:path w="757555" h="215900">
                <a:moveTo>
                  <a:pt x="150283" y="14659"/>
                </a:moveTo>
                <a:lnTo>
                  <a:pt x="92693" y="14659"/>
                </a:lnTo>
                <a:lnTo>
                  <a:pt x="92693" y="169418"/>
                </a:lnTo>
                <a:lnTo>
                  <a:pt x="148189" y="169418"/>
                </a:lnTo>
                <a:lnTo>
                  <a:pt x="164369" y="168123"/>
                </a:lnTo>
                <a:lnTo>
                  <a:pt x="178685" y="164235"/>
                </a:lnTo>
                <a:lnTo>
                  <a:pt x="191155" y="157756"/>
                </a:lnTo>
                <a:lnTo>
                  <a:pt x="200817" y="149524"/>
                </a:lnTo>
                <a:lnTo>
                  <a:pt x="113635" y="149524"/>
                </a:lnTo>
                <a:lnTo>
                  <a:pt x="113635" y="34553"/>
                </a:lnTo>
                <a:lnTo>
                  <a:pt x="201032" y="34553"/>
                </a:lnTo>
                <a:lnTo>
                  <a:pt x="191806" y="26409"/>
                </a:lnTo>
                <a:lnTo>
                  <a:pt x="179706" y="19868"/>
                </a:lnTo>
                <a:lnTo>
                  <a:pt x="165878" y="15958"/>
                </a:lnTo>
                <a:lnTo>
                  <a:pt x="150283" y="14659"/>
                </a:lnTo>
                <a:close/>
              </a:path>
              <a:path w="757555" h="215900">
                <a:moveTo>
                  <a:pt x="201032" y="34553"/>
                </a:moveTo>
                <a:lnTo>
                  <a:pt x="149026" y="34553"/>
                </a:lnTo>
                <a:lnTo>
                  <a:pt x="160625" y="35600"/>
                </a:lnTo>
                <a:lnTo>
                  <a:pt x="160395" y="35600"/>
                </a:lnTo>
                <a:lnTo>
                  <a:pt x="192196" y="59242"/>
                </a:lnTo>
                <a:lnTo>
                  <a:pt x="199705" y="91724"/>
                </a:lnTo>
                <a:lnTo>
                  <a:pt x="198878" y="103861"/>
                </a:lnTo>
                <a:lnTo>
                  <a:pt x="178917" y="140424"/>
                </a:lnTo>
                <a:lnTo>
                  <a:pt x="149026" y="149524"/>
                </a:lnTo>
                <a:lnTo>
                  <a:pt x="200817" y="149524"/>
                </a:lnTo>
                <a:lnTo>
                  <a:pt x="220264" y="109194"/>
                </a:lnTo>
                <a:lnTo>
                  <a:pt x="221485" y="92353"/>
                </a:lnTo>
                <a:lnTo>
                  <a:pt x="220271" y="75387"/>
                </a:lnTo>
                <a:lnTo>
                  <a:pt x="216642" y="60286"/>
                </a:lnTo>
                <a:lnTo>
                  <a:pt x="210618" y="47030"/>
                </a:lnTo>
                <a:lnTo>
                  <a:pt x="202218" y="35600"/>
                </a:lnTo>
                <a:lnTo>
                  <a:pt x="201032" y="34553"/>
                </a:lnTo>
                <a:close/>
              </a:path>
              <a:path w="757555" h="215900">
                <a:moveTo>
                  <a:pt x="266470" y="57171"/>
                </a:moveTo>
                <a:lnTo>
                  <a:pt x="247413" y="57171"/>
                </a:lnTo>
                <a:lnTo>
                  <a:pt x="247413" y="169418"/>
                </a:lnTo>
                <a:lnTo>
                  <a:pt x="267518" y="169418"/>
                </a:lnTo>
                <a:lnTo>
                  <a:pt x="267518" y="109944"/>
                </a:lnTo>
                <a:lnTo>
                  <a:pt x="269824" y="94090"/>
                </a:lnTo>
                <a:lnTo>
                  <a:pt x="276235" y="82693"/>
                </a:lnTo>
                <a:lnTo>
                  <a:pt x="285982" y="75812"/>
                </a:lnTo>
                <a:lnTo>
                  <a:pt x="297183" y="73715"/>
                </a:lnTo>
                <a:lnTo>
                  <a:pt x="266470" y="73715"/>
                </a:lnTo>
                <a:lnTo>
                  <a:pt x="266470" y="57171"/>
                </a:lnTo>
                <a:close/>
              </a:path>
              <a:path w="757555" h="215900">
                <a:moveTo>
                  <a:pt x="310212" y="73505"/>
                </a:moveTo>
                <a:lnTo>
                  <a:pt x="302071" y="73505"/>
                </a:lnTo>
                <a:lnTo>
                  <a:pt x="306050" y="74133"/>
                </a:lnTo>
                <a:lnTo>
                  <a:pt x="310029" y="75390"/>
                </a:lnTo>
                <a:lnTo>
                  <a:pt x="310151" y="74133"/>
                </a:lnTo>
                <a:lnTo>
                  <a:pt x="310212" y="73505"/>
                </a:lnTo>
                <a:close/>
              </a:path>
              <a:path w="757555" h="215900">
                <a:moveTo>
                  <a:pt x="303119" y="54239"/>
                </a:moveTo>
                <a:lnTo>
                  <a:pt x="298721" y="54239"/>
                </a:lnTo>
                <a:lnTo>
                  <a:pt x="288322" y="55456"/>
                </a:lnTo>
                <a:lnTo>
                  <a:pt x="279454" y="59108"/>
                </a:lnTo>
                <a:lnTo>
                  <a:pt x="272157" y="65194"/>
                </a:lnTo>
                <a:lnTo>
                  <a:pt x="266470" y="73715"/>
                </a:lnTo>
                <a:lnTo>
                  <a:pt x="297183" y="73715"/>
                </a:lnTo>
                <a:lnTo>
                  <a:pt x="298302" y="73505"/>
                </a:lnTo>
                <a:lnTo>
                  <a:pt x="310212" y="73505"/>
                </a:lnTo>
                <a:lnTo>
                  <a:pt x="311792" y="57171"/>
                </a:lnTo>
                <a:lnTo>
                  <a:pt x="311914" y="55914"/>
                </a:lnTo>
                <a:lnTo>
                  <a:pt x="307516" y="54867"/>
                </a:lnTo>
                <a:lnTo>
                  <a:pt x="303119" y="54239"/>
                </a:lnTo>
                <a:close/>
              </a:path>
              <a:path w="757555" h="215900">
                <a:moveTo>
                  <a:pt x="347028" y="12774"/>
                </a:moveTo>
                <a:lnTo>
                  <a:pt x="330902" y="12774"/>
                </a:lnTo>
                <a:lnTo>
                  <a:pt x="324620" y="18638"/>
                </a:lnTo>
                <a:lnTo>
                  <a:pt x="324620" y="35182"/>
                </a:lnTo>
                <a:lnTo>
                  <a:pt x="330902" y="41255"/>
                </a:lnTo>
                <a:lnTo>
                  <a:pt x="347028" y="41255"/>
                </a:lnTo>
                <a:lnTo>
                  <a:pt x="353519" y="35182"/>
                </a:lnTo>
                <a:lnTo>
                  <a:pt x="353519" y="19057"/>
                </a:lnTo>
                <a:lnTo>
                  <a:pt x="347028" y="12774"/>
                </a:lnTo>
                <a:close/>
              </a:path>
              <a:path w="757555" h="215900">
                <a:moveTo>
                  <a:pt x="348912" y="57171"/>
                </a:moveTo>
                <a:lnTo>
                  <a:pt x="328808" y="57171"/>
                </a:lnTo>
                <a:lnTo>
                  <a:pt x="328808" y="169418"/>
                </a:lnTo>
                <a:lnTo>
                  <a:pt x="348912" y="169418"/>
                </a:lnTo>
                <a:lnTo>
                  <a:pt x="348912" y="57171"/>
                </a:lnTo>
                <a:close/>
              </a:path>
              <a:path w="757555" h="215900">
                <a:moveTo>
                  <a:pt x="389564" y="57171"/>
                </a:moveTo>
                <a:lnTo>
                  <a:pt x="367156" y="57171"/>
                </a:lnTo>
                <a:lnTo>
                  <a:pt x="416579" y="169209"/>
                </a:lnTo>
                <a:lnTo>
                  <a:pt x="430610" y="169209"/>
                </a:lnTo>
                <a:lnTo>
                  <a:pt x="442988" y="141147"/>
                </a:lnTo>
                <a:lnTo>
                  <a:pt x="423908" y="141147"/>
                </a:lnTo>
                <a:lnTo>
                  <a:pt x="389564" y="57171"/>
                </a:lnTo>
                <a:close/>
              </a:path>
              <a:path w="757555" h="215900">
                <a:moveTo>
                  <a:pt x="480032" y="57171"/>
                </a:moveTo>
                <a:lnTo>
                  <a:pt x="457834" y="57171"/>
                </a:lnTo>
                <a:lnTo>
                  <a:pt x="423908" y="141147"/>
                </a:lnTo>
                <a:lnTo>
                  <a:pt x="442988" y="141147"/>
                </a:lnTo>
                <a:lnTo>
                  <a:pt x="480032" y="57171"/>
                </a:lnTo>
                <a:close/>
              </a:path>
              <a:path w="757555" h="215900">
                <a:moveTo>
                  <a:pt x="543489" y="54448"/>
                </a:moveTo>
                <a:lnTo>
                  <a:pt x="502443" y="70992"/>
                </a:lnTo>
                <a:lnTo>
                  <a:pt x="486872" y="111200"/>
                </a:lnTo>
                <a:lnTo>
                  <a:pt x="486754" y="112666"/>
                </a:lnTo>
                <a:lnTo>
                  <a:pt x="500820" y="153319"/>
                </a:lnTo>
                <a:lnTo>
                  <a:pt x="546630" y="171931"/>
                </a:lnTo>
                <a:lnTo>
                  <a:pt x="560459" y="170685"/>
                </a:lnTo>
                <a:lnTo>
                  <a:pt x="573541" y="167298"/>
                </a:lnTo>
                <a:lnTo>
                  <a:pt x="585209" y="162301"/>
                </a:lnTo>
                <a:lnTo>
                  <a:pt x="594796" y="156225"/>
                </a:lnTo>
                <a:lnTo>
                  <a:pt x="593267" y="153503"/>
                </a:lnTo>
                <a:lnTo>
                  <a:pt x="547049" y="153503"/>
                </a:lnTo>
                <a:lnTo>
                  <a:pt x="531474" y="151176"/>
                </a:lnTo>
                <a:lnTo>
                  <a:pt x="519825" y="144629"/>
                </a:lnTo>
                <a:lnTo>
                  <a:pt x="511946" y="134508"/>
                </a:lnTo>
                <a:lnTo>
                  <a:pt x="507679" y="121462"/>
                </a:lnTo>
                <a:lnTo>
                  <a:pt x="597100" y="121462"/>
                </a:lnTo>
                <a:lnTo>
                  <a:pt x="597519" y="116017"/>
                </a:lnTo>
                <a:lnTo>
                  <a:pt x="597715" y="112876"/>
                </a:lnTo>
                <a:lnTo>
                  <a:pt x="597728" y="111200"/>
                </a:lnTo>
                <a:lnTo>
                  <a:pt x="597184" y="104080"/>
                </a:lnTo>
                <a:lnTo>
                  <a:pt x="507679" y="104080"/>
                </a:lnTo>
                <a:lnTo>
                  <a:pt x="512096" y="91243"/>
                </a:lnTo>
                <a:lnTo>
                  <a:pt x="519930" y="81175"/>
                </a:lnTo>
                <a:lnTo>
                  <a:pt x="530590" y="74601"/>
                </a:lnTo>
                <a:lnTo>
                  <a:pt x="543489" y="72249"/>
                </a:lnTo>
                <a:lnTo>
                  <a:pt x="584459" y="72249"/>
                </a:lnTo>
                <a:lnTo>
                  <a:pt x="582441" y="69736"/>
                </a:lnTo>
                <a:lnTo>
                  <a:pt x="574352" y="63018"/>
                </a:lnTo>
                <a:lnTo>
                  <a:pt x="565164" y="58244"/>
                </a:lnTo>
                <a:lnTo>
                  <a:pt x="555160" y="55472"/>
                </a:lnTo>
                <a:lnTo>
                  <a:pt x="555822" y="55472"/>
                </a:lnTo>
                <a:lnTo>
                  <a:pt x="543489" y="54448"/>
                </a:lnTo>
                <a:close/>
              </a:path>
              <a:path w="757555" h="215900">
                <a:moveTo>
                  <a:pt x="586210" y="140938"/>
                </a:moveTo>
                <a:lnTo>
                  <a:pt x="577647" y="146081"/>
                </a:lnTo>
                <a:lnTo>
                  <a:pt x="567808" y="150047"/>
                </a:lnTo>
                <a:lnTo>
                  <a:pt x="557379" y="152600"/>
                </a:lnTo>
                <a:lnTo>
                  <a:pt x="547049" y="153503"/>
                </a:lnTo>
                <a:lnTo>
                  <a:pt x="593267" y="153503"/>
                </a:lnTo>
                <a:lnTo>
                  <a:pt x="586210" y="140938"/>
                </a:lnTo>
                <a:close/>
              </a:path>
              <a:path w="757555" h="215900">
                <a:moveTo>
                  <a:pt x="584459" y="72249"/>
                </a:moveTo>
                <a:lnTo>
                  <a:pt x="543489" y="72249"/>
                </a:lnTo>
                <a:lnTo>
                  <a:pt x="557030" y="74601"/>
                </a:lnTo>
                <a:lnTo>
                  <a:pt x="556544" y="74601"/>
                </a:lnTo>
                <a:lnTo>
                  <a:pt x="566761" y="80861"/>
                </a:lnTo>
                <a:lnTo>
                  <a:pt x="573910" y="90890"/>
                </a:lnTo>
                <a:lnTo>
                  <a:pt x="576996" y="104080"/>
                </a:lnTo>
                <a:lnTo>
                  <a:pt x="597184" y="104080"/>
                </a:lnTo>
                <a:lnTo>
                  <a:pt x="596783" y="98832"/>
                </a:lnTo>
                <a:lnTo>
                  <a:pt x="593933" y="87798"/>
                </a:lnTo>
                <a:lnTo>
                  <a:pt x="589159" y="78099"/>
                </a:lnTo>
                <a:lnTo>
                  <a:pt x="584459" y="72249"/>
                </a:lnTo>
                <a:close/>
              </a:path>
              <a:path w="757555" h="215900">
                <a:moveTo>
                  <a:pt x="693730" y="0"/>
                </a:moveTo>
                <a:lnTo>
                  <a:pt x="685353" y="15078"/>
                </a:lnTo>
                <a:lnTo>
                  <a:pt x="707188" y="33372"/>
                </a:lnTo>
                <a:lnTo>
                  <a:pt x="722761" y="54945"/>
                </a:lnTo>
                <a:lnTo>
                  <a:pt x="732089" y="79778"/>
                </a:lnTo>
                <a:lnTo>
                  <a:pt x="735195" y="107850"/>
                </a:lnTo>
                <a:lnTo>
                  <a:pt x="732089" y="135889"/>
                </a:lnTo>
                <a:lnTo>
                  <a:pt x="722761" y="160649"/>
                </a:lnTo>
                <a:lnTo>
                  <a:pt x="707188" y="182150"/>
                </a:lnTo>
                <a:lnTo>
                  <a:pt x="685353" y="200412"/>
                </a:lnTo>
                <a:lnTo>
                  <a:pt x="693730" y="215490"/>
                </a:lnTo>
                <a:lnTo>
                  <a:pt x="720663" y="196198"/>
                </a:lnTo>
                <a:lnTo>
                  <a:pt x="740509" y="171251"/>
                </a:lnTo>
                <a:lnTo>
                  <a:pt x="752776" y="141514"/>
                </a:lnTo>
                <a:lnTo>
                  <a:pt x="756974" y="107850"/>
                </a:lnTo>
                <a:lnTo>
                  <a:pt x="752776" y="74182"/>
                </a:lnTo>
                <a:lnTo>
                  <a:pt x="740509" y="44422"/>
                </a:lnTo>
                <a:lnTo>
                  <a:pt x="720663" y="19413"/>
                </a:lnTo>
                <a:lnTo>
                  <a:pt x="693730" y="0"/>
                </a:lnTo>
                <a:close/>
              </a:path>
              <a:path w="757555" h="215900">
                <a:moveTo>
                  <a:pt x="640518" y="57171"/>
                </a:moveTo>
                <a:lnTo>
                  <a:pt x="621461" y="57171"/>
                </a:lnTo>
                <a:lnTo>
                  <a:pt x="621461" y="169418"/>
                </a:lnTo>
                <a:lnTo>
                  <a:pt x="641565" y="169418"/>
                </a:lnTo>
                <a:lnTo>
                  <a:pt x="641565" y="109944"/>
                </a:lnTo>
                <a:lnTo>
                  <a:pt x="643872" y="94090"/>
                </a:lnTo>
                <a:lnTo>
                  <a:pt x="650282" y="82693"/>
                </a:lnTo>
                <a:lnTo>
                  <a:pt x="660030" y="75812"/>
                </a:lnTo>
                <a:lnTo>
                  <a:pt x="671231" y="73715"/>
                </a:lnTo>
                <a:lnTo>
                  <a:pt x="640518" y="73715"/>
                </a:lnTo>
                <a:lnTo>
                  <a:pt x="640518" y="57171"/>
                </a:lnTo>
                <a:close/>
              </a:path>
              <a:path w="757555" h="215900">
                <a:moveTo>
                  <a:pt x="684260" y="73505"/>
                </a:moveTo>
                <a:lnTo>
                  <a:pt x="676119" y="73505"/>
                </a:lnTo>
                <a:lnTo>
                  <a:pt x="680409" y="74182"/>
                </a:lnTo>
                <a:lnTo>
                  <a:pt x="680254" y="74182"/>
                </a:lnTo>
                <a:lnTo>
                  <a:pt x="684077" y="75390"/>
                </a:lnTo>
                <a:lnTo>
                  <a:pt x="684194" y="74182"/>
                </a:lnTo>
                <a:lnTo>
                  <a:pt x="684260" y="73505"/>
                </a:lnTo>
                <a:close/>
              </a:path>
              <a:path w="757555" h="215900">
                <a:moveTo>
                  <a:pt x="677166" y="54239"/>
                </a:moveTo>
                <a:lnTo>
                  <a:pt x="672769" y="54239"/>
                </a:lnTo>
                <a:lnTo>
                  <a:pt x="662370" y="55456"/>
                </a:lnTo>
                <a:lnTo>
                  <a:pt x="653502" y="59108"/>
                </a:lnTo>
                <a:lnTo>
                  <a:pt x="646205" y="65194"/>
                </a:lnTo>
                <a:lnTo>
                  <a:pt x="640518" y="73715"/>
                </a:lnTo>
                <a:lnTo>
                  <a:pt x="671231" y="73715"/>
                </a:lnTo>
                <a:lnTo>
                  <a:pt x="672350" y="73505"/>
                </a:lnTo>
                <a:lnTo>
                  <a:pt x="684260" y="73505"/>
                </a:lnTo>
                <a:lnTo>
                  <a:pt x="685840" y="57171"/>
                </a:lnTo>
                <a:lnTo>
                  <a:pt x="685962" y="55914"/>
                </a:lnTo>
                <a:lnTo>
                  <a:pt x="681894" y="54945"/>
                </a:lnTo>
                <a:lnTo>
                  <a:pt x="682114" y="54945"/>
                </a:lnTo>
                <a:lnTo>
                  <a:pt x="677166" y="54239"/>
                </a:lnTo>
                <a:close/>
              </a:path>
            </a:pathLst>
          </a:custGeom>
          <a:solidFill>
            <a:srgbClr val="000000"/>
          </a:solidFill>
        </p:spPr>
        <p:txBody>
          <a:bodyPr wrap="square" lIns="0" tIns="0" rIns="0" bIns="0" rtlCol="0"/>
          <a:lstStyle/>
          <a:p>
            <a:endParaRPr sz="641"/>
          </a:p>
        </p:txBody>
      </p:sp>
      <p:pic>
        <p:nvPicPr>
          <p:cNvPr id="21" name="object 21"/>
          <p:cNvPicPr/>
          <p:nvPr/>
        </p:nvPicPr>
        <p:blipFill>
          <a:blip r:embed="rId9" cstate="print"/>
          <a:stretch>
            <a:fillRect/>
          </a:stretch>
        </p:blipFill>
        <p:spPr>
          <a:xfrm>
            <a:off x="3172761" y="3073425"/>
            <a:ext cx="1344678" cy="104806"/>
          </a:xfrm>
          <a:prstGeom prst="rect">
            <a:avLst/>
          </a:prstGeom>
        </p:spPr>
      </p:pic>
      <p:sp>
        <p:nvSpPr>
          <p:cNvPr id="22" name="object 22"/>
          <p:cNvSpPr/>
          <p:nvPr/>
        </p:nvSpPr>
        <p:spPr>
          <a:xfrm>
            <a:off x="3167161" y="3247797"/>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F2BDCF"/>
          </a:solidFill>
        </p:spPr>
        <p:txBody>
          <a:bodyPr wrap="square" lIns="0" tIns="0" rIns="0" bIns="0" rtlCol="0"/>
          <a:lstStyle/>
          <a:p>
            <a:endParaRPr sz="641"/>
          </a:p>
        </p:txBody>
      </p:sp>
      <p:sp>
        <p:nvSpPr>
          <p:cNvPr id="23" name="object 23"/>
          <p:cNvSpPr/>
          <p:nvPr/>
        </p:nvSpPr>
        <p:spPr>
          <a:xfrm>
            <a:off x="3152874" y="3557338"/>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F2BDCF"/>
          </a:solidFill>
        </p:spPr>
        <p:txBody>
          <a:bodyPr wrap="square" lIns="0" tIns="0" rIns="0" bIns="0" rtlCol="0"/>
          <a:lstStyle/>
          <a:p>
            <a:endParaRPr sz="641"/>
          </a:p>
        </p:txBody>
      </p:sp>
      <p:sp>
        <p:nvSpPr>
          <p:cNvPr id="24" name="object 24"/>
          <p:cNvSpPr/>
          <p:nvPr/>
        </p:nvSpPr>
        <p:spPr>
          <a:xfrm>
            <a:off x="3167161" y="3866879"/>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F2BDCF"/>
          </a:solidFill>
        </p:spPr>
        <p:txBody>
          <a:bodyPr wrap="square" lIns="0" tIns="0" rIns="0" bIns="0" rtlCol="0"/>
          <a:lstStyle/>
          <a:p>
            <a:endParaRPr sz="641"/>
          </a:p>
        </p:txBody>
      </p:sp>
      <p:sp>
        <p:nvSpPr>
          <p:cNvPr id="25" name="object 25"/>
          <p:cNvSpPr/>
          <p:nvPr/>
        </p:nvSpPr>
        <p:spPr>
          <a:xfrm>
            <a:off x="3167161" y="4166895"/>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F2BDCF"/>
          </a:solidFill>
        </p:spPr>
        <p:txBody>
          <a:bodyPr wrap="square" lIns="0" tIns="0" rIns="0" bIns="0" rtlCol="0"/>
          <a:lstStyle/>
          <a:p>
            <a:endParaRPr sz="641"/>
          </a:p>
        </p:txBody>
      </p:sp>
      <p:sp>
        <p:nvSpPr>
          <p:cNvPr id="26" name="object 26"/>
          <p:cNvSpPr/>
          <p:nvPr/>
        </p:nvSpPr>
        <p:spPr>
          <a:xfrm>
            <a:off x="3167161" y="4485960"/>
            <a:ext cx="2062021" cy="14440"/>
          </a:xfrm>
          <a:custGeom>
            <a:avLst/>
            <a:gdLst/>
            <a:ahLst/>
            <a:cxnLst/>
            <a:rect l="l" t="t" r="r" b="b"/>
            <a:pathLst>
              <a:path w="4533900" h="31750">
                <a:moveTo>
                  <a:pt x="4533893" y="0"/>
                </a:moveTo>
                <a:lnTo>
                  <a:pt x="0" y="0"/>
                </a:lnTo>
                <a:lnTo>
                  <a:pt x="0" y="31412"/>
                </a:lnTo>
                <a:lnTo>
                  <a:pt x="4533893" y="31412"/>
                </a:lnTo>
                <a:lnTo>
                  <a:pt x="4533893" y="0"/>
                </a:lnTo>
                <a:close/>
              </a:path>
            </a:pathLst>
          </a:custGeom>
          <a:solidFill>
            <a:srgbClr val="F2BDCF"/>
          </a:solidFill>
        </p:spPr>
        <p:txBody>
          <a:bodyPr wrap="square" lIns="0" tIns="0" rIns="0" bIns="0" rtlCol="0"/>
          <a:lstStyle/>
          <a:p>
            <a:endParaRPr sz="641"/>
          </a:p>
        </p:txBody>
      </p:sp>
      <p:pic>
        <p:nvPicPr>
          <p:cNvPr id="27" name="object 27"/>
          <p:cNvPicPr/>
          <p:nvPr/>
        </p:nvPicPr>
        <p:blipFill>
          <a:blip r:embed="rId10" cstate="print"/>
          <a:stretch>
            <a:fillRect/>
          </a:stretch>
        </p:blipFill>
        <p:spPr>
          <a:xfrm>
            <a:off x="3178495" y="3379233"/>
            <a:ext cx="1939237" cy="137341"/>
          </a:xfrm>
          <a:prstGeom prst="rect">
            <a:avLst/>
          </a:prstGeom>
        </p:spPr>
      </p:pic>
      <p:pic>
        <p:nvPicPr>
          <p:cNvPr id="28" name="object 28"/>
          <p:cNvPicPr/>
          <p:nvPr/>
        </p:nvPicPr>
        <p:blipFill>
          <a:blip r:embed="rId11" cstate="print"/>
          <a:stretch>
            <a:fillRect/>
          </a:stretch>
        </p:blipFill>
        <p:spPr>
          <a:xfrm>
            <a:off x="3178495" y="3692507"/>
            <a:ext cx="1779664" cy="133607"/>
          </a:xfrm>
          <a:prstGeom prst="rect">
            <a:avLst/>
          </a:prstGeom>
        </p:spPr>
      </p:pic>
      <p:pic>
        <p:nvPicPr>
          <p:cNvPr id="29" name="object 29"/>
          <p:cNvPicPr/>
          <p:nvPr/>
        </p:nvPicPr>
        <p:blipFill>
          <a:blip r:embed="rId12" cstate="print"/>
          <a:stretch>
            <a:fillRect/>
          </a:stretch>
        </p:blipFill>
        <p:spPr>
          <a:xfrm>
            <a:off x="3178495" y="4002048"/>
            <a:ext cx="1337192" cy="104806"/>
          </a:xfrm>
          <a:prstGeom prst="rect">
            <a:avLst/>
          </a:prstGeom>
        </p:spPr>
      </p:pic>
      <p:pic>
        <p:nvPicPr>
          <p:cNvPr id="30" name="object 30"/>
          <p:cNvPicPr/>
          <p:nvPr/>
        </p:nvPicPr>
        <p:blipFill>
          <a:blip r:embed="rId13" cstate="print"/>
          <a:stretch>
            <a:fillRect/>
          </a:stretch>
        </p:blipFill>
        <p:spPr>
          <a:xfrm>
            <a:off x="3178495" y="4311589"/>
            <a:ext cx="2008192" cy="133607"/>
          </a:xfrm>
          <a:prstGeom prst="rect">
            <a:avLst/>
          </a:prstGeom>
        </p:spPr>
      </p:pic>
      <p:sp>
        <p:nvSpPr>
          <p:cNvPr id="31" name="object 31"/>
          <p:cNvSpPr/>
          <p:nvPr/>
        </p:nvSpPr>
        <p:spPr>
          <a:xfrm>
            <a:off x="3171456" y="2842156"/>
            <a:ext cx="401430" cy="98191"/>
          </a:xfrm>
          <a:custGeom>
            <a:avLst/>
            <a:gdLst/>
            <a:ahLst/>
            <a:cxnLst/>
            <a:rect l="l" t="t" r="r" b="b"/>
            <a:pathLst>
              <a:path w="882650" h="215900">
                <a:moveTo>
                  <a:pt x="63244" y="0"/>
                </a:moveTo>
                <a:lnTo>
                  <a:pt x="36311" y="19413"/>
                </a:lnTo>
                <a:lnTo>
                  <a:pt x="16465" y="44422"/>
                </a:lnTo>
                <a:lnTo>
                  <a:pt x="4198" y="74182"/>
                </a:lnTo>
                <a:lnTo>
                  <a:pt x="0" y="107850"/>
                </a:lnTo>
                <a:lnTo>
                  <a:pt x="887" y="122771"/>
                </a:lnTo>
                <a:lnTo>
                  <a:pt x="939" y="123634"/>
                </a:lnTo>
                <a:lnTo>
                  <a:pt x="16334" y="171094"/>
                </a:lnTo>
                <a:lnTo>
                  <a:pt x="48817" y="206698"/>
                </a:lnTo>
                <a:lnTo>
                  <a:pt x="63034" y="215490"/>
                </a:lnTo>
                <a:lnTo>
                  <a:pt x="71620" y="200412"/>
                </a:lnTo>
                <a:lnTo>
                  <a:pt x="49785" y="182150"/>
                </a:lnTo>
                <a:lnTo>
                  <a:pt x="34213" y="160649"/>
                </a:lnTo>
                <a:lnTo>
                  <a:pt x="24884" y="135889"/>
                </a:lnTo>
                <a:lnTo>
                  <a:pt x="21903" y="108965"/>
                </a:lnTo>
                <a:lnTo>
                  <a:pt x="21779" y="107850"/>
                </a:lnTo>
                <a:lnTo>
                  <a:pt x="24840" y="80174"/>
                </a:lnTo>
                <a:lnTo>
                  <a:pt x="24884" y="79778"/>
                </a:lnTo>
                <a:lnTo>
                  <a:pt x="34213" y="54945"/>
                </a:lnTo>
                <a:lnTo>
                  <a:pt x="49785" y="33372"/>
                </a:lnTo>
                <a:lnTo>
                  <a:pt x="71620" y="15078"/>
                </a:lnTo>
                <a:lnTo>
                  <a:pt x="63244" y="0"/>
                </a:lnTo>
                <a:close/>
              </a:path>
              <a:path w="882650" h="215900">
                <a:moveTo>
                  <a:pt x="151391" y="11936"/>
                </a:moveTo>
                <a:lnTo>
                  <a:pt x="107216" y="25277"/>
                </a:lnTo>
                <a:lnTo>
                  <a:pt x="77230" y="61778"/>
                </a:lnTo>
                <a:lnTo>
                  <a:pt x="71393" y="92981"/>
                </a:lnTo>
                <a:lnTo>
                  <a:pt x="72711" y="107850"/>
                </a:lnTo>
                <a:lnTo>
                  <a:pt x="72810" y="108965"/>
                </a:lnTo>
                <a:lnTo>
                  <a:pt x="94219" y="149105"/>
                </a:lnTo>
                <a:lnTo>
                  <a:pt x="134624" y="170515"/>
                </a:lnTo>
                <a:lnTo>
                  <a:pt x="150762" y="171931"/>
                </a:lnTo>
                <a:lnTo>
                  <a:pt x="166539" y="170515"/>
                </a:lnTo>
                <a:lnTo>
                  <a:pt x="166817" y="170515"/>
                </a:lnTo>
                <a:lnTo>
                  <a:pt x="181861" y="166120"/>
                </a:lnTo>
                <a:lnTo>
                  <a:pt x="195525" y="158856"/>
                </a:lnTo>
                <a:lnTo>
                  <a:pt x="204356" y="151618"/>
                </a:lnTo>
                <a:lnTo>
                  <a:pt x="151391" y="151618"/>
                </a:lnTo>
                <a:lnTo>
                  <a:pt x="139493" y="150558"/>
                </a:lnTo>
                <a:lnTo>
                  <a:pt x="102720" y="125660"/>
                </a:lnTo>
                <a:lnTo>
                  <a:pt x="93191" y="92143"/>
                </a:lnTo>
                <a:lnTo>
                  <a:pt x="94233" y="80174"/>
                </a:lnTo>
                <a:lnTo>
                  <a:pt x="119085" y="42266"/>
                </a:lnTo>
                <a:lnTo>
                  <a:pt x="151391" y="32459"/>
                </a:lnTo>
                <a:lnTo>
                  <a:pt x="204170" y="32459"/>
                </a:lnTo>
                <a:lnTo>
                  <a:pt x="195565" y="25277"/>
                </a:lnTo>
                <a:lnTo>
                  <a:pt x="182018" y="17879"/>
                </a:lnTo>
                <a:lnTo>
                  <a:pt x="167293" y="13425"/>
                </a:lnTo>
                <a:lnTo>
                  <a:pt x="151391" y="11936"/>
                </a:lnTo>
                <a:close/>
              </a:path>
              <a:path w="882650" h="215900">
                <a:moveTo>
                  <a:pt x="204170" y="32459"/>
                </a:moveTo>
                <a:lnTo>
                  <a:pt x="151391" y="32459"/>
                </a:lnTo>
                <a:lnTo>
                  <a:pt x="163533" y="33555"/>
                </a:lnTo>
                <a:lnTo>
                  <a:pt x="163281" y="33555"/>
                </a:lnTo>
                <a:lnTo>
                  <a:pt x="174362" y="36831"/>
                </a:lnTo>
                <a:lnTo>
                  <a:pt x="174201" y="36831"/>
                </a:lnTo>
                <a:lnTo>
                  <a:pt x="183903" y="42089"/>
                </a:lnTo>
                <a:lnTo>
                  <a:pt x="208655" y="79778"/>
                </a:lnTo>
                <a:lnTo>
                  <a:pt x="209800" y="92143"/>
                </a:lnTo>
                <a:lnTo>
                  <a:pt x="209763" y="92981"/>
                </a:lnTo>
                <a:lnTo>
                  <a:pt x="192855" y="134655"/>
                </a:lnTo>
                <a:lnTo>
                  <a:pt x="151391" y="151618"/>
                </a:lnTo>
                <a:lnTo>
                  <a:pt x="204356" y="151618"/>
                </a:lnTo>
                <a:lnTo>
                  <a:pt x="230109" y="108046"/>
                </a:lnTo>
                <a:lnTo>
                  <a:pt x="231519" y="92981"/>
                </a:lnTo>
                <a:lnTo>
                  <a:pt x="231597" y="92143"/>
                </a:lnTo>
                <a:lnTo>
                  <a:pt x="230158" y="76771"/>
                </a:lnTo>
                <a:lnTo>
                  <a:pt x="230109" y="76241"/>
                </a:lnTo>
                <a:lnTo>
                  <a:pt x="225734" y="61778"/>
                </a:lnTo>
                <a:lnTo>
                  <a:pt x="225655" y="61516"/>
                </a:lnTo>
                <a:lnTo>
                  <a:pt x="218296" y="48041"/>
                </a:lnTo>
                <a:lnTo>
                  <a:pt x="207933" y="35601"/>
                </a:lnTo>
                <a:lnTo>
                  <a:pt x="204170" y="32459"/>
                </a:lnTo>
                <a:close/>
              </a:path>
              <a:path w="882650" h="215900">
                <a:moveTo>
                  <a:pt x="275255" y="57171"/>
                </a:moveTo>
                <a:lnTo>
                  <a:pt x="255150" y="57171"/>
                </a:lnTo>
                <a:lnTo>
                  <a:pt x="255150" y="124184"/>
                </a:lnTo>
                <a:lnTo>
                  <a:pt x="258553" y="144046"/>
                </a:lnTo>
                <a:lnTo>
                  <a:pt x="268239" y="159157"/>
                </a:lnTo>
                <a:lnTo>
                  <a:pt x="283561" y="168859"/>
                </a:lnTo>
                <a:lnTo>
                  <a:pt x="283943" y="168859"/>
                </a:lnTo>
                <a:lnTo>
                  <a:pt x="303317" y="172141"/>
                </a:lnTo>
                <a:lnTo>
                  <a:pt x="323476" y="168859"/>
                </a:lnTo>
                <a:lnTo>
                  <a:pt x="338630" y="159393"/>
                </a:lnTo>
                <a:lnTo>
                  <a:pt x="342355" y="153503"/>
                </a:lnTo>
                <a:lnTo>
                  <a:pt x="303317" y="153503"/>
                </a:lnTo>
                <a:lnTo>
                  <a:pt x="291511" y="151415"/>
                </a:lnTo>
                <a:lnTo>
                  <a:pt x="282689" y="145440"/>
                </a:lnTo>
                <a:lnTo>
                  <a:pt x="277165" y="136010"/>
                </a:lnTo>
                <a:lnTo>
                  <a:pt x="275351" y="124184"/>
                </a:lnTo>
                <a:lnTo>
                  <a:pt x="275255" y="57171"/>
                </a:lnTo>
                <a:close/>
              </a:path>
              <a:path w="882650" h="215900">
                <a:moveTo>
                  <a:pt x="351483" y="57171"/>
                </a:moveTo>
                <a:lnTo>
                  <a:pt x="331588" y="57171"/>
                </a:lnTo>
                <a:lnTo>
                  <a:pt x="331491" y="124184"/>
                </a:lnTo>
                <a:lnTo>
                  <a:pt x="329674" y="136010"/>
                </a:lnTo>
                <a:lnTo>
                  <a:pt x="324127" y="145440"/>
                </a:lnTo>
                <a:lnTo>
                  <a:pt x="315244" y="151415"/>
                </a:lnTo>
                <a:lnTo>
                  <a:pt x="303317" y="153503"/>
                </a:lnTo>
                <a:lnTo>
                  <a:pt x="342355" y="153503"/>
                </a:lnTo>
                <a:lnTo>
                  <a:pt x="348168" y="144311"/>
                </a:lnTo>
                <a:lnTo>
                  <a:pt x="351483" y="124184"/>
                </a:lnTo>
                <a:lnTo>
                  <a:pt x="351483" y="57171"/>
                </a:lnTo>
                <a:close/>
              </a:path>
              <a:path w="882650" h="215900">
                <a:moveTo>
                  <a:pt x="408596" y="74343"/>
                </a:moveTo>
                <a:lnTo>
                  <a:pt x="388702" y="74343"/>
                </a:lnTo>
                <a:lnTo>
                  <a:pt x="388702" y="130048"/>
                </a:lnTo>
                <a:lnTo>
                  <a:pt x="390879" y="147220"/>
                </a:lnTo>
                <a:lnTo>
                  <a:pt x="390969" y="147933"/>
                </a:lnTo>
                <a:lnTo>
                  <a:pt x="397733" y="161146"/>
                </a:lnTo>
                <a:lnTo>
                  <a:pt x="408933" y="169333"/>
                </a:lnTo>
                <a:lnTo>
                  <a:pt x="424512" y="172141"/>
                </a:lnTo>
                <a:lnTo>
                  <a:pt x="433079" y="171552"/>
                </a:lnTo>
                <a:lnTo>
                  <a:pt x="440899" y="169785"/>
                </a:lnTo>
                <a:lnTo>
                  <a:pt x="448013" y="166840"/>
                </a:lnTo>
                <a:lnTo>
                  <a:pt x="454459" y="162717"/>
                </a:lnTo>
                <a:lnTo>
                  <a:pt x="450078" y="153712"/>
                </a:lnTo>
                <a:lnTo>
                  <a:pt x="426816" y="153712"/>
                </a:lnTo>
                <a:lnTo>
                  <a:pt x="418845" y="152335"/>
                </a:lnTo>
                <a:lnTo>
                  <a:pt x="413151" y="148189"/>
                </a:lnTo>
                <a:lnTo>
                  <a:pt x="409735" y="141255"/>
                </a:lnTo>
                <a:lnTo>
                  <a:pt x="408596" y="131514"/>
                </a:lnTo>
                <a:lnTo>
                  <a:pt x="408596" y="74343"/>
                </a:lnTo>
                <a:close/>
              </a:path>
              <a:path w="882650" h="215900">
                <a:moveTo>
                  <a:pt x="446920" y="147220"/>
                </a:moveTo>
                <a:lnTo>
                  <a:pt x="440009" y="151618"/>
                </a:lnTo>
                <a:lnTo>
                  <a:pt x="433308" y="153712"/>
                </a:lnTo>
                <a:lnTo>
                  <a:pt x="450078" y="153712"/>
                </a:lnTo>
                <a:lnTo>
                  <a:pt x="446920" y="147220"/>
                </a:lnTo>
                <a:close/>
              </a:path>
              <a:path w="882650" h="215900">
                <a:moveTo>
                  <a:pt x="448386" y="57171"/>
                </a:moveTo>
                <a:lnTo>
                  <a:pt x="368807" y="57171"/>
                </a:lnTo>
                <a:lnTo>
                  <a:pt x="368807" y="74343"/>
                </a:lnTo>
                <a:lnTo>
                  <a:pt x="448386" y="74343"/>
                </a:lnTo>
                <a:lnTo>
                  <a:pt x="448386" y="57171"/>
                </a:lnTo>
                <a:close/>
              </a:path>
              <a:path w="882650" h="215900">
                <a:moveTo>
                  <a:pt x="408596" y="17381"/>
                </a:moveTo>
                <a:lnTo>
                  <a:pt x="388911" y="17381"/>
                </a:lnTo>
                <a:lnTo>
                  <a:pt x="388911" y="57171"/>
                </a:lnTo>
                <a:lnTo>
                  <a:pt x="408596" y="57171"/>
                </a:lnTo>
                <a:lnTo>
                  <a:pt x="408596" y="17381"/>
                </a:lnTo>
                <a:close/>
              </a:path>
              <a:path w="882650" h="215900">
                <a:moveTo>
                  <a:pt x="490637" y="57171"/>
                </a:moveTo>
                <a:lnTo>
                  <a:pt x="470533" y="57171"/>
                </a:lnTo>
                <a:lnTo>
                  <a:pt x="470533" y="215700"/>
                </a:lnTo>
                <a:lnTo>
                  <a:pt x="490637" y="215700"/>
                </a:lnTo>
                <a:lnTo>
                  <a:pt x="490637" y="153084"/>
                </a:lnTo>
                <a:lnTo>
                  <a:pt x="520294" y="153084"/>
                </a:lnTo>
                <a:lnTo>
                  <a:pt x="490464" y="121370"/>
                </a:lnTo>
                <a:lnTo>
                  <a:pt x="489800" y="113085"/>
                </a:lnTo>
                <a:lnTo>
                  <a:pt x="490464" y="105042"/>
                </a:lnTo>
                <a:lnTo>
                  <a:pt x="518205" y="74133"/>
                </a:lnTo>
                <a:lnTo>
                  <a:pt x="490637" y="74133"/>
                </a:lnTo>
                <a:lnTo>
                  <a:pt x="490637" y="57171"/>
                </a:lnTo>
                <a:close/>
              </a:path>
              <a:path w="882650" h="215900">
                <a:moveTo>
                  <a:pt x="521179" y="153084"/>
                </a:moveTo>
                <a:lnTo>
                  <a:pt x="490637" y="153084"/>
                </a:lnTo>
                <a:lnTo>
                  <a:pt x="498886" y="161451"/>
                </a:lnTo>
                <a:lnTo>
                  <a:pt x="508255" y="167403"/>
                </a:lnTo>
                <a:lnTo>
                  <a:pt x="519119" y="171081"/>
                </a:lnTo>
                <a:lnTo>
                  <a:pt x="519957" y="171081"/>
                </a:lnTo>
                <a:lnTo>
                  <a:pt x="530427" y="172141"/>
                </a:lnTo>
                <a:lnTo>
                  <a:pt x="570635" y="155178"/>
                </a:lnTo>
                <a:lnTo>
                  <a:pt x="571770" y="153712"/>
                </a:lnTo>
                <a:lnTo>
                  <a:pt x="528123" y="153712"/>
                </a:lnTo>
                <a:lnTo>
                  <a:pt x="521179" y="153084"/>
                </a:lnTo>
                <a:close/>
              </a:path>
              <a:path w="882650" h="215900">
                <a:moveTo>
                  <a:pt x="571608" y="72877"/>
                </a:moveTo>
                <a:lnTo>
                  <a:pt x="528123" y="72877"/>
                </a:lnTo>
                <a:lnTo>
                  <a:pt x="536333" y="73620"/>
                </a:lnTo>
                <a:lnTo>
                  <a:pt x="543699" y="75835"/>
                </a:lnTo>
                <a:lnTo>
                  <a:pt x="566656" y="113085"/>
                </a:lnTo>
                <a:lnTo>
                  <a:pt x="565988" y="121370"/>
                </a:lnTo>
                <a:lnTo>
                  <a:pt x="535952" y="153084"/>
                </a:lnTo>
                <a:lnTo>
                  <a:pt x="535067" y="153084"/>
                </a:lnTo>
                <a:lnTo>
                  <a:pt x="528123" y="153712"/>
                </a:lnTo>
                <a:lnTo>
                  <a:pt x="571770" y="153712"/>
                </a:lnTo>
                <a:lnTo>
                  <a:pt x="577660" y="146101"/>
                </a:lnTo>
                <a:lnTo>
                  <a:pt x="582703" y="136121"/>
                </a:lnTo>
                <a:lnTo>
                  <a:pt x="585742" y="125199"/>
                </a:lnTo>
                <a:lnTo>
                  <a:pt x="586760" y="113294"/>
                </a:lnTo>
                <a:lnTo>
                  <a:pt x="585742" y="101511"/>
                </a:lnTo>
                <a:lnTo>
                  <a:pt x="582734" y="90762"/>
                </a:lnTo>
                <a:lnTo>
                  <a:pt x="577660" y="80694"/>
                </a:lnTo>
                <a:lnTo>
                  <a:pt x="571608" y="72877"/>
                </a:lnTo>
                <a:close/>
              </a:path>
              <a:path w="882650" h="215900">
                <a:moveTo>
                  <a:pt x="530636" y="54448"/>
                </a:moveTo>
                <a:lnTo>
                  <a:pt x="519056" y="55669"/>
                </a:lnTo>
                <a:lnTo>
                  <a:pt x="508516" y="59343"/>
                </a:lnTo>
                <a:lnTo>
                  <a:pt x="499037" y="65492"/>
                </a:lnTo>
                <a:lnTo>
                  <a:pt x="490637" y="74133"/>
                </a:lnTo>
                <a:lnTo>
                  <a:pt x="518205" y="74133"/>
                </a:lnTo>
                <a:lnTo>
                  <a:pt x="519913" y="73620"/>
                </a:lnTo>
                <a:lnTo>
                  <a:pt x="528123" y="72877"/>
                </a:lnTo>
                <a:lnTo>
                  <a:pt x="571608" y="72877"/>
                </a:lnTo>
                <a:lnTo>
                  <a:pt x="570635" y="71620"/>
                </a:lnTo>
                <a:lnTo>
                  <a:pt x="562118" y="64078"/>
                </a:lnTo>
                <a:lnTo>
                  <a:pt x="552599" y="58715"/>
                </a:lnTo>
                <a:lnTo>
                  <a:pt x="542099" y="55512"/>
                </a:lnTo>
                <a:lnTo>
                  <a:pt x="530636" y="54448"/>
                </a:lnTo>
                <a:close/>
              </a:path>
              <a:path w="882650" h="215900">
                <a:moveTo>
                  <a:pt x="629465" y="57171"/>
                </a:moveTo>
                <a:lnTo>
                  <a:pt x="609361" y="57171"/>
                </a:lnTo>
                <a:lnTo>
                  <a:pt x="609361" y="124184"/>
                </a:lnTo>
                <a:lnTo>
                  <a:pt x="612764" y="144046"/>
                </a:lnTo>
                <a:lnTo>
                  <a:pt x="622449" y="159157"/>
                </a:lnTo>
                <a:lnTo>
                  <a:pt x="637772" y="168859"/>
                </a:lnTo>
                <a:lnTo>
                  <a:pt x="638154" y="168859"/>
                </a:lnTo>
                <a:lnTo>
                  <a:pt x="657527" y="172141"/>
                </a:lnTo>
                <a:lnTo>
                  <a:pt x="677687" y="168859"/>
                </a:lnTo>
                <a:lnTo>
                  <a:pt x="692840" y="159393"/>
                </a:lnTo>
                <a:lnTo>
                  <a:pt x="696565" y="153503"/>
                </a:lnTo>
                <a:lnTo>
                  <a:pt x="657527" y="153503"/>
                </a:lnTo>
                <a:lnTo>
                  <a:pt x="645721" y="151415"/>
                </a:lnTo>
                <a:lnTo>
                  <a:pt x="636899" y="145440"/>
                </a:lnTo>
                <a:lnTo>
                  <a:pt x="631376" y="136010"/>
                </a:lnTo>
                <a:lnTo>
                  <a:pt x="629561" y="124184"/>
                </a:lnTo>
                <a:lnTo>
                  <a:pt x="629465" y="57171"/>
                </a:lnTo>
                <a:close/>
              </a:path>
              <a:path w="882650" h="215900">
                <a:moveTo>
                  <a:pt x="705693" y="57171"/>
                </a:moveTo>
                <a:lnTo>
                  <a:pt x="685798" y="57171"/>
                </a:lnTo>
                <a:lnTo>
                  <a:pt x="685702" y="124184"/>
                </a:lnTo>
                <a:lnTo>
                  <a:pt x="683884" y="136010"/>
                </a:lnTo>
                <a:lnTo>
                  <a:pt x="678338" y="145440"/>
                </a:lnTo>
                <a:lnTo>
                  <a:pt x="669454" y="151415"/>
                </a:lnTo>
                <a:lnTo>
                  <a:pt x="657527" y="153503"/>
                </a:lnTo>
                <a:lnTo>
                  <a:pt x="696565" y="153503"/>
                </a:lnTo>
                <a:lnTo>
                  <a:pt x="702378" y="144311"/>
                </a:lnTo>
                <a:lnTo>
                  <a:pt x="705693" y="124184"/>
                </a:lnTo>
                <a:lnTo>
                  <a:pt x="705693" y="57171"/>
                </a:lnTo>
                <a:close/>
              </a:path>
              <a:path w="882650" h="215900">
                <a:moveTo>
                  <a:pt x="762807" y="74343"/>
                </a:moveTo>
                <a:lnTo>
                  <a:pt x="742912" y="74343"/>
                </a:lnTo>
                <a:lnTo>
                  <a:pt x="742912" y="130048"/>
                </a:lnTo>
                <a:lnTo>
                  <a:pt x="745089" y="147220"/>
                </a:lnTo>
                <a:lnTo>
                  <a:pt x="745180" y="147933"/>
                </a:lnTo>
                <a:lnTo>
                  <a:pt x="751943" y="161146"/>
                </a:lnTo>
                <a:lnTo>
                  <a:pt x="763144" y="169333"/>
                </a:lnTo>
                <a:lnTo>
                  <a:pt x="778723" y="172141"/>
                </a:lnTo>
                <a:lnTo>
                  <a:pt x="787289" y="171552"/>
                </a:lnTo>
                <a:lnTo>
                  <a:pt x="795109" y="169785"/>
                </a:lnTo>
                <a:lnTo>
                  <a:pt x="802223" y="166840"/>
                </a:lnTo>
                <a:lnTo>
                  <a:pt x="808669" y="162717"/>
                </a:lnTo>
                <a:lnTo>
                  <a:pt x="804288" y="153712"/>
                </a:lnTo>
                <a:lnTo>
                  <a:pt x="781026" y="153712"/>
                </a:lnTo>
                <a:lnTo>
                  <a:pt x="773055" y="152335"/>
                </a:lnTo>
                <a:lnTo>
                  <a:pt x="767362" y="148189"/>
                </a:lnTo>
                <a:lnTo>
                  <a:pt x="763945" y="141255"/>
                </a:lnTo>
                <a:lnTo>
                  <a:pt x="762807" y="131514"/>
                </a:lnTo>
                <a:lnTo>
                  <a:pt x="762807" y="74343"/>
                </a:lnTo>
                <a:close/>
              </a:path>
              <a:path w="882650" h="215900">
                <a:moveTo>
                  <a:pt x="801130" y="147220"/>
                </a:moveTo>
                <a:lnTo>
                  <a:pt x="794219" y="151618"/>
                </a:lnTo>
                <a:lnTo>
                  <a:pt x="787518" y="153712"/>
                </a:lnTo>
                <a:lnTo>
                  <a:pt x="804288" y="153712"/>
                </a:lnTo>
                <a:lnTo>
                  <a:pt x="801130" y="147220"/>
                </a:lnTo>
                <a:close/>
              </a:path>
              <a:path w="882650" h="215900">
                <a:moveTo>
                  <a:pt x="802596" y="57171"/>
                </a:moveTo>
                <a:lnTo>
                  <a:pt x="723017" y="57171"/>
                </a:lnTo>
                <a:lnTo>
                  <a:pt x="723017" y="74343"/>
                </a:lnTo>
                <a:lnTo>
                  <a:pt x="802596" y="74343"/>
                </a:lnTo>
                <a:lnTo>
                  <a:pt x="802596" y="57171"/>
                </a:lnTo>
                <a:close/>
              </a:path>
              <a:path w="882650" h="215900">
                <a:moveTo>
                  <a:pt x="762807" y="17381"/>
                </a:moveTo>
                <a:lnTo>
                  <a:pt x="743122" y="17381"/>
                </a:lnTo>
                <a:lnTo>
                  <a:pt x="743122" y="57171"/>
                </a:lnTo>
                <a:lnTo>
                  <a:pt x="762807" y="57171"/>
                </a:lnTo>
                <a:lnTo>
                  <a:pt x="762807" y="17381"/>
                </a:lnTo>
                <a:close/>
              </a:path>
              <a:path w="882650" h="215900">
                <a:moveTo>
                  <a:pt x="819299" y="0"/>
                </a:moveTo>
                <a:lnTo>
                  <a:pt x="810922" y="15078"/>
                </a:lnTo>
                <a:lnTo>
                  <a:pt x="832757" y="33372"/>
                </a:lnTo>
                <a:lnTo>
                  <a:pt x="848329" y="54945"/>
                </a:lnTo>
                <a:lnTo>
                  <a:pt x="857658" y="79778"/>
                </a:lnTo>
                <a:lnTo>
                  <a:pt x="860764" y="107850"/>
                </a:lnTo>
                <a:lnTo>
                  <a:pt x="857658" y="135889"/>
                </a:lnTo>
                <a:lnTo>
                  <a:pt x="848329" y="160649"/>
                </a:lnTo>
                <a:lnTo>
                  <a:pt x="832757" y="182150"/>
                </a:lnTo>
                <a:lnTo>
                  <a:pt x="810922" y="200412"/>
                </a:lnTo>
                <a:lnTo>
                  <a:pt x="819299" y="215490"/>
                </a:lnTo>
                <a:lnTo>
                  <a:pt x="846232" y="196198"/>
                </a:lnTo>
                <a:lnTo>
                  <a:pt x="866078" y="171251"/>
                </a:lnTo>
                <a:lnTo>
                  <a:pt x="878345" y="141514"/>
                </a:lnTo>
                <a:lnTo>
                  <a:pt x="882543" y="107850"/>
                </a:lnTo>
                <a:lnTo>
                  <a:pt x="878345" y="74182"/>
                </a:lnTo>
                <a:lnTo>
                  <a:pt x="866078" y="44422"/>
                </a:lnTo>
                <a:lnTo>
                  <a:pt x="846232" y="19413"/>
                </a:lnTo>
                <a:lnTo>
                  <a:pt x="819299" y="0"/>
                </a:lnTo>
                <a:close/>
              </a:path>
            </a:pathLst>
          </a:custGeom>
          <a:solidFill>
            <a:srgbClr val="000000"/>
          </a:solidFill>
        </p:spPr>
        <p:txBody>
          <a:bodyPr wrap="square" lIns="0" tIns="0" rIns="0" bIns="0" rtlCol="0"/>
          <a:lstStyle/>
          <a:p>
            <a:endParaRPr sz="641"/>
          </a:p>
        </p:txBody>
      </p:sp>
      <p:pic>
        <p:nvPicPr>
          <p:cNvPr id="32" name="object 32"/>
          <p:cNvPicPr/>
          <p:nvPr/>
        </p:nvPicPr>
        <p:blipFill>
          <a:blip r:embed="rId14" cstate="print"/>
          <a:stretch>
            <a:fillRect/>
          </a:stretch>
        </p:blipFill>
        <p:spPr>
          <a:xfrm>
            <a:off x="594334" y="4794548"/>
            <a:ext cx="1621675" cy="72232"/>
          </a:xfrm>
          <a:prstGeom prst="rect">
            <a:avLst/>
          </a:prstGeom>
        </p:spPr>
      </p:pic>
      <p:pic>
        <p:nvPicPr>
          <p:cNvPr id="33" name="object 33"/>
          <p:cNvPicPr/>
          <p:nvPr/>
        </p:nvPicPr>
        <p:blipFill>
          <a:blip r:embed="rId15" cstate="print"/>
          <a:stretch>
            <a:fillRect/>
          </a:stretch>
        </p:blipFill>
        <p:spPr>
          <a:xfrm>
            <a:off x="2754910" y="4794548"/>
            <a:ext cx="2101674" cy="80233"/>
          </a:xfrm>
          <a:prstGeom prst="rect">
            <a:avLst/>
          </a:prstGeom>
        </p:spPr>
      </p:pic>
      <p:sp>
        <p:nvSpPr>
          <p:cNvPr id="34" name="object 34"/>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35" name="object 35"/>
          <p:cNvPicPr/>
          <p:nvPr/>
        </p:nvPicPr>
        <p:blipFill>
          <a:blip r:embed="rId16" cstate="print"/>
          <a:stretch>
            <a:fillRect/>
          </a:stretch>
        </p:blipFill>
        <p:spPr>
          <a:xfrm>
            <a:off x="8620146" y="4829674"/>
            <a:ext cx="69698" cy="57222"/>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621457" y="1742667"/>
            <a:ext cx="2247676" cy="840427"/>
          </a:xfrm>
          <a:prstGeom prst="rect">
            <a:avLst/>
          </a:prstGeom>
        </p:spPr>
      </p:pic>
      <p:pic>
        <p:nvPicPr>
          <p:cNvPr id="3" name="object 3"/>
          <p:cNvPicPr/>
          <p:nvPr/>
        </p:nvPicPr>
        <p:blipFill>
          <a:blip r:embed="rId3" cstate="print"/>
          <a:stretch>
            <a:fillRect/>
          </a:stretch>
        </p:blipFill>
        <p:spPr>
          <a:xfrm>
            <a:off x="1621838" y="2959329"/>
            <a:ext cx="2239625" cy="961933"/>
          </a:xfrm>
          <a:prstGeom prst="rect">
            <a:avLst/>
          </a:prstGeom>
        </p:spPr>
      </p:pic>
      <p:pic>
        <p:nvPicPr>
          <p:cNvPr id="4" name="object 4"/>
          <p:cNvPicPr/>
          <p:nvPr/>
        </p:nvPicPr>
        <p:blipFill>
          <a:blip r:embed="rId4" cstate="print"/>
          <a:stretch>
            <a:fillRect/>
          </a:stretch>
        </p:blipFill>
        <p:spPr>
          <a:xfrm>
            <a:off x="582067" y="642130"/>
            <a:ext cx="3079838" cy="373354"/>
          </a:xfrm>
          <a:prstGeom prst="rect">
            <a:avLst/>
          </a:prstGeom>
        </p:spPr>
      </p:pic>
      <p:sp>
        <p:nvSpPr>
          <p:cNvPr id="5" name="object 5"/>
          <p:cNvSpPr/>
          <p:nvPr/>
        </p:nvSpPr>
        <p:spPr>
          <a:xfrm>
            <a:off x="619133" y="458730"/>
            <a:ext cx="410960" cy="65846"/>
          </a:xfrm>
          <a:custGeom>
            <a:avLst/>
            <a:gdLst/>
            <a:ahLst/>
            <a:cxnLst/>
            <a:rect l="l" t="t" r="r" b="b"/>
            <a:pathLst>
              <a:path w="903605" h="144780">
                <a:moveTo>
                  <a:pt x="24234" y="0"/>
                </a:moveTo>
                <a:lnTo>
                  <a:pt x="0" y="0"/>
                </a:lnTo>
                <a:lnTo>
                  <a:pt x="0" y="83030"/>
                </a:lnTo>
                <a:lnTo>
                  <a:pt x="11345" y="122057"/>
                </a:lnTo>
                <a:lnTo>
                  <a:pt x="38038" y="140907"/>
                </a:lnTo>
                <a:lnTo>
                  <a:pt x="44227" y="143361"/>
                </a:lnTo>
                <a:lnTo>
                  <a:pt x="44574" y="143361"/>
                </a:lnTo>
                <a:lnTo>
                  <a:pt x="51229" y="144485"/>
                </a:lnTo>
                <a:lnTo>
                  <a:pt x="66670" y="144485"/>
                </a:lnTo>
                <a:lnTo>
                  <a:pt x="108286" y="120850"/>
                </a:lnTo>
                <a:lnTo>
                  <a:pt x="108897" y="119740"/>
                </a:lnTo>
                <a:lnTo>
                  <a:pt x="59512" y="119740"/>
                </a:lnTo>
                <a:lnTo>
                  <a:pt x="52932" y="119201"/>
                </a:lnTo>
                <a:lnTo>
                  <a:pt x="24964" y="91866"/>
                </a:lnTo>
                <a:lnTo>
                  <a:pt x="24234" y="83030"/>
                </a:lnTo>
                <a:lnTo>
                  <a:pt x="24234" y="0"/>
                </a:lnTo>
                <a:close/>
              </a:path>
              <a:path w="903605" h="144780">
                <a:moveTo>
                  <a:pt x="118820" y="0"/>
                </a:moveTo>
                <a:lnTo>
                  <a:pt x="94585" y="0"/>
                </a:lnTo>
                <a:lnTo>
                  <a:pt x="94585" y="83030"/>
                </a:lnTo>
                <a:lnTo>
                  <a:pt x="93966" y="90666"/>
                </a:lnTo>
                <a:lnTo>
                  <a:pt x="66091" y="119201"/>
                </a:lnTo>
                <a:lnTo>
                  <a:pt x="59512" y="119740"/>
                </a:lnTo>
                <a:lnTo>
                  <a:pt x="108897" y="119740"/>
                </a:lnTo>
                <a:lnTo>
                  <a:pt x="113827" y="110793"/>
                </a:lnTo>
                <a:lnTo>
                  <a:pt x="113911" y="110639"/>
                </a:lnTo>
                <a:lnTo>
                  <a:pt x="116102" y="104442"/>
                </a:lnTo>
                <a:lnTo>
                  <a:pt x="117631" y="97793"/>
                </a:lnTo>
                <a:lnTo>
                  <a:pt x="118527" y="90666"/>
                </a:lnTo>
                <a:lnTo>
                  <a:pt x="118820" y="83030"/>
                </a:lnTo>
                <a:lnTo>
                  <a:pt x="118820" y="0"/>
                </a:lnTo>
                <a:close/>
              </a:path>
              <a:path w="903605" h="144780">
                <a:moveTo>
                  <a:pt x="220563" y="24745"/>
                </a:moveTo>
                <a:lnTo>
                  <a:pt x="196431" y="24745"/>
                </a:lnTo>
                <a:lnTo>
                  <a:pt x="196431" y="143156"/>
                </a:lnTo>
                <a:lnTo>
                  <a:pt x="220563" y="143156"/>
                </a:lnTo>
                <a:lnTo>
                  <a:pt x="220563" y="24745"/>
                </a:lnTo>
                <a:close/>
              </a:path>
              <a:path w="903605" h="144780">
                <a:moveTo>
                  <a:pt x="266271" y="0"/>
                </a:moveTo>
                <a:lnTo>
                  <a:pt x="149496" y="0"/>
                </a:lnTo>
                <a:lnTo>
                  <a:pt x="149496" y="24745"/>
                </a:lnTo>
                <a:lnTo>
                  <a:pt x="266271" y="24745"/>
                </a:lnTo>
                <a:lnTo>
                  <a:pt x="266271" y="0"/>
                </a:lnTo>
                <a:close/>
              </a:path>
              <a:path w="903605" h="144780">
                <a:moveTo>
                  <a:pt x="400327" y="0"/>
                </a:moveTo>
                <a:lnTo>
                  <a:pt x="296743" y="0"/>
                </a:lnTo>
                <a:lnTo>
                  <a:pt x="296743" y="143156"/>
                </a:lnTo>
                <a:lnTo>
                  <a:pt x="400327" y="143156"/>
                </a:lnTo>
                <a:lnTo>
                  <a:pt x="400327" y="118615"/>
                </a:lnTo>
                <a:lnTo>
                  <a:pt x="320977" y="118615"/>
                </a:lnTo>
                <a:lnTo>
                  <a:pt x="320977" y="83746"/>
                </a:lnTo>
                <a:lnTo>
                  <a:pt x="387749" y="83746"/>
                </a:lnTo>
                <a:lnTo>
                  <a:pt x="387749" y="59307"/>
                </a:lnTo>
                <a:lnTo>
                  <a:pt x="320977" y="59307"/>
                </a:lnTo>
                <a:lnTo>
                  <a:pt x="320977" y="24745"/>
                </a:lnTo>
                <a:lnTo>
                  <a:pt x="400327" y="24745"/>
                </a:lnTo>
                <a:lnTo>
                  <a:pt x="400327" y="0"/>
                </a:lnTo>
                <a:close/>
              </a:path>
              <a:path w="903605" h="144780">
                <a:moveTo>
                  <a:pt x="453295" y="0"/>
                </a:moveTo>
                <a:lnTo>
                  <a:pt x="433764" y="0"/>
                </a:lnTo>
                <a:lnTo>
                  <a:pt x="433764" y="143156"/>
                </a:lnTo>
                <a:lnTo>
                  <a:pt x="457998" y="143156"/>
                </a:lnTo>
                <a:lnTo>
                  <a:pt x="457998" y="49286"/>
                </a:lnTo>
                <a:lnTo>
                  <a:pt x="487865" y="49286"/>
                </a:lnTo>
                <a:lnTo>
                  <a:pt x="453295" y="0"/>
                </a:lnTo>
                <a:close/>
              </a:path>
              <a:path w="903605" h="144780">
                <a:moveTo>
                  <a:pt x="487865" y="49286"/>
                </a:moveTo>
                <a:lnTo>
                  <a:pt x="457998" y="49286"/>
                </a:lnTo>
                <a:lnTo>
                  <a:pt x="523953" y="143156"/>
                </a:lnTo>
                <a:lnTo>
                  <a:pt x="543586" y="143156"/>
                </a:lnTo>
                <a:lnTo>
                  <a:pt x="543586" y="94176"/>
                </a:lnTo>
                <a:lnTo>
                  <a:pt x="519351" y="94176"/>
                </a:lnTo>
                <a:lnTo>
                  <a:pt x="487865" y="49286"/>
                </a:lnTo>
                <a:close/>
              </a:path>
              <a:path w="903605" h="144780">
                <a:moveTo>
                  <a:pt x="543586" y="0"/>
                </a:moveTo>
                <a:lnTo>
                  <a:pt x="519351" y="0"/>
                </a:lnTo>
                <a:lnTo>
                  <a:pt x="519351" y="94176"/>
                </a:lnTo>
                <a:lnTo>
                  <a:pt x="543586" y="94176"/>
                </a:lnTo>
                <a:lnTo>
                  <a:pt x="543586" y="0"/>
                </a:lnTo>
                <a:close/>
              </a:path>
              <a:path w="903605" h="144780">
                <a:moveTo>
                  <a:pt x="645329" y="24745"/>
                </a:moveTo>
                <a:lnTo>
                  <a:pt x="621197" y="24745"/>
                </a:lnTo>
                <a:lnTo>
                  <a:pt x="621197" y="143156"/>
                </a:lnTo>
                <a:lnTo>
                  <a:pt x="645329" y="143156"/>
                </a:lnTo>
                <a:lnTo>
                  <a:pt x="645329" y="24745"/>
                </a:lnTo>
                <a:close/>
              </a:path>
              <a:path w="903605" h="144780">
                <a:moveTo>
                  <a:pt x="691037" y="0"/>
                </a:moveTo>
                <a:lnTo>
                  <a:pt x="574262" y="0"/>
                </a:lnTo>
                <a:lnTo>
                  <a:pt x="574262" y="24745"/>
                </a:lnTo>
                <a:lnTo>
                  <a:pt x="691037" y="24745"/>
                </a:lnTo>
                <a:lnTo>
                  <a:pt x="691037" y="0"/>
                </a:lnTo>
                <a:close/>
              </a:path>
              <a:path w="903605" h="144780">
                <a:moveTo>
                  <a:pt x="745743" y="0"/>
                </a:moveTo>
                <a:lnTo>
                  <a:pt x="721509" y="0"/>
                </a:lnTo>
                <a:lnTo>
                  <a:pt x="721509" y="143156"/>
                </a:lnTo>
                <a:lnTo>
                  <a:pt x="745743" y="143156"/>
                </a:lnTo>
                <a:lnTo>
                  <a:pt x="745743" y="0"/>
                </a:lnTo>
                <a:close/>
              </a:path>
              <a:path w="903605" h="144780">
                <a:moveTo>
                  <a:pt x="903420" y="0"/>
                </a:moveTo>
                <a:lnTo>
                  <a:pt x="877141" y="0"/>
                </a:lnTo>
                <a:lnTo>
                  <a:pt x="818242" y="143156"/>
                </a:lnTo>
                <a:lnTo>
                  <a:pt x="844521" y="143156"/>
                </a:lnTo>
                <a:lnTo>
                  <a:pt x="903420" y="0"/>
                </a:lnTo>
                <a:close/>
              </a:path>
            </a:pathLst>
          </a:custGeom>
          <a:solidFill>
            <a:srgbClr val="F2BDCF"/>
          </a:solidFill>
        </p:spPr>
        <p:txBody>
          <a:bodyPr wrap="square" lIns="0" tIns="0" rIns="0" bIns="0" rtlCol="0"/>
          <a:lstStyle/>
          <a:p>
            <a:endParaRPr sz="641"/>
          </a:p>
        </p:txBody>
      </p:sp>
      <p:sp>
        <p:nvSpPr>
          <p:cNvPr id="6" name="object 6"/>
          <p:cNvSpPr/>
          <p:nvPr/>
        </p:nvSpPr>
        <p:spPr>
          <a:xfrm>
            <a:off x="1061114" y="458033"/>
            <a:ext cx="994622" cy="66712"/>
          </a:xfrm>
          <a:custGeom>
            <a:avLst/>
            <a:gdLst/>
            <a:ahLst/>
            <a:cxnLst/>
            <a:rect l="l" t="t" r="r" b="b"/>
            <a:pathLst>
              <a:path w="2186940" h="146684">
                <a:moveTo>
                  <a:pt x="17499" y="99187"/>
                </a:moveTo>
                <a:lnTo>
                  <a:pt x="321" y="99187"/>
                </a:lnTo>
                <a:lnTo>
                  <a:pt x="75" y="105629"/>
                </a:lnTo>
                <a:lnTo>
                  <a:pt x="0" y="107592"/>
                </a:lnTo>
                <a:lnTo>
                  <a:pt x="1355" y="115078"/>
                </a:lnTo>
                <a:lnTo>
                  <a:pt x="1433" y="115509"/>
                </a:lnTo>
                <a:lnTo>
                  <a:pt x="40895" y="145137"/>
                </a:lnTo>
                <a:lnTo>
                  <a:pt x="54618" y="146224"/>
                </a:lnTo>
                <a:lnTo>
                  <a:pt x="68339" y="145137"/>
                </a:lnTo>
                <a:lnTo>
                  <a:pt x="80565" y="141904"/>
                </a:lnTo>
                <a:lnTo>
                  <a:pt x="91142" y="136561"/>
                </a:lnTo>
                <a:lnTo>
                  <a:pt x="99312" y="129659"/>
                </a:lnTo>
                <a:lnTo>
                  <a:pt x="54618" y="129659"/>
                </a:lnTo>
                <a:lnTo>
                  <a:pt x="37602" y="127212"/>
                </a:lnTo>
                <a:lnTo>
                  <a:pt x="25169" y="120596"/>
                </a:lnTo>
                <a:lnTo>
                  <a:pt x="18180" y="110893"/>
                </a:lnTo>
                <a:lnTo>
                  <a:pt x="17499" y="99187"/>
                </a:lnTo>
                <a:close/>
              </a:path>
              <a:path w="2186940" h="146684">
                <a:moveTo>
                  <a:pt x="54618" y="0"/>
                </a:moveTo>
                <a:lnTo>
                  <a:pt x="9319" y="17076"/>
                </a:lnTo>
                <a:lnTo>
                  <a:pt x="14" y="40901"/>
                </a:lnTo>
                <a:lnTo>
                  <a:pt x="1463" y="50726"/>
                </a:lnTo>
                <a:lnTo>
                  <a:pt x="37388" y="76243"/>
                </a:lnTo>
                <a:lnTo>
                  <a:pt x="55640" y="80474"/>
                </a:lnTo>
                <a:lnTo>
                  <a:pt x="72687" y="84994"/>
                </a:lnTo>
                <a:lnTo>
                  <a:pt x="84182" y="90482"/>
                </a:lnTo>
                <a:lnTo>
                  <a:pt x="90712" y="97255"/>
                </a:lnTo>
                <a:lnTo>
                  <a:pt x="92861" y="105629"/>
                </a:lnTo>
                <a:lnTo>
                  <a:pt x="89862" y="115078"/>
                </a:lnTo>
                <a:lnTo>
                  <a:pt x="84051" y="120596"/>
                </a:lnTo>
                <a:lnTo>
                  <a:pt x="81713" y="122755"/>
                </a:lnTo>
                <a:lnTo>
                  <a:pt x="69753" y="127802"/>
                </a:lnTo>
                <a:lnTo>
                  <a:pt x="54618" y="129659"/>
                </a:lnTo>
                <a:lnTo>
                  <a:pt x="99312" y="129659"/>
                </a:lnTo>
                <a:lnTo>
                  <a:pt x="109315" y="105629"/>
                </a:lnTo>
                <a:lnTo>
                  <a:pt x="108027" y="99187"/>
                </a:lnTo>
                <a:lnTo>
                  <a:pt x="81126" y="70368"/>
                </a:lnTo>
                <a:lnTo>
                  <a:pt x="49464" y="61779"/>
                </a:lnTo>
                <a:lnTo>
                  <a:pt x="42910" y="60215"/>
                </a:lnTo>
                <a:lnTo>
                  <a:pt x="16375" y="45298"/>
                </a:lnTo>
                <a:lnTo>
                  <a:pt x="16375" y="40901"/>
                </a:lnTo>
                <a:lnTo>
                  <a:pt x="19273" y="31393"/>
                </a:lnTo>
                <a:lnTo>
                  <a:pt x="27290" y="23735"/>
                </a:lnTo>
                <a:lnTo>
                  <a:pt x="39411" y="18627"/>
                </a:lnTo>
                <a:lnTo>
                  <a:pt x="54618" y="16769"/>
                </a:lnTo>
                <a:lnTo>
                  <a:pt x="99651" y="16769"/>
                </a:lnTo>
                <a:lnTo>
                  <a:pt x="91128" y="9663"/>
                </a:lnTo>
                <a:lnTo>
                  <a:pt x="80501" y="4320"/>
                </a:lnTo>
                <a:lnTo>
                  <a:pt x="68283" y="1086"/>
                </a:lnTo>
                <a:lnTo>
                  <a:pt x="54618" y="0"/>
                </a:lnTo>
                <a:close/>
              </a:path>
              <a:path w="2186940" h="146684">
                <a:moveTo>
                  <a:pt x="99651" y="16769"/>
                </a:moveTo>
                <a:lnTo>
                  <a:pt x="54618" y="16769"/>
                </a:lnTo>
                <a:lnTo>
                  <a:pt x="71547" y="19183"/>
                </a:lnTo>
                <a:lnTo>
                  <a:pt x="83761" y="25729"/>
                </a:lnTo>
                <a:lnTo>
                  <a:pt x="90682" y="35362"/>
                </a:lnTo>
                <a:lnTo>
                  <a:pt x="91736" y="47037"/>
                </a:lnTo>
                <a:lnTo>
                  <a:pt x="108915" y="47037"/>
                </a:lnTo>
                <a:lnTo>
                  <a:pt x="109161" y="40901"/>
                </a:lnTo>
                <a:lnTo>
                  <a:pt x="109251" y="38674"/>
                </a:lnTo>
                <a:lnTo>
                  <a:pt x="107943" y="31393"/>
                </a:lnTo>
                <a:lnTo>
                  <a:pt x="107842" y="30829"/>
                </a:lnTo>
                <a:lnTo>
                  <a:pt x="104804" y="23735"/>
                </a:lnTo>
                <a:lnTo>
                  <a:pt x="104745" y="23598"/>
                </a:lnTo>
                <a:lnTo>
                  <a:pt x="100019" y="17076"/>
                </a:lnTo>
                <a:lnTo>
                  <a:pt x="99651" y="16769"/>
                </a:lnTo>
                <a:close/>
              </a:path>
              <a:path w="2186940" h="146684">
                <a:moveTo>
                  <a:pt x="206364" y="204"/>
                </a:moveTo>
                <a:lnTo>
                  <a:pt x="166619" y="12283"/>
                </a:lnTo>
                <a:lnTo>
                  <a:pt x="140170" y="45541"/>
                </a:lnTo>
                <a:lnTo>
                  <a:pt x="135000" y="73009"/>
                </a:lnTo>
                <a:lnTo>
                  <a:pt x="140087" y="100375"/>
                </a:lnTo>
                <a:lnTo>
                  <a:pt x="166461" y="133677"/>
                </a:lnTo>
                <a:lnTo>
                  <a:pt x="206364" y="145712"/>
                </a:lnTo>
                <a:lnTo>
                  <a:pt x="227777" y="142396"/>
                </a:lnTo>
                <a:lnTo>
                  <a:pt x="246755" y="132982"/>
                </a:lnTo>
                <a:lnTo>
                  <a:pt x="251298" y="128636"/>
                </a:lnTo>
                <a:lnTo>
                  <a:pt x="206364" y="128636"/>
                </a:lnTo>
                <a:lnTo>
                  <a:pt x="184922" y="124344"/>
                </a:lnTo>
                <a:lnTo>
                  <a:pt x="167661" y="112556"/>
                </a:lnTo>
                <a:lnTo>
                  <a:pt x="156150" y="94901"/>
                </a:lnTo>
                <a:lnTo>
                  <a:pt x="151964" y="73009"/>
                </a:lnTo>
                <a:lnTo>
                  <a:pt x="156150" y="51058"/>
                </a:lnTo>
                <a:lnTo>
                  <a:pt x="167661" y="33373"/>
                </a:lnTo>
                <a:lnTo>
                  <a:pt x="184920" y="21575"/>
                </a:lnTo>
                <a:lnTo>
                  <a:pt x="206364" y="17281"/>
                </a:lnTo>
                <a:lnTo>
                  <a:pt x="251244" y="17281"/>
                </a:lnTo>
                <a:lnTo>
                  <a:pt x="246716" y="12948"/>
                </a:lnTo>
                <a:lnTo>
                  <a:pt x="227734" y="3522"/>
                </a:lnTo>
                <a:lnTo>
                  <a:pt x="206364" y="204"/>
                </a:lnTo>
                <a:close/>
              </a:path>
              <a:path w="2186940" h="146684">
                <a:moveTo>
                  <a:pt x="256302" y="94901"/>
                </a:moveTo>
                <a:lnTo>
                  <a:pt x="253792" y="99084"/>
                </a:lnTo>
                <a:lnTo>
                  <a:pt x="247964" y="108965"/>
                </a:lnTo>
                <a:lnTo>
                  <a:pt x="236414" y="119586"/>
                </a:lnTo>
                <a:lnTo>
                  <a:pt x="222314" y="126297"/>
                </a:lnTo>
                <a:lnTo>
                  <a:pt x="206364" y="128636"/>
                </a:lnTo>
                <a:lnTo>
                  <a:pt x="251298" y="128636"/>
                </a:lnTo>
                <a:lnTo>
                  <a:pt x="262128" y="118276"/>
                </a:lnTo>
                <a:lnTo>
                  <a:pt x="272727" y="99084"/>
                </a:lnTo>
                <a:lnTo>
                  <a:pt x="256302" y="94901"/>
                </a:lnTo>
                <a:close/>
              </a:path>
              <a:path w="2186940" h="146684">
                <a:moveTo>
                  <a:pt x="251244" y="17281"/>
                </a:moveTo>
                <a:lnTo>
                  <a:pt x="206364" y="17281"/>
                </a:lnTo>
                <a:lnTo>
                  <a:pt x="222271" y="19632"/>
                </a:lnTo>
                <a:lnTo>
                  <a:pt x="236376" y="26356"/>
                </a:lnTo>
                <a:lnTo>
                  <a:pt x="247950" y="36952"/>
                </a:lnTo>
                <a:lnTo>
                  <a:pt x="256264" y="50922"/>
                </a:lnTo>
                <a:lnTo>
                  <a:pt x="272727" y="46934"/>
                </a:lnTo>
                <a:lnTo>
                  <a:pt x="262114" y="27683"/>
                </a:lnTo>
                <a:lnTo>
                  <a:pt x="251244" y="17281"/>
                </a:lnTo>
                <a:close/>
              </a:path>
              <a:path w="2186940" h="146684">
                <a:moveTo>
                  <a:pt x="406272" y="1738"/>
                </a:moveTo>
                <a:lnTo>
                  <a:pt x="305142" y="1738"/>
                </a:lnTo>
                <a:lnTo>
                  <a:pt x="305142" y="144383"/>
                </a:lnTo>
                <a:lnTo>
                  <a:pt x="406272" y="144383"/>
                </a:lnTo>
                <a:lnTo>
                  <a:pt x="406272" y="127613"/>
                </a:lnTo>
                <a:lnTo>
                  <a:pt x="322116" y="127613"/>
                </a:lnTo>
                <a:lnTo>
                  <a:pt x="322116" y="81394"/>
                </a:lnTo>
                <a:lnTo>
                  <a:pt x="392774" y="81394"/>
                </a:lnTo>
                <a:lnTo>
                  <a:pt x="392774" y="64624"/>
                </a:lnTo>
                <a:lnTo>
                  <a:pt x="322116" y="64624"/>
                </a:lnTo>
                <a:lnTo>
                  <a:pt x="322116" y="18610"/>
                </a:lnTo>
                <a:lnTo>
                  <a:pt x="406272" y="18610"/>
                </a:lnTo>
                <a:lnTo>
                  <a:pt x="406272" y="1738"/>
                </a:lnTo>
                <a:close/>
              </a:path>
              <a:path w="2186940" h="146684">
                <a:moveTo>
                  <a:pt x="456684" y="1738"/>
                </a:moveTo>
                <a:lnTo>
                  <a:pt x="439709" y="1738"/>
                </a:lnTo>
                <a:lnTo>
                  <a:pt x="439709" y="144383"/>
                </a:lnTo>
                <a:lnTo>
                  <a:pt x="540839" y="144383"/>
                </a:lnTo>
                <a:lnTo>
                  <a:pt x="540839" y="127613"/>
                </a:lnTo>
                <a:lnTo>
                  <a:pt x="456684" y="127613"/>
                </a:lnTo>
                <a:lnTo>
                  <a:pt x="456684" y="1738"/>
                </a:lnTo>
                <a:close/>
              </a:path>
              <a:path w="2186940" h="146684">
                <a:moveTo>
                  <a:pt x="608021" y="18610"/>
                </a:moveTo>
                <a:lnTo>
                  <a:pt x="591149" y="18610"/>
                </a:lnTo>
                <a:lnTo>
                  <a:pt x="591149" y="144383"/>
                </a:lnTo>
                <a:lnTo>
                  <a:pt x="608021" y="144383"/>
                </a:lnTo>
                <a:lnTo>
                  <a:pt x="608021" y="18610"/>
                </a:lnTo>
                <a:close/>
              </a:path>
              <a:path w="2186940" h="146684">
                <a:moveTo>
                  <a:pt x="729397" y="1738"/>
                </a:moveTo>
                <a:lnTo>
                  <a:pt x="718967" y="1738"/>
                </a:lnTo>
                <a:lnTo>
                  <a:pt x="653422" y="144383"/>
                </a:lnTo>
                <a:lnTo>
                  <a:pt x="671930" y="144383"/>
                </a:lnTo>
                <a:lnTo>
                  <a:pt x="691358" y="102561"/>
                </a:lnTo>
                <a:lnTo>
                  <a:pt x="775725" y="102561"/>
                </a:lnTo>
                <a:lnTo>
                  <a:pt x="767972" y="85689"/>
                </a:lnTo>
                <a:lnTo>
                  <a:pt x="699027" y="85689"/>
                </a:lnTo>
                <a:lnTo>
                  <a:pt x="724182" y="30983"/>
                </a:lnTo>
                <a:lnTo>
                  <a:pt x="742835" y="30983"/>
                </a:lnTo>
                <a:lnTo>
                  <a:pt x="729397" y="1738"/>
                </a:lnTo>
                <a:close/>
              </a:path>
              <a:path w="2186940" h="146684">
                <a:moveTo>
                  <a:pt x="775725" y="102561"/>
                </a:moveTo>
                <a:lnTo>
                  <a:pt x="757006" y="102561"/>
                </a:lnTo>
                <a:lnTo>
                  <a:pt x="776434" y="144383"/>
                </a:lnTo>
                <a:lnTo>
                  <a:pt x="794942" y="144383"/>
                </a:lnTo>
                <a:lnTo>
                  <a:pt x="775725" y="102561"/>
                </a:lnTo>
                <a:close/>
              </a:path>
              <a:path w="2186940" h="146684">
                <a:moveTo>
                  <a:pt x="742835" y="30983"/>
                </a:moveTo>
                <a:lnTo>
                  <a:pt x="724182" y="30983"/>
                </a:lnTo>
                <a:lnTo>
                  <a:pt x="749337" y="85689"/>
                </a:lnTo>
                <a:lnTo>
                  <a:pt x="767972" y="85689"/>
                </a:lnTo>
                <a:lnTo>
                  <a:pt x="742835" y="30983"/>
                </a:lnTo>
                <a:close/>
              </a:path>
              <a:path w="2186940" h="146684">
                <a:moveTo>
                  <a:pt x="656489" y="1738"/>
                </a:moveTo>
                <a:lnTo>
                  <a:pt x="541350" y="1738"/>
                </a:lnTo>
                <a:lnTo>
                  <a:pt x="541350" y="18610"/>
                </a:lnTo>
                <a:lnTo>
                  <a:pt x="656489" y="18610"/>
                </a:lnTo>
                <a:lnTo>
                  <a:pt x="656489" y="1738"/>
                </a:lnTo>
                <a:close/>
              </a:path>
              <a:path w="2186940" h="146684">
                <a:moveTo>
                  <a:pt x="881143" y="99187"/>
                </a:moveTo>
                <a:lnTo>
                  <a:pt x="863964" y="99187"/>
                </a:lnTo>
                <a:lnTo>
                  <a:pt x="863718" y="105629"/>
                </a:lnTo>
                <a:lnTo>
                  <a:pt x="863643" y="107592"/>
                </a:lnTo>
                <a:lnTo>
                  <a:pt x="864998" y="115078"/>
                </a:lnTo>
                <a:lnTo>
                  <a:pt x="865076" y="115509"/>
                </a:lnTo>
                <a:lnTo>
                  <a:pt x="904539" y="145137"/>
                </a:lnTo>
                <a:lnTo>
                  <a:pt x="918261" y="146224"/>
                </a:lnTo>
                <a:lnTo>
                  <a:pt x="931983" y="145137"/>
                </a:lnTo>
                <a:lnTo>
                  <a:pt x="944209" y="141904"/>
                </a:lnTo>
                <a:lnTo>
                  <a:pt x="954786" y="136561"/>
                </a:lnTo>
                <a:lnTo>
                  <a:pt x="962955" y="129659"/>
                </a:lnTo>
                <a:lnTo>
                  <a:pt x="918261" y="129659"/>
                </a:lnTo>
                <a:lnTo>
                  <a:pt x="901246" y="127212"/>
                </a:lnTo>
                <a:lnTo>
                  <a:pt x="888812" y="120596"/>
                </a:lnTo>
                <a:lnTo>
                  <a:pt x="881824" y="110893"/>
                </a:lnTo>
                <a:lnTo>
                  <a:pt x="881143" y="99187"/>
                </a:lnTo>
                <a:close/>
              </a:path>
              <a:path w="2186940" h="146684">
                <a:moveTo>
                  <a:pt x="918261" y="0"/>
                </a:moveTo>
                <a:lnTo>
                  <a:pt x="872963" y="17076"/>
                </a:lnTo>
                <a:lnTo>
                  <a:pt x="863657" y="40901"/>
                </a:lnTo>
                <a:lnTo>
                  <a:pt x="865107" y="50726"/>
                </a:lnTo>
                <a:lnTo>
                  <a:pt x="901032" y="76243"/>
                </a:lnTo>
                <a:lnTo>
                  <a:pt x="919284" y="80474"/>
                </a:lnTo>
                <a:lnTo>
                  <a:pt x="936330" y="84994"/>
                </a:lnTo>
                <a:lnTo>
                  <a:pt x="947826" y="90482"/>
                </a:lnTo>
                <a:lnTo>
                  <a:pt x="954356" y="97255"/>
                </a:lnTo>
                <a:lnTo>
                  <a:pt x="956505" y="105629"/>
                </a:lnTo>
                <a:lnTo>
                  <a:pt x="953506" y="115078"/>
                </a:lnTo>
                <a:lnTo>
                  <a:pt x="947695" y="120596"/>
                </a:lnTo>
                <a:lnTo>
                  <a:pt x="945357" y="122755"/>
                </a:lnTo>
                <a:lnTo>
                  <a:pt x="933397" y="127802"/>
                </a:lnTo>
                <a:lnTo>
                  <a:pt x="918261" y="129659"/>
                </a:lnTo>
                <a:lnTo>
                  <a:pt x="962955" y="129659"/>
                </a:lnTo>
                <a:lnTo>
                  <a:pt x="972958" y="105629"/>
                </a:lnTo>
                <a:lnTo>
                  <a:pt x="971670" y="99187"/>
                </a:lnTo>
                <a:lnTo>
                  <a:pt x="944769" y="70368"/>
                </a:lnTo>
                <a:lnTo>
                  <a:pt x="913107" y="61779"/>
                </a:lnTo>
                <a:lnTo>
                  <a:pt x="906553" y="60215"/>
                </a:lnTo>
                <a:lnTo>
                  <a:pt x="880018" y="45298"/>
                </a:lnTo>
                <a:lnTo>
                  <a:pt x="880018" y="40901"/>
                </a:lnTo>
                <a:lnTo>
                  <a:pt x="882916" y="31393"/>
                </a:lnTo>
                <a:lnTo>
                  <a:pt x="890934" y="23735"/>
                </a:lnTo>
                <a:lnTo>
                  <a:pt x="903054" y="18627"/>
                </a:lnTo>
                <a:lnTo>
                  <a:pt x="918261" y="16769"/>
                </a:lnTo>
                <a:lnTo>
                  <a:pt x="963295" y="16769"/>
                </a:lnTo>
                <a:lnTo>
                  <a:pt x="954771" y="9663"/>
                </a:lnTo>
                <a:lnTo>
                  <a:pt x="944145" y="4320"/>
                </a:lnTo>
                <a:lnTo>
                  <a:pt x="931927" y="1086"/>
                </a:lnTo>
                <a:lnTo>
                  <a:pt x="918261" y="0"/>
                </a:lnTo>
                <a:close/>
              </a:path>
              <a:path w="2186940" h="146684">
                <a:moveTo>
                  <a:pt x="963295" y="16769"/>
                </a:moveTo>
                <a:lnTo>
                  <a:pt x="918261" y="16769"/>
                </a:lnTo>
                <a:lnTo>
                  <a:pt x="935191" y="19183"/>
                </a:lnTo>
                <a:lnTo>
                  <a:pt x="947404" y="25729"/>
                </a:lnTo>
                <a:lnTo>
                  <a:pt x="954325" y="35362"/>
                </a:lnTo>
                <a:lnTo>
                  <a:pt x="955380" y="47037"/>
                </a:lnTo>
                <a:lnTo>
                  <a:pt x="972559" y="47037"/>
                </a:lnTo>
                <a:lnTo>
                  <a:pt x="972805" y="40901"/>
                </a:lnTo>
                <a:lnTo>
                  <a:pt x="972894" y="38674"/>
                </a:lnTo>
                <a:lnTo>
                  <a:pt x="971586" y="31393"/>
                </a:lnTo>
                <a:lnTo>
                  <a:pt x="971485" y="30829"/>
                </a:lnTo>
                <a:lnTo>
                  <a:pt x="968447" y="23735"/>
                </a:lnTo>
                <a:lnTo>
                  <a:pt x="968389" y="23598"/>
                </a:lnTo>
                <a:lnTo>
                  <a:pt x="963663" y="17076"/>
                </a:lnTo>
                <a:lnTo>
                  <a:pt x="963295" y="16769"/>
                </a:lnTo>
                <a:close/>
              </a:path>
              <a:path w="2186940" h="146684">
                <a:moveTo>
                  <a:pt x="1056919" y="18610"/>
                </a:moveTo>
                <a:lnTo>
                  <a:pt x="1040047" y="18610"/>
                </a:lnTo>
                <a:lnTo>
                  <a:pt x="1040047" y="144383"/>
                </a:lnTo>
                <a:lnTo>
                  <a:pt x="1056919" y="144383"/>
                </a:lnTo>
                <a:lnTo>
                  <a:pt x="1056919" y="18610"/>
                </a:lnTo>
                <a:close/>
              </a:path>
              <a:path w="2186940" h="146684">
                <a:moveTo>
                  <a:pt x="1105388" y="1738"/>
                </a:moveTo>
                <a:lnTo>
                  <a:pt x="990249" y="1738"/>
                </a:lnTo>
                <a:lnTo>
                  <a:pt x="990249" y="18610"/>
                </a:lnTo>
                <a:lnTo>
                  <a:pt x="1105388" y="18610"/>
                </a:lnTo>
                <a:lnTo>
                  <a:pt x="1105388" y="1738"/>
                </a:lnTo>
                <a:close/>
              </a:path>
              <a:path w="2186940" h="146684">
                <a:moveTo>
                  <a:pt x="1196088" y="1738"/>
                </a:moveTo>
                <a:lnTo>
                  <a:pt x="1135860" y="1738"/>
                </a:lnTo>
                <a:lnTo>
                  <a:pt x="1135860" y="144383"/>
                </a:lnTo>
                <a:lnTo>
                  <a:pt x="1152834" y="144383"/>
                </a:lnTo>
                <a:lnTo>
                  <a:pt x="1152834" y="89166"/>
                </a:lnTo>
                <a:lnTo>
                  <a:pt x="1208984" y="89166"/>
                </a:lnTo>
                <a:lnTo>
                  <a:pt x="1208051" y="87734"/>
                </a:lnTo>
                <a:lnTo>
                  <a:pt x="1221035" y="82228"/>
                </a:lnTo>
                <a:lnTo>
                  <a:pt x="1230854" y="72984"/>
                </a:lnTo>
                <a:lnTo>
                  <a:pt x="1231199" y="72294"/>
                </a:lnTo>
                <a:lnTo>
                  <a:pt x="1152834" y="72294"/>
                </a:lnTo>
                <a:lnTo>
                  <a:pt x="1152834" y="18610"/>
                </a:lnTo>
                <a:lnTo>
                  <a:pt x="1230415" y="18610"/>
                </a:lnTo>
                <a:lnTo>
                  <a:pt x="1227365" y="13804"/>
                </a:lnTo>
                <a:lnTo>
                  <a:pt x="1213744" y="4895"/>
                </a:lnTo>
                <a:lnTo>
                  <a:pt x="1196088" y="1738"/>
                </a:lnTo>
                <a:close/>
              </a:path>
              <a:path w="2186940" h="146684">
                <a:moveTo>
                  <a:pt x="1208984" y="89166"/>
                </a:moveTo>
                <a:lnTo>
                  <a:pt x="1188418" y="89166"/>
                </a:lnTo>
                <a:lnTo>
                  <a:pt x="1224821" y="144383"/>
                </a:lnTo>
                <a:lnTo>
                  <a:pt x="1244965" y="144383"/>
                </a:lnTo>
                <a:lnTo>
                  <a:pt x="1208984" y="89166"/>
                </a:lnTo>
                <a:close/>
              </a:path>
              <a:path w="2186940" h="146684">
                <a:moveTo>
                  <a:pt x="1230415" y="18610"/>
                </a:moveTo>
                <a:lnTo>
                  <a:pt x="1196088" y="18610"/>
                </a:lnTo>
                <a:lnTo>
                  <a:pt x="1207053" y="20452"/>
                </a:lnTo>
                <a:lnTo>
                  <a:pt x="1215324" y="25755"/>
                </a:lnTo>
                <a:lnTo>
                  <a:pt x="1220547" y="34183"/>
                </a:lnTo>
                <a:lnTo>
                  <a:pt x="1222350" y="45503"/>
                </a:lnTo>
                <a:lnTo>
                  <a:pt x="1220547" y="56634"/>
                </a:lnTo>
                <a:lnTo>
                  <a:pt x="1215324" y="65097"/>
                </a:lnTo>
                <a:lnTo>
                  <a:pt x="1207053" y="70435"/>
                </a:lnTo>
                <a:lnTo>
                  <a:pt x="1196088" y="72294"/>
                </a:lnTo>
                <a:lnTo>
                  <a:pt x="1231199" y="72294"/>
                </a:lnTo>
                <a:lnTo>
                  <a:pt x="1237069" y="60557"/>
                </a:lnTo>
                <a:lnTo>
                  <a:pt x="1239239" y="45503"/>
                </a:lnTo>
                <a:lnTo>
                  <a:pt x="1236135" y="27621"/>
                </a:lnTo>
                <a:lnTo>
                  <a:pt x="1230415" y="18610"/>
                </a:lnTo>
                <a:close/>
              </a:path>
              <a:path w="2186940" h="146684">
                <a:moveTo>
                  <a:pt x="1332495" y="1738"/>
                </a:moveTo>
                <a:lnTo>
                  <a:pt x="1322065" y="1738"/>
                </a:lnTo>
                <a:lnTo>
                  <a:pt x="1256520" y="144383"/>
                </a:lnTo>
                <a:lnTo>
                  <a:pt x="1275028" y="144383"/>
                </a:lnTo>
                <a:lnTo>
                  <a:pt x="1294457" y="102561"/>
                </a:lnTo>
                <a:lnTo>
                  <a:pt x="1378823" y="102561"/>
                </a:lnTo>
                <a:lnTo>
                  <a:pt x="1371071" y="85689"/>
                </a:lnTo>
                <a:lnTo>
                  <a:pt x="1302126" y="85689"/>
                </a:lnTo>
                <a:lnTo>
                  <a:pt x="1327280" y="30983"/>
                </a:lnTo>
                <a:lnTo>
                  <a:pt x="1345933" y="30983"/>
                </a:lnTo>
                <a:lnTo>
                  <a:pt x="1332495" y="1738"/>
                </a:lnTo>
                <a:close/>
              </a:path>
              <a:path w="2186940" h="146684">
                <a:moveTo>
                  <a:pt x="1378823" y="102561"/>
                </a:moveTo>
                <a:lnTo>
                  <a:pt x="1360104" y="102561"/>
                </a:lnTo>
                <a:lnTo>
                  <a:pt x="1379533" y="144383"/>
                </a:lnTo>
                <a:lnTo>
                  <a:pt x="1398041" y="144383"/>
                </a:lnTo>
                <a:lnTo>
                  <a:pt x="1378823" y="102561"/>
                </a:lnTo>
                <a:close/>
              </a:path>
              <a:path w="2186940" h="146684">
                <a:moveTo>
                  <a:pt x="1462052" y="18610"/>
                </a:moveTo>
                <a:lnTo>
                  <a:pt x="1445180" y="18610"/>
                </a:lnTo>
                <a:lnTo>
                  <a:pt x="1445180" y="144383"/>
                </a:lnTo>
                <a:lnTo>
                  <a:pt x="1462052" y="144383"/>
                </a:lnTo>
                <a:lnTo>
                  <a:pt x="1462052" y="18610"/>
                </a:lnTo>
                <a:close/>
              </a:path>
              <a:path w="2186940" h="146684">
                <a:moveTo>
                  <a:pt x="1345933" y="30983"/>
                </a:moveTo>
                <a:lnTo>
                  <a:pt x="1327280" y="30983"/>
                </a:lnTo>
                <a:lnTo>
                  <a:pt x="1352435" y="85689"/>
                </a:lnTo>
                <a:lnTo>
                  <a:pt x="1371071" y="85689"/>
                </a:lnTo>
                <a:lnTo>
                  <a:pt x="1345933" y="30983"/>
                </a:lnTo>
                <a:close/>
              </a:path>
              <a:path w="2186940" h="146684">
                <a:moveTo>
                  <a:pt x="1510521" y="1738"/>
                </a:moveTo>
                <a:lnTo>
                  <a:pt x="1395382" y="1738"/>
                </a:lnTo>
                <a:lnTo>
                  <a:pt x="1395382" y="18610"/>
                </a:lnTo>
                <a:lnTo>
                  <a:pt x="1510521" y="18610"/>
                </a:lnTo>
                <a:lnTo>
                  <a:pt x="1510521" y="1738"/>
                </a:lnTo>
                <a:close/>
              </a:path>
              <a:path w="2186940" h="146684">
                <a:moveTo>
                  <a:pt x="1642123" y="1738"/>
                </a:moveTo>
                <a:lnTo>
                  <a:pt x="1540993" y="1738"/>
                </a:lnTo>
                <a:lnTo>
                  <a:pt x="1540993" y="144383"/>
                </a:lnTo>
                <a:lnTo>
                  <a:pt x="1642123" y="144383"/>
                </a:lnTo>
                <a:lnTo>
                  <a:pt x="1642123" y="127613"/>
                </a:lnTo>
                <a:lnTo>
                  <a:pt x="1557967" y="127613"/>
                </a:lnTo>
                <a:lnTo>
                  <a:pt x="1557967" y="81394"/>
                </a:lnTo>
                <a:lnTo>
                  <a:pt x="1628625" y="81394"/>
                </a:lnTo>
                <a:lnTo>
                  <a:pt x="1628625" y="64624"/>
                </a:lnTo>
                <a:lnTo>
                  <a:pt x="1557967" y="64624"/>
                </a:lnTo>
                <a:lnTo>
                  <a:pt x="1557967" y="18610"/>
                </a:lnTo>
                <a:lnTo>
                  <a:pt x="1642123" y="18610"/>
                </a:lnTo>
                <a:lnTo>
                  <a:pt x="1642123" y="1738"/>
                </a:lnTo>
                <a:close/>
              </a:path>
              <a:path w="2186940" h="146684">
                <a:moveTo>
                  <a:pt x="1739162" y="204"/>
                </a:moveTo>
                <a:lnTo>
                  <a:pt x="1699417" y="12283"/>
                </a:lnTo>
                <a:lnTo>
                  <a:pt x="1672969" y="45541"/>
                </a:lnTo>
                <a:lnTo>
                  <a:pt x="1667798" y="73009"/>
                </a:lnTo>
                <a:lnTo>
                  <a:pt x="1672885" y="100375"/>
                </a:lnTo>
                <a:lnTo>
                  <a:pt x="1699259" y="133677"/>
                </a:lnTo>
                <a:lnTo>
                  <a:pt x="1739162" y="145712"/>
                </a:lnTo>
                <a:lnTo>
                  <a:pt x="1765735" y="140357"/>
                </a:lnTo>
                <a:lnTo>
                  <a:pt x="1766058" y="140357"/>
                </a:lnTo>
                <a:lnTo>
                  <a:pt x="1782623" y="128636"/>
                </a:lnTo>
                <a:lnTo>
                  <a:pt x="1739162" y="128636"/>
                </a:lnTo>
                <a:lnTo>
                  <a:pt x="1717721" y="124344"/>
                </a:lnTo>
                <a:lnTo>
                  <a:pt x="1700459" y="112556"/>
                </a:lnTo>
                <a:lnTo>
                  <a:pt x="1688949" y="94901"/>
                </a:lnTo>
                <a:lnTo>
                  <a:pt x="1684802" y="73214"/>
                </a:lnTo>
                <a:lnTo>
                  <a:pt x="1684763" y="73009"/>
                </a:lnTo>
                <a:lnTo>
                  <a:pt x="1688935" y="51015"/>
                </a:lnTo>
                <a:lnTo>
                  <a:pt x="1700421" y="33335"/>
                </a:lnTo>
                <a:lnTo>
                  <a:pt x="1717654" y="21575"/>
                </a:lnTo>
                <a:lnTo>
                  <a:pt x="1739162" y="17281"/>
                </a:lnTo>
                <a:lnTo>
                  <a:pt x="1784042" y="17281"/>
                </a:lnTo>
                <a:lnTo>
                  <a:pt x="1779515" y="12948"/>
                </a:lnTo>
                <a:lnTo>
                  <a:pt x="1760532" y="3522"/>
                </a:lnTo>
                <a:lnTo>
                  <a:pt x="1739162" y="204"/>
                </a:lnTo>
                <a:close/>
              </a:path>
              <a:path w="2186940" h="146684">
                <a:moveTo>
                  <a:pt x="1806651" y="66670"/>
                </a:moveTo>
                <a:lnTo>
                  <a:pt x="1732823" y="66670"/>
                </a:lnTo>
                <a:lnTo>
                  <a:pt x="1732823" y="83542"/>
                </a:lnTo>
                <a:lnTo>
                  <a:pt x="1788858" y="83542"/>
                </a:lnTo>
                <a:lnTo>
                  <a:pt x="1783668" y="100375"/>
                </a:lnTo>
                <a:lnTo>
                  <a:pt x="1783093" y="102186"/>
                </a:lnTo>
                <a:lnTo>
                  <a:pt x="1772408" y="116365"/>
                </a:lnTo>
                <a:lnTo>
                  <a:pt x="1757496" y="125444"/>
                </a:lnTo>
                <a:lnTo>
                  <a:pt x="1739162" y="128636"/>
                </a:lnTo>
                <a:lnTo>
                  <a:pt x="1782623" y="128636"/>
                </a:lnTo>
                <a:lnTo>
                  <a:pt x="1787555" y="125147"/>
                </a:lnTo>
                <a:lnTo>
                  <a:pt x="1801599" y="102186"/>
                </a:lnTo>
                <a:lnTo>
                  <a:pt x="1806651" y="73214"/>
                </a:lnTo>
                <a:lnTo>
                  <a:pt x="1806651" y="66670"/>
                </a:lnTo>
                <a:close/>
              </a:path>
              <a:path w="2186940" h="146684">
                <a:moveTo>
                  <a:pt x="1784042" y="17281"/>
                </a:moveTo>
                <a:lnTo>
                  <a:pt x="1739162" y="17281"/>
                </a:lnTo>
                <a:lnTo>
                  <a:pt x="1755069" y="19632"/>
                </a:lnTo>
                <a:lnTo>
                  <a:pt x="1769174" y="26356"/>
                </a:lnTo>
                <a:lnTo>
                  <a:pt x="1780748" y="36952"/>
                </a:lnTo>
                <a:lnTo>
                  <a:pt x="1789118" y="51015"/>
                </a:lnTo>
                <a:lnTo>
                  <a:pt x="1788680" y="51015"/>
                </a:lnTo>
                <a:lnTo>
                  <a:pt x="1805526" y="46934"/>
                </a:lnTo>
                <a:lnTo>
                  <a:pt x="1794912" y="27683"/>
                </a:lnTo>
                <a:lnTo>
                  <a:pt x="1784042" y="17281"/>
                </a:lnTo>
                <a:close/>
              </a:path>
              <a:path w="2186940" h="146684">
                <a:moveTo>
                  <a:pt x="1857983" y="1738"/>
                </a:moveTo>
                <a:lnTo>
                  <a:pt x="1841008" y="1738"/>
                </a:lnTo>
                <a:lnTo>
                  <a:pt x="1841008" y="144383"/>
                </a:lnTo>
                <a:lnTo>
                  <a:pt x="1857983" y="144383"/>
                </a:lnTo>
                <a:lnTo>
                  <a:pt x="1857983" y="1738"/>
                </a:lnTo>
                <a:close/>
              </a:path>
              <a:path w="2186940" h="146684">
                <a:moveTo>
                  <a:pt x="1962282" y="204"/>
                </a:moveTo>
                <a:lnTo>
                  <a:pt x="1922537" y="12283"/>
                </a:lnTo>
                <a:lnTo>
                  <a:pt x="1896088" y="45541"/>
                </a:lnTo>
                <a:lnTo>
                  <a:pt x="1890918" y="73009"/>
                </a:lnTo>
                <a:lnTo>
                  <a:pt x="1896005" y="100375"/>
                </a:lnTo>
                <a:lnTo>
                  <a:pt x="1922379" y="133677"/>
                </a:lnTo>
                <a:lnTo>
                  <a:pt x="1962282" y="145712"/>
                </a:lnTo>
                <a:lnTo>
                  <a:pt x="1983695" y="142396"/>
                </a:lnTo>
                <a:lnTo>
                  <a:pt x="2002673" y="132982"/>
                </a:lnTo>
                <a:lnTo>
                  <a:pt x="2007216" y="128636"/>
                </a:lnTo>
                <a:lnTo>
                  <a:pt x="1962282" y="128636"/>
                </a:lnTo>
                <a:lnTo>
                  <a:pt x="1940841" y="124344"/>
                </a:lnTo>
                <a:lnTo>
                  <a:pt x="1923579" y="112556"/>
                </a:lnTo>
                <a:lnTo>
                  <a:pt x="1912069" y="94901"/>
                </a:lnTo>
                <a:lnTo>
                  <a:pt x="1907883" y="73009"/>
                </a:lnTo>
                <a:lnTo>
                  <a:pt x="1912069" y="51058"/>
                </a:lnTo>
                <a:lnTo>
                  <a:pt x="1923579" y="33373"/>
                </a:lnTo>
                <a:lnTo>
                  <a:pt x="1940838" y="21575"/>
                </a:lnTo>
                <a:lnTo>
                  <a:pt x="1962282" y="17281"/>
                </a:lnTo>
                <a:lnTo>
                  <a:pt x="2007162" y="17281"/>
                </a:lnTo>
                <a:lnTo>
                  <a:pt x="2002635" y="12948"/>
                </a:lnTo>
                <a:lnTo>
                  <a:pt x="1983652" y="3522"/>
                </a:lnTo>
                <a:lnTo>
                  <a:pt x="1962282" y="204"/>
                </a:lnTo>
                <a:close/>
              </a:path>
              <a:path w="2186940" h="146684">
                <a:moveTo>
                  <a:pt x="2012220" y="94901"/>
                </a:moveTo>
                <a:lnTo>
                  <a:pt x="2009710" y="99084"/>
                </a:lnTo>
                <a:lnTo>
                  <a:pt x="2003882" y="108965"/>
                </a:lnTo>
                <a:lnTo>
                  <a:pt x="1992332" y="119586"/>
                </a:lnTo>
                <a:lnTo>
                  <a:pt x="1978232" y="126297"/>
                </a:lnTo>
                <a:lnTo>
                  <a:pt x="1962282" y="128636"/>
                </a:lnTo>
                <a:lnTo>
                  <a:pt x="2007216" y="128636"/>
                </a:lnTo>
                <a:lnTo>
                  <a:pt x="2018046" y="118276"/>
                </a:lnTo>
                <a:lnTo>
                  <a:pt x="2028646" y="99084"/>
                </a:lnTo>
                <a:lnTo>
                  <a:pt x="2012220" y="94901"/>
                </a:lnTo>
                <a:close/>
              </a:path>
              <a:path w="2186940" h="146684">
                <a:moveTo>
                  <a:pt x="2007162" y="17281"/>
                </a:moveTo>
                <a:lnTo>
                  <a:pt x="1962282" y="17281"/>
                </a:lnTo>
                <a:lnTo>
                  <a:pt x="1978189" y="19632"/>
                </a:lnTo>
                <a:lnTo>
                  <a:pt x="1992294" y="26356"/>
                </a:lnTo>
                <a:lnTo>
                  <a:pt x="2003868" y="36952"/>
                </a:lnTo>
                <a:lnTo>
                  <a:pt x="2012183" y="50922"/>
                </a:lnTo>
                <a:lnTo>
                  <a:pt x="2028646" y="46934"/>
                </a:lnTo>
                <a:lnTo>
                  <a:pt x="2018032" y="27683"/>
                </a:lnTo>
                <a:lnTo>
                  <a:pt x="2007162" y="17281"/>
                </a:lnTo>
                <a:close/>
              </a:path>
              <a:path w="2186940" h="146684">
                <a:moveTo>
                  <a:pt x="2121288" y="1738"/>
                </a:moveTo>
                <a:lnTo>
                  <a:pt x="2110858" y="1738"/>
                </a:lnTo>
                <a:lnTo>
                  <a:pt x="2045313" y="144383"/>
                </a:lnTo>
                <a:lnTo>
                  <a:pt x="2063821" y="144383"/>
                </a:lnTo>
                <a:lnTo>
                  <a:pt x="2083250" y="102561"/>
                </a:lnTo>
                <a:lnTo>
                  <a:pt x="2167617" y="102561"/>
                </a:lnTo>
                <a:lnTo>
                  <a:pt x="2159864" y="85689"/>
                </a:lnTo>
                <a:lnTo>
                  <a:pt x="2090919" y="85689"/>
                </a:lnTo>
                <a:lnTo>
                  <a:pt x="2116073" y="30983"/>
                </a:lnTo>
                <a:lnTo>
                  <a:pt x="2134726" y="30983"/>
                </a:lnTo>
                <a:lnTo>
                  <a:pt x="2121288" y="1738"/>
                </a:lnTo>
                <a:close/>
              </a:path>
              <a:path w="2186940" h="146684">
                <a:moveTo>
                  <a:pt x="2167617" y="102561"/>
                </a:moveTo>
                <a:lnTo>
                  <a:pt x="2148897" y="102561"/>
                </a:lnTo>
                <a:lnTo>
                  <a:pt x="2168326" y="144383"/>
                </a:lnTo>
                <a:lnTo>
                  <a:pt x="2186834" y="144383"/>
                </a:lnTo>
                <a:lnTo>
                  <a:pt x="2167617" y="102561"/>
                </a:lnTo>
                <a:close/>
              </a:path>
              <a:path w="2186940" h="146684">
                <a:moveTo>
                  <a:pt x="2134726" y="30983"/>
                </a:moveTo>
                <a:lnTo>
                  <a:pt x="2116073" y="30983"/>
                </a:lnTo>
                <a:lnTo>
                  <a:pt x="2141228" y="85689"/>
                </a:lnTo>
                <a:lnTo>
                  <a:pt x="2159864" y="85689"/>
                </a:lnTo>
                <a:lnTo>
                  <a:pt x="2134726" y="30983"/>
                </a:lnTo>
                <a:close/>
              </a:path>
            </a:pathLst>
          </a:custGeom>
          <a:solidFill>
            <a:srgbClr val="000000"/>
          </a:solidFill>
        </p:spPr>
        <p:txBody>
          <a:bodyPr wrap="square" lIns="0" tIns="0" rIns="0" bIns="0" rtlCol="0"/>
          <a:lstStyle/>
          <a:p>
            <a:endParaRPr sz="641"/>
          </a:p>
        </p:txBody>
      </p:sp>
      <p:sp>
        <p:nvSpPr>
          <p:cNvPr id="7" name="object 7"/>
          <p:cNvSpPr/>
          <p:nvPr/>
        </p:nvSpPr>
        <p:spPr>
          <a:xfrm>
            <a:off x="612320" y="1780859"/>
            <a:ext cx="346558" cy="72777"/>
          </a:xfrm>
          <a:custGeom>
            <a:avLst/>
            <a:gdLst/>
            <a:ahLst/>
            <a:cxnLst/>
            <a:rect l="l" t="t" r="r" b="b"/>
            <a:pathLst>
              <a:path w="762000" h="160020">
                <a:moveTo>
                  <a:pt x="17800" y="109525"/>
                </a:moveTo>
                <a:lnTo>
                  <a:pt x="0" y="131095"/>
                </a:lnTo>
                <a:lnTo>
                  <a:pt x="11164" y="143474"/>
                </a:lnTo>
                <a:lnTo>
                  <a:pt x="25190" y="152573"/>
                </a:lnTo>
                <a:lnTo>
                  <a:pt x="41111" y="158100"/>
                </a:lnTo>
                <a:lnTo>
                  <a:pt x="58636" y="159995"/>
                </a:lnTo>
                <a:lnTo>
                  <a:pt x="70734" y="159170"/>
                </a:lnTo>
                <a:lnTo>
                  <a:pt x="106554" y="139733"/>
                </a:lnTo>
                <a:lnTo>
                  <a:pt x="111669" y="131095"/>
                </a:lnTo>
                <a:lnTo>
                  <a:pt x="58846" y="131095"/>
                </a:lnTo>
                <a:lnTo>
                  <a:pt x="47132" y="129698"/>
                </a:lnTo>
                <a:lnTo>
                  <a:pt x="36124" y="125572"/>
                </a:lnTo>
                <a:lnTo>
                  <a:pt x="26216" y="118815"/>
                </a:lnTo>
                <a:lnTo>
                  <a:pt x="17800" y="109525"/>
                </a:lnTo>
                <a:close/>
              </a:path>
              <a:path w="762000" h="160020">
                <a:moveTo>
                  <a:pt x="61778" y="209"/>
                </a:moveTo>
                <a:lnTo>
                  <a:pt x="23664" y="13193"/>
                </a:lnTo>
                <a:lnTo>
                  <a:pt x="9004" y="45443"/>
                </a:lnTo>
                <a:lnTo>
                  <a:pt x="10536" y="57030"/>
                </a:lnTo>
                <a:lnTo>
                  <a:pt x="37695" y="86280"/>
                </a:lnTo>
                <a:lnTo>
                  <a:pt x="64919" y="97379"/>
                </a:lnTo>
                <a:lnTo>
                  <a:pt x="67013" y="98426"/>
                </a:lnTo>
                <a:lnTo>
                  <a:pt x="76437" y="102824"/>
                </a:lnTo>
                <a:lnTo>
                  <a:pt x="81044" y="108268"/>
                </a:lnTo>
                <a:lnTo>
                  <a:pt x="81044" y="114551"/>
                </a:lnTo>
                <a:lnTo>
                  <a:pt x="79372" y="121288"/>
                </a:lnTo>
                <a:lnTo>
                  <a:pt x="74735" y="126514"/>
                </a:lnTo>
                <a:lnTo>
                  <a:pt x="67704" y="129894"/>
                </a:lnTo>
                <a:lnTo>
                  <a:pt x="58846" y="131095"/>
                </a:lnTo>
                <a:lnTo>
                  <a:pt x="111669" y="131095"/>
                </a:lnTo>
                <a:lnTo>
                  <a:pt x="114407" y="122771"/>
                </a:lnTo>
                <a:lnTo>
                  <a:pt x="115389" y="112876"/>
                </a:lnTo>
                <a:lnTo>
                  <a:pt x="113740" y="100818"/>
                </a:lnTo>
                <a:lnTo>
                  <a:pt x="85023" y="72458"/>
                </a:lnTo>
                <a:lnTo>
                  <a:pt x="70154" y="66175"/>
                </a:lnTo>
                <a:lnTo>
                  <a:pt x="54867" y="59474"/>
                </a:lnTo>
                <a:lnTo>
                  <a:pt x="46490" y="55286"/>
                </a:lnTo>
                <a:lnTo>
                  <a:pt x="42302" y="50260"/>
                </a:lnTo>
                <a:lnTo>
                  <a:pt x="42302" y="35182"/>
                </a:lnTo>
                <a:lnTo>
                  <a:pt x="49841" y="29318"/>
                </a:lnTo>
                <a:lnTo>
                  <a:pt x="106692" y="29318"/>
                </a:lnTo>
                <a:lnTo>
                  <a:pt x="112666" y="21151"/>
                </a:lnTo>
                <a:lnTo>
                  <a:pt x="101711" y="11959"/>
                </a:lnTo>
                <a:lnTo>
                  <a:pt x="89578" y="5418"/>
                </a:lnTo>
                <a:lnTo>
                  <a:pt x="76267" y="1508"/>
                </a:lnTo>
                <a:lnTo>
                  <a:pt x="61778" y="209"/>
                </a:lnTo>
                <a:close/>
              </a:path>
              <a:path w="762000" h="160020">
                <a:moveTo>
                  <a:pt x="106692" y="29318"/>
                </a:moveTo>
                <a:lnTo>
                  <a:pt x="62197" y="29318"/>
                </a:lnTo>
                <a:lnTo>
                  <a:pt x="71149" y="30280"/>
                </a:lnTo>
                <a:lnTo>
                  <a:pt x="80259" y="33088"/>
                </a:lnTo>
                <a:lnTo>
                  <a:pt x="88819" y="37623"/>
                </a:lnTo>
                <a:lnTo>
                  <a:pt x="96122" y="43768"/>
                </a:lnTo>
                <a:lnTo>
                  <a:pt x="106692" y="29318"/>
                </a:lnTo>
                <a:close/>
              </a:path>
              <a:path w="762000" h="160020">
                <a:moveTo>
                  <a:pt x="210986" y="0"/>
                </a:moveTo>
                <a:lnTo>
                  <a:pt x="166606" y="12810"/>
                </a:lnTo>
                <a:lnTo>
                  <a:pt x="136800" y="48584"/>
                </a:lnTo>
                <a:lnTo>
                  <a:pt x="130989" y="80625"/>
                </a:lnTo>
                <a:lnTo>
                  <a:pt x="132405" y="97274"/>
                </a:lnTo>
                <a:lnTo>
                  <a:pt x="153815" y="137796"/>
                </a:lnTo>
                <a:lnTo>
                  <a:pt x="194396" y="158411"/>
                </a:lnTo>
                <a:lnTo>
                  <a:pt x="210567" y="159785"/>
                </a:lnTo>
                <a:lnTo>
                  <a:pt x="231336" y="157387"/>
                </a:lnTo>
                <a:lnTo>
                  <a:pt x="250121" y="150649"/>
                </a:lnTo>
                <a:lnTo>
                  <a:pt x="266197" y="140260"/>
                </a:lnTo>
                <a:lnTo>
                  <a:pt x="275864" y="130048"/>
                </a:lnTo>
                <a:lnTo>
                  <a:pt x="212452" y="130048"/>
                </a:lnTo>
                <a:lnTo>
                  <a:pt x="202361" y="129181"/>
                </a:lnTo>
                <a:lnTo>
                  <a:pt x="166721" y="100127"/>
                </a:lnTo>
                <a:lnTo>
                  <a:pt x="163239" y="80625"/>
                </a:lnTo>
                <a:lnTo>
                  <a:pt x="164139" y="70105"/>
                </a:lnTo>
                <a:lnTo>
                  <a:pt x="184979" y="38074"/>
                </a:lnTo>
                <a:lnTo>
                  <a:pt x="212662" y="29946"/>
                </a:lnTo>
                <a:lnTo>
                  <a:pt x="275631" y="29946"/>
                </a:lnTo>
                <a:lnTo>
                  <a:pt x="265350" y="18906"/>
                </a:lnTo>
                <a:lnTo>
                  <a:pt x="249624" y="8795"/>
                </a:lnTo>
                <a:lnTo>
                  <a:pt x="231228" y="2297"/>
                </a:lnTo>
                <a:lnTo>
                  <a:pt x="210986" y="0"/>
                </a:lnTo>
                <a:close/>
              </a:path>
              <a:path w="762000" h="160020">
                <a:moveTo>
                  <a:pt x="257477" y="107431"/>
                </a:moveTo>
                <a:lnTo>
                  <a:pt x="247939" y="117326"/>
                </a:lnTo>
                <a:lnTo>
                  <a:pt x="237242" y="124394"/>
                </a:lnTo>
                <a:lnTo>
                  <a:pt x="225407" y="128634"/>
                </a:lnTo>
                <a:lnTo>
                  <a:pt x="212452" y="130048"/>
                </a:lnTo>
                <a:lnTo>
                  <a:pt x="275864" y="130048"/>
                </a:lnTo>
                <a:lnTo>
                  <a:pt x="278838" y="126907"/>
                </a:lnTo>
                <a:lnTo>
                  <a:pt x="257477" y="107431"/>
                </a:lnTo>
                <a:close/>
              </a:path>
              <a:path w="762000" h="160020">
                <a:moveTo>
                  <a:pt x="275631" y="29946"/>
                </a:moveTo>
                <a:lnTo>
                  <a:pt x="212662" y="29946"/>
                </a:lnTo>
                <a:lnTo>
                  <a:pt x="225191" y="31357"/>
                </a:lnTo>
                <a:lnTo>
                  <a:pt x="236718" y="35574"/>
                </a:lnTo>
                <a:lnTo>
                  <a:pt x="247265" y="42580"/>
                </a:lnTo>
                <a:lnTo>
                  <a:pt x="256849" y="52354"/>
                </a:lnTo>
                <a:lnTo>
                  <a:pt x="277581" y="32040"/>
                </a:lnTo>
                <a:lnTo>
                  <a:pt x="275631" y="29946"/>
                </a:lnTo>
                <a:close/>
              </a:path>
              <a:path w="762000" h="160020">
                <a:moveTo>
                  <a:pt x="369491" y="0"/>
                </a:moveTo>
                <a:lnTo>
                  <a:pt x="324522" y="13163"/>
                </a:lnTo>
                <a:lnTo>
                  <a:pt x="294746" y="49396"/>
                </a:lnTo>
                <a:lnTo>
                  <a:pt x="294676" y="49527"/>
                </a:lnTo>
                <a:lnTo>
                  <a:pt x="290395" y="64183"/>
                </a:lnTo>
                <a:lnTo>
                  <a:pt x="290318" y="64448"/>
                </a:lnTo>
                <a:lnTo>
                  <a:pt x="288903" y="80206"/>
                </a:lnTo>
                <a:lnTo>
                  <a:pt x="288865" y="80625"/>
                </a:lnTo>
                <a:lnTo>
                  <a:pt x="290266" y="96227"/>
                </a:lnTo>
                <a:lnTo>
                  <a:pt x="290315" y="96764"/>
                </a:lnTo>
                <a:lnTo>
                  <a:pt x="311901" y="137168"/>
                </a:lnTo>
                <a:lnTo>
                  <a:pt x="352836" y="158578"/>
                </a:lnTo>
                <a:lnTo>
                  <a:pt x="369281" y="159995"/>
                </a:lnTo>
                <a:lnTo>
                  <a:pt x="385291" y="158578"/>
                </a:lnTo>
                <a:lnTo>
                  <a:pt x="385574" y="158578"/>
                </a:lnTo>
                <a:lnTo>
                  <a:pt x="400720" y="154183"/>
                </a:lnTo>
                <a:lnTo>
                  <a:pt x="414368" y="146919"/>
                </a:lnTo>
                <a:lnTo>
                  <a:pt x="426662" y="136749"/>
                </a:lnTo>
                <a:lnTo>
                  <a:pt x="432819" y="129420"/>
                </a:lnTo>
                <a:lnTo>
                  <a:pt x="369491" y="129420"/>
                </a:lnTo>
                <a:lnTo>
                  <a:pt x="359674" y="128553"/>
                </a:lnTo>
                <a:lnTo>
                  <a:pt x="324571" y="99525"/>
                </a:lnTo>
                <a:lnTo>
                  <a:pt x="321151" y="80625"/>
                </a:lnTo>
                <a:lnTo>
                  <a:pt x="321115" y="80206"/>
                </a:lnTo>
                <a:lnTo>
                  <a:pt x="342574" y="38614"/>
                </a:lnTo>
                <a:lnTo>
                  <a:pt x="369491" y="30574"/>
                </a:lnTo>
                <a:lnTo>
                  <a:pt x="432584" y="30574"/>
                </a:lnTo>
                <a:lnTo>
                  <a:pt x="426662" y="23454"/>
                </a:lnTo>
                <a:lnTo>
                  <a:pt x="414372" y="13163"/>
                </a:lnTo>
                <a:lnTo>
                  <a:pt x="400746" y="5837"/>
                </a:lnTo>
                <a:lnTo>
                  <a:pt x="385786" y="1456"/>
                </a:lnTo>
                <a:lnTo>
                  <a:pt x="369491" y="0"/>
                </a:lnTo>
                <a:close/>
              </a:path>
              <a:path w="762000" h="160020">
                <a:moveTo>
                  <a:pt x="432584" y="30574"/>
                </a:moveTo>
                <a:lnTo>
                  <a:pt x="369491" y="30574"/>
                </a:lnTo>
                <a:lnTo>
                  <a:pt x="379275" y="31474"/>
                </a:lnTo>
                <a:lnTo>
                  <a:pt x="388234" y="34161"/>
                </a:lnTo>
                <a:lnTo>
                  <a:pt x="417007" y="70082"/>
                </a:lnTo>
                <a:lnTo>
                  <a:pt x="417866" y="80206"/>
                </a:lnTo>
                <a:lnTo>
                  <a:pt x="417120" y="90298"/>
                </a:lnTo>
                <a:lnTo>
                  <a:pt x="388338" y="125938"/>
                </a:lnTo>
                <a:lnTo>
                  <a:pt x="369491" y="129420"/>
                </a:lnTo>
                <a:lnTo>
                  <a:pt x="432819" y="129420"/>
                </a:lnTo>
                <a:lnTo>
                  <a:pt x="436953" y="124498"/>
                </a:lnTo>
                <a:lnTo>
                  <a:pt x="444279" y="110991"/>
                </a:lnTo>
                <a:lnTo>
                  <a:pt x="448661" y="96227"/>
                </a:lnTo>
                <a:lnTo>
                  <a:pt x="450079" y="80625"/>
                </a:lnTo>
                <a:lnTo>
                  <a:pt x="450117" y="80206"/>
                </a:lnTo>
                <a:lnTo>
                  <a:pt x="448685" y="64448"/>
                </a:lnTo>
                <a:lnTo>
                  <a:pt x="448661" y="64183"/>
                </a:lnTo>
                <a:lnTo>
                  <a:pt x="444318" y="49527"/>
                </a:lnTo>
                <a:lnTo>
                  <a:pt x="444279" y="49396"/>
                </a:lnTo>
                <a:lnTo>
                  <a:pt x="436972" y="35862"/>
                </a:lnTo>
                <a:lnTo>
                  <a:pt x="432584" y="30574"/>
                </a:lnTo>
                <a:close/>
              </a:path>
              <a:path w="762000" h="160020">
                <a:moveTo>
                  <a:pt x="532555" y="2722"/>
                </a:moveTo>
                <a:lnTo>
                  <a:pt x="475384" y="2722"/>
                </a:lnTo>
                <a:lnTo>
                  <a:pt x="475384" y="157482"/>
                </a:lnTo>
                <a:lnTo>
                  <a:pt x="506378" y="157482"/>
                </a:lnTo>
                <a:lnTo>
                  <a:pt x="506378" y="104080"/>
                </a:lnTo>
                <a:lnTo>
                  <a:pt x="530252" y="104080"/>
                </a:lnTo>
                <a:lnTo>
                  <a:pt x="572973" y="89840"/>
                </a:lnTo>
                <a:lnTo>
                  <a:pt x="582385" y="76018"/>
                </a:lnTo>
                <a:lnTo>
                  <a:pt x="506378" y="76018"/>
                </a:lnTo>
                <a:lnTo>
                  <a:pt x="506378" y="31412"/>
                </a:lnTo>
                <a:lnTo>
                  <a:pt x="582438" y="31412"/>
                </a:lnTo>
                <a:lnTo>
                  <a:pt x="579439" y="25401"/>
                </a:lnTo>
                <a:lnTo>
                  <a:pt x="573392" y="17591"/>
                </a:lnTo>
                <a:lnTo>
                  <a:pt x="565774" y="11115"/>
                </a:lnTo>
                <a:lnTo>
                  <a:pt x="556429" y="6465"/>
                </a:lnTo>
                <a:lnTo>
                  <a:pt x="545356" y="3661"/>
                </a:lnTo>
                <a:lnTo>
                  <a:pt x="532555" y="2722"/>
                </a:lnTo>
                <a:close/>
              </a:path>
              <a:path w="762000" h="160020">
                <a:moveTo>
                  <a:pt x="582438" y="31412"/>
                </a:moveTo>
                <a:lnTo>
                  <a:pt x="532974" y="31412"/>
                </a:lnTo>
                <a:lnTo>
                  <a:pt x="542427" y="33110"/>
                </a:lnTo>
                <a:lnTo>
                  <a:pt x="549544" y="37773"/>
                </a:lnTo>
                <a:lnTo>
                  <a:pt x="554030" y="44753"/>
                </a:lnTo>
                <a:lnTo>
                  <a:pt x="555591" y="53401"/>
                </a:lnTo>
                <a:lnTo>
                  <a:pt x="554034" y="62236"/>
                </a:lnTo>
                <a:lnTo>
                  <a:pt x="549413" y="69421"/>
                </a:lnTo>
                <a:lnTo>
                  <a:pt x="541809" y="74251"/>
                </a:lnTo>
                <a:lnTo>
                  <a:pt x="531299" y="76018"/>
                </a:lnTo>
                <a:lnTo>
                  <a:pt x="582385" y="76018"/>
                </a:lnTo>
                <a:lnTo>
                  <a:pt x="583627" y="73636"/>
                </a:lnTo>
                <a:lnTo>
                  <a:pt x="586313" y="64189"/>
                </a:lnTo>
                <a:lnTo>
                  <a:pt x="587213" y="53820"/>
                </a:lnTo>
                <a:lnTo>
                  <a:pt x="586452" y="44753"/>
                </a:lnTo>
                <a:lnTo>
                  <a:pt x="586349" y="43535"/>
                </a:lnTo>
                <a:lnTo>
                  <a:pt x="583758" y="34056"/>
                </a:lnTo>
                <a:lnTo>
                  <a:pt x="582438" y="31412"/>
                </a:lnTo>
                <a:close/>
              </a:path>
              <a:path w="762000" h="160020">
                <a:moveTo>
                  <a:pt x="680754" y="0"/>
                </a:moveTo>
                <a:lnTo>
                  <a:pt x="635785" y="13163"/>
                </a:lnTo>
                <a:lnTo>
                  <a:pt x="606009" y="49396"/>
                </a:lnTo>
                <a:lnTo>
                  <a:pt x="605940" y="49527"/>
                </a:lnTo>
                <a:lnTo>
                  <a:pt x="601659" y="64183"/>
                </a:lnTo>
                <a:lnTo>
                  <a:pt x="601581" y="64448"/>
                </a:lnTo>
                <a:lnTo>
                  <a:pt x="600166" y="80206"/>
                </a:lnTo>
                <a:lnTo>
                  <a:pt x="600128" y="80625"/>
                </a:lnTo>
                <a:lnTo>
                  <a:pt x="601530" y="96227"/>
                </a:lnTo>
                <a:lnTo>
                  <a:pt x="601578" y="96764"/>
                </a:lnTo>
                <a:lnTo>
                  <a:pt x="605914" y="111567"/>
                </a:lnTo>
                <a:lnTo>
                  <a:pt x="635370" y="147184"/>
                </a:lnTo>
                <a:lnTo>
                  <a:pt x="680545" y="159995"/>
                </a:lnTo>
                <a:lnTo>
                  <a:pt x="696555" y="158578"/>
                </a:lnTo>
                <a:lnTo>
                  <a:pt x="696837" y="158578"/>
                </a:lnTo>
                <a:lnTo>
                  <a:pt x="711984" y="154183"/>
                </a:lnTo>
                <a:lnTo>
                  <a:pt x="725632" y="146919"/>
                </a:lnTo>
                <a:lnTo>
                  <a:pt x="737925" y="136749"/>
                </a:lnTo>
                <a:lnTo>
                  <a:pt x="744082" y="129420"/>
                </a:lnTo>
                <a:lnTo>
                  <a:pt x="680754" y="129420"/>
                </a:lnTo>
                <a:lnTo>
                  <a:pt x="670938" y="128553"/>
                </a:lnTo>
                <a:lnTo>
                  <a:pt x="635834" y="99525"/>
                </a:lnTo>
                <a:lnTo>
                  <a:pt x="632379" y="80206"/>
                </a:lnTo>
                <a:lnTo>
                  <a:pt x="633246" y="70082"/>
                </a:lnTo>
                <a:lnTo>
                  <a:pt x="662011" y="34161"/>
                </a:lnTo>
                <a:lnTo>
                  <a:pt x="680754" y="30574"/>
                </a:lnTo>
                <a:lnTo>
                  <a:pt x="743848" y="30574"/>
                </a:lnTo>
                <a:lnTo>
                  <a:pt x="737925" y="23454"/>
                </a:lnTo>
                <a:lnTo>
                  <a:pt x="725635" y="13163"/>
                </a:lnTo>
                <a:lnTo>
                  <a:pt x="712010" y="5837"/>
                </a:lnTo>
                <a:lnTo>
                  <a:pt x="697050" y="1456"/>
                </a:lnTo>
                <a:lnTo>
                  <a:pt x="680754" y="0"/>
                </a:lnTo>
                <a:close/>
              </a:path>
              <a:path w="762000" h="160020">
                <a:moveTo>
                  <a:pt x="743848" y="30574"/>
                </a:moveTo>
                <a:lnTo>
                  <a:pt x="680754" y="30574"/>
                </a:lnTo>
                <a:lnTo>
                  <a:pt x="690538" y="31474"/>
                </a:lnTo>
                <a:lnTo>
                  <a:pt x="699497" y="34161"/>
                </a:lnTo>
                <a:lnTo>
                  <a:pt x="728270" y="70082"/>
                </a:lnTo>
                <a:lnTo>
                  <a:pt x="729130" y="80206"/>
                </a:lnTo>
                <a:lnTo>
                  <a:pt x="728384" y="90298"/>
                </a:lnTo>
                <a:lnTo>
                  <a:pt x="699602" y="125938"/>
                </a:lnTo>
                <a:lnTo>
                  <a:pt x="680754" y="129420"/>
                </a:lnTo>
                <a:lnTo>
                  <a:pt x="744082" y="129420"/>
                </a:lnTo>
                <a:lnTo>
                  <a:pt x="748216" y="124498"/>
                </a:lnTo>
                <a:lnTo>
                  <a:pt x="755543" y="110991"/>
                </a:lnTo>
                <a:lnTo>
                  <a:pt x="759924" y="96227"/>
                </a:lnTo>
                <a:lnTo>
                  <a:pt x="761342" y="80625"/>
                </a:lnTo>
                <a:lnTo>
                  <a:pt x="761380" y="80206"/>
                </a:lnTo>
                <a:lnTo>
                  <a:pt x="748236" y="35862"/>
                </a:lnTo>
                <a:lnTo>
                  <a:pt x="743848" y="30574"/>
                </a:lnTo>
                <a:close/>
              </a:path>
            </a:pathLst>
          </a:custGeom>
          <a:solidFill>
            <a:srgbClr val="000000"/>
          </a:solidFill>
        </p:spPr>
        <p:txBody>
          <a:bodyPr wrap="square" lIns="0" tIns="0" rIns="0" bIns="0" rtlCol="0"/>
          <a:lstStyle/>
          <a:p>
            <a:endParaRPr sz="641"/>
          </a:p>
        </p:txBody>
      </p:sp>
      <p:sp>
        <p:nvSpPr>
          <p:cNvPr id="8" name="object 8"/>
          <p:cNvSpPr/>
          <p:nvPr/>
        </p:nvSpPr>
        <p:spPr>
          <a:xfrm>
            <a:off x="614136" y="1899247"/>
            <a:ext cx="344537" cy="98191"/>
          </a:xfrm>
          <a:custGeom>
            <a:avLst/>
            <a:gdLst/>
            <a:ahLst/>
            <a:cxnLst/>
            <a:rect l="l" t="t" r="r" b="b"/>
            <a:pathLst>
              <a:path w="757555" h="215900">
                <a:moveTo>
                  <a:pt x="63244" y="0"/>
                </a:moveTo>
                <a:lnTo>
                  <a:pt x="36311" y="19413"/>
                </a:lnTo>
                <a:lnTo>
                  <a:pt x="16465" y="44422"/>
                </a:lnTo>
                <a:lnTo>
                  <a:pt x="4198" y="74182"/>
                </a:lnTo>
                <a:lnTo>
                  <a:pt x="0" y="107850"/>
                </a:lnTo>
                <a:lnTo>
                  <a:pt x="1020" y="125006"/>
                </a:lnTo>
                <a:lnTo>
                  <a:pt x="16334" y="171094"/>
                </a:lnTo>
                <a:lnTo>
                  <a:pt x="48817" y="206698"/>
                </a:lnTo>
                <a:lnTo>
                  <a:pt x="63034" y="215490"/>
                </a:lnTo>
                <a:lnTo>
                  <a:pt x="71620" y="200412"/>
                </a:lnTo>
                <a:lnTo>
                  <a:pt x="49785" y="182150"/>
                </a:lnTo>
                <a:lnTo>
                  <a:pt x="34213" y="160649"/>
                </a:lnTo>
                <a:lnTo>
                  <a:pt x="24884" y="135889"/>
                </a:lnTo>
                <a:lnTo>
                  <a:pt x="21779" y="107850"/>
                </a:lnTo>
                <a:lnTo>
                  <a:pt x="24884" y="79778"/>
                </a:lnTo>
                <a:lnTo>
                  <a:pt x="34213" y="54945"/>
                </a:lnTo>
                <a:lnTo>
                  <a:pt x="49785" y="33372"/>
                </a:lnTo>
                <a:lnTo>
                  <a:pt x="71620" y="15078"/>
                </a:lnTo>
                <a:lnTo>
                  <a:pt x="63244" y="0"/>
                </a:lnTo>
                <a:close/>
              </a:path>
              <a:path w="757555" h="215900">
                <a:moveTo>
                  <a:pt x="150283" y="14659"/>
                </a:moveTo>
                <a:lnTo>
                  <a:pt x="92693" y="14659"/>
                </a:lnTo>
                <a:lnTo>
                  <a:pt x="92693" y="169418"/>
                </a:lnTo>
                <a:lnTo>
                  <a:pt x="148189" y="169418"/>
                </a:lnTo>
                <a:lnTo>
                  <a:pt x="164369" y="168123"/>
                </a:lnTo>
                <a:lnTo>
                  <a:pt x="178685" y="164235"/>
                </a:lnTo>
                <a:lnTo>
                  <a:pt x="191155" y="157756"/>
                </a:lnTo>
                <a:lnTo>
                  <a:pt x="200817" y="149524"/>
                </a:lnTo>
                <a:lnTo>
                  <a:pt x="113635" y="149524"/>
                </a:lnTo>
                <a:lnTo>
                  <a:pt x="113635" y="34553"/>
                </a:lnTo>
                <a:lnTo>
                  <a:pt x="201032" y="34553"/>
                </a:lnTo>
                <a:lnTo>
                  <a:pt x="191806" y="26409"/>
                </a:lnTo>
                <a:lnTo>
                  <a:pt x="179706" y="19868"/>
                </a:lnTo>
                <a:lnTo>
                  <a:pt x="165878" y="15958"/>
                </a:lnTo>
                <a:lnTo>
                  <a:pt x="150283" y="14659"/>
                </a:lnTo>
                <a:close/>
              </a:path>
              <a:path w="757555" h="215900">
                <a:moveTo>
                  <a:pt x="201032" y="34553"/>
                </a:moveTo>
                <a:lnTo>
                  <a:pt x="149026" y="34553"/>
                </a:lnTo>
                <a:lnTo>
                  <a:pt x="160625" y="35600"/>
                </a:lnTo>
                <a:lnTo>
                  <a:pt x="160395" y="35600"/>
                </a:lnTo>
                <a:lnTo>
                  <a:pt x="192196" y="59242"/>
                </a:lnTo>
                <a:lnTo>
                  <a:pt x="199705" y="91724"/>
                </a:lnTo>
                <a:lnTo>
                  <a:pt x="198878" y="103861"/>
                </a:lnTo>
                <a:lnTo>
                  <a:pt x="178917" y="140424"/>
                </a:lnTo>
                <a:lnTo>
                  <a:pt x="149026" y="149524"/>
                </a:lnTo>
                <a:lnTo>
                  <a:pt x="200817" y="149524"/>
                </a:lnTo>
                <a:lnTo>
                  <a:pt x="220264" y="109194"/>
                </a:lnTo>
                <a:lnTo>
                  <a:pt x="221485" y="92353"/>
                </a:lnTo>
                <a:lnTo>
                  <a:pt x="220271" y="75387"/>
                </a:lnTo>
                <a:lnTo>
                  <a:pt x="216642" y="60286"/>
                </a:lnTo>
                <a:lnTo>
                  <a:pt x="210618" y="47030"/>
                </a:lnTo>
                <a:lnTo>
                  <a:pt x="202218" y="35600"/>
                </a:lnTo>
                <a:lnTo>
                  <a:pt x="201032" y="34553"/>
                </a:lnTo>
                <a:close/>
              </a:path>
              <a:path w="757555" h="215900">
                <a:moveTo>
                  <a:pt x="266470" y="57171"/>
                </a:moveTo>
                <a:lnTo>
                  <a:pt x="247413" y="57171"/>
                </a:lnTo>
                <a:lnTo>
                  <a:pt x="247413" y="169418"/>
                </a:lnTo>
                <a:lnTo>
                  <a:pt x="267518" y="169418"/>
                </a:lnTo>
                <a:lnTo>
                  <a:pt x="267518" y="109944"/>
                </a:lnTo>
                <a:lnTo>
                  <a:pt x="269824" y="94090"/>
                </a:lnTo>
                <a:lnTo>
                  <a:pt x="276235" y="82693"/>
                </a:lnTo>
                <a:lnTo>
                  <a:pt x="285982" y="75812"/>
                </a:lnTo>
                <a:lnTo>
                  <a:pt x="297183" y="73715"/>
                </a:lnTo>
                <a:lnTo>
                  <a:pt x="266470" y="73715"/>
                </a:lnTo>
                <a:lnTo>
                  <a:pt x="266470" y="57171"/>
                </a:lnTo>
                <a:close/>
              </a:path>
              <a:path w="757555" h="215900">
                <a:moveTo>
                  <a:pt x="310212" y="73505"/>
                </a:moveTo>
                <a:lnTo>
                  <a:pt x="302071" y="73505"/>
                </a:lnTo>
                <a:lnTo>
                  <a:pt x="306050" y="74133"/>
                </a:lnTo>
                <a:lnTo>
                  <a:pt x="310029" y="75390"/>
                </a:lnTo>
                <a:lnTo>
                  <a:pt x="310151" y="74133"/>
                </a:lnTo>
                <a:lnTo>
                  <a:pt x="310212" y="73505"/>
                </a:lnTo>
                <a:close/>
              </a:path>
              <a:path w="757555" h="215900">
                <a:moveTo>
                  <a:pt x="303119" y="54239"/>
                </a:moveTo>
                <a:lnTo>
                  <a:pt x="298721" y="54239"/>
                </a:lnTo>
                <a:lnTo>
                  <a:pt x="288322" y="55456"/>
                </a:lnTo>
                <a:lnTo>
                  <a:pt x="279454" y="59108"/>
                </a:lnTo>
                <a:lnTo>
                  <a:pt x="272157" y="65194"/>
                </a:lnTo>
                <a:lnTo>
                  <a:pt x="266470" y="73715"/>
                </a:lnTo>
                <a:lnTo>
                  <a:pt x="297183" y="73715"/>
                </a:lnTo>
                <a:lnTo>
                  <a:pt x="298302" y="73505"/>
                </a:lnTo>
                <a:lnTo>
                  <a:pt x="310212" y="73505"/>
                </a:lnTo>
                <a:lnTo>
                  <a:pt x="311792" y="57171"/>
                </a:lnTo>
                <a:lnTo>
                  <a:pt x="311914" y="55914"/>
                </a:lnTo>
                <a:lnTo>
                  <a:pt x="307516" y="54867"/>
                </a:lnTo>
                <a:lnTo>
                  <a:pt x="303119" y="54239"/>
                </a:lnTo>
                <a:close/>
              </a:path>
              <a:path w="757555" h="215900">
                <a:moveTo>
                  <a:pt x="347028" y="12774"/>
                </a:moveTo>
                <a:lnTo>
                  <a:pt x="330902" y="12774"/>
                </a:lnTo>
                <a:lnTo>
                  <a:pt x="324620" y="18638"/>
                </a:lnTo>
                <a:lnTo>
                  <a:pt x="324620" y="35182"/>
                </a:lnTo>
                <a:lnTo>
                  <a:pt x="330902" y="41255"/>
                </a:lnTo>
                <a:lnTo>
                  <a:pt x="347028" y="41255"/>
                </a:lnTo>
                <a:lnTo>
                  <a:pt x="353519" y="35182"/>
                </a:lnTo>
                <a:lnTo>
                  <a:pt x="353519" y="19057"/>
                </a:lnTo>
                <a:lnTo>
                  <a:pt x="347028" y="12774"/>
                </a:lnTo>
                <a:close/>
              </a:path>
              <a:path w="757555" h="215900">
                <a:moveTo>
                  <a:pt x="348912" y="57171"/>
                </a:moveTo>
                <a:lnTo>
                  <a:pt x="328808" y="57171"/>
                </a:lnTo>
                <a:lnTo>
                  <a:pt x="328808" y="169418"/>
                </a:lnTo>
                <a:lnTo>
                  <a:pt x="348912" y="169418"/>
                </a:lnTo>
                <a:lnTo>
                  <a:pt x="348912" y="57171"/>
                </a:lnTo>
                <a:close/>
              </a:path>
              <a:path w="757555" h="215900">
                <a:moveTo>
                  <a:pt x="389564" y="57171"/>
                </a:moveTo>
                <a:lnTo>
                  <a:pt x="367156" y="57171"/>
                </a:lnTo>
                <a:lnTo>
                  <a:pt x="416579" y="169209"/>
                </a:lnTo>
                <a:lnTo>
                  <a:pt x="430610" y="169209"/>
                </a:lnTo>
                <a:lnTo>
                  <a:pt x="442988" y="141147"/>
                </a:lnTo>
                <a:lnTo>
                  <a:pt x="423908" y="141147"/>
                </a:lnTo>
                <a:lnTo>
                  <a:pt x="389564" y="57171"/>
                </a:lnTo>
                <a:close/>
              </a:path>
              <a:path w="757555" h="215900">
                <a:moveTo>
                  <a:pt x="480032" y="57171"/>
                </a:moveTo>
                <a:lnTo>
                  <a:pt x="457834" y="57171"/>
                </a:lnTo>
                <a:lnTo>
                  <a:pt x="423908" y="141147"/>
                </a:lnTo>
                <a:lnTo>
                  <a:pt x="442988" y="141147"/>
                </a:lnTo>
                <a:lnTo>
                  <a:pt x="480032" y="57171"/>
                </a:lnTo>
                <a:close/>
              </a:path>
              <a:path w="757555" h="215900">
                <a:moveTo>
                  <a:pt x="543489" y="54448"/>
                </a:moveTo>
                <a:lnTo>
                  <a:pt x="502443" y="70992"/>
                </a:lnTo>
                <a:lnTo>
                  <a:pt x="486872" y="111200"/>
                </a:lnTo>
                <a:lnTo>
                  <a:pt x="486754" y="112666"/>
                </a:lnTo>
                <a:lnTo>
                  <a:pt x="500820" y="153319"/>
                </a:lnTo>
                <a:lnTo>
                  <a:pt x="546630" y="171931"/>
                </a:lnTo>
                <a:lnTo>
                  <a:pt x="560459" y="170685"/>
                </a:lnTo>
                <a:lnTo>
                  <a:pt x="573541" y="167298"/>
                </a:lnTo>
                <a:lnTo>
                  <a:pt x="585209" y="162301"/>
                </a:lnTo>
                <a:lnTo>
                  <a:pt x="594796" y="156225"/>
                </a:lnTo>
                <a:lnTo>
                  <a:pt x="593267" y="153503"/>
                </a:lnTo>
                <a:lnTo>
                  <a:pt x="547049" y="153503"/>
                </a:lnTo>
                <a:lnTo>
                  <a:pt x="531474" y="151176"/>
                </a:lnTo>
                <a:lnTo>
                  <a:pt x="519825" y="144629"/>
                </a:lnTo>
                <a:lnTo>
                  <a:pt x="511946" y="134508"/>
                </a:lnTo>
                <a:lnTo>
                  <a:pt x="507679" y="121462"/>
                </a:lnTo>
                <a:lnTo>
                  <a:pt x="597100" y="121462"/>
                </a:lnTo>
                <a:lnTo>
                  <a:pt x="597519" y="116017"/>
                </a:lnTo>
                <a:lnTo>
                  <a:pt x="597715" y="112876"/>
                </a:lnTo>
                <a:lnTo>
                  <a:pt x="597728" y="111200"/>
                </a:lnTo>
                <a:lnTo>
                  <a:pt x="597184" y="104080"/>
                </a:lnTo>
                <a:lnTo>
                  <a:pt x="507679" y="104080"/>
                </a:lnTo>
                <a:lnTo>
                  <a:pt x="512096" y="91243"/>
                </a:lnTo>
                <a:lnTo>
                  <a:pt x="519930" y="81175"/>
                </a:lnTo>
                <a:lnTo>
                  <a:pt x="530590" y="74601"/>
                </a:lnTo>
                <a:lnTo>
                  <a:pt x="543489" y="72249"/>
                </a:lnTo>
                <a:lnTo>
                  <a:pt x="584459" y="72249"/>
                </a:lnTo>
                <a:lnTo>
                  <a:pt x="582441" y="69736"/>
                </a:lnTo>
                <a:lnTo>
                  <a:pt x="574352" y="63018"/>
                </a:lnTo>
                <a:lnTo>
                  <a:pt x="565164" y="58244"/>
                </a:lnTo>
                <a:lnTo>
                  <a:pt x="555160" y="55472"/>
                </a:lnTo>
                <a:lnTo>
                  <a:pt x="555822" y="55472"/>
                </a:lnTo>
                <a:lnTo>
                  <a:pt x="543489" y="54448"/>
                </a:lnTo>
                <a:close/>
              </a:path>
              <a:path w="757555" h="215900">
                <a:moveTo>
                  <a:pt x="586210" y="140938"/>
                </a:moveTo>
                <a:lnTo>
                  <a:pt x="577647" y="146081"/>
                </a:lnTo>
                <a:lnTo>
                  <a:pt x="567808" y="150047"/>
                </a:lnTo>
                <a:lnTo>
                  <a:pt x="557379" y="152600"/>
                </a:lnTo>
                <a:lnTo>
                  <a:pt x="547049" y="153503"/>
                </a:lnTo>
                <a:lnTo>
                  <a:pt x="593267" y="153503"/>
                </a:lnTo>
                <a:lnTo>
                  <a:pt x="586210" y="140938"/>
                </a:lnTo>
                <a:close/>
              </a:path>
              <a:path w="757555" h="215900">
                <a:moveTo>
                  <a:pt x="584459" y="72249"/>
                </a:moveTo>
                <a:lnTo>
                  <a:pt x="543489" y="72249"/>
                </a:lnTo>
                <a:lnTo>
                  <a:pt x="557030" y="74601"/>
                </a:lnTo>
                <a:lnTo>
                  <a:pt x="556544" y="74601"/>
                </a:lnTo>
                <a:lnTo>
                  <a:pt x="566761" y="80861"/>
                </a:lnTo>
                <a:lnTo>
                  <a:pt x="573910" y="90890"/>
                </a:lnTo>
                <a:lnTo>
                  <a:pt x="576996" y="104080"/>
                </a:lnTo>
                <a:lnTo>
                  <a:pt x="597184" y="104080"/>
                </a:lnTo>
                <a:lnTo>
                  <a:pt x="596783" y="98832"/>
                </a:lnTo>
                <a:lnTo>
                  <a:pt x="593933" y="87798"/>
                </a:lnTo>
                <a:lnTo>
                  <a:pt x="589159" y="78099"/>
                </a:lnTo>
                <a:lnTo>
                  <a:pt x="584459" y="72249"/>
                </a:lnTo>
                <a:close/>
              </a:path>
              <a:path w="757555" h="215900">
                <a:moveTo>
                  <a:pt x="693730" y="0"/>
                </a:moveTo>
                <a:lnTo>
                  <a:pt x="685353" y="15078"/>
                </a:lnTo>
                <a:lnTo>
                  <a:pt x="707188" y="33372"/>
                </a:lnTo>
                <a:lnTo>
                  <a:pt x="722761" y="54945"/>
                </a:lnTo>
                <a:lnTo>
                  <a:pt x="732089" y="79778"/>
                </a:lnTo>
                <a:lnTo>
                  <a:pt x="735195" y="107850"/>
                </a:lnTo>
                <a:lnTo>
                  <a:pt x="732089" y="135889"/>
                </a:lnTo>
                <a:lnTo>
                  <a:pt x="722761" y="160649"/>
                </a:lnTo>
                <a:lnTo>
                  <a:pt x="707188" y="182150"/>
                </a:lnTo>
                <a:lnTo>
                  <a:pt x="685353" y="200412"/>
                </a:lnTo>
                <a:lnTo>
                  <a:pt x="693730" y="215490"/>
                </a:lnTo>
                <a:lnTo>
                  <a:pt x="720663" y="196198"/>
                </a:lnTo>
                <a:lnTo>
                  <a:pt x="740509" y="171251"/>
                </a:lnTo>
                <a:lnTo>
                  <a:pt x="752776" y="141514"/>
                </a:lnTo>
                <a:lnTo>
                  <a:pt x="756974" y="107850"/>
                </a:lnTo>
                <a:lnTo>
                  <a:pt x="752776" y="74182"/>
                </a:lnTo>
                <a:lnTo>
                  <a:pt x="740509" y="44422"/>
                </a:lnTo>
                <a:lnTo>
                  <a:pt x="720663" y="19413"/>
                </a:lnTo>
                <a:lnTo>
                  <a:pt x="693730" y="0"/>
                </a:lnTo>
                <a:close/>
              </a:path>
              <a:path w="757555" h="215900">
                <a:moveTo>
                  <a:pt x="640518" y="57171"/>
                </a:moveTo>
                <a:lnTo>
                  <a:pt x="621461" y="57171"/>
                </a:lnTo>
                <a:lnTo>
                  <a:pt x="621461" y="169418"/>
                </a:lnTo>
                <a:lnTo>
                  <a:pt x="641565" y="169418"/>
                </a:lnTo>
                <a:lnTo>
                  <a:pt x="641565" y="109944"/>
                </a:lnTo>
                <a:lnTo>
                  <a:pt x="643872" y="94090"/>
                </a:lnTo>
                <a:lnTo>
                  <a:pt x="650282" y="82693"/>
                </a:lnTo>
                <a:lnTo>
                  <a:pt x="660030" y="75812"/>
                </a:lnTo>
                <a:lnTo>
                  <a:pt x="671231" y="73715"/>
                </a:lnTo>
                <a:lnTo>
                  <a:pt x="640518" y="73715"/>
                </a:lnTo>
                <a:lnTo>
                  <a:pt x="640518" y="57171"/>
                </a:lnTo>
                <a:close/>
              </a:path>
              <a:path w="757555" h="215900">
                <a:moveTo>
                  <a:pt x="684260" y="73505"/>
                </a:moveTo>
                <a:lnTo>
                  <a:pt x="676119" y="73505"/>
                </a:lnTo>
                <a:lnTo>
                  <a:pt x="680409" y="74182"/>
                </a:lnTo>
                <a:lnTo>
                  <a:pt x="680254" y="74182"/>
                </a:lnTo>
                <a:lnTo>
                  <a:pt x="684077" y="75390"/>
                </a:lnTo>
                <a:lnTo>
                  <a:pt x="684194" y="74182"/>
                </a:lnTo>
                <a:lnTo>
                  <a:pt x="684260" y="73505"/>
                </a:lnTo>
                <a:close/>
              </a:path>
              <a:path w="757555" h="215900">
                <a:moveTo>
                  <a:pt x="677166" y="54239"/>
                </a:moveTo>
                <a:lnTo>
                  <a:pt x="672769" y="54239"/>
                </a:lnTo>
                <a:lnTo>
                  <a:pt x="662370" y="55456"/>
                </a:lnTo>
                <a:lnTo>
                  <a:pt x="653502" y="59108"/>
                </a:lnTo>
                <a:lnTo>
                  <a:pt x="646205" y="65194"/>
                </a:lnTo>
                <a:lnTo>
                  <a:pt x="640518" y="73715"/>
                </a:lnTo>
                <a:lnTo>
                  <a:pt x="671231" y="73715"/>
                </a:lnTo>
                <a:lnTo>
                  <a:pt x="672350" y="73505"/>
                </a:lnTo>
                <a:lnTo>
                  <a:pt x="684260" y="73505"/>
                </a:lnTo>
                <a:lnTo>
                  <a:pt x="685840" y="57171"/>
                </a:lnTo>
                <a:lnTo>
                  <a:pt x="685962" y="55914"/>
                </a:lnTo>
                <a:lnTo>
                  <a:pt x="681894" y="54945"/>
                </a:lnTo>
                <a:lnTo>
                  <a:pt x="682114" y="54945"/>
                </a:lnTo>
                <a:lnTo>
                  <a:pt x="677166" y="54239"/>
                </a:lnTo>
                <a:close/>
              </a:path>
            </a:pathLst>
          </a:custGeom>
          <a:solidFill>
            <a:srgbClr val="FF4261"/>
          </a:solidFill>
        </p:spPr>
        <p:txBody>
          <a:bodyPr wrap="square" lIns="0" tIns="0" rIns="0" bIns="0" rtlCol="0"/>
          <a:lstStyle/>
          <a:p>
            <a:endParaRPr sz="641"/>
          </a:p>
        </p:txBody>
      </p:sp>
      <p:sp>
        <p:nvSpPr>
          <p:cNvPr id="9" name="object 9"/>
          <p:cNvSpPr/>
          <p:nvPr/>
        </p:nvSpPr>
        <p:spPr>
          <a:xfrm>
            <a:off x="642746" y="3113599"/>
            <a:ext cx="401430" cy="98191"/>
          </a:xfrm>
          <a:custGeom>
            <a:avLst/>
            <a:gdLst/>
            <a:ahLst/>
            <a:cxnLst/>
            <a:rect l="l" t="t" r="r" b="b"/>
            <a:pathLst>
              <a:path w="882650" h="215900">
                <a:moveTo>
                  <a:pt x="63244" y="0"/>
                </a:moveTo>
                <a:lnTo>
                  <a:pt x="36311" y="19413"/>
                </a:lnTo>
                <a:lnTo>
                  <a:pt x="16465" y="44422"/>
                </a:lnTo>
                <a:lnTo>
                  <a:pt x="4198" y="74182"/>
                </a:lnTo>
                <a:lnTo>
                  <a:pt x="0" y="107850"/>
                </a:lnTo>
                <a:lnTo>
                  <a:pt x="887" y="122771"/>
                </a:lnTo>
                <a:lnTo>
                  <a:pt x="939" y="123634"/>
                </a:lnTo>
                <a:lnTo>
                  <a:pt x="16334" y="171094"/>
                </a:lnTo>
                <a:lnTo>
                  <a:pt x="48817" y="206698"/>
                </a:lnTo>
                <a:lnTo>
                  <a:pt x="63034" y="215490"/>
                </a:lnTo>
                <a:lnTo>
                  <a:pt x="71620" y="200412"/>
                </a:lnTo>
                <a:lnTo>
                  <a:pt x="49785" y="182150"/>
                </a:lnTo>
                <a:lnTo>
                  <a:pt x="34213" y="160649"/>
                </a:lnTo>
                <a:lnTo>
                  <a:pt x="24884" y="135889"/>
                </a:lnTo>
                <a:lnTo>
                  <a:pt x="21903" y="108965"/>
                </a:lnTo>
                <a:lnTo>
                  <a:pt x="21779" y="107850"/>
                </a:lnTo>
                <a:lnTo>
                  <a:pt x="24840" y="80174"/>
                </a:lnTo>
                <a:lnTo>
                  <a:pt x="24884" y="79778"/>
                </a:lnTo>
                <a:lnTo>
                  <a:pt x="34213" y="54945"/>
                </a:lnTo>
                <a:lnTo>
                  <a:pt x="49785" y="33372"/>
                </a:lnTo>
                <a:lnTo>
                  <a:pt x="71620" y="15078"/>
                </a:lnTo>
                <a:lnTo>
                  <a:pt x="63244" y="0"/>
                </a:lnTo>
                <a:close/>
              </a:path>
              <a:path w="882650" h="215900">
                <a:moveTo>
                  <a:pt x="151391" y="11936"/>
                </a:moveTo>
                <a:lnTo>
                  <a:pt x="107216" y="25277"/>
                </a:lnTo>
                <a:lnTo>
                  <a:pt x="77230" y="61778"/>
                </a:lnTo>
                <a:lnTo>
                  <a:pt x="71393" y="92981"/>
                </a:lnTo>
                <a:lnTo>
                  <a:pt x="72711" y="107850"/>
                </a:lnTo>
                <a:lnTo>
                  <a:pt x="72810" y="108965"/>
                </a:lnTo>
                <a:lnTo>
                  <a:pt x="94219" y="149105"/>
                </a:lnTo>
                <a:lnTo>
                  <a:pt x="134624" y="170515"/>
                </a:lnTo>
                <a:lnTo>
                  <a:pt x="150762" y="171931"/>
                </a:lnTo>
                <a:lnTo>
                  <a:pt x="166539" y="170515"/>
                </a:lnTo>
                <a:lnTo>
                  <a:pt x="166817" y="170515"/>
                </a:lnTo>
                <a:lnTo>
                  <a:pt x="181861" y="166120"/>
                </a:lnTo>
                <a:lnTo>
                  <a:pt x="195525" y="158856"/>
                </a:lnTo>
                <a:lnTo>
                  <a:pt x="204356" y="151618"/>
                </a:lnTo>
                <a:lnTo>
                  <a:pt x="151391" y="151618"/>
                </a:lnTo>
                <a:lnTo>
                  <a:pt x="139493" y="150558"/>
                </a:lnTo>
                <a:lnTo>
                  <a:pt x="102720" y="125660"/>
                </a:lnTo>
                <a:lnTo>
                  <a:pt x="93191" y="92143"/>
                </a:lnTo>
                <a:lnTo>
                  <a:pt x="94233" y="80174"/>
                </a:lnTo>
                <a:lnTo>
                  <a:pt x="119085" y="42266"/>
                </a:lnTo>
                <a:lnTo>
                  <a:pt x="151391" y="32459"/>
                </a:lnTo>
                <a:lnTo>
                  <a:pt x="204170" y="32459"/>
                </a:lnTo>
                <a:lnTo>
                  <a:pt x="195565" y="25277"/>
                </a:lnTo>
                <a:lnTo>
                  <a:pt x="182018" y="17879"/>
                </a:lnTo>
                <a:lnTo>
                  <a:pt x="167293" y="13425"/>
                </a:lnTo>
                <a:lnTo>
                  <a:pt x="151391" y="11936"/>
                </a:lnTo>
                <a:close/>
              </a:path>
              <a:path w="882650" h="215900">
                <a:moveTo>
                  <a:pt x="204170" y="32459"/>
                </a:moveTo>
                <a:lnTo>
                  <a:pt x="151391" y="32459"/>
                </a:lnTo>
                <a:lnTo>
                  <a:pt x="163533" y="33555"/>
                </a:lnTo>
                <a:lnTo>
                  <a:pt x="163281" y="33555"/>
                </a:lnTo>
                <a:lnTo>
                  <a:pt x="174362" y="36831"/>
                </a:lnTo>
                <a:lnTo>
                  <a:pt x="174201" y="36831"/>
                </a:lnTo>
                <a:lnTo>
                  <a:pt x="183903" y="42089"/>
                </a:lnTo>
                <a:lnTo>
                  <a:pt x="208655" y="79778"/>
                </a:lnTo>
                <a:lnTo>
                  <a:pt x="209800" y="92143"/>
                </a:lnTo>
                <a:lnTo>
                  <a:pt x="209763" y="92981"/>
                </a:lnTo>
                <a:lnTo>
                  <a:pt x="192855" y="134655"/>
                </a:lnTo>
                <a:lnTo>
                  <a:pt x="151391" y="151618"/>
                </a:lnTo>
                <a:lnTo>
                  <a:pt x="204356" y="151618"/>
                </a:lnTo>
                <a:lnTo>
                  <a:pt x="230109" y="108046"/>
                </a:lnTo>
                <a:lnTo>
                  <a:pt x="231519" y="92981"/>
                </a:lnTo>
                <a:lnTo>
                  <a:pt x="231597" y="92143"/>
                </a:lnTo>
                <a:lnTo>
                  <a:pt x="230158" y="76771"/>
                </a:lnTo>
                <a:lnTo>
                  <a:pt x="230109" y="76241"/>
                </a:lnTo>
                <a:lnTo>
                  <a:pt x="225734" y="61778"/>
                </a:lnTo>
                <a:lnTo>
                  <a:pt x="225655" y="61516"/>
                </a:lnTo>
                <a:lnTo>
                  <a:pt x="218296" y="48041"/>
                </a:lnTo>
                <a:lnTo>
                  <a:pt x="207933" y="35601"/>
                </a:lnTo>
                <a:lnTo>
                  <a:pt x="204170" y="32459"/>
                </a:lnTo>
                <a:close/>
              </a:path>
              <a:path w="882650" h="215900">
                <a:moveTo>
                  <a:pt x="275255" y="57171"/>
                </a:moveTo>
                <a:lnTo>
                  <a:pt x="255150" y="57171"/>
                </a:lnTo>
                <a:lnTo>
                  <a:pt x="255150" y="124184"/>
                </a:lnTo>
                <a:lnTo>
                  <a:pt x="258553" y="144046"/>
                </a:lnTo>
                <a:lnTo>
                  <a:pt x="268239" y="159157"/>
                </a:lnTo>
                <a:lnTo>
                  <a:pt x="283561" y="168859"/>
                </a:lnTo>
                <a:lnTo>
                  <a:pt x="283943" y="168859"/>
                </a:lnTo>
                <a:lnTo>
                  <a:pt x="303317" y="172141"/>
                </a:lnTo>
                <a:lnTo>
                  <a:pt x="323476" y="168859"/>
                </a:lnTo>
                <a:lnTo>
                  <a:pt x="338630" y="159393"/>
                </a:lnTo>
                <a:lnTo>
                  <a:pt x="342355" y="153503"/>
                </a:lnTo>
                <a:lnTo>
                  <a:pt x="303317" y="153503"/>
                </a:lnTo>
                <a:lnTo>
                  <a:pt x="291511" y="151415"/>
                </a:lnTo>
                <a:lnTo>
                  <a:pt x="282689" y="145440"/>
                </a:lnTo>
                <a:lnTo>
                  <a:pt x="277165" y="136010"/>
                </a:lnTo>
                <a:lnTo>
                  <a:pt x="275351" y="124184"/>
                </a:lnTo>
                <a:lnTo>
                  <a:pt x="275255" y="57171"/>
                </a:lnTo>
                <a:close/>
              </a:path>
              <a:path w="882650" h="215900">
                <a:moveTo>
                  <a:pt x="351483" y="57171"/>
                </a:moveTo>
                <a:lnTo>
                  <a:pt x="331588" y="57171"/>
                </a:lnTo>
                <a:lnTo>
                  <a:pt x="331491" y="124184"/>
                </a:lnTo>
                <a:lnTo>
                  <a:pt x="329674" y="136010"/>
                </a:lnTo>
                <a:lnTo>
                  <a:pt x="324127" y="145440"/>
                </a:lnTo>
                <a:lnTo>
                  <a:pt x="315244" y="151415"/>
                </a:lnTo>
                <a:lnTo>
                  <a:pt x="303317" y="153503"/>
                </a:lnTo>
                <a:lnTo>
                  <a:pt x="342355" y="153503"/>
                </a:lnTo>
                <a:lnTo>
                  <a:pt x="348168" y="144311"/>
                </a:lnTo>
                <a:lnTo>
                  <a:pt x="351483" y="124184"/>
                </a:lnTo>
                <a:lnTo>
                  <a:pt x="351483" y="57171"/>
                </a:lnTo>
                <a:close/>
              </a:path>
              <a:path w="882650" h="215900">
                <a:moveTo>
                  <a:pt x="408596" y="74343"/>
                </a:moveTo>
                <a:lnTo>
                  <a:pt x="388702" y="74343"/>
                </a:lnTo>
                <a:lnTo>
                  <a:pt x="388702" y="130048"/>
                </a:lnTo>
                <a:lnTo>
                  <a:pt x="390879" y="147220"/>
                </a:lnTo>
                <a:lnTo>
                  <a:pt x="390969" y="147933"/>
                </a:lnTo>
                <a:lnTo>
                  <a:pt x="397733" y="161146"/>
                </a:lnTo>
                <a:lnTo>
                  <a:pt x="408933" y="169333"/>
                </a:lnTo>
                <a:lnTo>
                  <a:pt x="424512" y="172141"/>
                </a:lnTo>
                <a:lnTo>
                  <a:pt x="433079" y="171552"/>
                </a:lnTo>
                <a:lnTo>
                  <a:pt x="440899" y="169785"/>
                </a:lnTo>
                <a:lnTo>
                  <a:pt x="448013" y="166840"/>
                </a:lnTo>
                <a:lnTo>
                  <a:pt x="454459" y="162717"/>
                </a:lnTo>
                <a:lnTo>
                  <a:pt x="450078" y="153712"/>
                </a:lnTo>
                <a:lnTo>
                  <a:pt x="426816" y="153712"/>
                </a:lnTo>
                <a:lnTo>
                  <a:pt x="418845" y="152335"/>
                </a:lnTo>
                <a:lnTo>
                  <a:pt x="413151" y="148189"/>
                </a:lnTo>
                <a:lnTo>
                  <a:pt x="409735" y="141255"/>
                </a:lnTo>
                <a:lnTo>
                  <a:pt x="408596" y="131514"/>
                </a:lnTo>
                <a:lnTo>
                  <a:pt x="408596" y="74343"/>
                </a:lnTo>
                <a:close/>
              </a:path>
              <a:path w="882650" h="215900">
                <a:moveTo>
                  <a:pt x="446920" y="147220"/>
                </a:moveTo>
                <a:lnTo>
                  <a:pt x="440009" y="151618"/>
                </a:lnTo>
                <a:lnTo>
                  <a:pt x="433308" y="153712"/>
                </a:lnTo>
                <a:lnTo>
                  <a:pt x="450078" y="153712"/>
                </a:lnTo>
                <a:lnTo>
                  <a:pt x="446920" y="147220"/>
                </a:lnTo>
                <a:close/>
              </a:path>
              <a:path w="882650" h="215900">
                <a:moveTo>
                  <a:pt x="448386" y="57171"/>
                </a:moveTo>
                <a:lnTo>
                  <a:pt x="368807" y="57171"/>
                </a:lnTo>
                <a:lnTo>
                  <a:pt x="368807" y="74343"/>
                </a:lnTo>
                <a:lnTo>
                  <a:pt x="448386" y="74343"/>
                </a:lnTo>
                <a:lnTo>
                  <a:pt x="448386" y="57171"/>
                </a:lnTo>
                <a:close/>
              </a:path>
              <a:path w="882650" h="215900">
                <a:moveTo>
                  <a:pt x="408596" y="17381"/>
                </a:moveTo>
                <a:lnTo>
                  <a:pt x="388911" y="17381"/>
                </a:lnTo>
                <a:lnTo>
                  <a:pt x="388911" y="57171"/>
                </a:lnTo>
                <a:lnTo>
                  <a:pt x="408596" y="57171"/>
                </a:lnTo>
                <a:lnTo>
                  <a:pt x="408596" y="17381"/>
                </a:lnTo>
                <a:close/>
              </a:path>
              <a:path w="882650" h="215900">
                <a:moveTo>
                  <a:pt x="490637" y="57171"/>
                </a:moveTo>
                <a:lnTo>
                  <a:pt x="470533" y="57171"/>
                </a:lnTo>
                <a:lnTo>
                  <a:pt x="470533" y="215700"/>
                </a:lnTo>
                <a:lnTo>
                  <a:pt x="490637" y="215700"/>
                </a:lnTo>
                <a:lnTo>
                  <a:pt x="490637" y="153084"/>
                </a:lnTo>
                <a:lnTo>
                  <a:pt x="520294" y="153084"/>
                </a:lnTo>
                <a:lnTo>
                  <a:pt x="490464" y="121370"/>
                </a:lnTo>
                <a:lnTo>
                  <a:pt x="489800" y="113085"/>
                </a:lnTo>
                <a:lnTo>
                  <a:pt x="490464" y="105042"/>
                </a:lnTo>
                <a:lnTo>
                  <a:pt x="518205" y="74133"/>
                </a:lnTo>
                <a:lnTo>
                  <a:pt x="490637" y="74133"/>
                </a:lnTo>
                <a:lnTo>
                  <a:pt x="490637" y="57171"/>
                </a:lnTo>
                <a:close/>
              </a:path>
              <a:path w="882650" h="215900">
                <a:moveTo>
                  <a:pt x="521179" y="153084"/>
                </a:moveTo>
                <a:lnTo>
                  <a:pt x="490637" y="153084"/>
                </a:lnTo>
                <a:lnTo>
                  <a:pt x="498886" y="161451"/>
                </a:lnTo>
                <a:lnTo>
                  <a:pt x="508255" y="167403"/>
                </a:lnTo>
                <a:lnTo>
                  <a:pt x="519119" y="171081"/>
                </a:lnTo>
                <a:lnTo>
                  <a:pt x="519957" y="171081"/>
                </a:lnTo>
                <a:lnTo>
                  <a:pt x="530427" y="172141"/>
                </a:lnTo>
                <a:lnTo>
                  <a:pt x="570635" y="155178"/>
                </a:lnTo>
                <a:lnTo>
                  <a:pt x="571770" y="153712"/>
                </a:lnTo>
                <a:lnTo>
                  <a:pt x="528123" y="153712"/>
                </a:lnTo>
                <a:lnTo>
                  <a:pt x="521179" y="153084"/>
                </a:lnTo>
                <a:close/>
              </a:path>
              <a:path w="882650" h="215900">
                <a:moveTo>
                  <a:pt x="571608" y="72877"/>
                </a:moveTo>
                <a:lnTo>
                  <a:pt x="528123" y="72877"/>
                </a:lnTo>
                <a:lnTo>
                  <a:pt x="536333" y="73620"/>
                </a:lnTo>
                <a:lnTo>
                  <a:pt x="543699" y="75835"/>
                </a:lnTo>
                <a:lnTo>
                  <a:pt x="566656" y="113085"/>
                </a:lnTo>
                <a:lnTo>
                  <a:pt x="565988" y="121370"/>
                </a:lnTo>
                <a:lnTo>
                  <a:pt x="535952" y="153084"/>
                </a:lnTo>
                <a:lnTo>
                  <a:pt x="535067" y="153084"/>
                </a:lnTo>
                <a:lnTo>
                  <a:pt x="528123" y="153712"/>
                </a:lnTo>
                <a:lnTo>
                  <a:pt x="571770" y="153712"/>
                </a:lnTo>
                <a:lnTo>
                  <a:pt x="577660" y="146101"/>
                </a:lnTo>
                <a:lnTo>
                  <a:pt x="582703" y="136121"/>
                </a:lnTo>
                <a:lnTo>
                  <a:pt x="585742" y="125199"/>
                </a:lnTo>
                <a:lnTo>
                  <a:pt x="586760" y="113294"/>
                </a:lnTo>
                <a:lnTo>
                  <a:pt x="585742" y="101511"/>
                </a:lnTo>
                <a:lnTo>
                  <a:pt x="582734" y="90762"/>
                </a:lnTo>
                <a:lnTo>
                  <a:pt x="577660" y="80694"/>
                </a:lnTo>
                <a:lnTo>
                  <a:pt x="571608" y="72877"/>
                </a:lnTo>
                <a:close/>
              </a:path>
              <a:path w="882650" h="215900">
                <a:moveTo>
                  <a:pt x="530636" y="54448"/>
                </a:moveTo>
                <a:lnTo>
                  <a:pt x="519056" y="55669"/>
                </a:lnTo>
                <a:lnTo>
                  <a:pt x="508516" y="59343"/>
                </a:lnTo>
                <a:lnTo>
                  <a:pt x="499037" y="65492"/>
                </a:lnTo>
                <a:lnTo>
                  <a:pt x="490637" y="74133"/>
                </a:lnTo>
                <a:lnTo>
                  <a:pt x="518205" y="74133"/>
                </a:lnTo>
                <a:lnTo>
                  <a:pt x="519913" y="73620"/>
                </a:lnTo>
                <a:lnTo>
                  <a:pt x="528123" y="72877"/>
                </a:lnTo>
                <a:lnTo>
                  <a:pt x="571608" y="72877"/>
                </a:lnTo>
                <a:lnTo>
                  <a:pt x="570635" y="71620"/>
                </a:lnTo>
                <a:lnTo>
                  <a:pt x="562118" y="64078"/>
                </a:lnTo>
                <a:lnTo>
                  <a:pt x="552599" y="58715"/>
                </a:lnTo>
                <a:lnTo>
                  <a:pt x="542099" y="55512"/>
                </a:lnTo>
                <a:lnTo>
                  <a:pt x="530636" y="54448"/>
                </a:lnTo>
                <a:close/>
              </a:path>
              <a:path w="882650" h="215900">
                <a:moveTo>
                  <a:pt x="629465" y="57171"/>
                </a:moveTo>
                <a:lnTo>
                  <a:pt x="609361" y="57171"/>
                </a:lnTo>
                <a:lnTo>
                  <a:pt x="609361" y="124184"/>
                </a:lnTo>
                <a:lnTo>
                  <a:pt x="612764" y="144046"/>
                </a:lnTo>
                <a:lnTo>
                  <a:pt x="622449" y="159157"/>
                </a:lnTo>
                <a:lnTo>
                  <a:pt x="637772" y="168859"/>
                </a:lnTo>
                <a:lnTo>
                  <a:pt x="638154" y="168859"/>
                </a:lnTo>
                <a:lnTo>
                  <a:pt x="657527" y="172141"/>
                </a:lnTo>
                <a:lnTo>
                  <a:pt x="677687" y="168859"/>
                </a:lnTo>
                <a:lnTo>
                  <a:pt x="692840" y="159393"/>
                </a:lnTo>
                <a:lnTo>
                  <a:pt x="696565" y="153503"/>
                </a:lnTo>
                <a:lnTo>
                  <a:pt x="657527" y="153503"/>
                </a:lnTo>
                <a:lnTo>
                  <a:pt x="645721" y="151415"/>
                </a:lnTo>
                <a:lnTo>
                  <a:pt x="636899" y="145440"/>
                </a:lnTo>
                <a:lnTo>
                  <a:pt x="631376" y="136010"/>
                </a:lnTo>
                <a:lnTo>
                  <a:pt x="629561" y="124184"/>
                </a:lnTo>
                <a:lnTo>
                  <a:pt x="629465" y="57171"/>
                </a:lnTo>
                <a:close/>
              </a:path>
              <a:path w="882650" h="215900">
                <a:moveTo>
                  <a:pt x="705693" y="57171"/>
                </a:moveTo>
                <a:lnTo>
                  <a:pt x="685798" y="57171"/>
                </a:lnTo>
                <a:lnTo>
                  <a:pt x="685702" y="124184"/>
                </a:lnTo>
                <a:lnTo>
                  <a:pt x="683884" y="136010"/>
                </a:lnTo>
                <a:lnTo>
                  <a:pt x="678338" y="145440"/>
                </a:lnTo>
                <a:lnTo>
                  <a:pt x="669454" y="151415"/>
                </a:lnTo>
                <a:lnTo>
                  <a:pt x="657527" y="153503"/>
                </a:lnTo>
                <a:lnTo>
                  <a:pt x="696565" y="153503"/>
                </a:lnTo>
                <a:lnTo>
                  <a:pt x="702378" y="144311"/>
                </a:lnTo>
                <a:lnTo>
                  <a:pt x="705693" y="124184"/>
                </a:lnTo>
                <a:lnTo>
                  <a:pt x="705693" y="57171"/>
                </a:lnTo>
                <a:close/>
              </a:path>
              <a:path w="882650" h="215900">
                <a:moveTo>
                  <a:pt x="762807" y="74343"/>
                </a:moveTo>
                <a:lnTo>
                  <a:pt x="742912" y="74343"/>
                </a:lnTo>
                <a:lnTo>
                  <a:pt x="742912" y="130048"/>
                </a:lnTo>
                <a:lnTo>
                  <a:pt x="745089" y="147220"/>
                </a:lnTo>
                <a:lnTo>
                  <a:pt x="745180" y="147933"/>
                </a:lnTo>
                <a:lnTo>
                  <a:pt x="751943" y="161146"/>
                </a:lnTo>
                <a:lnTo>
                  <a:pt x="763144" y="169333"/>
                </a:lnTo>
                <a:lnTo>
                  <a:pt x="778723" y="172141"/>
                </a:lnTo>
                <a:lnTo>
                  <a:pt x="787289" y="171552"/>
                </a:lnTo>
                <a:lnTo>
                  <a:pt x="795109" y="169785"/>
                </a:lnTo>
                <a:lnTo>
                  <a:pt x="802223" y="166840"/>
                </a:lnTo>
                <a:lnTo>
                  <a:pt x="808669" y="162717"/>
                </a:lnTo>
                <a:lnTo>
                  <a:pt x="804288" y="153712"/>
                </a:lnTo>
                <a:lnTo>
                  <a:pt x="781026" y="153712"/>
                </a:lnTo>
                <a:lnTo>
                  <a:pt x="773055" y="152335"/>
                </a:lnTo>
                <a:lnTo>
                  <a:pt x="767362" y="148189"/>
                </a:lnTo>
                <a:lnTo>
                  <a:pt x="763945" y="141255"/>
                </a:lnTo>
                <a:lnTo>
                  <a:pt x="762807" y="131514"/>
                </a:lnTo>
                <a:lnTo>
                  <a:pt x="762807" y="74343"/>
                </a:lnTo>
                <a:close/>
              </a:path>
              <a:path w="882650" h="215900">
                <a:moveTo>
                  <a:pt x="801130" y="147220"/>
                </a:moveTo>
                <a:lnTo>
                  <a:pt x="794219" y="151618"/>
                </a:lnTo>
                <a:lnTo>
                  <a:pt x="787518" y="153712"/>
                </a:lnTo>
                <a:lnTo>
                  <a:pt x="804288" y="153712"/>
                </a:lnTo>
                <a:lnTo>
                  <a:pt x="801130" y="147220"/>
                </a:lnTo>
                <a:close/>
              </a:path>
              <a:path w="882650" h="215900">
                <a:moveTo>
                  <a:pt x="802596" y="57171"/>
                </a:moveTo>
                <a:lnTo>
                  <a:pt x="723017" y="57171"/>
                </a:lnTo>
                <a:lnTo>
                  <a:pt x="723017" y="74343"/>
                </a:lnTo>
                <a:lnTo>
                  <a:pt x="802596" y="74343"/>
                </a:lnTo>
                <a:lnTo>
                  <a:pt x="802596" y="57171"/>
                </a:lnTo>
                <a:close/>
              </a:path>
              <a:path w="882650" h="215900">
                <a:moveTo>
                  <a:pt x="762807" y="17381"/>
                </a:moveTo>
                <a:lnTo>
                  <a:pt x="743122" y="17381"/>
                </a:lnTo>
                <a:lnTo>
                  <a:pt x="743122" y="57171"/>
                </a:lnTo>
                <a:lnTo>
                  <a:pt x="762807" y="57171"/>
                </a:lnTo>
                <a:lnTo>
                  <a:pt x="762807" y="17381"/>
                </a:lnTo>
                <a:close/>
              </a:path>
              <a:path w="882650" h="215900">
                <a:moveTo>
                  <a:pt x="819299" y="0"/>
                </a:moveTo>
                <a:lnTo>
                  <a:pt x="810922" y="15078"/>
                </a:lnTo>
                <a:lnTo>
                  <a:pt x="832757" y="33372"/>
                </a:lnTo>
                <a:lnTo>
                  <a:pt x="848329" y="54945"/>
                </a:lnTo>
                <a:lnTo>
                  <a:pt x="857658" y="79778"/>
                </a:lnTo>
                <a:lnTo>
                  <a:pt x="860764" y="107850"/>
                </a:lnTo>
                <a:lnTo>
                  <a:pt x="857658" y="135889"/>
                </a:lnTo>
                <a:lnTo>
                  <a:pt x="848329" y="160649"/>
                </a:lnTo>
                <a:lnTo>
                  <a:pt x="832757" y="182150"/>
                </a:lnTo>
                <a:lnTo>
                  <a:pt x="810922" y="200412"/>
                </a:lnTo>
                <a:lnTo>
                  <a:pt x="819299" y="215490"/>
                </a:lnTo>
                <a:lnTo>
                  <a:pt x="846232" y="196198"/>
                </a:lnTo>
                <a:lnTo>
                  <a:pt x="866078" y="171251"/>
                </a:lnTo>
                <a:lnTo>
                  <a:pt x="878345" y="141514"/>
                </a:lnTo>
                <a:lnTo>
                  <a:pt x="882543" y="107850"/>
                </a:lnTo>
                <a:lnTo>
                  <a:pt x="878345" y="74182"/>
                </a:lnTo>
                <a:lnTo>
                  <a:pt x="866078" y="44422"/>
                </a:lnTo>
                <a:lnTo>
                  <a:pt x="846232" y="19413"/>
                </a:lnTo>
                <a:lnTo>
                  <a:pt x="819299" y="0"/>
                </a:lnTo>
                <a:close/>
              </a:path>
            </a:pathLst>
          </a:custGeom>
          <a:solidFill>
            <a:srgbClr val="FF4261"/>
          </a:solidFill>
        </p:spPr>
        <p:txBody>
          <a:bodyPr wrap="square" lIns="0" tIns="0" rIns="0" bIns="0" rtlCol="0"/>
          <a:lstStyle/>
          <a:p>
            <a:endParaRPr sz="641"/>
          </a:p>
        </p:txBody>
      </p:sp>
      <p:sp>
        <p:nvSpPr>
          <p:cNvPr id="10" name="object 10"/>
          <p:cNvSpPr/>
          <p:nvPr/>
        </p:nvSpPr>
        <p:spPr>
          <a:xfrm>
            <a:off x="640261" y="2976163"/>
            <a:ext cx="525324" cy="72777"/>
          </a:xfrm>
          <a:custGeom>
            <a:avLst/>
            <a:gdLst/>
            <a:ahLst/>
            <a:cxnLst/>
            <a:rect l="l" t="t" r="r" b="b"/>
            <a:pathLst>
              <a:path w="1155064" h="160020">
                <a:moveTo>
                  <a:pt x="17800" y="109525"/>
                </a:moveTo>
                <a:lnTo>
                  <a:pt x="0" y="131095"/>
                </a:lnTo>
                <a:lnTo>
                  <a:pt x="11164" y="143474"/>
                </a:lnTo>
                <a:lnTo>
                  <a:pt x="25190" y="152573"/>
                </a:lnTo>
                <a:lnTo>
                  <a:pt x="41111" y="158100"/>
                </a:lnTo>
                <a:lnTo>
                  <a:pt x="58636" y="159995"/>
                </a:lnTo>
                <a:lnTo>
                  <a:pt x="70734" y="159170"/>
                </a:lnTo>
                <a:lnTo>
                  <a:pt x="106554" y="139733"/>
                </a:lnTo>
                <a:lnTo>
                  <a:pt x="111669" y="131095"/>
                </a:lnTo>
                <a:lnTo>
                  <a:pt x="58846" y="131095"/>
                </a:lnTo>
                <a:lnTo>
                  <a:pt x="47132" y="129698"/>
                </a:lnTo>
                <a:lnTo>
                  <a:pt x="36124" y="125572"/>
                </a:lnTo>
                <a:lnTo>
                  <a:pt x="26216" y="118815"/>
                </a:lnTo>
                <a:lnTo>
                  <a:pt x="17800" y="109525"/>
                </a:lnTo>
                <a:close/>
              </a:path>
              <a:path w="1155064" h="160020">
                <a:moveTo>
                  <a:pt x="61778" y="209"/>
                </a:moveTo>
                <a:lnTo>
                  <a:pt x="23664" y="13193"/>
                </a:lnTo>
                <a:lnTo>
                  <a:pt x="9004" y="45443"/>
                </a:lnTo>
                <a:lnTo>
                  <a:pt x="10536" y="57030"/>
                </a:lnTo>
                <a:lnTo>
                  <a:pt x="37695" y="86280"/>
                </a:lnTo>
                <a:lnTo>
                  <a:pt x="64919" y="97379"/>
                </a:lnTo>
                <a:lnTo>
                  <a:pt x="67013" y="98426"/>
                </a:lnTo>
                <a:lnTo>
                  <a:pt x="76437" y="102824"/>
                </a:lnTo>
                <a:lnTo>
                  <a:pt x="81044" y="108268"/>
                </a:lnTo>
                <a:lnTo>
                  <a:pt x="81044" y="114551"/>
                </a:lnTo>
                <a:lnTo>
                  <a:pt x="79372" y="121288"/>
                </a:lnTo>
                <a:lnTo>
                  <a:pt x="74735" y="126514"/>
                </a:lnTo>
                <a:lnTo>
                  <a:pt x="67704" y="129894"/>
                </a:lnTo>
                <a:lnTo>
                  <a:pt x="58846" y="131095"/>
                </a:lnTo>
                <a:lnTo>
                  <a:pt x="111669" y="131095"/>
                </a:lnTo>
                <a:lnTo>
                  <a:pt x="114407" y="122771"/>
                </a:lnTo>
                <a:lnTo>
                  <a:pt x="115389" y="112876"/>
                </a:lnTo>
                <a:lnTo>
                  <a:pt x="113740" y="100818"/>
                </a:lnTo>
                <a:lnTo>
                  <a:pt x="85023" y="72458"/>
                </a:lnTo>
                <a:lnTo>
                  <a:pt x="70154" y="66175"/>
                </a:lnTo>
                <a:lnTo>
                  <a:pt x="54867" y="59474"/>
                </a:lnTo>
                <a:lnTo>
                  <a:pt x="46490" y="55286"/>
                </a:lnTo>
                <a:lnTo>
                  <a:pt x="42302" y="50260"/>
                </a:lnTo>
                <a:lnTo>
                  <a:pt x="42302" y="35182"/>
                </a:lnTo>
                <a:lnTo>
                  <a:pt x="49841" y="29318"/>
                </a:lnTo>
                <a:lnTo>
                  <a:pt x="106692" y="29318"/>
                </a:lnTo>
                <a:lnTo>
                  <a:pt x="112666" y="21151"/>
                </a:lnTo>
                <a:lnTo>
                  <a:pt x="101711" y="11959"/>
                </a:lnTo>
                <a:lnTo>
                  <a:pt x="89578" y="5418"/>
                </a:lnTo>
                <a:lnTo>
                  <a:pt x="76267" y="1508"/>
                </a:lnTo>
                <a:lnTo>
                  <a:pt x="61778" y="209"/>
                </a:lnTo>
                <a:close/>
              </a:path>
              <a:path w="1155064" h="160020">
                <a:moveTo>
                  <a:pt x="106692" y="29318"/>
                </a:moveTo>
                <a:lnTo>
                  <a:pt x="62197" y="29318"/>
                </a:lnTo>
                <a:lnTo>
                  <a:pt x="71149" y="30280"/>
                </a:lnTo>
                <a:lnTo>
                  <a:pt x="80259" y="33088"/>
                </a:lnTo>
                <a:lnTo>
                  <a:pt x="88819" y="37623"/>
                </a:lnTo>
                <a:lnTo>
                  <a:pt x="96122" y="43768"/>
                </a:lnTo>
                <a:lnTo>
                  <a:pt x="106692" y="29318"/>
                </a:lnTo>
                <a:close/>
              </a:path>
              <a:path w="1155064" h="160020">
                <a:moveTo>
                  <a:pt x="199303" y="32669"/>
                </a:moveTo>
                <a:lnTo>
                  <a:pt x="167890" y="32669"/>
                </a:lnTo>
                <a:lnTo>
                  <a:pt x="167890" y="157482"/>
                </a:lnTo>
                <a:lnTo>
                  <a:pt x="199303" y="157482"/>
                </a:lnTo>
                <a:lnTo>
                  <a:pt x="199303" y="32669"/>
                </a:lnTo>
                <a:close/>
              </a:path>
              <a:path w="1155064" h="160020">
                <a:moveTo>
                  <a:pt x="243490" y="2722"/>
                </a:moveTo>
                <a:lnTo>
                  <a:pt x="123703" y="2722"/>
                </a:lnTo>
                <a:lnTo>
                  <a:pt x="123703" y="32669"/>
                </a:lnTo>
                <a:lnTo>
                  <a:pt x="243490" y="32669"/>
                </a:lnTo>
                <a:lnTo>
                  <a:pt x="243490" y="2722"/>
                </a:lnTo>
                <a:close/>
              </a:path>
              <a:path w="1155064" h="160020">
                <a:moveTo>
                  <a:pt x="322778" y="2722"/>
                </a:moveTo>
                <a:lnTo>
                  <a:pt x="263512" y="2722"/>
                </a:lnTo>
                <a:lnTo>
                  <a:pt x="263512" y="157482"/>
                </a:lnTo>
                <a:lnTo>
                  <a:pt x="294506" y="157482"/>
                </a:lnTo>
                <a:lnTo>
                  <a:pt x="294506" y="101148"/>
                </a:lnTo>
                <a:lnTo>
                  <a:pt x="346821" y="101148"/>
                </a:lnTo>
                <a:lnTo>
                  <a:pt x="344348" y="97169"/>
                </a:lnTo>
                <a:lnTo>
                  <a:pt x="358091" y="89715"/>
                </a:lnTo>
                <a:lnTo>
                  <a:pt x="367907" y="79159"/>
                </a:lnTo>
                <a:lnTo>
                  <a:pt x="370582" y="73296"/>
                </a:lnTo>
                <a:lnTo>
                  <a:pt x="294506" y="73296"/>
                </a:lnTo>
                <a:lnTo>
                  <a:pt x="294506" y="31412"/>
                </a:lnTo>
                <a:lnTo>
                  <a:pt x="371671" y="31412"/>
                </a:lnTo>
                <a:lnTo>
                  <a:pt x="368074" y="24426"/>
                </a:lnTo>
                <a:lnTo>
                  <a:pt x="362148" y="16962"/>
                </a:lnTo>
                <a:lnTo>
                  <a:pt x="354612" y="10762"/>
                </a:lnTo>
                <a:lnTo>
                  <a:pt x="345526" y="6308"/>
                </a:lnTo>
                <a:lnTo>
                  <a:pt x="334908" y="3622"/>
                </a:lnTo>
                <a:lnTo>
                  <a:pt x="322778" y="2722"/>
                </a:lnTo>
                <a:close/>
              </a:path>
              <a:path w="1155064" h="160020">
                <a:moveTo>
                  <a:pt x="346821" y="101148"/>
                </a:moveTo>
                <a:lnTo>
                  <a:pt x="312935" y="101148"/>
                </a:lnTo>
                <a:lnTo>
                  <a:pt x="345604" y="157482"/>
                </a:lnTo>
                <a:lnTo>
                  <a:pt x="381833" y="157482"/>
                </a:lnTo>
                <a:lnTo>
                  <a:pt x="346821" y="101148"/>
                </a:lnTo>
                <a:close/>
              </a:path>
              <a:path w="1155064" h="160020">
                <a:moveTo>
                  <a:pt x="371671" y="31412"/>
                </a:moveTo>
                <a:lnTo>
                  <a:pt x="322568" y="31412"/>
                </a:lnTo>
                <a:lnTo>
                  <a:pt x="331560" y="33002"/>
                </a:lnTo>
                <a:lnTo>
                  <a:pt x="338275" y="37381"/>
                </a:lnTo>
                <a:lnTo>
                  <a:pt x="342476" y="43958"/>
                </a:lnTo>
                <a:lnTo>
                  <a:pt x="343854" y="51726"/>
                </a:lnTo>
                <a:lnTo>
                  <a:pt x="343929" y="52145"/>
                </a:lnTo>
                <a:lnTo>
                  <a:pt x="342433" y="60485"/>
                </a:lnTo>
                <a:lnTo>
                  <a:pt x="337934" y="67196"/>
                </a:lnTo>
                <a:lnTo>
                  <a:pt x="330412" y="71669"/>
                </a:lnTo>
                <a:lnTo>
                  <a:pt x="319846" y="73296"/>
                </a:lnTo>
                <a:lnTo>
                  <a:pt x="370582" y="73296"/>
                </a:lnTo>
                <a:lnTo>
                  <a:pt x="373797" y="66247"/>
                </a:lnTo>
                <a:lnTo>
                  <a:pt x="375704" y="52145"/>
                </a:lnTo>
                <a:lnTo>
                  <a:pt x="375760" y="51726"/>
                </a:lnTo>
                <a:lnTo>
                  <a:pt x="374900" y="41788"/>
                </a:lnTo>
                <a:lnTo>
                  <a:pt x="372418" y="33002"/>
                </a:lnTo>
                <a:lnTo>
                  <a:pt x="372331" y="32695"/>
                </a:lnTo>
                <a:lnTo>
                  <a:pt x="371671" y="31412"/>
                </a:lnTo>
                <a:close/>
              </a:path>
              <a:path w="1155064" h="160020">
                <a:moveTo>
                  <a:pt x="473517" y="2722"/>
                </a:moveTo>
                <a:lnTo>
                  <a:pt x="448178" y="2722"/>
                </a:lnTo>
                <a:lnTo>
                  <a:pt x="389122" y="157482"/>
                </a:lnTo>
                <a:lnTo>
                  <a:pt x="421582" y="157482"/>
                </a:lnTo>
                <a:lnTo>
                  <a:pt x="433519" y="123975"/>
                </a:lnTo>
                <a:lnTo>
                  <a:pt x="519131" y="123975"/>
                </a:lnTo>
                <a:lnTo>
                  <a:pt x="508732" y="96332"/>
                </a:lnTo>
                <a:lnTo>
                  <a:pt x="442314" y="96332"/>
                </a:lnTo>
                <a:lnTo>
                  <a:pt x="460743" y="44815"/>
                </a:lnTo>
                <a:lnTo>
                  <a:pt x="489352" y="44815"/>
                </a:lnTo>
                <a:lnTo>
                  <a:pt x="473517" y="2722"/>
                </a:lnTo>
                <a:close/>
              </a:path>
              <a:path w="1155064" h="160020">
                <a:moveTo>
                  <a:pt x="519131" y="123975"/>
                </a:moveTo>
                <a:lnTo>
                  <a:pt x="487548" y="123975"/>
                </a:lnTo>
                <a:lnTo>
                  <a:pt x="499066" y="157482"/>
                </a:lnTo>
                <a:lnTo>
                  <a:pt x="531736" y="157482"/>
                </a:lnTo>
                <a:lnTo>
                  <a:pt x="519131" y="123975"/>
                </a:lnTo>
                <a:close/>
              </a:path>
              <a:path w="1155064" h="160020">
                <a:moveTo>
                  <a:pt x="597687" y="32669"/>
                </a:moveTo>
                <a:lnTo>
                  <a:pt x="566275" y="32669"/>
                </a:lnTo>
                <a:lnTo>
                  <a:pt x="566275" y="157482"/>
                </a:lnTo>
                <a:lnTo>
                  <a:pt x="597687" y="157482"/>
                </a:lnTo>
                <a:lnTo>
                  <a:pt x="597687" y="32669"/>
                </a:lnTo>
                <a:close/>
              </a:path>
              <a:path w="1155064" h="160020">
                <a:moveTo>
                  <a:pt x="489352" y="44815"/>
                </a:moveTo>
                <a:lnTo>
                  <a:pt x="460743" y="44815"/>
                </a:lnTo>
                <a:lnTo>
                  <a:pt x="478753" y="96332"/>
                </a:lnTo>
                <a:lnTo>
                  <a:pt x="508732" y="96332"/>
                </a:lnTo>
                <a:lnTo>
                  <a:pt x="489352" y="44815"/>
                </a:lnTo>
                <a:close/>
              </a:path>
              <a:path w="1155064" h="160020">
                <a:moveTo>
                  <a:pt x="641875" y="2722"/>
                </a:moveTo>
                <a:lnTo>
                  <a:pt x="522088" y="2722"/>
                </a:lnTo>
                <a:lnTo>
                  <a:pt x="522088" y="32669"/>
                </a:lnTo>
                <a:lnTo>
                  <a:pt x="641875" y="32669"/>
                </a:lnTo>
                <a:lnTo>
                  <a:pt x="641875" y="2722"/>
                </a:lnTo>
                <a:close/>
              </a:path>
              <a:path w="1155064" h="160020">
                <a:moveTo>
                  <a:pt x="766815" y="2722"/>
                </a:moveTo>
                <a:lnTo>
                  <a:pt x="661897" y="2722"/>
                </a:lnTo>
                <a:lnTo>
                  <a:pt x="661897" y="157482"/>
                </a:lnTo>
                <a:lnTo>
                  <a:pt x="766815" y="157482"/>
                </a:lnTo>
                <a:lnTo>
                  <a:pt x="766815" y="128582"/>
                </a:lnTo>
                <a:lnTo>
                  <a:pt x="693100" y="128582"/>
                </a:lnTo>
                <a:lnTo>
                  <a:pt x="693100" y="93819"/>
                </a:lnTo>
                <a:lnTo>
                  <a:pt x="761370" y="93819"/>
                </a:lnTo>
                <a:lnTo>
                  <a:pt x="761370" y="64919"/>
                </a:lnTo>
                <a:lnTo>
                  <a:pt x="693100" y="64919"/>
                </a:lnTo>
                <a:lnTo>
                  <a:pt x="693100" y="31622"/>
                </a:lnTo>
                <a:lnTo>
                  <a:pt x="766815" y="31622"/>
                </a:lnTo>
                <a:lnTo>
                  <a:pt x="766815" y="2722"/>
                </a:lnTo>
                <a:close/>
              </a:path>
              <a:path w="1155064" h="160020">
                <a:moveTo>
                  <a:pt x="865870" y="0"/>
                </a:moveTo>
                <a:lnTo>
                  <a:pt x="819929" y="12722"/>
                </a:lnTo>
                <a:lnTo>
                  <a:pt x="789825" y="48349"/>
                </a:lnTo>
                <a:lnTo>
                  <a:pt x="784006" y="79997"/>
                </a:lnTo>
                <a:lnTo>
                  <a:pt x="783987" y="80206"/>
                </a:lnTo>
                <a:lnTo>
                  <a:pt x="796710" y="125323"/>
                </a:lnTo>
                <a:lnTo>
                  <a:pt x="832546" y="154157"/>
                </a:lnTo>
                <a:lnTo>
                  <a:pt x="864613" y="159785"/>
                </a:lnTo>
                <a:lnTo>
                  <a:pt x="884446" y="157861"/>
                </a:lnTo>
                <a:lnTo>
                  <a:pt x="902806" y="152089"/>
                </a:lnTo>
                <a:lnTo>
                  <a:pt x="919713" y="142469"/>
                </a:lnTo>
                <a:lnTo>
                  <a:pt x="933984" y="130048"/>
                </a:lnTo>
                <a:lnTo>
                  <a:pt x="865451" y="130048"/>
                </a:lnTo>
                <a:lnTo>
                  <a:pt x="855085" y="129145"/>
                </a:lnTo>
                <a:lnTo>
                  <a:pt x="819274" y="99447"/>
                </a:lnTo>
                <a:lnTo>
                  <a:pt x="815837" y="80206"/>
                </a:lnTo>
                <a:lnTo>
                  <a:pt x="815819" y="79997"/>
                </a:lnTo>
                <a:lnTo>
                  <a:pt x="830059" y="44187"/>
                </a:lnTo>
                <a:lnTo>
                  <a:pt x="865870" y="29946"/>
                </a:lnTo>
                <a:lnTo>
                  <a:pt x="923869" y="29946"/>
                </a:lnTo>
                <a:lnTo>
                  <a:pt x="928276" y="25130"/>
                </a:lnTo>
                <a:lnTo>
                  <a:pt x="916140" y="14930"/>
                </a:lnTo>
                <a:lnTo>
                  <a:pt x="901235" y="6989"/>
                </a:lnTo>
                <a:lnTo>
                  <a:pt x="884249" y="1835"/>
                </a:lnTo>
                <a:lnTo>
                  <a:pt x="865870" y="0"/>
                </a:lnTo>
                <a:close/>
              </a:path>
              <a:path w="1155064" h="160020">
                <a:moveTo>
                  <a:pt x="935187" y="65338"/>
                </a:moveTo>
                <a:lnTo>
                  <a:pt x="864194" y="65338"/>
                </a:lnTo>
                <a:lnTo>
                  <a:pt x="864194" y="92353"/>
                </a:lnTo>
                <a:lnTo>
                  <a:pt x="906916" y="92353"/>
                </a:lnTo>
                <a:lnTo>
                  <a:pt x="906916" y="113504"/>
                </a:lnTo>
                <a:lnTo>
                  <a:pt x="898523" y="120241"/>
                </a:lnTo>
                <a:lnTo>
                  <a:pt x="888461" y="125467"/>
                </a:lnTo>
                <a:lnTo>
                  <a:pt x="877260" y="128847"/>
                </a:lnTo>
                <a:lnTo>
                  <a:pt x="865451" y="130048"/>
                </a:lnTo>
                <a:lnTo>
                  <a:pt x="933984" y="130048"/>
                </a:lnTo>
                <a:lnTo>
                  <a:pt x="935187" y="129001"/>
                </a:lnTo>
                <a:lnTo>
                  <a:pt x="935187" y="65338"/>
                </a:lnTo>
                <a:close/>
              </a:path>
              <a:path w="1155064" h="160020">
                <a:moveTo>
                  <a:pt x="923869" y="29946"/>
                </a:moveTo>
                <a:lnTo>
                  <a:pt x="865870" y="29946"/>
                </a:lnTo>
                <a:lnTo>
                  <a:pt x="877807" y="31042"/>
                </a:lnTo>
                <a:lnTo>
                  <a:pt x="888801" y="34318"/>
                </a:lnTo>
                <a:lnTo>
                  <a:pt x="898853" y="39753"/>
                </a:lnTo>
                <a:lnTo>
                  <a:pt x="907963" y="47328"/>
                </a:lnTo>
                <a:lnTo>
                  <a:pt x="923869" y="29946"/>
                </a:lnTo>
                <a:close/>
              </a:path>
              <a:path w="1155064" h="160020">
                <a:moveTo>
                  <a:pt x="993525" y="2722"/>
                </a:moveTo>
                <a:lnTo>
                  <a:pt x="962321" y="2722"/>
                </a:lnTo>
                <a:lnTo>
                  <a:pt x="962321" y="157482"/>
                </a:lnTo>
                <a:lnTo>
                  <a:pt x="993525" y="157482"/>
                </a:lnTo>
                <a:lnTo>
                  <a:pt x="993525" y="2722"/>
                </a:lnTo>
                <a:close/>
              </a:path>
              <a:path w="1155064" h="160020">
                <a:moveTo>
                  <a:pt x="1096658" y="2722"/>
                </a:moveTo>
                <a:lnTo>
                  <a:pt x="1071318" y="2722"/>
                </a:lnTo>
                <a:lnTo>
                  <a:pt x="1012263" y="157482"/>
                </a:lnTo>
                <a:lnTo>
                  <a:pt x="1044722" y="157482"/>
                </a:lnTo>
                <a:lnTo>
                  <a:pt x="1056659" y="123975"/>
                </a:lnTo>
                <a:lnTo>
                  <a:pt x="1142271" y="123975"/>
                </a:lnTo>
                <a:lnTo>
                  <a:pt x="1131872" y="96332"/>
                </a:lnTo>
                <a:lnTo>
                  <a:pt x="1065455" y="96332"/>
                </a:lnTo>
                <a:lnTo>
                  <a:pt x="1083883" y="44815"/>
                </a:lnTo>
                <a:lnTo>
                  <a:pt x="1112493" y="44815"/>
                </a:lnTo>
                <a:lnTo>
                  <a:pt x="1096658" y="2722"/>
                </a:lnTo>
                <a:close/>
              </a:path>
              <a:path w="1155064" h="160020">
                <a:moveTo>
                  <a:pt x="1142271" y="123975"/>
                </a:moveTo>
                <a:lnTo>
                  <a:pt x="1110689" y="123975"/>
                </a:lnTo>
                <a:lnTo>
                  <a:pt x="1122207" y="157482"/>
                </a:lnTo>
                <a:lnTo>
                  <a:pt x="1154876" y="157482"/>
                </a:lnTo>
                <a:lnTo>
                  <a:pt x="1142271" y="123975"/>
                </a:lnTo>
                <a:close/>
              </a:path>
              <a:path w="1155064" h="160020">
                <a:moveTo>
                  <a:pt x="1112493" y="44815"/>
                </a:moveTo>
                <a:lnTo>
                  <a:pt x="1083883" y="44815"/>
                </a:lnTo>
                <a:lnTo>
                  <a:pt x="1101893" y="96332"/>
                </a:lnTo>
                <a:lnTo>
                  <a:pt x="1131872" y="96332"/>
                </a:lnTo>
                <a:lnTo>
                  <a:pt x="1112493" y="44815"/>
                </a:lnTo>
                <a:close/>
              </a:path>
            </a:pathLst>
          </a:custGeom>
          <a:solidFill>
            <a:srgbClr val="000000"/>
          </a:solidFill>
        </p:spPr>
        <p:txBody>
          <a:bodyPr wrap="square" lIns="0" tIns="0" rIns="0" bIns="0" rtlCol="0"/>
          <a:lstStyle/>
          <a:p>
            <a:endParaRPr sz="641"/>
          </a:p>
        </p:txBody>
      </p:sp>
      <p:pic>
        <p:nvPicPr>
          <p:cNvPr id="11" name="object 11"/>
          <p:cNvPicPr/>
          <p:nvPr/>
        </p:nvPicPr>
        <p:blipFill>
          <a:blip r:embed="rId5" cstate="print"/>
          <a:stretch>
            <a:fillRect/>
          </a:stretch>
        </p:blipFill>
        <p:spPr>
          <a:xfrm>
            <a:off x="594334" y="4794548"/>
            <a:ext cx="1621675" cy="72232"/>
          </a:xfrm>
          <a:prstGeom prst="rect">
            <a:avLst/>
          </a:prstGeom>
        </p:spPr>
      </p:pic>
      <p:sp>
        <p:nvSpPr>
          <p:cNvPr id="12" name="object 12"/>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13" name="object 13"/>
          <p:cNvPicPr/>
          <p:nvPr/>
        </p:nvPicPr>
        <p:blipFill>
          <a:blip r:embed="rId6" cstate="print"/>
          <a:stretch>
            <a:fillRect/>
          </a:stretch>
        </p:blipFill>
        <p:spPr>
          <a:xfrm>
            <a:off x="8622508" y="4828684"/>
            <a:ext cx="36116" cy="57298"/>
          </a:xfrm>
          <a:prstGeom prst="rect">
            <a:avLst/>
          </a:prstGeom>
        </p:spPr>
      </p:pic>
      <p:grpSp>
        <p:nvGrpSpPr>
          <p:cNvPr id="14" name="object 14"/>
          <p:cNvGrpSpPr/>
          <p:nvPr/>
        </p:nvGrpSpPr>
        <p:grpSpPr>
          <a:xfrm>
            <a:off x="4467232" y="0"/>
            <a:ext cx="4676513" cy="5143211"/>
            <a:chOff x="9821690" y="0"/>
            <a:chExt cx="10282555" cy="11308715"/>
          </a:xfrm>
        </p:grpSpPr>
        <p:sp>
          <p:nvSpPr>
            <p:cNvPr id="15" name="object 15"/>
            <p:cNvSpPr/>
            <p:nvPr/>
          </p:nvSpPr>
          <p:spPr>
            <a:xfrm>
              <a:off x="9821690" y="0"/>
              <a:ext cx="10282555" cy="8659495"/>
            </a:xfrm>
            <a:custGeom>
              <a:avLst/>
              <a:gdLst/>
              <a:ahLst/>
              <a:cxnLst/>
              <a:rect l="l" t="t" r="r" b="b"/>
              <a:pathLst>
                <a:path w="10282555" h="8659495">
                  <a:moveTo>
                    <a:pt x="10282409" y="0"/>
                  </a:moveTo>
                  <a:lnTo>
                    <a:pt x="0" y="0"/>
                  </a:lnTo>
                  <a:lnTo>
                    <a:pt x="0" y="8659422"/>
                  </a:lnTo>
                  <a:lnTo>
                    <a:pt x="10282409" y="8659422"/>
                  </a:lnTo>
                  <a:lnTo>
                    <a:pt x="10282409" y="0"/>
                  </a:lnTo>
                  <a:close/>
                </a:path>
              </a:pathLst>
            </a:custGeom>
            <a:solidFill>
              <a:srgbClr val="F2BDCF"/>
            </a:solidFill>
          </p:spPr>
          <p:txBody>
            <a:bodyPr wrap="square" lIns="0" tIns="0" rIns="0" bIns="0" rtlCol="0"/>
            <a:lstStyle/>
            <a:p>
              <a:endParaRPr sz="641"/>
            </a:p>
          </p:txBody>
        </p:sp>
        <p:pic>
          <p:nvPicPr>
            <p:cNvPr id="16" name="object 16"/>
            <p:cNvPicPr/>
            <p:nvPr/>
          </p:nvPicPr>
          <p:blipFill>
            <a:blip r:embed="rId7" cstate="print"/>
            <a:stretch>
              <a:fillRect/>
            </a:stretch>
          </p:blipFill>
          <p:spPr>
            <a:xfrm>
              <a:off x="9821690" y="4722369"/>
              <a:ext cx="10261467" cy="6586186"/>
            </a:xfrm>
            <a:prstGeom prst="rect">
              <a:avLst/>
            </a:prstGeom>
          </p:spPr>
        </p:pic>
        <p:pic>
          <p:nvPicPr>
            <p:cNvPr id="17" name="object 17"/>
            <p:cNvPicPr/>
            <p:nvPr/>
          </p:nvPicPr>
          <p:blipFill>
            <a:blip r:embed="rId8" cstate="print"/>
            <a:stretch>
              <a:fillRect/>
            </a:stretch>
          </p:blipFill>
          <p:spPr>
            <a:xfrm>
              <a:off x="18952972" y="10617142"/>
              <a:ext cx="159784" cy="127493"/>
            </a:xfrm>
            <a:prstGeom prst="rect">
              <a:avLst/>
            </a:prstGeom>
          </p:spPr>
        </p:pic>
      </p:gr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3571859"/>
          </a:xfrm>
          <a:custGeom>
            <a:avLst/>
            <a:gdLst/>
            <a:ahLst/>
            <a:cxnLst/>
            <a:rect l="l" t="t" r="r" b="b"/>
            <a:pathLst>
              <a:path w="20104100" h="7853680">
                <a:moveTo>
                  <a:pt x="20104099" y="0"/>
                </a:moveTo>
                <a:lnTo>
                  <a:pt x="0" y="0"/>
                </a:lnTo>
                <a:lnTo>
                  <a:pt x="0" y="7853164"/>
                </a:lnTo>
                <a:lnTo>
                  <a:pt x="20104099" y="7853164"/>
                </a:lnTo>
                <a:lnTo>
                  <a:pt x="20104099" y="0"/>
                </a:lnTo>
                <a:close/>
              </a:path>
            </a:pathLst>
          </a:custGeom>
          <a:solidFill>
            <a:srgbClr val="F2BDCF"/>
          </a:solidFill>
        </p:spPr>
        <p:txBody>
          <a:bodyPr wrap="square" lIns="0" tIns="0" rIns="0" bIns="0" rtlCol="0"/>
          <a:lstStyle/>
          <a:p>
            <a:endParaRPr sz="641"/>
          </a:p>
        </p:txBody>
      </p:sp>
      <p:sp>
        <p:nvSpPr>
          <p:cNvPr id="3" name="object 3"/>
          <p:cNvSpPr/>
          <p:nvPr/>
        </p:nvSpPr>
        <p:spPr>
          <a:xfrm>
            <a:off x="463356" y="339371"/>
            <a:ext cx="466987" cy="86062"/>
          </a:xfrm>
          <a:custGeom>
            <a:avLst/>
            <a:gdLst/>
            <a:ahLst/>
            <a:cxnLst/>
            <a:rect l="l" t="t" r="r" b="b"/>
            <a:pathLst>
              <a:path w="1026794" h="189230">
                <a:moveTo>
                  <a:pt x="62071" y="0"/>
                </a:moveTo>
                <a:lnTo>
                  <a:pt x="0" y="0"/>
                </a:lnTo>
                <a:lnTo>
                  <a:pt x="0" y="185711"/>
                </a:lnTo>
                <a:lnTo>
                  <a:pt x="25130" y="185711"/>
                </a:lnTo>
                <a:lnTo>
                  <a:pt x="25130" y="114593"/>
                </a:lnTo>
                <a:lnTo>
                  <a:pt x="59809" y="114593"/>
                </a:lnTo>
                <a:lnTo>
                  <a:pt x="97092" y="105263"/>
                </a:lnTo>
                <a:lnTo>
                  <a:pt x="111437" y="91222"/>
                </a:lnTo>
                <a:lnTo>
                  <a:pt x="25130" y="91222"/>
                </a:lnTo>
                <a:lnTo>
                  <a:pt x="25130" y="23622"/>
                </a:lnTo>
                <a:lnTo>
                  <a:pt x="111773" y="23622"/>
                </a:lnTo>
                <a:lnTo>
                  <a:pt x="106803" y="17088"/>
                </a:lnTo>
                <a:lnTo>
                  <a:pt x="98223" y="9647"/>
                </a:lnTo>
                <a:lnTo>
                  <a:pt x="87924" y="4303"/>
                </a:lnTo>
                <a:lnTo>
                  <a:pt x="75881" y="1079"/>
                </a:lnTo>
                <a:lnTo>
                  <a:pt x="62071" y="0"/>
                </a:lnTo>
                <a:close/>
              </a:path>
              <a:path w="1026794" h="189230">
                <a:moveTo>
                  <a:pt x="111773" y="23622"/>
                </a:moveTo>
                <a:lnTo>
                  <a:pt x="63579" y="23622"/>
                </a:lnTo>
                <a:lnTo>
                  <a:pt x="77813" y="26260"/>
                </a:lnTo>
                <a:lnTo>
                  <a:pt x="88300" y="33423"/>
                </a:lnTo>
                <a:lnTo>
                  <a:pt x="94783" y="43977"/>
                </a:lnTo>
                <a:lnTo>
                  <a:pt x="97002" y="56794"/>
                </a:lnTo>
                <a:lnTo>
                  <a:pt x="94662" y="70124"/>
                </a:lnTo>
                <a:lnTo>
                  <a:pt x="87704" y="81076"/>
                </a:lnTo>
                <a:lnTo>
                  <a:pt x="76222" y="88493"/>
                </a:lnTo>
                <a:lnTo>
                  <a:pt x="60312" y="91222"/>
                </a:lnTo>
                <a:lnTo>
                  <a:pt x="111437" y="91222"/>
                </a:lnTo>
                <a:lnTo>
                  <a:pt x="113120" y="89101"/>
                </a:lnTo>
                <a:lnTo>
                  <a:pt x="118143" y="79348"/>
                </a:lnTo>
                <a:lnTo>
                  <a:pt x="121138" y="68746"/>
                </a:lnTo>
                <a:lnTo>
                  <a:pt x="122132" y="57296"/>
                </a:lnTo>
                <a:lnTo>
                  <a:pt x="121186" y="46031"/>
                </a:lnTo>
                <a:lnTo>
                  <a:pt x="118331" y="35590"/>
                </a:lnTo>
                <a:lnTo>
                  <a:pt x="113544" y="25950"/>
                </a:lnTo>
                <a:lnTo>
                  <a:pt x="111773" y="23622"/>
                </a:lnTo>
                <a:close/>
              </a:path>
              <a:path w="1026794" h="189230">
                <a:moveTo>
                  <a:pt x="197938" y="47747"/>
                </a:moveTo>
                <a:lnTo>
                  <a:pt x="158959" y="58879"/>
                </a:lnTo>
                <a:lnTo>
                  <a:pt x="134548" y="90091"/>
                </a:lnTo>
                <a:lnTo>
                  <a:pt x="129856" y="117608"/>
                </a:lnTo>
                <a:lnTo>
                  <a:pt x="129836" y="117860"/>
                </a:lnTo>
                <a:lnTo>
                  <a:pt x="133927" y="143669"/>
                </a:lnTo>
                <a:lnTo>
                  <a:pt x="146736" y="166392"/>
                </a:lnTo>
                <a:lnTo>
                  <a:pt x="169062" y="182566"/>
                </a:lnTo>
                <a:lnTo>
                  <a:pt x="201708" y="188727"/>
                </a:lnTo>
                <a:lnTo>
                  <a:pt x="218302" y="187231"/>
                </a:lnTo>
                <a:lnTo>
                  <a:pt x="234000" y="183167"/>
                </a:lnTo>
                <a:lnTo>
                  <a:pt x="248002" y="177171"/>
                </a:lnTo>
                <a:lnTo>
                  <a:pt x="259507" y="169879"/>
                </a:lnTo>
                <a:lnTo>
                  <a:pt x="257672" y="166612"/>
                </a:lnTo>
                <a:lnTo>
                  <a:pt x="202211" y="166612"/>
                </a:lnTo>
                <a:lnTo>
                  <a:pt x="183520" y="163820"/>
                </a:lnTo>
                <a:lnTo>
                  <a:pt x="169541" y="155963"/>
                </a:lnTo>
                <a:lnTo>
                  <a:pt x="160086" y="143818"/>
                </a:lnTo>
                <a:lnTo>
                  <a:pt x="154966" y="128163"/>
                </a:lnTo>
                <a:lnTo>
                  <a:pt x="262272" y="128163"/>
                </a:lnTo>
                <a:lnTo>
                  <a:pt x="262774" y="121629"/>
                </a:lnTo>
                <a:lnTo>
                  <a:pt x="263010" y="117860"/>
                </a:lnTo>
                <a:lnTo>
                  <a:pt x="263026" y="115849"/>
                </a:lnTo>
                <a:lnTo>
                  <a:pt x="262372" y="107305"/>
                </a:lnTo>
                <a:lnTo>
                  <a:pt x="154966" y="107305"/>
                </a:lnTo>
                <a:lnTo>
                  <a:pt x="160267" y="91901"/>
                </a:lnTo>
                <a:lnTo>
                  <a:pt x="169667" y="79819"/>
                </a:lnTo>
                <a:lnTo>
                  <a:pt x="182460" y="71931"/>
                </a:lnTo>
                <a:lnTo>
                  <a:pt x="197938" y="69107"/>
                </a:lnTo>
                <a:lnTo>
                  <a:pt x="247103" y="69107"/>
                </a:lnTo>
                <a:lnTo>
                  <a:pt x="244681" y="66092"/>
                </a:lnTo>
                <a:lnTo>
                  <a:pt x="234974" y="58030"/>
                </a:lnTo>
                <a:lnTo>
                  <a:pt x="223948" y="52302"/>
                </a:lnTo>
                <a:lnTo>
                  <a:pt x="211943" y="48976"/>
                </a:lnTo>
                <a:lnTo>
                  <a:pt x="212738" y="48976"/>
                </a:lnTo>
                <a:lnTo>
                  <a:pt x="197938" y="47747"/>
                </a:lnTo>
                <a:close/>
              </a:path>
              <a:path w="1026794" h="189230">
                <a:moveTo>
                  <a:pt x="249204" y="151534"/>
                </a:moveTo>
                <a:lnTo>
                  <a:pt x="238928" y="157707"/>
                </a:lnTo>
                <a:lnTo>
                  <a:pt x="227121" y="162466"/>
                </a:lnTo>
                <a:lnTo>
                  <a:pt x="214607" y="165529"/>
                </a:lnTo>
                <a:lnTo>
                  <a:pt x="202211" y="166612"/>
                </a:lnTo>
                <a:lnTo>
                  <a:pt x="257672" y="166612"/>
                </a:lnTo>
                <a:lnTo>
                  <a:pt x="249204" y="151534"/>
                </a:lnTo>
                <a:close/>
              </a:path>
              <a:path w="1026794" h="189230">
                <a:moveTo>
                  <a:pt x="247103" y="69107"/>
                </a:moveTo>
                <a:lnTo>
                  <a:pt x="197938" y="69107"/>
                </a:lnTo>
                <a:lnTo>
                  <a:pt x="213374" y="71789"/>
                </a:lnTo>
                <a:lnTo>
                  <a:pt x="225864" y="79442"/>
                </a:lnTo>
                <a:lnTo>
                  <a:pt x="234444" y="91477"/>
                </a:lnTo>
                <a:lnTo>
                  <a:pt x="238147" y="107305"/>
                </a:lnTo>
                <a:lnTo>
                  <a:pt x="262372" y="107305"/>
                </a:lnTo>
                <a:lnTo>
                  <a:pt x="261891" y="101007"/>
                </a:lnTo>
                <a:lnTo>
                  <a:pt x="258471" y="87766"/>
                </a:lnTo>
                <a:lnTo>
                  <a:pt x="252742" y="76128"/>
                </a:lnTo>
                <a:lnTo>
                  <a:pt x="247103" y="69107"/>
                </a:lnTo>
                <a:close/>
              </a:path>
              <a:path w="1026794" h="189230">
                <a:moveTo>
                  <a:pt x="377163" y="146257"/>
                </a:moveTo>
                <a:lnTo>
                  <a:pt x="359824" y="159576"/>
                </a:lnTo>
                <a:lnTo>
                  <a:pt x="369157" y="172294"/>
                </a:lnTo>
                <a:lnTo>
                  <a:pt x="381153" y="181408"/>
                </a:lnTo>
                <a:lnTo>
                  <a:pt x="394986" y="186893"/>
                </a:lnTo>
                <a:lnTo>
                  <a:pt x="409833" y="188727"/>
                </a:lnTo>
                <a:lnTo>
                  <a:pt x="420061" y="187977"/>
                </a:lnTo>
                <a:lnTo>
                  <a:pt x="452582" y="167617"/>
                </a:lnTo>
                <a:lnTo>
                  <a:pt x="410586" y="167617"/>
                </a:lnTo>
                <a:lnTo>
                  <a:pt x="401265" y="166294"/>
                </a:lnTo>
                <a:lnTo>
                  <a:pt x="392179" y="162309"/>
                </a:lnTo>
                <a:lnTo>
                  <a:pt x="383941" y="155637"/>
                </a:lnTo>
                <a:lnTo>
                  <a:pt x="377163" y="146257"/>
                </a:lnTo>
                <a:close/>
              </a:path>
              <a:path w="1026794" h="189230">
                <a:moveTo>
                  <a:pt x="306834" y="51014"/>
                </a:moveTo>
                <a:lnTo>
                  <a:pt x="283966" y="51014"/>
                </a:lnTo>
                <a:lnTo>
                  <a:pt x="283966" y="185743"/>
                </a:lnTo>
                <a:lnTo>
                  <a:pt x="308091" y="185743"/>
                </a:lnTo>
                <a:lnTo>
                  <a:pt x="308164" y="113839"/>
                </a:lnTo>
                <a:lnTo>
                  <a:pt x="310833" y="95494"/>
                </a:lnTo>
                <a:lnTo>
                  <a:pt x="310859" y="95317"/>
                </a:lnTo>
                <a:lnTo>
                  <a:pt x="318551" y="81641"/>
                </a:lnTo>
                <a:lnTo>
                  <a:pt x="330249" y="73383"/>
                </a:lnTo>
                <a:lnTo>
                  <a:pt x="343690" y="70866"/>
                </a:lnTo>
                <a:lnTo>
                  <a:pt x="306834" y="70866"/>
                </a:lnTo>
                <a:lnTo>
                  <a:pt x="306834" y="51014"/>
                </a:lnTo>
                <a:close/>
              </a:path>
              <a:path w="1026794" h="189230">
                <a:moveTo>
                  <a:pt x="412094" y="46490"/>
                </a:moveTo>
                <a:lnTo>
                  <a:pt x="374902" y="62947"/>
                </a:lnTo>
                <a:lnTo>
                  <a:pt x="368117" y="84185"/>
                </a:lnTo>
                <a:lnTo>
                  <a:pt x="369393" y="94273"/>
                </a:lnTo>
                <a:lnTo>
                  <a:pt x="397016" y="120875"/>
                </a:lnTo>
                <a:lnTo>
                  <a:pt x="413602" y="127912"/>
                </a:lnTo>
                <a:lnTo>
                  <a:pt x="419382" y="130425"/>
                </a:lnTo>
                <a:lnTo>
                  <a:pt x="422146" y="131933"/>
                </a:lnTo>
                <a:lnTo>
                  <a:pt x="430439" y="136205"/>
                </a:lnTo>
                <a:lnTo>
                  <a:pt x="434460" y="141985"/>
                </a:lnTo>
                <a:lnTo>
                  <a:pt x="434460" y="149021"/>
                </a:lnTo>
                <a:lnTo>
                  <a:pt x="432895" y="155637"/>
                </a:lnTo>
                <a:lnTo>
                  <a:pt x="432785" y="156101"/>
                </a:lnTo>
                <a:lnTo>
                  <a:pt x="432744" y="156274"/>
                </a:lnTo>
                <a:lnTo>
                  <a:pt x="427792" y="162309"/>
                </a:lnTo>
                <a:lnTo>
                  <a:pt x="427657" y="162309"/>
                </a:lnTo>
                <a:lnTo>
                  <a:pt x="420360" y="166161"/>
                </a:lnTo>
                <a:lnTo>
                  <a:pt x="410586" y="167617"/>
                </a:lnTo>
                <a:lnTo>
                  <a:pt x="452582" y="167617"/>
                </a:lnTo>
                <a:lnTo>
                  <a:pt x="454941" y="163754"/>
                </a:lnTo>
                <a:lnTo>
                  <a:pt x="457428" y="156274"/>
                </a:lnTo>
                <a:lnTo>
                  <a:pt x="457533" y="155637"/>
                </a:lnTo>
                <a:lnTo>
                  <a:pt x="458334" y="147765"/>
                </a:lnTo>
                <a:lnTo>
                  <a:pt x="456916" y="137304"/>
                </a:lnTo>
                <a:lnTo>
                  <a:pt x="425413" y="108813"/>
                </a:lnTo>
                <a:lnTo>
                  <a:pt x="417372" y="105546"/>
                </a:lnTo>
                <a:lnTo>
                  <a:pt x="402545" y="99012"/>
                </a:lnTo>
                <a:lnTo>
                  <a:pt x="395006" y="95494"/>
                </a:lnTo>
                <a:lnTo>
                  <a:pt x="391236" y="90217"/>
                </a:lnTo>
                <a:lnTo>
                  <a:pt x="391236" y="74133"/>
                </a:lnTo>
                <a:lnTo>
                  <a:pt x="398524" y="66846"/>
                </a:lnTo>
                <a:lnTo>
                  <a:pt x="453939" y="66846"/>
                </a:lnTo>
                <a:lnTo>
                  <a:pt x="446727" y="58576"/>
                </a:lnTo>
                <a:lnTo>
                  <a:pt x="436470" y="51893"/>
                </a:lnTo>
                <a:lnTo>
                  <a:pt x="424706" y="47849"/>
                </a:lnTo>
                <a:lnTo>
                  <a:pt x="412094" y="46490"/>
                </a:lnTo>
                <a:close/>
              </a:path>
              <a:path w="1026794" h="189230">
                <a:moveTo>
                  <a:pt x="453939" y="66846"/>
                </a:moveTo>
                <a:lnTo>
                  <a:pt x="410586" y="66846"/>
                </a:lnTo>
                <a:lnTo>
                  <a:pt x="419217" y="67851"/>
                </a:lnTo>
                <a:lnTo>
                  <a:pt x="426418" y="70615"/>
                </a:lnTo>
                <a:lnTo>
                  <a:pt x="426958" y="70866"/>
                </a:lnTo>
                <a:lnTo>
                  <a:pt x="433592" y="75645"/>
                </a:lnTo>
                <a:lnTo>
                  <a:pt x="439486" y="82426"/>
                </a:lnTo>
                <a:lnTo>
                  <a:pt x="454816" y="67851"/>
                </a:lnTo>
                <a:lnTo>
                  <a:pt x="453939" y="66846"/>
                </a:lnTo>
                <a:close/>
              </a:path>
              <a:path w="1026794" h="189230">
                <a:moveTo>
                  <a:pt x="359324" y="70615"/>
                </a:moveTo>
                <a:lnTo>
                  <a:pt x="349556" y="70615"/>
                </a:lnTo>
                <a:lnTo>
                  <a:pt x="354330" y="71369"/>
                </a:lnTo>
                <a:lnTo>
                  <a:pt x="359105" y="72877"/>
                </a:lnTo>
                <a:lnTo>
                  <a:pt x="359251" y="71369"/>
                </a:lnTo>
                <a:lnTo>
                  <a:pt x="359324" y="70615"/>
                </a:lnTo>
                <a:close/>
              </a:path>
              <a:path w="1026794" h="189230">
                <a:moveTo>
                  <a:pt x="350812" y="47495"/>
                </a:moveTo>
                <a:lnTo>
                  <a:pt x="345535" y="47495"/>
                </a:lnTo>
                <a:lnTo>
                  <a:pt x="333056" y="48956"/>
                </a:lnTo>
                <a:lnTo>
                  <a:pt x="322415" y="53338"/>
                </a:lnTo>
                <a:lnTo>
                  <a:pt x="313659" y="60642"/>
                </a:lnTo>
                <a:lnTo>
                  <a:pt x="306834" y="70866"/>
                </a:lnTo>
                <a:lnTo>
                  <a:pt x="343690" y="70866"/>
                </a:lnTo>
                <a:lnTo>
                  <a:pt x="345032" y="70615"/>
                </a:lnTo>
                <a:lnTo>
                  <a:pt x="359324" y="70615"/>
                </a:lnTo>
                <a:lnTo>
                  <a:pt x="361367" y="49506"/>
                </a:lnTo>
                <a:lnTo>
                  <a:pt x="356089" y="48249"/>
                </a:lnTo>
                <a:lnTo>
                  <a:pt x="350812" y="47495"/>
                </a:lnTo>
                <a:close/>
              </a:path>
              <a:path w="1026794" h="189230">
                <a:moveTo>
                  <a:pt x="541289" y="47495"/>
                </a:moveTo>
                <a:lnTo>
                  <a:pt x="500967" y="59051"/>
                </a:lnTo>
                <a:lnTo>
                  <a:pt x="475353" y="90751"/>
                </a:lnTo>
                <a:lnTo>
                  <a:pt x="470422" y="118111"/>
                </a:lnTo>
                <a:lnTo>
                  <a:pt x="471651" y="132435"/>
                </a:lnTo>
                <a:lnTo>
                  <a:pt x="490274" y="168623"/>
                </a:lnTo>
                <a:lnTo>
                  <a:pt x="526497" y="187706"/>
                </a:lnTo>
                <a:lnTo>
                  <a:pt x="541289" y="188978"/>
                </a:lnTo>
                <a:lnTo>
                  <a:pt x="555896" y="187706"/>
                </a:lnTo>
                <a:lnTo>
                  <a:pt x="569183" y="183889"/>
                </a:lnTo>
                <a:lnTo>
                  <a:pt x="581151" y="177528"/>
                </a:lnTo>
                <a:lnTo>
                  <a:pt x="591800" y="168623"/>
                </a:lnTo>
                <a:lnTo>
                  <a:pt x="593210" y="166864"/>
                </a:lnTo>
                <a:lnTo>
                  <a:pt x="541289" y="166864"/>
                </a:lnTo>
                <a:lnTo>
                  <a:pt x="532010" y="165968"/>
                </a:lnTo>
                <a:lnTo>
                  <a:pt x="498190" y="136739"/>
                </a:lnTo>
                <a:lnTo>
                  <a:pt x="494798" y="118111"/>
                </a:lnTo>
                <a:lnTo>
                  <a:pt x="495646" y="108499"/>
                </a:lnTo>
                <a:lnTo>
                  <a:pt x="523415" y="73442"/>
                </a:lnTo>
                <a:lnTo>
                  <a:pt x="541289" y="69861"/>
                </a:lnTo>
                <a:lnTo>
                  <a:pt x="593215" y="69861"/>
                </a:lnTo>
                <a:lnTo>
                  <a:pt x="591800" y="68102"/>
                </a:lnTo>
                <a:lnTo>
                  <a:pt x="581151" y="59051"/>
                </a:lnTo>
                <a:lnTo>
                  <a:pt x="569183" y="52616"/>
                </a:lnTo>
                <a:lnTo>
                  <a:pt x="555896" y="48772"/>
                </a:lnTo>
                <a:lnTo>
                  <a:pt x="541289" y="47495"/>
                </a:lnTo>
                <a:close/>
              </a:path>
              <a:path w="1026794" h="189230">
                <a:moveTo>
                  <a:pt x="593215" y="69861"/>
                </a:moveTo>
                <a:lnTo>
                  <a:pt x="541289" y="69861"/>
                </a:lnTo>
                <a:lnTo>
                  <a:pt x="550567" y="70756"/>
                </a:lnTo>
                <a:lnTo>
                  <a:pt x="559162" y="73442"/>
                </a:lnTo>
                <a:lnTo>
                  <a:pt x="586931" y="108499"/>
                </a:lnTo>
                <a:lnTo>
                  <a:pt x="587779" y="118111"/>
                </a:lnTo>
                <a:lnTo>
                  <a:pt x="586931" y="127767"/>
                </a:lnTo>
                <a:lnTo>
                  <a:pt x="559162" y="163282"/>
                </a:lnTo>
                <a:lnTo>
                  <a:pt x="541289" y="166864"/>
                </a:lnTo>
                <a:lnTo>
                  <a:pt x="593210" y="166864"/>
                </a:lnTo>
                <a:lnTo>
                  <a:pt x="600560" y="157691"/>
                </a:lnTo>
                <a:lnTo>
                  <a:pt x="606847" y="145629"/>
                </a:lnTo>
                <a:lnTo>
                  <a:pt x="610636" y="132435"/>
                </a:lnTo>
                <a:lnTo>
                  <a:pt x="611904" y="118111"/>
                </a:lnTo>
                <a:lnTo>
                  <a:pt x="610636" y="103971"/>
                </a:lnTo>
                <a:lnTo>
                  <a:pt x="606847" y="90939"/>
                </a:lnTo>
                <a:lnTo>
                  <a:pt x="600560" y="78991"/>
                </a:lnTo>
                <a:lnTo>
                  <a:pt x="593215" y="69861"/>
                </a:lnTo>
                <a:close/>
              </a:path>
              <a:path w="1026794" h="189230">
                <a:moveTo>
                  <a:pt x="656769" y="51108"/>
                </a:moveTo>
                <a:lnTo>
                  <a:pt x="633147" y="51108"/>
                </a:lnTo>
                <a:lnTo>
                  <a:pt x="633147" y="185711"/>
                </a:lnTo>
                <a:lnTo>
                  <a:pt x="657272" y="185711"/>
                </a:lnTo>
                <a:lnTo>
                  <a:pt x="657291" y="110823"/>
                </a:lnTo>
                <a:lnTo>
                  <a:pt x="657807" y="104038"/>
                </a:lnTo>
                <a:lnTo>
                  <a:pt x="679606" y="72720"/>
                </a:lnTo>
                <a:lnTo>
                  <a:pt x="690944" y="70183"/>
                </a:lnTo>
                <a:lnTo>
                  <a:pt x="656769" y="70183"/>
                </a:lnTo>
                <a:lnTo>
                  <a:pt x="656769" y="51108"/>
                </a:lnTo>
                <a:close/>
              </a:path>
              <a:path w="1026794" h="189230">
                <a:moveTo>
                  <a:pt x="743911" y="69861"/>
                </a:moveTo>
                <a:lnTo>
                  <a:pt x="694465" y="69861"/>
                </a:lnTo>
                <a:lnTo>
                  <a:pt x="708432" y="72586"/>
                </a:lnTo>
                <a:lnTo>
                  <a:pt x="719312" y="80542"/>
                </a:lnTo>
                <a:lnTo>
                  <a:pt x="726376" y="93397"/>
                </a:lnTo>
                <a:lnTo>
                  <a:pt x="728893" y="110823"/>
                </a:lnTo>
                <a:lnTo>
                  <a:pt x="728893" y="185711"/>
                </a:lnTo>
                <a:lnTo>
                  <a:pt x="752766" y="185711"/>
                </a:lnTo>
                <a:lnTo>
                  <a:pt x="752650" y="102448"/>
                </a:lnTo>
                <a:lnTo>
                  <a:pt x="751820" y="91120"/>
                </a:lnTo>
                <a:lnTo>
                  <a:pt x="748966" y="79850"/>
                </a:lnTo>
                <a:lnTo>
                  <a:pt x="744179" y="70183"/>
                </a:lnTo>
                <a:lnTo>
                  <a:pt x="743911" y="69861"/>
                </a:lnTo>
                <a:close/>
              </a:path>
              <a:path w="1026794" h="189230">
                <a:moveTo>
                  <a:pt x="699491" y="47495"/>
                </a:moveTo>
                <a:lnTo>
                  <a:pt x="685642" y="48909"/>
                </a:lnTo>
                <a:lnTo>
                  <a:pt x="673889" y="53150"/>
                </a:lnTo>
                <a:lnTo>
                  <a:pt x="664257" y="60218"/>
                </a:lnTo>
                <a:lnTo>
                  <a:pt x="656716" y="70183"/>
                </a:lnTo>
                <a:lnTo>
                  <a:pt x="690944" y="70183"/>
                </a:lnTo>
                <a:lnTo>
                  <a:pt x="694465" y="69861"/>
                </a:lnTo>
                <a:lnTo>
                  <a:pt x="743911" y="69861"/>
                </a:lnTo>
                <a:lnTo>
                  <a:pt x="737437" y="62071"/>
                </a:lnTo>
                <a:lnTo>
                  <a:pt x="729282" y="55659"/>
                </a:lnTo>
                <a:lnTo>
                  <a:pt x="720254" y="51108"/>
                </a:lnTo>
                <a:lnTo>
                  <a:pt x="710332" y="48395"/>
                </a:lnTo>
                <a:lnTo>
                  <a:pt x="699491" y="47495"/>
                </a:lnTo>
                <a:close/>
              </a:path>
              <a:path w="1026794" h="189230">
                <a:moveTo>
                  <a:pt x="840009" y="47747"/>
                </a:moveTo>
                <a:lnTo>
                  <a:pt x="801984" y="58879"/>
                </a:lnTo>
                <a:lnTo>
                  <a:pt x="777404" y="89840"/>
                </a:lnTo>
                <a:lnTo>
                  <a:pt x="772661" y="117357"/>
                </a:lnTo>
                <a:lnTo>
                  <a:pt x="773842" y="131972"/>
                </a:lnTo>
                <a:lnTo>
                  <a:pt x="791759" y="168371"/>
                </a:lnTo>
                <a:lnTo>
                  <a:pt x="826109" y="187702"/>
                </a:lnTo>
                <a:lnTo>
                  <a:pt x="840009" y="188978"/>
                </a:lnTo>
                <a:lnTo>
                  <a:pt x="854004" y="187568"/>
                </a:lnTo>
                <a:lnTo>
                  <a:pt x="866584" y="183355"/>
                </a:lnTo>
                <a:lnTo>
                  <a:pt x="877752" y="176362"/>
                </a:lnTo>
                <a:lnTo>
                  <a:pt x="887254" y="166864"/>
                </a:lnTo>
                <a:lnTo>
                  <a:pt x="842774" y="166864"/>
                </a:lnTo>
                <a:lnTo>
                  <a:pt x="832926" y="165972"/>
                </a:lnTo>
                <a:lnTo>
                  <a:pt x="800209" y="137179"/>
                </a:lnTo>
                <a:lnTo>
                  <a:pt x="797037" y="118362"/>
                </a:lnTo>
                <a:lnTo>
                  <a:pt x="797834" y="108566"/>
                </a:lnTo>
                <a:lnTo>
                  <a:pt x="824114" y="73411"/>
                </a:lnTo>
                <a:lnTo>
                  <a:pt x="842774" y="69861"/>
                </a:lnTo>
                <a:lnTo>
                  <a:pt x="886752" y="69861"/>
                </a:lnTo>
                <a:lnTo>
                  <a:pt x="877469" y="60575"/>
                </a:lnTo>
                <a:lnTo>
                  <a:pt x="866207" y="53432"/>
                </a:lnTo>
                <a:lnTo>
                  <a:pt x="853721" y="49164"/>
                </a:lnTo>
                <a:lnTo>
                  <a:pt x="840009" y="47747"/>
                </a:lnTo>
                <a:close/>
              </a:path>
              <a:path w="1026794" h="189230">
                <a:moveTo>
                  <a:pt x="910625" y="166612"/>
                </a:moveTo>
                <a:lnTo>
                  <a:pt x="887505" y="166612"/>
                </a:lnTo>
                <a:lnTo>
                  <a:pt x="887505" y="185711"/>
                </a:lnTo>
                <a:lnTo>
                  <a:pt x="910625" y="185711"/>
                </a:lnTo>
                <a:lnTo>
                  <a:pt x="910625" y="166612"/>
                </a:lnTo>
                <a:close/>
              </a:path>
              <a:path w="1026794" h="189230">
                <a:moveTo>
                  <a:pt x="886752" y="69861"/>
                </a:moveTo>
                <a:lnTo>
                  <a:pt x="842774" y="69861"/>
                </a:lnTo>
                <a:lnTo>
                  <a:pt x="852625" y="70753"/>
                </a:lnTo>
                <a:lnTo>
                  <a:pt x="861464" y="73411"/>
                </a:lnTo>
                <a:lnTo>
                  <a:pt x="888221" y="108566"/>
                </a:lnTo>
                <a:lnTo>
                  <a:pt x="888993" y="118362"/>
                </a:lnTo>
                <a:lnTo>
                  <a:pt x="888184" y="128159"/>
                </a:lnTo>
                <a:lnTo>
                  <a:pt x="861464" y="163314"/>
                </a:lnTo>
                <a:lnTo>
                  <a:pt x="842774" y="166864"/>
                </a:lnTo>
                <a:lnTo>
                  <a:pt x="887254" y="166864"/>
                </a:lnTo>
                <a:lnTo>
                  <a:pt x="887505" y="166612"/>
                </a:lnTo>
                <a:lnTo>
                  <a:pt x="910625" y="166612"/>
                </a:lnTo>
                <a:lnTo>
                  <a:pt x="910625" y="70615"/>
                </a:lnTo>
                <a:lnTo>
                  <a:pt x="887505" y="70615"/>
                </a:lnTo>
                <a:lnTo>
                  <a:pt x="886752" y="69861"/>
                </a:lnTo>
                <a:close/>
              </a:path>
              <a:path w="1026794" h="189230">
                <a:moveTo>
                  <a:pt x="910625" y="51014"/>
                </a:moveTo>
                <a:lnTo>
                  <a:pt x="887505" y="51014"/>
                </a:lnTo>
                <a:lnTo>
                  <a:pt x="887505" y="70615"/>
                </a:lnTo>
                <a:lnTo>
                  <a:pt x="910625" y="70615"/>
                </a:lnTo>
                <a:lnTo>
                  <a:pt x="910625" y="51014"/>
                </a:lnTo>
                <a:close/>
              </a:path>
              <a:path w="1026794" h="189230">
                <a:moveTo>
                  <a:pt x="945566" y="146257"/>
                </a:moveTo>
                <a:lnTo>
                  <a:pt x="928226" y="159576"/>
                </a:lnTo>
                <a:lnTo>
                  <a:pt x="937559" y="172294"/>
                </a:lnTo>
                <a:lnTo>
                  <a:pt x="949555" y="181408"/>
                </a:lnTo>
                <a:lnTo>
                  <a:pt x="963388" y="186893"/>
                </a:lnTo>
                <a:lnTo>
                  <a:pt x="978235" y="188727"/>
                </a:lnTo>
                <a:lnTo>
                  <a:pt x="988464" y="187977"/>
                </a:lnTo>
                <a:lnTo>
                  <a:pt x="1020984" y="167617"/>
                </a:lnTo>
                <a:lnTo>
                  <a:pt x="978989" y="167617"/>
                </a:lnTo>
                <a:lnTo>
                  <a:pt x="969667" y="166294"/>
                </a:lnTo>
                <a:lnTo>
                  <a:pt x="960581" y="162309"/>
                </a:lnTo>
                <a:lnTo>
                  <a:pt x="952343" y="155637"/>
                </a:lnTo>
                <a:lnTo>
                  <a:pt x="945566" y="146257"/>
                </a:lnTo>
                <a:close/>
              </a:path>
              <a:path w="1026794" h="189230">
                <a:moveTo>
                  <a:pt x="980496" y="46490"/>
                </a:moveTo>
                <a:lnTo>
                  <a:pt x="943304" y="62947"/>
                </a:lnTo>
                <a:lnTo>
                  <a:pt x="936519" y="84185"/>
                </a:lnTo>
                <a:lnTo>
                  <a:pt x="937795" y="94273"/>
                </a:lnTo>
                <a:lnTo>
                  <a:pt x="965418" y="120875"/>
                </a:lnTo>
                <a:lnTo>
                  <a:pt x="982004" y="127912"/>
                </a:lnTo>
                <a:lnTo>
                  <a:pt x="987784" y="130425"/>
                </a:lnTo>
                <a:lnTo>
                  <a:pt x="990549" y="131933"/>
                </a:lnTo>
                <a:lnTo>
                  <a:pt x="998841" y="136205"/>
                </a:lnTo>
                <a:lnTo>
                  <a:pt x="1002862" y="141985"/>
                </a:lnTo>
                <a:lnTo>
                  <a:pt x="1002862" y="149021"/>
                </a:lnTo>
                <a:lnTo>
                  <a:pt x="1001297" y="155637"/>
                </a:lnTo>
                <a:lnTo>
                  <a:pt x="1001187" y="156101"/>
                </a:lnTo>
                <a:lnTo>
                  <a:pt x="1001146" y="156274"/>
                </a:lnTo>
                <a:lnTo>
                  <a:pt x="996194" y="162309"/>
                </a:lnTo>
                <a:lnTo>
                  <a:pt x="996059" y="162309"/>
                </a:lnTo>
                <a:lnTo>
                  <a:pt x="988762" y="166161"/>
                </a:lnTo>
                <a:lnTo>
                  <a:pt x="978989" y="167617"/>
                </a:lnTo>
                <a:lnTo>
                  <a:pt x="1020984" y="167617"/>
                </a:lnTo>
                <a:lnTo>
                  <a:pt x="1023343" y="163754"/>
                </a:lnTo>
                <a:lnTo>
                  <a:pt x="1025830" y="156274"/>
                </a:lnTo>
                <a:lnTo>
                  <a:pt x="1025935" y="155637"/>
                </a:lnTo>
                <a:lnTo>
                  <a:pt x="1026736" y="147765"/>
                </a:lnTo>
                <a:lnTo>
                  <a:pt x="1025318" y="137304"/>
                </a:lnTo>
                <a:lnTo>
                  <a:pt x="993815" y="108813"/>
                </a:lnTo>
                <a:lnTo>
                  <a:pt x="985774" y="105546"/>
                </a:lnTo>
                <a:lnTo>
                  <a:pt x="970947" y="99012"/>
                </a:lnTo>
                <a:lnTo>
                  <a:pt x="963408" y="95494"/>
                </a:lnTo>
                <a:lnTo>
                  <a:pt x="959638" y="90217"/>
                </a:lnTo>
                <a:lnTo>
                  <a:pt x="959638" y="74133"/>
                </a:lnTo>
                <a:lnTo>
                  <a:pt x="966926" y="66846"/>
                </a:lnTo>
                <a:lnTo>
                  <a:pt x="1022341" y="66846"/>
                </a:lnTo>
                <a:lnTo>
                  <a:pt x="1015129" y="58576"/>
                </a:lnTo>
                <a:lnTo>
                  <a:pt x="1004873" y="51893"/>
                </a:lnTo>
                <a:lnTo>
                  <a:pt x="993109" y="47849"/>
                </a:lnTo>
                <a:lnTo>
                  <a:pt x="980496" y="46490"/>
                </a:lnTo>
                <a:close/>
              </a:path>
              <a:path w="1026794" h="189230">
                <a:moveTo>
                  <a:pt x="1022341" y="66846"/>
                </a:moveTo>
                <a:lnTo>
                  <a:pt x="978989" y="66846"/>
                </a:lnTo>
                <a:lnTo>
                  <a:pt x="987619" y="67851"/>
                </a:lnTo>
                <a:lnTo>
                  <a:pt x="995229" y="70772"/>
                </a:lnTo>
                <a:lnTo>
                  <a:pt x="1001995" y="75645"/>
                </a:lnTo>
                <a:lnTo>
                  <a:pt x="1007888" y="82426"/>
                </a:lnTo>
                <a:lnTo>
                  <a:pt x="1023218" y="67851"/>
                </a:lnTo>
                <a:lnTo>
                  <a:pt x="1022341" y="66846"/>
                </a:lnTo>
                <a:close/>
              </a:path>
            </a:pathLst>
          </a:custGeom>
          <a:solidFill>
            <a:srgbClr val="000000"/>
          </a:solidFill>
        </p:spPr>
        <p:txBody>
          <a:bodyPr wrap="square" lIns="0" tIns="0" rIns="0" bIns="0" rtlCol="0"/>
          <a:lstStyle/>
          <a:p>
            <a:endParaRPr sz="641"/>
          </a:p>
        </p:txBody>
      </p:sp>
      <p:sp>
        <p:nvSpPr>
          <p:cNvPr id="4" name="object 4"/>
          <p:cNvSpPr/>
          <p:nvPr/>
        </p:nvSpPr>
        <p:spPr>
          <a:xfrm>
            <a:off x="467727" y="483717"/>
            <a:ext cx="1262627" cy="269160"/>
          </a:xfrm>
          <a:custGeom>
            <a:avLst/>
            <a:gdLst/>
            <a:ahLst/>
            <a:cxnLst/>
            <a:rect l="l" t="t" r="r" b="b"/>
            <a:pathLst>
              <a:path w="2776220" h="591819">
                <a:moveTo>
                  <a:pt x="76961" y="0"/>
                </a:moveTo>
                <a:lnTo>
                  <a:pt x="0" y="0"/>
                </a:lnTo>
                <a:lnTo>
                  <a:pt x="0" y="580348"/>
                </a:lnTo>
                <a:lnTo>
                  <a:pt x="114656" y="580348"/>
                </a:lnTo>
                <a:lnTo>
                  <a:pt x="114656" y="251301"/>
                </a:lnTo>
                <a:lnTo>
                  <a:pt x="250892" y="251301"/>
                </a:lnTo>
                <a:lnTo>
                  <a:pt x="76961" y="0"/>
                </a:lnTo>
                <a:close/>
              </a:path>
              <a:path w="2776220" h="591819">
                <a:moveTo>
                  <a:pt x="608620" y="251301"/>
                </a:moveTo>
                <a:lnTo>
                  <a:pt x="492393" y="251301"/>
                </a:lnTo>
                <a:lnTo>
                  <a:pt x="492393" y="580348"/>
                </a:lnTo>
                <a:lnTo>
                  <a:pt x="608620" y="580348"/>
                </a:lnTo>
                <a:lnTo>
                  <a:pt x="608620" y="251301"/>
                </a:lnTo>
                <a:close/>
              </a:path>
              <a:path w="2776220" h="591819">
                <a:moveTo>
                  <a:pt x="250892" y="251301"/>
                </a:moveTo>
                <a:lnTo>
                  <a:pt x="114656" y="251301"/>
                </a:lnTo>
                <a:lnTo>
                  <a:pt x="283499" y="493964"/>
                </a:lnTo>
                <a:lnTo>
                  <a:pt x="323550" y="493964"/>
                </a:lnTo>
                <a:lnTo>
                  <a:pt x="438298" y="329047"/>
                </a:lnTo>
                <a:lnTo>
                  <a:pt x="304702" y="329047"/>
                </a:lnTo>
                <a:lnTo>
                  <a:pt x="250892" y="251301"/>
                </a:lnTo>
                <a:close/>
              </a:path>
              <a:path w="2776220" h="591819">
                <a:moveTo>
                  <a:pt x="608620" y="0"/>
                </a:moveTo>
                <a:lnTo>
                  <a:pt x="530088" y="0"/>
                </a:lnTo>
                <a:lnTo>
                  <a:pt x="304702" y="329047"/>
                </a:lnTo>
                <a:lnTo>
                  <a:pt x="438298" y="329047"/>
                </a:lnTo>
                <a:lnTo>
                  <a:pt x="492393" y="251301"/>
                </a:lnTo>
                <a:lnTo>
                  <a:pt x="608620" y="251301"/>
                </a:lnTo>
                <a:lnTo>
                  <a:pt x="608620" y="0"/>
                </a:lnTo>
                <a:close/>
              </a:path>
              <a:path w="2776220" h="591819">
                <a:moveTo>
                  <a:pt x="883198" y="141356"/>
                </a:moveTo>
                <a:lnTo>
                  <a:pt x="839638" y="145332"/>
                </a:lnTo>
                <a:lnTo>
                  <a:pt x="799758" y="157259"/>
                </a:lnTo>
                <a:lnTo>
                  <a:pt x="763707" y="177137"/>
                </a:lnTo>
                <a:lnTo>
                  <a:pt x="731632" y="204967"/>
                </a:lnTo>
                <a:lnTo>
                  <a:pt x="705287" y="238380"/>
                </a:lnTo>
                <a:lnTo>
                  <a:pt x="686378" y="276136"/>
                </a:lnTo>
                <a:lnTo>
                  <a:pt x="674979" y="318163"/>
                </a:lnTo>
                <a:lnTo>
                  <a:pt x="671163" y="364386"/>
                </a:lnTo>
                <a:lnTo>
                  <a:pt x="674856" y="410757"/>
                </a:lnTo>
                <a:lnTo>
                  <a:pt x="685986" y="453225"/>
                </a:lnTo>
                <a:lnTo>
                  <a:pt x="704625" y="491718"/>
                </a:lnTo>
                <a:lnTo>
                  <a:pt x="730847" y="526162"/>
                </a:lnTo>
                <a:lnTo>
                  <a:pt x="762934" y="554445"/>
                </a:lnTo>
                <a:lnTo>
                  <a:pt x="799071" y="574557"/>
                </a:lnTo>
                <a:lnTo>
                  <a:pt x="839184" y="586570"/>
                </a:lnTo>
                <a:lnTo>
                  <a:pt x="883198" y="590557"/>
                </a:lnTo>
                <a:lnTo>
                  <a:pt x="922219" y="586864"/>
                </a:lnTo>
                <a:lnTo>
                  <a:pt x="958000" y="575735"/>
                </a:lnTo>
                <a:lnTo>
                  <a:pt x="990541" y="557096"/>
                </a:lnTo>
                <a:lnTo>
                  <a:pt x="1019843" y="530873"/>
                </a:lnTo>
                <a:lnTo>
                  <a:pt x="1125076" y="530873"/>
                </a:lnTo>
                <a:lnTo>
                  <a:pt x="1125076" y="490037"/>
                </a:lnTo>
                <a:lnTo>
                  <a:pt x="901260" y="490037"/>
                </a:lnTo>
                <a:lnTo>
                  <a:pt x="876511" y="487816"/>
                </a:lnTo>
                <a:lnTo>
                  <a:pt x="833785" y="469827"/>
                </a:lnTo>
                <a:lnTo>
                  <a:pt x="800777" y="434758"/>
                </a:lnTo>
                <a:lnTo>
                  <a:pt x="783966" y="390854"/>
                </a:lnTo>
                <a:lnTo>
                  <a:pt x="781892" y="365957"/>
                </a:lnTo>
                <a:lnTo>
                  <a:pt x="783954" y="341514"/>
                </a:lnTo>
                <a:lnTo>
                  <a:pt x="800446" y="297929"/>
                </a:lnTo>
                <a:lnTo>
                  <a:pt x="833012" y="262872"/>
                </a:lnTo>
                <a:lnTo>
                  <a:pt x="876057" y="244883"/>
                </a:lnTo>
                <a:lnTo>
                  <a:pt x="901260" y="242662"/>
                </a:lnTo>
                <a:lnTo>
                  <a:pt x="1125076" y="242662"/>
                </a:lnTo>
                <a:lnTo>
                  <a:pt x="1125076" y="203396"/>
                </a:lnTo>
                <a:lnTo>
                  <a:pt x="1019843" y="203396"/>
                </a:lnTo>
                <a:lnTo>
                  <a:pt x="990099" y="176144"/>
                </a:lnTo>
                <a:lnTo>
                  <a:pt x="957411" y="156768"/>
                </a:lnTo>
                <a:lnTo>
                  <a:pt x="921777" y="145197"/>
                </a:lnTo>
                <a:lnTo>
                  <a:pt x="883198" y="141356"/>
                </a:lnTo>
                <a:close/>
              </a:path>
              <a:path w="2776220" h="591819">
                <a:moveTo>
                  <a:pt x="1125076" y="530873"/>
                </a:moveTo>
                <a:lnTo>
                  <a:pt x="1019843" y="530873"/>
                </a:lnTo>
                <a:lnTo>
                  <a:pt x="1019843" y="580348"/>
                </a:lnTo>
                <a:lnTo>
                  <a:pt x="1125076" y="580348"/>
                </a:lnTo>
                <a:lnTo>
                  <a:pt x="1125076" y="530873"/>
                </a:lnTo>
                <a:close/>
              </a:path>
              <a:path w="2776220" h="591819">
                <a:moveTo>
                  <a:pt x="1125076" y="242662"/>
                </a:moveTo>
                <a:lnTo>
                  <a:pt x="901260" y="242662"/>
                </a:lnTo>
                <a:lnTo>
                  <a:pt x="926010" y="244883"/>
                </a:lnTo>
                <a:lnTo>
                  <a:pt x="948478" y="251595"/>
                </a:lnTo>
                <a:lnTo>
                  <a:pt x="986860" y="278787"/>
                </a:lnTo>
                <a:lnTo>
                  <a:pt x="1012677" y="318838"/>
                </a:lnTo>
                <a:lnTo>
                  <a:pt x="1021414" y="365957"/>
                </a:lnTo>
                <a:lnTo>
                  <a:pt x="1019218" y="390854"/>
                </a:lnTo>
                <a:lnTo>
                  <a:pt x="1001867" y="434758"/>
                </a:lnTo>
                <a:lnTo>
                  <a:pt x="968736" y="469827"/>
                </a:lnTo>
                <a:lnTo>
                  <a:pt x="926010" y="487816"/>
                </a:lnTo>
                <a:lnTo>
                  <a:pt x="901260" y="490037"/>
                </a:lnTo>
                <a:lnTo>
                  <a:pt x="1125076" y="490037"/>
                </a:lnTo>
                <a:lnTo>
                  <a:pt x="1125076" y="242662"/>
                </a:lnTo>
                <a:close/>
              </a:path>
              <a:path w="2776220" h="591819">
                <a:moveTo>
                  <a:pt x="1125076" y="152351"/>
                </a:moveTo>
                <a:lnTo>
                  <a:pt x="1019843" y="152351"/>
                </a:lnTo>
                <a:lnTo>
                  <a:pt x="1019843" y="203396"/>
                </a:lnTo>
                <a:lnTo>
                  <a:pt x="1125076" y="203396"/>
                </a:lnTo>
                <a:lnTo>
                  <a:pt x="1125076" y="152351"/>
                </a:lnTo>
                <a:close/>
              </a:path>
              <a:path w="2776220" h="591819">
                <a:moveTo>
                  <a:pt x="1345578" y="245018"/>
                </a:moveTo>
                <a:lnTo>
                  <a:pt x="1234848" y="245018"/>
                </a:lnTo>
                <a:lnTo>
                  <a:pt x="1234848" y="421714"/>
                </a:lnTo>
                <a:lnTo>
                  <a:pt x="1238961" y="471189"/>
                </a:lnTo>
                <a:lnTo>
                  <a:pt x="1239084" y="472669"/>
                </a:lnTo>
                <a:lnTo>
                  <a:pt x="1251718" y="514702"/>
                </a:lnTo>
                <a:lnTo>
                  <a:pt x="1272642" y="547660"/>
                </a:lnTo>
                <a:lnTo>
                  <a:pt x="1338921" y="585740"/>
                </a:lnTo>
                <a:lnTo>
                  <a:pt x="1384058" y="590557"/>
                </a:lnTo>
                <a:lnTo>
                  <a:pt x="1419717" y="588349"/>
                </a:lnTo>
                <a:lnTo>
                  <a:pt x="1452577" y="581723"/>
                </a:lnTo>
                <a:lnTo>
                  <a:pt x="1482787" y="570679"/>
                </a:lnTo>
                <a:lnTo>
                  <a:pt x="1510494" y="555218"/>
                </a:lnTo>
                <a:lnTo>
                  <a:pt x="1485831" y="490037"/>
                </a:lnTo>
                <a:lnTo>
                  <a:pt x="1406047" y="490037"/>
                </a:lnTo>
                <a:lnTo>
                  <a:pt x="1379702" y="485325"/>
                </a:lnTo>
                <a:lnTo>
                  <a:pt x="1360793" y="471189"/>
                </a:lnTo>
                <a:lnTo>
                  <a:pt x="1349394" y="447630"/>
                </a:lnTo>
                <a:lnTo>
                  <a:pt x="1345578" y="414647"/>
                </a:lnTo>
                <a:lnTo>
                  <a:pt x="1345578" y="245018"/>
                </a:lnTo>
                <a:close/>
              </a:path>
              <a:path w="2776220" h="591819">
                <a:moveTo>
                  <a:pt x="1684000" y="245018"/>
                </a:moveTo>
                <a:lnTo>
                  <a:pt x="1573270" y="245018"/>
                </a:lnTo>
                <a:lnTo>
                  <a:pt x="1573270" y="421714"/>
                </a:lnTo>
                <a:lnTo>
                  <a:pt x="1577383" y="471189"/>
                </a:lnTo>
                <a:lnTo>
                  <a:pt x="1590140" y="514702"/>
                </a:lnTo>
                <a:lnTo>
                  <a:pt x="1611064" y="547660"/>
                </a:lnTo>
                <a:lnTo>
                  <a:pt x="1677343" y="585740"/>
                </a:lnTo>
                <a:lnTo>
                  <a:pt x="1722481" y="590557"/>
                </a:lnTo>
                <a:lnTo>
                  <a:pt x="1758139" y="588349"/>
                </a:lnTo>
                <a:lnTo>
                  <a:pt x="1790999" y="581723"/>
                </a:lnTo>
                <a:lnTo>
                  <a:pt x="1821210" y="570679"/>
                </a:lnTo>
                <a:lnTo>
                  <a:pt x="1848917" y="555218"/>
                </a:lnTo>
                <a:lnTo>
                  <a:pt x="1824253" y="490037"/>
                </a:lnTo>
                <a:lnTo>
                  <a:pt x="1744469" y="490037"/>
                </a:lnTo>
                <a:lnTo>
                  <a:pt x="1718125" y="485325"/>
                </a:lnTo>
                <a:lnTo>
                  <a:pt x="1699216" y="471189"/>
                </a:lnTo>
                <a:lnTo>
                  <a:pt x="1687816" y="447630"/>
                </a:lnTo>
                <a:lnTo>
                  <a:pt x="1684000" y="414647"/>
                </a:lnTo>
                <a:lnTo>
                  <a:pt x="1684000" y="245018"/>
                </a:lnTo>
                <a:close/>
              </a:path>
              <a:path w="2776220" h="591819">
                <a:moveTo>
                  <a:pt x="1477511" y="468048"/>
                </a:moveTo>
                <a:lnTo>
                  <a:pt x="1458393" y="477779"/>
                </a:lnTo>
                <a:lnTo>
                  <a:pt x="1440012" y="484638"/>
                </a:lnTo>
                <a:lnTo>
                  <a:pt x="1422514" y="488699"/>
                </a:lnTo>
                <a:lnTo>
                  <a:pt x="1406047" y="490037"/>
                </a:lnTo>
                <a:lnTo>
                  <a:pt x="1485831" y="490037"/>
                </a:lnTo>
                <a:lnTo>
                  <a:pt x="1477511" y="468048"/>
                </a:lnTo>
                <a:close/>
              </a:path>
              <a:path w="2776220" h="591819">
                <a:moveTo>
                  <a:pt x="1815933" y="468048"/>
                </a:moveTo>
                <a:lnTo>
                  <a:pt x="1796816" y="477779"/>
                </a:lnTo>
                <a:lnTo>
                  <a:pt x="1778434" y="484638"/>
                </a:lnTo>
                <a:lnTo>
                  <a:pt x="1760937" y="488699"/>
                </a:lnTo>
                <a:lnTo>
                  <a:pt x="1744469" y="490037"/>
                </a:lnTo>
                <a:lnTo>
                  <a:pt x="1824253" y="490037"/>
                </a:lnTo>
                <a:lnTo>
                  <a:pt x="1815933" y="468048"/>
                </a:lnTo>
                <a:close/>
              </a:path>
              <a:path w="2776220" h="591819">
                <a:moveTo>
                  <a:pt x="1486935" y="152351"/>
                </a:moveTo>
                <a:lnTo>
                  <a:pt x="1164955" y="152351"/>
                </a:lnTo>
                <a:lnTo>
                  <a:pt x="1164955" y="245018"/>
                </a:lnTo>
                <a:lnTo>
                  <a:pt x="1486935" y="245018"/>
                </a:lnTo>
                <a:lnTo>
                  <a:pt x="1486935" y="152351"/>
                </a:lnTo>
                <a:close/>
              </a:path>
              <a:path w="2776220" h="591819">
                <a:moveTo>
                  <a:pt x="1825357" y="152351"/>
                </a:moveTo>
                <a:lnTo>
                  <a:pt x="1503377" y="152351"/>
                </a:lnTo>
                <a:lnTo>
                  <a:pt x="1503377" y="245018"/>
                </a:lnTo>
                <a:lnTo>
                  <a:pt x="1825357" y="245018"/>
                </a:lnTo>
                <a:lnTo>
                  <a:pt x="1825357" y="152351"/>
                </a:lnTo>
                <a:close/>
              </a:path>
              <a:path w="2776220" h="591819">
                <a:moveTo>
                  <a:pt x="1345578" y="785"/>
                </a:moveTo>
                <a:lnTo>
                  <a:pt x="1235633" y="785"/>
                </a:lnTo>
                <a:lnTo>
                  <a:pt x="1235633" y="152351"/>
                </a:lnTo>
                <a:lnTo>
                  <a:pt x="1345578" y="152351"/>
                </a:lnTo>
                <a:lnTo>
                  <a:pt x="1345578" y="785"/>
                </a:lnTo>
                <a:close/>
              </a:path>
              <a:path w="2776220" h="591819">
                <a:moveTo>
                  <a:pt x="1684000" y="785"/>
                </a:moveTo>
                <a:lnTo>
                  <a:pt x="1574056" y="785"/>
                </a:lnTo>
                <a:lnTo>
                  <a:pt x="1574056" y="152351"/>
                </a:lnTo>
                <a:lnTo>
                  <a:pt x="1684000" y="152351"/>
                </a:lnTo>
                <a:lnTo>
                  <a:pt x="1684000" y="785"/>
                </a:lnTo>
                <a:close/>
              </a:path>
              <a:path w="2776220" h="591819">
                <a:moveTo>
                  <a:pt x="2072830" y="141356"/>
                </a:moveTo>
                <a:lnTo>
                  <a:pt x="2025699" y="145332"/>
                </a:lnTo>
                <a:lnTo>
                  <a:pt x="1983206" y="157259"/>
                </a:lnTo>
                <a:lnTo>
                  <a:pt x="1945277" y="177137"/>
                </a:lnTo>
                <a:lnTo>
                  <a:pt x="1911840" y="204967"/>
                </a:lnTo>
                <a:lnTo>
                  <a:pt x="1884587" y="238846"/>
                </a:lnTo>
                <a:lnTo>
                  <a:pt x="1865212" y="276922"/>
                </a:lnTo>
                <a:lnTo>
                  <a:pt x="1853641" y="319267"/>
                </a:lnTo>
                <a:lnTo>
                  <a:pt x="1849800" y="365957"/>
                </a:lnTo>
                <a:lnTo>
                  <a:pt x="1853493" y="410843"/>
                </a:lnTo>
                <a:lnTo>
                  <a:pt x="1864623" y="452342"/>
                </a:lnTo>
                <a:lnTo>
                  <a:pt x="1883262" y="490307"/>
                </a:lnTo>
                <a:lnTo>
                  <a:pt x="1909484" y="524591"/>
                </a:lnTo>
                <a:lnTo>
                  <a:pt x="1942774" y="552997"/>
                </a:lnTo>
                <a:lnTo>
                  <a:pt x="1982617" y="573379"/>
                </a:lnTo>
                <a:lnTo>
                  <a:pt x="2029085" y="585662"/>
                </a:lnTo>
                <a:lnTo>
                  <a:pt x="2082254" y="589772"/>
                </a:lnTo>
                <a:lnTo>
                  <a:pt x="2133655" y="586091"/>
                </a:lnTo>
                <a:lnTo>
                  <a:pt x="2181891" y="575047"/>
                </a:lnTo>
                <a:lnTo>
                  <a:pt x="2227034" y="556642"/>
                </a:lnTo>
                <a:lnTo>
                  <a:pt x="2269159" y="530873"/>
                </a:lnTo>
                <a:lnTo>
                  <a:pt x="2249613" y="496319"/>
                </a:lnTo>
                <a:lnTo>
                  <a:pt x="2086966" y="496319"/>
                </a:lnTo>
                <a:lnTo>
                  <a:pt x="2041172" y="490589"/>
                </a:lnTo>
                <a:lnTo>
                  <a:pt x="2005096" y="473447"/>
                </a:lnTo>
                <a:lnTo>
                  <a:pt x="1978739" y="444967"/>
                </a:lnTo>
                <a:lnTo>
                  <a:pt x="1962100" y="405223"/>
                </a:lnTo>
                <a:lnTo>
                  <a:pt x="2283295" y="405223"/>
                </a:lnTo>
                <a:lnTo>
                  <a:pt x="2284902" y="392425"/>
                </a:lnTo>
                <a:lnTo>
                  <a:pt x="2286141" y="379994"/>
                </a:lnTo>
                <a:lnTo>
                  <a:pt x="2286939" y="368006"/>
                </a:lnTo>
                <a:lnTo>
                  <a:pt x="2287221" y="356533"/>
                </a:lnTo>
                <a:lnTo>
                  <a:pt x="2284496" y="322765"/>
                </a:lnTo>
                <a:lnTo>
                  <a:pt x="1962100" y="322765"/>
                </a:lnTo>
                <a:lnTo>
                  <a:pt x="1977193" y="285253"/>
                </a:lnTo>
                <a:lnTo>
                  <a:pt x="2001562" y="257092"/>
                </a:lnTo>
                <a:lnTo>
                  <a:pt x="2033883" y="239386"/>
                </a:lnTo>
                <a:lnTo>
                  <a:pt x="2072830" y="233238"/>
                </a:lnTo>
                <a:lnTo>
                  <a:pt x="2254329" y="233238"/>
                </a:lnTo>
                <a:lnTo>
                  <a:pt x="2253097" y="230858"/>
                </a:lnTo>
                <a:lnTo>
                  <a:pt x="2226752" y="199470"/>
                </a:lnTo>
                <a:lnTo>
                  <a:pt x="2194529" y="174156"/>
                </a:lnTo>
                <a:lnTo>
                  <a:pt x="2158037" y="155983"/>
                </a:lnTo>
                <a:lnTo>
                  <a:pt x="2117421" y="145025"/>
                </a:lnTo>
                <a:lnTo>
                  <a:pt x="2072830" y="141356"/>
                </a:lnTo>
                <a:close/>
              </a:path>
              <a:path w="2776220" h="591819">
                <a:moveTo>
                  <a:pt x="2225181" y="453127"/>
                </a:moveTo>
                <a:lnTo>
                  <a:pt x="2194529" y="470478"/>
                </a:lnTo>
                <a:lnTo>
                  <a:pt x="2159607" y="484147"/>
                </a:lnTo>
                <a:lnTo>
                  <a:pt x="2122918" y="493105"/>
                </a:lnTo>
                <a:lnTo>
                  <a:pt x="2086966" y="496319"/>
                </a:lnTo>
                <a:lnTo>
                  <a:pt x="2249613" y="496319"/>
                </a:lnTo>
                <a:lnTo>
                  <a:pt x="2225181" y="453127"/>
                </a:lnTo>
                <a:close/>
              </a:path>
              <a:path w="2776220" h="591819">
                <a:moveTo>
                  <a:pt x="2254329" y="233238"/>
                </a:moveTo>
                <a:lnTo>
                  <a:pt x="2072830" y="233238"/>
                </a:lnTo>
                <a:lnTo>
                  <a:pt x="2111936" y="239386"/>
                </a:lnTo>
                <a:lnTo>
                  <a:pt x="2143607" y="257092"/>
                </a:lnTo>
                <a:lnTo>
                  <a:pt x="2166589" y="285253"/>
                </a:lnTo>
                <a:lnTo>
                  <a:pt x="2179633" y="322765"/>
                </a:lnTo>
                <a:lnTo>
                  <a:pt x="2284496" y="322765"/>
                </a:lnTo>
                <a:lnTo>
                  <a:pt x="2283405" y="309242"/>
                </a:lnTo>
                <a:lnTo>
                  <a:pt x="2272006" y="267400"/>
                </a:lnTo>
                <a:lnTo>
                  <a:pt x="2254329" y="233238"/>
                </a:lnTo>
                <a:close/>
              </a:path>
              <a:path w="2776220" h="591819">
                <a:moveTo>
                  <a:pt x="2546357" y="140571"/>
                </a:moveTo>
                <a:lnTo>
                  <a:pt x="2498502" y="144694"/>
                </a:lnTo>
                <a:lnTo>
                  <a:pt x="2455064" y="157063"/>
                </a:lnTo>
                <a:lnTo>
                  <a:pt x="2416044" y="177677"/>
                </a:lnTo>
                <a:lnTo>
                  <a:pt x="2381441" y="206538"/>
                </a:lnTo>
                <a:lnTo>
                  <a:pt x="2353157" y="240834"/>
                </a:lnTo>
                <a:lnTo>
                  <a:pt x="2333046" y="278885"/>
                </a:lnTo>
                <a:lnTo>
                  <a:pt x="2321033" y="320617"/>
                </a:lnTo>
                <a:lnTo>
                  <a:pt x="2317045" y="365957"/>
                </a:lnTo>
                <a:lnTo>
                  <a:pt x="2321033" y="411751"/>
                </a:lnTo>
                <a:lnTo>
                  <a:pt x="2333046" y="453716"/>
                </a:lnTo>
                <a:lnTo>
                  <a:pt x="2353157" y="491853"/>
                </a:lnTo>
                <a:lnTo>
                  <a:pt x="2381441" y="526162"/>
                </a:lnTo>
                <a:lnTo>
                  <a:pt x="2416044" y="554568"/>
                </a:lnTo>
                <a:lnTo>
                  <a:pt x="2455064" y="574949"/>
                </a:lnTo>
                <a:lnTo>
                  <a:pt x="2498502" y="587232"/>
                </a:lnTo>
                <a:lnTo>
                  <a:pt x="2546357" y="591343"/>
                </a:lnTo>
                <a:lnTo>
                  <a:pt x="2594213" y="587232"/>
                </a:lnTo>
                <a:lnTo>
                  <a:pt x="2637650" y="574949"/>
                </a:lnTo>
                <a:lnTo>
                  <a:pt x="2676671" y="554568"/>
                </a:lnTo>
                <a:lnTo>
                  <a:pt x="2711274" y="526162"/>
                </a:lnTo>
                <a:lnTo>
                  <a:pt x="2739557" y="491853"/>
                </a:lnTo>
                <a:lnTo>
                  <a:pt x="2741343" y="488466"/>
                </a:lnTo>
                <a:lnTo>
                  <a:pt x="2546357" y="488466"/>
                </a:lnTo>
                <a:lnTo>
                  <a:pt x="2522062" y="486258"/>
                </a:lnTo>
                <a:lnTo>
                  <a:pt x="2479654" y="468588"/>
                </a:lnTo>
                <a:lnTo>
                  <a:pt x="2446659" y="433985"/>
                </a:lnTo>
                <a:lnTo>
                  <a:pt x="2429848" y="390400"/>
                </a:lnTo>
                <a:lnTo>
                  <a:pt x="2427774" y="365957"/>
                </a:lnTo>
                <a:lnTo>
                  <a:pt x="2429848" y="341526"/>
                </a:lnTo>
                <a:lnTo>
                  <a:pt x="2446659" y="298260"/>
                </a:lnTo>
                <a:lnTo>
                  <a:pt x="2479654" y="264111"/>
                </a:lnTo>
                <a:lnTo>
                  <a:pt x="2522062" y="246442"/>
                </a:lnTo>
                <a:lnTo>
                  <a:pt x="2546357" y="244233"/>
                </a:lnTo>
                <a:lnTo>
                  <a:pt x="2741354" y="244233"/>
                </a:lnTo>
                <a:lnTo>
                  <a:pt x="2739557" y="240834"/>
                </a:lnTo>
                <a:lnTo>
                  <a:pt x="2711274" y="206538"/>
                </a:lnTo>
                <a:lnTo>
                  <a:pt x="2676671" y="177677"/>
                </a:lnTo>
                <a:lnTo>
                  <a:pt x="2637650" y="157063"/>
                </a:lnTo>
                <a:lnTo>
                  <a:pt x="2594213" y="144694"/>
                </a:lnTo>
                <a:lnTo>
                  <a:pt x="2546357" y="140571"/>
                </a:lnTo>
                <a:close/>
              </a:path>
              <a:path w="2776220" h="591819">
                <a:moveTo>
                  <a:pt x="2741354" y="244233"/>
                </a:moveTo>
                <a:lnTo>
                  <a:pt x="2546357" y="244233"/>
                </a:lnTo>
                <a:lnTo>
                  <a:pt x="2570530" y="246442"/>
                </a:lnTo>
                <a:lnTo>
                  <a:pt x="2592495" y="253068"/>
                </a:lnTo>
                <a:lnTo>
                  <a:pt x="2630386" y="279572"/>
                </a:lnTo>
                <a:lnTo>
                  <a:pt x="2656203" y="318936"/>
                </a:lnTo>
                <a:lnTo>
                  <a:pt x="2664940" y="365957"/>
                </a:lnTo>
                <a:lnTo>
                  <a:pt x="2662744" y="390400"/>
                </a:lnTo>
                <a:lnTo>
                  <a:pt x="2645393" y="433985"/>
                </a:lnTo>
                <a:lnTo>
                  <a:pt x="2612397" y="468588"/>
                </a:lnTo>
                <a:lnTo>
                  <a:pt x="2570530" y="486258"/>
                </a:lnTo>
                <a:lnTo>
                  <a:pt x="2546357" y="488466"/>
                </a:lnTo>
                <a:lnTo>
                  <a:pt x="2741343" y="488466"/>
                </a:lnTo>
                <a:lnTo>
                  <a:pt x="2759669" y="453716"/>
                </a:lnTo>
                <a:lnTo>
                  <a:pt x="2771682" y="411751"/>
                </a:lnTo>
                <a:lnTo>
                  <a:pt x="2775670" y="365957"/>
                </a:lnTo>
                <a:lnTo>
                  <a:pt x="2771682" y="320617"/>
                </a:lnTo>
                <a:lnTo>
                  <a:pt x="2759669" y="278885"/>
                </a:lnTo>
                <a:lnTo>
                  <a:pt x="2741354" y="244233"/>
                </a:lnTo>
                <a:close/>
              </a:path>
            </a:pathLst>
          </a:custGeom>
          <a:solidFill>
            <a:srgbClr val="FFFFFF"/>
          </a:solidFill>
        </p:spPr>
        <p:txBody>
          <a:bodyPr wrap="square" lIns="0" tIns="0" rIns="0" bIns="0" rtlCol="0"/>
          <a:lstStyle/>
          <a:p>
            <a:endParaRPr sz="641"/>
          </a:p>
        </p:txBody>
      </p:sp>
      <p:sp>
        <p:nvSpPr>
          <p:cNvPr id="5" name="object 5"/>
          <p:cNvSpPr/>
          <p:nvPr/>
        </p:nvSpPr>
        <p:spPr>
          <a:xfrm>
            <a:off x="3726144" y="656912"/>
            <a:ext cx="229017" cy="101945"/>
          </a:xfrm>
          <a:custGeom>
            <a:avLst/>
            <a:gdLst/>
            <a:ahLst/>
            <a:cxnLst/>
            <a:rect l="l" t="t" r="r" b="b"/>
            <a:pathLst>
              <a:path w="503554" h="224155">
                <a:moveTo>
                  <a:pt x="92060" y="3811"/>
                </a:moveTo>
                <a:lnTo>
                  <a:pt x="0" y="3811"/>
                </a:lnTo>
                <a:lnTo>
                  <a:pt x="0" y="220474"/>
                </a:lnTo>
                <a:lnTo>
                  <a:pt x="96457" y="220474"/>
                </a:lnTo>
                <a:lnTo>
                  <a:pt x="111295" y="219325"/>
                </a:lnTo>
                <a:lnTo>
                  <a:pt x="146299" y="202297"/>
                </a:lnTo>
                <a:lnTo>
                  <a:pt x="158612" y="184706"/>
                </a:lnTo>
                <a:lnTo>
                  <a:pt x="39579" y="184706"/>
                </a:lnTo>
                <a:lnTo>
                  <a:pt x="39579" y="123430"/>
                </a:lnTo>
                <a:lnTo>
                  <a:pt x="154729" y="123430"/>
                </a:lnTo>
                <a:lnTo>
                  <a:pt x="154251" y="122441"/>
                </a:lnTo>
                <a:lnTo>
                  <a:pt x="141392" y="109738"/>
                </a:lnTo>
                <a:lnTo>
                  <a:pt x="123723" y="101735"/>
                </a:lnTo>
                <a:lnTo>
                  <a:pt x="135895" y="95028"/>
                </a:lnTo>
                <a:lnTo>
                  <a:pt x="141018" y="89421"/>
                </a:lnTo>
                <a:lnTo>
                  <a:pt x="39579" y="89421"/>
                </a:lnTo>
                <a:lnTo>
                  <a:pt x="39579" y="39286"/>
                </a:lnTo>
                <a:lnTo>
                  <a:pt x="149880" y="39286"/>
                </a:lnTo>
                <a:lnTo>
                  <a:pt x="149341" y="37527"/>
                </a:lnTo>
                <a:lnTo>
                  <a:pt x="117823" y="7806"/>
                </a:lnTo>
                <a:lnTo>
                  <a:pt x="105752" y="4805"/>
                </a:lnTo>
                <a:lnTo>
                  <a:pt x="92060" y="3811"/>
                </a:lnTo>
                <a:close/>
              </a:path>
              <a:path w="503554" h="224155">
                <a:moveTo>
                  <a:pt x="154729" y="123430"/>
                </a:moveTo>
                <a:lnTo>
                  <a:pt x="88834" y="123430"/>
                </a:lnTo>
                <a:lnTo>
                  <a:pt x="103640" y="125854"/>
                </a:lnTo>
                <a:lnTo>
                  <a:pt x="114488" y="132482"/>
                </a:lnTo>
                <a:lnTo>
                  <a:pt x="121158" y="142354"/>
                </a:lnTo>
                <a:lnTo>
                  <a:pt x="123430" y="154508"/>
                </a:lnTo>
                <a:lnTo>
                  <a:pt x="121117" y="166029"/>
                </a:lnTo>
                <a:lnTo>
                  <a:pt x="114378" y="175654"/>
                </a:lnTo>
                <a:lnTo>
                  <a:pt x="103517" y="182255"/>
                </a:lnTo>
                <a:lnTo>
                  <a:pt x="88834" y="184706"/>
                </a:lnTo>
                <a:lnTo>
                  <a:pt x="158612" y="184706"/>
                </a:lnTo>
                <a:lnTo>
                  <a:pt x="160152" y="181847"/>
                </a:lnTo>
                <a:lnTo>
                  <a:pt x="163615" y="170138"/>
                </a:lnTo>
                <a:lnTo>
                  <a:pt x="164769" y="157440"/>
                </a:lnTo>
                <a:lnTo>
                  <a:pt x="162108" y="138717"/>
                </a:lnTo>
                <a:lnTo>
                  <a:pt x="154729" y="123430"/>
                </a:lnTo>
                <a:close/>
              </a:path>
              <a:path w="503554" h="224155">
                <a:moveTo>
                  <a:pt x="149880" y="39286"/>
                </a:moveTo>
                <a:lnTo>
                  <a:pt x="85609" y="39286"/>
                </a:lnTo>
                <a:lnTo>
                  <a:pt x="97213" y="41233"/>
                </a:lnTo>
                <a:lnTo>
                  <a:pt x="105876" y="46506"/>
                </a:lnTo>
                <a:lnTo>
                  <a:pt x="111295" y="54252"/>
                </a:lnTo>
                <a:lnTo>
                  <a:pt x="113169" y="63621"/>
                </a:lnTo>
                <a:lnTo>
                  <a:pt x="111272" y="73589"/>
                </a:lnTo>
                <a:lnTo>
                  <a:pt x="105693" y="81798"/>
                </a:lnTo>
                <a:lnTo>
                  <a:pt x="96595" y="87369"/>
                </a:lnTo>
                <a:lnTo>
                  <a:pt x="84144" y="89421"/>
                </a:lnTo>
                <a:lnTo>
                  <a:pt x="141018" y="89421"/>
                </a:lnTo>
                <a:lnTo>
                  <a:pt x="145236" y="84803"/>
                </a:lnTo>
                <a:lnTo>
                  <a:pt x="151223" y="72050"/>
                </a:lnTo>
                <a:lnTo>
                  <a:pt x="153335" y="57757"/>
                </a:lnTo>
                <a:lnTo>
                  <a:pt x="152341" y="47312"/>
                </a:lnTo>
                <a:lnTo>
                  <a:pt x="149880" y="39286"/>
                </a:lnTo>
                <a:close/>
              </a:path>
              <a:path w="503554" h="224155">
                <a:moveTo>
                  <a:pt x="241444" y="3811"/>
                </a:moveTo>
                <a:lnTo>
                  <a:pt x="201278" y="3811"/>
                </a:lnTo>
                <a:lnTo>
                  <a:pt x="201278" y="220474"/>
                </a:lnTo>
                <a:lnTo>
                  <a:pt x="241444" y="220474"/>
                </a:lnTo>
                <a:lnTo>
                  <a:pt x="241444" y="3811"/>
                </a:lnTo>
                <a:close/>
              </a:path>
              <a:path w="503554" h="224155">
                <a:moveTo>
                  <a:pt x="390863" y="0"/>
                </a:moveTo>
                <a:lnTo>
                  <a:pt x="347325" y="8172"/>
                </a:lnTo>
                <a:lnTo>
                  <a:pt x="310823" y="32836"/>
                </a:lnTo>
                <a:lnTo>
                  <a:pt x="286513" y="69154"/>
                </a:lnTo>
                <a:lnTo>
                  <a:pt x="286416" y="69338"/>
                </a:lnTo>
                <a:lnTo>
                  <a:pt x="280422" y="89856"/>
                </a:lnTo>
                <a:lnTo>
                  <a:pt x="280314" y="90227"/>
                </a:lnTo>
                <a:lnTo>
                  <a:pt x="278333" y="112289"/>
                </a:lnTo>
                <a:lnTo>
                  <a:pt x="286233" y="156194"/>
                </a:lnTo>
                <a:lnTo>
                  <a:pt x="310237" y="192036"/>
                </a:lnTo>
                <a:lnTo>
                  <a:pt x="346299" y="216040"/>
                </a:lnTo>
                <a:lnTo>
                  <a:pt x="390277" y="223993"/>
                </a:lnTo>
                <a:lnTo>
                  <a:pt x="412690" y="222009"/>
                </a:lnTo>
                <a:lnTo>
                  <a:pt x="413086" y="222009"/>
                </a:lnTo>
                <a:lnTo>
                  <a:pt x="434291" y="215857"/>
                </a:lnTo>
                <a:lnTo>
                  <a:pt x="453398" y="205687"/>
                </a:lnTo>
                <a:lnTo>
                  <a:pt x="470609" y="191449"/>
                </a:lnTo>
                <a:lnTo>
                  <a:pt x="476274" y="184706"/>
                </a:lnTo>
                <a:lnTo>
                  <a:pt x="390863" y="184706"/>
                </a:lnTo>
                <a:lnTo>
                  <a:pt x="376341" y="183437"/>
                </a:lnTo>
                <a:lnTo>
                  <a:pt x="340142" y="164183"/>
                </a:lnTo>
                <a:lnTo>
                  <a:pt x="321177" y="127242"/>
                </a:lnTo>
                <a:lnTo>
                  <a:pt x="319912" y="112289"/>
                </a:lnTo>
                <a:lnTo>
                  <a:pt x="321181" y="97337"/>
                </a:lnTo>
                <a:lnTo>
                  <a:pt x="340435" y="60396"/>
                </a:lnTo>
                <a:lnTo>
                  <a:pt x="376511" y="40894"/>
                </a:lnTo>
                <a:lnTo>
                  <a:pt x="390863" y="39579"/>
                </a:lnTo>
                <a:lnTo>
                  <a:pt x="476218" y="39579"/>
                </a:lnTo>
                <a:lnTo>
                  <a:pt x="470609" y="32836"/>
                </a:lnTo>
                <a:lnTo>
                  <a:pt x="453407" y="18429"/>
                </a:lnTo>
                <a:lnTo>
                  <a:pt x="434364" y="8172"/>
                </a:lnTo>
                <a:lnTo>
                  <a:pt x="413507" y="2038"/>
                </a:lnTo>
                <a:lnTo>
                  <a:pt x="390863" y="0"/>
                </a:lnTo>
                <a:close/>
              </a:path>
              <a:path w="503554" h="224155">
                <a:moveTo>
                  <a:pt x="476218" y="39579"/>
                </a:moveTo>
                <a:lnTo>
                  <a:pt x="390863" y="39579"/>
                </a:lnTo>
                <a:lnTo>
                  <a:pt x="405046" y="40894"/>
                </a:lnTo>
                <a:lnTo>
                  <a:pt x="418129" y="44820"/>
                </a:lnTo>
                <a:lnTo>
                  <a:pt x="450063" y="71390"/>
                </a:lnTo>
                <a:lnTo>
                  <a:pt x="461814" y="112289"/>
                </a:lnTo>
                <a:lnTo>
                  <a:pt x="460714" y="127242"/>
                </a:lnTo>
                <a:lnTo>
                  <a:pt x="441584" y="164183"/>
                </a:lnTo>
                <a:lnTo>
                  <a:pt x="405385" y="183437"/>
                </a:lnTo>
                <a:lnTo>
                  <a:pt x="390863" y="184706"/>
                </a:lnTo>
                <a:lnTo>
                  <a:pt x="476274" y="184706"/>
                </a:lnTo>
                <a:lnTo>
                  <a:pt x="485016" y="174298"/>
                </a:lnTo>
                <a:lnTo>
                  <a:pt x="495273" y="155387"/>
                </a:lnTo>
                <a:lnTo>
                  <a:pt x="501407" y="134718"/>
                </a:lnTo>
                <a:lnTo>
                  <a:pt x="503393" y="112876"/>
                </a:lnTo>
                <a:lnTo>
                  <a:pt x="503446" y="112289"/>
                </a:lnTo>
                <a:lnTo>
                  <a:pt x="501441" y="90227"/>
                </a:lnTo>
                <a:lnTo>
                  <a:pt x="501407" y="89856"/>
                </a:lnTo>
                <a:lnTo>
                  <a:pt x="495328" y="69338"/>
                </a:lnTo>
                <a:lnTo>
                  <a:pt x="495273" y="69154"/>
                </a:lnTo>
                <a:lnTo>
                  <a:pt x="485044" y="50207"/>
                </a:lnTo>
                <a:lnTo>
                  <a:pt x="476218" y="39579"/>
                </a:lnTo>
                <a:close/>
              </a:path>
            </a:pathLst>
          </a:custGeom>
          <a:solidFill>
            <a:srgbClr val="000000"/>
          </a:solidFill>
        </p:spPr>
        <p:txBody>
          <a:bodyPr wrap="square" lIns="0" tIns="0" rIns="0" bIns="0" rtlCol="0"/>
          <a:lstStyle/>
          <a:p>
            <a:endParaRPr sz="641"/>
          </a:p>
        </p:txBody>
      </p:sp>
      <p:sp>
        <p:nvSpPr>
          <p:cNvPr id="6" name="object 6"/>
          <p:cNvSpPr/>
          <p:nvPr/>
        </p:nvSpPr>
        <p:spPr>
          <a:xfrm>
            <a:off x="3726144" y="2219036"/>
            <a:ext cx="659327" cy="101945"/>
          </a:xfrm>
          <a:custGeom>
            <a:avLst/>
            <a:gdLst/>
            <a:ahLst/>
            <a:cxnLst/>
            <a:rect l="l" t="t" r="r" b="b"/>
            <a:pathLst>
              <a:path w="1449704" h="224154">
                <a:moveTo>
                  <a:pt x="40166" y="3518"/>
                </a:moveTo>
                <a:lnTo>
                  <a:pt x="0" y="3518"/>
                </a:lnTo>
                <a:lnTo>
                  <a:pt x="0" y="220181"/>
                </a:lnTo>
                <a:lnTo>
                  <a:pt x="40166" y="220181"/>
                </a:lnTo>
                <a:lnTo>
                  <a:pt x="40166" y="3518"/>
                </a:lnTo>
                <a:close/>
              </a:path>
              <a:path w="1449704" h="224154">
                <a:moveTo>
                  <a:pt x="113943" y="3518"/>
                </a:moveTo>
                <a:lnTo>
                  <a:pt x="89902" y="3518"/>
                </a:lnTo>
                <a:lnTo>
                  <a:pt x="89902" y="220181"/>
                </a:lnTo>
                <a:lnTo>
                  <a:pt x="129482" y="220181"/>
                </a:lnTo>
                <a:lnTo>
                  <a:pt x="129482" y="82384"/>
                </a:lnTo>
                <a:lnTo>
                  <a:pt x="181163" y="82384"/>
                </a:lnTo>
                <a:lnTo>
                  <a:pt x="113943" y="3518"/>
                </a:lnTo>
                <a:close/>
              </a:path>
              <a:path w="1449704" h="224154">
                <a:moveTo>
                  <a:pt x="181163" y="82384"/>
                </a:moveTo>
                <a:lnTo>
                  <a:pt x="129482" y="82384"/>
                </a:lnTo>
                <a:lnTo>
                  <a:pt x="245876" y="220181"/>
                </a:lnTo>
                <a:lnTo>
                  <a:pt x="271970" y="220181"/>
                </a:lnTo>
                <a:lnTo>
                  <a:pt x="271970" y="142487"/>
                </a:lnTo>
                <a:lnTo>
                  <a:pt x="232390" y="142487"/>
                </a:lnTo>
                <a:lnTo>
                  <a:pt x="181163" y="82384"/>
                </a:lnTo>
                <a:close/>
              </a:path>
              <a:path w="1449704" h="224154">
                <a:moveTo>
                  <a:pt x="271970" y="3518"/>
                </a:moveTo>
                <a:lnTo>
                  <a:pt x="232390" y="3518"/>
                </a:lnTo>
                <a:lnTo>
                  <a:pt x="232390" y="142487"/>
                </a:lnTo>
                <a:lnTo>
                  <a:pt x="271970" y="142487"/>
                </a:lnTo>
                <a:lnTo>
                  <a:pt x="271970" y="3518"/>
                </a:lnTo>
                <a:close/>
              </a:path>
              <a:path w="1449704" h="224154">
                <a:moveTo>
                  <a:pt x="403907" y="42218"/>
                </a:moveTo>
                <a:lnTo>
                  <a:pt x="363448" y="42218"/>
                </a:lnTo>
                <a:lnTo>
                  <a:pt x="363448" y="220181"/>
                </a:lnTo>
                <a:lnTo>
                  <a:pt x="403907" y="220181"/>
                </a:lnTo>
                <a:lnTo>
                  <a:pt x="403907" y="42218"/>
                </a:lnTo>
                <a:close/>
              </a:path>
              <a:path w="1449704" h="224154">
                <a:moveTo>
                  <a:pt x="466356" y="3518"/>
                </a:moveTo>
                <a:lnTo>
                  <a:pt x="300999" y="3518"/>
                </a:lnTo>
                <a:lnTo>
                  <a:pt x="300999" y="42218"/>
                </a:lnTo>
                <a:lnTo>
                  <a:pt x="466356" y="42218"/>
                </a:lnTo>
                <a:lnTo>
                  <a:pt x="466356" y="3518"/>
                </a:lnTo>
                <a:close/>
              </a:path>
              <a:path w="1449704" h="224154">
                <a:moveTo>
                  <a:pt x="639275" y="3518"/>
                </a:moveTo>
                <a:lnTo>
                  <a:pt x="495321" y="3518"/>
                </a:lnTo>
                <a:lnTo>
                  <a:pt x="495321" y="220181"/>
                </a:lnTo>
                <a:lnTo>
                  <a:pt x="639275" y="220181"/>
                </a:lnTo>
                <a:lnTo>
                  <a:pt x="639275" y="182654"/>
                </a:lnTo>
                <a:lnTo>
                  <a:pt x="535488" y="182654"/>
                </a:lnTo>
                <a:lnTo>
                  <a:pt x="535488" y="129294"/>
                </a:lnTo>
                <a:lnTo>
                  <a:pt x="631359" y="129294"/>
                </a:lnTo>
                <a:lnTo>
                  <a:pt x="631359" y="92060"/>
                </a:lnTo>
                <a:lnTo>
                  <a:pt x="535488" y="92060"/>
                </a:lnTo>
                <a:lnTo>
                  <a:pt x="535488" y="41045"/>
                </a:lnTo>
                <a:lnTo>
                  <a:pt x="639275" y="41045"/>
                </a:lnTo>
                <a:lnTo>
                  <a:pt x="639275" y="3518"/>
                </a:lnTo>
                <a:close/>
              </a:path>
              <a:path w="1449704" h="224154">
                <a:moveTo>
                  <a:pt x="760619" y="3518"/>
                </a:moveTo>
                <a:lnTo>
                  <a:pt x="679993" y="3518"/>
                </a:lnTo>
                <a:lnTo>
                  <a:pt x="679993" y="220181"/>
                </a:lnTo>
                <a:lnTo>
                  <a:pt x="719867" y="220181"/>
                </a:lnTo>
                <a:lnTo>
                  <a:pt x="719867" y="138969"/>
                </a:lnTo>
                <a:lnTo>
                  <a:pt x="790863" y="138969"/>
                </a:lnTo>
                <a:lnTo>
                  <a:pt x="787885" y="134278"/>
                </a:lnTo>
                <a:lnTo>
                  <a:pt x="807726" y="124305"/>
                </a:lnTo>
                <a:lnTo>
                  <a:pt x="821932" y="109687"/>
                </a:lnTo>
                <a:lnTo>
                  <a:pt x="825135" y="102907"/>
                </a:lnTo>
                <a:lnTo>
                  <a:pt x="719867" y="102907"/>
                </a:lnTo>
                <a:lnTo>
                  <a:pt x="719867" y="40752"/>
                </a:lnTo>
                <a:lnTo>
                  <a:pt x="826498" y="40752"/>
                </a:lnTo>
                <a:lnTo>
                  <a:pt x="822816" y="33560"/>
                </a:lnTo>
                <a:lnTo>
                  <a:pt x="814565" y="23161"/>
                </a:lnTo>
                <a:lnTo>
                  <a:pt x="804116" y="14526"/>
                </a:lnTo>
                <a:lnTo>
                  <a:pt x="791660" y="8392"/>
                </a:lnTo>
                <a:lnTo>
                  <a:pt x="777171" y="4732"/>
                </a:lnTo>
                <a:lnTo>
                  <a:pt x="760619" y="3518"/>
                </a:lnTo>
                <a:close/>
              </a:path>
              <a:path w="1449704" h="224154">
                <a:moveTo>
                  <a:pt x="790863" y="138969"/>
                </a:moveTo>
                <a:lnTo>
                  <a:pt x="746546" y="138969"/>
                </a:lnTo>
                <a:lnTo>
                  <a:pt x="794922" y="220181"/>
                </a:lnTo>
                <a:lnTo>
                  <a:pt x="842418" y="220181"/>
                </a:lnTo>
                <a:lnTo>
                  <a:pt x="790863" y="138969"/>
                </a:lnTo>
                <a:close/>
              </a:path>
              <a:path w="1449704" h="224154">
                <a:moveTo>
                  <a:pt x="826498" y="40752"/>
                </a:moveTo>
                <a:lnTo>
                  <a:pt x="760619" y="40752"/>
                </a:lnTo>
                <a:lnTo>
                  <a:pt x="773978" y="43130"/>
                </a:lnTo>
                <a:lnTo>
                  <a:pt x="783928" y="49658"/>
                </a:lnTo>
                <a:lnTo>
                  <a:pt x="790139" y="59429"/>
                </a:lnTo>
                <a:lnTo>
                  <a:pt x="792231" y="71243"/>
                </a:lnTo>
                <a:lnTo>
                  <a:pt x="792283" y="71537"/>
                </a:lnTo>
                <a:lnTo>
                  <a:pt x="790071" y="83860"/>
                </a:lnTo>
                <a:lnTo>
                  <a:pt x="783378" y="93819"/>
                </a:lnTo>
                <a:lnTo>
                  <a:pt x="772122" y="100479"/>
                </a:lnTo>
                <a:lnTo>
                  <a:pt x="756222" y="102907"/>
                </a:lnTo>
                <a:lnTo>
                  <a:pt x="825135" y="102907"/>
                </a:lnTo>
                <a:lnTo>
                  <a:pt x="830475" y="91606"/>
                </a:lnTo>
                <a:lnTo>
                  <a:pt x="833288" y="71537"/>
                </a:lnTo>
                <a:lnTo>
                  <a:pt x="833329" y="71243"/>
                </a:lnTo>
                <a:lnTo>
                  <a:pt x="832170" y="57546"/>
                </a:lnTo>
                <a:lnTo>
                  <a:pt x="828675" y="45003"/>
                </a:lnTo>
                <a:lnTo>
                  <a:pt x="826498" y="40752"/>
                </a:lnTo>
                <a:close/>
              </a:path>
              <a:path w="1449704" h="224154">
                <a:moveTo>
                  <a:pt x="1019499" y="3518"/>
                </a:moveTo>
                <a:lnTo>
                  <a:pt x="875545" y="3518"/>
                </a:lnTo>
                <a:lnTo>
                  <a:pt x="875545" y="220181"/>
                </a:lnTo>
                <a:lnTo>
                  <a:pt x="1019499" y="220181"/>
                </a:lnTo>
                <a:lnTo>
                  <a:pt x="1019499" y="182654"/>
                </a:lnTo>
                <a:lnTo>
                  <a:pt x="915712" y="182654"/>
                </a:lnTo>
                <a:lnTo>
                  <a:pt x="915712" y="129294"/>
                </a:lnTo>
                <a:lnTo>
                  <a:pt x="1011583" y="129294"/>
                </a:lnTo>
                <a:lnTo>
                  <a:pt x="1011583" y="92060"/>
                </a:lnTo>
                <a:lnTo>
                  <a:pt x="915712" y="92060"/>
                </a:lnTo>
                <a:lnTo>
                  <a:pt x="915712" y="41045"/>
                </a:lnTo>
                <a:lnTo>
                  <a:pt x="1019499" y="41045"/>
                </a:lnTo>
                <a:lnTo>
                  <a:pt x="1019499" y="3518"/>
                </a:lnTo>
                <a:close/>
              </a:path>
              <a:path w="1449704" h="224154">
                <a:moveTo>
                  <a:pt x="1065495" y="154801"/>
                </a:moveTo>
                <a:lnTo>
                  <a:pt x="1041454" y="182360"/>
                </a:lnTo>
                <a:lnTo>
                  <a:pt x="1056640" y="200075"/>
                </a:lnTo>
                <a:lnTo>
                  <a:pt x="1075646" y="213035"/>
                </a:lnTo>
                <a:lnTo>
                  <a:pt x="1097567" y="220992"/>
                </a:lnTo>
                <a:lnTo>
                  <a:pt x="1121493" y="223700"/>
                </a:lnTo>
                <a:lnTo>
                  <a:pt x="1137870" y="222550"/>
                </a:lnTo>
                <a:lnTo>
                  <a:pt x="1177491" y="205522"/>
                </a:lnTo>
                <a:lnTo>
                  <a:pt x="1192830" y="186172"/>
                </a:lnTo>
                <a:lnTo>
                  <a:pt x="1121786" y="186172"/>
                </a:lnTo>
                <a:lnTo>
                  <a:pt x="1105380" y="184252"/>
                </a:lnTo>
                <a:lnTo>
                  <a:pt x="1105050" y="184252"/>
                </a:lnTo>
                <a:lnTo>
                  <a:pt x="1089902" y="178293"/>
                </a:lnTo>
                <a:lnTo>
                  <a:pt x="1076764" y="168485"/>
                </a:lnTo>
                <a:lnTo>
                  <a:pt x="1065495" y="154801"/>
                </a:lnTo>
                <a:close/>
              </a:path>
              <a:path w="1449704" h="224154">
                <a:moveTo>
                  <a:pt x="1125598" y="0"/>
                </a:moveTo>
                <a:lnTo>
                  <a:pt x="1084369" y="10018"/>
                </a:lnTo>
                <a:lnTo>
                  <a:pt x="1055027" y="49342"/>
                </a:lnTo>
                <a:lnTo>
                  <a:pt x="1053767" y="62155"/>
                </a:lnTo>
                <a:lnTo>
                  <a:pt x="1055907" y="78037"/>
                </a:lnTo>
                <a:lnTo>
                  <a:pt x="1087777" y="115514"/>
                </a:lnTo>
                <a:lnTo>
                  <a:pt x="1124718" y="131933"/>
                </a:lnTo>
                <a:lnTo>
                  <a:pt x="1131755" y="134865"/>
                </a:lnTo>
                <a:lnTo>
                  <a:pt x="1154916" y="160958"/>
                </a:lnTo>
                <a:lnTo>
                  <a:pt x="1152502" y="170958"/>
                </a:lnTo>
                <a:lnTo>
                  <a:pt x="1145718" y="178952"/>
                </a:lnTo>
                <a:lnTo>
                  <a:pt x="1135250" y="184252"/>
                </a:lnTo>
                <a:lnTo>
                  <a:pt x="1121786" y="186172"/>
                </a:lnTo>
                <a:lnTo>
                  <a:pt x="1192830" y="186172"/>
                </a:lnTo>
                <a:lnTo>
                  <a:pt x="1193727" y="184706"/>
                </a:lnTo>
                <a:lnTo>
                  <a:pt x="1197817" y="172291"/>
                </a:lnTo>
                <a:lnTo>
                  <a:pt x="1199187" y="158612"/>
                </a:lnTo>
                <a:lnTo>
                  <a:pt x="1196938" y="142240"/>
                </a:lnTo>
                <a:lnTo>
                  <a:pt x="1163419" y="105546"/>
                </a:lnTo>
                <a:lnTo>
                  <a:pt x="1137618" y="93819"/>
                </a:lnTo>
                <a:lnTo>
                  <a:pt x="1114750" y="83264"/>
                </a:lnTo>
                <a:lnTo>
                  <a:pt x="1106884" y="78371"/>
                </a:lnTo>
                <a:lnTo>
                  <a:pt x="1101300" y="72929"/>
                </a:lnTo>
                <a:lnTo>
                  <a:pt x="1097970" y="66937"/>
                </a:lnTo>
                <a:lnTo>
                  <a:pt x="1096866" y="60396"/>
                </a:lnTo>
                <a:lnTo>
                  <a:pt x="1098973" y="51009"/>
                </a:lnTo>
                <a:lnTo>
                  <a:pt x="1104928" y="43794"/>
                </a:lnTo>
                <a:lnTo>
                  <a:pt x="1114182" y="39163"/>
                </a:lnTo>
                <a:lnTo>
                  <a:pt x="1126184" y="37527"/>
                </a:lnTo>
                <a:lnTo>
                  <a:pt x="1189171" y="37527"/>
                </a:lnTo>
                <a:lnTo>
                  <a:pt x="1195083" y="29904"/>
                </a:lnTo>
                <a:lnTo>
                  <a:pt x="1180515" y="16821"/>
                </a:lnTo>
                <a:lnTo>
                  <a:pt x="1164078" y="7476"/>
                </a:lnTo>
                <a:lnTo>
                  <a:pt x="1145773" y="1869"/>
                </a:lnTo>
                <a:lnTo>
                  <a:pt x="1125598" y="0"/>
                </a:lnTo>
                <a:close/>
              </a:path>
              <a:path w="1449704" h="224154">
                <a:moveTo>
                  <a:pt x="1189171" y="37527"/>
                </a:moveTo>
                <a:lnTo>
                  <a:pt x="1126184" y="37527"/>
                </a:lnTo>
                <a:lnTo>
                  <a:pt x="1138333" y="38888"/>
                </a:lnTo>
                <a:lnTo>
                  <a:pt x="1150812" y="42914"/>
                </a:lnTo>
                <a:lnTo>
                  <a:pt x="1162631" y="49525"/>
                </a:lnTo>
                <a:lnTo>
                  <a:pt x="1172801" y="58636"/>
                </a:lnTo>
                <a:lnTo>
                  <a:pt x="1189171" y="37527"/>
                </a:lnTo>
                <a:close/>
              </a:path>
              <a:path w="1449704" h="224154">
                <a:moveTo>
                  <a:pt x="1240146" y="154801"/>
                </a:moveTo>
                <a:lnTo>
                  <a:pt x="1216105" y="182360"/>
                </a:lnTo>
                <a:lnTo>
                  <a:pt x="1231291" y="200075"/>
                </a:lnTo>
                <a:lnTo>
                  <a:pt x="1250297" y="213035"/>
                </a:lnTo>
                <a:lnTo>
                  <a:pt x="1272218" y="220992"/>
                </a:lnTo>
                <a:lnTo>
                  <a:pt x="1296144" y="223700"/>
                </a:lnTo>
                <a:lnTo>
                  <a:pt x="1312521" y="222550"/>
                </a:lnTo>
                <a:lnTo>
                  <a:pt x="1352143" y="205522"/>
                </a:lnTo>
                <a:lnTo>
                  <a:pt x="1367481" y="186172"/>
                </a:lnTo>
                <a:lnTo>
                  <a:pt x="1296437" y="186172"/>
                </a:lnTo>
                <a:lnTo>
                  <a:pt x="1280031" y="184252"/>
                </a:lnTo>
                <a:lnTo>
                  <a:pt x="1279701" y="184252"/>
                </a:lnTo>
                <a:lnTo>
                  <a:pt x="1264554" y="178293"/>
                </a:lnTo>
                <a:lnTo>
                  <a:pt x="1251415" y="168485"/>
                </a:lnTo>
                <a:lnTo>
                  <a:pt x="1240146" y="154801"/>
                </a:lnTo>
                <a:close/>
              </a:path>
              <a:path w="1449704" h="224154">
                <a:moveTo>
                  <a:pt x="1300249" y="0"/>
                </a:moveTo>
                <a:lnTo>
                  <a:pt x="1259020" y="10018"/>
                </a:lnTo>
                <a:lnTo>
                  <a:pt x="1233548" y="37527"/>
                </a:lnTo>
                <a:lnTo>
                  <a:pt x="1233439" y="37710"/>
                </a:lnTo>
                <a:lnTo>
                  <a:pt x="1229678" y="49342"/>
                </a:lnTo>
                <a:lnTo>
                  <a:pt x="1228419" y="62155"/>
                </a:lnTo>
                <a:lnTo>
                  <a:pt x="1230558" y="78037"/>
                </a:lnTo>
                <a:lnTo>
                  <a:pt x="1262428" y="115514"/>
                </a:lnTo>
                <a:lnTo>
                  <a:pt x="1299369" y="131933"/>
                </a:lnTo>
                <a:lnTo>
                  <a:pt x="1306406" y="134865"/>
                </a:lnTo>
                <a:lnTo>
                  <a:pt x="1329567" y="160958"/>
                </a:lnTo>
                <a:lnTo>
                  <a:pt x="1327153" y="170958"/>
                </a:lnTo>
                <a:lnTo>
                  <a:pt x="1320369" y="178952"/>
                </a:lnTo>
                <a:lnTo>
                  <a:pt x="1309901" y="184252"/>
                </a:lnTo>
                <a:lnTo>
                  <a:pt x="1296437" y="186172"/>
                </a:lnTo>
                <a:lnTo>
                  <a:pt x="1367481" y="186172"/>
                </a:lnTo>
                <a:lnTo>
                  <a:pt x="1368378" y="184706"/>
                </a:lnTo>
                <a:lnTo>
                  <a:pt x="1372469" y="172291"/>
                </a:lnTo>
                <a:lnTo>
                  <a:pt x="1373838" y="158612"/>
                </a:lnTo>
                <a:lnTo>
                  <a:pt x="1371589" y="142240"/>
                </a:lnTo>
                <a:lnTo>
                  <a:pt x="1338070" y="105546"/>
                </a:lnTo>
                <a:lnTo>
                  <a:pt x="1312269" y="93819"/>
                </a:lnTo>
                <a:lnTo>
                  <a:pt x="1289401" y="83264"/>
                </a:lnTo>
                <a:lnTo>
                  <a:pt x="1281535" y="78371"/>
                </a:lnTo>
                <a:lnTo>
                  <a:pt x="1275951" y="72929"/>
                </a:lnTo>
                <a:lnTo>
                  <a:pt x="1272621" y="66937"/>
                </a:lnTo>
                <a:lnTo>
                  <a:pt x="1271517" y="60396"/>
                </a:lnTo>
                <a:lnTo>
                  <a:pt x="1273624" y="51009"/>
                </a:lnTo>
                <a:lnTo>
                  <a:pt x="1279579" y="43794"/>
                </a:lnTo>
                <a:lnTo>
                  <a:pt x="1288833" y="39163"/>
                </a:lnTo>
                <a:lnTo>
                  <a:pt x="1300835" y="37527"/>
                </a:lnTo>
                <a:lnTo>
                  <a:pt x="1363822" y="37527"/>
                </a:lnTo>
                <a:lnTo>
                  <a:pt x="1369734" y="29904"/>
                </a:lnTo>
                <a:lnTo>
                  <a:pt x="1355166" y="16821"/>
                </a:lnTo>
                <a:lnTo>
                  <a:pt x="1338729" y="7476"/>
                </a:lnTo>
                <a:lnTo>
                  <a:pt x="1320424" y="1869"/>
                </a:lnTo>
                <a:lnTo>
                  <a:pt x="1300249" y="0"/>
                </a:lnTo>
                <a:close/>
              </a:path>
              <a:path w="1449704" h="224154">
                <a:moveTo>
                  <a:pt x="1363822" y="37527"/>
                </a:moveTo>
                <a:lnTo>
                  <a:pt x="1300835" y="37527"/>
                </a:lnTo>
                <a:lnTo>
                  <a:pt x="1312984" y="38888"/>
                </a:lnTo>
                <a:lnTo>
                  <a:pt x="1325463" y="42914"/>
                </a:lnTo>
                <a:lnTo>
                  <a:pt x="1337282" y="49525"/>
                </a:lnTo>
                <a:lnTo>
                  <a:pt x="1347452" y="58636"/>
                </a:lnTo>
                <a:lnTo>
                  <a:pt x="1363822" y="37527"/>
                </a:lnTo>
                <a:close/>
              </a:path>
              <a:path w="1449704" h="224154">
                <a:moveTo>
                  <a:pt x="1449686" y="3518"/>
                </a:moveTo>
                <a:lnTo>
                  <a:pt x="1409520" y="3518"/>
                </a:lnTo>
                <a:lnTo>
                  <a:pt x="1409520" y="220181"/>
                </a:lnTo>
                <a:lnTo>
                  <a:pt x="1449686" y="220181"/>
                </a:lnTo>
                <a:lnTo>
                  <a:pt x="1449686" y="3518"/>
                </a:lnTo>
                <a:close/>
              </a:path>
            </a:pathLst>
          </a:custGeom>
          <a:solidFill>
            <a:srgbClr val="000000"/>
          </a:solidFill>
        </p:spPr>
        <p:txBody>
          <a:bodyPr wrap="square" lIns="0" tIns="0" rIns="0" bIns="0" rtlCol="0"/>
          <a:lstStyle/>
          <a:p>
            <a:endParaRPr sz="641"/>
          </a:p>
        </p:txBody>
      </p:sp>
      <p:pic>
        <p:nvPicPr>
          <p:cNvPr id="7" name="object 7"/>
          <p:cNvPicPr/>
          <p:nvPr/>
        </p:nvPicPr>
        <p:blipFill>
          <a:blip r:embed="rId2" cstate="print"/>
          <a:stretch>
            <a:fillRect/>
          </a:stretch>
        </p:blipFill>
        <p:spPr>
          <a:xfrm>
            <a:off x="453527" y="828388"/>
            <a:ext cx="1422659" cy="502084"/>
          </a:xfrm>
          <a:prstGeom prst="rect">
            <a:avLst/>
          </a:prstGeom>
        </p:spPr>
      </p:pic>
      <p:pic>
        <p:nvPicPr>
          <p:cNvPr id="8" name="object 8"/>
          <p:cNvPicPr/>
          <p:nvPr/>
        </p:nvPicPr>
        <p:blipFill>
          <a:blip r:embed="rId3" cstate="print"/>
          <a:stretch>
            <a:fillRect/>
          </a:stretch>
        </p:blipFill>
        <p:spPr>
          <a:xfrm>
            <a:off x="1812994" y="1734544"/>
            <a:ext cx="1417610" cy="1014341"/>
          </a:xfrm>
          <a:prstGeom prst="rect">
            <a:avLst/>
          </a:prstGeom>
        </p:spPr>
      </p:pic>
      <p:sp>
        <p:nvSpPr>
          <p:cNvPr id="9" name="object 9"/>
          <p:cNvSpPr/>
          <p:nvPr/>
        </p:nvSpPr>
        <p:spPr>
          <a:xfrm>
            <a:off x="6335811" y="656912"/>
            <a:ext cx="556803" cy="101945"/>
          </a:xfrm>
          <a:custGeom>
            <a:avLst/>
            <a:gdLst/>
            <a:ahLst/>
            <a:cxnLst/>
            <a:rect l="l" t="t" r="r" b="b"/>
            <a:pathLst>
              <a:path w="1224280" h="224155">
                <a:moveTo>
                  <a:pt x="92060" y="3811"/>
                </a:moveTo>
                <a:lnTo>
                  <a:pt x="0" y="3811"/>
                </a:lnTo>
                <a:lnTo>
                  <a:pt x="0" y="220474"/>
                </a:lnTo>
                <a:lnTo>
                  <a:pt x="96457" y="220474"/>
                </a:lnTo>
                <a:lnTo>
                  <a:pt x="111295" y="219325"/>
                </a:lnTo>
                <a:lnTo>
                  <a:pt x="146299" y="202297"/>
                </a:lnTo>
                <a:lnTo>
                  <a:pt x="158612" y="184706"/>
                </a:lnTo>
                <a:lnTo>
                  <a:pt x="39579" y="184706"/>
                </a:lnTo>
                <a:lnTo>
                  <a:pt x="39579" y="123430"/>
                </a:lnTo>
                <a:lnTo>
                  <a:pt x="154729" y="123430"/>
                </a:lnTo>
                <a:lnTo>
                  <a:pt x="154251" y="122441"/>
                </a:lnTo>
                <a:lnTo>
                  <a:pt x="141392" y="109738"/>
                </a:lnTo>
                <a:lnTo>
                  <a:pt x="123723" y="101735"/>
                </a:lnTo>
                <a:lnTo>
                  <a:pt x="135895" y="95028"/>
                </a:lnTo>
                <a:lnTo>
                  <a:pt x="141018" y="89421"/>
                </a:lnTo>
                <a:lnTo>
                  <a:pt x="39579" y="89421"/>
                </a:lnTo>
                <a:lnTo>
                  <a:pt x="39579" y="39286"/>
                </a:lnTo>
                <a:lnTo>
                  <a:pt x="149880" y="39286"/>
                </a:lnTo>
                <a:lnTo>
                  <a:pt x="149341" y="37527"/>
                </a:lnTo>
                <a:lnTo>
                  <a:pt x="117823" y="7806"/>
                </a:lnTo>
                <a:lnTo>
                  <a:pt x="105752" y="4805"/>
                </a:lnTo>
                <a:lnTo>
                  <a:pt x="92060" y="3811"/>
                </a:lnTo>
                <a:close/>
              </a:path>
              <a:path w="1224280" h="224155">
                <a:moveTo>
                  <a:pt x="154729" y="123430"/>
                </a:moveTo>
                <a:lnTo>
                  <a:pt x="88834" y="123430"/>
                </a:lnTo>
                <a:lnTo>
                  <a:pt x="103640" y="125854"/>
                </a:lnTo>
                <a:lnTo>
                  <a:pt x="114488" y="132482"/>
                </a:lnTo>
                <a:lnTo>
                  <a:pt x="121158" y="142354"/>
                </a:lnTo>
                <a:lnTo>
                  <a:pt x="123430" y="154508"/>
                </a:lnTo>
                <a:lnTo>
                  <a:pt x="121117" y="166029"/>
                </a:lnTo>
                <a:lnTo>
                  <a:pt x="114378" y="175654"/>
                </a:lnTo>
                <a:lnTo>
                  <a:pt x="103517" y="182255"/>
                </a:lnTo>
                <a:lnTo>
                  <a:pt x="88834" y="184706"/>
                </a:lnTo>
                <a:lnTo>
                  <a:pt x="158612" y="184706"/>
                </a:lnTo>
                <a:lnTo>
                  <a:pt x="160152" y="181847"/>
                </a:lnTo>
                <a:lnTo>
                  <a:pt x="163615" y="170138"/>
                </a:lnTo>
                <a:lnTo>
                  <a:pt x="164769" y="157440"/>
                </a:lnTo>
                <a:lnTo>
                  <a:pt x="162108" y="138717"/>
                </a:lnTo>
                <a:lnTo>
                  <a:pt x="154729" y="123430"/>
                </a:lnTo>
                <a:close/>
              </a:path>
              <a:path w="1224280" h="224155">
                <a:moveTo>
                  <a:pt x="149880" y="39286"/>
                </a:moveTo>
                <a:lnTo>
                  <a:pt x="85609" y="39286"/>
                </a:lnTo>
                <a:lnTo>
                  <a:pt x="97213" y="41233"/>
                </a:lnTo>
                <a:lnTo>
                  <a:pt x="105876" y="46506"/>
                </a:lnTo>
                <a:lnTo>
                  <a:pt x="111295" y="54252"/>
                </a:lnTo>
                <a:lnTo>
                  <a:pt x="113169" y="63621"/>
                </a:lnTo>
                <a:lnTo>
                  <a:pt x="111272" y="73589"/>
                </a:lnTo>
                <a:lnTo>
                  <a:pt x="105693" y="81798"/>
                </a:lnTo>
                <a:lnTo>
                  <a:pt x="96595" y="87369"/>
                </a:lnTo>
                <a:lnTo>
                  <a:pt x="84144" y="89421"/>
                </a:lnTo>
                <a:lnTo>
                  <a:pt x="141018" y="89421"/>
                </a:lnTo>
                <a:lnTo>
                  <a:pt x="145236" y="84803"/>
                </a:lnTo>
                <a:lnTo>
                  <a:pt x="151223" y="72050"/>
                </a:lnTo>
                <a:lnTo>
                  <a:pt x="153335" y="57757"/>
                </a:lnTo>
                <a:lnTo>
                  <a:pt x="152341" y="47312"/>
                </a:lnTo>
                <a:lnTo>
                  <a:pt x="149880" y="39286"/>
                </a:lnTo>
                <a:close/>
              </a:path>
              <a:path w="1224280" h="224155">
                <a:moveTo>
                  <a:pt x="241444" y="3811"/>
                </a:moveTo>
                <a:lnTo>
                  <a:pt x="201278" y="3811"/>
                </a:lnTo>
                <a:lnTo>
                  <a:pt x="201278" y="220474"/>
                </a:lnTo>
                <a:lnTo>
                  <a:pt x="241444" y="220474"/>
                </a:lnTo>
                <a:lnTo>
                  <a:pt x="241444" y="3811"/>
                </a:lnTo>
                <a:close/>
              </a:path>
              <a:path w="1224280" h="224155">
                <a:moveTo>
                  <a:pt x="296457" y="155094"/>
                </a:moveTo>
                <a:lnTo>
                  <a:pt x="272416" y="182654"/>
                </a:lnTo>
                <a:lnTo>
                  <a:pt x="287602" y="200368"/>
                </a:lnTo>
                <a:lnTo>
                  <a:pt x="306609" y="213328"/>
                </a:lnTo>
                <a:lnTo>
                  <a:pt x="328529" y="221285"/>
                </a:lnTo>
                <a:lnTo>
                  <a:pt x="352456" y="223993"/>
                </a:lnTo>
                <a:lnTo>
                  <a:pt x="368833" y="222843"/>
                </a:lnTo>
                <a:lnTo>
                  <a:pt x="408454" y="205815"/>
                </a:lnTo>
                <a:lnTo>
                  <a:pt x="423793" y="186465"/>
                </a:lnTo>
                <a:lnTo>
                  <a:pt x="352749" y="186465"/>
                </a:lnTo>
                <a:lnTo>
                  <a:pt x="336342" y="184546"/>
                </a:lnTo>
                <a:lnTo>
                  <a:pt x="336012" y="184546"/>
                </a:lnTo>
                <a:lnTo>
                  <a:pt x="320865" y="178586"/>
                </a:lnTo>
                <a:lnTo>
                  <a:pt x="307727" y="168778"/>
                </a:lnTo>
                <a:lnTo>
                  <a:pt x="296457" y="155094"/>
                </a:lnTo>
                <a:close/>
              </a:path>
              <a:path w="1224280" h="224155">
                <a:moveTo>
                  <a:pt x="356560" y="293"/>
                </a:moveTo>
                <a:lnTo>
                  <a:pt x="315331" y="10311"/>
                </a:lnTo>
                <a:lnTo>
                  <a:pt x="289860" y="37820"/>
                </a:lnTo>
                <a:lnTo>
                  <a:pt x="289751" y="38004"/>
                </a:lnTo>
                <a:lnTo>
                  <a:pt x="285990" y="49635"/>
                </a:lnTo>
                <a:lnTo>
                  <a:pt x="284730" y="62448"/>
                </a:lnTo>
                <a:lnTo>
                  <a:pt x="286869" y="78330"/>
                </a:lnTo>
                <a:lnTo>
                  <a:pt x="318739" y="115808"/>
                </a:lnTo>
                <a:lnTo>
                  <a:pt x="355681" y="132226"/>
                </a:lnTo>
                <a:lnTo>
                  <a:pt x="362717" y="135158"/>
                </a:lnTo>
                <a:lnTo>
                  <a:pt x="385879" y="161251"/>
                </a:lnTo>
                <a:lnTo>
                  <a:pt x="383465" y="171251"/>
                </a:lnTo>
                <a:lnTo>
                  <a:pt x="376680" y="179245"/>
                </a:lnTo>
                <a:lnTo>
                  <a:pt x="366213" y="184546"/>
                </a:lnTo>
                <a:lnTo>
                  <a:pt x="352749" y="186465"/>
                </a:lnTo>
                <a:lnTo>
                  <a:pt x="423793" y="186465"/>
                </a:lnTo>
                <a:lnTo>
                  <a:pt x="424689" y="184999"/>
                </a:lnTo>
                <a:lnTo>
                  <a:pt x="428780" y="172585"/>
                </a:lnTo>
                <a:lnTo>
                  <a:pt x="430150" y="158906"/>
                </a:lnTo>
                <a:lnTo>
                  <a:pt x="427900" y="142533"/>
                </a:lnTo>
                <a:lnTo>
                  <a:pt x="394381" y="105839"/>
                </a:lnTo>
                <a:lnTo>
                  <a:pt x="368581" y="94112"/>
                </a:lnTo>
                <a:lnTo>
                  <a:pt x="345712" y="83557"/>
                </a:lnTo>
                <a:lnTo>
                  <a:pt x="337847" y="78665"/>
                </a:lnTo>
                <a:lnTo>
                  <a:pt x="332263" y="73222"/>
                </a:lnTo>
                <a:lnTo>
                  <a:pt x="328932" y="67230"/>
                </a:lnTo>
                <a:lnTo>
                  <a:pt x="327828" y="60689"/>
                </a:lnTo>
                <a:lnTo>
                  <a:pt x="329935" y="51302"/>
                </a:lnTo>
                <a:lnTo>
                  <a:pt x="335891" y="44087"/>
                </a:lnTo>
                <a:lnTo>
                  <a:pt x="345144" y="39456"/>
                </a:lnTo>
                <a:lnTo>
                  <a:pt x="357147" y="37820"/>
                </a:lnTo>
                <a:lnTo>
                  <a:pt x="420134" y="37820"/>
                </a:lnTo>
                <a:lnTo>
                  <a:pt x="426045" y="30198"/>
                </a:lnTo>
                <a:lnTo>
                  <a:pt x="411478" y="17114"/>
                </a:lnTo>
                <a:lnTo>
                  <a:pt x="395041" y="7769"/>
                </a:lnTo>
                <a:lnTo>
                  <a:pt x="376735" y="2162"/>
                </a:lnTo>
                <a:lnTo>
                  <a:pt x="356560" y="293"/>
                </a:lnTo>
                <a:close/>
              </a:path>
              <a:path w="1224280" h="224155">
                <a:moveTo>
                  <a:pt x="420134" y="37820"/>
                </a:moveTo>
                <a:lnTo>
                  <a:pt x="357147" y="37820"/>
                </a:lnTo>
                <a:lnTo>
                  <a:pt x="369296" y="39181"/>
                </a:lnTo>
                <a:lnTo>
                  <a:pt x="381774" y="43208"/>
                </a:lnTo>
                <a:lnTo>
                  <a:pt x="393593" y="49818"/>
                </a:lnTo>
                <a:lnTo>
                  <a:pt x="403763" y="58930"/>
                </a:lnTo>
                <a:lnTo>
                  <a:pt x="420134" y="37820"/>
                </a:lnTo>
                <a:close/>
              </a:path>
              <a:path w="1224280" h="224155">
                <a:moveTo>
                  <a:pt x="564941" y="0"/>
                </a:moveTo>
                <a:lnTo>
                  <a:pt x="521403" y="8172"/>
                </a:lnTo>
                <a:lnTo>
                  <a:pt x="484902" y="32836"/>
                </a:lnTo>
                <a:lnTo>
                  <a:pt x="460592" y="69154"/>
                </a:lnTo>
                <a:lnTo>
                  <a:pt x="454501" y="89856"/>
                </a:lnTo>
                <a:lnTo>
                  <a:pt x="454392" y="90227"/>
                </a:lnTo>
                <a:lnTo>
                  <a:pt x="452411" y="112289"/>
                </a:lnTo>
                <a:lnTo>
                  <a:pt x="452358" y="112876"/>
                </a:lnTo>
                <a:lnTo>
                  <a:pt x="454276" y="134718"/>
                </a:lnTo>
                <a:lnTo>
                  <a:pt x="470293" y="175049"/>
                </a:lnTo>
                <a:lnTo>
                  <a:pt x="501357" y="206058"/>
                </a:lnTo>
                <a:lnTo>
                  <a:pt x="541377" y="222009"/>
                </a:lnTo>
                <a:lnTo>
                  <a:pt x="564355" y="223993"/>
                </a:lnTo>
                <a:lnTo>
                  <a:pt x="586769" y="222009"/>
                </a:lnTo>
                <a:lnTo>
                  <a:pt x="587164" y="222009"/>
                </a:lnTo>
                <a:lnTo>
                  <a:pt x="608369" y="215857"/>
                </a:lnTo>
                <a:lnTo>
                  <a:pt x="627477" y="205687"/>
                </a:lnTo>
                <a:lnTo>
                  <a:pt x="644688" y="191449"/>
                </a:lnTo>
                <a:lnTo>
                  <a:pt x="650352" y="184706"/>
                </a:lnTo>
                <a:lnTo>
                  <a:pt x="564941" y="184706"/>
                </a:lnTo>
                <a:lnTo>
                  <a:pt x="550420" y="183437"/>
                </a:lnTo>
                <a:lnTo>
                  <a:pt x="514220" y="164183"/>
                </a:lnTo>
                <a:lnTo>
                  <a:pt x="495255" y="127242"/>
                </a:lnTo>
                <a:lnTo>
                  <a:pt x="494040" y="112876"/>
                </a:lnTo>
                <a:lnTo>
                  <a:pt x="493991" y="112289"/>
                </a:lnTo>
                <a:lnTo>
                  <a:pt x="505494" y="71390"/>
                </a:lnTo>
                <a:lnTo>
                  <a:pt x="537419" y="44820"/>
                </a:lnTo>
                <a:lnTo>
                  <a:pt x="564941" y="39579"/>
                </a:lnTo>
                <a:lnTo>
                  <a:pt x="650297" y="39579"/>
                </a:lnTo>
                <a:lnTo>
                  <a:pt x="644688" y="32836"/>
                </a:lnTo>
                <a:lnTo>
                  <a:pt x="627486" y="18429"/>
                </a:lnTo>
                <a:lnTo>
                  <a:pt x="608443" y="8172"/>
                </a:lnTo>
                <a:lnTo>
                  <a:pt x="587585" y="2038"/>
                </a:lnTo>
                <a:lnTo>
                  <a:pt x="564941" y="0"/>
                </a:lnTo>
                <a:close/>
              </a:path>
              <a:path w="1224280" h="224155">
                <a:moveTo>
                  <a:pt x="650297" y="39579"/>
                </a:moveTo>
                <a:lnTo>
                  <a:pt x="564941" y="39579"/>
                </a:lnTo>
                <a:lnTo>
                  <a:pt x="579124" y="40894"/>
                </a:lnTo>
                <a:lnTo>
                  <a:pt x="592208" y="44820"/>
                </a:lnTo>
                <a:lnTo>
                  <a:pt x="624142" y="71390"/>
                </a:lnTo>
                <a:lnTo>
                  <a:pt x="635892" y="112289"/>
                </a:lnTo>
                <a:lnTo>
                  <a:pt x="634793" y="127242"/>
                </a:lnTo>
                <a:lnTo>
                  <a:pt x="615662" y="164183"/>
                </a:lnTo>
                <a:lnTo>
                  <a:pt x="579463" y="183437"/>
                </a:lnTo>
                <a:lnTo>
                  <a:pt x="564941" y="184706"/>
                </a:lnTo>
                <a:lnTo>
                  <a:pt x="650352" y="184706"/>
                </a:lnTo>
                <a:lnTo>
                  <a:pt x="659095" y="174298"/>
                </a:lnTo>
                <a:lnTo>
                  <a:pt x="669352" y="155387"/>
                </a:lnTo>
                <a:lnTo>
                  <a:pt x="675486" y="134718"/>
                </a:lnTo>
                <a:lnTo>
                  <a:pt x="677471" y="112876"/>
                </a:lnTo>
                <a:lnTo>
                  <a:pt x="677524" y="112289"/>
                </a:lnTo>
                <a:lnTo>
                  <a:pt x="675520" y="90227"/>
                </a:lnTo>
                <a:lnTo>
                  <a:pt x="675486" y="89856"/>
                </a:lnTo>
                <a:lnTo>
                  <a:pt x="669406" y="69338"/>
                </a:lnTo>
                <a:lnTo>
                  <a:pt x="669352" y="69154"/>
                </a:lnTo>
                <a:lnTo>
                  <a:pt x="659122" y="50207"/>
                </a:lnTo>
                <a:lnTo>
                  <a:pt x="650297" y="39579"/>
                </a:lnTo>
                <a:close/>
              </a:path>
              <a:path w="1224280" h="224155">
                <a:moveTo>
                  <a:pt x="815793" y="0"/>
                </a:moveTo>
                <a:lnTo>
                  <a:pt x="771449" y="7915"/>
                </a:lnTo>
                <a:lnTo>
                  <a:pt x="734581" y="31663"/>
                </a:lnTo>
                <a:lnTo>
                  <a:pt x="709770" y="67689"/>
                </a:lnTo>
                <a:lnTo>
                  <a:pt x="701477" y="111996"/>
                </a:lnTo>
                <a:lnTo>
                  <a:pt x="701451" y="112289"/>
                </a:lnTo>
                <a:lnTo>
                  <a:pt x="703430" y="135433"/>
                </a:lnTo>
                <a:lnTo>
                  <a:pt x="719262" y="175452"/>
                </a:lnTo>
                <a:lnTo>
                  <a:pt x="750211" y="206012"/>
                </a:lnTo>
                <a:lnTo>
                  <a:pt x="790671" y="221725"/>
                </a:lnTo>
                <a:lnTo>
                  <a:pt x="814034" y="223700"/>
                </a:lnTo>
                <a:lnTo>
                  <a:pt x="841799" y="220955"/>
                </a:lnTo>
                <a:lnTo>
                  <a:pt x="867504" y="212742"/>
                </a:lnTo>
                <a:lnTo>
                  <a:pt x="891174" y="199086"/>
                </a:lnTo>
                <a:lnTo>
                  <a:pt x="906842" y="185292"/>
                </a:lnTo>
                <a:lnTo>
                  <a:pt x="815207" y="185292"/>
                </a:lnTo>
                <a:lnTo>
                  <a:pt x="800208" y="183973"/>
                </a:lnTo>
                <a:lnTo>
                  <a:pt x="763020" y="164183"/>
                </a:lnTo>
                <a:lnTo>
                  <a:pt x="743766" y="126953"/>
                </a:lnTo>
                <a:lnTo>
                  <a:pt x="742497" y="111996"/>
                </a:lnTo>
                <a:lnTo>
                  <a:pt x="743812" y="96828"/>
                </a:lnTo>
                <a:lnTo>
                  <a:pt x="763313" y="59516"/>
                </a:lnTo>
                <a:lnTo>
                  <a:pt x="800790" y="40015"/>
                </a:lnTo>
                <a:lnTo>
                  <a:pt x="815793" y="38700"/>
                </a:lnTo>
                <a:lnTo>
                  <a:pt x="901525" y="38700"/>
                </a:lnTo>
                <a:lnTo>
                  <a:pt x="903749" y="36354"/>
                </a:lnTo>
                <a:lnTo>
                  <a:pt x="886666" y="21645"/>
                </a:lnTo>
                <a:lnTo>
                  <a:pt x="865598" y="10151"/>
                </a:lnTo>
                <a:lnTo>
                  <a:pt x="841616" y="2670"/>
                </a:lnTo>
                <a:lnTo>
                  <a:pt x="815793" y="0"/>
                </a:lnTo>
                <a:close/>
              </a:path>
              <a:path w="1224280" h="224155">
                <a:moveTo>
                  <a:pt x="912837" y="92353"/>
                </a:moveTo>
                <a:lnTo>
                  <a:pt x="813154" y="92353"/>
                </a:lnTo>
                <a:lnTo>
                  <a:pt x="813154" y="127535"/>
                </a:lnTo>
                <a:lnTo>
                  <a:pt x="875896" y="127535"/>
                </a:lnTo>
                <a:lnTo>
                  <a:pt x="875896" y="160372"/>
                </a:lnTo>
                <a:lnTo>
                  <a:pt x="863610" y="170574"/>
                </a:lnTo>
                <a:lnTo>
                  <a:pt x="848850" y="178439"/>
                </a:lnTo>
                <a:lnTo>
                  <a:pt x="832440" y="183501"/>
                </a:lnTo>
                <a:lnTo>
                  <a:pt x="815207" y="185292"/>
                </a:lnTo>
                <a:lnTo>
                  <a:pt x="906842" y="185292"/>
                </a:lnTo>
                <a:lnTo>
                  <a:pt x="912837" y="180015"/>
                </a:lnTo>
                <a:lnTo>
                  <a:pt x="912837" y="92353"/>
                </a:lnTo>
                <a:close/>
              </a:path>
              <a:path w="1224280" h="224155">
                <a:moveTo>
                  <a:pt x="901525" y="38700"/>
                </a:moveTo>
                <a:lnTo>
                  <a:pt x="815793" y="38700"/>
                </a:lnTo>
                <a:lnTo>
                  <a:pt x="833160" y="40299"/>
                </a:lnTo>
                <a:lnTo>
                  <a:pt x="849179" y="45113"/>
                </a:lnTo>
                <a:lnTo>
                  <a:pt x="863825" y="53171"/>
                </a:lnTo>
                <a:lnTo>
                  <a:pt x="877069" y="64500"/>
                </a:lnTo>
                <a:lnTo>
                  <a:pt x="901525" y="38700"/>
                </a:lnTo>
                <a:close/>
              </a:path>
              <a:path w="1224280" h="224155">
                <a:moveTo>
                  <a:pt x="975746" y="3811"/>
                </a:moveTo>
                <a:lnTo>
                  <a:pt x="951705" y="3811"/>
                </a:lnTo>
                <a:lnTo>
                  <a:pt x="951705" y="220474"/>
                </a:lnTo>
                <a:lnTo>
                  <a:pt x="991285" y="220474"/>
                </a:lnTo>
                <a:lnTo>
                  <a:pt x="991285" y="82678"/>
                </a:lnTo>
                <a:lnTo>
                  <a:pt x="1042966" y="82678"/>
                </a:lnTo>
                <a:lnTo>
                  <a:pt x="975746" y="3811"/>
                </a:lnTo>
                <a:close/>
              </a:path>
              <a:path w="1224280" h="224155">
                <a:moveTo>
                  <a:pt x="1042966" y="82678"/>
                </a:moveTo>
                <a:lnTo>
                  <a:pt x="991285" y="82678"/>
                </a:lnTo>
                <a:lnTo>
                  <a:pt x="1107679" y="220474"/>
                </a:lnTo>
                <a:lnTo>
                  <a:pt x="1133773" y="220474"/>
                </a:lnTo>
                <a:lnTo>
                  <a:pt x="1133773" y="142781"/>
                </a:lnTo>
                <a:lnTo>
                  <a:pt x="1094193" y="142781"/>
                </a:lnTo>
                <a:lnTo>
                  <a:pt x="1042966" y="82678"/>
                </a:lnTo>
                <a:close/>
              </a:path>
              <a:path w="1224280" h="224155">
                <a:moveTo>
                  <a:pt x="1133773" y="3811"/>
                </a:moveTo>
                <a:lnTo>
                  <a:pt x="1094193" y="3811"/>
                </a:lnTo>
                <a:lnTo>
                  <a:pt x="1094193" y="142781"/>
                </a:lnTo>
                <a:lnTo>
                  <a:pt x="1133773" y="142781"/>
                </a:lnTo>
                <a:lnTo>
                  <a:pt x="1133773" y="3811"/>
                </a:lnTo>
                <a:close/>
              </a:path>
              <a:path w="1224280" h="224155">
                <a:moveTo>
                  <a:pt x="1223785" y="3811"/>
                </a:moveTo>
                <a:lnTo>
                  <a:pt x="1183619" y="3811"/>
                </a:lnTo>
                <a:lnTo>
                  <a:pt x="1183619" y="220474"/>
                </a:lnTo>
                <a:lnTo>
                  <a:pt x="1223785" y="220474"/>
                </a:lnTo>
                <a:lnTo>
                  <a:pt x="1223785" y="3811"/>
                </a:lnTo>
                <a:close/>
              </a:path>
            </a:pathLst>
          </a:custGeom>
          <a:solidFill>
            <a:srgbClr val="000000"/>
          </a:solidFill>
        </p:spPr>
        <p:txBody>
          <a:bodyPr wrap="square" lIns="0" tIns="0" rIns="0" bIns="0" rtlCol="0"/>
          <a:lstStyle/>
          <a:p>
            <a:endParaRPr sz="641"/>
          </a:p>
        </p:txBody>
      </p:sp>
      <p:pic>
        <p:nvPicPr>
          <p:cNvPr id="10" name="object 10"/>
          <p:cNvPicPr/>
          <p:nvPr/>
        </p:nvPicPr>
        <p:blipFill>
          <a:blip r:embed="rId4" cstate="print"/>
          <a:stretch>
            <a:fillRect/>
          </a:stretch>
        </p:blipFill>
        <p:spPr>
          <a:xfrm>
            <a:off x="3712191" y="937270"/>
            <a:ext cx="2179379" cy="857961"/>
          </a:xfrm>
          <a:prstGeom prst="rect">
            <a:avLst/>
          </a:prstGeom>
        </p:spPr>
      </p:pic>
      <p:sp>
        <p:nvSpPr>
          <p:cNvPr id="11" name="object 11"/>
          <p:cNvSpPr/>
          <p:nvPr/>
        </p:nvSpPr>
        <p:spPr>
          <a:xfrm>
            <a:off x="6335811" y="2218902"/>
            <a:ext cx="966031" cy="102235"/>
          </a:xfrm>
          <a:custGeom>
            <a:avLst/>
            <a:gdLst/>
            <a:ahLst/>
            <a:cxnLst/>
            <a:rect l="l" t="t" r="r" b="b"/>
            <a:pathLst>
              <a:path w="2124075" h="224789">
                <a:moveTo>
                  <a:pt x="141608" y="3811"/>
                </a:moveTo>
                <a:lnTo>
                  <a:pt x="0" y="3811"/>
                </a:lnTo>
                <a:lnTo>
                  <a:pt x="0" y="220474"/>
                </a:lnTo>
                <a:lnTo>
                  <a:pt x="39873" y="220474"/>
                </a:lnTo>
                <a:lnTo>
                  <a:pt x="39873" y="132226"/>
                </a:lnTo>
                <a:lnTo>
                  <a:pt x="129001" y="132226"/>
                </a:lnTo>
                <a:lnTo>
                  <a:pt x="129001" y="94112"/>
                </a:lnTo>
                <a:lnTo>
                  <a:pt x="39873" y="94112"/>
                </a:lnTo>
                <a:lnTo>
                  <a:pt x="39873" y="41925"/>
                </a:lnTo>
                <a:lnTo>
                  <a:pt x="141608" y="41925"/>
                </a:lnTo>
                <a:lnTo>
                  <a:pt x="141608" y="3811"/>
                </a:lnTo>
                <a:close/>
              </a:path>
              <a:path w="2124075" h="224789">
                <a:moveTo>
                  <a:pt x="255276" y="3811"/>
                </a:moveTo>
                <a:lnTo>
                  <a:pt x="174651" y="3811"/>
                </a:lnTo>
                <a:lnTo>
                  <a:pt x="174651" y="220474"/>
                </a:lnTo>
                <a:lnTo>
                  <a:pt x="214524" y="220474"/>
                </a:lnTo>
                <a:lnTo>
                  <a:pt x="214524" y="139262"/>
                </a:lnTo>
                <a:lnTo>
                  <a:pt x="285520" y="139262"/>
                </a:lnTo>
                <a:lnTo>
                  <a:pt x="282543" y="134571"/>
                </a:lnTo>
                <a:lnTo>
                  <a:pt x="302383" y="124598"/>
                </a:lnTo>
                <a:lnTo>
                  <a:pt x="316589" y="109980"/>
                </a:lnTo>
                <a:lnTo>
                  <a:pt x="319792" y="103201"/>
                </a:lnTo>
                <a:lnTo>
                  <a:pt x="214524" y="103201"/>
                </a:lnTo>
                <a:lnTo>
                  <a:pt x="214524" y="41045"/>
                </a:lnTo>
                <a:lnTo>
                  <a:pt x="321155" y="41045"/>
                </a:lnTo>
                <a:lnTo>
                  <a:pt x="317473" y="33853"/>
                </a:lnTo>
                <a:lnTo>
                  <a:pt x="309222" y="23454"/>
                </a:lnTo>
                <a:lnTo>
                  <a:pt x="298773" y="14819"/>
                </a:lnTo>
                <a:lnTo>
                  <a:pt x="286317" y="8685"/>
                </a:lnTo>
                <a:lnTo>
                  <a:pt x="271828" y="5025"/>
                </a:lnTo>
                <a:lnTo>
                  <a:pt x="255276" y="3811"/>
                </a:lnTo>
                <a:close/>
              </a:path>
              <a:path w="2124075" h="224789">
                <a:moveTo>
                  <a:pt x="285520" y="139262"/>
                </a:moveTo>
                <a:lnTo>
                  <a:pt x="241204" y="139262"/>
                </a:lnTo>
                <a:lnTo>
                  <a:pt x="289579" y="220474"/>
                </a:lnTo>
                <a:lnTo>
                  <a:pt x="337075" y="220474"/>
                </a:lnTo>
                <a:lnTo>
                  <a:pt x="285520" y="139262"/>
                </a:lnTo>
                <a:close/>
              </a:path>
              <a:path w="2124075" h="224789">
                <a:moveTo>
                  <a:pt x="321155" y="41045"/>
                </a:moveTo>
                <a:lnTo>
                  <a:pt x="255276" y="41045"/>
                </a:lnTo>
                <a:lnTo>
                  <a:pt x="268635" y="43423"/>
                </a:lnTo>
                <a:lnTo>
                  <a:pt x="278585" y="49951"/>
                </a:lnTo>
                <a:lnTo>
                  <a:pt x="284796" y="59722"/>
                </a:lnTo>
                <a:lnTo>
                  <a:pt x="286888" y="71537"/>
                </a:lnTo>
                <a:lnTo>
                  <a:pt x="286940" y="71830"/>
                </a:lnTo>
                <a:lnTo>
                  <a:pt x="284728" y="84153"/>
                </a:lnTo>
                <a:lnTo>
                  <a:pt x="278035" y="94112"/>
                </a:lnTo>
                <a:lnTo>
                  <a:pt x="266779" y="100773"/>
                </a:lnTo>
                <a:lnTo>
                  <a:pt x="250879" y="103201"/>
                </a:lnTo>
                <a:lnTo>
                  <a:pt x="319792" y="103201"/>
                </a:lnTo>
                <a:lnTo>
                  <a:pt x="325132" y="91899"/>
                </a:lnTo>
                <a:lnTo>
                  <a:pt x="327945" y="71830"/>
                </a:lnTo>
                <a:lnTo>
                  <a:pt x="327986" y="71537"/>
                </a:lnTo>
                <a:lnTo>
                  <a:pt x="326827" y="57839"/>
                </a:lnTo>
                <a:lnTo>
                  <a:pt x="323332" y="45297"/>
                </a:lnTo>
                <a:lnTo>
                  <a:pt x="321155" y="41045"/>
                </a:lnTo>
                <a:close/>
              </a:path>
              <a:path w="2124075" h="224789">
                <a:moveTo>
                  <a:pt x="408023" y="3811"/>
                </a:moveTo>
                <a:lnTo>
                  <a:pt x="367857" y="3811"/>
                </a:lnTo>
                <a:lnTo>
                  <a:pt x="367857" y="142781"/>
                </a:lnTo>
                <a:lnTo>
                  <a:pt x="381092" y="191761"/>
                </a:lnTo>
                <a:lnTo>
                  <a:pt x="417882" y="219045"/>
                </a:lnTo>
                <a:lnTo>
                  <a:pt x="450828" y="224286"/>
                </a:lnTo>
                <a:lnTo>
                  <a:pt x="468255" y="222971"/>
                </a:lnTo>
                <a:lnTo>
                  <a:pt x="510638" y="203470"/>
                </a:lnTo>
                <a:lnTo>
                  <a:pt x="524243" y="185292"/>
                </a:lnTo>
                <a:lnTo>
                  <a:pt x="450828" y="185292"/>
                </a:lnTo>
                <a:lnTo>
                  <a:pt x="432885" y="182347"/>
                </a:lnTo>
                <a:lnTo>
                  <a:pt x="419421" y="173602"/>
                </a:lnTo>
                <a:lnTo>
                  <a:pt x="410960" y="159194"/>
                </a:lnTo>
                <a:lnTo>
                  <a:pt x="408023" y="139262"/>
                </a:lnTo>
                <a:lnTo>
                  <a:pt x="408023" y="3811"/>
                </a:lnTo>
                <a:close/>
              </a:path>
              <a:path w="2124075" h="224789">
                <a:moveTo>
                  <a:pt x="534093" y="3811"/>
                </a:moveTo>
                <a:lnTo>
                  <a:pt x="493633" y="3811"/>
                </a:lnTo>
                <a:lnTo>
                  <a:pt x="493633" y="139262"/>
                </a:lnTo>
                <a:lnTo>
                  <a:pt x="490614" y="158947"/>
                </a:lnTo>
                <a:lnTo>
                  <a:pt x="482016" y="173382"/>
                </a:lnTo>
                <a:lnTo>
                  <a:pt x="468400" y="182347"/>
                </a:lnTo>
                <a:lnTo>
                  <a:pt x="468043" y="182347"/>
                </a:lnTo>
                <a:lnTo>
                  <a:pt x="450828" y="185292"/>
                </a:lnTo>
                <a:lnTo>
                  <a:pt x="524243" y="185292"/>
                </a:lnTo>
                <a:lnTo>
                  <a:pt x="528193" y="177743"/>
                </a:lnTo>
                <a:lnTo>
                  <a:pt x="532613" y="161416"/>
                </a:lnTo>
                <a:lnTo>
                  <a:pt x="534093" y="142781"/>
                </a:lnTo>
                <a:lnTo>
                  <a:pt x="534093" y="3811"/>
                </a:lnTo>
                <a:close/>
              </a:path>
              <a:path w="2124075" h="224789">
                <a:moveTo>
                  <a:pt x="585920" y="155094"/>
                </a:moveTo>
                <a:lnTo>
                  <a:pt x="561879" y="182654"/>
                </a:lnTo>
                <a:lnTo>
                  <a:pt x="577065" y="200368"/>
                </a:lnTo>
                <a:lnTo>
                  <a:pt x="596072" y="213328"/>
                </a:lnTo>
                <a:lnTo>
                  <a:pt x="617992" y="221285"/>
                </a:lnTo>
                <a:lnTo>
                  <a:pt x="641918" y="223993"/>
                </a:lnTo>
                <a:lnTo>
                  <a:pt x="658296" y="222843"/>
                </a:lnTo>
                <a:lnTo>
                  <a:pt x="697917" y="205815"/>
                </a:lnTo>
                <a:lnTo>
                  <a:pt x="713255" y="186465"/>
                </a:lnTo>
                <a:lnTo>
                  <a:pt x="642212" y="186465"/>
                </a:lnTo>
                <a:lnTo>
                  <a:pt x="625805" y="184546"/>
                </a:lnTo>
                <a:lnTo>
                  <a:pt x="625475" y="184546"/>
                </a:lnTo>
                <a:lnTo>
                  <a:pt x="610328" y="178586"/>
                </a:lnTo>
                <a:lnTo>
                  <a:pt x="597189" y="168778"/>
                </a:lnTo>
                <a:lnTo>
                  <a:pt x="585920" y="155094"/>
                </a:lnTo>
                <a:close/>
              </a:path>
              <a:path w="2124075" h="224789">
                <a:moveTo>
                  <a:pt x="646023" y="293"/>
                </a:moveTo>
                <a:lnTo>
                  <a:pt x="604794" y="10311"/>
                </a:lnTo>
                <a:lnTo>
                  <a:pt x="575453" y="49635"/>
                </a:lnTo>
                <a:lnTo>
                  <a:pt x="574193" y="62448"/>
                </a:lnTo>
                <a:lnTo>
                  <a:pt x="576332" y="78330"/>
                </a:lnTo>
                <a:lnTo>
                  <a:pt x="608202" y="115808"/>
                </a:lnTo>
                <a:lnTo>
                  <a:pt x="645143" y="132226"/>
                </a:lnTo>
                <a:lnTo>
                  <a:pt x="652180" y="135158"/>
                </a:lnTo>
                <a:lnTo>
                  <a:pt x="675342" y="161251"/>
                </a:lnTo>
                <a:lnTo>
                  <a:pt x="672927" y="171252"/>
                </a:lnTo>
                <a:lnTo>
                  <a:pt x="666143" y="179245"/>
                </a:lnTo>
                <a:lnTo>
                  <a:pt x="655675" y="184546"/>
                </a:lnTo>
                <a:lnTo>
                  <a:pt x="642212" y="186465"/>
                </a:lnTo>
                <a:lnTo>
                  <a:pt x="713255" y="186465"/>
                </a:lnTo>
                <a:lnTo>
                  <a:pt x="714152" y="184999"/>
                </a:lnTo>
                <a:lnTo>
                  <a:pt x="718243" y="172585"/>
                </a:lnTo>
                <a:lnTo>
                  <a:pt x="719612" y="158906"/>
                </a:lnTo>
                <a:lnTo>
                  <a:pt x="717363" y="142533"/>
                </a:lnTo>
                <a:lnTo>
                  <a:pt x="683844" y="105839"/>
                </a:lnTo>
                <a:lnTo>
                  <a:pt x="658044" y="94112"/>
                </a:lnTo>
                <a:lnTo>
                  <a:pt x="635175" y="83557"/>
                </a:lnTo>
                <a:lnTo>
                  <a:pt x="627310" y="78665"/>
                </a:lnTo>
                <a:lnTo>
                  <a:pt x="621725" y="73222"/>
                </a:lnTo>
                <a:lnTo>
                  <a:pt x="618395" y="67230"/>
                </a:lnTo>
                <a:lnTo>
                  <a:pt x="617291" y="60689"/>
                </a:lnTo>
                <a:lnTo>
                  <a:pt x="619398" y="51302"/>
                </a:lnTo>
                <a:lnTo>
                  <a:pt x="625354" y="44087"/>
                </a:lnTo>
                <a:lnTo>
                  <a:pt x="634607" y="39456"/>
                </a:lnTo>
                <a:lnTo>
                  <a:pt x="646609" y="37820"/>
                </a:lnTo>
                <a:lnTo>
                  <a:pt x="709596" y="37820"/>
                </a:lnTo>
                <a:lnTo>
                  <a:pt x="715508" y="30198"/>
                </a:lnTo>
                <a:lnTo>
                  <a:pt x="700940" y="17114"/>
                </a:lnTo>
                <a:lnTo>
                  <a:pt x="684504" y="7769"/>
                </a:lnTo>
                <a:lnTo>
                  <a:pt x="666198" y="2162"/>
                </a:lnTo>
                <a:lnTo>
                  <a:pt x="646023" y="293"/>
                </a:lnTo>
                <a:close/>
              </a:path>
              <a:path w="2124075" h="224789">
                <a:moveTo>
                  <a:pt x="709596" y="37820"/>
                </a:moveTo>
                <a:lnTo>
                  <a:pt x="646609" y="37820"/>
                </a:lnTo>
                <a:lnTo>
                  <a:pt x="658758" y="39181"/>
                </a:lnTo>
                <a:lnTo>
                  <a:pt x="671237" y="43208"/>
                </a:lnTo>
                <a:lnTo>
                  <a:pt x="683056" y="49818"/>
                </a:lnTo>
                <a:lnTo>
                  <a:pt x="693226" y="58930"/>
                </a:lnTo>
                <a:lnTo>
                  <a:pt x="709596" y="37820"/>
                </a:lnTo>
                <a:close/>
              </a:path>
              <a:path w="2124075" h="224789">
                <a:moveTo>
                  <a:pt x="834523" y="42511"/>
                </a:moveTo>
                <a:lnTo>
                  <a:pt x="794063" y="42511"/>
                </a:lnTo>
                <a:lnTo>
                  <a:pt x="794063" y="220474"/>
                </a:lnTo>
                <a:lnTo>
                  <a:pt x="834523" y="220474"/>
                </a:lnTo>
                <a:lnTo>
                  <a:pt x="834523" y="42511"/>
                </a:lnTo>
                <a:close/>
              </a:path>
              <a:path w="2124075" h="224789">
                <a:moveTo>
                  <a:pt x="896971" y="3811"/>
                </a:moveTo>
                <a:lnTo>
                  <a:pt x="731615" y="3811"/>
                </a:lnTo>
                <a:lnTo>
                  <a:pt x="731615" y="42511"/>
                </a:lnTo>
                <a:lnTo>
                  <a:pt x="896971" y="42511"/>
                </a:lnTo>
                <a:lnTo>
                  <a:pt x="896971" y="3811"/>
                </a:lnTo>
                <a:close/>
              </a:path>
              <a:path w="2124075" h="224789">
                <a:moveTo>
                  <a:pt x="1006562" y="3811"/>
                </a:moveTo>
                <a:lnTo>
                  <a:pt x="925937" y="3811"/>
                </a:lnTo>
                <a:lnTo>
                  <a:pt x="925937" y="220474"/>
                </a:lnTo>
                <a:lnTo>
                  <a:pt x="965810" y="220474"/>
                </a:lnTo>
                <a:lnTo>
                  <a:pt x="965810" y="139262"/>
                </a:lnTo>
                <a:lnTo>
                  <a:pt x="1036806" y="139262"/>
                </a:lnTo>
                <a:lnTo>
                  <a:pt x="1033829" y="134571"/>
                </a:lnTo>
                <a:lnTo>
                  <a:pt x="1053669" y="124598"/>
                </a:lnTo>
                <a:lnTo>
                  <a:pt x="1067875" y="109980"/>
                </a:lnTo>
                <a:lnTo>
                  <a:pt x="1071078" y="103201"/>
                </a:lnTo>
                <a:lnTo>
                  <a:pt x="965810" y="103201"/>
                </a:lnTo>
                <a:lnTo>
                  <a:pt x="965810" y="41045"/>
                </a:lnTo>
                <a:lnTo>
                  <a:pt x="1072441" y="41045"/>
                </a:lnTo>
                <a:lnTo>
                  <a:pt x="1068759" y="33853"/>
                </a:lnTo>
                <a:lnTo>
                  <a:pt x="1060508" y="23454"/>
                </a:lnTo>
                <a:lnTo>
                  <a:pt x="1050059" y="14819"/>
                </a:lnTo>
                <a:lnTo>
                  <a:pt x="1037603" y="8685"/>
                </a:lnTo>
                <a:lnTo>
                  <a:pt x="1023114" y="5025"/>
                </a:lnTo>
                <a:lnTo>
                  <a:pt x="1006562" y="3811"/>
                </a:lnTo>
                <a:close/>
              </a:path>
              <a:path w="2124075" h="224789">
                <a:moveTo>
                  <a:pt x="1036806" y="139262"/>
                </a:moveTo>
                <a:lnTo>
                  <a:pt x="992490" y="139262"/>
                </a:lnTo>
                <a:lnTo>
                  <a:pt x="1040865" y="220474"/>
                </a:lnTo>
                <a:lnTo>
                  <a:pt x="1088361" y="220474"/>
                </a:lnTo>
                <a:lnTo>
                  <a:pt x="1036806" y="139262"/>
                </a:lnTo>
                <a:close/>
              </a:path>
              <a:path w="2124075" h="224789">
                <a:moveTo>
                  <a:pt x="1072441" y="41045"/>
                </a:moveTo>
                <a:lnTo>
                  <a:pt x="1006562" y="41045"/>
                </a:lnTo>
                <a:lnTo>
                  <a:pt x="1019921" y="43423"/>
                </a:lnTo>
                <a:lnTo>
                  <a:pt x="1029871" y="49951"/>
                </a:lnTo>
                <a:lnTo>
                  <a:pt x="1036083" y="59722"/>
                </a:lnTo>
                <a:lnTo>
                  <a:pt x="1038175" y="71537"/>
                </a:lnTo>
                <a:lnTo>
                  <a:pt x="1038226" y="71830"/>
                </a:lnTo>
                <a:lnTo>
                  <a:pt x="1036014" y="84153"/>
                </a:lnTo>
                <a:lnTo>
                  <a:pt x="1029321" y="94112"/>
                </a:lnTo>
                <a:lnTo>
                  <a:pt x="1018065" y="100773"/>
                </a:lnTo>
                <a:lnTo>
                  <a:pt x="1002165" y="103201"/>
                </a:lnTo>
                <a:lnTo>
                  <a:pt x="1071078" y="103201"/>
                </a:lnTo>
                <a:lnTo>
                  <a:pt x="1076418" y="91899"/>
                </a:lnTo>
                <a:lnTo>
                  <a:pt x="1079231" y="71830"/>
                </a:lnTo>
                <a:lnTo>
                  <a:pt x="1079272" y="71537"/>
                </a:lnTo>
                <a:lnTo>
                  <a:pt x="1078113" y="57839"/>
                </a:lnTo>
                <a:lnTo>
                  <a:pt x="1074618" y="45297"/>
                </a:lnTo>
                <a:lnTo>
                  <a:pt x="1072441" y="41045"/>
                </a:lnTo>
                <a:close/>
              </a:path>
              <a:path w="2124075" h="224789">
                <a:moveTo>
                  <a:pt x="1213549" y="3811"/>
                </a:moveTo>
                <a:lnTo>
                  <a:pt x="1182764" y="3811"/>
                </a:lnTo>
                <a:lnTo>
                  <a:pt x="1098913" y="220474"/>
                </a:lnTo>
                <a:lnTo>
                  <a:pt x="1141425" y="220474"/>
                </a:lnTo>
                <a:lnTo>
                  <a:pt x="1159309" y="171219"/>
                </a:lnTo>
                <a:lnTo>
                  <a:pt x="1277658" y="171219"/>
                </a:lnTo>
                <a:lnTo>
                  <a:pt x="1263848" y="135158"/>
                </a:lnTo>
                <a:lnTo>
                  <a:pt x="1171037" y="135158"/>
                </a:lnTo>
                <a:lnTo>
                  <a:pt x="1198010" y="60982"/>
                </a:lnTo>
                <a:lnTo>
                  <a:pt x="1235442" y="60982"/>
                </a:lnTo>
                <a:lnTo>
                  <a:pt x="1213549" y="3811"/>
                </a:lnTo>
                <a:close/>
              </a:path>
              <a:path w="2124075" h="224789">
                <a:moveTo>
                  <a:pt x="1277658" y="171219"/>
                </a:moveTo>
                <a:lnTo>
                  <a:pt x="1236124" y="171219"/>
                </a:lnTo>
                <a:lnTo>
                  <a:pt x="1254008" y="220474"/>
                </a:lnTo>
                <a:lnTo>
                  <a:pt x="1296520" y="220474"/>
                </a:lnTo>
                <a:lnTo>
                  <a:pt x="1277658" y="171219"/>
                </a:lnTo>
                <a:close/>
              </a:path>
              <a:path w="2124075" h="224789">
                <a:moveTo>
                  <a:pt x="1235442" y="60982"/>
                </a:moveTo>
                <a:lnTo>
                  <a:pt x="1198010" y="60982"/>
                </a:lnTo>
                <a:lnTo>
                  <a:pt x="1224690" y="135158"/>
                </a:lnTo>
                <a:lnTo>
                  <a:pt x="1263848" y="135158"/>
                </a:lnTo>
                <a:lnTo>
                  <a:pt x="1235442" y="60982"/>
                </a:lnTo>
                <a:close/>
              </a:path>
              <a:path w="2124075" h="224789">
                <a:moveTo>
                  <a:pt x="1474016" y="3811"/>
                </a:moveTo>
                <a:lnTo>
                  <a:pt x="1313644" y="3811"/>
                </a:lnTo>
                <a:lnTo>
                  <a:pt x="1313644" y="41045"/>
                </a:lnTo>
                <a:lnTo>
                  <a:pt x="1418897" y="41045"/>
                </a:lnTo>
                <a:lnTo>
                  <a:pt x="1309246" y="192622"/>
                </a:lnTo>
                <a:lnTo>
                  <a:pt x="1309246" y="220474"/>
                </a:lnTo>
                <a:lnTo>
                  <a:pt x="1477241" y="220474"/>
                </a:lnTo>
                <a:lnTo>
                  <a:pt x="1477241" y="183240"/>
                </a:lnTo>
                <a:lnTo>
                  <a:pt x="1366124" y="183240"/>
                </a:lnTo>
                <a:lnTo>
                  <a:pt x="1474016" y="32836"/>
                </a:lnTo>
                <a:lnTo>
                  <a:pt x="1474016" y="3811"/>
                </a:lnTo>
                <a:close/>
              </a:path>
              <a:path w="2124075" h="224789">
                <a:moveTo>
                  <a:pt x="1552759" y="3811"/>
                </a:moveTo>
                <a:lnTo>
                  <a:pt x="1512593" y="3811"/>
                </a:lnTo>
                <a:lnTo>
                  <a:pt x="1512593" y="220474"/>
                </a:lnTo>
                <a:lnTo>
                  <a:pt x="1552759" y="220474"/>
                </a:lnTo>
                <a:lnTo>
                  <a:pt x="1552759" y="3811"/>
                </a:lnTo>
                <a:close/>
              </a:path>
              <a:path w="2124075" h="224789">
                <a:moveTo>
                  <a:pt x="1702178" y="0"/>
                </a:moveTo>
                <a:lnTo>
                  <a:pt x="1658640" y="8172"/>
                </a:lnTo>
                <a:lnTo>
                  <a:pt x="1622138" y="32836"/>
                </a:lnTo>
                <a:lnTo>
                  <a:pt x="1597828" y="69154"/>
                </a:lnTo>
                <a:lnTo>
                  <a:pt x="1597731" y="69338"/>
                </a:lnTo>
                <a:lnTo>
                  <a:pt x="1591737" y="89856"/>
                </a:lnTo>
                <a:lnTo>
                  <a:pt x="1591629" y="90227"/>
                </a:lnTo>
                <a:lnTo>
                  <a:pt x="1589647" y="112289"/>
                </a:lnTo>
                <a:lnTo>
                  <a:pt x="1589595" y="112876"/>
                </a:lnTo>
                <a:lnTo>
                  <a:pt x="1591512" y="134718"/>
                </a:lnTo>
                <a:lnTo>
                  <a:pt x="1591578" y="135469"/>
                </a:lnTo>
                <a:lnTo>
                  <a:pt x="1607529" y="175049"/>
                </a:lnTo>
                <a:lnTo>
                  <a:pt x="1638593" y="206058"/>
                </a:lnTo>
                <a:lnTo>
                  <a:pt x="1678613" y="222009"/>
                </a:lnTo>
                <a:lnTo>
                  <a:pt x="1701591" y="223993"/>
                </a:lnTo>
                <a:lnTo>
                  <a:pt x="1724005" y="222009"/>
                </a:lnTo>
                <a:lnTo>
                  <a:pt x="1724401" y="222009"/>
                </a:lnTo>
                <a:lnTo>
                  <a:pt x="1745606" y="215857"/>
                </a:lnTo>
                <a:lnTo>
                  <a:pt x="1764713" y="205687"/>
                </a:lnTo>
                <a:lnTo>
                  <a:pt x="1781924" y="191449"/>
                </a:lnTo>
                <a:lnTo>
                  <a:pt x="1787588" y="184706"/>
                </a:lnTo>
                <a:lnTo>
                  <a:pt x="1702178" y="184706"/>
                </a:lnTo>
                <a:lnTo>
                  <a:pt x="1687656" y="183437"/>
                </a:lnTo>
                <a:lnTo>
                  <a:pt x="1651457" y="164183"/>
                </a:lnTo>
                <a:lnTo>
                  <a:pt x="1632491" y="127242"/>
                </a:lnTo>
                <a:lnTo>
                  <a:pt x="1631227" y="112289"/>
                </a:lnTo>
                <a:lnTo>
                  <a:pt x="1632496" y="97337"/>
                </a:lnTo>
                <a:lnTo>
                  <a:pt x="1651750" y="60396"/>
                </a:lnTo>
                <a:lnTo>
                  <a:pt x="1687825" y="40894"/>
                </a:lnTo>
                <a:lnTo>
                  <a:pt x="1702178" y="39579"/>
                </a:lnTo>
                <a:lnTo>
                  <a:pt x="1787533" y="39579"/>
                </a:lnTo>
                <a:lnTo>
                  <a:pt x="1781924" y="32836"/>
                </a:lnTo>
                <a:lnTo>
                  <a:pt x="1764722" y="18429"/>
                </a:lnTo>
                <a:lnTo>
                  <a:pt x="1745679" y="8172"/>
                </a:lnTo>
                <a:lnTo>
                  <a:pt x="1724822" y="2038"/>
                </a:lnTo>
                <a:lnTo>
                  <a:pt x="1702178" y="0"/>
                </a:lnTo>
                <a:close/>
              </a:path>
              <a:path w="2124075" h="224789">
                <a:moveTo>
                  <a:pt x="1787533" y="39579"/>
                </a:moveTo>
                <a:lnTo>
                  <a:pt x="1702178" y="39579"/>
                </a:lnTo>
                <a:lnTo>
                  <a:pt x="1716360" y="40894"/>
                </a:lnTo>
                <a:lnTo>
                  <a:pt x="1729444" y="44820"/>
                </a:lnTo>
                <a:lnTo>
                  <a:pt x="1761378" y="71390"/>
                </a:lnTo>
                <a:lnTo>
                  <a:pt x="1773128" y="112289"/>
                </a:lnTo>
                <a:lnTo>
                  <a:pt x="1772029" y="127242"/>
                </a:lnTo>
                <a:lnTo>
                  <a:pt x="1752899" y="164183"/>
                </a:lnTo>
                <a:lnTo>
                  <a:pt x="1716699" y="183437"/>
                </a:lnTo>
                <a:lnTo>
                  <a:pt x="1702178" y="184706"/>
                </a:lnTo>
                <a:lnTo>
                  <a:pt x="1787588" y="184706"/>
                </a:lnTo>
                <a:lnTo>
                  <a:pt x="1812722" y="134718"/>
                </a:lnTo>
                <a:lnTo>
                  <a:pt x="1814761" y="112289"/>
                </a:lnTo>
                <a:lnTo>
                  <a:pt x="1812756" y="90227"/>
                </a:lnTo>
                <a:lnTo>
                  <a:pt x="1812722" y="89856"/>
                </a:lnTo>
                <a:lnTo>
                  <a:pt x="1806642" y="69338"/>
                </a:lnTo>
                <a:lnTo>
                  <a:pt x="1806588" y="69154"/>
                </a:lnTo>
                <a:lnTo>
                  <a:pt x="1796358" y="50207"/>
                </a:lnTo>
                <a:lnTo>
                  <a:pt x="1787533" y="39579"/>
                </a:lnTo>
                <a:close/>
              </a:path>
              <a:path w="2124075" h="224789">
                <a:moveTo>
                  <a:pt x="1875629" y="3811"/>
                </a:moveTo>
                <a:lnTo>
                  <a:pt x="1851587" y="3811"/>
                </a:lnTo>
                <a:lnTo>
                  <a:pt x="1851587" y="220474"/>
                </a:lnTo>
                <a:lnTo>
                  <a:pt x="1891167" y="220474"/>
                </a:lnTo>
                <a:lnTo>
                  <a:pt x="1891167" y="82678"/>
                </a:lnTo>
                <a:lnTo>
                  <a:pt x="1942848" y="82678"/>
                </a:lnTo>
                <a:lnTo>
                  <a:pt x="1875629" y="3811"/>
                </a:lnTo>
                <a:close/>
              </a:path>
              <a:path w="2124075" h="224789">
                <a:moveTo>
                  <a:pt x="1942848" y="82678"/>
                </a:moveTo>
                <a:lnTo>
                  <a:pt x="1891167" y="82678"/>
                </a:lnTo>
                <a:lnTo>
                  <a:pt x="2007562" y="220474"/>
                </a:lnTo>
                <a:lnTo>
                  <a:pt x="2033655" y="220474"/>
                </a:lnTo>
                <a:lnTo>
                  <a:pt x="2033655" y="142781"/>
                </a:lnTo>
                <a:lnTo>
                  <a:pt x="1994075" y="142781"/>
                </a:lnTo>
                <a:lnTo>
                  <a:pt x="1942848" y="82678"/>
                </a:lnTo>
                <a:close/>
              </a:path>
              <a:path w="2124075" h="224789">
                <a:moveTo>
                  <a:pt x="2033655" y="3811"/>
                </a:moveTo>
                <a:lnTo>
                  <a:pt x="1994075" y="3811"/>
                </a:lnTo>
                <a:lnTo>
                  <a:pt x="1994075" y="142781"/>
                </a:lnTo>
                <a:lnTo>
                  <a:pt x="2033655" y="142781"/>
                </a:lnTo>
                <a:lnTo>
                  <a:pt x="2033655" y="3811"/>
                </a:lnTo>
                <a:close/>
              </a:path>
              <a:path w="2124075" h="224789">
                <a:moveTo>
                  <a:pt x="2123668" y="3811"/>
                </a:moveTo>
                <a:lnTo>
                  <a:pt x="2083501" y="3811"/>
                </a:lnTo>
                <a:lnTo>
                  <a:pt x="2083501" y="220474"/>
                </a:lnTo>
                <a:lnTo>
                  <a:pt x="2123668" y="220474"/>
                </a:lnTo>
                <a:lnTo>
                  <a:pt x="2123668" y="3811"/>
                </a:lnTo>
                <a:close/>
              </a:path>
            </a:pathLst>
          </a:custGeom>
          <a:solidFill>
            <a:srgbClr val="000000"/>
          </a:solidFill>
        </p:spPr>
        <p:txBody>
          <a:bodyPr wrap="square" lIns="0" tIns="0" rIns="0" bIns="0" rtlCol="0"/>
          <a:lstStyle/>
          <a:p>
            <a:endParaRPr sz="641"/>
          </a:p>
        </p:txBody>
      </p:sp>
      <p:pic>
        <p:nvPicPr>
          <p:cNvPr id="12" name="object 12"/>
          <p:cNvPicPr/>
          <p:nvPr/>
        </p:nvPicPr>
        <p:blipFill>
          <a:blip r:embed="rId5" cstate="print"/>
          <a:stretch>
            <a:fillRect/>
          </a:stretch>
        </p:blipFill>
        <p:spPr>
          <a:xfrm>
            <a:off x="6372477" y="983606"/>
            <a:ext cx="2238505" cy="730668"/>
          </a:xfrm>
          <a:prstGeom prst="rect">
            <a:avLst/>
          </a:prstGeom>
        </p:spPr>
      </p:pic>
      <p:pic>
        <p:nvPicPr>
          <p:cNvPr id="13" name="object 13"/>
          <p:cNvPicPr/>
          <p:nvPr/>
        </p:nvPicPr>
        <p:blipFill>
          <a:blip r:embed="rId6" cstate="print"/>
          <a:stretch>
            <a:fillRect/>
          </a:stretch>
        </p:blipFill>
        <p:spPr>
          <a:xfrm>
            <a:off x="3762810" y="2536729"/>
            <a:ext cx="2180931" cy="744898"/>
          </a:xfrm>
          <a:prstGeom prst="rect">
            <a:avLst/>
          </a:prstGeom>
        </p:spPr>
      </p:pic>
      <p:sp>
        <p:nvSpPr>
          <p:cNvPr id="14" name="object 14"/>
          <p:cNvSpPr/>
          <p:nvPr/>
        </p:nvSpPr>
        <p:spPr>
          <a:xfrm>
            <a:off x="3712791" y="342647"/>
            <a:ext cx="428577" cy="87506"/>
          </a:xfrm>
          <a:custGeom>
            <a:avLst/>
            <a:gdLst/>
            <a:ahLst/>
            <a:cxnLst/>
            <a:rect l="l" t="t" r="r" b="b"/>
            <a:pathLst>
              <a:path w="942340" h="192405">
                <a:moveTo>
                  <a:pt x="19601" y="136205"/>
                </a:moveTo>
                <a:lnTo>
                  <a:pt x="0" y="155052"/>
                </a:lnTo>
                <a:lnTo>
                  <a:pt x="12050" y="170896"/>
                </a:lnTo>
                <a:lnTo>
                  <a:pt x="27611" y="182476"/>
                </a:lnTo>
                <a:lnTo>
                  <a:pt x="45764" y="189579"/>
                </a:lnTo>
                <a:lnTo>
                  <a:pt x="65589" y="191994"/>
                </a:lnTo>
                <a:lnTo>
                  <a:pt x="78920" y="191051"/>
                </a:lnTo>
                <a:lnTo>
                  <a:pt x="119097" y="168670"/>
                </a:lnTo>
                <a:lnTo>
                  <a:pt x="121542" y="164602"/>
                </a:lnTo>
                <a:lnTo>
                  <a:pt x="65589" y="164602"/>
                </a:lnTo>
                <a:lnTo>
                  <a:pt x="52113" y="162815"/>
                </a:lnTo>
                <a:lnTo>
                  <a:pt x="39579" y="157471"/>
                </a:lnTo>
                <a:lnTo>
                  <a:pt x="28554" y="148593"/>
                </a:lnTo>
                <a:lnTo>
                  <a:pt x="19601" y="136205"/>
                </a:lnTo>
                <a:close/>
              </a:path>
              <a:path w="942340" h="192405">
                <a:moveTo>
                  <a:pt x="68856" y="0"/>
                </a:moveTo>
                <a:lnTo>
                  <a:pt x="26527" y="14948"/>
                </a:lnTo>
                <a:lnTo>
                  <a:pt x="10554" y="51516"/>
                </a:lnTo>
                <a:lnTo>
                  <a:pt x="12301" y="64800"/>
                </a:lnTo>
                <a:lnTo>
                  <a:pt x="38700" y="96499"/>
                </a:lnTo>
                <a:lnTo>
                  <a:pt x="69610" y="111075"/>
                </a:lnTo>
                <a:lnTo>
                  <a:pt x="75892" y="113839"/>
                </a:lnTo>
                <a:lnTo>
                  <a:pt x="97253" y="139220"/>
                </a:lnTo>
                <a:lnTo>
                  <a:pt x="95112" y="148593"/>
                </a:lnTo>
                <a:lnTo>
                  <a:pt x="94991" y="149123"/>
                </a:lnTo>
                <a:lnTo>
                  <a:pt x="88583" y="157188"/>
                </a:lnTo>
                <a:lnTo>
                  <a:pt x="78594" y="162615"/>
                </a:lnTo>
                <a:lnTo>
                  <a:pt x="65589" y="164602"/>
                </a:lnTo>
                <a:lnTo>
                  <a:pt x="121542" y="164602"/>
                </a:lnTo>
                <a:lnTo>
                  <a:pt x="124676" y="159387"/>
                </a:lnTo>
                <a:lnTo>
                  <a:pt x="128023" y="149123"/>
                </a:lnTo>
                <a:lnTo>
                  <a:pt x="129168" y="137713"/>
                </a:lnTo>
                <a:lnTo>
                  <a:pt x="127382" y="124193"/>
                </a:lnTo>
                <a:lnTo>
                  <a:pt x="100771" y="93484"/>
                </a:lnTo>
                <a:lnTo>
                  <a:pt x="77903" y="82426"/>
                </a:lnTo>
                <a:lnTo>
                  <a:pt x="67097" y="77400"/>
                </a:lnTo>
                <a:lnTo>
                  <a:pt x="41464" y="50008"/>
                </a:lnTo>
                <a:lnTo>
                  <a:pt x="43441" y="41013"/>
                </a:lnTo>
                <a:lnTo>
                  <a:pt x="43522" y="40644"/>
                </a:lnTo>
                <a:lnTo>
                  <a:pt x="49255" y="33517"/>
                </a:lnTo>
                <a:lnTo>
                  <a:pt x="58003" y="28982"/>
                </a:lnTo>
                <a:lnTo>
                  <a:pt x="69107" y="27391"/>
                </a:lnTo>
                <a:lnTo>
                  <a:pt x="124721" y="27391"/>
                </a:lnTo>
                <a:lnTo>
                  <a:pt x="125399" y="26637"/>
                </a:lnTo>
                <a:lnTo>
                  <a:pt x="113808" y="14948"/>
                </a:lnTo>
                <a:lnTo>
                  <a:pt x="100520" y="6628"/>
                </a:lnTo>
                <a:lnTo>
                  <a:pt x="85536" y="1653"/>
                </a:lnTo>
                <a:lnTo>
                  <a:pt x="68856" y="0"/>
                </a:lnTo>
                <a:close/>
              </a:path>
              <a:path w="942340" h="192405">
                <a:moveTo>
                  <a:pt x="124721" y="27391"/>
                </a:moveTo>
                <a:lnTo>
                  <a:pt x="69107" y="27391"/>
                </a:lnTo>
                <a:lnTo>
                  <a:pt x="80133" y="28573"/>
                </a:lnTo>
                <a:lnTo>
                  <a:pt x="90217" y="32135"/>
                </a:lnTo>
                <a:lnTo>
                  <a:pt x="99358" y="38099"/>
                </a:lnTo>
                <a:lnTo>
                  <a:pt x="107556" y="46490"/>
                </a:lnTo>
                <a:lnTo>
                  <a:pt x="124721" y="27391"/>
                </a:lnTo>
                <a:close/>
              </a:path>
              <a:path w="942340" h="192405">
                <a:moveTo>
                  <a:pt x="246061" y="0"/>
                </a:moveTo>
                <a:lnTo>
                  <a:pt x="192804" y="16008"/>
                </a:lnTo>
                <a:lnTo>
                  <a:pt x="165609" y="43286"/>
                </a:lnTo>
                <a:lnTo>
                  <a:pt x="149880" y="96248"/>
                </a:lnTo>
                <a:lnTo>
                  <a:pt x="149812" y="97002"/>
                </a:lnTo>
                <a:lnTo>
                  <a:pt x="165185" y="150046"/>
                </a:lnTo>
                <a:lnTo>
                  <a:pt x="208051" y="185177"/>
                </a:lnTo>
                <a:lnTo>
                  <a:pt x="245307" y="191994"/>
                </a:lnTo>
                <a:lnTo>
                  <a:pt x="264522" y="190293"/>
                </a:lnTo>
                <a:lnTo>
                  <a:pt x="264861" y="190293"/>
                </a:lnTo>
                <a:lnTo>
                  <a:pt x="283065" y="185020"/>
                </a:lnTo>
                <a:lnTo>
                  <a:pt x="299517" y="176303"/>
                </a:lnTo>
                <a:lnTo>
                  <a:pt x="314415" y="164099"/>
                </a:lnTo>
                <a:lnTo>
                  <a:pt x="314837" y="163597"/>
                </a:lnTo>
                <a:lnTo>
                  <a:pt x="246061" y="163597"/>
                </a:lnTo>
                <a:lnTo>
                  <a:pt x="232965" y="162415"/>
                </a:lnTo>
                <a:lnTo>
                  <a:pt x="232663" y="162415"/>
                </a:lnTo>
                <a:lnTo>
                  <a:pt x="220602" y="158853"/>
                </a:lnTo>
                <a:lnTo>
                  <a:pt x="220410" y="158853"/>
                </a:lnTo>
                <a:lnTo>
                  <a:pt x="190570" y="134029"/>
                </a:lnTo>
                <a:lnTo>
                  <a:pt x="181187" y="110254"/>
                </a:lnTo>
                <a:lnTo>
                  <a:pt x="181146" y="110109"/>
                </a:lnTo>
                <a:lnTo>
                  <a:pt x="180012" y="97002"/>
                </a:lnTo>
                <a:lnTo>
                  <a:pt x="179990" y="96248"/>
                </a:lnTo>
                <a:lnTo>
                  <a:pt x="181150" y="82599"/>
                </a:lnTo>
                <a:lnTo>
                  <a:pt x="199067" y="48249"/>
                </a:lnTo>
                <a:lnTo>
                  <a:pt x="232781" y="29873"/>
                </a:lnTo>
                <a:lnTo>
                  <a:pt x="246061" y="28648"/>
                </a:lnTo>
                <a:lnTo>
                  <a:pt x="314833" y="28648"/>
                </a:lnTo>
                <a:lnTo>
                  <a:pt x="314415" y="28145"/>
                </a:lnTo>
                <a:lnTo>
                  <a:pt x="299564" y="15796"/>
                </a:lnTo>
                <a:lnTo>
                  <a:pt x="283486" y="7130"/>
                </a:lnTo>
                <a:lnTo>
                  <a:pt x="283679" y="7130"/>
                </a:lnTo>
                <a:lnTo>
                  <a:pt x="265568" y="1786"/>
                </a:lnTo>
                <a:lnTo>
                  <a:pt x="265870" y="1786"/>
                </a:lnTo>
                <a:lnTo>
                  <a:pt x="246061" y="0"/>
                </a:lnTo>
                <a:close/>
              </a:path>
              <a:path w="942340" h="192405">
                <a:moveTo>
                  <a:pt x="314833" y="28648"/>
                </a:moveTo>
                <a:lnTo>
                  <a:pt x="246061" y="28648"/>
                </a:lnTo>
                <a:lnTo>
                  <a:pt x="259460" y="29873"/>
                </a:lnTo>
                <a:lnTo>
                  <a:pt x="271783" y="33548"/>
                </a:lnTo>
                <a:lnTo>
                  <a:pt x="301484" y="58262"/>
                </a:lnTo>
                <a:lnTo>
                  <a:pt x="312382" y="96248"/>
                </a:lnTo>
                <a:lnTo>
                  <a:pt x="312360" y="97002"/>
                </a:lnTo>
                <a:lnTo>
                  <a:pt x="311196" y="110109"/>
                </a:lnTo>
                <a:lnTo>
                  <a:pt x="311183" y="110254"/>
                </a:lnTo>
                <a:lnTo>
                  <a:pt x="307599" y="122635"/>
                </a:lnTo>
                <a:lnTo>
                  <a:pt x="307535" y="122854"/>
                </a:lnTo>
                <a:lnTo>
                  <a:pt x="282920" y="152889"/>
                </a:lnTo>
                <a:lnTo>
                  <a:pt x="246061" y="163597"/>
                </a:lnTo>
                <a:lnTo>
                  <a:pt x="314837" y="163597"/>
                </a:lnTo>
                <a:lnTo>
                  <a:pt x="326764" y="149398"/>
                </a:lnTo>
                <a:lnTo>
                  <a:pt x="335555" y="133189"/>
                </a:lnTo>
                <a:lnTo>
                  <a:pt x="340813" y="115472"/>
                </a:lnTo>
                <a:lnTo>
                  <a:pt x="342492" y="97002"/>
                </a:lnTo>
                <a:lnTo>
                  <a:pt x="342560" y="96248"/>
                </a:lnTo>
                <a:lnTo>
                  <a:pt x="340865" y="77589"/>
                </a:lnTo>
                <a:lnTo>
                  <a:pt x="340813" y="77019"/>
                </a:lnTo>
                <a:lnTo>
                  <a:pt x="335676" y="59684"/>
                </a:lnTo>
                <a:lnTo>
                  <a:pt x="335555" y="59275"/>
                </a:lnTo>
                <a:lnTo>
                  <a:pt x="326764" y="42992"/>
                </a:lnTo>
                <a:lnTo>
                  <a:pt x="314833" y="28648"/>
                </a:lnTo>
                <a:close/>
              </a:path>
              <a:path w="942340" h="192405">
                <a:moveTo>
                  <a:pt x="460556" y="0"/>
                </a:moveTo>
                <a:lnTo>
                  <a:pt x="407300" y="15372"/>
                </a:lnTo>
                <a:lnTo>
                  <a:pt x="371389" y="58160"/>
                </a:lnTo>
                <a:lnTo>
                  <a:pt x="364308" y="96750"/>
                </a:lnTo>
                <a:lnTo>
                  <a:pt x="366047" y="116690"/>
                </a:lnTo>
                <a:lnTo>
                  <a:pt x="391951" y="165104"/>
                </a:lnTo>
                <a:lnTo>
                  <a:pt x="440436" y="190089"/>
                </a:lnTo>
                <a:lnTo>
                  <a:pt x="459802" y="191742"/>
                </a:lnTo>
                <a:lnTo>
                  <a:pt x="484544" y="188856"/>
                </a:lnTo>
                <a:lnTo>
                  <a:pt x="506953" y="180717"/>
                </a:lnTo>
                <a:lnTo>
                  <a:pt x="526205" y="168100"/>
                </a:lnTo>
                <a:lnTo>
                  <a:pt x="530185" y="163848"/>
                </a:lnTo>
                <a:lnTo>
                  <a:pt x="461059" y="163848"/>
                </a:lnTo>
                <a:lnTo>
                  <a:pt x="447343" y="162670"/>
                </a:lnTo>
                <a:lnTo>
                  <a:pt x="413312" y="145000"/>
                </a:lnTo>
                <a:lnTo>
                  <a:pt x="395395" y="110792"/>
                </a:lnTo>
                <a:lnTo>
                  <a:pt x="394213" y="96750"/>
                </a:lnTo>
                <a:lnTo>
                  <a:pt x="395434" y="82662"/>
                </a:lnTo>
                <a:lnTo>
                  <a:pt x="399082" y="69798"/>
                </a:lnTo>
                <a:lnTo>
                  <a:pt x="405059" y="58301"/>
                </a:lnTo>
                <a:lnTo>
                  <a:pt x="405132" y="58160"/>
                </a:lnTo>
                <a:lnTo>
                  <a:pt x="435269" y="33046"/>
                </a:lnTo>
                <a:lnTo>
                  <a:pt x="461310" y="28145"/>
                </a:lnTo>
                <a:lnTo>
                  <a:pt x="530598" y="28145"/>
                </a:lnTo>
                <a:lnTo>
                  <a:pt x="526114" y="23716"/>
                </a:lnTo>
                <a:lnTo>
                  <a:pt x="484744" y="2795"/>
                </a:lnTo>
                <a:lnTo>
                  <a:pt x="472909" y="702"/>
                </a:lnTo>
                <a:lnTo>
                  <a:pt x="460556" y="0"/>
                </a:lnTo>
                <a:close/>
              </a:path>
              <a:path w="942340" h="192405">
                <a:moveTo>
                  <a:pt x="520868" y="133692"/>
                </a:moveTo>
                <a:lnTo>
                  <a:pt x="508484" y="146885"/>
                </a:lnTo>
                <a:lnTo>
                  <a:pt x="494356" y="156309"/>
                </a:lnTo>
                <a:lnTo>
                  <a:pt x="478532" y="161963"/>
                </a:lnTo>
                <a:lnTo>
                  <a:pt x="461059" y="163848"/>
                </a:lnTo>
                <a:lnTo>
                  <a:pt x="530185" y="163848"/>
                </a:lnTo>
                <a:lnTo>
                  <a:pt x="541475" y="151785"/>
                </a:lnTo>
                <a:lnTo>
                  <a:pt x="520868" y="133692"/>
                </a:lnTo>
                <a:close/>
              </a:path>
              <a:path w="942340" h="192405">
                <a:moveTo>
                  <a:pt x="530598" y="28145"/>
                </a:moveTo>
                <a:lnTo>
                  <a:pt x="461310" y="28145"/>
                </a:lnTo>
                <a:lnTo>
                  <a:pt x="478375" y="30034"/>
                </a:lnTo>
                <a:lnTo>
                  <a:pt x="493791" y="35716"/>
                </a:lnTo>
                <a:lnTo>
                  <a:pt x="507604" y="45214"/>
                </a:lnTo>
                <a:lnTo>
                  <a:pt x="519863" y="58553"/>
                </a:lnTo>
                <a:lnTo>
                  <a:pt x="540470" y="39956"/>
                </a:lnTo>
                <a:lnTo>
                  <a:pt x="533869" y="31377"/>
                </a:lnTo>
                <a:lnTo>
                  <a:pt x="530598" y="28145"/>
                </a:lnTo>
                <a:close/>
              </a:path>
              <a:path w="942340" h="192405">
                <a:moveTo>
                  <a:pt x="599133" y="3266"/>
                </a:moveTo>
                <a:lnTo>
                  <a:pt x="570233" y="3266"/>
                </a:lnTo>
                <a:lnTo>
                  <a:pt x="570233" y="188978"/>
                </a:lnTo>
                <a:lnTo>
                  <a:pt x="599133" y="188978"/>
                </a:lnTo>
                <a:lnTo>
                  <a:pt x="599133" y="3266"/>
                </a:lnTo>
                <a:close/>
              </a:path>
              <a:path w="942340" h="192405">
                <a:moveTo>
                  <a:pt x="716974" y="3266"/>
                </a:moveTo>
                <a:lnTo>
                  <a:pt x="698126" y="3266"/>
                </a:lnTo>
                <a:lnTo>
                  <a:pt x="624244" y="188978"/>
                </a:lnTo>
                <a:lnTo>
                  <a:pt x="655405" y="188978"/>
                </a:lnTo>
                <a:lnTo>
                  <a:pt x="672996" y="143241"/>
                </a:lnTo>
                <a:lnTo>
                  <a:pt x="772092" y="143241"/>
                </a:lnTo>
                <a:lnTo>
                  <a:pt x="761603" y="116603"/>
                </a:lnTo>
                <a:lnTo>
                  <a:pt x="682294" y="116603"/>
                </a:lnTo>
                <a:lnTo>
                  <a:pt x="707424" y="49255"/>
                </a:lnTo>
                <a:lnTo>
                  <a:pt x="735083" y="49255"/>
                </a:lnTo>
                <a:lnTo>
                  <a:pt x="716974" y="3266"/>
                </a:lnTo>
                <a:close/>
              </a:path>
              <a:path w="942340" h="192405">
                <a:moveTo>
                  <a:pt x="772092" y="143241"/>
                </a:moveTo>
                <a:lnTo>
                  <a:pt x="741350" y="143241"/>
                </a:lnTo>
                <a:lnTo>
                  <a:pt x="758941" y="188978"/>
                </a:lnTo>
                <a:lnTo>
                  <a:pt x="790102" y="188978"/>
                </a:lnTo>
                <a:lnTo>
                  <a:pt x="772092" y="143241"/>
                </a:lnTo>
                <a:close/>
              </a:path>
              <a:path w="942340" h="192405">
                <a:moveTo>
                  <a:pt x="735083" y="49255"/>
                </a:moveTo>
                <a:lnTo>
                  <a:pt x="707424" y="49255"/>
                </a:lnTo>
                <a:lnTo>
                  <a:pt x="732554" y="116603"/>
                </a:lnTo>
                <a:lnTo>
                  <a:pt x="761603" y="116603"/>
                </a:lnTo>
                <a:lnTo>
                  <a:pt x="735083" y="49255"/>
                </a:lnTo>
                <a:close/>
              </a:path>
              <a:path w="942340" h="192405">
                <a:moveTo>
                  <a:pt x="844299" y="3266"/>
                </a:moveTo>
                <a:lnTo>
                  <a:pt x="815399" y="3266"/>
                </a:lnTo>
                <a:lnTo>
                  <a:pt x="815399" y="188978"/>
                </a:lnTo>
                <a:lnTo>
                  <a:pt x="942307" y="188978"/>
                </a:lnTo>
                <a:lnTo>
                  <a:pt x="942307" y="161084"/>
                </a:lnTo>
                <a:lnTo>
                  <a:pt x="844299" y="161084"/>
                </a:lnTo>
                <a:lnTo>
                  <a:pt x="844299" y="3266"/>
                </a:lnTo>
                <a:close/>
              </a:path>
            </a:pathLst>
          </a:custGeom>
          <a:solidFill>
            <a:srgbClr val="000000"/>
          </a:solidFill>
        </p:spPr>
        <p:txBody>
          <a:bodyPr wrap="square" lIns="0" tIns="0" rIns="0" bIns="0" rtlCol="0"/>
          <a:lstStyle/>
          <a:p>
            <a:endParaRPr sz="641"/>
          </a:p>
        </p:txBody>
      </p:sp>
      <p:pic>
        <p:nvPicPr>
          <p:cNvPr id="15" name="object 15"/>
          <p:cNvPicPr/>
          <p:nvPr/>
        </p:nvPicPr>
        <p:blipFill>
          <a:blip r:embed="rId7" cstate="print"/>
          <a:stretch>
            <a:fillRect/>
          </a:stretch>
        </p:blipFill>
        <p:spPr>
          <a:xfrm>
            <a:off x="6372477" y="2551987"/>
            <a:ext cx="2454506" cy="729640"/>
          </a:xfrm>
          <a:prstGeom prst="rect">
            <a:avLst/>
          </a:prstGeom>
        </p:spPr>
      </p:pic>
      <p:grpSp>
        <p:nvGrpSpPr>
          <p:cNvPr id="16" name="object 16"/>
          <p:cNvGrpSpPr/>
          <p:nvPr/>
        </p:nvGrpSpPr>
        <p:grpSpPr>
          <a:xfrm>
            <a:off x="4852968" y="195249"/>
            <a:ext cx="349446" cy="349446"/>
            <a:chOff x="10669832" y="429306"/>
            <a:chExt cx="768350" cy="768350"/>
          </a:xfrm>
        </p:grpSpPr>
        <p:sp>
          <p:nvSpPr>
            <p:cNvPr id="17" name="object 17"/>
            <p:cNvSpPr/>
            <p:nvPr/>
          </p:nvSpPr>
          <p:spPr>
            <a:xfrm>
              <a:off x="10669832" y="429306"/>
              <a:ext cx="768350" cy="768350"/>
            </a:xfrm>
            <a:custGeom>
              <a:avLst/>
              <a:gdLst/>
              <a:ahLst/>
              <a:cxnLst/>
              <a:rect l="l" t="t" r="r" b="b"/>
              <a:pathLst>
                <a:path w="768350" h="768350">
                  <a:moveTo>
                    <a:pt x="383953" y="0"/>
                  </a:moveTo>
                  <a:lnTo>
                    <a:pt x="335791" y="2991"/>
                  </a:lnTo>
                  <a:lnTo>
                    <a:pt x="289414" y="11726"/>
                  </a:lnTo>
                  <a:lnTo>
                    <a:pt x="245182" y="25844"/>
                  </a:lnTo>
                  <a:lnTo>
                    <a:pt x="203455" y="44986"/>
                  </a:lnTo>
                  <a:lnTo>
                    <a:pt x="164592" y="68791"/>
                  </a:lnTo>
                  <a:lnTo>
                    <a:pt x="128954" y="96901"/>
                  </a:lnTo>
                  <a:lnTo>
                    <a:pt x="96901" y="128954"/>
                  </a:lnTo>
                  <a:lnTo>
                    <a:pt x="68791" y="164592"/>
                  </a:lnTo>
                  <a:lnTo>
                    <a:pt x="44986" y="203455"/>
                  </a:lnTo>
                  <a:lnTo>
                    <a:pt x="25844" y="245182"/>
                  </a:lnTo>
                  <a:lnTo>
                    <a:pt x="11726" y="289414"/>
                  </a:lnTo>
                  <a:lnTo>
                    <a:pt x="2991" y="335791"/>
                  </a:lnTo>
                  <a:lnTo>
                    <a:pt x="0" y="383953"/>
                  </a:lnTo>
                  <a:lnTo>
                    <a:pt x="2991" y="432116"/>
                  </a:lnTo>
                  <a:lnTo>
                    <a:pt x="11726" y="478493"/>
                  </a:lnTo>
                  <a:lnTo>
                    <a:pt x="25844" y="522725"/>
                  </a:lnTo>
                  <a:lnTo>
                    <a:pt x="44986" y="564452"/>
                  </a:lnTo>
                  <a:lnTo>
                    <a:pt x="68791" y="603314"/>
                  </a:lnTo>
                  <a:lnTo>
                    <a:pt x="96901" y="638952"/>
                  </a:lnTo>
                  <a:lnTo>
                    <a:pt x="128954" y="671006"/>
                  </a:lnTo>
                  <a:lnTo>
                    <a:pt x="164592" y="699116"/>
                  </a:lnTo>
                  <a:lnTo>
                    <a:pt x="203455" y="722921"/>
                  </a:lnTo>
                  <a:lnTo>
                    <a:pt x="245182" y="742063"/>
                  </a:lnTo>
                  <a:lnTo>
                    <a:pt x="289414" y="756181"/>
                  </a:lnTo>
                  <a:lnTo>
                    <a:pt x="335791" y="764916"/>
                  </a:lnTo>
                  <a:lnTo>
                    <a:pt x="383953" y="767907"/>
                  </a:lnTo>
                  <a:lnTo>
                    <a:pt x="432116" y="764916"/>
                  </a:lnTo>
                  <a:lnTo>
                    <a:pt x="478493" y="756181"/>
                  </a:lnTo>
                  <a:lnTo>
                    <a:pt x="522725" y="742063"/>
                  </a:lnTo>
                  <a:lnTo>
                    <a:pt x="564452" y="722921"/>
                  </a:lnTo>
                  <a:lnTo>
                    <a:pt x="603314" y="699116"/>
                  </a:lnTo>
                  <a:lnTo>
                    <a:pt x="638952" y="671006"/>
                  </a:lnTo>
                  <a:lnTo>
                    <a:pt x="671006" y="638952"/>
                  </a:lnTo>
                  <a:lnTo>
                    <a:pt x="699116" y="603314"/>
                  </a:lnTo>
                  <a:lnTo>
                    <a:pt x="722921" y="564452"/>
                  </a:lnTo>
                  <a:lnTo>
                    <a:pt x="742063" y="522725"/>
                  </a:lnTo>
                  <a:lnTo>
                    <a:pt x="756181" y="478493"/>
                  </a:lnTo>
                  <a:lnTo>
                    <a:pt x="764916" y="432116"/>
                  </a:lnTo>
                  <a:lnTo>
                    <a:pt x="767907" y="383953"/>
                  </a:lnTo>
                  <a:lnTo>
                    <a:pt x="764916" y="335791"/>
                  </a:lnTo>
                  <a:lnTo>
                    <a:pt x="756181" y="289414"/>
                  </a:lnTo>
                  <a:lnTo>
                    <a:pt x="742063" y="245182"/>
                  </a:lnTo>
                  <a:lnTo>
                    <a:pt x="722921" y="203455"/>
                  </a:lnTo>
                  <a:lnTo>
                    <a:pt x="699116" y="164592"/>
                  </a:lnTo>
                  <a:lnTo>
                    <a:pt x="671006" y="128954"/>
                  </a:lnTo>
                  <a:lnTo>
                    <a:pt x="638952" y="96901"/>
                  </a:lnTo>
                  <a:lnTo>
                    <a:pt x="603314" y="68791"/>
                  </a:lnTo>
                  <a:lnTo>
                    <a:pt x="564452" y="44986"/>
                  </a:lnTo>
                  <a:lnTo>
                    <a:pt x="522725" y="25844"/>
                  </a:lnTo>
                  <a:lnTo>
                    <a:pt x="478493" y="11726"/>
                  </a:lnTo>
                  <a:lnTo>
                    <a:pt x="432116" y="2991"/>
                  </a:lnTo>
                  <a:lnTo>
                    <a:pt x="383953" y="0"/>
                  </a:lnTo>
                  <a:close/>
                </a:path>
              </a:pathLst>
            </a:custGeom>
            <a:solidFill>
              <a:srgbClr val="F8D9E4"/>
            </a:solidFill>
          </p:spPr>
          <p:txBody>
            <a:bodyPr wrap="square" lIns="0" tIns="0" rIns="0" bIns="0" rtlCol="0"/>
            <a:lstStyle/>
            <a:p>
              <a:endParaRPr sz="641"/>
            </a:p>
          </p:txBody>
        </p:sp>
        <p:sp>
          <p:nvSpPr>
            <p:cNvPr id="18" name="object 18"/>
            <p:cNvSpPr/>
            <p:nvPr/>
          </p:nvSpPr>
          <p:spPr>
            <a:xfrm>
              <a:off x="10894006" y="654273"/>
              <a:ext cx="329565" cy="329565"/>
            </a:xfrm>
            <a:custGeom>
              <a:avLst/>
              <a:gdLst/>
              <a:ahLst/>
              <a:cxnLst/>
              <a:rect l="l" t="t" r="r" b="b"/>
              <a:pathLst>
                <a:path w="329565" h="329565">
                  <a:moveTo>
                    <a:pt x="286387" y="0"/>
                  </a:moveTo>
                  <a:lnTo>
                    <a:pt x="42998" y="0"/>
                  </a:lnTo>
                  <a:lnTo>
                    <a:pt x="36553" y="1279"/>
                  </a:lnTo>
                  <a:lnTo>
                    <a:pt x="6207" y="24576"/>
                  </a:lnTo>
                  <a:lnTo>
                    <a:pt x="0" y="286689"/>
                  </a:lnTo>
                  <a:lnTo>
                    <a:pt x="1229" y="292883"/>
                  </a:lnTo>
                  <a:lnTo>
                    <a:pt x="24526" y="323228"/>
                  </a:lnTo>
                  <a:lnTo>
                    <a:pt x="42998" y="329486"/>
                  </a:lnTo>
                  <a:lnTo>
                    <a:pt x="286387" y="329486"/>
                  </a:lnTo>
                  <a:lnTo>
                    <a:pt x="319528" y="310374"/>
                  </a:lnTo>
                  <a:lnTo>
                    <a:pt x="322793" y="305486"/>
                  </a:lnTo>
                  <a:lnTo>
                    <a:pt x="42962" y="305486"/>
                  </a:lnTo>
                  <a:lnTo>
                    <a:pt x="36456" y="302791"/>
                  </a:lnTo>
                  <a:lnTo>
                    <a:pt x="26861" y="293196"/>
                  </a:lnTo>
                  <a:lnTo>
                    <a:pt x="24166" y="286689"/>
                  </a:lnTo>
                  <a:lnTo>
                    <a:pt x="24166" y="42748"/>
                  </a:lnTo>
                  <a:lnTo>
                    <a:pt x="26861" y="36242"/>
                  </a:lnTo>
                  <a:lnTo>
                    <a:pt x="36456" y="26647"/>
                  </a:lnTo>
                  <a:lnTo>
                    <a:pt x="42962" y="23952"/>
                  </a:lnTo>
                  <a:lnTo>
                    <a:pt x="322761" y="23952"/>
                  </a:lnTo>
                  <a:lnTo>
                    <a:pt x="319528" y="19112"/>
                  </a:lnTo>
                  <a:lnTo>
                    <a:pt x="310324" y="9908"/>
                  </a:lnTo>
                  <a:lnTo>
                    <a:pt x="304860" y="6258"/>
                  </a:lnTo>
                  <a:lnTo>
                    <a:pt x="292833" y="1279"/>
                  </a:lnTo>
                  <a:lnTo>
                    <a:pt x="286387" y="0"/>
                  </a:lnTo>
                  <a:close/>
                </a:path>
                <a:path w="329565" h="329565">
                  <a:moveTo>
                    <a:pt x="216047" y="190300"/>
                  </a:moveTo>
                  <a:lnTo>
                    <a:pt x="177651" y="190300"/>
                  </a:lnTo>
                  <a:lnTo>
                    <a:pt x="177651" y="305486"/>
                  </a:lnTo>
                  <a:lnTo>
                    <a:pt x="216047" y="305486"/>
                  </a:lnTo>
                  <a:lnTo>
                    <a:pt x="216047" y="190300"/>
                  </a:lnTo>
                  <a:close/>
                </a:path>
                <a:path w="329565" h="329565">
                  <a:moveTo>
                    <a:pt x="322761" y="23952"/>
                  </a:moveTo>
                  <a:lnTo>
                    <a:pt x="286903" y="23952"/>
                  </a:lnTo>
                  <a:lnTo>
                    <a:pt x="293410" y="26647"/>
                  </a:lnTo>
                  <a:lnTo>
                    <a:pt x="303005" y="36242"/>
                  </a:lnTo>
                  <a:lnTo>
                    <a:pt x="305700" y="42748"/>
                  </a:lnTo>
                  <a:lnTo>
                    <a:pt x="305700" y="283264"/>
                  </a:lnTo>
                  <a:lnTo>
                    <a:pt x="286598" y="304910"/>
                  </a:lnTo>
                  <a:lnTo>
                    <a:pt x="286374" y="304910"/>
                  </a:lnTo>
                  <a:lnTo>
                    <a:pt x="283478" y="305486"/>
                  </a:lnTo>
                  <a:lnTo>
                    <a:pt x="322793" y="305486"/>
                  </a:lnTo>
                  <a:lnTo>
                    <a:pt x="323178" y="304910"/>
                  </a:lnTo>
                  <a:lnTo>
                    <a:pt x="328157" y="292883"/>
                  </a:lnTo>
                  <a:lnTo>
                    <a:pt x="329386" y="286689"/>
                  </a:lnTo>
                  <a:lnTo>
                    <a:pt x="329377" y="42748"/>
                  </a:lnTo>
                  <a:lnTo>
                    <a:pt x="328157" y="36603"/>
                  </a:lnTo>
                  <a:lnTo>
                    <a:pt x="323178" y="24576"/>
                  </a:lnTo>
                  <a:lnTo>
                    <a:pt x="322761" y="23952"/>
                  </a:lnTo>
                  <a:close/>
                </a:path>
                <a:path w="329565" h="329565">
                  <a:moveTo>
                    <a:pt x="256218" y="151904"/>
                  </a:moveTo>
                  <a:lnTo>
                    <a:pt x="139256" y="151904"/>
                  </a:lnTo>
                  <a:lnTo>
                    <a:pt x="139256" y="190300"/>
                  </a:lnTo>
                  <a:lnTo>
                    <a:pt x="250747" y="190300"/>
                  </a:lnTo>
                  <a:lnTo>
                    <a:pt x="256218" y="151904"/>
                  </a:lnTo>
                  <a:close/>
                </a:path>
                <a:path w="329565" h="329565">
                  <a:moveTo>
                    <a:pt x="229005" y="75138"/>
                  </a:moveTo>
                  <a:lnTo>
                    <a:pt x="191207" y="88546"/>
                  </a:lnTo>
                  <a:lnTo>
                    <a:pt x="177771" y="130424"/>
                  </a:lnTo>
                  <a:lnTo>
                    <a:pt x="177651" y="151904"/>
                  </a:lnTo>
                  <a:lnTo>
                    <a:pt x="215903" y="151904"/>
                  </a:lnTo>
                  <a:lnTo>
                    <a:pt x="216006" y="131291"/>
                  </a:lnTo>
                  <a:lnTo>
                    <a:pt x="216069" y="130424"/>
                  </a:lnTo>
                  <a:lnTo>
                    <a:pt x="216455" y="127907"/>
                  </a:lnTo>
                  <a:lnTo>
                    <a:pt x="218038" y="118308"/>
                  </a:lnTo>
                  <a:lnTo>
                    <a:pt x="223318" y="113509"/>
                  </a:lnTo>
                  <a:lnTo>
                    <a:pt x="256602" y="113509"/>
                  </a:lnTo>
                  <a:lnTo>
                    <a:pt x="256602" y="76793"/>
                  </a:lnTo>
                  <a:lnTo>
                    <a:pt x="256362" y="76793"/>
                  </a:lnTo>
                  <a:lnTo>
                    <a:pt x="252570" y="76302"/>
                  </a:lnTo>
                  <a:lnTo>
                    <a:pt x="246922" y="75759"/>
                  </a:lnTo>
                  <a:lnTo>
                    <a:pt x="239155" y="75319"/>
                  </a:lnTo>
                  <a:lnTo>
                    <a:pt x="229005" y="75138"/>
                  </a:lnTo>
                  <a:close/>
                </a:path>
              </a:pathLst>
            </a:custGeom>
            <a:solidFill>
              <a:srgbClr val="000000"/>
            </a:solidFill>
          </p:spPr>
          <p:txBody>
            <a:bodyPr wrap="square" lIns="0" tIns="0" rIns="0" bIns="0" rtlCol="0"/>
            <a:lstStyle/>
            <a:p>
              <a:endParaRPr sz="641"/>
            </a:p>
          </p:txBody>
        </p:sp>
      </p:grpSp>
      <p:grpSp>
        <p:nvGrpSpPr>
          <p:cNvPr id="19" name="object 19"/>
          <p:cNvGrpSpPr/>
          <p:nvPr/>
        </p:nvGrpSpPr>
        <p:grpSpPr>
          <a:xfrm>
            <a:off x="5814925" y="195249"/>
            <a:ext cx="349446" cy="349446"/>
            <a:chOff x="12784951" y="429306"/>
            <a:chExt cx="768350" cy="768350"/>
          </a:xfrm>
        </p:grpSpPr>
        <p:sp>
          <p:nvSpPr>
            <p:cNvPr id="20" name="object 20"/>
            <p:cNvSpPr/>
            <p:nvPr/>
          </p:nvSpPr>
          <p:spPr>
            <a:xfrm>
              <a:off x="12784951" y="429306"/>
              <a:ext cx="768350" cy="768350"/>
            </a:xfrm>
            <a:custGeom>
              <a:avLst/>
              <a:gdLst/>
              <a:ahLst/>
              <a:cxnLst/>
              <a:rect l="l" t="t" r="r" b="b"/>
              <a:pathLst>
                <a:path w="768350" h="768350">
                  <a:moveTo>
                    <a:pt x="383953" y="0"/>
                  </a:moveTo>
                  <a:lnTo>
                    <a:pt x="335791" y="2991"/>
                  </a:lnTo>
                  <a:lnTo>
                    <a:pt x="289414" y="11726"/>
                  </a:lnTo>
                  <a:lnTo>
                    <a:pt x="245182" y="25844"/>
                  </a:lnTo>
                  <a:lnTo>
                    <a:pt x="203455" y="44986"/>
                  </a:lnTo>
                  <a:lnTo>
                    <a:pt x="164592" y="68791"/>
                  </a:lnTo>
                  <a:lnTo>
                    <a:pt x="128954" y="96901"/>
                  </a:lnTo>
                  <a:lnTo>
                    <a:pt x="96901" y="128954"/>
                  </a:lnTo>
                  <a:lnTo>
                    <a:pt x="68791" y="164592"/>
                  </a:lnTo>
                  <a:lnTo>
                    <a:pt x="44986" y="203455"/>
                  </a:lnTo>
                  <a:lnTo>
                    <a:pt x="25844" y="245182"/>
                  </a:lnTo>
                  <a:lnTo>
                    <a:pt x="11726" y="289414"/>
                  </a:lnTo>
                  <a:lnTo>
                    <a:pt x="2991" y="335791"/>
                  </a:lnTo>
                  <a:lnTo>
                    <a:pt x="0" y="383953"/>
                  </a:lnTo>
                  <a:lnTo>
                    <a:pt x="2991" y="432116"/>
                  </a:lnTo>
                  <a:lnTo>
                    <a:pt x="11726" y="478493"/>
                  </a:lnTo>
                  <a:lnTo>
                    <a:pt x="25844" y="522725"/>
                  </a:lnTo>
                  <a:lnTo>
                    <a:pt x="44986" y="564452"/>
                  </a:lnTo>
                  <a:lnTo>
                    <a:pt x="68791" y="603314"/>
                  </a:lnTo>
                  <a:lnTo>
                    <a:pt x="96901" y="638952"/>
                  </a:lnTo>
                  <a:lnTo>
                    <a:pt x="128954" y="671006"/>
                  </a:lnTo>
                  <a:lnTo>
                    <a:pt x="164592" y="699116"/>
                  </a:lnTo>
                  <a:lnTo>
                    <a:pt x="203455" y="722921"/>
                  </a:lnTo>
                  <a:lnTo>
                    <a:pt x="245182" y="742063"/>
                  </a:lnTo>
                  <a:lnTo>
                    <a:pt x="289414" y="756181"/>
                  </a:lnTo>
                  <a:lnTo>
                    <a:pt x="335791" y="764916"/>
                  </a:lnTo>
                  <a:lnTo>
                    <a:pt x="383953" y="767907"/>
                  </a:lnTo>
                  <a:lnTo>
                    <a:pt x="432116" y="764916"/>
                  </a:lnTo>
                  <a:lnTo>
                    <a:pt x="478493" y="756181"/>
                  </a:lnTo>
                  <a:lnTo>
                    <a:pt x="522725" y="742063"/>
                  </a:lnTo>
                  <a:lnTo>
                    <a:pt x="564452" y="722921"/>
                  </a:lnTo>
                  <a:lnTo>
                    <a:pt x="603314" y="699116"/>
                  </a:lnTo>
                  <a:lnTo>
                    <a:pt x="638952" y="671006"/>
                  </a:lnTo>
                  <a:lnTo>
                    <a:pt x="671006" y="638952"/>
                  </a:lnTo>
                  <a:lnTo>
                    <a:pt x="699116" y="603314"/>
                  </a:lnTo>
                  <a:lnTo>
                    <a:pt x="722921" y="564452"/>
                  </a:lnTo>
                  <a:lnTo>
                    <a:pt x="742063" y="522725"/>
                  </a:lnTo>
                  <a:lnTo>
                    <a:pt x="756181" y="478493"/>
                  </a:lnTo>
                  <a:lnTo>
                    <a:pt x="764916" y="432116"/>
                  </a:lnTo>
                  <a:lnTo>
                    <a:pt x="767907" y="383953"/>
                  </a:lnTo>
                  <a:lnTo>
                    <a:pt x="764916" y="335791"/>
                  </a:lnTo>
                  <a:lnTo>
                    <a:pt x="756181" y="289414"/>
                  </a:lnTo>
                  <a:lnTo>
                    <a:pt x="742063" y="245182"/>
                  </a:lnTo>
                  <a:lnTo>
                    <a:pt x="722921" y="203455"/>
                  </a:lnTo>
                  <a:lnTo>
                    <a:pt x="699116" y="164592"/>
                  </a:lnTo>
                  <a:lnTo>
                    <a:pt x="671006" y="128954"/>
                  </a:lnTo>
                  <a:lnTo>
                    <a:pt x="638952" y="96901"/>
                  </a:lnTo>
                  <a:lnTo>
                    <a:pt x="603314" y="68791"/>
                  </a:lnTo>
                  <a:lnTo>
                    <a:pt x="564452" y="44986"/>
                  </a:lnTo>
                  <a:lnTo>
                    <a:pt x="522725" y="25844"/>
                  </a:lnTo>
                  <a:lnTo>
                    <a:pt x="478493" y="11726"/>
                  </a:lnTo>
                  <a:lnTo>
                    <a:pt x="432116" y="2991"/>
                  </a:lnTo>
                  <a:lnTo>
                    <a:pt x="383953" y="0"/>
                  </a:lnTo>
                  <a:close/>
                </a:path>
              </a:pathLst>
            </a:custGeom>
            <a:solidFill>
              <a:srgbClr val="F8D9E4"/>
            </a:solidFill>
          </p:spPr>
          <p:txBody>
            <a:bodyPr wrap="square" lIns="0" tIns="0" rIns="0" bIns="0" rtlCol="0"/>
            <a:lstStyle/>
            <a:p>
              <a:endParaRPr sz="641"/>
            </a:p>
          </p:txBody>
        </p:sp>
        <p:sp>
          <p:nvSpPr>
            <p:cNvPr id="21" name="object 21"/>
            <p:cNvSpPr/>
            <p:nvPr/>
          </p:nvSpPr>
          <p:spPr>
            <a:xfrm>
              <a:off x="13021367" y="675498"/>
              <a:ext cx="295275" cy="236220"/>
            </a:xfrm>
            <a:custGeom>
              <a:avLst/>
              <a:gdLst/>
              <a:ahLst/>
              <a:cxnLst/>
              <a:rect l="l" t="t" r="r" b="b"/>
              <a:pathLst>
                <a:path w="295275" h="236219">
                  <a:moveTo>
                    <a:pt x="157396" y="0"/>
                  </a:moveTo>
                  <a:lnTo>
                    <a:pt x="137999" y="0"/>
                  </a:lnTo>
                  <a:lnTo>
                    <a:pt x="128461" y="164"/>
                  </a:lnTo>
                  <a:lnTo>
                    <a:pt x="67070" y="3242"/>
                  </a:lnTo>
                  <a:lnTo>
                    <a:pt x="27540" y="13821"/>
                  </a:lnTo>
                  <a:lnTo>
                    <a:pt x="5164" y="45071"/>
                  </a:lnTo>
                  <a:lnTo>
                    <a:pt x="947" y="85101"/>
                  </a:lnTo>
                  <a:lnTo>
                    <a:pt x="0" y="107092"/>
                  </a:lnTo>
                  <a:lnTo>
                    <a:pt x="21" y="129056"/>
                  </a:lnTo>
                  <a:lnTo>
                    <a:pt x="2773" y="175136"/>
                  </a:lnTo>
                  <a:lnTo>
                    <a:pt x="19953" y="216096"/>
                  </a:lnTo>
                  <a:lnTo>
                    <a:pt x="54961" y="231961"/>
                  </a:lnTo>
                  <a:lnTo>
                    <a:pt x="94582" y="234648"/>
                  </a:lnTo>
                  <a:lnTo>
                    <a:pt x="138003" y="236149"/>
                  </a:lnTo>
                  <a:lnTo>
                    <a:pt x="157073" y="236149"/>
                  </a:lnTo>
                  <a:lnTo>
                    <a:pt x="200494" y="234648"/>
                  </a:lnTo>
                  <a:lnTo>
                    <a:pt x="240100" y="231961"/>
                  </a:lnTo>
                  <a:lnTo>
                    <a:pt x="275123" y="216096"/>
                  </a:lnTo>
                  <a:lnTo>
                    <a:pt x="282702" y="206620"/>
                  </a:lnTo>
                  <a:lnTo>
                    <a:pt x="138345" y="206620"/>
                  </a:lnTo>
                  <a:lnTo>
                    <a:pt x="129084" y="206454"/>
                  </a:lnTo>
                  <a:lnTo>
                    <a:pt x="69502" y="203460"/>
                  </a:lnTo>
                  <a:lnTo>
                    <a:pt x="48450" y="200219"/>
                  </a:lnTo>
                  <a:lnTo>
                    <a:pt x="48262" y="200219"/>
                  </a:lnTo>
                  <a:lnTo>
                    <a:pt x="31498" y="164448"/>
                  </a:lnTo>
                  <a:lnTo>
                    <a:pt x="29679" y="102524"/>
                  </a:lnTo>
                  <a:lnTo>
                    <a:pt x="30426" y="86872"/>
                  </a:lnTo>
                  <a:lnTo>
                    <a:pt x="31134" y="76845"/>
                  </a:lnTo>
                  <a:lnTo>
                    <a:pt x="31212" y="75753"/>
                  </a:lnTo>
                  <a:lnTo>
                    <a:pt x="31327" y="74125"/>
                  </a:lnTo>
                  <a:lnTo>
                    <a:pt x="31385" y="73291"/>
                  </a:lnTo>
                  <a:lnTo>
                    <a:pt x="31498" y="71700"/>
                  </a:lnTo>
                  <a:lnTo>
                    <a:pt x="51080" y="34058"/>
                  </a:lnTo>
                  <a:lnTo>
                    <a:pt x="96177" y="30990"/>
                  </a:lnTo>
                  <a:lnTo>
                    <a:pt x="137999" y="29534"/>
                  </a:lnTo>
                  <a:lnTo>
                    <a:pt x="282707" y="29534"/>
                  </a:lnTo>
                  <a:lnTo>
                    <a:pt x="281525" y="27531"/>
                  </a:lnTo>
                  <a:lnTo>
                    <a:pt x="249823" y="5792"/>
                  </a:lnTo>
                  <a:lnTo>
                    <a:pt x="200494" y="1500"/>
                  </a:lnTo>
                  <a:lnTo>
                    <a:pt x="166653" y="164"/>
                  </a:lnTo>
                  <a:lnTo>
                    <a:pt x="157396" y="0"/>
                  </a:lnTo>
                  <a:close/>
                </a:path>
                <a:path w="295275" h="236219">
                  <a:moveTo>
                    <a:pt x="282707" y="29534"/>
                  </a:moveTo>
                  <a:lnTo>
                    <a:pt x="156770" y="29534"/>
                  </a:lnTo>
                  <a:lnTo>
                    <a:pt x="166035" y="29695"/>
                  </a:lnTo>
                  <a:lnTo>
                    <a:pt x="175432" y="29955"/>
                  </a:lnTo>
                  <a:lnTo>
                    <a:pt x="243996" y="34058"/>
                  </a:lnTo>
                  <a:lnTo>
                    <a:pt x="263578" y="71700"/>
                  </a:lnTo>
                  <a:lnTo>
                    <a:pt x="264524" y="85101"/>
                  </a:lnTo>
                  <a:lnTo>
                    <a:pt x="264649" y="86872"/>
                  </a:lnTo>
                  <a:lnTo>
                    <a:pt x="265397" y="102524"/>
                  </a:lnTo>
                  <a:lnTo>
                    <a:pt x="265397" y="133624"/>
                  </a:lnTo>
                  <a:lnTo>
                    <a:pt x="264649" y="149276"/>
                  </a:lnTo>
                  <a:lnTo>
                    <a:pt x="263870" y="160321"/>
                  </a:lnTo>
                  <a:lnTo>
                    <a:pt x="263804" y="161255"/>
                  </a:lnTo>
                  <a:lnTo>
                    <a:pt x="263694" y="162806"/>
                  </a:lnTo>
                  <a:lnTo>
                    <a:pt x="249911" y="199441"/>
                  </a:lnTo>
                  <a:lnTo>
                    <a:pt x="198899" y="205158"/>
                  </a:lnTo>
                  <a:lnTo>
                    <a:pt x="156731" y="206620"/>
                  </a:lnTo>
                  <a:lnTo>
                    <a:pt x="282702" y="206620"/>
                  </a:lnTo>
                  <a:lnTo>
                    <a:pt x="293320" y="162806"/>
                  </a:lnTo>
                  <a:lnTo>
                    <a:pt x="295076" y="129056"/>
                  </a:lnTo>
                  <a:lnTo>
                    <a:pt x="295076" y="107092"/>
                  </a:lnTo>
                  <a:lnTo>
                    <a:pt x="294699" y="96041"/>
                  </a:lnTo>
                  <a:lnTo>
                    <a:pt x="294221" y="86872"/>
                  </a:lnTo>
                  <a:lnTo>
                    <a:pt x="294129" y="85101"/>
                  </a:lnTo>
                  <a:lnTo>
                    <a:pt x="289989" y="45484"/>
                  </a:lnTo>
                  <a:lnTo>
                    <a:pt x="289912" y="45071"/>
                  </a:lnTo>
                  <a:lnTo>
                    <a:pt x="286484" y="35935"/>
                  </a:lnTo>
                  <a:lnTo>
                    <a:pt x="282802" y="29695"/>
                  </a:lnTo>
                  <a:lnTo>
                    <a:pt x="282707" y="29534"/>
                  </a:lnTo>
                  <a:close/>
                </a:path>
                <a:path w="295275" h="236219">
                  <a:moveTo>
                    <a:pt x="127302" y="73291"/>
                  </a:moveTo>
                  <a:lnTo>
                    <a:pt x="118002" y="80820"/>
                  </a:lnTo>
                  <a:lnTo>
                    <a:pt x="118092" y="155214"/>
                  </a:lnTo>
                  <a:lnTo>
                    <a:pt x="125749" y="162806"/>
                  </a:lnTo>
                  <a:lnTo>
                    <a:pt x="128254" y="162806"/>
                  </a:lnTo>
                  <a:lnTo>
                    <a:pt x="193317" y="125753"/>
                  </a:lnTo>
                  <a:lnTo>
                    <a:pt x="197618" y="120154"/>
                  </a:lnTo>
                  <a:lnTo>
                    <a:pt x="197593" y="115883"/>
                  </a:lnTo>
                  <a:lnTo>
                    <a:pt x="131294" y="74599"/>
                  </a:lnTo>
                  <a:lnTo>
                    <a:pt x="127302" y="73291"/>
                  </a:lnTo>
                  <a:close/>
                </a:path>
              </a:pathLst>
            </a:custGeom>
            <a:solidFill>
              <a:srgbClr val="000000"/>
            </a:solidFill>
          </p:spPr>
          <p:txBody>
            <a:bodyPr wrap="square" lIns="0" tIns="0" rIns="0" bIns="0" rtlCol="0"/>
            <a:lstStyle/>
            <a:p>
              <a:endParaRPr sz="641"/>
            </a:p>
          </p:txBody>
        </p:sp>
      </p:grpSp>
      <p:grpSp>
        <p:nvGrpSpPr>
          <p:cNvPr id="22" name="object 22"/>
          <p:cNvGrpSpPr/>
          <p:nvPr/>
        </p:nvGrpSpPr>
        <p:grpSpPr>
          <a:xfrm>
            <a:off x="5333946" y="195249"/>
            <a:ext cx="349446" cy="349446"/>
            <a:chOff x="11727391" y="429306"/>
            <a:chExt cx="768350" cy="768350"/>
          </a:xfrm>
        </p:grpSpPr>
        <p:sp>
          <p:nvSpPr>
            <p:cNvPr id="23" name="object 23"/>
            <p:cNvSpPr/>
            <p:nvPr/>
          </p:nvSpPr>
          <p:spPr>
            <a:xfrm>
              <a:off x="11727391" y="429306"/>
              <a:ext cx="768350" cy="768350"/>
            </a:xfrm>
            <a:custGeom>
              <a:avLst/>
              <a:gdLst/>
              <a:ahLst/>
              <a:cxnLst/>
              <a:rect l="l" t="t" r="r" b="b"/>
              <a:pathLst>
                <a:path w="768350" h="768350">
                  <a:moveTo>
                    <a:pt x="383953" y="0"/>
                  </a:moveTo>
                  <a:lnTo>
                    <a:pt x="335791" y="2991"/>
                  </a:lnTo>
                  <a:lnTo>
                    <a:pt x="289414" y="11726"/>
                  </a:lnTo>
                  <a:lnTo>
                    <a:pt x="245182" y="25844"/>
                  </a:lnTo>
                  <a:lnTo>
                    <a:pt x="203455" y="44986"/>
                  </a:lnTo>
                  <a:lnTo>
                    <a:pt x="164592" y="68791"/>
                  </a:lnTo>
                  <a:lnTo>
                    <a:pt x="128954" y="96901"/>
                  </a:lnTo>
                  <a:lnTo>
                    <a:pt x="96901" y="128954"/>
                  </a:lnTo>
                  <a:lnTo>
                    <a:pt x="68791" y="164592"/>
                  </a:lnTo>
                  <a:lnTo>
                    <a:pt x="44986" y="203455"/>
                  </a:lnTo>
                  <a:lnTo>
                    <a:pt x="25844" y="245182"/>
                  </a:lnTo>
                  <a:lnTo>
                    <a:pt x="11726" y="289414"/>
                  </a:lnTo>
                  <a:lnTo>
                    <a:pt x="2991" y="335791"/>
                  </a:lnTo>
                  <a:lnTo>
                    <a:pt x="0" y="383953"/>
                  </a:lnTo>
                  <a:lnTo>
                    <a:pt x="2991" y="432116"/>
                  </a:lnTo>
                  <a:lnTo>
                    <a:pt x="11726" y="478493"/>
                  </a:lnTo>
                  <a:lnTo>
                    <a:pt x="25844" y="522725"/>
                  </a:lnTo>
                  <a:lnTo>
                    <a:pt x="44986" y="564452"/>
                  </a:lnTo>
                  <a:lnTo>
                    <a:pt x="68791" y="603314"/>
                  </a:lnTo>
                  <a:lnTo>
                    <a:pt x="96901" y="638952"/>
                  </a:lnTo>
                  <a:lnTo>
                    <a:pt x="128954" y="671006"/>
                  </a:lnTo>
                  <a:lnTo>
                    <a:pt x="164592" y="699116"/>
                  </a:lnTo>
                  <a:lnTo>
                    <a:pt x="203455" y="722921"/>
                  </a:lnTo>
                  <a:lnTo>
                    <a:pt x="245182" y="742063"/>
                  </a:lnTo>
                  <a:lnTo>
                    <a:pt x="289414" y="756181"/>
                  </a:lnTo>
                  <a:lnTo>
                    <a:pt x="335791" y="764916"/>
                  </a:lnTo>
                  <a:lnTo>
                    <a:pt x="383953" y="767907"/>
                  </a:lnTo>
                  <a:lnTo>
                    <a:pt x="432116" y="764916"/>
                  </a:lnTo>
                  <a:lnTo>
                    <a:pt x="478493" y="756181"/>
                  </a:lnTo>
                  <a:lnTo>
                    <a:pt x="522725" y="742063"/>
                  </a:lnTo>
                  <a:lnTo>
                    <a:pt x="564452" y="722921"/>
                  </a:lnTo>
                  <a:lnTo>
                    <a:pt x="603314" y="699116"/>
                  </a:lnTo>
                  <a:lnTo>
                    <a:pt x="638952" y="671006"/>
                  </a:lnTo>
                  <a:lnTo>
                    <a:pt x="671006" y="638952"/>
                  </a:lnTo>
                  <a:lnTo>
                    <a:pt x="699116" y="603314"/>
                  </a:lnTo>
                  <a:lnTo>
                    <a:pt x="722921" y="564452"/>
                  </a:lnTo>
                  <a:lnTo>
                    <a:pt x="742063" y="522725"/>
                  </a:lnTo>
                  <a:lnTo>
                    <a:pt x="756181" y="478493"/>
                  </a:lnTo>
                  <a:lnTo>
                    <a:pt x="764916" y="432116"/>
                  </a:lnTo>
                  <a:lnTo>
                    <a:pt x="767907" y="383953"/>
                  </a:lnTo>
                  <a:lnTo>
                    <a:pt x="764916" y="335791"/>
                  </a:lnTo>
                  <a:lnTo>
                    <a:pt x="756181" y="289414"/>
                  </a:lnTo>
                  <a:lnTo>
                    <a:pt x="742063" y="245182"/>
                  </a:lnTo>
                  <a:lnTo>
                    <a:pt x="722921" y="203455"/>
                  </a:lnTo>
                  <a:lnTo>
                    <a:pt x="699116" y="164592"/>
                  </a:lnTo>
                  <a:lnTo>
                    <a:pt x="671006" y="128954"/>
                  </a:lnTo>
                  <a:lnTo>
                    <a:pt x="638952" y="96901"/>
                  </a:lnTo>
                  <a:lnTo>
                    <a:pt x="603314" y="68791"/>
                  </a:lnTo>
                  <a:lnTo>
                    <a:pt x="564452" y="44986"/>
                  </a:lnTo>
                  <a:lnTo>
                    <a:pt x="522725" y="25844"/>
                  </a:lnTo>
                  <a:lnTo>
                    <a:pt x="478493" y="11726"/>
                  </a:lnTo>
                  <a:lnTo>
                    <a:pt x="432116" y="2991"/>
                  </a:lnTo>
                  <a:lnTo>
                    <a:pt x="383953" y="0"/>
                  </a:lnTo>
                  <a:close/>
                </a:path>
              </a:pathLst>
            </a:custGeom>
            <a:solidFill>
              <a:srgbClr val="F8D9E4"/>
            </a:solidFill>
          </p:spPr>
          <p:txBody>
            <a:bodyPr wrap="square" lIns="0" tIns="0" rIns="0" bIns="0" rtlCol="0"/>
            <a:lstStyle/>
            <a:p>
              <a:endParaRPr sz="641"/>
            </a:p>
          </p:txBody>
        </p:sp>
        <p:sp>
          <p:nvSpPr>
            <p:cNvPr id="24" name="object 24"/>
            <p:cNvSpPr/>
            <p:nvPr/>
          </p:nvSpPr>
          <p:spPr>
            <a:xfrm>
              <a:off x="11955460" y="647538"/>
              <a:ext cx="311785" cy="311785"/>
            </a:xfrm>
            <a:custGeom>
              <a:avLst/>
              <a:gdLst/>
              <a:ahLst/>
              <a:cxnLst/>
              <a:rect l="l" t="t" r="r" b="b"/>
              <a:pathLst>
                <a:path w="311784" h="311784">
                  <a:moveTo>
                    <a:pt x="221347" y="0"/>
                  </a:moveTo>
                  <a:lnTo>
                    <a:pt x="90409" y="0"/>
                  </a:lnTo>
                  <a:lnTo>
                    <a:pt x="72689" y="1753"/>
                  </a:lnTo>
                  <a:lnTo>
                    <a:pt x="26464" y="26499"/>
                  </a:lnTo>
                  <a:lnTo>
                    <a:pt x="1753" y="72689"/>
                  </a:lnTo>
                  <a:lnTo>
                    <a:pt x="0" y="90409"/>
                  </a:lnTo>
                  <a:lnTo>
                    <a:pt x="0" y="221347"/>
                  </a:lnTo>
                  <a:lnTo>
                    <a:pt x="6926" y="255598"/>
                  </a:lnTo>
                  <a:lnTo>
                    <a:pt x="6996" y="255945"/>
                  </a:lnTo>
                  <a:lnTo>
                    <a:pt x="7111" y="256517"/>
                  </a:lnTo>
                  <a:lnTo>
                    <a:pt x="26527" y="285276"/>
                  </a:lnTo>
                  <a:lnTo>
                    <a:pt x="55239" y="304645"/>
                  </a:lnTo>
                  <a:lnTo>
                    <a:pt x="90409" y="311757"/>
                  </a:lnTo>
                  <a:lnTo>
                    <a:pt x="221347" y="311757"/>
                  </a:lnTo>
                  <a:lnTo>
                    <a:pt x="271507" y="296567"/>
                  </a:lnTo>
                  <a:lnTo>
                    <a:pt x="289126" y="280581"/>
                  </a:lnTo>
                  <a:lnTo>
                    <a:pt x="87292" y="280581"/>
                  </a:lnTo>
                  <a:lnTo>
                    <a:pt x="65437" y="276175"/>
                  </a:lnTo>
                  <a:lnTo>
                    <a:pt x="47601" y="264155"/>
                  </a:lnTo>
                  <a:lnTo>
                    <a:pt x="35581" y="246319"/>
                  </a:lnTo>
                  <a:lnTo>
                    <a:pt x="31175" y="224465"/>
                  </a:lnTo>
                  <a:lnTo>
                    <a:pt x="31175" y="87292"/>
                  </a:lnTo>
                  <a:lnTo>
                    <a:pt x="47611" y="47611"/>
                  </a:lnTo>
                  <a:lnTo>
                    <a:pt x="87292" y="31175"/>
                  </a:lnTo>
                  <a:lnTo>
                    <a:pt x="288412" y="31175"/>
                  </a:lnTo>
                  <a:lnTo>
                    <a:pt x="285257" y="26499"/>
                  </a:lnTo>
                  <a:lnTo>
                    <a:pt x="256517" y="7111"/>
                  </a:lnTo>
                  <a:lnTo>
                    <a:pt x="221347" y="0"/>
                  </a:lnTo>
                  <a:close/>
                </a:path>
                <a:path w="311784" h="311784">
                  <a:moveTo>
                    <a:pt x="288412" y="31175"/>
                  </a:moveTo>
                  <a:lnTo>
                    <a:pt x="224465" y="31175"/>
                  </a:lnTo>
                  <a:lnTo>
                    <a:pt x="246319" y="35581"/>
                  </a:lnTo>
                  <a:lnTo>
                    <a:pt x="264162" y="47611"/>
                  </a:lnTo>
                  <a:lnTo>
                    <a:pt x="276175" y="65437"/>
                  </a:lnTo>
                  <a:lnTo>
                    <a:pt x="280581" y="87292"/>
                  </a:lnTo>
                  <a:lnTo>
                    <a:pt x="280581" y="224465"/>
                  </a:lnTo>
                  <a:lnTo>
                    <a:pt x="264132" y="264155"/>
                  </a:lnTo>
                  <a:lnTo>
                    <a:pt x="224465" y="280581"/>
                  </a:lnTo>
                  <a:lnTo>
                    <a:pt x="289126" y="280581"/>
                  </a:lnTo>
                  <a:lnTo>
                    <a:pt x="296567" y="271507"/>
                  </a:lnTo>
                  <a:lnTo>
                    <a:pt x="304875" y="255945"/>
                  </a:lnTo>
                  <a:lnTo>
                    <a:pt x="310004" y="239068"/>
                  </a:lnTo>
                  <a:lnTo>
                    <a:pt x="311757" y="221347"/>
                  </a:lnTo>
                  <a:lnTo>
                    <a:pt x="311757" y="90409"/>
                  </a:lnTo>
                  <a:lnTo>
                    <a:pt x="304922" y="56610"/>
                  </a:lnTo>
                  <a:lnTo>
                    <a:pt x="304831" y="56158"/>
                  </a:lnTo>
                  <a:lnTo>
                    <a:pt x="304761" y="55811"/>
                  </a:lnTo>
                  <a:lnTo>
                    <a:pt x="304645" y="55239"/>
                  </a:lnTo>
                  <a:lnTo>
                    <a:pt x="288412" y="31175"/>
                  </a:lnTo>
                  <a:close/>
                </a:path>
                <a:path w="311784" h="311784">
                  <a:moveTo>
                    <a:pt x="155878" y="77939"/>
                  </a:moveTo>
                  <a:lnTo>
                    <a:pt x="112637" y="91034"/>
                  </a:lnTo>
                  <a:lnTo>
                    <a:pt x="83872" y="126052"/>
                  </a:lnTo>
                  <a:lnTo>
                    <a:pt x="77939" y="155878"/>
                  </a:lnTo>
                  <a:lnTo>
                    <a:pt x="79450" y="171154"/>
                  </a:lnTo>
                  <a:lnTo>
                    <a:pt x="100767" y="210990"/>
                  </a:lnTo>
                  <a:lnTo>
                    <a:pt x="140602" y="232306"/>
                  </a:lnTo>
                  <a:lnTo>
                    <a:pt x="155878" y="233818"/>
                  </a:lnTo>
                  <a:lnTo>
                    <a:pt x="171154" y="232306"/>
                  </a:lnTo>
                  <a:lnTo>
                    <a:pt x="185704" y="227885"/>
                  </a:lnTo>
                  <a:lnTo>
                    <a:pt x="199119" y="220723"/>
                  </a:lnTo>
                  <a:lnTo>
                    <a:pt x="210990" y="210990"/>
                  </a:lnTo>
                  <a:lnTo>
                    <a:pt x="217834" y="202642"/>
                  </a:lnTo>
                  <a:lnTo>
                    <a:pt x="155878" y="202642"/>
                  </a:lnTo>
                  <a:lnTo>
                    <a:pt x="146712" y="201735"/>
                  </a:lnTo>
                  <a:lnTo>
                    <a:pt x="112674" y="173774"/>
                  </a:lnTo>
                  <a:lnTo>
                    <a:pt x="109115" y="155878"/>
                  </a:lnTo>
                  <a:lnTo>
                    <a:pt x="110021" y="146712"/>
                  </a:lnTo>
                  <a:lnTo>
                    <a:pt x="137983" y="112674"/>
                  </a:lnTo>
                  <a:lnTo>
                    <a:pt x="155878" y="109115"/>
                  </a:lnTo>
                  <a:lnTo>
                    <a:pt x="217834" y="109115"/>
                  </a:lnTo>
                  <a:lnTo>
                    <a:pt x="210990" y="100767"/>
                  </a:lnTo>
                  <a:lnTo>
                    <a:pt x="199119" y="91034"/>
                  </a:lnTo>
                  <a:lnTo>
                    <a:pt x="185704" y="83872"/>
                  </a:lnTo>
                  <a:lnTo>
                    <a:pt x="171154" y="79450"/>
                  </a:lnTo>
                  <a:lnTo>
                    <a:pt x="155878" y="77939"/>
                  </a:lnTo>
                  <a:close/>
                </a:path>
                <a:path w="311784" h="311784">
                  <a:moveTo>
                    <a:pt x="217834" y="109115"/>
                  </a:moveTo>
                  <a:lnTo>
                    <a:pt x="155878" y="109115"/>
                  </a:lnTo>
                  <a:lnTo>
                    <a:pt x="165044" y="110021"/>
                  </a:lnTo>
                  <a:lnTo>
                    <a:pt x="173774" y="112674"/>
                  </a:lnTo>
                  <a:lnTo>
                    <a:pt x="201735" y="146712"/>
                  </a:lnTo>
                  <a:lnTo>
                    <a:pt x="202642" y="155878"/>
                  </a:lnTo>
                  <a:lnTo>
                    <a:pt x="201735" y="165044"/>
                  </a:lnTo>
                  <a:lnTo>
                    <a:pt x="173653" y="199119"/>
                  </a:lnTo>
                  <a:lnTo>
                    <a:pt x="155878" y="202642"/>
                  </a:lnTo>
                  <a:lnTo>
                    <a:pt x="217834" y="202642"/>
                  </a:lnTo>
                  <a:lnTo>
                    <a:pt x="220723" y="199119"/>
                  </a:lnTo>
                  <a:lnTo>
                    <a:pt x="227885" y="185704"/>
                  </a:lnTo>
                  <a:lnTo>
                    <a:pt x="232306" y="171154"/>
                  </a:lnTo>
                  <a:lnTo>
                    <a:pt x="233818" y="155878"/>
                  </a:lnTo>
                  <a:lnTo>
                    <a:pt x="232306" y="140602"/>
                  </a:lnTo>
                  <a:lnTo>
                    <a:pt x="227885" y="126052"/>
                  </a:lnTo>
                  <a:lnTo>
                    <a:pt x="220742" y="112674"/>
                  </a:lnTo>
                  <a:lnTo>
                    <a:pt x="217834" y="109115"/>
                  </a:lnTo>
                  <a:close/>
                </a:path>
                <a:path w="311784" h="311784">
                  <a:moveTo>
                    <a:pt x="242882" y="54557"/>
                  </a:moveTo>
                  <a:lnTo>
                    <a:pt x="232547" y="54557"/>
                  </a:lnTo>
                  <a:lnTo>
                    <a:pt x="227591" y="56610"/>
                  </a:lnTo>
                  <a:lnTo>
                    <a:pt x="220282" y="63918"/>
                  </a:lnTo>
                  <a:lnTo>
                    <a:pt x="218230" y="68874"/>
                  </a:lnTo>
                  <a:lnTo>
                    <a:pt x="218329" y="79450"/>
                  </a:lnTo>
                  <a:lnTo>
                    <a:pt x="220161" y="83872"/>
                  </a:lnTo>
                  <a:lnTo>
                    <a:pt x="220282" y="84166"/>
                  </a:lnTo>
                  <a:lnTo>
                    <a:pt x="227591" y="91474"/>
                  </a:lnTo>
                  <a:lnTo>
                    <a:pt x="232547" y="93527"/>
                  </a:lnTo>
                  <a:lnTo>
                    <a:pt x="242882" y="93527"/>
                  </a:lnTo>
                  <a:lnTo>
                    <a:pt x="247838" y="91474"/>
                  </a:lnTo>
                  <a:lnTo>
                    <a:pt x="255146" y="84166"/>
                  </a:lnTo>
                  <a:lnTo>
                    <a:pt x="257100" y="79450"/>
                  </a:lnTo>
                  <a:lnTo>
                    <a:pt x="257199" y="68874"/>
                  </a:lnTo>
                  <a:lnTo>
                    <a:pt x="255146" y="63918"/>
                  </a:lnTo>
                  <a:lnTo>
                    <a:pt x="247838" y="56610"/>
                  </a:lnTo>
                  <a:lnTo>
                    <a:pt x="242882" y="54557"/>
                  </a:lnTo>
                  <a:close/>
                </a:path>
              </a:pathLst>
            </a:custGeom>
            <a:solidFill>
              <a:srgbClr val="000000"/>
            </a:solidFill>
          </p:spPr>
          <p:txBody>
            <a:bodyPr wrap="square" lIns="0" tIns="0" rIns="0" bIns="0" rtlCol="0"/>
            <a:lstStyle/>
            <a:p>
              <a:endParaRPr sz="641"/>
            </a:p>
          </p:txBody>
        </p:sp>
      </p:grpSp>
      <p:grpSp>
        <p:nvGrpSpPr>
          <p:cNvPr id="25" name="object 25"/>
          <p:cNvGrpSpPr/>
          <p:nvPr/>
        </p:nvGrpSpPr>
        <p:grpSpPr>
          <a:xfrm>
            <a:off x="4371989" y="195249"/>
            <a:ext cx="349446" cy="349446"/>
            <a:chOff x="9612272" y="429306"/>
            <a:chExt cx="768350" cy="768350"/>
          </a:xfrm>
        </p:grpSpPr>
        <p:sp>
          <p:nvSpPr>
            <p:cNvPr id="26" name="object 26"/>
            <p:cNvSpPr/>
            <p:nvPr/>
          </p:nvSpPr>
          <p:spPr>
            <a:xfrm>
              <a:off x="9612272" y="429306"/>
              <a:ext cx="768350" cy="768350"/>
            </a:xfrm>
            <a:custGeom>
              <a:avLst/>
              <a:gdLst/>
              <a:ahLst/>
              <a:cxnLst/>
              <a:rect l="l" t="t" r="r" b="b"/>
              <a:pathLst>
                <a:path w="768350" h="768350">
                  <a:moveTo>
                    <a:pt x="383953" y="0"/>
                  </a:moveTo>
                  <a:lnTo>
                    <a:pt x="335791" y="2991"/>
                  </a:lnTo>
                  <a:lnTo>
                    <a:pt x="289414" y="11726"/>
                  </a:lnTo>
                  <a:lnTo>
                    <a:pt x="245182" y="25844"/>
                  </a:lnTo>
                  <a:lnTo>
                    <a:pt x="203455" y="44986"/>
                  </a:lnTo>
                  <a:lnTo>
                    <a:pt x="164592" y="68791"/>
                  </a:lnTo>
                  <a:lnTo>
                    <a:pt x="128954" y="96901"/>
                  </a:lnTo>
                  <a:lnTo>
                    <a:pt x="96901" y="128954"/>
                  </a:lnTo>
                  <a:lnTo>
                    <a:pt x="68791" y="164592"/>
                  </a:lnTo>
                  <a:lnTo>
                    <a:pt x="44986" y="203455"/>
                  </a:lnTo>
                  <a:lnTo>
                    <a:pt x="25844" y="245182"/>
                  </a:lnTo>
                  <a:lnTo>
                    <a:pt x="11726" y="289414"/>
                  </a:lnTo>
                  <a:lnTo>
                    <a:pt x="2991" y="335791"/>
                  </a:lnTo>
                  <a:lnTo>
                    <a:pt x="0" y="383953"/>
                  </a:lnTo>
                  <a:lnTo>
                    <a:pt x="2991" y="432116"/>
                  </a:lnTo>
                  <a:lnTo>
                    <a:pt x="11726" y="478493"/>
                  </a:lnTo>
                  <a:lnTo>
                    <a:pt x="25844" y="522725"/>
                  </a:lnTo>
                  <a:lnTo>
                    <a:pt x="44986" y="564452"/>
                  </a:lnTo>
                  <a:lnTo>
                    <a:pt x="68791" y="603314"/>
                  </a:lnTo>
                  <a:lnTo>
                    <a:pt x="96901" y="638952"/>
                  </a:lnTo>
                  <a:lnTo>
                    <a:pt x="128954" y="671006"/>
                  </a:lnTo>
                  <a:lnTo>
                    <a:pt x="164592" y="699116"/>
                  </a:lnTo>
                  <a:lnTo>
                    <a:pt x="203455" y="722921"/>
                  </a:lnTo>
                  <a:lnTo>
                    <a:pt x="245182" y="742063"/>
                  </a:lnTo>
                  <a:lnTo>
                    <a:pt x="289414" y="756181"/>
                  </a:lnTo>
                  <a:lnTo>
                    <a:pt x="335791" y="764916"/>
                  </a:lnTo>
                  <a:lnTo>
                    <a:pt x="383953" y="767907"/>
                  </a:lnTo>
                  <a:lnTo>
                    <a:pt x="432116" y="764916"/>
                  </a:lnTo>
                  <a:lnTo>
                    <a:pt x="478493" y="756181"/>
                  </a:lnTo>
                  <a:lnTo>
                    <a:pt x="522725" y="742063"/>
                  </a:lnTo>
                  <a:lnTo>
                    <a:pt x="564452" y="722921"/>
                  </a:lnTo>
                  <a:lnTo>
                    <a:pt x="603314" y="699116"/>
                  </a:lnTo>
                  <a:lnTo>
                    <a:pt x="638952" y="671006"/>
                  </a:lnTo>
                  <a:lnTo>
                    <a:pt x="671006" y="638952"/>
                  </a:lnTo>
                  <a:lnTo>
                    <a:pt x="699116" y="603314"/>
                  </a:lnTo>
                  <a:lnTo>
                    <a:pt x="722921" y="564452"/>
                  </a:lnTo>
                  <a:lnTo>
                    <a:pt x="742063" y="522725"/>
                  </a:lnTo>
                  <a:lnTo>
                    <a:pt x="756181" y="478493"/>
                  </a:lnTo>
                  <a:lnTo>
                    <a:pt x="764916" y="432116"/>
                  </a:lnTo>
                  <a:lnTo>
                    <a:pt x="767907" y="383953"/>
                  </a:lnTo>
                  <a:lnTo>
                    <a:pt x="764916" y="335791"/>
                  </a:lnTo>
                  <a:lnTo>
                    <a:pt x="756181" y="289414"/>
                  </a:lnTo>
                  <a:lnTo>
                    <a:pt x="742063" y="245182"/>
                  </a:lnTo>
                  <a:lnTo>
                    <a:pt x="722921" y="203455"/>
                  </a:lnTo>
                  <a:lnTo>
                    <a:pt x="699116" y="164592"/>
                  </a:lnTo>
                  <a:lnTo>
                    <a:pt x="671006" y="128954"/>
                  </a:lnTo>
                  <a:lnTo>
                    <a:pt x="638952" y="96901"/>
                  </a:lnTo>
                  <a:lnTo>
                    <a:pt x="603314" y="68791"/>
                  </a:lnTo>
                  <a:lnTo>
                    <a:pt x="564452" y="44986"/>
                  </a:lnTo>
                  <a:lnTo>
                    <a:pt x="522725" y="25844"/>
                  </a:lnTo>
                  <a:lnTo>
                    <a:pt x="478493" y="11726"/>
                  </a:lnTo>
                  <a:lnTo>
                    <a:pt x="432116" y="2991"/>
                  </a:lnTo>
                  <a:lnTo>
                    <a:pt x="383953" y="0"/>
                  </a:lnTo>
                  <a:close/>
                </a:path>
              </a:pathLst>
            </a:custGeom>
            <a:solidFill>
              <a:srgbClr val="F8D9E4"/>
            </a:solidFill>
          </p:spPr>
          <p:txBody>
            <a:bodyPr wrap="square" lIns="0" tIns="0" rIns="0" bIns="0" rtlCol="0"/>
            <a:lstStyle/>
            <a:p>
              <a:endParaRPr sz="641"/>
            </a:p>
          </p:txBody>
        </p:sp>
        <p:sp>
          <p:nvSpPr>
            <p:cNvPr id="27" name="object 27"/>
            <p:cNvSpPr/>
            <p:nvPr/>
          </p:nvSpPr>
          <p:spPr>
            <a:xfrm>
              <a:off x="9848552" y="685270"/>
              <a:ext cx="295910" cy="236854"/>
            </a:xfrm>
            <a:custGeom>
              <a:avLst/>
              <a:gdLst/>
              <a:ahLst/>
              <a:cxnLst/>
              <a:rect l="l" t="t" r="r" b="b"/>
              <a:pathLst>
                <a:path w="295909" h="236855">
                  <a:moveTo>
                    <a:pt x="265814" y="0"/>
                  </a:moveTo>
                  <a:lnTo>
                    <a:pt x="29534" y="0"/>
                  </a:lnTo>
                  <a:lnTo>
                    <a:pt x="18067" y="2330"/>
                  </a:lnTo>
                  <a:lnTo>
                    <a:pt x="8675" y="8675"/>
                  </a:lnTo>
                  <a:lnTo>
                    <a:pt x="2330" y="18067"/>
                  </a:lnTo>
                  <a:lnTo>
                    <a:pt x="0" y="29534"/>
                  </a:lnTo>
                  <a:lnTo>
                    <a:pt x="0" y="206744"/>
                  </a:lnTo>
                  <a:lnTo>
                    <a:pt x="2330" y="218212"/>
                  </a:lnTo>
                  <a:lnTo>
                    <a:pt x="8675" y="227603"/>
                  </a:lnTo>
                  <a:lnTo>
                    <a:pt x="18067" y="233948"/>
                  </a:lnTo>
                  <a:lnTo>
                    <a:pt x="29534" y="236279"/>
                  </a:lnTo>
                  <a:lnTo>
                    <a:pt x="265814" y="236279"/>
                  </a:lnTo>
                  <a:lnTo>
                    <a:pt x="277282" y="233948"/>
                  </a:lnTo>
                  <a:lnTo>
                    <a:pt x="286673" y="227603"/>
                  </a:lnTo>
                  <a:lnTo>
                    <a:pt x="293018" y="218212"/>
                  </a:lnTo>
                  <a:lnTo>
                    <a:pt x="295349" y="206744"/>
                  </a:lnTo>
                  <a:lnTo>
                    <a:pt x="29534" y="206744"/>
                  </a:lnTo>
                  <a:lnTo>
                    <a:pt x="29534" y="59069"/>
                  </a:lnTo>
                  <a:lnTo>
                    <a:pt x="76790" y="59069"/>
                  </a:lnTo>
                  <a:lnTo>
                    <a:pt x="29534" y="29534"/>
                  </a:lnTo>
                  <a:lnTo>
                    <a:pt x="295349" y="29534"/>
                  </a:lnTo>
                  <a:lnTo>
                    <a:pt x="293018" y="18067"/>
                  </a:lnTo>
                  <a:lnTo>
                    <a:pt x="286673" y="8675"/>
                  </a:lnTo>
                  <a:lnTo>
                    <a:pt x="277282" y="2330"/>
                  </a:lnTo>
                  <a:lnTo>
                    <a:pt x="265814" y="0"/>
                  </a:lnTo>
                  <a:close/>
                </a:path>
                <a:path w="295909" h="236855">
                  <a:moveTo>
                    <a:pt x="295349" y="59069"/>
                  </a:moveTo>
                  <a:lnTo>
                    <a:pt x="265814" y="59069"/>
                  </a:lnTo>
                  <a:lnTo>
                    <a:pt x="265814" y="206744"/>
                  </a:lnTo>
                  <a:lnTo>
                    <a:pt x="295349" y="206744"/>
                  </a:lnTo>
                  <a:lnTo>
                    <a:pt x="295349" y="59069"/>
                  </a:lnTo>
                  <a:close/>
                </a:path>
                <a:path w="295909" h="236855">
                  <a:moveTo>
                    <a:pt x="76790" y="59069"/>
                  </a:moveTo>
                  <a:lnTo>
                    <a:pt x="29534" y="59069"/>
                  </a:lnTo>
                  <a:lnTo>
                    <a:pt x="147674" y="132907"/>
                  </a:lnTo>
                  <a:lnTo>
                    <a:pt x="194930" y="103372"/>
                  </a:lnTo>
                  <a:lnTo>
                    <a:pt x="147674" y="103372"/>
                  </a:lnTo>
                  <a:lnTo>
                    <a:pt x="76790" y="59069"/>
                  </a:lnTo>
                  <a:close/>
                </a:path>
                <a:path w="295909" h="236855">
                  <a:moveTo>
                    <a:pt x="295349" y="29534"/>
                  </a:moveTo>
                  <a:lnTo>
                    <a:pt x="265814" y="29534"/>
                  </a:lnTo>
                  <a:lnTo>
                    <a:pt x="147674" y="103372"/>
                  </a:lnTo>
                  <a:lnTo>
                    <a:pt x="194930" y="103372"/>
                  </a:lnTo>
                  <a:lnTo>
                    <a:pt x="265814" y="59069"/>
                  </a:lnTo>
                  <a:lnTo>
                    <a:pt x="295349" y="59069"/>
                  </a:lnTo>
                  <a:lnTo>
                    <a:pt x="295349" y="29534"/>
                  </a:lnTo>
                  <a:close/>
                </a:path>
              </a:pathLst>
            </a:custGeom>
            <a:solidFill>
              <a:srgbClr val="000000"/>
            </a:solidFill>
          </p:spPr>
          <p:txBody>
            <a:bodyPr wrap="square" lIns="0" tIns="0" rIns="0" bIns="0" rtlCol="0"/>
            <a:lstStyle/>
            <a:p>
              <a:endParaRPr sz="641"/>
            </a:p>
          </p:txBody>
        </p:sp>
      </p:grpSp>
      <p:pic>
        <p:nvPicPr>
          <p:cNvPr id="28" name="object 28"/>
          <p:cNvPicPr/>
          <p:nvPr/>
        </p:nvPicPr>
        <p:blipFill>
          <a:blip r:embed="rId8" cstate="print"/>
          <a:stretch>
            <a:fillRect/>
          </a:stretch>
        </p:blipFill>
        <p:spPr>
          <a:xfrm>
            <a:off x="3736640" y="4396126"/>
            <a:ext cx="4733996" cy="380040"/>
          </a:xfrm>
          <a:prstGeom prst="rect">
            <a:avLst/>
          </a:prstGeom>
        </p:spPr>
      </p:pic>
      <p:pic>
        <p:nvPicPr>
          <p:cNvPr id="29" name="object 29"/>
          <p:cNvPicPr/>
          <p:nvPr/>
        </p:nvPicPr>
        <p:blipFill>
          <a:blip r:embed="rId9" cstate="print"/>
          <a:stretch>
            <a:fillRect/>
          </a:stretch>
        </p:blipFill>
        <p:spPr>
          <a:xfrm>
            <a:off x="8620146" y="4829674"/>
            <a:ext cx="66117" cy="56308"/>
          </a:xfrm>
          <a:prstGeom prst="rect">
            <a:avLst/>
          </a:prstGeom>
        </p:spPr>
      </p:pic>
      <p:pic>
        <p:nvPicPr>
          <p:cNvPr id="30" name="object 30"/>
          <p:cNvPicPr/>
          <p:nvPr/>
        </p:nvPicPr>
        <p:blipFill>
          <a:blip r:embed="rId10" cstate="print"/>
          <a:stretch>
            <a:fillRect/>
          </a:stretch>
        </p:blipFill>
        <p:spPr>
          <a:xfrm>
            <a:off x="3740049" y="3802113"/>
            <a:ext cx="3694198" cy="425023"/>
          </a:xfrm>
          <a:prstGeom prst="rect">
            <a:avLst/>
          </a:prstGeom>
        </p:spPr>
      </p:pic>
      <p:pic>
        <p:nvPicPr>
          <p:cNvPr id="31" name="object 31"/>
          <p:cNvPicPr/>
          <p:nvPr/>
        </p:nvPicPr>
        <p:blipFill>
          <a:blip r:embed="rId11" cstate="print"/>
          <a:stretch>
            <a:fillRect/>
          </a:stretch>
        </p:blipFill>
        <p:spPr>
          <a:xfrm>
            <a:off x="321" y="1261974"/>
            <a:ext cx="2966829" cy="3881165"/>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3571859"/>
          </a:xfrm>
          <a:custGeom>
            <a:avLst/>
            <a:gdLst/>
            <a:ahLst/>
            <a:cxnLst/>
            <a:rect l="l" t="t" r="r" b="b"/>
            <a:pathLst>
              <a:path w="20104100" h="7853680">
                <a:moveTo>
                  <a:pt x="20104099" y="0"/>
                </a:moveTo>
                <a:lnTo>
                  <a:pt x="0" y="0"/>
                </a:lnTo>
                <a:lnTo>
                  <a:pt x="0" y="7853164"/>
                </a:lnTo>
                <a:lnTo>
                  <a:pt x="20104099" y="7853164"/>
                </a:lnTo>
                <a:lnTo>
                  <a:pt x="20104099" y="0"/>
                </a:lnTo>
                <a:close/>
              </a:path>
            </a:pathLst>
          </a:custGeom>
          <a:solidFill>
            <a:srgbClr val="F2BDCF"/>
          </a:solidFill>
        </p:spPr>
        <p:txBody>
          <a:bodyPr wrap="square" lIns="0" tIns="0" rIns="0" bIns="0" rtlCol="0"/>
          <a:lstStyle/>
          <a:p>
            <a:endParaRPr sz="641"/>
          </a:p>
        </p:txBody>
      </p:sp>
      <p:sp>
        <p:nvSpPr>
          <p:cNvPr id="3" name="object 3"/>
          <p:cNvSpPr/>
          <p:nvPr/>
        </p:nvSpPr>
        <p:spPr>
          <a:xfrm>
            <a:off x="463356" y="339371"/>
            <a:ext cx="466987" cy="86062"/>
          </a:xfrm>
          <a:custGeom>
            <a:avLst/>
            <a:gdLst/>
            <a:ahLst/>
            <a:cxnLst/>
            <a:rect l="l" t="t" r="r" b="b"/>
            <a:pathLst>
              <a:path w="1026794" h="189230">
                <a:moveTo>
                  <a:pt x="62071" y="0"/>
                </a:moveTo>
                <a:lnTo>
                  <a:pt x="0" y="0"/>
                </a:lnTo>
                <a:lnTo>
                  <a:pt x="0" y="185711"/>
                </a:lnTo>
                <a:lnTo>
                  <a:pt x="25130" y="185711"/>
                </a:lnTo>
                <a:lnTo>
                  <a:pt x="25130" y="114593"/>
                </a:lnTo>
                <a:lnTo>
                  <a:pt x="59809" y="114593"/>
                </a:lnTo>
                <a:lnTo>
                  <a:pt x="97092" y="105263"/>
                </a:lnTo>
                <a:lnTo>
                  <a:pt x="111437" y="91222"/>
                </a:lnTo>
                <a:lnTo>
                  <a:pt x="25130" y="91222"/>
                </a:lnTo>
                <a:lnTo>
                  <a:pt x="25130" y="23622"/>
                </a:lnTo>
                <a:lnTo>
                  <a:pt x="111773" y="23622"/>
                </a:lnTo>
                <a:lnTo>
                  <a:pt x="106803" y="17088"/>
                </a:lnTo>
                <a:lnTo>
                  <a:pt x="98223" y="9647"/>
                </a:lnTo>
                <a:lnTo>
                  <a:pt x="87924" y="4303"/>
                </a:lnTo>
                <a:lnTo>
                  <a:pt x="75881" y="1079"/>
                </a:lnTo>
                <a:lnTo>
                  <a:pt x="62071" y="0"/>
                </a:lnTo>
                <a:close/>
              </a:path>
              <a:path w="1026794" h="189230">
                <a:moveTo>
                  <a:pt x="111773" y="23622"/>
                </a:moveTo>
                <a:lnTo>
                  <a:pt x="63579" y="23622"/>
                </a:lnTo>
                <a:lnTo>
                  <a:pt x="77813" y="26260"/>
                </a:lnTo>
                <a:lnTo>
                  <a:pt x="88300" y="33423"/>
                </a:lnTo>
                <a:lnTo>
                  <a:pt x="94783" y="43977"/>
                </a:lnTo>
                <a:lnTo>
                  <a:pt x="97002" y="56794"/>
                </a:lnTo>
                <a:lnTo>
                  <a:pt x="94662" y="70124"/>
                </a:lnTo>
                <a:lnTo>
                  <a:pt x="87704" y="81076"/>
                </a:lnTo>
                <a:lnTo>
                  <a:pt x="76222" y="88493"/>
                </a:lnTo>
                <a:lnTo>
                  <a:pt x="60312" y="91222"/>
                </a:lnTo>
                <a:lnTo>
                  <a:pt x="111437" y="91222"/>
                </a:lnTo>
                <a:lnTo>
                  <a:pt x="113120" y="89101"/>
                </a:lnTo>
                <a:lnTo>
                  <a:pt x="118143" y="79348"/>
                </a:lnTo>
                <a:lnTo>
                  <a:pt x="121138" y="68746"/>
                </a:lnTo>
                <a:lnTo>
                  <a:pt x="122132" y="57296"/>
                </a:lnTo>
                <a:lnTo>
                  <a:pt x="121186" y="46031"/>
                </a:lnTo>
                <a:lnTo>
                  <a:pt x="118331" y="35590"/>
                </a:lnTo>
                <a:lnTo>
                  <a:pt x="113544" y="25950"/>
                </a:lnTo>
                <a:lnTo>
                  <a:pt x="111773" y="23622"/>
                </a:lnTo>
                <a:close/>
              </a:path>
              <a:path w="1026794" h="189230">
                <a:moveTo>
                  <a:pt x="197938" y="47747"/>
                </a:moveTo>
                <a:lnTo>
                  <a:pt x="158959" y="58879"/>
                </a:lnTo>
                <a:lnTo>
                  <a:pt x="134548" y="90091"/>
                </a:lnTo>
                <a:lnTo>
                  <a:pt x="129856" y="117608"/>
                </a:lnTo>
                <a:lnTo>
                  <a:pt x="129836" y="117860"/>
                </a:lnTo>
                <a:lnTo>
                  <a:pt x="133927" y="143669"/>
                </a:lnTo>
                <a:lnTo>
                  <a:pt x="146736" y="166392"/>
                </a:lnTo>
                <a:lnTo>
                  <a:pt x="169062" y="182566"/>
                </a:lnTo>
                <a:lnTo>
                  <a:pt x="201708" y="188727"/>
                </a:lnTo>
                <a:lnTo>
                  <a:pt x="218302" y="187231"/>
                </a:lnTo>
                <a:lnTo>
                  <a:pt x="234000" y="183167"/>
                </a:lnTo>
                <a:lnTo>
                  <a:pt x="248002" y="177171"/>
                </a:lnTo>
                <a:lnTo>
                  <a:pt x="259507" y="169879"/>
                </a:lnTo>
                <a:lnTo>
                  <a:pt x="257672" y="166612"/>
                </a:lnTo>
                <a:lnTo>
                  <a:pt x="202211" y="166612"/>
                </a:lnTo>
                <a:lnTo>
                  <a:pt x="183520" y="163820"/>
                </a:lnTo>
                <a:lnTo>
                  <a:pt x="169541" y="155963"/>
                </a:lnTo>
                <a:lnTo>
                  <a:pt x="160086" y="143818"/>
                </a:lnTo>
                <a:lnTo>
                  <a:pt x="154966" y="128163"/>
                </a:lnTo>
                <a:lnTo>
                  <a:pt x="262272" y="128163"/>
                </a:lnTo>
                <a:lnTo>
                  <a:pt x="262774" y="121629"/>
                </a:lnTo>
                <a:lnTo>
                  <a:pt x="263010" y="117860"/>
                </a:lnTo>
                <a:lnTo>
                  <a:pt x="263026" y="115849"/>
                </a:lnTo>
                <a:lnTo>
                  <a:pt x="262372" y="107305"/>
                </a:lnTo>
                <a:lnTo>
                  <a:pt x="154966" y="107305"/>
                </a:lnTo>
                <a:lnTo>
                  <a:pt x="160267" y="91901"/>
                </a:lnTo>
                <a:lnTo>
                  <a:pt x="169667" y="79819"/>
                </a:lnTo>
                <a:lnTo>
                  <a:pt x="182460" y="71931"/>
                </a:lnTo>
                <a:lnTo>
                  <a:pt x="197938" y="69107"/>
                </a:lnTo>
                <a:lnTo>
                  <a:pt x="247103" y="69107"/>
                </a:lnTo>
                <a:lnTo>
                  <a:pt x="244681" y="66092"/>
                </a:lnTo>
                <a:lnTo>
                  <a:pt x="234974" y="58030"/>
                </a:lnTo>
                <a:lnTo>
                  <a:pt x="223948" y="52302"/>
                </a:lnTo>
                <a:lnTo>
                  <a:pt x="211943" y="48976"/>
                </a:lnTo>
                <a:lnTo>
                  <a:pt x="212738" y="48976"/>
                </a:lnTo>
                <a:lnTo>
                  <a:pt x="197938" y="47747"/>
                </a:lnTo>
                <a:close/>
              </a:path>
              <a:path w="1026794" h="189230">
                <a:moveTo>
                  <a:pt x="249204" y="151534"/>
                </a:moveTo>
                <a:lnTo>
                  <a:pt x="238928" y="157707"/>
                </a:lnTo>
                <a:lnTo>
                  <a:pt x="227121" y="162466"/>
                </a:lnTo>
                <a:lnTo>
                  <a:pt x="214607" y="165529"/>
                </a:lnTo>
                <a:lnTo>
                  <a:pt x="202211" y="166612"/>
                </a:lnTo>
                <a:lnTo>
                  <a:pt x="257672" y="166612"/>
                </a:lnTo>
                <a:lnTo>
                  <a:pt x="249204" y="151534"/>
                </a:lnTo>
                <a:close/>
              </a:path>
              <a:path w="1026794" h="189230">
                <a:moveTo>
                  <a:pt x="247103" y="69107"/>
                </a:moveTo>
                <a:lnTo>
                  <a:pt x="197938" y="69107"/>
                </a:lnTo>
                <a:lnTo>
                  <a:pt x="213374" y="71789"/>
                </a:lnTo>
                <a:lnTo>
                  <a:pt x="225864" y="79442"/>
                </a:lnTo>
                <a:lnTo>
                  <a:pt x="234444" y="91477"/>
                </a:lnTo>
                <a:lnTo>
                  <a:pt x="238147" y="107305"/>
                </a:lnTo>
                <a:lnTo>
                  <a:pt x="262372" y="107305"/>
                </a:lnTo>
                <a:lnTo>
                  <a:pt x="261891" y="101007"/>
                </a:lnTo>
                <a:lnTo>
                  <a:pt x="258471" y="87766"/>
                </a:lnTo>
                <a:lnTo>
                  <a:pt x="252742" y="76128"/>
                </a:lnTo>
                <a:lnTo>
                  <a:pt x="247103" y="69107"/>
                </a:lnTo>
                <a:close/>
              </a:path>
              <a:path w="1026794" h="189230">
                <a:moveTo>
                  <a:pt x="377163" y="146257"/>
                </a:moveTo>
                <a:lnTo>
                  <a:pt x="359824" y="159576"/>
                </a:lnTo>
                <a:lnTo>
                  <a:pt x="369157" y="172294"/>
                </a:lnTo>
                <a:lnTo>
                  <a:pt x="381153" y="181408"/>
                </a:lnTo>
                <a:lnTo>
                  <a:pt x="394986" y="186893"/>
                </a:lnTo>
                <a:lnTo>
                  <a:pt x="409833" y="188727"/>
                </a:lnTo>
                <a:lnTo>
                  <a:pt x="420061" y="187977"/>
                </a:lnTo>
                <a:lnTo>
                  <a:pt x="452582" y="167617"/>
                </a:lnTo>
                <a:lnTo>
                  <a:pt x="410586" y="167617"/>
                </a:lnTo>
                <a:lnTo>
                  <a:pt x="401265" y="166294"/>
                </a:lnTo>
                <a:lnTo>
                  <a:pt x="392179" y="162309"/>
                </a:lnTo>
                <a:lnTo>
                  <a:pt x="383941" y="155637"/>
                </a:lnTo>
                <a:lnTo>
                  <a:pt x="377163" y="146257"/>
                </a:lnTo>
                <a:close/>
              </a:path>
              <a:path w="1026794" h="189230">
                <a:moveTo>
                  <a:pt x="306834" y="51014"/>
                </a:moveTo>
                <a:lnTo>
                  <a:pt x="283966" y="51014"/>
                </a:lnTo>
                <a:lnTo>
                  <a:pt x="283966" y="185743"/>
                </a:lnTo>
                <a:lnTo>
                  <a:pt x="308091" y="185743"/>
                </a:lnTo>
                <a:lnTo>
                  <a:pt x="308164" y="113839"/>
                </a:lnTo>
                <a:lnTo>
                  <a:pt x="310833" y="95494"/>
                </a:lnTo>
                <a:lnTo>
                  <a:pt x="310859" y="95317"/>
                </a:lnTo>
                <a:lnTo>
                  <a:pt x="318551" y="81641"/>
                </a:lnTo>
                <a:lnTo>
                  <a:pt x="330249" y="73383"/>
                </a:lnTo>
                <a:lnTo>
                  <a:pt x="343690" y="70866"/>
                </a:lnTo>
                <a:lnTo>
                  <a:pt x="306834" y="70866"/>
                </a:lnTo>
                <a:lnTo>
                  <a:pt x="306834" y="51014"/>
                </a:lnTo>
                <a:close/>
              </a:path>
              <a:path w="1026794" h="189230">
                <a:moveTo>
                  <a:pt x="412094" y="46490"/>
                </a:moveTo>
                <a:lnTo>
                  <a:pt x="374902" y="62947"/>
                </a:lnTo>
                <a:lnTo>
                  <a:pt x="368117" y="84185"/>
                </a:lnTo>
                <a:lnTo>
                  <a:pt x="369393" y="94273"/>
                </a:lnTo>
                <a:lnTo>
                  <a:pt x="397016" y="120875"/>
                </a:lnTo>
                <a:lnTo>
                  <a:pt x="413602" y="127912"/>
                </a:lnTo>
                <a:lnTo>
                  <a:pt x="419382" y="130425"/>
                </a:lnTo>
                <a:lnTo>
                  <a:pt x="422146" y="131933"/>
                </a:lnTo>
                <a:lnTo>
                  <a:pt x="430439" y="136205"/>
                </a:lnTo>
                <a:lnTo>
                  <a:pt x="434460" y="141985"/>
                </a:lnTo>
                <a:lnTo>
                  <a:pt x="434460" y="149021"/>
                </a:lnTo>
                <a:lnTo>
                  <a:pt x="432895" y="155637"/>
                </a:lnTo>
                <a:lnTo>
                  <a:pt x="432785" y="156101"/>
                </a:lnTo>
                <a:lnTo>
                  <a:pt x="432744" y="156274"/>
                </a:lnTo>
                <a:lnTo>
                  <a:pt x="427792" y="162309"/>
                </a:lnTo>
                <a:lnTo>
                  <a:pt x="427657" y="162309"/>
                </a:lnTo>
                <a:lnTo>
                  <a:pt x="420360" y="166161"/>
                </a:lnTo>
                <a:lnTo>
                  <a:pt x="410586" y="167617"/>
                </a:lnTo>
                <a:lnTo>
                  <a:pt x="452582" y="167617"/>
                </a:lnTo>
                <a:lnTo>
                  <a:pt x="454941" y="163754"/>
                </a:lnTo>
                <a:lnTo>
                  <a:pt x="457428" y="156274"/>
                </a:lnTo>
                <a:lnTo>
                  <a:pt x="457533" y="155637"/>
                </a:lnTo>
                <a:lnTo>
                  <a:pt x="458334" y="147765"/>
                </a:lnTo>
                <a:lnTo>
                  <a:pt x="456916" y="137304"/>
                </a:lnTo>
                <a:lnTo>
                  <a:pt x="425413" y="108813"/>
                </a:lnTo>
                <a:lnTo>
                  <a:pt x="417372" y="105546"/>
                </a:lnTo>
                <a:lnTo>
                  <a:pt x="402545" y="99012"/>
                </a:lnTo>
                <a:lnTo>
                  <a:pt x="395006" y="95494"/>
                </a:lnTo>
                <a:lnTo>
                  <a:pt x="391236" y="90217"/>
                </a:lnTo>
                <a:lnTo>
                  <a:pt x="391236" y="74133"/>
                </a:lnTo>
                <a:lnTo>
                  <a:pt x="398524" y="66846"/>
                </a:lnTo>
                <a:lnTo>
                  <a:pt x="453939" y="66846"/>
                </a:lnTo>
                <a:lnTo>
                  <a:pt x="446727" y="58576"/>
                </a:lnTo>
                <a:lnTo>
                  <a:pt x="436470" y="51893"/>
                </a:lnTo>
                <a:lnTo>
                  <a:pt x="424706" y="47849"/>
                </a:lnTo>
                <a:lnTo>
                  <a:pt x="412094" y="46490"/>
                </a:lnTo>
                <a:close/>
              </a:path>
              <a:path w="1026794" h="189230">
                <a:moveTo>
                  <a:pt x="453939" y="66846"/>
                </a:moveTo>
                <a:lnTo>
                  <a:pt x="410586" y="66846"/>
                </a:lnTo>
                <a:lnTo>
                  <a:pt x="419217" y="67851"/>
                </a:lnTo>
                <a:lnTo>
                  <a:pt x="426418" y="70615"/>
                </a:lnTo>
                <a:lnTo>
                  <a:pt x="426958" y="70866"/>
                </a:lnTo>
                <a:lnTo>
                  <a:pt x="433592" y="75645"/>
                </a:lnTo>
                <a:lnTo>
                  <a:pt x="439486" y="82426"/>
                </a:lnTo>
                <a:lnTo>
                  <a:pt x="454816" y="67851"/>
                </a:lnTo>
                <a:lnTo>
                  <a:pt x="453939" y="66846"/>
                </a:lnTo>
                <a:close/>
              </a:path>
              <a:path w="1026794" h="189230">
                <a:moveTo>
                  <a:pt x="359324" y="70615"/>
                </a:moveTo>
                <a:lnTo>
                  <a:pt x="349556" y="70615"/>
                </a:lnTo>
                <a:lnTo>
                  <a:pt x="354330" y="71369"/>
                </a:lnTo>
                <a:lnTo>
                  <a:pt x="359105" y="72877"/>
                </a:lnTo>
                <a:lnTo>
                  <a:pt x="359251" y="71369"/>
                </a:lnTo>
                <a:lnTo>
                  <a:pt x="359324" y="70615"/>
                </a:lnTo>
                <a:close/>
              </a:path>
              <a:path w="1026794" h="189230">
                <a:moveTo>
                  <a:pt x="350812" y="47495"/>
                </a:moveTo>
                <a:lnTo>
                  <a:pt x="345535" y="47495"/>
                </a:lnTo>
                <a:lnTo>
                  <a:pt x="333056" y="48956"/>
                </a:lnTo>
                <a:lnTo>
                  <a:pt x="322415" y="53338"/>
                </a:lnTo>
                <a:lnTo>
                  <a:pt x="313659" y="60642"/>
                </a:lnTo>
                <a:lnTo>
                  <a:pt x="306834" y="70866"/>
                </a:lnTo>
                <a:lnTo>
                  <a:pt x="343690" y="70866"/>
                </a:lnTo>
                <a:lnTo>
                  <a:pt x="345032" y="70615"/>
                </a:lnTo>
                <a:lnTo>
                  <a:pt x="359324" y="70615"/>
                </a:lnTo>
                <a:lnTo>
                  <a:pt x="361367" y="49506"/>
                </a:lnTo>
                <a:lnTo>
                  <a:pt x="356089" y="48249"/>
                </a:lnTo>
                <a:lnTo>
                  <a:pt x="350812" y="47495"/>
                </a:lnTo>
                <a:close/>
              </a:path>
              <a:path w="1026794" h="189230">
                <a:moveTo>
                  <a:pt x="541289" y="47495"/>
                </a:moveTo>
                <a:lnTo>
                  <a:pt x="500967" y="59051"/>
                </a:lnTo>
                <a:lnTo>
                  <a:pt x="475353" y="90751"/>
                </a:lnTo>
                <a:lnTo>
                  <a:pt x="470422" y="118111"/>
                </a:lnTo>
                <a:lnTo>
                  <a:pt x="471651" y="132435"/>
                </a:lnTo>
                <a:lnTo>
                  <a:pt x="490274" y="168623"/>
                </a:lnTo>
                <a:lnTo>
                  <a:pt x="526497" y="187706"/>
                </a:lnTo>
                <a:lnTo>
                  <a:pt x="541289" y="188978"/>
                </a:lnTo>
                <a:lnTo>
                  <a:pt x="555896" y="187706"/>
                </a:lnTo>
                <a:lnTo>
                  <a:pt x="569183" y="183889"/>
                </a:lnTo>
                <a:lnTo>
                  <a:pt x="581151" y="177528"/>
                </a:lnTo>
                <a:lnTo>
                  <a:pt x="591800" y="168623"/>
                </a:lnTo>
                <a:lnTo>
                  <a:pt x="593210" y="166864"/>
                </a:lnTo>
                <a:lnTo>
                  <a:pt x="541289" y="166864"/>
                </a:lnTo>
                <a:lnTo>
                  <a:pt x="532010" y="165968"/>
                </a:lnTo>
                <a:lnTo>
                  <a:pt x="498190" y="136739"/>
                </a:lnTo>
                <a:lnTo>
                  <a:pt x="494798" y="118111"/>
                </a:lnTo>
                <a:lnTo>
                  <a:pt x="495646" y="108499"/>
                </a:lnTo>
                <a:lnTo>
                  <a:pt x="523415" y="73442"/>
                </a:lnTo>
                <a:lnTo>
                  <a:pt x="541289" y="69861"/>
                </a:lnTo>
                <a:lnTo>
                  <a:pt x="593215" y="69861"/>
                </a:lnTo>
                <a:lnTo>
                  <a:pt x="591800" y="68102"/>
                </a:lnTo>
                <a:lnTo>
                  <a:pt x="581151" y="59051"/>
                </a:lnTo>
                <a:lnTo>
                  <a:pt x="569183" y="52616"/>
                </a:lnTo>
                <a:lnTo>
                  <a:pt x="555896" y="48772"/>
                </a:lnTo>
                <a:lnTo>
                  <a:pt x="541289" y="47495"/>
                </a:lnTo>
                <a:close/>
              </a:path>
              <a:path w="1026794" h="189230">
                <a:moveTo>
                  <a:pt x="593215" y="69861"/>
                </a:moveTo>
                <a:lnTo>
                  <a:pt x="541289" y="69861"/>
                </a:lnTo>
                <a:lnTo>
                  <a:pt x="550567" y="70756"/>
                </a:lnTo>
                <a:lnTo>
                  <a:pt x="559162" y="73442"/>
                </a:lnTo>
                <a:lnTo>
                  <a:pt x="586931" y="108499"/>
                </a:lnTo>
                <a:lnTo>
                  <a:pt x="587779" y="118111"/>
                </a:lnTo>
                <a:lnTo>
                  <a:pt x="586931" y="127767"/>
                </a:lnTo>
                <a:lnTo>
                  <a:pt x="559162" y="163282"/>
                </a:lnTo>
                <a:lnTo>
                  <a:pt x="541289" y="166864"/>
                </a:lnTo>
                <a:lnTo>
                  <a:pt x="593210" y="166864"/>
                </a:lnTo>
                <a:lnTo>
                  <a:pt x="600560" y="157691"/>
                </a:lnTo>
                <a:lnTo>
                  <a:pt x="606847" y="145629"/>
                </a:lnTo>
                <a:lnTo>
                  <a:pt x="610636" y="132435"/>
                </a:lnTo>
                <a:lnTo>
                  <a:pt x="611904" y="118111"/>
                </a:lnTo>
                <a:lnTo>
                  <a:pt x="610636" y="103971"/>
                </a:lnTo>
                <a:lnTo>
                  <a:pt x="606847" y="90939"/>
                </a:lnTo>
                <a:lnTo>
                  <a:pt x="600560" y="78991"/>
                </a:lnTo>
                <a:lnTo>
                  <a:pt x="593215" y="69861"/>
                </a:lnTo>
                <a:close/>
              </a:path>
              <a:path w="1026794" h="189230">
                <a:moveTo>
                  <a:pt x="656769" y="51108"/>
                </a:moveTo>
                <a:lnTo>
                  <a:pt x="633147" y="51108"/>
                </a:lnTo>
                <a:lnTo>
                  <a:pt x="633147" y="185711"/>
                </a:lnTo>
                <a:lnTo>
                  <a:pt x="657272" y="185711"/>
                </a:lnTo>
                <a:lnTo>
                  <a:pt x="657291" y="110823"/>
                </a:lnTo>
                <a:lnTo>
                  <a:pt x="657807" y="104038"/>
                </a:lnTo>
                <a:lnTo>
                  <a:pt x="679606" y="72720"/>
                </a:lnTo>
                <a:lnTo>
                  <a:pt x="690944" y="70183"/>
                </a:lnTo>
                <a:lnTo>
                  <a:pt x="656769" y="70183"/>
                </a:lnTo>
                <a:lnTo>
                  <a:pt x="656769" y="51108"/>
                </a:lnTo>
                <a:close/>
              </a:path>
              <a:path w="1026794" h="189230">
                <a:moveTo>
                  <a:pt x="743911" y="69861"/>
                </a:moveTo>
                <a:lnTo>
                  <a:pt x="694465" y="69861"/>
                </a:lnTo>
                <a:lnTo>
                  <a:pt x="708432" y="72586"/>
                </a:lnTo>
                <a:lnTo>
                  <a:pt x="719312" y="80542"/>
                </a:lnTo>
                <a:lnTo>
                  <a:pt x="726376" y="93397"/>
                </a:lnTo>
                <a:lnTo>
                  <a:pt x="728893" y="110823"/>
                </a:lnTo>
                <a:lnTo>
                  <a:pt x="728893" y="185711"/>
                </a:lnTo>
                <a:lnTo>
                  <a:pt x="752766" y="185711"/>
                </a:lnTo>
                <a:lnTo>
                  <a:pt x="752650" y="102448"/>
                </a:lnTo>
                <a:lnTo>
                  <a:pt x="751820" y="91120"/>
                </a:lnTo>
                <a:lnTo>
                  <a:pt x="748966" y="79850"/>
                </a:lnTo>
                <a:lnTo>
                  <a:pt x="744179" y="70183"/>
                </a:lnTo>
                <a:lnTo>
                  <a:pt x="743911" y="69861"/>
                </a:lnTo>
                <a:close/>
              </a:path>
              <a:path w="1026794" h="189230">
                <a:moveTo>
                  <a:pt x="699491" y="47495"/>
                </a:moveTo>
                <a:lnTo>
                  <a:pt x="685642" y="48909"/>
                </a:lnTo>
                <a:lnTo>
                  <a:pt x="673889" y="53150"/>
                </a:lnTo>
                <a:lnTo>
                  <a:pt x="664257" y="60218"/>
                </a:lnTo>
                <a:lnTo>
                  <a:pt x="656716" y="70183"/>
                </a:lnTo>
                <a:lnTo>
                  <a:pt x="690944" y="70183"/>
                </a:lnTo>
                <a:lnTo>
                  <a:pt x="694465" y="69861"/>
                </a:lnTo>
                <a:lnTo>
                  <a:pt x="743911" y="69861"/>
                </a:lnTo>
                <a:lnTo>
                  <a:pt x="737437" y="62071"/>
                </a:lnTo>
                <a:lnTo>
                  <a:pt x="729282" y="55659"/>
                </a:lnTo>
                <a:lnTo>
                  <a:pt x="720254" y="51108"/>
                </a:lnTo>
                <a:lnTo>
                  <a:pt x="710332" y="48395"/>
                </a:lnTo>
                <a:lnTo>
                  <a:pt x="699491" y="47495"/>
                </a:lnTo>
                <a:close/>
              </a:path>
              <a:path w="1026794" h="189230">
                <a:moveTo>
                  <a:pt x="840009" y="47747"/>
                </a:moveTo>
                <a:lnTo>
                  <a:pt x="801984" y="58879"/>
                </a:lnTo>
                <a:lnTo>
                  <a:pt x="777404" y="89840"/>
                </a:lnTo>
                <a:lnTo>
                  <a:pt x="772661" y="117357"/>
                </a:lnTo>
                <a:lnTo>
                  <a:pt x="773842" y="131972"/>
                </a:lnTo>
                <a:lnTo>
                  <a:pt x="791759" y="168371"/>
                </a:lnTo>
                <a:lnTo>
                  <a:pt x="826109" y="187702"/>
                </a:lnTo>
                <a:lnTo>
                  <a:pt x="840009" y="188978"/>
                </a:lnTo>
                <a:lnTo>
                  <a:pt x="854004" y="187568"/>
                </a:lnTo>
                <a:lnTo>
                  <a:pt x="866584" y="183355"/>
                </a:lnTo>
                <a:lnTo>
                  <a:pt x="877752" y="176362"/>
                </a:lnTo>
                <a:lnTo>
                  <a:pt x="887254" y="166864"/>
                </a:lnTo>
                <a:lnTo>
                  <a:pt x="842774" y="166864"/>
                </a:lnTo>
                <a:lnTo>
                  <a:pt x="832926" y="165972"/>
                </a:lnTo>
                <a:lnTo>
                  <a:pt x="800209" y="137179"/>
                </a:lnTo>
                <a:lnTo>
                  <a:pt x="797037" y="118362"/>
                </a:lnTo>
                <a:lnTo>
                  <a:pt x="797834" y="108566"/>
                </a:lnTo>
                <a:lnTo>
                  <a:pt x="824114" y="73411"/>
                </a:lnTo>
                <a:lnTo>
                  <a:pt x="842774" y="69861"/>
                </a:lnTo>
                <a:lnTo>
                  <a:pt x="886752" y="69861"/>
                </a:lnTo>
                <a:lnTo>
                  <a:pt x="877469" y="60575"/>
                </a:lnTo>
                <a:lnTo>
                  <a:pt x="866207" y="53432"/>
                </a:lnTo>
                <a:lnTo>
                  <a:pt x="853721" y="49164"/>
                </a:lnTo>
                <a:lnTo>
                  <a:pt x="840009" y="47747"/>
                </a:lnTo>
                <a:close/>
              </a:path>
              <a:path w="1026794" h="189230">
                <a:moveTo>
                  <a:pt x="910625" y="166612"/>
                </a:moveTo>
                <a:lnTo>
                  <a:pt x="887505" y="166612"/>
                </a:lnTo>
                <a:lnTo>
                  <a:pt x="887505" y="185711"/>
                </a:lnTo>
                <a:lnTo>
                  <a:pt x="910625" y="185711"/>
                </a:lnTo>
                <a:lnTo>
                  <a:pt x="910625" y="166612"/>
                </a:lnTo>
                <a:close/>
              </a:path>
              <a:path w="1026794" h="189230">
                <a:moveTo>
                  <a:pt x="886752" y="69861"/>
                </a:moveTo>
                <a:lnTo>
                  <a:pt x="842774" y="69861"/>
                </a:lnTo>
                <a:lnTo>
                  <a:pt x="852625" y="70753"/>
                </a:lnTo>
                <a:lnTo>
                  <a:pt x="861464" y="73411"/>
                </a:lnTo>
                <a:lnTo>
                  <a:pt x="888221" y="108566"/>
                </a:lnTo>
                <a:lnTo>
                  <a:pt x="888993" y="118362"/>
                </a:lnTo>
                <a:lnTo>
                  <a:pt x="888184" y="128159"/>
                </a:lnTo>
                <a:lnTo>
                  <a:pt x="861464" y="163314"/>
                </a:lnTo>
                <a:lnTo>
                  <a:pt x="842774" y="166864"/>
                </a:lnTo>
                <a:lnTo>
                  <a:pt x="887254" y="166864"/>
                </a:lnTo>
                <a:lnTo>
                  <a:pt x="887505" y="166612"/>
                </a:lnTo>
                <a:lnTo>
                  <a:pt x="910625" y="166612"/>
                </a:lnTo>
                <a:lnTo>
                  <a:pt x="910625" y="70615"/>
                </a:lnTo>
                <a:lnTo>
                  <a:pt x="887505" y="70615"/>
                </a:lnTo>
                <a:lnTo>
                  <a:pt x="886752" y="69861"/>
                </a:lnTo>
                <a:close/>
              </a:path>
              <a:path w="1026794" h="189230">
                <a:moveTo>
                  <a:pt x="910625" y="51014"/>
                </a:moveTo>
                <a:lnTo>
                  <a:pt x="887505" y="51014"/>
                </a:lnTo>
                <a:lnTo>
                  <a:pt x="887505" y="70615"/>
                </a:lnTo>
                <a:lnTo>
                  <a:pt x="910625" y="70615"/>
                </a:lnTo>
                <a:lnTo>
                  <a:pt x="910625" y="51014"/>
                </a:lnTo>
                <a:close/>
              </a:path>
              <a:path w="1026794" h="189230">
                <a:moveTo>
                  <a:pt x="945566" y="146257"/>
                </a:moveTo>
                <a:lnTo>
                  <a:pt x="928226" y="159576"/>
                </a:lnTo>
                <a:lnTo>
                  <a:pt x="937559" y="172294"/>
                </a:lnTo>
                <a:lnTo>
                  <a:pt x="949555" y="181408"/>
                </a:lnTo>
                <a:lnTo>
                  <a:pt x="963388" y="186893"/>
                </a:lnTo>
                <a:lnTo>
                  <a:pt x="978235" y="188727"/>
                </a:lnTo>
                <a:lnTo>
                  <a:pt x="988464" y="187977"/>
                </a:lnTo>
                <a:lnTo>
                  <a:pt x="1020984" y="167617"/>
                </a:lnTo>
                <a:lnTo>
                  <a:pt x="978989" y="167617"/>
                </a:lnTo>
                <a:lnTo>
                  <a:pt x="969667" y="166294"/>
                </a:lnTo>
                <a:lnTo>
                  <a:pt x="960581" y="162309"/>
                </a:lnTo>
                <a:lnTo>
                  <a:pt x="952343" y="155637"/>
                </a:lnTo>
                <a:lnTo>
                  <a:pt x="945566" y="146257"/>
                </a:lnTo>
                <a:close/>
              </a:path>
              <a:path w="1026794" h="189230">
                <a:moveTo>
                  <a:pt x="980496" y="46490"/>
                </a:moveTo>
                <a:lnTo>
                  <a:pt x="943304" y="62947"/>
                </a:lnTo>
                <a:lnTo>
                  <a:pt x="936519" y="84185"/>
                </a:lnTo>
                <a:lnTo>
                  <a:pt x="937795" y="94273"/>
                </a:lnTo>
                <a:lnTo>
                  <a:pt x="965418" y="120875"/>
                </a:lnTo>
                <a:lnTo>
                  <a:pt x="982004" y="127912"/>
                </a:lnTo>
                <a:lnTo>
                  <a:pt x="987784" y="130425"/>
                </a:lnTo>
                <a:lnTo>
                  <a:pt x="990549" y="131933"/>
                </a:lnTo>
                <a:lnTo>
                  <a:pt x="998841" y="136205"/>
                </a:lnTo>
                <a:lnTo>
                  <a:pt x="1002862" y="141985"/>
                </a:lnTo>
                <a:lnTo>
                  <a:pt x="1002862" y="149021"/>
                </a:lnTo>
                <a:lnTo>
                  <a:pt x="1001297" y="155637"/>
                </a:lnTo>
                <a:lnTo>
                  <a:pt x="1001187" y="156101"/>
                </a:lnTo>
                <a:lnTo>
                  <a:pt x="1001146" y="156274"/>
                </a:lnTo>
                <a:lnTo>
                  <a:pt x="996194" y="162309"/>
                </a:lnTo>
                <a:lnTo>
                  <a:pt x="996059" y="162309"/>
                </a:lnTo>
                <a:lnTo>
                  <a:pt x="988762" y="166161"/>
                </a:lnTo>
                <a:lnTo>
                  <a:pt x="978989" y="167617"/>
                </a:lnTo>
                <a:lnTo>
                  <a:pt x="1020984" y="167617"/>
                </a:lnTo>
                <a:lnTo>
                  <a:pt x="1023343" y="163754"/>
                </a:lnTo>
                <a:lnTo>
                  <a:pt x="1025830" y="156274"/>
                </a:lnTo>
                <a:lnTo>
                  <a:pt x="1025935" y="155637"/>
                </a:lnTo>
                <a:lnTo>
                  <a:pt x="1026736" y="147765"/>
                </a:lnTo>
                <a:lnTo>
                  <a:pt x="1025318" y="137304"/>
                </a:lnTo>
                <a:lnTo>
                  <a:pt x="993815" y="108813"/>
                </a:lnTo>
                <a:lnTo>
                  <a:pt x="985774" y="105546"/>
                </a:lnTo>
                <a:lnTo>
                  <a:pt x="970947" y="99012"/>
                </a:lnTo>
                <a:lnTo>
                  <a:pt x="963408" y="95494"/>
                </a:lnTo>
                <a:lnTo>
                  <a:pt x="959638" y="90217"/>
                </a:lnTo>
                <a:lnTo>
                  <a:pt x="959638" y="74133"/>
                </a:lnTo>
                <a:lnTo>
                  <a:pt x="966926" y="66846"/>
                </a:lnTo>
                <a:lnTo>
                  <a:pt x="1022341" y="66846"/>
                </a:lnTo>
                <a:lnTo>
                  <a:pt x="1015129" y="58576"/>
                </a:lnTo>
                <a:lnTo>
                  <a:pt x="1004873" y="51893"/>
                </a:lnTo>
                <a:lnTo>
                  <a:pt x="993109" y="47849"/>
                </a:lnTo>
                <a:lnTo>
                  <a:pt x="980496" y="46490"/>
                </a:lnTo>
                <a:close/>
              </a:path>
              <a:path w="1026794" h="189230">
                <a:moveTo>
                  <a:pt x="1022341" y="66846"/>
                </a:moveTo>
                <a:lnTo>
                  <a:pt x="978989" y="66846"/>
                </a:lnTo>
                <a:lnTo>
                  <a:pt x="987619" y="67851"/>
                </a:lnTo>
                <a:lnTo>
                  <a:pt x="995229" y="70772"/>
                </a:lnTo>
                <a:lnTo>
                  <a:pt x="1001995" y="75645"/>
                </a:lnTo>
                <a:lnTo>
                  <a:pt x="1007888" y="82426"/>
                </a:lnTo>
                <a:lnTo>
                  <a:pt x="1023218" y="67851"/>
                </a:lnTo>
                <a:lnTo>
                  <a:pt x="1022341" y="66846"/>
                </a:lnTo>
                <a:close/>
              </a:path>
            </a:pathLst>
          </a:custGeom>
          <a:solidFill>
            <a:srgbClr val="000000"/>
          </a:solidFill>
        </p:spPr>
        <p:txBody>
          <a:bodyPr wrap="square" lIns="0" tIns="0" rIns="0" bIns="0" rtlCol="0"/>
          <a:lstStyle/>
          <a:p>
            <a:endParaRPr sz="641"/>
          </a:p>
        </p:txBody>
      </p:sp>
      <p:sp>
        <p:nvSpPr>
          <p:cNvPr id="4" name="object 4"/>
          <p:cNvSpPr/>
          <p:nvPr/>
        </p:nvSpPr>
        <p:spPr>
          <a:xfrm>
            <a:off x="467727" y="469520"/>
            <a:ext cx="1279666" cy="283022"/>
          </a:xfrm>
          <a:custGeom>
            <a:avLst/>
            <a:gdLst/>
            <a:ahLst/>
            <a:cxnLst/>
            <a:rect l="l" t="t" r="r" b="b"/>
            <a:pathLst>
              <a:path w="2813685" h="622300">
                <a:moveTo>
                  <a:pt x="214391" y="31216"/>
                </a:moveTo>
                <a:lnTo>
                  <a:pt x="0" y="31216"/>
                </a:lnTo>
                <a:lnTo>
                  <a:pt x="0" y="611565"/>
                </a:lnTo>
                <a:lnTo>
                  <a:pt x="116226" y="611565"/>
                </a:lnTo>
                <a:lnTo>
                  <a:pt x="116226" y="411309"/>
                </a:lnTo>
                <a:lnTo>
                  <a:pt x="205752" y="411309"/>
                </a:lnTo>
                <a:lnTo>
                  <a:pt x="255964" y="407935"/>
                </a:lnTo>
                <a:lnTo>
                  <a:pt x="299401" y="397860"/>
                </a:lnTo>
                <a:lnTo>
                  <a:pt x="336066" y="381160"/>
                </a:lnTo>
                <a:lnTo>
                  <a:pt x="389210" y="329182"/>
                </a:lnTo>
                <a:lnTo>
                  <a:pt x="401254" y="306077"/>
                </a:lnTo>
                <a:lnTo>
                  <a:pt x="116226" y="306077"/>
                </a:lnTo>
                <a:lnTo>
                  <a:pt x="116226" y="138804"/>
                </a:lnTo>
                <a:lnTo>
                  <a:pt x="401453" y="138804"/>
                </a:lnTo>
                <a:lnTo>
                  <a:pt x="390204" y="116263"/>
                </a:lnTo>
                <a:lnTo>
                  <a:pt x="367528" y="86973"/>
                </a:lnTo>
                <a:lnTo>
                  <a:pt x="338962" y="62690"/>
                </a:lnTo>
                <a:lnTo>
                  <a:pt x="303917" y="45253"/>
                </a:lnTo>
                <a:lnTo>
                  <a:pt x="262393" y="34737"/>
                </a:lnTo>
                <a:lnTo>
                  <a:pt x="214391" y="31216"/>
                </a:lnTo>
                <a:close/>
              </a:path>
              <a:path w="2813685" h="622300">
                <a:moveTo>
                  <a:pt x="401453" y="138804"/>
                </a:moveTo>
                <a:lnTo>
                  <a:pt x="215962" y="138804"/>
                </a:lnTo>
                <a:lnTo>
                  <a:pt x="251411" y="145173"/>
                </a:lnTo>
                <a:lnTo>
                  <a:pt x="278100" y="162658"/>
                </a:lnTo>
                <a:lnTo>
                  <a:pt x="294923" y="188831"/>
                </a:lnTo>
                <a:lnTo>
                  <a:pt x="300776" y="221262"/>
                </a:lnTo>
                <a:lnTo>
                  <a:pt x="294935" y="254393"/>
                </a:lnTo>
                <a:lnTo>
                  <a:pt x="277609" y="281339"/>
                </a:lnTo>
                <a:lnTo>
                  <a:pt x="249092" y="299450"/>
                </a:lnTo>
                <a:lnTo>
                  <a:pt x="209679" y="306077"/>
                </a:lnTo>
                <a:lnTo>
                  <a:pt x="401254" y="306077"/>
                </a:lnTo>
                <a:lnTo>
                  <a:pt x="405910" y="297144"/>
                </a:lnTo>
                <a:lnTo>
                  <a:pt x="415984" y="261718"/>
                </a:lnTo>
                <a:lnTo>
                  <a:pt x="419359" y="222833"/>
                </a:lnTo>
                <a:lnTo>
                  <a:pt x="416119" y="184267"/>
                </a:lnTo>
                <a:lnTo>
                  <a:pt x="406401" y="148719"/>
                </a:lnTo>
                <a:lnTo>
                  <a:pt x="401453" y="138804"/>
                </a:lnTo>
                <a:close/>
              </a:path>
              <a:path w="2813685" h="622300">
                <a:moveTo>
                  <a:pt x="645456" y="172573"/>
                </a:moveTo>
                <a:lnTo>
                  <a:pt x="601895" y="176548"/>
                </a:lnTo>
                <a:lnTo>
                  <a:pt x="562016" y="188475"/>
                </a:lnTo>
                <a:lnTo>
                  <a:pt x="525965" y="208354"/>
                </a:lnTo>
                <a:lnTo>
                  <a:pt x="493890" y="236183"/>
                </a:lnTo>
                <a:lnTo>
                  <a:pt x="467545" y="269596"/>
                </a:lnTo>
                <a:lnTo>
                  <a:pt x="448636" y="307353"/>
                </a:lnTo>
                <a:lnTo>
                  <a:pt x="437237" y="349379"/>
                </a:lnTo>
                <a:lnTo>
                  <a:pt x="433421" y="395603"/>
                </a:lnTo>
                <a:lnTo>
                  <a:pt x="437114" y="441973"/>
                </a:lnTo>
                <a:lnTo>
                  <a:pt x="448243" y="484442"/>
                </a:lnTo>
                <a:lnTo>
                  <a:pt x="466882" y="522934"/>
                </a:lnTo>
                <a:lnTo>
                  <a:pt x="493105" y="557378"/>
                </a:lnTo>
                <a:lnTo>
                  <a:pt x="525192" y="585662"/>
                </a:lnTo>
                <a:lnTo>
                  <a:pt x="561329" y="605773"/>
                </a:lnTo>
                <a:lnTo>
                  <a:pt x="601441" y="617786"/>
                </a:lnTo>
                <a:lnTo>
                  <a:pt x="645456" y="621774"/>
                </a:lnTo>
                <a:lnTo>
                  <a:pt x="684476" y="618080"/>
                </a:lnTo>
                <a:lnTo>
                  <a:pt x="720257" y="606951"/>
                </a:lnTo>
                <a:lnTo>
                  <a:pt x="752799" y="588312"/>
                </a:lnTo>
                <a:lnTo>
                  <a:pt x="782101" y="562090"/>
                </a:lnTo>
                <a:lnTo>
                  <a:pt x="887333" y="562090"/>
                </a:lnTo>
                <a:lnTo>
                  <a:pt x="887333" y="521253"/>
                </a:lnTo>
                <a:lnTo>
                  <a:pt x="663518" y="521253"/>
                </a:lnTo>
                <a:lnTo>
                  <a:pt x="638769" y="519032"/>
                </a:lnTo>
                <a:lnTo>
                  <a:pt x="596042" y="501044"/>
                </a:lnTo>
                <a:lnTo>
                  <a:pt x="563035" y="465974"/>
                </a:lnTo>
                <a:lnTo>
                  <a:pt x="546224" y="422070"/>
                </a:lnTo>
                <a:lnTo>
                  <a:pt x="544150" y="397173"/>
                </a:lnTo>
                <a:lnTo>
                  <a:pt x="546212" y="372730"/>
                </a:lnTo>
                <a:lnTo>
                  <a:pt x="562703" y="329145"/>
                </a:lnTo>
                <a:lnTo>
                  <a:pt x="595269" y="294088"/>
                </a:lnTo>
                <a:lnTo>
                  <a:pt x="638314" y="276100"/>
                </a:lnTo>
                <a:lnTo>
                  <a:pt x="663518" y="273879"/>
                </a:lnTo>
                <a:lnTo>
                  <a:pt x="887333" y="273879"/>
                </a:lnTo>
                <a:lnTo>
                  <a:pt x="887333" y="234613"/>
                </a:lnTo>
                <a:lnTo>
                  <a:pt x="782101" y="234613"/>
                </a:lnTo>
                <a:lnTo>
                  <a:pt x="752357" y="207360"/>
                </a:lnTo>
                <a:lnTo>
                  <a:pt x="719668" y="187985"/>
                </a:lnTo>
                <a:lnTo>
                  <a:pt x="684035" y="176413"/>
                </a:lnTo>
                <a:lnTo>
                  <a:pt x="645456" y="172573"/>
                </a:lnTo>
                <a:close/>
              </a:path>
              <a:path w="2813685" h="622300">
                <a:moveTo>
                  <a:pt x="887333" y="562090"/>
                </a:moveTo>
                <a:lnTo>
                  <a:pt x="782101" y="562090"/>
                </a:lnTo>
                <a:lnTo>
                  <a:pt x="782101" y="611565"/>
                </a:lnTo>
                <a:lnTo>
                  <a:pt x="887333" y="611565"/>
                </a:lnTo>
                <a:lnTo>
                  <a:pt x="887333" y="562090"/>
                </a:lnTo>
                <a:close/>
              </a:path>
              <a:path w="2813685" h="622300">
                <a:moveTo>
                  <a:pt x="887333" y="273879"/>
                </a:moveTo>
                <a:lnTo>
                  <a:pt x="663518" y="273879"/>
                </a:lnTo>
                <a:lnTo>
                  <a:pt x="688268" y="276100"/>
                </a:lnTo>
                <a:lnTo>
                  <a:pt x="710735" y="282812"/>
                </a:lnTo>
                <a:lnTo>
                  <a:pt x="749118" y="310003"/>
                </a:lnTo>
                <a:lnTo>
                  <a:pt x="774935" y="350054"/>
                </a:lnTo>
                <a:lnTo>
                  <a:pt x="783672" y="397173"/>
                </a:lnTo>
                <a:lnTo>
                  <a:pt x="781475" y="422070"/>
                </a:lnTo>
                <a:lnTo>
                  <a:pt x="764125" y="465974"/>
                </a:lnTo>
                <a:lnTo>
                  <a:pt x="730994" y="501044"/>
                </a:lnTo>
                <a:lnTo>
                  <a:pt x="688268" y="519032"/>
                </a:lnTo>
                <a:lnTo>
                  <a:pt x="663518" y="521253"/>
                </a:lnTo>
                <a:lnTo>
                  <a:pt x="887333" y="521253"/>
                </a:lnTo>
                <a:lnTo>
                  <a:pt x="887333" y="273879"/>
                </a:lnTo>
                <a:close/>
              </a:path>
              <a:path w="2813685" h="622300">
                <a:moveTo>
                  <a:pt x="887333" y="183567"/>
                </a:moveTo>
                <a:lnTo>
                  <a:pt x="782101" y="183567"/>
                </a:lnTo>
                <a:lnTo>
                  <a:pt x="782101" y="234613"/>
                </a:lnTo>
                <a:lnTo>
                  <a:pt x="887333" y="234613"/>
                </a:lnTo>
                <a:lnTo>
                  <a:pt x="887333" y="183567"/>
                </a:lnTo>
                <a:close/>
              </a:path>
              <a:path w="2813685" h="622300">
                <a:moveTo>
                  <a:pt x="1107836" y="276235"/>
                </a:moveTo>
                <a:lnTo>
                  <a:pt x="997106" y="276235"/>
                </a:lnTo>
                <a:lnTo>
                  <a:pt x="997106" y="452931"/>
                </a:lnTo>
                <a:lnTo>
                  <a:pt x="1001219" y="502406"/>
                </a:lnTo>
                <a:lnTo>
                  <a:pt x="1013976" y="545918"/>
                </a:lnTo>
                <a:lnTo>
                  <a:pt x="1034899" y="578876"/>
                </a:lnTo>
                <a:lnTo>
                  <a:pt x="1101179" y="616956"/>
                </a:lnTo>
                <a:lnTo>
                  <a:pt x="1146316" y="621774"/>
                </a:lnTo>
                <a:lnTo>
                  <a:pt x="1181974" y="619565"/>
                </a:lnTo>
                <a:lnTo>
                  <a:pt x="1214835" y="612939"/>
                </a:lnTo>
                <a:lnTo>
                  <a:pt x="1245045" y="601895"/>
                </a:lnTo>
                <a:lnTo>
                  <a:pt x="1272752" y="586435"/>
                </a:lnTo>
                <a:lnTo>
                  <a:pt x="1248089" y="521253"/>
                </a:lnTo>
                <a:lnTo>
                  <a:pt x="1168305" y="521253"/>
                </a:lnTo>
                <a:lnTo>
                  <a:pt x="1141960" y="516541"/>
                </a:lnTo>
                <a:lnTo>
                  <a:pt x="1123051" y="502406"/>
                </a:lnTo>
                <a:lnTo>
                  <a:pt x="1111652" y="478846"/>
                </a:lnTo>
                <a:lnTo>
                  <a:pt x="1107836" y="445863"/>
                </a:lnTo>
                <a:lnTo>
                  <a:pt x="1107836" y="276235"/>
                </a:lnTo>
                <a:close/>
              </a:path>
              <a:path w="2813685" h="622300">
                <a:moveTo>
                  <a:pt x="1239769" y="499264"/>
                </a:moveTo>
                <a:lnTo>
                  <a:pt x="1220651" y="508995"/>
                </a:lnTo>
                <a:lnTo>
                  <a:pt x="1202270" y="515854"/>
                </a:lnTo>
                <a:lnTo>
                  <a:pt x="1184772" y="519916"/>
                </a:lnTo>
                <a:lnTo>
                  <a:pt x="1168305" y="521253"/>
                </a:lnTo>
                <a:lnTo>
                  <a:pt x="1248089" y="521253"/>
                </a:lnTo>
                <a:lnTo>
                  <a:pt x="1239769" y="499264"/>
                </a:lnTo>
                <a:close/>
              </a:path>
              <a:path w="2813685" h="622300">
                <a:moveTo>
                  <a:pt x="1249193" y="183567"/>
                </a:moveTo>
                <a:lnTo>
                  <a:pt x="927213" y="183567"/>
                </a:lnTo>
                <a:lnTo>
                  <a:pt x="927213" y="276235"/>
                </a:lnTo>
                <a:lnTo>
                  <a:pt x="1249193" y="276235"/>
                </a:lnTo>
                <a:lnTo>
                  <a:pt x="1249193" y="183567"/>
                </a:lnTo>
                <a:close/>
              </a:path>
              <a:path w="2813685" h="622300">
                <a:moveTo>
                  <a:pt x="1107836" y="32001"/>
                </a:moveTo>
                <a:lnTo>
                  <a:pt x="997891" y="32001"/>
                </a:lnTo>
                <a:lnTo>
                  <a:pt x="997891" y="183567"/>
                </a:lnTo>
                <a:lnTo>
                  <a:pt x="1107836" y="183567"/>
                </a:lnTo>
                <a:lnTo>
                  <a:pt x="1107836" y="32001"/>
                </a:lnTo>
                <a:close/>
              </a:path>
              <a:path w="2813685" h="622300">
                <a:moveTo>
                  <a:pt x="1407777" y="183567"/>
                </a:moveTo>
                <a:lnTo>
                  <a:pt x="1301760" y="183567"/>
                </a:lnTo>
                <a:lnTo>
                  <a:pt x="1301760" y="611565"/>
                </a:lnTo>
                <a:lnTo>
                  <a:pt x="1412489" y="611565"/>
                </a:lnTo>
                <a:lnTo>
                  <a:pt x="1412489" y="408168"/>
                </a:lnTo>
                <a:lnTo>
                  <a:pt x="1419974" y="350484"/>
                </a:lnTo>
                <a:lnTo>
                  <a:pt x="1441153" y="310101"/>
                </a:lnTo>
                <a:lnTo>
                  <a:pt x="1474112" y="286358"/>
                </a:lnTo>
                <a:lnTo>
                  <a:pt x="1516936" y="278590"/>
                </a:lnTo>
                <a:lnTo>
                  <a:pt x="1568750" y="278590"/>
                </a:lnTo>
                <a:lnTo>
                  <a:pt x="1572100" y="240895"/>
                </a:lnTo>
                <a:lnTo>
                  <a:pt x="1407777" y="240895"/>
                </a:lnTo>
                <a:lnTo>
                  <a:pt x="1407777" y="183567"/>
                </a:lnTo>
                <a:close/>
              </a:path>
              <a:path w="2813685" h="622300">
                <a:moveTo>
                  <a:pt x="1568750" y="278590"/>
                </a:moveTo>
                <a:lnTo>
                  <a:pt x="1516936" y="278590"/>
                </a:lnTo>
                <a:lnTo>
                  <a:pt x="1528998" y="279167"/>
                </a:lnTo>
                <a:lnTo>
                  <a:pt x="1541576" y="280848"/>
                </a:lnTo>
                <a:lnTo>
                  <a:pt x="1554595" y="283560"/>
                </a:lnTo>
                <a:lnTo>
                  <a:pt x="1567982" y="287229"/>
                </a:lnTo>
                <a:lnTo>
                  <a:pt x="1568699" y="279167"/>
                </a:lnTo>
                <a:lnTo>
                  <a:pt x="1568750" y="278590"/>
                </a:lnTo>
                <a:close/>
              </a:path>
              <a:path w="2813685" h="622300">
                <a:moveTo>
                  <a:pt x="1525575" y="171787"/>
                </a:moveTo>
                <a:lnTo>
                  <a:pt x="1488616" y="176070"/>
                </a:lnTo>
                <a:lnTo>
                  <a:pt x="1456663" y="188966"/>
                </a:lnTo>
                <a:lnTo>
                  <a:pt x="1429717" y="210550"/>
                </a:lnTo>
                <a:lnTo>
                  <a:pt x="1407777" y="240895"/>
                </a:lnTo>
                <a:lnTo>
                  <a:pt x="1572100" y="240895"/>
                </a:lnTo>
                <a:lnTo>
                  <a:pt x="1577406" y="181211"/>
                </a:lnTo>
                <a:lnTo>
                  <a:pt x="1564448" y="177088"/>
                </a:lnTo>
                <a:lnTo>
                  <a:pt x="1551490" y="174143"/>
                </a:lnTo>
                <a:lnTo>
                  <a:pt x="1538533" y="172376"/>
                </a:lnTo>
                <a:lnTo>
                  <a:pt x="1525575" y="171787"/>
                </a:lnTo>
                <a:close/>
              </a:path>
              <a:path w="2813685" h="622300">
                <a:moveTo>
                  <a:pt x="1666067" y="0"/>
                </a:moveTo>
                <a:lnTo>
                  <a:pt x="1639881" y="4859"/>
                </a:lnTo>
                <a:lnTo>
                  <a:pt x="1617377" y="19436"/>
                </a:lnTo>
                <a:lnTo>
                  <a:pt x="1602800" y="41486"/>
                </a:lnTo>
                <a:lnTo>
                  <a:pt x="1597940" y="67439"/>
                </a:lnTo>
                <a:lnTo>
                  <a:pt x="1602800" y="93538"/>
                </a:lnTo>
                <a:lnTo>
                  <a:pt x="1617377" y="116030"/>
                </a:lnTo>
                <a:lnTo>
                  <a:pt x="1639881" y="130607"/>
                </a:lnTo>
                <a:lnTo>
                  <a:pt x="1666067" y="135467"/>
                </a:lnTo>
                <a:lnTo>
                  <a:pt x="1692252" y="130607"/>
                </a:lnTo>
                <a:lnTo>
                  <a:pt x="1714756" y="116030"/>
                </a:lnTo>
                <a:lnTo>
                  <a:pt x="1729334" y="93538"/>
                </a:lnTo>
                <a:lnTo>
                  <a:pt x="1734193" y="67439"/>
                </a:lnTo>
                <a:lnTo>
                  <a:pt x="1729334" y="41486"/>
                </a:lnTo>
                <a:lnTo>
                  <a:pt x="1714756" y="19436"/>
                </a:lnTo>
                <a:lnTo>
                  <a:pt x="1692252" y="4859"/>
                </a:lnTo>
                <a:lnTo>
                  <a:pt x="1666067" y="0"/>
                </a:lnTo>
                <a:close/>
              </a:path>
              <a:path w="2813685" h="622300">
                <a:moveTo>
                  <a:pt x="1721039" y="183567"/>
                </a:moveTo>
                <a:lnTo>
                  <a:pt x="1610309" y="183567"/>
                </a:lnTo>
                <a:lnTo>
                  <a:pt x="1610309" y="611565"/>
                </a:lnTo>
                <a:lnTo>
                  <a:pt x="1721039" y="611565"/>
                </a:lnTo>
                <a:lnTo>
                  <a:pt x="1721039" y="183567"/>
                </a:lnTo>
                <a:close/>
              </a:path>
              <a:path w="2813685" h="622300">
                <a:moveTo>
                  <a:pt x="2133766" y="184353"/>
                </a:moveTo>
                <a:lnTo>
                  <a:pt x="1781944" y="184353"/>
                </a:lnTo>
                <a:lnTo>
                  <a:pt x="1781944" y="276235"/>
                </a:lnTo>
                <a:lnTo>
                  <a:pt x="1985341" y="276235"/>
                </a:lnTo>
                <a:lnTo>
                  <a:pt x="1770949" y="536174"/>
                </a:lnTo>
                <a:lnTo>
                  <a:pt x="1770949" y="611565"/>
                </a:lnTo>
                <a:lnTo>
                  <a:pt x="2141619" y="611565"/>
                </a:lnTo>
                <a:lnTo>
                  <a:pt x="2141619" y="519683"/>
                </a:lnTo>
                <a:lnTo>
                  <a:pt x="1923301" y="519683"/>
                </a:lnTo>
                <a:lnTo>
                  <a:pt x="2133766" y="258958"/>
                </a:lnTo>
                <a:lnTo>
                  <a:pt x="2133766" y="184353"/>
                </a:lnTo>
                <a:close/>
              </a:path>
              <a:path w="2813685" h="622300">
                <a:moveTo>
                  <a:pt x="2252416" y="0"/>
                </a:moveTo>
                <a:lnTo>
                  <a:pt x="2226230" y="4859"/>
                </a:lnTo>
                <a:lnTo>
                  <a:pt x="2203726" y="19436"/>
                </a:lnTo>
                <a:lnTo>
                  <a:pt x="2189149" y="41486"/>
                </a:lnTo>
                <a:lnTo>
                  <a:pt x="2184290" y="67439"/>
                </a:lnTo>
                <a:lnTo>
                  <a:pt x="2189149" y="93538"/>
                </a:lnTo>
                <a:lnTo>
                  <a:pt x="2203726" y="116030"/>
                </a:lnTo>
                <a:lnTo>
                  <a:pt x="2226230" y="130607"/>
                </a:lnTo>
                <a:lnTo>
                  <a:pt x="2252416" y="135467"/>
                </a:lnTo>
                <a:lnTo>
                  <a:pt x="2278601" y="130607"/>
                </a:lnTo>
                <a:lnTo>
                  <a:pt x="2301105" y="116030"/>
                </a:lnTo>
                <a:lnTo>
                  <a:pt x="2315683" y="93538"/>
                </a:lnTo>
                <a:lnTo>
                  <a:pt x="2320542" y="67439"/>
                </a:lnTo>
                <a:lnTo>
                  <a:pt x="2315683" y="41486"/>
                </a:lnTo>
                <a:lnTo>
                  <a:pt x="2301105" y="19436"/>
                </a:lnTo>
                <a:lnTo>
                  <a:pt x="2278601" y="4859"/>
                </a:lnTo>
                <a:lnTo>
                  <a:pt x="2252416" y="0"/>
                </a:lnTo>
                <a:close/>
              </a:path>
              <a:path w="2813685" h="622300">
                <a:moveTo>
                  <a:pt x="2307388" y="183567"/>
                </a:moveTo>
                <a:lnTo>
                  <a:pt x="2196658" y="183567"/>
                </a:lnTo>
                <a:lnTo>
                  <a:pt x="2196658" y="611565"/>
                </a:lnTo>
                <a:lnTo>
                  <a:pt x="2307388" y="611565"/>
                </a:lnTo>
                <a:lnTo>
                  <a:pt x="2307388" y="183567"/>
                </a:lnTo>
                <a:close/>
              </a:path>
              <a:path w="2813685" h="622300">
                <a:moveTo>
                  <a:pt x="2571690" y="172573"/>
                </a:moveTo>
                <a:lnTo>
                  <a:pt x="2528129" y="176548"/>
                </a:lnTo>
                <a:lnTo>
                  <a:pt x="2488250" y="188475"/>
                </a:lnTo>
                <a:lnTo>
                  <a:pt x="2452199" y="208354"/>
                </a:lnTo>
                <a:lnTo>
                  <a:pt x="2420124" y="236183"/>
                </a:lnTo>
                <a:lnTo>
                  <a:pt x="2393779" y="269596"/>
                </a:lnTo>
                <a:lnTo>
                  <a:pt x="2374870" y="307353"/>
                </a:lnTo>
                <a:lnTo>
                  <a:pt x="2363471" y="349379"/>
                </a:lnTo>
                <a:lnTo>
                  <a:pt x="2359654" y="395603"/>
                </a:lnTo>
                <a:lnTo>
                  <a:pt x="2363348" y="441973"/>
                </a:lnTo>
                <a:lnTo>
                  <a:pt x="2374477" y="484442"/>
                </a:lnTo>
                <a:lnTo>
                  <a:pt x="2393116" y="522934"/>
                </a:lnTo>
                <a:lnTo>
                  <a:pt x="2419338" y="557378"/>
                </a:lnTo>
                <a:lnTo>
                  <a:pt x="2451426" y="585662"/>
                </a:lnTo>
                <a:lnTo>
                  <a:pt x="2487563" y="605773"/>
                </a:lnTo>
                <a:lnTo>
                  <a:pt x="2527675" y="617786"/>
                </a:lnTo>
                <a:lnTo>
                  <a:pt x="2571690" y="621774"/>
                </a:lnTo>
                <a:lnTo>
                  <a:pt x="2610710" y="618080"/>
                </a:lnTo>
                <a:lnTo>
                  <a:pt x="2646491" y="606951"/>
                </a:lnTo>
                <a:lnTo>
                  <a:pt x="2679033" y="588312"/>
                </a:lnTo>
                <a:lnTo>
                  <a:pt x="2708335" y="562090"/>
                </a:lnTo>
                <a:lnTo>
                  <a:pt x="2813567" y="562090"/>
                </a:lnTo>
                <a:lnTo>
                  <a:pt x="2813567" y="521253"/>
                </a:lnTo>
                <a:lnTo>
                  <a:pt x="2589752" y="521253"/>
                </a:lnTo>
                <a:lnTo>
                  <a:pt x="2565002" y="519032"/>
                </a:lnTo>
                <a:lnTo>
                  <a:pt x="2522276" y="501044"/>
                </a:lnTo>
                <a:lnTo>
                  <a:pt x="2489268" y="465974"/>
                </a:lnTo>
                <a:lnTo>
                  <a:pt x="2472458" y="422070"/>
                </a:lnTo>
                <a:lnTo>
                  <a:pt x="2470384" y="397173"/>
                </a:lnTo>
                <a:lnTo>
                  <a:pt x="2472445" y="372730"/>
                </a:lnTo>
                <a:lnTo>
                  <a:pt x="2488937" y="329145"/>
                </a:lnTo>
                <a:lnTo>
                  <a:pt x="2521503" y="294088"/>
                </a:lnTo>
                <a:lnTo>
                  <a:pt x="2564548" y="276100"/>
                </a:lnTo>
                <a:lnTo>
                  <a:pt x="2589752" y="273879"/>
                </a:lnTo>
                <a:lnTo>
                  <a:pt x="2813567" y="273879"/>
                </a:lnTo>
                <a:lnTo>
                  <a:pt x="2813567" y="234613"/>
                </a:lnTo>
                <a:lnTo>
                  <a:pt x="2708335" y="234613"/>
                </a:lnTo>
                <a:lnTo>
                  <a:pt x="2678591" y="207360"/>
                </a:lnTo>
                <a:lnTo>
                  <a:pt x="2645902" y="187985"/>
                </a:lnTo>
                <a:lnTo>
                  <a:pt x="2610269" y="176413"/>
                </a:lnTo>
                <a:lnTo>
                  <a:pt x="2571690" y="172573"/>
                </a:lnTo>
                <a:close/>
              </a:path>
              <a:path w="2813685" h="622300">
                <a:moveTo>
                  <a:pt x="2813567" y="562090"/>
                </a:moveTo>
                <a:lnTo>
                  <a:pt x="2708335" y="562090"/>
                </a:lnTo>
                <a:lnTo>
                  <a:pt x="2708335" y="611565"/>
                </a:lnTo>
                <a:lnTo>
                  <a:pt x="2813567" y="611565"/>
                </a:lnTo>
                <a:lnTo>
                  <a:pt x="2813567" y="562090"/>
                </a:lnTo>
                <a:close/>
              </a:path>
              <a:path w="2813685" h="622300">
                <a:moveTo>
                  <a:pt x="2813567" y="273879"/>
                </a:moveTo>
                <a:lnTo>
                  <a:pt x="2589752" y="273879"/>
                </a:lnTo>
                <a:lnTo>
                  <a:pt x="2614502" y="276100"/>
                </a:lnTo>
                <a:lnTo>
                  <a:pt x="2636969" y="282812"/>
                </a:lnTo>
                <a:lnTo>
                  <a:pt x="2675352" y="310003"/>
                </a:lnTo>
                <a:lnTo>
                  <a:pt x="2701169" y="350054"/>
                </a:lnTo>
                <a:lnTo>
                  <a:pt x="2709906" y="397173"/>
                </a:lnTo>
                <a:lnTo>
                  <a:pt x="2707709" y="422070"/>
                </a:lnTo>
                <a:lnTo>
                  <a:pt x="2690359" y="465974"/>
                </a:lnTo>
                <a:lnTo>
                  <a:pt x="2657228" y="501044"/>
                </a:lnTo>
                <a:lnTo>
                  <a:pt x="2614502" y="519032"/>
                </a:lnTo>
                <a:lnTo>
                  <a:pt x="2589752" y="521253"/>
                </a:lnTo>
                <a:lnTo>
                  <a:pt x="2813567" y="521253"/>
                </a:lnTo>
                <a:lnTo>
                  <a:pt x="2813567" y="273879"/>
                </a:lnTo>
                <a:close/>
              </a:path>
              <a:path w="2813685" h="622300">
                <a:moveTo>
                  <a:pt x="2813567" y="183567"/>
                </a:moveTo>
                <a:lnTo>
                  <a:pt x="2708335" y="183567"/>
                </a:lnTo>
                <a:lnTo>
                  <a:pt x="2708335" y="234613"/>
                </a:lnTo>
                <a:lnTo>
                  <a:pt x="2813567" y="234613"/>
                </a:lnTo>
                <a:lnTo>
                  <a:pt x="2813567" y="183567"/>
                </a:lnTo>
                <a:close/>
              </a:path>
            </a:pathLst>
          </a:custGeom>
          <a:solidFill>
            <a:srgbClr val="FFFFFF"/>
          </a:solidFill>
        </p:spPr>
        <p:txBody>
          <a:bodyPr wrap="square" lIns="0" tIns="0" rIns="0" bIns="0" rtlCol="0"/>
          <a:lstStyle/>
          <a:p>
            <a:endParaRPr sz="641"/>
          </a:p>
        </p:txBody>
      </p:sp>
      <p:sp>
        <p:nvSpPr>
          <p:cNvPr id="5" name="object 5"/>
          <p:cNvSpPr/>
          <p:nvPr/>
        </p:nvSpPr>
        <p:spPr>
          <a:xfrm>
            <a:off x="3726144" y="656912"/>
            <a:ext cx="229017" cy="101945"/>
          </a:xfrm>
          <a:custGeom>
            <a:avLst/>
            <a:gdLst/>
            <a:ahLst/>
            <a:cxnLst/>
            <a:rect l="l" t="t" r="r" b="b"/>
            <a:pathLst>
              <a:path w="503554" h="224155">
                <a:moveTo>
                  <a:pt x="92060" y="3811"/>
                </a:moveTo>
                <a:lnTo>
                  <a:pt x="0" y="3811"/>
                </a:lnTo>
                <a:lnTo>
                  <a:pt x="0" y="220474"/>
                </a:lnTo>
                <a:lnTo>
                  <a:pt x="96457" y="220474"/>
                </a:lnTo>
                <a:lnTo>
                  <a:pt x="111295" y="219325"/>
                </a:lnTo>
                <a:lnTo>
                  <a:pt x="146299" y="202297"/>
                </a:lnTo>
                <a:lnTo>
                  <a:pt x="158612" y="184706"/>
                </a:lnTo>
                <a:lnTo>
                  <a:pt x="39579" y="184706"/>
                </a:lnTo>
                <a:lnTo>
                  <a:pt x="39579" y="123430"/>
                </a:lnTo>
                <a:lnTo>
                  <a:pt x="154729" y="123430"/>
                </a:lnTo>
                <a:lnTo>
                  <a:pt x="154251" y="122441"/>
                </a:lnTo>
                <a:lnTo>
                  <a:pt x="141392" y="109738"/>
                </a:lnTo>
                <a:lnTo>
                  <a:pt x="123723" y="101735"/>
                </a:lnTo>
                <a:lnTo>
                  <a:pt x="135895" y="95028"/>
                </a:lnTo>
                <a:lnTo>
                  <a:pt x="141018" y="89421"/>
                </a:lnTo>
                <a:lnTo>
                  <a:pt x="39579" y="89421"/>
                </a:lnTo>
                <a:lnTo>
                  <a:pt x="39579" y="39286"/>
                </a:lnTo>
                <a:lnTo>
                  <a:pt x="149880" y="39286"/>
                </a:lnTo>
                <a:lnTo>
                  <a:pt x="149341" y="37527"/>
                </a:lnTo>
                <a:lnTo>
                  <a:pt x="117823" y="7806"/>
                </a:lnTo>
                <a:lnTo>
                  <a:pt x="105752" y="4805"/>
                </a:lnTo>
                <a:lnTo>
                  <a:pt x="92060" y="3811"/>
                </a:lnTo>
                <a:close/>
              </a:path>
              <a:path w="503554" h="224155">
                <a:moveTo>
                  <a:pt x="154729" y="123430"/>
                </a:moveTo>
                <a:lnTo>
                  <a:pt x="88834" y="123430"/>
                </a:lnTo>
                <a:lnTo>
                  <a:pt x="103640" y="125854"/>
                </a:lnTo>
                <a:lnTo>
                  <a:pt x="114488" y="132482"/>
                </a:lnTo>
                <a:lnTo>
                  <a:pt x="121158" y="142354"/>
                </a:lnTo>
                <a:lnTo>
                  <a:pt x="123430" y="154508"/>
                </a:lnTo>
                <a:lnTo>
                  <a:pt x="121117" y="166029"/>
                </a:lnTo>
                <a:lnTo>
                  <a:pt x="114378" y="175654"/>
                </a:lnTo>
                <a:lnTo>
                  <a:pt x="103517" y="182255"/>
                </a:lnTo>
                <a:lnTo>
                  <a:pt x="88834" y="184706"/>
                </a:lnTo>
                <a:lnTo>
                  <a:pt x="158612" y="184706"/>
                </a:lnTo>
                <a:lnTo>
                  <a:pt x="160152" y="181847"/>
                </a:lnTo>
                <a:lnTo>
                  <a:pt x="163615" y="170138"/>
                </a:lnTo>
                <a:lnTo>
                  <a:pt x="164769" y="157440"/>
                </a:lnTo>
                <a:lnTo>
                  <a:pt x="162108" y="138717"/>
                </a:lnTo>
                <a:lnTo>
                  <a:pt x="154729" y="123430"/>
                </a:lnTo>
                <a:close/>
              </a:path>
              <a:path w="503554" h="224155">
                <a:moveTo>
                  <a:pt x="149880" y="39286"/>
                </a:moveTo>
                <a:lnTo>
                  <a:pt x="85609" y="39286"/>
                </a:lnTo>
                <a:lnTo>
                  <a:pt x="97213" y="41233"/>
                </a:lnTo>
                <a:lnTo>
                  <a:pt x="105876" y="46506"/>
                </a:lnTo>
                <a:lnTo>
                  <a:pt x="111295" y="54252"/>
                </a:lnTo>
                <a:lnTo>
                  <a:pt x="113169" y="63621"/>
                </a:lnTo>
                <a:lnTo>
                  <a:pt x="111272" y="73589"/>
                </a:lnTo>
                <a:lnTo>
                  <a:pt x="105693" y="81798"/>
                </a:lnTo>
                <a:lnTo>
                  <a:pt x="96595" y="87369"/>
                </a:lnTo>
                <a:lnTo>
                  <a:pt x="84144" y="89421"/>
                </a:lnTo>
                <a:lnTo>
                  <a:pt x="141018" y="89421"/>
                </a:lnTo>
                <a:lnTo>
                  <a:pt x="145236" y="84803"/>
                </a:lnTo>
                <a:lnTo>
                  <a:pt x="151223" y="72050"/>
                </a:lnTo>
                <a:lnTo>
                  <a:pt x="153335" y="57757"/>
                </a:lnTo>
                <a:lnTo>
                  <a:pt x="152341" y="47312"/>
                </a:lnTo>
                <a:lnTo>
                  <a:pt x="149880" y="39286"/>
                </a:lnTo>
                <a:close/>
              </a:path>
              <a:path w="503554" h="224155">
                <a:moveTo>
                  <a:pt x="241444" y="3811"/>
                </a:moveTo>
                <a:lnTo>
                  <a:pt x="201278" y="3811"/>
                </a:lnTo>
                <a:lnTo>
                  <a:pt x="201278" y="220474"/>
                </a:lnTo>
                <a:lnTo>
                  <a:pt x="241444" y="220474"/>
                </a:lnTo>
                <a:lnTo>
                  <a:pt x="241444" y="3811"/>
                </a:lnTo>
                <a:close/>
              </a:path>
              <a:path w="503554" h="224155">
                <a:moveTo>
                  <a:pt x="390863" y="0"/>
                </a:moveTo>
                <a:lnTo>
                  <a:pt x="347325" y="8172"/>
                </a:lnTo>
                <a:lnTo>
                  <a:pt x="310823" y="32836"/>
                </a:lnTo>
                <a:lnTo>
                  <a:pt x="286513" y="69154"/>
                </a:lnTo>
                <a:lnTo>
                  <a:pt x="286416" y="69338"/>
                </a:lnTo>
                <a:lnTo>
                  <a:pt x="280422" y="89856"/>
                </a:lnTo>
                <a:lnTo>
                  <a:pt x="280314" y="90227"/>
                </a:lnTo>
                <a:lnTo>
                  <a:pt x="278333" y="112289"/>
                </a:lnTo>
                <a:lnTo>
                  <a:pt x="286233" y="156194"/>
                </a:lnTo>
                <a:lnTo>
                  <a:pt x="310237" y="192036"/>
                </a:lnTo>
                <a:lnTo>
                  <a:pt x="346299" y="216040"/>
                </a:lnTo>
                <a:lnTo>
                  <a:pt x="390277" y="223993"/>
                </a:lnTo>
                <a:lnTo>
                  <a:pt x="412690" y="222009"/>
                </a:lnTo>
                <a:lnTo>
                  <a:pt x="413086" y="222009"/>
                </a:lnTo>
                <a:lnTo>
                  <a:pt x="434291" y="215857"/>
                </a:lnTo>
                <a:lnTo>
                  <a:pt x="453398" y="205687"/>
                </a:lnTo>
                <a:lnTo>
                  <a:pt x="470609" y="191449"/>
                </a:lnTo>
                <a:lnTo>
                  <a:pt x="476274" y="184706"/>
                </a:lnTo>
                <a:lnTo>
                  <a:pt x="390863" y="184706"/>
                </a:lnTo>
                <a:lnTo>
                  <a:pt x="376341" y="183437"/>
                </a:lnTo>
                <a:lnTo>
                  <a:pt x="340142" y="164183"/>
                </a:lnTo>
                <a:lnTo>
                  <a:pt x="321177" y="127242"/>
                </a:lnTo>
                <a:lnTo>
                  <a:pt x="319912" y="112289"/>
                </a:lnTo>
                <a:lnTo>
                  <a:pt x="321181" y="97337"/>
                </a:lnTo>
                <a:lnTo>
                  <a:pt x="340435" y="60396"/>
                </a:lnTo>
                <a:lnTo>
                  <a:pt x="376511" y="40894"/>
                </a:lnTo>
                <a:lnTo>
                  <a:pt x="390863" y="39579"/>
                </a:lnTo>
                <a:lnTo>
                  <a:pt x="476218" y="39579"/>
                </a:lnTo>
                <a:lnTo>
                  <a:pt x="470609" y="32836"/>
                </a:lnTo>
                <a:lnTo>
                  <a:pt x="453407" y="18429"/>
                </a:lnTo>
                <a:lnTo>
                  <a:pt x="434364" y="8172"/>
                </a:lnTo>
                <a:lnTo>
                  <a:pt x="413507" y="2038"/>
                </a:lnTo>
                <a:lnTo>
                  <a:pt x="390863" y="0"/>
                </a:lnTo>
                <a:close/>
              </a:path>
              <a:path w="503554" h="224155">
                <a:moveTo>
                  <a:pt x="476218" y="39579"/>
                </a:moveTo>
                <a:lnTo>
                  <a:pt x="390863" y="39579"/>
                </a:lnTo>
                <a:lnTo>
                  <a:pt x="405046" y="40894"/>
                </a:lnTo>
                <a:lnTo>
                  <a:pt x="418129" y="44820"/>
                </a:lnTo>
                <a:lnTo>
                  <a:pt x="450063" y="71390"/>
                </a:lnTo>
                <a:lnTo>
                  <a:pt x="461814" y="112289"/>
                </a:lnTo>
                <a:lnTo>
                  <a:pt x="460714" y="127242"/>
                </a:lnTo>
                <a:lnTo>
                  <a:pt x="441584" y="164183"/>
                </a:lnTo>
                <a:lnTo>
                  <a:pt x="405385" y="183437"/>
                </a:lnTo>
                <a:lnTo>
                  <a:pt x="390863" y="184706"/>
                </a:lnTo>
                <a:lnTo>
                  <a:pt x="476274" y="184706"/>
                </a:lnTo>
                <a:lnTo>
                  <a:pt x="485016" y="174298"/>
                </a:lnTo>
                <a:lnTo>
                  <a:pt x="495273" y="155387"/>
                </a:lnTo>
                <a:lnTo>
                  <a:pt x="501407" y="134718"/>
                </a:lnTo>
                <a:lnTo>
                  <a:pt x="503393" y="112876"/>
                </a:lnTo>
                <a:lnTo>
                  <a:pt x="503446" y="112289"/>
                </a:lnTo>
                <a:lnTo>
                  <a:pt x="501441" y="90227"/>
                </a:lnTo>
                <a:lnTo>
                  <a:pt x="501407" y="89856"/>
                </a:lnTo>
                <a:lnTo>
                  <a:pt x="495328" y="69338"/>
                </a:lnTo>
                <a:lnTo>
                  <a:pt x="495273" y="69154"/>
                </a:lnTo>
                <a:lnTo>
                  <a:pt x="485044" y="50207"/>
                </a:lnTo>
                <a:lnTo>
                  <a:pt x="476218" y="39579"/>
                </a:lnTo>
                <a:close/>
              </a:path>
            </a:pathLst>
          </a:custGeom>
          <a:solidFill>
            <a:srgbClr val="000000"/>
          </a:solidFill>
        </p:spPr>
        <p:txBody>
          <a:bodyPr wrap="square" lIns="0" tIns="0" rIns="0" bIns="0" rtlCol="0"/>
          <a:lstStyle/>
          <a:p>
            <a:endParaRPr sz="641"/>
          </a:p>
        </p:txBody>
      </p:sp>
      <p:sp>
        <p:nvSpPr>
          <p:cNvPr id="6" name="object 6"/>
          <p:cNvSpPr/>
          <p:nvPr/>
        </p:nvSpPr>
        <p:spPr>
          <a:xfrm>
            <a:off x="3726144" y="2219036"/>
            <a:ext cx="659327" cy="101945"/>
          </a:xfrm>
          <a:custGeom>
            <a:avLst/>
            <a:gdLst/>
            <a:ahLst/>
            <a:cxnLst/>
            <a:rect l="l" t="t" r="r" b="b"/>
            <a:pathLst>
              <a:path w="1449704" h="224154">
                <a:moveTo>
                  <a:pt x="40166" y="3518"/>
                </a:moveTo>
                <a:lnTo>
                  <a:pt x="0" y="3518"/>
                </a:lnTo>
                <a:lnTo>
                  <a:pt x="0" y="220181"/>
                </a:lnTo>
                <a:lnTo>
                  <a:pt x="40166" y="220181"/>
                </a:lnTo>
                <a:lnTo>
                  <a:pt x="40166" y="3518"/>
                </a:lnTo>
                <a:close/>
              </a:path>
              <a:path w="1449704" h="224154">
                <a:moveTo>
                  <a:pt x="113943" y="3518"/>
                </a:moveTo>
                <a:lnTo>
                  <a:pt x="89902" y="3518"/>
                </a:lnTo>
                <a:lnTo>
                  <a:pt x="89902" y="220181"/>
                </a:lnTo>
                <a:lnTo>
                  <a:pt x="129482" y="220181"/>
                </a:lnTo>
                <a:lnTo>
                  <a:pt x="129482" y="82384"/>
                </a:lnTo>
                <a:lnTo>
                  <a:pt x="181163" y="82384"/>
                </a:lnTo>
                <a:lnTo>
                  <a:pt x="113943" y="3518"/>
                </a:lnTo>
                <a:close/>
              </a:path>
              <a:path w="1449704" h="224154">
                <a:moveTo>
                  <a:pt x="181163" y="82384"/>
                </a:moveTo>
                <a:lnTo>
                  <a:pt x="129482" y="82384"/>
                </a:lnTo>
                <a:lnTo>
                  <a:pt x="245876" y="220181"/>
                </a:lnTo>
                <a:lnTo>
                  <a:pt x="271970" y="220181"/>
                </a:lnTo>
                <a:lnTo>
                  <a:pt x="271970" y="142487"/>
                </a:lnTo>
                <a:lnTo>
                  <a:pt x="232390" y="142487"/>
                </a:lnTo>
                <a:lnTo>
                  <a:pt x="181163" y="82384"/>
                </a:lnTo>
                <a:close/>
              </a:path>
              <a:path w="1449704" h="224154">
                <a:moveTo>
                  <a:pt x="271970" y="3518"/>
                </a:moveTo>
                <a:lnTo>
                  <a:pt x="232390" y="3518"/>
                </a:lnTo>
                <a:lnTo>
                  <a:pt x="232390" y="142487"/>
                </a:lnTo>
                <a:lnTo>
                  <a:pt x="271970" y="142487"/>
                </a:lnTo>
                <a:lnTo>
                  <a:pt x="271970" y="3518"/>
                </a:lnTo>
                <a:close/>
              </a:path>
              <a:path w="1449704" h="224154">
                <a:moveTo>
                  <a:pt x="403907" y="42218"/>
                </a:moveTo>
                <a:lnTo>
                  <a:pt x="363448" y="42218"/>
                </a:lnTo>
                <a:lnTo>
                  <a:pt x="363448" y="220181"/>
                </a:lnTo>
                <a:lnTo>
                  <a:pt x="403907" y="220181"/>
                </a:lnTo>
                <a:lnTo>
                  <a:pt x="403907" y="42218"/>
                </a:lnTo>
                <a:close/>
              </a:path>
              <a:path w="1449704" h="224154">
                <a:moveTo>
                  <a:pt x="466356" y="3518"/>
                </a:moveTo>
                <a:lnTo>
                  <a:pt x="300999" y="3518"/>
                </a:lnTo>
                <a:lnTo>
                  <a:pt x="300999" y="42218"/>
                </a:lnTo>
                <a:lnTo>
                  <a:pt x="466356" y="42218"/>
                </a:lnTo>
                <a:lnTo>
                  <a:pt x="466356" y="3518"/>
                </a:lnTo>
                <a:close/>
              </a:path>
              <a:path w="1449704" h="224154">
                <a:moveTo>
                  <a:pt x="639275" y="3518"/>
                </a:moveTo>
                <a:lnTo>
                  <a:pt x="495321" y="3518"/>
                </a:lnTo>
                <a:lnTo>
                  <a:pt x="495321" y="220181"/>
                </a:lnTo>
                <a:lnTo>
                  <a:pt x="639275" y="220181"/>
                </a:lnTo>
                <a:lnTo>
                  <a:pt x="639275" y="182654"/>
                </a:lnTo>
                <a:lnTo>
                  <a:pt x="535488" y="182654"/>
                </a:lnTo>
                <a:lnTo>
                  <a:pt x="535488" y="129294"/>
                </a:lnTo>
                <a:lnTo>
                  <a:pt x="631359" y="129294"/>
                </a:lnTo>
                <a:lnTo>
                  <a:pt x="631359" y="92060"/>
                </a:lnTo>
                <a:lnTo>
                  <a:pt x="535488" y="92060"/>
                </a:lnTo>
                <a:lnTo>
                  <a:pt x="535488" y="41045"/>
                </a:lnTo>
                <a:lnTo>
                  <a:pt x="639275" y="41045"/>
                </a:lnTo>
                <a:lnTo>
                  <a:pt x="639275" y="3518"/>
                </a:lnTo>
                <a:close/>
              </a:path>
              <a:path w="1449704" h="224154">
                <a:moveTo>
                  <a:pt x="760619" y="3518"/>
                </a:moveTo>
                <a:lnTo>
                  <a:pt x="679993" y="3518"/>
                </a:lnTo>
                <a:lnTo>
                  <a:pt x="679993" y="220181"/>
                </a:lnTo>
                <a:lnTo>
                  <a:pt x="719867" y="220181"/>
                </a:lnTo>
                <a:lnTo>
                  <a:pt x="719867" y="138969"/>
                </a:lnTo>
                <a:lnTo>
                  <a:pt x="790863" y="138969"/>
                </a:lnTo>
                <a:lnTo>
                  <a:pt x="787885" y="134278"/>
                </a:lnTo>
                <a:lnTo>
                  <a:pt x="807726" y="124305"/>
                </a:lnTo>
                <a:lnTo>
                  <a:pt x="821932" y="109687"/>
                </a:lnTo>
                <a:lnTo>
                  <a:pt x="825135" y="102907"/>
                </a:lnTo>
                <a:lnTo>
                  <a:pt x="719867" y="102907"/>
                </a:lnTo>
                <a:lnTo>
                  <a:pt x="719867" y="40752"/>
                </a:lnTo>
                <a:lnTo>
                  <a:pt x="826498" y="40752"/>
                </a:lnTo>
                <a:lnTo>
                  <a:pt x="822816" y="33560"/>
                </a:lnTo>
                <a:lnTo>
                  <a:pt x="814565" y="23161"/>
                </a:lnTo>
                <a:lnTo>
                  <a:pt x="804116" y="14526"/>
                </a:lnTo>
                <a:lnTo>
                  <a:pt x="791660" y="8392"/>
                </a:lnTo>
                <a:lnTo>
                  <a:pt x="777171" y="4732"/>
                </a:lnTo>
                <a:lnTo>
                  <a:pt x="760619" y="3518"/>
                </a:lnTo>
                <a:close/>
              </a:path>
              <a:path w="1449704" h="224154">
                <a:moveTo>
                  <a:pt x="790863" y="138969"/>
                </a:moveTo>
                <a:lnTo>
                  <a:pt x="746546" y="138969"/>
                </a:lnTo>
                <a:lnTo>
                  <a:pt x="794922" y="220181"/>
                </a:lnTo>
                <a:lnTo>
                  <a:pt x="842418" y="220181"/>
                </a:lnTo>
                <a:lnTo>
                  <a:pt x="790863" y="138969"/>
                </a:lnTo>
                <a:close/>
              </a:path>
              <a:path w="1449704" h="224154">
                <a:moveTo>
                  <a:pt x="826498" y="40752"/>
                </a:moveTo>
                <a:lnTo>
                  <a:pt x="760619" y="40752"/>
                </a:lnTo>
                <a:lnTo>
                  <a:pt x="773978" y="43130"/>
                </a:lnTo>
                <a:lnTo>
                  <a:pt x="783928" y="49658"/>
                </a:lnTo>
                <a:lnTo>
                  <a:pt x="790139" y="59429"/>
                </a:lnTo>
                <a:lnTo>
                  <a:pt x="792231" y="71243"/>
                </a:lnTo>
                <a:lnTo>
                  <a:pt x="792283" y="71537"/>
                </a:lnTo>
                <a:lnTo>
                  <a:pt x="790071" y="83860"/>
                </a:lnTo>
                <a:lnTo>
                  <a:pt x="783378" y="93819"/>
                </a:lnTo>
                <a:lnTo>
                  <a:pt x="772122" y="100479"/>
                </a:lnTo>
                <a:lnTo>
                  <a:pt x="756222" y="102907"/>
                </a:lnTo>
                <a:lnTo>
                  <a:pt x="825135" y="102907"/>
                </a:lnTo>
                <a:lnTo>
                  <a:pt x="830475" y="91606"/>
                </a:lnTo>
                <a:lnTo>
                  <a:pt x="833288" y="71537"/>
                </a:lnTo>
                <a:lnTo>
                  <a:pt x="833329" y="71243"/>
                </a:lnTo>
                <a:lnTo>
                  <a:pt x="832170" y="57546"/>
                </a:lnTo>
                <a:lnTo>
                  <a:pt x="828675" y="45003"/>
                </a:lnTo>
                <a:lnTo>
                  <a:pt x="826498" y="40752"/>
                </a:lnTo>
                <a:close/>
              </a:path>
              <a:path w="1449704" h="224154">
                <a:moveTo>
                  <a:pt x="1019499" y="3518"/>
                </a:moveTo>
                <a:lnTo>
                  <a:pt x="875545" y="3518"/>
                </a:lnTo>
                <a:lnTo>
                  <a:pt x="875545" y="220181"/>
                </a:lnTo>
                <a:lnTo>
                  <a:pt x="1019499" y="220181"/>
                </a:lnTo>
                <a:lnTo>
                  <a:pt x="1019499" y="182654"/>
                </a:lnTo>
                <a:lnTo>
                  <a:pt x="915712" y="182654"/>
                </a:lnTo>
                <a:lnTo>
                  <a:pt x="915712" y="129294"/>
                </a:lnTo>
                <a:lnTo>
                  <a:pt x="1011583" y="129294"/>
                </a:lnTo>
                <a:lnTo>
                  <a:pt x="1011583" y="92060"/>
                </a:lnTo>
                <a:lnTo>
                  <a:pt x="915712" y="92060"/>
                </a:lnTo>
                <a:lnTo>
                  <a:pt x="915712" y="41045"/>
                </a:lnTo>
                <a:lnTo>
                  <a:pt x="1019499" y="41045"/>
                </a:lnTo>
                <a:lnTo>
                  <a:pt x="1019499" y="3518"/>
                </a:lnTo>
                <a:close/>
              </a:path>
              <a:path w="1449704" h="224154">
                <a:moveTo>
                  <a:pt x="1065495" y="154801"/>
                </a:moveTo>
                <a:lnTo>
                  <a:pt x="1041454" y="182360"/>
                </a:lnTo>
                <a:lnTo>
                  <a:pt x="1056640" y="200075"/>
                </a:lnTo>
                <a:lnTo>
                  <a:pt x="1075646" y="213035"/>
                </a:lnTo>
                <a:lnTo>
                  <a:pt x="1097567" y="220992"/>
                </a:lnTo>
                <a:lnTo>
                  <a:pt x="1121493" y="223700"/>
                </a:lnTo>
                <a:lnTo>
                  <a:pt x="1137870" y="222550"/>
                </a:lnTo>
                <a:lnTo>
                  <a:pt x="1177491" y="205522"/>
                </a:lnTo>
                <a:lnTo>
                  <a:pt x="1192830" y="186172"/>
                </a:lnTo>
                <a:lnTo>
                  <a:pt x="1121786" y="186172"/>
                </a:lnTo>
                <a:lnTo>
                  <a:pt x="1105380" y="184252"/>
                </a:lnTo>
                <a:lnTo>
                  <a:pt x="1105050" y="184252"/>
                </a:lnTo>
                <a:lnTo>
                  <a:pt x="1089902" y="178293"/>
                </a:lnTo>
                <a:lnTo>
                  <a:pt x="1076764" y="168485"/>
                </a:lnTo>
                <a:lnTo>
                  <a:pt x="1065495" y="154801"/>
                </a:lnTo>
                <a:close/>
              </a:path>
              <a:path w="1449704" h="224154">
                <a:moveTo>
                  <a:pt x="1125598" y="0"/>
                </a:moveTo>
                <a:lnTo>
                  <a:pt x="1084369" y="10018"/>
                </a:lnTo>
                <a:lnTo>
                  <a:pt x="1055027" y="49342"/>
                </a:lnTo>
                <a:lnTo>
                  <a:pt x="1053767" y="62155"/>
                </a:lnTo>
                <a:lnTo>
                  <a:pt x="1055907" y="78037"/>
                </a:lnTo>
                <a:lnTo>
                  <a:pt x="1087777" y="115514"/>
                </a:lnTo>
                <a:lnTo>
                  <a:pt x="1124718" y="131933"/>
                </a:lnTo>
                <a:lnTo>
                  <a:pt x="1131755" y="134865"/>
                </a:lnTo>
                <a:lnTo>
                  <a:pt x="1154916" y="160958"/>
                </a:lnTo>
                <a:lnTo>
                  <a:pt x="1152502" y="170958"/>
                </a:lnTo>
                <a:lnTo>
                  <a:pt x="1145718" y="178952"/>
                </a:lnTo>
                <a:lnTo>
                  <a:pt x="1135250" y="184252"/>
                </a:lnTo>
                <a:lnTo>
                  <a:pt x="1121786" y="186172"/>
                </a:lnTo>
                <a:lnTo>
                  <a:pt x="1192830" y="186172"/>
                </a:lnTo>
                <a:lnTo>
                  <a:pt x="1193727" y="184706"/>
                </a:lnTo>
                <a:lnTo>
                  <a:pt x="1197817" y="172291"/>
                </a:lnTo>
                <a:lnTo>
                  <a:pt x="1199187" y="158612"/>
                </a:lnTo>
                <a:lnTo>
                  <a:pt x="1196938" y="142240"/>
                </a:lnTo>
                <a:lnTo>
                  <a:pt x="1163419" y="105546"/>
                </a:lnTo>
                <a:lnTo>
                  <a:pt x="1137618" y="93819"/>
                </a:lnTo>
                <a:lnTo>
                  <a:pt x="1114750" y="83264"/>
                </a:lnTo>
                <a:lnTo>
                  <a:pt x="1106884" y="78371"/>
                </a:lnTo>
                <a:lnTo>
                  <a:pt x="1101300" y="72929"/>
                </a:lnTo>
                <a:lnTo>
                  <a:pt x="1097970" y="66937"/>
                </a:lnTo>
                <a:lnTo>
                  <a:pt x="1096866" y="60396"/>
                </a:lnTo>
                <a:lnTo>
                  <a:pt x="1098973" y="51009"/>
                </a:lnTo>
                <a:lnTo>
                  <a:pt x="1104928" y="43794"/>
                </a:lnTo>
                <a:lnTo>
                  <a:pt x="1114182" y="39163"/>
                </a:lnTo>
                <a:lnTo>
                  <a:pt x="1126184" y="37527"/>
                </a:lnTo>
                <a:lnTo>
                  <a:pt x="1189171" y="37527"/>
                </a:lnTo>
                <a:lnTo>
                  <a:pt x="1195083" y="29904"/>
                </a:lnTo>
                <a:lnTo>
                  <a:pt x="1180515" y="16821"/>
                </a:lnTo>
                <a:lnTo>
                  <a:pt x="1164078" y="7476"/>
                </a:lnTo>
                <a:lnTo>
                  <a:pt x="1145773" y="1869"/>
                </a:lnTo>
                <a:lnTo>
                  <a:pt x="1125598" y="0"/>
                </a:lnTo>
                <a:close/>
              </a:path>
              <a:path w="1449704" h="224154">
                <a:moveTo>
                  <a:pt x="1189171" y="37527"/>
                </a:moveTo>
                <a:lnTo>
                  <a:pt x="1126184" y="37527"/>
                </a:lnTo>
                <a:lnTo>
                  <a:pt x="1138333" y="38888"/>
                </a:lnTo>
                <a:lnTo>
                  <a:pt x="1150812" y="42914"/>
                </a:lnTo>
                <a:lnTo>
                  <a:pt x="1162631" y="49525"/>
                </a:lnTo>
                <a:lnTo>
                  <a:pt x="1172801" y="58636"/>
                </a:lnTo>
                <a:lnTo>
                  <a:pt x="1189171" y="37527"/>
                </a:lnTo>
                <a:close/>
              </a:path>
              <a:path w="1449704" h="224154">
                <a:moveTo>
                  <a:pt x="1240146" y="154801"/>
                </a:moveTo>
                <a:lnTo>
                  <a:pt x="1216105" y="182360"/>
                </a:lnTo>
                <a:lnTo>
                  <a:pt x="1231291" y="200075"/>
                </a:lnTo>
                <a:lnTo>
                  <a:pt x="1250297" y="213035"/>
                </a:lnTo>
                <a:lnTo>
                  <a:pt x="1272218" y="220992"/>
                </a:lnTo>
                <a:lnTo>
                  <a:pt x="1296144" y="223700"/>
                </a:lnTo>
                <a:lnTo>
                  <a:pt x="1312521" y="222550"/>
                </a:lnTo>
                <a:lnTo>
                  <a:pt x="1352143" y="205522"/>
                </a:lnTo>
                <a:lnTo>
                  <a:pt x="1367481" y="186172"/>
                </a:lnTo>
                <a:lnTo>
                  <a:pt x="1296437" y="186172"/>
                </a:lnTo>
                <a:lnTo>
                  <a:pt x="1280031" y="184252"/>
                </a:lnTo>
                <a:lnTo>
                  <a:pt x="1279701" y="184252"/>
                </a:lnTo>
                <a:lnTo>
                  <a:pt x="1264554" y="178293"/>
                </a:lnTo>
                <a:lnTo>
                  <a:pt x="1251415" y="168485"/>
                </a:lnTo>
                <a:lnTo>
                  <a:pt x="1240146" y="154801"/>
                </a:lnTo>
                <a:close/>
              </a:path>
              <a:path w="1449704" h="224154">
                <a:moveTo>
                  <a:pt x="1300249" y="0"/>
                </a:moveTo>
                <a:lnTo>
                  <a:pt x="1259020" y="10018"/>
                </a:lnTo>
                <a:lnTo>
                  <a:pt x="1233548" y="37527"/>
                </a:lnTo>
                <a:lnTo>
                  <a:pt x="1233439" y="37710"/>
                </a:lnTo>
                <a:lnTo>
                  <a:pt x="1229678" y="49342"/>
                </a:lnTo>
                <a:lnTo>
                  <a:pt x="1228419" y="62155"/>
                </a:lnTo>
                <a:lnTo>
                  <a:pt x="1230558" y="78037"/>
                </a:lnTo>
                <a:lnTo>
                  <a:pt x="1262428" y="115514"/>
                </a:lnTo>
                <a:lnTo>
                  <a:pt x="1299369" y="131933"/>
                </a:lnTo>
                <a:lnTo>
                  <a:pt x="1306406" y="134865"/>
                </a:lnTo>
                <a:lnTo>
                  <a:pt x="1329567" y="160958"/>
                </a:lnTo>
                <a:lnTo>
                  <a:pt x="1327153" y="170958"/>
                </a:lnTo>
                <a:lnTo>
                  <a:pt x="1320369" y="178952"/>
                </a:lnTo>
                <a:lnTo>
                  <a:pt x="1309901" y="184252"/>
                </a:lnTo>
                <a:lnTo>
                  <a:pt x="1296437" y="186172"/>
                </a:lnTo>
                <a:lnTo>
                  <a:pt x="1367481" y="186172"/>
                </a:lnTo>
                <a:lnTo>
                  <a:pt x="1368378" y="184706"/>
                </a:lnTo>
                <a:lnTo>
                  <a:pt x="1372469" y="172291"/>
                </a:lnTo>
                <a:lnTo>
                  <a:pt x="1373838" y="158612"/>
                </a:lnTo>
                <a:lnTo>
                  <a:pt x="1371589" y="142240"/>
                </a:lnTo>
                <a:lnTo>
                  <a:pt x="1338070" y="105546"/>
                </a:lnTo>
                <a:lnTo>
                  <a:pt x="1312269" y="93819"/>
                </a:lnTo>
                <a:lnTo>
                  <a:pt x="1289401" y="83264"/>
                </a:lnTo>
                <a:lnTo>
                  <a:pt x="1281535" y="78371"/>
                </a:lnTo>
                <a:lnTo>
                  <a:pt x="1275951" y="72929"/>
                </a:lnTo>
                <a:lnTo>
                  <a:pt x="1272621" y="66937"/>
                </a:lnTo>
                <a:lnTo>
                  <a:pt x="1271517" y="60396"/>
                </a:lnTo>
                <a:lnTo>
                  <a:pt x="1273624" y="51009"/>
                </a:lnTo>
                <a:lnTo>
                  <a:pt x="1279579" y="43794"/>
                </a:lnTo>
                <a:lnTo>
                  <a:pt x="1288833" y="39163"/>
                </a:lnTo>
                <a:lnTo>
                  <a:pt x="1300835" y="37527"/>
                </a:lnTo>
                <a:lnTo>
                  <a:pt x="1363822" y="37527"/>
                </a:lnTo>
                <a:lnTo>
                  <a:pt x="1369734" y="29904"/>
                </a:lnTo>
                <a:lnTo>
                  <a:pt x="1355166" y="16821"/>
                </a:lnTo>
                <a:lnTo>
                  <a:pt x="1338729" y="7476"/>
                </a:lnTo>
                <a:lnTo>
                  <a:pt x="1320424" y="1869"/>
                </a:lnTo>
                <a:lnTo>
                  <a:pt x="1300249" y="0"/>
                </a:lnTo>
                <a:close/>
              </a:path>
              <a:path w="1449704" h="224154">
                <a:moveTo>
                  <a:pt x="1363822" y="37527"/>
                </a:moveTo>
                <a:lnTo>
                  <a:pt x="1300835" y="37527"/>
                </a:lnTo>
                <a:lnTo>
                  <a:pt x="1312984" y="38888"/>
                </a:lnTo>
                <a:lnTo>
                  <a:pt x="1325463" y="42914"/>
                </a:lnTo>
                <a:lnTo>
                  <a:pt x="1337282" y="49525"/>
                </a:lnTo>
                <a:lnTo>
                  <a:pt x="1347452" y="58636"/>
                </a:lnTo>
                <a:lnTo>
                  <a:pt x="1363822" y="37527"/>
                </a:lnTo>
                <a:close/>
              </a:path>
              <a:path w="1449704" h="224154">
                <a:moveTo>
                  <a:pt x="1449686" y="3518"/>
                </a:moveTo>
                <a:lnTo>
                  <a:pt x="1409520" y="3518"/>
                </a:lnTo>
                <a:lnTo>
                  <a:pt x="1409520" y="220181"/>
                </a:lnTo>
                <a:lnTo>
                  <a:pt x="1449686" y="220181"/>
                </a:lnTo>
                <a:lnTo>
                  <a:pt x="1449686" y="3518"/>
                </a:lnTo>
                <a:close/>
              </a:path>
            </a:pathLst>
          </a:custGeom>
          <a:solidFill>
            <a:srgbClr val="000000"/>
          </a:solidFill>
        </p:spPr>
        <p:txBody>
          <a:bodyPr wrap="square" lIns="0" tIns="0" rIns="0" bIns="0" rtlCol="0"/>
          <a:lstStyle/>
          <a:p>
            <a:endParaRPr sz="641"/>
          </a:p>
        </p:txBody>
      </p:sp>
      <p:pic>
        <p:nvPicPr>
          <p:cNvPr id="7" name="object 7"/>
          <p:cNvPicPr/>
          <p:nvPr/>
        </p:nvPicPr>
        <p:blipFill>
          <a:blip r:embed="rId2" cstate="print"/>
          <a:stretch>
            <a:fillRect/>
          </a:stretch>
        </p:blipFill>
        <p:spPr>
          <a:xfrm>
            <a:off x="453527" y="829874"/>
            <a:ext cx="1631450" cy="500599"/>
          </a:xfrm>
          <a:prstGeom prst="rect">
            <a:avLst/>
          </a:prstGeom>
        </p:spPr>
      </p:pic>
      <p:pic>
        <p:nvPicPr>
          <p:cNvPr id="8" name="object 8"/>
          <p:cNvPicPr/>
          <p:nvPr/>
        </p:nvPicPr>
        <p:blipFill>
          <a:blip r:embed="rId3" cstate="print"/>
          <a:stretch>
            <a:fillRect/>
          </a:stretch>
        </p:blipFill>
        <p:spPr>
          <a:xfrm>
            <a:off x="1879665" y="1625015"/>
            <a:ext cx="1413666" cy="833676"/>
          </a:xfrm>
          <a:prstGeom prst="rect">
            <a:avLst/>
          </a:prstGeom>
        </p:spPr>
      </p:pic>
      <p:sp>
        <p:nvSpPr>
          <p:cNvPr id="9" name="object 9"/>
          <p:cNvSpPr/>
          <p:nvPr/>
        </p:nvSpPr>
        <p:spPr>
          <a:xfrm>
            <a:off x="6335811" y="656912"/>
            <a:ext cx="556803" cy="101945"/>
          </a:xfrm>
          <a:custGeom>
            <a:avLst/>
            <a:gdLst/>
            <a:ahLst/>
            <a:cxnLst/>
            <a:rect l="l" t="t" r="r" b="b"/>
            <a:pathLst>
              <a:path w="1224280" h="224155">
                <a:moveTo>
                  <a:pt x="92060" y="3811"/>
                </a:moveTo>
                <a:lnTo>
                  <a:pt x="0" y="3811"/>
                </a:lnTo>
                <a:lnTo>
                  <a:pt x="0" y="220474"/>
                </a:lnTo>
                <a:lnTo>
                  <a:pt x="96457" y="220474"/>
                </a:lnTo>
                <a:lnTo>
                  <a:pt x="111295" y="219325"/>
                </a:lnTo>
                <a:lnTo>
                  <a:pt x="146299" y="202297"/>
                </a:lnTo>
                <a:lnTo>
                  <a:pt x="158612" y="184706"/>
                </a:lnTo>
                <a:lnTo>
                  <a:pt x="39579" y="184706"/>
                </a:lnTo>
                <a:lnTo>
                  <a:pt x="39579" y="123430"/>
                </a:lnTo>
                <a:lnTo>
                  <a:pt x="154729" y="123430"/>
                </a:lnTo>
                <a:lnTo>
                  <a:pt x="154251" y="122441"/>
                </a:lnTo>
                <a:lnTo>
                  <a:pt x="141392" y="109738"/>
                </a:lnTo>
                <a:lnTo>
                  <a:pt x="123723" y="101735"/>
                </a:lnTo>
                <a:lnTo>
                  <a:pt x="135895" y="95028"/>
                </a:lnTo>
                <a:lnTo>
                  <a:pt x="141018" y="89421"/>
                </a:lnTo>
                <a:lnTo>
                  <a:pt x="39579" y="89421"/>
                </a:lnTo>
                <a:lnTo>
                  <a:pt x="39579" y="39286"/>
                </a:lnTo>
                <a:lnTo>
                  <a:pt x="149880" y="39286"/>
                </a:lnTo>
                <a:lnTo>
                  <a:pt x="149341" y="37527"/>
                </a:lnTo>
                <a:lnTo>
                  <a:pt x="117823" y="7806"/>
                </a:lnTo>
                <a:lnTo>
                  <a:pt x="105752" y="4805"/>
                </a:lnTo>
                <a:lnTo>
                  <a:pt x="92060" y="3811"/>
                </a:lnTo>
                <a:close/>
              </a:path>
              <a:path w="1224280" h="224155">
                <a:moveTo>
                  <a:pt x="154729" y="123430"/>
                </a:moveTo>
                <a:lnTo>
                  <a:pt x="88834" y="123430"/>
                </a:lnTo>
                <a:lnTo>
                  <a:pt x="103640" y="125854"/>
                </a:lnTo>
                <a:lnTo>
                  <a:pt x="114488" y="132482"/>
                </a:lnTo>
                <a:lnTo>
                  <a:pt x="121158" y="142354"/>
                </a:lnTo>
                <a:lnTo>
                  <a:pt x="123430" y="154508"/>
                </a:lnTo>
                <a:lnTo>
                  <a:pt x="121117" y="166029"/>
                </a:lnTo>
                <a:lnTo>
                  <a:pt x="114378" y="175654"/>
                </a:lnTo>
                <a:lnTo>
                  <a:pt x="103517" y="182255"/>
                </a:lnTo>
                <a:lnTo>
                  <a:pt x="88834" y="184706"/>
                </a:lnTo>
                <a:lnTo>
                  <a:pt x="158612" y="184706"/>
                </a:lnTo>
                <a:lnTo>
                  <a:pt x="160152" y="181847"/>
                </a:lnTo>
                <a:lnTo>
                  <a:pt x="163615" y="170138"/>
                </a:lnTo>
                <a:lnTo>
                  <a:pt x="164769" y="157440"/>
                </a:lnTo>
                <a:lnTo>
                  <a:pt x="162108" y="138717"/>
                </a:lnTo>
                <a:lnTo>
                  <a:pt x="154729" y="123430"/>
                </a:lnTo>
                <a:close/>
              </a:path>
              <a:path w="1224280" h="224155">
                <a:moveTo>
                  <a:pt x="149880" y="39286"/>
                </a:moveTo>
                <a:lnTo>
                  <a:pt x="85609" y="39286"/>
                </a:lnTo>
                <a:lnTo>
                  <a:pt x="97213" y="41233"/>
                </a:lnTo>
                <a:lnTo>
                  <a:pt x="105876" y="46506"/>
                </a:lnTo>
                <a:lnTo>
                  <a:pt x="111295" y="54252"/>
                </a:lnTo>
                <a:lnTo>
                  <a:pt x="113169" y="63621"/>
                </a:lnTo>
                <a:lnTo>
                  <a:pt x="111272" y="73589"/>
                </a:lnTo>
                <a:lnTo>
                  <a:pt x="105693" y="81798"/>
                </a:lnTo>
                <a:lnTo>
                  <a:pt x="96595" y="87369"/>
                </a:lnTo>
                <a:lnTo>
                  <a:pt x="84144" y="89421"/>
                </a:lnTo>
                <a:lnTo>
                  <a:pt x="141018" y="89421"/>
                </a:lnTo>
                <a:lnTo>
                  <a:pt x="145236" y="84803"/>
                </a:lnTo>
                <a:lnTo>
                  <a:pt x="151223" y="72050"/>
                </a:lnTo>
                <a:lnTo>
                  <a:pt x="153335" y="57757"/>
                </a:lnTo>
                <a:lnTo>
                  <a:pt x="152341" y="47312"/>
                </a:lnTo>
                <a:lnTo>
                  <a:pt x="149880" y="39286"/>
                </a:lnTo>
                <a:close/>
              </a:path>
              <a:path w="1224280" h="224155">
                <a:moveTo>
                  <a:pt x="241444" y="3811"/>
                </a:moveTo>
                <a:lnTo>
                  <a:pt x="201278" y="3811"/>
                </a:lnTo>
                <a:lnTo>
                  <a:pt x="201278" y="220474"/>
                </a:lnTo>
                <a:lnTo>
                  <a:pt x="241444" y="220474"/>
                </a:lnTo>
                <a:lnTo>
                  <a:pt x="241444" y="3811"/>
                </a:lnTo>
                <a:close/>
              </a:path>
              <a:path w="1224280" h="224155">
                <a:moveTo>
                  <a:pt x="296457" y="155094"/>
                </a:moveTo>
                <a:lnTo>
                  <a:pt x="272416" y="182654"/>
                </a:lnTo>
                <a:lnTo>
                  <a:pt x="287602" y="200368"/>
                </a:lnTo>
                <a:lnTo>
                  <a:pt x="306609" y="213328"/>
                </a:lnTo>
                <a:lnTo>
                  <a:pt x="328529" y="221285"/>
                </a:lnTo>
                <a:lnTo>
                  <a:pt x="352456" y="223993"/>
                </a:lnTo>
                <a:lnTo>
                  <a:pt x="368833" y="222843"/>
                </a:lnTo>
                <a:lnTo>
                  <a:pt x="408454" y="205815"/>
                </a:lnTo>
                <a:lnTo>
                  <a:pt x="423793" y="186465"/>
                </a:lnTo>
                <a:lnTo>
                  <a:pt x="352749" y="186465"/>
                </a:lnTo>
                <a:lnTo>
                  <a:pt x="336342" y="184546"/>
                </a:lnTo>
                <a:lnTo>
                  <a:pt x="336012" y="184546"/>
                </a:lnTo>
                <a:lnTo>
                  <a:pt x="320865" y="178586"/>
                </a:lnTo>
                <a:lnTo>
                  <a:pt x="307727" y="168778"/>
                </a:lnTo>
                <a:lnTo>
                  <a:pt x="296457" y="155094"/>
                </a:lnTo>
                <a:close/>
              </a:path>
              <a:path w="1224280" h="224155">
                <a:moveTo>
                  <a:pt x="356560" y="293"/>
                </a:moveTo>
                <a:lnTo>
                  <a:pt x="315331" y="10311"/>
                </a:lnTo>
                <a:lnTo>
                  <a:pt x="289860" y="37820"/>
                </a:lnTo>
                <a:lnTo>
                  <a:pt x="289751" y="38004"/>
                </a:lnTo>
                <a:lnTo>
                  <a:pt x="285990" y="49635"/>
                </a:lnTo>
                <a:lnTo>
                  <a:pt x="284730" y="62448"/>
                </a:lnTo>
                <a:lnTo>
                  <a:pt x="286869" y="78330"/>
                </a:lnTo>
                <a:lnTo>
                  <a:pt x="318739" y="115808"/>
                </a:lnTo>
                <a:lnTo>
                  <a:pt x="355681" y="132226"/>
                </a:lnTo>
                <a:lnTo>
                  <a:pt x="362717" y="135158"/>
                </a:lnTo>
                <a:lnTo>
                  <a:pt x="385879" y="161251"/>
                </a:lnTo>
                <a:lnTo>
                  <a:pt x="383465" y="171251"/>
                </a:lnTo>
                <a:lnTo>
                  <a:pt x="376680" y="179245"/>
                </a:lnTo>
                <a:lnTo>
                  <a:pt x="366213" y="184546"/>
                </a:lnTo>
                <a:lnTo>
                  <a:pt x="352749" y="186465"/>
                </a:lnTo>
                <a:lnTo>
                  <a:pt x="423793" y="186465"/>
                </a:lnTo>
                <a:lnTo>
                  <a:pt x="424689" y="184999"/>
                </a:lnTo>
                <a:lnTo>
                  <a:pt x="428780" y="172585"/>
                </a:lnTo>
                <a:lnTo>
                  <a:pt x="430150" y="158906"/>
                </a:lnTo>
                <a:lnTo>
                  <a:pt x="427900" y="142533"/>
                </a:lnTo>
                <a:lnTo>
                  <a:pt x="394381" y="105839"/>
                </a:lnTo>
                <a:lnTo>
                  <a:pt x="368581" y="94112"/>
                </a:lnTo>
                <a:lnTo>
                  <a:pt x="345712" y="83557"/>
                </a:lnTo>
                <a:lnTo>
                  <a:pt x="337847" y="78665"/>
                </a:lnTo>
                <a:lnTo>
                  <a:pt x="332263" y="73222"/>
                </a:lnTo>
                <a:lnTo>
                  <a:pt x="328932" y="67230"/>
                </a:lnTo>
                <a:lnTo>
                  <a:pt x="327828" y="60689"/>
                </a:lnTo>
                <a:lnTo>
                  <a:pt x="329935" y="51302"/>
                </a:lnTo>
                <a:lnTo>
                  <a:pt x="335891" y="44087"/>
                </a:lnTo>
                <a:lnTo>
                  <a:pt x="345144" y="39456"/>
                </a:lnTo>
                <a:lnTo>
                  <a:pt x="357147" y="37820"/>
                </a:lnTo>
                <a:lnTo>
                  <a:pt x="420134" y="37820"/>
                </a:lnTo>
                <a:lnTo>
                  <a:pt x="426045" y="30198"/>
                </a:lnTo>
                <a:lnTo>
                  <a:pt x="411478" y="17114"/>
                </a:lnTo>
                <a:lnTo>
                  <a:pt x="395041" y="7769"/>
                </a:lnTo>
                <a:lnTo>
                  <a:pt x="376735" y="2162"/>
                </a:lnTo>
                <a:lnTo>
                  <a:pt x="356560" y="293"/>
                </a:lnTo>
                <a:close/>
              </a:path>
              <a:path w="1224280" h="224155">
                <a:moveTo>
                  <a:pt x="420134" y="37820"/>
                </a:moveTo>
                <a:lnTo>
                  <a:pt x="357147" y="37820"/>
                </a:lnTo>
                <a:lnTo>
                  <a:pt x="369296" y="39181"/>
                </a:lnTo>
                <a:lnTo>
                  <a:pt x="381774" y="43208"/>
                </a:lnTo>
                <a:lnTo>
                  <a:pt x="393593" y="49818"/>
                </a:lnTo>
                <a:lnTo>
                  <a:pt x="403763" y="58930"/>
                </a:lnTo>
                <a:lnTo>
                  <a:pt x="420134" y="37820"/>
                </a:lnTo>
                <a:close/>
              </a:path>
              <a:path w="1224280" h="224155">
                <a:moveTo>
                  <a:pt x="564941" y="0"/>
                </a:moveTo>
                <a:lnTo>
                  <a:pt x="521403" y="8172"/>
                </a:lnTo>
                <a:lnTo>
                  <a:pt x="484902" y="32836"/>
                </a:lnTo>
                <a:lnTo>
                  <a:pt x="460592" y="69154"/>
                </a:lnTo>
                <a:lnTo>
                  <a:pt x="454501" y="89856"/>
                </a:lnTo>
                <a:lnTo>
                  <a:pt x="454392" y="90227"/>
                </a:lnTo>
                <a:lnTo>
                  <a:pt x="452411" y="112289"/>
                </a:lnTo>
                <a:lnTo>
                  <a:pt x="452358" y="112876"/>
                </a:lnTo>
                <a:lnTo>
                  <a:pt x="454276" y="134718"/>
                </a:lnTo>
                <a:lnTo>
                  <a:pt x="470293" y="175049"/>
                </a:lnTo>
                <a:lnTo>
                  <a:pt x="501357" y="206058"/>
                </a:lnTo>
                <a:lnTo>
                  <a:pt x="541377" y="222009"/>
                </a:lnTo>
                <a:lnTo>
                  <a:pt x="564355" y="223993"/>
                </a:lnTo>
                <a:lnTo>
                  <a:pt x="586769" y="222009"/>
                </a:lnTo>
                <a:lnTo>
                  <a:pt x="587164" y="222009"/>
                </a:lnTo>
                <a:lnTo>
                  <a:pt x="608369" y="215857"/>
                </a:lnTo>
                <a:lnTo>
                  <a:pt x="627477" y="205687"/>
                </a:lnTo>
                <a:lnTo>
                  <a:pt x="644688" y="191449"/>
                </a:lnTo>
                <a:lnTo>
                  <a:pt x="650352" y="184706"/>
                </a:lnTo>
                <a:lnTo>
                  <a:pt x="564941" y="184706"/>
                </a:lnTo>
                <a:lnTo>
                  <a:pt x="550420" y="183437"/>
                </a:lnTo>
                <a:lnTo>
                  <a:pt x="514220" y="164183"/>
                </a:lnTo>
                <a:lnTo>
                  <a:pt x="495255" y="127242"/>
                </a:lnTo>
                <a:lnTo>
                  <a:pt x="494040" y="112876"/>
                </a:lnTo>
                <a:lnTo>
                  <a:pt x="493991" y="112289"/>
                </a:lnTo>
                <a:lnTo>
                  <a:pt x="505494" y="71390"/>
                </a:lnTo>
                <a:lnTo>
                  <a:pt x="537419" y="44820"/>
                </a:lnTo>
                <a:lnTo>
                  <a:pt x="564941" y="39579"/>
                </a:lnTo>
                <a:lnTo>
                  <a:pt x="650297" y="39579"/>
                </a:lnTo>
                <a:lnTo>
                  <a:pt x="644688" y="32836"/>
                </a:lnTo>
                <a:lnTo>
                  <a:pt x="627486" y="18429"/>
                </a:lnTo>
                <a:lnTo>
                  <a:pt x="608443" y="8172"/>
                </a:lnTo>
                <a:lnTo>
                  <a:pt x="587585" y="2038"/>
                </a:lnTo>
                <a:lnTo>
                  <a:pt x="564941" y="0"/>
                </a:lnTo>
                <a:close/>
              </a:path>
              <a:path w="1224280" h="224155">
                <a:moveTo>
                  <a:pt x="650297" y="39579"/>
                </a:moveTo>
                <a:lnTo>
                  <a:pt x="564941" y="39579"/>
                </a:lnTo>
                <a:lnTo>
                  <a:pt x="579124" y="40894"/>
                </a:lnTo>
                <a:lnTo>
                  <a:pt x="592208" y="44820"/>
                </a:lnTo>
                <a:lnTo>
                  <a:pt x="624142" y="71390"/>
                </a:lnTo>
                <a:lnTo>
                  <a:pt x="635892" y="112289"/>
                </a:lnTo>
                <a:lnTo>
                  <a:pt x="634793" y="127242"/>
                </a:lnTo>
                <a:lnTo>
                  <a:pt x="615662" y="164183"/>
                </a:lnTo>
                <a:lnTo>
                  <a:pt x="579463" y="183437"/>
                </a:lnTo>
                <a:lnTo>
                  <a:pt x="564941" y="184706"/>
                </a:lnTo>
                <a:lnTo>
                  <a:pt x="650352" y="184706"/>
                </a:lnTo>
                <a:lnTo>
                  <a:pt x="659095" y="174298"/>
                </a:lnTo>
                <a:lnTo>
                  <a:pt x="669352" y="155387"/>
                </a:lnTo>
                <a:lnTo>
                  <a:pt x="675486" y="134718"/>
                </a:lnTo>
                <a:lnTo>
                  <a:pt x="677471" y="112876"/>
                </a:lnTo>
                <a:lnTo>
                  <a:pt x="677524" y="112289"/>
                </a:lnTo>
                <a:lnTo>
                  <a:pt x="675520" y="90227"/>
                </a:lnTo>
                <a:lnTo>
                  <a:pt x="675486" y="89856"/>
                </a:lnTo>
                <a:lnTo>
                  <a:pt x="669406" y="69338"/>
                </a:lnTo>
                <a:lnTo>
                  <a:pt x="669352" y="69154"/>
                </a:lnTo>
                <a:lnTo>
                  <a:pt x="659122" y="50207"/>
                </a:lnTo>
                <a:lnTo>
                  <a:pt x="650297" y="39579"/>
                </a:lnTo>
                <a:close/>
              </a:path>
              <a:path w="1224280" h="224155">
                <a:moveTo>
                  <a:pt x="815793" y="0"/>
                </a:moveTo>
                <a:lnTo>
                  <a:pt x="771449" y="7915"/>
                </a:lnTo>
                <a:lnTo>
                  <a:pt x="734581" y="31663"/>
                </a:lnTo>
                <a:lnTo>
                  <a:pt x="709770" y="67689"/>
                </a:lnTo>
                <a:lnTo>
                  <a:pt x="701477" y="111996"/>
                </a:lnTo>
                <a:lnTo>
                  <a:pt x="701451" y="112289"/>
                </a:lnTo>
                <a:lnTo>
                  <a:pt x="703430" y="135433"/>
                </a:lnTo>
                <a:lnTo>
                  <a:pt x="719262" y="175452"/>
                </a:lnTo>
                <a:lnTo>
                  <a:pt x="750211" y="206012"/>
                </a:lnTo>
                <a:lnTo>
                  <a:pt x="790671" y="221725"/>
                </a:lnTo>
                <a:lnTo>
                  <a:pt x="814034" y="223700"/>
                </a:lnTo>
                <a:lnTo>
                  <a:pt x="841799" y="220955"/>
                </a:lnTo>
                <a:lnTo>
                  <a:pt x="867504" y="212742"/>
                </a:lnTo>
                <a:lnTo>
                  <a:pt x="891174" y="199086"/>
                </a:lnTo>
                <a:lnTo>
                  <a:pt x="906842" y="185292"/>
                </a:lnTo>
                <a:lnTo>
                  <a:pt x="815207" y="185292"/>
                </a:lnTo>
                <a:lnTo>
                  <a:pt x="800208" y="183973"/>
                </a:lnTo>
                <a:lnTo>
                  <a:pt x="763020" y="164183"/>
                </a:lnTo>
                <a:lnTo>
                  <a:pt x="743766" y="126953"/>
                </a:lnTo>
                <a:lnTo>
                  <a:pt x="742497" y="111996"/>
                </a:lnTo>
                <a:lnTo>
                  <a:pt x="743812" y="96828"/>
                </a:lnTo>
                <a:lnTo>
                  <a:pt x="763313" y="59516"/>
                </a:lnTo>
                <a:lnTo>
                  <a:pt x="800790" y="40015"/>
                </a:lnTo>
                <a:lnTo>
                  <a:pt x="815793" y="38700"/>
                </a:lnTo>
                <a:lnTo>
                  <a:pt x="901525" y="38700"/>
                </a:lnTo>
                <a:lnTo>
                  <a:pt x="903749" y="36354"/>
                </a:lnTo>
                <a:lnTo>
                  <a:pt x="886666" y="21645"/>
                </a:lnTo>
                <a:lnTo>
                  <a:pt x="865598" y="10151"/>
                </a:lnTo>
                <a:lnTo>
                  <a:pt x="841616" y="2670"/>
                </a:lnTo>
                <a:lnTo>
                  <a:pt x="815793" y="0"/>
                </a:lnTo>
                <a:close/>
              </a:path>
              <a:path w="1224280" h="224155">
                <a:moveTo>
                  <a:pt x="912837" y="92353"/>
                </a:moveTo>
                <a:lnTo>
                  <a:pt x="813154" y="92353"/>
                </a:lnTo>
                <a:lnTo>
                  <a:pt x="813154" y="127535"/>
                </a:lnTo>
                <a:lnTo>
                  <a:pt x="875896" y="127535"/>
                </a:lnTo>
                <a:lnTo>
                  <a:pt x="875896" y="160372"/>
                </a:lnTo>
                <a:lnTo>
                  <a:pt x="863610" y="170574"/>
                </a:lnTo>
                <a:lnTo>
                  <a:pt x="848850" y="178439"/>
                </a:lnTo>
                <a:lnTo>
                  <a:pt x="832440" y="183501"/>
                </a:lnTo>
                <a:lnTo>
                  <a:pt x="815207" y="185292"/>
                </a:lnTo>
                <a:lnTo>
                  <a:pt x="906842" y="185292"/>
                </a:lnTo>
                <a:lnTo>
                  <a:pt x="912837" y="180015"/>
                </a:lnTo>
                <a:lnTo>
                  <a:pt x="912837" y="92353"/>
                </a:lnTo>
                <a:close/>
              </a:path>
              <a:path w="1224280" h="224155">
                <a:moveTo>
                  <a:pt x="901525" y="38700"/>
                </a:moveTo>
                <a:lnTo>
                  <a:pt x="815793" y="38700"/>
                </a:lnTo>
                <a:lnTo>
                  <a:pt x="833160" y="40299"/>
                </a:lnTo>
                <a:lnTo>
                  <a:pt x="849179" y="45113"/>
                </a:lnTo>
                <a:lnTo>
                  <a:pt x="863825" y="53171"/>
                </a:lnTo>
                <a:lnTo>
                  <a:pt x="877069" y="64500"/>
                </a:lnTo>
                <a:lnTo>
                  <a:pt x="901525" y="38700"/>
                </a:lnTo>
                <a:close/>
              </a:path>
              <a:path w="1224280" h="224155">
                <a:moveTo>
                  <a:pt x="975746" y="3811"/>
                </a:moveTo>
                <a:lnTo>
                  <a:pt x="951705" y="3811"/>
                </a:lnTo>
                <a:lnTo>
                  <a:pt x="951705" y="220474"/>
                </a:lnTo>
                <a:lnTo>
                  <a:pt x="991285" y="220474"/>
                </a:lnTo>
                <a:lnTo>
                  <a:pt x="991285" y="82678"/>
                </a:lnTo>
                <a:lnTo>
                  <a:pt x="1042966" y="82678"/>
                </a:lnTo>
                <a:lnTo>
                  <a:pt x="975746" y="3811"/>
                </a:lnTo>
                <a:close/>
              </a:path>
              <a:path w="1224280" h="224155">
                <a:moveTo>
                  <a:pt x="1042966" y="82678"/>
                </a:moveTo>
                <a:lnTo>
                  <a:pt x="991285" y="82678"/>
                </a:lnTo>
                <a:lnTo>
                  <a:pt x="1107679" y="220474"/>
                </a:lnTo>
                <a:lnTo>
                  <a:pt x="1133773" y="220474"/>
                </a:lnTo>
                <a:lnTo>
                  <a:pt x="1133773" y="142781"/>
                </a:lnTo>
                <a:lnTo>
                  <a:pt x="1094193" y="142781"/>
                </a:lnTo>
                <a:lnTo>
                  <a:pt x="1042966" y="82678"/>
                </a:lnTo>
                <a:close/>
              </a:path>
              <a:path w="1224280" h="224155">
                <a:moveTo>
                  <a:pt x="1133773" y="3811"/>
                </a:moveTo>
                <a:lnTo>
                  <a:pt x="1094193" y="3811"/>
                </a:lnTo>
                <a:lnTo>
                  <a:pt x="1094193" y="142781"/>
                </a:lnTo>
                <a:lnTo>
                  <a:pt x="1133773" y="142781"/>
                </a:lnTo>
                <a:lnTo>
                  <a:pt x="1133773" y="3811"/>
                </a:lnTo>
                <a:close/>
              </a:path>
              <a:path w="1224280" h="224155">
                <a:moveTo>
                  <a:pt x="1223785" y="3811"/>
                </a:moveTo>
                <a:lnTo>
                  <a:pt x="1183619" y="3811"/>
                </a:lnTo>
                <a:lnTo>
                  <a:pt x="1183619" y="220474"/>
                </a:lnTo>
                <a:lnTo>
                  <a:pt x="1223785" y="220474"/>
                </a:lnTo>
                <a:lnTo>
                  <a:pt x="1223785" y="3811"/>
                </a:lnTo>
                <a:close/>
              </a:path>
            </a:pathLst>
          </a:custGeom>
          <a:solidFill>
            <a:srgbClr val="000000"/>
          </a:solidFill>
        </p:spPr>
        <p:txBody>
          <a:bodyPr wrap="square" lIns="0" tIns="0" rIns="0" bIns="0" rtlCol="0"/>
          <a:lstStyle/>
          <a:p>
            <a:endParaRPr sz="641"/>
          </a:p>
        </p:txBody>
      </p:sp>
      <p:pic>
        <p:nvPicPr>
          <p:cNvPr id="10" name="object 10"/>
          <p:cNvPicPr/>
          <p:nvPr/>
        </p:nvPicPr>
        <p:blipFill>
          <a:blip r:embed="rId4" cstate="print"/>
          <a:stretch>
            <a:fillRect/>
          </a:stretch>
        </p:blipFill>
        <p:spPr>
          <a:xfrm>
            <a:off x="3711076" y="947309"/>
            <a:ext cx="2208253" cy="990226"/>
          </a:xfrm>
          <a:prstGeom prst="rect">
            <a:avLst/>
          </a:prstGeom>
        </p:spPr>
      </p:pic>
      <p:sp>
        <p:nvSpPr>
          <p:cNvPr id="11" name="object 11"/>
          <p:cNvSpPr/>
          <p:nvPr/>
        </p:nvSpPr>
        <p:spPr>
          <a:xfrm>
            <a:off x="6335811" y="2218902"/>
            <a:ext cx="966031" cy="102235"/>
          </a:xfrm>
          <a:custGeom>
            <a:avLst/>
            <a:gdLst/>
            <a:ahLst/>
            <a:cxnLst/>
            <a:rect l="l" t="t" r="r" b="b"/>
            <a:pathLst>
              <a:path w="2124075" h="224789">
                <a:moveTo>
                  <a:pt x="141608" y="3811"/>
                </a:moveTo>
                <a:lnTo>
                  <a:pt x="0" y="3811"/>
                </a:lnTo>
                <a:lnTo>
                  <a:pt x="0" y="220474"/>
                </a:lnTo>
                <a:lnTo>
                  <a:pt x="39873" y="220474"/>
                </a:lnTo>
                <a:lnTo>
                  <a:pt x="39873" y="132226"/>
                </a:lnTo>
                <a:lnTo>
                  <a:pt x="129001" y="132226"/>
                </a:lnTo>
                <a:lnTo>
                  <a:pt x="129001" y="94112"/>
                </a:lnTo>
                <a:lnTo>
                  <a:pt x="39873" y="94112"/>
                </a:lnTo>
                <a:lnTo>
                  <a:pt x="39873" y="41925"/>
                </a:lnTo>
                <a:lnTo>
                  <a:pt x="141608" y="41925"/>
                </a:lnTo>
                <a:lnTo>
                  <a:pt x="141608" y="3811"/>
                </a:lnTo>
                <a:close/>
              </a:path>
              <a:path w="2124075" h="224789">
                <a:moveTo>
                  <a:pt x="255276" y="3811"/>
                </a:moveTo>
                <a:lnTo>
                  <a:pt x="174651" y="3811"/>
                </a:lnTo>
                <a:lnTo>
                  <a:pt x="174651" y="220474"/>
                </a:lnTo>
                <a:lnTo>
                  <a:pt x="214524" y="220474"/>
                </a:lnTo>
                <a:lnTo>
                  <a:pt x="214524" y="139262"/>
                </a:lnTo>
                <a:lnTo>
                  <a:pt x="285520" y="139262"/>
                </a:lnTo>
                <a:lnTo>
                  <a:pt x="282543" y="134571"/>
                </a:lnTo>
                <a:lnTo>
                  <a:pt x="302383" y="124598"/>
                </a:lnTo>
                <a:lnTo>
                  <a:pt x="316589" y="109980"/>
                </a:lnTo>
                <a:lnTo>
                  <a:pt x="319792" y="103201"/>
                </a:lnTo>
                <a:lnTo>
                  <a:pt x="214524" y="103201"/>
                </a:lnTo>
                <a:lnTo>
                  <a:pt x="214524" y="41045"/>
                </a:lnTo>
                <a:lnTo>
                  <a:pt x="321155" y="41045"/>
                </a:lnTo>
                <a:lnTo>
                  <a:pt x="317473" y="33853"/>
                </a:lnTo>
                <a:lnTo>
                  <a:pt x="309222" y="23454"/>
                </a:lnTo>
                <a:lnTo>
                  <a:pt x="298773" y="14819"/>
                </a:lnTo>
                <a:lnTo>
                  <a:pt x="286317" y="8685"/>
                </a:lnTo>
                <a:lnTo>
                  <a:pt x="271828" y="5025"/>
                </a:lnTo>
                <a:lnTo>
                  <a:pt x="255276" y="3811"/>
                </a:lnTo>
                <a:close/>
              </a:path>
              <a:path w="2124075" h="224789">
                <a:moveTo>
                  <a:pt x="285520" y="139262"/>
                </a:moveTo>
                <a:lnTo>
                  <a:pt x="241204" y="139262"/>
                </a:lnTo>
                <a:lnTo>
                  <a:pt x="289579" y="220474"/>
                </a:lnTo>
                <a:lnTo>
                  <a:pt x="337075" y="220474"/>
                </a:lnTo>
                <a:lnTo>
                  <a:pt x="285520" y="139262"/>
                </a:lnTo>
                <a:close/>
              </a:path>
              <a:path w="2124075" h="224789">
                <a:moveTo>
                  <a:pt x="321155" y="41045"/>
                </a:moveTo>
                <a:lnTo>
                  <a:pt x="255276" y="41045"/>
                </a:lnTo>
                <a:lnTo>
                  <a:pt x="268635" y="43423"/>
                </a:lnTo>
                <a:lnTo>
                  <a:pt x="278585" y="49951"/>
                </a:lnTo>
                <a:lnTo>
                  <a:pt x="284796" y="59722"/>
                </a:lnTo>
                <a:lnTo>
                  <a:pt x="286888" y="71537"/>
                </a:lnTo>
                <a:lnTo>
                  <a:pt x="286940" y="71830"/>
                </a:lnTo>
                <a:lnTo>
                  <a:pt x="284728" y="84153"/>
                </a:lnTo>
                <a:lnTo>
                  <a:pt x="278035" y="94112"/>
                </a:lnTo>
                <a:lnTo>
                  <a:pt x="266779" y="100773"/>
                </a:lnTo>
                <a:lnTo>
                  <a:pt x="250879" y="103201"/>
                </a:lnTo>
                <a:lnTo>
                  <a:pt x="319792" y="103201"/>
                </a:lnTo>
                <a:lnTo>
                  <a:pt x="325132" y="91899"/>
                </a:lnTo>
                <a:lnTo>
                  <a:pt x="327945" y="71830"/>
                </a:lnTo>
                <a:lnTo>
                  <a:pt x="327986" y="71537"/>
                </a:lnTo>
                <a:lnTo>
                  <a:pt x="326827" y="57839"/>
                </a:lnTo>
                <a:lnTo>
                  <a:pt x="323332" y="45297"/>
                </a:lnTo>
                <a:lnTo>
                  <a:pt x="321155" y="41045"/>
                </a:lnTo>
                <a:close/>
              </a:path>
              <a:path w="2124075" h="224789">
                <a:moveTo>
                  <a:pt x="408023" y="3811"/>
                </a:moveTo>
                <a:lnTo>
                  <a:pt x="367857" y="3811"/>
                </a:lnTo>
                <a:lnTo>
                  <a:pt x="367857" y="142781"/>
                </a:lnTo>
                <a:lnTo>
                  <a:pt x="381092" y="191761"/>
                </a:lnTo>
                <a:lnTo>
                  <a:pt x="417882" y="219045"/>
                </a:lnTo>
                <a:lnTo>
                  <a:pt x="450828" y="224286"/>
                </a:lnTo>
                <a:lnTo>
                  <a:pt x="468255" y="222971"/>
                </a:lnTo>
                <a:lnTo>
                  <a:pt x="510638" y="203470"/>
                </a:lnTo>
                <a:lnTo>
                  <a:pt x="524243" y="185292"/>
                </a:lnTo>
                <a:lnTo>
                  <a:pt x="450828" y="185292"/>
                </a:lnTo>
                <a:lnTo>
                  <a:pt x="432885" y="182347"/>
                </a:lnTo>
                <a:lnTo>
                  <a:pt x="419421" y="173602"/>
                </a:lnTo>
                <a:lnTo>
                  <a:pt x="410960" y="159194"/>
                </a:lnTo>
                <a:lnTo>
                  <a:pt x="408023" y="139262"/>
                </a:lnTo>
                <a:lnTo>
                  <a:pt x="408023" y="3811"/>
                </a:lnTo>
                <a:close/>
              </a:path>
              <a:path w="2124075" h="224789">
                <a:moveTo>
                  <a:pt x="534093" y="3811"/>
                </a:moveTo>
                <a:lnTo>
                  <a:pt x="493633" y="3811"/>
                </a:lnTo>
                <a:lnTo>
                  <a:pt x="493633" y="139262"/>
                </a:lnTo>
                <a:lnTo>
                  <a:pt x="490614" y="158947"/>
                </a:lnTo>
                <a:lnTo>
                  <a:pt x="482016" y="173382"/>
                </a:lnTo>
                <a:lnTo>
                  <a:pt x="468400" y="182347"/>
                </a:lnTo>
                <a:lnTo>
                  <a:pt x="468043" y="182347"/>
                </a:lnTo>
                <a:lnTo>
                  <a:pt x="450828" y="185292"/>
                </a:lnTo>
                <a:lnTo>
                  <a:pt x="524243" y="185292"/>
                </a:lnTo>
                <a:lnTo>
                  <a:pt x="528193" y="177743"/>
                </a:lnTo>
                <a:lnTo>
                  <a:pt x="532613" y="161416"/>
                </a:lnTo>
                <a:lnTo>
                  <a:pt x="534093" y="142781"/>
                </a:lnTo>
                <a:lnTo>
                  <a:pt x="534093" y="3811"/>
                </a:lnTo>
                <a:close/>
              </a:path>
              <a:path w="2124075" h="224789">
                <a:moveTo>
                  <a:pt x="585920" y="155094"/>
                </a:moveTo>
                <a:lnTo>
                  <a:pt x="561879" y="182654"/>
                </a:lnTo>
                <a:lnTo>
                  <a:pt x="577065" y="200368"/>
                </a:lnTo>
                <a:lnTo>
                  <a:pt x="596072" y="213328"/>
                </a:lnTo>
                <a:lnTo>
                  <a:pt x="617992" y="221285"/>
                </a:lnTo>
                <a:lnTo>
                  <a:pt x="641918" y="223993"/>
                </a:lnTo>
                <a:lnTo>
                  <a:pt x="658296" y="222843"/>
                </a:lnTo>
                <a:lnTo>
                  <a:pt x="697917" y="205815"/>
                </a:lnTo>
                <a:lnTo>
                  <a:pt x="713255" y="186465"/>
                </a:lnTo>
                <a:lnTo>
                  <a:pt x="642212" y="186465"/>
                </a:lnTo>
                <a:lnTo>
                  <a:pt x="625805" y="184546"/>
                </a:lnTo>
                <a:lnTo>
                  <a:pt x="625475" y="184546"/>
                </a:lnTo>
                <a:lnTo>
                  <a:pt x="610328" y="178586"/>
                </a:lnTo>
                <a:lnTo>
                  <a:pt x="597189" y="168778"/>
                </a:lnTo>
                <a:lnTo>
                  <a:pt x="585920" y="155094"/>
                </a:lnTo>
                <a:close/>
              </a:path>
              <a:path w="2124075" h="224789">
                <a:moveTo>
                  <a:pt x="646023" y="293"/>
                </a:moveTo>
                <a:lnTo>
                  <a:pt x="604794" y="10311"/>
                </a:lnTo>
                <a:lnTo>
                  <a:pt x="575453" y="49635"/>
                </a:lnTo>
                <a:lnTo>
                  <a:pt x="574193" y="62448"/>
                </a:lnTo>
                <a:lnTo>
                  <a:pt x="576332" y="78330"/>
                </a:lnTo>
                <a:lnTo>
                  <a:pt x="608202" y="115808"/>
                </a:lnTo>
                <a:lnTo>
                  <a:pt x="645143" y="132226"/>
                </a:lnTo>
                <a:lnTo>
                  <a:pt x="652180" y="135158"/>
                </a:lnTo>
                <a:lnTo>
                  <a:pt x="675342" y="161251"/>
                </a:lnTo>
                <a:lnTo>
                  <a:pt x="672927" y="171252"/>
                </a:lnTo>
                <a:lnTo>
                  <a:pt x="666143" y="179245"/>
                </a:lnTo>
                <a:lnTo>
                  <a:pt x="655675" y="184546"/>
                </a:lnTo>
                <a:lnTo>
                  <a:pt x="642212" y="186465"/>
                </a:lnTo>
                <a:lnTo>
                  <a:pt x="713255" y="186465"/>
                </a:lnTo>
                <a:lnTo>
                  <a:pt x="714152" y="184999"/>
                </a:lnTo>
                <a:lnTo>
                  <a:pt x="718243" y="172585"/>
                </a:lnTo>
                <a:lnTo>
                  <a:pt x="719612" y="158906"/>
                </a:lnTo>
                <a:lnTo>
                  <a:pt x="717363" y="142533"/>
                </a:lnTo>
                <a:lnTo>
                  <a:pt x="683844" y="105839"/>
                </a:lnTo>
                <a:lnTo>
                  <a:pt x="658044" y="94112"/>
                </a:lnTo>
                <a:lnTo>
                  <a:pt x="635175" y="83557"/>
                </a:lnTo>
                <a:lnTo>
                  <a:pt x="627310" y="78665"/>
                </a:lnTo>
                <a:lnTo>
                  <a:pt x="621725" y="73222"/>
                </a:lnTo>
                <a:lnTo>
                  <a:pt x="618395" y="67230"/>
                </a:lnTo>
                <a:lnTo>
                  <a:pt x="617291" y="60689"/>
                </a:lnTo>
                <a:lnTo>
                  <a:pt x="619398" y="51302"/>
                </a:lnTo>
                <a:lnTo>
                  <a:pt x="625354" y="44087"/>
                </a:lnTo>
                <a:lnTo>
                  <a:pt x="634607" y="39456"/>
                </a:lnTo>
                <a:lnTo>
                  <a:pt x="646609" y="37820"/>
                </a:lnTo>
                <a:lnTo>
                  <a:pt x="709596" y="37820"/>
                </a:lnTo>
                <a:lnTo>
                  <a:pt x="715508" y="30198"/>
                </a:lnTo>
                <a:lnTo>
                  <a:pt x="700940" y="17114"/>
                </a:lnTo>
                <a:lnTo>
                  <a:pt x="684504" y="7769"/>
                </a:lnTo>
                <a:lnTo>
                  <a:pt x="666198" y="2162"/>
                </a:lnTo>
                <a:lnTo>
                  <a:pt x="646023" y="293"/>
                </a:lnTo>
                <a:close/>
              </a:path>
              <a:path w="2124075" h="224789">
                <a:moveTo>
                  <a:pt x="709596" y="37820"/>
                </a:moveTo>
                <a:lnTo>
                  <a:pt x="646609" y="37820"/>
                </a:lnTo>
                <a:lnTo>
                  <a:pt x="658758" y="39181"/>
                </a:lnTo>
                <a:lnTo>
                  <a:pt x="671237" y="43208"/>
                </a:lnTo>
                <a:lnTo>
                  <a:pt x="683056" y="49818"/>
                </a:lnTo>
                <a:lnTo>
                  <a:pt x="693226" y="58930"/>
                </a:lnTo>
                <a:lnTo>
                  <a:pt x="709596" y="37820"/>
                </a:lnTo>
                <a:close/>
              </a:path>
              <a:path w="2124075" h="224789">
                <a:moveTo>
                  <a:pt x="834523" y="42511"/>
                </a:moveTo>
                <a:lnTo>
                  <a:pt x="794063" y="42511"/>
                </a:lnTo>
                <a:lnTo>
                  <a:pt x="794063" y="220474"/>
                </a:lnTo>
                <a:lnTo>
                  <a:pt x="834523" y="220474"/>
                </a:lnTo>
                <a:lnTo>
                  <a:pt x="834523" y="42511"/>
                </a:lnTo>
                <a:close/>
              </a:path>
              <a:path w="2124075" h="224789">
                <a:moveTo>
                  <a:pt x="896971" y="3811"/>
                </a:moveTo>
                <a:lnTo>
                  <a:pt x="731615" y="3811"/>
                </a:lnTo>
                <a:lnTo>
                  <a:pt x="731615" y="42511"/>
                </a:lnTo>
                <a:lnTo>
                  <a:pt x="896971" y="42511"/>
                </a:lnTo>
                <a:lnTo>
                  <a:pt x="896971" y="3811"/>
                </a:lnTo>
                <a:close/>
              </a:path>
              <a:path w="2124075" h="224789">
                <a:moveTo>
                  <a:pt x="1006562" y="3811"/>
                </a:moveTo>
                <a:lnTo>
                  <a:pt x="925937" y="3811"/>
                </a:lnTo>
                <a:lnTo>
                  <a:pt x="925937" y="220474"/>
                </a:lnTo>
                <a:lnTo>
                  <a:pt x="965810" y="220474"/>
                </a:lnTo>
                <a:lnTo>
                  <a:pt x="965810" y="139262"/>
                </a:lnTo>
                <a:lnTo>
                  <a:pt x="1036806" y="139262"/>
                </a:lnTo>
                <a:lnTo>
                  <a:pt x="1033829" y="134571"/>
                </a:lnTo>
                <a:lnTo>
                  <a:pt x="1053669" y="124598"/>
                </a:lnTo>
                <a:lnTo>
                  <a:pt x="1067875" y="109980"/>
                </a:lnTo>
                <a:lnTo>
                  <a:pt x="1071078" y="103201"/>
                </a:lnTo>
                <a:lnTo>
                  <a:pt x="965810" y="103201"/>
                </a:lnTo>
                <a:lnTo>
                  <a:pt x="965810" y="41045"/>
                </a:lnTo>
                <a:lnTo>
                  <a:pt x="1072441" y="41045"/>
                </a:lnTo>
                <a:lnTo>
                  <a:pt x="1068759" y="33853"/>
                </a:lnTo>
                <a:lnTo>
                  <a:pt x="1060508" y="23454"/>
                </a:lnTo>
                <a:lnTo>
                  <a:pt x="1050059" y="14819"/>
                </a:lnTo>
                <a:lnTo>
                  <a:pt x="1037603" y="8685"/>
                </a:lnTo>
                <a:lnTo>
                  <a:pt x="1023114" y="5025"/>
                </a:lnTo>
                <a:lnTo>
                  <a:pt x="1006562" y="3811"/>
                </a:lnTo>
                <a:close/>
              </a:path>
              <a:path w="2124075" h="224789">
                <a:moveTo>
                  <a:pt x="1036806" y="139262"/>
                </a:moveTo>
                <a:lnTo>
                  <a:pt x="992490" y="139262"/>
                </a:lnTo>
                <a:lnTo>
                  <a:pt x="1040865" y="220474"/>
                </a:lnTo>
                <a:lnTo>
                  <a:pt x="1088361" y="220474"/>
                </a:lnTo>
                <a:lnTo>
                  <a:pt x="1036806" y="139262"/>
                </a:lnTo>
                <a:close/>
              </a:path>
              <a:path w="2124075" h="224789">
                <a:moveTo>
                  <a:pt x="1072441" y="41045"/>
                </a:moveTo>
                <a:lnTo>
                  <a:pt x="1006562" y="41045"/>
                </a:lnTo>
                <a:lnTo>
                  <a:pt x="1019921" y="43423"/>
                </a:lnTo>
                <a:lnTo>
                  <a:pt x="1029871" y="49951"/>
                </a:lnTo>
                <a:lnTo>
                  <a:pt x="1036083" y="59722"/>
                </a:lnTo>
                <a:lnTo>
                  <a:pt x="1038175" y="71537"/>
                </a:lnTo>
                <a:lnTo>
                  <a:pt x="1038226" y="71830"/>
                </a:lnTo>
                <a:lnTo>
                  <a:pt x="1036014" y="84153"/>
                </a:lnTo>
                <a:lnTo>
                  <a:pt x="1029321" y="94112"/>
                </a:lnTo>
                <a:lnTo>
                  <a:pt x="1018065" y="100773"/>
                </a:lnTo>
                <a:lnTo>
                  <a:pt x="1002165" y="103201"/>
                </a:lnTo>
                <a:lnTo>
                  <a:pt x="1071078" y="103201"/>
                </a:lnTo>
                <a:lnTo>
                  <a:pt x="1076418" y="91899"/>
                </a:lnTo>
                <a:lnTo>
                  <a:pt x="1079231" y="71830"/>
                </a:lnTo>
                <a:lnTo>
                  <a:pt x="1079272" y="71537"/>
                </a:lnTo>
                <a:lnTo>
                  <a:pt x="1078113" y="57839"/>
                </a:lnTo>
                <a:lnTo>
                  <a:pt x="1074618" y="45297"/>
                </a:lnTo>
                <a:lnTo>
                  <a:pt x="1072441" y="41045"/>
                </a:lnTo>
                <a:close/>
              </a:path>
              <a:path w="2124075" h="224789">
                <a:moveTo>
                  <a:pt x="1213549" y="3811"/>
                </a:moveTo>
                <a:lnTo>
                  <a:pt x="1182764" y="3811"/>
                </a:lnTo>
                <a:lnTo>
                  <a:pt x="1098913" y="220474"/>
                </a:lnTo>
                <a:lnTo>
                  <a:pt x="1141425" y="220474"/>
                </a:lnTo>
                <a:lnTo>
                  <a:pt x="1159309" y="171219"/>
                </a:lnTo>
                <a:lnTo>
                  <a:pt x="1277658" y="171219"/>
                </a:lnTo>
                <a:lnTo>
                  <a:pt x="1263848" y="135158"/>
                </a:lnTo>
                <a:lnTo>
                  <a:pt x="1171037" y="135158"/>
                </a:lnTo>
                <a:lnTo>
                  <a:pt x="1198010" y="60982"/>
                </a:lnTo>
                <a:lnTo>
                  <a:pt x="1235442" y="60982"/>
                </a:lnTo>
                <a:lnTo>
                  <a:pt x="1213549" y="3811"/>
                </a:lnTo>
                <a:close/>
              </a:path>
              <a:path w="2124075" h="224789">
                <a:moveTo>
                  <a:pt x="1277658" y="171219"/>
                </a:moveTo>
                <a:lnTo>
                  <a:pt x="1236124" y="171219"/>
                </a:lnTo>
                <a:lnTo>
                  <a:pt x="1254008" y="220474"/>
                </a:lnTo>
                <a:lnTo>
                  <a:pt x="1296520" y="220474"/>
                </a:lnTo>
                <a:lnTo>
                  <a:pt x="1277658" y="171219"/>
                </a:lnTo>
                <a:close/>
              </a:path>
              <a:path w="2124075" h="224789">
                <a:moveTo>
                  <a:pt x="1235442" y="60982"/>
                </a:moveTo>
                <a:lnTo>
                  <a:pt x="1198010" y="60982"/>
                </a:lnTo>
                <a:lnTo>
                  <a:pt x="1224690" y="135158"/>
                </a:lnTo>
                <a:lnTo>
                  <a:pt x="1263848" y="135158"/>
                </a:lnTo>
                <a:lnTo>
                  <a:pt x="1235442" y="60982"/>
                </a:lnTo>
                <a:close/>
              </a:path>
              <a:path w="2124075" h="224789">
                <a:moveTo>
                  <a:pt x="1474016" y="3811"/>
                </a:moveTo>
                <a:lnTo>
                  <a:pt x="1313644" y="3811"/>
                </a:lnTo>
                <a:lnTo>
                  <a:pt x="1313644" y="41045"/>
                </a:lnTo>
                <a:lnTo>
                  <a:pt x="1418897" y="41045"/>
                </a:lnTo>
                <a:lnTo>
                  <a:pt x="1309246" y="192622"/>
                </a:lnTo>
                <a:lnTo>
                  <a:pt x="1309246" y="220474"/>
                </a:lnTo>
                <a:lnTo>
                  <a:pt x="1477241" y="220474"/>
                </a:lnTo>
                <a:lnTo>
                  <a:pt x="1477241" y="183240"/>
                </a:lnTo>
                <a:lnTo>
                  <a:pt x="1366124" y="183240"/>
                </a:lnTo>
                <a:lnTo>
                  <a:pt x="1474016" y="32836"/>
                </a:lnTo>
                <a:lnTo>
                  <a:pt x="1474016" y="3811"/>
                </a:lnTo>
                <a:close/>
              </a:path>
              <a:path w="2124075" h="224789">
                <a:moveTo>
                  <a:pt x="1552759" y="3811"/>
                </a:moveTo>
                <a:lnTo>
                  <a:pt x="1512593" y="3811"/>
                </a:lnTo>
                <a:lnTo>
                  <a:pt x="1512593" y="220474"/>
                </a:lnTo>
                <a:lnTo>
                  <a:pt x="1552759" y="220474"/>
                </a:lnTo>
                <a:lnTo>
                  <a:pt x="1552759" y="3811"/>
                </a:lnTo>
                <a:close/>
              </a:path>
              <a:path w="2124075" h="224789">
                <a:moveTo>
                  <a:pt x="1702178" y="0"/>
                </a:moveTo>
                <a:lnTo>
                  <a:pt x="1658640" y="8172"/>
                </a:lnTo>
                <a:lnTo>
                  <a:pt x="1622138" y="32836"/>
                </a:lnTo>
                <a:lnTo>
                  <a:pt x="1597828" y="69154"/>
                </a:lnTo>
                <a:lnTo>
                  <a:pt x="1597731" y="69338"/>
                </a:lnTo>
                <a:lnTo>
                  <a:pt x="1591737" y="89856"/>
                </a:lnTo>
                <a:lnTo>
                  <a:pt x="1591629" y="90227"/>
                </a:lnTo>
                <a:lnTo>
                  <a:pt x="1589647" y="112289"/>
                </a:lnTo>
                <a:lnTo>
                  <a:pt x="1589595" y="112876"/>
                </a:lnTo>
                <a:lnTo>
                  <a:pt x="1591512" y="134718"/>
                </a:lnTo>
                <a:lnTo>
                  <a:pt x="1591578" y="135469"/>
                </a:lnTo>
                <a:lnTo>
                  <a:pt x="1607529" y="175049"/>
                </a:lnTo>
                <a:lnTo>
                  <a:pt x="1638593" y="206058"/>
                </a:lnTo>
                <a:lnTo>
                  <a:pt x="1678613" y="222009"/>
                </a:lnTo>
                <a:lnTo>
                  <a:pt x="1701591" y="223993"/>
                </a:lnTo>
                <a:lnTo>
                  <a:pt x="1724005" y="222009"/>
                </a:lnTo>
                <a:lnTo>
                  <a:pt x="1724401" y="222009"/>
                </a:lnTo>
                <a:lnTo>
                  <a:pt x="1745606" y="215857"/>
                </a:lnTo>
                <a:lnTo>
                  <a:pt x="1764713" y="205687"/>
                </a:lnTo>
                <a:lnTo>
                  <a:pt x="1781924" y="191449"/>
                </a:lnTo>
                <a:lnTo>
                  <a:pt x="1787588" y="184706"/>
                </a:lnTo>
                <a:lnTo>
                  <a:pt x="1702178" y="184706"/>
                </a:lnTo>
                <a:lnTo>
                  <a:pt x="1687656" y="183437"/>
                </a:lnTo>
                <a:lnTo>
                  <a:pt x="1651457" y="164183"/>
                </a:lnTo>
                <a:lnTo>
                  <a:pt x="1632491" y="127242"/>
                </a:lnTo>
                <a:lnTo>
                  <a:pt x="1631227" y="112289"/>
                </a:lnTo>
                <a:lnTo>
                  <a:pt x="1632496" y="97337"/>
                </a:lnTo>
                <a:lnTo>
                  <a:pt x="1651750" y="60396"/>
                </a:lnTo>
                <a:lnTo>
                  <a:pt x="1687825" y="40894"/>
                </a:lnTo>
                <a:lnTo>
                  <a:pt x="1702178" y="39579"/>
                </a:lnTo>
                <a:lnTo>
                  <a:pt x="1787533" y="39579"/>
                </a:lnTo>
                <a:lnTo>
                  <a:pt x="1781924" y="32836"/>
                </a:lnTo>
                <a:lnTo>
                  <a:pt x="1764722" y="18429"/>
                </a:lnTo>
                <a:lnTo>
                  <a:pt x="1745679" y="8172"/>
                </a:lnTo>
                <a:lnTo>
                  <a:pt x="1724822" y="2038"/>
                </a:lnTo>
                <a:lnTo>
                  <a:pt x="1702178" y="0"/>
                </a:lnTo>
                <a:close/>
              </a:path>
              <a:path w="2124075" h="224789">
                <a:moveTo>
                  <a:pt x="1787533" y="39579"/>
                </a:moveTo>
                <a:lnTo>
                  <a:pt x="1702178" y="39579"/>
                </a:lnTo>
                <a:lnTo>
                  <a:pt x="1716360" y="40894"/>
                </a:lnTo>
                <a:lnTo>
                  <a:pt x="1729444" y="44820"/>
                </a:lnTo>
                <a:lnTo>
                  <a:pt x="1761378" y="71390"/>
                </a:lnTo>
                <a:lnTo>
                  <a:pt x="1773128" y="112289"/>
                </a:lnTo>
                <a:lnTo>
                  <a:pt x="1772029" y="127242"/>
                </a:lnTo>
                <a:lnTo>
                  <a:pt x="1752899" y="164183"/>
                </a:lnTo>
                <a:lnTo>
                  <a:pt x="1716699" y="183437"/>
                </a:lnTo>
                <a:lnTo>
                  <a:pt x="1702178" y="184706"/>
                </a:lnTo>
                <a:lnTo>
                  <a:pt x="1787588" y="184706"/>
                </a:lnTo>
                <a:lnTo>
                  <a:pt x="1812722" y="134718"/>
                </a:lnTo>
                <a:lnTo>
                  <a:pt x="1814761" y="112289"/>
                </a:lnTo>
                <a:lnTo>
                  <a:pt x="1812756" y="90227"/>
                </a:lnTo>
                <a:lnTo>
                  <a:pt x="1812722" y="89856"/>
                </a:lnTo>
                <a:lnTo>
                  <a:pt x="1806642" y="69338"/>
                </a:lnTo>
                <a:lnTo>
                  <a:pt x="1806588" y="69154"/>
                </a:lnTo>
                <a:lnTo>
                  <a:pt x="1796358" y="50207"/>
                </a:lnTo>
                <a:lnTo>
                  <a:pt x="1787533" y="39579"/>
                </a:lnTo>
                <a:close/>
              </a:path>
              <a:path w="2124075" h="224789">
                <a:moveTo>
                  <a:pt x="1875629" y="3811"/>
                </a:moveTo>
                <a:lnTo>
                  <a:pt x="1851587" y="3811"/>
                </a:lnTo>
                <a:lnTo>
                  <a:pt x="1851587" y="220474"/>
                </a:lnTo>
                <a:lnTo>
                  <a:pt x="1891167" y="220474"/>
                </a:lnTo>
                <a:lnTo>
                  <a:pt x="1891167" y="82678"/>
                </a:lnTo>
                <a:lnTo>
                  <a:pt x="1942848" y="82678"/>
                </a:lnTo>
                <a:lnTo>
                  <a:pt x="1875629" y="3811"/>
                </a:lnTo>
                <a:close/>
              </a:path>
              <a:path w="2124075" h="224789">
                <a:moveTo>
                  <a:pt x="1942848" y="82678"/>
                </a:moveTo>
                <a:lnTo>
                  <a:pt x="1891167" y="82678"/>
                </a:lnTo>
                <a:lnTo>
                  <a:pt x="2007562" y="220474"/>
                </a:lnTo>
                <a:lnTo>
                  <a:pt x="2033655" y="220474"/>
                </a:lnTo>
                <a:lnTo>
                  <a:pt x="2033655" y="142781"/>
                </a:lnTo>
                <a:lnTo>
                  <a:pt x="1994075" y="142781"/>
                </a:lnTo>
                <a:lnTo>
                  <a:pt x="1942848" y="82678"/>
                </a:lnTo>
                <a:close/>
              </a:path>
              <a:path w="2124075" h="224789">
                <a:moveTo>
                  <a:pt x="2033655" y="3811"/>
                </a:moveTo>
                <a:lnTo>
                  <a:pt x="1994075" y="3811"/>
                </a:lnTo>
                <a:lnTo>
                  <a:pt x="1994075" y="142781"/>
                </a:lnTo>
                <a:lnTo>
                  <a:pt x="2033655" y="142781"/>
                </a:lnTo>
                <a:lnTo>
                  <a:pt x="2033655" y="3811"/>
                </a:lnTo>
                <a:close/>
              </a:path>
              <a:path w="2124075" h="224789">
                <a:moveTo>
                  <a:pt x="2123668" y="3811"/>
                </a:moveTo>
                <a:lnTo>
                  <a:pt x="2083501" y="3811"/>
                </a:lnTo>
                <a:lnTo>
                  <a:pt x="2083501" y="220474"/>
                </a:lnTo>
                <a:lnTo>
                  <a:pt x="2123668" y="220474"/>
                </a:lnTo>
                <a:lnTo>
                  <a:pt x="2123668" y="3811"/>
                </a:lnTo>
                <a:close/>
              </a:path>
            </a:pathLst>
          </a:custGeom>
          <a:solidFill>
            <a:srgbClr val="000000"/>
          </a:solidFill>
        </p:spPr>
        <p:txBody>
          <a:bodyPr wrap="square" lIns="0" tIns="0" rIns="0" bIns="0" rtlCol="0"/>
          <a:lstStyle/>
          <a:p>
            <a:endParaRPr sz="641"/>
          </a:p>
        </p:txBody>
      </p:sp>
      <p:pic>
        <p:nvPicPr>
          <p:cNvPr id="12" name="object 12"/>
          <p:cNvPicPr/>
          <p:nvPr/>
        </p:nvPicPr>
        <p:blipFill>
          <a:blip r:embed="rId5" cstate="print"/>
          <a:stretch>
            <a:fillRect/>
          </a:stretch>
        </p:blipFill>
        <p:spPr>
          <a:xfrm>
            <a:off x="6248661" y="946623"/>
            <a:ext cx="2185404" cy="969138"/>
          </a:xfrm>
          <a:prstGeom prst="rect">
            <a:avLst/>
          </a:prstGeom>
        </p:spPr>
      </p:pic>
      <p:pic>
        <p:nvPicPr>
          <p:cNvPr id="13" name="object 13"/>
          <p:cNvPicPr/>
          <p:nvPr/>
        </p:nvPicPr>
        <p:blipFill>
          <a:blip r:embed="rId6" cstate="print"/>
          <a:stretch>
            <a:fillRect/>
          </a:stretch>
        </p:blipFill>
        <p:spPr>
          <a:xfrm>
            <a:off x="3638994" y="2554302"/>
            <a:ext cx="2037954" cy="726726"/>
          </a:xfrm>
          <a:prstGeom prst="rect">
            <a:avLst/>
          </a:prstGeom>
        </p:spPr>
      </p:pic>
      <p:sp>
        <p:nvSpPr>
          <p:cNvPr id="14" name="object 14"/>
          <p:cNvSpPr/>
          <p:nvPr/>
        </p:nvSpPr>
        <p:spPr>
          <a:xfrm>
            <a:off x="3712791" y="342647"/>
            <a:ext cx="428577" cy="87506"/>
          </a:xfrm>
          <a:custGeom>
            <a:avLst/>
            <a:gdLst/>
            <a:ahLst/>
            <a:cxnLst/>
            <a:rect l="l" t="t" r="r" b="b"/>
            <a:pathLst>
              <a:path w="942340" h="192405">
                <a:moveTo>
                  <a:pt x="19601" y="136205"/>
                </a:moveTo>
                <a:lnTo>
                  <a:pt x="0" y="155052"/>
                </a:lnTo>
                <a:lnTo>
                  <a:pt x="12050" y="170896"/>
                </a:lnTo>
                <a:lnTo>
                  <a:pt x="27611" y="182476"/>
                </a:lnTo>
                <a:lnTo>
                  <a:pt x="45764" y="189579"/>
                </a:lnTo>
                <a:lnTo>
                  <a:pt x="65589" y="191994"/>
                </a:lnTo>
                <a:lnTo>
                  <a:pt x="78920" y="191051"/>
                </a:lnTo>
                <a:lnTo>
                  <a:pt x="119097" y="168670"/>
                </a:lnTo>
                <a:lnTo>
                  <a:pt x="121542" y="164602"/>
                </a:lnTo>
                <a:lnTo>
                  <a:pt x="65589" y="164602"/>
                </a:lnTo>
                <a:lnTo>
                  <a:pt x="52113" y="162815"/>
                </a:lnTo>
                <a:lnTo>
                  <a:pt x="39579" y="157471"/>
                </a:lnTo>
                <a:lnTo>
                  <a:pt x="28554" y="148593"/>
                </a:lnTo>
                <a:lnTo>
                  <a:pt x="19601" y="136205"/>
                </a:lnTo>
                <a:close/>
              </a:path>
              <a:path w="942340" h="192405">
                <a:moveTo>
                  <a:pt x="68856" y="0"/>
                </a:moveTo>
                <a:lnTo>
                  <a:pt x="26527" y="14948"/>
                </a:lnTo>
                <a:lnTo>
                  <a:pt x="10554" y="51516"/>
                </a:lnTo>
                <a:lnTo>
                  <a:pt x="12301" y="64800"/>
                </a:lnTo>
                <a:lnTo>
                  <a:pt x="38700" y="96499"/>
                </a:lnTo>
                <a:lnTo>
                  <a:pt x="69610" y="111075"/>
                </a:lnTo>
                <a:lnTo>
                  <a:pt x="75892" y="113839"/>
                </a:lnTo>
                <a:lnTo>
                  <a:pt x="97253" y="139220"/>
                </a:lnTo>
                <a:lnTo>
                  <a:pt x="95112" y="148593"/>
                </a:lnTo>
                <a:lnTo>
                  <a:pt x="94991" y="149123"/>
                </a:lnTo>
                <a:lnTo>
                  <a:pt x="88583" y="157188"/>
                </a:lnTo>
                <a:lnTo>
                  <a:pt x="78594" y="162615"/>
                </a:lnTo>
                <a:lnTo>
                  <a:pt x="65589" y="164602"/>
                </a:lnTo>
                <a:lnTo>
                  <a:pt x="121542" y="164602"/>
                </a:lnTo>
                <a:lnTo>
                  <a:pt x="124676" y="159387"/>
                </a:lnTo>
                <a:lnTo>
                  <a:pt x="128023" y="149123"/>
                </a:lnTo>
                <a:lnTo>
                  <a:pt x="129168" y="137713"/>
                </a:lnTo>
                <a:lnTo>
                  <a:pt x="127382" y="124193"/>
                </a:lnTo>
                <a:lnTo>
                  <a:pt x="100771" y="93484"/>
                </a:lnTo>
                <a:lnTo>
                  <a:pt x="77903" y="82426"/>
                </a:lnTo>
                <a:lnTo>
                  <a:pt x="67097" y="77400"/>
                </a:lnTo>
                <a:lnTo>
                  <a:pt x="41464" y="50008"/>
                </a:lnTo>
                <a:lnTo>
                  <a:pt x="43441" y="41013"/>
                </a:lnTo>
                <a:lnTo>
                  <a:pt x="43522" y="40644"/>
                </a:lnTo>
                <a:lnTo>
                  <a:pt x="49255" y="33517"/>
                </a:lnTo>
                <a:lnTo>
                  <a:pt x="58003" y="28982"/>
                </a:lnTo>
                <a:lnTo>
                  <a:pt x="69107" y="27391"/>
                </a:lnTo>
                <a:lnTo>
                  <a:pt x="124721" y="27391"/>
                </a:lnTo>
                <a:lnTo>
                  <a:pt x="125399" y="26637"/>
                </a:lnTo>
                <a:lnTo>
                  <a:pt x="113808" y="14948"/>
                </a:lnTo>
                <a:lnTo>
                  <a:pt x="100520" y="6628"/>
                </a:lnTo>
                <a:lnTo>
                  <a:pt x="85536" y="1653"/>
                </a:lnTo>
                <a:lnTo>
                  <a:pt x="68856" y="0"/>
                </a:lnTo>
                <a:close/>
              </a:path>
              <a:path w="942340" h="192405">
                <a:moveTo>
                  <a:pt x="124721" y="27391"/>
                </a:moveTo>
                <a:lnTo>
                  <a:pt x="69107" y="27391"/>
                </a:lnTo>
                <a:lnTo>
                  <a:pt x="80133" y="28573"/>
                </a:lnTo>
                <a:lnTo>
                  <a:pt x="90217" y="32135"/>
                </a:lnTo>
                <a:lnTo>
                  <a:pt x="99358" y="38099"/>
                </a:lnTo>
                <a:lnTo>
                  <a:pt x="107556" y="46490"/>
                </a:lnTo>
                <a:lnTo>
                  <a:pt x="124721" y="27391"/>
                </a:lnTo>
                <a:close/>
              </a:path>
              <a:path w="942340" h="192405">
                <a:moveTo>
                  <a:pt x="246061" y="0"/>
                </a:moveTo>
                <a:lnTo>
                  <a:pt x="192804" y="16008"/>
                </a:lnTo>
                <a:lnTo>
                  <a:pt x="165609" y="43286"/>
                </a:lnTo>
                <a:lnTo>
                  <a:pt x="149880" y="96248"/>
                </a:lnTo>
                <a:lnTo>
                  <a:pt x="149812" y="97002"/>
                </a:lnTo>
                <a:lnTo>
                  <a:pt x="165185" y="150046"/>
                </a:lnTo>
                <a:lnTo>
                  <a:pt x="208051" y="185177"/>
                </a:lnTo>
                <a:lnTo>
                  <a:pt x="245307" y="191994"/>
                </a:lnTo>
                <a:lnTo>
                  <a:pt x="264522" y="190293"/>
                </a:lnTo>
                <a:lnTo>
                  <a:pt x="264861" y="190293"/>
                </a:lnTo>
                <a:lnTo>
                  <a:pt x="283065" y="185020"/>
                </a:lnTo>
                <a:lnTo>
                  <a:pt x="299517" y="176303"/>
                </a:lnTo>
                <a:lnTo>
                  <a:pt x="314415" y="164099"/>
                </a:lnTo>
                <a:lnTo>
                  <a:pt x="314837" y="163597"/>
                </a:lnTo>
                <a:lnTo>
                  <a:pt x="246061" y="163597"/>
                </a:lnTo>
                <a:lnTo>
                  <a:pt x="232965" y="162415"/>
                </a:lnTo>
                <a:lnTo>
                  <a:pt x="232663" y="162415"/>
                </a:lnTo>
                <a:lnTo>
                  <a:pt x="220602" y="158853"/>
                </a:lnTo>
                <a:lnTo>
                  <a:pt x="220410" y="158853"/>
                </a:lnTo>
                <a:lnTo>
                  <a:pt x="190570" y="134029"/>
                </a:lnTo>
                <a:lnTo>
                  <a:pt x="181187" y="110254"/>
                </a:lnTo>
                <a:lnTo>
                  <a:pt x="181146" y="110109"/>
                </a:lnTo>
                <a:lnTo>
                  <a:pt x="180012" y="97002"/>
                </a:lnTo>
                <a:lnTo>
                  <a:pt x="179990" y="96248"/>
                </a:lnTo>
                <a:lnTo>
                  <a:pt x="181150" y="82599"/>
                </a:lnTo>
                <a:lnTo>
                  <a:pt x="199067" y="48249"/>
                </a:lnTo>
                <a:lnTo>
                  <a:pt x="232781" y="29873"/>
                </a:lnTo>
                <a:lnTo>
                  <a:pt x="246061" y="28648"/>
                </a:lnTo>
                <a:lnTo>
                  <a:pt x="314833" y="28648"/>
                </a:lnTo>
                <a:lnTo>
                  <a:pt x="314415" y="28145"/>
                </a:lnTo>
                <a:lnTo>
                  <a:pt x="299564" y="15796"/>
                </a:lnTo>
                <a:lnTo>
                  <a:pt x="283486" y="7130"/>
                </a:lnTo>
                <a:lnTo>
                  <a:pt x="283679" y="7130"/>
                </a:lnTo>
                <a:lnTo>
                  <a:pt x="265568" y="1786"/>
                </a:lnTo>
                <a:lnTo>
                  <a:pt x="265870" y="1786"/>
                </a:lnTo>
                <a:lnTo>
                  <a:pt x="246061" y="0"/>
                </a:lnTo>
                <a:close/>
              </a:path>
              <a:path w="942340" h="192405">
                <a:moveTo>
                  <a:pt x="314833" y="28648"/>
                </a:moveTo>
                <a:lnTo>
                  <a:pt x="246061" y="28648"/>
                </a:lnTo>
                <a:lnTo>
                  <a:pt x="259460" y="29873"/>
                </a:lnTo>
                <a:lnTo>
                  <a:pt x="271783" y="33548"/>
                </a:lnTo>
                <a:lnTo>
                  <a:pt x="301484" y="58262"/>
                </a:lnTo>
                <a:lnTo>
                  <a:pt x="312382" y="96248"/>
                </a:lnTo>
                <a:lnTo>
                  <a:pt x="312360" y="97002"/>
                </a:lnTo>
                <a:lnTo>
                  <a:pt x="311196" y="110109"/>
                </a:lnTo>
                <a:lnTo>
                  <a:pt x="311183" y="110254"/>
                </a:lnTo>
                <a:lnTo>
                  <a:pt x="307599" y="122635"/>
                </a:lnTo>
                <a:lnTo>
                  <a:pt x="307535" y="122854"/>
                </a:lnTo>
                <a:lnTo>
                  <a:pt x="282920" y="152889"/>
                </a:lnTo>
                <a:lnTo>
                  <a:pt x="246061" y="163597"/>
                </a:lnTo>
                <a:lnTo>
                  <a:pt x="314837" y="163597"/>
                </a:lnTo>
                <a:lnTo>
                  <a:pt x="326764" y="149398"/>
                </a:lnTo>
                <a:lnTo>
                  <a:pt x="335555" y="133189"/>
                </a:lnTo>
                <a:lnTo>
                  <a:pt x="340813" y="115472"/>
                </a:lnTo>
                <a:lnTo>
                  <a:pt x="342492" y="97002"/>
                </a:lnTo>
                <a:lnTo>
                  <a:pt x="342560" y="96248"/>
                </a:lnTo>
                <a:lnTo>
                  <a:pt x="340865" y="77589"/>
                </a:lnTo>
                <a:lnTo>
                  <a:pt x="340813" y="77019"/>
                </a:lnTo>
                <a:lnTo>
                  <a:pt x="335676" y="59684"/>
                </a:lnTo>
                <a:lnTo>
                  <a:pt x="335555" y="59275"/>
                </a:lnTo>
                <a:lnTo>
                  <a:pt x="326764" y="42992"/>
                </a:lnTo>
                <a:lnTo>
                  <a:pt x="314833" y="28648"/>
                </a:lnTo>
                <a:close/>
              </a:path>
              <a:path w="942340" h="192405">
                <a:moveTo>
                  <a:pt x="460556" y="0"/>
                </a:moveTo>
                <a:lnTo>
                  <a:pt x="407300" y="15372"/>
                </a:lnTo>
                <a:lnTo>
                  <a:pt x="371389" y="58160"/>
                </a:lnTo>
                <a:lnTo>
                  <a:pt x="364308" y="96750"/>
                </a:lnTo>
                <a:lnTo>
                  <a:pt x="366047" y="116690"/>
                </a:lnTo>
                <a:lnTo>
                  <a:pt x="391951" y="165104"/>
                </a:lnTo>
                <a:lnTo>
                  <a:pt x="440436" y="190089"/>
                </a:lnTo>
                <a:lnTo>
                  <a:pt x="459802" y="191742"/>
                </a:lnTo>
                <a:lnTo>
                  <a:pt x="484544" y="188856"/>
                </a:lnTo>
                <a:lnTo>
                  <a:pt x="506953" y="180717"/>
                </a:lnTo>
                <a:lnTo>
                  <a:pt x="526205" y="168100"/>
                </a:lnTo>
                <a:lnTo>
                  <a:pt x="530185" y="163848"/>
                </a:lnTo>
                <a:lnTo>
                  <a:pt x="461059" y="163848"/>
                </a:lnTo>
                <a:lnTo>
                  <a:pt x="447343" y="162670"/>
                </a:lnTo>
                <a:lnTo>
                  <a:pt x="413312" y="145000"/>
                </a:lnTo>
                <a:lnTo>
                  <a:pt x="395395" y="110792"/>
                </a:lnTo>
                <a:lnTo>
                  <a:pt x="394213" y="96750"/>
                </a:lnTo>
                <a:lnTo>
                  <a:pt x="395434" y="82662"/>
                </a:lnTo>
                <a:lnTo>
                  <a:pt x="399082" y="69798"/>
                </a:lnTo>
                <a:lnTo>
                  <a:pt x="405059" y="58301"/>
                </a:lnTo>
                <a:lnTo>
                  <a:pt x="405132" y="58160"/>
                </a:lnTo>
                <a:lnTo>
                  <a:pt x="435269" y="33046"/>
                </a:lnTo>
                <a:lnTo>
                  <a:pt x="461310" y="28145"/>
                </a:lnTo>
                <a:lnTo>
                  <a:pt x="530598" y="28145"/>
                </a:lnTo>
                <a:lnTo>
                  <a:pt x="526114" y="23716"/>
                </a:lnTo>
                <a:lnTo>
                  <a:pt x="484744" y="2795"/>
                </a:lnTo>
                <a:lnTo>
                  <a:pt x="472909" y="702"/>
                </a:lnTo>
                <a:lnTo>
                  <a:pt x="460556" y="0"/>
                </a:lnTo>
                <a:close/>
              </a:path>
              <a:path w="942340" h="192405">
                <a:moveTo>
                  <a:pt x="520868" y="133692"/>
                </a:moveTo>
                <a:lnTo>
                  <a:pt x="508484" y="146885"/>
                </a:lnTo>
                <a:lnTo>
                  <a:pt x="494356" y="156309"/>
                </a:lnTo>
                <a:lnTo>
                  <a:pt x="478532" y="161963"/>
                </a:lnTo>
                <a:lnTo>
                  <a:pt x="461059" y="163848"/>
                </a:lnTo>
                <a:lnTo>
                  <a:pt x="530185" y="163848"/>
                </a:lnTo>
                <a:lnTo>
                  <a:pt x="541475" y="151785"/>
                </a:lnTo>
                <a:lnTo>
                  <a:pt x="520868" y="133692"/>
                </a:lnTo>
                <a:close/>
              </a:path>
              <a:path w="942340" h="192405">
                <a:moveTo>
                  <a:pt x="530598" y="28145"/>
                </a:moveTo>
                <a:lnTo>
                  <a:pt x="461310" y="28145"/>
                </a:lnTo>
                <a:lnTo>
                  <a:pt x="478375" y="30034"/>
                </a:lnTo>
                <a:lnTo>
                  <a:pt x="493791" y="35716"/>
                </a:lnTo>
                <a:lnTo>
                  <a:pt x="507604" y="45214"/>
                </a:lnTo>
                <a:lnTo>
                  <a:pt x="519863" y="58553"/>
                </a:lnTo>
                <a:lnTo>
                  <a:pt x="540470" y="39956"/>
                </a:lnTo>
                <a:lnTo>
                  <a:pt x="533869" y="31377"/>
                </a:lnTo>
                <a:lnTo>
                  <a:pt x="530598" y="28145"/>
                </a:lnTo>
                <a:close/>
              </a:path>
              <a:path w="942340" h="192405">
                <a:moveTo>
                  <a:pt x="599133" y="3266"/>
                </a:moveTo>
                <a:lnTo>
                  <a:pt x="570233" y="3266"/>
                </a:lnTo>
                <a:lnTo>
                  <a:pt x="570233" y="188978"/>
                </a:lnTo>
                <a:lnTo>
                  <a:pt x="599133" y="188978"/>
                </a:lnTo>
                <a:lnTo>
                  <a:pt x="599133" y="3266"/>
                </a:lnTo>
                <a:close/>
              </a:path>
              <a:path w="942340" h="192405">
                <a:moveTo>
                  <a:pt x="716974" y="3266"/>
                </a:moveTo>
                <a:lnTo>
                  <a:pt x="698126" y="3266"/>
                </a:lnTo>
                <a:lnTo>
                  <a:pt x="624244" y="188978"/>
                </a:lnTo>
                <a:lnTo>
                  <a:pt x="655405" y="188978"/>
                </a:lnTo>
                <a:lnTo>
                  <a:pt x="672996" y="143241"/>
                </a:lnTo>
                <a:lnTo>
                  <a:pt x="772092" y="143241"/>
                </a:lnTo>
                <a:lnTo>
                  <a:pt x="761603" y="116603"/>
                </a:lnTo>
                <a:lnTo>
                  <a:pt x="682294" y="116603"/>
                </a:lnTo>
                <a:lnTo>
                  <a:pt x="707424" y="49255"/>
                </a:lnTo>
                <a:lnTo>
                  <a:pt x="735083" y="49255"/>
                </a:lnTo>
                <a:lnTo>
                  <a:pt x="716974" y="3266"/>
                </a:lnTo>
                <a:close/>
              </a:path>
              <a:path w="942340" h="192405">
                <a:moveTo>
                  <a:pt x="772092" y="143241"/>
                </a:moveTo>
                <a:lnTo>
                  <a:pt x="741350" y="143241"/>
                </a:lnTo>
                <a:lnTo>
                  <a:pt x="758941" y="188978"/>
                </a:lnTo>
                <a:lnTo>
                  <a:pt x="790102" y="188978"/>
                </a:lnTo>
                <a:lnTo>
                  <a:pt x="772092" y="143241"/>
                </a:lnTo>
                <a:close/>
              </a:path>
              <a:path w="942340" h="192405">
                <a:moveTo>
                  <a:pt x="735083" y="49255"/>
                </a:moveTo>
                <a:lnTo>
                  <a:pt x="707424" y="49255"/>
                </a:lnTo>
                <a:lnTo>
                  <a:pt x="732554" y="116603"/>
                </a:lnTo>
                <a:lnTo>
                  <a:pt x="761603" y="116603"/>
                </a:lnTo>
                <a:lnTo>
                  <a:pt x="735083" y="49255"/>
                </a:lnTo>
                <a:close/>
              </a:path>
              <a:path w="942340" h="192405">
                <a:moveTo>
                  <a:pt x="844299" y="3266"/>
                </a:moveTo>
                <a:lnTo>
                  <a:pt x="815399" y="3266"/>
                </a:lnTo>
                <a:lnTo>
                  <a:pt x="815399" y="188978"/>
                </a:lnTo>
                <a:lnTo>
                  <a:pt x="942307" y="188978"/>
                </a:lnTo>
                <a:lnTo>
                  <a:pt x="942307" y="161084"/>
                </a:lnTo>
                <a:lnTo>
                  <a:pt x="844299" y="161084"/>
                </a:lnTo>
                <a:lnTo>
                  <a:pt x="844299" y="3266"/>
                </a:lnTo>
                <a:close/>
              </a:path>
            </a:pathLst>
          </a:custGeom>
          <a:solidFill>
            <a:srgbClr val="000000"/>
          </a:solidFill>
        </p:spPr>
        <p:txBody>
          <a:bodyPr wrap="square" lIns="0" tIns="0" rIns="0" bIns="0" rtlCol="0"/>
          <a:lstStyle/>
          <a:p>
            <a:endParaRPr sz="641"/>
          </a:p>
        </p:txBody>
      </p:sp>
      <p:pic>
        <p:nvPicPr>
          <p:cNvPr id="15" name="object 15"/>
          <p:cNvPicPr/>
          <p:nvPr/>
        </p:nvPicPr>
        <p:blipFill>
          <a:blip r:embed="rId7" cstate="print"/>
          <a:stretch>
            <a:fillRect/>
          </a:stretch>
        </p:blipFill>
        <p:spPr>
          <a:xfrm>
            <a:off x="6248661" y="2554301"/>
            <a:ext cx="2211786" cy="726983"/>
          </a:xfrm>
          <a:prstGeom prst="rect">
            <a:avLst/>
          </a:prstGeom>
        </p:spPr>
      </p:pic>
      <p:grpSp>
        <p:nvGrpSpPr>
          <p:cNvPr id="16" name="object 16"/>
          <p:cNvGrpSpPr/>
          <p:nvPr/>
        </p:nvGrpSpPr>
        <p:grpSpPr>
          <a:xfrm>
            <a:off x="4371989" y="200011"/>
            <a:ext cx="349446" cy="349446"/>
            <a:chOff x="9612272" y="439777"/>
            <a:chExt cx="768350" cy="768350"/>
          </a:xfrm>
        </p:grpSpPr>
        <p:sp>
          <p:nvSpPr>
            <p:cNvPr id="17" name="object 17"/>
            <p:cNvSpPr/>
            <p:nvPr/>
          </p:nvSpPr>
          <p:spPr>
            <a:xfrm>
              <a:off x="9612272" y="439777"/>
              <a:ext cx="768350" cy="768350"/>
            </a:xfrm>
            <a:custGeom>
              <a:avLst/>
              <a:gdLst/>
              <a:ahLst/>
              <a:cxnLst/>
              <a:rect l="l" t="t" r="r" b="b"/>
              <a:pathLst>
                <a:path w="768350" h="768350">
                  <a:moveTo>
                    <a:pt x="383953" y="0"/>
                  </a:moveTo>
                  <a:lnTo>
                    <a:pt x="335791" y="2991"/>
                  </a:lnTo>
                  <a:lnTo>
                    <a:pt x="289414" y="11726"/>
                  </a:lnTo>
                  <a:lnTo>
                    <a:pt x="245182" y="25844"/>
                  </a:lnTo>
                  <a:lnTo>
                    <a:pt x="203455" y="44986"/>
                  </a:lnTo>
                  <a:lnTo>
                    <a:pt x="164592" y="68791"/>
                  </a:lnTo>
                  <a:lnTo>
                    <a:pt x="128954" y="96901"/>
                  </a:lnTo>
                  <a:lnTo>
                    <a:pt x="96901" y="128954"/>
                  </a:lnTo>
                  <a:lnTo>
                    <a:pt x="68791" y="164592"/>
                  </a:lnTo>
                  <a:lnTo>
                    <a:pt x="44986" y="203455"/>
                  </a:lnTo>
                  <a:lnTo>
                    <a:pt x="25844" y="245182"/>
                  </a:lnTo>
                  <a:lnTo>
                    <a:pt x="11726" y="289414"/>
                  </a:lnTo>
                  <a:lnTo>
                    <a:pt x="2991" y="335791"/>
                  </a:lnTo>
                  <a:lnTo>
                    <a:pt x="0" y="383953"/>
                  </a:lnTo>
                  <a:lnTo>
                    <a:pt x="2991" y="432116"/>
                  </a:lnTo>
                  <a:lnTo>
                    <a:pt x="11726" y="478493"/>
                  </a:lnTo>
                  <a:lnTo>
                    <a:pt x="25844" y="522725"/>
                  </a:lnTo>
                  <a:lnTo>
                    <a:pt x="44986" y="564452"/>
                  </a:lnTo>
                  <a:lnTo>
                    <a:pt x="68791" y="603314"/>
                  </a:lnTo>
                  <a:lnTo>
                    <a:pt x="96901" y="638952"/>
                  </a:lnTo>
                  <a:lnTo>
                    <a:pt x="128954" y="671006"/>
                  </a:lnTo>
                  <a:lnTo>
                    <a:pt x="164592" y="699116"/>
                  </a:lnTo>
                  <a:lnTo>
                    <a:pt x="203455" y="722921"/>
                  </a:lnTo>
                  <a:lnTo>
                    <a:pt x="245182" y="742063"/>
                  </a:lnTo>
                  <a:lnTo>
                    <a:pt x="289414" y="756181"/>
                  </a:lnTo>
                  <a:lnTo>
                    <a:pt x="335791" y="764916"/>
                  </a:lnTo>
                  <a:lnTo>
                    <a:pt x="383953" y="767907"/>
                  </a:lnTo>
                  <a:lnTo>
                    <a:pt x="432116" y="764916"/>
                  </a:lnTo>
                  <a:lnTo>
                    <a:pt x="478493" y="756181"/>
                  </a:lnTo>
                  <a:lnTo>
                    <a:pt x="522725" y="742063"/>
                  </a:lnTo>
                  <a:lnTo>
                    <a:pt x="564452" y="722921"/>
                  </a:lnTo>
                  <a:lnTo>
                    <a:pt x="603314" y="699116"/>
                  </a:lnTo>
                  <a:lnTo>
                    <a:pt x="638952" y="671006"/>
                  </a:lnTo>
                  <a:lnTo>
                    <a:pt x="671006" y="638952"/>
                  </a:lnTo>
                  <a:lnTo>
                    <a:pt x="699116" y="603314"/>
                  </a:lnTo>
                  <a:lnTo>
                    <a:pt x="722921" y="564452"/>
                  </a:lnTo>
                  <a:lnTo>
                    <a:pt x="742063" y="522725"/>
                  </a:lnTo>
                  <a:lnTo>
                    <a:pt x="756181" y="478493"/>
                  </a:lnTo>
                  <a:lnTo>
                    <a:pt x="764916" y="432116"/>
                  </a:lnTo>
                  <a:lnTo>
                    <a:pt x="767907" y="383953"/>
                  </a:lnTo>
                  <a:lnTo>
                    <a:pt x="764916" y="335791"/>
                  </a:lnTo>
                  <a:lnTo>
                    <a:pt x="756181" y="289414"/>
                  </a:lnTo>
                  <a:lnTo>
                    <a:pt x="742063" y="245182"/>
                  </a:lnTo>
                  <a:lnTo>
                    <a:pt x="722921" y="203455"/>
                  </a:lnTo>
                  <a:lnTo>
                    <a:pt x="699116" y="164592"/>
                  </a:lnTo>
                  <a:lnTo>
                    <a:pt x="671006" y="128954"/>
                  </a:lnTo>
                  <a:lnTo>
                    <a:pt x="638952" y="96901"/>
                  </a:lnTo>
                  <a:lnTo>
                    <a:pt x="603314" y="68791"/>
                  </a:lnTo>
                  <a:lnTo>
                    <a:pt x="564452" y="44986"/>
                  </a:lnTo>
                  <a:lnTo>
                    <a:pt x="522725" y="25844"/>
                  </a:lnTo>
                  <a:lnTo>
                    <a:pt x="478493" y="11726"/>
                  </a:lnTo>
                  <a:lnTo>
                    <a:pt x="432116" y="2991"/>
                  </a:lnTo>
                  <a:lnTo>
                    <a:pt x="383953" y="0"/>
                  </a:lnTo>
                  <a:close/>
                </a:path>
              </a:pathLst>
            </a:custGeom>
            <a:solidFill>
              <a:srgbClr val="F8D9E4"/>
            </a:solidFill>
          </p:spPr>
          <p:txBody>
            <a:bodyPr wrap="square" lIns="0" tIns="0" rIns="0" bIns="0" rtlCol="0"/>
            <a:lstStyle/>
            <a:p>
              <a:endParaRPr sz="641"/>
            </a:p>
          </p:txBody>
        </p:sp>
        <p:sp>
          <p:nvSpPr>
            <p:cNvPr id="18" name="object 18"/>
            <p:cNvSpPr/>
            <p:nvPr/>
          </p:nvSpPr>
          <p:spPr>
            <a:xfrm>
              <a:off x="9848550" y="695741"/>
              <a:ext cx="295910" cy="236854"/>
            </a:xfrm>
            <a:custGeom>
              <a:avLst/>
              <a:gdLst/>
              <a:ahLst/>
              <a:cxnLst/>
              <a:rect l="l" t="t" r="r" b="b"/>
              <a:pathLst>
                <a:path w="295909" h="236855">
                  <a:moveTo>
                    <a:pt x="265814" y="0"/>
                  </a:moveTo>
                  <a:lnTo>
                    <a:pt x="29534" y="0"/>
                  </a:lnTo>
                  <a:lnTo>
                    <a:pt x="18067" y="2330"/>
                  </a:lnTo>
                  <a:lnTo>
                    <a:pt x="8675" y="8675"/>
                  </a:lnTo>
                  <a:lnTo>
                    <a:pt x="2330" y="18067"/>
                  </a:lnTo>
                  <a:lnTo>
                    <a:pt x="0" y="29534"/>
                  </a:lnTo>
                  <a:lnTo>
                    <a:pt x="0" y="206744"/>
                  </a:lnTo>
                  <a:lnTo>
                    <a:pt x="2330" y="218212"/>
                  </a:lnTo>
                  <a:lnTo>
                    <a:pt x="8675" y="227603"/>
                  </a:lnTo>
                  <a:lnTo>
                    <a:pt x="18067" y="233948"/>
                  </a:lnTo>
                  <a:lnTo>
                    <a:pt x="29534" y="236279"/>
                  </a:lnTo>
                  <a:lnTo>
                    <a:pt x="265814" y="236279"/>
                  </a:lnTo>
                  <a:lnTo>
                    <a:pt x="277282" y="233948"/>
                  </a:lnTo>
                  <a:lnTo>
                    <a:pt x="286673" y="227603"/>
                  </a:lnTo>
                  <a:lnTo>
                    <a:pt x="293018" y="218212"/>
                  </a:lnTo>
                  <a:lnTo>
                    <a:pt x="295349" y="206744"/>
                  </a:lnTo>
                  <a:lnTo>
                    <a:pt x="29534" y="206744"/>
                  </a:lnTo>
                  <a:lnTo>
                    <a:pt x="29534" y="59069"/>
                  </a:lnTo>
                  <a:lnTo>
                    <a:pt x="76790" y="59069"/>
                  </a:lnTo>
                  <a:lnTo>
                    <a:pt x="29534" y="29534"/>
                  </a:lnTo>
                  <a:lnTo>
                    <a:pt x="295349" y="29534"/>
                  </a:lnTo>
                  <a:lnTo>
                    <a:pt x="293018" y="18067"/>
                  </a:lnTo>
                  <a:lnTo>
                    <a:pt x="286673" y="8675"/>
                  </a:lnTo>
                  <a:lnTo>
                    <a:pt x="277282" y="2330"/>
                  </a:lnTo>
                  <a:lnTo>
                    <a:pt x="265814" y="0"/>
                  </a:lnTo>
                  <a:close/>
                </a:path>
                <a:path w="295909" h="236855">
                  <a:moveTo>
                    <a:pt x="295349" y="59069"/>
                  </a:moveTo>
                  <a:lnTo>
                    <a:pt x="265814" y="59069"/>
                  </a:lnTo>
                  <a:lnTo>
                    <a:pt x="265814" y="206744"/>
                  </a:lnTo>
                  <a:lnTo>
                    <a:pt x="295349" y="206744"/>
                  </a:lnTo>
                  <a:lnTo>
                    <a:pt x="295349" y="59069"/>
                  </a:lnTo>
                  <a:close/>
                </a:path>
                <a:path w="295909" h="236855">
                  <a:moveTo>
                    <a:pt x="76790" y="59069"/>
                  </a:moveTo>
                  <a:lnTo>
                    <a:pt x="29534" y="59069"/>
                  </a:lnTo>
                  <a:lnTo>
                    <a:pt x="147674" y="132907"/>
                  </a:lnTo>
                  <a:lnTo>
                    <a:pt x="194930" y="103372"/>
                  </a:lnTo>
                  <a:lnTo>
                    <a:pt x="147674" y="103372"/>
                  </a:lnTo>
                  <a:lnTo>
                    <a:pt x="76790" y="59069"/>
                  </a:lnTo>
                  <a:close/>
                </a:path>
                <a:path w="295909" h="236855">
                  <a:moveTo>
                    <a:pt x="295349" y="29534"/>
                  </a:moveTo>
                  <a:lnTo>
                    <a:pt x="265814" y="29534"/>
                  </a:lnTo>
                  <a:lnTo>
                    <a:pt x="147674" y="103372"/>
                  </a:lnTo>
                  <a:lnTo>
                    <a:pt x="194930" y="103372"/>
                  </a:lnTo>
                  <a:lnTo>
                    <a:pt x="265814" y="59069"/>
                  </a:lnTo>
                  <a:lnTo>
                    <a:pt x="295349" y="59069"/>
                  </a:lnTo>
                  <a:lnTo>
                    <a:pt x="295349" y="29534"/>
                  </a:lnTo>
                  <a:close/>
                </a:path>
              </a:pathLst>
            </a:custGeom>
            <a:solidFill>
              <a:srgbClr val="000000"/>
            </a:solidFill>
          </p:spPr>
          <p:txBody>
            <a:bodyPr wrap="square" lIns="0" tIns="0" rIns="0" bIns="0" rtlCol="0"/>
            <a:lstStyle/>
            <a:p>
              <a:endParaRPr sz="641"/>
            </a:p>
          </p:txBody>
        </p:sp>
      </p:grpSp>
      <p:pic>
        <p:nvPicPr>
          <p:cNvPr id="19" name="object 19"/>
          <p:cNvPicPr/>
          <p:nvPr/>
        </p:nvPicPr>
        <p:blipFill>
          <a:blip r:embed="rId8" cstate="print"/>
          <a:stretch>
            <a:fillRect/>
          </a:stretch>
        </p:blipFill>
        <p:spPr>
          <a:xfrm>
            <a:off x="3713550" y="4338980"/>
            <a:ext cx="4730466" cy="513695"/>
          </a:xfrm>
          <a:prstGeom prst="rect">
            <a:avLst/>
          </a:prstGeom>
        </p:spPr>
      </p:pic>
      <p:pic>
        <p:nvPicPr>
          <p:cNvPr id="20" name="object 20"/>
          <p:cNvPicPr/>
          <p:nvPr/>
        </p:nvPicPr>
        <p:blipFill>
          <a:blip r:embed="rId9" cstate="print"/>
          <a:stretch>
            <a:fillRect/>
          </a:stretch>
        </p:blipFill>
        <p:spPr>
          <a:xfrm>
            <a:off x="8620146" y="4828683"/>
            <a:ext cx="73051" cy="58213"/>
          </a:xfrm>
          <a:prstGeom prst="rect">
            <a:avLst/>
          </a:prstGeom>
        </p:spPr>
      </p:pic>
      <p:pic>
        <p:nvPicPr>
          <p:cNvPr id="21" name="object 21"/>
          <p:cNvPicPr/>
          <p:nvPr/>
        </p:nvPicPr>
        <p:blipFill>
          <a:blip r:embed="rId10" cstate="print"/>
          <a:stretch>
            <a:fillRect/>
          </a:stretch>
        </p:blipFill>
        <p:spPr>
          <a:xfrm>
            <a:off x="3740049" y="3802113"/>
            <a:ext cx="3694198" cy="425023"/>
          </a:xfrm>
          <a:prstGeom prst="rect">
            <a:avLst/>
          </a:prstGeom>
        </p:spPr>
      </p:pic>
      <p:pic>
        <p:nvPicPr>
          <p:cNvPr id="22" name="object 22"/>
          <p:cNvPicPr/>
          <p:nvPr/>
        </p:nvPicPr>
        <p:blipFill>
          <a:blip r:embed="rId11" cstate="print"/>
          <a:stretch>
            <a:fillRect/>
          </a:stretch>
        </p:blipFill>
        <p:spPr>
          <a:xfrm>
            <a:off x="321" y="757184"/>
            <a:ext cx="2500137" cy="4385954"/>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15587" y="613557"/>
            <a:ext cx="3285660" cy="291109"/>
          </a:xfrm>
          <a:custGeom>
            <a:avLst/>
            <a:gdLst/>
            <a:ahLst/>
            <a:cxnLst/>
            <a:rect l="l" t="t" r="r" b="b"/>
            <a:pathLst>
              <a:path w="7224395" h="640080">
                <a:moveTo>
                  <a:pt x="327529" y="0"/>
                </a:moveTo>
                <a:lnTo>
                  <a:pt x="273549" y="3618"/>
                </a:lnTo>
                <a:lnTo>
                  <a:pt x="223189" y="14474"/>
                </a:lnTo>
                <a:lnTo>
                  <a:pt x="176447" y="32568"/>
                </a:lnTo>
                <a:lnTo>
                  <a:pt x="133323" y="57899"/>
                </a:lnTo>
                <a:lnTo>
                  <a:pt x="93819" y="90468"/>
                </a:lnTo>
                <a:lnTo>
                  <a:pt x="59937" y="128659"/>
                </a:lnTo>
                <a:lnTo>
                  <a:pt x="33654" y="170831"/>
                </a:lnTo>
                <a:lnTo>
                  <a:pt x="14930" y="216943"/>
                </a:lnTo>
                <a:lnTo>
                  <a:pt x="3725" y="266955"/>
                </a:lnTo>
                <a:lnTo>
                  <a:pt x="57" y="319990"/>
                </a:lnTo>
                <a:lnTo>
                  <a:pt x="0" y="320827"/>
                </a:lnTo>
                <a:lnTo>
                  <a:pt x="3618" y="374204"/>
                </a:lnTo>
                <a:lnTo>
                  <a:pt x="14474" y="423760"/>
                </a:lnTo>
                <a:lnTo>
                  <a:pt x="32568" y="469497"/>
                </a:lnTo>
                <a:lnTo>
                  <a:pt x="57899" y="511414"/>
                </a:lnTo>
                <a:lnTo>
                  <a:pt x="90468" y="549512"/>
                </a:lnTo>
                <a:lnTo>
                  <a:pt x="129075" y="581671"/>
                </a:lnTo>
                <a:lnTo>
                  <a:pt x="171541" y="606755"/>
                </a:lnTo>
                <a:lnTo>
                  <a:pt x="217908" y="624721"/>
                </a:lnTo>
                <a:lnTo>
                  <a:pt x="268215" y="635530"/>
                </a:lnTo>
                <a:lnTo>
                  <a:pt x="322503" y="639142"/>
                </a:lnTo>
                <a:lnTo>
                  <a:pt x="376048" y="635722"/>
                </a:lnTo>
                <a:lnTo>
                  <a:pt x="426963" y="625460"/>
                </a:lnTo>
                <a:lnTo>
                  <a:pt x="475273" y="608358"/>
                </a:lnTo>
                <a:lnTo>
                  <a:pt x="521000" y="584415"/>
                </a:lnTo>
                <a:lnTo>
                  <a:pt x="564167" y="553630"/>
                </a:lnTo>
                <a:lnTo>
                  <a:pt x="600275" y="520193"/>
                </a:lnTo>
                <a:lnTo>
                  <a:pt x="325853" y="520193"/>
                </a:lnTo>
                <a:lnTo>
                  <a:pt x="284389" y="516581"/>
                </a:lnTo>
                <a:lnTo>
                  <a:pt x="246694" y="505743"/>
                </a:lnTo>
                <a:lnTo>
                  <a:pt x="212768" y="487681"/>
                </a:lnTo>
                <a:lnTo>
                  <a:pt x="182612" y="462394"/>
                </a:lnTo>
                <a:lnTo>
                  <a:pt x="158424" y="431780"/>
                </a:lnTo>
                <a:lnTo>
                  <a:pt x="141147" y="397788"/>
                </a:lnTo>
                <a:lnTo>
                  <a:pt x="130781" y="360499"/>
                </a:lnTo>
                <a:lnTo>
                  <a:pt x="127397" y="320827"/>
                </a:lnTo>
                <a:lnTo>
                  <a:pt x="127325" y="319990"/>
                </a:lnTo>
                <a:lnTo>
                  <a:pt x="130925" y="278525"/>
                </a:lnTo>
                <a:lnTo>
                  <a:pt x="141671" y="240830"/>
                </a:lnTo>
                <a:lnTo>
                  <a:pt x="159484" y="206904"/>
                </a:lnTo>
                <a:lnTo>
                  <a:pt x="184287" y="176748"/>
                </a:lnTo>
                <a:lnTo>
                  <a:pt x="214443" y="151945"/>
                </a:lnTo>
                <a:lnTo>
                  <a:pt x="248369" y="134132"/>
                </a:lnTo>
                <a:lnTo>
                  <a:pt x="286064" y="123386"/>
                </a:lnTo>
                <a:lnTo>
                  <a:pt x="327529" y="119786"/>
                </a:lnTo>
                <a:lnTo>
                  <a:pt x="559524" y="119786"/>
                </a:lnTo>
                <a:lnTo>
                  <a:pt x="577155" y="100520"/>
                </a:lnTo>
                <a:lnTo>
                  <a:pt x="546157" y="72423"/>
                </a:lnTo>
                <a:lnTo>
                  <a:pt x="509831" y="48026"/>
                </a:lnTo>
                <a:lnTo>
                  <a:pt x="468991" y="27957"/>
                </a:lnTo>
                <a:lnTo>
                  <a:pt x="424450" y="12844"/>
                </a:lnTo>
                <a:lnTo>
                  <a:pt x="377025" y="3315"/>
                </a:lnTo>
                <a:lnTo>
                  <a:pt x="327529" y="0"/>
                </a:lnTo>
                <a:close/>
              </a:path>
              <a:path w="7224395" h="640080">
                <a:moveTo>
                  <a:pt x="604798" y="261353"/>
                </a:moveTo>
                <a:lnTo>
                  <a:pt x="320827" y="261353"/>
                </a:lnTo>
                <a:lnTo>
                  <a:pt x="320827" y="369412"/>
                </a:lnTo>
                <a:lnTo>
                  <a:pt x="491712" y="369412"/>
                </a:lnTo>
                <a:lnTo>
                  <a:pt x="491712" y="454017"/>
                </a:lnTo>
                <a:lnTo>
                  <a:pt x="458140" y="480967"/>
                </a:lnTo>
                <a:lnTo>
                  <a:pt x="417893" y="501869"/>
                </a:lnTo>
                <a:lnTo>
                  <a:pt x="373090" y="515390"/>
                </a:lnTo>
                <a:lnTo>
                  <a:pt x="325853" y="520193"/>
                </a:lnTo>
                <a:lnTo>
                  <a:pt x="600275" y="520193"/>
                </a:lnTo>
                <a:lnTo>
                  <a:pt x="604798" y="516005"/>
                </a:lnTo>
                <a:lnTo>
                  <a:pt x="604798" y="261353"/>
                </a:lnTo>
                <a:close/>
              </a:path>
              <a:path w="7224395" h="640080">
                <a:moveTo>
                  <a:pt x="559524" y="119786"/>
                </a:moveTo>
                <a:lnTo>
                  <a:pt x="327529" y="119786"/>
                </a:lnTo>
                <a:lnTo>
                  <a:pt x="375276" y="124171"/>
                </a:lnTo>
                <a:lnTo>
                  <a:pt x="419254" y="137273"/>
                </a:lnTo>
                <a:lnTo>
                  <a:pt x="459462" y="159013"/>
                </a:lnTo>
                <a:lnTo>
                  <a:pt x="495901" y="189313"/>
                </a:lnTo>
                <a:lnTo>
                  <a:pt x="559524" y="119786"/>
                </a:lnTo>
                <a:close/>
              </a:path>
              <a:path w="7224395" h="640080">
                <a:moveTo>
                  <a:pt x="804641" y="10889"/>
                </a:moveTo>
                <a:lnTo>
                  <a:pt x="679828" y="10889"/>
                </a:lnTo>
                <a:lnTo>
                  <a:pt x="679828" y="629928"/>
                </a:lnTo>
                <a:lnTo>
                  <a:pt x="1118768" y="629928"/>
                </a:lnTo>
                <a:lnTo>
                  <a:pt x="1118768" y="510979"/>
                </a:lnTo>
                <a:lnTo>
                  <a:pt x="804641" y="510979"/>
                </a:lnTo>
                <a:lnTo>
                  <a:pt x="804641" y="10889"/>
                </a:lnTo>
                <a:close/>
              </a:path>
              <a:path w="7224395" h="640080">
                <a:moveTo>
                  <a:pt x="1290588" y="10889"/>
                </a:moveTo>
                <a:lnTo>
                  <a:pt x="1165775" y="10889"/>
                </a:lnTo>
                <a:lnTo>
                  <a:pt x="1165775" y="629928"/>
                </a:lnTo>
                <a:lnTo>
                  <a:pt x="1290588" y="629928"/>
                </a:lnTo>
                <a:lnTo>
                  <a:pt x="1290588" y="10889"/>
                </a:lnTo>
                <a:close/>
              </a:path>
              <a:path w="7224395" h="640080">
                <a:moveTo>
                  <a:pt x="1854799" y="0"/>
                </a:moveTo>
                <a:lnTo>
                  <a:pt x="1802220" y="3725"/>
                </a:lnTo>
                <a:lnTo>
                  <a:pt x="1753019" y="14930"/>
                </a:lnTo>
                <a:lnTo>
                  <a:pt x="1707154" y="33654"/>
                </a:lnTo>
                <a:lnTo>
                  <a:pt x="1664587" y="59937"/>
                </a:lnTo>
                <a:lnTo>
                  <a:pt x="1625277" y="93819"/>
                </a:lnTo>
                <a:lnTo>
                  <a:pt x="1591804" y="133122"/>
                </a:lnTo>
                <a:lnTo>
                  <a:pt x="1565769" y="175642"/>
                </a:lnTo>
                <a:lnTo>
                  <a:pt x="1547173" y="221379"/>
                </a:lnTo>
                <a:lnTo>
                  <a:pt x="1536015" y="270333"/>
                </a:lnTo>
                <a:lnTo>
                  <a:pt x="1532415" y="320827"/>
                </a:lnTo>
                <a:lnTo>
                  <a:pt x="1532296" y="322503"/>
                </a:lnTo>
                <a:lnTo>
                  <a:pt x="1536008" y="374572"/>
                </a:lnTo>
                <a:lnTo>
                  <a:pt x="1547119" y="423224"/>
                </a:lnTo>
                <a:lnTo>
                  <a:pt x="1565588" y="468459"/>
                </a:lnTo>
                <a:lnTo>
                  <a:pt x="1591375" y="510275"/>
                </a:lnTo>
                <a:lnTo>
                  <a:pt x="1624440" y="548674"/>
                </a:lnTo>
                <a:lnTo>
                  <a:pt x="1663026" y="581651"/>
                </a:lnTo>
                <a:lnTo>
                  <a:pt x="1705352" y="607230"/>
                </a:lnTo>
                <a:lnTo>
                  <a:pt x="1751337" y="625451"/>
                </a:lnTo>
                <a:lnTo>
                  <a:pt x="1800900" y="636355"/>
                </a:lnTo>
                <a:lnTo>
                  <a:pt x="1853961" y="639980"/>
                </a:lnTo>
                <a:lnTo>
                  <a:pt x="1905606" y="636355"/>
                </a:lnTo>
                <a:lnTo>
                  <a:pt x="1906527" y="636355"/>
                </a:lnTo>
                <a:lnTo>
                  <a:pt x="1956345" y="625103"/>
                </a:lnTo>
                <a:lnTo>
                  <a:pt x="2002209" y="606507"/>
                </a:lnTo>
                <a:lnTo>
                  <a:pt x="2044575" y="580472"/>
                </a:lnTo>
                <a:lnTo>
                  <a:pt x="2083483" y="546999"/>
                </a:lnTo>
                <a:lnTo>
                  <a:pt x="2109085" y="517680"/>
                </a:lnTo>
                <a:lnTo>
                  <a:pt x="1854799" y="517680"/>
                </a:lnTo>
                <a:lnTo>
                  <a:pt x="1815533" y="514212"/>
                </a:lnTo>
                <a:lnTo>
                  <a:pt x="1746425" y="486228"/>
                </a:lnTo>
                <a:lnTo>
                  <a:pt x="1716583" y="461556"/>
                </a:lnTo>
                <a:lnTo>
                  <a:pt x="1692396" y="431557"/>
                </a:lnTo>
                <a:lnTo>
                  <a:pt x="1664752" y="361193"/>
                </a:lnTo>
                <a:lnTo>
                  <a:pt x="1661297" y="320827"/>
                </a:lnTo>
                <a:lnTo>
                  <a:pt x="1664766" y="280331"/>
                </a:lnTo>
                <a:lnTo>
                  <a:pt x="1675223" y="243133"/>
                </a:lnTo>
                <a:lnTo>
                  <a:pt x="1717421" y="179261"/>
                </a:lnTo>
                <a:lnTo>
                  <a:pt x="1747132" y="154458"/>
                </a:lnTo>
                <a:lnTo>
                  <a:pt x="1815664" y="125899"/>
                </a:lnTo>
                <a:lnTo>
                  <a:pt x="1854799" y="122299"/>
                </a:lnTo>
                <a:lnTo>
                  <a:pt x="2108094" y="122299"/>
                </a:lnTo>
                <a:lnTo>
                  <a:pt x="2083483" y="93819"/>
                </a:lnTo>
                <a:lnTo>
                  <a:pt x="2044582" y="59937"/>
                </a:lnTo>
                <a:lnTo>
                  <a:pt x="2002263" y="33654"/>
                </a:lnTo>
                <a:lnTo>
                  <a:pt x="1956526" y="14930"/>
                </a:lnTo>
                <a:lnTo>
                  <a:pt x="1907371" y="3725"/>
                </a:lnTo>
                <a:lnTo>
                  <a:pt x="1854799" y="0"/>
                </a:lnTo>
                <a:close/>
              </a:path>
              <a:path w="7224395" h="640080">
                <a:moveTo>
                  <a:pt x="2108094" y="122299"/>
                </a:moveTo>
                <a:lnTo>
                  <a:pt x="1854799" y="122299"/>
                </a:lnTo>
                <a:lnTo>
                  <a:pt x="1893934" y="125899"/>
                </a:lnTo>
                <a:lnTo>
                  <a:pt x="1929771" y="136645"/>
                </a:lnTo>
                <a:lnTo>
                  <a:pt x="1992177" y="179261"/>
                </a:lnTo>
                <a:lnTo>
                  <a:pt x="2016911" y="209391"/>
                </a:lnTo>
                <a:lnTo>
                  <a:pt x="2044833" y="279978"/>
                </a:lnTo>
                <a:lnTo>
                  <a:pt x="2048301" y="320827"/>
                </a:lnTo>
                <a:lnTo>
                  <a:pt x="2045317" y="361193"/>
                </a:lnTo>
                <a:lnTo>
                  <a:pt x="2035108" y="398103"/>
                </a:lnTo>
                <a:lnTo>
                  <a:pt x="1993015" y="461556"/>
                </a:lnTo>
                <a:lnTo>
                  <a:pt x="1963173" y="486228"/>
                </a:lnTo>
                <a:lnTo>
                  <a:pt x="1894065" y="514212"/>
                </a:lnTo>
                <a:lnTo>
                  <a:pt x="1854799" y="517680"/>
                </a:lnTo>
                <a:lnTo>
                  <a:pt x="2109085" y="517680"/>
                </a:lnTo>
                <a:lnTo>
                  <a:pt x="2143648" y="466180"/>
                </a:lnTo>
                <a:lnTo>
                  <a:pt x="2162372" y="420946"/>
                </a:lnTo>
                <a:lnTo>
                  <a:pt x="2173576" y="372495"/>
                </a:lnTo>
                <a:lnTo>
                  <a:pt x="2177181" y="322503"/>
                </a:lnTo>
                <a:lnTo>
                  <a:pt x="2177302" y="320827"/>
                </a:lnTo>
                <a:lnTo>
                  <a:pt x="2173661" y="270333"/>
                </a:lnTo>
                <a:lnTo>
                  <a:pt x="2162372" y="220655"/>
                </a:lnTo>
                <a:lnTo>
                  <a:pt x="2143648" y="175294"/>
                </a:lnTo>
                <a:lnTo>
                  <a:pt x="2117424" y="133122"/>
                </a:lnTo>
                <a:lnTo>
                  <a:pt x="2108094" y="122299"/>
                </a:lnTo>
                <a:close/>
              </a:path>
              <a:path w="7224395" h="640080">
                <a:moveTo>
                  <a:pt x="2514596" y="10889"/>
                </a:moveTo>
                <a:lnTo>
                  <a:pt x="2244866" y="10889"/>
                </a:lnTo>
                <a:lnTo>
                  <a:pt x="2244866" y="629928"/>
                </a:lnTo>
                <a:lnTo>
                  <a:pt x="2527161" y="629928"/>
                </a:lnTo>
                <a:lnTo>
                  <a:pt x="2569555" y="626643"/>
                </a:lnTo>
                <a:lnTo>
                  <a:pt x="2607472" y="616839"/>
                </a:lnTo>
                <a:lnTo>
                  <a:pt x="2669565" y="577992"/>
                </a:lnTo>
                <a:lnTo>
                  <a:pt x="2709417" y="521031"/>
                </a:lnTo>
                <a:lnTo>
                  <a:pt x="2367166" y="521031"/>
                </a:lnTo>
                <a:lnTo>
                  <a:pt x="2367166" y="357685"/>
                </a:lnTo>
                <a:lnTo>
                  <a:pt x="2697631" y="357685"/>
                </a:lnTo>
                <a:lnTo>
                  <a:pt x="2680113" y="333064"/>
                </a:lnTo>
                <a:lnTo>
                  <a:pt x="2647370" y="307304"/>
                </a:lnTo>
                <a:lnTo>
                  <a:pt x="2605902" y="290671"/>
                </a:lnTo>
                <a:lnTo>
                  <a:pt x="2640325" y="271274"/>
                </a:lnTo>
                <a:lnTo>
                  <a:pt x="2656087" y="253814"/>
                </a:lnTo>
                <a:lnTo>
                  <a:pt x="2367166" y="253814"/>
                </a:lnTo>
                <a:lnTo>
                  <a:pt x="2367166" y="118949"/>
                </a:lnTo>
                <a:lnTo>
                  <a:pt x="2682391" y="118949"/>
                </a:lnTo>
                <a:lnTo>
                  <a:pt x="2678674" y="107221"/>
                </a:lnTo>
                <a:lnTo>
                  <a:pt x="2643597" y="56961"/>
                </a:lnTo>
                <a:lnTo>
                  <a:pt x="2588206" y="22303"/>
                </a:lnTo>
                <a:lnTo>
                  <a:pt x="2553718" y="13729"/>
                </a:lnTo>
                <a:lnTo>
                  <a:pt x="2514596" y="10889"/>
                </a:lnTo>
                <a:close/>
              </a:path>
              <a:path w="7224395" h="640080">
                <a:moveTo>
                  <a:pt x="2697631" y="357685"/>
                </a:moveTo>
                <a:lnTo>
                  <a:pt x="2502868" y="357685"/>
                </a:lnTo>
                <a:lnTo>
                  <a:pt x="2542710" y="364269"/>
                </a:lnTo>
                <a:lnTo>
                  <a:pt x="2571557" y="382082"/>
                </a:lnTo>
                <a:lnTo>
                  <a:pt x="2589096" y="408220"/>
                </a:lnTo>
                <a:lnTo>
                  <a:pt x="2595012" y="439777"/>
                </a:lnTo>
                <a:lnTo>
                  <a:pt x="2588978" y="470849"/>
                </a:lnTo>
                <a:lnTo>
                  <a:pt x="2571243" y="496738"/>
                </a:lnTo>
                <a:lnTo>
                  <a:pt x="2542357" y="514460"/>
                </a:lnTo>
                <a:lnTo>
                  <a:pt x="2502868" y="521031"/>
                </a:lnTo>
                <a:lnTo>
                  <a:pt x="2709417" y="521031"/>
                </a:lnTo>
                <a:lnTo>
                  <a:pt x="2709878" y="520193"/>
                </a:lnTo>
                <a:lnTo>
                  <a:pt x="2719864" y="486582"/>
                </a:lnTo>
                <a:lnTo>
                  <a:pt x="2723176" y="449829"/>
                </a:lnTo>
                <a:lnTo>
                  <a:pt x="2718297" y="405854"/>
                </a:lnTo>
                <a:lnTo>
                  <a:pt x="2703849" y="366424"/>
                </a:lnTo>
                <a:lnTo>
                  <a:pt x="2697631" y="357685"/>
                </a:lnTo>
                <a:close/>
              </a:path>
              <a:path w="7224395" h="640080">
                <a:moveTo>
                  <a:pt x="2682391" y="118949"/>
                </a:moveTo>
                <a:lnTo>
                  <a:pt x="2493654" y="118949"/>
                </a:lnTo>
                <a:lnTo>
                  <a:pt x="2524609" y="124093"/>
                </a:lnTo>
                <a:lnTo>
                  <a:pt x="2547788" y="138110"/>
                </a:lnTo>
                <a:lnTo>
                  <a:pt x="2562330" y="158882"/>
                </a:lnTo>
                <a:lnTo>
                  <a:pt x="2567369" y="184287"/>
                </a:lnTo>
                <a:lnTo>
                  <a:pt x="2562251" y="210700"/>
                </a:lnTo>
                <a:lnTo>
                  <a:pt x="2547160" y="232872"/>
                </a:lnTo>
                <a:lnTo>
                  <a:pt x="2522488" y="248133"/>
                </a:lnTo>
                <a:lnTo>
                  <a:pt x="2488628" y="253814"/>
                </a:lnTo>
                <a:lnTo>
                  <a:pt x="2656087" y="253814"/>
                </a:lnTo>
                <a:lnTo>
                  <a:pt x="2667052" y="241668"/>
                </a:lnTo>
                <a:lnTo>
                  <a:pt x="2684355" y="205150"/>
                </a:lnTo>
                <a:lnTo>
                  <a:pt x="2690507" y="165021"/>
                </a:lnTo>
                <a:lnTo>
                  <a:pt x="2687535" y="135179"/>
                </a:lnTo>
                <a:lnTo>
                  <a:pt x="2682391" y="118949"/>
                </a:lnTo>
                <a:close/>
              </a:path>
              <a:path w="7224395" h="640080">
                <a:moveTo>
                  <a:pt x="2916161" y="10889"/>
                </a:moveTo>
                <a:lnTo>
                  <a:pt x="2791348" y="10889"/>
                </a:lnTo>
                <a:lnTo>
                  <a:pt x="2791348" y="629928"/>
                </a:lnTo>
                <a:lnTo>
                  <a:pt x="2916161" y="629928"/>
                </a:lnTo>
                <a:lnTo>
                  <a:pt x="2916161" y="10889"/>
                </a:lnTo>
                <a:close/>
              </a:path>
              <a:path w="7224395" h="640080">
                <a:moveTo>
                  <a:pt x="3440104" y="10889"/>
                </a:moveTo>
                <a:lnTo>
                  <a:pt x="3020431" y="10889"/>
                </a:lnTo>
                <a:lnTo>
                  <a:pt x="3020431" y="629928"/>
                </a:lnTo>
                <a:lnTo>
                  <a:pt x="3440104" y="629928"/>
                </a:lnTo>
                <a:lnTo>
                  <a:pt x="3440104" y="514329"/>
                </a:lnTo>
                <a:lnTo>
                  <a:pt x="3145244" y="514329"/>
                </a:lnTo>
                <a:lnTo>
                  <a:pt x="3145244" y="375276"/>
                </a:lnTo>
                <a:lnTo>
                  <a:pt x="3418325" y="375276"/>
                </a:lnTo>
                <a:lnTo>
                  <a:pt x="3418325" y="259677"/>
                </a:lnTo>
                <a:lnTo>
                  <a:pt x="3145244" y="259677"/>
                </a:lnTo>
                <a:lnTo>
                  <a:pt x="3145244" y="126488"/>
                </a:lnTo>
                <a:lnTo>
                  <a:pt x="3440104" y="126488"/>
                </a:lnTo>
                <a:lnTo>
                  <a:pt x="3440104" y="10889"/>
                </a:lnTo>
                <a:close/>
              </a:path>
              <a:path w="7224395" h="640080">
                <a:moveTo>
                  <a:pt x="3765722" y="130676"/>
                </a:moveTo>
                <a:lnTo>
                  <a:pt x="3640072" y="130676"/>
                </a:lnTo>
                <a:lnTo>
                  <a:pt x="3640072" y="629928"/>
                </a:lnTo>
                <a:lnTo>
                  <a:pt x="3765722" y="629928"/>
                </a:lnTo>
                <a:lnTo>
                  <a:pt x="3765722" y="130676"/>
                </a:lnTo>
                <a:close/>
              </a:path>
              <a:path w="7224395" h="640080">
                <a:moveTo>
                  <a:pt x="4234491" y="130676"/>
                </a:moveTo>
                <a:lnTo>
                  <a:pt x="4108840" y="130676"/>
                </a:lnTo>
                <a:lnTo>
                  <a:pt x="4108840" y="629928"/>
                </a:lnTo>
                <a:lnTo>
                  <a:pt x="4234491" y="629928"/>
                </a:lnTo>
                <a:lnTo>
                  <a:pt x="4234491" y="130676"/>
                </a:lnTo>
                <a:close/>
              </a:path>
              <a:path w="7224395" h="640080">
                <a:moveTo>
                  <a:pt x="3932092" y="10889"/>
                </a:moveTo>
                <a:lnTo>
                  <a:pt x="3463323" y="10889"/>
                </a:lnTo>
                <a:lnTo>
                  <a:pt x="3463323" y="130676"/>
                </a:lnTo>
                <a:lnTo>
                  <a:pt x="3932092" y="130676"/>
                </a:lnTo>
                <a:lnTo>
                  <a:pt x="3932092" y="10889"/>
                </a:lnTo>
                <a:close/>
              </a:path>
              <a:path w="7224395" h="640080">
                <a:moveTo>
                  <a:pt x="3942471" y="10889"/>
                </a:moveTo>
                <a:lnTo>
                  <a:pt x="3932092" y="10889"/>
                </a:lnTo>
                <a:lnTo>
                  <a:pt x="3932092" y="130676"/>
                </a:lnTo>
                <a:lnTo>
                  <a:pt x="3942471" y="130676"/>
                </a:lnTo>
                <a:lnTo>
                  <a:pt x="3942471" y="10889"/>
                </a:lnTo>
                <a:close/>
              </a:path>
              <a:path w="7224395" h="640080">
                <a:moveTo>
                  <a:pt x="4411240" y="10889"/>
                </a:moveTo>
                <a:lnTo>
                  <a:pt x="3942471" y="10889"/>
                </a:lnTo>
                <a:lnTo>
                  <a:pt x="3942471" y="130676"/>
                </a:lnTo>
                <a:lnTo>
                  <a:pt x="4411240" y="130676"/>
                </a:lnTo>
                <a:lnTo>
                  <a:pt x="4411240" y="10889"/>
                </a:lnTo>
                <a:close/>
              </a:path>
              <a:path w="7224395" h="640080">
                <a:moveTo>
                  <a:pt x="4582635" y="10889"/>
                </a:moveTo>
                <a:lnTo>
                  <a:pt x="4457822" y="10889"/>
                </a:lnTo>
                <a:lnTo>
                  <a:pt x="4457822" y="629928"/>
                </a:lnTo>
                <a:lnTo>
                  <a:pt x="4582635" y="629928"/>
                </a:lnTo>
                <a:lnTo>
                  <a:pt x="4582635" y="10889"/>
                </a:lnTo>
                <a:close/>
              </a:path>
              <a:path w="7224395" h="640080">
                <a:moveTo>
                  <a:pt x="4764808" y="10889"/>
                </a:moveTo>
                <a:lnTo>
                  <a:pt x="4621567" y="10889"/>
                </a:lnTo>
                <a:lnTo>
                  <a:pt x="4878732" y="629928"/>
                </a:lnTo>
                <a:lnTo>
                  <a:pt x="4977577" y="629928"/>
                </a:lnTo>
                <a:lnTo>
                  <a:pt x="5055885" y="438939"/>
                </a:lnTo>
                <a:lnTo>
                  <a:pt x="4928154" y="438939"/>
                </a:lnTo>
                <a:lnTo>
                  <a:pt x="4764808" y="10889"/>
                </a:lnTo>
                <a:close/>
              </a:path>
              <a:path w="7224395" h="640080">
                <a:moveTo>
                  <a:pt x="5231391" y="10889"/>
                </a:moveTo>
                <a:lnTo>
                  <a:pt x="5090662" y="10889"/>
                </a:lnTo>
                <a:lnTo>
                  <a:pt x="4928154" y="438939"/>
                </a:lnTo>
                <a:lnTo>
                  <a:pt x="5055885" y="438939"/>
                </a:lnTo>
                <a:lnTo>
                  <a:pt x="5231391" y="10889"/>
                </a:lnTo>
                <a:close/>
              </a:path>
              <a:path w="7224395" h="640080">
                <a:moveTo>
                  <a:pt x="5396648" y="10889"/>
                </a:moveTo>
                <a:lnTo>
                  <a:pt x="5271835" y="10889"/>
                </a:lnTo>
                <a:lnTo>
                  <a:pt x="5271835" y="629928"/>
                </a:lnTo>
                <a:lnTo>
                  <a:pt x="5396648" y="629928"/>
                </a:lnTo>
                <a:lnTo>
                  <a:pt x="5396648" y="10889"/>
                </a:lnTo>
                <a:close/>
              </a:path>
              <a:path w="7224395" h="640080">
                <a:moveTo>
                  <a:pt x="5916462" y="10889"/>
                </a:moveTo>
                <a:lnTo>
                  <a:pt x="5674375" y="10889"/>
                </a:lnTo>
                <a:lnTo>
                  <a:pt x="5674375" y="629928"/>
                </a:lnTo>
                <a:lnTo>
                  <a:pt x="5911436" y="629928"/>
                </a:lnTo>
                <a:lnTo>
                  <a:pt x="5965724" y="626611"/>
                </a:lnTo>
                <a:lnTo>
                  <a:pt x="6015026" y="616659"/>
                </a:lnTo>
                <a:lnTo>
                  <a:pt x="6059382" y="600073"/>
                </a:lnTo>
                <a:lnTo>
                  <a:pt x="6098833" y="576853"/>
                </a:lnTo>
                <a:lnTo>
                  <a:pt x="6133419" y="546999"/>
                </a:lnTo>
                <a:lnTo>
                  <a:pt x="6162778" y="511421"/>
                </a:lnTo>
                <a:lnTo>
                  <a:pt x="6163027" y="510979"/>
                </a:lnTo>
                <a:lnTo>
                  <a:pt x="5798351" y="510979"/>
                </a:lnTo>
                <a:lnTo>
                  <a:pt x="5798351" y="129838"/>
                </a:lnTo>
                <a:lnTo>
                  <a:pt x="6163307" y="129838"/>
                </a:lnTo>
                <a:lnTo>
                  <a:pt x="6135094" y="94656"/>
                </a:lnTo>
                <a:lnTo>
                  <a:pt x="6101018" y="64393"/>
                </a:lnTo>
                <a:lnTo>
                  <a:pt x="6062116" y="40925"/>
                </a:lnTo>
                <a:lnTo>
                  <a:pt x="6018390" y="24212"/>
                </a:lnTo>
                <a:lnTo>
                  <a:pt x="5969839" y="14213"/>
                </a:lnTo>
                <a:lnTo>
                  <a:pt x="5916462" y="10889"/>
                </a:lnTo>
                <a:close/>
              </a:path>
              <a:path w="7224395" h="640080">
                <a:moveTo>
                  <a:pt x="6163307" y="129838"/>
                </a:moveTo>
                <a:lnTo>
                  <a:pt x="5917300" y="129838"/>
                </a:lnTo>
                <a:lnTo>
                  <a:pt x="5955165" y="133281"/>
                </a:lnTo>
                <a:lnTo>
                  <a:pt x="5988397" y="143555"/>
                </a:lnTo>
                <a:lnTo>
                  <a:pt x="6041275" y="184287"/>
                </a:lnTo>
                <a:lnTo>
                  <a:pt x="6074468" y="244809"/>
                </a:lnTo>
                <a:lnTo>
                  <a:pt x="6085672" y="319152"/>
                </a:lnTo>
                <a:lnTo>
                  <a:pt x="6082858" y="358876"/>
                </a:lnTo>
                <a:lnTo>
                  <a:pt x="6060581" y="427644"/>
                </a:lnTo>
                <a:lnTo>
                  <a:pt x="6017074" y="480234"/>
                </a:lnTo>
                <a:lnTo>
                  <a:pt x="5955165" y="507536"/>
                </a:lnTo>
                <a:lnTo>
                  <a:pt x="5917300" y="510979"/>
                </a:lnTo>
                <a:lnTo>
                  <a:pt x="6163027" y="510979"/>
                </a:lnTo>
                <a:lnTo>
                  <a:pt x="6185542" y="471059"/>
                </a:lnTo>
                <a:lnTo>
                  <a:pt x="6201753" y="425952"/>
                </a:lnTo>
                <a:lnTo>
                  <a:pt x="6211450" y="376141"/>
                </a:lnTo>
                <a:lnTo>
                  <a:pt x="6214673" y="321665"/>
                </a:lnTo>
                <a:lnTo>
                  <a:pt x="6211463" y="266372"/>
                </a:lnTo>
                <a:lnTo>
                  <a:pt x="6201860" y="216065"/>
                </a:lnTo>
                <a:lnTo>
                  <a:pt x="6185904" y="170703"/>
                </a:lnTo>
                <a:lnTo>
                  <a:pt x="6163635" y="130247"/>
                </a:lnTo>
                <a:lnTo>
                  <a:pt x="6163307" y="129838"/>
                </a:lnTo>
                <a:close/>
              </a:path>
              <a:path w="7224395" h="640080">
                <a:moveTo>
                  <a:pt x="6705155" y="10889"/>
                </a:moveTo>
                <a:lnTo>
                  <a:pt x="6285482" y="10889"/>
                </a:lnTo>
                <a:lnTo>
                  <a:pt x="6285482" y="629928"/>
                </a:lnTo>
                <a:lnTo>
                  <a:pt x="6705155" y="629928"/>
                </a:lnTo>
                <a:lnTo>
                  <a:pt x="6705155" y="514329"/>
                </a:lnTo>
                <a:lnTo>
                  <a:pt x="6410295" y="514329"/>
                </a:lnTo>
                <a:lnTo>
                  <a:pt x="6410295" y="375276"/>
                </a:lnTo>
                <a:lnTo>
                  <a:pt x="6683376" y="375276"/>
                </a:lnTo>
                <a:lnTo>
                  <a:pt x="6683376" y="259677"/>
                </a:lnTo>
                <a:lnTo>
                  <a:pt x="6410295" y="259677"/>
                </a:lnTo>
                <a:lnTo>
                  <a:pt x="6410295" y="126488"/>
                </a:lnTo>
                <a:lnTo>
                  <a:pt x="6705155" y="126488"/>
                </a:lnTo>
                <a:lnTo>
                  <a:pt x="6705155" y="10889"/>
                </a:lnTo>
                <a:close/>
              </a:path>
              <a:path w="7224395" h="640080">
                <a:moveTo>
                  <a:pt x="6910149" y="10889"/>
                </a:moveTo>
                <a:lnTo>
                  <a:pt x="6785336" y="10889"/>
                </a:lnTo>
                <a:lnTo>
                  <a:pt x="6785336" y="629928"/>
                </a:lnTo>
                <a:lnTo>
                  <a:pt x="7224275" y="629928"/>
                </a:lnTo>
                <a:lnTo>
                  <a:pt x="7224275" y="510979"/>
                </a:lnTo>
                <a:lnTo>
                  <a:pt x="6910149" y="510979"/>
                </a:lnTo>
                <a:lnTo>
                  <a:pt x="6910149" y="10889"/>
                </a:lnTo>
                <a:close/>
              </a:path>
            </a:pathLst>
          </a:custGeom>
          <a:solidFill>
            <a:srgbClr val="000000"/>
          </a:solidFill>
        </p:spPr>
        <p:txBody>
          <a:bodyPr wrap="square" lIns="0" tIns="0" rIns="0" bIns="0" rtlCol="0"/>
          <a:lstStyle/>
          <a:p>
            <a:endParaRPr sz="641"/>
          </a:p>
        </p:txBody>
      </p:sp>
      <p:sp>
        <p:nvSpPr>
          <p:cNvPr id="3" name="object 3"/>
          <p:cNvSpPr/>
          <p:nvPr/>
        </p:nvSpPr>
        <p:spPr>
          <a:xfrm>
            <a:off x="3888811" y="613557"/>
            <a:ext cx="1988666" cy="291109"/>
          </a:xfrm>
          <a:custGeom>
            <a:avLst/>
            <a:gdLst/>
            <a:ahLst/>
            <a:cxnLst/>
            <a:rect l="l" t="t" r="r" b="b"/>
            <a:pathLst>
              <a:path w="4372609" h="640080">
                <a:moveTo>
                  <a:pt x="228684" y="10889"/>
                </a:moveTo>
                <a:lnTo>
                  <a:pt x="0" y="10889"/>
                </a:lnTo>
                <a:lnTo>
                  <a:pt x="0" y="629928"/>
                </a:lnTo>
                <a:lnTo>
                  <a:pt x="123975" y="629928"/>
                </a:lnTo>
                <a:lnTo>
                  <a:pt x="123975" y="416322"/>
                </a:lnTo>
                <a:lnTo>
                  <a:pt x="219469" y="416322"/>
                </a:lnTo>
                <a:lnTo>
                  <a:pt x="273028" y="412723"/>
                </a:lnTo>
                <a:lnTo>
                  <a:pt x="319362" y="401977"/>
                </a:lnTo>
                <a:lnTo>
                  <a:pt x="358470" y="384163"/>
                </a:lnTo>
                <a:lnTo>
                  <a:pt x="390354" y="359360"/>
                </a:lnTo>
                <a:lnTo>
                  <a:pt x="415157" y="328720"/>
                </a:lnTo>
                <a:lnTo>
                  <a:pt x="428004" y="304074"/>
                </a:lnTo>
                <a:lnTo>
                  <a:pt x="123975" y="304074"/>
                </a:lnTo>
                <a:lnTo>
                  <a:pt x="123975" y="125650"/>
                </a:lnTo>
                <a:lnTo>
                  <a:pt x="428217" y="125650"/>
                </a:lnTo>
                <a:lnTo>
                  <a:pt x="416217" y="101606"/>
                </a:lnTo>
                <a:lnTo>
                  <a:pt x="392029" y="70364"/>
                </a:lnTo>
                <a:lnTo>
                  <a:pt x="361559" y="44461"/>
                </a:lnTo>
                <a:lnTo>
                  <a:pt x="324178" y="25863"/>
                </a:lnTo>
                <a:lnTo>
                  <a:pt x="279886" y="14646"/>
                </a:lnTo>
                <a:lnTo>
                  <a:pt x="228684" y="10889"/>
                </a:lnTo>
                <a:close/>
              </a:path>
              <a:path w="4372609" h="640080">
                <a:moveTo>
                  <a:pt x="428217" y="125650"/>
                </a:moveTo>
                <a:lnTo>
                  <a:pt x="230359" y="125650"/>
                </a:lnTo>
                <a:lnTo>
                  <a:pt x="268172" y="132443"/>
                </a:lnTo>
                <a:lnTo>
                  <a:pt x="296640" y="151094"/>
                </a:lnTo>
                <a:lnTo>
                  <a:pt x="314584" y="179012"/>
                </a:lnTo>
                <a:lnTo>
                  <a:pt x="320828" y="213606"/>
                </a:lnTo>
                <a:lnTo>
                  <a:pt x="314597" y="248945"/>
                </a:lnTo>
                <a:lnTo>
                  <a:pt x="296116" y="277687"/>
                </a:lnTo>
                <a:lnTo>
                  <a:pt x="265698" y="297006"/>
                </a:lnTo>
                <a:lnTo>
                  <a:pt x="223657" y="304074"/>
                </a:lnTo>
                <a:lnTo>
                  <a:pt x="428004" y="304074"/>
                </a:lnTo>
                <a:lnTo>
                  <a:pt x="432971" y="294546"/>
                </a:lnTo>
                <a:lnTo>
                  <a:pt x="443717" y="256759"/>
                </a:lnTo>
                <a:lnTo>
                  <a:pt x="447316" y="215281"/>
                </a:lnTo>
                <a:lnTo>
                  <a:pt x="443861" y="174143"/>
                </a:lnTo>
                <a:lnTo>
                  <a:pt x="433494" y="136226"/>
                </a:lnTo>
                <a:lnTo>
                  <a:pt x="428217" y="125650"/>
                </a:lnTo>
                <a:close/>
              </a:path>
              <a:path w="4372609" h="640080">
                <a:moveTo>
                  <a:pt x="738550" y="10889"/>
                </a:moveTo>
                <a:lnTo>
                  <a:pt x="501489" y="10889"/>
                </a:lnTo>
                <a:lnTo>
                  <a:pt x="501489" y="629928"/>
                </a:lnTo>
                <a:lnTo>
                  <a:pt x="625465" y="629928"/>
                </a:lnTo>
                <a:lnTo>
                  <a:pt x="625465" y="404595"/>
                </a:lnTo>
                <a:lnTo>
                  <a:pt x="834722" y="404595"/>
                </a:lnTo>
                <a:lnTo>
                  <a:pt x="824830" y="388679"/>
                </a:lnTo>
                <a:lnTo>
                  <a:pt x="870065" y="365914"/>
                </a:lnTo>
                <a:lnTo>
                  <a:pt x="905247" y="334827"/>
                </a:lnTo>
                <a:lnTo>
                  <a:pt x="930377" y="296944"/>
                </a:lnTo>
                <a:lnTo>
                  <a:pt x="931691" y="293184"/>
                </a:lnTo>
                <a:lnTo>
                  <a:pt x="625465" y="293184"/>
                </a:lnTo>
                <a:lnTo>
                  <a:pt x="625465" y="125650"/>
                </a:lnTo>
                <a:lnTo>
                  <a:pt x="934123" y="125650"/>
                </a:lnTo>
                <a:lnTo>
                  <a:pt x="919736" y="97706"/>
                </a:lnTo>
                <a:lnTo>
                  <a:pt x="896032" y="67851"/>
                </a:lnTo>
                <a:lnTo>
                  <a:pt x="865889" y="43048"/>
                </a:lnTo>
                <a:lnTo>
                  <a:pt x="829542" y="25234"/>
                </a:lnTo>
                <a:lnTo>
                  <a:pt x="787070" y="14489"/>
                </a:lnTo>
                <a:lnTo>
                  <a:pt x="738550" y="10889"/>
                </a:lnTo>
                <a:close/>
              </a:path>
              <a:path w="4372609" h="640080">
                <a:moveTo>
                  <a:pt x="834722" y="404595"/>
                </a:moveTo>
                <a:lnTo>
                  <a:pt x="699180" y="404595"/>
                </a:lnTo>
                <a:lnTo>
                  <a:pt x="829856" y="629928"/>
                </a:lnTo>
                <a:lnTo>
                  <a:pt x="974773" y="629928"/>
                </a:lnTo>
                <a:lnTo>
                  <a:pt x="834722" y="404595"/>
                </a:lnTo>
                <a:close/>
              </a:path>
              <a:path w="4372609" h="640080">
                <a:moveTo>
                  <a:pt x="934123" y="125650"/>
                </a:moveTo>
                <a:lnTo>
                  <a:pt x="737712" y="125650"/>
                </a:lnTo>
                <a:lnTo>
                  <a:pt x="773680" y="132011"/>
                </a:lnTo>
                <a:lnTo>
                  <a:pt x="800538" y="149524"/>
                </a:lnTo>
                <a:lnTo>
                  <a:pt x="817344" y="175832"/>
                </a:lnTo>
                <a:lnTo>
                  <a:pt x="823155" y="208580"/>
                </a:lnTo>
                <a:lnTo>
                  <a:pt x="817174" y="241942"/>
                </a:lnTo>
                <a:lnTo>
                  <a:pt x="799177" y="268787"/>
                </a:lnTo>
                <a:lnTo>
                  <a:pt x="769086" y="286679"/>
                </a:lnTo>
                <a:lnTo>
                  <a:pt x="726823" y="293184"/>
                </a:lnTo>
                <a:lnTo>
                  <a:pt x="931691" y="293184"/>
                </a:lnTo>
                <a:lnTo>
                  <a:pt x="945455" y="253794"/>
                </a:lnTo>
                <a:lnTo>
                  <a:pt x="950481" y="206904"/>
                </a:lnTo>
                <a:lnTo>
                  <a:pt x="947039" y="167154"/>
                </a:lnTo>
                <a:lnTo>
                  <a:pt x="936764" y="130781"/>
                </a:lnTo>
                <a:lnTo>
                  <a:pt x="934123" y="125650"/>
                </a:lnTo>
                <a:close/>
              </a:path>
              <a:path w="4372609" h="640080">
                <a:moveTo>
                  <a:pt x="1314004" y="0"/>
                </a:moveTo>
                <a:lnTo>
                  <a:pt x="1261425" y="3725"/>
                </a:lnTo>
                <a:lnTo>
                  <a:pt x="1212223" y="14930"/>
                </a:lnTo>
                <a:lnTo>
                  <a:pt x="1166359" y="33654"/>
                </a:lnTo>
                <a:lnTo>
                  <a:pt x="1123792" y="59937"/>
                </a:lnTo>
                <a:lnTo>
                  <a:pt x="1084482" y="93819"/>
                </a:lnTo>
                <a:lnTo>
                  <a:pt x="1051009" y="133122"/>
                </a:lnTo>
                <a:lnTo>
                  <a:pt x="1024974" y="175642"/>
                </a:lnTo>
                <a:lnTo>
                  <a:pt x="1006378" y="221379"/>
                </a:lnTo>
                <a:lnTo>
                  <a:pt x="995220" y="270333"/>
                </a:lnTo>
                <a:lnTo>
                  <a:pt x="991620" y="320827"/>
                </a:lnTo>
                <a:lnTo>
                  <a:pt x="991500" y="322503"/>
                </a:lnTo>
                <a:lnTo>
                  <a:pt x="995213" y="374572"/>
                </a:lnTo>
                <a:lnTo>
                  <a:pt x="1006324" y="423224"/>
                </a:lnTo>
                <a:lnTo>
                  <a:pt x="1024793" y="468459"/>
                </a:lnTo>
                <a:lnTo>
                  <a:pt x="1050580" y="510275"/>
                </a:lnTo>
                <a:lnTo>
                  <a:pt x="1083644" y="548674"/>
                </a:lnTo>
                <a:lnTo>
                  <a:pt x="1122231" y="581651"/>
                </a:lnTo>
                <a:lnTo>
                  <a:pt x="1164557" y="607230"/>
                </a:lnTo>
                <a:lnTo>
                  <a:pt x="1210541" y="625451"/>
                </a:lnTo>
                <a:lnTo>
                  <a:pt x="1260105" y="636355"/>
                </a:lnTo>
                <a:lnTo>
                  <a:pt x="1313166" y="639980"/>
                </a:lnTo>
                <a:lnTo>
                  <a:pt x="1364811" y="636355"/>
                </a:lnTo>
                <a:lnTo>
                  <a:pt x="1365732" y="636355"/>
                </a:lnTo>
                <a:lnTo>
                  <a:pt x="1415550" y="625103"/>
                </a:lnTo>
                <a:lnTo>
                  <a:pt x="1461414" y="606507"/>
                </a:lnTo>
                <a:lnTo>
                  <a:pt x="1503780" y="580472"/>
                </a:lnTo>
                <a:lnTo>
                  <a:pt x="1542688" y="546999"/>
                </a:lnTo>
                <a:lnTo>
                  <a:pt x="1568290" y="517680"/>
                </a:lnTo>
                <a:lnTo>
                  <a:pt x="1314004" y="517680"/>
                </a:lnTo>
                <a:lnTo>
                  <a:pt x="1274738" y="514212"/>
                </a:lnTo>
                <a:lnTo>
                  <a:pt x="1205630" y="486228"/>
                </a:lnTo>
                <a:lnTo>
                  <a:pt x="1175788" y="461556"/>
                </a:lnTo>
                <a:lnTo>
                  <a:pt x="1151600" y="431557"/>
                </a:lnTo>
                <a:lnTo>
                  <a:pt x="1123957" y="361193"/>
                </a:lnTo>
                <a:lnTo>
                  <a:pt x="1120502" y="320827"/>
                </a:lnTo>
                <a:lnTo>
                  <a:pt x="1123970" y="280331"/>
                </a:lnTo>
                <a:lnTo>
                  <a:pt x="1134428" y="243133"/>
                </a:lnTo>
                <a:lnTo>
                  <a:pt x="1176626" y="179261"/>
                </a:lnTo>
                <a:lnTo>
                  <a:pt x="1206337" y="154458"/>
                </a:lnTo>
                <a:lnTo>
                  <a:pt x="1274869" y="125899"/>
                </a:lnTo>
                <a:lnTo>
                  <a:pt x="1314004" y="122299"/>
                </a:lnTo>
                <a:lnTo>
                  <a:pt x="1567299" y="122299"/>
                </a:lnTo>
                <a:lnTo>
                  <a:pt x="1542688" y="93819"/>
                </a:lnTo>
                <a:lnTo>
                  <a:pt x="1503787" y="59937"/>
                </a:lnTo>
                <a:lnTo>
                  <a:pt x="1461467" y="33654"/>
                </a:lnTo>
                <a:lnTo>
                  <a:pt x="1415731" y="14930"/>
                </a:lnTo>
                <a:lnTo>
                  <a:pt x="1366576" y="3725"/>
                </a:lnTo>
                <a:lnTo>
                  <a:pt x="1314004" y="0"/>
                </a:lnTo>
                <a:close/>
              </a:path>
              <a:path w="4372609" h="640080">
                <a:moveTo>
                  <a:pt x="1567299" y="122299"/>
                </a:moveTo>
                <a:lnTo>
                  <a:pt x="1314004" y="122299"/>
                </a:lnTo>
                <a:lnTo>
                  <a:pt x="1353139" y="125899"/>
                </a:lnTo>
                <a:lnTo>
                  <a:pt x="1388975" y="136645"/>
                </a:lnTo>
                <a:lnTo>
                  <a:pt x="1451382" y="179261"/>
                </a:lnTo>
                <a:lnTo>
                  <a:pt x="1476115" y="209391"/>
                </a:lnTo>
                <a:lnTo>
                  <a:pt x="1504037" y="279978"/>
                </a:lnTo>
                <a:lnTo>
                  <a:pt x="1507506" y="320827"/>
                </a:lnTo>
                <a:lnTo>
                  <a:pt x="1504521" y="361193"/>
                </a:lnTo>
                <a:lnTo>
                  <a:pt x="1494312" y="398103"/>
                </a:lnTo>
                <a:lnTo>
                  <a:pt x="1452219" y="461556"/>
                </a:lnTo>
                <a:lnTo>
                  <a:pt x="1422377" y="486228"/>
                </a:lnTo>
                <a:lnTo>
                  <a:pt x="1353270" y="514212"/>
                </a:lnTo>
                <a:lnTo>
                  <a:pt x="1314004" y="517680"/>
                </a:lnTo>
                <a:lnTo>
                  <a:pt x="1568290" y="517680"/>
                </a:lnTo>
                <a:lnTo>
                  <a:pt x="1602853" y="466180"/>
                </a:lnTo>
                <a:lnTo>
                  <a:pt x="1621576" y="420946"/>
                </a:lnTo>
                <a:lnTo>
                  <a:pt x="1632781" y="372495"/>
                </a:lnTo>
                <a:lnTo>
                  <a:pt x="1636386" y="322503"/>
                </a:lnTo>
                <a:lnTo>
                  <a:pt x="1636507" y="320827"/>
                </a:lnTo>
                <a:lnTo>
                  <a:pt x="1632866" y="270333"/>
                </a:lnTo>
                <a:lnTo>
                  <a:pt x="1621576" y="220655"/>
                </a:lnTo>
                <a:lnTo>
                  <a:pt x="1602853" y="175294"/>
                </a:lnTo>
                <a:lnTo>
                  <a:pt x="1576628" y="133122"/>
                </a:lnTo>
                <a:lnTo>
                  <a:pt x="1567299" y="122299"/>
                </a:lnTo>
                <a:close/>
              </a:path>
              <a:path w="4372609" h="640080">
                <a:moveTo>
                  <a:pt x="1996417" y="0"/>
                </a:moveTo>
                <a:lnTo>
                  <a:pt x="1942438" y="3618"/>
                </a:lnTo>
                <a:lnTo>
                  <a:pt x="1892077" y="14474"/>
                </a:lnTo>
                <a:lnTo>
                  <a:pt x="1845335" y="32568"/>
                </a:lnTo>
                <a:lnTo>
                  <a:pt x="1802212" y="57899"/>
                </a:lnTo>
                <a:lnTo>
                  <a:pt x="1762707" y="90468"/>
                </a:lnTo>
                <a:lnTo>
                  <a:pt x="1728825" y="128659"/>
                </a:lnTo>
                <a:lnTo>
                  <a:pt x="1702542" y="170831"/>
                </a:lnTo>
                <a:lnTo>
                  <a:pt x="1683819" y="216943"/>
                </a:lnTo>
                <a:lnTo>
                  <a:pt x="1672614" y="266955"/>
                </a:lnTo>
                <a:lnTo>
                  <a:pt x="1668946" y="319990"/>
                </a:lnTo>
                <a:lnTo>
                  <a:pt x="1668888" y="320827"/>
                </a:lnTo>
                <a:lnTo>
                  <a:pt x="1672507" y="374204"/>
                </a:lnTo>
                <a:lnTo>
                  <a:pt x="1683363" y="423760"/>
                </a:lnTo>
                <a:lnTo>
                  <a:pt x="1701457" y="469497"/>
                </a:lnTo>
                <a:lnTo>
                  <a:pt x="1726788" y="511414"/>
                </a:lnTo>
                <a:lnTo>
                  <a:pt x="1759357" y="549512"/>
                </a:lnTo>
                <a:lnTo>
                  <a:pt x="1797963" y="581671"/>
                </a:lnTo>
                <a:lnTo>
                  <a:pt x="1840430" y="606755"/>
                </a:lnTo>
                <a:lnTo>
                  <a:pt x="1886796" y="624721"/>
                </a:lnTo>
                <a:lnTo>
                  <a:pt x="1937104" y="635530"/>
                </a:lnTo>
                <a:lnTo>
                  <a:pt x="1991391" y="639142"/>
                </a:lnTo>
                <a:lnTo>
                  <a:pt x="2044936" y="635722"/>
                </a:lnTo>
                <a:lnTo>
                  <a:pt x="2095852" y="625460"/>
                </a:lnTo>
                <a:lnTo>
                  <a:pt x="2144162" y="608358"/>
                </a:lnTo>
                <a:lnTo>
                  <a:pt x="2189888" y="584415"/>
                </a:lnTo>
                <a:lnTo>
                  <a:pt x="2233056" y="553630"/>
                </a:lnTo>
                <a:lnTo>
                  <a:pt x="2269164" y="520193"/>
                </a:lnTo>
                <a:lnTo>
                  <a:pt x="1994742" y="520193"/>
                </a:lnTo>
                <a:lnTo>
                  <a:pt x="1953277" y="516581"/>
                </a:lnTo>
                <a:lnTo>
                  <a:pt x="1915582" y="505743"/>
                </a:lnTo>
                <a:lnTo>
                  <a:pt x="1881657" y="487681"/>
                </a:lnTo>
                <a:lnTo>
                  <a:pt x="1851501" y="462394"/>
                </a:lnTo>
                <a:lnTo>
                  <a:pt x="1827313" y="431780"/>
                </a:lnTo>
                <a:lnTo>
                  <a:pt x="1810036" y="397788"/>
                </a:lnTo>
                <a:lnTo>
                  <a:pt x="1799669" y="360499"/>
                </a:lnTo>
                <a:lnTo>
                  <a:pt x="1796285" y="320827"/>
                </a:lnTo>
                <a:lnTo>
                  <a:pt x="1796214" y="319990"/>
                </a:lnTo>
                <a:lnTo>
                  <a:pt x="1799813" y="278525"/>
                </a:lnTo>
                <a:lnTo>
                  <a:pt x="1810559" y="240830"/>
                </a:lnTo>
                <a:lnTo>
                  <a:pt x="1828373" y="206904"/>
                </a:lnTo>
                <a:lnTo>
                  <a:pt x="1853176" y="176748"/>
                </a:lnTo>
                <a:lnTo>
                  <a:pt x="1883332" y="151945"/>
                </a:lnTo>
                <a:lnTo>
                  <a:pt x="1917258" y="134132"/>
                </a:lnTo>
                <a:lnTo>
                  <a:pt x="1954953" y="123386"/>
                </a:lnTo>
                <a:lnTo>
                  <a:pt x="1996417" y="119786"/>
                </a:lnTo>
                <a:lnTo>
                  <a:pt x="2228413" y="119786"/>
                </a:lnTo>
                <a:lnTo>
                  <a:pt x="2246043" y="100520"/>
                </a:lnTo>
                <a:lnTo>
                  <a:pt x="2215046" y="72423"/>
                </a:lnTo>
                <a:lnTo>
                  <a:pt x="2178720" y="48026"/>
                </a:lnTo>
                <a:lnTo>
                  <a:pt x="2137879" y="27957"/>
                </a:lnTo>
                <a:lnTo>
                  <a:pt x="2093339" y="12844"/>
                </a:lnTo>
                <a:lnTo>
                  <a:pt x="2045914" y="3315"/>
                </a:lnTo>
                <a:lnTo>
                  <a:pt x="1996417" y="0"/>
                </a:lnTo>
                <a:close/>
              </a:path>
              <a:path w="4372609" h="640080">
                <a:moveTo>
                  <a:pt x="2273687" y="261353"/>
                </a:moveTo>
                <a:lnTo>
                  <a:pt x="1989716" y="261353"/>
                </a:lnTo>
                <a:lnTo>
                  <a:pt x="1989716" y="369412"/>
                </a:lnTo>
                <a:lnTo>
                  <a:pt x="2160601" y="369412"/>
                </a:lnTo>
                <a:lnTo>
                  <a:pt x="2160601" y="454017"/>
                </a:lnTo>
                <a:lnTo>
                  <a:pt x="2127029" y="480967"/>
                </a:lnTo>
                <a:lnTo>
                  <a:pt x="2086781" y="501869"/>
                </a:lnTo>
                <a:lnTo>
                  <a:pt x="2041979" y="515390"/>
                </a:lnTo>
                <a:lnTo>
                  <a:pt x="1994742" y="520193"/>
                </a:lnTo>
                <a:lnTo>
                  <a:pt x="2269164" y="520193"/>
                </a:lnTo>
                <a:lnTo>
                  <a:pt x="2273687" y="516005"/>
                </a:lnTo>
                <a:lnTo>
                  <a:pt x="2273687" y="261353"/>
                </a:lnTo>
                <a:close/>
              </a:path>
              <a:path w="4372609" h="640080">
                <a:moveTo>
                  <a:pt x="2228413" y="119786"/>
                </a:moveTo>
                <a:lnTo>
                  <a:pt x="1996417" y="119786"/>
                </a:lnTo>
                <a:lnTo>
                  <a:pt x="2044164" y="124171"/>
                </a:lnTo>
                <a:lnTo>
                  <a:pt x="2088142" y="137273"/>
                </a:lnTo>
                <a:lnTo>
                  <a:pt x="2128350" y="159013"/>
                </a:lnTo>
                <a:lnTo>
                  <a:pt x="2164789" y="189313"/>
                </a:lnTo>
                <a:lnTo>
                  <a:pt x="2228413" y="119786"/>
                </a:lnTo>
                <a:close/>
              </a:path>
              <a:path w="4372609" h="640080">
                <a:moveTo>
                  <a:pt x="2768390" y="10889"/>
                </a:moveTo>
                <a:lnTo>
                  <a:pt x="2348717" y="10889"/>
                </a:lnTo>
                <a:lnTo>
                  <a:pt x="2348717" y="629928"/>
                </a:lnTo>
                <a:lnTo>
                  <a:pt x="2768390" y="629928"/>
                </a:lnTo>
                <a:lnTo>
                  <a:pt x="2768390" y="514329"/>
                </a:lnTo>
                <a:lnTo>
                  <a:pt x="2473530" y="514329"/>
                </a:lnTo>
                <a:lnTo>
                  <a:pt x="2473530" y="375276"/>
                </a:lnTo>
                <a:lnTo>
                  <a:pt x="2746610" y="375276"/>
                </a:lnTo>
                <a:lnTo>
                  <a:pt x="2746610" y="259677"/>
                </a:lnTo>
                <a:lnTo>
                  <a:pt x="2473530" y="259677"/>
                </a:lnTo>
                <a:lnTo>
                  <a:pt x="2473530" y="126488"/>
                </a:lnTo>
                <a:lnTo>
                  <a:pt x="2768390" y="126488"/>
                </a:lnTo>
                <a:lnTo>
                  <a:pt x="2768390" y="10889"/>
                </a:lnTo>
                <a:close/>
              </a:path>
              <a:path w="4372609" h="640080">
                <a:moveTo>
                  <a:pt x="4049687" y="0"/>
                </a:moveTo>
                <a:lnTo>
                  <a:pt x="3997108" y="3725"/>
                </a:lnTo>
                <a:lnTo>
                  <a:pt x="3947906" y="14930"/>
                </a:lnTo>
                <a:lnTo>
                  <a:pt x="3902042" y="33654"/>
                </a:lnTo>
                <a:lnTo>
                  <a:pt x="3859475" y="59937"/>
                </a:lnTo>
                <a:lnTo>
                  <a:pt x="3820164" y="93819"/>
                </a:lnTo>
                <a:lnTo>
                  <a:pt x="3786691" y="133122"/>
                </a:lnTo>
                <a:lnTo>
                  <a:pt x="3760656" y="175642"/>
                </a:lnTo>
                <a:lnTo>
                  <a:pt x="3742060" y="221379"/>
                </a:lnTo>
                <a:lnTo>
                  <a:pt x="3730902" y="270333"/>
                </a:lnTo>
                <a:lnTo>
                  <a:pt x="3727302" y="320827"/>
                </a:lnTo>
                <a:lnTo>
                  <a:pt x="3727183" y="322503"/>
                </a:lnTo>
                <a:lnTo>
                  <a:pt x="3730895" y="374572"/>
                </a:lnTo>
                <a:lnTo>
                  <a:pt x="3742006" y="423224"/>
                </a:lnTo>
                <a:lnTo>
                  <a:pt x="3760475" y="468459"/>
                </a:lnTo>
                <a:lnTo>
                  <a:pt x="3786262" y="510275"/>
                </a:lnTo>
                <a:lnTo>
                  <a:pt x="3819327" y="548674"/>
                </a:lnTo>
                <a:lnTo>
                  <a:pt x="3857913" y="581651"/>
                </a:lnTo>
                <a:lnTo>
                  <a:pt x="3900239" y="607230"/>
                </a:lnTo>
                <a:lnTo>
                  <a:pt x="3946224" y="625451"/>
                </a:lnTo>
                <a:lnTo>
                  <a:pt x="3995787" y="636355"/>
                </a:lnTo>
                <a:lnTo>
                  <a:pt x="4048848" y="639980"/>
                </a:lnTo>
                <a:lnTo>
                  <a:pt x="4100493" y="636355"/>
                </a:lnTo>
                <a:lnTo>
                  <a:pt x="4101414" y="636355"/>
                </a:lnTo>
                <a:lnTo>
                  <a:pt x="4151232" y="625103"/>
                </a:lnTo>
                <a:lnTo>
                  <a:pt x="4197096" y="606507"/>
                </a:lnTo>
                <a:lnTo>
                  <a:pt x="4239462" y="580472"/>
                </a:lnTo>
                <a:lnTo>
                  <a:pt x="4278370" y="546999"/>
                </a:lnTo>
                <a:lnTo>
                  <a:pt x="4303972" y="517680"/>
                </a:lnTo>
                <a:lnTo>
                  <a:pt x="4049687" y="517680"/>
                </a:lnTo>
                <a:lnTo>
                  <a:pt x="4010420" y="514212"/>
                </a:lnTo>
                <a:lnTo>
                  <a:pt x="3941312" y="486228"/>
                </a:lnTo>
                <a:lnTo>
                  <a:pt x="3911470" y="461556"/>
                </a:lnTo>
                <a:lnTo>
                  <a:pt x="3887282" y="431557"/>
                </a:lnTo>
                <a:lnTo>
                  <a:pt x="3859639" y="361193"/>
                </a:lnTo>
                <a:lnTo>
                  <a:pt x="3856184" y="320827"/>
                </a:lnTo>
                <a:lnTo>
                  <a:pt x="3859652" y="280331"/>
                </a:lnTo>
                <a:lnTo>
                  <a:pt x="3870110" y="243133"/>
                </a:lnTo>
                <a:lnTo>
                  <a:pt x="3912309" y="179261"/>
                </a:lnTo>
                <a:lnTo>
                  <a:pt x="3942020" y="154458"/>
                </a:lnTo>
                <a:lnTo>
                  <a:pt x="4010551" y="125899"/>
                </a:lnTo>
                <a:lnTo>
                  <a:pt x="4049687" y="122299"/>
                </a:lnTo>
                <a:lnTo>
                  <a:pt x="4302981" y="122299"/>
                </a:lnTo>
                <a:lnTo>
                  <a:pt x="4278370" y="93819"/>
                </a:lnTo>
                <a:lnTo>
                  <a:pt x="4239469" y="59937"/>
                </a:lnTo>
                <a:lnTo>
                  <a:pt x="4197150" y="33654"/>
                </a:lnTo>
                <a:lnTo>
                  <a:pt x="4151413" y="14930"/>
                </a:lnTo>
                <a:lnTo>
                  <a:pt x="4102259" y="3725"/>
                </a:lnTo>
                <a:lnTo>
                  <a:pt x="4049687" y="0"/>
                </a:lnTo>
                <a:close/>
              </a:path>
              <a:path w="4372609" h="640080">
                <a:moveTo>
                  <a:pt x="3094009" y="130676"/>
                </a:moveTo>
                <a:lnTo>
                  <a:pt x="2968358" y="130676"/>
                </a:lnTo>
                <a:lnTo>
                  <a:pt x="2968358" y="629928"/>
                </a:lnTo>
                <a:lnTo>
                  <a:pt x="3094009" y="629928"/>
                </a:lnTo>
                <a:lnTo>
                  <a:pt x="3094009" y="130676"/>
                </a:lnTo>
                <a:close/>
              </a:path>
              <a:path w="4372609" h="640080">
                <a:moveTo>
                  <a:pt x="3562778" y="130676"/>
                </a:moveTo>
                <a:lnTo>
                  <a:pt x="3437127" y="130676"/>
                </a:lnTo>
                <a:lnTo>
                  <a:pt x="3437127" y="629928"/>
                </a:lnTo>
                <a:lnTo>
                  <a:pt x="3562778" y="629928"/>
                </a:lnTo>
                <a:lnTo>
                  <a:pt x="3562778" y="130676"/>
                </a:lnTo>
                <a:close/>
              </a:path>
              <a:path w="4372609" h="640080">
                <a:moveTo>
                  <a:pt x="4302981" y="122299"/>
                </a:moveTo>
                <a:lnTo>
                  <a:pt x="4049687" y="122299"/>
                </a:lnTo>
                <a:lnTo>
                  <a:pt x="4088821" y="125899"/>
                </a:lnTo>
                <a:lnTo>
                  <a:pt x="4124658" y="136645"/>
                </a:lnTo>
                <a:lnTo>
                  <a:pt x="4187065" y="179261"/>
                </a:lnTo>
                <a:lnTo>
                  <a:pt x="4211798" y="209391"/>
                </a:lnTo>
                <a:lnTo>
                  <a:pt x="4239720" y="279978"/>
                </a:lnTo>
                <a:lnTo>
                  <a:pt x="4243188" y="320827"/>
                </a:lnTo>
                <a:lnTo>
                  <a:pt x="4240204" y="361193"/>
                </a:lnTo>
                <a:lnTo>
                  <a:pt x="4229995" y="398103"/>
                </a:lnTo>
                <a:lnTo>
                  <a:pt x="4187902" y="461556"/>
                </a:lnTo>
                <a:lnTo>
                  <a:pt x="4158060" y="486228"/>
                </a:lnTo>
                <a:lnTo>
                  <a:pt x="4088952" y="514212"/>
                </a:lnTo>
                <a:lnTo>
                  <a:pt x="4049687" y="517680"/>
                </a:lnTo>
                <a:lnTo>
                  <a:pt x="4303972" y="517680"/>
                </a:lnTo>
                <a:lnTo>
                  <a:pt x="4338535" y="466180"/>
                </a:lnTo>
                <a:lnTo>
                  <a:pt x="4357259" y="420946"/>
                </a:lnTo>
                <a:lnTo>
                  <a:pt x="4368463" y="372495"/>
                </a:lnTo>
                <a:lnTo>
                  <a:pt x="4372068" y="322503"/>
                </a:lnTo>
                <a:lnTo>
                  <a:pt x="4372189" y="320827"/>
                </a:lnTo>
                <a:lnTo>
                  <a:pt x="4368548" y="270333"/>
                </a:lnTo>
                <a:lnTo>
                  <a:pt x="4357259" y="220655"/>
                </a:lnTo>
                <a:lnTo>
                  <a:pt x="4338535" y="175294"/>
                </a:lnTo>
                <a:lnTo>
                  <a:pt x="4312311" y="133122"/>
                </a:lnTo>
                <a:lnTo>
                  <a:pt x="4310220" y="130676"/>
                </a:lnTo>
                <a:lnTo>
                  <a:pt x="4302981" y="122299"/>
                </a:lnTo>
                <a:close/>
              </a:path>
              <a:path w="4372609" h="640080">
                <a:moveTo>
                  <a:pt x="3260378" y="10889"/>
                </a:moveTo>
                <a:lnTo>
                  <a:pt x="2791610" y="10889"/>
                </a:lnTo>
                <a:lnTo>
                  <a:pt x="2791610" y="130676"/>
                </a:lnTo>
                <a:lnTo>
                  <a:pt x="3260378" y="130676"/>
                </a:lnTo>
                <a:lnTo>
                  <a:pt x="3260378" y="10889"/>
                </a:lnTo>
                <a:close/>
              </a:path>
              <a:path w="4372609" h="640080">
                <a:moveTo>
                  <a:pt x="3270757" y="10889"/>
                </a:moveTo>
                <a:lnTo>
                  <a:pt x="3260378" y="10889"/>
                </a:lnTo>
                <a:lnTo>
                  <a:pt x="3260378" y="130676"/>
                </a:lnTo>
                <a:lnTo>
                  <a:pt x="3270757" y="130676"/>
                </a:lnTo>
                <a:lnTo>
                  <a:pt x="3270757" y="10889"/>
                </a:lnTo>
                <a:close/>
              </a:path>
              <a:path w="4372609" h="640080">
                <a:moveTo>
                  <a:pt x="3739525" y="10889"/>
                </a:moveTo>
                <a:lnTo>
                  <a:pt x="3270757" y="10889"/>
                </a:lnTo>
                <a:lnTo>
                  <a:pt x="3270757" y="130676"/>
                </a:lnTo>
                <a:lnTo>
                  <a:pt x="3739525" y="130676"/>
                </a:lnTo>
                <a:lnTo>
                  <a:pt x="3739525" y="10889"/>
                </a:lnTo>
                <a:close/>
              </a:path>
            </a:pathLst>
          </a:custGeom>
          <a:solidFill>
            <a:srgbClr val="F2BDCF"/>
          </a:solidFill>
        </p:spPr>
        <p:txBody>
          <a:bodyPr wrap="square" lIns="0" tIns="0" rIns="0" bIns="0" rtlCol="0"/>
          <a:lstStyle/>
          <a:p>
            <a:endParaRPr sz="641"/>
          </a:p>
        </p:txBody>
      </p:sp>
      <p:sp>
        <p:nvSpPr>
          <p:cNvPr id="4" name="object 4"/>
          <p:cNvSpPr/>
          <p:nvPr/>
        </p:nvSpPr>
        <p:spPr>
          <a:xfrm>
            <a:off x="547700" y="429506"/>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F2BDCF"/>
          </a:solidFill>
        </p:spPr>
        <p:txBody>
          <a:bodyPr wrap="square" lIns="0" tIns="0" rIns="0" bIns="0" rtlCol="0"/>
          <a:lstStyle/>
          <a:p>
            <a:endParaRPr sz="641"/>
          </a:p>
        </p:txBody>
      </p:sp>
      <p:pic>
        <p:nvPicPr>
          <p:cNvPr id="5" name="object 5"/>
          <p:cNvPicPr/>
          <p:nvPr/>
        </p:nvPicPr>
        <p:blipFill>
          <a:blip r:embed="rId2" cstate="print"/>
          <a:stretch>
            <a:fillRect/>
          </a:stretch>
        </p:blipFill>
        <p:spPr>
          <a:xfrm>
            <a:off x="377008" y="1540084"/>
            <a:ext cx="2620753" cy="1643995"/>
          </a:xfrm>
          <a:prstGeom prst="rect">
            <a:avLst/>
          </a:prstGeom>
        </p:spPr>
      </p:pic>
      <p:sp>
        <p:nvSpPr>
          <p:cNvPr id="6" name="object 6"/>
          <p:cNvSpPr/>
          <p:nvPr/>
        </p:nvSpPr>
        <p:spPr>
          <a:xfrm>
            <a:off x="1170320" y="429553"/>
            <a:ext cx="457168" cy="66424"/>
          </a:xfrm>
          <a:custGeom>
            <a:avLst/>
            <a:gdLst/>
            <a:ahLst/>
            <a:cxnLst/>
            <a:rect l="l" t="t" r="r" b="b"/>
            <a:pathLst>
              <a:path w="1005204" h="146050">
                <a:moveTo>
                  <a:pt x="71364" y="0"/>
                </a:moveTo>
                <a:lnTo>
                  <a:pt x="31619" y="12078"/>
                </a:lnTo>
                <a:lnTo>
                  <a:pt x="5170" y="45337"/>
                </a:lnTo>
                <a:lnTo>
                  <a:pt x="0" y="72805"/>
                </a:lnTo>
                <a:lnTo>
                  <a:pt x="5087" y="100171"/>
                </a:lnTo>
                <a:lnTo>
                  <a:pt x="31460" y="133472"/>
                </a:lnTo>
                <a:lnTo>
                  <a:pt x="71364" y="145508"/>
                </a:lnTo>
                <a:lnTo>
                  <a:pt x="99324" y="139871"/>
                </a:lnTo>
                <a:lnTo>
                  <a:pt x="116077" y="128431"/>
                </a:lnTo>
                <a:lnTo>
                  <a:pt x="71364" y="128431"/>
                </a:lnTo>
                <a:lnTo>
                  <a:pt x="50138" y="124183"/>
                </a:lnTo>
                <a:lnTo>
                  <a:pt x="49985" y="124183"/>
                </a:lnTo>
                <a:lnTo>
                  <a:pt x="32829" y="112467"/>
                </a:lnTo>
                <a:lnTo>
                  <a:pt x="25477" y="101334"/>
                </a:lnTo>
                <a:lnTo>
                  <a:pt x="21235" y="94826"/>
                </a:lnTo>
                <a:lnTo>
                  <a:pt x="21150" y="94697"/>
                </a:lnTo>
                <a:lnTo>
                  <a:pt x="16964" y="72805"/>
                </a:lnTo>
                <a:lnTo>
                  <a:pt x="21134" y="50940"/>
                </a:lnTo>
                <a:lnTo>
                  <a:pt x="49880" y="21398"/>
                </a:lnTo>
                <a:lnTo>
                  <a:pt x="71364" y="17076"/>
                </a:lnTo>
                <a:lnTo>
                  <a:pt x="115764" y="17076"/>
                </a:lnTo>
                <a:lnTo>
                  <a:pt x="99152" y="5681"/>
                </a:lnTo>
                <a:lnTo>
                  <a:pt x="71364" y="0"/>
                </a:lnTo>
                <a:close/>
              </a:path>
              <a:path w="1005204" h="146050">
                <a:moveTo>
                  <a:pt x="115764" y="17076"/>
                </a:moveTo>
                <a:lnTo>
                  <a:pt x="71364" y="17076"/>
                </a:lnTo>
                <a:lnTo>
                  <a:pt x="92628" y="21398"/>
                </a:lnTo>
                <a:lnTo>
                  <a:pt x="109799" y="33245"/>
                </a:lnTo>
                <a:lnTo>
                  <a:pt x="121275" y="50940"/>
                </a:lnTo>
                <a:lnTo>
                  <a:pt x="125457" y="72805"/>
                </a:lnTo>
                <a:lnTo>
                  <a:pt x="121343" y="94697"/>
                </a:lnTo>
                <a:lnTo>
                  <a:pt x="121318" y="94826"/>
                </a:lnTo>
                <a:lnTo>
                  <a:pt x="109914" y="112467"/>
                </a:lnTo>
                <a:lnTo>
                  <a:pt x="92757" y="124183"/>
                </a:lnTo>
                <a:lnTo>
                  <a:pt x="71364" y="128431"/>
                </a:lnTo>
                <a:lnTo>
                  <a:pt x="116077" y="128431"/>
                </a:lnTo>
                <a:lnTo>
                  <a:pt x="121954" y="124418"/>
                </a:lnTo>
                <a:lnTo>
                  <a:pt x="137107" y="101334"/>
                </a:lnTo>
                <a:lnTo>
                  <a:pt x="142635" y="72805"/>
                </a:lnTo>
                <a:lnTo>
                  <a:pt x="137050" y="44346"/>
                </a:lnTo>
                <a:lnTo>
                  <a:pt x="121920" y="21398"/>
                </a:lnTo>
                <a:lnTo>
                  <a:pt x="121801" y="21217"/>
                </a:lnTo>
                <a:lnTo>
                  <a:pt x="115764" y="17076"/>
                </a:lnTo>
                <a:close/>
              </a:path>
              <a:path w="1005204" h="146050">
                <a:moveTo>
                  <a:pt x="235483" y="1533"/>
                </a:moveTo>
                <a:lnTo>
                  <a:pt x="175664" y="1533"/>
                </a:lnTo>
                <a:lnTo>
                  <a:pt x="175664" y="144179"/>
                </a:lnTo>
                <a:lnTo>
                  <a:pt x="235483" y="144179"/>
                </a:lnTo>
                <a:lnTo>
                  <a:pt x="255672" y="141621"/>
                </a:lnTo>
                <a:lnTo>
                  <a:pt x="270377" y="134068"/>
                </a:lnTo>
                <a:lnTo>
                  <a:pt x="275220" y="127409"/>
                </a:lnTo>
                <a:lnTo>
                  <a:pt x="192638" y="127409"/>
                </a:lnTo>
                <a:lnTo>
                  <a:pt x="192638" y="81394"/>
                </a:lnTo>
                <a:lnTo>
                  <a:pt x="275410" y="81394"/>
                </a:lnTo>
                <a:lnTo>
                  <a:pt x="272668" y="77632"/>
                </a:lnTo>
                <a:lnTo>
                  <a:pt x="265239" y="71987"/>
                </a:lnTo>
                <a:lnTo>
                  <a:pt x="271015" y="66162"/>
                </a:lnTo>
                <a:lnTo>
                  <a:pt x="271930" y="64624"/>
                </a:lnTo>
                <a:lnTo>
                  <a:pt x="192638" y="64624"/>
                </a:lnTo>
                <a:lnTo>
                  <a:pt x="192638" y="18405"/>
                </a:lnTo>
                <a:lnTo>
                  <a:pt x="270978" y="18405"/>
                </a:lnTo>
                <a:lnTo>
                  <a:pt x="266849" y="12475"/>
                </a:lnTo>
                <a:lnTo>
                  <a:pt x="253198" y="4387"/>
                </a:lnTo>
                <a:lnTo>
                  <a:pt x="235483" y="1533"/>
                </a:lnTo>
                <a:close/>
              </a:path>
              <a:path w="1005204" h="146050">
                <a:moveTo>
                  <a:pt x="275410" y="81394"/>
                </a:moveTo>
                <a:lnTo>
                  <a:pt x="233540" y="81394"/>
                </a:lnTo>
                <a:lnTo>
                  <a:pt x="247918" y="82791"/>
                </a:lnTo>
                <a:lnTo>
                  <a:pt x="257915" y="87044"/>
                </a:lnTo>
                <a:lnTo>
                  <a:pt x="263751" y="94250"/>
                </a:lnTo>
                <a:lnTo>
                  <a:pt x="265648" y="104504"/>
                </a:lnTo>
                <a:lnTo>
                  <a:pt x="263940" y="114856"/>
                </a:lnTo>
                <a:lnTo>
                  <a:pt x="258579" y="121977"/>
                </a:lnTo>
                <a:lnTo>
                  <a:pt x="249212" y="126088"/>
                </a:lnTo>
                <a:lnTo>
                  <a:pt x="235483" y="127409"/>
                </a:lnTo>
                <a:lnTo>
                  <a:pt x="275220" y="127409"/>
                </a:lnTo>
                <a:lnTo>
                  <a:pt x="279369" y="121703"/>
                </a:lnTo>
                <a:lnTo>
                  <a:pt x="282418" y="104708"/>
                </a:lnTo>
                <a:lnTo>
                  <a:pt x="281335" y="94250"/>
                </a:lnTo>
                <a:lnTo>
                  <a:pt x="281315" y="94059"/>
                </a:lnTo>
                <a:lnTo>
                  <a:pt x="278046" y="85012"/>
                </a:lnTo>
                <a:lnTo>
                  <a:pt x="275410" y="81394"/>
                </a:lnTo>
                <a:close/>
              </a:path>
              <a:path w="1005204" h="146050">
                <a:moveTo>
                  <a:pt x="270978" y="18405"/>
                </a:moveTo>
                <a:lnTo>
                  <a:pt x="235483" y="18405"/>
                </a:lnTo>
                <a:lnTo>
                  <a:pt x="246680" y="19944"/>
                </a:lnTo>
                <a:lnTo>
                  <a:pt x="254962" y="24426"/>
                </a:lnTo>
                <a:lnTo>
                  <a:pt x="260100" y="31649"/>
                </a:lnTo>
                <a:lnTo>
                  <a:pt x="261845" y="41515"/>
                </a:lnTo>
                <a:lnTo>
                  <a:pt x="260115" y="50791"/>
                </a:lnTo>
                <a:lnTo>
                  <a:pt x="260013" y="51338"/>
                </a:lnTo>
                <a:lnTo>
                  <a:pt x="254566" y="58617"/>
                </a:lnTo>
                <a:lnTo>
                  <a:pt x="245687" y="63097"/>
                </a:lnTo>
                <a:lnTo>
                  <a:pt x="233540" y="64624"/>
                </a:lnTo>
                <a:lnTo>
                  <a:pt x="271930" y="64624"/>
                </a:lnTo>
                <a:lnTo>
                  <a:pt x="275247" y="59052"/>
                </a:lnTo>
                <a:lnTo>
                  <a:pt x="277850" y="50791"/>
                </a:lnTo>
                <a:lnTo>
                  <a:pt x="278736" y="41515"/>
                </a:lnTo>
                <a:lnTo>
                  <a:pt x="275630" y="25087"/>
                </a:lnTo>
                <a:lnTo>
                  <a:pt x="270978" y="18405"/>
                </a:lnTo>
                <a:close/>
              </a:path>
              <a:path w="1005204" h="146050">
                <a:moveTo>
                  <a:pt x="332931" y="1533"/>
                </a:moveTo>
                <a:lnTo>
                  <a:pt x="315957" y="1533"/>
                </a:lnTo>
                <a:lnTo>
                  <a:pt x="315957" y="144179"/>
                </a:lnTo>
                <a:lnTo>
                  <a:pt x="332931" y="144179"/>
                </a:lnTo>
                <a:lnTo>
                  <a:pt x="332931" y="1533"/>
                </a:lnTo>
                <a:close/>
              </a:path>
              <a:path w="1005204" h="146050">
                <a:moveTo>
                  <a:pt x="474759" y="1533"/>
                </a:moveTo>
                <a:lnTo>
                  <a:pt x="373629" y="1533"/>
                </a:lnTo>
                <a:lnTo>
                  <a:pt x="373629" y="144179"/>
                </a:lnTo>
                <a:lnTo>
                  <a:pt x="474759" y="144179"/>
                </a:lnTo>
                <a:lnTo>
                  <a:pt x="474759" y="127409"/>
                </a:lnTo>
                <a:lnTo>
                  <a:pt x="390603" y="127409"/>
                </a:lnTo>
                <a:lnTo>
                  <a:pt x="390603" y="81190"/>
                </a:lnTo>
                <a:lnTo>
                  <a:pt x="461261" y="81190"/>
                </a:lnTo>
                <a:lnTo>
                  <a:pt x="461261" y="64420"/>
                </a:lnTo>
                <a:lnTo>
                  <a:pt x="390603" y="64420"/>
                </a:lnTo>
                <a:lnTo>
                  <a:pt x="390603" y="18405"/>
                </a:lnTo>
                <a:lnTo>
                  <a:pt x="474759" y="18405"/>
                </a:lnTo>
                <a:lnTo>
                  <a:pt x="474759" y="1533"/>
                </a:lnTo>
                <a:close/>
              </a:path>
              <a:path w="1005204" h="146050">
                <a:moveTo>
                  <a:pt x="564845" y="18405"/>
                </a:moveTo>
                <a:lnTo>
                  <a:pt x="547973" y="18405"/>
                </a:lnTo>
                <a:lnTo>
                  <a:pt x="547973" y="144179"/>
                </a:lnTo>
                <a:lnTo>
                  <a:pt x="564845" y="144179"/>
                </a:lnTo>
                <a:lnTo>
                  <a:pt x="564845" y="18405"/>
                </a:lnTo>
                <a:close/>
              </a:path>
              <a:path w="1005204" h="146050">
                <a:moveTo>
                  <a:pt x="613314" y="1533"/>
                </a:moveTo>
                <a:lnTo>
                  <a:pt x="498175" y="1533"/>
                </a:lnTo>
                <a:lnTo>
                  <a:pt x="498175" y="18405"/>
                </a:lnTo>
                <a:lnTo>
                  <a:pt x="613314" y="18405"/>
                </a:lnTo>
                <a:lnTo>
                  <a:pt x="613314" y="1533"/>
                </a:lnTo>
                <a:close/>
              </a:path>
              <a:path w="1005204" h="146050">
                <a:moveTo>
                  <a:pt x="700435" y="18405"/>
                </a:moveTo>
                <a:lnTo>
                  <a:pt x="683563" y="18405"/>
                </a:lnTo>
                <a:lnTo>
                  <a:pt x="683563" y="144179"/>
                </a:lnTo>
                <a:lnTo>
                  <a:pt x="700435" y="144179"/>
                </a:lnTo>
                <a:lnTo>
                  <a:pt x="700435" y="18405"/>
                </a:lnTo>
                <a:close/>
              </a:path>
              <a:path w="1005204" h="146050">
                <a:moveTo>
                  <a:pt x="748904" y="1533"/>
                </a:moveTo>
                <a:lnTo>
                  <a:pt x="633765" y="1533"/>
                </a:lnTo>
                <a:lnTo>
                  <a:pt x="633765" y="18405"/>
                </a:lnTo>
                <a:lnTo>
                  <a:pt x="748904" y="18405"/>
                </a:lnTo>
                <a:lnTo>
                  <a:pt x="748904" y="1533"/>
                </a:lnTo>
                <a:close/>
              </a:path>
              <a:path w="1005204" h="146050">
                <a:moveTo>
                  <a:pt x="796350" y="1533"/>
                </a:moveTo>
                <a:lnTo>
                  <a:pt x="779376" y="1533"/>
                </a:lnTo>
                <a:lnTo>
                  <a:pt x="779376" y="144179"/>
                </a:lnTo>
                <a:lnTo>
                  <a:pt x="796350" y="144179"/>
                </a:lnTo>
                <a:lnTo>
                  <a:pt x="796350" y="1533"/>
                </a:lnTo>
                <a:close/>
              </a:path>
              <a:path w="1005204" h="146050">
                <a:moveTo>
                  <a:pt x="839808" y="1533"/>
                </a:moveTo>
                <a:lnTo>
                  <a:pt x="821300" y="1533"/>
                </a:lnTo>
                <a:lnTo>
                  <a:pt x="886845" y="144179"/>
                </a:lnTo>
                <a:lnTo>
                  <a:pt x="897275" y="144179"/>
                </a:lnTo>
                <a:lnTo>
                  <a:pt x="910760" y="114832"/>
                </a:lnTo>
                <a:lnTo>
                  <a:pt x="892060" y="114832"/>
                </a:lnTo>
                <a:lnTo>
                  <a:pt x="839808" y="1533"/>
                </a:lnTo>
                <a:close/>
              </a:path>
              <a:path w="1005204" h="146050">
                <a:moveTo>
                  <a:pt x="962821" y="1533"/>
                </a:moveTo>
                <a:lnTo>
                  <a:pt x="944313" y="1533"/>
                </a:lnTo>
                <a:lnTo>
                  <a:pt x="892060" y="114832"/>
                </a:lnTo>
                <a:lnTo>
                  <a:pt x="910760" y="114832"/>
                </a:lnTo>
                <a:lnTo>
                  <a:pt x="962821" y="1533"/>
                </a:lnTo>
                <a:close/>
              </a:path>
              <a:path w="1005204" h="146050">
                <a:moveTo>
                  <a:pt x="1004950" y="1533"/>
                </a:moveTo>
                <a:lnTo>
                  <a:pt x="987975" y="1533"/>
                </a:lnTo>
                <a:lnTo>
                  <a:pt x="987975" y="144179"/>
                </a:lnTo>
                <a:lnTo>
                  <a:pt x="1004950" y="144179"/>
                </a:lnTo>
                <a:lnTo>
                  <a:pt x="1004950" y="1533"/>
                </a:lnTo>
                <a:close/>
              </a:path>
            </a:pathLst>
          </a:custGeom>
          <a:solidFill>
            <a:srgbClr val="000000"/>
          </a:solidFill>
        </p:spPr>
        <p:txBody>
          <a:bodyPr wrap="square" lIns="0" tIns="0" rIns="0" bIns="0" rtlCol="0"/>
          <a:lstStyle/>
          <a:p>
            <a:endParaRPr sz="641"/>
          </a:p>
        </p:txBody>
      </p:sp>
      <p:pic>
        <p:nvPicPr>
          <p:cNvPr id="7" name="object 7"/>
          <p:cNvPicPr/>
          <p:nvPr/>
        </p:nvPicPr>
        <p:blipFill>
          <a:blip r:embed="rId3" cstate="print"/>
          <a:stretch>
            <a:fillRect/>
          </a:stretch>
        </p:blipFill>
        <p:spPr>
          <a:xfrm>
            <a:off x="3229546" y="2702053"/>
            <a:ext cx="2721776" cy="1928772"/>
          </a:xfrm>
          <a:prstGeom prst="rect">
            <a:avLst/>
          </a:prstGeom>
        </p:spPr>
      </p:pic>
      <p:pic>
        <p:nvPicPr>
          <p:cNvPr id="8" name="object 8"/>
          <p:cNvPicPr/>
          <p:nvPr/>
        </p:nvPicPr>
        <p:blipFill>
          <a:blip r:embed="rId4" cstate="print"/>
          <a:stretch>
            <a:fillRect/>
          </a:stretch>
        </p:blipFill>
        <p:spPr>
          <a:xfrm>
            <a:off x="5986840" y="1540084"/>
            <a:ext cx="2734487" cy="2091638"/>
          </a:xfrm>
          <a:prstGeom prst="rect">
            <a:avLst/>
          </a:prstGeom>
        </p:spPr>
      </p:pic>
      <p:pic>
        <p:nvPicPr>
          <p:cNvPr id="9" name="object 9"/>
          <p:cNvPicPr/>
          <p:nvPr/>
        </p:nvPicPr>
        <p:blipFill>
          <a:blip r:embed="rId5" cstate="print"/>
          <a:stretch>
            <a:fillRect/>
          </a:stretch>
        </p:blipFill>
        <p:spPr>
          <a:xfrm>
            <a:off x="594334" y="4794548"/>
            <a:ext cx="1621675" cy="72232"/>
          </a:xfrm>
          <a:prstGeom prst="rect">
            <a:avLst/>
          </a:prstGeom>
        </p:spPr>
      </p:pic>
      <p:pic>
        <p:nvPicPr>
          <p:cNvPr id="10" name="object 10"/>
          <p:cNvPicPr/>
          <p:nvPr/>
        </p:nvPicPr>
        <p:blipFill>
          <a:blip r:embed="rId6" cstate="print"/>
          <a:stretch>
            <a:fillRect/>
          </a:stretch>
        </p:blipFill>
        <p:spPr>
          <a:xfrm>
            <a:off x="2754910" y="4794548"/>
            <a:ext cx="2101674" cy="80233"/>
          </a:xfrm>
          <a:prstGeom prst="rect">
            <a:avLst/>
          </a:prstGeom>
        </p:spPr>
      </p:pic>
      <p:sp>
        <p:nvSpPr>
          <p:cNvPr id="11" name="object 11"/>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12" name="object 12"/>
          <p:cNvPicPr/>
          <p:nvPr/>
        </p:nvPicPr>
        <p:blipFill>
          <a:blip r:embed="rId7" cstate="print"/>
          <a:stretch>
            <a:fillRect/>
          </a:stretch>
        </p:blipFill>
        <p:spPr>
          <a:xfrm>
            <a:off x="8620146" y="4828683"/>
            <a:ext cx="71679" cy="58213"/>
          </a:xfrm>
          <a:prstGeom prst="rect">
            <a:avLst/>
          </a:prstGeo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59304" y="1782574"/>
            <a:ext cx="1419444" cy="327497"/>
          </a:xfrm>
          <a:custGeom>
            <a:avLst/>
            <a:gdLst/>
            <a:ahLst/>
            <a:cxnLst/>
            <a:rect l="l" t="t" r="r" b="b"/>
            <a:pathLst>
              <a:path w="3121025" h="720089">
                <a:moveTo>
                  <a:pt x="257269" y="12250"/>
                </a:moveTo>
                <a:lnTo>
                  <a:pt x="0" y="12250"/>
                </a:lnTo>
                <a:lnTo>
                  <a:pt x="0" y="708669"/>
                </a:lnTo>
                <a:lnTo>
                  <a:pt x="139472" y="708669"/>
                </a:lnTo>
                <a:lnTo>
                  <a:pt x="139472" y="468362"/>
                </a:lnTo>
                <a:lnTo>
                  <a:pt x="246903" y="468362"/>
                </a:lnTo>
                <a:lnTo>
                  <a:pt x="307156" y="464313"/>
                </a:lnTo>
                <a:lnTo>
                  <a:pt x="359282" y="452224"/>
                </a:lnTo>
                <a:lnTo>
                  <a:pt x="403279" y="432184"/>
                </a:lnTo>
                <a:lnTo>
                  <a:pt x="439148" y="404280"/>
                </a:lnTo>
                <a:lnTo>
                  <a:pt x="467052" y="369810"/>
                </a:lnTo>
                <a:lnTo>
                  <a:pt x="481504" y="342083"/>
                </a:lnTo>
                <a:lnTo>
                  <a:pt x="139472" y="342083"/>
                </a:lnTo>
                <a:lnTo>
                  <a:pt x="139472" y="141356"/>
                </a:lnTo>
                <a:lnTo>
                  <a:pt x="481743" y="141356"/>
                </a:lnTo>
                <a:lnTo>
                  <a:pt x="468244" y="114307"/>
                </a:lnTo>
                <a:lnTo>
                  <a:pt x="441033" y="79159"/>
                </a:lnTo>
                <a:lnTo>
                  <a:pt x="406754" y="50019"/>
                </a:lnTo>
                <a:lnTo>
                  <a:pt x="364700" y="29095"/>
                </a:lnTo>
                <a:lnTo>
                  <a:pt x="314872" y="16476"/>
                </a:lnTo>
                <a:lnTo>
                  <a:pt x="257269" y="12250"/>
                </a:lnTo>
                <a:close/>
              </a:path>
              <a:path w="3121025" h="720089">
                <a:moveTo>
                  <a:pt x="481743" y="141356"/>
                </a:moveTo>
                <a:lnTo>
                  <a:pt x="259154" y="141356"/>
                </a:lnTo>
                <a:lnTo>
                  <a:pt x="301694" y="148999"/>
                </a:lnTo>
                <a:lnTo>
                  <a:pt x="333720" y="169981"/>
                </a:lnTo>
                <a:lnTo>
                  <a:pt x="353907" y="201389"/>
                </a:lnTo>
                <a:lnTo>
                  <a:pt x="360931" y="240306"/>
                </a:lnTo>
                <a:lnTo>
                  <a:pt x="353922" y="280063"/>
                </a:lnTo>
                <a:lnTo>
                  <a:pt x="333131" y="312398"/>
                </a:lnTo>
                <a:lnTo>
                  <a:pt x="298911" y="334132"/>
                </a:lnTo>
                <a:lnTo>
                  <a:pt x="251615" y="342083"/>
                </a:lnTo>
                <a:lnTo>
                  <a:pt x="481504" y="342083"/>
                </a:lnTo>
                <a:lnTo>
                  <a:pt x="487092" y="331364"/>
                </a:lnTo>
                <a:lnTo>
                  <a:pt x="499181" y="288854"/>
                </a:lnTo>
                <a:lnTo>
                  <a:pt x="503230" y="242191"/>
                </a:lnTo>
                <a:lnTo>
                  <a:pt x="499343" y="195911"/>
                </a:lnTo>
                <a:lnTo>
                  <a:pt x="487681" y="153254"/>
                </a:lnTo>
                <a:lnTo>
                  <a:pt x="481743" y="141356"/>
                </a:lnTo>
                <a:close/>
              </a:path>
              <a:path w="3121025" h="720089">
                <a:moveTo>
                  <a:pt x="895893" y="0"/>
                </a:moveTo>
                <a:lnTo>
                  <a:pt x="846336" y="2910"/>
                </a:lnTo>
                <a:lnTo>
                  <a:pt x="799422" y="11657"/>
                </a:lnTo>
                <a:lnTo>
                  <a:pt x="755125" y="26268"/>
                </a:lnTo>
                <a:lnTo>
                  <a:pt x="713421" y="46769"/>
                </a:lnTo>
                <a:lnTo>
                  <a:pt x="674281" y="73187"/>
                </a:lnTo>
                <a:lnTo>
                  <a:pt x="637681" y="105546"/>
                </a:lnTo>
                <a:lnTo>
                  <a:pt x="605719" y="142142"/>
                </a:lnTo>
                <a:lnTo>
                  <a:pt x="579568" y="181251"/>
                </a:lnTo>
                <a:lnTo>
                  <a:pt x="559228" y="222872"/>
                </a:lnTo>
                <a:lnTo>
                  <a:pt x="544700" y="267007"/>
                </a:lnTo>
                <a:lnTo>
                  <a:pt x="535983" y="313655"/>
                </a:lnTo>
                <a:lnTo>
                  <a:pt x="533189" y="360931"/>
                </a:lnTo>
                <a:lnTo>
                  <a:pt x="533077" y="362816"/>
                </a:lnTo>
                <a:lnTo>
                  <a:pt x="535978" y="411898"/>
                </a:lnTo>
                <a:lnTo>
                  <a:pt x="544665" y="458310"/>
                </a:lnTo>
                <a:lnTo>
                  <a:pt x="559110" y="502052"/>
                </a:lnTo>
                <a:lnTo>
                  <a:pt x="579289" y="543124"/>
                </a:lnTo>
                <a:lnTo>
                  <a:pt x="605174" y="581526"/>
                </a:lnTo>
                <a:lnTo>
                  <a:pt x="636739" y="617258"/>
                </a:lnTo>
                <a:lnTo>
                  <a:pt x="672619" y="648754"/>
                </a:lnTo>
                <a:lnTo>
                  <a:pt x="711431" y="674464"/>
                </a:lnTo>
                <a:lnTo>
                  <a:pt x="753123" y="694416"/>
                </a:lnTo>
                <a:lnTo>
                  <a:pt x="797642" y="708634"/>
                </a:lnTo>
                <a:lnTo>
                  <a:pt x="844935" y="717146"/>
                </a:lnTo>
                <a:lnTo>
                  <a:pt x="894951" y="719978"/>
                </a:lnTo>
                <a:lnTo>
                  <a:pt x="943627" y="717146"/>
                </a:lnTo>
                <a:lnTo>
                  <a:pt x="944500" y="717146"/>
                </a:lnTo>
                <a:lnTo>
                  <a:pt x="992051" y="708355"/>
                </a:lnTo>
                <a:lnTo>
                  <a:pt x="1036426" y="693827"/>
                </a:lnTo>
                <a:lnTo>
                  <a:pt x="1078052" y="673487"/>
                </a:lnTo>
                <a:lnTo>
                  <a:pt x="1116956" y="647336"/>
                </a:lnTo>
                <a:lnTo>
                  <a:pt x="1153163" y="615373"/>
                </a:lnTo>
                <a:lnTo>
                  <a:pt x="1182709" y="582390"/>
                </a:lnTo>
                <a:lnTo>
                  <a:pt x="895893" y="582390"/>
                </a:lnTo>
                <a:lnTo>
                  <a:pt x="851719" y="578488"/>
                </a:lnTo>
                <a:lnTo>
                  <a:pt x="811079" y="566723"/>
                </a:lnTo>
                <a:lnTo>
                  <a:pt x="773973" y="547007"/>
                </a:lnTo>
                <a:lnTo>
                  <a:pt x="740401" y="519251"/>
                </a:lnTo>
                <a:lnTo>
                  <a:pt x="713190" y="485502"/>
                </a:lnTo>
                <a:lnTo>
                  <a:pt x="693753" y="447865"/>
                </a:lnTo>
                <a:lnTo>
                  <a:pt x="682091" y="406342"/>
                </a:lnTo>
                <a:lnTo>
                  <a:pt x="678204" y="360931"/>
                </a:lnTo>
                <a:lnTo>
                  <a:pt x="682106" y="315373"/>
                </a:lnTo>
                <a:lnTo>
                  <a:pt x="693871" y="273525"/>
                </a:lnTo>
                <a:lnTo>
                  <a:pt x="713587" y="235565"/>
                </a:lnTo>
                <a:lnTo>
                  <a:pt x="741343" y="201669"/>
                </a:lnTo>
                <a:lnTo>
                  <a:pt x="774768" y="173765"/>
                </a:lnTo>
                <a:lnTo>
                  <a:pt x="811550" y="153725"/>
                </a:lnTo>
                <a:lnTo>
                  <a:pt x="851867" y="141636"/>
                </a:lnTo>
                <a:lnTo>
                  <a:pt x="895893" y="137587"/>
                </a:lnTo>
                <a:lnTo>
                  <a:pt x="1181552" y="137587"/>
                </a:lnTo>
                <a:lnTo>
                  <a:pt x="1153163" y="105546"/>
                </a:lnTo>
                <a:lnTo>
                  <a:pt x="1116960" y="73187"/>
                </a:lnTo>
                <a:lnTo>
                  <a:pt x="1078087" y="46769"/>
                </a:lnTo>
                <a:lnTo>
                  <a:pt x="1036544" y="26268"/>
                </a:lnTo>
                <a:lnTo>
                  <a:pt x="992330" y="11657"/>
                </a:lnTo>
                <a:lnTo>
                  <a:pt x="945447" y="2910"/>
                </a:lnTo>
                <a:lnTo>
                  <a:pt x="895893" y="0"/>
                </a:lnTo>
                <a:close/>
              </a:path>
              <a:path w="3121025" h="720089">
                <a:moveTo>
                  <a:pt x="1181552" y="137587"/>
                </a:moveTo>
                <a:lnTo>
                  <a:pt x="895893" y="137587"/>
                </a:lnTo>
                <a:lnTo>
                  <a:pt x="939920" y="141636"/>
                </a:lnTo>
                <a:lnTo>
                  <a:pt x="980236" y="153725"/>
                </a:lnTo>
                <a:lnTo>
                  <a:pt x="1017019" y="173765"/>
                </a:lnTo>
                <a:lnTo>
                  <a:pt x="1050444" y="201669"/>
                </a:lnTo>
                <a:lnTo>
                  <a:pt x="1078200" y="235432"/>
                </a:lnTo>
                <a:lnTo>
                  <a:pt x="1097916" y="273172"/>
                </a:lnTo>
                <a:lnTo>
                  <a:pt x="1109681" y="314975"/>
                </a:lnTo>
                <a:lnTo>
                  <a:pt x="1113583" y="360931"/>
                </a:lnTo>
                <a:lnTo>
                  <a:pt x="1110226" y="406342"/>
                </a:lnTo>
                <a:lnTo>
                  <a:pt x="1098741" y="447865"/>
                </a:lnTo>
                <a:lnTo>
                  <a:pt x="1079127" y="485502"/>
                </a:lnTo>
                <a:lnTo>
                  <a:pt x="1051386" y="519251"/>
                </a:lnTo>
                <a:lnTo>
                  <a:pt x="1017814" y="547007"/>
                </a:lnTo>
                <a:lnTo>
                  <a:pt x="980708" y="566723"/>
                </a:lnTo>
                <a:lnTo>
                  <a:pt x="940067" y="578488"/>
                </a:lnTo>
                <a:lnTo>
                  <a:pt x="895893" y="582390"/>
                </a:lnTo>
                <a:lnTo>
                  <a:pt x="1182709" y="582390"/>
                </a:lnTo>
                <a:lnTo>
                  <a:pt x="1211940" y="540611"/>
                </a:lnTo>
                <a:lnTo>
                  <a:pt x="1232441" y="499461"/>
                </a:lnTo>
                <a:lnTo>
                  <a:pt x="1247052" y="455797"/>
                </a:lnTo>
                <a:lnTo>
                  <a:pt x="1255800" y="409621"/>
                </a:lnTo>
                <a:lnTo>
                  <a:pt x="1258597" y="362816"/>
                </a:lnTo>
                <a:lnTo>
                  <a:pt x="1258710" y="360931"/>
                </a:lnTo>
                <a:lnTo>
                  <a:pt x="1255987" y="315373"/>
                </a:lnTo>
                <a:lnTo>
                  <a:pt x="1255884" y="313655"/>
                </a:lnTo>
                <a:lnTo>
                  <a:pt x="1255800" y="312237"/>
                </a:lnTo>
                <a:lnTo>
                  <a:pt x="1247052" y="266030"/>
                </a:lnTo>
                <a:lnTo>
                  <a:pt x="1232441" y="222283"/>
                </a:lnTo>
                <a:lnTo>
                  <a:pt x="1211940" y="180971"/>
                </a:lnTo>
                <a:lnTo>
                  <a:pt x="1185573" y="142142"/>
                </a:lnTo>
                <a:lnTo>
                  <a:pt x="1181552" y="137587"/>
                </a:lnTo>
                <a:close/>
              </a:path>
              <a:path w="3121025" h="720089">
                <a:moveTo>
                  <a:pt x="1610836" y="12250"/>
                </a:moveTo>
                <a:lnTo>
                  <a:pt x="1344142" y="12250"/>
                </a:lnTo>
                <a:lnTo>
                  <a:pt x="1344142" y="708669"/>
                </a:lnTo>
                <a:lnTo>
                  <a:pt x="1483614" y="708669"/>
                </a:lnTo>
                <a:lnTo>
                  <a:pt x="1483614" y="455169"/>
                </a:lnTo>
                <a:lnTo>
                  <a:pt x="1719029" y="455169"/>
                </a:lnTo>
                <a:lnTo>
                  <a:pt x="1707901" y="437264"/>
                </a:lnTo>
                <a:lnTo>
                  <a:pt x="1751093" y="416619"/>
                </a:lnTo>
                <a:lnTo>
                  <a:pt x="1786432" y="389272"/>
                </a:lnTo>
                <a:lnTo>
                  <a:pt x="1813918" y="356219"/>
                </a:lnTo>
                <a:lnTo>
                  <a:pt x="1827636" y="329832"/>
                </a:lnTo>
                <a:lnTo>
                  <a:pt x="1483614" y="329832"/>
                </a:lnTo>
                <a:lnTo>
                  <a:pt x="1483614" y="141356"/>
                </a:lnTo>
                <a:lnTo>
                  <a:pt x="1830855" y="141356"/>
                </a:lnTo>
                <a:lnTo>
                  <a:pt x="1814669" y="109919"/>
                </a:lnTo>
                <a:lnTo>
                  <a:pt x="1788003" y="76332"/>
                </a:lnTo>
                <a:lnTo>
                  <a:pt x="1754092" y="48429"/>
                </a:lnTo>
                <a:lnTo>
                  <a:pt x="1713202" y="28389"/>
                </a:lnTo>
                <a:lnTo>
                  <a:pt x="1665420" y="16300"/>
                </a:lnTo>
                <a:lnTo>
                  <a:pt x="1610836" y="12250"/>
                </a:lnTo>
                <a:close/>
              </a:path>
              <a:path w="3121025" h="720089">
                <a:moveTo>
                  <a:pt x="1719029" y="455169"/>
                </a:moveTo>
                <a:lnTo>
                  <a:pt x="1566544" y="455169"/>
                </a:lnTo>
                <a:lnTo>
                  <a:pt x="1713555" y="708669"/>
                </a:lnTo>
                <a:lnTo>
                  <a:pt x="1876587" y="708669"/>
                </a:lnTo>
                <a:lnTo>
                  <a:pt x="1719029" y="455169"/>
                </a:lnTo>
                <a:close/>
              </a:path>
              <a:path w="3121025" h="720089">
                <a:moveTo>
                  <a:pt x="1830855" y="141356"/>
                </a:moveTo>
                <a:lnTo>
                  <a:pt x="1609893" y="141356"/>
                </a:lnTo>
                <a:lnTo>
                  <a:pt x="1650357" y="148513"/>
                </a:lnTo>
                <a:lnTo>
                  <a:pt x="1680572" y="168214"/>
                </a:lnTo>
                <a:lnTo>
                  <a:pt x="1699478" y="197811"/>
                </a:lnTo>
                <a:lnTo>
                  <a:pt x="1706016" y="234652"/>
                </a:lnTo>
                <a:lnTo>
                  <a:pt x="1699287" y="272185"/>
                </a:lnTo>
                <a:lnTo>
                  <a:pt x="1679040" y="302386"/>
                </a:lnTo>
                <a:lnTo>
                  <a:pt x="1645188" y="322514"/>
                </a:lnTo>
                <a:lnTo>
                  <a:pt x="1597642" y="329832"/>
                </a:lnTo>
                <a:lnTo>
                  <a:pt x="1827636" y="329832"/>
                </a:lnTo>
                <a:lnTo>
                  <a:pt x="1833551" y="318454"/>
                </a:lnTo>
                <a:lnTo>
                  <a:pt x="1845331" y="276972"/>
                </a:lnTo>
                <a:lnTo>
                  <a:pt x="1849258" y="232767"/>
                </a:lnTo>
                <a:lnTo>
                  <a:pt x="1845385" y="188048"/>
                </a:lnTo>
                <a:lnTo>
                  <a:pt x="1833826" y="147129"/>
                </a:lnTo>
                <a:lnTo>
                  <a:pt x="1830855" y="141356"/>
                </a:lnTo>
                <a:close/>
              </a:path>
              <a:path w="3121025" h="720089">
                <a:moveTo>
                  <a:pt x="2224141" y="12250"/>
                </a:moveTo>
                <a:lnTo>
                  <a:pt x="1951793" y="12250"/>
                </a:lnTo>
                <a:lnTo>
                  <a:pt x="1951793" y="708669"/>
                </a:lnTo>
                <a:lnTo>
                  <a:pt x="2218486" y="708669"/>
                </a:lnTo>
                <a:lnTo>
                  <a:pt x="2269772" y="706077"/>
                </a:lnTo>
                <a:lnTo>
                  <a:pt x="2317157" y="698303"/>
                </a:lnTo>
                <a:lnTo>
                  <a:pt x="2360668" y="685345"/>
                </a:lnTo>
                <a:lnTo>
                  <a:pt x="2400331" y="667204"/>
                </a:lnTo>
                <a:lnTo>
                  <a:pt x="2436172" y="643880"/>
                </a:lnTo>
                <a:lnTo>
                  <a:pt x="2468217" y="615373"/>
                </a:lnTo>
                <a:lnTo>
                  <a:pt x="2496257" y="582394"/>
                </a:lnTo>
                <a:lnTo>
                  <a:pt x="2500958" y="574851"/>
                </a:lnTo>
                <a:lnTo>
                  <a:pt x="2091265" y="574851"/>
                </a:lnTo>
                <a:lnTo>
                  <a:pt x="2091265" y="146068"/>
                </a:lnTo>
                <a:lnTo>
                  <a:pt x="2501354" y="146068"/>
                </a:lnTo>
                <a:lnTo>
                  <a:pt x="2497348" y="139476"/>
                </a:lnTo>
                <a:lnTo>
                  <a:pt x="2470102" y="106488"/>
                </a:lnTo>
                <a:lnTo>
                  <a:pt x="2431766" y="72442"/>
                </a:lnTo>
                <a:lnTo>
                  <a:pt x="2388002" y="46040"/>
                </a:lnTo>
                <a:lnTo>
                  <a:pt x="2338809" y="27238"/>
                </a:lnTo>
                <a:lnTo>
                  <a:pt x="2284189" y="15990"/>
                </a:lnTo>
                <a:lnTo>
                  <a:pt x="2224141" y="12250"/>
                </a:lnTo>
                <a:close/>
              </a:path>
              <a:path w="3121025" h="720089">
                <a:moveTo>
                  <a:pt x="2501354" y="146068"/>
                </a:moveTo>
                <a:lnTo>
                  <a:pt x="2225083" y="146068"/>
                </a:lnTo>
                <a:lnTo>
                  <a:pt x="2267682" y="149941"/>
                </a:lnTo>
                <a:lnTo>
                  <a:pt x="2305068" y="161500"/>
                </a:lnTo>
                <a:lnTo>
                  <a:pt x="2364555" y="207323"/>
                </a:lnTo>
                <a:lnTo>
                  <a:pt x="2386274" y="239511"/>
                </a:lnTo>
                <a:lnTo>
                  <a:pt x="2401897" y="275410"/>
                </a:lnTo>
                <a:lnTo>
                  <a:pt x="2411336" y="315196"/>
                </a:lnTo>
                <a:lnTo>
                  <a:pt x="2414501" y="359046"/>
                </a:lnTo>
                <a:lnTo>
                  <a:pt x="2411336" y="403736"/>
                </a:lnTo>
                <a:lnTo>
                  <a:pt x="2401897" y="444449"/>
                </a:lnTo>
                <a:lnTo>
                  <a:pt x="2386274" y="481099"/>
                </a:lnTo>
                <a:lnTo>
                  <a:pt x="2364555" y="513596"/>
                </a:lnTo>
                <a:lnTo>
                  <a:pt x="2337329" y="540263"/>
                </a:lnTo>
                <a:lnTo>
                  <a:pt x="2267682" y="570979"/>
                </a:lnTo>
                <a:lnTo>
                  <a:pt x="2225083" y="574851"/>
                </a:lnTo>
                <a:lnTo>
                  <a:pt x="2500958" y="574851"/>
                </a:lnTo>
                <a:lnTo>
                  <a:pt x="2536893" y="505233"/>
                </a:lnTo>
                <a:lnTo>
                  <a:pt x="2549541" y="461102"/>
                </a:lnTo>
                <a:lnTo>
                  <a:pt x="2557111" y="413307"/>
                </a:lnTo>
                <a:lnTo>
                  <a:pt x="2559628" y="361873"/>
                </a:lnTo>
                <a:lnTo>
                  <a:pt x="2557119" y="309645"/>
                </a:lnTo>
                <a:lnTo>
                  <a:pt x="2549611" y="261318"/>
                </a:lnTo>
                <a:lnTo>
                  <a:pt x="2537129" y="216865"/>
                </a:lnTo>
                <a:lnTo>
                  <a:pt x="2519699" y="176259"/>
                </a:lnTo>
                <a:lnTo>
                  <a:pt x="2501354" y="146068"/>
                </a:lnTo>
                <a:close/>
              </a:path>
              <a:path w="3121025" h="720089">
                <a:moveTo>
                  <a:pt x="3120844" y="12250"/>
                </a:moveTo>
                <a:lnTo>
                  <a:pt x="2648712" y="12250"/>
                </a:lnTo>
                <a:lnTo>
                  <a:pt x="2648712" y="708669"/>
                </a:lnTo>
                <a:lnTo>
                  <a:pt x="3120844" y="708669"/>
                </a:lnTo>
                <a:lnTo>
                  <a:pt x="3120844" y="578621"/>
                </a:lnTo>
                <a:lnTo>
                  <a:pt x="2789127" y="578621"/>
                </a:lnTo>
                <a:lnTo>
                  <a:pt x="2789127" y="422186"/>
                </a:lnTo>
                <a:lnTo>
                  <a:pt x="3096342" y="422186"/>
                </a:lnTo>
                <a:lnTo>
                  <a:pt x="3096342" y="292137"/>
                </a:lnTo>
                <a:lnTo>
                  <a:pt x="2789127" y="292137"/>
                </a:lnTo>
                <a:lnTo>
                  <a:pt x="2789127" y="142299"/>
                </a:lnTo>
                <a:lnTo>
                  <a:pt x="3120844" y="142299"/>
                </a:lnTo>
                <a:lnTo>
                  <a:pt x="3120844" y="12250"/>
                </a:lnTo>
                <a:close/>
              </a:path>
            </a:pathLst>
          </a:custGeom>
          <a:solidFill>
            <a:srgbClr val="000000"/>
          </a:solidFill>
        </p:spPr>
        <p:txBody>
          <a:bodyPr wrap="square" lIns="0" tIns="0" rIns="0" bIns="0" rtlCol="0"/>
          <a:lstStyle/>
          <a:p>
            <a:endParaRPr sz="641"/>
          </a:p>
        </p:txBody>
      </p:sp>
      <p:sp>
        <p:nvSpPr>
          <p:cNvPr id="3" name="object 3"/>
          <p:cNvSpPr/>
          <p:nvPr/>
        </p:nvSpPr>
        <p:spPr>
          <a:xfrm>
            <a:off x="2125155" y="1782574"/>
            <a:ext cx="1143064" cy="327497"/>
          </a:xfrm>
          <a:custGeom>
            <a:avLst/>
            <a:gdLst/>
            <a:ahLst/>
            <a:cxnLst/>
            <a:rect l="l" t="t" r="r" b="b"/>
            <a:pathLst>
              <a:path w="2513329" h="720089">
                <a:moveTo>
                  <a:pt x="25444" y="12250"/>
                </a:moveTo>
                <a:lnTo>
                  <a:pt x="0" y="12250"/>
                </a:lnTo>
                <a:lnTo>
                  <a:pt x="0" y="708669"/>
                </a:lnTo>
                <a:lnTo>
                  <a:pt x="57485" y="708669"/>
                </a:lnTo>
                <a:lnTo>
                  <a:pt x="57485" y="142299"/>
                </a:lnTo>
                <a:lnTo>
                  <a:pt x="128283" y="142299"/>
                </a:lnTo>
                <a:lnTo>
                  <a:pt x="25444" y="12250"/>
                </a:lnTo>
                <a:close/>
              </a:path>
              <a:path w="2513329" h="720089">
                <a:moveTo>
                  <a:pt x="128283" y="142299"/>
                </a:moveTo>
                <a:lnTo>
                  <a:pt x="57485" y="142299"/>
                </a:lnTo>
                <a:lnTo>
                  <a:pt x="505115" y="708669"/>
                </a:lnTo>
                <a:lnTo>
                  <a:pt x="535271" y="708669"/>
                </a:lnTo>
                <a:lnTo>
                  <a:pt x="535271" y="584275"/>
                </a:lnTo>
                <a:lnTo>
                  <a:pt x="477786" y="584275"/>
                </a:lnTo>
                <a:lnTo>
                  <a:pt x="128283" y="142299"/>
                </a:lnTo>
                <a:close/>
              </a:path>
              <a:path w="2513329" h="720089">
                <a:moveTo>
                  <a:pt x="535271" y="12250"/>
                </a:moveTo>
                <a:lnTo>
                  <a:pt x="477786" y="12250"/>
                </a:lnTo>
                <a:lnTo>
                  <a:pt x="477786" y="584275"/>
                </a:lnTo>
                <a:lnTo>
                  <a:pt x="535271" y="584275"/>
                </a:lnTo>
                <a:lnTo>
                  <a:pt x="535271" y="12250"/>
                </a:lnTo>
                <a:close/>
              </a:path>
              <a:path w="2513329" h="720089">
                <a:moveTo>
                  <a:pt x="1006962" y="0"/>
                </a:moveTo>
                <a:lnTo>
                  <a:pt x="958669" y="2979"/>
                </a:lnTo>
                <a:lnTo>
                  <a:pt x="912759" y="11901"/>
                </a:lnTo>
                <a:lnTo>
                  <a:pt x="869257" y="26739"/>
                </a:lnTo>
                <a:lnTo>
                  <a:pt x="828189" y="47467"/>
                </a:lnTo>
                <a:lnTo>
                  <a:pt x="789582" y="74059"/>
                </a:lnTo>
                <a:lnTo>
                  <a:pt x="753462" y="106488"/>
                </a:lnTo>
                <a:lnTo>
                  <a:pt x="721499" y="143010"/>
                </a:lnTo>
                <a:lnTo>
                  <a:pt x="695348" y="181914"/>
                </a:lnTo>
                <a:lnTo>
                  <a:pt x="675009" y="223226"/>
                </a:lnTo>
                <a:lnTo>
                  <a:pt x="660480" y="266972"/>
                </a:lnTo>
                <a:lnTo>
                  <a:pt x="651763" y="313179"/>
                </a:lnTo>
                <a:lnTo>
                  <a:pt x="648970" y="359989"/>
                </a:lnTo>
                <a:lnTo>
                  <a:pt x="648858" y="361873"/>
                </a:lnTo>
                <a:lnTo>
                  <a:pt x="651774" y="410244"/>
                </a:lnTo>
                <a:lnTo>
                  <a:pt x="660445" y="456076"/>
                </a:lnTo>
                <a:lnTo>
                  <a:pt x="674891" y="499579"/>
                </a:lnTo>
                <a:lnTo>
                  <a:pt x="695069" y="540646"/>
                </a:lnTo>
                <a:lnTo>
                  <a:pt x="720954" y="579253"/>
                </a:lnTo>
                <a:lnTo>
                  <a:pt x="752519" y="615373"/>
                </a:lnTo>
                <a:lnTo>
                  <a:pt x="788243" y="647336"/>
                </a:lnTo>
                <a:lnTo>
                  <a:pt x="826583" y="673487"/>
                </a:lnTo>
                <a:lnTo>
                  <a:pt x="867490" y="693827"/>
                </a:lnTo>
                <a:lnTo>
                  <a:pt x="910909" y="708355"/>
                </a:lnTo>
                <a:lnTo>
                  <a:pt x="956789" y="717072"/>
                </a:lnTo>
                <a:lnTo>
                  <a:pt x="1005077" y="719978"/>
                </a:lnTo>
                <a:lnTo>
                  <a:pt x="1053694" y="717072"/>
                </a:lnTo>
                <a:lnTo>
                  <a:pt x="1099759" y="708355"/>
                </a:lnTo>
                <a:lnTo>
                  <a:pt x="1143255" y="693827"/>
                </a:lnTo>
                <a:lnTo>
                  <a:pt x="1184758" y="673208"/>
                </a:lnTo>
                <a:lnTo>
                  <a:pt x="1197673" y="664377"/>
                </a:lnTo>
                <a:lnTo>
                  <a:pt x="1006962" y="664377"/>
                </a:lnTo>
                <a:lnTo>
                  <a:pt x="958124" y="660872"/>
                </a:lnTo>
                <a:lnTo>
                  <a:pt x="912317" y="650355"/>
                </a:lnTo>
                <a:lnTo>
                  <a:pt x="869631" y="632826"/>
                </a:lnTo>
                <a:lnTo>
                  <a:pt x="830156" y="608287"/>
                </a:lnTo>
                <a:lnTo>
                  <a:pt x="793984" y="576736"/>
                </a:lnTo>
                <a:lnTo>
                  <a:pt x="762893" y="539636"/>
                </a:lnTo>
                <a:lnTo>
                  <a:pt x="738649" y="499579"/>
                </a:lnTo>
                <a:lnTo>
                  <a:pt x="721247" y="456435"/>
                </a:lnTo>
                <a:lnTo>
                  <a:pt x="710783" y="410244"/>
                </a:lnTo>
                <a:lnTo>
                  <a:pt x="707352" y="361873"/>
                </a:lnTo>
                <a:lnTo>
                  <a:pt x="707352" y="359989"/>
                </a:lnTo>
                <a:lnTo>
                  <a:pt x="710672" y="313179"/>
                </a:lnTo>
                <a:lnTo>
                  <a:pt x="721174" y="265751"/>
                </a:lnTo>
                <a:lnTo>
                  <a:pt x="738632" y="222311"/>
                </a:lnTo>
                <a:lnTo>
                  <a:pt x="762893" y="182226"/>
                </a:lnTo>
                <a:lnTo>
                  <a:pt x="793984" y="145126"/>
                </a:lnTo>
                <a:lnTo>
                  <a:pt x="830518" y="113017"/>
                </a:lnTo>
                <a:lnTo>
                  <a:pt x="870038" y="87965"/>
                </a:lnTo>
                <a:lnTo>
                  <a:pt x="912588" y="70015"/>
                </a:lnTo>
                <a:lnTo>
                  <a:pt x="958215" y="59211"/>
                </a:lnTo>
                <a:lnTo>
                  <a:pt x="1006962" y="55600"/>
                </a:lnTo>
                <a:lnTo>
                  <a:pt x="1197884" y="55600"/>
                </a:lnTo>
                <a:lnTo>
                  <a:pt x="1185037" y="46769"/>
                </a:lnTo>
                <a:lnTo>
                  <a:pt x="1144196" y="26268"/>
                </a:lnTo>
                <a:lnTo>
                  <a:pt x="1100921" y="11657"/>
                </a:lnTo>
                <a:lnTo>
                  <a:pt x="1055550" y="2979"/>
                </a:lnTo>
                <a:lnTo>
                  <a:pt x="1056341" y="2979"/>
                </a:lnTo>
                <a:lnTo>
                  <a:pt x="1006962" y="0"/>
                </a:lnTo>
                <a:close/>
              </a:path>
              <a:path w="2513329" h="720089">
                <a:moveTo>
                  <a:pt x="1197884" y="55600"/>
                </a:moveTo>
                <a:lnTo>
                  <a:pt x="1006962" y="55600"/>
                </a:lnTo>
                <a:lnTo>
                  <a:pt x="1057062" y="59211"/>
                </a:lnTo>
                <a:lnTo>
                  <a:pt x="1056124" y="59211"/>
                </a:lnTo>
                <a:lnTo>
                  <a:pt x="1101275" y="69683"/>
                </a:lnTo>
                <a:lnTo>
                  <a:pt x="1143682" y="87354"/>
                </a:lnTo>
                <a:lnTo>
                  <a:pt x="1182923" y="112173"/>
                </a:lnTo>
                <a:lnTo>
                  <a:pt x="1218997" y="144184"/>
                </a:lnTo>
                <a:lnTo>
                  <a:pt x="1250088" y="181291"/>
                </a:lnTo>
                <a:lnTo>
                  <a:pt x="1274349" y="221429"/>
                </a:lnTo>
                <a:lnTo>
                  <a:pt x="1291734" y="264688"/>
                </a:lnTo>
                <a:lnTo>
                  <a:pt x="1302198" y="311158"/>
                </a:lnTo>
                <a:lnTo>
                  <a:pt x="1305630" y="359989"/>
                </a:lnTo>
                <a:lnTo>
                  <a:pt x="1305630" y="361873"/>
                </a:lnTo>
                <a:lnTo>
                  <a:pt x="1302198" y="410244"/>
                </a:lnTo>
                <a:lnTo>
                  <a:pt x="1291815" y="456076"/>
                </a:lnTo>
                <a:lnTo>
                  <a:pt x="1291734" y="456435"/>
                </a:lnTo>
                <a:lnTo>
                  <a:pt x="1274332" y="499579"/>
                </a:lnTo>
                <a:lnTo>
                  <a:pt x="1250088" y="539636"/>
                </a:lnTo>
                <a:lnTo>
                  <a:pt x="1218997" y="576736"/>
                </a:lnTo>
                <a:lnTo>
                  <a:pt x="1182923" y="608287"/>
                </a:lnTo>
                <a:lnTo>
                  <a:pt x="1143682" y="632826"/>
                </a:lnTo>
                <a:lnTo>
                  <a:pt x="1101275" y="650355"/>
                </a:lnTo>
                <a:lnTo>
                  <a:pt x="1055702" y="660872"/>
                </a:lnTo>
                <a:lnTo>
                  <a:pt x="1006962" y="664377"/>
                </a:lnTo>
                <a:lnTo>
                  <a:pt x="1197673" y="664377"/>
                </a:lnTo>
                <a:lnTo>
                  <a:pt x="1259520" y="614431"/>
                </a:lnTo>
                <a:lnTo>
                  <a:pt x="1291879" y="577914"/>
                </a:lnTo>
                <a:lnTo>
                  <a:pt x="1318296" y="539041"/>
                </a:lnTo>
                <a:lnTo>
                  <a:pt x="1338797" y="497812"/>
                </a:lnTo>
                <a:lnTo>
                  <a:pt x="1353409" y="454227"/>
                </a:lnTo>
                <a:lnTo>
                  <a:pt x="1362156" y="408285"/>
                </a:lnTo>
                <a:lnTo>
                  <a:pt x="1364953" y="361873"/>
                </a:lnTo>
                <a:lnTo>
                  <a:pt x="1365066" y="359989"/>
                </a:lnTo>
                <a:lnTo>
                  <a:pt x="1362246" y="313179"/>
                </a:lnTo>
                <a:lnTo>
                  <a:pt x="1362156" y="311692"/>
                </a:lnTo>
                <a:lnTo>
                  <a:pt x="1353409" y="265751"/>
                </a:lnTo>
                <a:lnTo>
                  <a:pt x="1338846" y="222311"/>
                </a:lnTo>
                <a:lnTo>
                  <a:pt x="1338797" y="222165"/>
                </a:lnTo>
                <a:lnTo>
                  <a:pt x="1318296" y="180936"/>
                </a:lnTo>
                <a:lnTo>
                  <a:pt x="1291879" y="142063"/>
                </a:lnTo>
                <a:lnTo>
                  <a:pt x="1259520" y="105546"/>
                </a:lnTo>
                <a:lnTo>
                  <a:pt x="1223469" y="73187"/>
                </a:lnTo>
                <a:lnTo>
                  <a:pt x="1197884" y="55600"/>
                </a:lnTo>
                <a:close/>
              </a:path>
              <a:path w="2513329" h="720089">
                <a:moveTo>
                  <a:pt x="1441230" y="12250"/>
                </a:moveTo>
                <a:lnTo>
                  <a:pt x="1378090" y="12250"/>
                </a:lnTo>
                <a:lnTo>
                  <a:pt x="1664573" y="708669"/>
                </a:lnTo>
                <a:lnTo>
                  <a:pt x="1694730" y="708669"/>
                </a:lnTo>
                <a:lnTo>
                  <a:pt x="1736046" y="606892"/>
                </a:lnTo>
                <a:lnTo>
                  <a:pt x="1679652" y="606892"/>
                </a:lnTo>
                <a:lnTo>
                  <a:pt x="1441230" y="12250"/>
                </a:lnTo>
                <a:close/>
              </a:path>
              <a:path w="2513329" h="720089">
                <a:moveTo>
                  <a:pt x="2236907" y="12250"/>
                </a:moveTo>
                <a:lnTo>
                  <a:pt x="2205809" y="12250"/>
                </a:lnTo>
                <a:lnTo>
                  <a:pt x="1927807" y="708669"/>
                </a:lnTo>
                <a:lnTo>
                  <a:pt x="1990946" y="708669"/>
                </a:lnTo>
                <a:lnTo>
                  <a:pt x="2073875" y="497576"/>
                </a:lnTo>
                <a:lnTo>
                  <a:pt x="2429330" y="497576"/>
                </a:lnTo>
                <a:lnTo>
                  <a:pt x="2408033" y="443860"/>
                </a:lnTo>
                <a:lnTo>
                  <a:pt x="2092723" y="443860"/>
                </a:lnTo>
                <a:lnTo>
                  <a:pt x="2220887" y="114970"/>
                </a:lnTo>
                <a:lnTo>
                  <a:pt x="2277634" y="114970"/>
                </a:lnTo>
                <a:lnTo>
                  <a:pt x="2236907" y="12250"/>
                </a:lnTo>
                <a:close/>
              </a:path>
              <a:path w="2513329" h="720089">
                <a:moveTo>
                  <a:pt x="2429330" y="497576"/>
                </a:moveTo>
                <a:lnTo>
                  <a:pt x="2366955" y="497576"/>
                </a:lnTo>
                <a:lnTo>
                  <a:pt x="2449885" y="708669"/>
                </a:lnTo>
                <a:lnTo>
                  <a:pt x="2513024" y="708669"/>
                </a:lnTo>
                <a:lnTo>
                  <a:pt x="2429330" y="497576"/>
                </a:lnTo>
                <a:close/>
              </a:path>
              <a:path w="2513329" h="720089">
                <a:moveTo>
                  <a:pt x="1977444" y="12250"/>
                </a:moveTo>
                <a:lnTo>
                  <a:pt x="1916189" y="12250"/>
                </a:lnTo>
                <a:lnTo>
                  <a:pt x="1679652" y="606892"/>
                </a:lnTo>
                <a:lnTo>
                  <a:pt x="1736046" y="606892"/>
                </a:lnTo>
                <a:lnTo>
                  <a:pt x="1977444" y="12250"/>
                </a:lnTo>
                <a:close/>
              </a:path>
              <a:path w="2513329" h="720089">
                <a:moveTo>
                  <a:pt x="2277634" y="114970"/>
                </a:moveTo>
                <a:lnTo>
                  <a:pt x="2220887" y="114970"/>
                </a:lnTo>
                <a:lnTo>
                  <a:pt x="2348108" y="443860"/>
                </a:lnTo>
                <a:lnTo>
                  <a:pt x="2408033" y="443860"/>
                </a:lnTo>
                <a:lnTo>
                  <a:pt x="2277634" y="114970"/>
                </a:lnTo>
                <a:close/>
              </a:path>
            </a:pathLst>
          </a:custGeom>
          <a:solidFill>
            <a:srgbClr val="F2BDCF"/>
          </a:solidFill>
        </p:spPr>
        <p:txBody>
          <a:bodyPr wrap="square" lIns="0" tIns="0" rIns="0" bIns="0" rtlCol="0"/>
          <a:lstStyle/>
          <a:p>
            <a:endParaRPr sz="641"/>
          </a:p>
        </p:txBody>
      </p:sp>
      <p:sp>
        <p:nvSpPr>
          <p:cNvPr id="4" name="object 4"/>
          <p:cNvSpPr/>
          <p:nvPr/>
        </p:nvSpPr>
        <p:spPr>
          <a:xfrm>
            <a:off x="5129173" y="0"/>
            <a:ext cx="4014587" cy="5143211"/>
          </a:xfrm>
          <a:custGeom>
            <a:avLst/>
            <a:gdLst/>
            <a:ahLst/>
            <a:cxnLst/>
            <a:rect l="l" t="t" r="r" b="b"/>
            <a:pathLst>
              <a:path w="8827135" h="11308715">
                <a:moveTo>
                  <a:pt x="8826956" y="0"/>
                </a:moveTo>
                <a:lnTo>
                  <a:pt x="0" y="0"/>
                </a:lnTo>
                <a:lnTo>
                  <a:pt x="0" y="11308556"/>
                </a:lnTo>
                <a:lnTo>
                  <a:pt x="8826956" y="11308556"/>
                </a:lnTo>
                <a:lnTo>
                  <a:pt x="8826956" y="0"/>
                </a:lnTo>
                <a:close/>
              </a:path>
            </a:pathLst>
          </a:custGeom>
          <a:solidFill>
            <a:srgbClr val="F2BDCF"/>
          </a:solidFill>
        </p:spPr>
        <p:txBody>
          <a:bodyPr wrap="square" lIns="0" tIns="0" rIns="0" bIns="0" rtlCol="0"/>
          <a:lstStyle/>
          <a:p>
            <a:endParaRPr sz="641"/>
          </a:p>
        </p:txBody>
      </p:sp>
      <p:pic>
        <p:nvPicPr>
          <p:cNvPr id="5" name="object 5"/>
          <p:cNvPicPr/>
          <p:nvPr/>
        </p:nvPicPr>
        <p:blipFill>
          <a:blip r:embed="rId2" cstate="print"/>
          <a:stretch>
            <a:fillRect/>
          </a:stretch>
        </p:blipFill>
        <p:spPr>
          <a:xfrm>
            <a:off x="2090111" y="2616448"/>
            <a:ext cx="2220237" cy="881420"/>
          </a:xfrm>
          <a:prstGeom prst="rect">
            <a:avLst/>
          </a:prstGeom>
        </p:spPr>
      </p:pic>
      <p:pic>
        <p:nvPicPr>
          <p:cNvPr id="6" name="object 6"/>
          <p:cNvPicPr/>
          <p:nvPr/>
        </p:nvPicPr>
        <p:blipFill>
          <a:blip r:embed="rId3" cstate="print"/>
          <a:stretch>
            <a:fillRect/>
          </a:stretch>
        </p:blipFill>
        <p:spPr>
          <a:xfrm>
            <a:off x="563704" y="1461832"/>
            <a:ext cx="1097195" cy="153456"/>
          </a:xfrm>
          <a:prstGeom prst="rect">
            <a:avLst/>
          </a:prstGeom>
        </p:spPr>
      </p:pic>
      <p:pic>
        <p:nvPicPr>
          <p:cNvPr id="7" name="object 7"/>
          <p:cNvPicPr/>
          <p:nvPr/>
        </p:nvPicPr>
        <p:blipFill>
          <a:blip r:embed="rId4" cstate="print"/>
          <a:stretch>
            <a:fillRect/>
          </a:stretch>
        </p:blipFill>
        <p:spPr>
          <a:xfrm>
            <a:off x="6037652" y="1249783"/>
            <a:ext cx="2180239" cy="761527"/>
          </a:xfrm>
          <a:prstGeom prst="rect">
            <a:avLst/>
          </a:prstGeom>
        </p:spPr>
      </p:pic>
      <p:pic>
        <p:nvPicPr>
          <p:cNvPr id="8" name="object 8"/>
          <p:cNvPicPr/>
          <p:nvPr/>
        </p:nvPicPr>
        <p:blipFill>
          <a:blip r:embed="rId5" cstate="print"/>
          <a:stretch>
            <a:fillRect/>
          </a:stretch>
        </p:blipFill>
        <p:spPr>
          <a:xfrm>
            <a:off x="6040690" y="2266076"/>
            <a:ext cx="2044835" cy="648026"/>
          </a:xfrm>
          <a:prstGeom prst="rect">
            <a:avLst/>
          </a:prstGeom>
        </p:spPr>
      </p:pic>
      <p:pic>
        <p:nvPicPr>
          <p:cNvPr id="9" name="object 9"/>
          <p:cNvPicPr/>
          <p:nvPr/>
        </p:nvPicPr>
        <p:blipFill>
          <a:blip r:embed="rId6" cstate="print"/>
          <a:stretch>
            <a:fillRect/>
          </a:stretch>
        </p:blipFill>
        <p:spPr>
          <a:xfrm>
            <a:off x="6034747" y="3204223"/>
            <a:ext cx="2172948" cy="626234"/>
          </a:xfrm>
          <a:prstGeom prst="rect">
            <a:avLst/>
          </a:prstGeom>
        </p:spPr>
      </p:pic>
      <p:sp>
        <p:nvSpPr>
          <p:cNvPr id="10" name="object 10"/>
          <p:cNvSpPr/>
          <p:nvPr/>
        </p:nvSpPr>
        <p:spPr>
          <a:xfrm>
            <a:off x="2188719" y="2271553"/>
            <a:ext cx="71333" cy="243457"/>
          </a:xfrm>
          <a:custGeom>
            <a:avLst/>
            <a:gdLst/>
            <a:ahLst/>
            <a:cxnLst/>
            <a:rect l="l" t="t" r="r" b="b"/>
            <a:pathLst>
              <a:path w="156845" h="535304">
                <a:moveTo>
                  <a:pt x="14808" y="445414"/>
                </a:moveTo>
                <a:lnTo>
                  <a:pt x="8178" y="445414"/>
                </a:lnTo>
                <a:lnTo>
                  <a:pt x="0" y="453593"/>
                </a:lnTo>
                <a:lnTo>
                  <a:pt x="0" y="460222"/>
                </a:lnTo>
                <a:lnTo>
                  <a:pt x="74814" y="535037"/>
                </a:lnTo>
                <a:lnTo>
                  <a:pt x="81444" y="535037"/>
                </a:lnTo>
                <a:lnTo>
                  <a:pt x="92937" y="523544"/>
                </a:lnTo>
                <a:lnTo>
                  <a:pt x="67658" y="523544"/>
                </a:lnTo>
                <a:lnTo>
                  <a:pt x="67658" y="498265"/>
                </a:lnTo>
                <a:lnTo>
                  <a:pt x="14808" y="445414"/>
                </a:lnTo>
                <a:close/>
              </a:path>
              <a:path w="156845" h="535304">
                <a:moveTo>
                  <a:pt x="67658" y="498265"/>
                </a:moveTo>
                <a:lnTo>
                  <a:pt x="67658" y="523544"/>
                </a:lnTo>
                <a:lnTo>
                  <a:pt x="88600" y="523544"/>
                </a:lnTo>
                <a:lnTo>
                  <a:pt x="88600" y="508736"/>
                </a:lnTo>
                <a:lnTo>
                  <a:pt x="78129" y="508736"/>
                </a:lnTo>
                <a:lnTo>
                  <a:pt x="67658" y="498265"/>
                </a:lnTo>
                <a:close/>
              </a:path>
              <a:path w="156845" h="535304">
                <a:moveTo>
                  <a:pt x="148080" y="445414"/>
                </a:moveTo>
                <a:lnTo>
                  <a:pt x="141450" y="445414"/>
                </a:lnTo>
                <a:lnTo>
                  <a:pt x="88600" y="498265"/>
                </a:lnTo>
                <a:lnTo>
                  <a:pt x="88600" y="523544"/>
                </a:lnTo>
                <a:lnTo>
                  <a:pt x="92937" y="523544"/>
                </a:lnTo>
                <a:lnTo>
                  <a:pt x="156258" y="460222"/>
                </a:lnTo>
                <a:lnTo>
                  <a:pt x="156258" y="453593"/>
                </a:lnTo>
                <a:lnTo>
                  <a:pt x="148080" y="445414"/>
                </a:lnTo>
                <a:close/>
              </a:path>
              <a:path w="156845" h="535304">
                <a:moveTo>
                  <a:pt x="88600" y="0"/>
                </a:moveTo>
                <a:lnTo>
                  <a:pt x="67658" y="0"/>
                </a:lnTo>
                <a:lnTo>
                  <a:pt x="67658" y="498265"/>
                </a:lnTo>
                <a:lnTo>
                  <a:pt x="78129" y="508736"/>
                </a:lnTo>
                <a:lnTo>
                  <a:pt x="88600" y="498265"/>
                </a:lnTo>
                <a:lnTo>
                  <a:pt x="88600" y="0"/>
                </a:lnTo>
                <a:close/>
              </a:path>
              <a:path w="156845" h="535304">
                <a:moveTo>
                  <a:pt x="88600" y="498265"/>
                </a:moveTo>
                <a:lnTo>
                  <a:pt x="78129" y="508736"/>
                </a:lnTo>
                <a:lnTo>
                  <a:pt x="88600" y="508736"/>
                </a:lnTo>
                <a:lnTo>
                  <a:pt x="88600" y="498265"/>
                </a:lnTo>
                <a:close/>
              </a:path>
            </a:pathLst>
          </a:custGeom>
          <a:solidFill>
            <a:srgbClr val="F2BDCF"/>
          </a:solidFill>
        </p:spPr>
        <p:txBody>
          <a:bodyPr wrap="square" lIns="0" tIns="0" rIns="0" bIns="0" rtlCol="0"/>
          <a:lstStyle/>
          <a:p>
            <a:endParaRPr sz="641"/>
          </a:p>
        </p:txBody>
      </p:sp>
      <p:sp>
        <p:nvSpPr>
          <p:cNvPr id="11" name="object 11"/>
          <p:cNvSpPr/>
          <p:nvPr/>
        </p:nvSpPr>
        <p:spPr>
          <a:xfrm>
            <a:off x="577952" y="3946502"/>
            <a:ext cx="383235" cy="103389"/>
          </a:xfrm>
          <a:custGeom>
            <a:avLst/>
            <a:gdLst/>
            <a:ahLst/>
            <a:cxnLst/>
            <a:rect l="l" t="t" r="r" b="b"/>
            <a:pathLst>
              <a:path w="842644" h="227329">
                <a:moveTo>
                  <a:pt x="80039" y="6156"/>
                </a:moveTo>
                <a:lnTo>
                  <a:pt x="0" y="6156"/>
                </a:lnTo>
                <a:lnTo>
                  <a:pt x="0" y="222820"/>
                </a:lnTo>
                <a:lnTo>
                  <a:pt x="43391" y="222820"/>
                </a:lnTo>
                <a:lnTo>
                  <a:pt x="43391" y="148058"/>
                </a:lnTo>
                <a:lnTo>
                  <a:pt x="76814" y="148058"/>
                </a:lnTo>
                <a:lnTo>
                  <a:pt x="125464" y="136802"/>
                </a:lnTo>
                <a:lnTo>
                  <a:pt x="149801" y="108771"/>
                </a:lnTo>
                <a:lnTo>
                  <a:pt x="43391" y="108771"/>
                </a:lnTo>
                <a:lnTo>
                  <a:pt x="43391" y="46323"/>
                </a:lnTo>
                <a:lnTo>
                  <a:pt x="149875" y="46323"/>
                </a:lnTo>
                <a:lnTo>
                  <a:pt x="145676" y="37907"/>
                </a:lnTo>
                <a:lnTo>
                  <a:pt x="137210" y="26973"/>
                </a:lnTo>
                <a:lnTo>
                  <a:pt x="126545" y="17907"/>
                </a:lnTo>
                <a:lnTo>
                  <a:pt x="113462" y="11397"/>
                </a:lnTo>
                <a:lnTo>
                  <a:pt x="97960" y="7471"/>
                </a:lnTo>
                <a:lnTo>
                  <a:pt x="80039" y="6156"/>
                </a:lnTo>
                <a:close/>
              </a:path>
              <a:path w="842644" h="227329">
                <a:moveTo>
                  <a:pt x="149875" y="46323"/>
                </a:moveTo>
                <a:lnTo>
                  <a:pt x="80625" y="46323"/>
                </a:lnTo>
                <a:lnTo>
                  <a:pt x="93860" y="48700"/>
                </a:lnTo>
                <a:lnTo>
                  <a:pt x="103824" y="55228"/>
                </a:lnTo>
                <a:lnTo>
                  <a:pt x="110104" y="64999"/>
                </a:lnTo>
                <a:lnTo>
                  <a:pt x="112289" y="77107"/>
                </a:lnTo>
                <a:lnTo>
                  <a:pt x="110109" y="89476"/>
                </a:lnTo>
                <a:lnTo>
                  <a:pt x="103640" y="99536"/>
                </a:lnTo>
                <a:lnTo>
                  <a:pt x="92994" y="106297"/>
                </a:lnTo>
                <a:lnTo>
                  <a:pt x="78280" y="108771"/>
                </a:lnTo>
                <a:lnTo>
                  <a:pt x="149801" y="108771"/>
                </a:lnTo>
                <a:lnTo>
                  <a:pt x="151539" y="105436"/>
                </a:lnTo>
                <a:lnTo>
                  <a:pt x="155300" y="92211"/>
                </a:lnTo>
                <a:lnTo>
                  <a:pt x="156560" y="77693"/>
                </a:lnTo>
                <a:lnTo>
                  <a:pt x="155351" y="63295"/>
                </a:lnTo>
                <a:lnTo>
                  <a:pt x="151723" y="50024"/>
                </a:lnTo>
                <a:lnTo>
                  <a:pt x="149875" y="46323"/>
                </a:lnTo>
                <a:close/>
              </a:path>
              <a:path w="842644" h="227329">
                <a:moveTo>
                  <a:pt x="256216" y="58636"/>
                </a:moveTo>
                <a:lnTo>
                  <a:pt x="207565" y="72489"/>
                </a:lnTo>
                <a:lnTo>
                  <a:pt x="176579" y="110274"/>
                </a:lnTo>
                <a:lnTo>
                  <a:pt x="170606" y="142781"/>
                </a:lnTo>
                <a:lnTo>
                  <a:pt x="172094" y="159877"/>
                </a:lnTo>
                <a:lnTo>
                  <a:pt x="176516" y="175324"/>
                </a:lnTo>
                <a:lnTo>
                  <a:pt x="176579" y="175544"/>
                </a:lnTo>
                <a:lnTo>
                  <a:pt x="207565" y="213195"/>
                </a:lnTo>
                <a:lnTo>
                  <a:pt x="256216" y="226925"/>
                </a:lnTo>
                <a:lnTo>
                  <a:pt x="274081" y="225390"/>
                </a:lnTo>
                <a:lnTo>
                  <a:pt x="317784" y="202590"/>
                </a:lnTo>
                <a:lnTo>
                  <a:pt x="329010" y="188517"/>
                </a:lnTo>
                <a:lnTo>
                  <a:pt x="256216" y="188517"/>
                </a:lnTo>
                <a:lnTo>
                  <a:pt x="247145" y="187693"/>
                </a:lnTo>
                <a:lnTo>
                  <a:pt x="215060" y="160372"/>
                </a:lnTo>
                <a:lnTo>
                  <a:pt x="211945" y="142781"/>
                </a:lnTo>
                <a:lnTo>
                  <a:pt x="212719" y="133660"/>
                </a:lnTo>
                <a:lnTo>
                  <a:pt x="238844" y="100635"/>
                </a:lnTo>
                <a:lnTo>
                  <a:pt x="256216" y="97337"/>
                </a:lnTo>
                <a:lnTo>
                  <a:pt x="329014" y="97337"/>
                </a:lnTo>
                <a:lnTo>
                  <a:pt x="328344" y="96068"/>
                </a:lnTo>
                <a:lnTo>
                  <a:pt x="317784" y="83264"/>
                </a:lnTo>
                <a:lnTo>
                  <a:pt x="304866" y="72489"/>
                </a:lnTo>
                <a:lnTo>
                  <a:pt x="290298" y="64793"/>
                </a:lnTo>
                <a:lnTo>
                  <a:pt x="274081" y="60176"/>
                </a:lnTo>
                <a:lnTo>
                  <a:pt x="256216" y="58636"/>
                </a:lnTo>
                <a:close/>
              </a:path>
              <a:path w="842644" h="227329">
                <a:moveTo>
                  <a:pt x="329014" y="97337"/>
                </a:moveTo>
                <a:lnTo>
                  <a:pt x="256216" y="97337"/>
                </a:lnTo>
                <a:lnTo>
                  <a:pt x="265240" y="98161"/>
                </a:lnTo>
                <a:lnTo>
                  <a:pt x="273440" y="100635"/>
                </a:lnTo>
                <a:lnTo>
                  <a:pt x="299666" y="133660"/>
                </a:lnTo>
                <a:lnTo>
                  <a:pt x="300486" y="142781"/>
                </a:lnTo>
                <a:lnTo>
                  <a:pt x="299666" y="151906"/>
                </a:lnTo>
                <a:lnTo>
                  <a:pt x="273440" y="185219"/>
                </a:lnTo>
                <a:lnTo>
                  <a:pt x="256216" y="188517"/>
                </a:lnTo>
                <a:lnTo>
                  <a:pt x="329010" y="188517"/>
                </a:lnTo>
                <a:lnTo>
                  <a:pt x="335852" y="175544"/>
                </a:lnTo>
                <a:lnTo>
                  <a:pt x="340337" y="159877"/>
                </a:lnTo>
                <a:lnTo>
                  <a:pt x="341825" y="142781"/>
                </a:lnTo>
                <a:lnTo>
                  <a:pt x="340337" y="125854"/>
                </a:lnTo>
                <a:lnTo>
                  <a:pt x="335926" y="110530"/>
                </a:lnTo>
                <a:lnTo>
                  <a:pt x="335852" y="110274"/>
                </a:lnTo>
                <a:lnTo>
                  <a:pt x="329014" y="97337"/>
                </a:lnTo>
                <a:close/>
              </a:path>
              <a:path w="842644" h="227329">
                <a:moveTo>
                  <a:pt x="410518" y="63034"/>
                </a:moveTo>
                <a:lnTo>
                  <a:pt x="370938" y="63034"/>
                </a:lnTo>
                <a:lnTo>
                  <a:pt x="370938" y="222820"/>
                </a:lnTo>
                <a:lnTo>
                  <a:pt x="412277" y="222820"/>
                </a:lnTo>
                <a:lnTo>
                  <a:pt x="412277" y="146885"/>
                </a:lnTo>
                <a:lnTo>
                  <a:pt x="415071" y="125350"/>
                </a:lnTo>
                <a:lnTo>
                  <a:pt x="422978" y="110274"/>
                </a:lnTo>
                <a:lnTo>
                  <a:pt x="435283" y="101409"/>
                </a:lnTo>
                <a:lnTo>
                  <a:pt x="451270" y="98510"/>
                </a:lnTo>
                <a:lnTo>
                  <a:pt x="470614" y="98510"/>
                </a:lnTo>
                <a:lnTo>
                  <a:pt x="471865" y="84437"/>
                </a:lnTo>
                <a:lnTo>
                  <a:pt x="410518" y="84437"/>
                </a:lnTo>
                <a:lnTo>
                  <a:pt x="410518" y="63034"/>
                </a:lnTo>
                <a:close/>
              </a:path>
              <a:path w="842644" h="227329">
                <a:moveTo>
                  <a:pt x="470614" y="98510"/>
                </a:moveTo>
                <a:lnTo>
                  <a:pt x="457134" y="98510"/>
                </a:lnTo>
                <a:lnTo>
                  <a:pt x="463584" y="99682"/>
                </a:lnTo>
                <a:lnTo>
                  <a:pt x="470327" y="101735"/>
                </a:lnTo>
                <a:lnTo>
                  <a:pt x="470510" y="99682"/>
                </a:lnTo>
                <a:lnTo>
                  <a:pt x="470614" y="98510"/>
                </a:lnTo>
                <a:close/>
              </a:path>
              <a:path w="842644" h="227329">
                <a:moveTo>
                  <a:pt x="460946" y="58636"/>
                </a:moveTo>
                <a:lnTo>
                  <a:pt x="454495" y="58636"/>
                </a:lnTo>
                <a:lnTo>
                  <a:pt x="440697" y="60235"/>
                </a:lnTo>
                <a:lnTo>
                  <a:pt x="428769" y="65050"/>
                </a:lnTo>
                <a:lnTo>
                  <a:pt x="418709" y="73108"/>
                </a:lnTo>
                <a:lnTo>
                  <a:pt x="410518" y="84437"/>
                </a:lnTo>
                <a:lnTo>
                  <a:pt x="471865" y="84437"/>
                </a:lnTo>
                <a:lnTo>
                  <a:pt x="473767" y="63034"/>
                </a:lnTo>
                <a:lnTo>
                  <a:pt x="473846" y="62155"/>
                </a:lnTo>
                <a:lnTo>
                  <a:pt x="467396" y="59809"/>
                </a:lnTo>
                <a:lnTo>
                  <a:pt x="460946" y="58636"/>
                </a:lnTo>
                <a:close/>
              </a:path>
              <a:path w="842644" h="227329">
                <a:moveTo>
                  <a:pt x="559556" y="58930"/>
                </a:moveTo>
                <a:lnTo>
                  <a:pt x="515070" y="72412"/>
                </a:lnTo>
                <a:lnTo>
                  <a:pt x="486077" y="110017"/>
                </a:lnTo>
                <a:lnTo>
                  <a:pt x="480397" y="142781"/>
                </a:lnTo>
                <a:lnTo>
                  <a:pt x="481821" y="160046"/>
                </a:lnTo>
                <a:lnTo>
                  <a:pt x="502972" y="202883"/>
                </a:lnTo>
                <a:lnTo>
                  <a:pt x="543344" y="225152"/>
                </a:lnTo>
                <a:lnTo>
                  <a:pt x="559556" y="226631"/>
                </a:lnTo>
                <a:lnTo>
                  <a:pt x="574019" y="225152"/>
                </a:lnTo>
                <a:lnTo>
                  <a:pt x="587079" y="220731"/>
                </a:lnTo>
                <a:lnTo>
                  <a:pt x="598765" y="213397"/>
                </a:lnTo>
                <a:lnTo>
                  <a:pt x="609105" y="203177"/>
                </a:lnTo>
                <a:lnTo>
                  <a:pt x="649564" y="203177"/>
                </a:lnTo>
                <a:lnTo>
                  <a:pt x="649564" y="189104"/>
                </a:lnTo>
                <a:lnTo>
                  <a:pt x="566007" y="189104"/>
                </a:lnTo>
                <a:lnTo>
                  <a:pt x="556597" y="188279"/>
                </a:lnTo>
                <a:lnTo>
                  <a:pt x="524521" y="160885"/>
                </a:lnTo>
                <a:lnTo>
                  <a:pt x="521442" y="142781"/>
                </a:lnTo>
                <a:lnTo>
                  <a:pt x="522212" y="133490"/>
                </a:lnTo>
                <a:lnTo>
                  <a:pt x="548122" y="100085"/>
                </a:lnTo>
                <a:lnTo>
                  <a:pt x="566007" y="96750"/>
                </a:lnTo>
                <a:lnTo>
                  <a:pt x="649564" y="96750"/>
                </a:lnTo>
                <a:lnTo>
                  <a:pt x="649564" y="81505"/>
                </a:lnTo>
                <a:lnTo>
                  <a:pt x="608225" y="81505"/>
                </a:lnTo>
                <a:lnTo>
                  <a:pt x="597776" y="71669"/>
                </a:lnTo>
                <a:lnTo>
                  <a:pt x="586200" y="64610"/>
                </a:lnTo>
                <a:lnTo>
                  <a:pt x="573661" y="60418"/>
                </a:lnTo>
                <a:lnTo>
                  <a:pt x="574095" y="60418"/>
                </a:lnTo>
                <a:lnTo>
                  <a:pt x="559556" y="58930"/>
                </a:lnTo>
                <a:close/>
              </a:path>
              <a:path w="842644" h="227329">
                <a:moveTo>
                  <a:pt x="649564" y="203177"/>
                </a:moveTo>
                <a:lnTo>
                  <a:pt x="609105" y="203177"/>
                </a:lnTo>
                <a:lnTo>
                  <a:pt x="609105" y="222820"/>
                </a:lnTo>
                <a:lnTo>
                  <a:pt x="649564" y="222820"/>
                </a:lnTo>
                <a:lnTo>
                  <a:pt x="649564" y="203177"/>
                </a:lnTo>
                <a:close/>
              </a:path>
              <a:path w="842644" h="227329">
                <a:moveTo>
                  <a:pt x="649564" y="96750"/>
                </a:moveTo>
                <a:lnTo>
                  <a:pt x="566007" y="96750"/>
                </a:lnTo>
                <a:lnTo>
                  <a:pt x="575411" y="97580"/>
                </a:lnTo>
                <a:lnTo>
                  <a:pt x="583854" y="100085"/>
                </a:lnTo>
                <a:lnTo>
                  <a:pt x="609508" y="133490"/>
                </a:lnTo>
                <a:lnTo>
                  <a:pt x="610277" y="142781"/>
                </a:lnTo>
                <a:lnTo>
                  <a:pt x="609508" y="152245"/>
                </a:lnTo>
                <a:lnTo>
                  <a:pt x="583854" y="185805"/>
                </a:lnTo>
                <a:lnTo>
                  <a:pt x="566007" y="189104"/>
                </a:lnTo>
                <a:lnTo>
                  <a:pt x="649564" y="189104"/>
                </a:lnTo>
                <a:lnTo>
                  <a:pt x="649564" y="96750"/>
                </a:lnTo>
                <a:close/>
              </a:path>
              <a:path w="842644" h="227329">
                <a:moveTo>
                  <a:pt x="649564" y="0"/>
                </a:moveTo>
                <a:lnTo>
                  <a:pt x="608225" y="0"/>
                </a:lnTo>
                <a:lnTo>
                  <a:pt x="608225" y="81505"/>
                </a:lnTo>
                <a:lnTo>
                  <a:pt x="649564" y="81505"/>
                </a:lnTo>
                <a:lnTo>
                  <a:pt x="649564" y="0"/>
                </a:lnTo>
                <a:close/>
              </a:path>
              <a:path w="842644" h="227329">
                <a:moveTo>
                  <a:pt x="762083" y="58930"/>
                </a:moveTo>
                <a:lnTo>
                  <a:pt x="714463" y="72288"/>
                </a:lnTo>
                <a:lnTo>
                  <a:pt x="684572" y="109541"/>
                </a:lnTo>
                <a:lnTo>
                  <a:pt x="678819" y="142781"/>
                </a:lnTo>
                <a:lnTo>
                  <a:pt x="680197" y="159538"/>
                </a:lnTo>
                <a:lnTo>
                  <a:pt x="701101" y="202004"/>
                </a:lnTo>
                <a:lnTo>
                  <a:pt x="745752" y="224804"/>
                </a:lnTo>
                <a:lnTo>
                  <a:pt x="765601" y="226338"/>
                </a:lnTo>
                <a:lnTo>
                  <a:pt x="784791" y="224964"/>
                </a:lnTo>
                <a:lnTo>
                  <a:pt x="802799" y="220841"/>
                </a:lnTo>
                <a:lnTo>
                  <a:pt x="819653" y="213969"/>
                </a:lnTo>
                <a:lnTo>
                  <a:pt x="835379" y="204349"/>
                </a:lnTo>
                <a:lnTo>
                  <a:pt x="828082" y="191449"/>
                </a:lnTo>
                <a:lnTo>
                  <a:pt x="767360" y="191449"/>
                </a:lnTo>
                <a:lnTo>
                  <a:pt x="750264" y="189310"/>
                </a:lnTo>
                <a:lnTo>
                  <a:pt x="736796" y="182910"/>
                </a:lnTo>
                <a:lnTo>
                  <a:pt x="726956" y="172278"/>
                </a:lnTo>
                <a:lnTo>
                  <a:pt x="720744" y="157440"/>
                </a:lnTo>
                <a:lnTo>
                  <a:pt x="840656" y="157440"/>
                </a:lnTo>
                <a:lnTo>
                  <a:pt x="841536" y="150990"/>
                </a:lnTo>
                <a:lnTo>
                  <a:pt x="842122" y="144833"/>
                </a:lnTo>
                <a:lnTo>
                  <a:pt x="842122" y="139262"/>
                </a:lnTo>
                <a:lnTo>
                  <a:pt x="841105" y="126655"/>
                </a:lnTo>
                <a:lnTo>
                  <a:pt x="720744" y="126655"/>
                </a:lnTo>
                <a:lnTo>
                  <a:pt x="726379" y="112651"/>
                </a:lnTo>
                <a:lnTo>
                  <a:pt x="735476" y="102138"/>
                </a:lnTo>
                <a:lnTo>
                  <a:pt x="747543" y="95527"/>
                </a:lnTo>
                <a:lnTo>
                  <a:pt x="762083" y="93232"/>
                </a:lnTo>
                <a:lnTo>
                  <a:pt x="829842" y="93232"/>
                </a:lnTo>
                <a:lnTo>
                  <a:pt x="829383" y="92344"/>
                </a:lnTo>
                <a:lnTo>
                  <a:pt x="819547" y="80625"/>
                </a:lnTo>
                <a:lnTo>
                  <a:pt x="807517" y="71175"/>
                </a:lnTo>
                <a:lnTo>
                  <a:pt x="793894" y="64390"/>
                </a:lnTo>
                <a:lnTo>
                  <a:pt x="779155" y="60414"/>
                </a:lnTo>
                <a:lnTo>
                  <a:pt x="780122" y="60414"/>
                </a:lnTo>
                <a:lnTo>
                  <a:pt x="762083" y="58930"/>
                </a:lnTo>
                <a:close/>
              </a:path>
              <a:path w="842644" h="227329">
                <a:moveTo>
                  <a:pt x="818961" y="175324"/>
                </a:moveTo>
                <a:lnTo>
                  <a:pt x="807517" y="181802"/>
                </a:lnTo>
                <a:lnTo>
                  <a:pt x="794480" y="186905"/>
                </a:lnTo>
                <a:lnTo>
                  <a:pt x="780783" y="190249"/>
                </a:lnTo>
                <a:lnTo>
                  <a:pt x="767360" y="191449"/>
                </a:lnTo>
                <a:lnTo>
                  <a:pt x="828082" y="191449"/>
                </a:lnTo>
                <a:lnTo>
                  <a:pt x="818961" y="175324"/>
                </a:lnTo>
                <a:close/>
              </a:path>
              <a:path w="842644" h="227329">
                <a:moveTo>
                  <a:pt x="829842" y="93232"/>
                </a:moveTo>
                <a:lnTo>
                  <a:pt x="762083" y="93232"/>
                </a:lnTo>
                <a:lnTo>
                  <a:pt x="776683" y="95527"/>
                </a:lnTo>
                <a:lnTo>
                  <a:pt x="788506" y="102138"/>
                </a:lnTo>
                <a:lnTo>
                  <a:pt x="797086" y="112651"/>
                </a:lnTo>
                <a:lnTo>
                  <a:pt x="801956" y="126655"/>
                </a:lnTo>
                <a:lnTo>
                  <a:pt x="841105" y="126655"/>
                </a:lnTo>
                <a:lnTo>
                  <a:pt x="840698" y="121607"/>
                </a:lnTo>
                <a:lnTo>
                  <a:pt x="836442" y="105986"/>
                </a:lnTo>
                <a:lnTo>
                  <a:pt x="829842" y="93232"/>
                </a:lnTo>
                <a:close/>
              </a:path>
            </a:pathLst>
          </a:custGeom>
          <a:solidFill>
            <a:srgbClr val="000000"/>
          </a:solidFill>
        </p:spPr>
        <p:txBody>
          <a:bodyPr wrap="square" lIns="0" tIns="0" rIns="0" bIns="0" rtlCol="0"/>
          <a:lstStyle/>
          <a:p>
            <a:endParaRPr sz="641"/>
          </a:p>
        </p:txBody>
      </p:sp>
      <p:sp>
        <p:nvSpPr>
          <p:cNvPr id="12" name="object 12"/>
          <p:cNvSpPr/>
          <p:nvPr/>
        </p:nvSpPr>
        <p:spPr>
          <a:xfrm>
            <a:off x="567019" y="4119273"/>
            <a:ext cx="847912" cy="19061"/>
          </a:xfrm>
          <a:custGeom>
            <a:avLst/>
            <a:gdLst/>
            <a:ahLst/>
            <a:cxnLst/>
            <a:rect l="l" t="t" r="r" b="b"/>
            <a:pathLst>
              <a:path w="1864360" h="41909">
                <a:moveTo>
                  <a:pt x="1863817" y="0"/>
                </a:moveTo>
                <a:lnTo>
                  <a:pt x="0" y="0"/>
                </a:lnTo>
                <a:lnTo>
                  <a:pt x="0" y="41883"/>
                </a:lnTo>
                <a:lnTo>
                  <a:pt x="1863817" y="41883"/>
                </a:lnTo>
                <a:lnTo>
                  <a:pt x="1863817" y="0"/>
                </a:lnTo>
                <a:close/>
              </a:path>
            </a:pathLst>
          </a:custGeom>
          <a:solidFill>
            <a:srgbClr val="F2BDCF"/>
          </a:solidFill>
        </p:spPr>
        <p:txBody>
          <a:bodyPr wrap="square" lIns="0" tIns="0" rIns="0" bIns="0" rtlCol="0"/>
          <a:lstStyle/>
          <a:p>
            <a:endParaRPr sz="641"/>
          </a:p>
        </p:txBody>
      </p:sp>
      <p:sp>
        <p:nvSpPr>
          <p:cNvPr id="13" name="object 13"/>
          <p:cNvSpPr/>
          <p:nvPr/>
        </p:nvSpPr>
        <p:spPr>
          <a:xfrm>
            <a:off x="2490934" y="4119273"/>
            <a:ext cx="847912" cy="19061"/>
          </a:xfrm>
          <a:custGeom>
            <a:avLst/>
            <a:gdLst/>
            <a:ahLst/>
            <a:cxnLst/>
            <a:rect l="l" t="t" r="r" b="b"/>
            <a:pathLst>
              <a:path w="1864359" h="41909">
                <a:moveTo>
                  <a:pt x="1863817" y="0"/>
                </a:moveTo>
                <a:lnTo>
                  <a:pt x="0" y="0"/>
                </a:lnTo>
                <a:lnTo>
                  <a:pt x="0" y="41883"/>
                </a:lnTo>
                <a:lnTo>
                  <a:pt x="1863817" y="41883"/>
                </a:lnTo>
                <a:lnTo>
                  <a:pt x="1863817" y="0"/>
                </a:lnTo>
                <a:close/>
              </a:path>
            </a:pathLst>
          </a:custGeom>
          <a:solidFill>
            <a:srgbClr val="F2BDCF"/>
          </a:solidFill>
        </p:spPr>
        <p:txBody>
          <a:bodyPr wrap="square" lIns="0" tIns="0" rIns="0" bIns="0" rtlCol="0"/>
          <a:lstStyle/>
          <a:p>
            <a:endParaRPr sz="641"/>
          </a:p>
        </p:txBody>
      </p:sp>
      <p:pic>
        <p:nvPicPr>
          <p:cNvPr id="14" name="object 14"/>
          <p:cNvPicPr/>
          <p:nvPr/>
        </p:nvPicPr>
        <p:blipFill>
          <a:blip r:embed="rId7" cstate="print"/>
          <a:stretch>
            <a:fillRect/>
          </a:stretch>
        </p:blipFill>
        <p:spPr>
          <a:xfrm>
            <a:off x="565414" y="4234108"/>
            <a:ext cx="1435514" cy="319817"/>
          </a:xfrm>
          <a:prstGeom prst="rect">
            <a:avLst/>
          </a:prstGeom>
        </p:spPr>
      </p:pic>
      <p:sp>
        <p:nvSpPr>
          <p:cNvPr id="15" name="object 15"/>
          <p:cNvSpPr/>
          <p:nvPr/>
        </p:nvSpPr>
        <p:spPr>
          <a:xfrm>
            <a:off x="2501868" y="3949303"/>
            <a:ext cx="335295" cy="100501"/>
          </a:xfrm>
          <a:custGeom>
            <a:avLst/>
            <a:gdLst/>
            <a:ahLst/>
            <a:cxnLst/>
            <a:rect l="l" t="t" r="r" b="b"/>
            <a:pathLst>
              <a:path w="737235" h="220979">
                <a:moveTo>
                  <a:pt x="27559" y="0"/>
                </a:moveTo>
                <a:lnTo>
                  <a:pt x="0" y="0"/>
                </a:lnTo>
                <a:lnTo>
                  <a:pt x="0" y="216663"/>
                </a:lnTo>
                <a:lnTo>
                  <a:pt x="42804" y="216663"/>
                </a:lnTo>
                <a:lnTo>
                  <a:pt x="42804" y="83850"/>
                </a:lnTo>
                <a:lnTo>
                  <a:pt x="99117" y="83850"/>
                </a:lnTo>
                <a:lnTo>
                  <a:pt x="27559" y="0"/>
                </a:lnTo>
                <a:close/>
              </a:path>
              <a:path w="737235" h="220979">
                <a:moveTo>
                  <a:pt x="99117" y="83850"/>
                </a:moveTo>
                <a:lnTo>
                  <a:pt x="42804" y="83850"/>
                </a:lnTo>
                <a:lnTo>
                  <a:pt x="155094" y="216663"/>
                </a:lnTo>
                <a:lnTo>
                  <a:pt x="184706" y="216663"/>
                </a:lnTo>
                <a:lnTo>
                  <a:pt x="184706" y="133985"/>
                </a:lnTo>
                <a:lnTo>
                  <a:pt x="141901" y="133985"/>
                </a:lnTo>
                <a:lnTo>
                  <a:pt x="99117" y="83850"/>
                </a:lnTo>
                <a:close/>
              </a:path>
              <a:path w="737235" h="220979">
                <a:moveTo>
                  <a:pt x="184706" y="0"/>
                </a:moveTo>
                <a:lnTo>
                  <a:pt x="141901" y="0"/>
                </a:lnTo>
                <a:lnTo>
                  <a:pt x="141901" y="133985"/>
                </a:lnTo>
                <a:lnTo>
                  <a:pt x="184706" y="133985"/>
                </a:lnTo>
                <a:lnTo>
                  <a:pt x="184706" y="0"/>
                </a:lnTo>
                <a:close/>
              </a:path>
              <a:path w="737235" h="220979">
                <a:moveTo>
                  <a:pt x="302312" y="52480"/>
                </a:moveTo>
                <a:lnTo>
                  <a:pt x="253662" y="66333"/>
                </a:lnTo>
                <a:lnTo>
                  <a:pt x="222676" y="104117"/>
                </a:lnTo>
                <a:lnTo>
                  <a:pt x="216702" y="136624"/>
                </a:lnTo>
                <a:lnTo>
                  <a:pt x="218191" y="153720"/>
                </a:lnTo>
                <a:lnTo>
                  <a:pt x="222613" y="169167"/>
                </a:lnTo>
                <a:lnTo>
                  <a:pt x="222676" y="169387"/>
                </a:lnTo>
                <a:lnTo>
                  <a:pt x="253662" y="207038"/>
                </a:lnTo>
                <a:lnTo>
                  <a:pt x="302312" y="220768"/>
                </a:lnTo>
                <a:lnTo>
                  <a:pt x="320178" y="219233"/>
                </a:lnTo>
                <a:lnTo>
                  <a:pt x="363881" y="196433"/>
                </a:lnTo>
                <a:lnTo>
                  <a:pt x="375107" y="182360"/>
                </a:lnTo>
                <a:lnTo>
                  <a:pt x="302312" y="182360"/>
                </a:lnTo>
                <a:lnTo>
                  <a:pt x="293242" y="181536"/>
                </a:lnTo>
                <a:lnTo>
                  <a:pt x="261156" y="154215"/>
                </a:lnTo>
                <a:lnTo>
                  <a:pt x="258041" y="136624"/>
                </a:lnTo>
                <a:lnTo>
                  <a:pt x="258815" y="127503"/>
                </a:lnTo>
                <a:lnTo>
                  <a:pt x="284941" y="94478"/>
                </a:lnTo>
                <a:lnTo>
                  <a:pt x="302312" y="91180"/>
                </a:lnTo>
                <a:lnTo>
                  <a:pt x="375111" y="91180"/>
                </a:lnTo>
                <a:lnTo>
                  <a:pt x="374440" y="89911"/>
                </a:lnTo>
                <a:lnTo>
                  <a:pt x="363881" y="77107"/>
                </a:lnTo>
                <a:lnTo>
                  <a:pt x="350962" y="66333"/>
                </a:lnTo>
                <a:lnTo>
                  <a:pt x="336395" y="58636"/>
                </a:lnTo>
                <a:lnTo>
                  <a:pt x="320178" y="54019"/>
                </a:lnTo>
                <a:lnTo>
                  <a:pt x="302312" y="52480"/>
                </a:lnTo>
                <a:close/>
              </a:path>
              <a:path w="737235" h="220979">
                <a:moveTo>
                  <a:pt x="375111" y="91180"/>
                </a:moveTo>
                <a:lnTo>
                  <a:pt x="302312" y="91180"/>
                </a:lnTo>
                <a:lnTo>
                  <a:pt x="311337" y="92005"/>
                </a:lnTo>
                <a:lnTo>
                  <a:pt x="319537" y="94478"/>
                </a:lnTo>
                <a:lnTo>
                  <a:pt x="345763" y="127503"/>
                </a:lnTo>
                <a:lnTo>
                  <a:pt x="346583" y="136624"/>
                </a:lnTo>
                <a:lnTo>
                  <a:pt x="345763" y="145749"/>
                </a:lnTo>
                <a:lnTo>
                  <a:pt x="319537" y="179062"/>
                </a:lnTo>
                <a:lnTo>
                  <a:pt x="302312" y="182360"/>
                </a:lnTo>
                <a:lnTo>
                  <a:pt x="375107" y="182360"/>
                </a:lnTo>
                <a:lnTo>
                  <a:pt x="381948" y="169387"/>
                </a:lnTo>
                <a:lnTo>
                  <a:pt x="386433" y="153720"/>
                </a:lnTo>
                <a:lnTo>
                  <a:pt x="387922" y="136624"/>
                </a:lnTo>
                <a:lnTo>
                  <a:pt x="386433" y="119697"/>
                </a:lnTo>
                <a:lnTo>
                  <a:pt x="382022" y="104373"/>
                </a:lnTo>
                <a:lnTo>
                  <a:pt x="381948" y="104117"/>
                </a:lnTo>
                <a:lnTo>
                  <a:pt x="375111" y="91180"/>
                </a:lnTo>
                <a:close/>
              </a:path>
              <a:path w="737235" h="220979">
                <a:moveTo>
                  <a:pt x="438043" y="56877"/>
                </a:moveTo>
                <a:lnTo>
                  <a:pt x="392599" y="56877"/>
                </a:lnTo>
                <a:lnTo>
                  <a:pt x="461791" y="216370"/>
                </a:lnTo>
                <a:lnTo>
                  <a:pt x="493455" y="216370"/>
                </a:lnTo>
                <a:lnTo>
                  <a:pt x="517851" y="160372"/>
                </a:lnTo>
                <a:lnTo>
                  <a:pt x="478209" y="160372"/>
                </a:lnTo>
                <a:lnTo>
                  <a:pt x="438043" y="56877"/>
                </a:lnTo>
                <a:close/>
              </a:path>
              <a:path w="737235" h="220979">
                <a:moveTo>
                  <a:pt x="562940" y="56877"/>
                </a:moveTo>
                <a:lnTo>
                  <a:pt x="517496" y="56877"/>
                </a:lnTo>
                <a:lnTo>
                  <a:pt x="478209" y="160372"/>
                </a:lnTo>
                <a:lnTo>
                  <a:pt x="517851" y="160372"/>
                </a:lnTo>
                <a:lnTo>
                  <a:pt x="562940" y="56877"/>
                </a:lnTo>
                <a:close/>
              </a:path>
              <a:path w="737235" h="220979">
                <a:moveTo>
                  <a:pt x="646309" y="52773"/>
                </a:moveTo>
                <a:lnTo>
                  <a:pt x="601699" y="66131"/>
                </a:lnTo>
                <a:lnTo>
                  <a:pt x="572830" y="103091"/>
                </a:lnTo>
                <a:lnTo>
                  <a:pt x="567149" y="136037"/>
                </a:lnTo>
                <a:lnTo>
                  <a:pt x="568528" y="153349"/>
                </a:lnTo>
                <a:lnTo>
                  <a:pt x="589432" y="196433"/>
                </a:lnTo>
                <a:lnTo>
                  <a:pt x="630244" y="219096"/>
                </a:lnTo>
                <a:lnTo>
                  <a:pt x="631091" y="219096"/>
                </a:lnTo>
                <a:lnTo>
                  <a:pt x="646309" y="220474"/>
                </a:lnTo>
                <a:lnTo>
                  <a:pt x="660877" y="219096"/>
                </a:lnTo>
                <a:lnTo>
                  <a:pt x="674235" y="214941"/>
                </a:lnTo>
                <a:lnTo>
                  <a:pt x="686384" y="207982"/>
                </a:lnTo>
                <a:lnTo>
                  <a:pt x="697324" y="198192"/>
                </a:lnTo>
                <a:lnTo>
                  <a:pt x="736610" y="198192"/>
                </a:lnTo>
                <a:lnTo>
                  <a:pt x="736610" y="182947"/>
                </a:lnTo>
                <a:lnTo>
                  <a:pt x="653053" y="182947"/>
                </a:lnTo>
                <a:lnTo>
                  <a:pt x="643813" y="182118"/>
                </a:lnTo>
                <a:lnTo>
                  <a:pt x="611604" y="154471"/>
                </a:lnTo>
                <a:lnTo>
                  <a:pt x="608489" y="136624"/>
                </a:lnTo>
                <a:lnTo>
                  <a:pt x="609258" y="127498"/>
                </a:lnTo>
                <a:lnTo>
                  <a:pt x="635168" y="93929"/>
                </a:lnTo>
                <a:lnTo>
                  <a:pt x="653053" y="90594"/>
                </a:lnTo>
                <a:lnTo>
                  <a:pt x="736610" y="90594"/>
                </a:lnTo>
                <a:lnTo>
                  <a:pt x="736610" y="75934"/>
                </a:lnTo>
                <a:lnTo>
                  <a:pt x="697324" y="75934"/>
                </a:lnTo>
                <a:lnTo>
                  <a:pt x="686219" y="65760"/>
                </a:lnTo>
                <a:lnTo>
                  <a:pt x="674015" y="58527"/>
                </a:lnTo>
                <a:lnTo>
                  <a:pt x="660867" y="54257"/>
                </a:lnTo>
                <a:lnTo>
                  <a:pt x="661218" y="54257"/>
                </a:lnTo>
                <a:lnTo>
                  <a:pt x="646309" y="52773"/>
                </a:lnTo>
                <a:close/>
              </a:path>
              <a:path w="737235" h="220979">
                <a:moveTo>
                  <a:pt x="736610" y="198192"/>
                </a:moveTo>
                <a:lnTo>
                  <a:pt x="697324" y="198192"/>
                </a:lnTo>
                <a:lnTo>
                  <a:pt x="697324" y="216663"/>
                </a:lnTo>
                <a:lnTo>
                  <a:pt x="736610" y="216663"/>
                </a:lnTo>
                <a:lnTo>
                  <a:pt x="736610" y="198192"/>
                </a:lnTo>
                <a:close/>
              </a:path>
              <a:path w="737235" h="220979">
                <a:moveTo>
                  <a:pt x="736610" y="90594"/>
                </a:moveTo>
                <a:lnTo>
                  <a:pt x="653053" y="90594"/>
                </a:lnTo>
                <a:lnTo>
                  <a:pt x="662292" y="91423"/>
                </a:lnTo>
                <a:lnTo>
                  <a:pt x="670680" y="93929"/>
                </a:lnTo>
                <a:lnTo>
                  <a:pt x="697090" y="127498"/>
                </a:lnTo>
                <a:lnTo>
                  <a:pt x="697857" y="136037"/>
                </a:lnTo>
                <a:lnTo>
                  <a:pt x="697910" y="136624"/>
                </a:lnTo>
                <a:lnTo>
                  <a:pt x="678244" y="175402"/>
                </a:lnTo>
                <a:lnTo>
                  <a:pt x="653053" y="182947"/>
                </a:lnTo>
                <a:lnTo>
                  <a:pt x="736610" y="182947"/>
                </a:lnTo>
                <a:lnTo>
                  <a:pt x="736610" y="90594"/>
                </a:lnTo>
                <a:close/>
              </a:path>
              <a:path w="737235" h="220979">
                <a:moveTo>
                  <a:pt x="736610" y="56877"/>
                </a:moveTo>
                <a:lnTo>
                  <a:pt x="697324" y="56877"/>
                </a:lnTo>
                <a:lnTo>
                  <a:pt x="697324" y="75934"/>
                </a:lnTo>
                <a:lnTo>
                  <a:pt x="736610" y="75934"/>
                </a:lnTo>
                <a:lnTo>
                  <a:pt x="736610" y="56877"/>
                </a:lnTo>
                <a:close/>
              </a:path>
            </a:pathLst>
          </a:custGeom>
          <a:solidFill>
            <a:srgbClr val="000000"/>
          </a:solidFill>
        </p:spPr>
        <p:txBody>
          <a:bodyPr wrap="square" lIns="0" tIns="0" rIns="0" bIns="0" rtlCol="0"/>
          <a:lstStyle/>
          <a:p>
            <a:endParaRPr sz="641"/>
          </a:p>
        </p:txBody>
      </p:sp>
      <p:pic>
        <p:nvPicPr>
          <p:cNvPr id="16" name="object 16"/>
          <p:cNvPicPr/>
          <p:nvPr/>
        </p:nvPicPr>
        <p:blipFill>
          <a:blip r:embed="rId8" cstate="print"/>
          <a:stretch>
            <a:fillRect/>
          </a:stretch>
        </p:blipFill>
        <p:spPr>
          <a:xfrm>
            <a:off x="2488114" y="4233137"/>
            <a:ext cx="1496798" cy="338032"/>
          </a:xfrm>
          <a:prstGeom prst="rect">
            <a:avLst/>
          </a:prstGeom>
        </p:spPr>
      </p:pic>
      <p:sp>
        <p:nvSpPr>
          <p:cNvPr id="17" name="object 17"/>
          <p:cNvSpPr/>
          <p:nvPr/>
        </p:nvSpPr>
        <p:spPr>
          <a:xfrm>
            <a:off x="531587" y="613557"/>
            <a:ext cx="1530632" cy="290820"/>
          </a:xfrm>
          <a:custGeom>
            <a:avLst/>
            <a:gdLst/>
            <a:ahLst/>
            <a:cxnLst/>
            <a:rect l="l" t="t" r="r" b="b"/>
            <a:pathLst>
              <a:path w="3365500" h="639444">
                <a:moveTo>
                  <a:pt x="78741" y="10889"/>
                </a:moveTo>
                <a:lnTo>
                  <a:pt x="0" y="10889"/>
                </a:lnTo>
                <a:lnTo>
                  <a:pt x="0" y="629928"/>
                </a:lnTo>
                <a:lnTo>
                  <a:pt x="122299" y="629928"/>
                </a:lnTo>
                <a:lnTo>
                  <a:pt x="122299" y="250463"/>
                </a:lnTo>
                <a:lnTo>
                  <a:pt x="283191" y="250463"/>
                </a:lnTo>
                <a:lnTo>
                  <a:pt x="78741" y="10889"/>
                </a:lnTo>
                <a:close/>
              </a:path>
              <a:path w="3365500" h="639444">
                <a:moveTo>
                  <a:pt x="283191" y="250463"/>
                </a:moveTo>
                <a:lnTo>
                  <a:pt x="122299" y="250463"/>
                </a:lnTo>
                <a:lnTo>
                  <a:pt x="443127" y="629928"/>
                </a:lnTo>
                <a:lnTo>
                  <a:pt x="527732" y="629928"/>
                </a:lnTo>
                <a:lnTo>
                  <a:pt x="527732" y="393705"/>
                </a:lnTo>
                <a:lnTo>
                  <a:pt x="405432" y="393705"/>
                </a:lnTo>
                <a:lnTo>
                  <a:pt x="283191" y="250463"/>
                </a:lnTo>
                <a:close/>
              </a:path>
              <a:path w="3365500" h="639444">
                <a:moveTo>
                  <a:pt x="527732" y="10889"/>
                </a:moveTo>
                <a:lnTo>
                  <a:pt x="405432" y="10889"/>
                </a:lnTo>
                <a:lnTo>
                  <a:pt x="405432" y="393705"/>
                </a:lnTo>
                <a:lnTo>
                  <a:pt x="527732" y="393705"/>
                </a:lnTo>
                <a:lnTo>
                  <a:pt x="527732" y="10889"/>
                </a:lnTo>
                <a:close/>
              </a:path>
              <a:path w="3365500" h="639444">
                <a:moveTo>
                  <a:pt x="906314" y="10889"/>
                </a:moveTo>
                <a:lnTo>
                  <a:pt x="804955" y="10889"/>
                </a:lnTo>
                <a:lnTo>
                  <a:pt x="568732" y="629928"/>
                </a:lnTo>
                <a:lnTo>
                  <a:pt x="698571" y="629928"/>
                </a:lnTo>
                <a:lnTo>
                  <a:pt x="746318" y="495901"/>
                </a:lnTo>
                <a:lnTo>
                  <a:pt x="1088767" y="495901"/>
                </a:lnTo>
                <a:lnTo>
                  <a:pt x="1047171" y="385328"/>
                </a:lnTo>
                <a:lnTo>
                  <a:pt x="781501" y="385328"/>
                </a:lnTo>
                <a:lnTo>
                  <a:pt x="855216" y="179261"/>
                </a:lnTo>
                <a:lnTo>
                  <a:pt x="969652" y="179261"/>
                </a:lnTo>
                <a:lnTo>
                  <a:pt x="906314" y="10889"/>
                </a:lnTo>
                <a:close/>
              </a:path>
              <a:path w="3365500" h="639444">
                <a:moveTo>
                  <a:pt x="1088767" y="495901"/>
                </a:moveTo>
                <a:lnTo>
                  <a:pt x="962437" y="495901"/>
                </a:lnTo>
                <a:lnTo>
                  <a:pt x="1008509" y="629928"/>
                </a:lnTo>
                <a:lnTo>
                  <a:pt x="1139186" y="629928"/>
                </a:lnTo>
                <a:lnTo>
                  <a:pt x="1088767" y="495901"/>
                </a:lnTo>
                <a:close/>
              </a:path>
              <a:path w="3365500" h="639444">
                <a:moveTo>
                  <a:pt x="969652" y="179261"/>
                </a:moveTo>
                <a:lnTo>
                  <a:pt x="855216" y="179261"/>
                </a:lnTo>
                <a:lnTo>
                  <a:pt x="927255" y="385328"/>
                </a:lnTo>
                <a:lnTo>
                  <a:pt x="1047171" y="385328"/>
                </a:lnTo>
                <a:lnTo>
                  <a:pt x="969652" y="179261"/>
                </a:lnTo>
                <a:close/>
              </a:path>
              <a:path w="3365500" h="639444">
                <a:moveTo>
                  <a:pt x="1263403" y="10889"/>
                </a:moveTo>
                <a:lnTo>
                  <a:pt x="1181312" y="10889"/>
                </a:lnTo>
                <a:lnTo>
                  <a:pt x="1181312" y="629928"/>
                </a:lnTo>
                <a:lnTo>
                  <a:pt x="1303612" y="629928"/>
                </a:lnTo>
                <a:lnTo>
                  <a:pt x="1303612" y="278944"/>
                </a:lnTo>
                <a:lnTo>
                  <a:pt x="1448931" y="278944"/>
                </a:lnTo>
                <a:lnTo>
                  <a:pt x="1263403" y="10889"/>
                </a:lnTo>
                <a:close/>
              </a:path>
              <a:path w="3365500" h="639444">
                <a:moveTo>
                  <a:pt x="1830507" y="278944"/>
                </a:moveTo>
                <a:lnTo>
                  <a:pt x="1706531" y="278944"/>
                </a:lnTo>
                <a:lnTo>
                  <a:pt x="1706531" y="629928"/>
                </a:lnTo>
                <a:lnTo>
                  <a:pt x="1830507" y="629928"/>
                </a:lnTo>
                <a:lnTo>
                  <a:pt x="1830507" y="278944"/>
                </a:lnTo>
                <a:close/>
              </a:path>
              <a:path w="3365500" h="639444">
                <a:moveTo>
                  <a:pt x="1448931" y="278944"/>
                </a:moveTo>
                <a:lnTo>
                  <a:pt x="1303612" y="278944"/>
                </a:lnTo>
                <a:lnTo>
                  <a:pt x="1483711" y="537784"/>
                </a:lnTo>
                <a:lnTo>
                  <a:pt x="1526432" y="537784"/>
                </a:lnTo>
                <a:lnTo>
                  <a:pt x="1648830" y="361873"/>
                </a:lnTo>
                <a:lnTo>
                  <a:pt x="1506328" y="361873"/>
                </a:lnTo>
                <a:lnTo>
                  <a:pt x="1448931" y="278944"/>
                </a:lnTo>
                <a:close/>
              </a:path>
              <a:path w="3365500" h="639444">
                <a:moveTo>
                  <a:pt x="1830507" y="10889"/>
                </a:moveTo>
                <a:lnTo>
                  <a:pt x="1746740" y="10889"/>
                </a:lnTo>
                <a:lnTo>
                  <a:pt x="1506328" y="361873"/>
                </a:lnTo>
                <a:lnTo>
                  <a:pt x="1648830" y="361873"/>
                </a:lnTo>
                <a:lnTo>
                  <a:pt x="1706531" y="278944"/>
                </a:lnTo>
                <a:lnTo>
                  <a:pt x="1830507" y="278944"/>
                </a:lnTo>
                <a:lnTo>
                  <a:pt x="1830507" y="10889"/>
                </a:lnTo>
                <a:close/>
              </a:path>
              <a:path w="3365500" h="639444">
                <a:moveTo>
                  <a:pt x="2059570" y="10889"/>
                </a:moveTo>
                <a:lnTo>
                  <a:pt x="1934757" y="10889"/>
                </a:lnTo>
                <a:lnTo>
                  <a:pt x="1934757" y="629928"/>
                </a:lnTo>
                <a:lnTo>
                  <a:pt x="2059570" y="629928"/>
                </a:lnTo>
                <a:lnTo>
                  <a:pt x="2059570" y="10889"/>
                </a:lnTo>
                <a:close/>
              </a:path>
              <a:path w="3365500" h="639444">
                <a:moveTo>
                  <a:pt x="2242582" y="10889"/>
                </a:moveTo>
                <a:lnTo>
                  <a:pt x="2163841" y="10889"/>
                </a:lnTo>
                <a:lnTo>
                  <a:pt x="2163841" y="629928"/>
                </a:lnTo>
                <a:lnTo>
                  <a:pt x="2286141" y="629928"/>
                </a:lnTo>
                <a:lnTo>
                  <a:pt x="2286141" y="250463"/>
                </a:lnTo>
                <a:lnTo>
                  <a:pt x="2447032" y="250463"/>
                </a:lnTo>
                <a:lnTo>
                  <a:pt x="2242582" y="10889"/>
                </a:lnTo>
                <a:close/>
              </a:path>
              <a:path w="3365500" h="639444">
                <a:moveTo>
                  <a:pt x="2447032" y="250463"/>
                </a:moveTo>
                <a:lnTo>
                  <a:pt x="2286141" y="250463"/>
                </a:lnTo>
                <a:lnTo>
                  <a:pt x="2606969" y="629928"/>
                </a:lnTo>
                <a:lnTo>
                  <a:pt x="2691573" y="629928"/>
                </a:lnTo>
                <a:lnTo>
                  <a:pt x="2691573" y="393705"/>
                </a:lnTo>
                <a:lnTo>
                  <a:pt x="2569273" y="393705"/>
                </a:lnTo>
                <a:lnTo>
                  <a:pt x="2447032" y="250463"/>
                </a:lnTo>
                <a:close/>
              </a:path>
              <a:path w="3365500" h="639444">
                <a:moveTo>
                  <a:pt x="2691573" y="10889"/>
                </a:moveTo>
                <a:lnTo>
                  <a:pt x="2569273" y="10889"/>
                </a:lnTo>
                <a:lnTo>
                  <a:pt x="2569273" y="393705"/>
                </a:lnTo>
                <a:lnTo>
                  <a:pt x="2691573" y="393705"/>
                </a:lnTo>
                <a:lnTo>
                  <a:pt x="2691573" y="10889"/>
                </a:lnTo>
                <a:close/>
              </a:path>
              <a:path w="3365500" h="639444">
                <a:moveTo>
                  <a:pt x="3087746" y="0"/>
                </a:moveTo>
                <a:lnTo>
                  <a:pt x="3033766" y="3618"/>
                </a:lnTo>
                <a:lnTo>
                  <a:pt x="2983406" y="14474"/>
                </a:lnTo>
                <a:lnTo>
                  <a:pt x="2936664" y="32568"/>
                </a:lnTo>
                <a:lnTo>
                  <a:pt x="2893540" y="57899"/>
                </a:lnTo>
                <a:lnTo>
                  <a:pt x="2854036" y="90468"/>
                </a:lnTo>
                <a:lnTo>
                  <a:pt x="2820154" y="128659"/>
                </a:lnTo>
                <a:lnTo>
                  <a:pt x="2793871" y="170831"/>
                </a:lnTo>
                <a:lnTo>
                  <a:pt x="2775147" y="216943"/>
                </a:lnTo>
                <a:lnTo>
                  <a:pt x="2763943" y="266955"/>
                </a:lnTo>
                <a:lnTo>
                  <a:pt x="2760275" y="319990"/>
                </a:lnTo>
                <a:lnTo>
                  <a:pt x="2760217" y="320827"/>
                </a:lnTo>
                <a:lnTo>
                  <a:pt x="2763835" y="374204"/>
                </a:lnTo>
                <a:lnTo>
                  <a:pt x="2774691" y="423760"/>
                </a:lnTo>
                <a:lnTo>
                  <a:pt x="2792785" y="469497"/>
                </a:lnTo>
                <a:lnTo>
                  <a:pt x="2818116" y="511414"/>
                </a:lnTo>
                <a:lnTo>
                  <a:pt x="2850685" y="549512"/>
                </a:lnTo>
                <a:lnTo>
                  <a:pt x="2889291" y="581671"/>
                </a:lnTo>
                <a:lnTo>
                  <a:pt x="2931758" y="606755"/>
                </a:lnTo>
                <a:lnTo>
                  <a:pt x="2978125" y="624721"/>
                </a:lnTo>
                <a:lnTo>
                  <a:pt x="3028432" y="635530"/>
                </a:lnTo>
                <a:lnTo>
                  <a:pt x="3082720" y="639142"/>
                </a:lnTo>
                <a:lnTo>
                  <a:pt x="3136265" y="635722"/>
                </a:lnTo>
                <a:lnTo>
                  <a:pt x="3187180" y="625460"/>
                </a:lnTo>
                <a:lnTo>
                  <a:pt x="3235490" y="608358"/>
                </a:lnTo>
                <a:lnTo>
                  <a:pt x="3281217" y="584415"/>
                </a:lnTo>
                <a:lnTo>
                  <a:pt x="3324384" y="553630"/>
                </a:lnTo>
                <a:lnTo>
                  <a:pt x="3360492" y="520193"/>
                </a:lnTo>
                <a:lnTo>
                  <a:pt x="3086071" y="520193"/>
                </a:lnTo>
                <a:lnTo>
                  <a:pt x="3044606" y="516581"/>
                </a:lnTo>
                <a:lnTo>
                  <a:pt x="3006911" y="505743"/>
                </a:lnTo>
                <a:lnTo>
                  <a:pt x="2972985" y="487681"/>
                </a:lnTo>
                <a:lnTo>
                  <a:pt x="2942829" y="462394"/>
                </a:lnTo>
                <a:lnTo>
                  <a:pt x="2918641" y="431780"/>
                </a:lnTo>
                <a:lnTo>
                  <a:pt x="2901364" y="397788"/>
                </a:lnTo>
                <a:lnTo>
                  <a:pt x="2890998" y="360499"/>
                </a:lnTo>
                <a:lnTo>
                  <a:pt x="2887614" y="320827"/>
                </a:lnTo>
                <a:lnTo>
                  <a:pt x="2887542" y="319990"/>
                </a:lnTo>
                <a:lnTo>
                  <a:pt x="2891142" y="278525"/>
                </a:lnTo>
                <a:lnTo>
                  <a:pt x="2901888" y="240830"/>
                </a:lnTo>
                <a:lnTo>
                  <a:pt x="2919701" y="206904"/>
                </a:lnTo>
                <a:lnTo>
                  <a:pt x="2944504" y="176748"/>
                </a:lnTo>
                <a:lnTo>
                  <a:pt x="2974660" y="151945"/>
                </a:lnTo>
                <a:lnTo>
                  <a:pt x="3008586" y="134132"/>
                </a:lnTo>
                <a:lnTo>
                  <a:pt x="3046281" y="123386"/>
                </a:lnTo>
                <a:lnTo>
                  <a:pt x="3087746" y="119786"/>
                </a:lnTo>
                <a:lnTo>
                  <a:pt x="3319741" y="119786"/>
                </a:lnTo>
                <a:lnTo>
                  <a:pt x="3337372" y="100520"/>
                </a:lnTo>
                <a:lnTo>
                  <a:pt x="3306374" y="72423"/>
                </a:lnTo>
                <a:lnTo>
                  <a:pt x="3270048" y="48026"/>
                </a:lnTo>
                <a:lnTo>
                  <a:pt x="3229207" y="27957"/>
                </a:lnTo>
                <a:lnTo>
                  <a:pt x="3184667" y="12844"/>
                </a:lnTo>
                <a:lnTo>
                  <a:pt x="3137242" y="3315"/>
                </a:lnTo>
                <a:lnTo>
                  <a:pt x="3087746" y="0"/>
                </a:lnTo>
                <a:close/>
              </a:path>
              <a:path w="3365500" h="639444">
                <a:moveTo>
                  <a:pt x="3365015" y="261353"/>
                </a:moveTo>
                <a:lnTo>
                  <a:pt x="3081044" y="261353"/>
                </a:lnTo>
                <a:lnTo>
                  <a:pt x="3081044" y="369412"/>
                </a:lnTo>
                <a:lnTo>
                  <a:pt x="3251929" y="369412"/>
                </a:lnTo>
                <a:lnTo>
                  <a:pt x="3251929" y="454017"/>
                </a:lnTo>
                <a:lnTo>
                  <a:pt x="3218357" y="480967"/>
                </a:lnTo>
                <a:lnTo>
                  <a:pt x="3178110" y="501869"/>
                </a:lnTo>
                <a:lnTo>
                  <a:pt x="3133307" y="515390"/>
                </a:lnTo>
                <a:lnTo>
                  <a:pt x="3086071" y="520193"/>
                </a:lnTo>
                <a:lnTo>
                  <a:pt x="3360492" y="520193"/>
                </a:lnTo>
                <a:lnTo>
                  <a:pt x="3365015" y="516005"/>
                </a:lnTo>
                <a:lnTo>
                  <a:pt x="3365015" y="261353"/>
                </a:lnTo>
                <a:close/>
              </a:path>
              <a:path w="3365500" h="639444">
                <a:moveTo>
                  <a:pt x="3319741" y="119786"/>
                </a:moveTo>
                <a:lnTo>
                  <a:pt x="3087746" y="119786"/>
                </a:lnTo>
                <a:lnTo>
                  <a:pt x="3135493" y="124171"/>
                </a:lnTo>
                <a:lnTo>
                  <a:pt x="3179471" y="137273"/>
                </a:lnTo>
                <a:lnTo>
                  <a:pt x="3219679" y="159013"/>
                </a:lnTo>
                <a:lnTo>
                  <a:pt x="3256118" y="189313"/>
                </a:lnTo>
                <a:lnTo>
                  <a:pt x="3319741" y="119786"/>
                </a:lnTo>
                <a:close/>
              </a:path>
            </a:pathLst>
          </a:custGeom>
          <a:solidFill>
            <a:srgbClr val="000000"/>
          </a:solidFill>
        </p:spPr>
        <p:txBody>
          <a:bodyPr wrap="square" lIns="0" tIns="0" rIns="0" bIns="0" rtlCol="0"/>
          <a:lstStyle/>
          <a:p>
            <a:endParaRPr sz="641"/>
          </a:p>
        </p:txBody>
      </p:sp>
      <p:sp>
        <p:nvSpPr>
          <p:cNvPr id="18" name="object 18"/>
          <p:cNvSpPr/>
          <p:nvPr/>
        </p:nvSpPr>
        <p:spPr>
          <a:xfrm>
            <a:off x="547700" y="429506"/>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F2BDCF"/>
          </a:solidFill>
        </p:spPr>
        <p:txBody>
          <a:bodyPr wrap="square" lIns="0" tIns="0" rIns="0" bIns="0" rtlCol="0"/>
          <a:lstStyle/>
          <a:p>
            <a:endParaRPr sz="641"/>
          </a:p>
        </p:txBody>
      </p:sp>
      <p:sp>
        <p:nvSpPr>
          <p:cNvPr id="19" name="object 19"/>
          <p:cNvSpPr/>
          <p:nvPr/>
        </p:nvSpPr>
        <p:spPr>
          <a:xfrm>
            <a:off x="1173850" y="429553"/>
            <a:ext cx="365619" cy="66424"/>
          </a:xfrm>
          <a:custGeom>
            <a:avLst/>
            <a:gdLst/>
            <a:ahLst/>
            <a:cxnLst/>
            <a:rect l="l" t="t" r="r" b="b"/>
            <a:pathLst>
              <a:path w="803910" h="146050">
                <a:moveTo>
                  <a:pt x="14008" y="1533"/>
                </a:moveTo>
                <a:lnTo>
                  <a:pt x="0" y="1533"/>
                </a:lnTo>
                <a:lnTo>
                  <a:pt x="0" y="144179"/>
                </a:lnTo>
                <a:lnTo>
                  <a:pt x="16974" y="144179"/>
                </a:lnTo>
                <a:lnTo>
                  <a:pt x="16974" y="35175"/>
                </a:lnTo>
                <a:lnTo>
                  <a:pt x="37599" y="35175"/>
                </a:lnTo>
                <a:lnTo>
                  <a:pt x="14008" y="1533"/>
                </a:lnTo>
                <a:close/>
              </a:path>
              <a:path w="803910" h="146050">
                <a:moveTo>
                  <a:pt x="37599" y="35175"/>
                </a:moveTo>
                <a:lnTo>
                  <a:pt x="16974" y="35175"/>
                </a:lnTo>
                <a:lnTo>
                  <a:pt x="93563" y="144179"/>
                </a:lnTo>
                <a:lnTo>
                  <a:pt x="107776" y="144179"/>
                </a:lnTo>
                <a:lnTo>
                  <a:pt x="107776" y="111048"/>
                </a:lnTo>
                <a:lnTo>
                  <a:pt x="90802" y="111048"/>
                </a:lnTo>
                <a:lnTo>
                  <a:pt x="37599" y="35175"/>
                </a:lnTo>
                <a:close/>
              </a:path>
              <a:path w="803910" h="146050">
                <a:moveTo>
                  <a:pt x="107776" y="1533"/>
                </a:moveTo>
                <a:lnTo>
                  <a:pt x="90802" y="1533"/>
                </a:lnTo>
                <a:lnTo>
                  <a:pt x="90802" y="111048"/>
                </a:lnTo>
                <a:lnTo>
                  <a:pt x="107776" y="111048"/>
                </a:lnTo>
                <a:lnTo>
                  <a:pt x="107776" y="1533"/>
                </a:lnTo>
                <a:close/>
              </a:path>
              <a:path w="803910" h="146050">
                <a:moveTo>
                  <a:pt x="208701" y="1533"/>
                </a:moveTo>
                <a:lnTo>
                  <a:pt x="198271" y="1533"/>
                </a:lnTo>
                <a:lnTo>
                  <a:pt x="132726" y="144179"/>
                </a:lnTo>
                <a:lnTo>
                  <a:pt x="151234" y="144179"/>
                </a:lnTo>
                <a:lnTo>
                  <a:pt x="170663" y="102356"/>
                </a:lnTo>
                <a:lnTo>
                  <a:pt x="255029" y="102356"/>
                </a:lnTo>
                <a:lnTo>
                  <a:pt x="247277" y="85484"/>
                </a:lnTo>
                <a:lnTo>
                  <a:pt x="178332" y="85484"/>
                </a:lnTo>
                <a:lnTo>
                  <a:pt x="203486" y="30778"/>
                </a:lnTo>
                <a:lnTo>
                  <a:pt x="222139" y="30778"/>
                </a:lnTo>
                <a:lnTo>
                  <a:pt x="208701" y="1533"/>
                </a:lnTo>
                <a:close/>
              </a:path>
              <a:path w="803910" h="146050">
                <a:moveTo>
                  <a:pt x="255029" y="102356"/>
                </a:moveTo>
                <a:lnTo>
                  <a:pt x="236310" y="102356"/>
                </a:lnTo>
                <a:lnTo>
                  <a:pt x="255739" y="144179"/>
                </a:lnTo>
                <a:lnTo>
                  <a:pt x="274247" y="144179"/>
                </a:lnTo>
                <a:lnTo>
                  <a:pt x="255029" y="102356"/>
                </a:lnTo>
                <a:close/>
              </a:path>
              <a:path w="803910" h="146050">
                <a:moveTo>
                  <a:pt x="222139" y="30778"/>
                </a:moveTo>
                <a:lnTo>
                  <a:pt x="203486" y="30778"/>
                </a:lnTo>
                <a:lnTo>
                  <a:pt x="228641" y="85484"/>
                </a:lnTo>
                <a:lnTo>
                  <a:pt x="247277" y="85484"/>
                </a:lnTo>
                <a:lnTo>
                  <a:pt x="222139" y="30778"/>
                </a:lnTo>
                <a:close/>
              </a:path>
              <a:path w="803910" h="146050">
                <a:moveTo>
                  <a:pt x="309218" y="1533"/>
                </a:moveTo>
                <a:lnTo>
                  <a:pt x="294289" y="1533"/>
                </a:lnTo>
                <a:lnTo>
                  <a:pt x="294289" y="144179"/>
                </a:lnTo>
                <a:lnTo>
                  <a:pt x="311263" y="144179"/>
                </a:lnTo>
                <a:lnTo>
                  <a:pt x="311263" y="47548"/>
                </a:lnTo>
                <a:lnTo>
                  <a:pt x="329497" y="47548"/>
                </a:lnTo>
                <a:lnTo>
                  <a:pt x="309218" y="1533"/>
                </a:lnTo>
                <a:close/>
              </a:path>
              <a:path w="803910" h="146050">
                <a:moveTo>
                  <a:pt x="329497" y="47548"/>
                </a:moveTo>
                <a:lnTo>
                  <a:pt x="311263" y="47548"/>
                </a:lnTo>
                <a:lnTo>
                  <a:pt x="353392" y="144179"/>
                </a:lnTo>
                <a:lnTo>
                  <a:pt x="366276" y="144179"/>
                </a:lnTo>
                <a:lnTo>
                  <a:pt x="378205" y="117081"/>
                </a:lnTo>
                <a:lnTo>
                  <a:pt x="360141" y="117081"/>
                </a:lnTo>
                <a:lnTo>
                  <a:pt x="329497" y="47548"/>
                </a:lnTo>
                <a:close/>
              </a:path>
              <a:path w="803910" h="146050">
                <a:moveTo>
                  <a:pt x="425788" y="47548"/>
                </a:moveTo>
                <a:lnTo>
                  <a:pt x="408814" y="47548"/>
                </a:lnTo>
                <a:lnTo>
                  <a:pt x="408814" y="144179"/>
                </a:lnTo>
                <a:lnTo>
                  <a:pt x="425788" y="144179"/>
                </a:lnTo>
                <a:lnTo>
                  <a:pt x="425788" y="47548"/>
                </a:lnTo>
                <a:close/>
              </a:path>
              <a:path w="803910" h="146050">
                <a:moveTo>
                  <a:pt x="425788" y="1533"/>
                </a:moveTo>
                <a:lnTo>
                  <a:pt x="410961" y="1533"/>
                </a:lnTo>
                <a:lnTo>
                  <a:pt x="360141" y="117081"/>
                </a:lnTo>
                <a:lnTo>
                  <a:pt x="378205" y="117081"/>
                </a:lnTo>
                <a:lnTo>
                  <a:pt x="408814" y="47548"/>
                </a:lnTo>
                <a:lnTo>
                  <a:pt x="425788" y="47548"/>
                </a:lnTo>
                <a:lnTo>
                  <a:pt x="425788" y="1533"/>
                </a:lnTo>
                <a:close/>
              </a:path>
              <a:path w="803910" h="146050">
                <a:moveTo>
                  <a:pt x="483460" y="1533"/>
                </a:moveTo>
                <a:lnTo>
                  <a:pt x="466486" y="1533"/>
                </a:lnTo>
                <a:lnTo>
                  <a:pt x="466486" y="144179"/>
                </a:lnTo>
                <a:lnTo>
                  <a:pt x="483460" y="144179"/>
                </a:lnTo>
                <a:lnTo>
                  <a:pt x="483460" y="1533"/>
                </a:lnTo>
                <a:close/>
              </a:path>
              <a:path w="803910" h="146050">
                <a:moveTo>
                  <a:pt x="538166" y="1533"/>
                </a:moveTo>
                <a:lnTo>
                  <a:pt x="524157" y="1533"/>
                </a:lnTo>
                <a:lnTo>
                  <a:pt x="524157" y="144179"/>
                </a:lnTo>
                <a:lnTo>
                  <a:pt x="541132" y="144179"/>
                </a:lnTo>
                <a:lnTo>
                  <a:pt x="541132" y="35175"/>
                </a:lnTo>
                <a:lnTo>
                  <a:pt x="561756" y="35175"/>
                </a:lnTo>
                <a:lnTo>
                  <a:pt x="538166" y="1533"/>
                </a:lnTo>
                <a:close/>
              </a:path>
              <a:path w="803910" h="146050">
                <a:moveTo>
                  <a:pt x="561756" y="35175"/>
                </a:moveTo>
                <a:lnTo>
                  <a:pt x="541132" y="35175"/>
                </a:lnTo>
                <a:lnTo>
                  <a:pt x="617720" y="144179"/>
                </a:lnTo>
                <a:lnTo>
                  <a:pt x="631934" y="144179"/>
                </a:lnTo>
                <a:lnTo>
                  <a:pt x="631934" y="111048"/>
                </a:lnTo>
                <a:lnTo>
                  <a:pt x="614960" y="111048"/>
                </a:lnTo>
                <a:lnTo>
                  <a:pt x="561756" y="35175"/>
                </a:lnTo>
                <a:close/>
              </a:path>
              <a:path w="803910" h="146050">
                <a:moveTo>
                  <a:pt x="631934" y="1533"/>
                </a:moveTo>
                <a:lnTo>
                  <a:pt x="614960" y="1533"/>
                </a:lnTo>
                <a:lnTo>
                  <a:pt x="614960" y="111048"/>
                </a:lnTo>
                <a:lnTo>
                  <a:pt x="631934" y="111048"/>
                </a:lnTo>
                <a:lnTo>
                  <a:pt x="631934" y="1533"/>
                </a:lnTo>
                <a:close/>
              </a:path>
              <a:path w="803910" h="146050">
                <a:moveTo>
                  <a:pt x="736234" y="0"/>
                </a:moveTo>
                <a:lnTo>
                  <a:pt x="696488" y="12078"/>
                </a:lnTo>
                <a:lnTo>
                  <a:pt x="670040" y="45337"/>
                </a:lnTo>
                <a:lnTo>
                  <a:pt x="664869" y="72805"/>
                </a:lnTo>
                <a:lnTo>
                  <a:pt x="669957" y="100171"/>
                </a:lnTo>
                <a:lnTo>
                  <a:pt x="696330" y="133472"/>
                </a:lnTo>
                <a:lnTo>
                  <a:pt x="736234" y="145508"/>
                </a:lnTo>
                <a:lnTo>
                  <a:pt x="762806" y="140152"/>
                </a:lnTo>
                <a:lnTo>
                  <a:pt x="763129" y="140152"/>
                </a:lnTo>
                <a:lnTo>
                  <a:pt x="779694" y="128431"/>
                </a:lnTo>
                <a:lnTo>
                  <a:pt x="736234" y="128431"/>
                </a:lnTo>
                <a:lnTo>
                  <a:pt x="714792" y="124140"/>
                </a:lnTo>
                <a:lnTo>
                  <a:pt x="697530" y="112352"/>
                </a:lnTo>
                <a:lnTo>
                  <a:pt x="686020" y="94697"/>
                </a:lnTo>
                <a:lnTo>
                  <a:pt x="681873" y="73009"/>
                </a:lnTo>
                <a:lnTo>
                  <a:pt x="681834" y="72805"/>
                </a:lnTo>
                <a:lnTo>
                  <a:pt x="686006" y="50811"/>
                </a:lnTo>
                <a:lnTo>
                  <a:pt x="697492" y="33130"/>
                </a:lnTo>
                <a:lnTo>
                  <a:pt x="714726" y="21371"/>
                </a:lnTo>
                <a:lnTo>
                  <a:pt x="736234" y="17076"/>
                </a:lnTo>
                <a:lnTo>
                  <a:pt x="781113" y="17076"/>
                </a:lnTo>
                <a:lnTo>
                  <a:pt x="776586" y="12743"/>
                </a:lnTo>
                <a:lnTo>
                  <a:pt x="757603" y="3318"/>
                </a:lnTo>
                <a:lnTo>
                  <a:pt x="736234" y="0"/>
                </a:lnTo>
                <a:close/>
              </a:path>
              <a:path w="803910" h="146050">
                <a:moveTo>
                  <a:pt x="803722" y="66465"/>
                </a:moveTo>
                <a:lnTo>
                  <a:pt x="729894" y="66465"/>
                </a:lnTo>
                <a:lnTo>
                  <a:pt x="729894" y="83337"/>
                </a:lnTo>
                <a:lnTo>
                  <a:pt x="785929" y="83337"/>
                </a:lnTo>
                <a:lnTo>
                  <a:pt x="780739" y="100171"/>
                </a:lnTo>
                <a:lnTo>
                  <a:pt x="780164" y="101981"/>
                </a:lnTo>
                <a:lnTo>
                  <a:pt x="769479" y="116161"/>
                </a:lnTo>
                <a:lnTo>
                  <a:pt x="754568" y="125239"/>
                </a:lnTo>
                <a:lnTo>
                  <a:pt x="736234" y="128431"/>
                </a:lnTo>
                <a:lnTo>
                  <a:pt x="779694" y="128431"/>
                </a:lnTo>
                <a:lnTo>
                  <a:pt x="784626" y="124942"/>
                </a:lnTo>
                <a:lnTo>
                  <a:pt x="798670" y="101981"/>
                </a:lnTo>
                <a:lnTo>
                  <a:pt x="803722" y="73009"/>
                </a:lnTo>
                <a:lnTo>
                  <a:pt x="803722" y="66465"/>
                </a:lnTo>
                <a:close/>
              </a:path>
              <a:path w="803910" h="146050">
                <a:moveTo>
                  <a:pt x="781113" y="17076"/>
                </a:moveTo>
                <a:lnTo>
                  <a:pt x="736234" y="17076"/>
                </a:lnTo>
                <a:lnTo>
                  <a:pt x="752141" y="19428"/>
                </a:lnTo>
                <a:lnTo>
                  <a:pt x="766245" y="26151"/>
                </a:lnTo>
                <a:lnTo>
                  <a:pt x="777819" y="36747"/>
                </a:lnTo>
                <a:lnTo>
                  <a:pt x="786189" y="50811"/>
                </a:lnTo>
                <a:lnTo>
                  <a:pt x="785751" y="50811"/>
                </a:lnTo>
                <a:lnTo>
                  <a:pt x="802597" y="46730"/>
                </a:lnTo>
                <a:lnTo>
                  <a:pt x="791983" y="27479"/>
                </a:lnTo>
                <a:lnTo>
                  <a:pt x="781113" y="17076"/>
                </a:lnTo>
                <a:close/>
              </a:path>
            </a:pathLst>
          </a:custGeom>
          <a:solidFill>
            <a:srgbClr val="000000"/>
          </a:solidFill>
        </p:spPr>
        <p:txBody>
          <a:bodyPr wrap="square" lIns="0" tIns="0" rIns="0" bIns="0" rtlCol="0"/>
          <a:lstStyle/>
          <a:p>
            <a:endParaRPr sz="641"/>
          </a:p>
        </p:txBody>
      </p:sp>
      <p:sp>
        <p:nvSpPr>
          <p:cNvPr id="20" name="object 20"/>
          <p:cNvSpPr/>
          <p:nvPr/>
        </p:nvSpPr>
        <p:spPr>
          <a:xfrm>
            <a:off x="562256" y="1709618"/>
            <a:ext cx="1414535" cy="9530"/>
          </a:xfrm>
          <a:custGeom>
            <a:avLst/>
            <a:gdLst/>
            <a:ahLst/>
            <a:cxnLst/>
            <a:rect l="l" t="t" r="r" b="b"/>
            <a:pathLst>
              <a:path w="3110229" h="20954">
                <a:moveTo>
                  <a:pt x="3109852" y="0"/>
                </a:moveTo>
                <a:lnTo>
                  <a:pt x="0" y="0"/>
                </a:lnTo>
                <a:lnTo>
                  <a:pt x="0" y="20941"/>
                </a:lnTo>
                <a:lnTo>
                  <a:pt x="3109852" y="20941"/>
                </a:lnTo>
                <a:lnTo>
                  <a:pt x="3109852" y="0"/>
                </a:lnTo>
                <a:close/>
              </a:path>
            </a:pathLst>
          </a:custGeom>
          <a:solidFill>
            <a:srgbClr val="000000"/>
          </a:solidFill>
        </p:spPr>
        <p:txBody>
          <a:bodyPr wrap="square" lIns="0" tIns="0" rIns="0" bIns="0" rtlCol="0"/>
          <a:lstStyle/>
          <a:p>
            <a:endParaRPr sz="641"/>
          </a:p>
        </p:txBody>
      </p:sp>
      <p:sp>
        <p:nvSpPr>
          <p:cNvPr id="21" name="object 21"/>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FFFFFF"/>
          </a:solidFill>
        </p:spPr>
        <p:txBody>
          <a:bodyPr wrap="square" lIns="0" tIns="0" rIns="0" bIns="0" rtlCol="0"/>
          <a:lstStyle/>
          <a:p>
            <a:endParaRPr sz="641"/>
          </a:p>
        </p:txBody>
      </p:sp>
      <p:pic>
        <p:nvPicPr>
          <p:cNvPr id="22" name="object 22"/>
          <p:cNvPicPr/>
          <p:nvPr/>
        </p:nvPicPr>
        <p:blipFill>
          <a:blip r:embed="rId9" cstate="print"/>
          <a:stretch>
            <a:fillRect/>
          </a:stretch>
        </p:blipFill>
        <p:spPr>
          <a:xfrm>
            <a:off x="8622508" y="4828683"/>
            <a:ext cx="87745" cy="58213"/>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05682" y="613557"/>
            <a:ext cx="3461538" cy="290820"/>
          </a:xfrm>
          <a:custGeom>
            <a:avLst/>
            <a:gdLst/>
            <a:ahLst/>
            <a:cxnLst/>
            <a:rect l="l" t="t" r="r" b="b"/>
            <a:pathLst>
              <a:path w="7611109" h="639444">
                <a:moveTo>
                  <a:pt x="302399" y="130676"/>
                </a:moveTo>
                <a:lnTo>
                  <a:pt x="176748" y="130676"/>
                </a:lnTo>
                <a:lnTo>
                  <a:pt x="176748" y="629928"/>
                </a:lnTo>
                <a:lnTo>
                  <a:pt x="302399" y="629928"/>
                </a:lnTo>
                <a:lnTo>
                  <a:pt x="302399" y="130676"/>
                </a:lnTo>
                <a:close/>
              </a:path>
              <a:path w="7611109" h="639444">
                <a:moveTo>
                  <a:pt x="479147" y="10889"/>
                </a:moveTo>
                <a:lnTo>
                  <a:pt x="0" y="10889"/>
                </a:lnTo>
                <a:lnTo>
                  <a:pt x="0" y="130676"/>
                </a:lnTo>
                <a:lnTo>
                  <a:pt x="479147" y="130676"/>
                </a:lnTo>
                <a:lnTo>
                  <a:pt x="479147" y="10889"/>
                </a:lnTo>
                <a:close/>
              </a:path>
              <a:path w="7611109" h="639444">
                <a:moveTo>
                  <a:pt x="945403" y="10889"/>
                </a:moveTo>
                <a:lnTo>
                  <a:pt x="525730" y="10889"/>
                </a:lnTo>
                <a:lnTo>
                  <a:pt x="525730" y="629928"/>
                </a:lnTo>
                <a:lnTo>
                  <a:pt x="945403" y="629928"/>
                </a:lnTo>
                <a:lnTo>
                  <a:pt x="945403" y="514329"/>
                </a:lnTo>
                <a:lnTo>
                  <a:pt x="650543" y="514329"/>
                </a:lnTo>
                <a:lnTo>
                  <a:pt x="650543" y="375276"/>
                </a:lnTo>
                <a:lnTo>
                  <a:pt x="923623" y="375276"/>
                </a:lnTo>
                <a:lnTo>
                  <a:pt x="923623" y="259677"/>
                </a:lnTo>
                <a:lnTo>
                  <a:pt x="650543" y="259677"/>
                </a:lnTo>
                <a:lnTo>
                  <a:pt x="650543" y="126488"/>
                </a:lnTo>
                <a:lnTo>
                  <a:pt x="945403" y="126488"/>
                </a:lnTo>
                <a:lnTo>
                  <a:pt x="945403" y="10889"/>
                </a:lnTo>
                <a:close/>
              </a:path>
              <a:path w="7611109" h="639444">
                <a:moveTo>
                  <a:pt x="1104325" y="10889"/>
                </a:moveTo>
                <a:lnTo>
                  <a:pt x="1025583" y="10889"/>
                </a:lnTo>
                <a:lnTo>
                  <a:pt x="1025583" y="629928"/>
                </a:lnTo>
                <a:lnTo>
                  <a:pt x="1147883" y="629928"/>
                </a:lnTo>
                <a:lnTo>
                  <a:pt x="1147883" y="250463"/>
                </a:lnTo>
                <a:lnTo>
                  <a:pt x="1308775" y="250463"/>
                </a:lnTo>
                <a:lnTo>
                  <a:pt x="1104325" y="10889"/>
                </a:lnTo>
                <a:close/>
              </a:path>
              <a:path w="7611109" h="639444">
                <a:moveTo>
                  <a:pt x="1308775" y="250463"/>
                </a:moveTo>
                <a:lnTo>
                  <a:pt x="1147883" y="250463"/>
                </a:lnTo>
                <a:lnTo>
                  <a:pt x="1468711" y="629928"/>
                </a:lnTo>
                <a:lnTo>
                  <a:pt x="1553316" y="629928"/>
                </a:lnTo>
                <a:lnTo>
                  <a:pt x="1553316" y="393705"/>
                </a:lnTo>
                <a:lnTo>
                  <a:pt x="1431016" y="393705"/>
                </a:lnTo>
                <a:lnTo>
                  <a:pt x="1308775" y="250463"/>
                </a:lnTo>
                <a:close/>
              </a:path>
              <a:path w="7611109" h="639444">
                <a:moveTo>
                  <a:pt x="1553316" y="10889"/>
                </a:moveTo>
                <a:lnTo>
                  <a:pt x="1431016" y="10889"/>
                </a:lnTo>
                <a:lnTo>
                  <a:pt x="1431016" y="393705"/>
                </a:lnTo>
                <a:lnTo>
                  <a:pt x="1553316" y="393705"/>
                </a:lnTo>
                <a:lnTo>
                  <a:pt x="1553316" y="10889"/>
                </a:lnTo>
                <a:close/>
              </a:path>
              <a:path w="7611109" h="639444">
                <a:moveTo>
                  <a:pt x="1902579" y="130676"/>
                </a:moveTo>
                <a:lnTo>
                  <a:pt x="1776928" y="130676"/>
                </a:lnTo>
                <a:lnTo>
                  <a:pt x="1776928" y="629928"/>
                </a:lnTo>
                <a:lnTo>
                  <a:pt x="1902579" y="629928"/>
                </a:lnTo>
                <a:lnTo>
                  <a:pt x="1902579" y="130676"/>
                </a:lnTo>
                <a:close/>
              </a:path>
              <a:path w="7611109" h="639444">
                <a:moveTo>
                  <a:pt x="2342585" y="10889"/>
                </a:moveTo>
                <a:lnTo>
                  <a:pt x="2241227" y="10889"/>
                </a:lnTo>
                <a:lnTo>
                  <a:pt x="2005004" y="629928"/>
                </a:lnTo>
                <a:lnTo>
                  <a:pt x="2134843" y="629928"/>
                </a:lnTo>
                <a:lnTo>
                  <a:pt x="2182590" y="495901"/>
                </a:lnTo>
                <a:lnTo>
                  <a:pt x="2525039" y="495901"/>
                </a:lnTo>
                <a:lnTo>
                  <a:pt x="2483443" y="385328"/>
                </a:lnTo>
                <a:lnTo>
                  <a:pt x="2217772" y="385328"/>
                </a:lnTo>
                <a:lnTo>
                  <a:pt x="2291487" y="179261"/>
                </a:lnTo>
                <a:lnTo>
                  <a:pt x="2405924" y="179261"/>
                </a:lnTo>
                <a:lnTo>
                  <a:pt x="2342585" y="10889"/>
                </a:lnTo>
                <a:close/>
              </a:path>
              <a:path w="7611109" h="639444">
                <a:moveTo>
                  <a:pt x="2525039" y="495901"/>
                </a:moveTo>
                <a:lnTo>
                  <a:pt x="2398709" y="495901"/>
                </a:lnTo>
                <a:lnTo>
                  <a:pt x="2444781" y="629928"/>
                </a:lnTo>
                <a:lnTo>
                  <a:pt x="2575458" y="629928"/>
                </a:lnTo>
                <a:lnTo>
                  <a:pt x="2525039" y="495901"/>
                </a:lnTo>
                <a:close/>
              </a:path>
              <a:path w="7611109" h="639444">
                <a:moveTo>
                  <a:pt x="2805758" y="130676"/>
                </a:moveTo>
                <a:lnTo>
                  <a:pt x="2680108" y="130676"/>
                </a:lnTo>
                <a:lnTo>
                  <a:pt x="2680108" y="629928"/>
                </a:lnTo>
                <a:lnTo>
                  <a:pt x="2805758" y="629928"/>
                </a:lnTo>
                <a:lnTo>
                  <a:pt x="2805758" y="130676"/>
                </a:lnTo>
                <a:close/>
              </a:path>
              <a:path w="7611109" h="639444">
                <a:moveTo>
                  <a:pt x="2405924" y="179261"/>
                </a:moveTo>
                <a:lnTo>
                  <a:pt x="2291487" y="179261"/>
                </a:lnTo>
                <a:lnTo>
                  <a:pt x="2363527" y="385328"/>
                </a:lnTo>
                <a:lnTo>
                  <a:pt x="2483443" y="385328"/>
                </a:lnTo>
                <a:lnTo>
                  <a:pt x="2405924" y="179261"/>
                </a:lnTo>
                <a:close/>
              </a:path>
              <a:path w="7611109" h="639444">
                <a:moveTo>
                  <a:pt x="2079328" y="10889"/>
                </a:moveTo>
                <a:lnTo>
                  <a:pt x="1600180" y="10889"/>
                </a:lnTo>
                <a:lnTo>
                  <a:pt x="1600180" y="130676"/>
                </a:lnTo>
                <a:lnTo>
                  <a:pt x="2079328" y="130676"/>
                </a:lnTo>
                <a:lnTo>
                  <a:pt x="2079328" y="10889"/>
                </a:lnTo>
                <a:close/>
              </a:path>
              <a:path w="7611109" h="639444">
                <a:moveTo>
                  <a:pt x="2982507" y="10889"/>
                </a:moveTo>
                <a:lnTo>
                  <a:pt x="2503359" y="10889"/>
                </a:lnTo>
                <a:lnTo>
                  <a:pt x="2503359" y="130676"/>
                </a:lnTo>
                <a:lnTo>
                  <a:pt x="2982507" y="130676"/>
                </a:lnTo>
                <a:lnTo>
                  <a:pt x="2982507" y="10889"/>
                </a:lnTo>
                <a:close/>
              </a:path>
              <a:path w="7611109" h="639444">
                <a:moveTo>
                  <a:pt x="3153902" y="10889"/>
                </a:moveTo>
                <a:lnTo>
                  <a:pt x="3029089" y="10889"/>
                </a:lnTo>
                <a:lnTo>
                  <a:pt x="3029089" y="629928"/>
                </a:lnTo>
                <a:lnTo>
                  <a:pt x="3153902" y="629928"/>
                </a:lnTo>
                <a:lnTo>
                  <a:pt x="3153902" y="10889"/>
                </a:lnTo>
                <a:close/>
              </a:path>
              <a:path w="7611109" h="639444">
                <a:moveTo>
                  <a:pt x="3336076" y="10889"/>
                </a:moveTo>
                <a:lnTo>
                  <a:pt x="3192834" y="10889"/>
                </a:lnTo>
                <a:lnTo>
                  <a:pt x="3449999" y="629928"/>
                </a:lnTo>
                <a:lnTo>
                  <a:pt x="3548844" y="629928"/>
                </a:lnTo>
                <a:lnTo>
                  <a:pt x="3627152" y="438939"/>
                </a:lnTo>
                <a:lnTo>
                  <a:pt x="3499422" y="438939"/>
                </a:lnTo>
                <a:lnTo>
                  <a:pt x="3336076" y="10889"/>
                </a:lnTo>
                <a:close/>
              </a:path>
              <a:path w="7611109" h="639444">
                <a:moveTo>
                  <a:pt x="3802659" y="10889"/>
                </a:moveTo>
                <a:lnTo>
                  <a:pt x="3661930" y="10889"/>
                </a:lnTo>
                <a:lnTo>
                  <a:pt x="3499422" y="438939"/>
                </a:lnTo>
                <a:lnTo>
                  <a:pt x="3627152" y="438939"/>
                </a:lnTo>
                <a:lnTo>
                  <a:pt x="3802659" y="10889"/>
                </a:lnTo>
                <a:close/>
              </a:path>
              <a:path w="7611109" h="639444">
                <a:moveTo>
                  <a:pt x="3967915" y="10889"/>
                </a:moveTo>
                <a:lnTo>
                  <a:pt x="3843102" y="10889"/>
                </a:lnTo>
                <a:lnTo>
                  <a:pt x="3843102" y="629928"/>
                </a:lnTo>
                <a:lnTo>
                  <a:pt x="3967915" y="629928"/>
                </a:lnTo>
                <a:lnTo>
                  <a:pt x="3967915" y="10889"/>
                </a:lnTo>
                <a:close/>
              </a:path>
              <a:path w="7611109" h="639444">
                <a:moveTo>
                  <a:pt x="4324383" y="10889"/>
                </a:moveTo>
                <a:lnTo>
                  <a:pt x="4245642" y="10889"/>
                </a:lnTo>
                <a:lnTo>
                  <a:pt x="4245642" y="629928"/>
                </a:lnTo>
                <a:lnTo>
                  <a:pt x="4367942" y="629928"/>
                </a:lnTo>
                <a:lnTo>
                  <a:pt x="4367942" y="250463"/>
                </a:lnTo>
                <a:lnTo>
                  <a:pt x="4528834" y="250463"/>
                </a:lnTo>
                <a:lnTo>
                  <a:pt x="4324383" y="10889"/>
                </a:lnTo>
                <a:close/>
              </a:path>
              <a:path w="7611109" h="639444">
                <a:moveTo>
                  <a:pt x="4528834" y="250463"/>
                </a:moveTo>
                <a:lnTo>
                  <a:pt x="4367942" y="250463"/>
                </a:lnTo>
                <a:lnTo>
                  <a:pt x="4688770" y="629928"/>
                </a:lnTo>
                <a:lnTo>
                  <a:pt x="4773375" y="629928"/>
                </a:lnTo>
                <a:lnTo>
                  <a:pt x="4773375" y="393705"/>
                </a:lnTo>
                <a:lnTo>
                  <a:pt x="4651075" y="393705"/>
                </a:lnTo>
                <a:lnTo>
                  <a:pt x="4528834" y="250463"/>
                </a:lnTo>
                <a:close/>
              </a:path>
              <a:path w="7611109" h="639444">
                <a:moveTo>
                  <a:pt x="4773375" y="10889"/>
                </a:moveTo>
                <a:lnTo>
                  <a:pt x="4651075" y="10889"/>
                </a:lnTo>
                <a:lnTo>
                  <a:pt x="4651075" y="393705"/>
                </a:lnTo>
                <a:lnTo>
                  <a:pt x="4773375" y="393705"/>
                </a:lnTo>
                <a:lnTo>
                  <a:pt x="4773375" y="10889"/>
                </a:lnTo>
                <a:close/>
              </a:path>
              <a:path w="7611109" h="639444">
                <a:moveTo>
                  <a:pt x="5151956" y="10889"/>
                </a:moveTo>
                <a:lnTo>
                  <a:pt x="5050598" y="10889"/>
                </a:lnTo>
                <a:lnTo>
                  <a:pt x="4814375" y="629928"/>
                </a:lnTo>
                <a:lnTo>
                  <a:pt x="4944214" y="629928"/>
                </a:lnTo>
                <a:lnTo>
                  <a:pt x="4991961" y="495901"/>
                </a:lnTo>
                <a:lnTo>
                  <a:pt x="5334410" y="495901"/>
                </a:lnTo>
                <a:lnTo>
                  <a:pt x="5292814" y="385328"/>
                </a:lnTo>
                <a:lnTo>
                  <a:pt x="5027143" y="385328"/>
                </a:lnTo>
                <a:lnTo>
                  <a:pt x="5100859" y="179261"/>
                </a:lnTo>
                <a:lnTo>
                  <a:pt x="5215295" y="179261"/>
                </a:lnTo>
                <a:lnTo>
                  <a:pt x="5151956" y="10889"/>
                </a:lnTo>
                <a:close/>
              </a:path>
              <a:path w="7611109" h="639444">
                <a:moveTo>
                  <a:pt x="5334410" y="495901"/>
                </a:moveTo>
                <a:lnTo>
                  <a:pt x="5208080" y="495901"/>
                </a:lnTo>
                <a:lnTo>
                  <a:pt x="5254152" y="629928"/>
                </a:lnTo>
                <a:lnTo>
                  <a:pt x="5384829" y="629928"/>
                </a:lnTo>
                <a:lnTo>
                  <a:pt x="5334410" y="495901"/>
                </a:lnTo>
                <a:close/>
              </a:path>
              <a:path w="7611109" h="639444">
                <a:moveTo>
                  <a:pt x="5215295" y="179261"/>
                </a:moveTo>
                <a:lnTo>
                  <a:pt x="5100859" y="179261"/>
                </a:lnTo>
                <a:lnTo>
                  <a:pt x="5172898" y="385328"/>
                </a:lnTo>
                <a:lnTo>
                  <a:pt x="5292814" y="385328"/>
                </a:lnTo>
                <a:lnTo>
                  <a:pt x="5215295" y="179261"/>
                </a:lnTo>
                <a:close/>
              </a:path>
              <a:path w="7611109" h="639444">
                <a:moveTo>
                  <a:pt x="5509046" y="10889"/>
                </a:moveTo>
                <a:lnTo>
                  <a:pt x="5426954" y="10889"/>
                </a:lnTo>
                <a:lnTo>
                  <a:pt x="5426954" y="629928"/>
                </a:lnTo>
                <a:lnTo>
                  <a:pt x="5549254" y="629928"/>
                </a:lnTo>
                <a:lnTo>
                  <a:pt x="5549254" y="278944"/>
                </a:lnTo>
                <a:lnTo>
                  <a:pt x="5694573" y="278944"/>
                </a:lnTo>
                <a:lnTo>
                  <a:pt x="5509046" y="10889"/>
                </a:lnTo>
                <a:close/>
              </a:path>
              <a:path w="7611109" h="639444">
                <a:moveTo>
                  <a:pt x="6076149" y="278944"/>
                </a:moveTo>
                <a:lnTo>
                  <a:pt x="5952174" y="278944"/>
                </a:lnTo>
                <a:lnTo>
                  <a:pt x="5952174" y="629928"/>
                </a:lnTo>
                <a:lnTo>
                  <a:pt x="6076149" y="629928"/>
                </a:lnTo>
                <a:lnTo>
                  <a:pt x="6076149" y="278944"/>
                </a:lnTo>
                <a:close/>
              </a:path>
              <a:path w="7611109" h="639444">
                <a:moveTo>
                  <a:pt x="5694573" y="278944"/>
                </a:moveTo>
                <a:lnTo>
                  <a:pt x="5549254" y="278944"/>
                </a:lnTo>
                <a:lnTo>
                  <a:pt x="5729354" y="537784"/>
                </a:lnTo>
                <a:lnTo>
                  <a:pt x="5772075" y="537784"/>
                </a:lnTo>
                <a:lnTo>
                  <a:pt x="5894473" y="361873"/>
                </a:lnTo>
                <a:lnTo>
                  <a:pt x="5751970" y="361873"/>
                </a:lnTo>
                <a:lnTo>
                  <a:pt x="5694573" y="278944"/>
                </a:lnTo>
                <a:close/>
              </a:path>
              <a:path w="7611109" h="639444">
                <a:moveTo>
                  <a:pt x="6076149" y="10889"/>
                </a:moveTo>
                <a:lnTo>
                  <a:pt x="5992382" y="10889"/>
                </a:lnTo>
                <a:lnTo>
                  <a:pt x="5751970" y="361873"/>
                </a:lnTo>
                <a:lnTo>
                  <a:pt x="5894473" y="361873"/>
                </a:lnTo>
                <a:lnTo>
                  <a:pt x="5952174" y="278944"/>
                </a:lnTo>
                <a:lnTo>
                  <a:pt x="6076149" y="278944"/>
                </a:lnTo>
                <a:lnTo>
                  <a:pt x="6076149" y="10889"/>
                </a:lnTo>
                <a:close/>
              </a:path>
              <a:path w="7611109" h="639444">
                <a:moveTo>
                  <a:pt x="6305213" y="10889"/>
                </a:moveTo>
                <a:lnTo>
                  <a:pt x="6180401" y="10889"/>
                </a:lnTo>
                <a:lnTo>
                  <a:pt x="6180401" y="629928"/>
                </a:lnTo>
                <a:lnTo>
                  <a:pt x="6305213" y="629928"/>
                </a:lnTo>
                <a:lnTo>
                  <a:pt x="6305213" y="10889"/>
                </a:lnTo>
                <a:close/>
              </a:path>
              <a:path w="7611109" h="639444">
                <a:moveTo>
                  <a:pt x="6488225" y="10889"/>
                </a:moveTo>
                <a:lnTo>
                  <a:pt x="6409484" y="10889"/>
                </a:lnTo>
                <a:lnTo>
                  <a:pt x="6409484" y="629928"/>
                </a:lnTo>
                <a:lnTo>
                  <a:pt x="6531784" y="629928"/>
                </a:lnTo>
                <a:lnTo>
                  <a:pt x="6531784" y="250463"/>
                </a:lnTo>
                <a:lnTo>
                  <a:pt x="6692675" y="250463"/>
                </a:lnTo>
                <a:lnTo>
                  <a:pt x="6488225" y="10889"/>
                </a:lnTo>
                <a:close/>
              </a:path>
              <a:path w="7611109" h="639444">
                <a:moveTo>
                  <a:pt x="6692675" y="250463"/>
                </a:moveTo>
                <a:lnTo>
                  <a:pt x="6531784" y="250463"/>
                </a:lnTo>
                <a:lnTo>
                  <a:pt x="6852612" y="629928"/>
                </a:lnTo>
                <a:lnTo>
                  <a:pt x="6937217" y="629928"/>
                </a:lnTo>
                <a:lnTo>
                  <a:pt x="6937217" y="393705"/>
                </a:lnTo>
                <a:lnTo>
                  <a:pt x="6814917" y="393705"/>
                </a:lnTo>
                <a:lnTo>
                  <a:pt x="6692675" y="250463"/>
                </a:lnTo>
                <a:close/>
              </a:path>
              <a:path w="7611109" h="639444">
                <a:moveTo>
                  <a:pt x="6937217" y="10889"/>
                </a:moveTo>
                <a:lnTo>
                  <a:pt x="6814917" y="10889"/>
                </a:lnTo>
                <a:lnTo>
                  <a:pt x="6814917" y="393705"/>
                </a:lnTo>
                <a:lnTo>
                  <a:pt x="6937217" y="393705"/>
                </a:lnTo>
                <a:lnTo>
                  <a:pt x="6937217" y="10889"/>
                </a:lnTo>
                <a:close/>
              </a:path>
              <a:path w="7611109" h="639444">
                <a:moveTo>
                  <a:pt x="7333389" y="0"/>
                </a:moveTo>
                <a:lnTo>
                  <a:pt x="7279409" y="3618"/>
                </a:lnTo>
                <a:lnTo>
                  <a:pt x="7229048" y="14474"/>
                </a:lnTo>
                <a:lnTo>
                  <a:pt x="7182306" y="32568"/>
                </a:lnTo>
                <a:lnTo>
                  <a:pt x="7139183" y="57899"/>
                </a:lnTo>
                <a:lnTo>
                  <a:pt x="7099678" y="90468"/>
                </a:lnTo>
                <a:lnTo>
                  <a:pt x="7065796" y="128659"/>
                </a:lnTo>
                <a:lnTo>
                  <a:pt x="7039514" y="170831"/>
                </a:lnTo>
                <a:lnTo>
                  <a:pt x="7020790" y="216943"/>
                </a:lnTo>
                <a:lnTo>
                  <a:pt x="7009586" y="266955"/>
                </a:lnTo>
                <a:lnTo>
                  <a:pt x="7005918" y="319990"/>
                </a:lnTo>
                <a:lnTo>
                  <a:pt x="7005860" y="320827"/>
                </a:lnTo>
                <a:lnTo>
                  <a:pt x="7009478" y="374204"/>
                </a:lnTo>
                <a:lnTo>
                  <a:pt x="7020335" y="423760"/>
                </a:lnTo>
                <a:lnTo>
                  <a:pt x="7038428" y="469497"/>
                </a:lnTo>
                <a:lnTo>
                  <a:pt x="7063760" y="511414"/>
                </a:lnTo>
                <a:lnTo>
                  <a:pt x="7096328" y="549512"/>
                </a:lnTo>
                <a:lnTo>
                  <a:pt x="7134935" y="581671"/>
                </a:lnTo>
                <a:lnTo>
                  <a:pt x="7177401" y="606755"/>
                </a:lnTo>
                <a:lnTo>
                  <a:pt x="7223768" y="624721"/>
                </a:lnTo>
                <a:lnTo>
                  <a:pt x="7274075" y="635530"/>
                </a:lnTo>
                <a:lnTo>
                  <a:pt x="7328363" y="639142"/>
                </a:lnTo>
                <a:lnTo>
                  <a:pt x="7381908" y="635722"/>
                </a:lnTo>
                <a:lnTo>
                  <a:pt x="7432823" y="625460"/>
                </a:lnTo>
                <a:lnTo>
                  <a:pt x="7481133" y="608358"/>
                </a:lnTo>
                <a:lnTo>
                  <a:pt x="7526860" y="584415"/>
                </a:lnTo>
                <a:lnTo>
                  <a:pt x="7570027" y="553630"/>
                </a:lnTo>
                <a:lnTo>
                  <a:pt x="7606135" y="520193"/>
                </a:lnTo>
                <a:lnTo>
                  <a:pt x="7331714" y="520193"/>
                </a:lnTo>
                <a:lnTo>
                  <a:pt x="7290249" y="516581"/>
                </a:lnTo>
                <a:lnTo>
                  <a:pt x="7252553" y="505743"/>
                </a:lnTo>
                <a:lnTo>
                  <a:pt x="7218628" y="487681"/>
                </a:lnTo>
                <a:lnTo>
                  <a:pt x="7188472" y="462394"/>
                </a:lnTo>
                <a:lnTo>
                  <a:pt x="7164284" y="431780"/>
                </a:lnTo>
                <a:lnTo>
                  <a:pt x="7147007" y="397788"/>
                </a:lnTo>
                <a:lnTo>
                  <a:pt x="7136641" y="360499"/>
                </a:lnTo>
                <a:lnTo>
                  <a:pt x="7133257" y="320827"/>
                </a:lnTo>
                <a:lnTo>
                  <a:pt x="7133185" y="319990"/>
                </a:lnTo>
                <a:lnTo>
                  <a:pt x="7136785" y="278525"/>
                </a:lnTo>
                <a:lnTo>
                  <a:pt x="7147531" y="240830"/>
                </a:lnTo>
                <a:lnTo>
                  <a:pt x="7165344" y="206904"/>
                </a:lnTo>
                <a:lnTo>
                  <a:pt x="7190147" y="176748"/>
                </a:lnTo>
                <a:lnTo>
                  <a:pt x="7220303" y="151945"/>
                </a:lnTo>
                <a:lnTo>
                  <a:pt x="7254229" y="134132"/>
                </a:lnTo>
                <a:lnTo>
                  <a:pt x="7291924" y="123386"/>
                </a:lnTo>
                <a:lnTo>
                  <a:pt x="7333389" y="119786"/>
                </a:lnTo>
                <a:lnTo>
                  <a:pt x="7565384" y="119786"/>
                </a:lnTo>
                <a:lnTo>
                  <a:pt x="7583015" y="100520"/>
                </a:lnTo>
                <a:lnTo>
                  <a:pt x="7552017" y="72423"/>
                </a:lnTo>
                <a:lnTo>
                  <a:pt x="7515691" y="48026"/>
                </a:lnTo>
                <a:lnTo>
                  <a:pt x="7474851" y="27957"/>
                </a:lnTo>
                <a:lnTo>
                  <a:pt x="7430310" y="12844"/>
                </a:lnTo>
                <a:lnTo>
                  <a:pt x="7382885" y="3315"/>
                </a:lnTo>
                <a:lnTo>
                  <a:pt x="7333389" y="0"/>
                </a:lnTo>
                <a:close/>
              </a:path>
              <a:path w="7611109" h="639444">
                <a:moveTo>
                  <a:pt x="7610658" y="261353"/>
                </a:moveTo>
                <a:lnTo>
                  <a:pt x="7326688" y="261353"/>
                </a:lnTo>
                <a:lnTo>
                  <a:pt x="7326688" y="369412"/>
                </a:lnTo>
                <a:lnTo>
                  <a:pt x="7497572" y="369412"/>
                </a:lnTo>
                <a:lnTo>
                  <a:pt x="7497572" y="454017"/>
                </a:lnTo>
                <a:lnTo>
                  <a:pt x="7464000" y="480967"/>
                </a:lnTo>
                <a:lnTo>
                  <a:pt x="7423753" y="501869"/>
                </a:lnTo>
                <a:lnTo>
                  <a:pt x="7378950" y="515390"/>
                </a:lnTo>
                <a:lnTo>
                  <a:pt x="7331714" y="520193"/>
                </a:lnTo>
                <a:lnTo>
                  <a:pt x="7606135" y="520193"/>
                </a:lnTo>
                <a:lnTo>
                  <a:pt x="7610658" y="516005"/>
                </a:lnTo>
                <a:lnTo>
                  <a:pt x="7610658" y="261353"/>
                </a:lnTo>
                <a:close/>
              </a:path>
              <a:path w="7611109" h="639444">
                <a:moveTo>
                  <a:pt x="7565384" y="119786"/>
                </a:moveTo>
                <a:lnTo>
                  <a:pt x="7333389" y="119786"/>
                </a:lnTo>
                <a:lnTo>
                  <a:pt x="7381136" y="124171"/>
                </a:lnTo>
                <a:lnTo>
                  <a:pt x="7425114" y="137273"/>
                </a:lnTo>
                <a:lnTo>
                  <a:pt x="7465322" y="159013"/>
                </a:lnTo>
                <a:lnTo>
                  <a:pt x="7501761" y="189313"/>
                </a:lnTo>
                <a:lnTo>
                  <a:pt x="7565384" y="119786"/>
                </a:lnTo>
                <a:close/>
              </a:path>
            </a:pathLst>
          </a:custGeom>
          <a:solidFill>
            <a:srgbClr val="000000"/>
          </a:solidFill>
        </p:spPr>
        <p:txBody>
          <a:bodyPr wrap="square" lIns="0" tIns="0" rIns="0" bIns="0" rtlCol="0"/>
          <a:lstStyle/>
          <a:p>
            <a:endParaRPr sz="641"/>
          </a:p>
        </p:txBody>
      </p:sp>
      <p:sp>
        <p:nvSpPr>
          <p:cNvPr id="3" name="object 3"/>
          <p:cNvSpPr/>
          <p:nvPr/>
        </p:nvSpPr>
        <p:spPr>
          <a:xfrm>
            <a:off x="547700" y="429506"/>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F2BDCF"/>
          </a:solidFill>
        </p:spPr>
        <p:txBody>
          <a:bodyPr wrap="square" lIns="0" tIns="0" rIns="0" bIns="0" rtlCol="0"/>
          <a:lstStyle/>
          <a:p>
            <a:endParaRPr sz="641"/>
          </a:p>
        </p:txBody>
      </p:sp>
      <p:sp>
        <p:nvSpPr>
          <p:cNvPr id="4" name="object 4"/>
          <p:cNvSpPr/>
          <p:nvPr/>
        </p:nvSpPr>
        <p:spPr>
          <a:xfrm>
            <a:off x="1173850" y="429553"/>
            <a:ext cx="365619" cy="66424"/>
          </a:xfrm>
          <a:custGeom>
            <a:avLst/>
            <a:gdLst/>
            <a:ahLst/>
            <a:cxnLst/>
            <a:rect l="l" t="t" r="r" b="b"/>
            <a:pathLst>
              <a:path w="803910" h="146050">
                <a:moveTo>
                  <a:pt x="14008" y="1533"/>
                </a:moveTo>
                <a:lnTo>
                  <a:pt x="0" y="1533"/>
                </a:lnTo>
                <a:lnTo>
                  <a:pt x="0" y="144179"/>
                </a:lnTo>
                <a:lnTo>
                  <a:pt x="16974" y="144179"/>
                </a:lnTo>
                <a:lnTo>
                  <a:pt x="16974" y="35175"/>
                </a:lnTo>
                <a:lnTo>
                  <a:pt x="37599" y="35175"/>
                </a:lnTo>
                <a:lnTo>
                  <a:pt x="14008" y="1533"/>
                </a:lnTo>
                <a:close/>
              </a:path>
              <a:path w="803910" h="146050">
                <a:moveTo>
                  <a:pt x="37599" y="35175"/>
                </a:moveTo>
                <a:lnTo>
                  <a:pt x="16974" y="35175"/>
                </a:lnTo>
                <a:lnTo>
                  <a:pt x="93563" y="144179"/>
                </a:lnTo>
                <a:lnTo>
                  <a:pt x="107776" y="144179"/>
                </a:lnTo>
                <a:lnTo>
                  <a:pt x="107776" y="111048"/>
                </a:lnTo>
                <a:lnTo>
                  <a:pt x="90802" y="111048"/>
                </a:lnTo>
                <a:lnTo>
                  <a:pt x="37599" y="35175"/>
                </a:lnTo>
                <a:close/>
              </a:path>
              <a:path w="803910" h="146050">
                <a:moveTo>
                  <a:pt x="107776" y="1533"/>
                </a:moveTo>
                <a:lnTo>
                  <a:pt x="90802" y="1533"/>
                </a:lnTo>
                <a:lnTo>
                  <a:pt x="90802" y="111048"/>
                </a:lnTo>
                <a:lnTo>
                  <a:pt x="107776" y="111048"/>
                </a:lnTo>
                <a:lnTo>
                  <a:pt x="107776" y="1533"/>
                </a:lnTo>
                <a:close/>
              </a:path>
              <a:path w="803910" h="146050">
                <a:moveTo>
                  <a:pt x="208701" y="1533"/>
                </a:moveTo>
                <a:lnTo>
                  <a:pt x="198271" y="1533"/>
                </a:lnTo>
                <a:lnTo>
                  <a:pt x="132726" y="144179"/>
                </a:lnTo>
                <a:lnTo>
                  <a:pt x="151234" y="144179"/>
                </a:lnTo>
                <a:lnTo>
                  <a:pt x="170663" y="102356"/>
                </a:lnTo>
                <a:lnTo>
                  <a:pt x="255029" y="102356"/>
                </a:lnTo>
                <a:lnTo>
                  <a:pt x="247277" y="85484"/>
                </a:lnTo>
                <a:lnTo>
                  <a:pt x="178332" y="85484"/>
                </a:lnTo>
                <a:lnTo>
                  <a:pt x="203486" y="30778"/>
                </a:lnTo>
                <a:lnTo>
                  <a:pt x="222139" y="30778"/>
                </a:lnTo>
                <a:lnTo>
                  <a:pt x="208701" y="1533"/>
                </a:lnTo>
                <a:close/>
              </a:path>
              <a:path w="803910" h="146050">
                <a:moveTo>
                  <a:pt x="255029" y="102356"/>
                </a:moveTo>
                <a:lnTo>
                  <a:pt x="236310" y="102356"/>
                </a:lnTo>
                <a:lnTo>
                  <a:pt x="255739" y="144179"/>
                </a:lnTo>
                <a:lnTo>
                  <a:pt x="274247" y="144179"/>
                </a:lnTo>
                <a:lnTo>
                  <a:pt x="255029" y="102356"/>
                </a:lnTo>
                <a:close/>
              </a:path>
              <a:path w="803910" h="146050">
                <a:moveTo>
                  <a:pt x="222139" y="30778"/>
                </a:moveTo>
                <a:lnTo>
                  <a:pt x="203486" y="30778"/>
                </a:lnTo>
                <a:lnTo>
                  <a:pt x="228641" y="85484"/>
                </a:lnTo>
                <a:lnTo>
                  <a:pt x="247277" y="85484"/>
                </a:lnTo>
                <a:lnTo>
                  <a:pt x="222139" y="30778"/>
                </a:lnTo>
                <a:close/>
              </a:path>
              <a:path w="803910" h="146050">
                <a:moveTo>
                  <a:pt x="309218" y="1533"/>
                </a:moveTo>
                <a:lnTo>
                  <a:pt x="294289" y="1533"/>
                </a:lnTo>
                <a:lnTo>
                  <a:pt x="294289" y="144179"/>
                </a:lnTo>
                <a:lnTo>
                  <a:pt x="311263" y="144179"/>
                </a:lnTo>
                <a:lnTo>
                  <a:pt x="311263" y="47548"/>
                </a:lnTo>
                <a:lnTo>
                  <a:pt x="329497" y="47548"/>
                </a:lnTo>
                <a:lnTo>
                  <a:pt x="309218" y="1533"/>
                </a:lnTo>
                <a:close/>
              </a:path>
              <a:path w="803910" h="146050">
                <a:moveTo>
                  <a:pt x="329497" y="47548"/>
                </a:moveTo>
                <a:lnTo>
                  <a:pt x="311263" y="47548"/>
                </a:lnTo>
                <a:lnTo>
                  <a:pt x="353392" y="144179"/>
                </a:lnTo>
                <a:lnTo>
                  <a:pt x="366276" y="144179"/>
                </a:lnTo>
                <a:lnTo>
                  <a:pt x="378205" y="117081"/>
                </a:lnTo>
                <a:lnTo>
                  <a:pt x="360141" y="117081"/>
                </a:lnTo>
                <a:lnTo>
                  <a:pt x="329497" y="47548"/>
                </a:lnTo>
                <a:close/>
              </a:path>
              <a:path w="803910" h="146050">
                <a:moveTo>
                  <a:pt x="425788" y="47548"/>
                </a:moveTo>
                <a:lnTo>
                  <a:pt x="408814" y="47548"/>
                </a:lnTo>
                <a:lnTo>
                  <a:pt x="408814" y="144179"/>
                </a:lnTo>
                <a:lnTo>
                  <a:pt x="425788" y="144179"/>
                </a:lnTo>
                <a:lnTo>
                  <a:pt x="425788" y="47548"/>
                </a:lnTo>
                <a:close/>
              </a:path>
              <a:path w="803910" h="146050">
                <a:moveTo>
                  <a:pt x="425788" y="1533"/>
                </a:moveTo>
                <a:lnTo>
                  <a:pt x="410961" y="1533"/>
                </a:lnTo>
                <a:lnTo>
                  <a:pt x="360141" y="117081"/>
                </a:lnTo>
                <a:lnTo>
                  <a:pt x="378205" y="117081"/>
                </a:lnTo>
                <a:lnTo>
                  <a:pt x="408814" y="47548"/>
                </a:lnTo>
                <a:lnTo>
                  <a:pt x="425788" y="47548"/>
                </a:lnTo>
                <a:lnTo>
                  <a:pt x="425788" y="1533"/>
                </a:lnTo>
                <a:close/>
              </a:path>
              <a:path w="803910" h="146050">
                <a:moveTo>
                  <a:pt x="483460" y="1533"/>
                </a:moveTo>
                <a:lnTo>
                  <a:pt x="466486" y="1533"/>
                </a:lnTo>
                <a:lnTo>
                  <a:pt x="466486" y="144179"/>
                </a:lnTo>
                <a:lnTo>
                  <a:pt x="483460" y="144179"/>
                </a:lnTo>
                <a:lnTo>
                  <a:pt x="483460" y="1533"/>
                </a:lnTo>
                <a:close/>
              </a:path>
              <a:path w="803910" h="146050">
                <a:moveTo>
                  <a:pt x="538166" y="1533"/>
                </a:moveTo>
                <a:lnTo>
                  <a:pt x="524157" y="1533"/>
                </a:lnTo>
                <a:lnTo>
                  <a:pt x="524157" y="144179"/>
                </a:lnTo>
                <a:lnTo>
                  <a:pt x="541132" y="144179"/>
                </a:lnTo>
                <a:lnTo>
                  <a:pt x="541132" y="35175"/>
                </a:lnTo>
                <a:lnTo>
                  <a:pt x="561756" y="35175"/>
                </a:lnTo>
                <a:lnTo>
                  <a:pt x="538166" y="1533"/>
                </a:lnTo>
                <a:close/>
              </a:path>
              <a:path w="803910" h="146050">
                <a:moveTo>
                  <a:pt x="561756" y="35175"/>
                </a:moveTo>
                <a:lnTo>
                  <a:pt x="541132" y="35175"/>
                </a:lnTo>
                <a:lnTo>
                  <a:pt x="617720" y="144179"/>
                </a:lnTo>
                <a:lnTo>
                  <a:pt x="631934" y="144179"/>
                </a:lnTo>
                <a:lnTo>
                  <a:pt x="631934" y="111048"/>
                </a:lnTo>
                <a:lnTo>
                  <a:pt x="614960" y="111048"/>
                </a:lnTo>
                <a:lnTo>
                  <a:pt x="561756" y="35175"/>
                </a:lnTo>
                <a:close/>
              </a:path>
              <a:path w="803910" h="146050">
                <a:moveTo>
                  <a:pt x="631934" y="1533"/>
                </a:moveTo>
                <a:lnTo>
                  <a:pt x="614960" y="1533"/>
                </a:lnTo>
                <a:lnTo>
                  <a:pt x="614960" y="111048"/>
                </a:lnTo>
                <a:lnTo>
                  <a:pt x="631934" y="111048"/>
                </a:lnTo>
                <a:lnTo>
                  <a:pt x="631934" y="1533"/>
                </a:lnTo>
                <a:close/>
              </a:path>
              <a:path w="803910" h="146050">
                <a:moveTo>
                  <a:pt x="736234" y="0"/>
                </a:moveTo>
                <a:lnTo>
                  <a:pt x="696488" y="12078"/>
                </a:lnTo>
                <a:lnTo>
                  <a:pt x="670040" y="45337"/>
                </a:lnTo>
                <a:lnTo>
                  <a:pt x="664869" y="72805"/>
                </a:lnTo>
                <a:lnTo>
                  <a:pt x="669957" y="100171"/>
                </a:lnTo>
                <a:lnTo>
                  <a:pt x="696330" y="133472"/>
                </a:lnTo>
                <a:lnTo>
                  <a:pt x="736234" y="145508"/>
                </a:lnTo>
                <a:lnTo>
                  <a:pt x="762806" y="140152"/>
                </a:lnTo>
                <a:lnTo>
                  <a:pt x="763129" y="140152"/>
                </a:lnTo>
                <a:lnTo>
                  <a:pt x="779694" y="128431"/>
                </a:lnTo>
                <a:lnTo>
                  <a:pt x="736234" y="128431"/>
                </a:lnTo>
                <a:lnTo>
                  <a:pt x="714792" y="124140"/>
                </a:lnTo>
                <a:lnTo>
                  <a:pt x="697530" y="112352"/>
                </a:lnTo>
                <a:lnTo>
                  <a:pt x="686020" y="94697"/>
                </a:lnTo>
                <a:lnTo>
                  <a:pt x="681873" y="73009"/>
                </a:lnTo>
                <a:lnTo>
                  <a:pt x="681834" y="72805"/>
                </a:lnTo>
                <a:lnTo>
                  <a:pt x="686006" y="50811"/>
                </a:lnTo>
                <a:lnTo>
                  <a:pt x="697492" y="33130"/>
                </a:lnTo>
                <a:lnTo>
                  <a:pt x="714726" y="21371"/>
                </a:lnTo>
                <a:lnTo>
                  <a:pt x="736234" y="17076"/>
                </a:lnTo>
                <a:lnTo>
                  <a:pt x="781113" y="17076"/>
                </a:lnTo>
                <a:lnTo>
                  <a:pt x="776586" y="12743"/>
                </a:lnTo>
                <a:lnTo>
                  <a:pt x="757603" y="3318"/>
                </a:lnTo>
                <a:lnTo>
                  <a:pt x="736234" y="0"/>
                </a:lnTo>
                <a:close/>
              </a:path>
              <a:path w="803910" h="146050">
                <a:moveTo>
                  <a:pt x="803722" y="66465"/>
                </a:moveTo>
                <a:lnTo>
                  <a:pt x="729894" y="66465"/>
                </a:lnTo>
                <a:lnTo>
                  <a:pt x="729894" y="83337"/>
                </a:lnTo>
                <a:lnTo>
                  <a:pt x="785929" y="83337"/>
                </a:lnTo>
                <a:lnTo>
                  <a:pt x="780739" y="100171"/>
                </a:lnTo>
                <a:lnTo>
                  <a:pt x="780164" y="101981"/>
                </a:lnTo>
                <a:lnTo>
                  <a:pt x="769479" y="116161"/>
                </a:lnTo>
                <a:lnTo>
                  <a:pt x="754568" y="125239"/>
                </a:lnTo>
                <a:lnTo>
                  <a:pt x="736234" y="128431"/>
                </a:lnTo>
                <a:lnTo>
                  <a:pt x="779694" y="128431"/>
                </a:lnTo>
                <a:lnTo>
                  <a:pt x="784626" y="124942"/>
                </a:lnTo>
                <a:lnTo>
                  <a:pt x="798670" y="101981"/>
                </a:lnTo>
                <a:lnTo>
                  <a:pt x="803722" y="73009"/>
                </a:lnTo>
                <a:lnTo>
                  <a:pt x="803722" y="66465"/>
                </a:lnTo>
                <a:close/>
              </a:path>
              <a:path w="803910" h="146050">
                <a:moveTo>
                  <a:pt x="781113" y="17076"/>
                </a:moveTo>
                <a:lnTo>
                  <a:pt x="736234" y="17076"/>
                </a:lnTo>
                <a:lnTo>
                  <a:pt x="752141" y="19428"/>
                </a:lnTo>
                <a:lnTo>
                  <a:pt x="766245" y="26151"/>
                </a:lnTo>
                <a:lnTo>
                  <a:pt x="777819" y="36747"/>
                </a:lnTo>
                <a:lnTo>
                  <a:pt x="786189" y="50811"/>
                </a:lnTo>
                <a:lnTo>
                  <a:pt x="785751" y="50811"/>
                </a:lnTo>
                <a:lnTo>
                  <a:pt x="802597" y="46730"/>
                </a:lnTo>
                <a:lnTo>
                  <a:pt x="791983" y="27479"/>
                </a:lnTo>
                <a:lnTo>
                  <a:pt x="781113" y="17076"/>
                </a:lnTo>
                <a:close/>
              </a:path>
            </a:pathLst>
          </a:custGeom>
          <a:solidFill>
            <a:srgbClr val="000000"/>
          </a:solidFill>
        </p:spPr>
        <p:txBody>
          <a:bodyPr wrap="square" lIns="0" tIns="0" rIns="0" bIns="0" rtlCol="0"/>
          <a:lstStyle/>
          <a:p>
            <a:endParaRPr sz="641"/>
          </a:p>
        </p:txBody>
      </p:sp>
      <p:pic>
        <p:nvPicPr>
          <p:cNvPr id="5" name="object 5"/>
          <p:cNvPicPr/>
          <p:nvPr/>
        </p:nvPicPr>
        <p:blipFill>
          <a:blip r:embed="rId2" cstate="print"/>
          <a:stretch>
            <a:fillRect/>
          </a:stretch>
        </p:blipFill>
        <p:spPr>
          <a:xfrm>
            <a:off x="583448" y="1425411"/>
            <a:ext cx="8049418" cy="2899016"/>
          </a:xfrm>
          <a:prstGeom prst="rect">
            <a:avLst/>
          </a:prstGeom>
        </p:spPr>
      </p:pic>
      <p:pic>
        <p:nvPicPr>
          <p:cNvPr id="6" name="object 6"/>
          <p:cNvPicPr/>
          <p:nvPr/>
        </p:nvPicPr>
        <p:blipFill>
          <a:blip r:embed="rId3" cstate="print"/>
          <a:stretch>
            <a:fillRect/>
          </a:stretch>
        </p:blipFill>
        <p:spPr>
          <a:xfrm>
            <a:off x="594334" y="4794548"/>
            <a:ext cx="1621675" cy="72232"/>
          </a:xfrm>
          <a:prstGeom prst="rect">
            <a:avLst/>
          </a:prstGeom>
        </p:spPr>
      </p:pic>
      <p:pic>
        <p:nvPicPr>
          <p:cNvPr id="7" name="object 7"/>
          <p:cNvPicPr/>
          <p:nvPr/>
        </p:nvPicPr>
        <p:blipFill>
          <a:blip r:embed="rId4" cstate="print"/>
          <a:stretch>
            <a:fillRect/>
          </a:stretch>
        </p:blipFill>
        <p:spPr>
          <a:xfrm>
            <a:off x="2754910" y="4794548"/>
            <a:ext cx="2101674" cy="80233"/>
          </a:xfrm>
          <a:prstGeom prst="rect">
            <a:avLst/>
          </a:prstGeom>
        </p:spPr>
      </p:pic>
      <p:sp>
        <p:nvSpPr>
          <p:cNvPr id="8" name="object 8"/>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9" name="object 9"/>
          <p:cNvPicPr/>
          <p:nvPr/>
        </p:nvPicPr>
        <p:blipFill>
          <a:blip r:embed="rId5" cstate="print"/>
          <a:stretch>
            <a:fillRect/>
          </a:stretch>
        </p:blipFill>
        <p:spPr>
          <a:xfrm>
            <a:off x="8622508" y="4828684"/>
            <a:ext cx="62144" cy="57298"/>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5143211"/>
          </a:xfrm>
          <a:custGeom>
            <a:avLst/>
            <a:gdLst/>
            <a:ahLst/>
            <a:cxnLst/>
            <a:rect l="l" t="t" r="r" b="b"/>
            <a:pathLst>
              <a:path w="20104100" h="11308715">
                <a:moveTo>
                  <a:pt x="20104100" y="0"/>
                </a:moveTo>
                <a:lnTo>
                  <a:pt x="0" y="0"/>
                </a:lnTo>
                <a:lnTo>
                  <a:pt x="0" y="11308556"/>
                </a:lnTo>
                <a:lnTo>
                  <a:pt x="20104100" y="11308556"/>
                </a:lnTo>
                <a:lnTo>
                  <a:pt x="20104100" y="0"/>
                </a:lnTo>
                <a:close/>
              </a:path>
            </a:pathLst>
          </a:custGeom>
          <a:solidFill>
            <a:srgbClr val="F2BDCF"/>
          </a:solidFill>
        </p:spPr>
        <p:txBody>
          <a:bodyPr wrap="square" lIns="0" tIns="0" rIns="0" bIns="0" rtlCol="0"/>
          <a:lstStyle/>
          <a:p>
            <a:endParaRPr sz="641"/>
          </a:p>
        </p:txBody>
      </p:sp>
      <p:sp>
        <p:nvSpPr>
          <p:cNvPr id="3" name="object 3"/>
          <p:cNvSpPr/>
          <p:nvPr/>
        </p:nvSpPr>
        <p:spPr>
          <a:xfrm>
            <a:off x="531588" y="613557"/>
            <a:ext cx="1365150" cy="291109"/>
          </a:xfrm>
          <a:custGeom>
            <a:avLst/>
            <a:gdLst/>
            <a:ahLst/>
            <a:cxnLst/>
            <a:rect l="l" t="t" r="r" b="b"/>
            <a:pathLst>
              <a:path w="3001645" h="640080">
                <a:moveTo>
                  <a:pt x="1727146" y="0"/>
                </a:moveTo>
                <a:lnTo>
                  <a:pt x="1674567" y="3725"/>
                </a:lnTo>
                <a:lnTo>
                  <a:pt x="1625365" y="14930"/>
                </a:lnTo>
                <a:lnTo>
                  <a:pt x="1579501" y="33654"/>
                </a:lnTo>
                <a:lnTo>
                  <a:pt x="1536934" y="59937"/>
                </a:lnTo>
                <a:lnTo>
                  <a:pt x="1497624" y="93819"/>
                </a:lnTo>
                <a:lnTo>
                  <a:pt x="1464151" y="133122"/>
                </a:lnTo>
                <a:lnTo>
                  <a:pt x="1438116" y="175642"/>
                </a:lnTo>
                <a:lnTo>
                  <a:pt x="1419520" y="221379"/>
                </a:lnTo>
                <a:lnTo>
                  <a:pt x="1408362" y="270333"/>
                </a:lnTo>
                <a:lnTo>
                  <a:pt x="1404762" y="320827"/>
                </a:lnTo>
                <a:lnTo>
                  <a:pt x="1404642" y="322503"/>
                </a:lnTo>
                <a:lnTo>
                  <a:pt x="1408355" y="374572"/>
                </a:lnTo>
                <a:lnTo>
                  <a:pt x="1419466" y="423224"/>
                </a:lnTo>
                <a:lnTo>
                  <a:pt x="1437935" y="468459"/>
                </a:lnTo>
                <a:lnTo>
                  <a:pt x="1463722" y="510275"/>
                </a:lnTo>
                <a:lnTo>
                  <a:pt x="1496786" y="548674"/>
                </a:lnTo>
                <a:lnTo>
                  <a:pt x="1535373" y="581651"/>
                </a:lnTo>
                <a:lnTo>
                  <a:pt x="1577699" y="607230"/>
                </a:lnTo>
                <a:lnTo>
                  <a:pt x="1623683" y="625451"/>
                </a:lnTo>
                <a:lnTo>
                  <a:pt x="1673247" y="636355"/>
                </a:lnTo>
                <a:lnTo>
                  <a:pt x="1726308" y="639980"/>
                </a:lnTo>
                <a:lnTo>
                  <a:pt x="1777953" y="636355"/>
                </a:lnTo>
                <a:lnTo>
                  <a:pt x="1778874" y="636355"/>
                </a:lnTo>
                <a:lnTo>
                  <a:pt x="1828692" y="625103"/>
                </a:lnTo>
                <a:lnTo>
                  <a:pt x="1874556" y="606507"/>
                </a:lnTo>
                <a:lnTo>
                  <a:pt x="1916922" y="580472"/>
                </a:lnTo>
                <a:lnTo>
                  <a:pt x="1955830" y="546999"/>
                </a:lnTo>
                <a:lnTo>
                  <a:pt x="1981432" y="517680"/>
                </a:lnTo>
                <a:lnTo>
                  <a:pt x="1727146" y="517680"/>
                </a:lnTo>
                <a:lnTo>
                  <a:pt x="1687880" y="514212"/>
                </a:lnTo>
                <a:lnTo>
                  <a:pt x="1618772" y="486228"/>
                </a:lnTo>
                <a:lnTo>
                  <a:pt x="1588930" y="461556"/>
                </a:lnTo>
                <a:lnTo>
                  <a:pt x="1564742" y="431557"/>
                </a:lnTo>
                <a:lnTo>
                  <a:pt x="1537099" y="361193"/>
                </a:lnTo>
                <a:lnTo>
                  <a:pt x="1533644" y="320827"/>
                </a:lnTo>
                <a:lnTo>
                  <a:pt x="1537112" y="280331"/>
                </a:lnTo>
                <a:lnTo>
                  <a:pt x="1547570" y="243133"/>
                </a:lnTo>
                <a:lnTo>
                  <a:pt x="1589768" y="179261"/>
                </a:lnTo>
                <a:lnTo>
                  <a:pt x="1619479" y="154458"/>
                </a:lnTo>
                <a:lnTo>
                  <a:pt x="1688011" y="125899"/>
                </a:lnTo>
                <a:lnTo>
                  <a:pt x="1727146" y="122299"/>
                </a:lnTo>
                <a:lnTo>
                  <a:pt x="1980441" y="122299"/>
                </a:lnTo>
                <a:lnTo>
                  <a:pt x="1955830" y="93819"/>
                </a:lnTo>
                <a:lnTo>
                  <a:pt x="1916929" y="59937"/>
                </a:lnTo>
                <a:lnTo>
                  <a:pt x="1874609" y="33654"/>
                </a:lnTo>
                <a:lnTo>
                  <a:pt x="1828873" y="14930"/>
                </a:lnTo>
                <a:lnTo>
                  <a:pt x="1779718" y="3725"/>
                </a:lnTo>
                <a:lnTo>
                  <a:pt x="1727146" y="0"/>
                </a:lnTo>
                <a:close/>
              </a:path>
              <a:path w="3001645" h="640080">
                <a:moveTo>
                  <a:pt x="228684" y="10889"/>
                </a:moveTo>
                <a:lnTo>
                  <a:pt x="0" y="10889"/>
                </a:lnTo>
                <a:lnTo>
                  <a:pt x="0" y="629928"/>
                </a:lnTo>
                <a:lnTo>
                  <a:pt x="123975" y="629928"/>
                </a:lnTo>
                <a:lnTo>
                  <a:pt x="123975" y="416322"/>
                </a:lnTo>
                <a:lnTo>
                  <a:pt x="219469" y="416322"/>
                </a:lnTo>
                <a:lnTo>
                  <a:pt x="273028" y="412723"/>
                </a:lnTo>
                <a:lnTo>
                  <a:pt x="319362" y="401977"/>
                </a:lnTo>
                <a:lnTo>
                  <a:pt x="358470" y="384163"/>
                </a:lnTo>
                <a:lnTo>
                  <a:pt x="390354" y="359360"/>
                </a:lnTo>
                <a:lnTo>
                  <a:pt x="415157" y="328720"/>
                </a:lnTo>
                <a:lnTo>
                  <a:pt x="428004" y="304074"/>
                </a:lnTo>
                <a:lnTo>
                  <a:pt x="123975" y="304074"/>
                </a:lnTo>
                <a:lnTo>
                  <a:pt x="123975" y="125650"/>
                </a:lnTo>
                <a:lnTo>
                  <a:pt x="428216" y="125650"/>
                </a:lnTo>
                <a:lnTo>
                  <a:pt x="416217" y="101606"/>
                </a:lnTo>
                <a:lnTo>
                  <a:pt x="392029" y="70364"/>
                </a:lnTo>
                <a:lnTo>
                  <a:pt x="361559" y="44461"/>
                </a:lnTo>
                <a:lnTo>
                  <a:pt x="324178" y="25863"/>
                </a:lnTo>
                <a:lnTo>
                  <a:pt x="279886" y="14646"/>
                </a:lnTo>
                <a:lnTo>
                  <a:pt x="228684" y="10889"/>
                </a:lnTo>
                <a:close/>
              </a:path>
              <a:path w="3001645" h="640080">
                <a:moveTo>
                  <a:pt x="734526" y="10889"/>
                </a:moveTo>
                <a:lnTo>
                  <a:pt x="633167" y="10889"/>
                </a:lnTo>
                <a:lnTo>
                  <a:pt x="396944" y="629928"/>
                </a:lnTo>
                <a:lnTo>
                  <a:pt x="526783" y="629928"/>
                </a:lnTo>
                <a:lnTo>
                  <a:pt x="574530" y="495901"/>
                </a:lnTo>
                <a:lnTo>
                  <a:pt x="916979" y="495901"/>
                </a:lnTo>
                <a:lnTo>
                  <a:pt x="875384" y="385328"/>
                </a:lnTo>
                <a:lnTo>
                  <a:pt x="609713" y="385328"/>
                </a:lnTo>
                <a:lnTo>
                  <a:pt x="683428" y="179261"/>
                </a:lnTo>
                <a:lnTo>
                  <a:pt x="797864" y="179261"/>
                </a:lnTo>
                <a:lnTo>
                  <a:pt x="734526" y="10889"/>
                </a:lnTo>
                <a:close/>
              </a:path>
              <a:path w="3001645" h="640080">
                <a:moveTo>
                  <a:pt x="916979" y="495901"/>
                </a:moveTo>
                <a:lnTo>
                  <a:pt x="790649" y="495901"/>
                </a:lnTo>
                <a:lnTo>
                  <a:pt x="836721" y="629928"/>
                </a:lnTo>
                <a:lnTo>
                  <a:pt x="967398" y="629928"/>
                </a:lnTo>
                <a:lnTo>
                  <a:pt x="916979" y="495901"/>
                </a:lnTo>
                <a:close/>
              </a:path>
              <a:path w="3001645" h="640080">
                <a:moveTo>
                  <a:pt x="1030322" y="10889"/>
                </a:moveTo>
                <a:lnTo>
                  <a:pt x="887080" y="10889"/>
                </a:lnTo>
                <a:lnTo>
                  <a:pt x="1099011" y="415484"/>
                </a:lnTo>
                <a:lnTo>
                  <a:pt x="1099011" y="629928"/>
                </a:lnTo>
                <a:lnTo>
                  <a:pt x="1222986" y="629928"/>
                </a:lnTo>
                <a:lnTo>
                  <a:pt x="1222986" y="415484"/>
                </a:lnTo>
                <a:lnTo>
                  <a:pt x="1293579" y="282295"/>
                </a:lnTo>
                <a:lnTo>
                  <a:pt x="1160998" y="282295"/>
                </a:lnTo>
                <a:lnTo>
                  <a:pt x="1030322" y="10889"/>
                </a:lnTo>
                <a:close/>
              </a:path>
              <a:path w="3001645" h="640080">
                <a:moveTo>
                  <a:pt x="1980441" y="122299"/>
                </a:moveTo>
                <a:lnTo>
                  <a:pt x="1727146" y="122299"/>
                </a:lnTo>
                <a:lnTo>
                  <a:pt x="1766281" y="125899"/>
                </a:lnTo>
                <a:lnTo>
                  <a:pt x="1802117" y="136645"/>
                </a:lnTo>
                <a:lnTo>
                  <a:pt x="1864524" y="179261"/>
                </a:lnTo>
                <a:lnTo>
                  <a:pt x="1889257" y="209391"/>
                </a:lnTo>
                <a:lnTo>
                  <a:pt x="1917179" y="279978"/>
                </a:lnTo>
                <a:lnTo>
                  <a:pt x="1920648" y="320827"/>
                </a:lnTo>
                <a:lnTo>
                  <a:pt x="1917664" y="361193"/>
                </a:lnTo>
                <a:lnTo>
                  <a:pt x="1907454" y="398103"/>
                </a:lnTo>
                <a:lnTo>
                  <a:pt x="1865362" y="461556"/>
                </a:lnTo>
                <a:lnTo>
                  <a:pt x="1835520" y="486228"/>
                </a:lnTo>
                <a:lnTo>
                  <a:pt x="1766412" y="514212"/>
                </a:lnTo>
                <a:lnTo>
                  <a:pt x="1727146" y="517680"/>
                </a:lnTo>
                <a:lnTo>
                  <a:pt x="1981432" y="517680"/>
                </a:lnTo>
                <a:lnTo>
                  <a:pt x="2015995" y="466180"/>
                </a:lnTo>
                <a:lnTo>
                  <a:pt x="2034718" y="420946"/>
                </a:lnTo>
                <a:lnTo>
                  <a:pt x="2045923" y="372495"/>
                </a:lnTo>
                <a:lnTo>
                  <a:pt x="2049528" y="322503"/>
                </a:lnTo>
                <a:lnTo>
                  <a:pt x="2049649" y="320827"/>
                </a:lnTo>
                <a:lnTo>
                  <a:pt x="2046008" y="270333"/>
                </a:lnTo>
                <a:lnTo>
                  <a:pt x="2045923" y="269153"/>
                </a:lnTo>
                <a:lnTo>
                  <a:pt x="2034718" y="220655"/>
                </a:lnTo>
                <a:lnTo>
                  <a:pt x="2015995" y="175294"/>
                </a:lnTo>
                <a:lnTo>
                  <a:pt x="1989770" y="133122"/>
                </a:lnTo>
                <a:lnTo>
                  <a:pt x="1989206" y="132443"/>
                </a:lnTo>
                <a:lnTo>
                  <a:pt x="1980441" y="122299"/>
                </a:lnTo>
                <a:close/>
              </a:path>
              <a:path w="3001645" h="640080">
                <a:moveTo>
                  <a:pt x="797864" y="179261"/>
                </a:moveTo>
                <a:lnTo>
                  <a:pt x="683428" y="179261"/>
                </a:lnTo>
                <a:lnTo>
                  <a:pt x="755467" y="385328"/>
                </a:lnTo>
                <a:lnTo>
                  <a:pt x="875384" y="385328"/>
                </a:lnTo>
                <a:lnTo>
                  <a:pt x="797864" y="179261"/>
                </a:lnTo>
                <a:close/>
              </a:path>
              <a:path w="3001645" h="640080">
                <a:moveTo>
                  <a:pt x="428216" y="125650"/>
                </a:moveTo>
                <a:lnTo>
                  <a:pt x="230359" y="125650"/>
                </a:lnTo>
                <a:lnTo>
                  <a:pt x="268172" y="132443"/>
                </a:lnTo>
                <a:lnTo>
                  <a:pt x="296640" y="151094"/>
                </a:lnTo>
                <a:lnTo>
                  <a:pt x="314584" y="179012"/>
                </a:lnTo>
                <a:lnTo>
                  <a:pt x="320827" y="213606"/>
                </a:lnTo>
                <a:lnTo>
                  <a:pt x="314597" y="248945"/>
                </a:lnTo>
                <a:lnTo>
                  <a:pt x="296116" y="277687"/>
                </a:lnTo>
                <a:lnTo>
                  <a:pt x="265698" y="297006"/>
                </a:lnTo>
                <a:lnTo>
                  <a:pt x="223658" y="304074"/>
                </a:lnTo>
                <a:lnTo>
                  <a:pt x="428004" y="304074"/>
                </a:lnTo>
                <a:lnTo>
                  <a:pt x="432971" y="294546"/>
                </a:lnTo>
                <a:lnTo>
                  <a:pt x="443716" y="256759"/>
                </a:lnTo>
                <a:lnTo>
                  <a:pt x="447316" y="215281"/>
                </a:lnTo>
                <a:lnTo>
                  <a:pt x="443986" y="175642"/>
                </a:lnTo>
                <a:lnTo>
                  <a:pt x="443860" y="174143"/>
                </a:lnTo>
                <a:lnTo>
                  <a:pt x="433609" y="136645"/>
                </a:lnTo>
                <a:lnTo>
                  <a:pt x="433494" y="136226"/>
                </a:lnTo>
                <a:lnTo>
                  <a:pt x="428341" y="125899"/>
                </a:lnTo>
                <a:lnTo>
                  <a:pt x="428216" y="125650"/>
                </a:lnTo>
                <a:close/>
              </a:path>
              <a:path w="3001645" h="640080">
                <a:moveTo>
                  <a:pt x="1437430" y="10889"/>
                </a:moveTo>
                <a:lnTo>
                  <a:pt x="1294188" y="10889"/>
                </a:lnTo>
                <a:lnTo>
                  <a:pt x="1160998" y="282295"/>
                </a:lnTo>
                <a:lnTo>
                  <a:pt x="1293579" y="282295"/>
                </a:lnTo>
                <a:lnTo>
                  <a:pt x="1437430" y="10889"/>
                </a:lnTo>
                <a:close/>
              </a:path>
              <a:path w="3001645" h="640080">
                <a:moveTo>
                  <a:pt x="2530184" y="10889"/>
                </a:moveTo>
                <a:lnTo>
                  <a:pt x="2117212" y="10889"/>
                </a:lnTo>
                <a:lnTo>
                  <a:pt x="2117212" y="629928"/>
                </a:lnTo>
                <a:lnTo>
                  <a:pt x="2241188" y="629928"/>
                </a:lnTo>
                <a:lnTo>
                  <a:pt x="2241188" y="383653"/>
                </a:lnTo>
                <a:lnTo>
                  <a:pt x="2495002" y="383653"/>
                </a:lnTo>
                <a:lnTo>
                  <a:pt x="2495002" y="267217"/>
                </a:lnTo>
                <a:lnTo>
                  <a:pt x="2241188" y="267217"/>
                </a:lnTo>
                <a:lnTo>
                  <a:pt x="2241188" y="128163"/>
                </a:lnTo>
                <a:lnTo>
                  <a:pt x="2530184" y="128163"/>
                </a:lnTo>
                <a:lnTo>
                  <a:pt x="2530184" y="10889"/>
                </a:lnTo>
                <a:close/>
              </a:path>
              <a:path w="3001645" h="640080">
                <a:moveTo>
                  <a:pt x="3001407" y="10889"/>
                </a:moveTo>
                <a:lnTo>
                  <a:pt x="2588435" y="10889"/>
                </a:lnTo>
                <a:lnTo>
                  <a:pt x="2588435" y="629928"/>
                </a:lnTo>
                <a:lnTo>
                  <a:pt x="2712410" y="629928"/>
                </a:lnTo>
                <a:lnTo>
                  <a:pt x="2712410" y="383653"/>
                </a:lnTo>
                <a:lnTo>
                  <a:pt x="2966225" y="383653"/>
                </a:lnTo>
                <a:lnTo>
                  <a:pt x="2966225" y="267217"/>
                </a:lnTo>
                <a:lnTo>
                  <a:pt x="2712410" y="267217"/>
                </a:lnTo>
                <a:lnTo>
                  <a:pt x="2712410" y="128163"/>
                </a:lnTo>
                <a:lnTo>
                  <a:pt x="3001407" y="128163"/>
                </a:lnTo>
                <a:lnTo>
                  <a:pt x="3001407" y="10889"/>
                </a:lnTo>
                <a:close/>
              </a:path>
            </a:pathLst>
          </a:custGeom>
          <a:solidFill>
            <a:srgbClr val="FFFFFF"/>
          </a:solidFill>
        </p:spPr>
        <p:txBody>
          <a:bodyPr wrap="square" lIns="0" tIns="0" rIns="0" bIns="0" rtlCol="0"/>
          <a:lstStyle/>
          <a:p>
            <a:endParaRPr sz="641"/>
          </a:p>
        </p:txBody>
      </p:sp>
      <p:sp>
        <p:nvSpPr>
          <p:cNvPr id="4" name="object 4"/>
          <p:cNvSpPr/>
          <p:nvPr/>
        </p:nvSpPr>
        <p:spPr>
          <a:xfrm>
            <a:off x="547700" y="429506"/>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FFFFFF"/>
          </a:solidFill>
        </p:spPr>
        <p:txBody>
          <a:bodyPr wrap="square" lIns="0" tIns="0" rIns="0" bIns="0" rtlCol="0"/>
          <a:lstStyle/>
          <a:p>
            <a:endParaRPr sz="641"/>
          </a:p>
        </p:txBody>
      </p:sp>
      <p:sp>
        <p:nvSpPr>
          <p:cNvPr id="5" name="object 5"/>
          <p:cNvSpPr/>
          <p:nvPr/>
        </p:nvSpPr>
        <p:spPr>
          <a:xfrm>
            <a:off x="1173850" y="429553"/>
            <a:ext cx="361287" cy="66424"/>
          </a:xfrm>
          <a:custGeom>
            <a:avLst/>
            <a:gdLst/>
            <a:ahLst/>
            <a:cxnLst/>
            <a:rect l="l" t="t" r="r" b="b"/>
            <a:pathLst>
              <a:path w="794385" h="146050">
                <a:moveTo>
                  <a:pt x="60228" y="1533"/>
                </a:moveTo>
                <a:lnTo>
                  <a:pt x="0" y="1533"/>
                </a:lnTo>
                <a:lnTo>
                  <a:pt x="0" y="144179"/>
                </a:lnTo>
                <a:lnTo>
                  <a:pt x="16974" y="144179"/>
                </a:lnTo>
                <a:lnTo>
                  <a:pt x="16974" y="88961"/>
                </a:lnTo>
                <a:lnTo>
                  <a:pt x="60228" y="88961"/>
                </a:lnTo>
                <a:lnTo>
                  <a:pt x="77798" y="85777"/>
                </a:lnTo>
                <a:lnTo>
                  <a:pt x="91428" y="76831"/>
                </a:lnTo>
                <a:lnTo>
                  <a:pt x="94459" y="72089"/>
                </a:lnTo>
                <a:lnTo>
                  <a:pt x="16974" y="72089"/>
                </a:lnTo>
                <a:lnTo>
                  <a:pt x="16974" y="18405"/>
                </a:lnTo>
                <a:lnTo>
                  <a:pt x="94555" y="18405"/>
                </a:lnTo>
                <a:lnTo>
                  <a:pt x="91505" y="13599"/>
                </a:lnTo>
                <a:lnTo>
                  <a:pt x="77884" y="4690"/>
                </a:lnTo>
                <a:lnTo>
                  <a:pt x="60228" y="1533"/>
                </a:lnTo>
                <a:close/>
              </a:path>
              <a:path w="794385" h="146050">
                <a:moveTo>
                  <a:pt x="94555" y="18405"/>
                </a:moveTo>
                <a:lnTo>
                  <a:pt x="60228" y="18405"/>
                </a:lnTo>
                <a:lnTo>
                  <a:pt x="71193" y="20248"/>
                </a:lnTo>
                <a:lnTo>
                  <a:pt x="79464" y="25550"/>
                </a:lnTo>
                <a:lnTo>
                  <a:pt x="84687" y="33978"/>
                </a:lnTo>
                <a:lnTo>
                  <a:pt x="86490" y="45298"/>
                </a:lnTo>
                <a:lnTo>
                  <a:pt x="84687" y="56430"/>
                </a:lnTo>
                <a:lnTo>
                  <a:pt x="79464" y="64893"/>
                </a:lnTo>
                <a:lnTo>
                  <a:pt x="71193" y="70231"/>
                </a:lnTo>
                <a:lnTo>
                  <a:pt x="60228" y="72089"/>
                </a:lnTo>
                <a:lnTo>
                  <a:pt x="94459" y="72089"/>
                </a:lnTo>
                <a:lnTo>
                  <a:pt x="100246" y="63035"/>
                </a:lnTo>
                <a:lnTo>
                  <a:pt x="103379" y="45298"/>
                </a:lnTo>
                <a:lnTo>
                  <a:pt x="100275" y="27417"/>
                </a:lnTo>
                <a:lnTo>
                  <a:pt x="94555" y="18405"/>
                </a:lnTo>
                <a:close/>
              </a:path>
              <a:path w="794385" h="146050">
                <a:moveTo>
                  <a:pt x="180479" y="1533"/>
                </a:moveTo>
                <a:lnTo>
                  <a:pt x="170049" y="1533"/>
                </a:lnTo>
                <a:lnTo>
                  <a:pt x="104504" y="144179"/>
                </a:lnTo>
                <a:lnTo>
                  <a:pt x="123012" y="144179"/>
                </a:lnTo>
                <a:lnTo>
                  <a:pt x="142440" y="102356"/>
                </a:lnTo>
                <a:lnTo>
                  <a:pt x="226807" y="102356"/>
                </a:lnTo>
                <a:lnTo>
                  <a:pt x="219055" y="85484"/>
                </a:lnTo>
                <a:lnTo>
                  <a:pt x="150109" y="85484"/>
                </a:lnTo>
                <a:lnTo>
                  <a:pt x="175264" y="30778"/>
                </a:lnTo>
                <a:lnTo>
                  <a:pt x="193917" y="30778"/>
                </a:lnTo>
                <a:lnTo>
                  <a:pt x="180479" y="1533"/>
                </a:lnTo>
                <a:close/>
              </a:path>
              <a:path w="794385" h="146050">
                <a:moveTo>
                  <a:pt x="226807" y="102356"/>
                </a:moveTo>
                <a:lnTo>
                  <a:pt x="208088" y="102356"/>
                </a:lnTo>
                <a:lnTo>
                  <a:pt x="227516" y="144179"/>
                </a:lnTo>
                <a:lnTo>
                  <a:pt x="246024" y="144179"/>
                </a:lnTo>
                <a:lnTo>
                  <a:pt x="226807" y="102356"/>
                </a:lnTo>
                <a:close/>
              </a:path>
              <a:path w="794385" h="146050">
                <a:moveTo>
                  <a:pt x="260238" y="1533"/>
                </a:moveTo>
                <a:lnTo>
                  <a:pt x="240196" y="1533"/>
                </a:lnTo>
                <a:lnTo>
                  <a:pt x="297561" y="93154"/>
                </a:lnTo>
                <a:lnTo>
                  <a:pt x="297561" y="144179"/>
                </a:lnTo>
                <a:lnTo>
                  <a:pt x="314433" y="144179"/>
                </a:lnTo>
                <a:lnTo>
                  <a:pt x="314559" y="93154"/>
                </a:lnTo>
                <a:lnTo>
                  <a:pt x="325766" y="75054"/>
                </a:lnTo>
                <a:lnTo>
                  <a:pt x="305843" y="75054"/>
                </a:lnTo>
                <a:lnTo>
                  <a:pt x="260238" y="1533"/>
                </a:lnTo>
                <a:close/>
              </a:path>
              <a:path w="794385" h="146050">
                <a:moveTo>
                  <a:pt x="193917" y="30778"/>
                </a:moveTo>
                <a:lnTo>
                  <a:pt x="175264" y="30778"/>
                </a:lnTo>
                <a:lnTo>
                  <a:pt x="200419" y="85484"/>
                </a:lnTo>
                <a:lnTo>
                  <a:pt x="219055" y="85484"/>
                </a:lnTo>
                <a:lnTo>
                  <a:pt x="193917" y="30778"/>
                </a:lnTo>
                <a:close/>
              </a:path>
              <a:path w="794385" h="146050">
                <a:moveTo>
                  <a:pt x="371286" y="1533"/>
                </a:moveTo>
                <a:lnTo>
                  <a:pt x="351347" y="1533"/>
                </a:lnTo>
                <a:lnTo>
                  <a:pt x="305843" y="75054"/>
                </a:lnTo>
                <a:lnTo>
                  <a:pt x="325766" y="75054"/>
                </a:lnTo>
                <a:lnTo>
                  <a:pt x="371286" y="1533"/>
                </a:lnTo>
                <a:close/>
              </a:path>
              <a:path w="794385" h="146050">
                <a:moveTo>
                  <a:pt x="452988" y="0"/>
                </a:moveTo>
                <a:lnTo>
                  <a:pt x="413243" y="12078"/>
                </a:lnTo>
                <a:lnTo>
                  <a:pt x="386794" y="45337"/>
                </a:lnTo>
                <a:lnTo>
                  <a:pt x="381624" y="72805"/>
                </a:lnTo>
                <a:lnTo>
                  <a:pt x="386711" y="100171"/>
                </a:lnTo>
                <a:lnTo>
                  <a:pt x="413085" y="133472"/>
                </a:lnTo>
                <a:lnTo>
                  <a:pt x="452988" y="145508"/>
                </a:lnTo>
                <a:lnTo>
                  <a:pt x="480948" y="139871"/>
                </a:lnTo>
                <a:lnTo>
                  <a:pt x="497701" y="128431"/>
                </a:lnTo>
                <a:lnTo>
                  <a:pt x="452988" y="128431"/>
                </a:lnTo>
                <a:lnTo>
                  <a:pt x="431762" y="124183"/>
                </a:lnTo>
                <a:lnTo>
                  <a:pt x="431610" y="124183"/>
                </a:lnTo>
                <a:lnTo>
                  <a:pt x="414453" y="112467"/>
                </a:lnTo>
                <a:lnTo>
                  <a:pt x="407101" y="101334"/>
                </a:lnTo>
                <a:lnTo>
                  <a:pt x="402859" y="94826"/>
                </a:lnTo>
                <a:lnTo>
                  <a:pt x="402775" y="94697"/>
                </a:lnTo>
                <a:lnTo>
                  <a:pt x="398588" y="72805"/>
                </a:lnTo>
                <a:lnTo>
                  <a:pt x="402758" y="50940"/>
                </a:lnTo>
                <a:lnTo>
                  <a:pt x="406365" y="45337"/>
                </a:lnTo>
                <a:lnTo>
                  <a:pt x="414235" y="33245"/>
                </a:lnTo>
                <a:lnTo>
                  <a:pt x="431504" y="21398"/>
                </a:lnTo>
                <a:lnTo>
                  <a:pt x="432305" y="21217"/>
                </a:lnTo>
                <a:lnTo>
                  <a:pt x="452988" y="17076"/>
                </a:lnTo>
                <a:lnTo>
                  <a:pt x="497388" y="17076"/>
                </a:lnTo>
                <a:lnTo>
                  <a:pt x="480776" y="5681"/>
                </a:lnTo>
                <a:lnTo>
                  <a:pt x="452988" y="0"/>
                </a:lnTo>
                <a:close/>
              </a:path>
              <a:path w="794385" h="146050">
                <a:moveTo>
                  <a:pt x="497388" y="17076"/>
                </a:moveTo>
                <a:lnTo>
                  <a:pt x="452988" y="17076"/>
                </a:lnTo>
                <a:lnTo>
                  <a:pt x="474252" y="21398"/>
                </a:lnTo>
                <a:lnTo>
                  <a:pt x="491423" y="33245"/>
                </a:lnTo>
                <a:lnTo>
                  <a:pt x="502900" y="50940"/>
                </a:lnTo>
                <a:lnTo>
                  <a:pt x="507081" y="72805"/>
                </a:lnTo>
                <a:lnTo>
                  <a:pt x="502967" y="94697"/>
                </a:lnTo>
                <a:lnTo>
                  <a:pt x="502943" y="94826"/>
                </a:lnTo>
                <a:lnTo>
                  <a:pt x="491538" y="112467"/>
                </a:lnTo>
                <a:lnTo>
                  <a:pt x="474382" y="124183"/>
                </a:lnTo>
                <a:lnTo>
                  <a:pt x="452988" y="128431"/>
                </a:lnTo>
                <a:lnTo>
                  <a:pt x="497701" y="128431"/>
                </a:lnTo>
                <a:lnTo>
                  <a:pt x="503579" y="124418"/>
                </a:lnTo>
                <a:lnTo>
                  <a:pt x="518731" y="101334"/>
                </a:lnTo>
                <a:lnTo>
                  <a:pt x="524260" y="72805"/>
                </a:lnTo>
                <a:lnTo>
                  <a:pt x="518674" y="44346"/>
                </a:lnTo>
                <a:lnTo>
                  <a:pt x="503544" y="21398"/>
                </a:lnTo>
                <a:lnTo>
                  <a:pt x="503425" y="21217"/>
                </a:lnTo>
                <a:lnTo>
                  <a:pt x="497388" y="17076"/>
                </a:lnTo>
                <a:close/>
              </a:path>
              <a:path w="794385" h="146050">
                <a:moveTo>
                  <a:pt x="658418" y="1533"/>
                </a:moveTo>
                <a:lnTo>
                  <a:pt x="557288" y="1533"/>
                </a:lnTo>
                <a:lnTo>
                  <a:pt x="557288" y="144179"/>
                </a:lnTo>
                <a:lnTo>
                  <a:pt x="574262" y="144179"/>
                </a:lnTo>
                <a:lnTo>
                  <a:pt x="574262" y="81190"/>
                </a:lnTo>
                <a:lnTo>
                  <a:pt x="644920" y="81190"/>
                </a:lnTo>
                <a:lnTo>
                  <a:pt x="644920" y="64420"/>
                </a:lnTo>
                <a:lnTo>
                  <a:pt x="574262" y="64420"/>
                </a:lnTo>
                <a:lnTo>
                  <a:pt x="574262" y="18405"/>
                </a:lnTo>
                <a:lnTo>
                  <a:pt x="658418" y="18405"/>
                </a:lnTo>
                <a:lnTo>
                  <a:pt x="658418" y="1533"/>
                </a:lnTo>
                <a:close/>
              </a:path>
              <a:path w="794385" h="146050">
                <a:moveTo>
                  <a:pt x="794008" y="1533"/>
                </a:moveTo>
                <a:lnTo>
                  <a:pt x="692878" y="1533"/>
                </a:lnTo>
                <a:lnTo>
                  <a:pt x="692878" y="144179"/>
                </a:lnTo>
                <a:lnTo>
                  <a:pt x="709852" y="144179"/>
                </a:lnTo>
                <a:lnTo>
                  <a:pt x="709852" y="81190"/>
                </a:lnTo>
                <a:lnTo>
                  <a:pt x="780510" y="81190"/>
                </a:lnTo>
                <a:lnTo>
                  <a:pt x="780510" y="64420"/>
                </a:lnTo>
                <a:lnTo>
                  <a:pt x="709852" y="64420"/>
                </a:lnTo>
                <a:lnTo>
                  <a:pt x="709852" y="18405"/>
                </a:lnTo>
                <a:lnTo>
                  <a:pt x="794008" y="18405"/>
                </a:lnTo>
                <a:lnTo>
                  <a:pt x="794008" y="1533"/>
                </a:lnTo>
                <a:close/>
              </a:path>
            </a:pathLst>
          </a:custGeom>
          <a:solidFill>
            <a:srgbClr val="000000"/>
          </a:solidFill>
        </p:spPr>
        <p:txBody>
          <a:bodyPr wrap="square" lIns="0" tIns="0" rIns="0" bIns="0" rtlCol="0"/>
          <a:lstStyle/>
          <a:p>
            <a:endParaRPr sz="641"/>
          </a:p>
        </p:txBody>
      </p:sp>
      <p:pic>
        <p:nvPicPr>
          <p:cNvPr id="6" name="object 6"/>
          <p:cNvPicPr/>
          <p:nvPr/>
        </p:nvPicPr>
        <p:blipFill>
          <a:blip r:embed="rId2" cstate="print"/>
          <a:stretch>
            <a:fillRect/>
          </a:stretch>
        </p:blipFill>
        <p:spPr>
          <a:xfrm>
            <a:off x="501710" y="1089357"/>
            <a:ext cx="3513969" cy="512711"/>
          </a:xfrm>
          <a:prstGeom prst="rect">
            <a:avLst/>
          </a:prstGeom>
        </p:spPr>
      </p:pic>
      <p:sp>
        <p:nvSpPr>
          <p:cNvPr id="7" name="object 7"/>
          <p:cNvSpPr/>
          <p:nvPr/>
        </p:nvSpPr>
        <p:spPr>
          <a:xfrm>
            <a:off x="525568" y="1856978"/>
            <a:ext cx="690806" cy="101945"/>
          </a:xfrm>
          <a:custGeom>
            <a:avLst/>
            <a:gdLst/>
            <a:ahLst/>
            <a:cxnLst/>
            <a:rect l="l" t="t" r="r" b="b"/>
            <a:pathLst>
              <a:path w="1518920" h="224154">
                <a:moveTo>
                  <a:pt x="84730" y="3811"/>
                </a:moveTo>
                <a:lnTo>
                  <a:pt x="0" y="3811"/>
                </a:lnTo>
                <a:lnTo>
                  <a:pt x="0" y="220474"/>
                </a:lnTo>
                <a:lnTo>
                  <a:pt x="82971" y="220474"/>
                </a:lnTo>
                <a:lnTo>
                  <a:pt x="106448" y="218660"/>
                </a:lnTo>
                <a:lnTo>
                  <a:pt x="127205" y="213218"/>
                </a:lnTo>
                <a:lnTo>
                  <a:pt x="145268" y="204148"/>
                </a:lnTo>
                <a:lnTo>
                  <a:pt x="160665" y="191449"/>
                </a:lnTo>
                <a:lnTo>
                  <a:pt x="170608" y="178842"/>
                </a:lnTo>
                <a:lnTo>
                  <a:pt x="43391" y="178842"/>
                </a:lnTo>
                <a:lnTo>
                  <a:pt x="43391" y="45443"/>
                </a:lnTo>
                <a:lnTo>
                  <a:pt x="170694" y="45443"/>
                </a:lnTo>
                <a:lnTo>
                  <a:pt x="161251" y="33129"/>
                </a:lnTo>
                <a:lnTo>
                  <a:pt x="146079" y="20261"/>
                </a:lnTo>
                <a:lnTo>
                  <a:pt x="128268" y="11104"/>
                </a:lnTo>
                <a:lnTo>
                  <a:pt x="107818" y="5630"/>
                </a:lnTo>
                <a:lnTo>
                  <a:pt x="84730" y="3811"/>
                </a:lnTo>
                <a:close/>
              </a:path>
              <a:path w="1518920" h="224154">
                <a:moveTo>
                  <a:pt x="170694" y="45443"/>
                </a:moveTo>
                <a:lnTo>
                  <a:pt x="85023" y="45443"/>
                </a:lnTo>
                <a:lnTo>
                  <a:pt x="98276" y="46648"/>
                </a:lnTo>
                <a:lnTo>
                  <a:pt x="109907" y="50244"/>
                </a:lnTo>
                <a:lnTo>
                  <a:pt x="140032" y="85683"/>
                </a:lnTo>
                <a:lnTo>
                  <a:pt x="143953" y="111703"/>
                </a:lnTo>
                <a:lnTo>
                  <a:pt x="142968" y="125606"/>
                </a:lnTo>
                <a:lnTo>
                  <a:pt x="119944" y="168081"/>
                </a:lnTo>
                <a:lnTo>
                  <a:pt x="85023" y="178842"/>
                </a:lnTo>
                <a:lnTo>
                  <a:pt x="170608" y="178842"/>
                </a:lnTo>
                <a:lnTo>
                  <a:pt x="173148" y="175622"/>
                </a:lnTo>
                <a:lnTo>
                  <a:pt x="182031" y="157183"/>
                </a:lnTo>
                <a:lnTo>
                  <a:pt x="187340" y="136161"/>
                </a:lnTo>
                <a:lnTo>
                  <a:pt x="189104" y="112582"/>
                </a:lnTo>
                <a:lnTo>
                  <a:pt x="187349" y="88665"/>
                </a:lnTo>
                <a:lnTo>
                  <a:pt x="182104" y="67469"/>
                </a:lnTo>
                <a:lnTo>
                  <a:pt x="173395" y="48966"/>
                </a:lnTo>
                <a:lnTo>
                  <a:pt x="170694" y="45443"/>
                </a:lnTo>
                <a:close/>
              </a:path>
              <a:path w="1518920" h="224154">
                <a:moveTo>
                  <a:pt x="269299" y="3811"/>
                </a:moveTo>
                <a:lnTo>
                  <a:pt x="225614" y="3811"/>
                </a:lnTo>
                <a:lnTo>
                  <a:pt x="225614" y="220474"/>
                </a:lnTo>
                <a:lnTo>
                  <a:pt x="269299" y="220474"/>
                </a:lnTo>
                <a:lnTo>
                  <a:pt x="269299" y="3811"/>
                </a:lnTo>
                <a:close/>
              </a:path>
              <a:path w="1518920" h="224154">
                <a:moveTo>
                  <a:pt x="345080" y="3811"/>
                </a:moveTo>
                <a:lnTo>
                  <a:pt x="317521" y="3811"/>
                </a:lnTo>
                <a:lnTo>
                  <a:pt x="317521" y="220474"/>
                </a:lnTo>
                <a:lnTo>
                  <a:pt x="360326" y="220474"/>
                </a:lnTo>
                <a:lnTo>
                  <a:pt x="360326" y="87662"/>
                </a:lnTo>
                <a:lnTo>
                  <a:pt x="416638" y="87662"/>
                </a:lnTo>
                <a:lnTo>
                  <a:pt x="345080" y="3811"/>
                </a:lnTo>
                <a:close/>
              </a:path>
              <a:path w="1518920" h="224154">
                <a:moveTo>
                  <a:pt x="416638" y="87662"/>
                </a:moveTo>
                <a:lnTo>
                  <a:pt x="360326" y="87662"/>
                </a:lnTo>
                <a:lnTo>
                  <a:pt x="472616" y="220474"/>
                </a:lnTo>
                <a:lnTo>
                  <a:pt x="502227" y="220474"/>
                </a:lnTo>
                <a:lnTo>
                  <a:pt x="502227" y="137796"/>
                </a:lnTo>
                <a:lnTo>
                  <a:pt x="459422" y="137796"/>
                </a:lnTo>
                <a:lnTo>
                  <a:pt x="416638" y="87662"/>
                </a:lnTo>
                <a:close/>
              </a:path>
              <a:path w="1518920" h="224154">
                <a:moveTo>
                  <a:pt x="502227" y="3811"/>
                </a:moveTo>
                <a:lnTo>
                  <a:pt x="459422" y="3811"/>
                </a:lnTo>
                <a:lnTo>
                  <a:pt x="459422" y="137796"/>
                </a:lnTo>
                <a:lnTo>
                  <a:pt x="502227" y="137796"/>
                </a:lnTo>
                <a:lnTo>
                  <a:pt x="502227" y="3811"/>
                </a:lnTo>
                <a:close/>
              </a:path>
              <a:path w="1518920" h="224154">
                <a:moveTo>
                  <a:pt x="646458" y="3811"/>
                </a:moveTo>
                <a:lnTo>
                  <a:pt x="610983" y="3811"/>
                </a:lnTo>
                <a:lnTo>
                  <a:pt x="528305" y="220474"/>
                </a:lnTo>
                <a:lnTo>
                  <a:pt x="573748" y="220474"/>
                </a:lnTo>
                <a:lnTo>
                  <a:pt x="590460" y="173565"/>
                </a:lnTo>
                <a:lnTo>
                  <a:pt x="710317" y="173565"/>
                </a:lnTo>
                <a:lnTo>
                  <a:pt x="695759" y="134865"/>
                </a:lnTo>
                <a:lnTo>
                  <a:pt x="602774" y="134865"/>
                </a:lnTo>
                <a:lnTo>
                  <a:pt x="628574" y="62741"/>
                </a:lnTo>
                <a:lnTo>
                  <a:pt x="668627" y="62741"/>
                </a:lnTo>
                <a:lnTo>
                  <a:pt x="646458" y="3811"/>
                </a:lnTo>
                <a:close/>
              </a:path>
              <a:path w="1518920" h="224154">
                <a:moveTo>
                  <a:pt x="710317" y="173565"/>
                </a:moveTo>
                <a:lnTo>
                  <a:pt x="666102" y="173565"/>
                </a:lnTo>
                <a:lnTo>
                  <a:pt x="682227" y="220474"/>
                </a:lnTo>
                <a:lnTo>
                  <a:pt x="727964" y="220474"/>
                </a:lnTo>
                <a:lnTo>
                  <a:pt x="710317" y="173565"/>
                </a:lnTo>
                <a:close/>
              </a:path>
              <a:path w="1518920" h="224154">
                <a:moveTo>
                  <a:pt x="668627" y="62741"/>
                </a:moveTo>
                <a:lnTo>
                  <a:pt x="628574" y="62741"/>
                </a:lnTo>
                <a:lnTo>
                  <a:pt x="653788" y="134865"/>
                </a:lnTo>
                <a:lnTo>
                  <a:pt x="695759" y="134865"/>
                </a:lnTo>
                <a:lnTo>
                  <a:pt x="668627" y="62741"/>
                </a:lnTo>
                <a:close/>
              </a:path>
              <a:path w="1518920" h="224154">
                <a:moveTo>
                  <a:pt x="783167" y="3811"/>
                </a:moveTo>
                <a:lnTo>
                  <a:pt x="754435" y="3811"/>
                </a:lnTo>
                <a:lnTo>
                  <a:pt x="754435" y="220474"/>
                </a:lnTo>
                <a:lnTo>
                  <a:pt x="797240" y="220474"/>
                </a:lnTo>
                <a:lnTo>
                  <a:pt x="797240" y="97630"/>
                </a:lnTo>
                <a:lnTo>
                  <a:pt x="848102" y="97630"/>
                </a:lnTo>
                <a:lnTo>
                  <a:pt x="783167" y="3811"/>
                </a:lnTo>
                <a:close/>
              </a:path>
              <a:path w="1518920" h="224154">
                <a:moveTo>
                  <a:pt x="981653" y="97630"/>
                </a:moveTo>
                <a:lnTo>
                  <a:pt x="938262" y="97630"/>
                </a:lnTo>
                <a:lnTo>
                  <a:pt x="938262" y="220474"/>
                </a:lnTo>
                <a:lnTo>
                  <a:pt x="981653" y="220474"/>
                </a:lnTo>
                <a:lnTo>
                  <a:pt x="981653" y="97630"/>
                </a:lnTo>
                <a:close/>
              </a:path>
              <a:path w="1518920" h="224154">
                <a:moveTo>
                  <a:pt x="848102" y="97630"/>
                </a:moveTo>
                <a:lnTo>
                  <a:pt x="797240" y="97630"/>
                </a:lnTo>
                <a:lnTo>
                  <a:pt x="860275" y="188224"/>
                </a:lnTo>
                <a:lnTo>
                  <a:pt x="875227" y="188224"/>
                </a:lnTo>
                <a:lnTo>
                  <a:pt x="918066" y="126655"/>
                </a:lnTo>
                <a:lnTo>
                  <a:pt x="868191" y="126655"/>
                </a:lnTo>
                <a:lnTo>
                  <a:pt x="848102" y="97630"/>
                </a:lnTo>
                <a:close/>
              </a:path>
              <a:path w="1518920" h="224154">
                <a:moveTo>
                  <a:pt x="981653" y="3811"/>
                </a:moveTo>
                <a:lnTo>
                  <a:pt x="952335" y="3811"/>
                </a:lnTo>
                <a:lnTo>
                  <a:pt x="868191" y="126655"/>
                </a:lnTo>
                <a:lnTo>
                  <a:pt x="918066" y="126655"/>
                </a:lnTo>
                <a:lnTo>
                  <a:pt x="938262" y="97630"/>
                </a:lnTo>
                <a:lnTo>
                  <a:pt x="981653" y="97630"/>
                </a:lnTo>
                <a:lnTo>
                  <a:pt x="981653" y="3811"/>
                </a:lnTo>
                <a:close/>
              </a:path>
              <a:path w="1518920" h="224154">
                <a:moveTo>
                  <a:pt x="1073553" y="3811"/>
                </a:moveTo>
                <a:lnTo>
                  <a:pt x="1029868" y="3811"/>
                </a:lnTo>
                <a:lnTo>
                  <a:pt x="1029868" y="220474"/>
                </a:lnTo>
                <a:lnTo>
                  <a:pt x="1073553" y="220474"/>
                </a:lnTo>
                <a:lnTo>
                  <a:pt x="1073553" y="3811"/>
                </a:lnTo>
                <a:close/>
              </a:path>
              <a:path w="1518920" h="224154">
                <a:moveTo>
                  <a:pt x="1221458" y="0"/>
                </a:moveTo>
                <a:lnTo>
                  <a:pt x="1178323" y="7952"/>
                </a:lnTo>
                <a:lnTo>
                  <a:pt x="1142005" y="31957"/>
                </a:lnTo>
                <a:lnTo>
                  <a:pt x="1117597" y="68018"/>
                </a:lnTo>
                <a:lnTo>
                  <a:pt x="1109461" y="112876"/>
                </a:lnTo>
                <a:lnTo>
                  <a:pt x="1111445" y="136184"/>
                </a:lnTo>
                <a:lnTo>
                  <a:pt x="1127396" y="176204"/>
                </a:lnTo>
                <a:lnTo>
                  <a:pt x="1158450" y="206383"/>
                </a:lnTo>
                <a:lnTo>
                  <a:pt x="1198232" y="221775"/>
                </a:lnTo>
                <a:lnTo>
                  <a:pt x="1220871" y="223700"/>
                </a:lnTo>
                <a:lnTo>
                  <a:pt x="1249947" y="220342"/>
                </a:lnTo>
                <a:lnTo>
                  <a:pt x="1276247" y="210909"/>
                </a:lnTo>
                <a:lnTo>
                  <a:pt x="1298753" y="196365"/>
                </a:lnTo>
                <a:lnTo>
                  <a:pt x="1312287" y="182067"/>
                </a:lnTo>
                <a:lnTo>
                  <a:pt x="1223510" y="182067"/>
                </a:lnTo>
                <a:lnTo>
                  <a:pt x="1209382" y="180853"/>
                </a:lnTo>
                <a:lnTo>
                  <a:pt x="1174255" y="162424"/>
                </a:lnTo>
                <a:lnTo>
                  <a:pt x="1155826" y="127173"/>
                </a:lnTo>
                <a:lnTo>
                  <a:pt x="1154612" y="112876"/>
                </a:lnTo>
                <a:lnTo>
                  <a:pt x="1155871" y="98148"/>
                </a:lnTo>
                <a:lnTo>
                  <a:pt x="1174548" y="62155"/>
                </a:lnTo>
                <a:lnTo>
                  <a:pt x="1209675" y="43189"/>
                </a:lnTo>
                <a:lnTo>
                  <a:pt x="1223803" y="41925"/>
                </a:lnTo>
                <a:lnTo>
                  <a:pt x="1311960" y="41925"/>
                </a:lnTo>
                <a:lnTo>
                  <a:pt x="1297567" y="26469"/>
                </a:lnTo>
                <a:lnTo>
                  <a:pt x="1275550" y="12313"/>
                </a:lnTo>
                <a:lnTo>
                  <a:pt x="1249796" y="3215"/>
                </a:lnTo>
                <a:lnTo>
                  <a:pt x="1221458" y="0"/>
                </a:lnTo>
                <a:close/>
              </a:path>
              <a:path w="1518920" h="224154">
                <a:moveTo>
                  <a:pt x="1286545" y="150403"/>
                </a:moveTo>
                <a:lnTo>
                  <a:pt x="1273191" y="164256"/>
                </a:lnTo>
                <a:lnTo>
                  <a:pt x="1258216" y="174151"/>
                </a:lnTo>
                <a:lnTo>
                  <a:pt x="1241646" y="180088"/>
                </a:lnTo>
                <a:lnTo>
                  <a:pt x="1223510" y="182067"/>
                </a:lnTo>
                <a:lnTo>
                  <a:pt x="1312287" y="182067"/>
                </a:lnTo>
                <a:lnTo>
                  <a:pt x="1316450" y="177669"/>
                </a:lnTo>
                <a:lnTo>
                  <a:pt x="1286545" y="150403"/>
                </a:lnTo>
                <a:close/>
              </a:path>
              <a:path w="1518920" h="224154">
                <a:moveTo>
                  <a:pt x="1311960" y="41925"/>
                </a:moveTo>
                <a:lnTo>
                  <a:pt x="1223803" y="41925"/>
                </a:lnTo>
                <a:lnTo>
                  <a:pt x="1241344" y="43899"/>
                </a:lnTo>
                <a:lnTo>
                  <a:pt x="1257483" y="49804"/>
                </a:lnTo>
                <a:lnTo>
                  <a:pt x="1272247" y="59612"/>
                </a:lnTo>
                <a:lnTo>
                  <a:pt x="1285665" y="73296"/>
                </a:lnTo>
                <a:lnTo>
                  <a:pt x="1314691" y="44857"/>
                </a:lnTo>
                <a:lnTo>
                  <a:pt x="1311960" y="41925"/>
                </a:lnTo>
                <a:close/>
              </a:path>
              <a:path w="1518920" h="224154">
                <a:moveTo>
                  <a:pt x="1437255" y="3811"/>
                </a:moveTo>
                <a:lnTo>
                  <a:pt x="1401780" y="3811"/>
                </a:lnTo>
                <a:lnTo>
                  <a:pt x="1319102" y="220474"/>
                </a:lnTo>
                <a:lnTo>
                  <a:pt x="1364546" y="220474"/>
                </a:lnTo>
                <a:lnTo>
                  <a:pt x="1381257" y="173565"/>
                </a:lnTo>
                <a:lnTo>
                  <a:pt x="1501114" y="173565"/>
                </a:lnTo>
                <a:lnTo>
                  <a:pt x="1486556" y="134865"/>
                </a:lnTo>
                <a:lnTo>
                  <a:pt x="1393571" y="134865"/>
                </a:lnTo>
                <a:lnTo>
                  <a:pt x="1419371" y="62741"/>
                </a:lnTo>
                <a:lnTo>
                  <a:pt x="1459424" y="62741"/>
                </a:lnTo>
                <a:lnTo>
                  <a:pt x="1437255" y="3811"/>
                </a:lnTo>
                <a:close/>
              </a:path>
              <a:path w="1518920" h="224154">
                <a:moveTo>
                  <a:pt x="1501114" y="173565"/>
                </a:moveTo>
                <a:lnTo>
                  <a:pt x="1456899" y="173565"/>
                </a:lnTo>
                <a:lnTo>
                  <a:pt x="1473024" y="220474"/>
                </a:lnTo>
                <a:lnTo>
                  <a:pt x="1518761" y="220474"/>
                </a:lnTo>
                <a:lnTo>
                  <a:pt x="1501114" y="173565"/>
                </a:lnTo>
                <a:close/>
              </a:path>
              <a:path w="1518920" h="224154">
                <a:moveTo>
                  <a:pt x="1459424" y="62741"/>
                </a:moveTo>
                <a:lnTo>
                  <a:pt x="1419371" y="62741"/>
                </a:lnTo>
                <a:lnTo>
                  <a:pt x="1444585" y="134865"/>
                </a:lnTo>
                <a:lnTo>
                  <a:pt x="1486556" y="134865"/>
                </a:lnTo>
                <a:lnTo>
                  <a:pt x="1459424" y="62741"/>
                </a:lnTo>
                <a:close/>
              </a:path>
            </a:pathLst>
          </a:custGeom>
          <a:solidFill>
            <a:srgbClr val="000000"/>
          </a:solidFill>
        </p:spPr>
        <p:txBody>
          <a:bodyPr wrap="square" lIns="0" tIns="0" rIns="0" bIns="0" rtlCol="0"/>
          <a:lstStyle/>
          <a:p>
            <a:endParaRPr sz="641"/>
          </a:p>
        </p:txBody>
      </p:sp>
      <p:pic>
        <p:nvPicPr>
          <p:cNvPr id="8" name="object 8"/>
          <p:cNvPicPr/>
          <p:nvPr/>
        </p:nvPicPr>
        <p:blipFill>
          <a:blip r:embed="rId3" cstate="print"/>
          <a:stretch>
            <a:fillRect/>
          </a:stretch>
        </p:blipFill>
        <p:spPr>
          <a:xfrm>
            <a:off x="525493" y="2082590"/>
            <a:ext cx="3738121" cy="569841"/>
          </a:xfrm>
          <a:prstGeom prst="rect">
            <a:avLst/>
          </a:prstGeom>
        </p:spPr>
      </p:pic>
      <p:sp>
        <p:nvSpPr>
          <p:cNvPr id="9" name="object 9"/>
          <p:cNvSpPr/>
          <p:nvPr/>
        </p:nvSpPr>
        <p:spPr>
          <a:xfrm>
            <a:off x="525569" y="2809545"/>
            <a:ext cx="576153" cy="101945"/>
          </a:xfrm>
          <a:custGeom>
            <a:avLst/>
            <a:gdLst/>
            <a:ahLst/>
            <a:cxnLst/>
            <a:rect l="l" t="t" r="r" b="b"/>
            <a:pathLst>
              <a:path w="1266825" h="224154">
                <a:moveTo>
                  <a:pt x="84730" y="3518"/>
                </a:moveTo>
                <a:lnTo>
                  <a:pt x="0" y="3518"/>
                </a:lnTo>
                <a:lnTo>
                  <a:pt x="0" y="220181"/>
                </a:lnTo>
                <a:lnTo>
                  <a:pt x="82971" y="220181"/>
                </a:lnTo>
                <a:lnTo>
                  <a:pt x="106448" y="218367"/>
                </a:lnTo>
                <a:lnTo>
                  <a:pt x="127205" y="212925"/>
                </a:lnTo>
                <a:lnTo>
                  <a:pt x="145268" y="203855"/>
                </a:lnTo>
                <a:lnTo>
                  <a:pt x="160665" y="191156"/>
                </a:lnTo>
                <a:lnTo>
                  <a:pt x="170608" y="178549"/>
                </a:lnTo>
                <a:lnTo>
                  <a:pt x="43391" y="178549"/>
                </a:lnTo>
                <a:lnTo>
                  <a:pt x="43391" y="45150"/>
                </a:lnTo>
                <a:lnTo>
                  <a:pt x="170694" y="45150"/>
                </a:lnTo>
                <a:lnTo>
                  <a:pt x="161251" y="32836"/>
                </a:lnTo>
                <a:lnTo>
                  <a:pt x="146079" y="19968"/>
                </a:lnTo>
                <a:lnTo>
                  <a:pt x="128268" y="10811"/>
                </a:lnTo>
                <a:lnTo>
                  <a:pt x="107818" y="5336"/>
                </a:lnTo>
                <a:lnTo>
                  <a:pt x="84730" y="3518"/>
                </a:lnTo>
                <a:close/>
              </a:path>
              <a:path w="1266825" h="224154">
                <a:moveTo>
                  <a:pt x="170694" y="45150"/>
                </a:moveTo>
                <a:lnTo>
                  <a:pt x="85023" y="45150"/>
                </a:lnTo>
                <a:lnTo>
                  <a:pt x="98276" y="46355"/>
                </a:lnTo>
                <a:lnTo>
                  <a:pt x="109907" y="49951"/>
                </a:lnTo>
                <a:lnTo>
                  <a:pt x="140032" y="85390"/>
                </a:lnTo>
                <a:lnTo>
                  <a:pt x="143953" y="111410"/>
                </a:lnTo>
                <a:lnTo>
                  <a:pt x="142968" y="125313"/>
                </a:lnTo>
                <a:lnTo>
                  <a:pt x="119944" y="167788"/>
                </a:lnTo>
                <a:lnTo>
                  <a:pt x="85023" y="178549"/>
                </a:lnTo>
                <a:lnTo>
                  <a:pt x="170608" y="178549"/>
                </a:lnTo>
                <a:lnTo>
                  <a:pt x="173148" y="175329"/>
                </a:lnTo>
                <a:lnTo>
                  <a:pt x="182031" y="156890"/>
                </a:lnTo>
                <a:lnTo>
                  <a:pt x="187340" y="135868"/>
                </a:lnTo>
                <a:lnTo>
                  <a:pt x="189104" y="112289"/>
                </a:lnTo>
                <a:lnTo>
                  <a:pt x="187349" y="88372"/>
                </a:lnTo>
                <a:lnTo>
                  <a:pt x="182104" y="67175"/>
                </a:lnTo>
                <a:lnTo>
                  <a:pt x="173395" y="48673"/>
                </a:lnTo>
                <a:lnTo>
                  <a:pt x="170694" y="45150"/>
                </a:lnTo>
                <a:close/>
              </a:path>
              <a:path w="1266825" h="224154">
                <a:moveTo>
                  <a:pt x="269299" y="3518"/>
                </a:moveTo>
                <a:lnTo>
                  <a:pt x="225614" y="3518"/>
                </a:lnTo>
                <a:lnTo>
                  <a:pt x="225614" y="220181"/>
                </a:lnTo>
                <a:lnTo>
                  <a:pt x="269299" y="220181"/>
                </a:lnTo>
                <a:lnTo>
                  <a:pt x="269299" y="3518"/>
                </a:lnTo>
                <a:close/>
              </a:path>
              <a:path w="1266825" h="224154">
                <a:moveTo>
                  <a:pt x="344787" y="3518"/>
                </a:moveTo>
                <a:lnTo>
                  <a:pt x="294652" y="3518"/>
                </a:lnTo>
                <a:lnTo>
                  <a:pt x="384660" y="220181"/>
                </a:lnTo>
                <a:lnTo>
                  <a:pt x="419256" y="220181"/>
                </a:lnTo>
                <a:lnTo>
                  <a:pt x="446664" y="153335"/>
                </a:lnTo>
                <a:lnTo>
                  <a:pt x="401958" y="153335"/>
                </a:lnTo>
                <a:lnTo>
                  <a:pt x="344787" y="3518"/>
                </a:lnTo>
                <a:close/>
              </a:path>
              <a:path w="1266825" h="224154">
                <a:moveTo>
                  <a:pt x="508091" y="3518"/>
                </a:moveTo>
                <a:lnTo>
                  <a:pt x="458836" y="3518"/>
                </a:lnTo>
                <a:lnTo>
                  <a:pt x="401958" y="153335"/>
                </a:lnTo>
                <a:lnTo>
                  <a:pt x="446664" y="153335"/>
                </a:lnTo>
                <a:lnTo>
                  <a:pt x="508091" y="3518"/>
                </a:lnTo>
                <a:close/>
              </a:path>
              <a:path w="1266825" h="224154">
                <a:moveTo>
                  <a:pt x="680859" y="3518"/>
                </a:moveTo>
                <a:lnTo>
                  <a:pt x="533974" y="3518"/>
                </a:lnTo>
                <a:lnTo>
                  <a:pt x="533974" y="220181"/>
                </a:lnTo>
                <a:lnTo>
                  <a:pt x="680859" y="220181"/>
                </a:lnTo>
                <a:lnTo>
                  <a:pt x="680859" y="179722"/>
                </a:lnTo>
                <a:lnTo>
                  <a:pt x="577658" y="179722"/>
                </a:lnTo>
                <a:lnTo>
                  <a:pt x="577658" y="131053"/>
                </a:lnTo>
                <a:lnTo>
                  <a:pt x="673237" y="131053"/>
                </a:lnTo>
                <a:lnTo>
                  <a:pt x="673237" y="90594"/>
                </a:lnTo>
                <a:lnTo>
                  <a:pt x="577658" y="90594"/>
                </a:lnTo>
                <a:lnTo>
                  <a:pt x="577658" y="43977"/>
                </a:lnTo>
                <a:lnTo>
                  <a:pt x="680859" y="43977"/>
                </a:lnTo>
                <a:lnTo>
                  <a:pt x="680859" y="3518"/>
                </a:lnTo>
                <a:close/>
              </a:path>
              <a:path w="1266825" h="224154">
                <a:moveTo>
                  <a:pt x="803621" y="3518"/>
                </a:moveTo>
                <a:lnTo>
                  <a:pt x="720650" y="3518"/>
                </a:lnTo>
                <a:lnTo>
                  <a:pt x="720650" y="220181"/>
                </a:lnTo>
                <a:lnTo>
                  <a:pt x="764041" y="220181"/>
                </a:lnTo>
                <a:lnTo>
                  <a:pt x="764041" y="141315"/>
                </a:lnTo>
                <a:lnTo>
                  <a:pt x="837282" y="141315"/>
                </a:lnTo>
                <a:lnTo>
                  <a:pt x="833819" y="135744"/>
                </a:lnTo>
                <a:lnTo>
                  <a:pt x="853060" y="125309"/>
                </a:lnTo>
                <a:lnTo>
                  <a:pt x="866803" y="110530"/>
                </a:lnTo>
                <a:lnTo>
                  <a:pt x="870547" y="102321"/>
                </a:lnTo>
                <a:lnTo>
                  <a:pt x="764041" y="102321"/>
                </a:lnTo>
                <a:lnTo>
                  <a:pt x="764041" y="43684"/>
                </a:lnTo>
                <a:lnTo>
                  <a:pt x="872072" y="43684"/>
                </a:lnTo>
                <a:lnTo>
                  <a:pt x="867036" y="33904"/>
                </a:lnTo>
                <a:lnTo>
                  <a:pt x="858740" y="23454"/>
                </a:lnTo>
                <a:lnTo>
                  <a:pt x="848190" y="14773"/>
                </a:lnTo>
                <a:lnTo>
                  <a:pt x="835468" y="8539"/>
                </a:lnTo>
                <a:lnTo>
                  <a:pt x="820603" y="4778"/>
                </a:lnTo>
                <a:lnTo>
                  <a:pt x="803621" y="3518"/>
                </a:lnTo>
                <a:close/>
              </a:path>
              <a:path w="1266825" h="224154">
                <a:moveTo>
                  <a:pt x="837282" y="141315"/>
                </a:moveTo>
                <a:lnTo>
                  <a:pt x="789842" y="141315"/>
                </a:lnTo>
                <a:lnTo>
                  <a:pt x="835578" y="220181"/>
                </a:lnTo>
                <a:lnTo>
                  <a:pt x="886299" y="220181"/>
                </a:lnTo>
                <a:lnTo>
                  <a:pt x="837282" y="141315"/>
                </a:lnTo>
                <a:close/>
              </a:path>
              <a:path w="1266825" h="224154">
                <a:moveTo>
                  <a:pt x="872072" y="43684"/>
                </a:moveTo>
                <a:lnTo>
                  <a:pt x="803328" y="43684"/>
                </a:lnTo>
                <a:lnTo>
                  <a:pt x="815917" y="45910"/>
                </a:lnTo>
                <a:lnTo>
                  <a:pt x="825317" y="52040"/>
                </a:lnTo>
                <a:lnTo>
                  <a:pt x="831199" y="61248"/>
                </a:lnTo>
                <a:lnTo>
                  <a:pt x="833129" y="72123"/>
                </a:lnTo>
                <a:lnTo>
                  <a:pt x="833233" y="72709"/>
                </a:lnTo>
                <a:lnTo>
                  <a:pt x="831139" y="84386"/>
                </a:lnTo>
                <a:lnTo>
                  <a:pt x="824841" y="93782"/>
                </a:lnTo>
                <a:lnTo>
                  <a:pt x="814309" y="100044"/>
                </a:lnTo>
                <a:lnTo>
                  <a:pt x="799517" y="102321"/>
                </a:lnTo>
                <a:lnTo>
                  <a:pt x="870547" y="102321"/>
                </a:lnTo>
                <a:lnTo>
                  <a:pt x="875048" y="92454"/>
                </a:lnTo>
                <a:lnTo>
                  <a:pt x="877718" y="72709"/>
                </a:lnTo>
                <a:lnTo>
                  <a:pt x="877797" y="72123"/>
                </a:lnTo>
                <a:lnTo>
                  <a:pt x="876592" y="58210"/>
                </a:lnTo>
                <a:lnTo>
                  <a:pt x="873118" y="45910"/>
                </a:lnTo>
                <a:lnTo>
                  <a:pt x="872996" y="45480"/>
                </a:lnTo>
                <a:lnTo>
                  <a:pt x="872072" y="43684"/>
                </a:lnTo>
                <a:close/>
              </a:path>
              <a:path w="1266825" h="224154">
                <a:moveTo>
                  <a:pt x="924084" y="153042"/>
                </a:moveTo>
                <a:lnTo>
                  <a:pt x="899163" y="183240"/>
                </a:lnTo>
                <a:lnTo>
                  <a:pt x="914793" y="200570"/>
                </a:lnTo>
                <a:lnTo>
                  <a:pt x="934430" y="213310"/>
                </a:lnTo>
                <a:lnTo>
                  <a:pt x="956719" y="221047"/>
                </a:lnTo>
                <a:lnTo>
                  <a:pt x="981255" y="223700"/>
                </a:lnTo>
                <a:lnTo>
                  <a:pt x="998191" y="222545"/>
                </a:lnTo>
                <a:lnTo>
                  <a:pt x="1038719" y="205229"/>
                </a:lnTo>
                <a:lnTo>
                  <a:pt x="1055500" y="183240"/>
                </a:lnTo>
                <a:lnTo>
                  <a:pt x="981548" y="183240"/>
                </a:lnTo>
                <a:lnTo>
                  <a:pt x="965148" y="181284"/>
                </a:lnTo>
                <a:lnTo>
                  <a:pt x="949737" y="175507"/>
                </a:lnTo>
                <a:lnTo>
                  <a:pt x="935866" y="166047"/>
                </a:lnTo>
                <a:lnTo>
                  <a:pt x="924084" y="153042"/>
                </a:lnTo>
                <a:close/>
              </a:path>
              <a:path w="1266825" h="224154">
                <a:moveTo>
                  <a:pt x="985652" y="0"/>
                </a:moveTo>
                <a:lnTo>
                  <a:pt x="943393" y="10266"/>
                </a:lnTo>
                <a:lnTo>
                  <a:pt x="916864" y="38443"/>
                </a:lnTo>
                <a:lnTo>
                  <a:pt x="911770" y="63327"/>
                </a:lnTo>
                <a:lnTo>
                  <a:pt x="913914" y="79549"/>
                </a:lnTo>
                <a:lnTo>
                  <a:pt x="946072" y="117273"/>
                </a:lnTo>
                <a:lnTo>
                  <a:pt x="990050" y="136037"/>
                </a:lnTo>
                <a:lnTo>
                  <a:pt x="992982" y="137503"/>
                </a:lnTo>
                <a:lnTo>
                  <a:pt x="1001617" y="142391"/>
                </a:lnTo>
                <a:lnTo>
                  <a:pt x="1007751" y="147801"/>
                </a:lnTo>
                <a:lnTo>
                  <a:pt x="1011411" y="153706"/>
                </a:lnTo>
                <a:lnTo>
                  <a:pt x="1012625" y="160078"/>
                </a:lnTo>
                <a:lnTo>
                  <a:pt x="1010285" y="169511"/>
                </a:lnTo>
                <a:lnTo>
                  <a:pt x="1003793" y="176827"/>
                </a:lnTo>
                <a:lnTo>
                  <a:pt x="993949" y="181559"/>
                </a:lnTo>
                <a:lnTo>
                  <a:pt x="981548" y="183240"/>
                </a:lnTo>
                <a:lnTo>
                  <a:pt x="1055500" y="183240"/>
                </a:lnTo>
                <a:lnTo>
                  <a:pt x="1059333" y="171586"/>
                </a:lnTo>
                <a:lnTo>
                  <a:pt x="1060708" y="157733"/>
                </a:lnTo>
                <a:lnTo>
                  <a:pt x="1058399" y="140852"/>
                </a:lnTo>
                <a:lnTo>
                  <a:pt x="1023766" y="103787"/>
                </a:lnTo>
                <a:lnTo>
                  <a:pt x="997380" y="92353"/>
                </a:lnTo>
                <a:lnTo>
                  <a:pt x="975977" y="82971"/>
                </a:lnTo>
                <a:lnTo>
                  <a:pt x="968281" y="78349"/>
                </a:lnTo>
                <a:lnTo>
                  <a:pt x="962784" y="73259"/>
                </a:lnTo>
                <a:lnTo>
                  <a:pt x="959486" y="67675"/>
                </a:lnTo>
                <a:lnTo>
                  <a:pt x="958386" y="61568"/>
                </a:lnTo>
                <a:lnTo>
                  <a:pt x="960306" y="52997"/>
                </a:lnTo>
                <a:lnTo>
                  <a:pt x="965826" y="46433"/>
                </a:lnTo>
                <a:lnTo>
                  <a:pt x="974589" y="42232"/>
                </a:lnTo>
                <a:lnTo>
                  <a:pt x="986239" y="40752"/>
                </a:lnTo>
                <a:lnTo>
                  <a:pt x="1048532" y="40752"/>
                </a:lnTo>
                <a:lnTo>
                  <a:pt x="1056896" y="29318"/>
                </a:lnTo>
                <a:lnTo>
                  <a:pt x="1041559" y="16450"/>
                </a:lnTo>
                <a:lnTo>
                  <a:pt x="1024573" y="7292"/>
                </a:lnTo>
                <a:lnTo>
                  <a:pt x="1005937" y="1818"/>
                </a:lnTo>
                <a:lnTo>
                  <a:pt x="985652" y="0"/>
                </a:lnTo>
                <a:close/>
              </a:path>
              <a:path w="1266825" h="224154">
                <a:moveTo>
                  <a:pt x="1048532" y="40752"/>
                </a:moveTo>
                <a:lnTo>
                  <a:pt x="986239" y="40752"/>
                </a:lnTo>
                <a:lnTo>
                  <a:pt x="998772" y="42099"/>
                </a:lnTo>
                <a:lnTo>
                  <a:pt x="1011526" y="46030"/>
                </a:lnTo>
                <a:lnTo>
                  <a:pt x="1023510" y="52379"/>
                </a:lnTo>
                <a:lnTo>
                  <a:pt x="1033735" y="60982"/>
                </a:lnTo>
                <a:lnTo>
                  <a:pt x="1048532" y="40752"/>
                </a:lnTo>
                <a:close/>
              </a:path>
              <a:path w="1266825" h="224154">
                <a:moveTo>
                  <a:pt x="1185014" y="3518"/>
                </a:moveTo>
                <a:lnTo>
                  <a:pt x="1149538" y="3518"/>
                </a:lnTo>
                <a:lnTo>
                  <a:pt x="1066860" y="220181"/>
                </a:lnTo>
                <a:lnTo>
                  <a:pt x="1112304" y="220181"/>
                </a:lnTo>
                <a:lnTo>
                  <a:pt x="1129015" y="173272"/>
                </a:lnTo>
                <a:lnTo>
                  <a:pt x="1248872" y="173272"/>
                </a:lnTo>
                <a:lnTo>
                  <a:pt x="1234314" y="134571"/>
                </a:lnTo>
                <a:lnTo>
                  <a:pt x="1141329" y="134571"/>
                </a:lnTo>
                <a:lnTo>
                  <a:pt x="1167129" y="62448"/>
                </a:lnTo>
                <a:lnTo>
                  <a:pt x="1207182" y="62448"/>
                </a:lnTo>
                <a:lnTo>
                  <a:pt x="1185014" y="3518"/>
                </a:lnTo>
                <a:close/>
              </a:path>
              <a:path w="1266825" h="224154">
                <a:moveTo>
                  <a:pt x="1248872" y="173272"/>
                </a:moveTo>
                <a:lnTo>
                  <a:pt x="1204657" y="173272"/>
                </a:lnTo>
                <a:lnTo>
                  <a:pt x="1220782" y="220181"/>
                </a:lnTo>
                <a:lnTo>
                  <a:pt x="1266519" y="220181"/>
                </a:lnTo>
                <a:lnTo>
                  <a:pt x="1248872" y="173272"/>
                </a:lnTo>
                <a:close/>
              </a:path>
              <a:path w="1266825" h="224154">
                <a:moveTo>
                  <a:pt x="1207182" y="62448"/>
                </a:moveTo>
                <a:lnTo>
                  <a:pt x="1167129" y="62448"/>
                </a:lnTo>
                <a:lnTo>
                  <a:pt x="1192343" y="134571"/>
                </a:lnTo>
                <a:lnTo>
                  <a:pt x="1234314" y="134571"/>
                </a:lnTo>
                <a:lnTo>
                  <a:pt x="1207182" y="62448"/>
                </a:lnTo>
                <a:close/>
              </a:path>
            </a:pathLst>
          </a:custGeom>
          <a:solidFill>
            <a:srgbClr val="000000"/>
          </a:solidFill>
        </p:spPr>
        <p:txBody>
          <a:bodyPr wrap="square" lIns="0" tIns="0" rIns="0" bIns="0" rtlCol="0"/>
          <a:lstStyle/>
          <a:p>
            <a:endParaRPr sz="641"/>
          </a:p>
        </p:txBody>
      </p:sp>
      <p:pic>
        <p:nvPicPr>
          <p:cNvPr id="10" name="object 10"/>
          <p:cNvPicPr/>
          <p:nvPr/>
        </p:nvPicPr>
        <p:blipFill>
          <a:blip r:embed="rId4" cstate="print"/>
          <a:stretch>
            <a:fillRect/>
          </a:stretch>
        </p:blipFill>
        <p:spPr>
          <a:xfrm>
            <a:off x="518539" y="3030833"/>
            <a:ext cx="3674265" cy="435166"/>
          </a:xfrm>
          <a:prstGeom prst="rect">
            <a:avLst/>
          </a:prstGeom>
        </p:spPr>
      </p:pic>
      <p:sp>
        <p:nvSpPr>
          <p:cNvPr id="11" name="object 11"/>
          <p:cNvSpPr/>
          <p:nvPr/>
        </p:nvSpPr>
        <p:spPr>
          <a:xfrm>
            <a:off x="521264" y="3668334"/>
            <a:ext cx="264251" cy="100501"/>
          </a:xfrm>
          <a:custGeom>
            <a:avLst/>
            <a:gdLst/>
            <a:ahLst/>
            <a:cxnLst/>
            <a:rect l="l" t="t" r="r" b="b"/>
            <a:pathLst>
              <a:path w="581025" h="220979">
                <a:moveTo>
                  <a:pt x="105839" y="41925"/>
                </a:moveTo>
                <a:lnTo>
                  <a:pt x="61861" y="41925"/>
                </a:lnTo>
                <a:lnTo>
                  <a:pt x="61861" y="216663"/>
                </a:lnTo>
                <a:lnTo>
                  <a:pt x="105839" y="216663"/>
                </a:lnTo>
                <a:lnTo>
                  <a:pt x="105839" y="41925"/>
                </a:lnTo>
                <a:close/>
              </a:path>
              <a:path w="581025" h="220979">
                <a:moveTo>
                  <a:pt x="167701" y="0"/>
                </a:moveTo>
                <a:lnTo>
                  <a:pt x="0" y="0"/>
                </a:lnTo>
                <a:lnTo>
                  <a:pt x="0" y="41925"/>
                </a:lnTo>
                <a:lnTo>
                  <a:pt x="167701" y="41925"/>
                </a:lnTo>
                <a:lnTo>
                  <a:pt x="167701" y="0"/>
                </a:lnTo>
                <a:close/>
              </a:path>
              <a:path w="581025" h="220979">
                <a:moveTo>
                  <a:pt x="237071" y="0"/>
                </a:moveTo>
                <a:lnTo>
                  <a:pt x="193387" y="0"/>
                </a:lnTo>
                <a:lnTo>
                  <a:pt x="193387" y="137503"/>
                </a:lnTo>
                <a:lnTo>
                  <a:pt x="206869" y="187597"/>
                </a:lnTo>
                <a:lnTo>
                  <a:pt x="244694" y="215197"/>
                </a:lnTo>
                <a:lnTo>
                  <a:pt x="278117" y="220474"/>
                </a:lnTo>
                <a:lnTo>
                  <a:pt x="295594" y="219155"/>
                </a:lnTo>
                <a:lnTo>
                  <a:pt x="338513" y="199365"/>
                </a:lnTo>
                <a:lnTo>
                  <a:pt x="354006" y="178256"/>
                </a:lnTo>
                <a:lnTo>
                  <a:pt x="278117" y="178256"/>
                </a:lnTo>
                <a:lnTo>
                  <a:pt x="260943" y="175512"/>
                </a:lnTo>
                <a:lnTo>
                  <a:pt x="248029" y="167298"/>
                </a:lnTo>
                <a:lnTo>
                  <a:pt x="239898" y="153642"/>
                </a:lnTo>
                <a:lnTo>
                  <a:pt x="237071" y="134571"/>
                </a:lnTo>
                <a:lnTo>
                  <a:pt x="237071" y="0"/>
                </a:lnTo>
                <a:close/>
              </a:path>
              <a:path w="581025" h="220979">
                <a:moveTo>
                  <a:pt x="362555" y="0"/>
                </a:moveTo>
                <a:lnTo>
                  <a:pt x="318577" y="0"/>
                </a:lnTo>
                <a:lnTo>
                  <a:pt x="318577" y="134571"/>
                </a:lnTo>
                <a:lnTo>
                  <a:pt x="315718" y="153271"/>
                </a:lnTo>
                <a:lnTo>
                  <a:pt x="307582" y="166968"/>
                </a:lnTo>
                <a:lnTo>
                  <a:pt x="294642" y="175512"/>
                </a:lnTo>
                <a:lnTo>
                  <a:pt x="294108" y="175512"/>
                </a:lnTo>
                <a:lnTo>
                  <a:pt x="278117" y="178256"/>
                </a:lnTo>
                <a:lnTo>
                  <a:pt x="354006" y="178256"/>
                </a:lnTo>
                <a:lnTo>
                  <a:pt x="356581" y="173382"/>
                </a:lnTo>
                <a:lnTo>
                  <a:pt x="361066" y="156693"/>
                </a:lnTo>
                <a:lnTo>
                  <a:pt x="362555" y="137503"/>
                </a:lnTo>
                <a:lnTo>
                  <a:pt x="362555" y="0"/>
                </a:lnTo>
                <a:close/>
              </a:path>
              <a:path w="581025" h="220979">
                <a:moveTo>
                  <a:pt x="498902" y="0"/>
                </a:moveTo>
                <a:lnTo>
                  <a:pt x="463426" y="0"/>
                </a:lnTo>
                <a:lnTo>
                  <a:pt x="380748" y="216663"/>
                </a:lnTo>
                <a:lnTo>
                  <a:pt x="426192" y="216663"/>
                </a:lnTo>
                <a:lnTo>
                  <a:pt x="442903" y="169754"/>
                </a:lnTo>
                <a:lnTo>
                  <a:pt x="562760" y="169754"/>
                </a:lnTo>
                <a:lnTo>
                  <a:pt x="548202" y="131053"/>
                </a:lnTo>
                <a:lnTo>
                  <a:pt x="455217" y="131053"/>
                </a:lnTo>
                <a:lnTo>
                  <a:pt x="481017" y="58930"/>
                </a:lnTo>
                <a:lnTo>
                  <a:pt x="521070" y="58930"/>
                </a:lnTo>
                <a:lnTo>
                  <a:pt x="498902" y="0"/>
                </a:lnTo>
                <a:close/>
              </a:path>
              <a:path w="581025" h="220979">
                <a:moveTo>
                  <a:pt x="562760" y="169754"/>
                </a:moveTo>
                <a:lnTo>
                  <a:pt x="518545" y="169754"/>
                </a:lnTo>
                <a:lnTo>
                  <a:pt x="534670" y="216663"/>
                </a:lnTo>
                <a:lnTo>
                  <a:pt x="580407" y="216663"/>
                </a:lnTo>
                <a:lnTo>
                  <a:pt x="562760" y="169754"/>
                </a:lnTo>
                <a:close/>
              </a:path>
              <a:path w="581025" h="220979">
                <a:moveTo>
                  <a:pt x="521070" y="58930"/>
                </a:moveTo>
                <a:lnTo>
                  <a:pt x="481017" y="58930"/>
                </a:lnTo>
                <a:lnTo>
                  <a:pt x="506231" y="131053"/>
                </a:lnTo>
                <a:lnTo>
                  <a:pt x="548202" y="131053"/>
                </a:lnTo>
                <a:lnTo>
                  <a:pt x="521070" y="58930"/>
                </a:lnTo>
                <a:close/>
              </a:path>
            </a:pathLst>
          </a:custGeom>
          <a:solidFill>
            <a:srgbClr val="000000"/>
          </a:solidFill>
        </p:spPr>
        <p:txBody>
          <a:bodyPr wrap="square" lIns="0" tIns="0" rIns="0" bIns="0" rtlCol="0"/>
          <a:lstStyle/>
          <a:p>
            <a:endParaRPr sz="641"/>
          </a:p>
        </p:txBody>
      </p:sp>
      <p:pic>
        <p:nvPicPr>
          <p:cNvPr id="12" name="object 12"/>
          <p:cNvPicPr/>
          <p:nvPr/>
        </p:nvPicPr>
        <p:blipFill>
          <a:blip r:embed="rId5" cstate="print"/>
          <a:stretch>
            <a:fillRect/>
          </a:stretch>
        </p:blipFill>
        <p:spPr>
          <a:xfrm>
            <a:off x="542351" y="3904619"/>
            <a:ext cx="3733978" cy="453048"/>
          </a:xfrm>
          <a:prstGeom prst="rect">
            <a:avLst/>
          </a:prstGeom>
        </p:spPr>
      </p:pic>
      <p:grpSp>
        <p:nvGrpSpPr>
          <p:cNvPr id="13" name="object 13"/>
          <p:cNvGrpSpPr/>
          <p:nvPr/>
        </p:nvGrpSpPr>
        <p:grpSpPr>
          <a:xfrm>
            <a:off x="5586341" y="1685806"/>
            <a:ext cx="3557419" cy="3457495"/>
            <a:chOff x="12282348" y="3706693"/>
            <a:chExt cx="7821930" cy="7602220"/>
          </a:xfrm>
        </p:grpSpPr>
        <p:pic>
          <p:nvPicPr>
            <p:cNvPr id="14" name="object 14"/>
            <p:cNvPicPr/>
            <p:nvPr/>
          </p:nvPicPr>
          <p:blipFill>
            <a:blip r:embed="rId6" cstate="print"/>
            <a:stretch>
              <a:fillRect/>
            </a:stretch>
          </p:blipFill>
          <p:spPr>
            <a:xfrm>
              <a:off x="12282348" y="7455270"/>
              <a:ext cx="3947523" cy="3853285"/>
            </a:xfrm>
            <a:prstGeom prst="rect">
              <a:avLst/>
            </a:prstGeom>
          </p:spPr>
        </p:pic>
        <p:pic>
          <p:nvPicPr>
            <p:cNvPr id="15" name="object 15"/>
            <p:cNvPicPr/>
            <p:nvPr/>
          </p:nvPicPr>
          <p:blipFill>
            <a:blip r:embed="rId7" cstate="print"/>
            <a:stretch>
              <a:fillRect/>
            </a:stretch>
          </p:blipFill>
          <p:spPr>
            <a:xfrm>
              <a:off x="16229872" y="3706693"/>
              <a:ext cx="3874227" cy="3779989"/>
            </a:xfrm>
            <a:prstGeom prst="rect">
              <a:avLst/>
            </a:prstGeom>
          </p:spPr>
        </p:pic>
      </p:grpSp>
      <p:pic>
        <p:nvPicPr>
          <p:cNvPr id="16" name="object 16"/>
          <p:cNvPicPr/>
          <p:nvPr/>
        </p:nvPicPr>
        <p:blipFill>
          <a:blip r:embed="rId8" cstate="print"/>
          <a:stretch>
            <a:fillRect/>
          </a:stretch>
        </p:blipFill>
        <p:spPr>
          <a:xfrm>
            <a:off x="4330867" y="88767"/>
            <a:ext cx="1175230" cy="188772"/>
          </a:xfrm>
          <a:prstGeom prst="rect">
            <a:avLst/>
          </a:prstGeom>
        </p:spPr>
      </p:pic>
      <p:pic>
        <p:nvPicPr>
          <p:cNvPr id="17" name="object 17"/>
          <p:cNvPicPr/>
          <p:nvPr/>
        </p:nvPicPr>
        <p:blipFill>
          <a:blip r:embed="rId9" cstate="print"/>
          <a:stretch>
            <a:fillRect/>
          </a:stretch>
        </p:blipFill>
        <p:spPr>
          <a:xfrm>
            <a:off x="6316552" y="1784175"/>
            <a:ext cx="1014862" cy="130773"/>
          </a:xfrm>
          <a:prstGeom prst="rect">
            <a:avLst/>
          </a:prstGeom>
        </p:spPr>
      </p:pic>
      <p:pic>
        <p:nvPicPr>
          <p:cNvPr id="18" name="object 18"/>
          <p:cNvPicPr/>
          <p:nvPr/>
        </p:nvPicPr>
        <p:blipFill>
          <a:blip r:embed="rId10" cstate="print"/>
          <a:stretch>
            <a:fillRect/>
          </a:stretch>
        </p:blipFill>
        <p:spPr>
          <a:xfrm>
            <a:off x="7465276" y="3461946"/>
            <a:ext cx="824859" cy="129099"/>
          </a:xfrm>
          <a:prstGeom prst="rect">
            <a:avLst/>
          </a:prstGeom>
        </p:spPr>
      </p:pic>
      <p:pic>
        <p:nvPicPr>
          <p:cNvPr id="19" name="object 19"/>
          <p:cNvPicPr/>
          <p:nvPr/>
        </p:nvPicPr>
        <p:blipFill>
          <a:blip r:embed="rId11" cstate="print"/>
          <a:stretch>
            <a:fillRect/>
          </a:stretch>
        </p:blipFill>
        <p:spPr>
          <a:xfrm>
            <a:off x="7465275" y="66447"/>
            <a:ext cx="862101" cy="129359"/>
          </a:xfrm>
          <a:prstGeom prst="rect">
            <a:avLst/>
          </a:prstGeom>
        </p:spPr>
      </p:pic>
      <p:pic>
        <p:nvPicPr>
          <p:cNvPr id="20" name="object 20"/>
          <p:cNvPicPr/>
          <p:nvPr/>
        </p:nvPicPr>
        <p:blipFill>
          <a:blip r:embed="rId12" cstate="print"/>
          <a:stretch>
            <a:fillRect/>
          </a:stretch>
        </p:blipFill>
        <p:spPr>
          <a:xfrm>
            <a:off x="5586341" y="0"/>
            <a:ext cx="1795336" cy="1733428"/>
          </a:xfrm>
          <a:prstGeom prst="rect">
            <a:avLst/>
          </a:prstGeom>
        </p:spPr>
      </p:pic>
      <p:sp>
        <p:nvSpPr>
          <p:cNvPr id="21" name="object 21"/>
          <p:cNvSpPr/>
          <p:nvPr/>
        </p:nvSpPr>
        <p:spPr>
          <a:xfrm>
            <a:off x="5625200" y="2894863"/>
            <a:ext cx="1573951" cy="359554"/>
          </a:xfrm>
          <a:custGeom>
            <a:avLst/>
            <a:gdLst/>
            <a:ahLst/>
            <a:cxnLst/>
            <a:rect l="l" t="t" r="r" b="b"/>
            <a:pathLst>
              <a:path w="3460750" h="790575">
                <a:moveTo>
                  <a:pt x="286483" y="33171"/>
                </a:moveTo>
                <a:lnTo>
                  <a:pt x="0" y="33171"/>
                </a:lnTo>
                <a:lnTo>
                  <a:pt x="0" y="776018"/>
                </a:lnTo>
                <a:lnTo>
                  <a:pt x="280452" y="776018"/>
                </a:lnTo>
                <a:lnTo>
                  <a:pt x="334305" y="773253"/>
                </a:lnTo>
                <a:lnTo>
                  <a:pt x="384248" y="764960"/>
                </a:lnTo>
                <a:lnTo>
                  <a:pt x="430227" y="751139"/>
                </a:lnTo>
                <a:lnTo>
                  <a:pt x="472185" y="731789"/>
                </a:lnTo>
                <a:lnTo>
                  <a:pt x="510067" y="706910"/>
                </a:lnTo>
                <a:lnTo>
                  <a:pt x="543815" y="676502"/>
                </a:lnTo>
                <a:lnTo>
                  <a:pt x="570778" y="644336"/>
                </a:lnTo>
                <a:lnTo>
                  <a:pt x="136707" y="644336"/>
                </a:lnTo>
                <a:lnTo>
                  <a:pt x="136707" y="164853"/>
                </a:lnTo>
                <a:lnTo>
                  <a:pt x="571498" y="164853"/>
                </a:lnTo>
                <a:lnTo>
                  <a:pt x="545826" y="133692"/>
                </a:lnTo>
                <a:lnTo>
                  <a:pt x="512235" y="102861"/>
                </a:lnTo>
                <a:lnTo>
                  <a:pt x="474791" y="77698"/>
                </a:lnTo>
                <a:lnTo>
                  <a:pt x="433494" y="58176"/>
                </a:lnTo>
                <a:lnTo>
                  <a:pt x="388344" y="44266"/>
                </a:lnTo>
                <a:lnTo>
                  <a:pt x="339340" y="35940"/>
                </a:lnTo>
                <a:lnTo>
                  <a:pt x="286483" y="33171"/>
                </a:lnTo>
                <a:close/>
              </a:path>
              <a:path w="3460750" h="790575">
                <a:moveTo>
                  <a:pt x="571498" y="164853"/>
                </a:moveTo>
                <a:lnTo>
                  <a:pt x="286483" y="164853"/>
                </a:lnTo>
                <a:lnTo>
                  <a:pt x="334010" y="169172"/>
                </a:lnTo>
                <a:lnTo>
                  <a:pt x="375695" y="182067"/>
                </a:lnTo>
                <a:lnTo>
                  <a:pt x="411725" y="203444"/>
                </a:lnTo>
                <a:lnTo>
                  <a:pt x="442290" y="233207"/>
                </a:lnTo>
                <a:lnTo>
                  <a:pt x="466619" y="269222"/>
                </a:lnTo>
                <a:lnTo>
                  <a:pt x="483880" y="309477"/>
                </a:lnTo>
                <a:lnTo>
                  <a:pt x="494168" y="354067"/>
                </a:lnTo>
                <a:lnTo>
                  <a:pt x="497576" y="403087"/>
                </a:lnTo>
                <a:lnTo>
                  <a:pt x="494011" y="453001"/>
                </a:lnTo>
                <a:lnTo>
                  <a:pt x="483377" y="498581"/>
                </a:lnTo>
                <a:lnTo>
                  <a:pt x="465771" y="539637"/>
                </a:lnTo>
                <a:lnTo>
                  <a:pt x="441285" y="575982"/>
                </a:lnTo>
                <a:lnTo>
                  <a:pt x="410720" y="605745"/>
                </a:lnTo>
                <a:lnTo>
                  <a:pt x="374690" y="627122"/>
                </a:lnTo>
                <a:lnTo>
                  <a:pt x="333005" y="640017"/>
                </a:lnTo>
                <a:lnTo>
                  <a:pt x="285478" y="644336"/>
                </a:lnTo>
                <a:lnTo>
                  <a:pt x="570778" y="644336"/>
                </a:lnTo>
                <a:lnTo>
                  <a:pt x="597426" y="602155"/>
                </a:lnTo>
                <a:lnTo>
                  <a:pt x="616190" y="559019"/>
                </a:lnTo>
                <a:lnTo>
                  <a:pt x="629593" y="511947"/>
                </a:lnTo>
                <a:lnTo>
                  <a:pt x="637635" y="460965"/>
                </a:lnTo>
                <a:lnTo>
                  <a:pt x="640315" y="406102"/>
                </a:lnTo>
                <a:lnTo>
                  <a:pt x="637714" y="350393"/>
                </a:lnTo>
                <a:lnTo>
                  <a:pt x="629891" y="298843"/>
                </a:lnTo>
                <a:lnTo>
                  <a:pt x="616818" y="251426"/>
                </a:lnTo>
                <a:lnTo>
                  <a:pt x="598469" y="208114"/>
                </a:lnTo>
                <a:lnTo>
                  <a:pt x="574814" y="168879"/>
                </a:lnTo>
                <a:lnTo>
                  <a:pt x="571498" y="164853"/>
                </a:lnTo>
                <a:close/>
              </a:path>
              <a:path w="3460750" h="790575">
                <a:moveTo>
                  <a:pt x="788732" y="0"/>
                </a:moveTo>
                <a:lnTo>
                  <a:pt x="755607" y="6235"/>
                </a:lnTo>
                <a:lnTo>
                  <a:pt x="728797" y="23496"/>
                </a:lnTo>
                <a:lnTo>
                  <a:pt x="710844" y="49616"/>
                </a:lnTo>
                <a:lnTo>
                  <a:pt x="704295" y="82426"/>
                </a:lnTo>
                <a:lnTo>
                  <a:pt x="710703" y="115661"/>
                </a:lnTo>
                <a:lnTo>
                  <a:pt x="728420" y="141733"/>
                </a:lnTo>
                <a:lnTo>
                  <a:pt x="755183" y="158759"/>
                </a:lnTo>
                <a:lnTo>
                  <a:pt x="788732" y="164853"/>
                </a:lnTo>
                <a:lnTo>
                  <a:pt x="821543" y="158759"/>
                </a:lnTo>
                <a:lnTo>
                  <a:pt x="847662" y="141733"/>
                </a:lnTo>
                <a:lnTo>
                  <a:pt x="864923" y="115661"/>
                </a:lnTo>
                <a:lnTo>
                  <a:pt x="871159" y="82426"/>
                </a:lnTo>
                <a:lnTo>
                  <a:pt x="864923" y="49616"/>
                </a:lnTo>
                <a:lnTo>
                  <a:pt x="847662" y="23496"/>
                </a:lnTo>
                <a:lnTo>
                  <a:pt x="821543" y="6235"/>
                </a:lnTo>
                <a:lnTo>
                  <a:pt x="788732" y="0"/>
                </a:lnTo>
                <a:close/>
              </a:path>
              <a:path w="3460750" h="790575">
                <a:moveTo>
                  <a:pt x="853065" y="230191"/>
                </a:moveTo>
                <a:lnTo>
                  <a:pt x="721383" y="230191"/>
                </a:lnTo>
                <a:lnTo>
                  <a:pt x="721383" y="776018"/>
                </a:lnTo>
                <a:lnTo>
                  <a:pt x="853065" y="776018"/>
                </a:lnTo>
                <a:lnTo>
                  <a:pt x="853065" y="230191"/>
                </a:lnTo>
                <a:close/>
              </a:path>
              <a:path w="3460750" h="790575">
                <a:moveTo>
                  <a:pt x="1741886" y="217124"/>
                </a:moveTo>
                <a:lnTo>
                  <a:pt x="1693636" y="220381"/>
                </a:lnTo>
                <a:lnTo>
                  <a:pt x="1648904" y="230191"/>
                </a:lnTo>
                <a:lnTo>
                  <a:pt x="1607993" y="246435"/>
                </a:lnTo>
                <a:lnTo>
                  <a:pt x="1570599" y="269234"/>
                </a:lnTo>
                <a:lnTo>
                  <a:pt x="1536824" y="298545"/>
                </a:lnTo>
                <a:lnTo>
                  <a:pt x="1508598" y="332312"/>
                </a:lnTo>
                <a:lnTo>
                  <a:pt x="1486645" y="369650"/>
                </a:lnTo>
                <a:lnTo>
                  <a:pt x="1470963" y="410509"/>
                </a:lnTo>
                <a:lnTo>
                  <a:pt x="1461555" y="454843"/>
                </a:lnTo>
                <a:lnTo>
                  <a:pt x="1458418" y="502602"/>
                </a:lnTo>
                <a:lnTo>
                  <a:pt x="1461157" y="545770"/>
                </a:lnTo>
                <a:lnTo>
                  <a:pt x="1469468" y="587876"/>
                </a:lnTo>
                <a:lnTo>
                  <a:pt x="1483496" y="628100"/>
                </a:lnTo>
                <a:lnTo>
                  <a:pt x="1503387" y="665622"/>
                </a:lnTo>
                <a:lnTo>
                  <a:pt x="1529285" y="699622"/>
                </a:lnTo>
                <a:lnTo>
                  <a:pt x="1561335" y="729280"/>
                </a:lnTo>
                <a:lnTo>
                  <a:pt x="1599682" y="753775"/>
                </a:lnTo>
                <a:lnTo>
                  <a:pt x="1644470" y="772286"/>
                </a:lnTo>
                <a:lnTo>
                  <a:pt x="1695844" y="783995"/>
                </a:lnTo>
                <a:lnTo>
                  <a:pt x="1753949" y="788080"/>
                </a:lnTo>
                <a:lnTo>
                  <a:pt x="1806895" y="785065"/>
                </a:lnTo>
                <a:lnTo>
                  <a:pt x="1857139" y="776018"/>
                </a:lnTo>
                <a:lnTo>
                  <a:pt x="1904633" y="760940"/>
                </a:lnTo>
                <a:lnTo>
                  <a:pt x="1949328" y="739830"/>
                </a:lnTo>
                <a:lnTo>
                  <a:pt x="1991177" y="712690"/>
                </a:lnTo>
                <a:lnTo>
                  <a:pt x="1970381" y="675497"/>
                </a:lnTo>
                <a:lnTo>
                  <a:pt x="1758975" y="675497"/>
                </a:lnTo>
                <a:lnTo>
                  <a:pt x="1707363" y="669667"/>
                </a:lnTo>
                <a:lnTo>
                  <a:pt x="1664775" y="652981"/>
                </a:lnTo>
                <a:lnTo>
                  <a:pt x="1631306" y="626644"/>
                </a:lnTo>
                <a:lnTo>
                  <a:pt x="1607052" y="591864"/>
                </a:lnTo>
                <a:lnTo>
                  <a:pt x="1592111" y="549847"/>
                </a:lnTo>
                <a:lnTo>
                  <a:pt x="2008266" y="549847"/>
                </a:lnTo>
                <a:lnTo>
                  <a:pt x="2010166" y="532680"/>
                </a:lnTo>
                <a:lnTo>
                  <a:pt x="2011407" y="517303"/>
                </a:lnTo>
                <a:lnTo>
                  <a:pt x="2012082" y="503623"/>
                </a:lnTo>
                <a:lnTo>
                  <a:pt x="2012286" y="491545"/>
                </a:lnTo>
                <a:lnTo>
                  <a:pt x="2009036" y="450331"/>
                </a:lnTo>
                <a:lnTo>
                  <a:pt x="1592111" y="450331"/>
                </a:lnTo>
                <a:lnTo>
                  <a:pt x="1611979" y="398783"/>
                </a:lnTo>
                <a:lnTo>
                  <a:pt x="1644758" y="359863"/>
                </a:lnTo>
                <a:lnTo>
                  <a:pt x="1688658" y="335267"/>
                </a:lnTo>
                <a:lnTo>
                  <a:pt x="1741886" y="326691"/>
                </a:lnTo>
                <a:lnTo>
                  <a:pt x="1965294" y="326691"/>
                </a:lnTo>
                <a:lnTo>
                  <a:pt x="1935891" y="291509"/>
                </a:lnTo>
                <a:lnTo>
                  <a:pt x="1895541" y="259107"/>
                </a:lnTo>
                <a:lnTo>
                  <a:pt x="1849820" y="235846"/>
                </a:lnTo>
                <a:lnTo>
                  <a:pt x="1798633" y="221820"/>
                </a:lnTo>
                <a:lnTo>
                  <a:pt x="1741886" y="217124"/>
                </a:lnTo>
                <a:close/>
              </a:path>
              <a:path w="3460750" h="790575">
                <a:moveTo>
                  <a:pt x="1040732" y="230191"/>
                </a:moveTo>
                <a:lnTo>
                  <a:pt x="895983" y="230191"/>
                </a:lnTo>
                <a:lnTo>
                  <a:pt x="1133211" y="775013"/>
                </a:lnTo>
                <a:lnTo>
                  <a:pt x="1231721" y="775013"/>
                </a:lnTo>
                <a:lnTo>
                  <a:pt x="1309960" y="596086"/>
                </a:lnTo>
                <a:lnTo>
                  <a:pt x="1184477" y="596086"/>
                </a:lnTo>
                <a:lnTo>
                  <a:pt x="1040732" y="230191"/>
                </a:lnTo>
                <a:close/>
              </a:path>
              <a:path w="3460750" h="790575">
                <a:moveTo>
                  <a:pt x="1938906" y="619206"/>
                </a:moveTo>
                <a:lnTo>
                  <a:pt x="1897646" y="643692"/>
                </a:lnTo>
                <a:lnTo>
                  <a:pt x="1853841" y="661299"/>
                </a:lnTo>
                <a:lnTo>
                  <a:pt x="1807586" y="671932"/>
                </a:lnTo>
                <a:lnTo>
                  <a:pt x="1758975" y="675497"/>
                </a:lnTo>
                <a:lnTo>
                  <a:pt x="1970381" y="675497"/>
                </a:lnTo>
                <a:lnTo>
                  <a:pt x="1938906" y="619206"/>
                </a:lnTo>
                <a:close/>
              </a:path>
              <a:path w="3460750" h="790575">
                <a:moveTo>
                  <a:pt x="1469955" y="230191"/>
                </a:moveTo>
                <a:lnTo>
                  <a:pt x="1326210" y="230191"/>
                </a:lnTo>
                <a:lnTo>
                  <a:pt x="1184477" y="596086"/>
                </a:lnTo>
                <a:lnTo>
                  <a:pt x="1309960" y="596086"/>
                </a:lnTo>
                <a:lnTo>
                  <a:pt x="1469955" y="230191"/>
                </a:lnTo>
                <a:close/>
              </a:path>
              <a:path w="3460750" h="790575">
                <a:moveTo>
                  <a:pt x="1965294" y="326691"/>
                </a:moveTo>
                <a:lnTo>
                  <a:pt x="1741886" y="326691"/>
                </a:lnTo>
                <a:lnTo>
                  <a:pt x="1794283" y="335267"/>
                </a:lnTo>
                <a:lnTo>
                  <a:pt x="1836878" y="359863"/>
                </a:lnTo>
                <a:lnTo>
                  <a:pt x="1867411" y="398783"/>
                </a:lnTo>
                <a:lnTo>
                  <a:pt x="1883620" y="450331"/>
                </a:lnTo>
                <a:lnTo>
                  <a:pt x="2009036" y="450331"/>
                </a:lnTo>
                <a:lnTo>
                  <a:pt x="2007559" y="431594"/>
                </a:lnTo>
                <a:lnTo>
                  <a:pt x="1993313" y="378334"/>
                </a:lnTo>
                <a:lnTo>
                  <a:pt x="1969455" y="331670"/>
                </a:lnTo>
                <a:lnTo>
                  <a:pt x="1965294" y="326691"/>
                </a:lnTo>
                <a:close/>
              </a:path>
              <a:path w="3460750" h="790575">
                <a:moveTo>
                  <a:pt x="2490104" y="601112"/>
                </a:moveTo>
                <a:lnTo>
                  <a:pt x="2415719" y="681528"/>
                </a:lnTo>
                <a:lnTo>
                  <a:pt x="2449808" y="720225"/>
                </a:lnTo>
                <a:lnTo>
                  <a:pt x="2489879" y="750574"/>
                </a:lnTo>
                <a:lnTo>
                  <a:pt x="2534920" y="772431"/>
                </a:lnTo>
                <a:lnTo>
                  <a:pt x="2583918" y="785652"/>
                </a:lnTo>
                <a:lnTo>
                  <a:pt x="2635859" y="790091"/>
                </a:lnTo>
                <a:lnTo>
                  <a:pt x="2681093" y="787059"/>
                </a:lnTo>
                <a:lnTo>
                  <a:pt x="2721804" y="777903"/>
                </a:lnTo>
                <a:lnTo>
                  <a:pt x="2757991" y="762526"/>
                </a:lnTo>
                <a:lnTo>
                  <a:pt x="2789656" y="740836"/>
                </a:lnTo>
                <a:lnTo>
                  <a:pt x="2833507" y="685047"/>
                </a:lnTo>
                <a:lnTo>
                  <a:pt x="2835695" y="678513"/>
                </a:lnTo>
                <a:lnTo>
                  <a:pt x="2636864" y="678513"/>
                </a:lnTo>
                <a:lnTo>
                  <a:pt x="2596546" y="673204"/>
                </a:lnTo>
                <a:lnTo>
                  <a:pt x="2557076" y="657906"/>
                </a:lnTo>
                <a:lnTo>
                  <a:pt x="2520810" y="633561"/>
                </a:lnTo>
                <a:lnTo>
                  <a:pt x="2490104" y="601112"/>
                </a:lnTo>
                <a:close/>
              </a:path>
              <a:path w="3460750" h="790575">
                <a:moveTo>
                  <a:pt x="2209354" y="230191"/>
                </a:moveTo>
                <a:lnTo>
                  <a:pt x="2083703" y="230191"/>
                </a:lnTo>
                <a:lnTo>
                  <a:pt x="2083703" y="776018"/>
                </a:lnTo>
                <a:lnTo>
                  <a:pt x="2214380" y="776018"/>
                </a:lnTo>
                <a:lnTo>
                  <a:pt x="2214380" y="509638"/>
                </a:lnTo>
                <a:lnTo>
                  <a:pt x="2220885" y="448562"/>
                </a:lnTo>
                <a:lnTo>
                  <a:pt x="2239405" y="401478"/>
                </a:lnTo>
                <a:lnTo>
                  <a:pt x="2268444" y="368146"/>
                </a:lnTo>
                <a:lnTo>
                  <a:pt x="2306505" y="348323"/>
                </a:lnTo>
                <a:lnTo>
                  <a:pt x="2352093" y="341769"/>
                </a:lnTo>
                <a:lnTo>
                  <a:pt x="2416394" y="341769"/>
                </a:lnTo>
                <a:lnTo>
                  <a:pt x="2419578" y="305582"/>
                </a:lnTo>
                <a:lnTo>
                  <a:pt x="2209354" y="305582"/>
                </a:lnTo>
                <a:lnTo>
                  <a:pt x="2209354" y="230191"/>
                </a:lnTo>
                <a:close/>
              </a:path>
              <a:path w="3460750" h="790575">
                <a:moveTo>
                  <a:pt x="2646916" y="212098"/>
                </a:moveTo>
                <a:lnTo>
                  <a:pt x="2604525" y="214925"/>
                </a:lnTo>
                <a:lnTo>
                  <a:pt x="2566374" y="223406"/>
                </a:lnTo>
                <a:lnTo>
                  <a:pt x="2503172" y="257332"/>
                </a:lnTo>
                <a:lnTo>
                  <a:pt x="2462461" y="309226"/>
                </a:lnTo>
                <a:lnTo>
                  <a:pt x="2448891" y="373936"/>
                </a:lnTo>
                <a:lnTo>
                  <a:pt x="2454561" y="417662"/>
                </a:lnTo>
                <a:lnTo>
                  <a:pt x="2471634" y="455357"/>
                </a:lnTo>
                <a:lnTo>
                  <a:pt x="2500204" y="487021"/>
                </a:lnTo>
                <a:lnTo>
                  <a:pt x="2540365" y="512654"/>
                </a:lnTo>
                <a:lnTo>
                  <a:pt x="2586164" y="532585"/>
                </a:lnTo>
                <a:lnTo>
                  <a:pt x="2633660" y="550852"/>
                </a:lnTo>
                <a:lnTo>
                  <a:pt x="2652696" y="558391"/>
                </a:lnTo>
                <a:lnTo>
                  <a:pt x="2693957" y="579657"/>
                </a:lnTo>
                <a:lnTo>
                  <a:pt x="2717281" y="621216"/>
                </a:lnTo>
                <a:lnTo>
                  <a:pt x="2711360" y="643739"/>
                </a:lnTo>
                <a:lnTo>
                  <a:pt x="2694789" y="661927"/>
                </a:lnTo>
                <a:lnTo>
                  <a:pt x="2669361" y="674084"/>
                </a:lnTo>
                <a:lnTo>
                  <a:pt x="2636864" y="678513"/>
                </a:lnTo>
                <a:lnTo>
                  <a:pt x="2835695" y="678513"/>
                </a:lnTo>
                <a:lnTo>
                  <a:pt x="2844361" y="652629"/>
                </a:lnTo>
                <a:lnTo>
                  <a:pt x="2847957" y="617195"/>
                </a:lnTo>
                <a:lnTo>
                  <a:pt x="2842130" y="575165"/>
                </a:lnTo>
                <a:lnTo>
                  <a:pt x="2824712" y="538035"/>
                </a:lnTo>
                <a:lnTo>
                  <a:pt x="2795797" y="505806"/>
                </a:lnTo>
                <a:lnTo>
                  <a:pt x="2755478" y="478477"/>
                </a:lnTo>
                <a:lnTo>
                  <a:pt x="2715647" y="461137"/>
                </a:lnTo>
                <a:lnTo>
                  <a:pt x="2623797" y="424196"/>
                </a:lnTo>
                <a:lnTo>
                  <a:pt x="2603268" y="414599"/>
                </a:lnTo>
                <a:lnTo>
                  <a:pt x="2588489" y="402458"/>
                </a:lnTo>
                <a:lnTo>
                  <a:pt x="2579552" y="387867"/>
                </a:lnTo>
                <a:lnTo>
                  <a:pt x="2576552" y="370920"/>
                </a:lnTo>
                <a:lnTo>
                  <a:pt x="2581123" y="350612"/>
                </a:lnTo>
                <a:lnTo>
                  <a:pt x="2594269" y="334356"/>
                </a:lnTo>
                <a:lnTo>
                  <a:pt x="2615143" y="323566"/>
                </a:lnTo>
                <a:lnTo>
                  <a:pt x="2642896" y="319655"/>
                </a:lnTo>
                <a:lnTo>
                  <a:pt x="2811649" y="319655"/>
                </a:lnTo>
                <a:lnTo>
                  <a:pt x="2833885" y="292514"/>
                </a:lnTo>
                <a:lnTo>
                  <a:pt x="2795624" y="257473"/>
                </a:lnTo>
                <a:lnTo>
                  <a:pt x="2751709" y="232327"/>
                </a:lnTo>
                <a:lnTo>
                  <a:pt x="2702140" y="217171"/>
                </a:lnTo>
                <a:lnTo>
                  <a:pt x="2646916" y="212098"/>
                </a:lnTo>
                <a:close/>
              </a:path>
              <a:path w="3460750" h="790575">
                <a:moveTo>
                  <a:pt x="2811649" y="319655"/>
                </a:moveTo>
                <a:lnTo>
                  <a:pt x="2642896" y="319655"/>
                </a:lnTo>
                <a:lnTo>
                  <a:pt x="2676617" y="323220"/>
                </a:lnTo>
                <a:lnTo>
                  <a:pt x="2708360" y="333853"/>
                </a:lnTo>
                <a:lnTo>
                  <a:pt x="2738029" y="351460"/>
                </a:lnTo>
                <a:lnTo>
                  <a:pt x="2765530" y="375946"/>
                </a:lnTo>
                <a:lnTo>
                  <a:pt x="2811649" y="319655"/>
                </a:lnTo>
                <a:close/>
              </a:path>
              <a:path w="3460750" h="790575">
                <a:moveTo>
                  <a:pt x="2416394" y="341769"/>
                </a:moveTo>
                <a:lnTo>
                  <a:pt x="2352093" y="341769"/>
                </a:lnTo>
                <a:lnTo>
                  <a:pt x="2367359" y="342507"/>
                </a:lnTo>
                <a:lnTo>
                  <a:pt x="2383003" y="344659"/>
                </a:lnTo>
                <a:lnTo>
                  <a:pt x="2399023" y="348130"/>
                </a:lnTo>
                <a:lnTo>
                  <a:pt x="2415421" y="352826"/>
                </a:lnTo>
                <a:lnTo>
                  <a:pt x="2416329" y="342507"/>
                </a:lnTo>
                <a:lnTo>
                  <a:pt x="2416394" y="341769"/>
                </a:lnTo>
                <a:close/>
              </a:path>
              <a:path w="3460750" h="790575">
                <a:moveTo>
                  <a:pt x="2361140" y="216119"/>
                </a:moveTo>
                <a:lnTo>
                  <a:pt x="2313675" y="221757"/>
                </a:lnTo>
                <a:lnTo>
                  <a:pt x="2272430" y="238610"/>
                </a:lnTo>
                <a:lnTo>
                  <a:pt x="2237594" y="266583"/>
                </a:lnTo>
                <a:lnTo>
                  <a:pt x="2209354" y="305582"/>
                </a:lnTo>
                <a:lnTo>
                  <a:pt x="2419578" y="305582"/>
                </a:lnTo>
                <a:lnTo>
                  <a:pt x="2426478" y="227176"/>
                </a:lnTo>
                <a:lnTo>
                  <a:pt x="2411039" y="222480"/>
                </a:lnTo>
                <a:lnTo>
                  <a:pt x="2394940" y="219008"/>
                </a:lnTo>
                <a:lnTo>
                  <a:pt x="2378275" y="216857"/>
                </a:lnTo>
                <a:lnTo>
                  <a:pt x="2361140" y="216119"/>
                </a:lnTo>
                <a:close/>
              </a:path>
              <a:path w="3460750" h="790575">
                <a:moveTo>
                  <a:pt x="3157937" y="217124"/>
                </a:moveTo>
                <a:lnTo>
                  <a:pt x="3101835" y="222228"/>
                </a:lnTo>
                <a:lnTo>
                  <a:pt x="3102074" y="222228"/>
                </a:lnTo>
                <a:lnTo>
                  <a:pt x="3051134" y="237353"/>
                </a:lnTo>
                <a:lnTo>
                  <a:pt x="3004989" y="262499"/>
                </a:lnTo>
                <a:lnTo>
                  <a:pt x="2963933" y="297540"/>
                </a:lnTo>
                <a:lnTo>
                  <a:pt x="2930368" y="340293"/>
                </a:lnTo>
                <a:lnTo>
                  <a:pt x="2906510" y="388511"/>
                </a:lnTo>
                <a:lnTo>
                  <a:pt x="2892265" y="442007"/>
                </a:lnTo>
                <a:lnTo>
                  <a:pt x="2887537" y="500592"/>
                </a:lnTo>
                <a:lnTo>
                  <a:pt x="2890561" y="547981"/>
                </a:lnTo>
                <a:lnTo>
                  <a:pt x="2899664" y="592379"/>
                </a:lnTo>
                <a:lnTo>
                  <a:pt x="2914895" y="633689"/>
                </a:lnTo>
                <a:lnTo>
                  <a:pt x="2936302" y="671814"/>
                </a:lnTo>
                <a:lnTo>
                  <a:pt x="2963933" y="706659"/>
                </a:lnTo>
                <a:lnTo>
                  <a:pt x="3004848" y="742862"/>
                </a:lnTo>
                <a:lnTo>
                  <a:pt x="3050757" y="768604"/>
                </a:lnTo>
                <a:lnTo>
                  <a:pt x="3101860" y="784012"/>
                </a:lnTo>
                <a:lnTo>
                  <a:pt x="3102102" y="784012"/>
                </a:lnTo>
                <a:lnTo>
                  <a:pt x="3157937" y="789085"/>
                </a:lnTo>
                <a:lnTo>
                  <a:pt x="3209203" y="784012"/>
                </a:lnTo>
                <a:lnTo>
                  <a:pt x="3255945" y="768856"/>
                </a:lnTo>
                <a:lnTo>
                  <a:pt x="3298163" y="743710"/>
                </a:lnTo>
                <a:lnTo>
                  <a:pt x="3335859" y="708669"/>
                </a:lnTo>
                <a:lnTo>
                  <a:pt x="3460504" y="708669"/>
                </a:lnTo>
                <a:lnTo>
                  <a:pt x="3460504" y="669466"/>
                </a:lnTo>
                <a:lnTo>
                  <a:pt x="3178041" y="669466"/>
                </a:lnTo>
                <a:lnTo>
                  <a:pt x="3144289" y="666450"/>
                </a:lnTo>
                <a:lnTo>
                  <a:pt x="3086584" y="642325"/>
                </a:lnTo>
                <a:lnTo>
                  <a:pt x="3043234" y="595756"/>
                </a:lnTo>
                <a:lnTo>
                  <a:pt x="3021025" y="536543"/>
                </a:lnTo>
                <a:lnTo>
                  <a:pt x="3018214" y="502602"/>
                </a:lnTo>
                <a:lnTo>
                  <a:pt x="3021025" y="469242"/>
                </a:lnTo>
                <a:lnTo>
                  <a:pt x="3043234" y="410437"/>
                </a:lnTo>
                <a:lnTo>
                  <a:pt x="3086584" y="363884"/>
                </a:lnTo>
                <a:lnTo>
                  <a:pt x="3144289" y="339759"/>
                </a:lnTo>
                <a:lnTo>
                  <a:pt x="3178041" y="336743"/>
                </a:lnTo>
                <a:lnTo>
                  <a:pt x="3460504" y="336743"/>
                </a:lnTo>
                <a:lnTo>
                  <a:pt x="3460504" y="299551"/>
                </a:lnTo>
                <a:lnTo>
                  <a:pt x="3335859" y="299551"/>
                </a:lnTo>
                <a:lnTo>
                  <a:pt x="3297033" y="263347"/>
                </a:lnTo>
                <a:lnTo>
                  <a:pt x="3254437" y="237605"/>
                </a:lnTo>
                <a:lnTo>
                  <a:pt x="3208072" y="222228"/>
                </a:lnTo>
                <a:lnTo>
                  <a:pt x="3157937" y="217124"/>
                </a:lnTo>
                <a:close/>
              </a:path>
              <a:path w="3460750" h="790575">
                <a:moveTo>
                  <a:pt x="3460504" y="708669"/>
                </a:moveTo>
                <a:lnTo>
                  <a:pt x="3335859" y="708669"/>
                </a:lnTo>
                <a:lnTo>
                  <a:pt x="3335859" y="776018"/>
                </a:lnTo>
                <a:lnTo>
                  <a:pt x="3460504" y="776018"/>
                </a:lnTo>
                <a:lnTo>
                  <a:pt x="3460504" y="708669"/>
                </a:lnTo>
                <a:close/>
              </a:path>
              <a:path w="3460750" h="790575">
                <a:moveTo>
                  <a:pt x="3460504" y="336743"/>
                </a:moveTo>
                <a:lnTo>
                  <a:pt x="3178041" y="336743"/>
                </a:lnTo>
                <a:lnTo>
                  <a:pt x="3211794" y="339759"/>
                </a:lnTo>
                <a:lnTo>
                  <a:pt x="3242249" y="348806"/>
                </a:lnTo>
                <a:lnTo>
                  <a:pt x="3293640" y="384993"/>
                </a:lnTo>
                <a:lnTo>
                  <a:pt x="3327566" y="438520"/>
                </a:lnTo>
                <a:lnTo>
                  <a:pt x="3338874" y="502602"/>
                </a:lnTo>
                <a:lnTo>
                  <a:pt x="3336047" y="536543"/>
                </a:lnTo>
                <a:lnTo>
                  <a:pt x="3313430" y="595756"/>
                </a:lnTo>
                <a:lnTo>
                  <a:pt x="3269499" y="642325"/>
                </a:lnTo>
                <a:lnTo>
                  <a:pt x="3211794" y="666450"/>
                </a:lnTo>
                <a:lnTo>
                  <a:pt x="3178041" y="669466"/>
                </a:lnTo>
                <a:lnTo>
                  <a:pt x="3460504" y="669466"/>
                </a:lnTo>
                <a:lnTo>
                  <a:pt x="3460504" y="336743"/>
                </a:lnTo>
                <a:close/>
              </a:path>
              <a:path w="3460750" h="790575">
                <a:moveTo>
                  <a:pt x="3460504" y="230191"/>
                </a:moveTo>
                <a:lnTo>
                  <a:pt x="3335859" y="230191"/>
                </a:lnTo>
                <a:lnTo>
                  <a:pt x="3335859" y="299551"/>
                </a:lnTo>
                <a:lnTo>
                  <a:pt x="3460504" y="299551"/>
                </a:lnTo>
                <a:lnTo>
                  <a:pt x="3460504" y="230191"/>
                </a:lnTo>
                <a:close/>
              </a:path>
            </a:pathLst>
          </a:custGeom>
          <a:solidFill>
            <a:srgbClr val="000000"/>
          </a:solidFill>
        </p:spPr>
        <p:txBody>
          <a:bodyPr wrap="square" lIns="0" tIns="0" rIns="0" bIns="0" rtlCol="0"/>
          <a:lstStyle/>
          <a:p>
            <a:endParaRPr sz="641"/>
          </a:p>
        </p:txBody>
      </p:sp>
      <p:sp>
        <p:nvSpPr>
          <p:cNvPr id="22" name="object 22"/>
          <p:cNvSpPr/>
          <p:nvPr/>
        </p:nvSpPr>
        <p:spPr>
          <a:xfrm>
            <a:off x="7018801" y="4159276"/>
            <a:ext cx="1979136" cy="740190"/>
          </a:xfrm>
          <a:custGeom>
            <a:avLst/>
            <a:gdLst/>
            <a:ahLst/>
            <a:cxnLst/>
            <a:rect l="l" t="t" r="r" b="b"/>
            <a:pathLst>
              <a:path w="4351655" h="1627504">
                <a:moveTo>
                  <a:pt x="825105" y="427212"/>
                </a:moveTo>
                <a:lnTo>
                  <a:pt x="429306" y="427212"/>
                </a:lnTo>
                <a:lnTo>
                  <a:pt x="429306" y="1597857"/>
                </a:lnTo>
                <a:lnTo>
                  <a:pt x="825105" y="1597857"/>
                </a:lnTo>
                <a:lnTo>
                  <a:pt x="825105" y="427212"/>
                </a:lnTo>
                <a:close/>
              </a:path>
              <a:path w="4351655" h="1627504">
                <a:moveTo>
                  <a:pt x="1252317" y="50260"/>
                </a:moveTo>
                <a:lnTo>
                  <a:pt x="0" y="50260"/>
                </a:lnTo>
                <a:lnTo>
                  <a:pt x="0" y="427212"/>
                </a:lnTo>
                <a:lnTo>
                  <a:pt x="1252317" y="427212"/>
                </a:lnTo>
                <a:lnTo>
                  <a:pt x="1252317" y="50260"/>
                </a:lnTo>
                <a:close/>
              </a:path>
              <a:path w="4351655" h="1627504">
                <a:moveTo>
                  <a:pt x="1647053" y="441871"/>
                </a:moveTo>
                <a:lnTo>
                  <a:pt x="1276384" y="441871"/>
                </a:lnTo>
                <a:lnTo>
                  <a:pt x="1276384" y="1093160"/>
                </a:lnTo>
                <a:lnTo>
                  <a:pt x="1278064" y="1144287"/>
                </a:lnTo>
                <a:lnTo>
                  <a:pt x="1283260" y="1195961"/>
                </a:lnTo>
                <a:lnTo>
                  <a:pt x="1291758" y="1243559"/>
                </a:lnTo>
                <a:lnTo>
                  <a:pt x="1303545" y="1288570"/>
                </a:lnTo>
                <a:lnTo>
                  <a:pt x="1318556" y="1330955"/>
                </a:lnTo>
                <a:lnTo>
                  <a:pt x="1336727" y="1370678"/>
                </a:lnTo>
                <a:lnTo>
                  <a:pt x="1357994" y="1407698"/>
                </a:lnTo>
                <a:lnTo>
                  <a:pt x="1382293" y="1441977"/>
                </a:lnTo>
                <a:lnTo>
                  <a:pt x="1409559" y="1473478"/>
                </a:lnTo>
                <a:lnTo>
                  <a:pt x="1439729" y="1502161"/>
                </a:lnTo>
                <a:lnTo>
                  <a:pt x="1472739" y="1527988"/>
                </a:lnTo>
                <a:lnTo>
                  <a:pt x="1508524" y="1550921"/>
                </a:lnTo>
                <a:lnTo>
                  <a:pt x="1547020" y="1570921"/>
                </a:lnTo>
                <a:lnTo>
                  <a:pt x="1588163" y="1587949"/>
                </a:lnTo>
                <a:lnTo>
                  <a:pt x="1631889" y="1601968"/>
                </a:lnTo>
                <a:lnTo>
                  <a:pt x="1678134" y="1612938"/>
                </a:lnTo>
                <a:lnTo>
                  <a:pt x="1726834" y="1620822"/>
                </a:lnTo>
                <a:lnTo>
                  <a:pt x="1777924" y="1625581"/>
                </a:lnTo>
                <a:lnTo>
                  <a:pt x="1831341" y="1627175"/>
                </a:lnTo>
                <a:lnTo>
                  <a:pt x="1884775" y="1625581"/>
                </a:lnTo>
                <a:lnTo>
                  <a:pt x="1935913" y="1620822"/>
                </a:lnTo>
                <a:lnTo>
                  <a:pt x="1984688" y="1612938"/>
                </a:lnTo>
                <a:lnTo>
                  <a:pt x="2031033" y="1601968"/>
                </a:lnTo>
                <a:lnTo>
                  <a:pt x="2074878" y="1587949"/>
                </a:lnTo>
                <a:lnTo>
                  <a:pt x="2116157" y="1570921"/>
                </a:lnTo>
                <a:lnTo>
                  <a:pt x="2154802" y="1550921"/>
                </a:lnTo>
                <a:lnTo>
                  <a:pt x="2190744" y="1527988"/>
                </a:lnTo>
                <a:lnTo>
                  <a:pt x="2223917" y="1502161"/>
                </a:lnTo>
                <a:lnTo>
                  <a:pt x="2254253" y="1473478"/>
                </a:lnTo>
                <a:lnTo>
                  <a:pt x="2281682" y="1441977"/>
                </a:lnTo>
                <a:lnTo>
                  <a:pt x="2306139" y="1407698"/>
                </a:lnTo>
                <a:lnTo>
                  <a:pt x="2327555" y="1370678"/>
                </a:lnTo>
                <a:lnTo>
                  <a:pt x="2345861" y="1330955"/>
                </a:lnTo>
                <a:lnTo>
                  <a:pt x="2360477" y="1290013"/>
                </a:lnTo>
                <a:lnTo>
                  <a:pt x="1831341" y="1290013"/>
                </a:lnTo>
                <a:lnTo>
                  <a:pt x="1786185" y="1285385"/>
                </a:lnTo>
                <a:lnTo>
                  <a:pt x="1746267" y="1271965"/>
                </a:lnTo>
                <a:lnTo>
                  <a:pt x="1712211" y="1250449"/>
                </a:lnTo>
                <a:lnTo>
                  <a:pt x="1684639" y="1221534"/>
                </a:lnTo>
                <a:lnTo>
                  <a:pt x="1664173" y="1185914"/>
                </a:lnTo>
                <a:lnTo>
                  <a:pt x="1651437" y="1144287"/>
                </a:lnTo>
                <a:lnTo>
                  <a:pt x="1647053" y="1097348"/>
                </a:lnTo>
                <a:lnTo>
                  <a:pt x="1647053" y="441871"/>
                </a:lnTo>
                <a:close/>
              </a:path>
              <a:path w="4351655" h="1627504">
                <a:moveTo>
                  <a:pt x="2388392" y="441871"/>
                </a:moveTo>
                <a:lnTo>
                  <a:pt x="2017723" y="441871"/>
                </a:lnTo>
                <a:lnTo>
                  <a:pt x="2017723" y="1097348"/>
                </a:lnTo>
                <a:lnTo>
                  <a:pt x="2013443" y="1144287"/>
                </a:lnTo>
                <a:lnTo>
                  <a:pt x="2000921" y="1185914"/>
                </a:lnTo>
                <a:lnTo>
                  <a:pt x="1980632" y="1221534"/>
                </a:lnTo>
                <a:lnTo>
                  <a:pt x="1953054" y="1250449"/>
                </a:lnTo>
                <a:lnTo>
                  <a:pt x="1918662" y="1271965"/>
                </a:lnTo>
                <a:lnTo>
                  <a:pt x="1877932" y="1285385"/>
                </a:lnTo>
                <a:lnTo>
                  <a:pt x="1831341" y="1290013"/>
                </a:lnTo>
                <a:lnTo>
                  <a:pt x="2360477" y="1290013"/>
                </a:lnTo>
                <a:lnTo>
                  <a:pt x="2372878" y="1243559"/>
                </a:lnTo>
                <a:lnTo>
                  <a:pt x="2381452" y="1195961"/>
                </a:lnTo>
                <a:lnTo>
                  <a:pt x="2386646" y="1145815"/>
                </a:lnTo>
                <a:lnTo>
                  <a:pt x="2388392" y="1093160"/>
                </a:lnTo>
                <a:lnTo>
                  <a:pt x="2388392" y="441871"/>
                </a:lnTo>
                <a:close/>
              </a:path>
              <a:path w="4351655" h="1627504">
                <a:moveTo>
                  <a:pt x="3058333" y="412552"/>
                </a:moveTo>
                <a:lnTo>
                  <a:pt x="3004895" y="414649"/>
                </a:lnTo>
                <a:lnTo>
                  <a:pt x="2953492" y="420952"/>
                </a:lnTo>
                <a:lnTo>
                  <a:pt x="2904139" y="431478"/>
                </a:lnTo>
                <a:lnTo>
                  <a:pt x="2856855" y="446243"/>
                </a:lnTo>
                <a:lnTo>
                  <a:pt x="2811656" y="465266"/>
                </a:lnTo>
                <a:lnTo>
                  <a:pt x="2768560" y="488563"/>
                </a:lnTo>
                <a:lnTo>
                  <a:pt x="2727585" y="516152"/>
                </a:lnTo>
                <a:lnTo>
                  <a:pt x="2688746" y="548051"/>
                </a:lnTo>
                <a:lnTo>
                  <a:pt x="2652062" y="584275"/>
                </a:lnTo>
                <a:lnTo>
                  <a:pt x="2621652" y="619141"/>
                </a:lnTo>
                <a:lnTo>
                  <a:pt x="2594497" y="655879"/>
                </a:lnTo>
                <a:lnTo>
                  <a:pt x="2570584" y="694477"/>
                </a:lnTo>
                <a:lnTo>
                  <a:pt x="2549900" y="734922"/>
                </a:lnTo>
                <a:lnTo>
                  <a:pt x="2532432" y="777201"/>
                </a:lnTo>
                <a:lnTo>
                  <a:pt x="2518169" y="821302"/>
                </a:lnTo>
                <a:lnTo>
                  <a:pt x="2507097" y="867213"/>
                </a:lnTo>
                <a:lnTo>
                  <a:pt x="2499204" y="914920"/>
                </a:lnTo>
                <a:lnTo>
                  <a:pt x="2494477" y="964412"/>
                </a:lnTo>
                <a:lnTo>
                  <a:pt x="2492905" y="1015675"/>
                </a:lnTo>
                <a:lnTo>
                  <a:pt x="2494477" y="1066943"/>
                </a:lnTo>
                <a:lnTo>
                  <a:pt x="2499204" y="1116464"/>
                </a:lnTo>
                <a:lnTo>
                  <a:pt x="2507097" y="1164251"/>
                </a:lnTo>
                <a:lnTo>
                  <a:pt x="2518206" y="1210434"/>
                </a:lnTo>
                <a:lnTo>
                  <a:pt x="2532432" y="1254673"/>
                </a:lnTo>
                <a:lnTo>
                  <a:pt x="2549900" y="1297334"/>
                </a:lnTo>
                <a:lnTo>
                  <a:pt x="2570584" y="1338311"/>
                </a:lnTo>
                <a:lnTo>
                  <a:pt x="2594497" y="1377616"/>
                </a:lnTo>
                <a:lnTo>
                  <a:pt x="2621652" y="1415263"/>
                </a:lnTo>
                <a:lnTo>
                  <a:pt x="2652062" y="1451264"/>
                </a:lnTo>
                <a:lnTo>
                  <a:pt x="2688677" y="1488184"/>
                </a:lnTo>
                <a:lnTo>
                  <a:pt x="2727343" y="1520760"/>
                </a:lnTo>
                <a:lnTo>
                  <a:pt x="2768095" y="1548993"/>
                </a:lnTo>
                <a:lnTo>
                  <a:pt x="2810967" y="1572882"/>
                </a:lnTo>
                <a:lnTo>
                  <a:pt x="2855993" y="1592427"/>
                </a:lnTo>
                <a:lnTo>
                  <a:pt x="2903208" y="1607630"/>
                </a:lnTo>
                <a:lnTo>
                  <a:pt x="2952647" y="1618488"/>
                </a:lnTo>
                <a:lnTo>
                  <a:pt x="3005251" y="1625118"/>
                </a:lnTo>
                <a:lnTo>
                  <a:pt x="3007187" y="1625118"/>
                </a:lnTo>
                <a:lnTo>
                  <a:pt x="3058333" y="1627175"/>
                </a:lnTo>
                <a:lnTo>
                  <a:pt x="3107615" y="1625118"/>
                </a:lnTo>
                <a:lnTo>
                  <a:pt x="3154959" y="1618962"/>
                </a:lnTo>
                <a:lnTo>
                  <a:pt x="3200389" y="1608733"/>
                </a:lnTo>
                <a:lnTo>
                  <a:pt x="3243929" y="1594454"/>
                </a:lnTo>
                <a:lnTo>
                  <a:pt x="3285604" y="1576150"/>
                </a:lnTo>
                <a:lnTo>
                  <a:pt x="3325438" y="1553846"/>
                </a:lnTo>
                <a:lnTo>
                  <a:pt x="3363457" y="1527567"/>
                </a:lnTo>
                <a:lnTo>
                  <a:pt x="3399683" y="1497336"/>
                </a:lnTo>
                <a:lnTo>
                  <a:pt x="3747317" y="1497336"/>
                </a:lnTo>
                <a:lnTo>
                  <a:pt x="3747317" y="1290013"/>
                </a:lnTo>
                <a:lnTo>
                  <a:pt x="3127440" y="1290013"/>
                </a:lnTo>
                <a:lnTo>
                  <a:pt x="3073221" y="1284941"/>
                </a:lnTo>
                <a:lnTo>
                  <a:pt x="3023517" y="1269856"/>
                </a:lnTo>
                <a:lnTo>
                  <a:pt x="2978132" y="1244955"/>
                </a:lnTo>
                <a:lnTo>
                  <a:pt x="2936870" y="1210434"/>
                </a:lnTo>
                <a:lnTo>
                  <a:pt x="2903887" y="1168845"/>
                </a:lnTo>
                <a:lnTo>
                  <a:pt x="2880327" y="1122740"/>
                </a:lnTo>
                <a:lnTo>
                  <a:pt x="2866192" y="1072316"/>
                </a:lnTo>
                <a:lnTo>
                  <a:pt x="2861480" y="1017770"/>
                </a:lnTo>
                <a:lnTo>
                  <a:pt x="2866192" y="964761"/>
                </a:lnTo>
                <a:lnTo>
                  <a:pt x="2880327" y="915678"/>
                </a:lnTo>
                <a:lnTo>
                  <a:pt x="2903887" y="870523"/>
                </a:lnTo>
                <a:lnTo>
                  <a:pt x="2936870" y="829294"/>
                </a:lnTo>
                <a:lnTo>
                  <a:pt x="2976954" y="794772"/>
                </a:lnTo>
                <a:lnTo>
                  <a:pt x="3021946" y="769871"/>
                </a:lnTo>
                <a:lnTo>
                  <a:pt x="3072043" y="754787"/>
                </a:lnTo>
                <a:lnTo>
                  <a:pt x="3127440" y="749715"/>
                </a:lnTo>
                <a:lnTo>
                  <a:pt x="3747317" y="749715"/>
                </a:lnTo>
                <a:lnTo>
                  <a:pt x="3747317" y="546580"/>
                </a:lnTo>
                <a:lnTo>
                  <a:pt x="3399683" y="546580"/>
                </a:lnTo>
                <a:lnTo>
                  <a:pt x="3363457" y="514967"/>
                </a:lnTo>
                <a:lnTo>
                  <a:pt x="3325438" y="487648"/>
                </a:lnTo>
                <a:lnTo>
                  <a:pt x="3285604" y="464600"/>
                </a:lnTo>
                <a:lnTo>
                  <a:pt x="3243929" y="445797"/>
                </a:lnTo>
                <a:lnTo>
                  <a:pt x="3200389" y="431216"/>
                </a:lnTo>
                <a:lnTo>
                  <a:pt x="3155489" y="420952"/>
                </a:lnTo>
                <a:lnTo>
                  <a:pt x="3155882" y="420952"/>
                </a:lnTo>
                <a:lnTo>
                  <a:pt x="3107855" y="414649"/>
                </a:lnTo>
                <a:lnTo>
                  <a:pt x="3108367" y="414649"/>
                </a:lnTo>
                <a:lnTo>
                  <a:pt x="3058333" y="412552"/>
                </a:lnTo>
                <a:close/>
              </a:path>
              <a:path w="4351655" h="1627504">
                <a:moveTo>
                  <a:pt x="3747317" y="1497336"/>
                </a:moveTo>
                <a:lnTo>
                  <a:pt x="3399683" y="1497336"/>
                </a:lnTo>
                <a:lnTo>
                  <a:pt x="3399683" y="1597857"/>
                </a:lnTo>
                <a:lnTo>
                  <a:pt x="3747317" y="1597857"/>
                </a:lnTo>
                <a:lnTo>
                  <a:pt x="3747317" y="1497336"/>
                </a:lnTo>
                <a:close/>
              </a:path>
              <a:path w="4351655" h="1627504">
                <a:moveTo>
                  <a:pt x="3747317" y="749715"/>
                </a:moveTo>
                <a:lnTo>
                  <a:pt x="3127440" y="749715"/>
                </a:lnTo>
                <a:lnTo>
                  <a:pt x="3181660" y="754787"/>
                </a:lnTo>
                <a:lnTo>
                  <a:pt x="3231364" y="769871"/>
                </a:lnTo>
                <a:lnTo>
                  <a:pt x="3276749" y="794772"/>
                </a:lnTo>
                <a:lnTo>
                  <a:pt x="3318010" y="829294"/>
                </a:lnTo>
                <a:lnTo>
                  <a:pt x="3352204" y="870523"/>
                </a:lnTo>
                <a:lnTo>
                  <a:pt x="3376386" y="915678"/>
                </a:lnTo>
                <a:lnTo>
                  <a:pt x="3390648" y="964412"/>
                </a:lnTo>
                <a:lnTo>
                  <a:pt x="3390750" y="964761"/>
                </a:lnTo>
                <a:lnTo>
                  <a:pt x="3395495" y="1017770"/>
                </a:lnTo>
                <a:lnTo>
                  <a:pt x="3390750" y="1072316"/>
                </a:lnTo>
                <a:lnTo>
                  <a:pt x="3376386" y="1122740"/>
                </a:lnTo>
                <a:lnTo>
                  <a:pt x="3352204" y="1168845"/>
                </a:lnTo>
                <a:lnTo>
                  <a:pt x="3318010" y="1210434"/>
                </a:lnTo>
                <a:lnTo>
                  <a:pt x="3276749" y="1244955"/>
                </a:lnTo>
                <a:lnTo>
                  <a:pt x="3231364" y="1269856"/>
                </a:lnTo>
                <a:lnTo>
                  <a:pt x="3181660" y="1284941"/>
                </a:lnTo>
                <a:lnTo>
                  <a:pt x="3127440" y="1290013"/>
                </a:lnTo>
                <a:lnTo>
                  <a:pt x="3747317" y="1290013"/>
                </a:lnTo>
                <a:lnTo>
                  <a:pt x="3747317" y="749715"/>
                </a:lnTo>
                <a:close/>
              </a:path>
              <a:path w="4351655" h="1627504">
                <a:moveTo>
                  <a:pt x="3747317" y="441871"/>
                </a:moveTo>
                <a:lnTo>
                  <a:pt x="3399683" y="441871"/>
                </a:lnTo>
                <a:lnTo>
                  <a:pt x="3399683" y="546580"/>
                </a:lnTo>
                <a:lnTo>
                  <a:pt x="3747317" y="546580"/>
                </a:lnTo>
                <a:lnTo>
                  <a:pt x="3747317" y="441871"/>
                </a:lnTo>
                <a:close/>
              </a:path>
              <a:path w="4351655" h="1627504">
                <a:moveTo>
                  <a:pt x="4345302" y="0"/>
                </a:moveTo>
                <a:lnTo>
                  <a:pt x="3964162" y="0"/>
                </a:lnTo>
                <a:lnTo>
                  <a:pt x="3987198" y="1126667"/>
                </a:lnTo>
                <a:lnTo>
                  <a:pt x="4318078" y="1126667"/>
                </a:lnTo>
                <a:lnTo>
                  <a:pt x="4345302" y="0"/>
                </a:lnTo>
                <a:close/>
              </a:path>
              <a:path w="4351655" h="1627504">
                <a:moveTo>
                  <a:pt x="4156826" y="1225093"/>
                </a:moveTo>
                <a:lnTo>
                  <a:pt x="4109192" y="1230289"/>
                </a:lnTo>
                <a:lnTo>
                  <a:pt x="4065769" y="1245119"/>
                </a:lnTo>
                <a:lnTo>
                  <a:pt x="4027696" y="1268448"/>
                </a:lnTo>
                <a:lnTo>
                  <a:pt x="3996106" y="1299140"/>
                </a:lnTo>
                <a:lnTo>
                  <a:pt x="3972136" y="1336060"/>
                </a:lnTo>
                <a:lnTo>
                  <a:pt x="3956921" y="1378072"/>
                </a:lnTo>
                <a:lnTo>
                  <a:pt x="3951597" y="1424040"/>
                </a:lnTo>
                <a:lnTo>
                  <a:pt x="3956921" y="1471443"/>
                </a:lnTo>
                <a:lnTo>
                  <a:pt x="3972136" y="1514267"/>
                </a:lnTo>
                <a:lnTo>
                  <a:pt x="3996106" y="1551522"/>
                </a:lnTo>
                <a:lnTo>
                  <a:pt x="4027696" y="1582221"/>
                </a:lnTo>
                <a:lnTo>
                  <a:pt x="4065769" y="1605373"/>
                </a:lnTo>
                <a:lnTo>
                  <a:pt x="4109192" y="1619989"/>
                </a:lnTo>
                <a:lnTo>
                  <a:pt x="4156826" y="1625081"/>
                </a:lnTo>
                <a:lnTo>
                  <a:pt x="4201903" y="1619989"/>
                </a:lnTo>
                <a:lnTo>
                  <a:pt x="4243060" y="1605373"/>
                </a:lnTo>
                <a:lnTo>
                  <a:pt x="4279198" y="1582221"/>
                </a:lnTo>
                <a:lnTo>
                  <a:pt x="4309219" y="1551522"/>
                </a:lnTo>
                <a:lnTo>
                  <a:pt x="4332023" y="1514267"/>
                </a:lnTo>
                <a:lnTo>
                  <a:pt x="4346511" y="1471443"/>
                </a:lnTo>
                <a:lnTo>
                  <a:pt x="4351585" y="1424040"/>
                </a:lnTo>
                <a:lnTo>
                  <a:pt x="4346401" y="1378072"/>
                </a:lnTo>
                <a:lnTo>
                  <a:pt x="4331657" y="1336060"/>
                </a:lnTo>
                <a:lnTo>
                  <a:pt x="4308560" y="1299140"/>
                </a:lnTo>
                <a:lnTo>
                  <a:pt x="4278319" y="1268448"/>
                </a:lnTo>
                <a:lnTo>
                  <a:pt x="4242144" y="1245119"/>
                </a:lnTo>
                <a:lnTo>
                  <a:pt x="4201244" y="1230289"/>
                </a:lnTo>
                <a:lnTo>
                  <a:pt x="4156826" y="1225093"/>
                </a:lnTo>
                <a:close/>
              </a:path>
            </a:pathLst>
          </a:custGeom>
          <a:solidFill>
            <a:srgbClr val="FFFFFF"/>
          </a:solidFill>
        </p:spPr>
        <p:txBody>
          <a:bodyPr wrap="square" lIns="0" tIns="0" rIns="0" bIns="0" rtlCol="0"/>
          <a:lstStyle/>
          <a:p>
            <a:endParaRPr sz="641"/>
          </a:p>
        </p:txBody>
      </p:sp>
      <p:sp>
        <p:nvSpPr>
          <p:cNvPr id="23" name="object 23"/>
          <p:cNvSpPr/>
          <p:nvPr/>
        </p:nvSpPr>
        <p:spPr>
          <a:xfrm>
            <a:off x="7545801" y="1284375"/>
            <a:ext cx="1306524" cy="229306"/>
          </a:xfrm>
          <a:custGeom>
            <a:avLst/>
            <a:gdLst/>
            <a:ahLst/>
            <a:cxnLst/>
            <a:rect l="l" t="t" r="r" b="b"/>
            <a:pathLst>
              <a:path w="2872740" h="504189">
                <a:moveTo>
                  <a:pt x="170214" y="0"/>
                </a:moveTo>
                <a:lnTo>
                  <a:pt x="0" y="0"/>
                </a:lnTo>
                <a:lnTo>
                  <a:pt x="0" y="495231"/>
                </a:lnTo>
                <a:lnTo>
                  <a:pt x="164853" y="495231"/>
                </a:lnTo>
                <a:lnTo>
                  <a:pt x="216244" y="491084"/>
                </a:lnTo>
                <a:lnTo>
                  <a:pt x="261855" y="478645"/>
                </a:lnTo>
                <a:lnTo>
                  <a:pt x="301687" y="457912"/>
                </a:lnTo>
                <a:lnTo>
                  <a:pt x="303505" y="456363"/>
                </a:lnTo>
                <a:lnTo>
                  <a:pt x="40878" y="456363"/>
                </a:lnTo>
                <a:lnTo>
                  <a:pt x="40878" y="38867"/>
                </a:lnTo>
                <a:lnTo>
                  <a:pt x="304525" y="38867"/>
                </a:lnTo>
                <a:lnTo>
                  <a:pt x="303090" y="37600"/>
                </a:lnTo>
                <a:lnTo>
                  <a:pt x="264368" y="16669"/>
                </a:lnTo>
                <a:lnTo>
                  <a:pt x="220118" y="4156"/>
                </a:lnTo>
                <a:lnTo>
                  <a:pt x="170214" y="0"/>
                </a:lnTo>
                <a:close/>
              </a:path>
              <a:path w="2872740" h="504189">
                <a:moveTo>
                  <a:pt x="304525" y="38867"/>
                </a:moveTo>
                <a:lnTo>
                  <a:pt x="168874" y="38867"/>
                </a:lnTo>
                <a:lnTo>
                  <a:pt x="210213" y="42396"/>
                </a:lnTo>
                <a:lnTo>
                  <a:pt x="246777" y="53024"/>
                </a:lnTo>
                <a:lnTo>
                  <a:pt x="305582" y="95829"/>
                </a:lnTo>
                <a:lnTo>
                  <a:pt x="343277" y="162340"/>
                </a:lnTo>
                <a:lnTo>
                  <a:pt x="352701" y="202695"/>
                </a:lnTo>
                <a:lnTo>
                  <a:pt x="355842" y="247950"/>
                </a:lnTo>
                <a:lnTo>
                  <a:pt x="352690" y="293205"/>
                </a:lnTo>
                <a:lnTo>
                  <a:pt x="343193" y="333560"/>
                </a:lnTo>
                <a:lnTo>
                  <a:pt x="327288" y="369140"/>
                </a:lnTo>
                <a:lnTo>
                  <a:pt x="304912" y="400071"/>
                </a:lnTo>
                <a:lnTo>
                  <a:pt x="244683" y="442290"/>
                </a:lnTo>
                <a:lnTo>
                  <a:pt x="207187" y="452844"/>
                </a:lnTo>
                <a:lnTo>
                  <a:pt x="164853" y="456363"/>
                </a:lnTo>
                <a:lnTo>
                  <a:pt x="303505" y="456363"/>
                </a:lnTo>
                <a:lnTo>
                  <a:pt x="335738" y="428887"/>
                </a:lnTo>
                <a:lnTo>
                  <a:pt x="363004" y="392710"/>
                </a:lnTo>
                <a:lnTo>
                  <a:pt x="382480" y="350565"/>
                </a:lnTo>
                <a:lnTo>
                  <a:pt x="394166" y="302514"/>
                </a:lnTo>
                <a:lnTo>
                  <a:pt x="398061" y="248620"/>
                </a:lnTo>
                <a:lnTo>
                  <a:pt x="394176" y="194329"/>
                </a:lnTo>
                <a:lnTo>
                  <a:pt x="382564" y="146006"/>
                </a:lnTo>
                <a:lnTo>
                  <a:pt x="363287" y="103588"/>
                </a:lnTo>
                <a:lnTo>
                  <a:pt x="336408" y="67013"/>
                </a:lnTo>
                <a:lnTo>
                  <a:pt x="304525" y="38867"/>
                </a:lnTo>
                <a:close/>
              </a:path>
              <a:path w="2872740" h="504189">
                <a:moveTo>
                  <a:pt x="487205" y="12062"/>
                </a:moveTo>
                <a:lnTo>
                  <a:pt x="473561" y="14669"/>
                </a:lnTo>
                <a:lnTo>
                  <a:pt x="462493" y="21863"/>
                </a:lnTo>
                <a:lnTo>
                  <a:pt x="455069" y="32700"/>
                </a:lnTo>
                <a:lnTo>
                  <a:pt x="452357" y="46239"/>
                </a:lnTo>
                <a:lnTo>
                  <a:pt x="455069" y="59778"/>
                </a:lnTo>
                <a:lnTo>
                  <a:pt x="462493" y="70615"/>
                </a:lnTo>
                <a:lnTo>
                  <a:pt x="473561" y="77809"/>
                </a:lnTo>
                <a:lnTo>
                  <a:pt x="487205" y="80416"/>
                </a:lnTo>
                <a:lnTo>
                  <a:pt x="500461" y="77809"/>
                </a:lnTo>
                <a:lnTo>
                  <a:pt x="511330" y="70615"/>
                </a:lnTo>
                <a:lnTo>
                  <a:pt x="518680" y="59778"/>
                </a:lnTo>
                <a:lnTo>
                  <a:pt x="521382" y="46239"/>
                </a:lnTo>
                <a:lnTo>
                  <a:pt x="518680" y="32700"/>
                </a:lnTo>
                <a:lnTo>
                  <a:pt x="511330" y="21863"/>
                </a:lnTo>
                <a:lnTo>
                  <a:pt x="500461" y="14669"/>
                </a:lnTo>
                <a:lnTo>
                  <a:pt x="487205" y="12062"/>
                </a:lnTo>
                <a:close/>
              </a:path>
              <a:path w="2872740" h="504189">
                <a:moveTo>
                  <a:pt x="505968" y="136707"/>
                </a:moveTo>
                <a:lnTo>
                  <a:pt x="465760" y="136707"/>
                </a:lnTo>
                <a:lnTo>
                  <a:pt x="465760" y="495231"/>
                </a:lnTo>
                <a:lnTo>
                  <a:pt x="505968" y="495231"/>
                </a:lnTo>
                <a:lnTo>
                  <a:pt x="505968" y="136707"/>
                </a:lnTo>
                <a:close/>
              </a:path>
              <a:path w="2872740" h="504189">
                <a:moveTo>
                  <a:pt x="636415" y="136707"/>
                </a:moveTo>
                <a:lnTo>
                  <a:pt x="597547" y="136707"/>
                </a:lnTo>
                <a:lnTo>
                  <a:pt x="597547" y="495231"/>
                </a:lnTo>
                <a:lnTo>
                  <a:pt x="637755" y="495231"/>
                </a:lnTo>
                <a:lnTo>
                  <a:pt x="637755" y="294190"/>
                </a:lnTo>
                <a:lnTo>
                  <a:pt x="640006" y="264033"/>
                </a:lnTo>
                <a:lnTo>
                  <a:pt x="646718" y="237898"/>
                </a:lnTo>
                <a:lnTo>
                  <a:pt x="657828" y="215783"/>
                </a:lnTo>
                <a:lnTo>
                  <a:pt x="671556" y="199700"/>
                </a:lnTo>
                <a:lnTo>
                  <a:pt x="636415" y="199700"/>
                </a:lnTo>
                <a:lnTo>
                  <a:pt x="636415" y="136707"/>
                </a:lnTo>
                <a:close/>
              </a:path>
              <a:path w="2872740" h="504189">
                <a:moveTo>
                  <a:pt x="859709" y="164853"/>
                </a:moveTo>
                <a:lnTo>
                  <a:pt x="756369" y="164853"/>
                </a:lnTo>
                <a:lnTo>
                  <a:pt x="801007" y="173251"/>
                </a:lnTo>
                <a:lnTo>
                  <a:pt x="834524" y="197355"/>
                </a:lnTo>
                <a:lnTo>
                  <a:pt x="855602" y="235532"/>
                </a:lnTo>
                <a:lnTo>
                  <a:pt x="862921" y="286148"/>
                </a:lnTo>
                <a:lnTo>
                  <a:pt x="862921" y="495231"/>
                </a:lnTo>
                <a:lnTo>
                  <a:pt x="903129" y="495231"/>
                </a:lnTo>
                <a:lnTo>
                  <a:pt x="903129" y="278776"/>
                </a:lnTo>
                <a:lnTo>
                  <a:pt x="900606" y="244610"/>
                </a:lnTo>
                <a:lnTo>
                  <a:pt x="892993" y="214527"/>
                </a:lnTo>
                <a:lnTo>
                  <a:pt x="880229" y="188591"/>
                </a:lnTo>
                <a:lnTo>
                  <a:pt x="862259" y="166874"/>
                </a:lnTo>
                <a:lnTo>
                  <a:pt x="859709" y="164853"/>
                </a:lnTo>
                <a:close/>
              </a:path>
              <a:path w="2872740" h="504189">
                <a:moveTo>
                  <a:pt x="761060" y="127325"/>
                </a:moveTo>
                <a:lnTo>
                  <a:pt x="720004" y="131943"/>
                </a:lnTo>
                <a:lnTo>
                  <a:pt x="684916" y="145670"/>
                </a:lnTo>
                <a:lnTo>
                  <a:pt x="656739" y="168319"/>
                </a:lnTo>
                <a:lnTo>
                  <a:pt x="636415" y="199700"/>
                </a:lnTo>
                <a:lnTo>
                  <a:pt x="671556" y="199700"/>
                </a:lnTo>
                <a:lnTo>
                  <a:pt x="673272" y="197690"/>
                </a:lnTo>
                <a:lnTo>
                  <a:pt x="692005" y="183230"/>
                </a:lnTo>
                <a:lnTo>
                  <a:pt x="712056" y="172979"/>
                </a:lnTo>
                <a:lnTo>
                  <a:pt x="733490" y="166874"/>
                </a:lnTo>
                <a:lnTo>
                  <a:pt x="756369" y="164853"/>
                </a:lnTo>
                <a:lnTo>
                  <a:pt x="859709" y="164853"/>
                </a:lnTo>
                <a:lnTo>
                  <a:pt x="840503" y="149660"/>
                </a:lnTo>
                <a:lnTo>
                  <a:pt x="816430" y="137294"/>
                </a:lnTo>
                <a:lnTo>
                  <a:pt x="789970" y="129828"/>
                </a:lnTo>
                <a:lnTo>
                  <a:pt x="761060" y="127325"/>
                </a:lnTo>
                <a:close/>
              </a:path>
              <a:path w="2872740" h="504189">
                <a:moveTo>
                  <a:pt x="1141902" y="127996"/>
                </a:moveTo>
                <a:lnTo>
                  <a:pt x="1071370" y="141482"/>
                </a:lnTo>
                <a:lnTo>
                  <a:pt x="1013906" y="181607"/>
                </a:lnTo>
                <a:lnTo>
                  <a:pt x="976211" y="241416"/>
                </a:lnTo>
                <a:lnTo>
                  <a:pt x="963645" y="314294"/>
                </a:lnTo>
                <a:lnTo>
                  <a:pt x="966797" y="352879"/>
                </a:lnTo>
                <a:lnTo>
                  <a:pt x="992200" y="420500"/>
                </a:lnTo>
                <a:lnTo>
                  <a:pt x="1041727" y="473409"/>
                </a:lnTo>
                <a:lnTo>
                  <a:pt x="1105327" y="500550"/>
                </a:lnTo>
                <a:lnTo>
                  <a:pt x="1141902" y="503942"/>
                </a:lnTo>
                <a:lnTo>
                  <a:pt x="1184916" y="498571"/>
                </a:lnTo>
                <a:lnTo>
                  <a:pt x="1223659" y="483084"/>
                </a:lnTo>
                <a:lnTo>
                  <a:pt x="1245209" y="467085"/>
                </a:lnTo>
                <a:lnTo>
                  <a:pt x="1143912" y="467085"/>
                </a:lnTo>
                <a:lnTo>
                  <a:pt x="1114531" y="464331"/>
                </a:lnTo>
                <a:lnTo>
                  <a:pt x="1063810" y="442489"/>
                </a:lnTo>
                <a:lnTo>
                  <a:pt x="1025623" y="400542"/>
                </a:lnTo>
                <a:lnTo>
                  <a:pt x="1006252" y="346533"/>
                </a:lnTo>
                <a:lnTo>
                  <a:pt x="1003854" y="315634"/>
                </a:lnTo>
                <a:lnTo>
                  <a:pt x="1006252" y="285122"/>
                </a:lnTo>
                <a:lnTo>
                  <a:pt x="1025623" y="231385"/>
                </a:lnTo>
                <a:lnTo>
                  <a:pt x="1063810" y="189449"/>
                </a:lnTo>
                <a:lnTo>
                  <a:pt x="1114531" y="167607"/>
                </a:lnTo>
                <a:lnTo>
                  <a:pt x="1143912" y="164853"/>
                </a:lnTo>
                <a:lnTo>
                  <a:pt x="1245867" y="164853"/>
                </a:lnTo>
                <a:lnTo>
                  <a:pt x="1223659" y="148519"/>
                </a:lnTo>
                <a:lnTo>
                  <a:pt x="1184916" y="133262"/>
                </a:lnTo>
                <a:lnTo>
                  <a:pt x="1141902" y="127996"/>
                </a:lnTo>
                <a:close/>
              </a:path>
              <a:path w="2872740" h="504189">
                <a:moveTo>
                  <a:pt x="1322169" y="425536"/>
                </a:moveTo>
                <a:lnTo>
                  <a:pt x="1283301" y="425536"/>
                </a:lnTo>
                <a:lnTo>
                  <a:pt x="1283301" y="495231"/>
                </a:lnTo>
                <a:lnTo>
                  <a:pt x="1322169" y="495231"/>
                </a:lnTo>
                <a:lnTo>
                  <a:pt x="1322169" y="425536"/>
                </a:lnTo>
                <a:close/>
              </a:path>
              <a:path w="2872740" h="504189">
                <a:moveTo>
                  <a:pt x="1245867" y="164853"/>
                </a:moveTo>
                <a:lnTo>
                  <a:pt x="1143912" y="164853"/>
                </a:lnTo>
                <a:lnTo>
                  <a:pt x="1173692" y="167607"/>
                </a:lnTo>
                <a:lnTo>
                  <a:pt x="1200706" y="175827"/>
                </a:lnTo>
                <a:lnTo>
                  <a:pt x="1246443" y="208412"/>
                </a:lnTo>
                <a:lnTo>
                  <a:pt x="1276599" y="256578"/>
                </a:lnTo>
                <a:lnTo>
                  <a:pt x="1286651" y="314294"/>
                </a:lnTo>
                <a:lnTo>
                  <a:pt x="1284138" y="345204"/>
                </a:lnTo>
                <a:lnTo>
                  <a:pt x="1264034" y="399485"/>
                </a:lnTo>
                <a:lnTo>
                  <a:pt x="1224957" y="442206"/>
                </a:lnTo>
                <a:lnTo>
                  <a:pt x="1173579" y="464331"/>
                </a:lnTo>
                <a:lnTo>
                  <a:pt x="1143912" y="467085"/>
                </a:lnTo>
                <a:lnTo>
                  <a:pt x="1245209" y="467085"/>
                </a:lnTo>
                <a:lnTo>
                  <a:pt x="1256872" y="458425"/>
                </a:lnTo>
                <a:lnTo>
                  <a:pt x="1283301" y="425536"/>
                </a:lnTo>
                <a:lnTo>
                  <a:pt x="1322169" y="425536"/>
                </a:lnTo>
                <a:lnTo>
                  <a:pt x="1322169" y="205731"/>
                </a:lnTo>
                <a:lnTo>
                  <a:pt x="1283301" y="205731"/>
                </a:lnTo>
                <a:lnTo>
                  <a:pt x="1256872" y="172947"/>
                </a:lnTo>
                <a:lnTo>
                  <a:pt x="1245867" y="164853"/>
                </a:lnTo>
                <a:close/>
              </a:path>
              <a:path w="2872740" h="504189">
                <a:moveTo>
                  <a:pt x="1322169" y="136707"/>
                </a:moveTo>
                <a:lnTo>
                  <a:pt x="1283301" y="136707"/>
                </a:lnTo>
                <a:lnTo>
                  <a:pt x="1283301" y="205731"/>
                </a:lnTo>
                <a:lnTo>
                  <a:pt x="1322169" y="205731"/>
                </a:lnTo>
                <a:lnTo>
                  <a:pt x="1322169" y="136707"/>
                </a:lnTo>
                <a:close/>
              </a:path>
              <a:path w="2872740" h="504189">
                <a:moveTo>
                  <a:pt x="1450908" y="136707"/>
                </a:moveTo>
                <a:lnTo>
                  <a:pt x="1411370" y="136707"/>
                </a:lnTo>
                <a:lnTo>
                  <a:pt x="1411370" y="495231"/>
                </a:lnTo>
                <a:lnTo>
                  <a:pt x="1451578" y="495231"/>
                </a:lnTo>
                <a:lnTo>
                  <a:pt x="1451578" y="293519"/>
                </a:lnTo>
                <a:lnTo>
                  <a:pt x="1453599" y="262882"/>
                </a:lnTo>
                <a:lnTo>
                  <a:pt x="1459704" y="236390"/>
                </a:lnTo>
                <a:lnTo>
                  <a:pt x="1469955" y="214171"/>
                </a:lnTo>
                <a:lnTo>
                  <a:pt x="1483871" y="197020"/>
                </a:lnTo>
                <a:lnTo>
                  <a:pt x="1450908" y="197020"/>
                </a:lnTo>
                <a:lnTo>
                  <a:pt x="1450908" y="136707"/>
                </a:lnTo>
                <a:close/>
              </a:path>
              <a:path w="2872740" h="504189">
                <a:moveTo>
                  <a:pt x="1653982" y="164853"/>
                </a:moveTo>
                <a:lnTo>
                  <a:pt x="1561481" y="164853"/>
                </a:lnTo>
                <a:lnTo>
                  <a:pt x="1601930" y="172968"/>
                </a:lnTo>
                <a:lnTo>
                  <a:pt x="1632767" y="196098"/>
                </a:lnTo>
                <a:lnTo>
                  <a:pt x="1652420" y="232422"/>
                </a:lnTo>
                <a:lnTo>
                  <a:pt x="1659321" y="280117"/>
                </a:lnTo>
                <a:lnTo>
                  <a:pt x="1659321" y="495231"/>
                </a:lnTo>
                <a:lnTo>
                  <a:pt x="1699529" y="495231"/>
                </a:lnTo>
                <a:lnTo>
                  <a:pt x="1699579" y="280117"/>
                </a:lnTo>
                <a:lnTo>
                  <a:pt x="1707654" y="230527"/>
                </a:lnTo>
                <a:lnTo>
                  <a:pt x="1722874" y="205061"/>
                </a:lnTo>
                <a:lnTo>
                  <a:pt x="1680765" y="205061"/>
                </a:lnTo>
                <a:lnTo>
                  <a:pt x="1661603" y="171712"/>
                </a:lnTo>
                <a:lnTo>
                  <a:pt x="1653982" y="164853"/>
                </a:lnTo>
                <a:close/>
              </a:path>
              <a:path w="2872740" h="504189">
                <a:moveTo>
                  <a:pt x="1907120" y="164853"/>
                </a:moveTo>
                <a:lnTo>
                  <a:pt x="1808091" y="164853"/>
                </a:lnTo>
                <a:lnTo>
                  <a:pt x="1848645" y="172424"/>
                </a:lnTo>
                <a:lnTo>
                  <a:pt x="1879760" y="194339"/>
                </a:lnTo>
                <a:lnTo>
                  <a:pt x="1899596" y="229029"/>
                </a:lnTo>
                <a:lnTo>
                  <a:pt x="1906601" y="275426"/>
                </a:lnTo>
                <a:lnTo>
                  <a:pt x="1906601" y="495231"/>
                </a:lnTo>
                <a:lnTo>
                  <a:pt x="1946809" y="495231"/>
                </a:lnTo>
                <a:lnTo>
                  <a:pt x="1946809" y="272075"/>
                </a:lnTo>
                <a:lnTo>
                  <a:pt x="1944412" y="239783"/>
                </a:lnTo>
                <a:lnTo>
                  <a:pt x="1937176" y="211260"/>
                </a:lnTo>
                <a:lnTo>
                  <a:pt x="1925040" y="186507"/>
                </a:lnTo>
                <a:lnTo>
                  <a:pt x="1907942" y="165523"/>
                </a:lnTo>
                <a:lnTo>
                  <a:pt x="1907120" y="164853"/>
                </a:lnTo>
                <a:close/>
              </a:path>
              <a:path w="2872740" h="504189">
                <a:moveTo>
                  <a:pt x="1809431" y="127325"/>
                </a:moveTo>
                <a:lnTo>
                  <a:pt x="1768972" y="132404"/>
                </a:lnTo>
                <a:lnTo>
                  <a:pt x="1732533" y="147346"/>
                </a:lnTo>
                <a:lnTo>
                  <a:pt x="1702377" y="171712"/>
                </a:lnTo>
                <a:lnTo>
                  <a:pt x="1680765" y="205061"/>
                </a:lnTo>
                <a:lnTo>
                  <a:pt x="1722874" y="205061"/>
                </a:lnTo>
                <a:lnTo>
                  <a:pt x="1732366" y="194339"/>
                </a:lnTo>
                <a:lnTo>
                  <a:pt x="1749569" y="181533"/>
                </a:lnTo>
                <a:lnTo>
                  <a:pt x="1767737" y="172424"/>
                </a:lnTo>
                <a:lnTo>
                  <a:pt x="1767564" y="172424"/>
                </a:lnTo>
                <a:lnTo>
                  <a:pt x="1787055" y="166853"/>
                </a:lnTo>
                <a:lnTo>
                  <a:pt x="1786114" y="166853"/>
                </a:lnTo>
                <a:lnTo>
                  <a:pt x="1808091" y="164853"/>
                </a:lnTo>
                <a:lnTo>
                  <a:pt x="1907120" y="164853"/>
                </a:lnTo>
                <a:lnTo>
                  <a:pt x="1887460" y="148812"/>
                </a:lnTo>
                <a:lnTo>
                  <a:pt x="1864215" y="136875"/>
                </a:lnTo>
                <a:lnTo>
                  <a:pt x="1838205" y="129713"/>
                </a:lnTo>
                <a:lnTo>
                  <a:pt x="1809431" y="127325"/>
                </a:lnTo>
                <a:close/>
              </a:path>
              <a:path w="2872740" h="504189">
                <a:moveTo>
                  <a:pt x="1564161" y="127325"/>
                </a:moveTo>
                <a:lnTo>
                  <a:pt x="1527712" y="132090"/>
                </a:lnTo>
                <a:lnTo>
                  <a:pt x="1495724" y="145838"/>
                </a:lnTo>
                <a:lnTo>
                  <a:pt x="1469641" y="167754"/>
                </a:lnTo>
                <a:lnTo>
                  <a:pt x="1450908" y="197020"/>
                </a:lnTo>
                <a:lnTo>
                  <a:pt x="1483871" y="197020"/>
                </a:lnTo>
                <a:lnTo>
                  <a:pt x="1484415" y="196350"/>
                </a:lnTo>
                <a:lnTo>
                  <a:pt x="1501734" y="182664"/>
                </a:lnTo>
                <a:lnTo>
                  <a:pt x="1520435" y="172811"/>
                </a:lnTo>
                <a:lnTo>
                  <a:pt x="1540393" y="166853"/>
                </a:lnTo>
                <a:lnTo>
                  <a:pt x="1561481" y="164853"/>
                </a:lnTo>
                <a:lnTo>
                  <a:pt x="1653982" y="164853"/>
                </a:lnTo>
                <a:lnTo>
                  <a:pt x="1634526" y="147346"/>
                </a:lnTo>
                <a:lnTo>
                  <a:pt x="1601417" y="132404"/>
                </a:lnTo>
                <a:lnTo>
                  <a:pt x="1564161" y="127325"/>
                </a:lnTo>
                <a:close/>
              </a:path>
              <a:path w="2872740" h="504189">
                <a:moveTo>
                  <a:pt x="2049408" y="12062"/>
                </a:moveTo>
                <a:lnTo>
                  <a:pt x="2035765" y="14669"/>
                </a:lnTo>
                <a:lnTo>
                  <a:pt x="2024697" y="21863"/>
                </a:lnTo>
                <a:lnTo>
                  <a:pt x="2017273" y="32700"/>
                </a:lnTo>
                <a:lnTo>
                  <a:pt x="2014561" y="46239"/>
                </a:lnTo>
                <a:lnTo>
                  <a:pt x="2017273" y="59778"/>
                </a:lnTo>
                <a:lnTo>
                  <a:pt x="2024697" y="70615"/>
                </a:lnTo>
                <a:lnTo>
                  <a:pt x="2035765" y="77809"/>
                </a:lnTo>
                <a:lnTo>
                  <a:pt x="2049408" y="80416"/>
                </a:lnTo>
                <a:lnTo>
                  <a:pt x="2062664" y="77809"/>
                </a:lnTo>
                <a:lnTo>
                  <a:pt x="2073533" y="70615"/>
                </a:lnTo>
                <a:lnTo>
                  <a:pt x="2080884" y="59778"/>
                </a:lnTo>
                <a:lnTo>
                  <a:pt x="2083585" y="46239"/>
                </a:lnTo>
                <a:lnTo>
                  <a:pt x="2080884" y="32700"/>
                </a:lnTo>
                <a:lnTo>
                  <a:pt x="2073533" y="21863"/>
                </a:lnTo>
                <a:lnTo>
                  <a:pt x="2062664" y="14669"/>
                </a:lnTo>
                <a:lnTo>
                  <a:pt x="2049408" y="12062"/>
                </a:lnTo>
                <a:close/>
              </a:path>
              <a:path w="2872740" h="504189">
                <a:moveTo>
                  <a:pt x="2068172" y="136707"/>
                </a:moveTo>
                <a:lnTo>
                  <a:pt x="2027964" y="136707"/>
                </a:lnTo>
                <a:lnTo>
                  <a:pt x="2027964" y="495231"/>
                </a:lnTo>
                <a:lnTo>
                  <a:pt x="2068172" y="495231"/>
                </a:lnTo>
                <a:lnTo>
                  <a:pt x="2068172" y="136707"/>
                </a:lnTo>
                <a:close/>
              </a:path>
              <a:path w="2872740" h="504189">
                <a:moveTo>
                  <a:pt x="2323264" y="127996"/>
                </a:moveTo>
                <a:lnTo>
                  <a:pt x="2284312" y="131273"/>
                </a:lnTo>
                <a:lnTo>
                  <a:pt x="2216963" y="157681"/>
                </a:lnTo>
                <a:lnTo>
                  <a:pt x="2165698" y="209344"/>
                </a:lnTo>
                <a:lnTo>
                  <a:pt x="2139563" y="276965"/>
                </a:lnTo>
                <a:lnTo>
                  <a:pt x="2136296" y="316304"/>
                </a:lnTo>
                <a:lnTo>
                  <a:pt x="2139552" y="355256"/>
                </a:lnTo>
                <a:lnTo>
                  <a:pt x="2165415" y="422604"/>
                </a:lnTo>
                <a:lnTo>
                  <a:pt x="2215393" y="473870"/>
                </a:lnTo>
                <a:lnTo>
                  <a:pt x="2281192" y="500005"/>
                </a:lnTo>
                <a:lnTo>
                  <a:pt x="2319243" y="503272"/>
                </a:lnTo>
                <a:lnTo>
                  <a:pt x="2344876" y="501754"/>
                </a:lnTo>
                <a:lnTo>
                  <a:pt x="2369503" y="497157"/>
                </a:lnTo>
                <a:lnTo>
                  <a:pt x="2393126" y="489419"/>
                </a:lnTo>
                <a:lnTo>
                  <a:pt x="2415743" y="478477"/>
                </a:lnTo>
                <a:lnTo>
                  <a:pt x="2434162" y="466415"/>
                </a:lnTo>
                <a:lnTo>
                  <a:pt x="2319243" y="466415"/>
                </a:lnTo>
                <a:lnTo>
                  <a:pt x="2289464" y="463776"/>
                </a:lnTo>
                <a:lnTo>
                  <a:pt x="2238198" y="442667"/>
                </a:lnTo>
                <a:lnTo>
                  <a:pt x="2199121" y="401589"/>
                </a:lnTo>
                <a:lnTo>
                  <a:pt x="2179017" y="347581"/>
                </a:lnTo>
                <a:lnTo>
                  <a:pt x="2176504" y="316304"/>
                </a:lnTo>
                <a:lnTo>
                  <a:pt x="2179132" y="284640"/>
                </a:lnTo>
                <a:lnTo>
                  <a:pt x="2199969" y="230359"/>
                </a:lnTo>
                <a:lnTo>
                  <a:pt x="2240146" y="188884"/>
                </a:lnTo>
                <a:lnTo>
                  <a:pt x="2292877" y="167502"/>
                </a:lnTo>
                <a:lnTo>
                  <a:pt x="2323264" y="164853"/>
                </a:lnTo>
                <a:lnTo>
                  <a:pt x="2434763" y="164853"/>
                </a:lnTo>
                <a:lnTo>
                  <a:pt x="2419428" y="152874"/>
                </a:lnTo>
                <a:lnTo>
                  <a:pt x="2374110" y="134435"/>
                </a:lnTo>
                <a:lnTo>
                  <a:pt x="2323264" y="127996"/>
                </a:lnTo>
                <a:close/>
              </a:path>
              <a:path w="2872740" h="504189">
                <a:moveTo>
                  <a:pt x="2448579" y="392029"/>
                </a:moveTo>
                <a:lnTo>
                  <a:pt x="2426109" y="422029"/>
                </a:lnTo>
                <a:lnTo>
                  <a:pt x="2395471" y="445557"/>
                </a:lnTo>
                <a:lnTo>
                  <a:pt x="2359053" y="460917"/>
                </a:lnTo>
                <a:lnTo>
                  <a:pt x="2319243" y="466415"/>
                </a:lnTo>
                <a:lnTo>
                  <a:pt x="2434162" y="466415"/>
                </a:lnTo>
                <a:lnTo>
                  <a:pt x="2436465" y="464907"/>
                </a:lnTo>
                <a:lnTo>
                  <a:pt x="2454359" y="449326"/>
                </a:lnTo>
                <a:lnTo>
                  <a:pt x="2469364" y="431735"/>
                </a:lnTo>
                <a:lnTo>
                  <a:pt x="2481416" y="412134"/>
                </a:lnTo>
                <a:lnTo>
                  <a:pt x="2448579" y="392029"/>
                </a:lnTo>
                <a:close/>
              </a:path>
              <a:path w="2872740" h="504189">
                <a:moveTo>
                  <a:pt x="2434763" y="164853"/>
                </a:moveTo>
                <a:lnTo>
                  <a:pt x="2323264" y="164853"/>
                </a:lnTo>
                <a:lnTo>
                  <a:pt x="2362666" y="170068"/>
                </a:lnTo>
                <a:lnTo>
                  <a:pt x="2398235" y="184957"/>
                </a:lnTo>
                <a:lnTo>
                  <a:pt x="2428151" y="208391"/>
                </a:lnTo>
                <a:lnTo>
                  <a:pt x="2450590" y="239238"/>
                </a:lnTo>
                <a:lnTo>
                  <a:pt x="2483426" y="220474"/>
                </a:lnTo>
                <a:lnTo>
                  <a:pt x="2456705" y="181994"/>
                </a:lnTo>
                <a:lnTo>
                  <a:pt x="2434763" y="164853"/>
                </a:lnTo>
                <a:close/>
              </a:path>
              <a:path w="2872740" h="504189">
                <a:moveTo>
                  <a:pt x="2692326" y="127996"/>
                </a:moveTo>
                <a:lnTo>
                  <a:pt x="2621794" y="141482"/>
                </a:lnTo>
                <a:lnTo>
                  <a:pt x="2564330" y="181607"/>
                </a:lnTo>
                <a:lnTo>
                  <a:pt x="2526635" y="241416"/>
                </a:lnTo>
                <a:lnTo>
                  <a:pt x="2514070" y="314294"/>
                </a:lnTo>
                <a:lnTo>
                  <a:pt x="2517221" y="352879"/>
                </a:lnTo>
                <a:lnTo>
                  <a:pt x="2542624" y="420500"/>
                </a:lnTo>
                <a:lnTo>
                  <a:pt x="2592151" y="473409"/>
                </a:lnTo>
                <a:lnTo>
                  <a:pt x="2655751" y="500550"/>
                </a:lnTo>
                <a:lnTo>
                  <a:pt x="2692326" y="503942"/>
                </a:lnTo>
                <a:lnTo>
                  <a:pt x="2735340" y="498571"/>
                </a:lnTo>
                <a:lnTo>
                  <a:pt x="2774083" y="483084"/>
                </a:lnTo>
                <a:lnTo>
                  <a:pt x="2795633" y="467085"/>
                </a:lnTo>
                <a:lnTo>
                  <a:pt x="2694336" y="467085"/>
                </a:lnTo>
                <a:lnTo>
                  <a:pt x="2664955" y="464331"/>
                </a:lnTo>
                <a:lnTo>
                  <a:pt x="2614234" y="442489"/>
                </a:lnTo>
                <a:lnTo>
                  <a:pt x="2576047" y="400542"/>
                </a:lnTo>
                <a:lnTo>
                  <a:pt x="2556676" y="346533"/>
                </a:lnTo>
                <a:lnTo>
                  <a:pt x="2554278" y="315634"/>
                </a:lnTo>
                <a:lnTo>
                  <a:pt x="2556676" y="285122"/>
                </a:lnTo>
                <a:lnTo>
                  <a:pt x="2576047" y="231385"/>
                </a:lnTo>
                <a:lnTo>
                  <a:pt x="2614234" y="189449"/>
                </a:lnTo>
                <a:lnTo>
                  <a:pt x="2664955" y="167607"/>
                </a:lnTo>
                <a:lnTo>
                  <a:pt x="2694336" y="164853"/>
                </a:lnTo>
                <a:lnTo>
                  <a:pt x="2796291" y="164853"/>
                </a:lnTo>
                <a:lnTo>
                  <a:pt x="2774083" y="148519"/>
                </a:lnTo>
                <a:lnTo>
                  <a:pt x="2735340" y="133262"/>
                </a:lnTo>
                <a:lnTo>
                  <a:pt x="2692326" y="127996"/>
                </a:lnTo>
                <a:close/>
              </a:path>
              <a:path w="2872740" h="504189">
                <a:moveTo>
                  <a:pt x="2872593" y="425536"/>
                </a:moveTo>
                <a:lnTo>
                  <a:pt x="2833725" y="425536"/>
                </a:lnTo>
                <a:lnTo>
                  <a:pt x="2833725" y="495231"/>
                </a:lnTo>
                <a:lnTo>
                  <a:pt x="2872593" y="495231"/>
                </a:lnTo>
                <a:lnTo>
                  <a:pt x="2872593" y="425536"/>
                </a:lnTo>
                <a:close/>
              </a:path>
              <a:path w="2872740" h="504189">
                <a:moveTo>
                  <a:pt x="2796291" y="164853"/>
                </a:moveTo>
                <a:lnTo>
                  <a:pt x="2694336" y="164853"/>
                </a:lnTo>
                <a:lnTo>
                  <a:pt x="2724116" y="167607"/>
                </a:lnTo>
                <a:lnTo>
                  <a:pt x="2751130" y="175827"/>
                </a:lnTo>
                <a:lnTo>
                  <a:pt x="2796867" y="208412"/>
                </a:lnTo>
                <a:lnTo>
                  <a:pt x="2827023" y="256578"/>
                </a:lnTo>
                <a:lnTo>
                  <a:pt x="2837075" y="314294"/>
                </a:lnTo>
                <a:lnTo>
                  <a:pt x="2834562" y="345204"/>
                </a:lnTo>
                <a:lnTo>
                  <a:pt x="2814458" y="399485"/>
                </a:lnTo>
                <a:lnTo>
                  <a:pt x="2775381" y="442206"/>
                </a:lnTo>
                <a:lnTo>
                  <a:pt x="2724003" y="464331"/>
                </a:lnTo>
                <a:lnTo>
                  <a:pt x="2694336" y="467085"/>
                </a:lnTo>
                <a:lnTo>
                  <a:pt x="2795633" y="467085"/>
                </a:lnTo>
                <a:lnTo>
                  <a:pt x="2807296" y="458425"/>
                </a:lnTo>
                <a:lnTo>
                  <a:pt x="2833725" y="425536"/>
                </a:lnTo>
                <a:lnTo>
                  <a:pt x="2872593" y="425536"/>
                </a:lnTo>
                <a:lnTo>
                  <a:pt x="2872593" y="205731"/>
                </a:lnTo>
                <a:lnTo>
                  <a:pt x="2833725" y="205731"/>
                </a:lnTo>
                <a:lnTo>
                  <a:pt x="2807296" y="172947"/>
                </a:lnTo>
                <a:lnTo>
                  <a:pt x="2796291" y="164853"/>
                </a:lnTo>
                <a:close/>
              </a:path>
              <a:path w="2872740" h="504189">
                <a:moveTo>
                  <a:pt x="2872593" y="136707"/>
                </a:moveTo>
                <a:lnTo>
                  <a:pt x="2833725" y="136707"/>
                </a:lnTo>
                <a:lnTo>
                  <a:pt x="2833725" y="205731"/>
                </a:lnTo>
                <a:lnTo>
                  <a:pt x="2872593" y="205731"/>
                </a:lnTo>
                <a:lnTo>
                  <a:pt x="2872593" y="136707"/>
                </a:lnTo>
                <a:close/>
              </a:path>
            </a:pathLst>
          </a:custGeom>
          <a:solidFill>
            <a:srgbClr val="000000"/>
          </a:solidFill>
        </p:spPr>
        <p:txBody>
          <a:bodyPr wrap="square" lIns="0" tIns="0" rIns="0" bIns="0" rtlCol="0"/>
          <a:lstStyle/>
          <a:p>
            <a:endParaRPr sz="641"/>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22262" y="623081"/>
            <a:ext cx="2070685" cy="291109"/>
          </a:xfrm>
          <a:custGeom>
            <a:avLst/>
            <a:gdLst/>
            <a:ahLst/>
            <a:cxnLst/>
            <a:rect l="l" t="t" r="r" b="b"/>
            <a:pathLst>
              <a:path w="4552950" h="640080">
                <a:moveTo>
                  <a:pt x="124812" y="10889"/>
                </a:moveTo>
                <a:lnTo>
                  <a:pt x="0" y="10889"/>
                </a:lnTo>
                <a:lnTo>
                  <a:pt x="0" y="629928"/>
                </a:lnTo>
                <a:lnTo>
                  <a:pt x="423121" y="629928"/>
                </a:lnTo>
                <a:lnTo>
                  <a:pt x="438939" y="588477"/>
                </a:lnTo>
                <a:lnTo>
                  <a:pt x="438939" y="510979"/>
                </a:lnTo>
                <a:lnTo>
                  <a:pt x="124812" y="510979"/>
                </a:lnTo>
                <a:lnTo>
                  <a:pt x="124812" y="10889"/>
                </a:lnTo>
                <a:close/>
              </a:path>
              <a:path w="4552950" h="640080">
                <a:moveTo>
                  <a:pt x="438939" y="588477"/>
                </a:moveTo>
                <a:lnTo>
                  <a:pt x="423121" y="629928"/>
                </a:lnTo>
                <a:lnTo>
                  <a:pt x="438939" y="629928"/>
                </a:lnTo>
                <a:lnTo>
                  <a:pt x="438939" y="588477"/>
                </a:lnTo>
                <a:close/>
              </a:path>
              <a:path w="4552950" h="640080">
                <a:moveTo>
                  <a:pt x="760703" y="10889"/>
                </a:moveTo>
                <a:lnTo>
                  <a:pt x="659345" y="10889"/>
                </a:lnTo>
                <a:lnTo>
                  <a:pt x="438939" y="588477"/>
                </a:lnTo>
                <a:lnTo>
                  <a:pt x="438939" y="629928"/>
                </a:lnTo>
                <a:lnTo>
                  <a:pt x="552960" y="629928"/>
                </a:lnTo>
                <a:lnTo>
                  <a:pt x="600708" y="495901"/>
                </a:lnTo>
                <a:lnTo>
                  <a:pt x="943156" y="495901"/>
                </a:lnTo>
                <a:lnTo>
                  <a:pt x="901561" y="385328"/>
                </a:lnTo>
                <a:lnTo>
                  <a:pt x="635890" y="385328"/>
                </a:lnTo>
                <a:lnTo>
                  <a:pt x="709605" y="179261"/>
                </a:lnTo>
                <a:lnTo>
                  <a:pt x="824042" y="179261"/>
                </a:lnTo>
                <a:lnTo>
                  <a:pt x="760703" y="10889"/>
                </a:lnTo>
                <a:close/>
              </a:path>
              <a:path w="4552950" h="640080">
                <a:moveTo>
                  <a:pt x="943156" y="495901"/>
                </a:moveTo>
                <a:lnTo>
                  <a:pt x="816827" y="495901"/>
                </a:lnTo>
                <a:lnTo>
                  <a:pt x="862899" y="629928"/>
                </a:lnTo>
                <a:lnTo>
                  <a:pt x="993575" y="629928"/>
                </a:lnTo>
                <a:lnTo>
                  <a:pt x="943156" y="495901"/>
                </a:lnTo>
                <a:close/>
              </a:path>
              <a:path w="4552950" h="640080">
                <a:moveTo>
                  <a:pt x="824042" y="179261"/>
                </a:moveTo>
                <a:lnTo>
                  <a:pt x="709605" y="179261"/>
                </a:lnTo>
                <a:lnTo>
                  <a:pt x="781645" y="385328"/>
                </a:lnTo>
                <a:lnTo>
                  <a:pt x="901561" y="385328"/>
                </a:lnTo>
                <a:lnTo>
                  <a:pt x="824042" y="179261"/>
                </a:lnTo>
                <a:close/>
              </a:path>
              <a:path w="4552950" h="640080">
                <a:moveTo>
                  <a:pt x="1269980" y="10889"/>
                </a:moveTo>
                <a:lnTo>
                  <a:pt x="1187889" y="10889"/>
                </a:lnTo>
                <a:lnTo>
                  <a:pt x="1187889" y="629928"/>
                </a:lnTo>
                <a:lnTo>
                  <a:pt x="1310189" y="629928"/>
                </a:lnTo>
                <a:lnTo>
                  <a:pt x="1310189" y="278944"/>
                </a:lnTo>
                <a:lnTo>
                  <a:pt x="1455508" y="278944"/>
                </a:lnTo>
                <a:lnTo>
                  <a:pt x="1269980" y="10889"/>
                </a:lnTo>
                <a:close/>
              </a:path>
              <a:path w="4552950" h="640080">
                <a:moveTo>
                  <a:pt x="1837084" y="278944"/>
                </a:moveTo>
                <a:lnTo>
                  <a:pt x="1713108" y="278944"/>
                </a:lnTo>
                <a:lnTo>
                  <a:pt x="1713108" y="629928"/>
                </a:lnTo>
                <a:lnTo>
                  <a:pt x="1837084" y="629928"/>
                </a:lnTo>
                <a:lnTo>
                  <a:pt x="1837084" y="278944"/>
                </a:lnTo>
                <a:close/>
              </a:path>
              <a:path w="4552950" h="640080">
                <a:moveTo>
                  <a:pt x="1455508" y="278944"/>
                </a:moveTo>
                <a:lnTo>
                  <a:pt x="1310189" y="278944"/>
                </a:lnTo>
                <a:lnTo>
                  <a:pt x="1490288" y="537784"/>
                </a:lnTo>
                <a:lnTo>
                  <a:pt x="1533009" y="537784"/>
                </a:lnTo>
                <a:lnTo>
                  <a:pt x="1655407" y="361873"/>
                </a:lnTo>
                <a:lnTo>
                  <a:pt x="1512905" y="361873"/>
                </a:lnTo>
                <a:lnTo>
                  <a:pt x="1455508" y="278944"/>
                </a:lnTo>
                <a:close/>
              </a:path>
              <a:path w="4552950" h="640080">
                <a:moveTo>
                  <a:pt x="1837084" y="10889"/>
                </a:moveTo>
                <a:lnTo>
                  <a:pt x="1753317" y="10889"/>
                </a:lnTo>
                <a:lnTo>
                  <a:pt x="1512905" y="361873"/>
                </a:lnTo>
                <a:lnTo>
                  <a:pt x="1655407" y="361873"/>
                </a:lnTo>
                <a:lnTo>
                  <a:pt x="1713108" y="278944"/>
                </a:lnTo>
                <a:lnTo>
                  <a:pt x="1837084" y="278944"/>
                </a:lnTo>
                <a:lnTo>
                  <a:pt x="1837084" y="10889"/>
                </a:lnTo>
                <a:close/>
              </a:path>
              <a:path w="4552950" h="640080">
                <a:moveTo>
                  <a:pt x="2066147" y="10889"/>
                </a:moveTo>
                <a:lnTo>
                  <a:pt x="1941334" y="10889"/>
                </a:lnTo>
                <a:lnTo>
                  <a:pt x="1941334" y="629928"/>
                </a:lnTo>
                <a:lnTo>
                  <a:pt x="2066147" y="629928"/>
                </a:lnTo>
                <a:lnTo>
                  <a:pt x="2066147" y="10889"/>
                </a:lnTo>
                <a:close/>
              </a:path>
              <a:path w="4552950" h="640080">
                <a:moveTo>
                  <a:pt x="2188847" y="438101"/>
                </a:moveTo>
                <a:lnTo>
                  <a:pt x="2117644" y="524381"/>
                </a:lnTo>
                <a:lnTo>
                  <a:pt x="2146194" y="558935"/>
                </a:lnTo>
                <a:lnTo>
                  <a:pt x="2179756" y="587486"/>
                </a:lnTo>
                <a:lnTo>
                  <a:pt x="2217956" y="610138"/>
                </a:lnTo>
                <a:lnTo>
                  <a:pt x="2259924" y="626577"/>
                </a:lnTo>
                <a:lnTo>
                  <a:pt x="2305310" y="636682"/>
                </a:lnTo>
                <a:lnTo>
                  <a:pt x="2306137" y="636682"/>
                </a:lnTo>
                <a:lnTo>
                  <a:pt x="2352192" y="639980"/>
                </a:lnTo>
                <a:lnTo>
                  <a:pt x="2400581" y="636682"/>
                </a:lnTo>
                <a:lnTo>
                  <a:pt x="2444022" y="626787"/>
                </a:lnTo>
                <a:lnTo>
                  <a:pt x="2482594" y="610295"/>
                </a:lnTo>
                <a:lnTo>
                  <a:pt x="2516376" y="587207"/>
                </a:lnTo>
                <a:lnTo>
                  <a:pt x="2543862" y="558935"/>
                </a:lnTo>
                <a:lnTo>
                  <a:pt x="2564321" y="524381"/>
                </a:lnTo>
                <a:lnTo>
                  <a:pt x="2353030" y="524381"/>
                </a:lnTo>
                <a:lnTo>
                  <a:pt x="2306173" y="518793"/>
                </a:lnTo>
                <a:lnTo>
                  <a:pt x="2262143" y="502288"/>
                </a:lnTo>
                <a:lnTo>
                  <a:pt x="2222510" y="475260"/>
                </a:lnTo>
                <a:lnTo>
                  <a:pt x="2188847" y="438101"/>
                </a:lnTo>
                <a:close/>
              </a:path>
              <a:path w="4552950" h="640080">
                <a:moveTo>
                  <a:pt x="2364757" y="837"/>
                </a:moveTo>
                <a:lnTo>
                  <a:pt x="2319799" y="4161"/>
                </a:lnTo>
                <a:lnTo>
                  <a:pt x="2320163" y="4161"/>
                </a:lnTo>
                <a:lnTo>
                  <a:pt x="2280048" y="13926"/>
                </a:lnTo>
                <a:lnTo>
                  <a:pt x="2244015" y="30169"/>
                </a:lnTo>
                <a:lnTo>
                  <a:pt x="2212301" y="52773"/>
                </a:lnTo>
                <a:lnTo>
                  <a:pt x="2168219" y="110677"/>
                </a:lnTo>
                <a:lnTo>
                  <a:pt x="2153664" y="181774"/>
                </a:lnTo>
                <a:lnTo>
                  <a:pt x="2159790" y="228121"/>
                </a:lnTo>
                <a:lnTo>
                  <a:pt x="2178166" y="269206"/>
                </a:lnTo>
                <a:lnTo>
                  <a:pt x="2208794" y="305108"/>
                </a:lnTo>
                <a:lnTo>
                  <a:pt x="2251672" y="335906"/>
                </a:lnTo>
                <a:lnTo>
                  <a:pt x="2302089" y="360172"/>
                </a:lnTo>
                <a:lnTo>
                  <a:pt x="2364234" y="384700"/>
                </a:lnTo>
                <a:lnTo>
                  <a:pt x="2377205" y="389909"/>
                </a:lnTo>
                <a:lnTo>
                  <a:pt x="2427897" y="423128"/>
                </a:lnTo>
                <a:lnTo>
                  <a:pt x="2441823" y="458205"/>
                </a:lnTo>
                <a:lnTo>
                  <a:pt x="2435135" y="485155"/>
                </a:lnTo>
                <a:lnTo>
                  <a:pt x="2416588" y="506057"/>
                </a:lnTo>
                <a:lnTo>
                  <a:pt x="2388461" y="519578"/>
                </a:lnTo>
                <a:lnTo>
                  <a:pt x="2353030" y="524381"/>
                </a:lnTo>
                <a:lnTo>
                  <a:pt x="2564321" y="524381"/>
                </a:lnTo>
                <a:lnTo>
                  <a:pt x="2575275" y="491084"/>
                </a:lnTo>
                <a:lnTo>
                  <a:pt x="2579201" y="451504"/>
                </a:lnTo>
                <a:lnTo>
                  <a:pt x="2572604" y="403273"/>
                </a:lnTo>
                <a:lnTo>
                  <a:pt x="2552814" y="361559"/>
                </a:lnTo>
                <a:lnTo>
                  <a:pt x="2519831" y="326285"/>
                </a:lnTo>
                <a:lnTo>
                  <a:pt x="2473655" y="297373"/>
                </a:lnTo>
                <a:lnTo>
                  <a:pt x="2398264" y="264704"/>
                </a:lnTo>
                <a:lnTo>
                  <a:pt x="2337114" y="237898"/>
                </a:lnTo>
                <a:lnTo>
                  <a:pt x="2315125" y="224692"/>
                </a:lnTo>
                <a:lnTo>
                  <a:pt x="2299419" y="210150"/>
                </a:lnTo>
                <a:lnTo>
                  <a:pt x="2289995" y="194195"/>
                </a:lnTo>
                <a:lnTo>
                  <a:pt x="2286854" y="176748"/>
                </a:lnTo>
                <a:lnTo>
                  <a:pt x="2292338" y="152259"/>
                </a:lnTo>
                <a:lnTo>
                  <a:pt x="2308110" y="133503"/>
                </a:lnTo>
                <a:lnTo>
                  <a:pt x="2333148" y="121501"/>
                </a:lnTo>
                <a:lnTo>
                  <a:pt x="2366433" y="117273"/>
                </a:lnTo>
                <a:lnTo>
                  <a:pt x="2544414" y="117273"/>
                </a:lnTo>
                <a:lnTo>
                  <a:pt x="2568311" y="84604"/>
                </a:lnTo>
                <a:lnTo>
                  <a:pt x="2533632" y="54341"/>
                </a:lnTo>
                <a:lnTo>
                  <a:pt x="2495937" y="30873"/>
                </a:lnTo>
                <a:lnTo>
                  <a:pt x="2455226" y="14160"/>
                </a:lnTo>
                <a:lnTo>
                  <a:pt x="2411499" y="4161"/>
                </a:lnTo>
                <a:lnTo>
                  <a:pt x="2364757" y="837"/>
                </a:lnTo>
                <a:close/>
              </a:path>
              <a:path w="4552950" h="640080">
                <a:moveTo>
                  <a:pt x="2544414" y="117273"/>
                </a:moveTo>
                <a:lnTo>
                  <a:pt x="2366433" y="117273"/>
                </a:lnTo>
                <a:lnTo>
                  <a:pt x="2402243" y="121121"/>
                </a:lnTo>
                <a:lnTo>
                  <a:pt x="2438682" y="132352"/>
                </a:lnTo>
                <a:lnTo>
                  <a:pt x="2472922" y="150492"/>
                </a:lnTo>
                <a:lnTo>
                  <a:pt x="2502135" y="175073"/>
                </a:lnTo>
                <a:lnTo>
                  <a:pt x="2544414" y="117273"/>
                </a:lnTo>
                <a:close/>
              </a:path>
              <a:path w="4552950" h="640080">
                <a:moveTo>
                  <a:pt x="2663341" y="438101"/>
                </a:moveTo>
                <a:lnTo>
                  <a:pt x="2592139" y="524381"/>
                </a:lnTo>
                <a:lnTo>
                  <a:pt x="2620689" y="558935"/>
                </a:lnTo>
                <a:lnTo>
                  <a:pt x="2654251" y="587486"/>
                </a:lnTo>
                <a:lnTo>
                  <a:pt x="2692450" y="610138"/>
                </a:lnTo>
                <a:lnTo>
                  <a:pt x="2734419" y="626577"/>
                </a:lnTo>
                <a:lnTo>
                  <a:pt x="2779805" y="636682"/>
                </a:lnTo>
                <a:lnTo>
                  <a:pt x="2780631" y="636682"/>
                </a:lnTo>
                <a:lnTo>
                  <a:pt x="2826687" y="639980"/>
                </a:lnTo>
                <a:lnTo>
                  <a:pt x="2875076" y="636682"/>
                </a:lnTo>
                <a:lnTo>
                  <a:pt x="2918517" y="626787"/>
                </a:lnTo>
                <a:lnTo>
                  <a:pt x="2957089" y="610295"/>
                </a:lnTo>
                <a:lnTo>
                  <a:pt x="2990870" y="587207"/>
                </a:lnTo>
                <a:lnTo>
                  <a:pt x="3018356" y="558935"/>
                </a:lnTo>
                <a:lnTo>
                  <a:pt x="3038816" y="524381"/>
                </a:lnTo>
                <a:lnTo>
                  <a:pt x="2827525" y="524381"/>
                </a:lnTo>
                <a:lnTo>
                  <a:pt x="2780668" y="518793"/>
                </a:lnTo>
                <a:lnTo>
                  <a:pt x="2736637" y="502288"/>
                </a:lnTo>
                <a:lnTo>
                  <a:pt x="2697005" y="475260"/>
                </a:lnTo>
                <a:lnTo>
                  <a:pt x="2663341" y="438101"/>
                </a:lnTo>
                <a:close/>
              </a:path>
              <a:path w="4552950" h="640080">
                <a:moveTo>
                  <a:pt x="2839252" y="837"/>
                </a:moveTo>
                <a:lnTo>
                  <a:pt x="2794294" y="4161"/>
                </a:lnTo>
                <a:lnTo>
                  <a:pt x="2794658" y="4161"/>
                </a:lnTo>
                <a:lnTo>
                  <a:pt x="2754543" y="13926"/>
                </a:lnTo>
                <a:lnTo>
                  <a:pt x="2718510" y="30169"/>
                </a:lnTo>
                <a:lnTo>
                  <a:pt x="2686796" y="52773"/>
                </a:lnTo>
                <a:lnTo>
                  <a:pt x="2642714" y="110677"/>
                </a:lnTo>
                <a:lnTo>
                  <a:pt x="2628159" y="181774"/>
                </a:lnTo>
                <a:lnTo>
                  <a:pt x="2634285" y="228121"/>
                </a:lnTo>
                <a:lnTo>
                  <a:pt x="2652661" y="269206"/>
                </a:lnTo>
                <a:lnTo>
                  <a:pt x="2683288" y="305108"/>
                </a:lnTo>
                <a:lnTo>
                  <a:pt x="2726166" y="335906"/>
                </a:lnTo>
                <a:lnTo>
                  <a:pt x="2776584" y="360172"/>
                </a:lnTo>
                <a:lnTo>
                  <a:pt x="2838729" y="384700"/>
                </a:lnTo>
                <a:lnTo>
                  <a:pt x="2851699" y="389909"/>
                </a:lnTo>
                <a:lnTo>
                  <a:pt x="2902391" y="423128"/>
                </a:lnTo>
                <a:lnTo>
                  <a:pt x="2916318" y="458205"/>
                </a:lnTo>
                <a:lnTo>
                  <a:pt x="2909629" y="485155"/>
                </a:lnTo>
                <a:lnTo>
                  <a:pt x="2891083" y="506057"/>
                </a:lnTo>
                <a:lnTo>
                  <a:pt x="2862956" y="519578"/>
                </a:lnTo>
                <a:lnTo>
                  <a:pt x="2827525" y="524381"/>
                </a:lnTo>
                <a:lnTo>
                  <a:pt x="3038816" y="524381"/>
                </a:lnTo>
                <a:lnTo>
                  <a:pt x="3049769" y="491084"/>
                </a:lnTo>
                <a:lnTo>
                  <a:pt x="3053696" y="451504"/>
                </a:lnTo>
                <a:lnTo>
                  <a:pt x="3047099" y="403273"/>
                </a:lnTo>
                <a:lnTo>
                  <a:pt x="3027309" y="361559"/>
                </a:lnTo>
                <a:lnTo>
                  <a:pt x="2994326" y="326285"/>
                </a:lnTo>
                <a:lnTo>
                  <a:pt x="2948149" y="297373"/>
                </a:lnTo>
                <a:lnTo>
                  <a:pt x="2872759" y="264704"/>
                </a:lnTo>
                <a:lnTo>
                  <a:pt x="2811609" y="237898"/>
                </a:lnTo>
                <a:lnTo>
                  <a:pt x="2789620" y="224692"/>
                </a:lnTo>
                <a:lnTo>
                  <a:pt x="2773914" y="210150"/>
                </a:lnTo>
                <a:lnTo>
                  <a:pt x="2764490" y="194195"/>
                </a:lnTo>
                <a:lnTo>
                  <a:pt x="2761349" y="176748"/>
                </a:lnTo>
                <a:lnTo>
                  <a:pt x="2766833" y="152259"/>
                </a:lnTo>
                <a:lnTo>
                  <a:pt x="2782605" y="133503"/>
                </a:lnTo>
                <a:lnTo>
                  <a:pt x="2807643" y="121501"/>
                </a:lnTo>
                <a:lnTo>
                  <a:pt x="2840928" y="117273"/>
                </a:lnTo>
                <a:lnTo>
                  <a:pt x="3018909" y="117273"/>
                </a:lnTo>
                <a:lnTo>
                  <a:pt x="3042806" y="84604"/>
                </a:lnTo>
                <a:lnTo>
                  <a:pt x="3008127" y="54341"/>
                </a:lnTo>
                <a:lnTo>
                  <a:pt x="2970431" y="30873"/>
                </a:lnTo>
                <a:lnTo>
                  <a:pt x="2929721" y="14160"/>
                </a:lnTo>
                <a:lnTo>
                  <a:pt x="2885994" y="4161"/>
                </a:lnTo>
                <a:lnTo>
                  <a:pt x="2839252" y="837"/>
                </a:lnTo>
                <a:close/>
              </a:path>
              <a:path w="4552950" h="640080">
                <a:moveTo>
                  <a:pt x="3018909" y="117273"/>
                </a:moveTo>
                <a:lnTo>
                  <a:pt x="2840928" y="117273"/>
                </a:lnTo>
                <a:lnTo>
                  <a:pt x="2876738" y="121121"/>
                </a:lnTo>
                <a:lnTo>
                  <a:pt x="2913177" y="132352"/>
                </a:lnTo>
                <a:lnTo>
                  <a:pt x="2947416" y="150492"/>
                </a:lnTo>
                <a:lnTo>
                  <a:pt x="2976630" y="175073"/>
                </a:lnTo>
                <a:lnTo>
                  <a:pt x="3018909" y="117273"/>
                </a:lnTo>
                <a:close/>
              </a:path>
              <a:path w="4552950" h="640080">
                <a:moveTo>
                  <a:pt x="3244220" y="10889"/>
                </a:moveTo>
                <a:lnTo>
                  <a:pt x="3119407" y="10889"/>
                </a:lnTo>
                <a:lnTo>
                  <a:pt x="3119407" y="629928"/>
                </a:lnTo>
                <a:lnTo>
                  <a:pt x="3244220" y="629928"/>
                </a:lnTo>
                <a:lnTo>
                  <a:pt x="3244220" y="10889"/>
                </a:lnTo>
                <a:close/>
              </a:path>
              <a:path w="4552950" h="640080">
                <a:moveTo>
                  <a:pt x="3634974" y="0"/>
                </a:moveTo>
                <a:lnTo>
                  <a:pt x="3582395" y="3725"/>
                </a:lnTo>
                <a:lnTo>
                  <a:pt x="3533194" y="14930"/>
                </a:lnTo>
                <a:lnTo>
                  <a:pt x="3487329" y="33654"/>
                </a:lnTo>
                <a:lnTo>
                  <a:pt x="3444762" y="59937"/>
                </a:lnTo>
                <a:lnTo>
                  <a:pt x="3405452" y="93819"/>
                </a:lnTo>
                <a:lnTo>
                  <a:pt x="3371979" y="133122"/>
                </a:lnTo>
                <a:lnTo>
                  <a:pt x="3345944" y="175642"/>
                </a:lnTo>
                <a:lnTo>
                  <a:pt x="3327348" y="221379"/>
                </a:lnTo>
                <a:lnTo>
                  <a:pt x="3316190" y="270333"/>
                </a:lnTo>
                <a:lnTo>
                  <a:pt x="3312590" y="320827"/>
                </a:lnTo>
                <a:lnTo>
                  <a:pt x="3312471" y="322503"/>
                </a:lnTo>
                <a:lnTo>
                  <a:pt x="3316183" y="374572"/>
                </a:lnTo>
                <a:lnTo>
                  <a:pt x="3327294" y="423224"/>
                </a:lnTo>
                <a:lnTo>
                  <a:pt x="3345763" y="468459"/>
                </a:lnTo>
                <a:lnTo>
                  <a:pt x="3371550" y="510275"/>
                </a:lnTo>
                <a:lnTo>
                  <a:pt x="3404614" y="548674"/>
                </a:lnTo>
                <a:lnTo>
                  <a:pt x="3443201" y="581651"/>
                </a:lnTo>
                <a:lnTo>
                  <a:pt x="3485527" y="607230"/>
                </a:lnTo>
                <a:lnTo>
                  <a:pt x="3531511" y="625451"/>
                </a:lnTo>
                <a:lnTo>
                  <a:pt x="3581075" y="636355"/>
                </a:lnTo>
                <a:lnTo>
                  <a:pt x="3634136" y="639980"/>
                </a:lnTo>
                <a:lnTo>
                  <a:pt x="3685781" y="636355"/>
                </a:lnTo>
                <a:lnTo>
                  <a:pt x="3686702" y="636355"/>
                </a:lnTo>
                <a:lnTo>
                  <a:pt x="3736520" y="625103"/>
                </a:lnTo>
                <a:lnTo>
                  <a:pt x="3782384" y="606507"/>
                </a:lnTo>
                <a:lnTo>
                  <a:pt x="3824750" y="580472"/>
                </a:lnTo>
                <a:lnTo>
                  <a:pt x="3863658" y="546999"/>
                </a:lnTo>
                <a:lnTo>
                  <a:pt x="3889260" y="517680"/>
                </a:lnTo>
                <a:lnTo>
                  <a:pt x="3634974" y="517680"/>
                </a:lnTo>
                <a:lnTo>
                  <a:pt x="3595708" y="514212"/>
                </a:lnTo>
                <a:lnTo>
                  <a:pt x="3526600" y="486228"/>
                </a:lnTo>
                <a:lnTo>
                  <a:pt x="3496758" y="461556"/>
                </a:lnTo>
                <a:lnTo>
                  <a:pt x="3472570" y="431557"/>
                </a:lnTo>
                <a:lnTo>
                  <a:pt x="3444927" y="361193"/>
                </a:lnTo>
                <a:lnTo>
                  <a:pt x="3441472" y="320827"/>
                </a:lnTo>
                <a:lnTo>
                  <a:pt x="3444940" y="280331"/>
                </a:lnTo>
                <a:lnTo>
                  <a:pt x="3455398" y="243133"/>
                </a:lnTo>
                <a:lnTo>
                  <a:pt x="3497596" y="179261"/>
                </a:lnTo>
                <a:lnTo>
                  <a:pt x="3527307" y="154458"/>
                </a:lnTo>
                <a:lnTo>
                  <a:pt x="3595839" y="125899"/>
                </a:lnTo>
                <a:lnTo>
                  <a:pt x="3634974" y="122299"/>
                </a:lnTo>
                <a:lnTo>
                  <a:pt x="3888269" y="122299"/>
                </a:lnTo>
                <a:lnTo>
                  <a:pt x="3863658" y="93819"/>
                </a:lnTo>
                <a:lnTo>
                  <a:pt x="3824757" y="59937"/>
                </a:lnTo>
                <a:lnTo>
                  <a:pt x="3782437" y="33654"/>
                </a:lnTo>
                <a:lnTo>
                  <a:pt x="3736701" y="14930"/>
                </a:lnTo>
                <a:lnTo>
                  <a:pt x="3687546" y="3725"/>
                </a:lnTo>
                <a:lnTo>
                  <a:pt x="3634974" y="0"/>
                </a:lnTo>
                <a:close/>
              </a:path>
              <a:path w="4552950" h="640080">
                <a:moveTo>
                  <a:pt x="3888269" y="122299"/>
                </a:moveTo>
                <a:lnTo>
                  <a:pt x="3634974" y="122299"/>
                </a:lnTo>
                <a:lnTo>
                  <a:pt x="3674109" y="125899"/>
                </a:lnTo>
                <a:lnTo>
                  <a:pt x="3709945" y="136645"/>
                </a:lnTo>
                <a:lnTo>
                  <a:pt x="3772352" y="179261"/>
                </a:lnTo>
                <a:lnTo>
                  <a:pt x="3797086" y="209391"/>
                </a:lnTo>
                <a:lnTo>
                  <a:pt x="3825007" y="279978"/>
                </a:lnTo>
                <a:lnTo>
                  <a:pt x="3828476" y="320827"/>
                </a:lnTo>
                <a:lnTo>
                  <a:pt x="3825492" y="361193"/>
                </a:lnTo>
                <a:lnTo>
                  <a:pt x="3815283" y="398103"/>
                </a:lnTo>
                <a:lnTo>
                  <a:pt x="3773189" y="461556"/>
                </a:lnTo>
                <a:lnTo>
                  <a:pt x="3743347" y="486228"/>
                </a:lnTo>
                <a:lnTo>
                  <a:pt x="3674240" y="514212"/>
                </a:lnTo>
                <a:lnTo>
                  <a:pt x="3634974" y="517680"/>
                </a:lnTo>
                <a:lnTo>
                  <a:pt x="3889260" y="517680"/>
                </a:lnTo>
                <a:lnTo>
                  <a:pt x="3923823" y="466180"/>
                </a:lnTo>
                <a:lnTo>
                  <a:pt x="3942547" y="420946"/>
                </a:lnTo>
                <a:lnTo>
                  <a:pt x="3953751" y="372495"/>
                </a:lnTo>
                <a:lnTo>
                  <a:pt x="3957356" y="322503"/>
                </a:lnTo>
                <a:lnTo>
                  <a:pt x="3957477" y="320827"/>
                </a:lnTo>
                <a:lnTo>
                  <a:pt x="3953836" y="270333"/>
                </a:lnTo>
                <a:lnTo>
                  <a:pt x="3953751" y="269153"/>
                </a:lnTo>
                <a:lnTo>
                  <a:pt x="3942547" y="220655"/>
                </a:lnTo>
                <a:lnTo>
                  <a:pt x="3923823" y="175294"/>
                </a:lnTo>
                <a:lnTo>
                  <a:pt x="3897599" y="133122"/>
                </a:lnTo>
                <a:lnTo>
                  <a:pt x="3888269" y="122299"/>
                </a:lnTo>
                <a:close/>
              </a:path>
              <a:path w="4552950" h="640080">
                <a:moveTo>
                  <a:pt x="4103782" y="10889"/>
                </a:moveTo>
                <a:lnTo>
                  <a:pt x="4025041" y="10889"/>
                </a:lnTo>
                <a:lnTo>
                  <a:pt x="4025041" y="629928"/>
                </a:lnTo>
                <a:lnTo>
                  <a:pt x="4147341" y="629928"/>
                </a:lnTo>
                <a:lnTo>
                  <a:pt x="4147341" y="250463"/>
                </a:lnTo>
                <a:lnTo>
                  <a:pt x="4308232" y="250463"/>
                </a:lnTo>
                <a:lnTo>
                  <a:pt x="4103782" y="10889"/>
                </a:lnTo>
                <a:close/>
              </a:path>
              <a:path w="4552950" h="640080">
                <a:moveTo>
                  <a:pt x="4308232" y="250463"/>
                </a:moveTo>
                <a:lnTo>
                  <a:pt x="4147341" y="250463"/>
                </a:lnTo>
                <a:lnTo>
                  <a:pt x="4468169" y="629928"/>
                </a:lnTo>
                <a:lnTo>
                  <a:pt x="4552773" y="629928"/>
                </a:lnTo>
                <a:lnTo>
                  <a:pt x="4552773" y="393705"/>
                </a:lnTo>
                <a:lnTo>
                  <a:pt x="4430473" y="393705"/>
                </a:lnTo>
                <a:lnTo>
                  <a:pt x="4308232" y="250463"/>
                </a:lnTo>
                <a:close/>
              </a:path>
              <a:path w="4552950" h="640080">
                <a:moveTo>
                  <a:pt x="4552773" y="10889"/>
                </a:moveTo>
                <a:lnTo>
                  <a:pt x="4430473" y="10889"/>
                </a:lnTo>
                <a:lnTo>
                  <a:pt x="4430473" y="393705"/>
                </a:lnTo>
                <a:lnTo>
                  <a:pt x="4552773" y="393705"/>
                </a:lnTo>
                <a:lnTo>
                  <a:pt x="4552773" y="10889"/>
                </a:lnTo>
                <a:close/>
              </a:path>
            </a:pathLst>
          </a:custGeom>
          <a:solidFill>
            <a:srgbClr val="000000"/>
          </a:solidFill>
        </p:spPr>
        <p:txBody>
          <a:bodyPr wrap="square" lIns="0" tIns="0" rIns="0" bIns="0" rtlCol="0"/>
          <a:lstStyle/>
          <a:p>
            <a:endParaRPr sz="641"/>
          </a:p>
        </p:txBody>
      </p:sp>
      <p:sp>
        <p:nvSpPr>
          <p:cNvPr id="3" name="object 3"/>
          <p:cNvSpPr/>
          <p:nvPr/>
        </p:nvSpPr>
        <p:spPr>
          <a:xfrm>
            <a:off x="824789" y="439030"/>
            <a:ext cx="1256562" cy="66424"/>
          </a:xfrm>
          <a:custGeom>
            <a:avLst/>
            <a:gdLst/>
            <a:ahLst/>
            <a:cxnLst/>
            <a:rect l="l" t="t" r="r" b="b"/>
            <a:pathLst>
              <a:path w="2762885" h="146050">
                <a:moveTo>
                  <a:pt x="24234" y="1431"/>
                </a:moveTo>
                <a:lnTo>
                  <a:pt x="0" y="1431"/>
                </a:lnTo>
                <a:lnTo>
                  <a:pt x="0" y="144588"/>
                </a:lnTo>
                <a:lnTo>
                  <a:pt x="103584" y="144588"/>
                </a:lnTo>
                <a:lnTo>
                  <a:pt x="103584" y="120047"/>
                </a:lnTo>
                <a:lnTo>
                  <a:pt x="24234" y="120047"/>
                </a:lnTo>
                <a:lnTo>
                  <a:pt x="24234" y="1431"/>
                </a:lnTo>
                <a:close/>
              </a:path>
              <a:path w="2762885" h="146050">
                <a:moveTo>
                  <a:pt x="209213" y="1431"/>
                </a:moveTo>
                <a:lnTo>
                  <a:pt x="193977" y="1431"/>
                </a:lnTo>
                <a:lnTo>
                  <a:pt x="128227" y="144588"/>
                </a:lnTo>
                <a:lnTo>
                  <a:pt x="155018" y="144588"/>
                </a:lnTo>
                <a:lnTo>
                  <a:pt x="173219" y="105220"/>
                </a:lnTo>
                <a:lnTo>
                  <a:pt x="256881" y="105220"/>
                </a:lnTo>
                <a:lnTo>
                  <a:pt x="245516" y="80474"/>
                </a:lnTo>
                <a:lnTo>
                  <a:pt x="184569" y="80474"/>
                </a:lnTo>
                <a:lnTo>
                  <a:pt x="201544" y="43458"/>
                </a:lnTo>
                <a:lnTo>
                  <a:pt x="228515" y="43458"/>
                </a:lnTo>
                <a:lnTo>
                  <a:pt x="209213" y="1431"/>
                </a:lnTo>
                <a:close/>
              </a:path>
              <a:path w="2762885" h="146050">
                <a:moveTo>
                  <a:pt x="256881" y="105220"/>
                </a:moveTo>
                <a:lnTo>
                  <a:pt x="229970" y="105220"/>
                </a:lnTo>
                <a:lnTo>
                  <a:pt x="248172" y="144588"/>
                </a:lnTo>
                <a:lnTo>
                  <a:pt x="274962" y="144588"/>
                </a:lnTo>
                <a:lnTo>
                  <a:pt x="256881" y="105220"/>
                </a:lnTo>
                <a:close/>
              </a:path>
              <a:path w="2762885" h="146050">
                <a:moveTo>
                  <a:pt x="228515" y="43458"/>
                </a:moveTo>
                <a:lnTo>
                  <a:pt x="201544" y="43458"/>
                </a:lnTo>
                <a:lnTo>
                  <a:pt x="218722" y="80474"/>
                </a:lnTo>
                <a:lnTo>
                  <a:pt x="245516" y="80474"/>
                </a:lnTo>
                <a:lnTo>
                  <a:pt x="228515" y="43458"/>
                </a:lnTo>
                <a:close/>
              </a:path>
              <a:path w="2762885" h="146050">
                <a:moveTo>
                  <a:pt x="363822" y="93767"/>
                </a:moveTo>
                <a:lnTo>
                  <a:pt x="341224" y="93767"/>
                </a:lnTo>
                <a:lnTo>
                  <a:pt x="341188" y="103975"/>
                </a:lnTo>
                <a:lnTo>
                  <a:pt x="370941" y="141610"/>
                </a:lnTo>
                <a:lnTo>
                  <a:pt x="395930" y="145917"/>
                </a:lnTo>
                <a:lnTo>
                  <a:pt x="409343" y="144842"/>
                </a:lnTo>
                <a:lnTo>
                  <a:pt x="409579" y="144842"/>
                </a:lnTo>
                <a:lnTo>
                  <a:pt x="445555" y="123402"/>
                </a:lnTo>
                <a:lnTo>
                  <a:pt x="446070" y="122398"/>
                </a:lnTo>
                <a:lnTo>
                  <a:pt x="395930" y="122398"/>
                </a:lnTo>
                <a:lnTo>
                  <a:pt x="381653" y="120226"/>
                </a:lnTo>
                <a:lnTo>
                  <a:pt x="370980" y="114218"/>
                </a:lnTo>
                <a:lnTo>
                  <a:pt x="364755" y="105143"/>
                </a:lnTo>
                <a:lnTo>
                  <a:pt x="363822" y="93767"/>
                </a:lnTo>
                <a:close/>
              </a:path>
              <a:path w="2762885" h="146050">
                <a:moveTo>
                  <a:pt x="395930" y="204"/>
                </a:moveTo>
                <a:lnTo>
                  <a:pt x="350529" y="17485"/>
                </a:lnTo>
                <a:lnTo>
                  <a:pt x="340644" y="42275"/>
                </a:lnTo>
                <a:lnTo>
                  <a:pt x="340610" y="42640"/>
                </a:lnTo>
                <a:lnTo>
                  <a:pt x="342030" y="52354"/>
                </a:lnTo>
                <a:lnTo>
                  <a:pt x="342152" y="53185"/>
                </a:lnTo>
                <a:lnTo>
                  <a:pt x="346733" y="62196"/>
                </a:lnTo>
                <a:lnTo>
                  <a:pt x="386743" y="81771"/>
                </a:lnTo>
                <a:lnTo>
                  <a:pt x="396134" y="83848"/>
                </a:lnTo>
                <a:lnTo>
                  <a:pt x="410845" y="87613"/>
                </a:lnTo>
                <a:lnTo>
                  <a:pt x="420791" y="92029"/>
                </a:lnTo>
                <a:lnTo>
                  <a:pt x="426461" y="97365"/>
                </a:lnTo>
                <a:lnTo>
                  <a:pt x="428314" y="103975"/>
                </a:lnTo>
                <a:lnTo>
                  <a:pt x="425724" y="111211"/>
                </a:lnTo>
                <a:lnTo>
                  <a:pt x="418809" y="117132"/>
                </a:lnTo>
                <a:lnTo>
                  <a:pt x="408558" y="121060"/>
                </a:lnTo>
                <a:lnTo>
                  <a:pt x="395930" y="122398"/>
                </a:lnTo>
                <a:lnTo>
                  <a:pt x="446070" y="122398"/>
                </a:lnTo>
                <a:lnTo>
                  <a:pt x="448668" y="117337"/>
                </a:lnTo>
                <a:lnTo>
                  <a:pt x="450591" y="110735"/>
                </a:lnTo>
                <a:lnTo>
                  <a:pt x="451121" y="105143"/>
                </a:lnTo>
                <a:lnTo>
                  <a:pt x="451232" y="103975"/>
                </a:lnTo>
                <a:lnTo>
                  <a:pt x="449978" y="97365"/>
                </a:lnTo>
                <a:lnTo>
                  <a:pt x="422965" y="67163"/>
                </a:lnTo>
                <a:lnTo>
                  <a:pt x="391750" y="58587"/>
                </a:lnTo>
                <a:lnTo>
                  <a:pt x="385653" y="57122"/>
                </a:lnTo>
                <a:lnTo>
                  <a:pt x="363515" y="45503"/>
                </a:lnTo>
                <a:lnTo>
                  <a:pt x="363638" y="42275"/>
                </a:lnTo>
                <a:lnTo>
                  <a:pt x="366020" y="35241"/>
                </a:lnTo>
                <a:lnTo>
                  <a:pt x="372897" y="29232"/>
                </a:lnTo>
                <a:lnTo>
                  <a:pt x="383186" y="25197"/>
                </a:lnTo>
                <a:lnTo>
                  <a:pt x="395930" y="23723"/>
                </a:lnTo>
                <a:lnTo>
                  <a:pt x="444546" y="23723"/>
                </a:lnTo>
                <a:lnTo>
                  <a:pt x="440002" y="17485"/>
                </a:lnTo>
                <a:lnTo>
                  <a:pt x="431059" y="9910"/>
                </a:lnTo>
                <a:lnTo>
                  <a:pt x="420984" y="4627"/>
                </a:lnTo>
                <a:lnTo>
                  <a:pt x="421181" y="4627"/>
                </a:lnTo>
                <a:lnTo>
                  <a:pt x="409227" y="1322"/>
                </a:lnTo>
                <a:lnTo>
                  <a:pt x="409598" y="1322"/>
                </a:lnTo>
                <a:lnTo>
                  <a:pt x="395930" y="204"/>
                </a:lnTo>
                <a:close/>
              </a:path>
              <a:path w="2762885" h="146050">
                <a:moveTo>
                  <a:pt x="444546" y="23723"/>
                </a:moveTo>
                <a:lnTo>
                  <a:pt x="395930" y="23723"/>
                </a:lnTo>
                <a:lnTo>
                  <a:pt x="410150" y="25881"/>
                </a:lnTo>
                <a:lnTo>
                  <a:pt x="420803" y="31865"/>
                </a:lnTo>
                <a:lnTo>
                  <a:pt x="427047" y="40935"/>
                </a:lnTo>
                <a:lnTo>
                  <a:pt x="427843" y="50104"/>
                </a:lnTo>
                <a:lnTo>
                  <a:pt x="427940" y="51229"/>
                </a:lnTo>
                <a:lnTo>
                  <a:pt x="428038" y="52354"/>
                </a:lnTo>
                <a:lnTo>
                  <a:pt x="450636" y="52354"/>
                </a:lnTo>
                <a:lnTo>
                  <a:pt x="450686" y="42275"/>
                </a:lnTo>
                <a:lnTo>
                  <a:pt x="448962" y="33156"/>
                </a:lnTo>
                <a:lnTo>
                  <a:pt x="445537" y="25197"/>
                </a:lnTo>
                <a:lnTo>
                  <a:pt x="445416" y="24918"/>
                </a:lnTo>
                <a:lnTo>
                  <a:pt x="444546" y="23723"/>
                </a:lnTo>
                <a:close/>
              </a:path>
              <a:path w="2762885" h="146050">
                <a:moveTo>
                  <a:pt x="588271" y="1431"/>
                </a:moveTo>
                <a:lnTo>
                  <a:pt x="484687" y="1431"/>
                </a:lnTo>
                <a:lnTo>
                  <a:pt x="484687" y="144588"/>
                </a:lnTo>
                <a:lnTo>
                  <a:pt x="508921" y="144588"/>
                </a:lnTo>
                <a:lnTo>
                  <a:pt x="508921" y="85178"/>
                </a:lnTo>
                <a:lnTo>
                  <a:pt x="575694" y="85178"/>
                </a:lnTo>
                <a:lnTo>
                  <a:pt x="575694" y="60739"/>
                </a:lnTo>
                <a:lnTo>
                  <a:pt x="508921" y="60739"/>
                </a:lnTo>
                <a:lnTo>
                  <a:pt x="508921" y="26177"/>
                </a:lnTo>
                <a:lnTo>
                  <a:pt x="588271" y="26177"/>
                </a:lnTo>
                <a:lnTo>
                  <a:pt x="588271" y="1431"/>
                </a:lnTo>
                <a:close/>
              </a:path>
              <a:path w="2762885" h="146050">
                <a:moveTo>
                  <a:pt x="646965" y="1431"/>
                </a:moveTo>
                <a:lnTo>
                  <a:pt x="622731" y="1431"/>
                </a:lnTo>
                <a:lnTo>
                  <a:pt x="622731" y="144588"/>
                </a:lnTo>
                <a:lnTo>
                  <a:pt x="646965" y="144588"/>
                </a:lnTo>
                <a:lnTo>
                  <a:pt x="646965" y="1431"/>
                </a:lnTo>
                <a:close/>
              </a:path>
              <a:path w="2762885" h="146050">
                <a:moveTo>
                  <a:pt x="734598" y="1431"/>
                </a:moveTo>
                <a:lnTo>
                  <a:pt x="687560" y="1431"/>
                </a:lnTo>
                <a:lnTo>
                  <a:pt x="687560" y="144588"/>
                </a:lnTo>
                <a:lnTo>
                  <a:pt x="734598" y="144588"/>
                </a:lnTo>
                <a:lnTo>
                  <a:pt x="763622" y="139141"/>
                </a:lnTo>
                <a:lnTo>
                  <a:pt x="786799" y="124098"/>
                </a:lnTo>
                <a:lnTo>
                  <a:pt x="789540" y="120047"/>
                </a:lnTo>
                <a:lnTo>
                  <a:pt x="711795" y="120047"/>
                </a:lnTo>
                <a:lnTo>
                  <a:pt x="711795" y="26177"/>
                </a:lnTo>
                <a:lnTo>
                  <a:pt x="789558" y="26177"/>
                </a:lnTo>
                <a:lnTo>
                  <a:pt x="786722" y="21997"/>
                </a:lnTo>
                <a:lnTo>
                  <a:pt x="763536" y="6906"/>
                </a:lnTo>
                <a:lnTo>
                  <a:pt x="734598" y="1431"/>
                </a:lnTo>
                <a:close/>
              </a:path>
              <a:path w="2762885" h="146050">
                <a:moveTo>
                  <a:pt x="789558" y="26177"/>
                </a:moveTo>
                <a:lnTo>
                  <a:pt x="734598" y="26177"/>
                </a:lnTo>
                <a:lnTo>
                  <a:pt x="753991" y="29684"/>
                </a:lnTo>
                <a:lnTo>
                  <a:pt x="769339" y="39431"/>
                </a:lnTo>
                <a:lnTo>
                  <a:pt x="779433" y="54260"/>
                </a:lnTo>
                <a:lnTo>
                  <a:pt x="783066" y="73009"/>
                </a:lnTo>
                <a:lnTo>
                  <a:pt x="779447" y="91877"/>
                </a:lnTo>
                <a:lnTo>
                  <a:pt x="769377" y="106766"/>
                </a:lnTo>
                <a:lnTo>
                  <a:pt x="754034" y="116536"/>
                </a:lnTo>
                <a:lnTo>
                  <a:pt x="734598" y="120047"/>
                </a:lnTo>
                <a:lnTo>
                  <a:pt x="789540" y="120047"/>
                </a:lnTo>
                <a:lnTo>
                  <a:pt x="802153" y="101406"/>
                </a:lnTo>
                <a:lnTo>
                  <a:pt x="807710" y="73009"/>
                </a:lnTo>
                <a:lnTo>
                  <a:pt x="802124" y="44699"/>
                </a:lnTo>
                <a:lnTo>
                  <a:pt x="789558" y="26177"/>
                </a:lnTo>
                <a:close/>
              </a:path>
              <a:path w="2762885" h="146050">
                <a:moveTo>
                  <a:pt x="898819" y="1431"/>
                </a:moveTo>
                <a:lnTo>
                  <a:pt x="883583" y="1431"/>
                </a:lnTo>
                <a:lnTo>
                  <a:pt x="817833" y="144588"/>
                </a:lnTo>
                <a:lnTo>
                  <a:pt x="844624" y="144588"/>
                </a:lnTo>
                <a:lnTo>
                  <a:pt x="862825" y="105220"/>
                </a:lnTo>
                <a:lnTo>
                  <a:pt x="946487" y="105220"/>
                </a:lnTo>
                <a:lnTo>
                  <a:pt x="935122" y="80474"/>
                </a:lnTo>
                <a:lnTo>
                  <a:pt x="874175" y="80474"/>
                </a:lnTo>
                <a:lnTo>
                  <a:pt x="891150" y="43458"/>
                </a:lnTo>
                <a:lnTo>
                  <a:pt x="918121" y="43458"/>
                </a:lnTo>
                <a:lnTo>
                  <a:pt x="898819" y="1431"/>
                </a:lnTo>
                <a:close/>
              </a:path>
              <a:path w="2762885" h="146050">
                <a:moveTo>
                  <a:pt x="946487" y="105220"/>
                </a:moveTo>
                <a:lnTo>
                  <a:pt x="919576" y="105220"/>
                </a:lnTo>
                <a:lnTo>
                  <a:pt x="937778" y="144588"/>
                </a:lnTo>
                <a:lnTo>
                  <a:pt x="964568" y="144588"/>
                </a:lnTo>
                <a:lnTo>
                  <a:pt x="946487" y="105220"/>
                </a:lnTo>
                <a:close/>
              </a:path>
              <a:path w="2762885" h="146050">
                <a:moveTo>
                  <a:pt x="918121" y="43458"/>
                </a:moveTo>
                <a:lnTo>
                  <a:pt x="891150" y="43458"/>
                </a:lnTo>
                <a:lnTo>
                  <a:pt x="908328" y="80474"/>
                </a:lnTo>
                <a:lnTo>
                  <a:pt x="935122" y="80474"/>
                </a:lnTo>
                <a:lnTo>
                  <a:pt x="918121" y="43458"/>
                </a:lnTo>
                <a:close/>
              </a:path>
              <a:path w="2762885" h="146050">
                <a:moveTo>
                  <a:pt x="1098215" y="1431"/>
                </a:moveTo>
                <a:lnTo>
                  <a:pt x="1037476" y="1431"/>
                </a:lnTo>
                <a:lnTo>
                  <a:pt x="1037476" y="144588"/>
                </a:lnTo>
                <a:lnTo>
                  <a:pt x="1061710" y="144588"/>
                </a:lnTo>
                <a:lnTo>
                  <a:pt x="1061710" y="92642"/>
                </a:lnTo>
                <a:lnTo>
                  <a:pt x="1098215" y="92642"/>
                </a:lnTo>
                <a:lnTo>
                  <a:pt x="1116461" y="89298"/>
                </a:lnTo>
                <a:lnTo>
                  <a:pt x="1130681" y="79924"/>
                </a:lnTo>
                <a:lnTo>
                  <a:pt x="1138386" y="67897"/>
                </a:lnTo>
                <a:lnTo>
                  <a:pt x="1061710" y="67897"/>
                </a:lnTo>
                <a:lnTo>
                  <a:pt x="1061710" y="26177"/>
                </a:lnTo>
                <a:lnTo>
                  <a:pt x="1138477" y="26177"/>
                </a:lnTo>
                <a:lnTo>
                  <a:pt x="1130758" y="14072"/>
                </a:lnTo>
                <a:lnTo>
                  <a:pt x="1116548" y="4746"/>
                </a:lnTo>
                <a:lnTo>
                  <a:pt x="1098215" y="1431"/>
                </a:lnTo>
                <a:close/>
              </a:path>
              <a:path w="2762885" h="146050">
                <a:moveTo>
                  <a:pt x="1138477" y="26177"/>
                </a:moveTo>
                <a:lnTo>
                  <a:pt x="1098215" y="26177"/>
                </a:lnTo>
                <a:lnTo>
                  <a:pt x="1107067" y="27551"/>
                </a:lnTo>
                <a:lnTo>
                  <a:pt x="1113579" y="31571"/>
                </a:lnTo>
                <a:lnTo>
                  <a:pt x="1117599" y="38083"/>
                </a:lnTo>
                <a:lnTo>
                  <a:pt x="1118957" y="47037"/>
                </a:lnTo>
                <a:lnTo>
                  <a:pt x="1117599" y="55861"/>
                </a:lnTo>
                <a:lnTo>
                  <a:pt x="1113579" y="62439"/>
                </a:lnTo>
                <a:lnTo>
                  <a:pt x="1107067" y="66505"/>
                </a:lnTo>
                <a:lnTo>
                  <a:pt x="1098215" y="67897"/>
                </a:lnTo>
                <a:lnTo>
                  <a:pt x="1138386" y="67897"/>
                </a:lnTo>
                <a:lnTo>
                  <a:pt x="1139916" y="65508"/>
                </a:lnTo>
                <a:lnTo>
                  <a:pt x="1143207" y="47037"/>
                </a:lnTo>
                <a:lnTo>
                  <a:pt x="1139945" y="28479"/>
                </a:lnTo>
                <a:lnTo>
                  <a:pt x="1138477" y="26177"/>
                </a:lnTo>
                <a:close/>
              </a:path>
              <a:path w="2762885" h="146050">
                <a:moveTo>
                  <a:pt x="1236464" y="1431"/>
                </a:moveTo>
                <a:lnTo>
                  <a:pt x="1175724" y="1431"/>
                </a:lnTo>
                <a:lnTo>
                  <a:pt x="1175724" y="144588"/>
                </a:lnTo>
                <a:lnTo>
                  <a:pt x="1199959" y="144588"/>
                </a:lnTo>
                <a:lnTo>
                  <a:pt x="1199959" y="92642"/>
                </a:lnTo>
                <a:lnTo>
                  <a:pt x="1256735" y="92642"/>
                </a:lnTo>
                <a:lnTo>
                  <a:pt x="1254665" y="89472"/>
                </a:lnTo>
                <a:lnTo>
                  <a:pt x="1265883" y="82899"/>
                </a:lnTo>
                <a:lnTo>
                  <a:pt x="1274311" y="73316"/>
                </a:lnTo>
                <a:lnTo>
                  <a:pt x="1276683" y="67897"/>
                </a:lnTo>
                <a:lnTo>
                  <a:pt x="1199959" y="67897"/>
                </a:lnTo>
                <a:lnTo>
                  <a:pt x="1199959" y="26177"/>
                </a:lnTo>
                <a:lnTo>
                  <a:pt x="1276725" y="26177"/>
                </a:lnTo>
                <a:lnTo>
                  <a:pt x="1269006" y="14072"/>
                </a:lnTo>
                <a:lnTo>
                  <a:pt x="1254796" y="4746"/>
                </a:lnTo>
                <a:lnTo>
                  <a:pt x="1236464" y="1431"/>
                </a:lnTo>
                <a:close/>
              </a:path>
              <a:path w="2762885" h="146050">
                <a:moveTo>
                  <a:pt x="1256735" y="92642"/>
                </a:moveTo>
                <a:lnTo>
                  <a:pt x="1227261" y="92642"/>
                </a:lnTo>
                <a:lnTo>
                  <a:pt x="1261618" y="144588"/>
                </a:lnTo>
                <a:lnTo>
                  <a:pt x="1290659" y="144588"/>
                </a:lnTo>
                <a:lnTo>
                  <a:pt x="1256735" y="92642"/>
                </a:lnTo>
                <a:close/>
              </a:path>
              <a:path w="2762885" h="146050">
                <a:moveTo>
                  <a:pt x="1276725" y="26177"/>
                </a:moveTo>
                <a:lnTo>
                  <a:pt x="1236464" y="26177"/>
                </a:lnTo>
                <a:lnTo>
                  <a:pt x="1245315" y="27551"/>
                </a:lnTo>
                <a:lnTo>
                  <a:pt x="1251828" y="31571"/>
                </a:lnTo>
                <a:lnTo>
                  <a:pt x="1255847" y="38083"/>
                </a:lnTo>
                <a:lnTo>
                  <a:pt x="1257206" y="47037"/>
                </a:lnTo>
                <a:lnTo>
                  <a:pt x="1255847" y="55861"/>
                </a:lnTo>
                <a:lnTo>
                  <a:pt x="1251828" y="62439"/>
                </a:lnTo>
                <a:lnTo>
                  <a:pt x="1245315" y="66505"/>
                </a:lnTo>
                <a:lnTo>
                  <a:pt x="1236464" y="67897"/>
                </a:lnTo>
                <a:lnTo>
                  <a:pt x="1276683" y="67897"/>
                </a:lnTo>
                <a:lnTo>
                  <a:pt x="1279614" y="61202"/>
                </a:lnTo>
                <a:lnTo>
                  <a:pt x="1281456" y="47037"/>
                </a:lnTo>
                <a:lnTo>
                  <a:pt x="1278193" y="28479"/>
                </a:lnTo>
                <a:lnTo>
                  <a:pt x="1276725" y="26177"/>
                </a:lnTo>
                <a:close/>
              </a:path>
              <a:path w="2762885" h="146050">
                <a:moveTo>
                  <a:pt x="1381870" y="0"/>
                </a:moveTo>
                <a:lnTo>
                  <a:pt x="1342067" y="12121"/>
                </a:lnTo>
                <a:lnTo>
                  <a:pt x="1315515" y="45413"/>
                </a:lnTo>
                <a:lnTo>
                  <a:pt x="1310349" y="73009"/>
                </a:lnTo>
                <a:lnTo>
                  <a:pt x="1315403" y="100401"/>
                </a:lnTo>
                <a:lnTo>
                  <a:pt x="1341909" y="133795"/>
                </a:lnTo>
                <a:lnTo>
                  <a:pt x="1381870" y="145917"/>
                </a:lnTo>
                <a:lnTo>
                  <a:pt x="1409787" y="140248"/>
                </a:lnTo>
                <a:lnTo>
                  <a:pt x="1432422" y="124725"/>
                </a:lnTo>
                <a:lnTo>
                  <a:pt x="1434885" y="120967"/>
                </a:lnTo>
                <a:lnTo>
                  <a:pt x="1381870" y="120967"/>
                </a:lnTo>
                <a:lnTo>
                  <a:pt x="1363334" y="117298"/>
                </a:lnTo>
                <a:lnTo>
                  <a:pt x="1348400" y="107188"/>
                </a:lnTo>
                <a:lnTo>
                  <a:pt x="1344708" y="101570"/>
                </a:lnTo>
                <a:lnTo>
                  <a:pt x="1338457" y="91978"/>
                </a:lnTo>
                <a:lnTo>
                  <a:pt x="1334833" y="73009"/>
                </a:lnTo>
                <a:lnTo>
                  <a:pt x="1338413" y="54095"/>
                </a:lnTo>
                <a:lnTo>
                  <a:pt x="1344006" y="45413"/>
                </a:lnTo>
                <a:lnTo>
                  <a:pt x="1348294" y="38805"/>
                </a:lnTo>
                <a:lnTo>
                  <a:pt x="1363219" y="28577"/>
                </a:lnTo>
                <a:lnTo>
                  <a:pt x="1381870" y="24847"/>
                </a:lnTo>
                <a:lnTo>
                  <a:pt x="1434661" y="24847"/>
                </a:lnTo>
                <a:lnTo>
                  <a:pt x="1432379" y="21371"/>
                </a:lnTo>
                <a:lnTo>
                  <a:pt x="1409701" y="5713"/>
                </a:lnTo>
                <a:lnTo>
                  <a:pt x="1381870" y="0"/>
                </a:lnTo>
                <a:close/>
              </a:path>
              <a:path w="2762885" h="146050">
                <a:moveTo>
                  <a:pt x="1434661" y="24847"/>
                </a:moveTo>
                <a:lnTo>
                  <a:pt x="1381870" y="24847"/>
                </a:lnTo>
                <a:lnTo>
                  <a:pt x="1400274" y="28577"/>
                </a:lnTo>
                <a:lnTo>
                  <a:pt x="1415141" y="38805"/>
                </a:lnTo>
                <a:lnTo>
                  <a:pt x="1425081" y="54095"/>
                </a:lnTo>
                <a:lnTo>
                  <a:pt x="1428703" y="73009"/>
                </a:lnTo>
                <a:lnTo>
                  <a:pt x="1425124" y="91978"/>
                </a:lnTo>
                <a:lnTo>
                  <a:pt x="1415256" y="107188"/>
                </a:lnTo>
                <a:lnTo>
                  <a:pt x="1400404" y="117298"/>
                </a:lnTo>
                <a:lnTo>
                  <a:pt x="1381870" y="120967"/>
                </a:lnTo>
                <a:lnTo>
                  <a:pt x="1434885" y="120967"/>
                </a:lnTo>
                <a:lnTo>
                  <a:pt x="1447599" y="101570"/>
                </a:lnTo>
                <a:lnTo>
                  <a:pt x="1453142" y="73009"/>
                </a:lnTo>
                <a:lnTo>
                  <a:pt x="1447570" y="44519"/>
                </a:lnTo>
                <a:lnTo>
                  <a:pt x="1434661" y="24847"/>
                </a:lnTo>
                <a:close/>
              </a:path>
              <a:path w="2762885" h="146050">
                <a:moveTo>
                  <a:pt x="1549977" y="0"/>
                </a:moveTo>
                <a:lnTo>
                  <a:pt x="1510174" y="12121"/>
                </a:lnTo>
                <a:lnTo>
                  <a:pt x="1483622" y="45413"/>
                </a:lnTo>
                <a:lnTo>
                  <a:pt x="1478456" y="73009"/>
                </a:lnTo>
                <a:lnTo>
                  <a:pt x="1483510" y="100401"/>
                </a:lnTo>
                <a:lnTo>
                  <a:pt x="1510016" y="133795"/>
                </a:lnTo>
                <a:lnTo>
                  <a:pt x="1549977" y="145917"/>
                </a:lnTo>
                <a:lnTo>
                  <a:pt x="1576635" y="140510"/>
                </a:lnTo>
                <a:lnTo>
                  <a:pt x="1576888" y="140510"/>
                </a:lnTo>
                <a:lnTo>
                  <a:pt x="1598433" y="125249"/>
                </a:lnTo>
                <a:lnTo>
                  <a:pt x="1601061" y="120967"/>
                </a:lnTo>
                <a:lnTo>
                  <a:pt x="1549977" y="120967"/>
                </a:lnTo>
                <a:lnTo>
                  <a:pt x="1531368" y="117284"/>
                </a:lnTo>
                <a:lnTo>
                  <a:pt x="1516450" y="107150"/>
                </a:lnTo>
                <a:lnTo>
                  <a:pt x="1506536" y="91935"/>
                </a:lnTo>
                <a:lnTo>
                  <a:pt x="1502979" y="73214"/>
                </a:lnTo>
                <a:lnTo>
                  <a:pt x="1502940" y="73009"/>
                </a:lnTo>
                <a:lnTo>
                  <a:pt x="1506522" y="53966"/>
                </a:lnTo>
                <a:lnTo>
                  <a:pt x="1516412" y="38690"/>
                </a:lnTo>
                <a:lnTo>
                  <a:pt x="1531325" y="28533"/>
                </a:lnTo>
                <a:lnTo>
                  <a:pt x="1549977" y="24847"/>
                </a:lnTo>
                <a:lnTo>
                  <a:pt x="1603100" y="24847"/>
                </a:lnTo>
                <a:lnTo>
                  <a:pt x="1589792" y="12398"/>
                </a:lnTo>
                <a:lnTo>
                  <a:pt x="1571078" y="3237"/>
                </a:lnTo>
                <a:lnTo>
                  <a:pt x="1549977" y="0"/>
                </a:lnTo>
                <a:close/>
              </a:path>
              <a:path w="2762885" h="146050">
                <a:moveTo>
                  <a:pt x="1617669" y="62579"/>
                </a:moveTo>
                <a:lnTo>
                  <a:pt x="1539854" y="62579"/>
                </a:lnTo>
                <a:lnTo>
                  <a:pt x="1539854" y="87325"/>
                </a:lnTo>
                <a:lnTo>
                  <a:pt x="1591595" y="87325"/>
                </a:lnTo>
                <a:lnTo>
                  <a:pt x="1586012" y="101382"/>
                </a:lnTo>
                <a:lnTo>
                  <a:pt x="1576844" y="111968"/>
                </a:lnTo>
                <a:lnTo>
                  <a:pt x="1564647" y="118644"/>
                </a:lnTo>
                <a:lnTo>
                  <a:pt x="1549977" y="120967"/>
                </a:lnTo>
                <a:lnTo>
                  <a:pt x="1601061" y="120967"/>
                </a:lnTo>
                <a:lnTo>
                  <a:pt x="1612571" y="102217"/>
                </a:lnTo>
                <a:lnTo>
                  <a:pt x="1617669" y="73214"/>
                </a:lnTo>
                <a:lnTo>
                  <a:pt x="1617669" y="62579"/>
                </a:lnTo>
                <a:close/>
              </a:path>
              <a:path w="2762885" h="146050">
                <a:moveTo>
                  <a:pt x="1603100" y="24847"/>
                </a:moveTo>
                <a:lnTo>
                  <a:pt x="1549977" y="24847"/>
                </a:lnTo>
                <a:lnTo>
                  <a:pt x="1563056" y="26685"/>
                </a:lnTo>
                <a:lnTo>
                  <a:pt x="1574774" y="31954"/>
                </a:lnTo>
                <a:lnTo>
                  <a:pt x="1584574" y="40291"/>
                </a:lnTo>
                <a:lnTo>
                  <a:pt x="1591901" y="51331"/>
                </a:lnTo>
                <a:lnTo>
                  <a:pt x="1615727" y="45196"/>
                </a:lnTo>
                <a:lnTo>
                  <a:pt x="1605051" y="26685"/>
                </a:lnTo>
                <a:lnTo>
                  <a:pt x="1603100" y="24847"/>
                </a:lnTo>
                <a:close/>
              </a:path>
              <a:path w="2762885" h="146050">
                <a:moveTo>
                  <a:pt x="1755816" y="1431"/>
                </a:moveTo>
                <a:lnTo>
                  <a:pt x="1652232" y="1431"/>
                </a:lnTo>
                <a:lnTo>
                  <a:pt x="1652232" y="144588"/>
                </a:lnTo>
                <a:lnTo>
                  <a:pt x="1755816" y="144588"/>
                </a:lnTo>
                <a:lnTo>
                  <a:pt x="1755816" y="120047"/>
                </a:lnTo>
                <a:lnTo>
                  <a:pt x="1676466" y="120047"/>
                </a:lnTo>
                <a:lnTo>
                  <a:pt x="1676466" y="85178"/>
                </a:lnTo>
                <a:lnTo>
                  <a:pt x="1743238" y="85178"/>
                </a:lnTo>
                <a:lnTo>
                  <a:pt x="1743238" y="60739"/>
                </a:lnTo>
                <a:lnTo>
                  <a:pt x="1676466" y="60739"/>
                </a:lnTo>
                <a:lnTo>
                  <a:pt x="1676466" y="26177"/>
                </a:lnTo>
                <a:lnTo>
                  <a:pt x="1755816" y="26177"/>
                </a:lnTo>
                <a:lnTo>
                  <a:pt x="1755816" y="1431"/>
                </a:lnTo>
                <a:close/>
              </a:path>
              <a:path w="2762885" h="146050">
                <a:moveTo>
                  <a:pt x="1850299" y="26177"/>
                </a:moveTo>
                <a:lnTo>
                  <a:pt x="1826167" y="26177"/>
                </a:lnTo>
                <a:lnTo>
                  <a:pt x="1826167" y="144588"/>
                </a:lnTo>
                <a:lnTo>
                  <a:pt x="1850299" y="144588"/>
                </a:lnTo>
                <a:lnTo>
                  <a:pt x="1850299" y="26177"/>
                </a:lnTo>
                <a:close/>
              </a:path>
              <a:path w="2762885" h="146050">
                <a:moveTo>
                  <a:pt x="1896007" y="1431"/>
                </a:moveTo>
                <a:lnTo>
                  <a:pt x="1779232" y="1431"/>
                </a:lnTo>
                <a:lnTo>
                  <a:pt x="1779232" y="26177"/>
                </a:lnTo>
                <a:lnTo>
                  <a:pt x="1896007" y="26177"/>
                </a:lnTo>
                <a:lnTo>
                  <a:pt x="1896007" y="1431"/>
                </a:lnTo>
                <a:close/>
              </a:path>
              <a:path w="2762885" h="146050">
                <a:moveTo>
                  <a:pt x="1987525" y="26177"/>
                </a:moveTo>
                <a:lnTo>
                  <a:pt x="1963393" y="26177"/>
                </a:lnTo>
                <a:lnTo>
                  <a:pt x="1963393" y="144588"/>
                </a:lnTo>
                <a:lnTo>
                  <a:pt x="1987525" y="144588"/>
                </a:lnTo>
                <a:lnTo>
                  <a:pt x="1987525" y="26177"/>
                </a:lnTo>
                <a:close/>
              </a:path>
              <a:path w="2762885" h="146050">
                <a:moveTo>
                  <a:pt x="2033233" y="1431"/>
                </a:moveTo>
                <a:lnTo>
                  <a:pt x="1916458" y="1431"/>
                </a:lnTo>
                <a:lnTo>
                  <a:pt x="1916458" y="26177"/>
                </a:lnTo>
                <a:lnTo>
                  <a:pt x="2033233" y="26177"/>
                </a:lnTo>
                <a:lnTo>
                  <a:pt x="2033233" y="1431"/>
                </a:lnTo>
                <a:close/>
              </a:path>
              <a:path w="2762885" h="146050">
                <a:moveTo>
                  <a:pt x="2087939" y="1431"/>
                </a:moveTo>
                <a:lnTo>
                  <a:pt x="2063705" y="1431"/>
                </a:lnTo>
                <a:lnTo>
                  <a:pt x="2063705" y="84462"/>
                </a:lnTo>
                <a:lnTo>
                  <a:pt x="2065032" y="99043"/>
                </a:lnTo>
                <a:lnTo>
                  <a:pt x="2068837" y="112071"/>
                </a:lnTo>
                <a:lnTo>
                  <a:pt x="2068881" y="112224"/>
                </a:lnTo>
                <a:lnTo>
                  <a:pt x="2094995" y="140191"/>
                </a:lnTo>
                <a:lnTo>
                  <a:pt x="2101743" y="142338"/>
                </a:lnTo>
                <a:lnTo>
                  <a:pt x="2107932" y="144792"/>
                </a:lnTo>
                <a:lnTo>
                  <a:pt x="2108279" y="144792"/>
                </a:lnTo>
                <a:lnTo>
                  <a:pt x="2114934" y="145917"/>
                </a:lnTo>
                <a:lnTo>
                  <a:pt x="2130375" y="145917"/>
                </a:lnTo>
                <a:lnTo>
                  <a:pt x="2171991" y="122282"/>
                </a:lnTo>
                <a:lnTo>
                  <a:pt x="2172603" y="121171"/>
                </a:lnTo>
                <a:lnTo>
                  <a:pt x="2123217" y="121171"/>
                </a:lnTo>
                <a:lnTo>
                  <a:pt x="2116637" y="120633"/>
                </a:lnTo>
                <a:lnTo>
                  <a:pt x="2088669" y="93297"/>
                </a:lnTo>
                <a:lnTo>
                  <a:pt x="2087939" y="84462"/>
                </a:lnTo>
                <a:lnTo>
                  <a:pt x="2087939" y="1431"/>
                </a:lnTo>
                <a:close/>
              </a:path>
              <a:path w="2762885" h="146050">
                <a:moveTo>
                  <a:pt x="2182525" y="1431"/>
                </a:moveTo>
                <a:lnTo>
                  <a:pt x="2158290" y="1431"/>
                </a:lnTo>
                <a:lnTo>
                  <a:pt x="2158290" y="84462"/>
                </a:lnTo>
                <a:lnTo>
                  <a:pt x="2157671" y="92097"/>
                </a:lnTo>
                <a:lnTo>
                  <a:pt x="2129796" y="120633"/>
                </a:lnTo>
                <a:lnTo>
                  <a:pt x="2123217" y="121171"/>
                </a:lnTo>
                <a:lnTo>
                  <a:pt x="2172603" y="121171"/>
                </a:lnTo>
                <a:lnTo>
                  <a:pt x="2182525" y="84462"/>
                </a:lnTo>
                <a:lnTo>
                  <a:pt x="2182525" y="1431"/>
                </a:lnTo>
                <a:close/>
              </a:path>
              <a:path w="2762885" h="146050">
                <a:moveTo>
                  <a:pt x="2288461" y="1431"/>
                </a:moveTo>
                <a:lnTo>
                  <a:pt x="2273225" y="1431"/>
                </a:lnTo>
                <a:lnTo>
                  <a:pt x="2207475" y="144588"/>
                </a:lnTo>
                <a:lnTo>
                  <a:pt x="2234266" y="144588"/>
                </a:lnTo>
                <a:lnTo>
                  <a:pt x="2252467" y="105220"/>
                </a:lnTo>
                <a:lnTo>
                  <a:pt x="2336129" y="105220"/>
                </a:lnTo>
                <a:lnTo>
                  <a:pt x="2324764" y="80474"/>
                </a:lnTo>
                <a:lnTo>
                  <a:pt x="2263817" y="80474"/>
                </a:lnTo>
                <a:lnTo>
                  <a:pt x="2280791" y="43458"/>
                </a:lnTo>
                <a:lnTo>
                  <a:pt x="2307763" y="43458"/>
                </a:lnTo>
                <a:lnTo>
                  <a:pt x="2288461" y="1431"/>
                </a:lnTo>
                <a:close/>
              </a:path>
              <a:path w="2762885" h="146050">
                <a:moveTo>
                  <a:pt x="2336129" y="105220"/>
                </a:moveTo>
                <a:lnTo>
                  <a:pt x="2309218" y="105220"/>
                </a:lnTo>
                <a:lnTo>
                  <a:pt x="2327420" y="144588"/>
                </a:lnTo>
                <a:lnTo>
                  <a:pt x="2354210" y="144588"/>
                </a:lnTo>
                <a:lnTo>
                  <a:pt x="2336129" y="105220"/>
                </a:lnTo>
                <a:close/>
              </a:path>
              <a:path w="2762885" h="146050">
                <a:moveTo>
                  <a:pt x="2307763" y="43458"/>
                </a:moveTo>
                <a:lnTo>
                  <a:pt x="2280791" y="43458"/>
                </a:lnTo>
                <a:lnTo>
                  <a:pt x="2297970" y="80474"/>
                </a:lnTo>
                <a:lnTo>
                  <a:pt x="2324764" y="80474"/>
                </a:lnTo>
                <a:lnTo>
                  <a:pt x="2307763" y="43458"/>
                </a:lnTo>
                <a:close/>
              </a:path>
              <a:path w="2762885" h="146050">
                <a:moveTo>
                  <a:pt x="2398384" y="1431"/>
                </a:moveTo>
                <a:lnTo>
                  <a:pt x="2374150" y="1431"/>
                </a:lnTo>
                <a:lnTo>
                  <a:pt x="2374150" y="144588"/>
                </a:lnTo>
                <a:lnTo>
                  <a:pt x="2477734" y="144588"/>
                </a:lnTo>
                <a:lnTo>
                  <a:pt x="2477734" y="120047"/>
                </a:lnTo>
                <a:lnTo>
                  <a:pt x="2398384" y="120047"/>
                </a:lnTo>
                <a:lnTo>
                  <a:pt x="2398384" y="1431"/>
                </a:lnTo>
                <a:close/>
              </a:path>
              <a:path w="2762885" h="146050">
                <a:moveTo>
                  <a:pt x="2612097" y="1431"/>
                </a:moveTo>
                <a:lnTo>
                  <a:pt x="2508513" y="1431"/>
                </a:lnTo>
                <a:lnTo>
                  <a:pt x="2508513" y="144588"/>
                </a:lnTo>
                <a:lnTo>
                  <a:pt x="2612097" y="144588"/>
                </a:lnTo>
                <a:lnTo>
                  <a:pt x="2612097" y="120047"/>
                </a:lnTo>
                <a:lnTo>
                  <a:pt x="2532747" y="120047"/>
                </a:lnTo>
                <a:lnTo>
                  <a:pt x="2532747" y="85178"/>
                </a:lnTo>
                <a:lnTo>
                  <a:pt x="2599520" y="85178"/>
                </a:lnTo>
                <a:lnTo>
                  <a:pt x="2599520" y="60739"/>
                </a:lnTo>
                <a:lnTo>
                  <a:pt x="2532747" y="60739"/>
                </a:lnTo>
                <a:lnTo>
                  <a:pt x="2532747" y="26177"/>
                </a:lnTo>
                <a:lnTo>
                  <a:pt x="2612097" y="26177"/>
                </a:lnTo>
                <a:lnTo>
                  <a:pt x="2612097" y="1431"/>
                </a:lnTo>
                <a:close/>
              </a:path>
              <a:path w="2762885" h="146050">
                <a:moveTo>
                  <a:pt x="2762616" y="1431"/>
                </a:moveTo>
                <a:lnTo>
                  <a:pt x="2736336" y="1431"/>
                </a:lnTo>
                <a:lnTo>
                  <a:pt x="2677438" y="144588"/>
                </a:lnTo>
                <a:lnTo>
                  <a:pt x="2703717" y="144588"/>
                </a:lnTo>
                <a:lnTo>
                  <a:pt x="2762616" y="1431"/>
                </a:lnTo>
                <a:close/>
              </a:path>
            </a:pathLst>
          </a:custGeom>
          <a:solidFill>
            <a:srgbClr val="F2BDCF"/>
          </a:solidFill>
        </p:spPr>
        <p:txBody>
          <a:bodyPr wrap="square" lIns="0" tIns="0" rIns="0" bIns="0" rtlCol="0"/>
          <a:lstStyle/>
          <a:p>
            <a:endParaRPr sz="641"/>
          </a:p>
        </p:txBody>
      </p:sp>
      <p:sp>
        <p:nvSpPr>
          <p:cNvPr id="4" name="object 4"/>
          <p:cNvSpPr/>
          <p:nvPr/>
        </p:nvSpPr>
        <p:spPr>
          <a:xfrm>
            <a:off x="2115597" y="438985"/>
            <a:ext cx="379770" cy="66712"/>
          </a:xfrm>
          <a:custGeom>
            <a:avLst/>
            <a:gdLst/>
            <a:ahLst/>
            <a:cxnLst/>
            <a:rect l="l" t="t" r="r" b="b"/>
            <a:pathLst>
              <a:path w="835025" h="146684">
                <a:moveTo>
                  <a:pt x="14929" y="1738"/>
                </a:moveTo>
                <a:lnTo>
                  <a:pt x="0" y="1738"/>
                </a:lnTo>
                <a:lnTo>
                  <a:pt x="0" y="144383"/>
                </a:lnTo>
                <a:lnTo>
                  <a:pt x="16974" y="144383"/>
                </a:lnTo>
                <a:lnTo>
                  <a:pt x="16974" y="47752"/>
                </a:lnTo>
                <a:lnTo>
                  <a:pt x="35208" y="47752"/>
                </a:lnTo>
                <a:lnTo>
                  <a:pt x="14929" y="1738"/>
                </a:lnTo>
                <a:close/>
              </a:path>
              <a:path w="835025" h="146684">
                <a:moveTo>
                  <a:pt x="35208" y="47752"/>
                </a:moveTo>
                <a:lnTo>
                  <a:pt x="16974" y="47752"/>
                </a:lnTo>
                <a:lnTo>
                  <a:pt x="59103" y="144383"/>
                </a:lnTo>
                <a:lnTo>
                  <a:pt x="71987" y="144383"/>
                </a:lnTo>
                <a:lnTo>
                  <a:pt x="83915" y="117286"/>
                </a:lnTo>
                <a:lnTo>
                  <a:pt x="65852" y="117286"/>
                </a:lnTo>
                <a:lnTo>
                  <a:pt x="35208" y="47752"/>
                </a:lnTo>
                <a:close/>
              </a:path>
              <a:path w="835025" h="146684">
                <a:moveTo>
                  <a:pt x="131499" y="47752"/>
                </a:moveTo>
                <a:lnTo>
                  <a:pt x="114525" y="47752"/>
                </a:lnTo>
                <a:lnTo>
                  <a:pt x="114525" y="144383"/>
                </a:lnTo>
                <a:lnTo>
                  <a:pt x="131499" y="144383"/>
                </a:lnTo>
                <a:lnTo>
                  <a:pt x="131499" y="47752"/>
                </a:lnTo>
                <a:close/>
              </a:path>
              <a:path w="835025" h="146684">
                <a:moveTo>
                  <a:pt x="131499" y="1738"/>
                </a:moveTo>
                <a:lnTo>
                  <a:pt x="116672" y="1738"/>
                </a:lnTo>
                <a:lnTo>
                  <a:pt x="65852" y="117286"/>
                </a:lnTo>
                <a:lnTo>
                  <a:pt x="83915" y="117286"/>
                </a:lnTo>
                <a:lnTo>
                  <a:pt x="114525" y="47752"/>
                </a:lnTo>
                <a:lnTo>
                  <a:pt x="131499" y="47752"/>
                </a:lnTo>
                <a:lnTo>
                  <a:pt x="131499" y="1738"/>
                </a:lnTo>
                <a:close/>
              </a:path>
              <a:path w="835025" h="146684">
                <a:moveTo>
                  <a:pt x="189171" y="1738"/>
                </a:moveTo>
                <a:lnTo>
                  <a:pt x="172196" y="1738"/>
                </a:lnTo>
                <a:lnTo>
                  <a:pt x="172196" y="144383"/>
                </a:lnTo>
                <a:lnTo>
                  <a:pt x="189171" y="144383"/>
                </a:lnTo>
                <a:lnTo>
                  <a:pt x="189171" y="1738"/>
                </a:lnTo>
                <a:close/>
              </a:path>
              <a:path w="835025" h="146684">
                <a:moveTo>
                  <a:pt x="240196" y="99187"/>
                </a:moveTo>
                <a:lnTo>
                  <a:pt x="223017" y="99187"/>
                </a:lnTo>
                <a:lnTo>
                  <a:pt x="222771" y="105629"/>
                </a:lnTo>
                <a:lnTo>
                  <a:pt x="222696" y="107592"/>
                </a:lnTo>
                <a:lnTo>
                  <a:pt x="224051" y="115078"/>
                </a:lnTo>
                <a:lnTo>
                  <a:pt x="251354" y="141904"/>
                </a:lnTo>
                <a:lnTo>
                  <a:pt x="277314" y="146224"/>
                </a:lnTo>
                <a:lnTo>
                  <a:pt x="291036" y="145137"/>
                </a:lnTo>
                <a:lnTo>
                  <a:pt x="303261" y="141904"/>
                </a:lnTo>
                <a:lnTo>
                  <a:pt x="313838" y="136561"/>
                </a:lnTo>
                <a:lnTo>
                  <a:pt x="322008" y="129659"/>
                </a:lnTo>
                <a:lnTo>
                  <a:pt x="277314" y="129659"/>
                </a:lnTo>
                <a:lnTo>
                  <a:pt x="260299" y="127212"/>
                </a:lnTo>
                <a:lnTo>
                  <a:pt x="247865" y="120596"/>
                </a:lnTo>
                <a:lnTo>
                  <a:pt x="240877" y="110893"/>
                </a:lnTo>
                <a:lnTo>
                  <a:pt x="240196" y="99187"/>
                </a:lnTo>
                <a:close/>
              </a:path>
              <a:path w="835025" h="146684">
                <a:moveTo>
                  <a:pt x="277314" y="0"/>
                </a:moveTo>
                <a:lnTo>
                  <a:pt x="232016" y="17076"/>
                </a:lnTo>
                <a:lnTo>
                  <a:pt x="222710" y="40901"/>
                </a:lnTo>
                <a:lnTo>
                  <a:pt x="224159" y="50726"/>
                </a:lnTo>
                <a:lnTo>
                  <a:pt x="260084" y="76243"/>
                </a:lnTo>
                <a:lnTo>
                  <a:pt x="278337" y="80474"/>
                </a:lnTo>
                <a:lnTo>
                  <a:pt x="295383" y="84994"/>
                </a:lnTo>
                <a:lnTo>
                  <a:pt x="306879" y="90482"/>
                </a:lnTo>
                <a:lnTo>
                  <a:pt x="313409" y="97255"/>
                </a:lnTo>
                <a:lnTo>
                  <a:pt x="315558" y="105629"/>
                </a:lnTo>
                <a:lnTo>
                  <a:pt x="312559" y="115078"/>
                </a:lnTo>
                <a:lnTo>
                  <a:pt x="306748" y="120596"/>
                </a:lnTo>
                <a:lnTo>
                  <a:pt x="304410" y="122755"/>
                </a:lnTo>
                <a:lnTo>
                  <a:pt x="292450" y="127802"/>
                </a:lnTo>
                <a:lnTo>
                  <a:pt x="277314" y="129659"/>
                </a:lnTo>
                <a:lnTo>
                  <a:pt x="322008" y="129659"/>
                </a:lnTo>
                <a:lnTo>
                  <a:pt x="332011" y="105629"/>
                </a:lnTo>
                <a:lnTo>
                  <a:pt x="330723" y="99187"/>
                </a:lnTo>
                <a:lnTo>
                  <a:pt x="303822" y="70368"/>
                </a:lnTo>
                <a:lnTo>
                  <a:pt x="272160" y="61779"/>
                </a:lnTo>
                <a:lnTo>
                  <a:pt x="265606" y="60215"/>
                </a:lnTo>
                <a:lnTo>
                  <a:pt x="239071" y="45298"/>
                </a:lnTo>
                <a:lnTo>
                  <a:pt x="239071" y="40901"/>
                </a:lnTo>
                <a:lnTo>
                  <a:pt x="241969" y="31393"/>
                </a:lnTo>
                <a:lnTo>
                  <a:pt x="249987" y="23735"/>
                </a:lnTo>
                <a:lnTo>
                  <a:pt x="262107" y="18627"/>
                </a:lnTo>
                <a:lnTo>
                  <a:pt x="277314" y="16769"/>
                </a:lnTo>
                <a:lnTo>
                  <a:pt x="322348" y="16769"/>
                </a:lnTo>
                <a:lnTo>
                  <a:pt x="313824" y="9663"/>
                </a:lnTo>
                <a:lnTo>
                  <a:pt x="303198" y="4320"/>
                </a:lnTo>
                <a:lnTo>
                  <a:pt x="290980" y="1086"/>
                </a:lnTo>
                <a:lnTo>
                  <a:pt x="277314" y="0"/>
                </a:lnTo>
                <a:close/>
              </a:path>
              <a:path w="835025" h="146684">
                <a:moveTo>
                  <a:pt x="322348" y="16769"/>
                </a:moveTo>
                <a:lnTo>
                  <a:pt x="277314" y="16769"/>
                </a:lnTo>
                <a:lnTo>
                  <a:pt x="294244" y="19183"/>
                </a:lnTo>
                <a:lnTo>
                  <a:pt x="306457" y="25729"/>
                </a:lnTo>
                <a:lnTo>
                  <a:pt x="313378" y="35362"/>
                </a:lnTo>
                <a:lnTo>
                  <a:pt x="314433" y="47037"/>
                </a:lnTo>
                <a:lnTo>
                  <a:pt x="331612" y="47037"/>
                </a:lnTo>
                <a:lnTo>
                  <a:pt x="331858" y="40901"/>
                </a:lnTo>
                <a:lnTo>
                  <a:pt x="331947" y="38674"/>
                </a:lnTo>
                <a:lnTo>
                  <a:pt x="330639" y="31393"/>
                </a:lnTo>
                <a:lnTo>
                  <a:pt x="330538" y="30829"/>
                </a:lnTo>
                <a:lnTo>
                  <a:pt x="327500" y="23735"/>
                </a:lnTo>
                <a:lnTo>
                  <a:pt x="327442" y="23598"/>
                </a:lnTo>
                <a:lnTo>
                  <a:pt x="322715" y="17076"/>
                </a:lnTo>
                <a:lnTo>
                  <a:pt x="322348" y="16769"/>
                </a:lnTo>
                <a:close/>
              </a:path>
              <a:path w="835025" h="146684">
                <a:moveTo>
                  <a:pt x="375786" y="99187"/>
                </a:moveTo>
                <a:lnTo>
                  <a:pt x="358607" y="99187"/>
                </a:lnTo>
                <a:lnTo>
                  <a:pt x="358361" y="105629"/>
                </a:lnTo>
                <a:lnTo>
                  <a:pt x="358286" y="107592"/>
                </a:lnTo>
                <a:lnTo>
                  <a:pt x="359641" y="115078"/>
                </a:lnTo>
                <a:lnTo>
                  <a:pt x="359719" y="115509"/>
                </a:lnTo>
                <a:lnTo>
                  <a:pt x="399181" y="145137"/>
                </a:lnTo>
                <a:lnTo>
                  <a:pt x="412904" y="146224"/>
                </a:lnTo>
                <a:lnTo>
                  <a:pt x="426625" y="145137"/>
                </a:lnTo>
                <a:lnTo>
                  <a:pt x="438851" y="141904"/>
                </a:lnTo>
                <a:lnTo>
                  <a:pt x="449428" y="136561"/>
                </a:lnTo>
                <a:lnTo>
                  <a:pt x="457598" y="129659"/>
                </a:lnTo>
                <a:lnTo>
                  <a:pt x="412904" y="129659"/>
                </a:lnTo>
                <a:lnTo>
                  <a:pt x="395888" y="127212"/>
                </a:lnTo>
                <a:lnTo>
                  <a:pt x="383455" y="120596"/>
                </a:lnTo>
                <a:lnTo>
                  <a:pt x="376466" y="110893"/>
                </a:lnTo>
                <a:lnTo>
                  <a:pt x="375786" y="99187"/>
                </a:lnTo>
                <a:close/>
              </a:path>
              <a:path w="835025" h="146684">
                <a:moveTo>
                  <a:pt x="412904" y="0"/>
                </a:moveTo>
                <a:lnTo>
                  <a:pt x="367605" y="17076"/>
                </a:lnTo>
                <a:lnTo>
                  <a:pt x="358300" y="40901"/>
                </a:lnTo>
                <a:lnTo>
                  <a:pt x="359749" y="50726"/>
                </a:lnTo>
                <a:lnTo>
                  <a:pt x="395674" y="76243"/>
                </a:lnTo>
                <a:lnTo>
                  <a:pt x="413927" y="80474"/>
                </a:lnTo>
                <a:lnTo>
                  <a:pt x="430973" y="84994"/>
                </a:lnTo>
                <a:lnTo>
                  <a:pt x="442469" y="90482"/>
                </a:lnTo>
                <a:lnTo>
                  <a:pt x="448998" y="97255"/>
                </a:lnTo>
                <a:lnTo>
                  <a:pt x="451147" y="105629"/>
                </a:lnTo>
                <a:lnTo>
                  <a:pt x="448148" y="115078"/>
                </a:lnTo>
                <a:lnTo>
                  <a:pt x="442337" y="120596"/>
                </a:lnTo>
                <a:lnTo>
                  <a:pt x="439999" y="122755"/>
                </a:lnTo>
                <a:lnTo>
                  <a:pt x="428039" y="127802"/>
                </a:lnTo>
                <a:lnTo>
                  <a:pt x="412904" y="129659"/>
                </a:lnTo>
                <a:lnTo>
                  <a:pt x="457598" y="129659"/>
                </a:lnTo>
                <a:lnTo>
                  <a:pt x="467601" y="105629"/>
                </a:lnTo>
                <a:lnTo>
                  <a:pt x="466313" y="99187"/>
                </a:lnTo>
                <a:lnTo>
                  <a:pt x="439412" y="70368"/>
                </a:lnTo>
                <a:lnTo>
                  <a:pt x="407750" y="61779"/>
                </a:lnTo>
                <a:lnTo>
                  <a:pt x="401196" y="60215"/>
                </a:lnTo>
                <a:lnTo>
                  <a:pt x="374661" y="45298"/>
                </a:lnTo>
                <a:lnTo>
                  <a:pt x="374661" y="40901"/>
                </a:lnTo>
                <a:lnTo>
                  <a:pt x="377559" y="31393"/>
                </a:lnTo>
                <a:lnTo>
                  <a:pt x="385577" y="23735"/>
                </a:lnTo>
                <a:lnTo>
                  <a:pt x="397697" y="18627"/>
                </a:lnTo>
                <a:lnTo>
                  <a:pt x="412904" y="16769"/>
                </a:lnTo>
                <a:lnTo>
                  <a:pt x="457937" y="16769"/>
                </a:lnTo>
                <a:lnTo>
                  <a:pt x="449414" y="9663"/>
                </a:lnTo>
                <a:lnTo>
                  <a:pt x="438787" y="4320"/>
                </a:lnTo>
                <a:lnTo>
                  <a:pt x="426570" y="1086"/>
                </a:lnTo>
                <a:lnTo>
                  <a:pt x="412904" y="0"/>
                </a:lnTo>
                <a:close/>
              </a:path>
              <a:path w="835025" h="146684">
                <a:moveTo>
                  <a:pt x="457937" y="16769"/>
                </a:moveTo>
                <a:lnTo>
                  <a:pt x="412904" y="16769"/>
                </a:lnTo>
                <a:lnTo>
                  <a:pt x="429834" y="19183"/>
                </a:lnTo>
                <a:lnTo>
                  <a:pt x="442047" y="25729"/>
                </a:lnTo>
                <a:lnTo>
                  <a:pt x="448968" y="35362"/>
                </a:lnTo>
                <a:lnTo>
                  <a:pt x="450023" y="47037"/>
                </a:lnTo>
                <a:lnTo>
                  <a:pt x="467201" y="47037"/>
                </a:lnTo>
                <a:lnTo>
                  <a:pt x="467448" y="40901"/>
                </a:lnTo>
                <a:lnTo>
                  <a:pt x="467537" y="38674"/>
                </a:lnTo>
                <a:lnTo>
                  <a:pt x="466229" y="31393"/>
                </a:lnTo>
                <a:lnTo>
                  <a:pt x="466128" y="30829"/>
                </a:lnTo>
                <a:lnTo>
                  <a:pt x="463090" y="23735"/>
                </a:lnTo>
                <a:lnTo>
                  <a:pt x="463031" y="23598"/>
                </a:lnTo>
                <a:lnTo>
                  <a:pt x="458305" y="17076"/>
                </a:lnTo>
                <a:lnTo>
                  <a:pt x="457937" y="16769"/>
                </a:lnTo>
                <a:close/>
              </a:path>
              <a:path w="835025" h="146684">
                <a:moveTo>
                  <a:pt x="518022" y="1738"/>
                </a:moveTo>
                <a:lnTo>
                  <a:pt x="501048" y="1738"/>
                </a:lnTo>
                <a:lnTo>
                  <a:pt x="501048" y="144383"/>
                </a:lnTo>
                <a:lnTo>
                  <a:pt x="518022" y="144383"/>
                </a:lnTo>
                <a:lnTo>
                  <a:pt x="518022" y="1738"/>
                </a:lnTo>
                <a:close/>
              </a:path>
              <a:path w="835025" h="146684">
                <a:moveTo>
                  <a:pt x="622322" y="204"/>
                </a:moveTo>
                <a:lnTo>
                  <a:pt x="582577" y="12283"/>
                </a:lnTo>
                <a:lnTo>
                  <a:pt x="556128" y="45541"/>
                </a:lnTo>
                <a:lnTo>
                  <a:pt x="550958" y="73009"/>
                </a:lnTo>
                <a:lnTo>
                  <a:pt x="556045" y="100375"/>
                </a:lnTo>
                <a:lnTo>
                  <a:pt x="582419" y="133677"/>
                </a:lnTo>
                <a:lnTo>
                  <a:pt x="622322" y="145712"/>
                </a:lnTo>
                <a:lnTo>
                  <a:pt x="650282" y="140076"/>
                </a:lnTo>
                <a:lnTo>
                  <a:pt x="667035" y="128636"/>
                </a:lnTo>
                <a:lnTo>
                  <a:pt x="622322" y="128636"/>
                </a:lnTo>
                <a:lnTo>
                  <a:pt x="601096" y="124388"/>
                </a:lnTo>
                <a:lnTo>
                  <a:pt x="600943" y="124388"/>
                </a:lnTo>
                <a:lnTo>
                  <a:pt x="583787" y="112671"/>
                </a:lnTo>
                <a:lnTo>
                  <a:pt x="576435" y="101538"/>
                </a:lnTo>
                <a:lnTo>
                  <a:pt x="572193" y="95031"/>
                </a:lnTo>
                <a:lnTo>
                  <a:pt x="572108" y="94901"/>
                </a:lnTo>
                <a:lnTo>
                  <a:pt x="567922" y="73009"/>
                </a:lnTo>
                <a:lnTo>
                  <a:pt x="572092" y="51144"/>
                </a:lnTo>
                <a:lnTo>
                  <a:pt x="575699" y="45541"/>
                </a:lnTo>
                <a:lnTo>
                  <a:pt x="583569" y="33450"/>
                </a:lnTo>
                <a:lnTo>
                  <a:pt x="600838" y="21602"/>
                </a:lnTo>
                <a:lnTo>
                  <a:pt x="601638" y="21422"/>
                </a:lnTo>
                <a:lnTo>
                  <a:pt x="622322" y="17281"/>
                </a:lnTo>
                <a:lnTo>
                  <a:pt x="666722" y="17281"/>
                </a:lnTo>
                <a:lnTo>
                  <a:pt x="650110" y="5886"/>
                </a:lnTo>
                <a:lnTo>
                  <a:pt x="622322" y="204"/>
                </a:lnTo>
                <a:close/>
              </a:path>
              <a:path w="835025" h="146684">
                <a:moveTo>
                  <a:pt x="666722" y="17281"/>
                </a:moveTo>
                <a:lnTo>
                  <a:pt x="622322" y="17281"/>
                </a:lnTo>
                <a:lnTo>
                  <a:pt x="643586" y="21602"/>
                </a:lnTo>
                <a:lnTo>
                  <a:pt x="660757" y="33450"/>
                </a:lnTo>
                <a:lnTo>
                  <a:pt x="672233" y="51144"/>
                </a:lnTo>
                <a:lnTo>
                  <a:pt x="676415" y="73009"/>
                </a:lnTo>
                <a:lnTo>
                  <a:pt x="672301" y="94901"/>
                </a:lnTo>
                <a:lnTo>
                  <a:pt x="672276" y="95031"/>
                </a:lnTo>
                <a:lnTo>
                  <a:pt x="660872" y="112671"/>
                </a:lnTo>
                <a:lnTo>
                  <a:pt x="643715" y="124388"/>
                </a:lnTo>
                <a:lnTo>
                  <a:pt x="622322" y="128636"/>
                </a:lnTo>
                <a:lnTo>
                  <a:pt x="667035" y="128636"/>
                </a:lnTo>
                <a:lnTo>
                  <a:pt x="672912" y="124622"/>
                </a:lnTo>
                <a:lnTo>
                  <a:pt x="688065" y="101538"/>
                </a:lnTo>
                <a:lnTo>
                  <a:pt x="693593" y="73009"/>
                </a:lnTo>
                <a:lnTo>
                  <a:pt x="688008" y="44551"/>
                </a:lnTo>
                <a:lnTo>
                  <a:pt x="672878" y="21602"/>
                </a:lnTo>
                <a:lnTo>
                  <a:pt x="672759" y="21422"/>
                </a:lnTo>
                <a:lnTo>
                  <a:pt x="666722" y="17281"/>
                </a:lnTo>
                <a:close/>
              </a:path>
              <a:path w="835025" h="146684">
                <a:moveTo>
                  <a:pt x="740631" y="1738"/>
                </a:moveTo>
                <a:lnTo>
                  <a:pt x="726622" y="1738"/>
                </a:lnTo>
                <a:lnTo>
                  <a:pt x="726622" y="144383"/>
                </a:lnTo>
                <a:lnTo>
                  <a:pt x="743596" y="144383"/>
                </a:lnTo>
                <a:lnTo>
                  <a:pt x="743596" y="35380"/>
                </a:lnTo>
                <a:lnTo>
                  <a:pt x="764221" y="35380"/>
                </a:lnTo>
                <a:lnTo>
                  <a:pt x="740631" y="1738"/>
                </a:lnTo>
                <a:close/>
              </a:path>
              <a:path w="835025" h="146684">
                <a:moveTo>
                  <a:pt x="764221" y="35380"/>
                </a:moveTo>
                <a:lnTo>
                  <a:pt x="743596" y="35380"/>
                </a:lnTo>
                <a:lnTo>
                  <a:pt x="820185" y="144383"/>
                </a:lnTo>
                <a:lnTo>
                  <a:pt x="834398" y="144383"/>
                </a:lnTo>
                <a:lnTo>
                  <a:pt x="834398" y="111253"/>
                </a:lnTo>
                <a:lnTo>
                  <a:pt x="817424" y="111253"/>
                </a:lnTo>
                <a:lnTo>
                  <a:pt x="764221" y="35380"/>
                </a:lnTo>
                <a:close/>
              </a:path>
              <a:path w="835025" h="146684">
                <a:moveTo>
                  <a:pt x="834398" y="1738"/>
                </a:moveTo>
                <a:lnTo>
                  <a:pt x="817424" y="1738"/>
                </a:lnTo>
                <a:lnTo>
                  <a:pt x="817424" y="111253"/>
                </a:lnTo>
                <a:lnTo>
                  <a:pt x="834398" y="111253"/>
                </a:lnTo>
                <a:lnTo>
                  <a:pt x="834398" y="1738"/>
                </a:lnTo>
                <a:close/>
              </a:path>
            </a:pathLst>
          </a:custGeom>
          <a:solidFill>
            <a:srgbClr val="000000"/>
          </a:solidFill>
        </p:spPr>
        <p:txBody>
          <a:bodyPr wrap="square" lIns="0" tIns="0" rIns="0" bIns="0" rtlCol="0"/>
          <a:lstStyle/>
          <a:p>
            <a:endParaRPr sz="641"/>
          </a:p>
        </p:txBody>
      </p:sp>
      <p:pic>
        <p:nvPicPr>
          <p:cNvPr id="5" name="object 5"/>
          <p:cNvPicPr/>
          <p:nvPr/>
        </p:nvPicPr>
        <p:blipFill>
          <a:blip r:embed="rId2" cstate="print"/>
          <a:stretch>
            <a:fillRect/>
          </a:stretch>
        </p:blipFill>
        <p:spPr>
          <a:xfrm>
            <a:off x="2078225" y="1552161"/>
            <a:ext cx="5899404" cy="2648964"/>
          </a:xfrm>
          <a:prstGeom prst="rect">
            <a:avLst/>
          </a:prstGeom>
        </p:spPr>
      </p:pic>
      <p:sp>
        <p:nvSpPr>
          <p:cNvPr id="6" name="object 6"/>
          <p:cNvSpPr/>
          <p:nvPr/>
        </p:nvSpPr>
        <p:spPr>
          <a:xfrm>
            <a:off x="1118286" y="1618908"/>
            <a:ext cx="395654" cy="87506"/>
          </a:xfrm>
          <a:custGeom>
            <a:avLst/>
            <a:gdLst/>
            <a:ahLst/>
            <a:cxnLst/>
            <a:rect l="l" t="t" r="r" b="b"/>
            <a:pathLst>
              <a:path w="869950" h="192404">
                <a:moveTo>
                  <a:pt x="18596" y="138466"/>
                </a:moveTo>
                <a:lnTo>
                  <a:pt x="0" y="153796"/>
                </a:lnTo>
                <a:lnTo>
                  <a:pt x="11202" y="170260"/>
                </a:lnTo>
                <a:lnTo>
                  <a:pt x="26103" y="182224"/>
                </a:lnTo>
                <a:lnTo>
                  <a:pt x="43785" y="189524"/>
                </a:lnTo>
                <a:lnTo>
                  <a:pt x="63327" y="191994"/>
                </a:lnTo>
                <a:lnTo>
                  <a:pt x="75955" y="191055"/>
                </a:lnTo>
                <a:lnTo>
                  <a:pt x="114785" y="169251"/>
                </a:lnTo>
                <a:lnTo>
                  <a:pt x="115472" y="168120"/>
                </a:lnTo>
                <a:lnTo>
                  <a:pt x="63076" y="168120"/>
                </a:lnTo>
                <a:lnTo>
                  <a:pt x="49906" y="166278"/>
                </a:lnTo>
                <a:lnTo>
                  <a:pt x="37820" y="160738"/>
                </a:lnTo>
                <a:lnTo>
                  <a:pt x="27242" y="151475"/>
                </a:lnTo>
                <a:lnTo>
                  <a:pt x="18596" y="138466"/>
                </a:lnTo>
                <a:close/>
              </a:path>
              <a:path w="869950" h="192404">
                <a:moveTo>
                  <a:pt x="66092" y="0"/>
                </a:moveTo>
                <a:lnTo>
                  <a:pt x="25381" y="14575"/>
                </a:lnTo>
                <a:lnTo>
                  <a:pt x="10052" y="50260"/>
                </a:lnTo>
                <a:lnTo>
                  <a:pt x="11668" y="62008"/>
                </a:lnTo>
                <a:lnTo>
                  <a:pt x="37946" y="94489"/>
                </a:lnTo>
                <a:lnTo>
                  <a:pt x="74636" y="112331"/>
                </a:lnTo>
                <a:lnTo>
                  <a:pt x="77903" y="114090"/>
                </a:lnTo>
                <a:lnTo>
                  <a:pt x="86333" y="119796"/>
                </a:lnTo>
                <a:lnTo>
                  <a:pt x="92384" y="125996"/>
                </a:lnTo>
                <a:lnTo>
                  <a:pt x="96032" y="132714"/>
                </a:lnTo>
                <a:lnTo>
                  <a:pt x="97253" y="139974"/>
                </a:lnTo>
                <a:lnTo>
                  <a:pt x="94881" y="151051"/>
                </a:lnTo>
                <a:lnTo>
                  <a:pt x="88081" y="159984"/>
                </a:lnTo>
                <a:lnTo>
                  <a:pt x="77322" y="165949"/>
                </a:lnTo>
                <a:lnTo>
                  <a:pt x="63076" y="168120"/>
                </a:lnTo>
                <a:lnTo>
                  <a:pt x="115472" y="168120"/>
                </a:lnTo>
                <a:lnTo>
                  <a:pt x="120279" y="160204"/>
                </a:lnTo>
                <a:lnTo>
                  <a:pt x="123557" y="150026"/>
                </a:lnTo>
                <a:lnTo>
                  <a:pt x="124524" y="139974"/>
                </a:lnTo>
                <a:lnTo>
                  <a:pt x="124612" y="138466"/>
                </a:lnTo>
                <a:lnTo>
                  <a:pt x="122972" y="125996"/>
                </a:lnTo>
                <a:lnTo>
                  <a:pt x="97756" y="95494"/>
                </a:lnTo>
                <a:lnTo>
                  <a:pt x="63076" y="78405"/>
                </a:lnTo>
                <a:lnTo>
                  <a:pt x="56040" y="74636"/>
                </a:lnTo>
                <a:lnTo>
                  <a:pt x="36941" y="48752"/>
                </a:lnTo>
                <a:lnTo>
                  <a:pt x="39167" y="38464"/>
                </a:lnTo>
                <a:lnTo>
                  <a:pt x="45255" y="30627"/>
                </a:lnTo>
                <a:lnTo>
                  <a:pt x="48940" y="28554"/>
                </a:lnTo>
                <a:lnTo>
                  <a:pt x="54646" y="25428"/>
                </a:lnTo>
                <a:lnTo>
                  <a:pt x="66343" y="23622"/>
                </a:lnTo>
                <a:lnTo>
                  <a:pt x="117198" y="23622"/>
                </a:lnTo>
                <a:lnTo>
                  <a:pt x="109700" y="15372"/>
                </a:lnTo>
                <a:lnTo>
                  <a:pt x="96939" y="6816"/>
                </a:lnTo>
                <a:lnTo>
                  <a:pt x="82387" y="1700"/>
                </a:lnTo>
                <a:lnTo>
                  <a:pt x="66092" y="0"/>
                </a:lnTo>
                <a:close/>
              </a:path>
              <a:path w="869950" h="192404">
                <a:moveTo>
                  <a:pt x="117198" y="23622"/>
                </a:moveTo>
                <a:lnTo>
                  <a:pt x="66343" y="23622"/>
                </a:lnTo>
                <a:lnTo>
                  <a:pt x="77035" y="24851"/>
                </a:lnTo>
                <a:lnTo>
                  <a:pt x="86855" y="28554"/>
                </a:lnTo>
                <a:lnTo>
                  <a:pt x="95781" y="34754"/>
                </a:lnTo>
                <a:lnTo>
                  <a:pt x="103787" y="43475"/>
                </a:lnTo>
                <a:lnTo>
                  <a:pt x="120624" y="27391"/>
                </a:lnTo>
                <a:lnTo>
                  <a:pt x="117198" y="23622"/>
                </a:lnTo>
                <a:close/>
              </a:path>
              <a:path w="869950" h="192404">
                <a:moveTo>
                  <a:pt x="235331" y="0"/>
                </a:moveTo>
                <a:lnTo>
                  <a:pt x="182075" y="15372"/>
                </a:lnTo>
                <a:lnTo>
                  <a:pt x="146088" y="58301"/>
                </a:lnTo>
                <a:lnTo>
                  <a:pt x="139083" y="96750"/>
                </a:lnTo>
                <a:lnTo>
                  <a:pt x="140822" y="116690"/>
                </a:lnTo>
                <a:lnTo>
                  <a:pt x="166726" y="165104"/>
                </a:lnTo>
                <a:lnTo>
                  <a:pt x="215353" y="190089"/>
                </a:lnTo>
                <a:lnTo>
                  <a:pt x="234577" y="191742"/>
                </a:lnTo>
                <a:lnTo>
                  <a:pt x="259280" y="188852"/>
                </a:lnTo>
                <a:lnTo>
                  <a:pt x="281602" y="180685"/>
                </a:lnTo>
                <a:lnTo>
                  <a:pt x="300768" y="167994"/>
                </a:lnTo>
                <a:lnTo>
                  <a:pt x="301117" y="167617"/>
                </a:lnTo>
                <a:lnTo>
                  <a:pt x="235583" y="167617"/>
                </a:lnTo>
                <a:lnTo>
                  <a:pt x="221117" y="166388"/>
                </a:lnTo>
                <a:lnTo>
                  <a:pt x="185071" y="147765"/>
                </a:lnTo>
                <a:lnTo>
                  <a:pt x="166235" y="111754"/>
                </a:lnTo>
                <a:lnTo>
                  <a:pt x="164967" y="97002"/>
                </a:lnTo>
                <a:lnTo>
                  <a:pt x="166243" y="82018"/>
                </a:lnTo>
                <a:lnTo>
                  <a:pt x="185574" y="44982"/>
                </a:lnTo>
                <a:lnTo>
                  <a:pt x="221549" y="25652"/>
                </a:lnTo>
                <a:lnTo>
                  <a:pt x="235834" y="24376"/>
                </a:lnTo>
                <a:lnTo>
                  <a:pt x="301390" y="24376"/>
                </a:lnTo>
                <a:lnTo>
                  <a:pt x="301141" y="24124"/>
                </a:lnTo>
                <a:lnTo>
                  <a:pt x="259645" y="2827"/>
                </a:lnTo>
                <a:lnTo>
                  <a:pt x="247724" y="706"/>
                </a:lnTo>
                <a:lnTo>
                  <a:pt x="235331" y="0"/>
                </a:lnTo>
                <a:close/>
              </a:path>
              <a:path w="869950" h="192404">
                <a:moveTo>
                  <a:pt x="297905" y="136205"/>
                </a:moveTo>
                <a:lnTo>
                  <a:pt x="285340" y="149276"/>
                </a:lnTo>
                <a:lnTo>
                  <a:pt x="270514" y="159167"/>
                </a:lnTo>
                <a:lnTo>
                  <a:pt x="253802" y="165430"/>
                </a:lnTo>
                <a:lnTo>
                  <a:pt x="235583" y="167617"/>
                </a:lnTo>
                <a:lnTo>
                  <a:pt x="301117" y="167617"/>
                </a:lnTo>
                <a:lnTo>
                  <a:pt x="315999" y="151534"/>
                </a:lnTo>
                <a:lnTo>
                  <a:pt x="297905" y="136205"/>
                </a:lnTo>
                <a:close/>
              </a:path>
              <a:path w="869950" h="192404">
                <a:moveTo>
                  <a:pt x="301390" y="24376"/>
                </a:moveTo>
                <a:lnTo>
                  <a:pt x="235834" y="24376"/>
                </a:lnTo>
                <a:lnTo>
                  <a:pt x="253645" y="26359"/>
                </a:lnTo>
                <a:lnTo>
                  <a:pt x="269760" y="32323"/>
                </a:lnTo>
                <a:lnTo>
                  <a:pt x="284178" y="42293"/>
                </a:lnTo>
                <a:lnTo>
                  <a:pt x="296900" y="56291"/>
                </a:lnTo>
                <a:lnTo>
                  <a:pt x="315496" y="40710"/>
                </a:lnTo>
                <a:lnTo>
                  <a:pt x="308896" y="31946"/>
                </a:lnTo>
                <a:lnTo>
                  <a:pt x="301390" y="24376"/>
                </a:lnTo>
                <a:close/>
              </a:path>
              <a:path w="869950" h="192404">
                <a:moveTo>
                  <a:pt x="420428" y="0"/>
                </a:moveTo>
                <a:lnTo>
                  <a:pt x="367420" y="16008"/>
                </a:lnTo>
                <a:lnTo>
                  <a:pt x="340228" y="43325"/>
                </a:lnTo>
                <a:lnTo>
                  <a:pt x="324522" y="96248"/>
                </a:lnTo>
                <a:lnTo>
                  <a:pt x="324431" y="97253"/>
                </a:lnTo>
                <a:lnTo>
                  <a:pt x="326034" y="115331"/>
                </a:lnTo>
                <a:lnTo>
                  <a:pt x="351823" y="164602"/>
                </a:lnTo>
                <a:lnTo>
                  <a:pt x="400309" y="190293"/>
                </a:lnTo>
                <a:lnTo>
                  <a:pt x="419675" y="191994"/>
                </a:lnTo>
                <a:lnTo>
                  <a:pt x="438607" y="190293"/>
                </a:lnTo>
                <a:lnTo>
                  <a:pt x="438940" y="190293"/>
                </a:lnTo>
                <a:lnTo>
                  <a:pt x="456993" y="185020"/>
                </a:lnTo>
                <a:lnTo>
                  <a:pt x="473390" y="176303"/>
                </a:lnTo>
                <a:lnTo>
                  <a:pt x="483987" y="167617"/>
                </a:lnTo>
                <a:lnTo>
                  <a:pt x="420428" y="167617"/>
                </a:lnTo>
                <a:lnTo>
                  <a:pt x="406151" y="166345"/>
                </a:lnTo>
                <a:lnTo>
                  <a:pt x="393099" y="162529"/>
                </a:lnTo>
                <a:lnTo>
                  <a:pt x="381273" y="156168"/>
                </a:lnTo>
                <a:lnTo>
                  <a:pt x="370671" y="147262"/>
                </a:lnTo>
                <a:lnTo>
                  <a:pt x="362024" y="136468"/>
                </a:lnTo>
                <a:lnTo>
                  <a:pt x="361911" y="136327"/>
                </a:lnTo>
                <a:lnTo>
                  <a:pt x="350633" y="97253"/>
                </a:lnTo>
                <a:lnTo>
                  <a:pt x="350589" y="96248"/>
                </a:lnTo>
                <a:lnTo>
                  <a:pt x="351839" y="81884"/>
                </a:lnTo>
                <a:lnTo>
                  <a:pt x="370922" y="45485"/>
                </a:lnTo>
                <a:lnTo>
                  <a:pt x="406438" y="25942"/>
                </a:lnTo>
                <a:lnTo>
                  <a:pt x="420428" y="24627"/>
                </a:lnTo>
                <a:lnTo>
                  <a:pt x="483764" y="24627"/>
                </a:lnTo>
                <a:lnTo>
                  <a:pt x="473437" y="16008"/>
                </a:lnTo>
                <a:lnTo>
                  <a:pt x="457181" y="7130"/>
                </a:lnTo>
                <a:lnTo>
                  <a:pt x="439512" y="1786"/>
                </a:lnTo>
                <a:lnTo>
                  <a:pt x="420428" y="0"/>
                </a:lnTo>
                <a:close/>
              </a:path>
              <a:path w="869950" h="192404">
                <a:moveTo>
                  <a:pt x="483764" y="24627"/>
                </a:moveTo>
                <a:lnTo>
                  <a:pt x="420428" y="24627"/>
                </a:lnTo>
                <a:lnTo>
                  <a:pt x="434999" y="25942"/>
                </a:lnTo>
                <a:lnTo>
                  <a:pt x="434697" y="25942"/>
                </a:lnTo>
                <a:lnTo>
                  <a:pt x="447994" y="29873"/>
                </a:lnTo>
                <a:lnTo>
                  <a:pt x="447801" y="29873"/>
                </a:lnTo>
                <a:lnTo>
                  <a:pt x="459443" y="36183"/>
                </a:lnTo>
                <a:lnTo>
                  <a:pt x="485488" y="68542"/>
                </a:lnTo>
                <a:lnTo>
                  <a:pt x="490520" y="96248"/>
                </a:lnTo>
                <a:lnTo>
                  <a:pt x="490476" y="97253"/>
                </a:lnTo>
                <a:lnTo>
                  <a:pt x="479166" y="136327"/>
                </a:lnTo>
                <a:lnTo>
                  <a:pt x="447757" y="162529"/>
                </a:lnTo>
                <a:lnTo>
                  <a:pt x="420428" y="167617"/>
                </a:lnTo>
                <a:lnTo>
                  <a:pt x="483987" y="167617"/>
                </a:lnTo>
                <a:lnTo>
                  <a:pt x="509546" y="133001"/>
                </a:lnTo>
                <a:lnTo>
                  <a:pt x="516583" y="97253"/>
                </a:lnTo>
                <a:lnTo>
                  <a:pt x="516677" y="96248"/>
                </a:lnTo>
                <a:lnTo>
                  <a:pt x="514950" y="77801"/>
                </a:lnTo>
                <a:lnTo>
                  <a:pt x="514890" y="77165"/>
                </a:lnTo>
                <a:lnTo>
                  <a:pt x="509641" y="59809"/>
                </a:lnTo>
                <a:lnTo>
                  <a:pt x="509546" y="59495"/>
                </a:lnTo>
                <a:lnTo>
                  <a:pt x="500715" y="43325"/>
                </a:lnTo>
                <a:lnTo>
                  <a:pt x="488280" y="28397"/>
                </a:lnTo>
                <a:lnTo>
                  <a:pt x="483764" y="24627"/>
                </a:lnTo>
                <a:close/>
              </a:path>
              <a:path w="869950" h="192404">
                <a:moveTo>
                  <a:pt x="606007" y="3266"/>
                </a:moveTo>
                <a:lnTo>
                  <a:pt x="543935" y="3266"/>
                </a:lnTo>
                <a:lnTo>
                  <a:pt x="543935" y="188978"/>
                </a:lnTo>
                <a:lnTo>
                  <a:pt x="569065" y="188978"/>
                </a:lnTo>
                <a:lnTo>
                  <a:pt x="569065" y="117860"/>
                </a:lnTo>
                <a:lnTo>
                  <a:pt x="603745" y="117860"/>
                </a:lnTo>
                <a:lnTo>
                  <a:pt x="641028" y="108530"/>
                </a:lnTo>
                <a:lnTo>
                  <a:pt x="655372" y="94489"/>
                </a:lnTo>
                <a:lnTo>
                  <a:pt x="569065" y="94489"/>
                </a:lnTo>
                <a:lnTo>
                  <a:pt x="569065" y="26889"/>
                </a:lnTo>
                <a:lnTo>
                  <a:pt x="655709" y="26889"/>
                </a:lnTo>
                <a:lnTo>
                  <a:pt x="650738" y="20355"/>
                </a:lnTo>
                <a:lnTo>
                  <a:pt x="642159" y="12914"/>
                </a:lnTo>
                <a:lnTo>
                  <a:pt x="631859" y="7570"/>
                </a:lnTo>
                <a:lnTo>
                  <a:pt x="619816" y="4346"/>
                </a:lnTo>
                <a:lnTo>
                  <a:pt x="606007" y="3266"/>
                </a:lnTo>
                <a:close/>
              </a:path>
              <a:path w="869950" h="192404">
                <a:moveTo>
                  <a:pt x="655709" y="26889"/>
                </a:moveTo>
                <a:lnTo>
                  <a:pt x="607514" y="26889"/>
                </a:lnTo>
                <a:lnTo>
                  <a:pt x="621748" y="29527"/>
                </a:lnTo>
                <a:lnTo>
                  <a:pt x="632236" y="36689"/>
                </a:lnTo>
                <a:lnTo>
                  <a:pt x="638719" y="47244"/>
                </a:lnTo>
                <a:lnTo>
                  <a:pt x="640937" y="60060"/>
                </a:lnTo>
                <a:lnTo>
                  <a:pt x="638597" y="73391"/>
                </a:lnTo>
                <a:lnTo>
                  <a:pt x="631639" y="84342"/>
                </a:lnTo>
                <a:lnTo>
                  <a:pt x="620158" y="91760"/>
                </a:lnTo>
                <a:lnTo>
                  <a:pt x="604247" y="94489"/>
                </a:lnTo>
                <a:lnTo>
                  <a:pt x="655372" y="94489"/>
                </a:lnTo>
                <a:lnTo>
                  <a:pt x="657056" y="92368"/>
                </a:lnTo>
                <a:lnTo>
                  <a:pt x="662078" y="82615"/>
                </a:lnTo>
                <a:lnTo>
                  <a:pt x="665074" y="72013"/>
                </a:lnTo>
                <a:lnTo>
                  <a:pt x="666068" y="60563"/>
                </a:lnTo>
                <a:lnTo>
                  <a:pt x="665121" y="49298"/>
                </a:lnTo>
                <a:lnTo>
                  <a:pt x="662267" y="38857"/>
                </a:lnTo>
                <a:lnTo>
                  <a:pt x="657480" y="29217"/>
                </a:lnTo>
                <a:lnTo>
                  <a:pt x="655709" y="26889"/>
                </a:lnTo>
                <a:close/>
              </a:path>
              <a:path w="869950" h="192404">
                <a:moveTo>
                  <a:pt x="773222" y="0"/>
                </a:moveTo>
                <a:lnTo>
                  <a:pt x="720213" y="16008"/>
                </a:lnTo>
                <a:lnTo>
                  <a:pt x="693022" y="43325"/>
                </a:lnTo>
                <a:lnTo>
                  <a:pt x="677315" y="96248"/>
                </a:lnTo>
                <a:lnTo>
                  <a:pt x="677225" y="97253"/>
                </a:lnTo>
                <a:lnTo>
                  <a:pt x="678827" y="115331"/>
                </a:lnTo>
                <a:lnTo>
                  <a:pt x="704617" y="164602"/>
                </a:lnTo>
                <a:lnTo>
                  <a:pt x="753102" y="190293"/>
                </a:lnTo>
                <a:lnTo>
                  <a:pt x="772468" y="191994"/>
                </a:lnTo>
                <a:lnTo>
                  <a:pt x="791400" y="190293"/>
                </a:lnTo>
                <a:lnTo>
                  <a:pt x="791733" y="190293"/>
                </a:lnTo>
                <a:lnTo>
                  <a:pt x="809786" y="185020"/>
                </a:lnTo>
                <a:lnTo>
                  <a:pt x="826184" y="176303"/>
                </a:lnTo>
                <a:lnTo>
                  <a:pt x="836781" y="167617"/>
                </a:lnTo>
                <a:lnTo>
                  <a:pt x="773222" y="167617"/>
                </a:lnTo>
                <a:lnTo>
                  <a:pt x="758945" y="166345"/>
                </a:lnTo>
                <a:lnTo>
                  <a:pt x="723464" y="147262"/>
                </a:lnTo>
                <a:lnTo>
                  <a:pt x="704669" y="111110"/>
                </a:lnTo>
                <a:lnTo>
                  <a:pt x="703382" y="96248"/>
                </a:lnTo>
                <a:lnTo>
                  <a:pt x="704632" y="81884"/>
                </a:lnTo>
                <a:lnTo>
                  <a:pt x="723716" y="45485"/>
                </a:lnTo>
                <a:lnTo>
                  <a:pt x="759232" y="25942"/>
                </a:lnTo>
                <a:lnTo>
                  <a:pt x="773222" y="24627"/>
                </a:lnTo>
                <a:lnTo>
                  <a:pt x="836557" y="24627"/>
                </a:lnTo>
                <a:lnTo>
                  <a:pt x="826231" y="16008"/>
                </a:lnTo>
                <a:lnTo>
                  <a:pt x="809975" y="7130"/>
                </a:lnTo>
                <a:lnTo>
                  <a:pt x="792305" y="1786"/>
                </a:lnTo>
                <a:lnTo>
                  <a:pt x="773222" y="0"/>
                </a:lnTo>
                <a:close/>
              </a:path>
              <a:path w="869950" h="192404">
                <a:moveTo>
                  <a:pt x="836557" y="24627"/>
                </a:moveTo>
                <a:lnTo>
                  <a:pt x="773222" y="24627"/>
                </a:lnTo>
                <a:lnTo>
                  <a:pt x="787793" y="25942"/>
                </a:lnTo>
                <a:lnTo>
                  <a:pt x="787491" y="25942"/>
                </a:lnTo>
                <a:lnTo>
                  <a:pt x="800788" y="29873"/>
                </a:lnTo>
                <a:lnTo>
                  <a:pt x="800594" y="29873"/>
                </a:lnTo>
                <a:lnTo>
                  <a:pt x="812237" y="36183"/>
                </a:lnTo>
                <a:lnTo>
                  <a:pt x="838282" y="68542"/>
                </a:lnTo>
                <a:lnTo>
                  <a:pt x="843313" y="96248"/>
                </a:lnTo>
                <a:lnTo>
                  <a:pt x="843269" y="97253"/>
                </a:lnTo>
                <a:lnTo>
                  <a:pt x="831960" y="136327"/>
                </a:lnTo>
                <a:lnTo>
                  <a:pt x="831885" y="136468"/>
                </a:lnTo>
                <a:lnTo>
                  <a:pt x="800551" y="162529"/>
                </a:lnTo>
                <a:lnTo>
                  <a:pt x="773222" y="167617"/>
                </a:lnTo>
                <a:lnTo>
                  <a:pt x="836781" y="167617"/>
                </a:lnTo>
                <a:lnTo>
                  <a:pt x="862340" y="133001"/>
                </a:lnTo>
                <a:lnTo>
                  <a:pt x="869376" y="97253"/>
                </a:lnTo>
                <a:lnTo>
                  <a:pt x="869470" y="96248"/>
                </a:lnTo>
                <a:lnTo>
                  <a:pt x="867743" y="77801"/>
                </a:lnTo>
                <a:lnTo>
                  <a:pt x="867684" y="77165"/>
                </a:lnTo>
                <a:lnTo>
                  <a:pt x="862435" y="59809"/>
                </a:lnTo>
                <a:lnTo>
                  <a:pt x="862340" y="59495"/>
                </a:lnTo>
                <a:lnTo>
                  <a:pt x="853509" y="43325"/>
                </a:lnTo>
                <a:lnTo>
                  <a:pt x="841073" y="28397"/>
                </a:lnTo>
                <a:lnTo>
                  <a:pt x="836557" y="24627"/>
                </a:lnTo>
                <a:close/>
              </a:path>
            </a:pathLst>
          </a:custGeom>
          <a:solidFill>
            <a:srgbClr val="000000"/>
          </a:solidFill>
        </p:spPr>
        <p:txBody>
          <a:bodyPr wrap="square" lIns="0" tIns="0" rIns="0" bIns="0" rtlCol="0"/>
          <a:lstStyle/>
          <a:p>
            <a:endParaRPr sz="641"/>
          </a:p>
        </p:txBody>
      </p:sp>
      <p:sp>
        <p:nvSpPr>
          <p:cNvPr id="7" name="object 7"/>
          <p:cNvSpPr/>
          <p:nvPr/>
        </p:nvSpPr>
        <p:spPr>
          <a:xfrm>
            <a:off x="1117463" y="2303745"/>
            <a:ext cx="395076" cy="88372"/>
          </a:xfrm>
          <a:custGeom>
            <a:avLst/>
            <a:gdLst/>
            <a:ahLst/>
            <a:cxnLst/>
            <a:rect l="l" t="t" r="r" b="b"/>
            <a:pathLst>
              <a:path w="868679" h="194310">
                <a:moveTo>
                  <a:pt x="96248" y="2010"/>
                </a:moveTo>
                <a:lnTo>
                  <a:pt x="42992" y="17382"/>
                </a:lnTo>
                <a:lnTo>
                  <a:pt x="7005" y="60312"/>
                </a:lnTo>
                <a:lnTo>
                  <a:pt x="0" y="98761"/>
                </a:lnTo>
                <a:lnTo>
                  <a:pt x="1739" y="118700"/>
                </a:lnTo>
                <a:lnTo>
                  <a:pt x="27643" y="167115"/>
                </a:lnTo>
                <a:lnTo>
                  <a:pt x="76269" y="192100"/>
                </a:lnTo>
                <a:lnTo>
                  <a:pt x="95494" y="193753"/>
                </a:lnTo>
                <a:lnTo>
                  <a:pt x="120196" y="190863"/>
                </a:lnTo>
                <a:lnTo>
                  <a:pt x="142519" y="182696"/>
                </a:lnTo>
                <a:lnTo>
                  <a:pt x="161684" y="170005"/>
                </a:lnTo>
                <a:lnTo>
                  <a:pt x="162033" y="169628"/>
                </a:lnTo>
                <a:lnTo>
                  <a:pt x="96499" y="169628"/>
                </a:lnTo>
                <a:lnTo>
                  <a:pt x="82034" y="168399"/>
                </a:lnTo>
                <a:lnTo>
                  <a:pt x="45988" y="149775"/>
                </a:lnTo>
                <a:lnTo>
                  <a:pt x="27152" y="113764"/>
                </a:lnTo>
                <a:lnTo>
                  <a:pt x="25884" y="99012"/>
                </a:lnTo>
                <a:lnTo>
                  <a:pt x="27160" y="84028"/>
                </a:lnTo>
                <a:lnTo>
                  <a:pt x="46490" y="46993"/>
                </a:lnTo>
                <a:lnTo>
                  <a:pt x="82466" y="27662"/>
                </a:lnTo>
                <a:lnTo>
                  <a:pt x="96750" y="26386"/>
                </a:lnTo>
                <a:lnTo>
                  <a:pt x="162307" y="26386"/>
                </a:lnTo>
                <a:lnTo>
                  <a:pt x="162057" y="26135"/>
                </a:lnTo>
                <a:lnTo>
                  <a:pt x="120561" y="4837"/>
                </a:lnTo>
                <a:lnTo>
                  <a:pt x="108640" y="2717"/>
                </a:lnTo>
                <a:lnTo>
                  <a:pt x="96248" y="2010"/>
                </a:lnTo>
                <a:close/>
              </a:path>
              <a:path w="868679" h="194310">
                <a:moveTo>
                  <a:pt x="158822" y="138215"/>
                </a:moveTo>
                <a:lnTo>
                  <a:pt x="146257" y="151287"/>
                </a:lnTo>
                <a:lnTo>
                  <a:pt x="131430" y="161178"/>
                </a:lnTo>
                <a:lnTo>
                  <a:pt x="114719" y="167441"/>
                </a:lnTo>
                <a:lnTo>
                  <a:pt x="96499" y="169628"/>
                </a:lnTo>
                <a:lnTo>
                  <a:pt x="162033" y="169628"/>
                </a:lnTo>
                <a:lnTo>
                  <a:pt x="176916" y="153545"/>
                </a:lnTo>
                <a:lnTo>
                  <a:pt x="158822" y="138215"/>
                </a:lnTo>
                <a:close/>
              </a:path>
              <a:path w="868679" h="194310">
                <a:moveTo>
                  <a:pt x="162307" y="26386"/>
                </a:moveTo>
                <a:lnTo>
                  <a:pt x="96750" y="26386"/>
                </a:lnTo>
                <a:lnTo>
                  <a:pt x="114561" y="28369"/>
                </a:lnTo>
                <a:lnTo>
                  <a:pt x="130676" y="34334"/>
                </a:lnTo>
                <a:lnTo>
                  <a:pt x="145095" y="44303"/>
                </a:lnTo>
                <a:lnTo>
                  <a:pt x="157817" y="58301"/>
                </a:lnTo>
                <a:lnTo>
                  <a:pt x="176413" y="42721"/>
                </a:lnTo>
                <a:lnTo>
                  <a:pt x="169812" y="33957"/>
                </a:lnTo>
                <a:lnTo>
                  <a:pt x="162307" y="26386"/>
                </a:lnTo>
                <a:close/>
              </a:path>
              <a:path w="868679" h="194310">
                <a:moveTo>
                  <a:pt x="281345" y="2010"/>
                </a:moveTo>
                <a:lnTo>
                  <a:pt x="228336" y="18019"/>
                </a:lnTo>
                <a:lnTo>
                  <a:pt x="201145" y="45336"/>
                </a:lnTo>
                <a:lnTo>
                  <a:pt x="185438" y="98258"/>
                </a:lnTo>
                <a:lnTo>
                  <a:pt x="185348" y="99264"/>
                </a:lnTo>
                <a:lnTo>
                  <a:pt x="186950" y="117341"/>
                </a:lnTo>
                <a:lnTo>
                  <a:pt x="212740" y="166612"/>
                </a:lnTo>
                <a:lnTo>
                  <a:pt x="261225" y="192304"/>
                </a:lnTo>
                <a:lnTo>
                  <a:pt x="280591" y="194004"/>
                </a:lnTo>
                <a:lnTo>
                  <a:pt x="299523" y="192304"/>
                </a:lnTo>
                <a:lnTo>
                  <a:pt x="299856" y="192304"/>
                </a:lnTo>
                <a:lnTo>
                  <a:pt x="317909" y="187030"/>
                </a:lnTo>
                <a:lnTo>
                  <a:pt x="334307" y="178313"/>
                </a:lnTo>
                <a:lnTo>
                  <a:pt x="344904" y="169628"/>
                </a:lnTo>
                <a:lnTo>
                  <a:pt x="281345" y="169628"/>
                </a:lnTo>
                <a:lnTo>
                  <a:pt x="267068" y="168356"/>
                </a:lnTo>
                <a:lnTo>
                  <a:pt x="231587" y="149272"/>
                </a:lnTo>
                <a:lnTo>
                  <a:pt x="212792" y="113120"/>
                </a:lnTo>
                <a:lnTo>
                  <a:pt x="211505" y="98258"/>
                </a:lnTo>
                <a:lnTo>
                  <a:pt x="212755" y="83895"/>
                </a:lnTo>
                <a:lnTo>
                  <a:pt x="231839" y="47495"/>
                </a:lnTo>
                <a:lnTo>
                  <a:pt x="267355" y="27953"/>
                </a:lnTo>
                <a:lnTo>
                  <a:pt x="281345" y="26637"/>
                </a:lnTo>
                <a:lnTo>
                  <a:pt x="344680" y="26637"/>
                </a:lnTo>
                <a:lnTo>
                  <a:pt x="334354" y="18019"/>
                </a:lnTo>
                <a:lnTo>
                  <a:pt x="318098" y="9141"/>
                </a:lnTo>
                <a:lnTo>
                  <a:pt x="300428" y="3797"/>
                </a:lnTo>
                <a:lnTo>
                  <a:pt x="281345" y="2010"/>
                </a:lnTo>
                <a:close/>
              </a:path>
              <a:path w="868679" h="194310">
                <a:moveTo>
                  <a:pt x="344680" y="26637"/>
                </a:moveTo>
                <a:lnTo>
                  <a:pt x="281345" y="26637"/>
                </a:lnTo>
                <a:lnTo>
                  <a:pt x="295916" y="27953"/>
                </a:lnTo>
                <a:lnTo>
                  <a:pt x="295614" y="27953"/>
                </a:lnTo>
                <a:lnTo>
                  <a:pt x="308911" y="31883"/>
                </a:lnTo>
                <a:lnTo>
                  <a:pt x="308717" y="31883"/>
                </a:lnTo>
                <a:lnTo>
                  <a:pt x="320360" y="38193"/>
                </a:lnTo>
                <a:lnTo>
                  <a:pt x="346405" y="70552"/>
                </a:lnTo>
                <a:lnTo>
                  <a:pt x="351436" y="98258"/>
                </a:lnTo>
                <a:lnTo>
                  <a:pt x="351392" y="99264"/>
                </a:lnTo>
                <a:lnTo>
                  <a:pt x="350198" y="112979"/>
                </a:lnTo>
                <a:lnTo>
                  <a:pt x="350186" y="113120"/>
                </a:lnTo>
                <a:lnTo>
                  <a:pt x="331103" y="149272"/>
                </a:lnTo>
                <a:lnTo>
                  <a:pt x="295622" y="168356"/>
                </a:lnTo>
                <a:lnTo>
                  <a:pt x="281345" y="169628"/>
                </a:lnTo>
                <a:lnTo>
                  <a:pt x="344904" y="169628"/>
                </a:lnTo>
                <a:lnTo>
                  <a:pt x="370463" y="135011"/>
                </a:lnTo>
                <a:lnTo>
                  <a:pt x="377499" y="99264"/>
                </a:lnTo>
                <a:lnTo>
                  <a:pt x="377593" y="98258"/>
                </a:lnTo>
                <a:lnTo>
                  <a:pt x="375866" y="79811"/>
                </a:lnTo>
                <a:lnTo>
                  <a:pt x="375807" y="79175"/>
                </a:lnTo>
                <a:lnTo>
                  <a:pt x="370558" y="61820"/>
                </a:lnTo>
                <a:lnTo>
                  <a:pt x="370463" y="61505"/>
                </a:lnTo>
                <a:lnTo>
                  <a:pt x="361632" y="45336"/>
                </a:lnTo>
                <a:lnTo>
                  <a:pt x="349196" y="30407"/>
                </a:lnTo>
                <a:lnTo>
                  <a:pt x="344680" y="26637"/>
                </a:lnTo>
                <a:close/>
              </a:path>
              <a:path w="868679" h="194310">
                <a:moveTo>
                  <a:pt x="416914" y="5277"/>
                </a:moveTo>
                <a:lnTo>
                  <a:pt x="404852" y="5277"/>
                </a:lnTo>
                <a:lnTo>
                  <a:pt x="404852" y="190988"/>
                </a:lnTo>
                <a:lnTo>
                  <a:pt x="429731" y="190988"/>
                </a:lnTo>
                <a:lnTo>
                  <a:pt x="429731" y="65589"/>
                </a:lnTo>
                <a:lnTo>
                  <a:pt x="457937" y="65589"/>
                </a:lnTo>
                <a:lnTo>
                  <a:pt x="416914" y="5277"/>
                </a:lnTo>
                <a:close/>
              </a:path>
              <a:path w="868679" h="194310">
                <a:moveTo>
                  <a:pt x="589056" y="65589"/>
                </a:moveTo>
                <a:lnTo>
                  <a:pt x="563925" y="65589"/>
                </a:lnTo>
                <a:lnTo>
                  <a:pt x="563925" y="190988"/>
                </a:lnTo>
                <a:lnTo>
                  <a:pt x="589056" y="190988"/>
                </a:lnTo>
                <a:lnTo>
                  <a:pt x="589056" y="65589"/>
                </a:lnTo>
                <a:close/>
              </a:path>
              <a:path w="868679" h="194310">
                <a:moveTo>
                  <a:pt x="457937" y="65589"/>
                </a:moveTo>
                <a:lnTo>
                  <a:pt x="429731" y="65589"/>
                </a:lnTo>
                <a:lnTo>
                  <a:pt x="493561" y="159325"/>
                </a:lnTo>
                <a:lnTo>
                  <a:pt x="500095" y="159325"/>
                </a:lnTo>
                <a:lnTo>
                  <a:pt x="524737" y="123137"/>
                </a:lnTo>
                <a:lnTo>
                  <a:pt x="497079" y="123137"/>
                </a:lnTo>
                <a:lnTo>
                  <a:pt x="457937" y="65589"/>
                </a:lnTo>
                <a:close/>
              </a:path>
              <a:path w="868679" h="194310">
                <a:moveTo>
                  <a:pt x="589056" y="5277"/>
                </a:moveTo>
                <a:lnTo>
                  <a:pt x="576742" y="5277"/>
                </a:lnTo>
                <a:lnTo>
                  <a:pt x="497079" y="123137"/>
                </a:lnTo>
                <a:lnTo>
                  <a:pt x="524737" y="123137"/>
                </a:lnTo>
                <a:lnTo>
                  <a:pt x="563925" y="65589"/>
                </a:lnTo>
                <a:lnTo>
                  <a:pt x="589056" y="65589"/>
                </a:lnTo>
                <a:lnTo>
                  <a:pt x="589056" y="5277"/>
                </a:lnTo>
                <a:close/>
              </a:path>
              <a:path w="868679" h="194310">
                <a:moveTo>
                  <a:pt x="743843" y="5277"/>
                </a:moveTo>
                <a:lnTo>
                  <a:pt x="628245" y="5277"/>
                </a:lnTo>
                <a:lnTo>
                  <a:pt x="628245" y="190988"/>
                </a:lnTo>
                <a:lnTo>
                  <a:pt x="743843" y="190988"/>
                </a:lnTo>
                <a:lnTo>
                  <a:pt x="743843" y="167115"/>
                </a:lnTo>
                <a:lnTo>
                  <a:pt x="653375" y="167115"/>
                </a:lnTo>
                <a:lnTo>
                  <a:pt x="653375" y="108562"/>
                </a:lnTo>
                <a:lnTo>
                  <a:pt x="737058" y="108562"/>
                </a:lnTo>
                <a:lnTo>
                  <a:pt x="737058" y="84688"/>
                </a:lnTo>
                <a:lnTo>
                  <a:pt x="653375" y="84688"/>
                </a:lnTo>
                <a:lnTo>
                  <a:pt x="653375" y="29150"/>
                </a:lnTo>
                <a:lnTo>
                  <a:pt x="743843" y="29150"/>
                </a:lnTo>
                <a:lnTo>
                  <a:pt x="743843" y="5277"/>
                </a:lnTo>
                <a:close/>
              </a:path>
              <a:path w="868679" h="194310">
                <a:moveTo>
                  <a:pt x="858875" y="22617"/>
                </a:moveTo>
                <a:lnTo>
                  <a:pt x="810281" y="22617"/>
                </a:lnTo>
                <a:lnTo>
                  <a:pt x="823600" y="24819"/>
                </a:lnTo>
                <a:lnTo>
                  <a:pt x="834280" y="31004"/>
                </a:lnTo>
                <a:lnTo>
                  <a:pt x="841380" y="40534"/>
                </a:lnTo>
                <a:lnTo>
                  <a:pt x="843955" y="52773"/>
                </a:lnTo>
                <a:lnTo>
                  <a:pt x="836262" y="73505"/>
                </a:lnTo>
                <a:lnTo>
                  <a:pt x="836173" y="73745"/>
                </a:lnTo>
                <a:lnTo>
                  <a:pt x="818825" y="90688"/>
                </a:lnTo>
                <a:lnTo>
                  <a:pt x="801478" y="108149"/>
                </a:lnTo>
                <a:lnTo>
                  <a:pt x="793695" y="130676"/>
                </a:lnTo>
                <a:lnTo>
                  <a:pt x="793695" y="149021"/>
                </a:lnTo>
                <a:lnTo>
                  <a:pt x="816312" y="149021"/>
                </a:lnTo>
                <a:lnTo>
                  <a:pt x="816385" y="130676"/>
                </a:lnTo>
                <a:lnTo>
                  <a:pt x="819450" y="120118"/>
                </a:lnTo>
                <a:lnTo>
                  <a:pt x="827464" y="110038"/>
                </a:lnTo>
                <a:lnTo>
                  <a:pt x="838258" y="100288"/>
                </a:lnTo>
                <a:lnTo>
                  <a:pt x="849735" y="90468"/>
                </a:lnTo>
                <a:lnTo>
                  <a:pt x="856949" y="82693"/>
                </a:lnTo>
                <a:lnTo>
                  <a:pt x="862772" y="73505"/>
                </a:lnTo>
                <a:lnTo>
                  <a:pt x="866663" y="63186"/>
                </a:lnTo>
                <a:lnTo>
                  <a:pt x="867985" y="52773"/>
                </a:lnTo>
                <a:lnTo>
                  <a:pt x="868080" y="52019"/>
                </a:lnTo>
                <a:lnTo>
                  <a:pt x="867044" y="41079"/>
                </a:lnTo>
                <a:lnTo>
                  <a:pt x="863934" y="31224"/>
                </a:lnTo>
                <a:lnTo>
                  <a:pt x="858875" y="22617"/>
                </a:lnTo>
                <a:close/>
              </a:path>
              <a:path w="868679" h="194310">
                <a:moveTo>
                  <a:pt x="811789" y="0"/>
                </a:moveTo>
                <a:lnTo>
                  <a:pt x="796342" y="1849"/>
                </a:lnTo>
                <a:lnTo>
                  <a:pt x="781696" y="7067"/>
                </a:lnTo>
                <a:lnTo>
                  <a:pt x="768463" y="15160"/>
                </a:lnTo>
                <a:lnTo>
                  <a:pt x="757257" y="25632"/>
                </a:lnTo>
                <a:lnTo>
                  <a:pt x="772083" y="42469"/>
                </a:lnTo>
                <a:lnTo>
                  <a:pt x="781268" y="33748"/>
                </a:lnTo>
                <a:lnTo>
                  <a:pt x="790711" y="27548"/>
                </a:lnTo>
                <a:lnTo>
                  <a:pt x="800390" y="23846"/>
                </a:lnTo>
                <a:lnTo>
                  <a:pt x="810281" y="22617"/>
                </a:lnTo>
                <a:lnTo>
                  <a:pt x="858875" y="22617"/>
                </a:lnTo>
                <a:lnTo>
                  <a:pt x="858751" y="22405"/>
                </a:lnTo>
                <a:lnTo>
                  <a:pt x="851495" y="14575"/>
                </a:lnTo>
                <a:lnTo>
                  <a:pt x="842781" y="8163"/>
                </a:lnTo>
                <a:lnTo>
                  <a:pt x="833244" y="3612"/>
                </a:lnTo>
                <a:lnTo>
                  <a:pt x="822905" y="899"/>
                </a:lnTo>
                <a:lnTo>
                  <a:pt x="811789" y="0"/>
                </a:lnTo>
                <a:close/>
              </a:path>
              <a:path w="868679" h="194310">
                <a:moveTo>
                  <a:pt x="814051" y="162089"/>
                </a:moveTo>
                <a:lnTo>
                  <a:pt x="796208" y="162089"/>
                </a:lnTo>
                <a:lnTo>
                  <a:pt x="788920" y="168874"/>
                </a:lnTo>
                <a:lnTo>
                  <a:pt x="788920" y="186968"/>
                </a:lnTo>
                <a:lnTo>
                  <a:pt x="796208" y="194004"/>
                </a:lnTo>
                <a:lnTo>
                  <a:pt x="814302" y="194004"/>
                </a:lnTo>
                <a:lnTo>
                  <a:pt x="821087" y="186968"/>
                </a:lnTo>
                <a:lnTo>
                  <a:pt x="821087" y="168874"/>
                </a:lnTo>
                <a:lnTo>
                  <a:pt x="814051" y="162089"/>
                </a:lnTo>
                <a:close/>
              </a:path>
            </a:pathLst>
          </a:custGeom>
          <a:solidFill>
            <a:srgbClr val="000000"/>
          </a:solidFill>
        </p:spPr>
        <p:txBody>
          <a:bodyPr wrap="square" lIns="0" tIns="0" rIns="0" bIns="0" rtlCol="0"/>
          <a:lstStyle/>
          <a:p>
            <a:endParaRPr sz="641"/>
          </a:p>
        </p:txBody>
      </p:sp>
      <p:sp>
        <p:nvSpPr>
          <p:cNvPr id="8" name="object 8"/>
          <p:cNvSpPr/>
          <p:nvPr/>
        </p:nvSpPr>
        <p:spPr>
          <a:xfrm>
            <a:off x="1116524" y="2866595"/>
            <a:ext cx="394499" cy="87506"/>
          </a:xfrm>
          <a:custGeom>
            <a:avLst/>
            <a:gdLst/>
            <a:ahLst/>
            <a:cxnLst/>
            <a:rect l="l" t="t" r="r" b="b"/>
            <a:pathLst>
              <a:path w="867410" h="192404">
                <a:moveTo>
                  <a:pt x="80165" y="27643"/>
                </a:moveTo>
                <a:lnTo>
                  <a:pt x="55034" y="27643"/>
                </a:lnTo>
                <a:lnTo>
                  <a:pt x="55034" y="188978"/>
                </a:lnTo>
                <a:lnTo>
                  <a:pt x="80165" y="188978"/>
                </a:lnTo>
                <a:lnTo>
                  <a:pt x="80165" y="27643"/>
                </a:lnTo>
                <a:close/>
              </a:path>
              <a:path w="867410" h="192404">
                <a:moveTo>
                  <a:pt x="135200" y="3266"/>
                </a:moveTo>
                <a:lnTo>
                  <a:pt x="0" y="3266"/>
                </a:lnTo>
                <a:lnTo>
                  <a:pt x="0" y="27643"/>
                </a:lnTo>
                <a:lnTo>
                  <a:pt x="135200" y="27643"/>
                </a:lnTo>
                <a:lnTo>
                  <a:pt x="135200" y="3266"/>
                </a:lnTo>
                <a:close/>
              </a:path>
              <a:path w="867410" h="192404">
                <a:moveTo>
                  <a:pt x="270250" y="3266"/>
                </a:moveTo>
                <a:lnTo>
                  <a:pt x="154652" y="3266"/>
                </a:lnTo>
                <a:lnTo>
                  <a:pt x="154652" y="188978"/>
                </a:lnTo>
                <a:lnTo>
                  <a:pt x="270250" y="188978"/>
                </a:lnTo>
                <a:lnTo>
                  <a:pt x="270250" y="165104"/>
                </a:lnTo>
                <a:lnTo>
                  <a:pt x="179782" y="165104"/>
                </a:lnTo>
                <a:lnTo>
                  <a:pt x="179782" y="106551"/>
                </a:lnTo>
                <a:lnTo>
                  <a:pt x="263465" y="106551"/>
                </a:lnTo>
                <a:lnTo>
                  <a:pt x="263465" y="82678"/>
                </a:lnTo>
                <a:lnTo>
                  <a:pt x="179782" y="82678"/>
                </a:lnTo>
                <a:lnTo>
                  <a:pt x="179782" y="27140"/>
                </a:lnTo>
                <a:lnTo>
                  <a:pt x="270250" y="27140"/>
                </a:lnTo>
                <a:lnTo>
                  <a:pt x="270250" y="3266"/>
                </a:lnTo>
                <a:close/>
              </a:path>
              <a:path w="867410" h="192404">
                <a:moveTo>
                  <a:pt x="459392" y="138466"/>
                </a:moveTo>
                <a:lnTo>
                  <a:pt x="440796" y="153796"/>
                </a:lnTo>
                <a:lnTo>
                  <a:pt x="451998" y="170260"/>
                </a:lnTo>
                <a:lnTo>
                  <a:pt x="466900" y="182224"/>
                </a:lnTo>
                <a:lnTo>
                  <a:pt x="484581" y="189524"/>
                </a:lnTo>
                <a:lnTo>
                  <a:pt x="504124" y="191994"/>
                </a:lnTo>
                <a:lnTo>
                  <a:pt x="516751" y="191055"/>
                </a:lnTo>
                <a:lnTo>
                  <a:pt x="555581" y="169251"/>
                </a:lnTo>
                <a:lnTo>
                  <a:pt x="556268" y="168120"/>
                </a:lnTo>
                <a:lnTo>
                  <a:pt x="503872" y="168120"/>
                </a:lnTo>
                <a:lnTo>
                  <a:pt x="490702" y="166278"/>
                </a:lnTo>
                <a:lnTo>
                  <a:pt x="478616" y="160738"/>
                </a:lnTo>
                <a:lnTo>
                  <a:pt x="468038" y="151475"/>
                </a:lnTo>
                <a:lnTo>
                  <a:pt x="459392" y="138466"/>
                </a:lnTo>
                <a:close/>
              </a:path>
              <a:path w="867410" h="192404">
                <a:moveTo>
                  <a:pt x="368603" y="3266"/>
                </a:moveTo>
                <a:lnTo>
                  <a:pt x="355033" y="3266"/>
                </a:lnTo>
                <a:lnTo>
                  <a:pt x="279894" y="188978"/>
                </a:lnTo>
                <a:lnTo>
                  <a:pt x="307286" y="188978"/>
                </a:lnTo>
                <a:lnTo>
                  <a:pt x="326134" y="140728"/>
                </a:lnTo>
                <a:lnTo>
                  <a:pt x="423663" y="140728"/>
                </a:lnTo>
                <a:lnTo>
                  <a:pt x="414201" y="117106"/>
                </a:lnTo>
                <a:lnTo>
                  <a:pt x="334678" y="117106"/>
                </a:lnTo>
                <a:lnTo>
                  <a:pt x="361567" y="46993"/>
                </a:lnTo>
                <a:lnTo>
                  <a:pt x="386118" y="46993"/>
                </a:lnTo>
                <a:lnTo>
                  <a:pt x="368603" y="3266"/>
                </a:lnTo>
                <a:close/>
              </a:path>
              <a:path w="867410" h="192404">
                <a:moveTo>
                  <a:pt x="423663" y="140728"/>
                </a:moveTo>
                <a:lnTo>
                  <a:pt x="396749" y="140728"/>
                </a:lnTo>
                <a:lnTo>
                  <a:pt x="415597" y="188978"/>
                </a:lnTo>
                <a:lnTo>
                  <a:pt x="442989" y="188978"/>
                </a:lnTo>
                <a:lnTo>
                  <a:pt x="423663" y="140728"/>
                </a:lnTo>
                <a:close/>
              </a:path>
              <a:path w="867410" h="192404">
                <a:moveTo>
                  <a:pt x="506888" y="0"/>
                </a:moveTo>
                <a:lnTo>
                  <a:pt x="466177" y="14575"/>
                </a:lnTo>
                <a:lnTo>
                  <a:pt x="450848" y="50260"/>
                </a:lnTo>
                <a:lnTo>
                  <a:pt x="452464" y="62008"/>
                </a:lnTo>
                <a:lnTo>
                  <a:pt x="478742" y="94489"/>
                </a:lnTo>
                <a:lnTo>
                  <a:pt x="515432" y="112331"/>
                </a:lnTo>
                <a:lnTo>
                  <a:pt x="518699" y="114090"/>
                </a:lnTo>
                <a:lnTo>
                  <a:pt x="527129" y="119796"/>
                </a:lnTo>
                <a:lnTo>
                  <a:pt x="533180" y="125996"/>
                </a:lnTo>
                <a:lnTo>
                  <a:pt x="536828" y="132714"/>
                </a:lnTo>
                <a:lnTo>
                  <a:pt x="538049" y="139974"/>
                </a:lnTo>
                <a:lnTo>
                  <a:pt x="535678" y="151051"/>
                </a:lnTo>
                <a:lnTo>
                  <a:pt x="528877" y="159984"/>
                </a:lnTo>
                <a:lnTo>
                  <a:pt x="518118" y="165949"/>
                </a:lnTo>
                <a:lnTo>
                  <a:pt x="503872" y="168120"/>
                </a:lnTo>
                <a:lnTo>
                  <a:pt x="556268" y="168120"/>
                </a:lnTo>
                <a:lnTo>
                  <a:pt x="561075" y="160204"/>
                </a:lnTo>
                <a:lnTo>
                  <a:pt x="564353" y="150026"/>
                </a:lnTo>
                <a:lnTo>
                  <a:pt x="565248" y="140728"/>
                </a:lnTo>
                <a:lnTo>
                  <a:pt x="565320" y="139974"/>
                </a:lnTo>
                <a:lnTo>
                  <a:pt x="550281" y="104262"/>
                </a:lnTo>
                <a:lnTo>
                  <a:pt x="503872" y="78405"/>
                </a:lnTo>
                <a:lnTo>
                  <a:pt x="496836" y="74636"/>
                </a:lnTo>
                <a:lnTo>
                  <a:pt x="477737" y="48752"/>
                </a:lnTo>
                <a:lnTo>
                  <a:pt x="479963" y="38464"/>
                </a:lnTo>
                <a:lnTo>
                  <a:pt x="486051" y="30627"/>
                </a:lnTo>
                <a:lnTo>
                  <a:pt x="489737" y="28554"/>
                </a:lnTo>
                <a:lnTo>
                  <a:pt x="495442" y="25428"/>
                </a:lnTo>
                <a:lnTo>
                  <a:pt x="507139" y="23622"/>
                </a:lnTo>
                <a:lnTo>
                  <a:pt x="557994" y="23622"/>
                </a:lnTo>
                <a:lnTo>
                  <a:pt x="550496" y="15372"/>
                </a:lnTo>
                <a:lnTo>
                  <a:pt x="537735" y="6816"/>
                </a:lnTo>
                <a:lnTo>
                  <a:pt x="523183" y="1700"/>
                </a:lnTo>
                <a:lnTo>
                  <a:pt x="506888" y="0"/>
                </a:lnTo>
                <a:close/>
              </a:path>
              <a:path w="867410" h="192404">
                <a:moveTo>
                  <a:pt x="386118" y="46993"/>
                </a:moveTo>
                <a:lnTo>
                  <a:pt x="361567" y="46993"/>
                </a:lnTo>
                <a:lnTo>
                  <a:pt x="388205" y="117106"/>
                </a:lnTo>
                <a:lnTo>
                  <a:pt x="414201" y="117106"/>
                </a:lnTo>
                <a:lnTo>
                  <a:pt x="386118" y="46993"/>
                </a:lnTo>
                <a:close/>
              </a:path>
              <a:path w="867410" h="192404">
                <a:moveTo>
                  <a:pt x="557994" y="23622"/>
                </a:moveTo>
                <a:lnTo>
                  <a:pt x="507139" y="23622"/>
                </a:lnTo>
                <a:lnTo>
                  <a:pt x="517831" y="24851"/>
                </a:lnTo>
                <a:lnTo>
                  <a:pt x="527652" y="28554"/>
                </a:lnTo>
                <a:lnTo>
                  <a:pt x="536577" y="34754"/>
                </a:lnTo>
                <a:lnTo>
                  <a:pt x="544583" y="43475"/>
                </a:lnTo>
                <a:lnTo>
                  <a:pt x="561420" y="27391"/>
                </a:lnTo>
                <a:lnTo>
                  <a:pt x="557994" y="23622"/>
                </a:lnTo>
                <a:close/>
              </a:path>
              <a:path w="867410" h="192404">
                <a:moveTo>
                  <a:pt x="707289" y="3266"/>
                </a:moveTo>
                <a:lnTo>
                  <a:pt x="591690" y="3266"/>
                </a:lnTo>
                <a:lnTo>
                  <a:pt x="591690" y="188978"/>
                </a:lnTo>
                <a:lnTo>
                  <a:pt x="707289" y="188978"/>
                </a:lnTo>
                <a:lnTo>
                  <a:pt x="707289" y="165104"/>
                </a:lnTo>
                <a:lnTo>
                  <a:pt x="616820" y="165104"/>
                </a:lnTo>
                <a:lnTo>
                  <a:pt x="616820" y="106551"/>
                </a:lnTo>
                <a:lnTo>
                  <a:pt x="700504" y="106551"/>
                </a:lnTo>
                <a:lnTo>
                  <a:pt x="700504" y="82678"/>
                </a:lnTo>
                <a:lnTo>
                  <a:pt x="616820" y="82678"/>
                </a:lnTo>
                <a:lnTo>
                  <a:pt x="616820" y="27140"/>
                </a:lnTo>
                <a:lnTo>
                  <a:pt x="707289" y="27140"/>
                </a:lnTo>
                <a:lnTo>
                  <a:pt x="707289" y="3266"/>
                </a:lnTo>
                <a:close/>
              </a:path>
              <a:path w="867410" h="192404">
                <a:moveTo>
                  <a:pt x="800364" y="3266"/>
                </a:moveTo>
                <a:lnTo>
                  <a:pt x="737288" y="3266"/>
                </a:lnTo>
                <a:lnTo>
                  <a:pt x="737288" y="188978"/>
                </a:lnTo>
                <a:lnTo>
                  <a:pt x="762418" y="188978"/>
                </a:lnTo>
                <a:lnTo>
                  <a:pt x="762418" y="113588"/>
                </a:lnTo>
                <a:lnTo>
                  <a:pt x="816787" y="113588"/>
                </a:lnTo>
                <a:lnTo>
                  <a:pt x="815443" y="111577"/>
                </a:lnTo>
                <a:lnTo>
                  <a:pt x="833964" y="104070"/>
                </a:lnTo>
                <a:lnTo>
                  <a:pt x="847515" y="91850"/>
                </a:lnTo>
                <a:lnTo>
                  <a:pt x="848519" y="89965"/>
                </a:lnTo>
                <a:lnTo>
                  <a:pt x="762418" y="89965"/>
                </a:lnTo>
                <a:lnTo>
                  <a:pt x="762418" y="27140"/>
                </a:lnTo>
                <a:lnTo>
                  <a:pt x="849103" y="27140"/>
                </a:lnTo>
                <a:lnTo>
                  <a:pt x="843337" y="19852"/>
                </a:lnTo>
                <a:lnTo>
                  <a:pt x="834997" y="12596"/>
                </a:lnTo>
                <a:lnTo>
                  <a:pt x="825055" y="7413"/>
                </a:lnTo>
                <a:lnTo>
                  <a:pt x="813511" y="4303"/>
                </a:lnTo>
                <a:lnTo>
                  <a:pt x="800364" y="3266"/>
                </a:lnTo>
                <a:close/>
              </a:path>
              <a:path w="867410" h="192404">
                <a:moveTo>
                  <a:pt x="816787" y="113588"/>
                </a:moveTo>
                <a:lnTo>
                  <a:pt x="788051" y="113588"/>
                </a:lnTo>
                <a:lnTo>
                  <a:pt x="836301" y="188978"/>
                </a:lnTo>
                <a:lnTo>
                  <a:pt x="867211" y="188978"/>
                </a:lnTo>
                <a:lnTo>
                  <a:pt x="816787" y="113588"/>
                </a:lnTo>
                <a:close/>
              </a:path>
              <a:path w="867410" h="192404">
                <a:moveTo>
                  <a:pt x="849103" y="27140"/>
                </a:moveTo>
                <a:lnTo>
                  <a:pt x="800616" y="27140"/>
                </a:lnTo>
                <a:lnTo>
                  <a:pt x="814481" y="29500"/>
                </a:lnTo>
                <a:lnTo>
                  <a:pt x="824646" y="36030"/>
                </a:lnTo>
                <a:lnTo>
                  <a:pt x="830902" y="45905"/>
                </a:lnTo>
                <a:lnTo>
                  <a:pt x="833034" y="58301"/>
                </a:lnTo>
                <a:lnTo>
                  <a:pt x="830717" y="70776"/>
                </a:lnTo>
                <a:lnTo>
                  <a:pt x="823736" y="80824"/>
                </a:lnTo>
                <a:lnTo>
                  <a:pt x="812042" y="87527"/>
                </a:lnTo>
                <a:lnTo>
                  <a:pt x="795590" y="89965"/>
                </a:lnTo>
                <a:lnTo>
                  <a:pt x="848519" y="89965"/>
                </a:lnTo>
                <a:lnTo>
                  <a:pt x="855835" y="76238"/>
                </a:lnTo>
                <a:lnTo>
                  <a:pt x="858666" y="58553"/>
                </a:lnTo>
                <a:lnTo>
                  <a:pt x="857720" y="47770"/>
                </a:lnTo>
                <a:lnTo>
                  <a:pt x="854865" y="37695"/>
                </a:lnTo>
                <a:lnTo>
                  <a:pt x="850079" y="28373"/>
                </a:lnTo>
                <a:lnTo>
                  <a:pt x="849103" y="27140"/>
                </a:lnTo>
                <a:close/>
              </a:path>
            </a:pathLst>
          </a:custGeom>
          <a:solidFill>
            <a:srgbClr val="000000"/>
          </a:solidFill>
        </p:spPr>
        <p:txBody>
          <a:bodyPr wrap="square" lIns="0" tIns="0" rIns="0" bIns="0" rtlCol="0"/>
          <a:lstStyle/>
          <a:p>
            <a:endParaRPr sz="641"/>
          </a:p>
        </p:txBody>
      </p:sp>
      <p:sp>
        <p:nvSpPr>
          <p:cNvPr id="9" name="object 9"/>
          <p:cNvSpPr/>
          <p:nvPr/>
        </p:nvSpPr>
        <p:spPr>
          <a:xfrm>
            <a:off x="1104941" y="3495201"/>
            <a:ext cx="602434" cy="87506"/>
          </a:xfrm>
          <a:custGeom>
            <a:avLst/>
            <a:gdLst/>
            <a:ahLst/>
            <a:cxnLst/>
            <a:rect l="l" t="t" r="r" b="b"/>
            <a:pathLst>
              <a:path w="1324610" h="192404">
                <a:moveTo>
                  <a:pt x="18596" y="138466"/>
                </a:moveTo>
                <a:lnTo>
                  <a:pt x="0" y="153796"/>
                </a:lnTo>
                <a:lnTo>
                  <a:pt x="11202" y="170260"/>
                </a:lnTo>
                <a:lnTo>
                  <a:pt x="26103" y="182224"/>
                </a:lnTo>
                <a:lnTo>
                  <a:pt x="43785" y="189524"/>
                </a:lnTo>
                <a:lnTo>
                  <a:pt x="63327" y="191994"/>
                </a:lnTo>
                <a:lnTo>
                  <a:pt x="75955" y="191055"/>
                </a:lnTo>
                <a:lnTo>
                  <a:pt x="114785" y="169251"/>
                </a:lnTo>
                <a:lnTo>
                  <a:pt x="115472" y="168120"/>
                </a:lnTo>
                <a:lnTo>
                  <a:pt x="63076" y="168120"/>
                </a:lnTo>
                <a:lnTo>
                  <a:pt x="49906" y="166278"/>
                </a:lnTo>
                <a:lnTo>
                  <a:pt x="37820" y="160738"/>
                </a:lnTo>
                <a:lnTo>
                  <a:pt x="27242" y="151475"/>
                </a:lnTo>
                <a:lnTo>
                  <a:pt x="18596" y="138466"/>
                </a:lnTo>
                <a:close/>
              </a:path>
              <a:path w="1324610" h="192404">
                <a:moveTo>
                  <a:pt x="66092" y="0"/>
                </a:moveTo>
                <a:lnTo>
                  <a:pt x="25381" y="14575"/>
                </a:lnTo>
                <a:lnTo>
                  <a:pt x="10052" y="50260"/>
                </a:lnTo>
                <a:lnTo>
                  <a:pt x="11668" y="62008"/>
                </a:lnTo>
                <a:lnTo>
                  <a:pt x="11795" y="62931"/>
                </a:lnTo>
                <a:lnTo>
                  <a:pt x="37946" y="94489"/>
                </a:lnTo>
                <a:lnTo>
                  <a:pt x="74636" y="112331"/>
                </a:lnTo>
                <a:lnTo>
                  <a:pt x="77903" y="114090"/>
                </a:lnTo>
                <a:lnTo>
                  <a:pt x="86333" y="119796"/>
                </a:lnTo>
                <a:lnTo>
                  <a:pt x="92384" y="125996"/>
                </a:lnTo>
                <a:lnTo>
                  <a:pt x="96032" y="132714"/>
                </a:lnTo>
                <a:lnTo>
                  <a:pt x="97253" y="139974"/>
                </a:lnTo>
                <a:lnTo>
                  <a:pt x="94881" y="151051"/>
                </a:lnTo>
                <a:lnTo>
                  <a:pt x="88081" y="159984"/>
                </a:lnTo>
                <a:lnTo>
                  <a:pt x="77322" y="165949"/>
                </a:lnTo>
                <a:lnTo>
                  <a:pt x="63076" y="168120"/>
                </a:lnTo>
                <a:lnTo>
                  <a:pt x="115472" y="168120"/>
                </a:lnTo>
                <a:lnTo>
                  <a:pt x="120279" y="160204"/>
                </a:lnTo>
                <a:lnTo>
                  <a:pt x="123557" y="150026"/>
                </a:lnTo>
                <a:lnTo>
                  <a:pt x="124524" y="139974"/>
                </a:lnTo>
                <a:lnTo>
                  <a:pt x="124612" y="138466"/>
                </a:lnTo>
                <a:lnTo>
                  <a:pt x="122972" y="125996"/>
                </a:lnTo>
                <a:lnTo>
                  <a:pt x="97756" y="95494"/>
                </a:lnTo>
                <a:lnTo>
                  <a:pt x="63076" y="78405"/>
                </a:lnTo>
                <a:lnTo>
                  <a:pt x="56040" y="74636"/>
                </a:lnTo>
                <a:lnTo>
                  <a:pt x="36941" y="48752"/>
                </a:lnTo>
                <a:lnTo>
                  <a:pt x="39167" y="38464"/>
                </a:lnTo>
                <a:lnTo>
                  <a:pt x="45255" y="30627"/>
                </a:lnTo>
                <a:lnTo>
                  <a:pt x="48940" y="28554"/>
                </a:lnTo>
                <a:lnTo>
                  <a:pt x="54646" y="25428"/>
                </a:lnTo>
                <a:lnTo>
                  <a:pt x="66343" y="23622"/>
                </a:lnTo>
                <a:lnTo>
                  <a:pt x="117198" y="23622"/>
                </a:lnTo>
                <a:lnTo>
                  <a:pt x="109700" y="15372"/>
                </a:lnTo>
                <a:lnTo>
                  <a:pt x="96939" y="6816"/>
                </a:lnTo>
                <a:lnTo>
                  <a:pt x="82387" y="1700"/>
                </a:lnTo>
                <a:lnTo>
                  <a:pt x="66092" y="0"/>
                </a:lnTo>
                <a:close/>
              </a:path>
              <a:path w="1324610" h="192404">
                <a:moveTo>
                  <a:pt x="117198" y="23622"/>
                </a:moveTo>
                <a:lnTo>
                  <a:pt x="66343" y="23622"/>
                </a:lnTo>
                <a:lnTo>
                  <a:pt x="77035" y="24851"/>
                </a:lnTo>
                <a:lnTo>
                  <a:pt x="86855" y="28554"/>
                </a:lnTo>
                <a:lnTo>
                  <a:pt x="95781" y="34754"/>
                </a:lnTo>
                <a:lnTo>
                  <a:pt x="103787" y="43475"/>
                </a:lnTo>
                <a:lnTo>
                  <a:pt x="120624" y="27391"/>
                </a:lnTo>
                <a:lnTo>
                  <a:pt x="117198" y="23622"/>
                </a:lnTo>
                <a:close/>
              </a:path>
              <a:path w="1324610" h="192404">
                <a:moveTo>
                  <a:pt x="209243" y="27643"/>
                </a:moveTo>
                <a:lnTo>
                  <a:pt x="184113" y="27643"/>
                </a:lnTo>
                <a:lnTo>
                  <a:pt x="184113" y="188978"/>
                </a:lnTo>
                <a:lnTo>
                  <a:pt x="209243" y="188978"/>
                </a:lnTo>
                <a:lnTo>
                  <a:pt x="209243" y="27643"/>
                </a:lnTo>
                <a:close/>
              </a:path>
              <a:path w="1324610" h="192404">
                <a:moveTo>
                  <a:pt x="264278" y="3266"/>
                </a:moveTo>
                <a:lnTo>
                  <a:pt x="129078" y="3266"/>
                </a:lnTo>
                <a:lnTo>
                  <a:pt x="129078" y="27643"/>
                </a:lnTo>
                <a:lnTo>
                  <a:pt x="264278" y="27643"/>
                </a:lnTo>
                <a:lnTo>
                  <a:pt x="264278" y="3266"/>
                </a:lnTo>
                <a:close/>
              </a:path>
              <a:path w="1324610" h="192404">
                <a:moveTo>
                  <a:pt x="346807" y="3266"/>
                </a:moveTo>
                <a:lnTo>
                  <a:pt x="283730" y="3266"/>
                </a:lnTo>
                <a:lnTo>
                  <a:pt x="283730" y="188978"/>
                </a:lnTo>
                <a:lnTo>
                  <a:pt x="308861" y="188978"/>
                </a:lnTo>
                <a:lnTo>
                  <a:pt x="308861" y="113588"/>
                </a:lnTo>
                <a:lnTo>
                  <a:pt x="363230" y="113588"/>
                </a:lnTo>
                <a:lnTo>
                  <a:pt x="361885" y="111577"/>
                </a:lnTo>
                <a:lnTo>
                  <a:pt x="380407" y="104070"/>
                </a:lnTo>
                <a:lnTo>
                  <a:pt x="393957" y="91850"/>
                </a:lnTo>
                <a:lnTo>
                  <a:pt x="394962" y="89965"/>
                </a:lnTo>
                <a:lnTo>
                  <a:pt x="308861" y="89965"/>
                </a:lnTo>
                <a:lnTo>
                  <a:pt x="308861" y="27140"/>
                </a:lnTo>
                <a:lnTo>
                  <a:pt x="395546" y="27140"/>
                </a:lnTo>
                <a:lnTo>
                  <a:pt x="389780" y="19852"/>
                </a:lnTo>
                <a:lnTo>
                  <a:pt x="381439" y="12596"/>
                </a:lnTo>
                <a:lnTo>
                  <a:pt x="371497" y="7413"/>
                </a:lnTo>
                <a:lnTo>
                  <a:pt x="359953" y="4303"/>
                </a:lnTo>
                <a:lnTo>
                  <a:pt x="346807" y="3266"/>
                </a:lnTo>
                <a:close/>
              </a:path>
              <a:path w="1324610" h="192404">
                <a:moveTo>
                  <a:pt x="363230" y="113588"/>
                </a:moveTo>
                <a:lnTo>
                  <a:pt x="334493" y="113588"/>
                </a:lnTo>
                <a:lnTo>
                  <a:pt x="382743" y="188978"/>
                </a:lnTo>
                <a:lnTo>
                  <a:pt x="413653" y="188978"/>
                </a:lnTo>
                <a:lnTo>
                  <a:pt x="363230" y="113588"/>
                </a:lnTo>
                <a:close/>
              </a:path>
              <a:path w="1324610" h="192404">
                <a:moveTo>
                  <a:pt x="395546" y="27140"/>
                </a:moveTo>
                <a:lnTo>
                  <a:pt x="347058" y="27140"/>
                </a:lnTo>
                <a:lnTo>
                  <a:pt x="360923" y="29500"/>
                </a:lnTo>
                <a:lnTo>
                  <a:pt x="371089" y="36030"/>
                </a:lnTo>
                <a:lnTo>
                  <a:pt x="377344" y="45905"/>
                </a:lnTo>
                <a:lnTo>
                  <a:pt x="379476" y="58301"/>
                </a:lnTo>
                <a:lnTo>
                  <a:pt x="377159" y="70776"/>
                </a:lnTo>
                <a:lnTo>
                  <a:pt x="370178" y="80824"/>
                </a:lnTo>
                <a:lnTo>
                  <a:pt x="358485" y="87527"/>
                </a:lnTo>
                <a:lnTo>
                  <a:pt x="342032" y="89965"/>
                </a:lnTo>
                <a:lnTo>
                  <a:pt x="394962" y="89965"/>
                </a:lnTo>
                <a:lnTo>
                  <a:pt x="402278" y="76238"/>
                </a:lnTo>
                <a:lnTo>
                  <a:pt x="405109" y="58553"/>
                </a:lnTo>
                <a:lnTo>
                  <a:pt x="404163" y="47770"/>
                </a:lnTo>
                <a:lnTo>
                  <a:pt x="401308" y="37695"/>
                </a:lnTo>
                <a:lnTo>
                  <a:pt x="396521" y="28373"/>
                </a:lnTo>
                <a:lnTo>
                  <a:pt x="395546" y="27140"/>
                </a:lnTo>
                <a:close/>
              </a:path>
              <a:path w="1324610" h="192404">
                <a:moveTo>
                  <a:pt x="460301" y="3266"/>
                </a:moveTo>
                <a:lnTo>
                  <a:pt x="435171" y="3266"/>
                </a:lnTo>
                <a:lnTo>
                  <a:pt x="435171" y="126404"/>
                </a:lnTo>
                <a:lnTo>
                  <a:pt x="445667" y="164994"/>
                </a:lnTo>
                <a:lnTo>
                  <a:pt x="488152" y="191157"/>
                </a:lnTo>
                <a:lnTo>
                  <a:pt x="502520" y="192245"/>
                </a:lnTo>
                <a:lnTo>
                  <a:pt x="516887" y="191157"/>
                </a:lnTo>
                <a:lnTo>
                  <a:pt x="529817" y="187879"/>
                </a:lnTo>
                <a:lnTo>
                  <a:pt x="541287" y="182385"/>
                </a:lnTo>
                <a:lnTo>
                  <a:pt x="551272" y="174654"/>
                </a:lnTo>
                <a:lnTo>
                  <a:pt x="557173" y="167617"/>
                </a:lnTo>
                <a:lnTo>
                  <a:pt x="502520" y="167617"/>
                </a:lnTo>
                <a:lnTo>
                  <a:pt x="484579" y="164606"/>
                </a:lnTo>
                <a:lnTo>
                  <a:pt x="471327" y="155775"/>
                </a:lnTo>
                <a:lnTo>
                  <a:pt x="463116" y="141431"/>
                </a:lnTo>
                <a:lnTo>
                  <a:pt x="460301" y="121881"/>
                </a:lnTo>
                <a:lnTo>
                  <a:pt x="460301" y="3266"/>
                </a:lnTo>
                <a:close/>
              </a:path>
              <a:path w="1324610" h="192404">
                <a:moveTo>
                  <a:pt x="569868" y="3266"/>
                </a:moveTo>
                <a:lnTo>
                  <a:pt x="544487" y="3266"/>
                </a:lnTo>
                <a:lnTo>
                  <a:pt x="544487" y="121881"/>
                </a:lnTo>
                <a:lnTo>
                  <a:pt x="541692" y="140870"/>
                </a:lnTo>
                <a:lnTo>
                  <a:pt x="541640" y="141219"/>
                </a:lnTo>
                <a:lnTo>
                  <a:pt x="533398" y="155586"/>
                </a:lnTo>
                <a:lnTo>
                  <a:pt x="520105" y="164606"/>
                </a:lnTo>
                <a:lnTo>
                  <a:pt x="519803" y="164606"/>
                </a:lnTo>
                <a:lnTo>
                  <a:pt x="502520" y="167617"/>
                </a:lnTo>
                <a:lnTo>
                  <a:pt x="557173" y="167617"/>
                </a:lnTo>
                <a:lnTo>
                  <a:pt x="559373" y="164994"/>
                </a:lnTo>
                <a:lnTo>
                  <a:pt x="565188" y="153733"/>
                </a:lnTo>
                <a:lnTo>
                  <a:pt x="568541" y="141431"/>
                </a:lnTo>
                <a:lnTo>
                  <a:pt x="568599" y="141219"/>
                </a:lnTo>
                <a:lnTo>
                  <a:pt x="568694" y="140870"/>
                </a:lnTo>
                <a:lnTo>
                  <a:pt x="569868" y="126404"/>
                </a:lnTo>
                <a:lnTo>
                  <a:pt x="569868" y="3266"/>
                </a:lnTo>
                <a:close/>
              </a:path>
              <a:path w="1324610" h="192404">
                <a:moveTo>
                  <a:pt x="619137" y="3266"/>
                </a:moveTo>
                <a:lnTo>
                  <a:pt x="607075" y="3266"/>
                </a:lnTo>
                <a:lnTo>
                  <a:pt x="607075" y="188978"/>
                </a:lnTo>
                <a:lnTo>
                  <a:pt x="631953" y="188978"/>
                </a:lnTo>
                <a:lnTo>
                  <a:pt x="631953" y="63579"/>
                </a:lnTo>
                <a:lnTo>
                  <a:pt x="660160" y="63579"/>
                </a:lnTo>
                <a:lnTo>
                  <a:pt x="619137" y="3266"/>
                </a:lnTo>
                <a:close/>
              </a:path>
              <a:path w="1324610" h="192404">
                <a:moveTo>
                  <a:pt x="791278" y="63579"/>
                </a:moveTo>
                <a:lnTo>
                  <a:pt x="766148" y="63579"/>
                </a:lnTo>
                <a:lnTo>
                  <a:pt x="766148" y="188978"/>
                </a:lnTo>
                <a:lnTo>
                  <a:pt x="791278" y="188978"/>
                </a:lnTo>
                <a:lnTo>
                  <a:pt x="791278" y="63579"/>
                </a:lnTo>
                <a:close/>
              </a:path>
              <a:path w="1324610" h="192404">
                <a:moveTo>
                  <a:pt x="660160" y="63579"/>
                </a:moveTo>
                <a:lnTo>
                  <a:pt x="631953" y="63579"/>
                </a:lnTo>
                <a:lnTo>
                  <a:pt x="695784" y="157314"/>
                </a:lnTo>
                <a:lnTo>
                  <a:pt x="702318" y="157314"/>
                </a:lnTo>
                <a:lnTo>
                  <a:pt x="726960" y="121127"/>
                </a:lnTo>
                <a:lnTo>
                  <a:pt x="699302" y="121127"/>
                </a:lnTo>
                <a:lnTo>
                  <a:pt x="660160" y="63579"/>
                </a:lnTo>
                <a:close/>
              </a:path>
              <a:path w="1324610" h="192404">
                <a:moveTo>
                  <a:pt x="791278" y="3266"/>
                </a:moveTo>
                <a:lnTo>
                  <a:pt x="778965" y="3266"/>
                </a:lnTo>
                <a:lnTo>
                  <a:pt x="699302" y="121127"/>
                </a:lnTo>
                <a:lnTo>
                  <a:pt x="726960" y="121127"/>
                </a:lnTo>
                <a:lnTo>
                  <a:pt x="766148" y="63579"/>
                </a:lnTo>
                <a:lnTo>
                  <a:pt x="791278" y="63579"/>
                </a:lnTo>
                <a:lnTo>
                  <a:pt x="791278" y="3266"/>
                </a:lnTo>
                <a:close/>
              </a:path>
              <a:path w="1324610" h="192404">
                <a:moveTo>
                  <a:pt x="946066" y="3266"/>
                </a:moveTo>
                <a:lnTo>
                  <a:pt x="830468" y="3266"/>
                </a:lnTo>
                <a:lnTo>
                  <a:pt x="830468" y="188978"/>
                </a:lnTo>
                <a:lnTo>
                  <a:pt x="946066" y="188978"/>
                </a:lnTo>
                <a:lnTo>
                  <a:pt x="946066" y="165104"/>
                </a:lnTo>
                <a:lnTo>
                  <a:pt x="855598" y="165104"/>
                </a:lnTo>
                <a:lnTo>
                  <a:pt x="855598" y="106551"/>
                </a:lnTo>
                <a:lnTo>
                  <a:pt x="939281" y="106551"/>
                </a:lnTo>
                <a:lnTo>
                  <a:pt x="939281" y="82678"/>
                </a:lnTo>
                <a:lnTo>
                  <a:pt x="855598" y="82678"/>
                </a:lnTo>
                <a:lnTo>
                  <a:pt x="855598" y="27140"/>
                </a:lnTo>
                <a:lnTo>
                  <a:pt x="946066" y="27140"/>
                </a:lnTo>
                <a:lnTo>
                  <a:pt x="946066" y="3266"/>
                </a:lnTo>
                <a:close/>
              </a:path>
              <a:path w="1324610" h="192404">
                <a:moveTo>
                  <a:pt x="987374" y="3266"/>
                </a:moveTo>
                <a:lnTo>
                  <a:pt x="976065" y="3266"/>
                </a:lnTo>
                <a:lnTo>
                  <a:pt x="976065" y="188978"/>
                </a:lnTo>
                <a:lnTo>
                  <a:pt x="1000944" y="188978"/>
                </a:lnTo>
                <a:lnTo>
                  <a:pt x="1000944" y="57296"/>
                </a:lnTo>
                <a:lnTo>
                  <a:pt x="1033509" y="57296"/>
                </a:lnTo>
                <a:lnTo>
                  <a:pt x="987374" y="3266"/>
                </a:lnTo>
                <a:close/>
              </a:path>
              <a:path w="1324610" h="192404">
                <a:moveTo>
                  <a:pt x="1033509" y="57296"/>
                </a:moveTo>
                <a:lnTo>
                  <a:pt x="1000944" y="57296"/>
                </a:lnTo>
                <a:lnTo>
                  <a:pt x="1112271" y="188978"/>
                </a:lnTo>
                <a:lnTo>
                  <a:pt x="1125338" y="188978"/>
                </a:lnTo>
                <a:lnTo>
                  <a:pt x="1125338" y="135702"/>
                </a:lnTo>
                <a:lnTo>
                  <a:pt x="1100459" y="135702"/>
                </a:lnTo>
                <a:lnTo>
                  <a:pt x="1033509" y="57296"/>
                </a:lnTo>
                <a:close/>
              </a:path>
              <a:path w="1324610" h="192404">
                <a:moveTo>
                  <a:pt x="1125338" y="3266"/>
                </a:moveTo>
                <a:lnTo>
                  <a:pt x="1100459" y="3266"/>
                </a:lnTo>
                <a:lnTo>
                  <a:pt x="1100459" y="135702"/>
                </a:lnTo>
                <a:lnTo>
                  <a:pt x="1125338" y="135702"/>
                </a:lnTo>
                <a:lnTo>
                  <a:pt x="1125338" y="3266"/>
                </a:lnTo>
                <a:close/>
              </a:path>
              <a:path w="1324610" h="192404">
                <a:moveTo>
                  <a:pt x="1224922" y="27643"/>
                </a:moveTo>
                <a:lnTo>
                  <a:pt x="1199792" y="27643"/>
                </a:lnTo>
                <a:lnTo>
                  <a:pt x="1199792" y="188978"/>
                </a:lnTo>
                <a:lnTo>
                  <a:pt x="1224922" y="188978"/>
                </a:lnTo>
                <a:lnTo>
                  <a:pt x="1224922" y="27643"/>
                </a:lnTo>
                <a:close/>
              </a:path>
              <a:path w="1324610" h="192404">
                <a:moveTo>
                  <a:pt x="1279957" y="3266"/>
                </a:moveTo>
                <a:lnTo>
                  <a:pt x="1144757" y="3266"/>
                </a:lnTo>
                <a:lnTo>
                  <a:pt x="1144757" y="27643"/>
                </a:lnTo>
                <a:lnTo>
                  <a:pt x="1279957" y="27643"/>
                </a:lnTo>
                <a:lnTo>
                  <a:pt x="1279957" y="3266"/>
                </a:lnTo>
                <a:close/>
              </a:path>
              <a:path w="1324610" h="192404">
                <a:moveTo>
                  <a:pt x="1324540" y="3266"/>
                </a:moveTo>
                <a:lnTo>
                  <a:pt x="1299410" y="3266"/>
                </a:lnTo>
                <a:lnTo>
                  <a:pt x="1299410" y="188978"/>
                </a:lnTo>
                <a:lnTo>
                  <a:pt x="1324540" y="188978"/>
                </a:lnTo>
                <a:lnTo>
                  <a:pt x="1324540" y="3266"/>
                </a:lnTo>
                <a:close/>
              </a:path>
            </a:pathLst>
          </a:custGeom>
          <a:solidFill>
            <a:srgbClr val="000000"/>
          </a:solidFill>
        </p:spPr>
        <p:txBody>
          <a:bodyPr wrap="square" lIns="0" tIns="0" rIns="0" bIns="0" rtlCol="0"/>
          <a:lstStyle/>
          <a:p>
            <a:endParaRPr sz="641"/>
          </a:p>
        </p:txBody>
      </p:sp>
      <p:sp>
        <p:nvSpPr>
          <p:cNvPr id="10" name="object 10"/>
          <p:cNvSpPr/>
          <p:nvPr/>
        </p:nvSpPr>
        <p:spPr>
          <a:xfrm>
            <a:off x="1905187" y="1523893"/>
            <a:ext cx="33501" cy="452547"/>
          </a:xfrm>
          <a:custGeom>
            <a:avLst/>
            <a:gdLst/>
            <a:ahLst/>
            <a:cxnLst/>
            <a:rect l="l" t="t" r="r" b="b"/>
            <a:pathLst>
              <a:path w="73660" h="995045">
                <a:moveTo>
                  <a:pt x="73296" y="0"/>
                </a:moveTo>
                <a:lnTo>
                  <a:pt x="0" y="0"/>
                </a:lnTo>
                <a:lnTo>
                  <a:pt x="0" y="994734"/>
                </a:lnTo>
                <a:lnTo>
                  <a:pt x="73296" y="994734"/>
                </a:lnTo>
                <a:lnTo>
                  <a:pt x="73296" y="0"/>
                </a:lnTo>
                <a:close/>
              </a:path>
            </a:pathLst>
          </a:custGeom>
          <a:solidFill>
            <a:srgbClr val="F2BDCF"/>
          </a:solidFill>
        </p:spPr>
        <p:txBody>
          <a:bodyPr wrap="square" lIns="0" tIns="0" rIns="0" bIns="0" rtlCol="0"/>
          <a:lstStyle/>
          <a:p>
            <a:endParaRPr sz="641"/>
          </a:p>
        </p:txBody>
      </p:sp>
      <p:sp>
        <p:nvSpPr>
          <p:cNvPr id="11" name="object 11"/>
          <p:cNvSpPr/>
          <p:nvPr/>
        </p:nvSpPr>
        <p:spPr>
          <a:xfrm>
            <a:off x="1905187" y="2162023"/>
            <a:ext cx="33501" cy="452547"/>
          </a:xfrm>
          <a:custGeom>
            <a:avLst/>
            <a:gdLst/>
            <a:ahLst/>
            <a:cxnLst/>
            <a:rect l="l" t="t" r="r" b="b"/>
            <a:pathLst>
              <a:path w="73660" h="995045">
                <a:moveTo>
                  <a:pt x="73296" y="0"/>
                </a:moveTo>
                <a:lnTo>
                  <a:pt x="0" y="0"/>
                </a:lnTo>
                <a:lnTo>
                  <a:pt x="0" y="994734"/>
                </a:lnTo>
                <a:lnTo>
                  <a:pt x="73296" y="994734"/>
                </a:lnTo>
                <a:lnTo>
                  <a:pt x="73296" y="0"/>
                </a:lnTo>
                <a:close/>
              </a:path>
            </a:pathLst>
          </a:custGeom>
          <a:solidFill>
            <a:srgbClr val="F2BDCF"/>
          </a:solidFill>
        </p:spPr>
        <p:txBody>
          <a:bodyPr wrap="square" lIns="0" tIns="0" rIns="0" bIns="0" rtlCol="0"/>
          <a:lstStyle/>
          <a:p>
            <a:endParaRPr sz="641"/>
          </a:p>
        </p:txBody>
      </p:sp>
      <p:sp>
        <p:nvSpPr>
          <p:cNvPr id="12" name="object 12"/>
          <p:cNvSpPr/>
          <p:nvPr/>
        </p:nvSpPr>
        <p:spPr>
          <a:xfrm>
            <a:off x="1905187" y="2781104"/>
            <a:ext cx="33501" cy="452547"/>
          </a:xfrm>
          <a:custGeom>
            <a:avLst/>
            <a:gdLst/>
            <a:ahLst/>
            <a:cxnLst/>
            <a:rect l="l" t="t" r="r" b="b"/>
            <a:pathLst>
              <a:path w="73660" h="995045">
                <a:moveTo>
                  <a:pt x="73296" y="0"/>
                </a:moveTo>
                <a:lnTo>
                  <a:pt x="0" y="0"/>
                </a:lnTo>
                <a:lnTo>
                  <a:pt x="0" y="994734"/>
                </a:lnTo>
                <a:lnTo>
                  <a:pt x="73296" y="994734"/>
                </a:lnTo>
                <a:lnTo>
                  <a:pt x="73296" y="0"/>
                </a:lnTo>
                <a:close/>
              </a:path>
            </a:pathLst>
          </a:custGeom>
          <a:solidFill>
            <a:srgbClr val="F2BDCF"/>
          </a:solidFill>
        </p:spPr>
        <p:txBody>
          <a:bodyPr wrap="square" lIns="0" tIns="0" rIns="0" bIns="0" rtlCol="0"/>
          <a:lstStyle/>
          <a:p>
            <a:endParaRPr sz="641"/>
          </a:p>
        </p:txBody>
      </p:sp>
      <p:sp>
        <p:nvSpPr>
          <p:cNvPr id="13" name="object 13"/>
          <p:cNvSpPr/>
          <p:nvPr/>
        </p:nvSpPr>
        <p:spPr>
          <a:xfrm>
            <a:off x="1905187" y="3409711"/>
            <a:ext cx="33501" cy="785821"/>
          </a:xfrm>
          <a:custGeom>
            <a:avLst/>
            <a:gdLst/>
            <a:ahLst/>
            <a:cxnLst/>
            <a:rect l="l" t="t" r="r" b="b"/>
            <a:pathLst>
              <a:path w="73660" h="1727834">
                <a:moveTo>
                  <a:pt x="73296" y="0"/>
                </a:moveTo>
                <a:lnTo>
                  <a:pt x="0" y="0"/>
                </a:lnTo>
                <a:lnTo>
                  <a:pt x="0" y="1727696"/>
                </a:lnTo>
                <a:lnTo>
                  <a:pt x="73296" y="1727696"/>
                </a:lnTo>
                <a:lnTo>
                  <a:pt x="73296" y="0"/>
                </a:lnTo>
                <a:close/>
              </a:path>
            </a:pathLst>
          </a:custGeom>
          <a:solidFill>
            <a:srgbClr val="F2BDCF"/>
          </a:solidFill>
        </p:spPr>
        <p:txBody>
          <a:bodyPr wrap="square" lIns="0" tIns="0" rIns="0" bIns="0" rtlCol="0"/>
          <a:lstStyle/>
          <a:p>
            <a:endParaRPr sz="641"/>
          </a:p>
        </p:txBody>
      </p:sp>
      <p:pic>
        <p:nvPicPr>
          <p:cNvPr id="14" name="object 14"/>
          <p:cNvPicPr/>
          <p:nvPr/>
        </p:nvPicPr>
        <p:blipFill>
          <a:blip r:embed="rId3" cstate="print"/>
          <a:stretch>
            <a:fillRect/>
          </a:stretch>
        </p:blipFill>
        <p:spPr>
          <a:xfrm>
            <a:off x="594334" y="4794548"/>
            <a:ext cx="1621675" cy="72232"/>
          </a:xfrm>
          <a:prstGeom prst="rect">
            <a:avLst/>
          </a:prstGeom>
        </p:spPr>
      </p:pic>
      <p:pic>
        <p:nvPicPr>
          <p:cNvPr id="15" name="object 15"/>
          <p:cNvPicPr/>
          <p:nvPr/>
        </p:nvPicPr>
        <p:blipFill>
          <a:blip r:embed="rId4" cstate="print"/>
          <a:stretch>
            <a:fillRect/>
          </a:stretch>
        </p:blipFill>
        <p:spPr>
          <a:xfrm>
            <a:off x="2754910" y="4794548"/>
            <a:ext cx="2101674" cy="80233"/>
          </a:xfrm>
          <a:prstGeom prst="rect">
            <a:avLst/>
          </a:prstGeom>
        </p:spPr>
      </p:pic>
      <p:sp>
        <p:nvSpPr>
          <p:cNvPr id="16" name="object 16"/>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17" name="object 17"/>
          <p:cNvPicPr/>
          <p:nvPr/>
        </p:nvPicPr>
        <p:blipFill>
          <a:blip r:embed="rId5" cstate="print"/>
          <a:stretch>
            <a:fillRect/>
          </a:stretch>
        </p:blipFill>
        <p:spPr>
          <a:xfrm>
            <a:off x="8622508" y="4828683"/>
            <a:ext cx="78068" cy="58213"/>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1804990"/>
          </a:xfrm>
          <a:custGeom>
            <a:avLst/>
            <a:gdLst/>
            <a:ahLst/>
            <a:cxnLst/>
            <a:rect l="l" t="t" r="r" b="b"/>
            <a:pathLst>
              <a:path w="20104100" h="3968750">
                <a:moveTo>
                  <a:pt x="0" y="3968465"/>
                </a:moveTo>
                <a:lnTo>
                  <a:pt x="20104100" y="3968465"/>
                </a:lnTo>
                <a:lnTo>
                  <a:pt x="20104100" y="0"/>
                </a:lnTo>
                <a:lnTo>
                  <a:pt x="0" y="0"/>
                </a:lnTo>
                <a:lnTo>
                  <a:pt x="0" y="3968465"/>
                </a:lnTo>
                <a:close/>
              </a:path>
            </a:pathLst>
          </a:custGeom>
          <a:solidFill>
            <a:srgbClr val="F9FAFB"/>
          </a:solidFill>
        </p:spPr>
        <p:txBody>
          <a:bodyPr wrap="square" lIns="0" tIns="0" rIns="0" bIns="0" rtlCol="0"/>
          <a:lstStyle/>
          <a:p>
            <a:endParaRPr sz="641"/>
          </a:p>
        </p:txBody>
      </p:sp>
      <p:sp>
        <p:nvSpPr>
          <p:cNvPr id="3" name="object 3"/>
          <p:cNvSpPr/>
          <p:nvPr/>
        </p:nvSpPr>
        <p:spPr>
          <a:xfrm>
            <a:off x="1147794" y="3488115"/>
            <a:ext cx="485470" cy="65557"/>
          </a:xfrm>
          <a:custGeom>
            <a:avLst/>
            <a:gdLst/>
            <a:ahLst/>
            <a:cxnLst/>
            <a:rect l="l" t="t" r="r" b="b"/>
            <a:pathLst>
              <a:path w="1067435" h="144145">
                <a:moveTo>
                  <a:pt x="51830" y="2450"/>
                </a:moveTo>
                <a:lnTo>
                  <a:pt x="0" y="2450"/>
                </a:lnTo>
                <a:lnTo>
                  <a:pt x="0" y="141733"/>
                </a:lnTo>
                <a:lnTo>
                  <a:pt x="49946" y="141733"/>
                </a:lnTo>
                <a:lnTo>
                  <a:pt x="64508" y="140567"/>
                </a:lnTo>
                <a:lnTo>
                  <a:pt x="77392" y="137069"/>
                </a:lnTo>
                <a:lnTo>
                  <a:pt x="88616" y="131238"/>
                </a:lnTo>
                <a:lnTo>
                  <a:pt x="97311" y="123828"/>
                </a:lnTo>
                <a:lnTo>
                  <a:pt x="18847" y="123828"/>
                </a:lnTo>
                <a:lnTo>
                  <a:pt x="18847" y="20355"/>
                </a:lnTo>
                <a:lnTo>
                  <a:pt x="97505" y="20355"/>
                </a:lnTo>
                <a:lnTo>
                  <a:pt x="89202" y="13025"/>
                </a:lnTo>
                <a:lnTo>
                  <a:pt x="78311" y="7138"/>
                </a:lnTo>
                <a:lnTo>
                  <a:pt x="65866" y="3619"/>
                </a:lnTo>
                <a:lnTo>
                  <a:pt x="51830" y="2450"/>
                </a:lnTo>
                <a:close/>
              </a:path>
              <a:path w="1067435" h="144145">
                <a:moveTo>
                  <a:pt x="97505" y="20355"/>
                </a:moveTo>
                <a:lnTo>
                  <a:pt x="50700" y="20355"/>
                </a:lnTo>
                <a:lnTo>
                  <a:pt x="61138" y="21297"/>
                </a:lnTo>
                <a:lnTo>
                  <a:pt x="60932" y="21297"/>
                </a:lnTo>
                <a:lnTo>
                  <a:pt x="93319" y="51289"/>
                </a:lnTo>
                <a:lnTo>
                  <a:pt x="96311" y="71809"/>
                </a:lnTo>
                <a:lnTo>
                  <a:pt x="95566" y="82732"/>
                </a:lnTo>
                <a:lnTo>
                  <a:pt x="69806" y="120176"/>
                </a:lnTo>
                <a:lnTo>
                  <a:pt x="50700" y="123828"/>
                </a:lnTo>
                <a:lnTo>
                  <a:pt x="97311" y="123828"/>
                </a:lnTo>
                <a:lnTo>
                  <a:pt x="114814" y="87532"/>
                </a:lnTo>
                <a:lnTo>
                  <a:pt x="115912" y="72374"/>
                </a:lnTo>
                <a:lnTo>
                  <a:pt x="114820" y="57105"/>
                </a:lnTo>
                <a:lnTo>
                  <a:pt x="111554" y="43514"/>
                </a:lnTo>
                <a:lnTo>
                  <a:pt x="106132" y="31584"/>
                </a:lnTo>
                <a:lnTo>
                  <a:pt x="98572" y="21297"/>
                </a:lnTo>
                <a:lnTo>
                  <a:pt x="97505" y="20355"/>
                </a:lnTo>
                <a:close/>
              </a:path>
              <a:path w="1067435" h="144145">
                <a:moveTo>
                  <a:pt x="156022" y="2450"/>
                </a:moveTo>
                <a:lnTo>
                  <a:pt x="137175" y="2450"/>
                </a:lnTo>
                <a:lnTo>
                  <a:pt x="137175" y="141733"/>
                </a:lnTo>
                <a:lnTo>
                  <a:pt x="156022" y="141733"/>
                </a:lnTo>
                <a:lnTo>
                  <a:pt x="156022" y="2450"/>
                </a:lnTo>
                <a:close/>
              </a:path>
              <a:path w="1067435" h="144145">
                <a:moveTo>
                  <a:pt x="193931" y="2450"/>
                </a:moveTo>
                <a:lnTo>
                  <a:pt x="185450" y="2450"/>
                </a:lnTo>
                <a:lnTo>
                  <a:pt x="185450" y="141733"/>
                </a:lnTo>
                <a:lnTo>
                  <a:pt x="204109" y="141733"/>
                </a:lnTo>
                <a:lnTo>
                  <a:pt x="204109" y="42972"/>
                </a:lnTo>
                <a:lnTo>
                  <a:pt x="228533" y="42972"/>
                </a:lnTo>
                <a:lnTo>
                  <a:pt x="193931" y="2450"/>
                </a:lnTo>
                <a:close/>
              </a:path>
              <a:path w="1067435" h="144145">
                <a:moveTo>
                  <a:pt x="228533" y="42972"/>
                </a:moveTo>
                <a:lnTo>
                  <a:pt x="204109" y="42972"/>
                </a:lnTo>
                <a:lnTo>
                  <a:pt x="287603" y="141733"/>
                </a:lnTo>
                <a:lnTo>
                  <a:pt x="297404" y="141733"/>
                </a:lnTo>
                <a:lnTo>
                  <a:pt x="297404" y="101777"/>
                </a:lnTo>
                <a:lnTo>
                  <a:pt x="278745" y="101777"/>
                </a:lnTo>
                <a:lnTo>
                  <a:pt x="228533" y="42972"/>
                </a:lnTo>
                <a:close/>
              </a:path>
              <a:path w="1067435" h="144145">
                <a:moveTo>
                  <a:pt x="297404" y="2450"/>
                </a:moveTo>
                <a:lnTo>
                  <a:pt x="278745" y="2450"/>
                </a:lnTo>
                <a:lnTo>
                  <a:pt x="278745" y="101777"/>
                </a:lnTo>
                <a:lnTo>
                  <a:pt x="297404" y="101777"/>
                </a:lnTo>
                <a:lnTo>
                  <a:pt x="297404" y="2450"/>
                </a:lnTo>
                <a:close/>
              </a:path>
              <a:path w="1067435" h="144145">
                <a:moveTo>
                  <a:pt x="378123" y="2450"/>
                </a:moveTo>
                <a:lnTo>
                  <a:pt x="367946" y="2450"/>
                </a:lnTo>
                <a:lnTo>
                  <a:pt x="311591" y="141733"/>
                </a:lnTo>
                <a:lnTo>
                  <a:pt x="332135" y="141733"/>
                </a:lnTo>
                <a:lnTo>
                  <a:pt x="346271" y="105546"/>
                </a:lnTo>
                <a:lnTo>
                  <a:pt x="419418" y="105546"/>
                </a:lnTo>
                <a:lnTo>
                  <a:pt x="412322" y="87829"/>
                </a:lnTo>
                <a:lnTo>
                  <a:pt x="352679" y="87829"/>
                </a:lnTo>
                <a:lnTo>
                  <a:pt x="372846" y="35245"/>
                </a:lnTo>
                <a:lnTo>
                  <a:pt x="391259" y="35245"/>
                </a:lnTo>
                <a:lnTo>
                  <a:pt x="378123" y="2450"/>
                </a:lnTo>
                <a:close/>
              </a:path>
              <a:path w="1067435" h="144145">
                <a:moveTo>
                  <a:pt x="419418" y="105546"/>
                </a:moveTo>
                <a:lnTo>
                  <a:pt x="399233" y="105546"/>
                </a:lnTo>
                <a:lnTo>
                  <a:pt x="413368" y="141733"/>
                </a:lnTo>
                <a:lnTo>
                  <a:pt x="433912" y="141733"/>
                </a:lnTo>
                <a:lnTo>
                  <a:pt x="419418" y="105546"/>
                </a:lnTo>
                <a:close/>
              </a:path>
              <a:path w="1067435" h="144145">
                <a:moveTo>
                  <a:pt x="391259" y="35245"/>
                </a:moveTo>
                <a:lnTo>
                  <a:pt x="372846" y="35245"/>
                </a:lnTo>
                <a:lnTo>
                  <a:pt x="392825" y="87829"/>
                </a:lnTo>
                <a:lnTo>
                  <a:pt x="412322" y="87829"/>
                </a:lnTo>
                <a:lnTo>
                  <a:pt x="391259" y="35245"/>
                </a:lnTo>
                <a:close/>
              </a:path>
              <a:path w="1067435" h="144145">
                <a:moveTo>
                  <a:pt x="457251" y="2450"/>
                </a:moveTo>
                <a:lnTo>
                  <a:pt x="448204" y="2450"/>
                </a:lnTo>
                <a:lnTo>
                  <a:pt x="448204" y="141733"/>
                </a:lnTo>
                <a:lnTo>
                  <a:pt x="466863" y="141733"/>
                </a:lnTo>
                <a:lnTo>
                  <a:pt x="466863" y="47684"/>
                </a:lnTo>
                <a:lnTo>
                  <a:pt x="488018" y="47684"/>
                </a:lnTo>
                <a:lnTo>
                  <a:pt x="457251" y="2450"/>
                </a:lnTo>
                <a:close/>
              </a:path>
              <a:path w="1067435" h="144145">
                <a:moveTo>
                  <a:pt x="586357" y="47684"/>
                </a:moveTo>
                <a:lnTo>
                  <a:pt x="567509" y="47684"/>
                </a:lnTo>
                <a:lnTo>
                  <a:pt x="567509" y="141733"/>
                </a:lnTo>
                <a:lnTo>
                  <a:pt x="586357" y="141733"/>
                </a:lnTo>
                <a:lnTo>
                  <a:pt x="586357" y="47684"/>
                </a:lnTo>
                <a:close/>
              </a:path>
              <a:path w="1067435" h="144145">
                <a:moveTo>
                  <a:pt x="488018" y="47684"/>
                </a:moveTo>
                <a:lnTo>
                  <a:pt x="466863" y="47684"/>
                </a:lnTo>
                <a:lnTo>
                  <a:pt x="514736" y="117985"/>
                </a:lnTo>
                <a:lnTo>
                  <a:pt x="519637" y="117985"/>
                </a:lnTo>
                <a:lnTo>
                  <a:pt x="538118" y="90845"/>
                </a:lnTo>
                <a:lnTo>
                  <a:pt x="517375" y="90845"/>
                </a:lnTo>
                <a:lnTo>
                  <a:pt x="488018" y="47684"/>
                </a:lnTo>
                <a:close/>
              </a:path>
              <a:path w="1067435" h="144145">
                <a:moveTo>
                  <a:pt x="586357" y="2450"/>
                </a:moveTo>
                <a:lnTo>
                  <a:pt x="577122" y="2450"/>
                </a:lnTo>
                <a:lnTo>
                  <a:pt x="517375" y="90845"/>
                </a:lnTo>
                <a:lnTo>
                  <a:pt x="538118" y="90845"/>
                </a:lnTo>
                <a:lnTo>
                  <a:pt x="567509" y="47684"/>
                </a:lnTo>
                <a:lnTo>
                  <a:pt x="586357" y="47684"/>
                </a:lnTo>
                <a:lnTo>
                  <a:pt x="586357" y="2450"/>
                </a:lnTo>
                <a:close/>
              </a:path>
              <a:path w="1067435" h="144145">
                <a:moveTo>
                  <a:pt x="634596" y="2450"/>
                </a:moveTo>
                <a:lnTo>
                  <a:pt x="615749" y="2450"/>
                </a:lnTo>
                <a:lnTo>
                  <a:pt x="615749" y="141733"/>
                </a:lnTo>
                <a:lnTo>
                  <a:pt x="634596" y="141733"/>
                </a:lnTo>
                <a:lnTo>
                  <a:pt x="634596" y="2450"/>
                </a:lnTo>
                <a:close/>
              </a:path>
              <a:path w="1067435" h="144145">
                <a:moveTo>
                  <a:pt x="665532" y="103850"/>
                </a:moveTo>
                <a:lnTo>
                  <a:pt x="651584" y="115347"/>
                </a:lnTo>
                <a:lnTo>
                  <a:pt x="659986" y="127695"/>
                </a:lnTo>
                <a:lnTo>
                  <a:pt x="671162" y="136668"/>
                </a:lnTo>
                <a:lnTo>
                  <a:pt x="684423" y="142143"/>
                </a:lnTo>
                <a:lnTo>
                  <a:pt x="699080" y="143995"/>
                </a:lnTo>
                <a:lnTo>
                  <a:pt x="708551" y="143291"/>
                </a:lnTo>
                <a:lnTo>
                  <a:pt x="738189" y="126090"/>
                </a:lnTo>
                <a:lnTo>
                  <a:pt x="698892" y="126090"/>
                </a:lnTo>
                <a:lnTo>
                  <a:pt x="689014" y="124709"/>
                </a:lnTo>
                <a:lnTo>
                  <a:pt x="679950" y="120553"/>
                </a:lnTo>
                <a:lnTo>
                  <a:pt x="672016" y="113606"/>
                </a:lnTo>
                <a:lnTo>
                  <a:pt x="665657" y="104038"/>
                </a:lnTo>
                <a:lnTo>
                  <a:pt x="665532" y="103850"/>
                </a:lnTo>
                <a:close/>
              </a:path>
              <a:path w="1067435" h="144145">
                <a:moveTo>
                  <a:pt x="701154" y="0"/>
                </a:moveTo>
                <a:lnTo>
                  <a:pt x="665564" y="16624"/>
                </a:lnTo>
                <a:lnTo>
                  <a:pt x="659228" y="36564"/>
                </a:lnTo>
                <a:lnTo>
                  <a:pt x="659123" y="37695"/>
                </a:lnTo>
                <a:lnTo>
                  <a:pt x="680044" y="70866"/>
                </a:lnTo>
                <a:lnTo>
                  <a:pt x="707562" y="84248"/>
                </a:lnTo>
                <a:lnTo>
                  <a:pt x="710012" y="85568"/>
                </a:lnTo>
                <a:lnTo>
                  <a:pt x="719624" y="91033"/>
                </a:lnTo>
                <a:lnTo>
                  <a:pt x="724525" y="97442"/>
                </a:lnTo>
                <a:lnTo>
                  <a:pt x="724525" y="104981"/>
                </a:lnTo>
                <a:lnTo>
                  <a:pt x="722746" y="113288"/>
                </a:lnTo>
                <a:lnTo>
                  <a:pt x="717645" y="119988"/>
                </a:lnTo>
                <a:lnTo>
                  <a:pt x="709576" y="124461"/>
                </a:lnTo>
                <a:lnTo>
                  <a:pt x="698892" y="126090"/>
                </a:lnTo>
                <a:lnTo>
                  <a:pt x="738189" y="126090"/>
                </a:lnTo>
                <a:lnTo>
                  <a:pt x="741794" y="120153"/>
                </a:lnTo>
                <a:lnTo>
                  <a:pt x="744253" y="112520"/>
                </a:lnTo>
                <a:lnTo>
                  <a:pt x="744978" y="104981"/>
                </a:lnTo>
                <a:lnTo>
                  <a:pt x="745044" y="103850"/>
                </a:lnTo>
                <a:lnTo>
                  <a:pt x="743799" y="94388"/>
                </a:lnTo>
                <a:lnTo>
                  <a:pt x="715855" y="66720"/>
                </a:lnTo>
                <a:lnTo>
                  <a:pt x="698892" y="58804"/>
                </a:lnTo>
                <a:lnTo>
                  <a:pt x="693614" y="55977"/>
                </a:lnTo>
                <a:lnTo>
                  <a:pt x="691164" y="54469"/>
                </a:lnTo>
                <a:lnTo>
                  <a:pt x="683248" y="49757"/>
                </a:lnTo>
                <a:lnTo>
                  <a:pt x="679290" y="43914"/>
                </a:lnTo>
                <a:lnTo>
                  <a:pt x="679290" y="36564"/>
                </a:lnTo>
                <a:lnTo>
                  <a:pt x="680960" y="28848"/>
                </a:lnTo>
                <a:lnTo>
                  <a:pt x="685526" y="22970"/>
                </a:lnTo>
                <a:lnTo>
                  <a:pt x="688290" y="21415"/>
                </a:lnTo>
                <a:lnTo>
                  <a:pt x="692569" y="19071"/>
                </a:lnTo>
                <a:lnTo>
                  <a:pt x="701342" y="17716"/>
                </a:lnTo>
                <a:lnTo>
                  <a:pt x="739483" y="17716"/>
                </a:lnTo>
                <a:lnTo>
                  <a:pt x="733860" y="11529"/>
                </a:lnTo>
                <a:lnTo>
                  <a:pt x="724289" y="5112"/>
                </a:lnTo>
                <a:lnTo>
                  <a:pt x="713375" y="1275"/>
                </a:lnTo>
                <a:lnTo>
                  <a:pt x="701154" y="0"/>
                </a:lnTo>
                <a:close/>
              </a:path>
              <a:path w="1067435" h="144145">
                <a:moveTo>
                  <a:pt x="739483" y="17716"/>
                </a:moveTo>
                <a:lnTo>
                  <a:pt x="701342" y="17716"/>
                </a:lnTo>
                <a:lnTo>
                  <a:pt x="709361" y="18638"/>
                </a:lnTo>
                <a:lnTo>
                  <a:pt x="716726" y="21415"/>
                </a:lnTo>
                <a:lnTo>
                  <a:pt x="723420" y="26065"/>
                </a:lnTo>
                <a:lnTo>
                  <a:pt x="729425" y="32606"/>
                </a:lnTo>
                <a:lnTo>
                  <a:pt x="742053" y="20543"/>
                </a:lnTo>
                <a:lnTo>
                  <a:pt x="739483" y="17716"/>
                </a:lnTo>
                <a:close/>
              </a:path>
              <a:path w="1067435" h="144145">
                <a:moveTo>
                  <a:pt x="773802" y="2450"/>
                </a:moveTo>
                <a:lnTo>
                  <a:pt x="764755" y="2450"/>
                </a:lnTo>
                <a:lnTo>
                  <a:pt x="764755" y="141733"/>
                </a:lnTo>
                <a:lnTo>
                  <a:pt x="783415" y="141733"/>
                </a:lnTo>
                <a:lnTo>
                  <a:pt x="783415" y="47684"/>
                </a:lnTo>
                <a:lnTo>
                  <a:pt x="804569" y="47684"/>
                </a:lnTo>
                <a:lnTo>
                  <a:pt x="773802" y="2450"/>
                </a:lnTo>
                <a:close/>
              </a:path>
              <a:path w="1067435" h="144145">
                <a:moveTo>
                  <a:pt x="902908" y="47684"/>
                </a:moveTo>
                <a:lnTo>
                  <a:pt x="884061" y="47684"/>
                </a:lnTo>
                <a:lnTo>
                  <a:pt x="884061" y="141733"/>
                </a:lnTo>
                <a:lnTo>
                  <a:pt x="902908" y="141733"/>
                </a:lnTo>
                <a:lnTo>
                  <a:pt x="902908" y="47684"/>
                </a:lnTo>
                <a:close/>
              </a:path>
              <a:path w="1067435" h="144145">
                <a:moveTo>
                  <a:pt x="804569" y="47684"/>
                </a:moveTo>
                <a:lnTo>
                  <a:pt x="783415" y="47684"/>
                </a:lnTo>
                <a:lnTo>
                  <a:pt x="831287" y="117985"/>
                </a:lnTo>
                <a:lnTo>
                  <a:pt x="836188" y="117985"/>
                </a:lnTo>
                <a:lnTo>
                  <a:pt x="854670" y="90845"/>
                </a:lnTo>
                <a:lnTo>
                  <a:pt x="833926" y="90845"/>
                </a:lnTo>
                <a:lnTo>
                  <a:pt x="804569" y="47684"/>
                </a:lnTo>
                <a:close/>
              </a:path>
              <a:path w="1067435" h="144145">
                <a:moveTo>
                  <a:pt x="902908" y="2450"/>
                </a:moveTo>
                <a:lnTo>
                  <a:pt x="893673" y="2450"/>
                </a:lnTo>
                <a:lnTo>
                  <a:pt x="833926" y="90845"/>
                </a:lnTo>
                <a:lnTo>
                  <a:pt x="854670" y="90845"/>
                </a:lnTo>
                <a:lnTo>
                  <a:pt x="884061" y="47684"/>
                </a:lnTo>
                <a:lnTo>
                  <a:pt x="902908" y="47684"/>
                </a:lnTo>
                <a:lnTo>
                  <a:pt x="902908" y="2450"/>
                </a:lnTo>
                <a:close/>
              </a:path>
              <a:path w="1067435" h="144145">
                <a:moveTo>
                  <a:pt x="995251" y="0"/>
                </a:moveTo>
                <a:lnTo>
                  <a:pt x="955494" y="12006"/>
                </a:lnTo>
                <a:lnTo>
                  <a:pt x="928633" y="44621"/>
                </a:lnTo>
                <a:lnTo>
                  <a:pt x="923253" y="72940"/>
                </a:lnTo>
                <a:lnTo>
                  <a:pt x="924455" y="86498"/>
                </a:lnTo>
                <a:lnTo>
                  <a:pt x="943797" y="123451"/>
                </a:lnTo>
                <a:lnTo>
                  <a:pt x="980161" y="142720"/>
                </a:lnTo>
                <a:lnTo>
                  <a:pt x="994686" y="143995"/>
                </a:lnTo>
                <a:lnTo>
                  <a:pt x="1008885" y="142720"/>
                </a:lnTo>
                <a:lnTo>
                  <a:pt x="1009135" y="142720"/>
                </a:lnTo>
                <a:lnTo>
                  <a:pt x="1022271" y="138883"/>
                </a:lnTo>
                <a:lnTo>
                  <a:pt x="1022453" y="138883"/>
                </a:lnTo>
                <a:lnTo>
                  <a:pt x="1034972" y="132227"/>
                </a:lnTo>
                <a:lnTo>
                  <a:pt x="1042920" y="125713"/>
                </a:lnTo>
                <a:lnTo>
                  <a:pt x="995251" y="125713"/>
                </a:lnTo>
                <a:lnTo>
                  <a:pt x="984543" y="124759"/>
                </a:lnTo>
                <a:lnTo>
                  <a:pt x="951448" y="102351"/>
                </a:lnTo>
                <a:lnTo>
                  <a:pt x="946721" y="93319"/>
                </a:lnTo>
                <a:lnTo>
                  <a:pt x="946648" y="93177"/>
                </a:lnTo>
                <a:lnTo>
                  <a:pt x="943836" y="83332"/>
                </a:lnTo>
                <a:lnTo>
                  <a:pt x="942904" y="72940"/>
                </a:lnTo>
                <a:lnTo>
                  <a:pt x="942871" y="72186"/>
                </a:lnTo>
                <a:lnTo>
                  <a:pt x="943809" y="61413"/>
                </a:lnTo>
                <a:lnTo>
                  <a:pt x="966176" y="27296"/>
                </a:lnTo>
                <a:lnTo>
                  <a:pt x="995251" y="18470"/>
                </a:lnTo>
                <a:lnTo>
                  <a:pt x="1042752" y="18470"/>
                </a:lnTo>
                <a:lnTo>
                  <a:pt x="1035008" y="12006"/>
                </a:lnTo>
                <a:lnTo>
                  <a:pt x="1022816" y="5347"/>
                </a:lnTo>
                <a:lnTo>
                  <a:pt x="1009563" y="1339"/>
                </a:lnTo>
                <a:lnTo>
                  <a:pt x="995251" y="0"/>
                </a:lnTo>
                <a:close/>
              </a:path>
              <a:path w="1067435" h="144145">
                <a:moveTo>
                  <a:pt x="1042752" y="18470"/>
                </a:moveTo>
                <a:lnTo>
                  <a:pt x="995251" y="18470"/>
                </a:lnTo>
                <a:lnTo>
                  <a:pt x="1006179" y="19457"/>
                </a:lnTo>
                <a:lnTo>
                  <a:pt x="1005952" y="19457"/>
                </a:lnTo>
                <a:lnTo>
                  <a:pt x="1015925" y="22405"/>
                </a:lnTo>
                <a:lnTo>
                  <a:pt x="1015780" y="22405"/>
                </a:lnTo>
                <a:lnTo>
                  <a:pt x="1024512" y="27137"/>
                </a:lnTo>
                <a:lnTo>
                  <a:pt x="1046884" y="61413"/>
                </a:lnTo>
                <a:lnTo>
                  <a:pt x="1047819" y="72186"/>
                </a:lnTo>
                <a:lnTo>
                  <a:pt x="1047787" y="72940"/>
                </a:lnTo>
                <a:lnTo>
                  <a:pt x="1046882" y="83332"/>
                </a:lnTo>
                <a:lnTo>
                  <a:pt x="1044060" y="93177"/>
                </a:lnTo>
                <a:lnTo>
                  <a:pt x="1044019" y="93319"/>
                </a:lnTo>
                <a:lnTo>
                  <a:pt x="1015748" y="121896"/>
                </a:lnTo>
                <a:lnTo>
                  <a:pt x="995251" y="125713"/>
                </a:lnTo>
                <a:lnTo>
                  <a:pt x="1042920" y="125713"/>
                </a:lnTo>
                <a:lnTo>
                  <a:pt x="1066097" y="86498"/>
                </a:lnTo>
                <a:lnTo>
                  <a:pt x="1067367" y="72940"/>
                </a:lnTo>
                <a:lnTo>
                  <a:pt x="1067437" y="72186"/>
                </a:lnTo>
                <a:lnTo>
                  <a:pt x="1066142" y="58350"/>
                </a:lnTo>
                <a:lnTo>
                  <a:pt x="1066097" y="57873"/>
                </a:lnTo>
                <a:lnTo>
                  <a:pt x="1062161" y="44857"/>
                </a:lnTo>
                <a:lnTo>
                  <a:pt x="1062089" y="44621"/>
                </a:lnTo>
                <a:lnTo>
                  <a:pt x="1055466" y="32494"/>
                </a:lnTo>
                <a:lnTo>
                  <a:pt x="1046140" y="21297"/>
                </a:lnTo>
                <a:lnTo>
                  <a:pt x="1042752" y="18470"/>
                </a:lnTo>
                <a:close/>
              </a:path>
            </a:pathLst>
          </a:custGeom>
          <a:solidFill>
            <a:srgbClr val="000000"/>
          </a:solidFill>
        </p:spPr>
        <p:txBody>
          <a:bodyPr wrap="square" lIns="0" tIns="0" rIns="0" bIns="0" rtlCol="0"/>
          <a:lstStyle/>
          <a:p>
            <a:endParaRPr sz="641"/>
          </a:p>
        </p:txBody>
      </p:sp>
      <p:sp>
        <p:nvSpPr>
          <p:cNvPr id="4" name="object 4"/>
          <p:cNvSpPr/>
          <p:nvPr/>
        </p:nvSpPr>
        <p:spPr>
          <a:xfrm>
            <a:off x="2061710" y="3502402"/>
            <a:ext cx="861774" cy="65557"/>
          </a:xfrm>
          <a:custGeom>
            <a:avLst/>
            <a:gdLst/>
            <a:ahLst/>
            <a:cxnLst/>
            <a:rect l="l" t="t" r="r" b="b"/>
            <a:pathLst>
              <a:path w="1894839" h="144145">
                <a:moveTo>
                  <a:pt x="46553" y="2450"/>
                </a:moveTo>
                <a:lnTo>
                  <a:pt x="0" y="2450"/>
                </a:lnTo>
                <a:lnTo>
                  <a:pt x="0" y="141733"/>
                </a:lnTo>
                <a:lnTo>
                  <a:pt x="18847" y="141733"/>
                </a:lnTo>
                <a:lnTo>
                  <a:pt x="18847" y="88395"/>
                </a:lnTo>
                <a:lnTo>
                  <a:pt x="44857" y="88395"/>
                </a:lnTo>
                <a:lnTo>
                  <a:pt x="83577" y="70866"/>
                </a:lnTo>
                <a:lnTo>
                  <a:pt x="18847" y="70866"/>
                </a:lnTo>
                <a:lnTo>
                  <a:pt x="18847" y="20166"/>
                </a:lnTo>
                <a:lnTo>
                  <a:pt x="83830" y="20166"/>
                </a:lnTo>
                <a:lnTo>
                  <a:pt x="80102" y="15266"/>
                </a:lnTo>
                <a:lnTo>
                  <a:pt x="73667" y="9685"/>
                </a:lnTo>
                <a:lnTo>
                  <a:pt x="65943" y="5677"/>
                </a:lnTo>
                <a:lnTo>
                  <a:pt x="56910" y="3260"/>
                </a:lnTo>
                <a:lnTo>
                  <a:pt x="46553" y="2450"/>
                </a:lnTo>
                <a:close/>
              </a:path>
              <a:path w="1894839" h="144145">
                <a:moveTo>
                  <a:pt x="83830" y="20166"/>
                </a:moveTo>
                <a:lnTo>
                  <a:pt x="47684" y="20166"/>
                </a:lnTo>
                <a:lnTo>
                  <a:pt x="58359" y="22145"/>
                </a:lnTo>
                <a:lnTo>
                  <a:pt x="66225" y="27517"/>
                </a:lnTo>
                <a:lnTo>
                  <a:pt x="71087" y="35433"/>
                </a:lnTo>
                <a:lnTo>
                  <a:pt x="72751" y="45045"/>
                </a:lnTo>
                <a:lnTo>
                  <a:pt x="70996" y="55043"/>
                </a:lnTo>
                <a:lnTo>
                  <a:pt x="65778" y="63257"/>
                </a:lnTo>
                <a:lnTo>
                  <a:pt x="57167" y="68820"/>
                </a:lnTo>
                <a:lnTo>
                  <a:pt x="45234" y="70866"/>
                </a:lnTo>
                <a:lnTo>
                  <a:pt x="83577" y="70866"/>
                </a:lnTo>
                <a:lnTo>
                  <a:pt x="84840" y="69276"/>
                </a:lnTo>
                <a:lnTo>
                  <a:pt x="88607" y="61961"/>
                </a:lnTo>
                <a:lnTo>
                  <a:pt x="90854" y="54010"/>
                </a:lnTo>
                <a:lnTo>
                  <a:pt x="91599" y="45422"/>
                </a:lnTo>
                <a:lnTo>
                  <a:pt x="90889" y="36973"/>
                </a:lnTo>
                <a:lnTo>
                  <a:pt x="88748" y="29143"/>
                </a:lnTo>
                <a:lnTo>
                  <a:pt x="85274" y="22145"/>
                </a:lnTo>
                <a:lnTo>
                  <a:pt x="85158" y="21913"/>
                </a:lnTo>
                <a:lnTo>
                  <a:pt x="83830" y="20166"/>
                </a:lnTo>
                <a:close/>
              </a:path>
              <a:path w="1894839" h="144145">
                <a:moveTo>
                  <a:pt x="195713" y="2450"/>
                </a:moveTo>
                <a:lnTo>
                  <a:pt x="109014" y="2450"/>
                </a:lnTo>
                <a:lnTo>
                  <a:pt x="109014" y="141733"/>
                </a:lnTo>
                <a:lnTo>
                  <a:pt x="195713" y="141733"/>
                </a:lnTo>
                <a:lnTo>
                  <a:pt x="195713" y="123828"/>
                </a:lnTo>
                <a:lnTo>
                  <a:pt x="127861" y="123828"/>
                </a:lnTo>
                <a:lnTo>
                  <a:pt x="127861" y="79913"/>
                </a:lnTo>
                <a:lnTo>
                  <a:pt x="190624" y="79913"/>
                </a:lnTo>
                <a:lnTo>
                  <a:pt x="190624" y="62008"/>
                </a:lnTo>
                <a:lnTo>
                  <a:pt x="127861" y="62008"/>
                </a:lnTo>
                <a:lnTo>
                  <a:pt x="127861" y="20355"/>
                </a:lnTo>
                <a:lnTo>
                  <a:pt x="195713" y="20355"/>
                </a:lnTo>
                <a:lnTo>
                  <a:pt x="195713" y="2450"/>
                </a:lnTo>
                <a:close/>
              </a:path>
              <a:path w="1894839" h="144145">
                <a:moveTo>
                  <a:pt x="265519" y="2450"/>
                </a:moveTo>
                <a:lnTo>
                  <a:pt x="218212" y="2450"/>
                </a:lnTo>
                <a:lnTo>
                  <a:pt x="218212" y="141733"/>
                </a:lnTo>
                <a:lnTo>
                  <a:pt x="237060" y="141733"/>
                </a:lnTo>
                <a:lnTo>
                  <a:pt x="237060" y="85191"/>
                </a:lnTo>
                <a:lnTo>
                  <a:pt x="277836" y="85191"/>
                </a:lnTo>
                <a:lnTo>
                  <a:pt x="276828" y="83683"/>
                </a:lnTo>
                <a:lnTo>
                  <a:pt x="290719" y="78052"/>
                </a:lnTo>
                <a:lnTo>
                  <a:pt x="300882" y="68887"/>
                </a:lnTo>
                <a:lnTo>
                  <a:pt x="301636" y="67474"/>
                </a:lnTo>
                <a:lnTo>
                  <a:pt x="237060" y="67474"/>
                </a:lnTo>
                <a:lnTo>
                  <a:pt x="237060" y="20355"/>
                </a:lnTo>
                <a:lnTo>
                  <a:pt x="302074" y="20355"/>
                </a:lnTo>
                <a:lnTo>
                  <a:pt x="297749" y="14889"/>
                </a:lnTo>
                <a:lnTo>
                  <a:pt x="291494" y="9447"/>
                </a:lnTo>
                <a:lnTo>
                  <a:pt x="284037" y="5560"/>
                </a:lnTo>
                <a:lnTo>
                  <a:pt x="275379" y="3227"/>
                </a:lnTo>
                <a:lnTo>
                  <a:pt x="265519" y="2450"/>
                </a:lnTo>
                <a:close/>
              </a:path>
              <a:path w="1894839" h="144145">
                <a:moveTo>
                  <a:pt x="277836" y="85191"/>
                </a:moveTo>
                <a:lnTo>
                  <a:pt x="256284" y="85191"/>
                </a:lnTo>
                <a:lnTo>
                  <a:pt x="292471" y="141733"/>
                </a:lnTo>
                <a:lnTo>
                  <a:pt x="315654" y="141733"/>
                </a:lnTo>
                <a:lnTo>
                  <a:pt x="277836" y="85191"/>
                </a:lnTo>
                <a:close/>
              </a:path>
              <a:path w="1894839" h="144145">
                <a:moveTo>
                  <a:pt x="302074" y="20355"/>
                </a:moveTo>
                <a:lnTo>
                  <a:pt x="265708" y="20355"/>
                </a:lnTo>
                <a:lnTo>
                  <a:pt x="276106" y="22125"/>
                </a:lnTo>
                <a:lnTo>
                  <a:pt x="283731" y="27022"/>
                </a:lnTo>
                <a:lnTo>
                  <a:pt x="288422" y="34429"/>
                </a:lnTo>
                <a:lnTo>
                  <a:pt x="290021" y="43726"/>
                </a:lnTo>
                <a:lnTo>
                  <a:pt x="288284" y="53082"/>
                </a:lnTo>
                <a:lnTo>
                  <a:pt x="283048" y="60618"/>
                </a:lnTo>
                <a:lnTo>
                  <a:pt x="274278" y="65645"/>
                </a:lnTo>
                <a:lnTo>
                  <a:pt x="261938" y="67474"/>
                </a:lnTo>
                <a:lnTo>
                  <a:pt x="301636" y="67474"/>
                </a:lnTo>
                <a:lnTo>
                  <a:pt x="307123" y="57178"/>
                </a:lnTo>
                <a:lnTo>
                  <a:pt x="309246" y="43914"/>
                </a:lnTo>
                <a:lnTo>
                  <a:pt x="308536" y="35828"/>
                </a:lnTo>
                <a:lnTo>
                  <a:pt x="306395" y="28271"/>
                </a:lnTo>
                <a:lnTo>
                  <a:pt x="302805" y="21280"/>
                </a:lnTo>
                <a:lnTo>
                  <a:pt x="302074" y="20355"/>
                </a:lnTo>
                <a:close/>
              </a:path>
              <a:path w="1894839" h="144145">
                <a:moveTo>
                  <a:pt x="334808" y="103850"/>
                </a:moveTo>
                <a:lnTo>
                  <a:pt x="320861" y="115347"/>
                </a:lnTo>
                <a:lnTo>
                  <a:pt x="329263" y="127695"/>
                </a:lnTo>
                <a:lnTo>
                  <a:pt x="340439" y="136668"/>
                </a:lnTo>
                <a:lnTo>
                  <a:pt x="353700" y="142143"/>
                </a:lnTo>
                <a:lnTo>
                  <a:pt x="368357" y="143995"/>
                </a:lnTo>
                <a:lnTo>
                  <a:pt x="377827" y="143291"/>
                </a:lnTo>
                <a:lnTo>
                  <a:pt x="407465" y="126090"/>
                </a:lnTo>
                <a:lnTo>
                  <a:pt x="368168" y="126090"/>
                </a:lnTo>
                <a:lnTo>
                  <a:pt x="358291" y="124709"/>
                </a:lnTo>
                <a:lnTo>
                  <a:pt x="349226" y="120553"/>
                </a:lnTo>
                <a:lnTo>
                  <a:pt x="341293" y="113606"/>
                </a:lnTo>
                <a:lnTo>
                  <a:pt x="334933" y="104038"/>
                </a:lnTo>
                <a:lnTo>
                  <a:pt x="334808" y="103850"/>
                </a:lnTo>
                <a:close/>
              </a:path>
              <a:path w="1894839" h="144145">
                <a:moveTo>
                  <a:pt x="370430" y="0"/>
                </a:moveTo>
                <a:lnTo>
                  <a:pt x="334840" y="16624"/>
                </a:lnTo>
                <a:lnTo>
                  <a:pt x="328400" y="37695"/>
                </a:lnTo>
                <a:lnTo>
                  <a:pt x="329707" y="47198"/>
                </a:lnTo>
                <a:lnTo>
                  <a:pt x="357990" y="75578"/>
                </a:lnTo>
                <a:lnTo>
                  <a:pt x="376838" y="84248"/>
                </a:lnTo>
                <a:lnTo>
                  <a:pt x="379288" y="85568"/>
                </a:lnTo>
                <a:lnTo>
                  <a:pt x="388900" y="91033"/>
                </a:lnTo>
                <a:lnTo>
                  <a:pt x="393801" y="97442"/>
                </a:lnTo>
                <a:lnTo>
                  <a:pt x="393801" y="104981"/>
                </a:lnTo>
                <a:lnTo>
                  <a:pt x="392022" y="113288"/>
                </a:lnTo>
                <a:lnTo>
                  <a:pt x="386921" y="119988"/>
                </a:lnTo>
                <a:lnTo>
                  <a:pt x="378852" y="124461"/>
                </a:lnTo>
                <a:lnTo>
                  <a:pt x="368168" y="126090"/>
                </a:lnTo>
                <a:lnTo>
                  <a:pt x="407465" y="126090"/>
                </a:lnTo>
                <a:lnTo>
                  <a:pt x="411070" y="120153"/>
                </a:lnTo>
                <a:lnTo>
                  <a:pt x="413529" y="112520"/>
                </a:lnTo>
                <a:lnTo>
                  <a:pt x="414254" y="104981"/>
                </a:lnTo>
                <a:lnTo>
                  <a:pt x="414320" y="103850"/>
                </a:lnTo>
                <a:lnTo>
                  <a:pt x="413075" y="94388"/>
                </a:lnTo>
                <a:lnTo>
                  <a:pt x="385131" y="66720"/>
                </a:lnTo>
                <a:lnTo>
                  <a:pt x="368168" y="58804"/>
                </a:lnTo>
                <a:lnTo>
                  <a:pt x="362891" y="55977"/>
                </a:lnTo>
                <a:lnTo>
                  <a:pt x="360441" y="54469"/>
                </a:lnTo>
                <a:lnTo>
                  <a:pt x="352525" y="49757"/>
                </a:lnTo>
                <a:lnTo>
                  <a:pt x="348567" y="43914"/>
                </a:lnTo>
                <a:lnTo>
                  <a:pt x="348567" y="36564"/>
                </a:lnTo>
                <a:lnTo>
                  <a:pt x="350236" y="28848"/>
                </a:lnTo>
                <a:lnTo>
                  <a:pt x="354802" y="22970"/>
                </a:lnTo>
                <a:lnTo>
                  <a:pt x="357566" y="21415"/>
                </a:lnTo>
                <a:lnTo>
                  <a:pt x="361845" y="19071"/>
                </a:lnTo>
                <a:lnTo>
                  <a:pt x="370618" y="17716"/>
                </a:lnTo>
                <a:lnTo>
                  <a:pt x="408760" y="17716"/>
                </a:lnTo>
                <a:lnTo>
                  <a:pt x="403136" y="11529"/>
                </a:lnTo>
                <a:lnTo>
                  <a:pt x="393565" y="5112"/>
                </a:lnTo>
                <a:lnTo>
                  <a:pt x="382651" y="1275"/>
                </a:lnTo>
                <a:lnTo>
                  <a:pt x="370430" y="0"/>
                </a:lnTo>
                <a:close/>
              </a:path>
              <a:path w="1894839" h="144145">
                <a:moveTo>
                  <a:pt x="408760" y="17716"/>
                </a:moveTo>
                <a:lnTo>
                  <a:pt x="370618" y="17716"/>
                </a:lnTo>
                <a:lnTo>
                  <a:pt x="378637" y="18638"/>
                </a:lnTo>
                <a:lnTo>
                  <a:pt x="386003" y="21415"/>
                </a:lnTo>
                <a:lnTo>
                  <a:pt x="392696" y="26065"/>
                </a:lnTo>
                <a:lnTo>
                  <a:pt x="398701" y="32606"/>
                </a:lnTo>
                <a:lnTo>
                  <a:pt x="411329" y="20543"/>
                </a:lnTo>
                <a:lnTo>
                  <a:pt x="408760" y="17716"/>
                </a:lnTo>
                <a:close/>
              </a:path>
              <a:path w="1894839" h="144145">
                <a:moveTo>
                  <a:pt x="496983" y="0"/>
                </a:moveTo>
                <a:lnTo>
                  <a:pt x="457226" y="12006"/>
                </a:lnTo>
                <a:lnTo>
                  <a:pt x="430364" y="44621"/>
                </a:lnTo>
                <a:lnTo>
                  <a:pt x="430239" y="44857"/>
                </a:lnTo>
                <a:lnTo>
                  <a:pt x="426295" y="58350"/>
                </a:lnTo>
                <a:lnTo>
                  <a:pt x="425053" y="72186"/>
                </a:lnTo>
                <a:lnTo>
                  <a:pt x="424985" y="72940"/>
                </a:lnTo>
                <a:lnTo>
                  <a:pt x="426187" y="86498"/>
                </a:lnTo>
                <a:lnTo>
                  <a:pt x="426260" y="87326"/>
                </a:lnTo>
                <a:lnTo>
                  <a:pt x="430097" y="100528"/>
                </a:lnTo>
                <a:lnTo>
                  <a:pt x="456448" y="132466"/>
                </a:lnTo>
                <a:lnTo>
                  <a:pt x="496417" y="143995"/>
                </a:lnTo>
                <a:lnTo>
                  <a:pt x="510616" y="142720"/>
                </a:lnTo>
                <a:lnTo>
                  <a:pt x="510866" y="142720"/>
                </a:lnTo>
                <a:lnTo>
                  <a:pt x="524003" y="138883"/>
                </a:lnTo>
                <a:lnTo>
                  <a:pt x="524184" y="138883"/>
                </a:lnTo>
                <a:lnTo>
                  <a:pt x="536704" y="132227"/>
                </a:lnTo>
                <a:lnTo>
                  <a:pt x="544652" y="125713"/>
                </a:lnTo>
                <a:lnTo>
                  <a:pt x="496983" y="125713"/>
                </a:lnTo>
                <a:lnTo>
                  <a:pt x="486275" y="124759"/>
                </a:lnTo>
                <a:lnTo>
                  <a:pt x="453179" y="102351"/>
                </a:lnTo>
                <a:lnTo>
                  <a:pt x="444603" y="72186"/>
                </a:lnTo>
                <a:lnTo>
                  <a:pt x="445540" y="61413"/>
                </a:lnTo>
                <a:lnTo>
                  <a:pt x="467907" y="27296"/>
                </a:lnTo>
                <a:lnTo>
                  <a:pt x="496983" y="18470"/>
                </a:lnTo>
                <a:lnTo>
                  <a:pt x="544484" y="18470"/>
                </a:lnTo>
                <a:lnTo>
                  <a:pt x="536739" y="12006"/>
                </a:lnTo>
                <a:lnTo>
                  <a:pt x="524547" y="5347"/>
                </a:lnTo>
                <a:lnTo>
                  <a:pt x="511295" y="1339"/>
                </a:lnTo>
                <a:lnTo>
                  <a:pt x="496983" y="0"/>
                </a:lnTo>
                <a:close/>
              </a:path>
              <a:path w="1894839" h="144145">
                <a:moveTo>
                  <a:pt x="544484" y="18470"/>
                </a:moveTo>
                <a:lnTo>
                  <a:pt x="496983" y="18470"/>
                </a:lnTo>
                <a:lnTo>
                  <a:pt x="507911" y="19457"/>
                </a:lnTo>
                <a:lnTo>
                  <a:pt x="507684" y="19457"/>
                </a:lnTo>
                <a:lnTo>
                  <a:pt x="517657" y="22405"/>
                </a:lnTo>
                <a:lnTo>
                  <a:pt x="517512" y="22405"/>
                </a:lnTo>
                <a:lnTo>
                  <a:pt x="526243" y="27137"/>
                </a:lnTo>
                <a:lnTo>
                  <a:pt x="548616" y="61413"/>
                </a:lnTo>
                <a:lnTo>
                  <a:pt x="549551" y="72186"/>
                </a:lnTo>
                <a:lnTo>
                  <a:pt x="549518" y="72940"/>
                </a:lnTo>
                <a:lnTo>
                  <a:pt x="548613" y="83332"/>
                </a:lnTo>
                <a:lnTo>
                  <a:pt x="545791" y="93177"/>
                </a:lnTo>
                <a:lnTo>
                  <a:pt x="545751" y="93319"/>
                </a:lnTo>
                <a:lnTo>
                  <a:pt x="517479" y="121896"/>
                </a:lnTo>
                <a:lnTo>
                  <a:pt x="496983" y="125713"/>
                </a:lnTo>
                <a:lnTo>
                  <a:pt x="544652" y="125713"/>
                </a:lnTo>
                <a:lnTo>
                  <a:pt x="567829" y="86498"/>
                </a:lnTo>
                <a:lnTo>
                  <a:pt x="569169" y="72186"/>
                </a:lnTo>
                <a:lnTo>
                  <a:pt x="567874" y="58350"/>
                </a:lnTo>
                <a:lnTo>
                  <a:pt x="547871" y="21297"/>
                </a:lnTo>
                <a:lnTo>
                  <a:pt x="544484" y="18470"/>
                </a:lnTo>
                <a:close/>
              </a:path>
              <a:path w="1894839" h="144145">
                <a:moveTo>
                  <a:pt x="598094" y="2450"/>
                </a:moveTo>
                <a:lnTo>
                  <a:pt x="589613" y="2450"/>
                </a:lnTo>
                <a:lnTo>
                  <a:pt x="589613" y="141733"/>
                </a:lnTo>
                <a:lnTo>
                  <a:pt x="608272" y="141733"/>
                </a:lnTo>
                <a:lnTo>
                  <a:pt x="608272" y="42972"/>
                </a:lnTo>
                <a:lnTo>
                  <a:pt x="632696" y="42972"/>
                </a:lnTo>
                <a:lnTo>
                  <a:pt x="598094" y="2450"/>
                </a:lnTo>
                <a:close/>
              </a:path>
              <a:path w="1894839" h="144145">
                <a:moveTo>
                  <a:pt x="632696" y="42972"/>
                </a:moveTo>
                <a:lnTo>
                  <a:pt x="608272" y="42972"/>
                </a:lnTo>
                <a:lnTo>
                  <a:pt x="691767" y="141733"/>
                </a:lnTo>
                <a:lnTo>
                  <a:pt x="701567" y="141733"/>
                </a:lnTo>
                <a:lnTo>
                  <a:pt x="701567" y="101777"/>
                </a:lnTo>
                <a:lnTo>
                  <a:pt x="682908" y="101777"/>
                </a:lnTo>
                <a:lnTo>
                  <a:pt x="632696" y="42972"/>
                </a:lnTo>
                <a:close/>
              </a:path>
              <a:path w="1894839" h="144145">
                <a:moveTo>
                  <a:pt x="701567" y="2450"/>
                </a:moveTo>
                <a:lnTo>
                  <a:pt x="682908" y="2450"/>
                </a:lnTo>
                <a:lnTo>
                  <a:pt x="682908" y="101777"/>
                </a:lnTo>
                <a:lnTo>
                  <a:pt x="701567" y="101777"/>
                </a:lnTo>
                <a:lnTo>
                  <a:pt x="701567" y="2450"/>
                </a:lnTo>
                <a:close/>
              </a:path>
              <a:path w="1894839" h="144145">
                <a:moveTo>
                  <a:pt x="782287" y="2450"/>
                </a:moveTo>
                <a:lnTo>
                  <a:pt x="772109" y="2450"/>
                </a:lnTo>
                <a:lnTo>
                  <a:pt x="715755" y="141733"/>
                </a:lnTo>
                <a:lnTo>
                  <a:pt x="736298" y="141733"/>
                </a:lnTo>
                <a:lnTo>
                  <a:pt x="750434" y="105546"/>
                </a:lnTo>
                <a:lnTo>
                  <a:pt x="823581" y="105546"/>
                </a:lnTo>
                <a:lnTo>
                  <a:pt x="816485" y="87829"/>
                </a:lnTo>
                <a:lnTo>
                  <a:pt x="756842" y="87829"/>
                </a:lnTo>
                <a:lnTo>
                  <a:pt x="777009" y="35245"/>
                </a:lnTo>
                <a:lnTo>
                  <a:pt x="795422" y="35245"/>
                </a:lnTo>
                <a:lnTo>
                  <a:pt x="782287" y="2450"/>
                </a:lnTo>
                <a:close/>
              </a:path>
              <a:path w="1894839" h="144145">
                <a:moveTo>
                  <a:pt x="823581" y="105546"/>
                </a:moveTo>
                <a:lnTo>
                  <a:pt x="803396" y="105546"/>
                </a:lnTo>
                <a:lnTo>
                  <a:pt x="817532" y="141733"/>
                </a:lnTo>
                <a:lnTo>
                  <a:pt x="838075" y="141733"/>
                </a:lnTo>
                <a:lnTo>
                  <a:pt x="823581" y="105546"/>
                </a:lnTo>
                <a:close/>
              </a:path>
              <a:path w="1894839" h="144145">
                <a:moveTo>
                  <a:pt x="795422" y="35245"/>
                </a:moveTo>
                <a:lnTo>
                  <a:pt x="777009" y="35245"/>
                </a:lnTo>
                <a:lnTo>
                  <a:pt x="796988" y="87829"/>
                </a:lnTo>
                <a:lnTo>
                  <a:pt x="816485" y="87829"/>
                </a:lnTo>
                <a:lnTo>
                  <a:pt x="795422" y="35245"/>
                </a:lnTo>
                <a:close/>
              </a:path>
              <a:path w="1894839" h="144145">
                <a:moveTo>
                  <a:pt x="871215" y="2450"/>
                </a:moveTo>
                <a:lnTo>
                  <a:pt x="852367" y="2450"/>
                </a:lnTo>
                <a:lnTo>
                  <a:pt x="852367" y="141733"/>
                </a:lnTo>
                <a:lnTo>
                  <a:pt x="946040" y="141733"/>
                </a:lnTo>
                <a:lnTo>
                  <a:pt x="946040" y="123451"/>
                </a:lnTo>
                <a:lnTo>
                  <a:pt x="871215" y="123451"/>
                </a:lnTo>
                <a:lnTo>
                  <a:pt x="871215" y="2450"/>
                </a:lnTo>
                <a:close/>
              </a:path>
              <a:path w="1894839" h="144145">
                <a:moveTo>
                  <a:pt x="979125" y="2450"/>
                </a:moveTo>
                <a:lnTo>
                  <a:pt x="960277" y="2450"/>
                </a:lnTo>
                <a:lnTo>
                  <a:pt x="960277" y="141733"/>
                </a:lnTo>
                <a:lnTo>
                  <a:pt x="979125" y="141733"/>
                </a:lnTo>
                <a:lnTo>
                  <a:pt x="979125" y="2450"/>
                </a:lnTo>
                <a:close/>
              </a:path>
              <a:path w="1894839" h="144145">
                <a:moveTo>
                  <a:pt x="1099020" y="2450"/>
                </a:moveTo>
                <a:lnTo>
                  <a:pt x="1000259" y="2450"/>
                </a:lnTo>
                <a:lnTo>
                  <a:pt x="1000259" y="20166"/>
                </a:lnTo>
                <a:lnTo>
                  <a:pt x="1072634" y="20166"/>
                </a:lnTo>
                <a:lnTo>
                  <a:pt x="996866" y="130048"/>
                </a:lnTo>
                <a:lnTo>
                  <a:pt x="996866" y="141733"/>
                </a:lnTo>
                <a:lnTo>
                  <a:pt x="1101094" y="141733"/>
                </a:lnTo>
                <a:lnTo>
                  <a:pt x="1101094" y="124017"/>
                </a:lnTo>
                <a:lnTo>
                  <a:pt x="1024007" y="124017"/>
                </a:lnTo>
                <a:lnTo>
                  <a:pt x="1099020" y="14324"/>
                </a:lnTo>
                <a:lnTo>
                  <a:pt x="1099020" y="2450"/>
                </a:lnTo>
                <a:close/>
              </a:path>
              <a:path w="1894839" h="144145">
                <a:moveTo>
                  <a:pt x="1209875" y="2450"/>
                </a:moveTo>
                <a:lnTo>
                  <a:pt x="1111114" y="2450"/>
                </a:lnTo>
                <a:lnTo>
                  <a:pt x="1111114" y="20166"/>
                </a:lnTo>
                <a:lnTo>
                  <a:pt x="1183488" y="20166"/>
                </a:lnTo>
                <a:lnTo>
                  <a:pt x="1107721" y="130048"/>
                </a:lnTo>
                <a:lnTo>
                  <a:pt x="1107721" y="141733"/>
                </a:lnTo>
                <a:lnTo>
                  <a:pt x="1211948" y="141733"/>
                </a:lnTo>
                <a:lnTo>
                  <a:pt x="1211948" y="124017"/>
                </a:lnTo>
                <a:lnTo>
                  <a:pt x="1134862" y="124017"/>
                </a:lnTo>
                <a:lnTo>
                  <a:pt x="1209875" y="14324"/>
                </a:lnTo>
                <a:lnTo>
                  <a:pt x="1209875" y="2450"/>
                </a:lnTo>
                <a:close/>
              </a:path>
              <a:path w="1894839" h="144145">
                <a:moveTo>
                  <a:pt x="1281527" y="2450"/>
                </a:moveTo>
                <a:lnTo>
                  <a:pt x="1271349" y="2450"/>
                </a:lnTo>
                <a:lnTo>
                  <a:pt x="1214995" y="141733"/>
                </a:lnTo>
                <a:lnTo>
                  <a:pt x="1235539" y="141733"/>
                </a:lnTo>
                <a:lnTo>
                  <a:pt x="1249674" y="105546"/>
                </a:lnTo>
                <a:lnTo>
                  <a:pt x="1322821" y="105546"/>
                </a:lnTo>
                <a:lnTo>
                  <a:pt x="1315725" y="87829"/>
                </a:lnTo>
                <a:lnTo>
                  <a:pt x="1256083" y="87829"/>
                </a:lnTo>
                <a:lnTo>
                  <a:pt x="1276250" y="35245"/>
                </a:lnTo>
                <a:lnTo>
                  <a:pt x="1294663" y="35245"/>
                </a:lnTo>
                <a:lnTo>
                  <a:pt x="1281527" y="2450"/>
                </a:lnTo>
                <a:close/>
              </a:path>
              <a:path w="1894839" h="144145">
                <a:moveTo>
                  <a:pt x="1322821" y="105546"/>
                </a:moveTo>
                <a:lnTo>
                  <a:pt x="1302636" y="105546"/>
                </a:lnTo>
                <a:lnTo>
                  <a:pt x="1316772" y="141733"/>
                </a:lnTo>
                <a:lnTo>
                  <a:pt x="1337316" y="141733"/>
                </a:lnTo>
                <a:lnTo>
                  <a:pt x="1322821" y="105546"/>
                </a:lnTo>
                <a:close/>
              </a:path>
              <a:path w="1894839" h="144145">
                <a:moveTo>
                  <a:pt x="1294663" y="35245"/>
                </a:moveTo>
                <a:lnTo>
                  <a:pt x="1276250" y="35245"/>
                </a:lnTo>
                <a:lnTo>
                  <a:pt x="1296228" y="87829"/>
                </a:lnTo>
                <a:lnTo>
                  <a:pt x="1315725" y="87829"/>
                </a:lnTo>
                <a:lnTo>
                  <a:pt x="1294663" y="35245"/>
                </a:lnTo>
                <a:close/>
              </a:path>
              <a:path w="1894839" h="144145">
                <a:moveTo>
                  <a:pt x="1442076" y="2450"/>
                </a:moveTo>
                <a:lnTo>
                  <a:pt x="1343315" y="2450"/>
                </a:lnTo>
                <a:lnTo>
                  <a:pt x="1343315" y="20166"/>
                </a:lnTo>
                <a:lnTo>
                  <a:pt x="1415689" y="20166"/>
                </a:lnTo>
                <a:lnTo>
                  <a:pt x="1339922" y="130048"/>
                </a:lnTo>
                <a:lnTo>
                  <a:pt x="1339922" y="141733"/>
                </a:lnTo>
                <a:lnTo>
                  <a:pt x="1444149" y="141733"/>
                </a:lnTo>
                <a:lnTo>
                  <a:pt x="1444149" y="124017"/>
                </a:lnTo>
                <a:lnTo>
                  <a:pt x="1367062" y="124017"/>
                </a:lnTo>
                <a:lnTo>
                  <a:pt x="1442076" y="14324"/>
                </a:lnTo>
                <a:lnTo>
                  <a:pt x="1442076" y="2450"/>
                </a:lnTo>
                <a:close/>
              </a:path>
              <a:path w="1894839" h="144145">
                <a:moveTo>
                  <a:pt x="1481310" y="2450"/>
                </a:moveTo>
                <a:lnTo>
                  <a:pt x="1462462" y="2450"/>
                </a:lnTo>
                <a:lnTo>
                  <a:pt x="1462462" y="141733"/>
                </a:lnTo>
                <a:lnTo>
                  <a:pt x="1481310" y="141733"/>
                </a:lnTo>
                <a:lnTo>
                  <a:pt x="1481310" y="2450"/>
                </a:lnTo>
                <a:close/>
              </a:path>
              <a:path w="1894839" h="144145">
                <a:moveTo>
                  <a:pt x="1573688" y="0"/>
                </a:moveTo>
                <a:lnTo>
                  <a:pt x="1533932" y="12006"/>
                </a:lnTo>
                <a:lnTo>
                  <a:pt x="1507070" y="44621"/>
                </a:lnTo>
                <a:lnTo>
                  <a:pt x="1506944" y="44857"/>
                </a:lnTo>
                <a:lnTo>
                  <a:pt x="1503001" y="58350"/>
                </a:lnTo>
                <a:lnTo>
                  <a:pt x="1501758" y="72186"/>
                </a:lnTo>
                <a:lnTo>
                  <a:pt x="1501690" y="72940"/>
                </a:lnTo>
                <a:lnTo>
                  <a:pt x="1502892" y="86498"/>
                </a:lnTo>
                <a:lnTo>
                  <a:pt x="1522234" y="123451"/>
                </a:lnTo>
                <a:lnTo>
                  <a:pt x="1558598" y="142720"/>
                </a:lnTo>
                <a:lnTo>
                  <a:pt x="1573123" y="143995"/>
                </a:lnTo>
                <a:lnTo>
                  <a:pt x="1587322" y="142720"/>
                </a:lnTo>
                <a:lnTo>
                  <a:pt x="1587572" y="142720"/>
                </a:lnTo>
                <a:lnTo>
                  <a:pt x="1600708" y="138883"/>
                </a:lnTo>
                <a:lnTo>
                  <a:pt x="1600890" y="138883"/>
                </a:lnTo>
                <a:lnTo>
                  <a:pt x="1613410" y="132227"/>
                </a:lnTo>
                <a:lnTo>
                  <a:pt x="1621357" y="125713"/>
                </a:lnTo>
                <a:lnTo>
                  <a:pt x="1573688" y="125713"/>
                </a:lnTo>
                <a:lnTo>
                  <a:pt x="1562981" y="124759"/>
                </a:lnTo>
                <a:lnTo>
                  <a:pt x="1529885" y="102351"/>
                </a:lnTo>
                <a:lnTo>
                  <a:pt x="1521308" y="72186"/>
                </a:lnTo>
                <a:lnTo>
                  <a:pt x="1522246" y="61413"/>
                </a:lnTo>
                <a:lnTo>
                  <a:pt x="1544613" y="27296"/>
                </a:lnTo>
                <a:lnTo>
                  <a:pt x="1573688" y="18470"/>
                </a:lnTo>
                <a:lnTo>
                  <a:pt x="1621190" y="18470"/>
                </a:lnTo>
                <a:lnTo>
                  <a:pt x="1613445" y="12006"/>
                </a:lnTo>
                <a:lnTo>
                  <a:pt x="1601253" y="5347"/>
                </a:lnTo>
                <a:lnTo>
                  <a:pt x="1588001" y="1339"/>
                </a:lnTo>
                <a:lnTo>
                  <a:pt x="1573688" y="0"/>
                </a:lnTo>
                <a:close/>
              </a:path>
              <a:path w="1894839" h="144145">
                <a:moveTo>
                  <a:pt x="1621190" y="18470"/>
                </a:moveTo>
                <a:lnTo>
                  <a:pt x="1573688" y="18470"/>
                </a:lnTo>
                <a:lnTo>
                  <a:pt x="1584616" y="19457"/>
                </a:lnTo>
                <a:lnTo>
                  <a:pt x="1584390" y="19457"/>
                </a:lnTo>
                <a:lnTo>
                  <a:pt x="1594362" y="22405"/>
                </a:lnTo>
                <a:lnTo>
                  <a:pt x="1594218" y="22405"/>
                </a:lnTo>
                <a:lnTo>
                  <a:pt x="1602949" y="27137"/>
                </a:lnTo>
                <a:lnTo>
                  <a:pt x="1625322" y="61413"/>
                </a:lnTo>
                <a:lnTo>
                  <a:pt x="1626257" y="72186"/>
                </a:lnTo>
                <a:lnTo>
                  <a:pt x="1626224" y="72940"/>
                </a:lnTo>
                <a:lnTo>
                  <a:pt x="1625319" y="83332"/>
                </a:lnTo>
                <a:lnTo>
                  <a:pt x="1622497" y="93177"/>
                </a:lnTo>
                <a:lnTo>
                  <a:pt x="1622456" y="93319"/>
                </a:lnTo>
                <a:lnTo>
                  <a:pt x="1594185" y="121896"/>
                </a:lnTo>
                <a:lnTo>
                  <a:pt x="1573688" y="125713"/>
                </a:lnTo>
                <a:lnTo>
                  <a:pt x="1621357" y="125713"/>
                </a:lnTo>
                <a:lnTo>
                  <a:pt x="1644535" y="86498"/>
                </a:lnTo>
                <a:lnTo>
                  <a:pt x="1645804" y="72940"/>
                </a:lnTo>
                <a:lnTo>
                  <a:pt x="1645875" y="72186"/>
                </a:lnTo>
                <a:lnTo>
                  <a:pt x="1644579" y="58350"/>
                </a:lnTo>
                <a:lnTo>
                  <a:pt x="1644535" y="57873"/>
                </a:lnTo>
                <a:lnTo>
                  <a:pt x="1640598" y="44857"/>
                </a:lnTo>
                <a:lnTo>
                  <a:pt x="1640527" y="44621"/>
                </a:lnTo>
                <a:lnTo>
                  <a:pt x="1633903" y="32494"/>
                </a:lnTo>
                <a:lnTo>
                  <a:pt x="1624577" y="21297"/>
                </a:lnTo>
                <a:lnTo>
                  <a:pt x="1621190" y="18470"/>
                </a:lnTo>
                <a:close/>
              </a:path>
              <a:path w="1894839" h="144145">
                <a:moveTo>
                  <a:pt x="1674800" y="2450"/>
                </a:moveTo>
                <a:lnTo>
                  <a:pt x="1666318" y="2450"/>
                </a:lnTo>
                <a:lnTo>
                  <a:pt x="1666318" y="141733"/>
                </a:lnTo>
                <a:lnTo>
                  <a:pt x="1684977" y="141733"/>
                </a:lnTo>
                <a:lnTo>
                  <a:pt x="1684977" y="42972"/>
                </a:lnTo>
                <a:lnTo>
                  <a:pt x="1709401" y="42972"/>
                </a:lnTo>
                <a:lnTo>
                  <a:pt x="1674800" y="2450"/>
                </a:lnTo>
                <a:close/>
              </a:path>
              <a:path w="1894839" h="144145">
                <a:moveTo>
                  <a:pt x="1709401" y="42972"/>
                </a:moveTo>
                <a:lnTo>
                  <a:pt x="1684977" y="42972"/>
                </a:lnTo>
                <a:lnTo>
                  <a:pt x="1768472" y="141733"/>
                </a:lnTo>
                <a:lnTo>
                  <a:pt x="1778273" y="141733"/>
                </a:lnTo>
                <a:lnTo>
                  <a:pt x="1778273" y="101777"/>
                </a:lnTo>
                <a:lnTo>
                  <a:pt x="1759614" y="101777"/>
                </a:lnTo>
                <a:lnTo>
                  <a:pt x="1709401" y="42972"/>
                </a:lnTo>
                <a:close/>
              </a:path>
              <a:path w="1894839" h="144145">
                <a:moveTo>
                  <a:pt x="1778273" y="2450"/>
                </a:moveTo>
                <a:lnTo>
                  <a:pt x="1759614" y="2450"/>
                </a:lnTo>
                <a:lnTo>
                  <a:pt x="1759614" y="101777"/>
                </a:lnTo>
                <a:lnTo>
                  <a:pt x="1778273" y="101777"/>
                </a:lnTo>
                <a:lnTo>
                  <a:pt x="1778273" y="2450"/>
                </a:lnTo>
                <a:close/>
              </a:path>
              <a:path w="1894839" h="144145">
                <a:moveTo>
                  <a:pt x="1894425" y="2450"/>
                </a:moveTo>
                <a:lnTo>
                  <a:pt x="1807727" y="2450"/>
                </a:lnTo>
                <a:lnTo>
                  <a:pt x="1807727" y="141733"/>
                </a:lnTo>
                <a:lnTo>
                  <a:pt x="1894425" y="141733"/>
                </a:lnTo>
                <a:lnTo>
                  <a:pt x="1894425" y="123828"/>
                </a:lnTo>
                <a:lnTo>
                  <a:pt x="1826574" y="123828"/>
                </a:lnTo>
                <a:lnTo>
                  <a:pt x="1826574" y="79913"/>
                </a:lnTo>
                <a:lnTo>
                  <a:pt x="1889337" y="79913"/>
                </a:lnTo>
                <a:lnTo>
                  <a:pt x="1889337" y="62008"/>
                </a:lnTo>
                <a:lnTo>
                  <a:pt x="1826574" y="62008"/>
                </a:lnTo>
                <a:lnTo>
                  <a:pt x="1826574" y="20355"/>
                </a:lnTo>
                <a:lnTo>
                  <a:pt x="1894425" y="20355"/>
                </a:lnTo>
                <a:lnTo>
                  <a:pt x="1894425" y="2450"/>
                </a:lnTo>
                <a:close/>
              </a:path>
            </a:pathLst>
          </a:custGeom>
          <a:solidFill>
            <a:srgbClr val="000000"/>
          </a:solidFill>
        </p:spPr>
        <p:txBody>
          <a:bodyPr wrap="square" lIns="0" tIns="0" rIns="0" bIns="0" rtlCol="0"/>
          <a:lstStyle/>
          <a:p>
            <a:endParaRPr sz="641"/>
          </a:p>
        </p:txBody>
      </p:sp>
      <p:sp>
        <p:nvSpPr>
          <p:cNvPr id="5" name="object 5"/>
          <p:cNvSpPr/>
          <p:nvPr/>
        </p:nvSpPr>
        <p:spPr>
          <a:xfrm>
            <a:off x="3140474" y="1346473"/>
            <a:ext cx="3070794" cy="465832"/>
          </a:xfrm>
          <a:custGeom>
            <a:avLst/>
            <a:gdLst/>
            <a:ahLst/>
            <a:cxnLst/>
            <a:rect l="l" t="t" r="r" b="b"/>
            <a:pathLst>
              <a:path w="6751955" h="1024254">
                <a:moveTo>
                  <a:pt x="99180" y="738490"/>
                </a:moveTo>
                <a:lnTo>
                  <a:pt x="0" y="820247"/>
                </a:lnTo>
                <a:lnTo>
                  <a:pt x="23805" y="862180"/>
                </a:lnTo>
                <a:lnTo>
                  <a:pt x="52044" y="899468"/>
                </a:lnTo>
                <a:lnTo>
                  <a:pt x="84288" y="932036"/>
                </a:lnTo>
                <a:lnTo>
                  <a:pt x="120106" y="959804"/>
                </a:lnTo>
                <a:lnTo>
                  <a:pt x="159067" y="982698"/>
                </a:lnTo>
                <a:lnTo>
                  <a:pt x="200743" y="1000638"/>
                </a:lnTo>
                <a:lnTo>
                  <a:pt x="244702" y="1013548"/>
                </a:lnTo>
                <a:lnTo>
                  <a:pt x="290514" y="1021350"/>
                </a:lnTo>
                <a:lnTo>
                  <a:pt x="337749" y="1023968"/>
                </a:lnTo>
                <a:lnTo>
                  <a:pt x="392110" y="1020762"/>
                </a:lnTo>
                <a:lnTo>
                  <a:pt x="442611" y="1011188"/>
                </a:lnTo>
                <a:lnTo>
                  <a:pt x="489253" y="995308"/>
                </a:lnTo>
                <a:lnTo>
                  <a:pt x="532035" y="973188"/>
                </a:lnTo>
                <a:lnTo>
                  <a:pt x="570956" y="944892"/>
                </a:lnTo>
                <a:lnTo>
                  <a:pt x="604902" y="911600"/>
                </a:lnTo>
                <a:lnTo>
                  <a:pt x="615487" y="896642"/>
                </a:lnTo>
                <a:lnTo>
                  <a:pt x="336408" y="896642"/>
                </a:lnTo>
                <a:lnTo>
                  <a:pt x="289052" y="892280"/>
                </a:lnTo>
                <a:lnTo>
                  <a:pt x="243929" y="879169"/>
                </a:lnTo>
                <a:lnTo>
                  <a:pt x="201711" y="857272"/>
                </a:lnTo>
                <a:lnTo>
                  <a:pt x="163066" y="826551"/>
                </a:lnTo>
                <a:lnTo>
                  <a:pt x="128666" y="786970"/>
                </a:lnTo>
                <a:lnTo>
                  <a:pt x="99180" y="738490"/>
                </a:lnTo>
                <a:close/>
              </a:path>
              <a:path w="6751955" h="1024254">
                <a:moveTo>
                  <a:pt x="352491" y="0"/>
                </a:moveTo>
                <a:lnTo>
                  <a:pt x="300703" y="3066"/>
                </a:lnTo>
                <a:lnTo>
                  <a:pt x="253097" y="12309"/>
                </a:lnTo>
                <a:lnTo>
                  <a:pt x="209672" y="27791"/>
                </a:lnTo>
                <a:lnTo>
                  <a:pt x="170429" y="49579"/>
                </a:lnTo>
                <a:lnTo>
                  <a:pt x="135367" y="77735"/>
                </a:lnTo>
                <a:lnTo>
                  <a:pt x="99410" y="118216"/>
                </a:lnTo>
                <a:lnTo>
                  <a:pt x="73882" y="163345"/>
                </a:lnTo>
                <a:lnTo>
                  <a:pt x="58658" y="213250"/>
                </a:lnTo>
                <a:lnTo>
                  <a:pt x="53611" y="268054"/>
                </a:lnTo>
                <a:lnTo>
                  <a:pt x="57743" y="313729"/>
                </a:lnTo>
                <a:lnTo>
                  <a:pt x="70141" y="356909"/>
                </a:lnTo>
                <a:lnTo>
                  <a:pt x="90803" y="397558"/>
                </a:lnTo>
                <a:lnTo>
                  <a:pt x="119731" y="435638"/>
                </a:lnTo>
                <a:lnTo>
                  <a:pt x="156923" y="471112"/>
                </a:lnTo>
                <a:lnTo>
                  <a:pt x="202381" y="503942"/>
                </a:lnTo>
                <a:lnTo>
                  <a:pt x="248955" y="529072"/>
                </a:lnTo>
                <a:lnTo>
                  <a:pt x="376616" y="589385"/>
                </a:lnTo>
                <a:lnTo>
                  <a:pt x="399191" y="600191"/>
                </a:lnTo>
                <a:lnTo>
                  <a:pt x="460446" y="638912"/>
                </a:lnTo>
                <a:lnTo>
                  <a:pt x="492718" y="671979"/>
                </a:lnTo>
                <a:lnTo>
                  <a:pt x="512172" y="707810"/>
                </a:lnTo>
                <a:lnTo>
                  <a:pt x="518685" y="746532"/>
                </a:lnTo>
                <a:lnTo>
                  <a:pt x="513002" y="786970"/>
                </a:lnTo>
                <a:lnTo>
                  <a:pt x="496447" y="822977"/>
                </a:lnTo>
                <a:lnTo>
                  <a:pt x="469765" y="853251"/>
                </a:lnTo>
                <a:lnTo>
                  <a:pt x="433702" y="876489"/>
                </a:lnTo>
                <a:lnTo>
                  <a:pt x="389002" y="891387"/>
                </a:lnTo>
                <a:lnTo>
                  <a:pt x="336408" y="896642"/>
                </a:lnTo>
                <a:lnTo>
                  <a:pt x="615487" y="896642"/>
                </a:lnTo>
                <a:lnTo>
                  <a:pt x="631193" y="874447"/>
                </a:lnTo>
                <a:lnTo>
                  <a:pt x="649893" y="833435"/>
                </a:lnTo>
                <a:lnTo>
                  <a:pt x="661065" y="788563"/>
                </a:lnTo>
                <a:lnTo>
                  <a:pt x="664775" y="739830"/>
                </a:lnTo>
                <a:lnTo>
                  <a:pt x="660761" y="693250"/>
                </a:lnTo>
                <a:lnTo>
                  <a:pt x="648741" y="649982"/>
                </a:lnTo>
                <a:lnTo>
                  <a:pt x="628755" y="609991"/>
                </a:lnTo>
                <a:lnTo>
                  <a:pt x="600839" y="573239"/>
                </a:lnTo>
                <a:lnTo>
                  <a:pt x="565030" y="539689"/>
                </a:lnTo>
                <a:lnTo>
                  <a:pt x="521366" y="509303"/>
                </a:lnTo>
                <a:lnTo>
                  <a:pt x="473116" y="483336"/>
                </a:lnTo>
                <a:lnTo>
                  <a:pt x="438436" y="466142"/>
                </a:lnTo>
                <a:lnTo>
                  <a:pt x="355717" y="426730"/>
                </a:lnTo>
                <a:lnTo>
                  <a:pt x="323005" y="410291"/>
                </a:lnTo>
                <a:lnTo>
                  <a:pt x="281457" y="387338"/>
                </a:lnTo>
                <a:lnTo>
                  <a:pt x="244516" y="360659"/>
                </a:lnTo>
                <a:lnTo>
                  <a:pt x="218129" y="330712"/>
                </a:lnTo>
                <a:lnTo>
                  <a:pt x="197020" y="260013"/>
                </a:lnTo>
                <a:lnTo>
                  <a:pt x="204708" y="215194"/>
                </a:lnTo>
                <a:lnTo>
                  <a:pt x="226356" y="178095"/>
                </a:lnTo>
                <a:lnTo>
                  <a:pt x="259841" y="150003"/>
                </a:lnTo>
                <a:lnTo>
                  <a:pt x="303041" y="132204"/>
                </a:lnTo>
                <a:lnTo>
                  <a:pt x="353832" y="125985"/>
                </a:lnTo>
                <a:lnTo>
                  <a:pt x="626753" y="125985"/>
                </a:lnTo>
                <a:lnTo>
                  <a:pt x="611254" y="107190"/>
                </a:lnTo>
                <a:lnTo>
                  <a:pt x="575942" y="74340"/>
                </a:lnTo>
                <a:lnTo>
                  <a:pt x="537441" y="47515"/>
                </a:lnTo>
                <a:lnTo>
                  <a:pt x="495799" y="26692"/>
                </a:lnTo>
                <a:lnTo>
                  <a:pt x="451062" y="11847"/>
                </a:lnTo>
                <a:lnTo>
                  <a:pt x="403861" y="3066"/>
                </a:lnTo>
                <a:lnTo>
                  <a:pt x="405141" y="3066"/>
                </a:lnTo>
                <a:lnTo>
                  <a:pt x="352491" y="0"/>
                </a:lnTo>
                <a:close/>
              </a:path>
              <a:path w="6751955" h="1024254">
                <a:moveTo>
                  <a:pt x="626753" y="125985"/>
                </a:moveTo>
                <a:lnTo>
                  <a:pt x="353832" y="125985"/>
                </a:lnTo>
                <a:lnTo>
                  <a:pt x="399819" y="130178"/>
                </a:lnTo>
                <a:lnTo>
                  <a:pt x="442847" y="142798"/>
                </a:lnTo>
                <a:lnTo>
                  <a:pt x="482852" y="163910"/>
                </a:lnTo>
                <a:lnTo>
                  <a:pt x="519768" y="193578"/>
                </a:lnTo>
                <a:lnTo>
                  <a:pt x="553533" y="231867"/>
                </a:lnTo>
                <a:lnTo>
                  <a:pt x="643331" y="146089"/>
                </a:lnTo>
                <a:lnTo>
                  <a:pt x="626753" y="125985"/>
                </a:lnTo>
                <a:close/>
              </a:path>
              <a:path w="6751955" h="1024254">
                <a:moveTo>
                  <a:pt x="1115966" y="147430"/>
                </a:moveTo>
                <a:lnTo>
                  <a:pt x="981938" y="147430"/>
                </a:lnTo>
                <a:lnTo>
                  <a:pt x="981938" y="1007885"/>
                </a:lnTo>
                <a:lnTo>
                  <a:pt x="1115966" y="1007885"/>
                </a:lnTo>
                <a:lnTo>
                  <a:pt x="1115966" y="147430"/>
                </a:lnTo>
                <a:close/>
              </a:path>
              <a:path w="6751955" h="1024254">
                <a:moveTo>
                  <a:pt x="1409486" y="17423"/>
                </a:moveTo>
                <a:lnTo>
                  <a:pt x="688418" y="17423"/>
                </a:lnTo>
                <a:lnTo>
                  <a:pt x="688418" y="147430"/>
                </a:lnTo>
                <a:lnTo>
                  <a:pt x="1409486" y="147430"/>
                </a:lnTo>
                <a:lnTo>
                  <a:pt x="1409486" y="17423"/>
                </a:lnTo>
                <a:close/>
              </a:path>
              <a:path w="6751955" h="1024254">
                <a:moveTo>
                  <a:pt x="1849640" y="17423"/>
                </a:moveTo>
                <a:lnTo>
                  <a:pt x="1513231" y="17423"/>
                </a:lnTo>
                <a:lnTo>
                  <a:pt x="1513231" y="1007885"/>
                </a:lnTo>
                <a:lnTo>
                  <a:pt x="1647258" y="1007885"/>
                </a:lnTo>
                <a:lnTo>
                  <a:pt x="1647258" y="605803"/>
                </a:lnTo>
                <a:lnTo>
                  <a:pt x="1937227" y="605803"/>
                </a:lnTo>
                <a:lnTo>
                  <a:pt x="1930056" y="595081"/>
                </a:lnTo>
                <a:lnTo>
                  <a:pt x="1982675" y="578642"/>
                </a:lnTo>
                <a:lnTo>
                  <a:pt x="2028838" y="555040"/>
                </a:lnTo>
                <a:lnTo>
                  <a:pt x="2068374" y="525156"/>
                </a:lnTo>
                <a:lnTo>
                  <a:pt x="2101108" y="489869"/>
                </a:lnTo>
                <a:lnTo>
                  <a:pt x="2107613" y="479817"/>
                </a:lnTo>
                <a:lnTo>
                  <a:pt x="1647258" y="479817"/>
                </a:lnTo>
                <a:lnTo>
                  <a:pt x="1647258" y="144749"/>
                </a:lnTo>
                <a:lnTo>
                  <a:pt x="2110122" y="144749"/>
                </a:lnTo>
                <a:lnTo>
                  <a:pt x="2108430" y="141886"/>
                </a:lnTo>
                <a:lnTo>
                  <a:pt x="2078827" y="105881"/>
                </a:lnTo>
                <a:lnTo>
                  <a:pt x="2043926" y="74036"/>
                </a:lnTo>
                <a:lnTo>
                  <a:pt x="2003557" y="49268"/>
                </a:lnTo>
                <a:lnTo>
                  <a:pt x="1957719" y="31576"/>
                </a:lnTo>
                <a:lnTo>
                  <a:pt x="1906414" y="20961"/>
                </a:lnTo>
                <a:lnTo>
                  <a:pt x="1849640" y="17423"/>
                </a:lnTo>
                <a:close/>
              </a:path>
              <a:path w="6751955" h="1024254">
                <a:moveTo>
                  <a:pt x="1937227" y="605803"/>
                </a:moveTo>
                <a:lnTo>
                  <a:pt x="1783966" y="605803"/>
                </a:lnTo>
                <a:lnTo>
                  <a:pt x="2041299" y="1007885"/>
                </a:lnTo>
                <a:lnTo>
                  <a:pt x="2206153" y="1007885"/>
                </a:lnTo>
                <a:lnTo>
                  <a:pt x="1937227" y="605803"/>
                </a:lnTo>
                <a:close/>
              </a:path>
              <a:path w="6751955" h="1024254">
                <a:moveTo>
                  <a:pt x="2110122" y="144749"/>
                </a:moveTo>
                <a:lnTo>
                  <a:pt x="1850980" y="144749"/>
                </a:lnTo>
                <a:lnTo>
                  <a:pt x="1902413" y="150451"/>
                </a:lnTo>
                <a:lnTo>
                  <a:pt x="1945246" y="166690"/>
                </a:lnTo>
                <a:lnTo>
                  <a:pt x="1979144" y="192161"/>
                </a:lnTo>
                <a:lnTo>
                  <a:pt x="2003771" y="225563"/>
                </a:lnTo>
                <a:lnTo>
                  <a:pt x="2018793" y="265591"/>
                </a:lnTo>
                <a:lnTo>
                  <a:pt x="2023875" y="310943"/>
                </a:lnTo>
                <a:lnTo>
                  <a:pt x="2018390" y="356494"/>
                </a:lnTo>
                <a:lnTo>
                  <a:pt x="2001885" y="397018"/>
                </a:lnTo>
                <a:lnTo>
                  <a:pt x="1974285" y="431065"/>
                </a:lnTo>
                <a:lnTo>
                  <a:pt x="1935516" y="457182"/>
                </a:lnTo>
                <a:lnTo>
                  <a:pt x="1885504" y="473916"/>
                </a:lnTo>
                <a:lnTo>
                  <a:pt x="1824175" y="479817"/>
                </a:lnTo>
                <a:lnTo>
                  <a:pt x="2107613" y="479817"/>
                </a:lnTo>
                <a:lnTo>
                  <a:pt x="2126869" y="450059"/>
                </a:lnTo>
                <a:lnTo>
                  <a:pt x="2145484" y="406605"/>
                </a:lnTo>
                <a:lnTo>
                  <a:pt x="2156780" y="360386"/>
                </a:lnTo>
                <a:lnTo>
                  <a:pt x="2160583" y="312283"/>
                </a:lnTo>
                <a:lnTo>
                  <a:pt x="2157356" y="265985"/>
                </a:lnTo>
                <a:lnTo>
                  <a:pt x="2147631" y="222067"/>
                </a:lnTo>
                <a:lnTo>
                  <a:pt x="2131344" y="180658"/>
                </a:lnTo>
                <a:lnTo>
                  <a:pt x="2110122" y="144749"/>
                </a:lnTo>
                <a:close/>
              </a:path>
              <a:path w="6751955" h="1024254">
                <a:moveTo>
                  <a:pt x="2948161" y="17423"/>
                </a:moveTo>
                <a:lnTo>
                  <a:pt x="2331635" y="17423"/>
                </a:lnTo>
                <a:lnTo>
                  <a:pt x="2331635" y="1007885"/>
                </a:lnTo>
                <a:lnTo>
                  <a:pt x="2948161" y="1007885"/>
                </a:lnTo>
                <a:lnTo>
                  <a:pt x="2948161" y="880559"/>
                </a:lnTo>
                <a:lnTo>
                  <a:pt x="2465663" y="880559"/>
                </a:lnTo>
                <a:lnTo>
                  <a:pt x="2465663" y="568275"/>
                </a:lnTo>
                <a:lnTo>
                  <a:pt x="2911974" y="568275"/>
                </a:lnTo>
                <a:lnTo>
                  <a:pt x="2911974" y="440950"/>
                </a:lnTo>
                <a:lnTo>
                  <a:pt x="2465663" y="440950"/>
                </a:lnTo>
                <a:lnTo>
                  <a:pt x="2465663" y="144749"/>
                </a:lnTo>
                <a:lnTo>
                  <a:pt x="2948161" y="144749"/>
                </a:lnTo>
                <a:lnTo>
                  <a:pt x="2948161" y="17423"/>
                </a:lnTo>
                <a:close/>
              </a:path>
              <a:path w="6751955" h="1024254">
                <a:moveTo>
                  <a:pt x="3168469" y="17423"/>
                </a:moveTo>
                <a:lnTo>
                  <a:pt x="3108156" y="17423"/>
                </a:lnTo>
                <a:lnTo>
                  <a:pt x="3108156" y="1007885"/>
                </a:lnTo>
                <a:lnTo>
                  <a:pt x="3240843" y="1007885"/>
                </a:lnTo>
                <a:lnTo>
                  <a:pt x="3240843" y="305582"/>
                </a:lnTo>
                <a:lnTo>
                  <a:pt x="3414524" y="305582"/>
                </a:lnTo>
                <a:lnTo>
                  <a:pt x="3168469" y="17423"/>
                </a:lnTo>
                <a:close/>
              </a:path>
              <a:path w="6751955" h="1024254">
                <a:moveTo>
                  <a:pt x="3414524" y="305582"/>
                </a:moveTo>
                <a:lnTo>
                  <a:pt x="3240843" y="305582"/>
                </a:lnTo>
                <a:lnTo>
                  <a:pt x="3834585" y="1007885"/>
                </a:lnTo>
                <a:lnTo>
                  <a:pt x="3904278" y="1007885"/>
                </a:lnTo>
                <a:lnTo>
                  <a:pt x="3904278" y="723747"/>
                </a:lnTo>
                <a:lnTo>
                  <a:pt x="3771591" y="723747"/>
                </a:lnTo>
                <a:lnTo>
                  <a:pt x="3414524" y="305582"/>
                </a:lnTo>
                <a:close/>
              </a:path>
              <a:path w="6751955" h="1024254">
                <a:moveTo>
                  <a:pt x="3904278" y="17423"/>
                </a:moveTo>
                <a:lnTo>
                  <a:pt x="3771591" y="17423"/>
                </a:lnTo>
                <a:lnTo>
                  <a:pt x="3771591" y="723747"/>
                </a:lnTo>
                <a:lnTo>
                  <a:pt x="3904278" y="723747"/>
                </a:lnTo>
                <a:lnTo>
                  <a:pt x="3904278" y="17423"/>
                </a:lnTo>
                <a:close/>
              </a:path>
              <a:path w="6751955" h="1024254">
                <a:moveTo>
                  <a:pt x="4565399" y="0"/>
                </a:moveTo>
                <a:lnTo>
                  <a:pt x="4512684" y="2264"/>
                </a:lnTo>
                <a:lnTo>
                  <a:pt x="4462073" y="9067"/>
                </a:lnTo>
                <a:lnTo>
                  <a:pt x="4413535" y="20426"/>
                </a:lnTo>
                <a:lnTo>
                  <a:pt x="4367039" y="36354"/>
                </a:lnTo>
                <a:lnTo>
                  <a:pt x="4322554" y="56870"/>
                </a:lnTo>
                <a:lnTo>
                  <a:pt x="4280047" y="81987"/>
                </a:lnTo>
                <a:lnTo>
                  <a:pt x="4239488" y="111721"/>
                </a:lnTo>
                <a:lnTo>
                  <a:pt x="4200845" y="146089"/>
                </a:lnTo>
                <a:lnTo>
                  <a:pt x="4165535" y="183473"/>
                </a:lnTo>
                <a:lnTo>
                  <a:pt x="4134984" y="223260"/>
                </a:lnTo>
                <a:lnTo>
                  <a:pt x="4109175" y="265465"/>
                </a:lnTo>
                <a:lnTo>
                  <a:pt x="4088095" y="310105"/>
                </a:lnTo>
                <a:lnTo>
                  <a:pt x="4071726" y="357195"/>
                </a:lnTo>
                <a:lnTo>
                  <a:pt x="4060054" y="406752"/>
                </a:lnTo>
                <a:lnTo>
                  <a:pt x="4053062" y="458789"/>
                </a:lnTo>
                <a:lnTo>
                  <a:pt x="4050735" y="513324"/>
                </a:lnTo>
                <a:lnTo>
                  <a:pt x="4052994" y="566974"/>
                </a:lnTo>
                <a:lnTo>
                  <a:pt x="4059761" y="618347"/>
                </a:lnTo>
                <a:lnTo>
                  <a:pt x="4071019" y="667427"/>
                </a:lnTo>
                <a:lnTo>
                  <a:pt x="4086754" y="714198"/>
                </a:lnTo>
                <a:lnTo>
                  <a:pt x="4106950" y="758644"/>
                </a:lnTo>
                <a:lnTo>
                  <a:pt x="4131591" y="800750"/>
                </a:lnTo>
                <a:lnTo>
                  <a:pt x="4160661" y="840500"/>
                </a:lnTo>
                <a:lnTo>
                  <a:pt x="4194144" y="877879"/>
                </a:lnTo>
                <a:lnTo>
                  <a:pt x="4231465" y="911804"/>
                </a:lnTo>
                <a:lnTo>
                  <a:pt x="4271063" y="941207"/>
                </a:lnTo>
                <a:lnTo>
                  <a:pt x="4312954" y="966085"/>
                </a:lnTo>
                <a:lnTo>
                  <a:pt x="4357155" y="986441"/>
                </a:lnTo>
                <a:lnTo>
                  <a:pt x="4403679" y="1002273"/>
                </a:lnTo>
                <a:lnTo>
                  <a:pt x="4452544" y="1013581"/>
                </a:lnTo>
                <a:lnTo>
                  <a:pt x="4503765" y="1020366"/>
                </a:lnTo>
                <a:lnTo>
                  <a:pt x="4557358" y="1022628"/>
                </a:lnTo>
                <a:lnTo>
                  <a:pt x="4609989" y="1020537"/>
                </a:lnTo>
                <a:lnTo>
                  <a:pt x="4660924" y="1014265"/>
                </a:lnTo>
                <a:lnTo>
                  <a:pt x="4710153" y="1003811"/>
                </a:lnTo>
                <a:lnTo>
                  <a:pt x="4757670" y="989175"/>
                </a:lnTo>
                <a:lnTo>
                  <a:pt x="4803466" y="970357"/>
                </a:lnTo>
                <a:lnTo>
                  <a:pt x="4847533" y="947358"/>
                </a:lnTo>
                <a:lnTo>
                  <a:pt x="4889862" y="920178"/>
                </a:lnTo>
                <a:lnTo>
                  <a:pt x="4923787" y="893962"/>
                </a:lnTo>
                <a:lnTo>
                  <a:pt x="4562719" y="893962"/>
                </a:lnTo>
                <a:lnTo>
                  <a:pt x="4511224" y="890952"/>
                </a:lnTo>
                <a:lnTo>
                  <a:pt x="4462596" y="881949"/>
                </a:lnTo>
                <a:lnTo>
                  <a:pt x="4416797" y="866989"/>
                </a:lnTo>
                <a:lnTo>
                  <a:pt x="4373790" y="846109"/>
                </a:lnTo>
                <a:lnTo>
                  <a:pt x="4333539" y="819347"/>
                </a:lnTo>
                <a:lnTo>
                  <a:pt x="4296005" y="786740"/>
                </a:lnTo>
                <a:lnTo>
                  <a:pt x="4262833" y="748995"/>
                </a:lnTo>
                <a:lnTo>
                  <a:pt x="4235693" y="708160"/>
                </a:lnTo>
                <a:lnTo>
                  <a:pt x="4214583" y="664273"/>
                </a:lnTo>
                <a:lnTo>
                  <a:pt x="4199505" y="617369"/>
                </a:lnTo>
                <a:lnTo>
                  <a:pt x="4190458" y="567487"/>
                </a:lnTo>
                <a:lnTo>
                  <a:pt x="4187442" y="514664"/>
                </a:lnTo>
                <a:lnTo>
                  <a:pt x="4190458" y="460613"/>
                </a:lnTo>
                <a:lnTo>
                  <a:pt x="4199505" y="409726"/>
                </a:lnTo>
                <a:lnTo>
                  <a:pt x="4214583" y="362041"/>
                </a:lnTo>
                <a:lnTo>
                  <a:pt x="4235693" y="317595"/>
                </a:lnTo>
                <a:lnTo>
                  <a:pt x="4262833" y="276425"/>
                </a:lnTo>
                <a:lnTo>
                  <a:pt x="4296005" y="238568"/>
                </a:lnTo>
                <a:lnTo>
                  <a:pt x="4334209" y="205396"/>
                </a:lnTo>
                <a:lnTo>
                  <a:pt x="4375130" y="178256"/>
                </a:lnTo>
                <a:lnTo>
                  <a:pt x="4418807" y="157147"/>
                </a:lnTo>
                <a:lnTo>
                  <a:pt x="4465276" y="142068"/>
                </a:lnTo>
                <a:lnTo>
                  <a:pt x="4514575" y="133022"/>
                </a:lnTo>
                <a:lnTo>
                  <a:pt x="4566740" y="130006"/>
                </a:lnTo>
                <a:lnTo>
                  <a:pt x="4925777" y="130006"/>
                </a:lnTo>
                <a:lnTo>
                  <a:pt x="4909043" y="115491"/>
                </a:lnTo>
                <a:lnTo>
                  <a:pt x="4868202" y="86770"/>
                </a:lnTo>
                <a:lnTo>
                  <a:pt x="4823820" y="61590"/>
                </a:lnTo>
                <a:lnTo>
                  <a:pt x="4776372" y="40270"/>
                </a:lnTo>
                <a:lnTo>
                  <a:pt x="4726332" y="23132"/>
                </a:lnTo>
                <a:lnTo>
                  <a:pt x="4674173" y="10494"/>
                </a:lnTo>
                <a:lnTo>
                  <a:pt x="4620371" y="2676"/>
                </a:lnTo>
                <a:lnTo>
                  <a:pt x="4565399" y="0"/>
                </a:lnTo>
                <a:close/>
              </a:path>
              <a:path w="6751955" h="1024254">
                <a:moveTo>
                  <a:pt x="5006349" y="434248"/>
                </a:moveTo>
                <a:lnTo>
                  <a:pt x="4549317" y="434248"/>
                </a:lnTo>
                <a:lnTo>
                  <a:pt x="4549317" y="557553"/>
                </a:lnTo>
                <a:lnTo>
                  <a:pt x="4880364" y="557553"/>
                </a:lnTo>
                <a:lnTo>
                  <a:pt x="4880364" y="754573"/>
                </a:lnTo>
                <a:lnTo>
                  <a:pt x="4843215" y="789303"/>
                </a:lnTo>
                <a:lnTo>
                  <a:pt x="4802269" y="819719"/>
                </a:lnTo>
                <a:lnTo>
                  <a:pt x="4758157" y="845446"/>
                </a:lnTo>
                <a:lnTo>
                  <a:pt x="4711513" y="866109"/>
                </a:lnTo>
                <a:lnTo>
                  <a:pt x="4662970" y="881333"/>
                </a:lnTo>
                <a:lnTo>
                  <a:pt x="4613161" y="890742"/>
                </a:lnTo>
                <a:lnTo>
                  <a:pt x="4562719" y="893962"/>
                </a:lnTo>
                <a:lnTo>
                  <a:pt x="4923787" y="893962"/>
                </a:lnTo>
                <a:lnTo>
                  <a:pt x="4930447" y="888815"/>
                </a:lnTo>
                <a:lnTo>
                  <a:pt x="4969279" y="853271"/>
                </a:lnTo>
                <a:lnTo>
                  <a:pt x="5006349" y="813545"/>
                </a:lnTo>
                <a:lnTo>
                  <a:pt x="5006349" y="434248"/>
                </a:lnTo>
                <a:close/>
              </a:path>
              <a:path w="6751955" h="1024254">
                <a:moveTo>
                  <a:pt x="4925777" y="130006"/>
                </a:moveTo>
                <a:lnTo>
                  <a:pt x="4566740" y="130006"/>
                </a:lnTo>
                <a:lnTo>
                  <a:pt x="4619992" y="132874"/>
                </a:lnTo>
                <a:lnTo>
                  <a:pt x="4670594" y="141463"/>
                </a:lnTo>
                <a:lnTo>
                  <a:pt x="4718523" y="155749"/>
                </a:lnTo>
                <a:lnTo>
                  <a:pt x="4763756" y="175708"/>
                </a:lnTo>
                <a:lnTo>
                  <a:pt x="4806270" y="201318"/>
                </a:lnTo>
                <a:lnTo>
                  <a:pt x="4846040" y="232555"/>
                </a:lnTo>
                <a:lnTo>
                  <a:pt x="4883044" y="269394"/>
                </a:lnTo>
                <a:lnTo>
                  <a:pt x="4978204" y="182277"/>
                </a:lnTo>
                <a:lnTo>
                  <a:pt x="4945868" y="147433"/>
                </a:lnTo>
                <a:lnTo>
                  <a:pt x="4925777" y="130006"/>
                </a:lnTo>
                <a:close/>
              </a:path>
              <a:path w="6751955" h="1024254">
                <a:moveTo>
                  <a:pt x="5296551" y="17423"/>
                </a:moveTo>
                <a:lnTo>
                  <a:pt x="5161183" y="17423"/>
                </a:lnTo>
                <a:lnTo>
                  <a:pt x="5161183" y="1007885"/>
                </a:lnTo>
                <a:lnTo>
                  <a:pt x="5296551" y="1007885"/>
                </a:lnTo>
                <a:lnTo>
                  <a:pt x="5296551" y="564255"/>
                </a:lnTo>
                <a:lnTo>
                  <a:pt x="5927819" y="564255"/>
                </a:lnTo>
                <a:lnTo>
                  <a:pt x="5927819" y="435588"/>
                </a:lnTo>
                <a:lnTo>
                  <a:pt x="5296551" y="435588"/>
                </a:lnTo>
                <a:lnTo>
                  <a:pt x="5296551" y="17423"/>
                </a:lnTo>
                <a:close/>
              </a:path>
              <a:path w="6751955" h="1024254">
                <a:moveTo>
                  <a:pt x="5927819" y="564255"/>
                </a:moveTo>
                <a:lnTo>
                  <a:pt x="5793792" y="564255"/>
                </a:lnTo>
                <a:lnTo>
                  <a:pt x="5793792" y="1007885"/>
                </a:lnTo>
                <a:lnTo>
                  <a:pt x="5927819" y="1007885"/>
                </a:lnTo>
                <a:lnTo>
                  <a:pt x="5927819" y="564255"/>
                </a:lnTo>
                <a:close/>
              </a:path>
              <a:path w="6751955" h="1024254">
                <a:moveTo>
                  <a:pt x="5927819" y="17423"/>
                </a:moveTo>
                <a:lnTo>
                  <a:pt x="5793792" y="17423"/>
                </a:lnTo>
                <a:lnTo>
                  <a:pt x="5793792" y="435588"/>
                </a:lnTo>
                <a:lnTo>
                  <a:pt x="5927819" y="435588"/>
                </a:lnTo>
                <a:lnTo>
                  <a:pt x="5927819" y="17423"/>
                </a:lnTo>
                <a:close/>
              </a:path>
              <a:path w="6751955" h="1024254">
                <a:moveTo>
                  <a:pt x="6458316" y="147430"/>
                </a:moveTo>
                <a:lnTo>
                  <a:pt x="6324288" y="147430"/>
                </a:lnTo>
                <a:lnTo>
                  <a:pt x="6324288" y="1007885"/>
                </a:lnTo>
                <a:lnTo>
                  <a:pt x="6458316" y="1007885"/>
                </a:lnTo>
                <a:lnTo>
                  <a:pt x="6458316" y="147430"/>
                </a:lnTo>
                <a:close/>
              </a:path>
              <a:path w="6751955" h="1024254">
                <a:moveTo>
                  <a:pt x="6751836" y="17423"/>
                </a:moveTo>
                <a:lnTo>
                  <a:pt x="6030769" y="17423"/>
                </a:lnTo>
                <a:lnTo>
                  <a:pt x="6030769" y="147430"/>
                </a:lnTo>
                <a:lnTo>
                  <a:pt x="6751836" y="147430"/>
                </a:lnTo>
                <a:lnTo>
                  <a:pt x="6751836" y="17423"/>
                </a:lnTo>
                <a:close/>
              </a:path>
            </a:pathLst>
          </a:custGeom>
          <a:solidFill>
            <a:srgbClr val="939CAB">
              <a:alpha val="19999"/>
            </a:srgbClr>
          </a:solidFill>
        </p:spPr>
        <p:txBody>
          <a:bodyPr wrap="square" lIns="0" tIns="0" rIns="0" bIns="0" rtlCol="0"/>
          <a:lstStyle/>
          <a:p>
            <a:endParaRPr sz="641"/>
          </a:p>
        </p:txBody>
      </p:sp>
      <p:grpSp>
        <p:nvGrpSpPr>
          <p:cNvPr id="6" name="object 6"/>
          <p:cNvGrpSpPr/>
          <p:nvPr/>
        </p:nvGrpSpPr>
        <p:grpSpPr>
          <a:xfrm>
            <a:off x="1028949" y="2676337"/>
            <a:ext cx="711311" cy="711311"/>
            <a:chOff x="2261711" y="5884637"/>
            <a:chExt cx="1564005" cy="1564005"/>
          </a:xfrm>
        </p:grpSpPr>
        <p:sp>
          <p:nvSpPr>
            <p:cNvPr id="7" name="object 7"/>
            <p:cNvSpPr/>
            <p:nvPr/>
          </p:nvSpPr>
          <p:spPr>
            <a:xfrm>
              <a:off x="2261711" y="5884637"/>
              <a:ext cx="1564005" cy="1564005"/>
            </a:xfrm>
            <a:custGeom>
              <a:avLst/>
              <a:gdLst/>
              <a:ahLst/>
              <a:cxnLst/>
              <a:rect l="l" t="t" r="r" b="b"/>
              <a:pathLst>
                <a:path w="1564004" h="1564004">
                  <a:moveTo>
                    <a:pt x="781847" y="0"/>
                  </a:moveTo>
                  <a:lnTo>
                    <a:pt x="734219" y="1426"/>
                  </a:lnTo>
                  <a:lnTo>
                    <a:pt x="687346" y="5653"/>
                  </a:lnTo>
                  <a:lnTo>
                    <a:pt x="641309" y="12596"/>
                  </a:lnTo>
                  <a:lnTo>
                    <a:pt x="596190" y="22175"/>
                  </a:lnTo>
                  <a:lnTo>
                    <a:pt x="552072" y="34309"/>
                  </a:lnTo>
                  <a:lnTo>
                    <a:pt x="509035" y="48914"/>
                  </a:lnTo>
                  <a:lnTo>
                    <a:pt x="467162" y="65909"/>
                  </a:lnTo>
                  <a:lnTo>
                    <a:pt x="426534" y="85214"/>
                  </a:lnTo>
                  <a:lnTo>
                    <a:pt x="387234" y="106745"/>
                  </a:lnTo>
                  <a:lnTo>
                    <a:pt x="349342" y="130421"/>
                  </a:lnTo>
                  <a:lnTo>
                    <a:pt x="312941" y="156160"/>
                  </a:lnTo>
                  <a:lnTo>
                    <a:pt x="278113" y="183880"/>
                  </a:lnTo>
                  <a:lnTo>
                    <a:pt x="244939" y="213500"/>
                  </a:lnTo>
                  <a:lnTo>
                    <a:pt x="213500" y="244939"/>
                  </a:lnTo>
                  <a:lnTo>
                    <a:pt x="183880" y="278113"/>
                  </a:lnTo>
                  <a:lnTo>
                    <a:pt x="156160" y="312941"/>
                  </a:lnTo>
                  <a:lnTo>
                    <a:pt x="130421" y="349342"/>
                  </a:lnTo>
                  <a:lnTo>
                    <a:pt x="106745" y="387234"/>
                  </a:lnTo>
                  <a:lnTo>
                    <a:pt x="85214" y="426534"/>
                  </a:lnTo>
                  <a:lnTo>
                    <a:pt x="65909" y="467162"/>
                  </a:lnTo>
                  <a:lnTo>
                    <a:pt x="48914" y="509035"/>
                  </a:lnTo>
                  <a:lnTo>
                    <a:pt x="34309" y="552072"/>
                  </a:lnTo>
                  <a:lnTo>
                    <a:pt x="22175" y="596190"/>
                  </a:lnTo>
                  <a:lnTo>
                    <a:pt x="12596" y="641309"/>
                  </a:lnTo>
                  <a:lnTo>
                    <a:pt x="5653" y="687346"/>
                  </a:lnTo>
                  <a:lnTo>
                    <a:pt x="1426" y="734219"/>
                  </a:lnTo>
                  <a:lnTo>
                    <a:pt x="0" y="781847"/>
                  </a:lnTo>
                  <a:lnTo>
                    <a:pt x="1426" y="829475"/>
                  </a:lnTo>
                  <a:lnTo>
                    <a:pt x="5653" y="876348"/>
                  </a:lnTo>
                  <a:lnTo>
                    <a:pt x="12596" y="922385"/>
                  </a:lnTo>
                  <a:lnTo>
                    <a:pt x="22175" y="967504"/>
                  </a:lnTo>
                  <a:lnTo>
                    <a:pt x="34309" y="1011622"/>
                  </a:lnTo>
                  <a:lnTo>
                    <a:pt x="48914" y="1054659"/>
                  </a:lnTo>
                  <a:lnTo>
                    <a:pt x="65909" y="1096532"/>
                  </a:lnTo>
                  <a:lnTo>
                    <a:pt x="85214" y="1137160"/>
                  </a:lnTo>
                  <a:lnTo>
                    <a:pt x="106745" y="1176460"/>
                  </a:lnTo>
                  <a:lnTo>
                    <a:pt x="130421" y="1214352"/>
                  </a:lnTo>
                  <a:lnTo>
                    <a:pt x="156160" y="1250753"/>
                  </a:lnTo>
                  <a:lnTo>
                    <a:pt x="183880" y="1285581"/>
                  </a:lnTo>
                  <a:lnTo>
                    <a:pt x="213500" y="1318756"/>
                  </a:lnTo>
                  <a:lnTo>
                    <a:pt x="244939" y="1350194"/>
                  </a:lnTo>
                  <a:lnTo>
                    <a:pt x="278113" y="1379814"/>
                  </a:lnTo>
                  <a:lnTo>
                    <a:pt x="312941" y="1407534"/>
                  </a:lnTo>
                  <a:lnTo>
                    <a:pt x="349342" y="1433274"/>
                  </a:lnTo>
                  <a:lnTo>
                    <a:pt x="387234" y="1456950"/>
                  </a:lnTo>
                  <a:lnTo>
                    <a:pt x="426534" y="1478480"/>
                  </a:lnTo>
                  <a:lnTo>
                    <a:pt x="467162" y="1497785"/>
                  </a:lnTo>
                  <a:lnTo>
                    <a:pt x="509035" y="1514780"/>
                  </a:lnTo>
                  <a:lnTo>
                    <a:pt x="552072" y="1529386"/>
                  </a:lnTo>
                  <a:lnTo>
                    <a:pt x="596190" y="1541519"/>
                  </a:lnTo>
                  <a:lnTo>
                    <a:pt x="641309" y="1551098"/>
                  </a:lnTo>
                  <a:lnTo>
                    <a:pt x="687346" y="1558042"/>
                  </a:lnTo>
                  <a:lnTo>
                    <a:pt x="734219" y="1562268"/>
                  </a:lnTo>
                  <a:lnTo>
                    <a:pt x="781847" y="1563695"/>
                  </a:lnTo>
                  <a:lnTo>
                    <a:pt x="829475" y="1562268"/>
                  </a:lnTo>
                  <a:lnTo>
                    <a:pt x="876348" y="1558042"/>
                  </a:lnTo>
                  <a:lnTo>
                    <a:pt x="922385" y="1551098"/>
                  </a:lnTo>
                  <a:lnTo>
                    <a:pt x="967504" y="1541519"/>
                  </a:lnTo>
                  <a:lnTo>
                    <a:pt x="1011622" y="1529386"/>
                  </a:lnTo>
                  <a:lnTo>
                    <a:pt x="1054659" y="1514780"/>
                  </a:lnTo>
                  <a:lnTo>
                    <a:pt x="1096532" y="1497785"/>
                  </a:lnTo>
                  <a:lnTo>
                    <a:pt x="1137160" y="1478480"/>
                  </a:lnTo>
                  <a:lnTo>
                    <a:pt x="1176460" y="1456950"/>
                  </a:lnTo>
                  <a:lnTo>
                    <a:pt x="1214352" y="1433274"/>
                  </a:lnTo>
                  <a:lnTo>
                    <a:pt x="1250753" y="1407534"/>
                  </a:lnTo>
                  <a:lnTo>
                    <a:pt x="1285581" y="1379814"/>
                  </a:lnTo>
                  <a:lnTo>
                    <a:pt x="1318756" y="1350194"/>
                  </a:lnTo>
                  <a:lnTo>
                    <a:pt x="1350194" y="1318756"/>
                  </a:lnTo>
                  <a:lnTo>
                    <a:pt x="1379814" y="1285581"/>
                  </a:lnTo>
                  <a:lnTo>
                    <a:pt x="1407534" y="1250753"/>
                  </a:lnTo>
                  <a:lnTo>
                    <a:pt x="1433274" y="1214352"/>
                  </a:lnTo>
                  <a:lnTo>
                    <a:pt x="1456950" y="1176460"/>
                  </a:lnTo>
                  <a:lnTo>
                    <a:pt x="1478480" y="1137160"/>
                  </a:lnTo>
                  <a:lnTo>
                    <a:pt x="1497785" y="1096532"/>
                  </a:lnTo>
                  <a:lnTo>
                    <a:pt x="1514780" y="1054659"/>
                  </a:lnTo>
                  <a:lnTo>
                    <a:pt x="1529386" y="1011622"/>
                  </a:lnTo>
                  <a:lnTo>
                    <a:pt x="1541519" y="967504"/>
                  </a:lnTo>
                  <a:lnTo>
                    <a:pt x="1551098" y="922385"/>
                  </a:lnTo>
                  <a:lnTo>
                    <a:pt x="1558042" y="876348"/>
                  </a:lnTo>
                  <a:lnTo>
                    <a:pt x="1562268" y="829475"/>
                  </a:lnTo>
                  <a:lnTo>
                    <a:pt x="1563695" y="781847"/>
                  </a:lnTo>
                  <a:lnTo>
                    <a:pt x="1562268" y="734219"/>
                  </a:lnTo>
                  <a:lnTo>
                    <a:pt x="1558042" y="687346"/>
                  </a:lnTo>
                  <a:lnTo>
                    <a:pt x="1551098" y="641309"/>
                  </a:lnTo>
                  <a:lnTo>
                    <a:pt x="1541519" y="596190"/>
                  </a:lnTo>
                  <a:lnTo>
                    <a:pt x="1529386" y="552072"/>
                  </a:lnTo>
                  <a:lnTo>
                    <a:pt x="1514780" y="509035"/>
                  </a:lnTo>
                  <a:lnTo>
                    <a:pt x="1497785" y="467162"/>
                  </a:lnTo>
                  <a:lnTo>
                    <a:pt x="1478480" y="426534"/>
                  </a:lnTo>
                  <a:lnTo>
                    <a:pt x="1456950" y="387234"/>
                  </a:lnTo>
                  <a:lnTo>
                    <a:pt x="1433274" y="349342"/>
                  </a:lnTo>
                  <a:lnTo>
                    <a:pt x="1407534" y="312941"/>
                  </a:lnTo>
                  <a:lnTo>
                    <a:pt x="1379814" y="278113"/>
                  </a:lnTo>
                  <a:lnTo>
                    <a:pt x="1350194" y="244939"/>
                  </a:lnTo>
                  <a:lnTo>
                    <a:pt x="1318756" y="213500"/>
                  </a:lnTo>
                  <a:lnTo>
                    <a:pt x="1285581" y="183880"/>
                  </a:lnTo>
                  <a:lnTo>
                    <a:pt x="1250753" y="156160"/>
                  </a:lnTo>
                  <a:lnTo>
                    <a:pt x="1214352" y="130421"/>
                  </a:lnTo>
                  <a:lnTo>
                    <a:pt x="1176460" y="106745"/>
                  </a:lnTo>
                  <a:lnTo>
                    <a:pt x="1137160" y="85214"/>
                  </a:lnTo>
                  <a:lnTo>
                    <a:pt x="1096532" y="65909"/>
                  </a:lnTo>
                  <a:lnTo>
                    <a:pt x="1054659" y="48914"/>
                  </a:lnTo>
                  <a:lnTo>
                    <a:pt x="1011622" y="34309"/>
                  </a:lnTo>
                  <a:lnTo>
                    <a:pt x="967504" y="22175"/>
                  </a:lnTo>
                  <a:lnTo>
                    <a:pt x="922385" y="12596"/>
                  </a:lnTo>
                  <a:lnTo>
                    <a:pt x="876348" y="5653"/>
                  </a:lnTo>
                  <a:lnTo>
                    <a:pt x="829475" y="1426"/>
                  </a:lnTo>
                  <a:lnTo>
                    <a:pt x="781847" y="0"/>
                  </a:lnTo>
                  <a:close/>
                </a:path>
              </a:pathLst>
            </a:custGeom>
            <a:solidFill>
              <a:srgbClr val="F7EFEF"/>
            </a:solidFill>
          </p:spPr>
          <p:txBody>
            <a:bodyPr wrap="square" lIns="0" tIns="0" rIns="0" bIns="0" rtlCol="0"/>
            <a:lstStyle/>
            <a:p>
              <a:endParaRPr sz="641"/>
            </a:p>
          </p:txBody>
        </p:sp>
        <p:sp>
          <p:nvSpPr>
            <p:cNvPr id="8" name="object 8"/>
            <p:cNvSpPr/>
            <p:nvPr/>
          </p:nvSpPr>
          <p:spPr>
            <a:xfrm>
              <a:off x="2261711" y="5884637"/>
              <a:ext cx="1564005" cy="1564005"/>
            </a:xfrm>
            <a:custGeom>
              <a:avLst/>
              <a:gdLst/>
              <a:ahLst/>
              <a:cxnLst/>
              <a:rect l="l" t="t" r="r" b="b"/>
              <a:pathLst>
                <a:path w="1564004" h="1564004">
                  <a:moveTo>
                    <a:pt x="781847" y="0"/>
                  </a:moveTo>
                  <a:lnTo>
                    <a:pt x="734219" y="1426"/>
                  </a:lnTo>
                  <a:lnTo>
                    <a:pt x="687346" y="5653"/>
                  </a:lnTo>
                  <a:lnTo>
                    <a:pt x="641309" y="12596"/>
                  </a:lnTo>
                  <a:lnTo>
                    <a:pt x="596190" y="22175"/>
                  </a:lnTo>
                  <a:lnTo>
                    <a:pt x="552072" y="34309"/>
                  </a:lnTo>
                  <a:lnTo>
                    <a:pt x="509035" y="48914"/>
                  </a:lnTo>
                  <a:lnTo>
                    <a:pt x="467162" y="65909"/>
                  </a:lnTo>
                  <a:lnTo>
                    <a:pt x="426534" y="85214"/>
                  </a:lnTo>
                  <a:lnTo>
                    <a:pt x="387234" y="106745"/>
                  </a:lnTo>
                  <a:lnTo>
                    <a:pt x="349342" y="130420"/>
                  </a:lnTo>
                  <a:lnTo>
                    <a:pt x="312941" y="156160"/>
                  </a:lnTo>
                  <a:lnTo>
                    <a:pt x="278113" y="183880"/>
                  </a:lnTo>
                  <a:lnTo>
                    <a:pt x="244938" y="213500"/>
                  </a:lnTo>
                  <a:lnTo>
                    <a:pt x="213500" y="244938"/>
                  </a:lnTo>
                  <a:lnTo>
                    <a:pt x="183880" y="278112"/>
                  </a:lnTo>
                  <a:lnTo>
                    <a:pt x="156160" y="312941"/>
                  </a:lnTo>
                  <a:lnTo>
                    <a:pt x="130421" y="349342"/>
                  </a:lnTo>
                  <a:lnTo>
                    <a:pt x="106745" y="387233"/>
                  </a:lnTo>
                  <a:lnTo>
                    <a:pt x="85214" y="426534"/>
                  </a:lnTo>
                  <a:lnTo>
                    <a:pt x="65909" y="467162"/>
                  </a:lnTo>
                  <a:lnTo>
                    <a:pt x="48914" y="509035"/>
                  </a:lnTo>
                  <a:lnTo>
                    <a:pt x="34309" y="552072"/>
                  </a:lnTo>
                  <a:lnTo>
                    <a:pt x="22175" y="596190"/>
                  </a:lnTo>
                  <a:lnTo>
                    <a:pt x="12596" y="641309"/>
                  </a:lnTo>
                  <a:lnTo>
                    <a:pt x="5653" y="687346"/>
                  </a:lnTo>
                  <a:lnTo>
                    <a:pt x="1426" y="734219"/>
                  </a:lnTo>
                  <a:lnTo>
                    <a:pt x="0" y="781847"/>
                  </a:lnTo>
                  <a:lnTo>
                    <a:pt x="1421" y="829306"/>
                  </a:lnTo>
                  <a:lnTo>
                    <a:pt x="5619" y="875980"/>
                  </a:lnTo>
                  <a:lnTo>
                    <a:pt x="5653" y="876348"/>
                  </a:lnTo>
                  <a:lnTo>
                    <a:pt x="12505" y="921782"/>
                  </a:lnTo>
                  <a:lnTo>
                    <a:pt x="12596" y="922385"/>
                  </a:lnTo>
                  <a:lnTo>
                    <a:pt x="22175" y="967504"/>
                  </a:lnTo>
                  <a:lnTo>
                    <a:pt x="34309" y="1011622"/>
                  </a:lnTo>
                  <a:lnTo>
                    <a:pt x="48914" y="1054659"/>
                  </a:lnTo>
                  <a:lnTo>
                    <a:pt x="65909" y="1096532"/>
                  </a:lnTo>
                  <a:lnTo>
                    <a:pt x="85214" y="1137160"/>
                  </a:lnTo>
                  <a:lnTo>
                    <a:pt x="106745" y="1176460"/>
                  </a:lnTo>
                  <a:lnTo>
                    <a:pt x="130421" y="1214352"/>
                  </a:lnTo>
                  <a:lnTo>
                    <a:pt x="156160" y="1250753"/>
                  </a:lnTo>
                  <a:lnTo>
                    <a:pt x="183880" y="1285581"/>
                  </a:lnTo>
                  <a:lnTo>
                    <a:pt x="213500" y="1318755"/>
                  </a:lnTo>
                  <a:lnTo>
                    <a:pt x="244938" y="1350193"/>
                  </a:lnTo>
                  <a:lnTo>
                    <a:pt x="278113" y="1379814"/>
                  </a:lnTo>
                  <a:lnTo>
                    <a:pt x="312941" y="1407534"/>
                  </a:lnTo>
                  <a:lnTo>
                    <a:pt x="349342" y="1433273"/>
                  </a:lnTo>
                  <a:lnTo>
                    <a:pt x="387234" y="1456949"/>
                  </a:lnTo>
                  <a:lnTo>
                    <a:pt x="426534" y="1478480"/>
                  </a:lnTo>
                  <a:lnTo>
                    <a:pt x="467162" y="1497784"/>
                  </a:lnTo>
                  <a:lnTo>
                    <a:pt x="509035" y="1514780"/>
                  </a:lnTo>
                  <a:lnTo>
                    <a:pt x="552072" y="1529385"/>
                  </a:lnTo>
                  <a:lnTo>
                    <a:pt x="596190" y="1541518"/>
                  </a:lnTo>
                  <a:lnTo>
                    <a:pt x="641309" y="1551098"/>
                  </a:lnTo>
                  <a:lnTo>
                    <a:pt x="687346" y="1558041"/>
                  </a:lnTo>
                  <a:lnTo>
                    <a:pt x="734219" y="1562267"/>
                  </a:lnTo>
                  <a:lnTo>
                    <a:pt x="781847" y="1563694"/>
                  </a:lnTo>
                  <a:lnTo>
                    <a:pt x="781847" y="1532282"/>
                  </a:lnTo>
                  <a:lnTo>
                    <a:pt x="734388" y="1530806"/>
                  </a:lnTo>
                  <a:lnTo>
                    <a:pt x="687714" y="1526435"/>
                  </a:lnTo>
                  <a:lnTo>
                    <a:pt x="641912" y="1519258"/>
                  </a:lnTo>
                  <a:lnTo>
                    <a:pt x="597070" y="1509363"/>
                  </a:lnTo>
                  <a:lnTo>
                    <a:pt x="553277" y="1496837"/>
                  </a:lnTo>
                  <a:lnTo>
                    <a:pt x="510619" y="1481769"/>
                  </a:lnTo>
                  <a:lnTo>
                    <a:pt x="469186" y="1464246"/>
                  </a:lnTo>
                  <a:lnTo>
                    <a:pt x="429064" y="1444357"/>
                  </a:lnTo>
                  <a:lnTo>
                    <a:pt x="390342" y="1422188"/>
                  </a:lnTo>
                  <a:lnTo>
                    <a:pt x="353107" y="1397829"/>
                  </a:lnTo>
                  <a:lnTo>
                    <a:pt x="317449" y="1371367"/>
                  </a:lnTo>
                  <a:lnTo>
                    <a:pt x="283453" y="1342889"/>
                  </a:lnTo>
                  <a:lnTo>
                    <a:pt x="251209" y="1312485"/>
                  </a:lnTo>
                  <a:lnTo>
                    <a:pt x="220805" y="1280241"/>
                  </a:lnTo>
                  <a:lnTo>
                    <a:pt x="192327" y="1246245"/>
                  </a:lnTo>
                  <a:lnTo>
                    <a:pt x="165865" y="1210587"/>
                  </a:lnTo>
                  <a:lnTo>
                    <a:pt x="141506" y="1173352"/>
                  </a:lnTo>
                  <a:lnTo>
                    <a:pt x="119337" y="1134630"/>
                  </a:lnTo>
                  <a:lnTo>
                    <a:pt x="99448" y="1094508"/>
                  </a:lnTo>
                  <a:lnTo>
                    <a:pt x="81925" y="1053075"/>
                  </a:lnTo>
                  <a:lnTo>
                    <a:pt x="66857" y="1010417"/>
                  </a:lnTo>
                  <a:lnTo>
                    <a:pt x="54331" y="966624"/>
                  </a:lnTo>
                  <a:lnTo>
                    <a:pt x="44436" y="921782"/>
                  </a:lnTo>
                  <a:lnTo>
                    <a:pt x="37317" y="876348"/>
                  </a:lnTo>
                  <a:lnTo>
                    <a:pt x="37259" y="875980"/>
                  </a:lnTo>
                  <a:lnTo>
                    <a:pt x="32904" y="829475"/>
                  </a:lnTo>
                  <a:lnTo>
                    <a:pt x="31412" y="781847"/>
                  </a:lnTo>
                  <a:lnTo>
                    <a:pt x="32889" y="734388"/>
                  </a:lnTo>
                  <a:lnTo>
                    <a:pt x="37259" y="687714"/>
                  </a:lnTo>
                  <a:lnTo>
                    <a:pt x="44436" y="641912"/>
                  </a:lnTo>
                  <a:lnTo>
                    <a:pt x="54331" y="597070"/>
                  </a:lnTo>
                  <a:lnTo>
                    <a:pt x="66857" y="553277"/>
                  </a:lnTo>
                  <a:lnTo>
                    <a:pt x="81925" y="510619"/>
                  </a:lnTo>
                  <a:lnTo>
                    <a:pt x="99448" y="469186"/>
                  </a:lnTo>
                  <a:lnTo>
                    <a:pt x="119337" y="429064"/>
                  </a:lnTo>
                  <a:lnTo>
                    <a:pt x="141506" y="390342"/>
                  </a:lnTo>
                  <a:lnTo>
                    <a:pt x="165865" y="353107"/>
                  </a:lnTo>
                  <a:lnTo>
                    <a:pt x="192327" y="317449"/>
                  </a:lnTo>
                  <a:lnTo>
                    <a:pt x="220805" y="283453"/>
                  </a:lnTo>
                  <a:lnTo>
                    <a:pt x="251209" y="251209"/>
                  </a:lnTo>
                  <a:lnTo>
                    <a:pt x="283453" y="220805"/>
                  </a:lnTo>
                  <a:lnTo>
                    <a:pt x="317449" y="192327"/>
                  </a:lnTo>
                  <a:lnTo>
                    <a:pt x="353107" y="165865"/>
                  </a:lnTo>
                  <a:lnTo>
                    <a:pt x="390342" y="141506"/>
                  </a:lnTo>
                  <a:lnTo>
                    <a:pt x="429064" y="119337"/>
                  </a:lnTo>
                  <a:lnTo>
                    <a:pt x="469186" y="99448"/>
                  </a:lnTo>
                  <a:lnTo>
                    <a:pt x="510619" y="81925"/>
                  </a:lnTo>
                  <a:lnTo>
                    <a:pt x="553277" y="66857"/>
                  </a:lnTo>
                  <a:lnTo>
                    <a:pt x="597070" y="54331"/>
                  </a:lnTo>
                  <a:lnTo>
                    <a:pt x="641912" y="44436"/>
                  </a:lnTo>
                  <a:lnTo>
                    <a:pt x="687714" y="37259"/>
                  </a:lnTo>
                  <a:lnTo>
                    <a:pt x="734388" y="32889"/>
                  </a:lnTo>
                  <a:lnTo>
                    <a:pt x="781847" y="31412"/>
                  </a:lnTo>
                  <a:lnTo>
                    <a:pt x="781847" y="0"/>
                  </a:lnTo>
                  <a:close/>
                </a:path>
                <a:path w="1564004" h="1564004">
                  <a:moveTo>
                    <a:pt x="781847" y="0"/>
                  </a:moveTo>
                  <a:lnTo>
                    <a:pt x="781847" y="31412"/>
                  </a:lnTo>
                  <a:lnTo>
                    <a:pt x="829306" y="32889"/>
                  </a:lnTo>
                  <a:lnTo>
                    <a:pt x="875980" y="37259"/>
                  </a:lnTo>
                  <a:lnTo>
                    <a:pt x="921782" y="44436"/>
                  </a:lnTo>
                  <a:lnTo>
                    <a:pt x="966624" y="54331"/>
                  </a:lnTo>
                  <a:lnTo>
                    <a:pt x="1010417" y="66857"/>
                  </a:lnTo>
                  <a:lnTo>
                    <a:pt x="1053075" y="81925"/>
                  </a:lnTo>
                  <a:lnTo>
                    <a:pt x="1094509" y="99448"/>
                  </a:lnTo>
                  <a:lnTo>
                    <a:pt x="1134630" y="119337"/>
                  </a:lnTo>
                  <a:lnTo>
                    <a:pt x="1173352" y="141506"/>
                  </a:lnTo>
                  <a:lnTo>
                    <a:pt x="1210587" y="165865"/>
                  </a:lnTo>
                  <a:lnTo>
                    <a:pt x="1246245" y="192327"/>
                  </a:lnTo>
                  <a:lnTo>
                    <a:pt x="1280241" y="220805"/>
                  </a:lnTo>
                  <a:lnTo>
                    <a:pt x="1312485" y="251209"/>
                  </a:lnTo>
                  <a:lnTo>
                    <a:pt x="1342889" y="283453"/>
                  </a:lnTo>
                  <a:lnTo>
                    <a:pt x="1371367" y="317449"/>
                  </a:lnTo>
                  <a:lnTo>
                    <a:pt x="1397829" y="353107"/>
                  </a:lnTo>
                  <a:lnTo>
                    <a:pt x="1422188" y="390342"/>
                  </a:lnTo>
                  <a:lnTo>
                    <a:pt x="1444357" y="429064"/>
                  </a:lnTo>
                  <a:lnTo>
                    <a:pt x="1464246" y="469186"/>
                  </a:lnTo>
                  <a:lnTo>
                    <a:pt x="1481769" y="510619"/>
                  </a:lnTo>
                  <a:lnTo>
                    <a:pt x="1496837" y="553277"/>
                  </a:lnTo>
                  <a:lnTo>
                    <a:pt x="1509363" y="597070"/>
                  </a:lnTo>
                  <a:lnTo>
                    <a:pt x="1519258" y="641912"/>
                  </a:lnTo>
                  <a:lnTo>
                    <a:pt x="1526377" y="687346"/>
                  </a:lnTo>
                  <a:lnTo>
                    <a:pt x="1526435" y="687714"/>
                  </a:lnTo>
                  <a:lnTo>
                    <a:pt x="1530790" y="734219"/>
                  </a:lnTo>
                  <a:lnTo>
                    <a:pt x="1532282" y="781847"/>
                  </a:lnTo>
                  <a:lnTo>
                    <a:pt x="1530806" y="829306"/>
                  </a:lnTo>
                  <a:lnTo>
                    <a:pt x="1526435" y="875980"/>
                  </a:lnTo>
                  <a:lnTo>
                    <a:pt x="1519258" y="921782"/>
                  </a:lnTo>
                  <a:lnTo>
                    <a:pt x="1509363" y="966624"/>
                  </a:lnTo>
                  <a:lnTo>
                    <a:pt x="1496837" y="1010417"/>
                  </a:lnTo>
                  <a:lnTo>
                    <a:pt x="1481769" y="1053075"/>
                  </a:lnTo>
                  <a:lnTo>
                    <a:pt x="1464246" y="1094508"/>
                  </a:lnTo>
                  <a:lnTo>
                    <a:pt x="1444357" y="1134630"/>
                  </a:lnTo>
                  <a:lnTo>
                    <a:pt x="1422188" y="1173352"/>
                  </a:lnTo>
                  <a:lnTo>
                    <a:pt x="1397829" y="1210587"/>
                  </a:lnTo>
                  <a:lnTo>
                    <a:pt x="1371367" y="1246245"/>
                  </a:lnTo>
                  <a:lnTo>
                    <a:pt x="1342889" y="1280241"/>
                  </a:lnTo>
                  <a:lnTo>
                    <a:pt x="1312485" y="1312485"/>
                  </a:lnTo>
                  <a:lnTo>
                    <a:pt x="1280241" y="1342889"/>
                  </a:lnTo>
                  <a:lnTo>
                    <a:pt x="1246245" y="1371367"/>
                  </a:lnTo>
                  <a:lnTo>
                    <a:pt x="1210587" y="1397829"/>
                  </a:lnTo>
                  <a:lnTo>
                    <a:pt x="1173352" y="1422188"/>
                  </a:lnTo>
                  <a:lnTo>
                    <a:pt x="1134630" y="1444357"/>
                  </a:lnTo>
                  <a:lnTo>
                    <a:pt x="1094509" y="1464246"/>
                  </a:lnTo>
                  <a:lnTo>
                    <a:pt x="1053075" y="1481769"/>
                  </a:lnTo>
                  <a:lnTo>
                    <a:pt x="1010417" y="1496837"/>
                  </a:lnTo>
                  <a:lnTo>
                    <a:pt x="966624" y="1509363"/>
                  </a:lnTo>
                  <a:lnTo>
                    <a:pt x="921782" y="1519258"/>
                  </a:lnTo>
                  <a:lnTo>
                    <a:pt x="875980" y="1526435"/>
                  </a:lnTo>
                  <a:lnTo>
                    <a:pt x="829306" y="1530806"/>
                  </a:lnTo>
                  <a:lnTo>
                    <a:pt x="781847" y="1532282"/>
                  </a:lnTo>
                  <a:lnTo>
                    <a:pt x="781847" y="1563694"/>
                  </a:lnTo>
                  <a:lnTo>
                    <a:pt x="829475" y="1562267"/>
                  </a:lnTo>
                  <a:lnTo>
                    <a:pt x="876348" y="1558041"/>
                  </a:lnTo>
                  <a:lnTo>
                    <a:pt x="922385" y="1551098"/>
                  </a:lnTo>
                  <a:lnTo>
                    <a:pt x="967504" y="1541518"/>
                  </a:lnTo>
                  <a:lnTo>
                    <a:pt x="1011622" y="1529385"/>
                  </a:lnTo>
                  <a:lnTo>
                    <a:pt x="1054659" y="1514780"/>
                  </a:lnTo>
                  <a:lnTo>
                    <a:pt x="1096532" y="1497784"/>
                  </a:lnTo>
                  <a:lnTo>
                    <a:pt x="1137160" y="1478480"/>
                  </a:lnTo>
                  <a:lnTo>
                    <a:pt x="1176460" y="1456949"/>
                  </a:lnTo>
                  <a:lnTo>
                    <a:pt x="1214352" y="1433273"/>
                  </a:lnTo>
                  <a:lnTo>
                    <a:pt x="1250753" y="1407534"/>
                  </a:lnTo>
                  <a:lnTo>
                    <a:pt x="1285581" y="1379814"/>
                  </a:lnTo>
                  <a:lnTo>
                    <a:pt x="1318756" y="1350193"/>
                  </a:lnTo>
                  <a:lnTo>
                    <a:pt x="1350194" y="1318755"/>
                  </a:lnTo>
                  <a:lnTo>
                    <a:pt x="1379814" y="1285581"/>
                  </a:lnTo>
                  <a:lnTo>
                    <a:pt x="1407534" y="1250753"/>
                  </a:lnTo>
                  <a:lnTo>
                    <a:pt x="1433274" y="1214352"/>
                  </a:lnTo>
                  <a:lnTo>
                    <a:pt x="1456950" y="1176460"/>
                  </a:lnTo>
                  <a:lnTo>
                    <a:pt x="1478480" y="1137160"/>
                  </a:lnTo>
                  <a:lnTo>
                    <a:pt x="1497785" y="1096532"/>
                  </a:lnTo>
                  <a:lnTo>
                    <a:pt x="1514780" y="1054659"/>
                  </a:lnTo>
                  <a:lnTo>
                    <a:pt x="1529386" y="1011622"/>
                  </a:lnTo>
                  <a:lnTo>
                    <a:pt x="1541519" y="967504"/>
                  </a:lnTo>
                  <a:lnTo>
                    <a:pt x="1551098" y="922385"/>
                  </a:lnTo>
                  <a:lnTo>
                    <a:pt x="1558042" y="876348"/>
                  </a:lnTo>
                  <a:lnTo>
                    <a:pt x="1562268" y="829475"/>
                  </a:lnTo>
                  <a:lnTo>
                    <a:pt x="1563695" y="781847"/>
                  </a:lnTo>
                  <a:lnTo>
                    <a:pt x="1562273" y="734388"/>
                  </a:lnTo>
                  <a:lnTo>
                    <a:pt x="1558075" y="687714"/>
                  </a:lnTo>
                  <a:lnTo>
                    <a:pt x="1558042" y="687346"/>
                  </a:lnTo>
                  <a:lnTo>
                    <a:pt x="1551189" y="641912"/>
                  </a:lnTo>
                  <a:lnTo>
                    <a:pt x="1551098" y="641309"/>
                  </a:lnTo>
                  <a:lnTo>
                    <a:pt x="1541519" y="596190"/>
                  </a:lnTo>
                  <a:lnTo>
                    <a:pt x="1529386" y="552072"/>
                  </a:lnTo>
                  <a:lnTo>
                    <a:pt x="1514780" y="509035"/>
                  </a:lnTo>
                  <a:lnTo>
                    <a:pt x="1497785" y="467162"/>
                  </a:lnTo>
                  <a:lnTo>
                    <a:pt x="1478480" y="426534"/>
                  </a:lnTo>
                  <a:lnTo>
                    <a:pt x="1456950" y="387233"/>
                  </a:lnTo>
                  <a:lnTo>
                    <a:pt x="1433274" y="349342"/>
                  </a:lnTo>
                  <a:lnTo>
                    <a:pt x="1407534" y="312941"/>
                  </a:lnTo>
                  <a:lnTo>
                    <a:pt x="1379814" y="278112"/>
                  </a:lnTo>
                  <a:lnTo>
                    <a:pt x="1350194" y="244938"/>
                  </a:lnTo>
                  <a:lnTo>
                    <a:pt x="1318756" y="213500"/>
                  </a:lnTo>
                  <a:lnTo>
                    <a:pt x="1285581" y="183880"/>
                  </a:lnTo>
                  <a:lnTo>
                    <a:pt x="1250753" y="156160"/>
                  </a:lnTo>
                  <a:lnTo>
                    <a:pt x="1214352" y="130420"/>
                  </a:lnTo>
                  <a:lnTo>
                    <a:pt x="1176460" y="106745"/>
                  </a:lnTo>
                  <a:lnTo>
                    <a:pt x="1137160" y="85214"/>
                  </a:lnTo>
                  <a:lnTo>
                    <a:pt x="1096532" y="65909"/>
                  </a:lnTo>
                  <a:lnTo>
                    <a:pt x="1054659" y="48914"/>
                  </a:lnTo>
                  <a:lnTo>
                    <a:pt x="1011622" y="34309"/>
                  </a:lnTo>
                  <a:lnTo>
                    <a:pt x="967504" y="22175"/>
                  </a:lnTo>
                  <a:lnTo>
                    <a:pt x="922385" y="12596"/>
                  </a:lnTo>
                  <a:lnTo>
                    <a:pt x="876348" y="5653"/>
                  </a:lnTo>
                  <a:lnTo>
                    <a:pt x="829475" y="1426"/>
                  </a:lnTo>
                  <a:lnTo>
                    <a:pt x="781847" y="0"/>
                  </a:lnTo>
                  <a:close/>
                </a:path>
              </a:pathLst>
            </a:custGeom>
            <a:solidFill>
              <a:srgbClr val="EB83A6"/>
            </a:solidFill>
          </p:spPr>
          <p:txBody>
            <a:bodyPr wrap="square" lIns="0" tIns="0" rIns="0" bIns="0" rtlCol="0"/>
            <a:lstStyle/>
            <a:p>
              <a:endParaRPr sz="641"/>
            </a:p>
          </p:txBody>
        </p:sp>
        <p:sp>
          <p:nvSpPr>
            <p:cNvPr id="9" name="object 9"/>
            <p:cNvSpPr/>
            <p:nvPr/>
          </p:nvSpPr>
          <p:spPr>
            <a:xfrm>
              <a:off x="2848080" y="6471007"/>
              <a:ext cx="398145" cy="398145"/>
            </a:xfrm>
            <a:custGeom>
              <a:avLst/>
              <a:gdLst/>
              <a:ahLst/>
              <a:cxnLst/>
              <a:rect l="l" t="t" r="r" b="b"/>
              <a:pathLst>
                <a:path w="398144" h="398145">
                  <a:moveTo>
                    <a:pt x="198946" y="0"/>
                  </a:moveTo>
                  <a:lnTo>
                    <a:pt x="153330" y="5254"/>
                  </a:lnTo>
                  <a:lnTo>
                    <a:pt x="111455" y="20221"/>
                  </a:lnTo>
                  <a:lnTo>
                    <a:pt x="74515" y="43706"/>
                  </a:lnTo>
                  <a:lnTo>
                    <a:pt x="43706" y="74515"/>
                  </a:lnTo>
                  <a:lnTo>
                    <a:pt x="20221" y="111455"/>
                  </a:lnTo>
                  <a:lnTo>
                    <a:pt x="5254" y="153330"/>
                  </a:lnTo>
                  <a:lnTo>
                    <a:pt x="0" y="198946"/>
                  </a:lnTo>
                  <a:lnTo>
                    <a:pt x="5254" y="244563"/>
                  </a:lnTo>
                  <a:lnTo>
                    <a:pt x="20221" y="286438"/>
                  </a:lnTo>
                  <a:lnTo>
                    <a:pt x="43706" y="323377"/>
                  </a:lnTo>
                  <a:lnTo>
                    <a:pt x="74515" y="354187"/>
                  </a:lnTo>
                  <a:lnTo>
                    <a:pt x="111455" y="377672"/>
                  </a:lnTo>
                  <a:lnTo>
                    <a:pt x="153330" y="392639"/>
                  </a:lnTo>
                  <a:lnTo>
                    <a:pt x="198946" y="397893"/>
                  </a:lnTo>
                  <a:lnTo>
                    <a:pt x="198946" y="376951"/>
                  </a:lnTo>
                  <a:lnTo>
                    <a:pt x="151626" y="370593"/>
                  </a:lnTo>
                  <a:lnTo>
                    <a:pt x="109104" y="352648"/>
                  </a:lnTo>
                  <a:lnTo>
                    <a:pt x="73078" y="324815"/>
                  </a:lnTo>
                  <a:lnTo>
                    <a:pt x="45244" y="288789"/>
                  </a:lnTo>
                  <a:lnTo>
                    <a:pt x="27300" y="246267"/>
                  </a:lnTo>
                  <a:lnTo>
                    <a:pt x="20941" y="198946"/>
                  </a:lnTo>
                  <a:lnTo>
                    <a:pt x="27300" y="151626"/>
                  </a:lnTo>
                  <a:lnTo>
                    <a:pt x="45244" y="109104"/>
                  </a:lnTo>
                  <a:lnTo>
                    <a:pt x="73078" y="73078"/>
                  </a:lnTo>
                  <a:lnTo>
                    <a:pt x="109104" y="45244"/>
                  </a:lnTo>
                  <a:lnTo>
                    <a:pt x="151626" y="27300"/>
                  </a:lnTo>
                  <a:lnTo>
                    <a:pt x="198946" y="20941"/>
                  </a:lnTo>
                  <a:lnTo>
                    <a:pt x="198946" y="0"/>
                  </a:lnTo>
                  <a:close/>
                </a:path>
                <a:path w="398144" h="398145">
                  <a:moveTo>
                    <a:pt x="198946" y="0"/>
                  </a:moveTo>
                  <a:lnTo>
                    <a:pt x="198946" y="20941"/>
                  </a:lnTo>
                  <a:lnTo>
                    <a:pt x="246267" y="27300"/>
                  </a:lnTo>
                  <a:lnTo>
                    <a:pt x="288789" y="45244"/>
                  </a:lnTo>
                  <a:lnTo>
                    <a:pt x="324815" y="73078"/>
                  </a:lnTo>
                  <a:lnTo>
                    <a:pt x="352648" y="109104"/>
                  </a:lnTo>
                  <a:lnTo>
                    <a:pt x="370593" y="151626"/>
                  </a:lnTo>
                  <a:lnTo>
                    <a:pt x="376951" y="198946"/>
                  </a:lnTo>
                  <a:lnTo>
                    <a:pt x="370593" y="246267"/>
                  </a:lnTo>
                  <a:lnTo>
                    <a:pt x="352648" y="288789"/>
                  </a:lnTo>
                  <a:lnTo>
                    <a:pt x="324815" y="324815"/>
                  </a:lnTo>
                  <a:lnTo>
                    <a:pt x="288789" y="352648"/>
                  </a:lnTo>
                  <a:lnTo>
                    <a:pt x="246267" y="370593"/>
                  </a:lnTo>
                  <a:lnTo>
                    <a:pt x="198946" y="376951"/>
                  </a:lnTo>
                  <a:lnTo>
                    <a:pt x="198946" y="397893"/>
                  </a:lnTo>
                  <a:lnTo>
                    <a:pt x="244563" y="392639"/>
                  </a:lnTo>
                  <a:lnTo>
                    <a:pt x="286438" y="377672"/>
                  </a:lnTo>
                  <a:lnTo>
                    <a:pt x="323377" y="354187"/>
                  </a:lnTo>
                  <a:lnTo>
                    <a:pt x="354187" y="323377"/>
                  </a:lnTo>
                  <a:lnTo>
                    <a:pt x="377672" y="286438"/>
                  </a:lnTo>
                  <a:lnTo>
                    <a:pt x="392639" y="244563"/>
                  </a:lnTo>
                  <a:lnTo>
                    <a:pt x="397893" y="198946"/>
                  </a:lnTo>
                  <a:lnTo>
                    <a:pt x="392639" y="153330"/>
                  </a:lnTo>
                  <a:lnTo>
                    <a:pt x="377672" y="111455"/>
                  </a:lnTo>
                  <a:lnTo>
                    <a:pt x="354187" y="74515"/>
                  </a:lnTo>
                  <a:lnTo>
                    <a:pt x="323377" y="43706"/>
                  </a:lnTo>
                  <a:lnTo>
                    <a:pt x="286438" y="20221"/>
                  </a:lnTo>
                  <a:lnTo>
                    <a:pt x="244563" y="5254"/>
                  </a:lnTo>
                  <a:lnTo>
                    <a:pt x="198946" y="0"/>
                  </a:lnTo>
                  <a:close/>
                </a:path>
              </a:pathLst>
            </a:custGeom>
            <a:solidFill>
              <a:srgbClr val="FF0037"/>
            </a:solidFill>
          </p:spPr>
          <p:txBody>
            <a:bodyPr wrap="square" lIns="0" tIns="0" rIns="0" bIns="0" rtlCol="0"/>
            <a:lstStyle/>
            <a:p>
              <a:endParaRPr sz="641"/>
            </a:p>
          </p:txBody>
        </p:sp>
        <p:pic>
          <p:nvPicPr>
            <p:cNvPr id="10" name="object 10"/>
            <p:cNvPicPr/>
            <p:nvPr/>
          </p:nvPicPr>
          <p:blipFill>
            <a:blip r:embed="rId2" cstate="print"/>
            <a:stretch>
              <a:fillRect/>
            </a:stretch>
          </p:blipFill>
          <p:spPr>
            <a:xfrm>
              <a:off x="2952789" y="6575715"/>
              <a:ext cx="188475" cy="188475"/>
            </a:xfrm>
            <a:prstGeom prst="rect">
              <a:avLst/>
            </a:prstGeom>
          </p:spPr>
        </p:pic>
        <p:sp>
          <p:nvSpPr>
            <p:cNvPr id="11" name="object 11"/>
            <p:cNvSpPr/>
            <p:nvPr/>
          </p:nvSpPr>
          <p:spPr>
            <a:xfrm>
              <a:off x="2722430" y="6345357"/>
              <a:ext cx="649605" cy="649605"/>
            </a:xfrm>
            <a:custGeom>
              <a:avLst/>
              <a:gdLst/>
              <a:ahLst/>
              <a:cxnLst/>
              <a:rect l="l" t="t" r="r" b="b"/>
              <a:pathLst>
                <a:path w="649604" h="649604">
                  <a:moveTo>
                    <a:pt x="324597" y="0"/>
                  </a:moveTo>
                  <a:lnTo>
                    <a:pt x="276630" y="3519"/>
                  </a:lnTo>
                  <a:lnTo>
                    <a:pt x="230849" y="13743"/>
                  </a:lnTo>
                  <a:lnTo>
                    <a:pt x="187755" y="30168"/>
                  </a:lnTo>
                  <a:lnTo>
                    <a:pt x="147850" y="52294"/>
                  </a:lnTo>
                  <a:lnTo>
                    <a:pt x="111637" y="79618"/>
                  </a:lnTo>
                  <a:lnTo>
                    <a:pt x="79618" y="111637"/>
                  </a:lnTo>
                  <a:lnTo>
                    <a:pt x="52294" y="147850"/>
                  </a:lnTo>
                  <a:lnTo>
                    <a:pt x="30168" y="187755"/>
                  </a:lnTo>
                  <a:lnTo>
                    <a:pt x="13743" y="230849"/>
                  </a:lnTo>
                  <a:lnTo>
                    <a:pt x="3519" y="276630"/>
                  </a:lnTo>
                  <a:lnTo>
                    <a:pt x="0" y="324597"/>
                  </a:lnTo>
                  <a:lnTo>
                    <a:pt x="3489" y="372153"/>
                  </a:lnTo>
                  <a:lnTo>
                    <a:pt x="3519" y="372564"/>
                  </a:lnTo>
                  <a:lnTo>
                    <a:pt x="13743" y="418345"/>
                  </a:lnTo>
                  <a:lnTo>
                    <a:pt x="30168" y="461439"/>
                  </a:lnTo>
                  <a:lnTo>
                    <a:pt x="52294" y="501344"/>
                  </a:lnTo>
                  <a:lnTo>
                    <a:pt x="79618" y="537557"/>
                  </a:lnTo>
                  <a:lnTo>
                    <a:pt x="111637" y="569576"/>
                  </a:lnTo>
                  <a:lnTo>
                    <a:pt x="147850" y="596900"/>
                  </a:lnTo>
                  <a:lnTo>
                    <a:pt x="187755" y="619026"/>
                  </a:lnTo>
                  <a:lnTo>
                    <a:pt x="230849" y="635451"/>
                  </a:lnTo>
                  <a:lnTo>
                    <a:pt x="276630" y="645675"/>
                  </a:lnTo>
                  <a:lnTo>
                    <a:pt x="324597" y="649194"/>
                  </a:lnTo>
                  <a:lnTo>
                    <a:pt x="324597" y="617782"/>
                  </a:lnTo>
                  <a:lnTo>
                    <a:pt x="277041" y="613944"/>
                  </a:lnTo>
                  <a:lnTo>
                    <a:pt x="231928" y="602835"/>
                  </a:lnTo>
                  <a:lnTo>
                    <a:pt x="189862" y="585057"/>
                  </a:lnTo>
                  <a:lnTo>
                    <a:pt x="151446" y="561214"/>
                  </a:lnTo>
                  <a:lnTo>
                    <a:pt x="117284" y="531910"/>
                  </a:lnTo>
                  <a:lnTo>
                    <a:pt x="87980" y="497748"/>
                  </a:lnTo>
                  <a:lnTo>
                    <a:pt x="64137" y="459332"/>
                  </a:lnTo>
                  <a:lnTo>
                    <a:pt x="46359" y="417266"/>
                  </a:lnTo>
                  <a:lnTo>
                    <a:pt x="35351" y="372564"/>
                  </a:lnTo>
                  <a:lnTo>
                    <a:pt x="31412" y="324597"/>
                  </a:lnTo>
                  <a:lnTo>
                    <a:pt x="35249" y="277041"/>
                  </a:lnTo>
                  <a:lnTo>
                    <a:pt x="46359" y="231928"/>
                  </a:lnTo>
                  <a:lnTo>
                    <a:pt x="64137" y="189862"/>
                  </a:lnTo>
                  <a:lnTo>
                    <a:pt x="87980" y="151446"/>
                  </a:lnTo>
                  <a:lnTo>
                    <a:pt x="117284" y="117284"/>
                  </a:lnTo>
                  <a:lnTo>
                    <a:pt x="151446" y="87980"/>
                  </a:lnTo>
                  <a:lnTo>
                    <a:pt x="189862" y="64137"/>
                  </a:lnTo>
                  <a:lnTo>
                    <a:pt x="231928" y="46359"/>
                  </a:lnTo>
                  <a:lnTo>
                    <a:pt x="277041" y="35249"/>
                  </a:lnTo>
                  <a:lnTo>
                    <a:pt x="324597" y="31412"/>
                  </a:lnTo>
                  <a:lnTo>
                    <a:pt x="324597" y="0"/>
                  </a:lnTo>
                  <a:close/>
                </a:path>
                <a:path w="649604" h="649604">
                  <a:moveTo>
                    <a:pt x="324597" y="0"/>
                  </a:moveTo>
                  <a:lnTo>
                    <a:pt x="324597" y="31412"/>
                  </a:lnTo>
                  <a:lnTo>
                    <a:pt x="372153" y="35249"/>
                  </a:lnTo>
                  <a:lnTo>
                    <a:pt x="417266" y="46359"/>
                  </a:lnTo>
                  <a:lnTo>
                    <a:pt x="459332" y="64137"/>
                  </a:lnTo>
                  <a:lnTo>
                    <a:pt x="497748" y="87980"/>
                  </a:lnTo>
                  <a:lnTo>
                    <a:pt x="531910" y="117284"/>
                  </a:lnTo>
                  <a:lnTo>
                    <a:pt x="561214" y="151446"/>
                  </a:lnTo>
                  <a:lnTo>
                    <a:pt x="585057" y="189862"/>
                  </a:lnTo>
                  <a:lnTo>
                    <a:pt x="602835" y="231928"/>
                  </a:lnTo>
                  <a:lnTo>
                    <a:pt x="613843" y="276630"/>
                  </a:lnTo>
                  <a:lnTo>
                    <a:pt x="613944" y="277041"/>
                  </a:lnTo>
                  <a:lnTo>
                    <a:pt x="617782" y="324597"/>
                  </a:lnTo>
                  <a:lnTo>
                    <a:pt x="613944" y="372153"/>
                  </a:lnTo>
                  <a:lnTo>
                    <a:pt x="602835" y="417266"/>
                  </a:lnTo>
                  <a:lnTo>
                    <a:pt x="585057" y="459332"/>
                  </a:lnTo>
                  <a:lnTo>
                    <a:pt x="561214" y="497748"/>
                  </a:lnTo>
                  <a:lnTo>
                    <a:pt x="531910" y="531910"/>
                  </a:lnTo>
                  <a:lnTo>
                    <a:pt x="497748" y="561214"/>
                  </a:lnTo>
                  <a:lnTo>
                    <a:pt x="459332" y="585057"/>
                  </a:lnTo>
                  <a:lnTo>
                    <a:pt x="417266" y="602835"/>
                  </a:lnTo>
                  <a:lnTo>
                    <a:pt x="372153" y="613944"/>
                  </a:lnTo>
                  <a:lnTo>
                    <a:pt x="324597" y="617782"/>
                  </a:lnTo>
                  <a:lnTo>
                    <a:pt x="324597" y="649194"/>
                  </a:lnTo>
                  <a:lnTo>
                    <a:pt x="372564" y="645675"/>
                  </a:lnTo>
                  <a:lnTo>
                    <a:pt x="418345" y="635451"/>
                  </a:lnTo>
                  <a:lnTo>
                    <a:pt x="461439" y="619026"/>
                  </a:lnTo>
                  <a:lnTo>
                    <a:pt x="501344" y="596900"/>
                  </a:lnTo>
                  <a:lnTo>
                    <a:pt x="537557" y="569576"/>
                  </a:lnTo>
                  <a:lnTo>
                    <a:pt x="569576" y="537557"/>
                  </a:lnTo>
                  <a:lnTo>
                    <a:pt x="596900" y="501344"/>
                  </a:lnTo>
                  <a:lnTo>
                    <a:pt x="619025" y="461439"/>
                  </a:lnTo>
                  <a:lnTo>
                    <a:pt x="635451" y="418345"/>
                  </a:lnTo>
                  <a:lnTo>
                    <a:pt x="645675" y="372564"/>
                  </a:lnTo>
                  <a:lnTo>
                    <a:pt x="649194" y="324597"/>
                  </a:lnTo>
                  <a:lnTo>
                    <a:pt x="645705" y="277041"/>
                  </a:lnTo>
                  <a:lnTo>
                    <a:pt x="635451" y="230849"/>
                  </a:lnTo>
                  <a:lnTo>
                    <a:pt x="619025" y="187755"/>
                  </a:lnTo>
                  <a:lnTo>
                    <a:pt x="596900" y="147850"/>
                  </a:lnTo>
                  <a:lnTo>
                    <a:pt x="569576" y="111637"/>
                  </a:lnTo>
                  <a:lnTo>
                    <a:pt x="537557" y="79618"/>
                  </a:lnTo>
                  <a:lnTo>
                    <a:pt x="501344" y="52294"/>
                  </a:lnTo>
                  <a:lnTo>
                    <a:pt x="461439" y="30168"/>
                  </a:lnTo>
                  <a:lnTo>
                    <a:pt x="418345" y="13743"/>
                  </a:lnTo>
                  <a:lnTo>
                    <a:pt x="372564" y="3519"/>
                  </a:lnTo>
                  <a:lnTo>
                    <a:pt x="324597" y="0"/>
                  </a:lnTo>
                  <a:close/>
                </a:path>
              </a:pathLst>
            </a:custGeom>
            <a:solidFill>
              <a:srgbClr val="FF0037"/>
            </a:solidFill>
          </p:spPr>
          <p:txBody>
            <a:bodyPr wrap="square" lIns="0" tIns="0" rIns="0" bIns="0" rtlCol="0"/>
            <a:lstStyle/>
            <a:p>
              <a:endParaRPr sz="641"/>
            </a:p>
          </p:txBody>
        </p:sp>
      </p:grpSp>
      <p:grpSp>
        <p:nvGrpSpPr>
          <p:cNvPr id="12" name="object 12"/>
          <p:cNvGrpSpPr/>
          <p:nvPr/>
        </p:nvGrpSpPr>
        <p:grpSpPr>
          <a:xfrm>
            <a:off x="2138533" y="2676337"/>
            <a:ext cx="711311" cy="711311"/>
            <a:chOff x="4701427" y="5884637"/>
            <a:chExt cx="1564005" cy="1564005"/>
          </a:xfrm>
        </p:grpSpPr>
        <p:sp>
          <p:nvSpPr>
            <p:cNvPr id="13" name="object 13"/>
            <p:cNvSpPr/>
            <p:nvPr/>
          </p:nvSpPr>
          <p:spPr>
            <a:xfrm>
              <a:off x="4701427" y="5884637"/>
              <a:ext cx="1564005" cy="1564005"/>
            </a:xfrm>
            <a:custGeom>
              <a:avLst/>
              <a:gdLst/>
              <a:ahLst/>
              <a:cxnLst/>
              <a:rect l="l" t="t" r="r" b="b"/>
              <a:pathLst>
                <a:path w="1564004" h="1564004">
                  <a:moveTo>
                    <a:pt x="781847" y="0"/>
                  </a:moveTo>
                  <a:lnTo>
                    <a:pt x="734219" y="1426"/>
                  </a:lnTo>
                  <a:lnTo>
                    <a:pt x="687346" y="5653"/>
                  </a:lnTo>
                  <a:lnTo>
                    <a:pt x="641309" y="12596"/>
                  </a:lnTo>
                  <a:lnTo>
                    <a:pt x="596190" y="22175"/>
                  </a:lnTo>
                  <a:lnTo>
                    <a:pt x="552072" y="34309"/>
                  </a:lnTo>
                  <a:lnTo>
                    <a:pt x="509035" y="48914"/>
                  </a:lnTo>
                  <a:lnTo>
                    <a:pt x="467162" y="65909"/>
                  </a:lnTo>
                  <a:lnTo>
                    <a:pt x="426534" y="85214"/>
                  </a:lnTo>
                  <a:lnTo>
                    <a:pt x="387234" y="106745"/>
                  </a:lnTo>
                  <a:lnTo>
                    <a:pt x="349342" y="130421"/>
                  </a:lnTo>
                  <a:lnTo>
                    <a:pt x="312941" y="156160"/>
                  </a:lnTo>
                  <a:lnTo>
                    <a:pt x="278113" y="183880"/>
                  </a:lnTo>
                  <a:lnTo>
                    <a:pt x="244939" y="213500"/>
                  </a:lnTo>
                  <a:lnTo>
                    <a:pt x="213500" y="244939"/>
                  </a:lnTo>
                  <a:lnTo>
                    <a:pt x="183880" y="278113"/>
                  </a:lnTo>
                  <a:lnTo>
                    <a:pt x="156160" y="312941"/>
                  </a:lnTo>
                  <a:lnTo>
                    <a:pt x="130421" y="349342"/>
                  </a:lnTo>
                  <a:lnTo>
                    <a:pt x="106745" y="387234"/>
                  </a:lnTo>
                  <a:lnTo>
                    <a:pt x="85214" y="426534"/>
                  </a:lnTo>
                  <a:lnTo>
                    <a:pt x="65909" y="467162"/>
                  </a:lnTo>
                  <a:lnTo>
                    <a:pt x="48914" y="509035"/>
                  </a:lnTo>
                  <a:lnTo>
                    <a:pt x="34309" y="552072"/>
                  </a:lnTo>
                  <a:lnTo>
                    <a:pt x="22175" y="596190"/>
                  </a:lnTo>
                  <a:lnTo>
                    <a:pt x="12596" y="641309"/>
                  </a:lnTo>
                  <a:lnTo>
                    <a:pt x="5653" y="687346"/>
                  </a:lnTo>
                  <a:lnTo>
                    <a:pt x="1426" y="734219"/>
                  </a:lnTo>
                  <a:lnTo>
                    <a:pt x="0" y="781847"/>
                  </a:lnTo>
                  <a:lnTo>
                    <a:pt x="1426" y="829475"/>
                  </a:lnTo>
                  <a:lnTo>
                    <a:pt x="5653" y="876348"/>
                  </a:lnTo>
                  <a:lnTo>
                    <a:pt x="12596" y="922385"/>
                  </a:lnTo>
                  <a:lnTo>
                    <a:pt x="22175" y="967504"/>
                  </a:lnTo>
                  <a:lnTo>
                    <a:pt x="34309" y="1011622"/>
                  </a:lnTo>
                  <a:lnTo>
                    <a:pt x="48914" y="1054659"/>
                  </a:lnTo>
                  <a:lnTo>
                    <a:pt x="65909" y="1096532"/>
                  </a:lnTo>
                  <a:lnTo>
                    <a:pt x="85214" y="1137160"/>
                  </a:lnTo>
                  <a:lnTo>
                    <a:pt x="106745" y="1176460"/>
                  </a:lnTo>
                  <a:lnTo>
                    <a:pt x="130421" y="1214352"/>
                  </a:lnTo>
                  <a:lnTo>
                    <a:pt x="156160" y="1250753"/>
                  </a:lnTo>
                  <a:lnTo>
                    <a:pt x="183880" y="1285581"/>
                  </a:lnTo>
                  <a:lnTo>
                    <a:pt x="213500" y="1318756"/>
                  </a:lnTo>
                  <a:lnTo>
                    <a:pt x="244939" y="1350194"/>
                  </a:lnTo>
                  <a:lnTo>
                    <a:pt x="278113" y="1379814"/>
                  </a:lnTo>
                  <a:lnTo>
                    <a:pt x="312941" y="1407534"/>
                  </a:lnTo>
                  <a:lnTo>
                    <a:pt x="349342" y="1433274"/>
                  </a:lnTo>
                  <a:lnTo>
                    <a:pt x="387234" y="1456950"/>
                  </a:lnTo>
                  <a:lnTo>
                    <a:pt x="426534" y="1478480"/>
                  </a:lnTo>
                  <a:lnTo>
                    <a:pt x="467162" y="1497785"/>
                  </a:lnTo>
                  <a:lnTo>
                    <a:pt x="509035" y="1514780"/>
                  </a:lnTo>
                  <a:lnTo>
                    <a:pt x="552072" y="1529386"/>
                  </a:lnTo>
                  <a:lnTo>
                    <a:pt x="596190" y="1541519"/>
                  </a:lnTo>
                  <a:lnTo>
                    <a:pt x="641309" y="1551098"/>
                  </a:lnTo>
                  <a:lnTo>
                    <a:pt x="687346" y="1558042"/>
                  </a:lnTo>
                  <a:lnTo>
                    <a:pt x="734219" y="1562268"/>
                  </a:lnTo>
                  <a:lnTo>
                    <a:pt x="781847" y="1563695"/>
                  </a:lnTo>
                  <a:lnTo>
                    <a:pt x="829475" y="1562268"/>
                  </a:lnTo>
                  <a:lnTo>
                    <a:pt x="876348" y="1558042"/>
                  </a:lnTo>
                  <a:lnTo>
                    <a:pt x="922385" y="1551098"/>
                  </a:lnTo>
                  <a:lnTo>
                    <a:pt x="967504" y="1541519"/>
                  </a:lnTo>
                  <a:lnTo>
                    <a:pt x="1011622" y="1529386"/>
                  </a:lnTo>
                  <a:lnTo>
                    <a:pt x="1054659" y="1514780"/>
                  </a:lnTo>
                  <a:lnTo>
                    <a:pt x="1096532" y="1497785"/>
                  </a:lnTo>
                  <a:lnTo>
                    <a:pt x="1137160" y="1478480"/>
                  </a:lnTo>
                  <a:lnTo>
                    <a:pt x="1176460" y="1456950"/>
                  </a:lnTo>
                  <a:lnTo>
                    <a:pt x="1214352" y="1433274"/>
                  </a:lnTo>
                  <a:lnTo>
                    <a:pt x="1250753" y="1407534"/>
                  </a:lnTo>
                  <a:lnTo>
                    <a:pt x="1285581" y="1379814"/>
                  </a:lnTo>
                  <a:lnTo>
                    <a:pt x="1318756" y="1350194"/>
                  </a:lnTo>
                  <a:lnTo>
                    <a:pt x="1350194" y="1318756"/>
                  </a:lnTo>
                  <a:lnTo>
                    <a:pt x="1379814" y="1285581"/>
                  </a:lnTo>
                  <a:lnTo>
                    <a:pt x="1407534" y="1250753"/>
                  </a:lnTo>
                  <a:lnTo>
                    <a:pt x="1433274" y="1214352"/>
                  </a:lnTo>
                  <a:lnTo>
                    <a:pt x="1456950" y="1176460"/>
                  </a:lnTo>
                  <a:lnTo>
                    <a:pt x="1478480" y="1137160"/>
                  </a:lnTo>
                  <a:lnTo>
                    <a:pt x="1497785" y="1096532"/>
                  </a:lnTo>
                  <a:lnTo>
                    <a:pt x="1514780" y="1054659"/>
                  </a:lnTo>
                  <a:lnTo>
                    <a:pt x="1529386" y="1011622"/>
                  </a:lnTo>
                  <a:lnTo>
                    <a:pt x="1541519" y="967504"/>
                  </a:lnTo>
                  <a:lnTo>
                    <a:pt x="1551098" y="922385"/>
                  </a:lnTo>
                  <a:lnTo>
                    <a:pt x="1558042" y="876348"/>
                  </a:lnTo>
                  <a:lnTo>
                    <a:pt x="1562268" y="829475"/>
                  </a:lnTo>
                  <a:lnTo>
                    <a:pt x="1563695" y="781847"/>
                  </a:lnTo>
                  <a:lnTo>
                    <a:pt x="1562268" y="734219"/>
                  </a:lnTo>
                  <a:lnTo>
                    <a:pt x="1558042" y="687346"/>
                  </a:lnTo>
                  <a:lnTo>
                    <a:pt x="1551098" y="641309"/>
                  </a:lnTo>
                  <a:lnTo>
                    <a:pt x="1541519" y="596190"/>
                  </a:lnTo>
                  <a:lnTo>
                    <a:pt x="1529386" y="552072"/>
                  </a:lnTo>
                  <a:lnTo>
                    <a:pt x="1514780" y="509035"/>
                  </a:lnTo>
                  <a:lnTo>
                    <a:pt x="1497785" y="467162"/>
                  </a:lnTo>
                  <a:lnTo>
                    <a:pt x="1478480" y="426534"/>
                  </a:lnTo>
                  <a:lnTo>
                    <a:pt x="1456950" y="387234"/>
                  </a:lnTo>
                  <a:lnTo>
                    <a:pt x="1433274" y="349342"/>
                  </a:lnTo>
                  <a:lnTo>
                    <a:pt x="1407534" y="312941"/>
                  </a:lnTo>
                  <a:lnTo>
                    <a:pt x="1379814" y="278113"/>
                  </a:lnTo>
                  <a:lnTo>
                    <a:pt x="1350194" y="244939"/>
                  </a:lnTo>
                  <a:lnTo>
                    <a:pt x="1318756" y="213500"/>
                  </a:lnTo>
                  <a:lnTo>
                    <a:pt x="1285581" y="183880"/>
                  </a:lnTo>
                  <a:lnTo>
                    <a:pt x="1250753" y="156160"/>
                  </a:lnTo>
                  <a:lnTo>
                    <a:pt x="1214352" y="130421"/>
                  </a:lnTo>
                  <a:lnTo>
                    <a:pt x="1176460" y="106745"/>
                  </a:lnTo>
                  <a:lnTo>
                    <a:pt x="1137160" y="85214"/>
                  </a:lnTo>
                  <a:lnTo>
                    <a:pt x="1096532" y="65909"/>
                  </a:lnTo>
                  <a:lnTo>
                    <a:pt x="1054659" y="48914"/>
                  </a:lnTo>
                  <a:lnTo>
                    <a:pt x="1011622" y="34309"/>
                  </a:lnTo>
                  <a:lnTo>
                    <a:pt x="967504" y="22175"/>
                  </a:lnTo>
                  <a:lnTo>
                    <a:pt x="922385" y="12596"/>
                  </a:lnTo>
                  <a:lnTo>
                    <a:pt x="876348" y="5653"/>
                  </a:lnTo>
                  <a:lnTo>
                    <a:pt x="829475" y="1426"/>
                  </a:lnTo>
                  <a:lnTo>
                    <a:pt x="781847" y="0"/>
                  </a:lnTo>
                  <a:close/>
                </a:path>
              </a:pathLst>
            </a:custGeom>
            <a:solidFill>
              <a:srgbClr val="F7EFEF"/>
            </a:solidFill>
          </p:spPr>
          <p:txBody>
            <a:bodyPr wrap="square" lIns="0" tIns="0" rIns="0" bIns="0" rtlCol="0"/>
            <a:lstStyle/>
            <a:p>
              <a:endParaRPr sz="641"/>
            </a:p>
          </p:txBody>
        </p:sp>
        <p:sp>
          <p:nvSpPr>
            <p:cNvPr id="14" name="object 14"/>
            <p:cNvSpPr/>
            <p:nvPr/>
          </p:nvSpPr>
          <p:spPr>
            <a:xfrm>
              <a:off x="4701427" y="5884637"/>
              <a:ext cx="1564005" cy="1564005"/>
            </a:xfrm>
            <a:custGeom>
              <a:avLst/>
              <a:gdLst/>
              <a:ahLst/>
              <a:cxnLst/>
              <a:rect l="l" t="t" r="r" b="b"/>
              <a:pathLst>
                <a:path w="1564004" h="1564004">
                  <a:moveTo>
                    <a:pt x="781847" y="0"/>
                  </a:moveTo>
                  <a:lnTo>
                    <a:pt x="734219" y="1426"/>
                  </a:lnTo>
                  <a:lnTo>
                    <a:pt x="687346" y="5653"/>
                  </a:lnTo>
                  <a:lnTo>
                    <a:pt x="641309" y="12596"/>
                  </a:lnTo>
                  <a:lnTo>
                    <a:pt x="596190" y="22175"/>
                  </a:lnTo>
                  <a:lnTo>
                    <a:pt x="552072" y="34309"/>
                  </a:lnTo>
                  <a:lnTo>
                    <a:pt x="509035" y="48914"/>
                  </a:lnTo>
                  <a:lnTo>
                    <a:pt x="467162" y="65909"/>
                  </a:lnTo>
                  <a:lnTo>
                    <a:pt x="426534" y="85214"/>
                  </a:lnTo>
                  <a:lnTo>
                    <a:pt x="387234" y="106745"/>
                  </a:lnTo>
                  <a:lnTo>
                    <a:pt x="349342" y="130420"/>
                  </a:lnTo>
                  <a:lnTo>
                    <a:pt x="312941" y="156160"/>
                  </a:lnTo>
                  <a:lnTo>
                    <a:pt x="278113" y="183880"/>
                  </a:lnTo>
                  <a:lnTo>
                    <a:pt x="244938" y="213500"/>
                  </a:lnTo>
                  <a:lnTo>
                    <a:pt x="213500" y="244938"/>
                  </a:lnTo>
                  <a:lnTo>
                    <a:pt x="183880" y="278112"/>
                  </a:lnTo>
                  <a:lnTo>
                    <a:pt x="156160" y="312941"/>
                  </a:lnTo>
                  <a:lnTo>
                    <a:pt x="130421" y="349342"/>
                  </a:lnTo>
                  <a:lnTo>
                    <a:pt x="106745" y="387233"/>
                  </a:lnTo>
                  <a:lnTo>
                    <a:pt x="85214" y="426534"/>
                  </a:lnTo>
                  <a:lnTo>
                    <a:pt x="65909" y="467162"/>
                  </a:lnTo>
                  <a:lnTo>
                    <a:pt x="48914" y="509035"/>
                  </a:lnTo>
                  <a:lnTo>
                    <a:pt x="34309" y="552072"/>
                  </a:lnTo>
                  <a:lnTo>
                    <a:pt x="22175" y="596190"/>
                  </a:lnTo>
                  <a:lnTo>
                    <a:pt x="12596" y="641309"/>
                  </a:lnTo>
                  <a:lnTo>
                    <a:pt x="5653" y="687346"/>
                  </a:lnTo>
                  <a:lnTo>
                    <a:pt x="1426" y="734219"/>
                  </a:lnTo>
                  <a:lnTo>
                    <a:pt x="0" y="781847"/>
                  </a:lnTo>
                  <a:lnTo>
                    <a:pt x="1421" y="829306"/>
                  </a:lnTo>
                  <a:lnTo>
                    <a:pt x="5619" y="875980"/>
                  </a:lnTo>
                  <a:lnTo>
                    <a:pt x="5653" y="876348"/>
                  </a:lnTo>
                  <a:lnTo>
                    <a:pt x="12505" y="921782"/>
                  </a:lnTo>
                  <a:lnTo>
                    <a:pt x="12596" y="922385"/>
                  </a:lnTo>
                  <a:lnTo>
                    <a:pt x="22175" y="967504"/>
                  </a:lnTo>
                  <a:lnTo>
                    <a:pt x="34309" y="1011622"/>
                  </a:lnTo>
                  <a:lnTo>
                    <a:pt x="48914" y="1054659"/>
                  </a:lnTo>
                  <a:lnTo>
                    <a:pt x="65909" y="1096532"/>
                  </a:lnTo>
                  <a:lnTo>
                    <a:pt x="85214" y="1137160"/>
                  </a:lnTo>
                  <a:lnTo>
                    <a:pt x="106745" y="1176460"/>
                  </a:lnTo>
                  <a:lnTo>
                    <a:pt x="130421" y="1214352"/>
                  </a:lnTo>
                  <a:lnTo>
                    <a:pt x="156160" y="1250753"/>
                  </a:lnTo>
                  <a:lnTo>
                    <a:pt x="183880" y="1285581"/>
                  </a:lnTo>
                  <a:lnTo>
                    <a:pt x="213500" y="1318755"/>
                  </a:lnTo>
                  <a:lnTo>
                    <a:pt x="244938" y="1350193"/>
                  </a:lnTo>
                  <a:lnTo>
                    <a:pt x="278113" y="1379814"/>
                  </a:lnTo>
                  <a:lnTo>
                    <a:pt x="312941" y="1407534"/>
                  </a:lnTo>
                  <a:lnTo>
                    <a:pt x="349342" y="1433273"/>
                  </a:lnTo>
                  <a:lnTo>
                    <a:pt x="387234" y="1456949"/>
                  </a:lnTo>
                  <a:lnTo>
                    <a:pt x="426534" y="1478480"/>
                  </a:lnTo>
                  <a:lnTo>
                    <a:pt x="467162" y="1497784"/>
                  </a:lnTo>
                  <a:lnTo>
                    <a:pt x="509035" y="1514780"/>
                  </a:lnTo>
                  <a:lnTo>
                    <a:pt x="552072" y="1529385"/>
                  </a:lnTo>
                  <a:lnTo>
                    <a:pt x="596190" y="1541518"/>
                  </a:lnTo>
                  <a:lnTo>
                    <a:pt x="641309" y="1551098"/>
                  </a:lnTo>
                  <a:lnTo>
                    <a:pt x="687346" y="1558041"/>
                  </a:lnTo>
                  <a:lnTo>
                    <a:pt x="734219" y="1562267"/>
                  </a:lnTo>
                  <a:lnTo>
                    <a:pt x="781847" y="1563694"/>
                  </a:lnTo>
                  <a:lnTo>
                    <a:pt x="781847" y="1532282"/>
                  </a:lnTo>
                  <a:lnTo>
                    <a:pt x="734388" y="1530806"/>
                  </a:lnTo>
                  <a:lnTo>
                    <a:pt x="687714" y="1526435"/>
                  </a:lnTo>
                  <a:lnTo>
                    <a:pt x="641912" y="1519258"/>
                  </a:lnTo>
                  <a:lnTo>
                    <a:pt x="597070" y="1509363"/>
                  </a:lnTo>
                  <a:lnTo>
                    <a:pt x="553277" y="1496837"/>
                  </a:lnTo>
                  <a:lnTo>
                    <a:pt x="510619" y="1481769"/>
                  </a:lnTo>
                  <a:lnTo>
                    <a:pt x="469186" y="1464246"/>
                  </a:lnTo>
                  <a:lnTo>
                    <a:pt x="429064" y="1444357"/>
                  </a:lnTo>
                  <a:lnTo>
                    <a:pt x="390342" y="1422188"/>
                  </a:lnTo>
                  <a:lnTo>
                    <a:pt x="353107" y="1397829"/>
                  </a:lnTo>
                  <a:lnTo>
                    <a:pt x="317449" y="1371367"/>
                  </a:lnTo>
                  <a:lnTo>
                    <a:pt x="283453" y="1342889"/>
                  </a:lnTo>
                  <a:lnTo>
                    <a:pt x="251209" y="1312485"/>
                  </a:lnTo>
                  <a:lnTo>
                    <a:pt x="220805" y="1280241"/>
                  </a:lnTo>
                  <a:lnTo>
                    <a:pt x="192327" y="1246245"/>
                  </a:lnTo>
                  <a:lnTo>
                    <a:pt x="165865" y="1210587"/>
                  </a:lnTo>
                  <a:lnTo>
                    <a:pt x="141506" y="1173352"/>
                  </a:lnTo>
                  <a:lnTo>
                    <a:pt x="119337" y="1134630"/>
                  </a:lnTo>
                  <a:lnTo>
                    <a:pt x="99448" y="1094508"/>
                  </a:lnTo>
                  <a:lnTo>
                    <a:pt x="81925" y="1053075"/>
                  </a:lnTo>
                  <a:lnTo>
                    <a:pt x="66857" y="1010417"/>
                  </a:lnTo>
                  <a:lnTo>
                    <a:pt x="54331" y="966624"/>
                  </a:lnTo>
                  <a:lnTo>
                    <a:pt x="44436" y="921782"/>
                  </a:lnTo>
                  <a:lnTo>
                    <a:pt x="37317" y="876348"/>
                  </a:lnTo>
                  <a:lnTo>
                    <a:pt x="37259" y="875980"/>
                  </a:lnTo>
                  <a:lnTo>
                    <a:pt x="32904" y="829475"/>
                  </a:lnTo>
                  <a:lnTo>
                    <a:pt x="31412" y="781847"/>
                  </a:lnTo>
                  <a:lnTo>
                    <a:pt x="32889" y="734388"/>
                  </a:lnTo>
                  <a:lnTo>
                    <a:pt x="37259" y="687714"/>
                  </a:lnTo>
                  <a:lnTo>
                    <a:pt x="44436" y="641912"/>
                  </a:lnTo>
                  <a:lnTo>
                    <a:pt x="54331" y="597070"/>
                  </a:lnTo>
                  <a:lnTo>
                    <a:pt x="66857" y="553277"/>
                  </a:lnTo>
                  <a:lnTo>
                    <a:pt x="81925" y="510619"/>
                  </a:lnTo>
                  <a:lnTo>
                    <a:pt x="99448" y="469186"/>
                  </a:lnTo>
                  <a:lnTo>
                    <a:pt x="119337" y="429064"/>
                  </a:lnTo>
                  <a:lnTo>
                    <a:pt x="141506" y="390342"/>
                  </a:lnTo>
                  <a:lnTo>
                    <a:pt x="165865" y="353107"/>
                  </a:lnTo>
                  <a:lnTo>
                    <a:pt x="192327" y="317449"/>
                  </a:lnTo>
                  <a:lnTo>
                    <a:pt x="220805" y="283453"/>
                  </a:lnTo>
                  <a:lnTo>
                    <a:pt x="251209" y="251209"/>
                  </a:lnTo>
                  <a:lnTo>
                    <a:pt x="283453" y="220805"/>
                  </a:lnTo>
                  <a:lnTo>
                    <a:pt x="317449" y="192327"/>
                  </a:lnTo>
                  <a:lnTo>
                    <a:pt x="353107" y="165865"/>
                  </a:lnTo>
                  <a:lnTo>
                    <a:pt x="390342" y="141506"/>
                  </a:lnTo>
                  <a:lnTo>
                    <a:pt x="429064" y="119337"/>
                  </a:lnTo>
                  <a:lnTo>
                    <a:pt x="469186" y="99448"/>
                  </a:lnTo>
                  <a:lnTo>
                    <a:pt x="510619" y="81925"/>
                  </a:lnTo>
                  <a:lnTo>
                    <a:pt x="553277" y="66857"/>
                  </a:lnTo>
                  <a:lnTo>
                    <a:pt x="597070" y="54331"/>
                  </a:lnTo>
                  <a:lnTo>
                    <a:pt x="641912" y="44436"/>
                  </a:lnTo>
                  <a:lnTo>
                    <a:pt x="687714" y="37259"/>
                  </a:lnTo>
                  <a:lnTo>
                    <a:pt x="734388" y="32889"/>
                  </a:lnTo>
                  <a:lnTo>
                    <a:pt x="781847" y="31412"/>
                  </a:lnTo>
                  <a:lnTo>
                    <a:pt x="781847" y="0"/>
                  </a:lnTo>
                  <a:close/>
                </a:path>
                <a:path w="1564004" h="1564004">
                  <a:moveTo>
                    <a:pt x="781847" y="0"/>
                  </a:moveTo>
                  <a:lnTo>
                    <a:pt x="781847" y="31412"/>
                  </a:lnTo>
                  <a:lnTo>
                    <a:pt x="829306" y="32889"/>
                  </a:lnTo>
                  <a:lnTo>
                    <a:pt x="875980" y="37259"/>
                  </a:lnTo>
                  <a:lnTo>
                    <a:pt x="921782" y="44436"/>
                  </a:lnTo>
                  <a:lnTo>
                    <a:pt x="966624" y="54331"/>
                  </a:lnTo>
                  <a:lnTo>
                    <a:pt x="1010417" y="66857"/>
                  </a:lnTo>
                  <a:lnTo>
                    <a:pt x="1053075" y="81925"/>
                  </a:lnTo>
                  <a:lnTo>
                    <a:pt x="1094509" y="99448"/>
                  </a:lnTo>
                  <a:lnTo>
                    <a:pt x="1134630" y="119337"/>
                  </a:lnTo>
                  <a:lnTo>
                    <a:pt x="1173352" y="141506"/>
                  </a:lnTo>
                  <a:lnTo>
                    <a:pt x="1210587" y="165865"/>
                  </a:lnTo>
                  <a:lnTo>
                    <a:pt x="1246245" y="192327"/>
                  </a:lnTo>
                  <a:lnTo>
                    <a:pt x="1280241" y="220805"/>
                  </a:lnTo>
                  <a:lnTo>
                    <a:pt x="1312485" y="251209"/>
                  </a:lnTo>
                  <a:lnTo>
                    <a:pt x="1342889" y="283453"/>
                  </a:lnTo>
                  <a:lnTo>
                    <a:pt x="1371367" y="317449"/>
                  </a:lnTo>
                  <a:lnTo>
                    <a:pt x="1397829" y="353107"/>
                  </a:lnTo>
                  <a:lnTo>
                    <a:pt x="1422188" y="390342"/>
                  </a:lnTo>
                  <a:lnTo>
                    <a:pt x="1444357" y="429064"/>
                  </a:lnTo>
                  <a:lnTo>
                    <a:pt x="1464246" y="469186"/>
                  </a:lnTo>
                  <a:lnTo>
                    <a:pt x="1481769" y="510619"/>
                  </a:lnTo>
                  <a:lnTo>
                    <a:pt x="1496837" y="553277"/>
                  </a:lnTo>
                  <a:lnTo>
                    <a:pt x="1509363" y="597070"/>
                  </a:lnTo>
                  <a:lnTo>
                    <a:pt x="1519258" y="641912"/>
                  </a:lnTo>
                  <a:lnTo>
                    <a:pt x="1526377" y="687346"/>
                  </a:lnTo>
                  <a:lnTo>
                    <a:pt x="1526435" y="687714"/>
                  </a:lnTo>
                  <a:lnTo>
                    <a:pt x="1530790" y="734219"/>
                  </a:lnTo>
                  <a:lnTo>
                    <a:pt x="1532282" y="781847"/>
                  </a:lnTo>
                  <a:lnTo>
                    <a:pt x="1530806" y="829306"/>
                  </a:lnTo>
                  <a:lnTo>
                    <a:pt x="1526435" y="875980"/>
                  </a:lnTo>
                  <a:lnTo>
                    <a:pt x="1519258" y="921782"/>
                  </a:lnTo>
                  <a:lnTo>
                    <a:pt x="1509363" y="966624"/>
                  </a:lnTo>
                  <a:lnTo>
                    <a:pt x="1496837" y="1010417"/>
                  </a:lnTo>
                  <a:lnTo>
                    <a:pt x="1481769" y="1053075"/>
                  </a:lnTo>
                  <a:lnTo>
                    <a:pt x="1464246" y="1094508"/>
                  </a:lnTo>
                  <a:lnTo>
                    <a:pt x="1444357" y="1134630"/>
                  </a:lnTo>
                  <a:lnTo>
                    <a:pt x="1422188" y="1173352"/>
                  </a:lnTo>
                  <a:lnTo>
                    <a:pt x="1397829" y="1210587"/>
                  </a:lnTo>
                  <a:lnTo>
                    <a:pt x="1371367" y="1246245"/>
                  </a:lnTo>
                  <a:lnTo>
                    <a:pt x="1342889" y="1280241"/>
                  </a:lnTo>
                  <a:lnTo>
                    <a:pt x="1312485" y="1312485"/>
                  </a:lnTo>
                  <a:lnTo>
                    <a:pt x="1280241" y="1342889"/>
                  </a:lnTo>
                  <a:lnTo>
                    <a:pt x="1246245" y="1371367"/>
                  </a:lnTo>
                  <a:lnTo>
                    <a:pt x="1210587" y="1397829"/>
                  </a:lnTo>
                  <a:lnTo>
                    <a:pt x="1173352" y="1422188"/>
                  </a:lnTo>
                  <a:lnTo>
                    <a:pt x="1134630" y="1444357"/>
                  </a:lnTo>
                  <a:lnTo>
                    <a:pt x="1094509" y="1464246"/>
                  </a:lnTo>
                  <a:lnTo>
                    <a:pt x="1053075" y="1481769"/>
                  </a:lnTo>
                  <a:lnTo>
                    <a:pt x="1010417" y="1496837"/>
                  </a:lnTo>
                  <a:lnTo>
                    <a:pt x="966624" y="1509363"/>
                  </a:lnTo>
                  <a:lnTo>
                    <a:pt x="921782" y="1519258"/>
                  </a:lnTo>
                  <a:lnTo>
                    <a:pt x="875980" y="1526435"/>
                  </a:lnTo>
                  <a:lnTo>
                    <a:pt x="829306" y="1530806"/>
                  </a:lnTo>
                  <a:lnTo>
                    <a:pt x="781847" y="1532282"/>
                  </a:lnTo>
                  <a:lnTo>
                    <a:pt x="781847" y="1563694"/>
                  </a:lnTo>
                  <a:lnTo>
                    <a:pt x="829475" y="1562267"/>
                  </a:lnTo>
                  <a:lnTo>
                    <a:pt x="876348" y="1558041"/>
                  </a:lnTo>
                  <a:lnTo>
                    <a:pt x="922385" y="1551098"/>
                  </a:lnTo>
                  <a:lnTo>
                    <a:pt x="967504" y="1541518"/>
                  </a:lnTo>
                  <a:lnTo>
                    <a:pt x="1011622" y="1529385"/>
                  </a:lnTo>
                  <a:lnTo>
                    <a:pt x="1054659" y="1514780"/>
                  </a:lnTo>
                  <a:lnTo>
                    <a:pt x="1096532" y="1497784"/>
                  </a:lnTo>
                  <a:lnTo>
                    <a:pt x="1137160" y="1478480"/>
                  </a:lnTo>
                  <a:lnTo>
                    <a:pt x="1176460" y="1456949"/>
                  </a:lnTo>
                  <a:lnTo>
                    <a:pt x="1214352" y="1433273"/>
                  </a:lnTo>
                  <a:lnTo>
                    <a:pt x="1250753" y="1407534"/>
                  </a:lnTo>
                  <a:lnTo>
                    <a:pt x="1285581" y="1379814"/>
                  </a:lnTo>
                  <a:lnTo>
                    <a:pt x="1318755" y="1350193"/>
                  </a:lnTo>
                  <a:lnTo>
                    <a:pt x="1350193" y="1318755"/>
                  </a:lnTo>
                  <a:lnTo>
                    <a:pt x="1379814" y="1285581"/>
                  </a:lnTo>
                  <a:lnTo>
                    <a:pt x="1407534" y="1250753"/>
                  </a:lnTo>
                  <a:lnTo>
                    <a:pt x="1433273" y="1214352"/>
                  </a:lnTo>
                  <a:lnTo>
                    <a:pt x="1456949" y="1176460"/>
                  </a:lnTo>
                  <a:lnTo>
                    <a:pt x="1478480" y="1137160"/>
                  </a:lnTo>
                  <a:lnTo>
                    <a:pt x="1497784" y="1096532"/>
                  </a:lnTo>
                  <a:lnTo>
                    <a:pt x="1514780" y="1054659"/>
                  </a:lnTo>
                  <a:lnTo>
                    <a:pt x="1529385" y="1011622"/>
                  </a:lnTo>
                  <a:lnTo>
                    <a:pt x="1541518" y="967504"/>
                  </a:lnTo>
                  <a:lnTo>
                    <a:pt x="1551098" y="922385"/>
                  </a:lnTo>
                  <a:lnTo>
                    <a:pt x="1558041" y="876348"/>
                  </a:lnTo>
                  <a:lnTo>
                    <a:pt x="1562267" y="829475"/>
                  </a:lnTo>
                  <a:lnTo>
                    <a:pt x="1563694" y="781847"/>
                  </a:lnTo>
                  <a:lnTo>
                    <a:pt x="1562273" y="734388"/>
                  </a:lnTo>
                  <a:lnTo>
                    <a:pt x="1558075" y="687714"/>
                  </a:lnTo>
                  <a:lnTo>
                    <a:pt x="1558041" y="687346"/>
                  </a:lnTo>
                  <a:lnTo>
                    <a:pt x="1551189" y="641912"/>
                  </a:lnTo>
                  <a:lnTo>
                    <a:pt x="1551098" y="641309"/>
                  </a:lnTo>
                  <a:lnTo>
                    <a:pt x="1541518" y="596190"/>
                  </a:lnTo>
                  <a:lnTo>
                    <a:pt x="1529385" y="552072"/>
                  </a:lnTo>
                  <a:lnTo>
                    <a:pt x="1514780" y="509035"/>
                  </a:lnTo>
                  <a:lnTo>
                    <a:pt x="1497784" y="467162"/>
                  </a:lnTo>
                  <a:lnTo>
                    <a:pt x="1478480" y="426534"/>
                  </a:lnTo>
                  <a:lnTo>
                    <a:pt x="1456949" y="387233"/>
                  </a:lnTo>
                  <a:lnTo>
                    <a:pt x="1433273" y="349342"/>
                  </a:lnTo>
                  <a:lnTo>
                    <a:pt x="1407534" y="312941"/>
                  </a:lnTo>
                  <a:lnTo>
                    <a:pt x="1379814" y="278112"/>
                  </a:lnTo>
                  <a:lnTo>
                    <a:pt x="1350193" y="244938"/>
                  </a:lnTo>
                  <a:lnTo>
                    <a:pt x="1318755" y="213500"/>
                  </a:lnTo>
                  <a:lnTo>
                    <a:pt x="1285581" y="183880"/>
                  </a:lnTo>
                  <a:lnTo>
                    <a:pt x="1250753" y="156160"/>
                  </a:lnTo>
                  <a:lnTo>
                    <a:pt x="1214352" y="130420"/>
                  </a:lnTo>
                  <a:lnTo>
                    <a:pt x="1176460" y="106745"/>
                  </a:lnTo>
                  <a:lnTo>
                    <a:pt x="1137160" y="85214"/>
                  </a:lnTo>
                  <a:lnTo>
                    <a:pt x="1096532" y="65909"/>
                  </a:lnTo>
                  <a:lnTo>
                    <a:pt x="1054659" y="48914"/>
                  </a:lnTo>
                  <a:lnTo>
                    <a:pt x="1011622" y="34309"/>
                  </a:lnTo>
                  <a:lnTo>
                    <a:pt x="967504" y="22175"/>
                  </a:lnTo>
                  <a:lnTo>
                    <a:pt x="922385" y="12596"/>
                  </a:lnTo>
                  <a:lnTo>
                    <a:pt x="876348" y="5653"/>
                  </a:lnTo>
                  <a:lnTo>
                    <a:pt x="829475" y="1426"/>
                  </a:lnTo>
                  <a:lnTo>
                    <a:pt x="781847" y="0"/>
                  </a:lnTo>
                  <a:close/>
                </a:path>
              </a:pathLst>
            </a:custGeom>
            <a:solidFill>
              <a:srgbClr val="EB83A6"/>
            </a:solidFill>
          </p:spPr>
          <p:txBody>
            <a:bodyPr wrap="square" lIns="0" tIns="0" rIns="0" bIns="0" rtlCol="0"/>
            <a:lstStyle/>
            <a:p>
              <a:endParaRPr sz="641"/>
            </a:p>
          </p:txBody>
        </p:sp>
        <p:sp>
          <p:nvSpPr>
            <p:cNvPr id="15" name="object 15"/>
            <p:cNvSpPr/>
            <p:nvPr/>
          </p:nvSpPr>
          <p:spPr>
            <a:xfrm>
              <a:off x="5224980" y="6387240"/>
              <a:ext cx="520700" cy="523875"/>
            </a:xfrm>
            <a:custGeom>
              <a:avLst/>
              <a:gdLst/>
              <a:ahLst/>
              <a:cxnLst/>
              <a:rect l="l" t="t" r="r" b="b"/>
              <a:pathLst>
                <a:path w="520700" h="523875">
                  <a:moveTo>
                    <a:pt x="396979" y="0"/>
                  </a:moveTo>
                  <a:lnTo>
                    <a:pt x="359088" y="11494"/>
                  </a:lnTo>
                  <a:lnTo>
                    <a:pt x="142595" y="226133"/>
                  </a:lnTo>
                  <a:lnTo>
                    <a:pt x="119740" y="322584"/>
                  </a:lnTo>
                  <a:lnTo>
                    <a:pt x="119007" y="326264"/>
                  </a:lnTo>
                  <a:lnTo>
                    <a:pt x="119093" y="329079"/>
                  </a:lnTo>
                  <a:lnTo>
                    <a:pt x="135305" y="345988"/>
                  </a:lnTo>
                  <a:lnTo>
                    <a:pt x="139876" y="345988"/>
                  </a:lnTo>
                  <a:lnTo>
                    <a:pt x="141640" y="345651"/>
                  </a:lnTo>
                  <a:lnTo>
                    <a:pt x="239047" y="322584"/>
                  </a:lnTo>
                  <a:lnTo>
                    <a:pt x="255808" y="305824"/>
                  </a:lnTo>
                  <a:lnTo>
                    <a:pt x="159355" y="305824"/>
                  </a:lnTo>
                  <a:lnTo>
                    <a:pt x="174076" y="243701"/>
                  </a:lnTo>
                  <a:lnTo>
                    <a:pt x="376398" y="41384"/>
                  </a:lnTo>
                  <a:lnTo>
                    <a:pt x="380093" y="38915"/>
                  </a:lnTo>
                  <a:lnTo>
                    <a:pt x="388226" y="35547"/>
                  </a:lnTo>
                  <a:lnTo>
                    <a:pt x="392585" y="34680"/>
                  </a:lnTo>
                  <a:lnTo>
                    <a:pt x="456306" y="34680"/>
                  </a:lnTo>
                  <a:lnTo>
                    <a:pt x="453686" y="30310"/>
                  </a:lnTo>
                  <a:lnTo>
                    <a:pt x="423079" y="5191"/>
                  </a:lnTo>
                  <a:lnTo>
                    <a:pt x="403672" y="329"/>
                  </a:lnTo>
                  <a:lnTo>
                    <a:pt x="396979" y="0"/>
                  </a:lnTo>
                  <a:close/>
                </a:path>
                <a:path w="520700" h="523875">
                  <a:moveTo>
                    <a:pt x="456306" y="34680"/>
                  </a:moveTo>
                  <a:lnTo>
                    <a:pt x="401388" y="34680"/>
                  </a:lnTo>
                  <a:lnTo>
                    <a:pt x="405746" y="35547"/>
                  </a:lnTo>
                  <a:lnTo>
                    <a:pt x="413879" y="38915"/>
                  </a:lnTo>
                  <a:lnTo>
                    <a:pt x="430503" y="63795"/>
                  </a:lnTo>
                  <a:lnTo>
                    <a:pt x="430503" y="72598"/>
                  </a:lnTo>
                  <a:lnTo>
                    <a:pt x="221477" y="291102"/>
                  </a:lnTo>
                  <a:lnTo>
                    <a:pt x="159355" y="305824"/>
                  </a:lnTo>
                  <a:lnTo>
                    <a:pt x="255808" y="305824"/>
                  </a:lnTo>
                  <a:lnTo>
                    <a:pt x="445205" y="116426"/>
                  </a:lnTo>
                  <a:lnTo>
                    <a:pt x="463870" y="81506"/>
                  </a:lnTo>
                  <a:lnTo>
                    <a:pt x="465181" y="68201"/>
                  </a:lnTo>
                  <a:lnTo>
                    <a:pt x="464964" y="63795"/>
                  </a:lnTo>
                  <a:lnTo>
                    <a:pt x="457123" y="36044"/>
                  </a:lnTo>
                  <a:lnTo>
                    <a:pt x="456306" y="34680"/>
                  </a:lnTo>
                  <a:close/>
                </a:path>
                <a:path w="520700" h="523875">
                  <a:moveTo>
                    <a:pt x="501146" y="393787"/>
                  </a:moveTo>
                  <a:lnTo>
                    <a:pt x="19108" y="393787"/>
                  </a:lnTo>
                  <a:lnTo>
                    <a:pt x="12496" y="396530"/>
                  </a:lnTo>
                  <a:lnTo>
                    <a:pt x="2743" y="406283"/>
                  </a:lnTo>
                  <a:lnTo>
                    <a:pt x="0" y="412895"/>
                  </a:lnTo>
                  <a:lnTo>
                    <a:pt x="0" y="504729"/>
                  </a:lnTo>
                  <a:lnTo>
                    <a:pt x="2743" y="511341"/>
                  </a:lnTo>
                  <a:lnTo>
                    <a:pt x="12496" y="521094"/>
                  </a:lnTo>
                  <a:lnTo>
                    <a:pt x="19108" y="523837"/>
                  </a:lnTo>
                  <a:lnTo>
                    <a:pt x="501146" y="523837"/>
                  </a:lnTo>
                  <a:lnTo>
                    <a:pt x="507758" y="521094"/>
                  </a:lnTo>
                  <a:lnTo>
                    <a:pt x="517511" y="511341"/>
                  </a:lnTo>
                  <a:lnTo>
                    <a:pt x="520254" y="504729"/>
                  </a:lnTo>
                  <a:lnTo>
                    <a:pt x="520254" y="489161"/>
                  </a:lnTo>
                  <a:lnTo>
                    <a:pt x="34676" y="489161"/>
                  </a:lnTo>
                  <a:lnTo>
                    <a:pt x="34676" y="428463"/>
                  </a:lnTo>
                  <a:lnTo>
                    <a:pt x="520254" y="428463"/>
                  </a:lnTo>
                  <a:lnTo>
                    <a:pt x="520254" y="412895"/>
                  </a:lnTo>
                  <a:lnTo>
                    <a:pt x="517511" y="406283"/>
                  </a:lnTo>
                  <a:lnTo>
                    <a:pt x="507758" y="396530"/>
                  </a:lnTo>
                  <a:lnTo>
                    <a:pt x="501146" y="393787"/>
                  </a:lnTo>
                  <a:close/>
                </a:path>
                <a:path w="520700" h="523875">
                  <a:moveTo>
                    <a:pt x="520254" y="428463"/>
                  </a:moveTo>
                  <a:lnTo>
                    <a:pt x="485578" y="428463"/>
                  </a:lnTo>
                  <a:lnTo>
                    <a:pt x="485578" y="489161"/>
                  </a:lnTo>
                  <a:lnTo>
                    <a:pt x="520254" y="489161"/>
                  </a:lnTo>
                  <a:lnTo>
                    <a:pt x="520254" y="428463"/>
                  </a:lnTo>
                  <a:close/>
                </a:path>
              </a:pathLst>
            </a:custGeom>
            <a:solidFill>
              <a:srgbClr val="FF4261"/>
            </a:solidFill>
          </p:spPr>
          <p:txBody>
            <a:bodyPr wrap="square" lIns="0" tIns="0" rIns="0" bIns="0" rtlCol="0"/>
            <a:lstStyle/>
            <a:p>
              <a:endParaRPr sz="641"/>
            </a:p>
          </p:txBody>
        </p:sp>
      </p:grpSp>
      <p:pic>
        <p:nvPicPr>
          <p:cNvPr id="16" name="object 16"/>
          <p:cNvPicPr/>
          <p:nvPr/>
        </p:nvPicPr>
        <p:blipFill>
          <a:blip r:embed="rId3" cstate="print"/>
          <a:stretch>
            <a:fillRect/>
          </a:stretch>
        </p:blipFill>
        <p:spPr>
          <a:xfrm>
            <a:off x="3246948" y="3502402"/>
            <a:ext cx="699860" cy="67098"/>
          </a:xfrm>
          <a:prstGeom prst="rect">
            <a:avLst/>
          </a:prstGeom>
        </p:spPr>
      </p:pic>
      <p:pic>
        <p:nvPicPr>
          <p:cNvPr id="17" name="object 17"/>
          <p:cNvPicPr/>
          <p:nvPr/>
        </p:nvPicPr>
        <p:blipFill>
          <a:blip r:embed="rId4" cstate="print"/>
          <a:stretch>
            <a:fillRect/>
          </a:stretch>
        </p:blipFill>
        <p:spPr>
          <a:xfrm>
            <a:off x="3243355" y="2676337"/>
            <a:ext cx="711170" cy="711170"/>
          </a:xfrm>
          <a:prstGeom prst="rect">
            <a:avLst/>
          </a:prstGeom>
        </p:spPr>
      </p:pic>
      <p:sp>
        <p:nvSpPr>
          <p:cNvPr id="18" name="object 18"/>
          <p:cNvSpPr/>
          <p:nvPr/>
        </p:nvSpPr>
        <p:spPr>
          <a:xfrm>
            <a:off x="4376672" y="3489124"/>
            <a:ext cx="518682" cy="66135"/>
          </a:xfrm>
          <a:custGeom>
            <a:avLst/>
            <a:gdLst/>
            <a:ahLst/>
            <a:cxnLst/>
            <a:rect l="l" t="t" r="r" b="b"/>
            <a:pathLst>
              <a:path w="1140459" h="145415">
                <a:moveTo>
                  <a:pt x="13947" y="105169"/>
                </a:moveTo>
                <a:lnTo>
                  <a:pt x="0" y="116666"/>
                </a:lnTo>
                <a:lnTo>
                  <a:pt x="8401" y="129014"/>
                </a:lnTo>
                <a:lnTo>
                  <a:pt x="19577" y="137987"/>
                </a:lnTo>
                <a:lnTo>
                  <a:pt x="32838" y="143462"/>
                </a:lnTo>
                <a:lnTo>
                  <a:pt x="47495" y="145314"/>
                </a:lnTo>
                <a:lnTo>
                  <a:pt x="56966" y="144611"/>
                </a:lnTo>
                <a:lnTo>
                  <a:pt x="86604" y="127409"/>
                </a:lnTo>
                <a:lnTo>
                  <a:pt x="47307" y="127409"/>
                </a:lnTo>
                <a:lnTo>
                  <a:pt x="37430" y="126028"/>
                </a:lnTo>
                <a:lnTo>
                  <a:pt x="28365" y="121873"/>
                </a:lnTo>
                <a:lnTo>
                  <a:pt x="20431" y="114926"/>
                </a:lnTo>
                <a:lnTo>
                  <a:pt x="14072" y="105358"/>
                </a:lnTo>
                <a:lnTo>
                  <a:pt x="13947" y="105169"/>
                </a:lnTo>
                <a:close/>
              </a:path>
              <a:path w="1140459" h="145415">
                <a:moveTo>
                  <a:pt x="49569" y="1319"/>
                </a:moveTo>
                <a:lnTo>
                  <a:pt x="13979" y="17943"/>
                </a:lnTo>
                <a:lnTo>
                  <a:pt x="7539" y="39014"/>
                </a:lnTo>
                <a:lnTo>
                  <a:pt x="8846" y="48517"/>
                </a:lnTo>
                <a:lnTo>
                  <a:pt x="37129" y="76898"/>
                </a:lnTo>
                <a:lnTo>
                  <a:pt x="55977" y="85568"/>
                </a:lnTo>
                <a:lnTo>
                  <a:pt x="58427" y="86887"/>
                </a:lnTo>
                <a:lnTo>
                  <a:pt x="68039" y="92353"/>
                </a:lnTo>
                <a:lnTo>
                  <a:pt x="72940" y="98761"/>
                </a:lnTo>
                <a:lnTo>
                  <a:pt x="72940" y="106300"/>
                </a:lnTo>
                <a:lnTo>
                  <a:pt x="71161" y="114608"/>
                </a:lnTo>
                <a:lnTo>
                  <a:pt x="66060" y="121307"/>
                </a:lnTo>
                <a:lnTo>
                  <a:pt x="57991" y="125781"/>
                </a:lnTo>
                <a:lnTo>
                  <a:pt x="47307" y="127409"/>
                </a:lnTo>
                <a:lnTo>
                  <a:pt x="86604" y="127409"/>
                </a:lnTo>
                <a:lnTo>
                  <a:pt x="90209" y="121472"/>
                </a:lnTo>
                <a:lnTo>
                  <a:pt x="92668" y="113839"/>
                </a:lnTo>
                <a:lnTo>
                  <a:pt x="93393" y="106300"/>
                </a:lnTo>
                <a:lnTo>
                  <a:pt x="93459" y="105169"/>
                </a:lnTo>
                <a:lnTo>
                  <a:pt x="92214" y="95707"/>
                </a:lnTo>
                <a:lnTo>
                  <a:pt x="64270" y="68039"/>
                </a:lnTo>
                <a:lnTo>
                  <a:pt x="47307" y="60123"/>
                </a:lnTo>
                <a:lnTo>
                  <a:pt x="42030" y="57296"/>
                </a:lnTo>
                <a:lnTo>
                  <a:pt x="39579" y="55788"/>
                </a:lnTo>
                <a:lnTo>
                  <a:pt x="31663" y="51076"/>
                </a:lnTo>
                <a:lnTo>
                  <a:pt x="27705" y="45234"/>
                </a:lnTo>
                <a:lnTo>
                  <a:pt x="27705" y="37883"/>
                </a:lnTo>
                <a:lnTo>
                  <a:pt x="29375" y="30167"/>
                </a:lnTo>
                <a:lnTo>
                  <a:pt x="33941" y="24289"/>
                </a:lnTo>
                <a:lnTo>
                  <a:pt x="36705" y="22734"/>
                </a:lnTo>
                <a:lnTo>
                  <a:pt x="40984" y="20390"/>
                </a:lnTo>
                <a:lnTo>
                  <a:pt x="49757" y="19036"/>
                </a:lnTo>
                <a:lnTo>
                  <a:pt x="87898" y="19036"/>
                </a:lnTo>
                <a:lnTo>
                  <a:pt x="82275" y="12848"/>
                </a:lnTo>
                <a:lnTo>
                  <a:pt x="72704" y="6431"/>
                </a:lnTo>
                <a:lnTo>
                  <a:pt x="61790" y="2594"/>
                </a:lnTo>
                <a:lnTo>
                  <a:pt x="49569" y="1319"/>
                </a:lnTo>
                <a:close/>
              </a:path>
              <a:path w="1140459" h="145415">
                <a:moveTo>
                  <a:pt x="87898" y="19036"/>
                </a:moveTo>
                <a:lnTo>
                  <a:pt x="49757" y="19036"/>
                </a:lnTo>
                <a:lnTo>
                  <a:pt x="57776" y="19957"/>
                </a:lnTo>
                <a:lnTo>
                  <a:pt x="65141" y="22734"/>
                </a:lnTo>
                <a:lnTo>
                  <a:pt x="71835" y="27384"/>
                </a:lnTo>
                <a:lnTo>
                  <a:pt x="77840" y="33925"/>
                </a:lnTo>
                <a:lnTo>
                  <a:pt x="90468" y="21863"/>
                </a:lnTo>
                <a:lnTo>
                  <a:pt x="87898" y="19036"/>
                </a:lnTo>
                <a:close/>
              </a:path>
              <a:path w="1140459" h="145415">
                <a:moveTo>
                  <a:pt x="176498" y="1319"/>
                </a:moveTo>
                <a:lnTo>
                  <a:pt x="136556" y="12848"/>
                </a:lnTo>
                <a:lnTo>
                  <a:pt x="109566" y="45045"/>
                </a:lnTo>
                <a:lnTo>
                  <a:pt x="104312" y="73882"/>
                </a:lnTo>
                <a:lnTo>
                  <a:pt x="105617" y="88836"/>
                </a:lnTo>
                <a:lnTo>
                  <a:pt x="125044" y="125148"/>
                </a:lnTo>
                <a:lnTo>
                  <a:pt x="161515" y="143886"/>
                </a:lnTo>
                <a:lnTo>
                  <a:pt x="175933" y="145126"/>
                </a:lnTo>
                <a:lnTo>
                  <a:pt x="193654" y="143053"/>
                </a:lnTo>
                <a:lnTo>
                  <a:pt x="194202" y="143053"/>
                </a:lnTo>
                <a:lnTo>
                  <a:pt x="211202" y="136833"/>
                </a:lnTo>
                <a:lnTo>
                  <a:pt x="225576" y="127315"/>
                </a:lnTo>
                <a:lnTo>
                  <a:pt x="225837" y="127032"/>
                </a:lnTo>
                <a:lnTo>
                  <a:pt x="176687" y="127032"/>
                </a:lnTo>
                <a:lnTo>
                  <a:pt x="165838" y="126111"/>
                </a:lnTo>
                <a:lnTo>
                  <a:pt x="132233" y="104153"/>
                </a:lnTo>
                <a:lnTo>
                  <a:pt x="123725" y="74071"/>
                </a:lnTo>
                <a:lnTo>
                  <a:pt x="124682" y="62833"/>
                </a:lnTo>
                <a:lnTo>
                  <a:pt x="147349" y="28268"/>
                </a:lnTo>
                <a:lnTo>
                  <a:pt x="176875" y="19601"/>
                </a:lnTo>
                <a:lnTo>
                  <a:pt x="226042" y="19601"/>
                </a:lnTo>
                <a:lnTo>
                  <a:pt x="225856" y="19413"/>
                </a:lnTo>
                <a:lnTo>
                  <a:pt x="185793" y="1849"/>
                </a:lnTo>
                <a:lnTo>
                  <a:pt x="176498" y="1319"/>
                </a:lnTo>
                <a:close/>
              </a:path>
              <a:path w="1140459" h="145415">
                <a:moveTo>
                  <a:pt x="302899" y="3769"/>
                </a:moveTo>
                <a:lnTo>
                  <a:pt x="292722" y="3769"/>
                </a:lnTo>
                <a:lnTo>
                  <a:pt x="236367" y="143053"/>
                </a:lnTo>
                <a:lnTo>
                  <a:pt x="256911" y="143053"/>
                </a:lnTo>
                <a:lnTo>
                  <a:pt x="271047" y="106865"/>
                </a:lnTo>
                <a:lnTo>
                  <a:pt x="344194" y="106865"/>
                </a:lnTo>
                <a:lnTo>
                  <a:pt x="337098" y="89149"/>
                </a:lnTo>
                <a:lnTo>
                  <a:pt x="277455" y="89149"/>
                </a:lnTo>
                <a:lnTo>
                  <a:pt x="297622" y="36564"/>
                </a:lnTo>
                <a:lnTo>
                  <a:pt x="316035" y="36564"/>
                </a:lnTo>
                <a:lnTo>
                  <a:pt x="302899" y="3769"/>
                </a:lnTo>
                <a:close/>
              </a:path>
              <a:path w="1140459" h="145415">
                <a:moveTo>
                  <a:pt x="344194" y="106865"/>
                </a:moveTo>
                <a:lnTo>
                  <a:pt x="324009" y="106865"/>
                </a:lnTo>
                <a:lnTo>
                  <a:pt x="338145" y="143053"/>
                </a:lnTo>
                <a:lnTo>
                  <a:pt x="358688" y="143053"/>
                </a:lnTo>
                <a:lnTo>
                  <a:pt x="344194" y="106865"/>
                </a:lnTo>
                <a:close/>
              </a:path>
              <a:path w="1140459" h="145415">
                <a:moveTo>
                  <a:pt x="223429" y="103473"/>
                </a:moveTo>
                <a:lnTo>
                  <a:pt x="214005" y="113276"/>
                </a:lnTo>
                <a:lnTo>
                  <a:pt x="202885" y="120695"/>
                </a:lnTo>
                <a:lnTo>
                  <a:pt x="190351" y="125392"/>
                </a:lnTo>
                <a:lnTo>
                  <a:pt x="176687" y="127032"/>
                </a:lnTo>
                <a:lnTo>
                  <a:pt x="225837" y="127032"/>
                </a:lnTo>
                <a:lnTo>
                  <a:pt x="236999" y="114970"/>
                </a:lnTo>
                <a:lnTo>
                  <a:pt x="223429" y="103473"/>
                </a:lnTo>
                <a:close/>
              </a:path>
              <a:path w="1140459" h="145415">
                <a:moveTo>
                  <a:pt x="316035" y="36564"/>
                </a:moveTo>
                <a:lnTo>
                  <a:pt x="297622" y="36564"/>
                </a:lnTo>
                <a:lnTo>
                  <a:pt x="317482" y="88836"/>
                </a:lnTo>
                <a:lnTo>
                  <a:pt x="317601" y="89149"/>
                </a:lnTo>
                <a:lnTo>
                  <a:pt x="337098" y="89149"/>
                </a:lnTo>
                <a:lnTo>
                  <a:pt x="316035" y="36564"/>
                </a:lnTo>
                <a:close/>
              </a:path>
              <a:path w="1140459" h="145415">
                <a:moveTo>
                  <a:pt x="226042" y="19601"/>
                </a:moveTo>
                <a:lnTo>
                  <a:pt x="176875" y="19601"/>
                </a:lnTo>
                <a:lnTo>
                  <a:pt x="190234" y="21088"/>
                </a:lnTo>
                <a:lnTo>
                  <a:pt x="202320" y="25562"/>
                </a:lnTo>
                <a:lnTo>
                  <a:pt x="213133" y="33039"/>
                </a:lnTo>
                <a:lnTo>
                  <a:pt x="222675" y="43537"/>
                </a:lnTo>
                <a:lnTo>
                  <a:pt x="236622" y="31852"/>
                </a:lnTo>
                <a:lnTo>
                  <a:pt x="231672" y="25279"/>
                </a:lnTo>
                <a:lnTo>
                  <a:pt x="226042" y="19601"/>
                </a:lnTo>
                <a:close/>
              </a:path>
              <a:path w="1140459" h="145415">
                <a:moveTo>
                  <a:pt x="391828" y="3769"/>
                </a:moveTo>
                <a:lnTo>
                  <a:pt x="372980" y="3769"/>
                </a:lnTo>
                <a:lnTo>
                  <a:pt x="372980" y="143053"/>
                </a:lnTo>
                <a:lnTo>
                  <a:pt x="465623" y="143053"/>
                </a:lnTo>
                <a:lnTo>
                  <a:pt x="466653" y="140509"/>
                </a:lnTo>
                <a:lnTo>
                  <a:pt x="466653" y="124771"/>
                </a:lnTo>
                <a:lnTo>
                  <a:pt x="391828" y="124771"/>
                </a:lnTo>
                <a:lnTo>
                  <a:pt x="391828" y="3769"/>
                </a:lnTo>
                <a:close/>
              </a:path>
              <a:path w="1140459" h="145415">
                <a:moveTo>
                  <a:pt x="466653" y="140509"/>
                </a:moveTo>
                <a:lnTo>
                  <a:pt x="465623" y="143053"/>
                </a:lnTo>
                <a:lnTo>
                  <a:pt x="466653" y="143053"/>
                </a:lnTo>
                <a:lnTo>
                  <a:pt x="466653" y="140509"/>
                </a:lnTo>
                <a:close/>
              </a:path>
              <a:path w="1140459" h="145415">
                <a:moveTo>
                  <a:pt x="532155" y="3769"/>
                </a:moveTo>
                <a:lnTo>
                  <a:pt x="521978" y="3769"/>
                </a:lnTo>
                <a:lnTo>
                  <a:pt x="466653" y="140509"/>
                </a:lnTo>
                <a:lnTo>
                  <a:pt x="466653" y="143053"/>
                </a:lnTo>
                <a:lnTo>
                  <a:pt x="486167" y="143053"/>
                </a:lnTo>
                <a:lnTo>
                  <a:pt x="500303" y="106865"/>
                </a:lnTo>
                <a:lnTo>
                  <a:pt x="573450" y="106865"/>
                </a:lnTo>
                <a:lnTo>
                  <a:pt x="566353" y="89149"/>
                </a:lnTo>
                <a:lnTo>
                  <a:pt x="506711" y="89149"/>
                </a:lnTo>
                <a:lnTo>
                  <a:pt x="526878" y="36564"/>
                </a:lnTo>
                <a:lnTo>
                  <a:pt x="545291" y="36564"/>
                </a:lnTo>
                <a:lnTo>
                  <a:pt x="532155" y="3769"/>
                </a:lnTo>
                <a:close/>
              </a:path>
              <a:path w="1140459" h="145415">
                <a:moveTo>
                  <a:pt x="573450" y="106865"/>
                </a:moveTo>
                <a:lnTo>
                  <a:pt x="553265" y="106865"/>
                </a:lnTo>
                <a:lnTo>
                  <a:pt x="567400" y="143053"/>
                </a:lnTo>
                <a:lnTo>
                  <a:pt x="587944" y="143053"/>
                </a:lnTo>
                <a:lnTo>
                  <a:pt x="573450" y="106865"/>
                </a:lnTo>
                <a:close/>
              </a:path>
              <a:path w="1140459" h="145415">
                <a:moveTo>
                  <a:pt x="545291" y="36564"/>
                </a:moveTo>
                <a:lnTo>
                  <a:pt x="526878" y="36564"/>
                </a:lnTo>
                <a:lnTo>
                  <a:pt x="546857" y="89149"/>
                </a:lnTo>
                <a:lnTo>
                  <a:pt x="566353" y="89149"/>
                </a:lnTo>
                <a:lnTo>
                  <a:pt x="545291" y="36564"/>
                </a:lnTo>
                <a:close/>
              </a:path>
              <a:path w="1140459" h="145415">
                <a:moveTo>
                  <a:pt x="657271" y="3769"/>
                </a:moveTo>
                <a:lnTo>
                  <a:pt x="602236" y="3769"/>
                </a:lnTo>
                <a:lnTo>
                  <a:pt x="602236" y="143053"/>
                </a:lnTo>
                <a:lnTo>
                  <a:pt x="659721" y="143053"/>
                </a:lnTo>
                <a:lnTo>
                  <a:pt x="669334" y="142311"/>
                </a:lnTo>
                <a:lnTo>
                  <a:pt x="677815" y="140084"/>
                </a:lnTo>
                <a:lnTo>
                  <a:pt x="685165" y="136374"/>
                </a:lnTo>
                <a:lnTo>
                  <a:pt x="691385" y="131179"/>
                </a:lnTo>
                <a:lnTo>
                  <a:pt x="696137" y="125336"/>
                </a:lnTo>
                <a:lnTo>
                  <a:pt x="620895" y="125336"/>
                </a:lnTo>
                <a:lnTo>
                  <a:pt x="620895" y="77275"/>
                </a:lnTo>
                <a:lnTo>
                  <a:pt x="693044" y="77275"/>
                </a:lnTo>
                <a:lnTo>
                  <a:pt x="688013" y="72192"/>
                </a:lnTo>
                <a:lnTo>
                  <a:pt x="676684" y="66908"/>
                </a:lnTo>
                <a:lnTo>
                  <a:pt x="684479" y="62438"/>
                </a:lnTo>
                <a:lnTo>
                  <a:pt x="686577" y="60123"/>
                </a:lnTo>
                <a:lnTo>
                  <a:pt x="620895" y="60123"/>
                </a:lnTo>
                <a:lnTo>
                  <a:pt x="620895" y="21297"/>
                </a:lnTo>
                <a:lnTo>
                  <a:pt x="690637" y="21297"/>
                </a:lnTo>
                <a:lnTo>
                  <a:pt x="689807" y="19766"/>
                </a:lnTo>
                <a:lnTo>
                  <a:pt x="685354" y="14324"/>
                </a:lnTo>
                <a:lnTo>
                  <a:pt x="679879" y="9733"/>
                </a:lnTo>
                <a:lnTo>
                  <a:pt x="673362" y="6431"/>
                </a:lnTo>
                <a:lnTo>
                  <a:pt x="665820" y="4438"/>
                </a:lnTo>
                <a:lnTo>
                  <a:pt x="657271" y="3769"/>
                </a:lnTo>
                <a:close/>
              </a:path>
              <a:path w="1140459" h="145415">
                <a:moveTo>
                  <a:pt x="693044" y="77275"/>
                </a:moveTo>
                <a:lnTo>
                  <a:pt x="655952" y="77275"/>
                </a:lnTo>
                <a:lnTo>
                  <a:pt x="667646" y="79221"/>
                </a:lnTo>
                <a:lnTo>
                  <a:pt x="676284" y="84507"/>
                </a:lnTo>
                <a:lnTo>
                  <a:pt x="681635" y="92303"/>
                </a:lnTo>
                <a:lnTo>
                  <a:pt x="683469" y="101777"/>
                </a:lnTo>
                <a:lnTo>
                  <a:pt x="683469" y="107996"/>
                </a:lnTo>
                <a:lnTo>
                  <a:pt x="681019" y="113651"/>
                </a:lnTo>
                <a:lnTo>
                  <a:pt x="676119" y="118362"/>
                </a:lnTo>
                <a:lnTo>
                  <a:pt x="671407" y="123074"/>
                </a:lnTo>
                <a:lnTo>
                  <a:pt x="664810" y="125336"/>
                </a:lnTo>
                <a:lnTo>
                  <a:pt x="696137" y="125336"/>
                </a:lnTo>
                <a:lnTo>
                  <a:pt x="702882" y="103096"/>
                </a:lnTo>
                <a:lnTo>
                  <a:pt x="701201" y="91027"/>
                </a:lnTo>
                <a:lnTo>
                  <a:pt x="696215" y="80479"/>
                </a:lnTo>
                <a:lnTo>
                  <a:pt x="693044" y="77275"/>
                </a:lnTo>
                <a:close/>
              </a:path>
              <a:path w="1140459" h="145415">
                <a:moveTo>
                  <a:pt x="690637" y="21297"/>
                </a:moveTo>
                <a:lnTo>
                  <a:pt x="654821" y="21297"/>
                </a:lnTo>
                <a:lnTo>
                  <a:pt x="663824" y="22805"/>
                </a:lnTo>
                <a:lnTo>
                  <a:pt x="670582" y="26857"/>
                </a:lnTo>
                <a:lnTo>
                  <a:pt x="674832" y="32747"/>
                </a:lnTo>
                <a:lnTo>
                  <a:pt x="676307" y="39768"/>
                </a:lnTo>
                <a:lnTo>
                  <a:pt x="674796" y="47481"/>
                </a:lnTo>
                <a:lnTo>
                  <a:pt x="670441" y="53974"/>
                </a:lnTo>
                <a:lnTo>
                  <a:pt x="663505" y="58454"/>
                </a:lnTo>
                <a:lnTo>
                  <a:pt x="654255" y="60123"/>
                </a:lnTo>
                <a:lnTo>
                  <a:pt x="686577" y="60123"/>
                </a:lnTo>
                <a:lnTo>
                  <a:pt x="690419" y="55883"/>
                </a:lnTo>
                <a:lnTo>
                  <a:pt x="694204" y="47772"/>
                </a:lnTo>
                <a:lnTo>
                  <a:pt x="695532" y="38637"/>
                </a:lnTo>
                <a:lnTo>
                  <a:pt x="694974" y="32747"/>
                </a:lnTo>
                <a:lnTo>
                  <a:pt x="694896" y="31923"/>
                </a:lnTo>
                <a:lnTo>
                  <a:pt x="692987" y="25632"/>
                </a:lnTo>
                <a:lnTo>
                  <a:pt x="690637" y="21297"/>
                </a:lnTo>
                <a:close/>
              </a:path>
              <a:path w="1140459" h="145415">
                <a:moveTo>
                  <a:pt x="742062" y="3769"/>
                </a:moveTo>
                <a:lnTo>
                  <a:pt x="723214" y="3769"/>
                </a:lnTo>
                <a:lnTo>
                  <a:pt x="723214" y="143053"/>
                </a:lnTo>
                <a:lnTo>
                  <a:pt x="742062" y="143053"/>
                </a:lnTo>
                <a:lnTo>
                  <a:pt x="742062" y="3769"/>
                </a:lnTo>
                <a:close/>
              </a:path>
              <a:path w="1140459" h="145415">
                <a:moveTo>
                  <a:pt x="790337" y="3769"/>
                </a:moveTo>
                <a:lnTo>
                  <a:pt x="771489" y="3769"/>
                </a:lnTo>
                <a:lnTo>
                  <a:pt x="771489" y="143053"/>
                </a:lnTo>
                <a:lnTo>
                  <a:pt x="865162" y="143053"/>
                </a:lnTo>
                <a:lnTo>
                  <a:pt x="865162" y="124771"/>
                </a:lnTo>
                <a:lnTo>
                  <a:pt x="790337" y="124771"/>
                </a:lnTo>
                <a:lnTo>
                  <a:pt x="790337" y="3769"/>
                </a:lnTo>
                <a:close/>
              </a:path>
              <a:path w="1140459" h="145415">
                <a:moveTo>
                  <a:pt x="898246" y="3769"/>
                </a:moveTo>
                <a:lnTo>
                  <a:pt x="879399" y="3769"/>
                </a:lnTo>
                <a:lnTo>
                  <a:pt x="879399" y="143053"/>
                </a:lnTo>
                <a:lnTo>
                  <a:pt x="898246" y="143053"/>
                </a:lnTo>
                <a:lnTo>
                  <a:pt x="898246" y="3769"/>
                </a:lnTo>
                <a:close/>
              </a:path>
              <a:path w="1140459" h="145415">
                <a:moveTo>
                  <a:pt x="972908" y="22051"/>
                </a:moveTo>
                <a:lnTo>
                  <a:pt x="954060" y="22051"/>
                </a:lnTo>
                <a:lnTo>
                  <a:pt x="954060" y="143053"/>
                </a:lnTo>
                <a:lnTo>
                  <a:pt x="972908" y="143053"/>
                </a:lnTo>
                <a:lnTo>
                  <a:pt x="972908" y="22051"/>
                </a:lnTo>
                <a:close/>
              </a:path>
              <a:path w="1140459" h="145415">
                <a:moveTo>
                  <a:pt x="1066971" y="3769"/>
                </a:moveTo>
                <a:lnTo>
                  <a:pt x="1056793" y="3769"/>
                </a:lnTo>
                <a:lnTo>
                  <a:pt x="1000439" y="143053"/>
                </a:lnTo>
                <a:lnTo>
                  <a:pt x="1020982" y="143053"/>
                </a:lnTo>
                <a:lnTo>
                  <a:pt x="1035118" y="106865"/>
                </a:lnTo>
                <a:lnTo>
                  <a:pt x="1108265" y="106865"/>
                </a:lnTo>
                <a:lnTo>
                  <a:pt x="1101169" y="89149"/>
                </a:lnTo>
                <a:lnTo>
                  <a:pt x="1041526" y="89149"/>
                </a:lnTo>
                <a:lnTo>
                  <a:pt x="1061621" y="36752"/>
                </a:lnTo>
                <a:lnTo>
                  <a:pt x="1061693" y="36564"/>
                </a:lnTo>
                <a:lnTo>
                  <a:pt x="1080106" y="36564"/>
                </a:lnTo>
                <a:lnTo>
                  <a:pt x="1066971" y="3769"/>
                </a:lnTo>
                <a:close/>
              </a:path>
              <a:path w="1140459" h="145415">
                <a:moveTo>
                  <a:pt x="1108265" y="106865"/>
                </a:moveTo>
                <a:lnTo>
                  <a:pt x="1088080" y="106865"/>
                </a:lnTo>
                <a:lnTo>
                  <a:pt x="1102216" y="143053"/>
                </a:lnTo>
                <a:lnTo>
                  <a:pt x="1122760" y="143053"/>
                </a:lnTo>
                <a:lnTo>
                  <a:pt x="1108265" y="106865"/>
                </a:lnTo>
                <a:close/>
              </a:path>
              <a:path w="1140459" h="145415">
                <a:moveTo>
                  <a:pt x="1080106" y="36564"/>
                </a:moveTo>
                <a:lnTo>
                  <a:pt x="1061693" y="36564"/>
                </a:lnTo>
                <a:lnTo>
                  <a:pt x="1081672" y="89149"/>
                </a:lnTo>
                <a:lnTo>
                  <a:pt x="1101169" y="89149"/>
                </a:lnTo>
                <a:lnTo>
                  <a:pt x="1080182" y="36752"/>
                </a:lnTo>
                <a:lnTo>
                  <a:pt x="1080106" y="36564"/>
                </a:lnTo>
                <a:close/>
              </a:path>
              <a:path w="1140459" h="145415">
                <a:moveTo>
                  <a:pt x="1134630" y="0"/>
                </a:moveTo>
                <a:lnTo>
                  <a:pt x="1120306" y="0"/>
                </a:lnTo>
                <a:lnTo>
                  <a:pt x="1114841" y="5088"/>
                </a:lnTo>
                <a:lnTo>
                  <a:pt x="1114841" y="17716"/>
                </a:lnTo>
                <a:lnTo>
                  <a:pt x="1119364" y="22617"/>
                </a:lnTo>
                <a:lnTo>
                  <a:pt x="1125961" y="22617"/>
                </a:lnTo>
                <a:lnTo>
                  <a:pt x="1124076" y="26009"/>
                </a:lnTo>
                <a:lnTo>
                  <a:pt x="1119175" y="30721"/>
                </a:lnTo>
                <a:lnTo>
                  <a:pt x="1111071" y="36752"/>
                </a:lnTo>
                <a:lnTo>
                  <a:pt x="1116725" y="44857"/>
                </a:lnTo>
                <a:lnTo>
                  <a:pt x="1126977" y="37297"/>
                </a:lnTo>
                <a:lnTo>
                  <a:pt x="1134277" y="29614"/>
                </a:lnTo>
                <a:lnTo>
                  <a:pt x="1138644" y="21824"/>
                </a:lnTo>
                <a:lnTo>
                  <a:pt x="1140096" y="13947"/>
                </a:lnTo>
                <a:lnTo>
                  <a:pt x="1140096" y="5842"/>
                </a:lnTo>
                <a:lnTo>
                  <a:pt x="1134630" y="0"/>
                </a:lnTo>
                <a:close/>
              </a:path>
              <a:path w="1140459" h="145415">
                <a:moveTo>
                  <a:pt x="1014184" y="3769"/>
                </a:moveTo>
                <a:lnTo>
                  <a:pt x="912784" y="3769"/>
                </a:lnTo>
                <a:lnTo>
                  <a:pt x="912784" y="22051"/>
                </a:lnTo>
                <a:lnTo>
                  <a:pt x="1014184" y="22051"/>
                </a:lnTo>
                <a:lnTo>
                  <a:pt x="1014184" y="3769"/>
                </a:lnTo>
                <a:close/>
              </a:path>
            </a:pathLst>
          </a:custGeom>
          <a:solidFill>
            <a:srgbClr val="000000"/>
          </a:solidFill>
        </p:spPr>
        <p:txBody>
          <a:bodyPr wrap="square" lIns="0" tIns="0" rIns="0" bIns="0" rtlCol="0"/>
          <a:lstStyle/>
          <a:p>
            <a:endParaRPr sz="641"/>
          </a:p>
        </p:txBody>
      </p:sp>
      <p:pic>
        <p:nvPicPr>
          <p:cNvPr id="19" name="object 19"/>
          <p:cNvPicPr/>
          <p:nvPr/>
        </p:nvPicPr>
        <p:blipFill>
          <a:blip r:embed="rId5" cstate="print"/>
          <a:stretch>
            <a:fillRect/>
          </a:stretch>
        </p:blipFill>
        <p:spPr>
          <a:xfrm>
            <a:off x="5295848" y="2662050"/>
            <a:ext cx="711170" cy="711170"/>
          </a:xfrm>
          <a:prstGeom prst="rect">
            <a:avLst/>
          </a:prstGeom>
        </p:spPr>
      </p:pic>
      <p:sp>
        <p:nvSpPr>
          <p:cNvPr id="20" name="object 20"/>
          <p:cNvSpPr/>
          <p:nvPr/>
        </p:nvSpPr>
        <p:spPr>
          <a:xfrm>
            <a:off x="5295072" y="3489724"/>
            <a:ext cx="714487" cy="65557"/>
          </a:xfrm>
          <a:custGeom>
            <a:avLst/>
            <a:gdLst/>
            <a:ahLst/>
            <a:cxnLst/>
            <a:rect l="l" t="t" r="r" b="b"/>
            <a:pathLst>
              <a:path w="1570990" h="144145">
                <a:moveTo>
                  <a:pt x="85191" y="2450"/>
                </a:moveTo>
                <a:lnTo>
                  <a:pt x="0" y="2450"/>
                </a:lnTo>
                <a:lnTo>
                  <a:pt x="0" y="141733"/>
                </a:lnTo>
                <a:lnTo>
                  <a:pt x="18847" y="141733"/>
                </a:lnTo>
                <a:lnTo>
                  <a:pt x="18847" y="80290"/>
                </a:lnTo>
                <a:lnTo>
                  <a:pt x="76709" y="80290"/>
                </a:lnTo>
                <a:lnTo>
                  <a:pt x="76709" y="62008"/>
                </a:lnTo>
                <a:lnTo>
                  <a:pt x="18847" y="62008"/>
                </a:lnTo>
                <a:lnTo>
                  <a:pt x="18847" y="20732"/>
                </a:lnTo>
                <a:lnTo>
                  <a:pt x="85191" y="20732"/>
                </a:lnTo>
                <a:lnTo>
                  <a:pt x="85191" y="2450"/>
                </a:lnTo>
                <a:close/>
              </a:path>
              <a:path w="1570990" h="144145">
                <a:moveTo>
                  <a:pt x="121235" y="2450"/>
                </a:moveTo>
                <a:lnTo>
                  <a:pt x="102388" y="2450"/>
                </a:lnTo>
                <a:lnTo>
                  <a:pt x="102388" y="141733"/>
                </a:lnTo>
                <a:lnTo>
                  <a:pt x="121235" y="141733"/>
                </a:lnTo>
                <a:lnTo>
                  <a:pt x="121235" y="2450"/>
                </a:lnTo>
                <a:close/>
              </a:path>
              <a:path w="1570990" h="144145">
                <a:moveTo>
                  <a:pt x="152170" y="103850"/>
                </a:moveTo>
                <a:lnTo>
                  <a:pt x="138223" y="115347"/>
                </a:lnTo>
                <a:lnTo>
                  <a:pt x="146625" y="127695"/>
                </a:lnTo>
                <a:lnTo>
                  <a:pt x="157801" y="136668"/>
                </a:lnTo>
                <a:lnTo>
                  <a:pt x="171062" y="142143"/>
                </a:lnTo>
                <a:lnTo>
                  <a:pt x="185719" y="143995"/>
                </a:lnTo>
                <a:lnTo>
                  <a:pt x="195190" y="143291"/>
                </a:lnTo>
                <a:lnTo>
                  <a:pt x="224827" y="126090"/>
                </a:lnTo>
                <a:lnTo>
                  <a:pt x="185531" y="126090"/>
                </a:lnTo>
                <a:lnTo>
                  <a:pt x="175653" y="124709"/>
                </a:lnTo>
                <a:lnTo>
                  <a:pt x="166589" y="120553"/>
                </a:lnTo>
                <a:lnTo>
                  <a:pt x="158655" y="113606"/>
                </a:lnTo>
                <a:lnTo>
                  <a:pt x="152296" y="104038"/>
                </a:lnTo>
                <a:lnTo>
                  <a:pt x="152170" y="103850"/>
                </a:lnTo>
                <a:close/>
              </a:path>
              <a:path w="1570990" h="144145">
                <a:moveTo>
                  <a:pt x="187792" y="0"/>
                </a:moveTo>
                <a:lnTo>
                  <a:pt x="152203" y="16624"/>
                </a:lnTo>
                <a:lnTo>
                  <a:pt x="145866" y="36564"/>
                </a:lnTo>
                <a:lnTo>
                  <a:pt x="145762" y="37695"/>
                </a:lnTo>
                <a:lnTo>
                  <a:pt x="166683" y="70866"/>
                </a:lnTo>
                <a:lnTo>
                  <a:pt x="194200" y="84248"/>
                </a:lnTo>
                <a:lnTo>
                  <a:pt x="196651" y="85568"/>
                </a:lnTo>
                <a:lnTo>
                  <a:pt x="206263" y="91033"/>
                </a:lnTo>
                <a:lnTo>
                  <a:pt x="211163" y="97442"/>
                </a:lnTo>
                <a:lnTo>
                  <a:pt x="211163" y="104981"/>
                </a:lnTo>
                <a:lnTo>
                  <a:pt x="209385" y="113288"/>
                </a:lnTo>
                <a:lnTo>
                  <a:pt x="204284" y="119988"/>
                </a:lnTo>
                <a:lnTo>
                  <a:pt x="196215" y="124461"/>
                </a:lnTo>
                <a:lnTo>
                  <a:pt x="185531" y="126090"/>
                </a:lnTo>
                <a:lnTo>
                  <a:pt x="224827" y="126090"/>
                </a:lnTo>
                <a:lnTo>
                  <a:pt x="228432" y="120153"/>
                </a:lnTo>
                <a:lnTo>
                  <a:pt x="230891" y="112520"/>
                </a:lnTo>
                <a:lnTo>
                  <a:pt x="231616" y="104981"/>
                </a:lnTo>
                <a:lnTo>
                  <a:pt x="231682" y="103850"/>
                </a:lnTo>
                <a:lnTo>
                  <a:pt x="230438" y="94388"/>
                </a:lnTo>
                <a:lnTo>
                  <a:pt x="202493" y="66720"/>
                </a:lnTo>
                <a:lnTo>
                  <a:pt x="185531" y="58804"/>
                </a:lnTo>
                <a:lnTo>
                  <a:pt x="180253" y="55977"/>
                </a:lnTo>
                <a:lnTo>
                  <a:pt x="177803" y="54469"/>
                </a:lnTo>
                <a:lnTo>
                  <a:pt x="169887" y="49757"/>
                </a:lnTo>
                <a:lnTo>
                  <a:pt x="165929" y="43914"/>
                </a:lnTo>
                <a:lnTo>
                  <a:pt x="165929" y="36564"/>
                </a:lnTo>
                <a:lnTo>
                  <a:pt x="167599" y="28848"/>
                </a:lnTo>
                <a:lnTo>
                  <a:pt x="172164" y="22970"/>
                </a:lnTo>
                <a:lnTo>
                  <a:pt x="174929" y="21415"/>
                </a:lnTo>
                <a:lnTo>
                  <a:pt x="179208" y="19071"/>
                </a:lnTo>
                <a:lnTo>
                  <a:pt x="187981" y="17716"/>
                </a:lnTo>
                <a:lnTo>
                  <a:pt x="226122" y="17716"/>
                </a:lnTo>
                <a:lnTo>
                  <a:pt x="220499" y="11529"/>
                </a:lnTo>
                <a:lnTo>
                  <a:pt x="210928" y="5112"/>
                </a:lnTo>
                <a:lnTo>
                  <a:pt x="200014" y="1275"/>
                </a:lnTo>
                <a:lnTo>
                  <a:pt x="187792" y="0"/>
                </a:lnTo>
                <a:close/>
              </a:path>
              <a:path w="1570990" h="144145">
                <a:moveTo>
                  <a:pt x="226122" y="17716"/>
                </a:moveTo>
                <a:lnTo>
                  <a:pt x="187981" y="17716"/>
                </a:lnTo>
                <a:lnTo>
                  <a:pt x="196000" y="18638"/>
                </a:lnTo>
                <a:lnTo>
                  <a:pt x="203365" y="21415"/>
                </a:lnTo>
                <a:lnTo>
                  <a:pt x="210059" y="26065"/>
                </a:lnTo>
                <a:lnTo>
                  <a:pt x="216064" y="32606"/>
                </a:lnTo>
                <a:lnTo>
                  <a:pt x="228692" y="20543"/>
                </a:lnTo>
                <a:lnTo>
                  <a:pt x="226122" y="17716"/>
                </a:lnTo>
                <a:close/>
              </a:path>
              <a:path w="1570990" h="144145">
                <a:moveTo>
                  <a:pt x="270242" y="2450"/>
                </a:moveTo>
                <a:lnTo>
                  <a:pt x="251394" y="2450"/>
                </a:lnTo>
                <a:lnTo>
                  <a:pt x="251394" y="141733"/>
                </a:lnTo>
                <a:lnTo>
                  <a:pt x="270242" y="141733"/>
                </a:lnTo>
                <a:lnTo>
                  <a:pt x="270242" y="2450"/>
                </a:lnTo>
                <a:close/>
              </a:path>
              <a:path w="1570990" h="144145">
                <a:moveTo>
                  <a:pt x="362997" y="0"/>
                </a:moveTo>
                <a:lnTo>
                  <a:pt x="323055" y="11529"/>
                </a:lnTo>
                <a:lnTo>
                  <a:pt x="296064" y="43726"/>
                </a:lnTo>
                <a:lnTo>
                  <a:pt x="290810" y="72563"/>
                </a:lnTo>
                <a:lnTo>
                  <a:pt x="292115" y="87517"/>
                </a:lnTo>
                <a:lnTo>
                  <a:pt x="311543" y="123828"/>
                </a:lnTo>
                <a:lnTo>
                  <a:pt x="348013" y="142567"/>
                </a:lnTo>
                <a:lnTo>
                  <a:pt x="362431" y="143807"/>
                </a:lnTo>
                <a:lnTo>
                  <a:pt x="380958" y="141639"/>
                </a:lnTo>
                <a:lnTo>
                  <a:pt x="397700" y="135514"/>
                </a:lnTo>
                <a:lnTo>
                  <a:pt x="412074" y="125996"/>
                </a:lnTo>
                <a:lnTo>
                  <a:pt x="412336" y="125713"/>
                </a:lnTo>
                <a:lnTo>
                  <a:pt x="363185" y="125713"/>
                </a:lnTo>
                <a:lnTo>
                  <a:pt x="352336" y="124791"/>
                </a:lnTo>
                <a:lnTo>
                  <a:pt x="318731" y="102834"/>
                </a:lnTo>
                <a:lnTo>
                  <a:pt x="310224" y="72751"/>
                </a:lnTo>
                <a:lnTo>
                  <a:pt x="311181" y="61513"/>
                </a:lnTo>
                <a:lnTo>
                  <a:pt x="314064" y="51265"/>
                </a:lnTo>
                <a:lnTo>
                  <a:pt x="318780" y="42218"/>
                </a:lnTo>
                <a:lnTo>
                  <a:pt x="318890" y="42006"/>
                </a:lnTo>
                <a:lnTo>
                  <a:pt x="352660" y="19239"/>
                </a:lnTo>
                <a:lnTo>
                  <a:pt x="363374" y="18282"/>
                </a:lnTo>
                <a:lnTo>
                  <a:pt x="412541" y="18282"/>
                </a:lnTo>
                <a:lnTo>
                  <a:pt x="412354" y="18093"/>
                </a:lnTo>
                <a:lnTo>
                  <a:pt x="372291" y="530"/>
                </a:lnTo>
                <a:lnTo>
                  <a:pt x="362997" y="0"/>
                </a:lnTo>
                <a:close/>
              </a:path>
              <a:path w="1570990" h="144145">
                <a:moveTo>
                  <a:pt x="409927" y="102153"/>
                </a:moveTo>
                <a:lnTo>
                  <a:pt x="400504" y="111957"/>
                </a:lnTo>
                <a:lnTo>
                  <a:pt x="389383" y="119375"/>
                </a:lnTo>
                <a:lnTo>
                  <a:pt x="376850" y="124073"/>
                </a:lnTo>
                <a:lnTo>
                  <a:pt x="363185" y="125713"/>
                </a:lnTo>
                <a:lnTo>
                  <a:pt x="412336" y="125713"/>
                </a:lnTo>
                <a:lnTo>
                  <a:pt x="423498" y="113650"/>
                </a:lnTo>
                <a:lnTo>
                  <a:pt x="409927" y="102153"/>
                </a:lnTo>
                <a:close/>
              </a:path>
              <a:path w="1570990" h="144145">
                <a:moveTo>
                  <a:pt x="412541" y="18282"/>
                </a:moveTo>
                <a:lnTo>
                  <a:pt x="363374" y="18282"/>
                </a:lnTo>
                <a:lnTo>
                  <a:pt x="376732" y="19769"/>
                </a:lnTo>
                <a:lnTo>
                  <a:pt x="388818" y="24242"/>
                </a:lnTo>
                <a:lnTo>
                  <a:pt x="399632" y="31719"/>
                </a:lnTo>
                <a:lnTo>
                  <a:pt x="409173" y="42218"/>
                </a:lnTo>
                <a:lnTo>
                  <a:pt x="423121" y="30533"/>
                </a:lnTo>
                <a:lnTo>
                  <a:pt x="418170" y="23959"/>
                </a:lnTo>
                <a:lnTo>
                  <a:pt x="412541" y="18282"/>
                </a:lnTo>
                <a:close/>
              </a:path>
              <a:path w="1570990" h="144145">
                <a:moveTo>
                  <a:pt x="501820" y="0"/>
                </a:moveTo>
                <a:lnTo>
                  <a:pt x="462063" y="12006"/>
                </a:lnTo>
                <a:lnTo>
                  <a:pt x="435201" y="44621"/>
                </a:lnTo>
                <a:lnTo>
                  <a:pt x="435076" y="44857"/>
                </a:lnTo>
                <a:lnTo>
                  <a:pt x="431132" y="58350"/>
                </a:lnTo>
                <a:lnTo>
                  <a:pt x="429890" y="72186"/>
                </a:lnTo>
                <a:lnTo>
                  <a:pt x="429822" y="72940"/>
                </a:lnTo>
                <a:lnTo>
                  <a:pt x="441351" y="112564"/>
                </a:lnTo>
                <a:lnTo>
                  <a:pt x="473407" y="138883"/>
                </a:lnTo>
                <a:lnTo>
                  <a:pt x="501254" y="143995"/>
                </a:lnTo>
                <a:lnTo>
                  <a:pt x="515453" y="142720"/>
                </a:lnTo>
                <a:lnTo>
                  <a:pt x="515703" y="142720"/>
                </a:lnTo>
                <a:lnTo>
                  <a:pt x="528840" y="138883"/>
                </a:lnTo>
                <a:lnTo>
                  <a:pt x="529021" y="138883"/>
                </a:lnTo>
                <a:lnTo>
                  <a:pt x="541541" y="132227"/>
                </a:lnTo>
                <a:lnTo>
                  <a:pt x="549489" y="125713"/>
                </a:lnTo>
                <a:lnTo>
                  <a:pt x="501820" y="125713"/>
                </a:lnTo>
                <a:lnTo>
                  <a:pt x="491112" y="124759"/>
                </a:lnTo>
                <a:lnTo>
                  <a:pt x="458016" y="102351"/>
                </a:lnTo>
                <a:lnTo>
                  <a:pt x="453290" y="93319"/>
                </a:lnTo>
                <a:lnTo>
                  <a:pt x="453216" y="93177"/>
                </a:lnTo>
                <a:lnTo>
                  <a:pt x="450405" y="83332"/>
                </a:lnTo>
                <a:lnTo>
                  <a:pt x="449473" y="72940"/>
                </a:lnTo>
                <a:lnTo>
                  <a:pt x="449440" y="72186"/>
                </a:lnTo>
                <a:lnTo>
                  <a:pt x="450377" y="61413"/>
                </a:lnTo>
                <a:lnTo>
                  <a:pt x="472744" y="27296"/>
                </a:lnTo>
                <a:lnTo>
                  <a:pt x="501820" y="18470"/>
                </a:lnTo>
                <a:lnTo>
                  <a:pt x="549321" y="18470"/>
                </a:lnTo>
                <a:lnTo>
                  <a:pt x="541576" y="12006"/>
                </a:lnTo>
                <a:lnTo>
                  <a:pt x="529384" y="5347"/>
                </a:lnTo>
                <a:lnTo>
                  <a:pt x="516132" y="1339"/>
                </a:lnTo>
                <a:lnTo>
                  <a:pt x="501820" y="0"/>
                </a:lnTo>
                <a:close/>
              </a:path>
              <a:path w="1570990" h="144145">
                <a:moveTo>
                  <a:pt x="549321" y="18470"/>
                </a:moveTo>
                <a:lnTo>
                  <a:pt x="501820" y="18470"/>
                </a:lnTo>
                <a:lnTo>
                  <a:pt x="512748" y="19457"/>
                </a:lnTo>
                <a:lnTo>
                  <a:pt x="512521" y="19457"/>
                </a:lnTo>
                <a:lnTo>
                  <a:pt x="522494" y="22405"/>
                </a:lnTo>
                <a:lnTo>
                  <a:pt x="522349" y="22405"/>
                </a:lnTo>
                <a:lnTo>
                  <a:pt x="531081" y="27137"/>
                </a:lnTo>
                <a:lnTo>
                  <a:pt x="553453" y="61413"/>
                </a:lnTo>
                <a:lnTo>
                  <a:pt x="554388" y="72186"/>
                </a:lnTo>
                <a:lnTo>
                  <a:pt x="554355" y="72940"/>
                </a:lnTo>
                <a:lnTo>
                  <a:pt x="553450" y="83332"/>
                </a:lnTo>
                <a:lnTo>
                  <a:pt x="550628" y="93177"/>
                </a:lnTo>
                <a:lnTo>
                  <a:pt x="550588" y="93319"/>
                </a:lnTo>
                <a:lnTo>
                  <a:pt x="522316" y="121896"/>
                </a:lnTo>
                <a:lnTo>
                  <a:pt x="501820" y="125713"/>
                </a:lnTo>
                <a:lnTo>
                  <a:pt x="549489" y="125713"/>
                </a:lnTo>
                <a:lnTo>
                  <a:pt x="572666" y="86498"/>
                </a:lnTo>
                <a:lnTo>
                  <a:pt x="573935" y="72940"/>
                </a:lnTo>
                <a:lnTo>
                  <a:pt x="574006" y="72186"/>
                </a:lnTo>
                <a:lnTo>
                  <a:pt x="572711" y="58350"/>
                </a:lnTo>
                <a:lnTo>
                  <a:pt x="572666" y="57873"/>
                </a:lnTo>
                <a:lnTo>
                  <a:pt x="568729" y="44857"/>
                </a:lnTo>
                <a:lnTo>
                  <a:pt x="568658" y="44621"/>
                </a:lnTo>
                <a:lnTo>
                  <a:pt x="562035" y="32494"/>
                </a:lnTo>
                <a:lnTo>
                  <a:pt x="552708" y="21297"/>
                </a:lnTo>
                <a:lnTo>
                  <a:pt x="549321" y="18470"/>
                </a:lnTo>
                <a:close/>
              </a:path>
              <a:path w="1570990" h="144145">
                <a:moveTo>
                  <a:pt x="722061" y="2450"/>
                </a:moveTo>
                <a:lnTo>
                  <a:pt x="635362" y="2450"/>
                </a:lnTo>
                <a:lnTo>
                  <a:pt x="635362" y="141733"/>
                </a:lnTo>
                <a:lnTo>
                  <a:pt x="722061" y="141733"/>
                </a:lnTo>
                <a:lnTo>
                  <a:pt x="722061" y="123828"/>
                </a:lnTo>
                <a:lnTo>
                  <a:pt x="654210" y="123828"/>
                </a:lnTo>
                <a:lnTo>
                  <a:pt x="654210" y="79913"/>
                </a:lnTo>
                <a:lnTo>
                  <a:pt x="716972" y="79913"/>
                </a:lnTo>
                <a:lnTo>
                  <a:pt x="716972" y="62008"/>
                </a:lnTo>
                <a:lnTo>
                  <a:pt x="654210" y="62008"/>
                </a:lnTo>
                <a:lnTo>
                  <a:pt x="654210" y="20355"/>
                </a:lnTo>
                <a:lnTo>
                  <a:pt x="722061" y="20355"/>
                </a:lnTo>
                <a:lnTo>
                  <a:pt x="722061" y="2450"/>
                </a:lnTo>
                <a:close/>
              </a:path>
              <a:path w="1570990" h="144145">
                <a:moveTo>
                  <a:pt x="837304" y="2450"/>
                </a:moveTo>
                <a:lnTo>
                  <a:pt x="785473" y="2450"/>
                </a:lnTo>
                <a:lnTo>
                  <a:pt x="785473" y="141733"/>
                </a:lnTo>
                <a:lnTo>
                  <a:pt x="835419" y="141733"/>
                </a:lnTo>
                <a:lnTo>
                  <a:pt x="849982" y="140567"/>
                </a:lnTo>
                <a:lnTo>
                  <a:pt x="862866" y="137069"/>
                </a:lnTo>
                <a:lnTo>
                  <a:pt x="874089" y="131238"/>
                </a:lnTo>
                <a:lnTo>
                  <a:pt x="882784" y="123828"/>
                </a:lnTo>
                <a:lnTo>
                  <a:pt x="804321" y="123828"/>
                </a:lnTo>
                <a:lnTo>
                  <a:pt x="804321" y="20355"/>
                </a:lnTo>
                <a:lnTo>
                  <a:pt x="882978" y="20355"/>
                </a:lnTo>
                <a:lnTo>
                  <a:pt x="874675" y="13025"/>
                </a:lnTo>
                <a:lnTo>
                  <a:pt x="863785" y="7138"/>
                </a:lnTo>
                <a:lnTo>
                  <a:pt x="851339" y="3619"/>
                </a:lnTo>
                <a:lnTo>
                  <a:pt x="837304" y="2450"/>
                </a:lnTo>
                <a:close/>
              </a:path>
              <a:path w="1570990" h="144145">
                <a:moveTo>
                  <a:pt x="882978" y="20355"/>
                </a:moveTo>
                <a:lnTo>
                  <a:pt x="836173" y="20355"/>
                </a:lnTo>
                <a:lnTo>
                  <a:pt x="846612" y="21297"/>
                </a:lnTo>
                <a:lnTo>
                  <a:pt x="846405" y="21297"/>
                </a:lnTo>
                <a:lnTo>
                  <a:pt x="878792" y="51289"/>
                </a:lnTo>
                <a:lnTo>
                  <a:pt x="881784" y="71809"/>
                </a:lnTo>
                <a:lnTo>
                  <a:pt x="881039" y="82732"/>
                </a:lnTo>
                <a:lnTo>
                  <a:pt x="855280" y="120176"/>
                </a:lnTo>
                <a:lnTo>
                  <a:pt x="836173" y="123828"/>
                </a:lnTo>
                <a:lnTo>
                  <a:pt x="882784" y="123828"/>
                </a:lnTo>
                <a:lnTo>
                  <a:pt x="900287" y="87532"/>
                </a:lnTo>
                <a:lnTo>
                  <a:pt x="901386" y="72374"/>
                </a:lnTo>
                <a:lnTo>
                  <a:pt x="900293" y="57105"/>
                </a:lnTo>
                <a:lnTo>
                  <a:pt x="897027" y="43514"/>
                </a:lnTo>
                <a:lnTo>
                  <a:pt x="891606" y="31584"/>
                </a:lnTo>
                <a:lnTo>
                  <a:pt x="884046" y="21297"/>
                </a:lnTo>
                <a:lnTo>
                  <a:pt x="882978" y="20355"/>
                </a:lnTo>
                <a:close/>
              </a:path>
              <a:path w="1570990" h="144145">
                <a:moveTo>
                  <a:pt x="941496" y="2450"/>
                </a:moveTo>
                <a:lnTo>
                  <a:pt x="922648" y="2450"/>
                </a:lnTo>
                <a:lnTo>
                  <a:pt x="922648" y="141733"/>
                </a:lnTo>
                <a:lnTo>
                  <a:pt x="941496" y="141733"/>
                </a:lnTo>
                <a:lnTo>
                  <a:pt x="941496" y="2450"/>
                </a:lnTo>
                <a:close/>
              </a:path>
              <a:path w="1570990" h="144145">
                <a:moveTo>
                  <a:pt x="1034439" y="0"/>
                </a:moveTo>
                <a:lnTo>
                  <a:pt x="994312" y="11529"/>
                </a:lnTo>
                <a:lnTo>
                  <a:pt x="967318" y="43608"/>
                </a:lnTo>
                <a:lnTo>
                  <a:pt x="962065" y="72186"/>
                </a:lnTo>
                <a:lnTo>
                  <a:pt x="963334" y="86955"/>
                </a:lnTo>
                <a:lnTo>
                  <a:pt x="982231" y="123451"/>
                </a:lnTo>
                <a:lnTo>
                  <a:pt x="1018569" y="142534"/>
                </a:lnTo>
                <a:lnTo>
                  <a:pt x="1033309" y="143807"/>
                </a:lnTo>
                <a:lnTo>
                  <a:pt x="1051364" y="141969"/>
                </a:lnTo>
                <a:lnTo>
                  <a:pt x="1067917" y="136456"/>
                </a:lnTo>
                <a:lnTo>
                  <a:pt x="1082951" y="127268"/>
                </a:lnTo>
                <a:lnTo>
                  <a:pt x="1084583" y="125713"/>
                </a:lnTo>
                <a:lnTo>
                  <a:pt x="1034062" y="125713"/>
                </a:lnTo>
                <a:lnTo>
                  <a:pt x="1023352" y="124762"/>
                </a:lnTo>
                <a:lnTo>
                  <a:pt x="989877" y="102510"/>
                </a:lnTo>
                <a:lnTo>
                  <a:pt x="981289" y="72374"/>
                </a:lnTo>
                <a:lnTo>
                  <a:pt x="982243" y="61139"/>
                </a:lnTo>
                <a:lnTo>
                  <a:pt x="1004757" y="26869"/>
                </a:lnTo>
                <a:lnTo>
                  <a:pt x="1034628" y="18282"/>
                </a:lnTo>
                <a:lnTo>
                  <a:pt x="1084671" y="18282"/>
                </a:lnTo>
                <a:lnTo>
                  <a:pt x="1081379" y="15187"/>
                </a:lnTo>
                <a:lnTo>
                  <a:pt x="1067493" y="7091"/>
                </a:lnTo>
                <a:lnTo>
                  <a:pt x="1051594" y="1858"/>
                </a:lnTo>
                <a:lnTo>
                  <a:pt x="1034439" y="0"/>
                </a:lnTo>
                <a:close/>
              </a:path>
              <a:path w="1570990" h="144145">
                <a:moveTo>
                  <a:pt x="1096448" y="61139"/>
                </a:moveTo>
                <a:lnTo>
                  <a:pt x="1032178" y="61139"/>
                </a:lnTo>
                <a:lnTo>
                  <a:pt x="1032178" y="78405"/>
                </a:lnTo>
                <a:lnTo>
                  <a:pt x="1078731" y="78405"/>
                </a:lnTo>
                <a:lnTo>
                  <a:pt x="1078731" y="106111"/>
                </a:lnTo>
                <a:lnTo>
                  <a:pt x="1069234" y="114263"/>
                </a:lnTo>
                <a:lnTo>
                  <a:pt x="1058305" y="120436"/>
                </a:lnTo>
                <a:lnTo>
                  <a:pt x="1046422" y="124346"/>
                </a:lnTo>
                <a:lnTo>
                  <a:pt x="1034062" y="125713"/>
                </a:lnTo>
                <a:lnTo>
                  <a:pt x="1084583" y="125713"/>
                </a:lnTo>
                <a:lnTo>
                  <a:pt x="1096448" y="114404"/>
                </a:lnTo>
                <a:lnTo>
                  <a:pt x="1096448" y="61139"/>
                </a:lnTo>
                <a:close/>
              </a:path>
              <a:path w="1570990" h="144145">
                <a:moveTo>
                  <a:pt x="1084671" y="18282"/>
                </a:moveTo>
                <a:lnTo>
                  <a:pt x="1034628" y="18282"/>
                </a:lnTo>
                <a:lnTo>
                  <a:pt x="1047488" y="19516"/>
                </a:lnTo>
                <a:lnTo>
                  <a:pt x="1059200" y="23206"/>
                </a:lnTo>
                <a:lnTo>
                  <a:pt x="1069746" y="29334"/>
                </a:lnTo>
                <a:lnTo>
                  <a:pt x="1079108" y="37883"/>
                </a:lnTo>
                <a:lnTo>
                  <a:pt x="1092490" y="25632"/>
                </a:lnTo>
                <a:lnTo>
                  <a:pt x="1084671" y="18282"/>
                </a:lnTo>
                <a:close/>
              </a:path>
              <a:path w="1570990" h="144145">
                <a:moveTo>
                  <a:pt x="1137069" y="2450"/>
                </a:moveTo>
                <a:lnTo>
                  <a:pt x="1118221" y="2450"/>
                </a:lnTo>
                <a:lnTo>
                  <a:pt x="1118221" y="141733"/>
                </a:lnTo>
                <a:lnTo>
                  <a:pt x="1137069" y="141733"/>
                </a:lnTo>
                <a:lnTo>
                  <a:pt x="1137069" y="2450"/>
                </a:lnTo>
                <a:close/>
              </a:path>
              <a:path w="1570990" h="144145">
                <a:moveTo>
                  <a:pt x="1211731" y="20732"/>
                </a:moveTo>
                <a:lnTo>
                  <a:pt x="1192883" y="20732"/>
                </a:lnTo>
                <a:lnTo>
                  <a:pt x="1192883" y="141733"/>
                </a:lnTo>
                <a:lnTo>
                  <a:pt x="1211731" y="141733"/>
                </a:lnTo>
                <a:lnTo>
                  <a:pt x="1211731" y="20732"/>
                </a:lnTo>
                <a:close/>
              </a:path>
              <a:path w="1570990" h="144145">
                <a:moveTo>
                  <a:pt x="1305793" y="2450"/>
                </a:moveTo>
                <a:lnTo>
                  <a:pt x="1295616" y="2450"/>
                </a:lnTo>
                <a:lnTo>
                  <a:pt x="1239261" y="141733"/>
                </a:lnTo>
                <a:lnTo>
                  <a:pt x="1259805" y="141733"/>
                </a:lnTo>
                <a:lnTo>
                  <a:pt x="1273941" y="105546"/>
                </a:lnTo>
                <a:lnTo>
                  <a:pt x="1347088" y="105546"/>
                </a:lnTo>
                <a:lnTo>
                  <a:pt x="1339991" y="87829"/>
                </a:lnTo>
                <a:lnTo>
                  <a:pt x="1280349" y="87829"/>
                </a:lnTo>
                <a:lnTo>
                  <a:pt x="1300516" y="35245"/>
                </a:lnTo>
                <a:lnTo>
                  <a:pt x="1318929" y="35245"/>
                </a:lnTo>
                <a:lnTo>
                  <a:pt x="1305793" y="2450"/>
                </a:lnTo>
                <a:close/>
              </a:path>
              <a:path w="1570990" h="144145">
                <a:moveTo>
                  <a:pt x="1347088" y="105546"/>
                </a:moveTo>
                <a:lnTo>
                  <a:pt x="1326903" y="105546"/>
                </a:lnTo>
                <a:lnTo>
                  <a:pt x="1341038" y="141733"/>
                </a:lnTo>
                <a:lnTo>
                  <a:pt x="1361582" y="141733"/>
                </a:lnTo>
                <a:lnTo>
                  <a:pt x="1347088" y="105546"/>
                </a:lnTo>
                <a:close/>
              </a:path>
              <a:path w="1570990" h="144145">
                <a:moveTo>
                  <a:pt x="1318929" y="35245"/>
                </a:moveTo>
                <a:lnTo>
                  <a:pt x="1300516" y="35245"/>
                </a:lnTo>
                <a:lnTo>
                  <a:pt x="1320494" y="87829"/>
                </a:lnTo>
                <a:lnTo>
                  <a:pt x="1339991" y="87829"/>
                </a:lnTo>
                <a:lnTo>
                  <a:pt x="1318929" y="35245"/>
                </a:lnTo>
                <a:close/>
              </a:path>
              <a:path w="1570990" h="144145">
                <a:moveTo>
                  <a:pt x="1253007" y="2450"/>
                </a:moveTo>
                <a:lnTo>
                  <a:pt x="1151607" y="2450"/>
                </a:lnTo>
                <a:lnTo>
                  <a:pt x="1151607" y="20732"/>
                </a:lnTo>
                <a:lnTo>
                  <a:pt x="1253007" y="20732"/>
                </a:lnTo>
                <a:lnTo>
                  <a:pt x="1253007" y="2450"/>
                </a:lnTo>
                <a:close/>
              </a:path>
              <a:path w="1570990" h="144145">
                <a:moveTo>
                  <a:pt x="1394721" y="2450"/>
                </a:moveTo>
                <a:lnTo>
                  <a:pt x="1375874" y="2450"/>
                </a:lnTo>
                <a:lnTo>
                  <a:pt x="1375874" y="141733"/>
                </a:lnTo>
                <a:lnTo>
                  <a:pt x="1469546" y="141733"/>
                </a:lnTo>
                <a:lnTo>
                  <a:pt x="1469546" y="123451"/>
                </a:lnTo>
                <a:lnTo>
                  <a:pt x="1394721" y="123451"/>
                </a:lnTo>
                <a:lnTo>
                  <a:pt x="1394721" y="2450"/>
                </a:lnTo>
                <a:close/>
              </a:path>
              <a:path w="1570990" h="144145">
                <a:moveTo>
                  <a:pt x="1570482" y="2450"/>
                </a:moveTo>
                <a:lnTo>
                  <a:pt x="1483784" y="2450"/>
                </a:lnTo>
                <a:lnTo>
                  <a:pt x="1483784" y="141733"/>
                </a:lnTo>
                <a:lnTo>
                  <a:pt x="1570482" y="141733"/>
                </a:lnTo>
                <a:lnTo>
                  <a:pt x="1570482" y="123828"/>
                </a:lnTo>
                <a:lnTo>
                  <a:pt x="1502631" y="123828"/>
                </a:lnTo>
                <a:lnTo>
                  <a:pt x="1502631" y="79913"/>
                </a:lnTo>
                <a:lnTo>
                  <a:pt x="1565394" y="79913"/>
                </a:lnTo>
                <a:lnTo>
                  <a:pt x="1565394" y="62008"/>
                </a:lnTo>
                <a:lnTo>
                  <a:pt x="1502631" y="62008"/>
                </a:lnTo>
                <a:lnTo>
                  <a:pt x="1502631" y="20355"/>
                </a:lnTo>
                <a:lnTo>
                  <a:pt x="1570482" y="20355"/>
                </a:lnTo>
                <a:lnTo>
                  <a:pt x="1570482" y="2450"/>
                </a:lnTo>
                <a:close/>
              </a:path>
            </a:pathLst>
          </a:custGeom>
          <a:solidFill>
            <a:srgbClr val="000000"/>
          </a:solidFill>
        </p:spPr>
        <p:txBody>
          <a:bodyPr wrap="square" lIns="0" tIns="0" rIns="0" bIns="0" rtlCol="0"/>
          <a:lstStyle/>
          <a:p>
            <a:endParaRPr sz="641"/>
          </a:p>
        </p:txBody>
      </p:sp>
      <p:pic>
        <p:nvPicPr>
          <p:cNvPr id="21" name="object 21"/>
          <p:cNvPicPr/>
          <p:nvPr/>
        </p:nvPicPr>
        <p:blipFill>
          <a:blip r:embed="rId6" cstate="print"/>
          <a:stretch>
            <a:fillRect/>
          </a:stretch>
        </p:blipFill>
        <p:spPr>
          <a:xfrm>
            <a:off x="6348287" y="2676337"/>
            <a:ext cx="711170" cy="711170"/>
          </a:xfrm>
          <a:prstGeom prst="rect">
            <a:avLst/>
          </a:prstGeom>
        </p:spPr>
      </p:pic>
      <p:sp>
        <p:nvSpPr>
          <p:cNvPr id="22" name="object 22"/>
          <p:cNvSpPr/>
          <p:nvPr/>
        </p:nvSpPr>
        <p:spPr>
          <a:xfrm>
            <a:off x="6471709" y="3504011"/>
            <a:ext cx="462077" cy="65557"/>
          </a:xfrm>
          <a:custGeom>
            <a:avLst/>
            <a:gdLst/>
            <a:ahLst/>
            <a:cxnLst/>
            <a:rect l="l" t="t" r="r" b="b"/>
            <a:pathLst>
              <a:path w="1016000" h="144145">
                <a:moveTo>
                  <a:pt x="18847" y="2450"/>
                </a:moveTo>
                <a:lnTo>
                  <a:pt x="0" y="2450"/>
                </a:lnTo>
                <a:lnTo>
                  <a:pt x="0" y="141733"/>
                </a:lnTo>
                <a:lnTo>
                  <a:pt x="18847" y="141733"/>
                </a:lnTo>
                <a:lnTo>
                  <a:pt x="18847" y="2450"/>
                </a:lnTo>
                <a:close/>
              </a:path>
              <a:path w="1016000" h="144145">
                <a:moveTo>
                  <a:pt x="57321" y="2450"/>
                </a:moveTo>
                <a:lnTo>
                  <a:pt x="48274" y="2450"/>
                </a:lnTo>
                <a:lnTo>
                  <a:pt x="48274" y="141733"/>
                </a:lnTo>
                <a:lnTo>
                  <a:pt x="66933" y="141733"/>
                </a:lnTo>
                <a:lnTo>
                  <a:pt x="66933" y="47684"/>
                </a:lnTo>
                <a:lnTo>
                  <a:pt x="88088" y="47684"/>
                </a:lnTo>
                <a:lnTo>
                  <a:pt x="57321" y="2450"/>
                </a:lnTo>
                <a:close/>
              </a:path>
              <a:path w="1016000" h="144145">
                <a:moveTo>
                  <a:pt x="186427" y="47684"/>
                </a:moveTo>
                <a:lnTo>
                  <a:pt x="167580" y="47684"/>
                </a:lnTo>
                <a:lnTo>
                  <a:pt x="167580" y="141733"/>
                </a:lnTo>
                <a:lnTo>
                  <a:pt x="186427" y="141733"/>
                </a:lnTo>
                <a:lnTo>
                  <a:pt x="186427" y="47684"/>
                </a:lnTo>
                <a:close/>
              </a:path>
              <a:path w="1016000" h="144145">
                <a:moveTo>
                  <a:pt x="88088" y="47684"/>
                </a:moveTo>
                <a:lnTo>
                  <a:pt x="66933" y="47684"/>
                </a:lnTo>
                <a:lnTo>
                  <a:pt x="114806" y="117985"/>
                </a:lnTo>
                <a:lnTo>
                  <a:pt x="119707" y="117985"/>
                </a:lnTo>
                <a:lnTo>
                  <a:pt x="138189" y="90845"/>
                </a:lnTo>
                <a:lnTo>
                  <a:pt x="117445" y="90845"/>
                </a:lnTo>
                <a:lnTo>
                  <a:pt x="88088" y="47684"/>
                </a:lnTo>
                <a:close/>
              </a:path>
              <a:path w="1016000" h="144145">
                <a:moveTo>
                  <a:pt x="186427" y="2450"/>
                </a:moveTo>
                <a:lnTo>
                  <a:pt x="177192" y="2450"/>
                </a:lnTo>
                <a:lnTo>
                  <a:pt x="117445" y="90845"/>
                </a:lnTo>
                <a:lnTo>
                  <a:pt x="138189" y="90845"/>
                </a:lnTo>
                <a:lnTo>
                  <a:pt x="167580" y="47684"/>
                </a:lnTo>
                <a:lnTo>
                  <a:pt x="186427" y="47684"/>
                </a:lnTo>
                <a:lnTo>
                  <a:pt x="186427" y="2450"/>
                </a:lnTo>
                <a:close/>
              </a:path>
              <a:path w="1016000" h="144145">
                <a:moveTo>
                  <a:pt x="224866" y="2450"/>
                </a:moveTo>
                <a:lnTo>
                  <a:pt x="215819" y="2450"/>
                </a:lnTo>
                <a:lnTo>
                  <a:pt x="215819" y="141733"/>
                </a:lnTo>
                <a:lnTo>
                  <a:pt x="234478" y="141733"/>
                </a:lnTo>
                <a:lnTo>
                  <a:pt x="234478" y="47684"/>
                </a:lnTo>
                <a:lnTo>
                  <a:pt x="255633" y="47684"/>
                </a:lnTo>
                <a:lnTo>
                  <a:pt x="224866" y="2450"/>
                </a:lnTo>
                <a:close/>
              </a:path>
              <a:path w="1016000" h="144145">
                <a:moveTo>
                  <a:pt x="353972" y="47684"/>
                </a:moveTo>
                <a:lnTo>
                  <a:pt x="335124" y="47684"/>
                </a:lnTo>
                <a:lnTo>
                  <a:pt x="335124" y="141733"/>
                </a:lnTo>
                <a:lnTo>
                  <a:pt x="353972" y="141733"/>
                </a:lnTo>
                <a:lnTo>
                  <a:pt x="353972" y="47684"/>
                </a:lnTo>
                <a:close/>
              </a:path>
              <a:path w="1016000" h="144145">
                <a:moveTo>
                  <a:pt x="255633" y="47684"/>
                </a:moveTo>
                <a:lnTo>
                  <a:pt x="234478" y="47684"/>
                </a:lnTo>
                <a:lnTo>
                  <a:pt x="282351" y="117985"/>
                </a:lnTo>
                <a:lnTo>
                  <a:pt x="287252" y="117985"/>
                </a:lnTo>
                <a:lnTo>
                  <a:pt x="305733" y="90845"/>
                </a:lnTo>
                <a:lnTo>
                  <a:pt x="284990" y="90845"/>
                </a:lnTo>
                <a:lnTo>
                  <a:pt x="255633" y="47684"/>
                </a:lnTo>
                <a:close/>
              </a:path>
              <a:path w="1016000" h="144145">
                <a:moveTo>
                  <a:pt x="353972" y="2450"/>
                </a:moveTo>
                <a:lnTo>
                  <a:pt x="344737" y="2450"/>
                </a:lnTo>
                <a:lnTo>
                  <a:pt x="284990" y="90845"/>
                </a:lnTo>
                <a:lnTo>
                  <a:pt x="305733" y="90845"/>
                </a:lnTo>
                <a:lnTo>
                  <a:pt x="335124" y="47684"/>
                </a:lnTo>
                <a:lnTo>
                  <a:pt x="353972" y="47684"/>
                </a:lnTo>
                <a:lnTo>
                  <a:pt x="353972" y="2450"/>
                </a:lnTo>
                <a:close/>
              </a:path>
              <a:path w="1016000" h="144145">
                <a:moveTo>
                  <a:pt x="470063" y="2450"/>
                </a:moveTo>
                <a:lnTo>
                  <a:pt x="383364" y="2450"/>
                </a:lnTo>
                <a:lnTo>
                  <a:pt x="383364" y="141733"/>
                </a:lnTo>
                <a:lnTo>
                  <a:pt x="470063" y="141733"/>
                </a:lnTo>
                <a:lnTo>
                  <a:pt x="470063" y="123828"/>
                </a:lnTo>
                <a:lnTo>
                  <a:pt x="402212" y="123828"/>
                </a:lnTo>
                <a:lnTo>
                  <a:pt x="402212" y="79913"/>
                </a:lnTo>
                <a:lnTo>
                  <a:pt x="464974" y="79913"/>
                </a:lnTo>
                <a:lnTo>
                  <a:pt x="464974" y="62008"/>
                </a:lnTo>
                <a:lnTo>
                  <a:pt x="402212" y="62008"/>
                </a:lnTo>
                <a:lnTo>
                  <a:pt x="402212" y="20355"/>
                </a:lnTo>
                <a:lnTo>
                  <a:pt x="470063" y="20355"/>
                </a:lnTo>
                <a:lnTo>
                  <a:pt x="470063" y="2450"/>
                </a:lnTo>
                <a:close/>
              </a:path>
              <a:path w="1016000" h="144145">
                <a:moveTo>
                  <a:pt x="544393" y="2450"/>
                </a:moveTo>
                <a:lnTo>
                  <a:pt x="492562" y="2450"/>
                </a:lnTo>
                <a:lnTo>
                  <a:pt x="492562" y="141733"/>
                </a:lnTo>
                <a:lnTo>
                  <a:pt x="542508" y="141733"/>
                </a:lnTo>
                <a:lnTo>
                  <a:pt x="557071" y="140567"/>
                </a:lnTo>
                <a:lnTo>
                  <a:pt x="569955" y="137069"/>
                </a:lnTo>
                <a:lnTo>
                  <a:pt x="581178" y="131238"/>
                </a:lnTo>
                <a:lnTo>
                  <a:pt x="589873" y="123828"/>
                </a:lnTo>
                <a:lnTo>
                  <a:pt x="511410" y="123828"/>
                </a:lnTo>
                <a:lnTo>
                  <a:pt x="511410" y="20355"/>
                </a:lnTo>
                <a:lnTo>
                  <a:pt x="590068" y="20355"/>
                </a:lnTo>
                <a:lnTo>
                  <a:pt x="581764" y="13025"/>
                </a:lnTo>
                <a:lnTo>
                  <a:pt x="570874" y="7138"/>
                </a:lnTo>
                <a:lnTo>
                  <a:pt x="558429" y="3619"/>
                </a:lnTo>
                <a:lnTo>
                  <a:pt x="544393" y="2450"/>
                </a:lnTo>
                <a:close/>
              </a:path>
              <a:path w="1016000" h="144145">
                <a:moveTo>
                  <a:pt x="590068" y="20355"/>
                </a:moveTo>
                <a:lnTo>
                  <a:pt x="543262" y="20355"/>
                </a:lnTo>
                <a:lnTo>
                  <a:pt x="553701" y="21297"/>
                </a:lnTo>
                <a:lnTo>
                  <a:pt x="553494" y="21297"/>
                </a:lnTo>
                <a:lnTo>
                  <a:pt x="585881" y="51289"/>
                </a:lnTo>
                <a:lnTo>
                  <a:pt x="588873" y="71809"/>
                </a:lnTo>
                <a:lnTo>
                  <a:pt x="588128" y="82732"/>
                </a:lnTo>
                <a:lnTo>
                  <a:pt x="562369" y="120176"/>
                </a:lnTo>
                <a:lnTo>
                  <a:pt x="543262" y="123828"/>
                </a:lnTo>
                <a:lnTo>
                  <a:pt x="589873" y="123828"/>
                </a:lnTo>
                <a:lnTo>
                  <a:pt x="607376" y="87532"/>
                </a:lnTo>
                <a:lnTo>
                  <a:pt x="608475" y="72374"/>
                </a:lnTo>
                <a:lnTo>
                  <a:pt x="607382" y="57105"/>
                </a:lnTo>
                <a:lnTo>
                  <a:pt x="604116" y="43514"/>
                </a:lnTo>
                <a:lnTo>
                  <a:pt x="598695" y="31584"/>
                </a:lnTo>
                <a:lnTo>
                  <a:pt x="591135" y="21297"/>
                </a:lnTo>
                <a:lnTo>
                  <a:pt x="590068" y="20355"/>
                </a:lnTo>
                <a:close/>
              </a:path>
              <a:path w="1016000" h="144145">
                <a:moveTo>
                  <a:pt x="648585" y="2450"/>
                </a:moveTo>
                <a:lnTo>
                  <a:pt x="629737" y="2450"/>
                </a:lnTo>
                <a:lnTo>
                  <a:pt x="629737" y="141733"/>
                </a:lnTo>
                <a:lnTo>
                  <a:pt x="648585" y="141733"/>
                </a:lnTo>
                <a:lnTo>
                  <a:pt x="648585" y="2450"/>
                </a:lnTo>
                <a:close/>
              </a:path>
              <a:path w="1016000" h="144145">
                <a:moveTo>
                  <a:pt x="943715" y="0"/>
                </a:moveTo>
                <a:lnTo>
                  <a:pt x="903958" y="12006"/>
                </a:lnTo>
                <a:lnTo>
                  <a:pt x="877096" y="44621"/>
                </a:lnTo>
                <a:lnTo>
                  <a:pt x="871717" y="72940"/>
                </a:lnTo>
                <a:lnTo>
                  <a:pt x="872919" y="86498"/>
                </a:lnTo>
                <a:lnTo>
                  <a:pt x="892261" y="123451"/>
                </a:lnTo>
                <a:lnTo>
                  <a:pt x="928625" y="142720"/>
                </a:lnTo>
                <a:lnTo>
                  <a:pt x="943149" y="143995"/>
                </a:lnTo>
                <a:lnTo>
                  <a:pt x="957348" y="142720"/>
                </a:lnTo>
                <a:lnTo>
                  <a:pt x="957598" y="142720"/>
                </a:lnTo>
                <a:lnTo>
                  <a:pt x="970735" y="138883"/>
                </a:lnTo>
                <a:lnTo>
                  <a:pt x="970916" y="138883"/>
                </a:lnTo>
                <a:lnTo>
                  <a:pt x="983436" y="132227"/>
                </a:lnTo>
                <a:lnTo>
                  <a:pt x="991384" y="125713"/>
                </a:lnTo>
                <a:lnTo>
                  <a:pt x="943715" y="125713"/>
                </a:lnTo>
                <a:lnTo>
                  <a:pt x="933007" y="124759"/>
                </a:lnTo>
                <a:lnTo>
                  <a:pt x="899911" y="102351"/>
                </a:lnTo>
                <a:lnTo>
                  <a:pt x="891335" y="72186"/>
                </a:lnTo>
                <a:lnTo>
                  <a:pt x="892273" y="61413"/>
                </a:lnTo>
                <a:lnTo>
                  <a:pt x="914639" y="27296"/>
                </a:lnTo>
                <a:lnTo>
                  <a:pt x="943715" y="18470"/>
                </a:lnTo>
                <a:lnTo>
                  <a:pt x="991216" y="18470"/>
                </a:lnTo>
                <a:lnTo>
                  <a:pt x="983471" y="12006"/>
                </a:lnTo>
                <a:lnTo>
                  <a:pt x="971279" y="5347"/>
                </a:lnTo>
                <a:lnTo>
                  <a:pt x="958027" y="1339"/>
                </a:lnTo>
                <a:lnTo>
                  <a:pt x="943715" y="0"/>
                </a:lnTo>
                <a:close/>
              </a:path>
              <a:path w="1016000" h="144145">
                <a:moveTo>
                  <a:pt x="729278" y="2450"/>
                </a:moveTo>
                <a:lnTo>
                  <a:pt x="719100" y="2450"/>
                </a:lnTo>
                <a:lnTo>
                  <a:pt x="662746" y="141733"/>
                </a:lnTo>
                <a:lnTo>
                  <a:pt x="683290" y="141733"/>
                </a:lnTo>
                <a:lnTo>
                  <a:pt x="697425" y="105546"/>
                </a:lnTo>
                <a:lnTo>
                  <a:pt x="770572" y="105546"/>
                </a:lnTo>
                <a:lnTo>
                  <a:pt x="763476" y="87829"/>
                </a:lnTo>
                <a:lnTo>
                  <a:pt x="703833" y="87829"/>
                </a:lnTo>
                <a:lnTo>
                  <a:pt x="724000" y="35245"/>
                </a:lnTo>
                <a:lnTo>
                  <a:pt x="742413" y="35245"/>
                </a:lnTo>
                <a:lnTo>
                  <a:pt x="729278" y="2450"/>
                </a:lnTo>
                <a:close/>
              </a:path>
              <a:path w="1016000" h="144145">
                <a:moveTo>
                  <a:pt x="770572" y="105546"/>
                </a:moveTo>
                <a:lnTo>
                  <a:pt x="750387" y="105546"/>
                </a:lnTo>
                <a:lnTo>
                  <a:pt x="764523" y="141733"/>
                </a:lnTo>
                <a:lnTo>
                  <a:pt x="785067" y="141733"/>
                </a:lnTo>
                <a:lnTo>
                  <a:pt x="770572" y="105546"/>
                </a:lnTo>
                <a:close/>
              </a:path>
              <a:path w="1016000" h="144145">
                <a:moveTo>
                  <a:pt x="831524" y="20732"/>
                </a:moveTo>
                <a:lnTo>
                  <a:pt x="812677" y="20732"/>
                </a:lnTo>
                <a:lnTo>
                  <a:pt x="812677" y="141733"/>
                </a:lnTo>
                <a:lnTo>
                  <a:pt x="831524" y="141733"/>
                </a:lnTo>
                <a:lnTo>
                  <a:pt x="831524" y="20732"/>
                </a:lnTo>
                <a:close/>
              </a:path>
              <a:path w="1016000" h="144145">
                <a:moveTo>
                  <a:pt x="991216" y="18470"/>
                </a:moveTo>
                <a:lnTo>
                  <a:pt x="943715" y="18470"/>
                </a:lnTo>
                <a:lnTo>
                  <a:pt x="954643" y="19457"/>
                </a:lnTo>
                <a:lnTo>
                  <a:pt x="954416" y="19457"/>
                </a:lnTo>
                <a:lnTo>
                  <a:pt x="964389" y="22405"/>
                </a:lnTo>
                <a:lnTo>
                  <a:pt x="964244" y="22405"/>
                </a:lnTo>
                <a:lnTo>
                  <a:pt x="972976" y="27137"/>
                </a:lnTo>
                <a:lnTo>
                  <a:pt x="995348" y="61413"/>
                </a:lnTo>
                <a:lnTo>
                  <a:pt x="996283" y="72186"/>
                </a:lnTo>
                <a:lnTo>
                  <a:pt x="996250" y="72940"/>
                </a:lnTo>
                <a:lnTo>
                  <a:pt x="995345" y="83332"/>
                </a:lnTo>
                <a:lnTo>
                  <a:pt x="992523" y="93177"/>
                </a:lnTo>
                <a:lnTo>
                  <a:pt x="992483" y="93319"/>
                </a:lnTo>
                <a:lnTo>
                  <a:pt x="964211" y="121896"/>
                </a:lnTo>
                <a:lnTo>
                  <a:pt x="943715" y="125713"/>
                </a:lnTo>
                <a:lnTo>
                  <a:pt x="991384" y="125713"/>
                </a:lnTo>
                <a:lnTo>
                  <a:pt x="1014561" y="86498"/>
                </a:lnTo>
                <a:lnTo>
                  <a:pt x="1015901" y="72186"/>
                </a:lnTo>
                <a:lnTo>
                  <a:pt x="1014606" y="58350"/>
                </a:lnTo>
                <a:lnTo>
                  <a:pt x="994603" y="21297"/>
                </a:lnTo>
                <a:lnTo>
                  <a:pt x="991216" y="18470"/>
                </a:lnTo>
                <a:close/>
              </a:path>
              <a:path w="1016000" h="144145">
                <a:moveTo>
                  <a:pt x="742413" y="35245"/>
                </a:moveTo>
                <a:lnTo>
                  <a:pt x="724000" y="35245"/>
                </a:lnTo>
                <a:lnTo>
                  <a:pt x="743979" y="87829"/>
                </a:lnTo>
                <a:lnTo>
                  <a:pt x="763476" y="87829"/>
                </a:lnTo>
                <a:lnTo>
                  <a:pt x="742413" y="35245"/>
                </a:lnTo>
                <a:close/>
              </a:path>
              <a:path w="1016000" h="144145">
                <a:moveTo>
                  <a:pt x="872801" y="2450"/>
                </a:moveTo>
                <a:lnTo>
                  <a:pt x="771401" y="2450"/>
                </a:lnTo>
                <a:lnTo>
                  <a:pt x="771401" y="20732"/>
                </a:lnTo>
                <a:lnTo>
                  <a:pt x="872801" y="20732"/>
                </a:lnTo>
                <a:lnTo>
                  <a:pt x="872801" y="2450"/>
                </a:lnTo>
                <a:close/>
              </a:path>
            </a:pathLst>
          </a:custGeom>
          <a:solidFill>
            <a:srgbClr val="000000"/>
          </a:solidFill>
        </p:spPr>
        <p:txBody>
          <a:bodyPr wrap="square" lIns="0" tIns="0" rIns="0" bIns="0" rtlCol="0"/>
          <a:lstStyle/>
          <a:p>
            <a:endParaRPr sz="641"/>
          </a:p>
        </p:txBody>
      </p:sp>
      <p:grpSp>
        <p:nvGrpSpPr>
          <p:cNvPr id="23" name="object 23"/>
          <p:cNvGrpSpPr/>
          <p:nvPr/>
        </p:nvGrpSpPr>
        <p:grpSpPr>
          <a:xfrm>
            <a:off x="4267221" y="2676337"/>
            <a:ext cx="711311" cy="711311"/>
            <a:chOff x="9381912" y="5884637"/>
            <a:chExt cx="1564005" cy="1564005"/>
          </a:xfrm>
        </p:grpSpPr>
        <p:sp>
          <p:nvSpPr>
            <p:cNvPr id="24" name="object 24"/>
            <p:cNvSpPr/>
            <p:nvPr/>
          </p:nvSpPr>
          <p:spPr>
            <a:xfrm>
              <a:off x="9381912" y="5884637"/>
              <a:ext cx="1564005" cy="1564005"/>
            </a:xfrm>
            <a:custGeom>
              <a:avLst/>
              <a:gdLst/>
              <a:ahLst/>
              <a:cxnLst/>
              <a:rect l="l" t="t" r="r" b="b"/>
              <a:pathLst>
                <a:path w="1564004" h="1564004">
                  <a:moveTo>
                    <a:pt x="781847" y="0"/>
                  </a:moveTo>
                  <a:lnTo>
                    <a:pt x="734219" y="1426"/>
                  </a:lnTo>
                  <a:lnTo>
                    <a:pt x="687346" y="5653"/>
                  </a:lnTo>
                  <a:lnTo>
                    <a:pt x="641309" y="12596"/>
                  </a:lnTo>
                  <a:lnTo>
                    <a:pt x="596190" y="22175"/>
                  </a:lnTo>
                  <a:lnTo>
                    <a:pt x="552072" y="34309"/>
                  </a:lnTo>
                  <a:lnTo>
                    <a:pt x="509035" y="48914"/>
                  </a:lnTo>
                  <a:lnTo>
                    <a:pt x="467162" y="65909"/>
                  </a:lnTo>
                  <a:lnTo>
                    <a:pt x="426534" y="85214"/>
                  </a:lnTo>
                  <a:lnTo>
                    <a:pt x="387234" y="106745"/>
                  </a:lnTo>
                  <a:lnTo>
                    <a:pt x="349342" y="130421"/>
                  </a:lnTo>
                  <a:lnTo>
                    <a:pt x="312941" y="156160"/>
                  </a:lnTo>
                  <a:lnTo>
                    <a:pt x="278113" y="183880"/>
                  </a:lnTo>
                  <a:lnTo>
                    <a:pt x="244939" y="213500"/>
                  </a:lnTo>
                  <a:lnTo>
                    <a:pt x="213500" y="244939"/>
                  </a:lnTo>
                  <a:lnTo>
                    <a:pt x="183880" y="278113"/>
                  </a:lnTo>
                  <a:lnTo>
                    <a:pt x="156160" y="312941"/>
                  </a:lnTo>
                  <a:lnTo>
                    <a:pt x="130421" y="349342"/>
                  </a:lnTo>
                  <a:lnTo>
                    <a:pt x="106745" y="387234"/>
                  </a:lnTo>
                  <a:lnTo>
                    <a:pt x="85214" y="426534"/>
                  </a:lnTo>
                  <a:lnTo>
                    <a:pt x="65909" y="467162"/>
                  </a:lnTo>
                  <a:lnTo>
                    <a:pt x="48914" y="509035"/>
                  </a:lnTo>
                  <a:lnTo>
                    <a:pt x="34309" y="552072"/>
                  </a:lnTo>
                  <a:lnTo>
                    <a:pt x="22175" y="596190"/>
                  </a:lnTo>
                  <a:lnTo>
                    <a:pt x="12596" y="641309"/>
                  </a:lnTo>
                  <a:lnTo>
                    <a:pt x="5653" y="687346"/>
                  </a:lnTo>
                  <a:lnTo>
                    <a:pt x="1426" y="734219"/>
                  </a:lnTo>
                  <a:lnTo>
                    <a:pt x="0" y="781847"/>
                  </a:lnTo>
                  <a:lnTo>
                    <a:pt x="1426" y="829475"/>
                  </a:lnTo>
                  <a:lnTo>
                    <a:pt x="5653" y="876348"/>
                  </a:lnTo>
                  <a:lnTo>
                    <a:pt x="12596" y="922385"/>
                  </a:lnTo>
                  <a:lnTo>
                    <a:pt x="22175" y="967504"/>
                  </a:lnTo>
                  <a:lnTo>
                    <a:pt x="34309" y="1011622"/>
                  </a:lnTo>
                  <a:lnTo>
                    <a:pt x="48914" y="1054659"/>
                  </a:lnTo>
                  <a:lnTo>
                    <a:pt x="65909" y="1096532"/>
                  </a:lnTo>
                  <a:lnTo>
                    <a:pt x="85214" y="1137160"/>
                  </a:lnTo>
                  <a:lnTo>
                    <a:pt x="106745" y="1176460"/>
                  </a:lnTo>
                  <a:lnTo>
                    <a:pt x="130421" y="1214352"/>
                  </a:lnTo>
                  <a:lnTo>
                    <a:pt x="156160" y="1250753"/>
                  </a:lnTo>
                  <a:lnTo>
                    <a:pt x="183880" y="1285581"/>
                  </a:lnTo>
                  <a:lnTo>
                    <a:pt x="213500" y="1318756"/>
                  </a:lnTo>
                  <a:lnTo>
                    <a:pt x="244939" y="1350194"/>
                  </a:lnTo>
                  <a:lnTo>
                    <a:pt x="278113" y="1379814"/>
                  </a:lnTo>
                  <a:lnTo>
                    <a:pt x="312941" y="1407534"/>
                  </a:lnTo>
                  <a:lnTo>
                    <a:pt x="349342" y="1433274"/>
                  </a:lnTo>
                  <a:lnTo>
                    <a:pt x="387234" y="1456950"/>
                  </a:lnTo>
                  <a:lnTo>
                    <a:pt x="426534" y="1478480"/>
                  </a:lnTo>
                  <a:lnTo>
                    <a:pt x="467162" y="1497785"/>
                  </a:lnTo>
                  <a:lnTo>
                    <a:pt x="509035" y="1514780"/>
                  </a:lnTo>
                  <a:lnTo>
                    <a:pt x="552072" y="1529386"/>
                  </a:lnTo>
                  <a:lnTo>
                    <a:pt x="596190" y="1541519"/>
                  </a:lnTo>
                  <a:lnTo>
                    <a:pt x="641309" y="1551098"/>
                  </a:lnTo>
                  <a:lnTo>
                    <a:pt x="687346" y="1558042"/>
                  </a:lnTo>
                  <a:lnTo>
                    <a:pt x="734219" y="1562268"/>
                  </a:lnTo>
                  <a:lnTo>
                    <a:pt x="781847" y="1563695"/>
                  </a:lnTo>
                  <a:lnTo>
                    <a:pt x="829475" y="1562268"/>
                  </a:lnTo>
                  <a:lnTo>
                    <a:pt x="876348" y="1558042"/>
                  </a:lnTo>
                  <a:lnTo>
                    <a:pt x="922385" y="1551098"/>
                  </a:lnTo>
                  <a:lnTo>
                    <a:pt x="967504" y="1541519"/>
                  </a:lnTo>
                  <a:lnTo>
                    <a:pt x="1011622" y="1529386"/>
                  </a:lnTo>
                  <a:lnTo>
                    <a:pt x="1054659" y="1514780"/>
                  </a:lnTo>
                  <a:lnTo>
                    <a:pt x="1096532" y="1497785"/>
                  </a:lnTo>
                  <a:lnTo>
                    <a:pt x="1137160" y="1478480"/>
                  </a:lnTo>
                  <a:lnTo>
                    <a:pt x="1176460" y="1456950"/>
                  </a:lnTo>
                  <a:lnTo>
                    <a:pt x="1214352" y="1433274"/>
                  </a:lnTo>
                  <a:lnTo>
                    <a:pt x="1250753" y="1407534"/>
                  </a:lnTo>
                  <a:lnTo>
                    <a:pt x="1285581" y="1379814"/>
                  </a:lnTo>
                  <a:lnTo>
                    <a:pt x="1318756" y="1350194"/>
                  </a:lnTo>
                  <a:lnTo>
                    <a:pt x="1350194" y="1318756"/>
                  </a:lnTo>
                  <a:lnTo>
                    <a:pt x="1379814" y="1285581"/>
                  </a:lnTo>
                  <a:lnTo>
                    <a:pt x="1407534" y="1250753"/>
                  </a:lnTo>
                  <a:lnTo>
                    <a:pt x="1433274" y="1214352"/>
                  </a:lnTo>
                  <a:lnTo>
                    <a:pt x="1456950" y="1176460"/>
                  </a:lnTo>
                  <a:lnTo>
                    <a:pt x="1478480" y="1137160"/>
                  </a:lnTo>
                  <a:lnTo>
                    <a:pt x="1497785" y="1096532"/>
                  </a:lnTo>
                  <a:lnTo>
                    <a:pt x="1514780" y="1054659"/>
                  </a:lnTo>
                  <a:lnTo>
                    <a:pt x="1529386" y="1011622"/>
                  </a:lnTo>
                  <a:lnTo>
                    <a:pt x="1541519" y="967504"/>
                  </a:lnTo>
                  <a:lnTo>
                    <a:pt x="1551098" y="922385"/>
                  </a:lnTo>
                  <a:lnTo>
                    <a:pt x="1558042" y="876348"/>
                  </a:lnTo>
                  <a:lnTo>
                    <a:pt x="1562268" y="829475"/>
                  </a:lnTo>
                  <a:lnTo>
                    <a:pt x="1563695" y="781847"/>
                  </a:lnTo>
                  <a:lnTo>
                    <a:pt x="1562268" y="734219"/>
                  </a:lnTo>
                  <a:lnTo>
                    <a:pt x="1558042" y="687346"/>
                  </a:lnTo>
                  <a:lnTo>
                    <a:pt x="1551098" y="641309"/>
                  </a:lnTo>
                  <a:lnTo>
                    <a:pt x="1541519" y="596190"/>
                  </a:lnTo>
                  <a:lnTo>
                    <a:pt x="1529386" y="552072"/>
                  </a:lnTo>
                  <a:lnTo>
                    <a:pt x="1514780" y="509035"/>
                  </a:lnTo>
                  <a:lnTo>
                    <a:pt x="1497785" y="467162"/>
                  </a:lnTo>
                  <a:lnTo>
                    <a:pt x="1478480" y="426534"/>
                  </a:lnTo>
                  <a:lnTo>
                    <a:pt x="1456950" y="387234"/>
                  </a:lnTo>
                  <a:lnTo>
                    <a:pt x="1433274" y="349342"/>
                  </a:lnTo>
                  <a:lnTo>
                    <a:pt x="1407534" y="312941"/>
                  </a:lnTo>
                  <a:lnTo>
                    <a:pt x="1379814" y="278113"/>
                  </a:lnTo>
                  <a:lnTo>
                    <a:pt x="1350194" y="244939"/>
                  </a:lnTo>
                  <a:lnTo>
                    <a:pt x="1318756" y="213500"/>
                  </a:lnTo>
                  <a:lnTo>
                    <a:pt x="1285581" y="183880"/>
                  </a:lnTo>
                  <a:lnTo>
                    <a:pt x="1250753" y="156160"/>
                  </a:lnTo>
                  <a:lnTo>
                    <a:pt x="1214352" y="130421"/>
                  </a:lnTo>
                  <a:lnTo>
                    <a:pt x="1176460" y="106745"/>
                  </a:lnTo>
                  <a:lnTo>
                    <a:pt x="1137160" y="85214"/>
                  </a:lnTo>
                  <a:lnTo>
                    <a:pt x="1096532" y="65909"/>
                  </a:lnTo>
                  <a:lnTo>
                    <a:pt x="1054659" y="48914"/>
                  </a:lnTo>
                  <a:lnTo>
                    <a:pt x="1011622" y="34309"/>
                  </a:lnTo>
                  <a:lnTo>
                    <a:pt x="967504" y="22175"/>
                  </a:lnTo>
                  <a:lnTo>
                    <a:pt x="922385" y="12596"/>
                  </a:lnTo>
                  <a:lnTo>
                    <a:pt x="876348" y="5653"/>
                  </a:lnTo>
                  <a:lnTo>
                    <a:pt x="829475" y="1426"/>
                  </a:lnTo>
                  <a:lnTo>
                    <a:pt x="781847" y="0"/>
                  </a:lnTo>
                  <a:close/>
                </a:path>
              </a:pathLst>
            </a:custGeom>
            <a:solidFill>
              <a:srgbClr val="F7EFEF"/>
            </a:solidFill>
          </p:spPr>
          <p:txBody>
            <a:bodyPr wrap="square" lIns="0" tIns="0" rIns="0" bIns="0" rtlCol="0"/>
            <a:lstStyle/>
            <a:p>
              <a:endParaRPr sz="641"/>
            </a:p>
          </p:txBody>
        </p:sp>
        <p:sp>
          <p:nvSpPr>
            <p:cNvPr id="25" name="object 25"/>
            <p:cNvSpPr/>
            <p:nvPr/>
          </p:nvSpPr>
          <p:spPr>
            <a:xfrm>
              <a:off x="9381912" y="5884637"/>
              <a:ext cx="1564005" cy="1564005"/>
            </a:xfrm>
            <a:custGeom>
              <a:avLst/>
              <a:gdLst/>
              <a:ahLst/>
              <a:cxnLst/>
              <a:rect l="l" t="t" r="r" b="b"/>
              <a:pathLst>
                <a:path w="1564004" h="1564004">
                  <a:moveTo>
                    <a:pt x="781847" y="0"/>
                  </a:moveTo>
                  <a:lnTo>
                    <a:pt x="734219" y="1426"/>
                  </a:lnTo>
                  <a:lnTo>
                    <a:pt x="687346" y="5653"/>
                  </a:lnTo>
                  <a:lnTo>
                    <a:pt x="641309" y="12596"/>
                  </a:lnTo>
                  <a:lnTo>
                    <a:pt x="596190" y="22175"/>
                  </a:lnTo>
                  <a:lnTo>
                    <a:pt x="552072" y="34309"/>
                  </a:lnTo>
                  <a:lnTo>
                    <a:pt x="509035" y="48914"/>
                  </a:lnTo>
                  <a:lnTo>
                    <a:pt x="467162" y="65909"/>
                  </a:lnTo>
                  <a:lnTo>
                    <a:pt x="426534" y="85214"/>
                  </a:lnTo>
                  <a:lnTo>
                    <a:pt x="387233" y="106745"/>
                  </a:lnTo>
                  <a:lnTo>
                    <a:pt x="349342" y="130420"/>
                  </a:lnTo>
                  <a:lnTo>
                    <a:pt x="312941" y="156160"/>
                  </a:lnTo>
                  <a:lnTo>
                    <a:pt x="278112" y="183880"/>
                  </a:lnTo>
                  <a:lnTo>
                    <a:pt x="244938" y="213500"/>
                  </a:lnTo>
                  <a:lnTo>
                    <a:pt x="213500" y="244938"/>
                  </a:lnTo>
                  <a:lnTo>
                    <a:pt x="183880" y="278112"/>
                  </a:lnTo>
                  <a:lnTo>
                    <a:pt x="156160" y="312941"/>
                  </a:lnTo>
                  <a:lnTo>
                    <a:pt x="130420" y="349342"/>
                  </a:lnTo>
                  <a:lnTo>
                    <a:pt x="106745" y="387233"/>
                  </a:lnTo>
                  <a:lnTo>
                    <a:pt x="85214" y="426534"/>
                  </a:lnTo>
                  <a:lnTo>
                    <a:pt x="65909" y="467162"/>
                  </a:lnTo>
                  <a:lnTo>
                    <a:pt x="48914" y="509035"/>
                  </a:lnTo>
                  <a:lnTo>
                    <a:pt x="34309" y="552072"/>
                  </a:lnTo>
                  <a:lnTo>
                    <a:pt x="22175" y="596190"/>
                  </a:lnTo>
                  <a:lnTo>
                    <a:pt x="12596" y="641309"/>
                  </a:lnTo>
                  <a:lnTo>
                    <a:pt x="5653" y="687346"/>
                  </a:lnTo>
                  <a:lnTo>
                    <a:pt x="1426" y="734219"/>
                  </a:lnTo>
                  <a:lnTo>
                    <a:pt x="0" y="781847"/>
                  </a:lnTo>
                  <a:lnTo>
                    <a:pt x="1421" y="829306"/>
                  </a:lnTo>
                  <a:lnTo>
                    <a:pt x="5619" y="875980"/>
                  </a:lnTo>
                  <a:lnTo>
                    <a:pt x="5653" y="876348"/>
                  </a:lnTo>
                  <a:lnTo>
                    <a:pt x="12505" y="921782"/>
                  </a:lnTo>
                  <a:lnTo>
                    <a:pt x="12596" y="922385"/>
                  </a:lnTo>
                  <a:lnTo>
                    <a:pt x="22175" y="967504"/>
                  </a:lnTo>
                  <a:lnTo>
                    <a:pt x="34309" y="1011622"/>
                  </a:lnTo>
                  <a:lnTo>
                    <a:pt x="48914" y="1054659"/>
                  </a:lnTo>
                  <a:lnTo>
                    <a:pt x="65909" y="1096532"/>
                  </a:lnTo>
                  <a:lnTo>
                    <a:pt x="85214" y="1137160"/>
                  </a:lnTo>
                  <a:lnTo>
                    <a:pt x="106745" y="1176460"/>
                  </a:lnTo>
                  <a:lnTo>
                    <a:pt x="130420" y="1214352"/>
                  </a:lnTo>
                  <a:lnTo>
                    <a:pt x="156160" y="1250753"/>
                  </a:lnTo>
                  <a:lnTo>
                    <a:pt x="183880" y="1285581"/>
                  </a:lnTo>
                  <a:lnTo>
                    <a:pt x="213500" y="1318755"/>
                  </a:lnTo>
                  <a:lnTo>
                    <a:pt x="244938" y="1350193"/>
                  </a:lnTo>
                  <a:lnTo>
                    <a:pt x="278112" y="1379814"/>
                  </a:lnTo>
                  <a:lnTo>
                    <a:pt x="312941" y="1407534"/>
                  </a:lnTo>
                  <a:lnTo>
                    <a:pt x="349342" y="1433273"/>
                  </a:lnTo>
                  <a:lnTo>
                    <a:pt x="387233" y="1456949"/>
                  </a:lnTo>
                  <a:lnTo>
                    <a:pt x="426534" y="1478480"/>
                  </a:lnTo>
                  <a:lnTo>
                    <a:pt x="467162" y="1497784"/>
                  </a:lnTo>
                  <a:lnTo>
                    <a:pt x="509035" y="1514780"/>
                  </a:lnTo>
                  <a:lnTo>
                    <a:pt x="552072" y="1529385"/>
                  </a:lnTo>
                  <a:lnTo>
                    <a:pt x="596190" y="1541518"/>
                  </a:lnTo>
                  <a:lnTo>
                    <a:pt x="641309" y="1551098"/>
                  </a:lnTo>
                  <a:lnTo>
                    <a:pt x="687346" y="1558041"/>
                  </a:lnTo>
                  <a:lnTo>
                    <a:pt x="734219" y="1562267"/>
                  </a:lnTo>
                  <a:lnTo>
                    <a:pt x="781847" y="1563694"/>
                  </a:lnTo>
                  <a:lnTo>
                    <a:pt x="781847" y="1532282"/>
                  </a:lnTo>
                  <a:lnTo>
                    <a:pt x="734388" y="1530806"/>
                  </a:lnTo>
                  <a:lnTo>
                    <a:pt x="687714" y="1526435"/>
                  </a:lnTo>
                  <a:lnTo>
                    <a:pt x="641912" y="1519258"/>
                  </a:lnTo>
                  <a:lnTo>
                    <a:pt x="597070" y="1509363"/>
                  </a:lnTo>
                  <a:lnTo>
                    <a:pt x="553277" y="1496837"/>
                  </a:lnTo>
                  <a:lnTo>
                    <a:pt x="510619" y="1481769"/>
                  </a:lnTo>
                  <a:lnTo>
                    <a:pt x="469186" y="1464246"/>
                  </a:lnTo>
                  <a:lnTo>
                    <a:pt x="429064" y="1444357"/>
                  </a:lnTo>
                  <a:lnTo>
                    <a:pt x="390342" y="1422188"/>
                  </a:lnTo>
                  <a:lnTo>
                    <a:pt x="353108" y="1397829"/>
                  </a:lnTo>
                  <a:lnTo>
                    <a:pt x="317449" y="1371367"/>
                  </a:lnTo>
                  <a:lnTo>
                    <a:pt x="283453" y="1342889"/>
                  </a:lnTo>
                  <a:lnTo>
                    <a:pt x="251210" y="1312485"/>
                  </a:lnTo>
                  <a:lnTo>
                    <a:pt x="220805" y="1280241"/>
                  </a:lnTo>
                  <a:lnTo>
                    <a:pt x="192327" y="1246245"/>
                  </a:lnTo>
                  <a:lnTo>
                    <a:pt x="165865" y="1210587"/>
                  </a:lnTo>
                  <a:lnTo>
                    <a:pt x="141506" y="1173352"/>
                  </a:lnTo>
                  <a:lnTo>
                    <a:pt x="119337" y="1134630"/>
                  </a:lnTo>
                  <a:lnTo>
                    <a:pt x="99448" y="1094508"/>
                  </a:lnTo>
                  <a:lnTo>
                    <a:pt x="81925" y="1053075"/>
                  </a:lnTo>
                  <a:lnTo>
                    <a:pt x="66857" y="1010417"/>
                  </a:lnTo>
                  <a:lnTo>
                    <a:pt x="54331" y="966624"/>
                  </a:lnTo>
                  <a:lnTo>
                    <a:pt x="44436" y="921782"/>
                  </a:lnTo>
                  <a:lnTo>
                    <a:pt x="37317" y="876348"/>
                  </a:lnTo>
                  <a:lnTo>
                    <a:pt x="37259" y="875980"/>
                  </a:lnTo>
                  <a:lnTo>
                    <a:pt x="32904" y="829475"/>
                  </a:lnTo>
                  <a:lnTo>
                    <a:pt x="31412" y="781847"/>
                  </a:lnTo>
                  <a:lnTo>
                    <a:pt x="32889" y="734388"/>
                  </a:lnTo>
                  <a:lnTo>
                    <a:pt x="37259" y="687714"/>
                  </a:lnTo>
                  <a:lnTo>
                    <a:pt x="44436" y="641912"/>
                  </a:lnTo>
                  <a:lnTo>
                    <a:pt x="54331" y="597070"/>
                  </a:lnTo>
                  <a:lnTo>
                    <a:pt x="66857" y="553277"/>
                  </a:lnTo>
                  <a:lnTo>
                    <a:pt x="81925" y="510619"/>
                  </a:lnTo>
                  <a:lnTo>
                    <a:pt x="99448" y="469186"/>
                  </a:lnTo>
                  <a:lnTo>
                    <a:pt x="119337" y="429064"/>
                  </a:lnTo>
                  <a:lnTo>
                    <a:pt x="141506" y="390342"/>
                  </a:lnTo>
                  <a:lnTo>
                    <a:pt x="165865" y="353107"/>
                  </a:lnTo>
                  <a:lnTo>
                    <a:pt x="192327" y="317449"/>
                  </a:lnTo>
                  <a:lnTo>
                    <a:pt x="220805" y="283453"/>
                  </a:lnTo>
                  <a:lnTo>
                    <a:pt x="251210" y="251209"/>
                  </a:lnTo>
                  <a:lnTo>
                    <a:pt x="283453" y="220805"/>
                  </a:lnTo>
                  <a:lnTo>
                    <a:pt x="317449" y="192327"/>
                  </a:lnTo>
                  <a:lnTo>
                    <a:pt x="353108" y="165865"/>
                  </a:lnTo>
                  <a:lnTo>
                    <a:pt x="390342" y="141506"/>
                  </a:lnTo>
                  <a:lnTo>
                    <a:pt x="429064" y="119337"/>
                  </a:lnTo>
                  <a:lnTo>
                    <a:pt x="469186" y="99448"/>
                  </a:lnTo>
                  <a:lnTo>
                    <a:pt x="510619" y="81925"/>
                  </a:lnTo>
                  <a:lnTo>
                    <a:pt x="553277" y="66857"/>
                  </a:lnTo>
                  <a:lnTo>
                    <a:pt x="597070" y="54331"/>
                  </a:lnTo>
                  <a:lnTo>
                    <a:pt x="641912" y="44436"/>
                  </a:lnTo>
                  <a:lnTo>
                    <a:pt x="687714" y="37259"/>
                  </a:lnTo>
                  <a:lnTo>
                    <a:pt x="734388" y="32889"/>
                  </a:lnTo>
                  <a:lnTo>
                    <a:pt x="781847" y="31412"/>
                  </a:lnTo>
                  <a:lnTo>
                    <a:pt x="781847" y="0"/>
                  </a:lnTo>
                  <a:close/>
                </a:path>
                <a:path w="1564004" h="1564004">
                  <a:moveTo>
                    <a:pt x="781847" y="0"/>
                  </a:moveTo>
                  <a:lnTo>
                    <a:pt x="781847" y="31412"/>
                  </a:lnTo>
                  <a:lnTo>
                    <a:pt x="829306" y="32889"/>
                  </a:lnTo>
                  <a:lnTo>
                    <a:pt x="875980" y="37259"/>
                  </a:lnTo>
                  <a:lnTo>
                    <a:pt x="921782" y="44436"/>
                  </a:lnTo>
                  <a:lnTo>
                    <a:pt x="966624" y="54331"/>
                  </a:lnTo>
                  <a:lnTo>
                    <a:pt x="1010417" y="66857"/>
                  </a:lnTo>
                  <a:lnTo>
                    <a:pt x="1053075" y="81925"/>
                  </a:lnTo>
                  <a:lnTo>
                    <a:pt x="1094509" y="99448"/>
                  </a:lnTo>
                  <a:lnTo>
                    <a:pt x="1134630" y="119337"/>
                  </a:lnTo>
                  <a:lnTo>
                    <a:pt x="1173352" y="141506"/>
                  </a:lnTo>
                  <a:lnTo>
                    <a:pt x="1210587" y="165865"/>
                  </a:lnTo>
                  <a:lnTo>
                    <a:pt x="1246245" y="192327"/>
                  </a:lnTo>
                  <a:lnTo>
                    <a:pt x="1280241" y="220805"/>
                  </a:lnTo>
                  <a:lnTo>
                    <a:pt x="1312485" y="251209"/>
                  </a:lnTo>
                  <a:lnTo>
                    <a:pt x="1342889" y="283453"/>
                  </a:lnTo>
                  <a:lnTo>
                    <a:pt x="1371367" y="317449"/>
                  </a:lnTo>
                  <a:lnTo>
                    <a:pt x="1397829" y="353107"/>
                  </a:lnTo>
                  <a:lnTo>
                    <a:pt x="1422188" y="390342"/>
                  </a:lnTo>
                  <a:lnTo>
                    <a:pt x="1444357" y="429064"/>
                  </a:lnTo>
                  <a:lnTo>
                    <a:pt x="1464246" y="469186"/>
                  </a:lnTo>
                  <a:lnTo>
                    <a:pt x="1481769" y="510619"/>
                  </a:lnTo>
                  <a:lnTo>
                    <a:pt x="1496837" y="553277"/>
                  </a:lnTo>
                  <a:lnTo>
                    <a:pt x="1509363" y="597070"/>
                  </a:lnTo>
                  <a:lnTo>
                    <a:pt x="1519258" y="641912"/>
                  </a:lnTo>
                  <a:lnTo>
                    <a:pt x="1526377" y="687346"/>
                  </a:lnTo>
                  <a:lnTo>
                    <a:pt x="1526435" y="687714"/>
                  </a:lnTo>
                  <a:lnTo>
                    <a:pt x="1530790" y="734219"/>
                  </a:lnTo>
                  <a:lnTo>
                    <a:pt x="1532282" y="781847"/>
                  </a:lnTo>
                  <a:lnTo>
                    <a:pt x="1530806" y="829306"/>
                  </a:lnTo>
                  <a:lnTo>
                    <a:pt x="1526435" y="875980"/>
                  </a:lnTo>
                  <a:lnTo>
                    <a:pt x="1519258" y="921782"/>
                  </a:lnTo>
                  <a:lnTo>
                    <a:pt x="1509363" y="966624"/>
                  </a:lnTo>
                  <a:lnTo>
                    <a:pt x="1496837" y="1010417"/>
                  </a:lnTo>
                  <a:lnTo>
                    <a:pt x="1481769" y="1053075"/>
                  </a:lnTo>
                  <a:lnTo>
                    <a:pt x="1464246" y="1094508"/>
                  </a:lnTo>
                  <a:lnTo>
                    <a:pt x="1444357" y="1134630"/>
                  </a:lnTo>
                  <a:lnTo>
                    <a:pt x="1422188" y="1173352"/>
                  </a:lnTo>
                  <a:lnTo>
                    <a:pt x="1397829" y="1210587"/>
                  </a:lnTo>
                  <a:lnTo>
                    <a:pt x="1371367" y="1246245"/>
                  </a:lnTo>
                  <a:lnTo>
                    <a:pt x="1342889" y="1280241"/>
                  </a:lnTo>
                  <a:lnTo>
                    <a:pt x="1312485" y="1312485"/>
                  </a:lnTo>
                  <a:lnTo>
                    <a:pt x="1280241" y="1342889"/>
                  </a:lnTo>
                  <a:lnTo>
                    <a:pt x="1246245" y="1371367"/>
                  </a:lnTo>
                  <a:lnTo>
                    <a:pt x="1210587" y="1397829"/>
                  </a:lnTo>
                  <a:lnTo>
                    <a:pt x="1173352" y="1422188"/>
                  </a:lnTo>
                  <a:lnTo>
                    <a:pt x="1134630" y="1444357"/>
                  </a:lnTo>
                  <a:lnTo>
                    <a:pt x="1094509" y="1464246"/>
                  </a:lnTo>
                  <a:lnTo>
                    <a:pt x="1053075" y="1481769"/>
                  </a:lnTo>
                  <a:lnTo>
                    <a:pt x="1010417" y="1496837"/>
                  </a:lnTo>
                  <a:lnTo>
                    <a:pt x="966624" y="1509363"/>
                  </a:lnTo>
                  <a:lnTo>
                    <a:pt x="921782" y="1519258"/>
                  </a:lnTo>
                  <a:lnTo>
                    <a:pt x="875980" y="1526435"/>
                  </a:lnTo>
                  <a:lnTo>
                    <a:pt x="829306" y="1530806"/>
                  </a:lnTo>
                  <a:lnTo>
                    <a:pt x="781847" y="1532282"/>
                  </a:lnTo>
                  <a:lnTo>
                    <a:pt x="781847" y="1563694"/>
                  </a:lnTo>
                  <a:lnTo>
                    <a:pt x="829475" y="1562267"/>
                  </a:lnTo>
                  <a:lnTo>
                    <a:pt x="876348" y="1558041"/>
                  </a:lnTo>
                  <a:lnTo>
                    <a:pt x="922385" y="1551098"/>
                  </a:lnTo>
                  <a:lnTo>
                    <a:pt x="967504" y="1541518"/>
                  </a:lnTo>
                  <a:lnTo>
                    <a:pt x="1011622" y="1529385"/>
                  </a:lnTo>
                  <a:lnTo>
                    <a:pt x="1054659" y="1514780"/>
                  </a:lnTo>
                  <a:lnTo>
                    <a:pt x="1096532" y="1497784"/>
                  </a:lnTo>
                  <a:lnTo>
                    <a:pt x="1137160" y="1478480"/>
                  </a:lnTo>
                  <a:lnTo>
                    <a:pt x="1176460" y="1456949"/>
                  </a:lnTo>
                  <a:lnTo>
                    <a:pt x="1214352" y="1433273"/>
                  </a:lnTo>
                  <a:lnTo>
                    <a:pt x="1250753" y="1407534"/>
                  </a:lnTo>
                  <a:lnTo>
                    <a:pt x="1285581" y="1379814"/>
                  </a:lnTo>
                  <a:lnTo>
                    <a:pt x="1318755" y="1350193"/>
                  </a:lnTo>
                  <a:lnTo>
                    <a:pt x="1350193" y="1318755"/>
                  </a:lnTo>
                  <a:lnTo>
                    <a:pt x="1379814" y="1285581"/>
                  </a:lnTo>
                  <a:lnTo>
                    <a:pt x="1407534" y="1250753"/>
                  </a:lnTo>
                  <a:lnTo>
                    <a:pt x="1433273" y="1214352"/>
                  </a:lnTo>
                  <a:lnTo>
                    <a:pt x="1456949" y="1176460"/>
                  </a:lnTo>
                  <a:lnTo>
                    <a:pt x="1478480" y="1137160"/>
                  </a:lnTo>
                  <a:lnTo>
                    <a:pt x="1497784" y="1096532"/>
                  </a:lnTo>
                  <a:lnTo>
                    <a:pt x="1514780" y="1054659"/>
                  </a:lnTo>
                  <a:lnTo>
                    <a:pt x="1529385" y="1011622"/>
                  </a:lnTo>
                  <a:lnTo>
                    <a:pt x="1541518" y="967504"/>
                  </a:lnTo>
                  <a:lnTo>
                    <a:pt x="1551098" y="922385"/>
                  </a:lnTo>
                  <a:lnTo>
                    <a:pt x="1558041" y="876348"/>
                  </a:lnTo>
                  <a:lnTo>
                    <a:pt x="1562267" y="829475"/>
                  </a:lnTo>
                  <a:lnTo>
                    <a:pt x="1563694" y="781847"/>
                  </a:lnTo>
                  <a:lnTo>
                    <a:pt x="1562273" y="734388"/>
                  </a:lnTo>
                  <a:lnTo>
                    <a:pt x="1558075" y="687714"/>
                  </a:lnTo>
                  <a:lnTo>
                    <a:pt x="1558041" y="687346"/>
                  </a:lnTo>
                  <a:lnTo>
                    <a:pt x="1551189" y="641912"/>
                  </a:lnTo>
                  <a:lnTo>
                    <a:pt x="1551098" y="641309"/>
                  </a:lnTo>
                  <a:lnTo>
                    <a:pt x="1541518" y="596190"/>
                  </a:lnTo>
                  <a:lnTo>
                    <a:pt x="1529385" y="552072"/>
                  </a:lnTo>
                  <a:lnTo>
                    <a:pt x="1514780" y="509035"/>
                  </a:lnTo>
                  <a:lnTo>
                    <a:pt x="1497784" y="467162"/>
                  </a:lnTo>
                  <a:lnTo>
                    <a:pt x="1478480" y="426534"/>
                  </a:lnTo>
                  <a:lnTo>
                    <a:pt x="1456949" y="387233"/>
                  </a:lnTo>
                  <a:lnTo>
                    <a:pt x="1433273" y="349342"/>
                  </a:lnTo>
                  <a:lnTo>
                    <a:pt x="1407534" y="312941"/>
                  </a:lnTo>
                  <a:lnTo>
                    <a:pt x="1379814" y="278112"/>
                  </a:lnTo>
                  <a:lnTo>
                    <a:pt x="1350193" y="244938"/>
                  </a:lnTo>
                  <a:lnTo>
                    <a:pt x="1318755" y="213500"/>
                  </a:lnTo>
                  <a:lnTo>
                    <a:pt x="1285581" y="183880"/>
                  </a:lnTo>
                  <a:lnTo>
                    <a:pt x="1250753" y="156160"/>
                  </a:lnTo>
                  <a:lnTo>
                    <a:pt x="1214352" y="130420"/>
                  </a:lnTo>
                  <a:lnTo>
                    <a:pt x="1176460" y="106745"/>
                  </a:lnTo>
                  <a:lnTo>
                    <a:pt x="1137160" y="85214"/>
                  </a:lnTo>
                  <a:lnTo>
                    <a:pt x="1096532" y="65909"/>
                  </a:lnTo>
                  <a:lnTo>
                    <a:pt x="1054659" y="48914"/>
                  </a:lnTo>
                  <a:lnTo>
                    <a:pt x="1011622" y="34309"/>
                  </a:lnTo>
                  <a:lnTo>
                    <a:pt x="967504" y="22175"/>
                  </a:lnTo>
                  <a:lnTo>
                    <a:pt x="922385" y="12596"/>
                  </a:lnTo>
                  <a:lnTo>
                    <a:pt x="876348" y="5653"/>
                  </a:lnTo>
                  <a:lnTo>
                    <a:pt x="829475" y="1426"/>
                  </a:lnTo>
                  <a:lnTo>
                    <a:pt x="781847" y="0"/>
                  </a:lnTo>
                  <a:close/>
                </a:path>
              </a:pathLst>
            </a:custGeom>
            <a:solidFill>
              <a:srgbClr val="EB83A6"/>
            </a:solidFill>
          </p:spPr>
          <p:txBody>
            <a:bodyPr wrap="square" lIns="0" tIns="0" rIns="0" bIns="0" rtlCol="0"/>
            <a:lstStyle/>
            <a:p>
              <a:endParaRPr sz="641"/>
            </a:p>
          </p:txBody>
        </p:sp>
        <p:sp>
          <p:nvSpPr>
            <p:cNvPr id="26" name="object 26"/>
            <p:cNvSpPr/>
            <p:nvPr/>
          </p:nvSpPr>
          <p:spPr>
            <a:xfrm>
              <a:off x="9916388" y="6397720"/>
              <a:ext cx="502284" cy="502920"/>
            </a:xfrm>
            <a:custGeom>
              <a:avLst/>
              <a:gdLst/>
              <a:ahLst/>
              <a:cxnLst/>
              <a:rect l="l" t="t" r="r" b="b"/>
              <a:pathLst>
                <a:path w="502284" h="502920">
                  <a:moveTo>
                    <a:pt x="502132" y="276898"/>
                  </a:moveTo>
                  <a:lnTo>
                    <a:pt x="500494" y="268744"/>
                  </a:lnTo>
                  <a:lnTo>
                    <a:pt x="495998" y="262089"/>
                  </a:lnTo>
                  <a:lnTo>
                    <a:pt x="489343" y="257594"/>
                  </a:lnTo>
                  <a:lnTo>
                    <a:pt x="481190" y="255955"/>
                  </a:lnTo>
                  <a:lnTo>
                    <a:pt x="473036" y="257594"/>
                  </a:lnTo>
                  <a:lnTo>
                    <a:pt x="466382" y="262089"/>
                  </a:lnTo>
                  <a:lnTo>
                    <a:pt x="461899" y="268744"/>
                  </a:lnTo>
                  <a:lnTo>
                    <a:pt x="460248" y="276898"/>
                  </a:lnTo>
                  <a:lnTo>
                    <a:pt x="460248" y="457301"/>
                  </a:lnTo>
                  <a:lnTo>
                    <a:pt x="459765" y="458482"/>
                  </a:lnTo>
                  <a:lnTo>
                    <a:pt x="458889" y="459359"/>
                  </a:lnTo>
                  <a:lnTo>
                    <a:pt x="458012" y="460222"/>
                  </a:lnTo>
                  <a:lnTo>
                    <a:pt x="456831" y="460717"/>
                  </a:lnTo>
                  <a:lnTo>
                    <a:pt x="455599" y="460717"/>
                  </a:lnTo>
                  <a:lnTo>
                    <a:pt x="46075" y="460717"/>
                  </a:lnTo>
                  <a:lnTo>
                    <a:pt x="44831" y="460717"/>
                  </a:lnTo>
                  <a:lnTo>
                    <a:pt x="43649" y="460222"/>
                  </a:lnTo>
                  <a:lnTo>
                    <a:pt x="42786" y="459359"/>
                  </a:lnTo>
                  <a:lnTo>
                    <a:pt x="41910" y="458482"/>
                  </a:lnTo>
                  <a:lnTo>
                    <a:pt x="41414" y="457301"/>
                  </a:lnTo>
                  <a:lnTo>
                    <a:pt x="41414" y="45300"/>
                  </a:lnTo>
                  <a:lnTo>
                    <a:pt x="41910" y="44119"/>
                  </a:lnTo>
                  <a:lnTo>
                    <a:pt x="42786" y="43243"/>
                  </a:lnTo>
                  <a:lnTo>
                    <a:pt x="43649" y="42367"/>
                  </a:lnTo>
                  <a:lnTo>
                    <a:pt x="44831" y="41884"/>
                  </a:lnTo>
                  <a:lnTo>
                    <a:pt x="46075" y="41884"/>
                  </a:lnTo>
                  <a:lnTo>
                    <a:pt x="225234" y="41884"/>
                  </a:lnTo>
                  <a:lnTo>
                    <a:pt x="240042" y="6134"/>
                  </a:lnTo>
                  <a:lnTo>
                    <a:pt x="225234" y="0"/>
                  </a:lnTo>
                  <a:lnTo>
                    <a:pt x="46075" y="0"/>
                  </a:lnTo>
                  <a:lnTo>
                    <a:pt x="7353" y="20713"/>
                  </a:lnTo>
                  <a:lnTo>
                    <a:pt x="0" y="41884"/>
                  </a:lnTo>
                  <a:lnTo>
                    <a:pt x="0" y="460717"/>
                  </a:lnTo>
                  <a:lnTo>
                    <a:pt x="20256" y="494779"/>
                  </a:lnTo>
                  <a:lnTo>
                    <a:pt x="46075" y="502602"/>
                  </a:lnTo>
                  <a:lnTo>
                    <a:pt x="455599" y="502602"/>
                  </a:lnTo>
                  <a:lnTo>
                    <a:pt x="494322" y="481876"/>
                  </a:lnTo>
                  <a:lnTo>
                    <a:pt x="501675" y="460717"/>
                  </a:lnTo>
                  <a:lnTo>
                    <a:pt x="501726" y="460222"/>
                  </a:lnTo>
                  <a:lnTo>
                    <a:pt x="501815" y="459359"/>
                  </a:lnTo>
                  <a:lnTo>
                    <a:pt x="501891" y="458482"/>
                  </a:lnTo>
                  <a:lnTo>
                    <a:pt x="502018" y="457301"/>
                  </a:lnTo>
                  <a:lnTo>
                    <a:pt x="502132" y="276898"/>
                  </a:lnTo>
                  <a:close/>
                </a:path>
                <a:path w="502284" h="502920">
                  <a:moveTo>
                    <a:pt x="502132" y="20942"/>
                  </a:moveTo>
                  <a:lnTo>
                    <a:pt x="500494" y="12788"/>
                  </a:lnTo>
                  <a:lnTo>
                    <a:pt x="495998" y="6134"/>
                  </a:lnTo>
                  <a:lnTo>
                    <a:pt x="489343" y="1638"/>
                  </a:lnTo>
                  <a:lnTo>
                    <a:pt x="481190" y="0"/>
                  </a:lnTo>
                  <a:lnTo>
                    <a:pt x="327621" y="0"/>
                  </a:lnTo>
                  <a:lnTo>
                    <a:pt x="319468" y="1638"/>
                  </a:lnTo>
                  <a:lnTo>
                    <a:pt x="312813" y="6134"/>
                  </a:lnTo>
                  <a:lnTo>
                    <a:pt x="308317" y="12788"/>
                  </a:lnTo>
                  <a:lnTo>
                    <a:pt x="306679" y="20942"/>
                  </a:lnTo>
                  <a:lnTo>
                    <a:pt x="308317" y="29095"/>
                  </a:lnTo>
                  <a:lnTo>
                    <a:pt x="312813" y="35750"/>
                  </a:lnTo>
                  <a:lnTo>
                    <a:pt x="319468" y="40233"/>
                  </a:lnTo>
                  <a:lnTo>
                    <a:pt x="327621" y="41884"/>
                  </a:lnTo>
                  <a:lnTo>
                    <a:pt x="430631" y="41884"/>
                  </a:lnTo>
                  <a:lnTo>
                    <a:pt x="207784" y="264731"/>
                  </a:lnTo>
                  <a:lnTo>
                    <a:pt x="207784" y="161709"/>
                  </a:lnTo>
                  <a:lnTo>
                    <a:pt x="186842" y="140766"/>
                  </a:lnTo>
                  <a:lnTo>
                    <a:pt x="178689" y="142417"/>
                  </a:lnTo>
                  <a:lnTo>
                    <a:pt x="172034" y="146900"/>
                  </a:lnTo>
                  <a:lnTo>
                    <a:pt x="167551" y="153568"/>
                  </a:lnTo>
                  <a:lnTo>
                    <a:pt x="165900" y="161709"/>
                  </a:lnTo>
                  <a:lnTo>
                    <a:pt x="165900" y="315290"/>
                  </a:lnTo>
                  <a:lnTo>
                    <a:pt x="167551" y="323443"/>
                  </a:lnTo>
                  <a:lnTo>
                    <a:pt x="172034" y="330098"/>
                  </a:lnTo>
                  <a:lnTo>
                    <a:pt x="178689" y="334581"/>
                  </a:lnTo>
                  <a:lnTo>
                    <a:pt x="186842" y="336232"/>
                  </a:lnTo>
                  <a:lnTo>
                    <a:pt x="340410" y="336232"/>
                  </a:lnTo>
                  <a:lnTo>
                    <a:pt x="348564" y="334581"/>
                  </a:lnTo>
                  <a:lnTo>
                    <a:pt x="355219" y="330098"/>
                  </a:lnTo>
                  <a:lnTo>
                    <a:pt x="359714" y="323443"/>
                  </a:lnTo>
                  <a:lnTo>
                    <a:pt x="361353" y="315290"/>
                  </a:lnTo>
                  <a:lnTo>
                    <a:pt x="359714" y="307136"/>
                  </a:lnTo>
                  <a:lnTo>
                    <a:pt x="355219" y="300482"/>
                  </a:lnTo>
                  <a:lnTo>
                    <a:pt x="348564" y="295986"/>
                  </a:lnTo>
                  <a:lnTo>
                    <a:pt x="340410" y="294347"/>
                  </a:lnTo>
                  <a:lnTo>
                    <a:pt x="237401" y="294347"/>
                  </a:lnTo>
                  <a:lnTo>
                    <a:pt x="460248" y="71501"/>
                  </a:lnTo>
                  <a:lnTo>
                    <a:pt x="460248" y="174510"/>
                  </a:lnTo>
                  <a:lnTo>
                    <a:pt x="461899" y="182664"/>
                  </a:lnTo>
                  <a:lnTo>
                    <a:pt x="466382" y="189318"/>
                  </a:lnTo>
                  <a:lnTo>
                    <a:pt x="473036" y="193802"/>
                  </a:lnTo>
                  <a:lnTo>
                    <a:pt x="481190" y="195453"/>
                  </a:lnTo>
                  <a:lnTo>
                    <a:pt x="489343" y="193802"/>
                  </a:lnTo>
                  <a:lnTo>
                    <a:pt x="495998" y="189318"/>
                  </a:lnTo>
                  <a:lnTo>
                    <a:pt x="500494" y="182664"/>
                  </a:lnTo>
                  <a:lnTo>
                    <a:pt x="502132" y="174510"/>
                  </a:lnTo>
                  <a:lnTo>
                    <a:pt x="502132" y="20942"/>
                  </a:lnTo>
                  <a:close/>
                </a:path>
              </a:pathLst>
            </a:custGeom>
            <a:solidFill>
              <a:srgbClr val="FF4261"/>
            </a:solidFill>
          </p:spPr>
          <p:txBody>
            <a:bodyPr wrap="square" lIns="0" tIns="0" rIns="0" bIns="0" rtlCol="0"/>
            <a:lstStyle/>
            <a:p>
              <a:endParaRPr sz="641"/>
            </a:p>
          </p:txBody>
        </p:sp>
      </p:grpSp>
      <p:grpSp>
        <p:nvGrpSpPr>
          <p:cNvPr id="27" name="object 27"/>
          <p:cNvGrpSpPr/>
          <p:nvPr/>
        </p:nvGrpSpPr>
        <p:grpSpPr>
          <a:xfrm>
            <a:off x="7429299" y="2676337"/>
            <a:ext cx="711311" cy="711311"/>
            <a:chOff x="16334581" y="5884637"/>
            <a:chExt cx="1564005" cy="1564005"/>
          </a:xfrm>
        </p:grpSpPr>
        <p:sp>
          <p:nvSpPr>
            <p:cNvPr id="28" name="object 28"/>
            <p:cNvSpPr/>
            <p:nvPr/>
          </p:nvSpPr>
          <p:spPr>
            <a:xfrm>
              <a:off x="16334581" y="5884637"/>
              <a:ext cx="1564005" cy="1564005"/>
            </a:xfrm>
            <a:custGeom>
              <a:avLst/>
              <a:gdLst/>
              <a:ahLst/>
              <a:cxnLst/>
              <a:rect l="l" t="t" r="r" b="b"/>
              <a:pathLst>
                <a:path w="1564005" h="1564004">
                  <a:moveTo>
                    <a:pt x="781847" y="0"/>
                  </a:moveTo>
                  <a:lnTo>
                    <a:pt x="734219" y="1426"/>
                  </a:lnTo>
                  <a:lnTo>
                    <a:pt x="687346" y="5653"/>
                  </a:lnTo>
                  <a:lnTo>
                    <a:pt x="641309" y="12596"/>
                  </a:lnTo>
                  <a:lnTo>
                    <a:pt x="596190" y="22175"/>
                  </a:lnTo>
                  <a:lnTo>
                    <a:pt x="552072" y="34309"/>
                  </a:lnTo>
                  <a:lnTo>
                    <a:pt x="509035" y="48914"/>
                  </a:lnTo>
                  <a:lnTo>
                    <a:pt x="467162" y="65909"/>
                  </a:lnTo>
                  <a:lnTo>
                    <a:pt x="426534" y="85214"/>
                  </a:lnTo>
                  <a:lnTo>
                    <a:pt x="387234" y="106745"/>
                  </a:lnTo>
                  <a:lnTo>
                    <a:pt x="349342" y="130421"/>
                  </a:lnTo>
                  <a:lnTo>
                    <a:pt x="312941" y="156160"/>
                  </a:lnTo>
                  <a:lnTo>
                    <a:pt x="278113" y="183880"/>
                  </a:lnTo>
                  <a:lnTo>
                    <a:pt x="244939" y="213500"/>
                  </a:lnTo>
                  <a:lnTo>
                    <a:pt x="213500" y="244939"/>
                  </a:lnTo>
                  <a:lnTo>
                    <a:pt x="183880" y="278113"/>
                  </a:lnTo>
                  <a:lnTo>
                    <a:pt x="156160" y="312941"/>
                  </a:lnTo>
                  <a:lnTo>
                    <a:pt x="130421" y="349342"/>
                  </a:lnTo>
                  <a:lnTo>
                    <a:pt x="106745" y="387234"/>
                  </a:lnTo>
                  <a:lnTo>
                    <a:pt x="85214" y="426534"/>
                  </a:lnTo>
                  <a:lnTo>
                    <a:pt x="65909" y="467162"/>
                  </a:lnTo>
                  <a:lnTo>
                    <a:pt x="48914" y="509035"/>
                  </a:lnTo>
                  <a:lnTo>
                    <a:pt x="34309" y="552072"/>
                  </a:lnTo>
                  <a:lnTo>
                    <a:pt x="22175" y="596190"/>
                  </a:lnTo>
                  <a:lnTo>
                    <a:pt x="12596" y="641309"/>
                  </a:lnTo>
                  <a:lnTo>
                    <a:pt x="5653" y="687346"/>
                  </a:lnTo>
                  <a:lnTo>
                    <a:pt x="1426" y="734219"/>
                  </a:lnTo>
                  <a:lnTo>
                    <a:pt x="0" y="781847"/>
                  </a:lnTo>
                  <a:lnTo>
                    <a:pt x="1426" y="829475"/>
                  </a:lnTo>
                  <a:lnTo>
                    <a:pt x="5653" y="876348"/>
                  </a:lnTo>
                  <a:lnTo>
                    <a:pt x="12596" y="922385"/>
                  </a:lnTo>
                  <a:lnTo>
                    <a:pt x="22175" y="967504"/>
                  </a:lnTo>
                  <a:lnTo>
                    <a:pt x="34309" y="1011622"/>
                  </a:lnTo>
                  <a:lnTo>
                    <a:pt x="48914" y="1054659"/>
                  </a:lnTo>
                  <a:lnTo>
                    <a:pt x="65909" y="1096532"/>
                  </a:lnTo>
                  <a:lnTo>
                    <a:pt x="85214" y="1137160"/>
                  </a:lnTo>
                  <a:lnTo>
                    <a:pt x="106745" y="1176460"/>
                  </a:lnTo>
                  <a:lnTo>
                    <a:pt x="130421" y="1214352"/>
                  </a:lnTo>
                  <a:lnTo>
                    <a:pt x="156160" y="1250753"/>
                  </a:lnTo>
                  <a:lnTo>
                    <a:pt x="183880" y="1285581"/>
                  </a:lnTo>
                  <a:lnTo>
                    <a:pt x="213500" y="1318756"/>
                  </a:lnTo>
                  <a:lnTo>
                    <a:pt x="244939" y="1350194"/>
                  </a:lnTo>
                  <a:lnTo>
                    <a:pt x="278113" y="1379814"/>
                  </a:lnTo>
                  <a:lnTo>
                    <a:pt x="312941" y="1407534"/>
                  </a:lnTo>
                  <a:lnTo>
                    <a:pt x="349342" y="1433274"/>
                  </a:lnTo>
                  <a:lnTo>
                    <a:pt x="387234" y="1456950"/>
                  </a:lnTo>
                  <a:lnTo>
                    <a:pt x="426534" y="1478480"/>
                  </a:lnTo>
                  <a:lnTo>
                    <a:pt x="467162" y="1497785"/>
                  </a:lnTo>
                  <a:lnTo>
                    <a:pt x="509035" y="1514780"/>
                  </a:lnTo>
                  <a:lnTo>
                    <a:pt x="552072" y="1529386"/>
                  </a:lnTo>
                  <a:lnTo>
                    <a:pt x="596190" y="1541519"/>
                  </a:lnTo>
                  <a:lnTo>
                    <a:pt x="641309" y="1551098"/>
                  </a:lnTo>
                  <a:lnTo>
                    <a:pt x="687346" y="1558042"/>
                  </a:lnTo>
                  <a:lnTo>
                    <a:pt x="734219" y="1562268"/>
                  </a:lnTo>
                  <a:lnTo>
                    <a:pt x="781847" y="1563695"/>
                  </a:lnTo>
                  <a:lnTo>
                    <a:pt x="829475" y="1562268"/>
                  </a:lnTo>
                  <a:lnTo>
                    <a:pt x="876348" y="1558042"/>
                  </a:lnTo>
                  <a:lnTo>
                    <a:pt x="922385" y="1551098"/>
                  </a:lnTo>
                  <a:lnTo>
                    <a:pt x="967504" y="1541519"/>
                  </a:lnTo>
                  <a:lnTo>
                    <a:pt x="1011622" y="1529386"/>
                  </a:lnTo>
                  <a:lnTo>
                    <a:pt x="1054659" y="1514780"/>
                  </a:lnTo>
                  <a:lnTo>
                    <a:pt x="1096532" y="1497785"/>
                  </a:lnTo>
                  <a:lnTo>
                    <a:pt x="1137160" y="1478480"/>
                  </a:lnTo>
                  <a:lnTo>
                    <a:pt x="1176460" y="1456950"/>
                  </a:lnTo>
                  <a:lnTo>
                    <a:pt x="1214352" y="1433274"/>
                  </a:lnTo>
                  <a:lnTo>
                    <a:pt x="1250753" y="1407534"/>
                  </a:lnTo>
                  <a:lnTo>
                    <a:pt x="1285581" y="1379814"/>
                  </a:lnTo>
                  <a:lnTo>
                    <a:pt x="1318756" y="1350194"/>
                  </a:lnTo>
                  <a:lnTo>
                    <a:pt x="1350194" y="1318756"/>
                  </a:lnTo>
                  <a:lnTo>
                    <a:pt x="1379814" y="1285581"/>
                  </a:lnTo>
                  <a:lnTo>
                    <a:pt x="1407534" y="1250753"/>
                  </a:lnTo>
                  <a:lnTo>
                    <a:pt x="1433274" y="1214352"/>
                  </a:lnTo>
                  <a:lnTo>
                    <a:pt x="1456950" y="1176460"/>
                  </a:lnTo>
                  <a:lnTo>
                    <a:pt x="1478480" y="1137160"/>
                  </a:lnTo>
                  <a:lnTo>
                    <a:pt x="1497785" y="1096532"/>
                  </a:lnTo>
                  <a:lnTo>
                    <a:pt x="1514780" y="1054659"/>
                  </a:lnTo>
                  <a:lnTo>
                    <a:pt x="1529386" y="1011622"/>
                  </a:lnTo>
                  <a:lnTo>
                    <a:pt x="1541519" y="967504"/>
                  </a:lnTo>
                  <a:lnTo>
                    <a:pt x="1551098" y="922385"/>
                  </a:lnTo>
                  <a:lnTo>
                    <a:pt x="1558042" y="876348"/>
                  </a:lnTo>
                  <a:lnTo>
                    <a:pt x="1562268" y="829475"/>
                  </a:lnTo>
                  <a:lnTo>
                    <a:pt x="1563695" y="781847"/>
                  </a:lnTo>
                  <a:lnTo>
                    <a:pt x="1562268" y="734219"/>
                  </a:lnTo>
                  <a:lnTo>
                    <a:pt x="1558042" y="687346"/>
                  </a:lnTo>
                  <a:lnTo>
                    <a:pt x="1551098" y="641309"/>
                  </a:lnTo>
                  <a:lnTo>
                    <a:pt x="1541519" y="596190"/>
                  </a:lnTo>
                  <a:lnTo>
                    <a:pt x="1529386" y="552072"/>
                  </a:lnTo>
                  <a:lnTo>
                    <a:pt x="1514780" y="509035"/>
                  </a:lnTo>
                  <a:lnTo>
                    <a:pt x="1497785" y="467162"/>
                  </a:lnTo>
                  <a:lnTo>
                    <a:pt x="1478480" y="426534"/>
                  </a:lnTo>
                  <a:lnTo>
                    <a:pt x="1456950" y="387234"/>
                  </a:lnTo>
                  <a:lnTo>
                    <a:pt x="1433274" y="349342"/>
                  </a:lnTo>
                  <a:lnTo>
                    <a:pt x="1407534" y="312941"/>
                  </a:lnTo>
                  <a:lnTo>
                    <a:pt x="1379814" y="278113"/>
                  </a:lnTo>
                  <a:lnTo>
                    <a:pt x="1350194" y="244939"/>
                  </a:lnTo>
                  <a:lnTo>
                    <a:pt x="1318756" y="213500"/>
                  </a:lnTo>
                  <a:lnTo>
                    <a:pt x="1285581" y="183880"/>
                  </a:lnTo>
                  <a:lnTo>
                    <a:pt x="1250753" y="156160"/>
                  </a:lnTo>
                  <a:lnTo>
                    <a:pt x="1214352" y="130421"/>
                  </a:lnTo>
                  <a:lnTo>
                    <a:pt x="1176460" y="106745"/>
                  </a:lnTo>
                  <a:lnTo>
                    <a:pt x="1137160" y="85214"/>
                  </a:lnTo>
                  <a:lnTo>
                    <a:pt x="1096532" y="65909"/>
                  </a:lnTo>
                  <a:lnTo>
                    <a:pt x="1054659" y="48914"/>
                  </a:lnTo>
                  <a:lnTo>
                    <a:pt x="1011622" y="34309"/>
                  </a:lnTo>
                  <a:lnTo>
                    <a:pt x="967504" y="22175"/>
                  </a:lnTo>
                  <a:lnTo>
                    <a:pt x="922385" y="12596"/>
                  </a:lnTo>
                  <a:lnTo>
                    <a:pt x="876348" y="5653"/>
                  </a:lnTo>
                  <a:lnTo>
                    <a:pt x="829475" y="1426"/>
                  </a:lnTo>
                  <a:lnTo>
                    <a:pt x="781847" y="0"/>
                  </a:lnTo>
                  <a:close/>
                </a:path>
              </a:pathLst>
            </a:custGeom>
            <a:solidFill>
              <a:srgbClr val="F7EFEF"/>
            </a:solidFill>
          </p:spPr>
          <p:txBody>
            <a:bodyPr wrap="square" lIns="0" tIns="0" rIns="0" bIns="0" rtlCol="0"/>
            <a:lstStyle/>
            <a:p>
              <a:endParaRPr sz="641"/>
            </a:p>
          </p:txBody>
        </p:sp>
        <p:sp>
          <p:nvSpPr>
            <p:cNvPr id="29" name="object 29"/>
            <p:cNvSpPr/>
            <p:nvPr/>
          </p:nvSpPr>
          <p:spPr>
            <a:xfrm>
              <a:off x="16334581" y="5884637"/>
              <a:ext cx="1564005" cy="1564005"/>
            </a:xfrm>
            <a:custGeom>
              <a:avLst/>
              <a:gdLst/>
              <a:ahLst/>
              <a:cxnLst/>
              <a:rect l="l" t="t" r="r" b="b"/>
              <a:pathLst>
                <a:path w="1564005" h="1564004">
                  <a:moveTo>
                    <a:pt x="781847" y="0"/>
                  </a:moveTo>
                  <a:lnTo>
                    <a:pt x="734219" y="1426"/>
                  </a:lnTo>
                  <a:lnTo>
                    <a:pt x="687346" y="5653"/>
                  </a:lnTo>
                  <a:lnTo>
                    <a:pt x="641309" y="12596"/>
                  </a:lnTo>
                  <a:lnTo>
                    <a:pt x="596190" y="22175"/>
                  </a:lnTo>
                  <a:lnTo>
                    <a:pt x="552072" y="34309"/>
                  </a:lnTo>
                  <a:lnTo>
                    <a:pt x="509035" y="48914"/>
                  </a:lnTo>
                  <a:lnTo>
                    <a:pt x="467162" y="65909"/>
                  </a:lnTo>
                  <a:lnTo>
                    <a:pt x="426534" y="85214"/>
                  </a:lnTo>
                  <a:lnTo>
                    <a:pt x="387233" y="106745"/>
                  </a:lnTo>
                  <a:lnTo>
                    <a:pt x="349342" y="130420"/>
                  </a:lnTo>
                  <a:lnTo>
                    <a:pt x="312941" y="156160"/>
                  </a:lnTo>
                  <a:lnTo>
                    <a:pt x="278112" y="183880"/>
                  </a:lnTo>
                  <a:lnTo>
                    <a:pt x="244938" y="213500"/>
                  </a:lnTo>
                  <a:lnTo>
                    <a:pt x="213500" y="244938"/>
                  </a:lnTo>
                  <a:lnTo>
                    <a:pt x="183880" y="278112"/>
                  </a:lnTo>
                  <a:lnTo>
                    <a:pt x="156160" y="312941"/>
                  </a:lnTo>
                  <a:lnTo>
                    <a:pt x="130420" y="349342"/>
                  </a:lnTo>
                  <a:lnTo>
                    <a:pt x="106745" y="387233"/>
                  </a:lnTo>
                  <a:lnTo>
                    <a:pt x="85214" y="426534"/>
                  </a:lnTo>
                  <a:lnTo>
                    <a:pt x="65909" y="467162"/>
                  </a:lnTo>
                  <a:lnTo>
                    <a:pt x="48914" y="509035"/>
                  </a:lnTo>
                  <a:lnTo>
                    <a:pt x="34309" y="552072"/>
                  </a:lnTo>
                  <a:lnTo>
                    <a:pt x="22175" y="596190"/>
                  </a:lnTo>
                  <a:lnTo>
                    <a:pt x="12596" y="641309"/>
                  </a:lnTo>
                  <a:lnTo>
                    <a:pt x="5653" y="687346"/>
                  </a:lnTo>
                  <a:lnTo>
                    <a:pt x="1426" y="734219"/>
                  </a:lnTo>
                  <a:lnTo>
                    <a:pt x="0" y="781847"/>
                  </a:lnTo>
                  <a:lnTo>
                    <a:pt x="1421" y="829306"/>
                  </a:lnTo>
                  <a:lnTo>
                    <a:pt x="5619" y="875980"/>
                  </a:lnTo>
                  <a:lnTo>
                    <a:pt x="5653" y="876348"/>
                  </a:lnTo>
                  <a:lnTo>
                    <a:pt x="12505" y="921782"/>
                  </a:lnTo>
                  <a:lnTo>
                    <a:pt x="12596" y="922385"/>
                  </a:lnTo>
                  <a:lnTo>
                    <a:pt x="22175" y="967504"/>
                  </a:lnTo>
                  <a:lnTo>
                    <a:pt x="34309" y="1011622"/>
                  </a:lnTo>
                  <a:lnTo>
                    <a:pt x="48914" y="1054659"/>
                  </a:lnTo>
                  <a:lnTo>
                    <a:pt x="65909" y="1096532"/>
                  </a:lnTo>
                  <a:lnTo>
                    <a:pt x="85214" y="1137160"/>
                  </a:lnTo>
                  <a:lnTo>
                    <a:pt x="106745" y="1176460"/>
                  </a:lnTo>
                  <a:lnTo>
                    <a:pt x="130420" y="1214352"/>
                  </a:lnTo>
                  <a:lnTo>
                    <a:pt x="156160" y="1250753"/>
                  </a:lnTo>
                  <a:lnTo>
                    <a:pt x="183880" y="1285581"/>
                  </a:lnTo>
                  <a:lnTo>
                    <a:pt x="213500" y="1318755"/>
                  </a:lnTo>
                  <a:lnTo>
                    <a:pt x="244938" y="1350193"/>
                  </a:lnTo>
                  <a:lnTo>
                    <a:pt x="278112" y="1379814"/>
                  </a:lnTo>
                  <a:lnTo>
                    <a:pt x="312941" y="1407534"/>
                  </a:lnTo>
                  <a:lnTo>
                    <a:pt x="349342" y="1433273"/>
                  </a:lnTo>
                  <a:lnTo>
                    <a:pt x="387233" y="1456949"/>
                  </a:lnTo>
                  <a:lnTo>
                    <a:pt x="426534" y="1478480"/>
                  </a:lnTo>
                  <a:lnTo>
                    <a:pt x="467162" y="1497784"/>
                  </a:lnTo>
                  <a:lnTo>
                    <a:pt x="509035" y="1514780"/>
                  </a:lnTo>
                  <a:lnTo>
                    <a:pt x="552072" y="1529385"/>
                  </a:lnTo>
                  <a:lnTo>
                    <a:pt x="596190" y="1541518"/>
                  </a:lnTo>
                  <a:lnTo>
                    <a:pt x="641309" y="1551098"/>
                  </a:lnTo>
                  <a:lnTo>
                    <a:pt x="687346" y="1558041"/>
                  </a:lnTo>
                  <a:lnTo>
                    <a:pt x="734219" y="1562267"/>
                  </a:lnTo>
                  <a:lnTo>
                    <a:pt x="781847" y="1563694"/>
                  </a:lnTo>
                  <a:lnTo>
                    <a:pt x="781847" y="1532282"/>
                  </a:lnTo>
                  <a:lnTo>
                    <a:pt x="734388" y="1530806"/>
                  </a:lnTo>
                  <a:lnTo>
                    <a:pt x="687714" y="1526435"/>
                  </a:lnTo>
                  <a:lnTo>
                    <a:pt x="641912" y="1519258"/>
                  </a:lnTo>
                  <a:lnTo>
                    <a:pt x="597071" y="1509363"/>
                  </a:lnTo>
                  <a:lnTo>
                    <a:pt x="553277" y="1496837"/>
                  </a:lnTo>
                  <a:lnTo>
                    <a:pt x="510619" y="1481769"/>
                  </a:lnTo>
                  <a:lnTo>
                    <a:pt x="469186" y="1464246"/>
                  </a:lnTo>
                  <a:lnTo>
                    <a:pt x="429064" y="1444357"/>
                  </a:lnTo>
                  <a:lnTo>
                    <a:pt x="390342" y="1422188"/>
                  </a:lnTo>
                  <a:lnTo>
                    <a:pt x="353108" y="1397829"/>
                  </a:lnTo>
                  <a:lnTo>
                    <a:pt x="317449" y="1371367"/>
                  </a:lnTo>
                  <a:lnTo>
                    <a:pt x="283453" y="1342889"/>
                  </a:lnTo>
                  <a:lnTo>
                    <a:pt x="251210" y="1312485"/>
                  </a:lnTo>
                  <a:lnTo>
                    <a:pt x="220805" y="1280241"/>
                  </a:lnTo>
                  <a:lnTo>
                    <a:pt x="192327" y="1246245"/>
                  </a:lnTo>
                  <a:lnTo>
                    <a:pt x="165865" y="1210587"/>
                  </a:lnTo>
                  <a:lnTo>
                    <a:pt x="141506" y="1173352"/>
                  </a:lnTo>
                  <a:lnTo>
                    <a:pt x="119337" y="1134630"/>
                  </a:lnTo>
                  <a:lnTo>
                    <a:pt x="99448" y="1094508"/>
                  </a:lnTo>
                  <a:lnTo>
                    <a:pt x="81925" y="1053075"/>
                  </a:lnTo>
                  <a:lnTo>
                    <a:pt x="66857" y="1010417"/>
                  </a:lnTo>
                  <a:lnTo>
                    <a:pt x="54331" y="966624"/>
                  </a:lnTo>
                  <a:lnTo>
                    <a:pt x="44436" y="921782"/>
                  </a:lnTo>
                  <a:lnTo>
                    <a:pt x="37317" y="876348"/>
                  </a:lnTo>
                  <a:lnTo>
                    <a:pt x="37259" y="875980"/>
                  </a:lnTo>
                  <a:lnTo>
                    <a:pt x="32904" y="829475"/>
                  </a:lnTo>
                  <a:lnTo>
                    <a:pt x="31412" y="781847"/>
                  </a:lnTo>
                  <a:lnTo>
                    <a:pt x="32889" y="734388"/>
                  </a:lnTo>
                  <a:lnTo>
                    <a:pt x="37259" y="687714"/>
                  </a:lnTo>
                  <a:lnTo>
                    <a:pt x="44436" y="641912"/>
                  </a:lnTo>
                  <a:lnTo>
                    <a:pt x="54331" y="597070"/>
                  </a:lnTo>
                  <a:lnTo>
                    <a:pt x="66857" y="553277"/>
                  </a:lnTo>
                  <a:lnTo>
                    <a:pt x="81925" y="510619"/>
                  </a:lnTo>
                  <a:lnTo>
                    <a:pt x="99448" y="469186"/>
                  </a:lnTo>
                  <a:lnTo>
                    <a:pt x="119337" y="429064"/>
                  </a:lnTo>
                  <a:lnTo>
                    <a:pt x="141506" y="390342"/>
                  </a:lnTo>
                  <a:lnTo>
                    <a:pt x="165865" y="353107"/>
                  </a:lnTo>
                  <a:lnTo>
                    <a:pt x="192327" y="317449"/>
                  </a:lnTo>
                  <a:lnTo>
                    <a:pt x="220805" y="283453"/>
                  </a:lnTo>
                  <a:lnTo>
                    <a:pt x="251210" y="251209"/>
                  </a:lnTo>
                  <a:lnTo>
                    <a:pt x="283453" y="220805"/>
                  </a:lnTo>
                  <a:lnTo>
                    <a:pt x="317449" y="192327"/>
                  </a:lnTo>
                  <a:lnTo>
                    <a:pt x="353108" y="165865"/>
                  </a:lnTo>
                  <a:lnTo>
                    <a:pt x="390342" y="141506"/>
                  </a:lnTo>
                  <a:lnTo>
                    <a:pt x="429064" y="119337"/>
                  </a:lnTo>
                  <a:lnTo>
                    <a:pt x="469186" y="99448"/>
                  </a:lnTo>
                  <a:lnTo>
                    <a:pt x="510619" y="81925"/>
                  </a:lnTo>
                  <a:lnTo>
                    <a:pt x="553277" y="66857"/>
                  </a:lnTo>
                  <a:lnTo>
                    <a:pt x="597071" y="54331"/>
                  </a:lnTo>
                  <a:lnTo>
                    <a:pt x="641912" y="44436"/>
                  </a:lnTo>
                  <a:lnTo>
                    <a:pt x="687714" y="37259"/>
                  </a:lnTo>
                  <a:lnTo>
                    <a:pt x="734388" y="32889"/>
                  </a:lnTo>
                  <a:lnTo>
                    <a:pt x="781847" y="31412"/>
                  </a:lnTo>
                  <a:lnTo>
                    <a:pt x="781847" y="0"/>
                  </a:lnTo>
                  <a:close/>
                </a:path>
                <a:path w="1564005" h="1564004">
                  <a:moveTo>
                    <a:pt x="781847" y="0"/>
                  </a:moveTo>
                  <a:lnTo>
                    <a:pt x="781847" y="31412"/>
                  </a:lnTo>
                  <a:lnTo>
                    <a:pt x="829306" y="32889"/>
                  </a:lnTo>
                  <a:lnTo>
                    <a:pt x="875980" y="37259"/>
                  </a:lnTo>
                  <a:lnTo>
                    <a:pt x="921782" y="44436"/>
                  </a:lnTo>
                  <a:lnTo>
                    <a:pt x="966624" y="54331"/>
                  </a:lnTo>
                  <a:lnTo>
                    <a:pt x="1010417" y="66857"/>
                  </a:lnTo>
                  <a:lnTo>
                    <a:pt x="1053075" y="81925"/>
                  </a:lnTo>
                  <a:lnTo>
                    <a:pt x="1094509" y="99448"/>
                  </a:lnTo>
                  <a:lnTo>
                    <a:pt x="1134630" y="119337"/>
                  </a:lnTo>
                  <a:lnTo>
                    <a:pt x="1173352" y="141506"/>
                  </a:lnTo>
                  <a:lnTo>
                    <a:pt x="1210587" y="165865"/>
                  </a:lnTo>
                  <a:lnTo>
                    <a:pt x="1246246" y="192327"/>
                  </a:lnTo>
                  <a:lnTo>
                    <a:pt x="1280241" y="220805"/>
                  </a:lnTo>
                  <a:lnTo>
                    <a:pt x="1312485" y="251209"/>
                  </a:lnTo>
                  <a:lnTo>
                    <a:pt x="1342889" y="283453"/>
                  </a:lnTo>
                  <a:lnTo>
                    <a:pt x="1371367" y="317449"/>
                  </a:lnTo>
                  <a:lnTo>
                    <a:pt x="1397829" y="353107"/>
                  </a:lnTo>
                  <a:lnTo>
                    <a:pt x="1422188" y="390342"/>
                  </a:lnTo>
                  <a:lnTo>
                    <a:pt x="1444357" y="429064"/>
                  </a:lnTo>
                  <a:lnTo>
                    <a:pt x="1464246" y="469186"/>
                  </a:lnTo>
                  <a:lnTo>
                    <a:pt x="1481769" y="510619"/>
                  </a:lnTo>
                  <a:lnTo>
                    <a:pt x="1496837" y="553277"/>
                  </a:lnTo>
                  <a:lnTo>
                    <a:pt x="1509363" y="597070"/>
                  </a:lnTo>
                  <a:lnTo>
                    <a:pt x="1519258" y="641912"/>
                  </a:lnTo>
                  <a:lnTo>
                    <a:pt x="1526377" y="687346"/>
                  </a:lnTo>
                  <a:lnTo>
                    <a:pt x="1526435" y="687714"/>
                  </a:lnTo>
                  <a:lnTo>
                    <a:pt x="1530790" y="734219"/>
                  </a:lnTo>
                  <a:lnTo>
                    <a:pt x="1532282" y="781847"/>
                  </a:lnTo>
                  <a:lnTo>
                    <a:pt x="1530806" y="829306"/>
                  </a:lnTo>
                  <a:lnTo>
                    <a:pt x="1526435" y="875980"/>
                  </a:lnTo>
                  <a:lnTo>
                    <a:pt x="1519258" y="921782"/>
                  </a:lnTo>
                  <a:lnTo>
                    <a:pt x="1509363" y="966624"/>
                  </a:lnTo>
                  <a:lnTo>
                    <a:pt x="1496837" y="1010417"/>
                  </a:lnTo>
                  <a:lnTo>
                    <a:pt x="1481769" y="1053075"/>
                  </a:lnTo>
                  <a:lnTo>
                    <a:pt x="1464246" y="1094508"/>
                  </a:lnTo>
                  <a:lnTo>
                    <a:pt x="1444357" y="1134630"/>
                  </a:lnTo>
                  <a:lnTo>
                    <a:pt x="1422188" y="1173352"/>
                  </a:lnTo>
                  <a:lnTo>
                    <a:pt x="1397829" y="1210587"/>
                  </a:lnTo>
                  <a:lnTo>
                    <a:pt x="1371367" y="1246245"/>
                  </a:lnTo>
                  <a:lnTo>
                    <a:pt x="1342889" y="1280241"/>
                  </a:lnTo>
                  <a:lnTo>
                    <a:pt x="1312485" y="1312485"/>
                  </a:lnTo>
                  <a:lnTo>
                    <a:pt x="1280241" y="1342889"/>
                  </a:lnTo>
                  <a:lnTo>
                    <a:pt x="1246246" y="1371367"/>
                  </a:lnTo>
                  <a:lnTo>
                    <a:pt x="1210587" y="1397829"/>
                  </a:lnTo>
                  <a:lnTo>
                    <a:pt x="1173352" y="1422188"/>
                  </a:lnTo>
                  <a:lnTo>
                    <a:pt x="1134630" y="1444357"/>
                  </a:lnTo>
                  <a:lnTo>
                    <a:pt x="1094509" y="1464246"/>
                  </a:lnTo>
                  <a:lnTo>
                    <a:pt x="1053075" y="1481769"/>
                  </a:lnTo>
                  <a:lnTo>
                    <a:pt x="1010417" y="1496837"/>
                  </a:lnTo>
                  <a:lnTo>
                    <a:pt x="966624" y="1509363"/>
                  </a:lnTo>
                  <a:lnTo>
                    <a:pt x="921782" y="1519258"/>
                  </a:lnTo>
                  <a:lnTo>
                    <a:pt x="875980" y="1526435"/>
                  </a:lnTo>
                  <a:lnTo>
                    <a:pt x="829306" y="1530806"/>
                  </a:lnTo>
                  <a:lnTo>
                    <a:pt x="781847" y="1532282"/>
                  </a:lnTo>
                  <a:lnTo>
                    <a:pt x="781847" y="1563694"/>
                  </a:lnTo>
                  <a:lnTo>
                    <a:pt x="829475" y="1562267"/>
                  </a:lnTo>
                  <a:lnTo>
                    <a:pt x="876348" y="1558041"/>
                  </a:lnTo>
                  <a:lnTo>
                    <a:pt x="922385" y="1551098"/>
                  </a:lnTo>
                  <a:lnTo>
                    <a:pt x="967504" y="1541518"/>
                  </a:lnTo>
                  <a:lnTo>
                    <a:pt x="1011622" y="1529385"/>
                  </a:lnTo>
                  <a:lnTo>
                    <a:pt x="1054659" y="1514780"/>
                  </a:lnTo>
                  <a:lnTo>
                    <a:pt x="1096532" y="1497784"/>
                  </a:lnTo>
                  <a:lnTo>
                    <a:pt x="1137160" y="1478480"/>
                  </a:lnTo>
                  <a:lnTo>
                    <a:pt x="1176460" y="1456949"/>
                  </a:lnTo>
                  <a:lnTo>
                    <a:pt x="1214352" y="1433273"/>
                  </a:lnTo>
                  <a:lnTo>
                    <a:pt x="1250753" y="1407534"/>
                  </a:lnTo>
                  <a:lnTo>
                    <a:pt x="1285581" y="1379814"/>
                  </a:lnTo>
                  <a:lnTo>
                    <a:pt x="1318755" y="1350193"/>
                  </a:lnTo>
                  <a:lnTo>
                    <a:pt x="1350193" y="1318755"/>
                  </a:lnTo>
                  <a:lnTo>
                    <a:pt x="1379814" y="1285581"/>
                  </a:lnTo>
                  <a:lnTo>
                    <a:pt x="1407534" y="1250753"/>
                  </a:lnTo>
                  <a:lnTo>
                    <a:pt x="1433273" y="1214352"/>
                  </a:lnTo>
                  <a:lnTo>
                    <a:pt x="1456949" y="1176460"/>
                  </a:lnTo>
                  <a:lnTo>
                    <a:pt x="1478480" y="1137160"/>
                  </a:lnTo>
                  <a:lnTo>
                    <a:pt x="1497784" y="1096532"/>
                  </a:lnTo>
                  <a:lnTo>
                    <a:pt x="1514780" y="1054659"/>
                  </a:lnTo>
                  <a:lnTo>
                    <a:pt x="1529385" y="1011622"/>
                  </a:lnTo>
                  <a:lnTo>
                    <a:pt x="1541518" y="967504"/>
                  </a:lnTo>
                  <a:lnTo>
                    <a:pt x="1551098" y="922385"/>
                  </a:lnTo>
                  <a:lnTo>
                    <a:pt x="1558041" y="876348"/>
                  </a:lnTo>
                  <a:lnTo>
                    <a:pt x="1562267" y="829475"/>
                  </a:lnTo>
                  <a:lnTo>
                    <a:pt x="1563694" y="781847"/>
                  </a:lnTo>
                  <a:lnTo>
                    <a:pt x="1562273" y="734388"/>
                  </a:lnTo>
                  <a:lnTo>
                    <a:pt x="1558075" y="687714"/>
                  </a:lnTo>
                  <a:lnTo>
                    <a:pt x="1551189" y="641912"/>
                  </a:lnTo>
                  <a:lnTo>
                    <a:pt x="1541518" y="596190"/>
                  </a:lnTo>
                  <a:lnTo>
                    <a:pt x="1529385" y="552072"/>
                  </a:lnTo>
                  <a:lnTo>
                    <a:pt x="1514780" y="509035"/>
                  </a:lnTo>
                  <a:lnTo>
                    <a:pt x="1497784" y="467162"/>
                  </a:lnTo>
                  <a:lnTo>
                    <a:pt x="1478480" y="426534"/>
                  </a:lnTo>
                  <a:lnTo>
                    <a:pt x="1456949" y="387233"/>
                  </a:lnTo>
                  <a:lnTo>
                    <a:pt x="1433273" y="349342"/>
                  </a:lnTo>
                  <a:lnTo>
                    <a:pt x="1407534" y="312941"/>
                  </a:lnTo>
                  <a:lnTo>
                    <a:pt x="1379814" y="278112"/>
                  </a:lnTo>
                  <a:lnTo>
                    <a:pt x="1350193" y="244938"/>
                  </a:lnTo>
                  <a:lnTo>
                    <a:pt x="1318755" y="213500"/>
                  </a:lnTo>
                  <a:lnTo>
                    <a:pt x="1285581" y="183880"/>
                  </a:lnTo>
                  <a:lnTo>
                    <a:pt x="1250753" y="156160"/>
                  </a:lnTo>
                  <a:lnTo>
                    <a:pt x="1214352" y="130420"/>
                  </a:lnTo>
                  <a:lnTo>
                    <a:pt x="1176460" y="106745"/>
                  </a:lnTo>
                  <a:lnTo>
                    <a:pt x="1137160" y="85214"/>
                  </a:lnTo>
                  <a:lnTo>
                    <a:pt x="1096532" y="65909"/>
                  </a:lnTo>
                  <a:lnTo>
                    <a:pt x="1054659" y="48914"/>
                  </a:lnTo>
                  <a:lnTo>
                    <a:pt x="1011622" y="34309"/>
                  </a:lnTo>
                  <a:lnTo>
                    <a:pt x="967504" y="22175"/>
                  </a:lnTo>
                  <a:lnTo>
                    <a:pt x="922385" y="12596"/>
                  </a:lnTo>
                  <a:lnTo>
                    <a:pt x="876348" y="5653"/>
                  </a:lnTo>
                  <a:lnTo>
                    <a:pt x="829475" y="1426"/>
                  </a:lnTo>
                  <a:lnTo>
                    <a:pt x="781847" y="0"/>
                  </a:lnTo>
                  <a:close/>
                </a:path>
              </a:pathLst>
            </a:custGeom>
            <a:solidFill>
              <a:srgbClr val="EB83A6"/>
            </a:solidFill>
          </p:spPr>
          <p:txBody>
            <a:bodyPr wrap="square" lIns="0" tIns="0" rIns="0" bIns="0" rtlCol="0"/>
            <a:lstStyle/>
            <a:p>
              <a:endParaRPr sz="641"/>
            </a:p>
          </p:txBody>
        </p:sp>
      </p:grpSp>
      <p:pic>
        <p:nvPicPr>
          <p:cNvPr id="30" name="object 30"/>
          <p:cNvPicPr/>
          <p:nvPr/>
        </p:nvPicPr>
        <p:blipFill>
          <a:blip r:embed="rId7" cstate="print"/>
          <a:stretch>
            <a:fillRect/>
          </a:stretch>
        </p:blipFill>
        <p:spPr>
          <a:xfrm>
            <a:off x="7437379" y="3516688"/>
            <a:ext cx="707001" cy="156056"/>
          </a:xfrm>
          <a:prstGeom prst="rect">
            <a:avLst/>
          </a:prstGeom>
        </p:spPr>
      </p:pic>
      <p:sp>
        <p:nvSpPr>
          <p:cNvPr id="31" name="object 31"/>
          <p:cNvSpPr/>
          <p:nvPr/>
        </p:nvSpPr>
        <p:spPr>
          <a:xfrm>
            <a:off x="7638835" y="2871829"/>
            <a:ext cx="300062" cy="299773"/>
          </a:xfrm>
          <a:custGeom>
            <a:avLst/>
            <a:gdLst/>
            <a:ahLst/>
            <a:cxnLst/>
            <a:rect l="l" t="t" r="r" b="b"/>
            <a:pathLst>
              <a:path w="659765" h="659129">
                <a:moveTo>
                  <a:pt x="329832" y="0"/>
                </a:moveTo>
                <a:lnTo>
                  <a:pt x="263719" y="6350"/>
                </a:lnTo>
                <a:lnTo>
                  <a:pt x="201564" y="26670"/>
                </a:lnTo>
                <a:lnTo>
                  <a:pt x="145291" y="57150"/>
                </a:lnTo>
                <a:lnTo>
                  <a:pt x="96750" y="96520"/>
                </a:lnTo>
                <a:lnTo>
                  <a:pt x="56731" y="144780"/>
                </a:lnTo>
                <a:lnTo>
                  <a:pt x="26020" y="201930"/>
                </a:lnTo>
                <a:lnTo>
                  <a:pt x="6505" y="264160"/>
                </a:lnTo>
                <a:lnTo>
                  <a:pt x="0" y="330200"/>
                </a:lnTo>
                <a:lnTo>
                  <a:pt x="1475" y="360680"/>
                </a:lnTo>
                <a:lnTo>
                  <a:pt x="1598" y="363220"/>
                </a:lnTo>
                <a:lnTo>
                  <a:pt x="14608" y="427990"/>
                </a:lnTo>
                <a:lnTo>
                  <a:pt x="40225" y="487680"/>
                </a:lnTo>
                <a:lnTo>
                  <a:pt x="75591" y="539750"/>
                </a:lnTo>
                <a:lnTo>
                  <a:pt x="120040" y="584200"/>
                </a:lnTo>
                <a:lnTo>
                  <a:pt x="172447" y="619760"/>
                </a:lnTo>
                <a:lnTo>
                  <a:pt x="232147" y="645160"/>
                </a:lnTo>
                <a:lnTo>
                  <a:pt x="296281" y="657860"/>
                </a:lnTo>
                <a:lnTo>
                  <a:pt x="329832" y="659130"/>
                </a:lnTo>
                <a:lnTo>
                  <a:pt x="363487" y="657860"/>
                </a:lnTo>
                <a:lnTo>
                  <a:pt x="396101" y="652780"/>
                </a:lnTo>
                <a:lnTo>
                  <a:pt x="427676" y="645160"/>
                </a:lnTo>
                <a:lnTo>
                  <a:pt x="458211" y="633730"/>
                </a:lnTo>
                <a:lnTo>
                  <a:pt x="479342" y="623570"/>
                </a:lnTo>
                <a:lnTo>
                  <a:pt x="329832" y="623570"/>
                </a:lnTo>
                <a:lnTo>
                  <a:pt x="325728" y="618490"/>
                </a:lnTo>
                <a:lnTo>
                  <a:pt x="283179" y="618490"/>
                </a:lnTo>
                <a:lnTo>
                  <a:pt x="248171" y="610870"/>
                </a:lnTo>
                <a:lnTo>
                  <a:pt x="183377" y="584200"/>
                </a:lnTo>
                <a:lnTo>
                  <a:pt x="126337" y="541020"/>
                </a:lnTo>
                <a:lnTo>
                  <a:pt x="81681" y="485140"/>
                </a:lnTo>
                <a:lnTo>
                  <a:pt x="64280" y="452120"/>
                </a:lnTo>
                <a:lnTo>
                  <a:pt x="636017" y="452120"/>
                </a:lnTo>
                <a:lnTo>
                  <a:pt x="645029" y="427990"/>
                </a:lnTo>
                <a:lnTo>
                  <a:pt x="647956" y="416560"/>
                </a:lnTo>
                <a:lnTo>
                  <a:pt x="197203" y="416560"/>
                </a:lnTo>
                <a:lnTo>
                  <a:pt x="196988" y="415290"/>
                </a:lnTo>
                <a:lnTo>
                  <a:pt x="49328" y="415290"/>
                </a:lnTo>
                <a:lnTo>
                  <a:pt x="46490" y="406400"/>
                </a:lnTo>
                <a:lnTo>
                  <a:pt x="38524" y="363220"/>
                </a:lnTo>
                <a:lnTo>
                  <a:pt x="36648" y="330200"/>
                </a:lnTo>
                <a:lnTo>
                  <a:pt x="36835" y="320040"/>
                </a:lnTo>
                <a:lnTo>
                  <a:pt x="36858" y="318770"/>
                </a:lnTo>
                <a:lnTo>
                  <a:pt x="37420" y="308610"/>
                </a:lnTo>
                <a:lnTo>
                  <a:pt x="37491" y="307340"/>
                </a:lnTo>
                <a:lnTo>
                  <a:pt x="44041" y="264160"/>
                </a:lnTo>
                <a:lnTo>
                  <a:pt x="49364" y="243840"/>
                </a:lnTo>
                <a:lnTo>
                  <a:pt x="647956" y="243840"/>
                </a:lnTo>
                <a:lnTo>
                  <a:pt x="645029" y="232410"/>
                </a:lnTo>
                <a:lnTo>
                  <a:pt x="635542" y="207010"/>
                </a:lnTo>
                <a:lnTo>
                  <a:pt x="64280" y="207010"/>
                </a:lnTo>
                <a:lnTo>
                  <a:pt x="81871" y="173990"/>
                </a:lnTo>
                <a:lnTo>
                  <a:pt x="125849" y="118110"/>
                </a:lnTo>
                <a:lnTo>
                  <a:pt x="181311" y="76200"/>
                </a:lnTo>
                <a:lnTo>
                  <a:pt x="246802" y="49530"/>
                </a:lnTo>
                <a:lnTo>
                  <a:pt x="283216" y="40640"/>
                </a:lnTo>
                <a:lnTo>
                  <a:pt x="326720" y="40640"/>
                </a:lnTo>
                <a:lnTo>
                  <a:pt x="329832" y="36830"/>
                </a:lnTo>
                <a:lnTo>
                  <a:pt x="479363" y="36830"/>
                </a:lnTo>
                <a:lnTo>
                  <a:pt x="458211" y="26670"/>
                </a:lnTo>
                <a:lnTo>
                  <a:pt x="427662" y="15240"/>
                </a:lnTo>
                <a:lnTo>
                  <a:pt x="396083" y="6350"/>
                </a:lnTo>
                <a:lnTo>
                  <a:pt x="363473" y="1270"/>
                </a:lnTo>
                <a:lnTo>
                  <a:pt x="329832" y="0"/>
                </a:lnTo>
                <a:close/>
              </a:path>
              <a:path w="659765" h="659129">
                <a:moveTo>
                  <a:pt x="454876" y="452120"/>
                </a:moveTo>
                <a:lnTo>
                  <a:pt x="417092" y="452120"/>
                </a:lnTo>
                <a:lnTo>
                  <a:pt x="410044" y="476250"/>
                </a:lnTo>
                <a:lnTo>
                  <a:pt x="402020" y="499110"/>
                </a:lnTo>
                <a:lnTo>
                  <a:pt x="383045" y="542290"/>
                </a:lnTo>
                <a:lnTo>
                  <a:pt x="359261" y="582930"/>
                </a:lnTo>
                <a:lnTo>
                  <a:pt x="329832" y="623570"/>
                </a:lnTo>
                <a:lnTo>
                  <a:pt x="479342" y="623570"/>
                </a:lnTo>
                <a:lnTo>
                  <a:pt x="487266" y="619760"/>
                </a:lnTo>
                <a:lnTo>
                  <a:pt x="489353" y="618490"/>
                </a:lnTo>
                <a:lnTo>
                  <a:pt x="376485" y="618490"/>
                </a:lnTo>
                <a:lnTo>
                  <a:pt x="387494" y="601980"/>
                </a:lnTo>
                <a:lnTo>
                  <a:pt x="409153" y="565150"/>
                </a:lnTo>
                <a:lnTo>
                  <a:pt x="429925" y="521970"/>
                </a:lnTo>
                <a:lnTo>
                  <a:pt x="447461" y="476250"/>
                </a:lnTo>
                <a:lnTo>
                  <a:pt x="454876" y="452120"/>
                </a:lnTo>
                <a:close/>
              </a:path>
              <a:path w="659765" h="659129">
                <a:moveTo>
                  <a:pt x="242573" y="452120"/>
                </a:moveTo>
                <a:lnTo>
                  <a:pt x="204826" y="452120"/>
                </a:lnTo>
                <a:lnTo>
                  <a:pt x="210671" y="474980"/>
                </a:lnTo>
                <a:lnTo>
                  <a:pt x="226430" y="520700"/>
                </a:lnTo>
                <a:lnTo>
                  <a:pt x="247214" y="565150"/>
                </a:lnTo>
                <a:lnTo>
                  <a:pt x="270632" y="601980"/>
                </a:lnTo>
                <a:lnTo>
                  <a:pt x="283179" y="618490"/>
                </a:lnTo>
                <a:lnTo>
                  <a:pt x="325728" y="618490"/>
                </a:lnTo>
                <a:lnTo>
                  <a:pt x="314443" y="604520"/>
                </a:lnTo>
                <a:lnTo>
                  <a:pt x="300560" y="584200"/>
                </a:lnTo>
                <a:lnTo>
                  <a:pt x="277316" y="544830"/>
                </a:lnTo>
                <a:lnTo>
                  <a:pt x="258534" y="501650"/>
                </a:lnTo>
                <a:lnTo>
                  <a:pt x="250201" y="477520"/>
                </a:lnTo>
                <a:lnTo>
                  <a:pt x="242573" y="452120"/>
                </a:lnTo>
                <a:close/>
              </a:path>
              <a:path w="659765" h="659129">
                <a:moveTo>
                  <a:pt x="636017" y="452120"/>
                </a:moveTo>
                <a:lnTo>
                  <a:pt x="595385" y="452120"/>
                </a:lnTo>
                <a:lnTo>
                  <a:pt x="577984" y="485140"/>
                </a:lnTo>
                <a:lnTo>
                  <a:pt x="557298" y="514350"/>
                </a:lnTo>
                <a:lnTo>
                  <a:pt x="506073" y="565150"/>
                </a:lnTo>
                <a:lnTo>
                  <a:pt x="444761" y="599440"/>
                </a:lnTo>
                <a:lnTo>
                  <a:pt x="376485" y="618490"/>
                </a:lnTo>
                <a:lnTo>
                  <a:pt x="489353" y="618490"/>
                </a:lnTo>
                <a:lnTo>
                  <a:pt x="539618" y="584200"/>
                </a:lnTo>
                <a:lnTo>
                  <a:pt x="584088" y="539750"/>
                </a:lnTo>
                <a:lnTo>
                  <a:pt x="619453" y="487680"/>
                </a:lnTo>
                <a:lnTo>
                  <a:pt x="633645" y="458470"/>
                </a:lnTo>
                <a:lnTo>
                  <a:pt x="636017" y="452120"/>
                </a:lnTo>
                <a:close/>
              </a:path>
              <a:path w="659765" h="659129">
                <a:moveTo>
                  <a:pt x="233814" y="243840"/>
                </a:moveTo>
                <a:lnTo>
                  <a:pt x="197166" y="243840"/>
                </a:lnTo>
                <a:lnTo>
                  <a:pt x="195247" y="255270"/>
                </a:lnTo>
                <a:lnTo>
                  <a:pt x="193630" y="266700"/>
                </a:lnTo>
                <a:lnTo>
                  <a:pt x="192315" y="276860"/>
                </a:lnTo>
                <a:lnTo>
                  <a:pt x="191528" y="285750"/>
                </a:lnTo>
                <a:lnTo>
                  <a:pt x="191415" y="287020"/>
                </a:lnTo>
                <a:lnTo>
                  <a:pt x="191303" y="288290"/>
                </a:lnTo>
                <a:lnTo>
                  <a:pt x="190737" y="295910"/>
                </a:lnTo>
                <a:lnTo>
                  <a:pt x="190643" y="297180"/>
                </a:lnTo>
                <a:lnTo>
                  <a:pt x="190549" y="298450"/>
                </a:lnTo>
                <a:lnTo>
                  <a:pt x="190078" y="307340"/>
                </a:lnTo>
                <a:lnTo>
                  <a:pt x="190011" y="308610"/>
                </a:lnTo>
                <a:lnTo>
                  <a:pt x="189724" y="318770"/>
                </a:lnTo>
                <a:lnTo>
                  <a:pt x="190509" y="360680"/>
                </a:lnTo>
                <a:lnTo>
                  <a:pt x="195270" y="405130"/>
                </a:lnTo>
                <a:lnTo>
                  <a:pt x="197203" y="416560"/>
                </a:lnTo>
                <a:lnTo>
                  <a:pt x="462499" y="416560"/>
                </a:lnTo>
                <a:lnTo>
                  <a:pt x="462712" y="415290"/>
                </a:lnTo>
                <a:lnTo>
                  <a:pt x="233851" y="415290"/>
                </a:lnTo>
                <a:lnTo>
                  <a:pt x="231926" y="405130"/>
                </a:lnTo>
                <a:lnTo>
                  <a:pt x="230296" y="393700"/>
                </a:lnTo>
                <a:lnTo>
                  <a:pt x="228969" y="383540"/>
                </a:lnTo>
                <a:lnTo>
                  <a:pt x="227951" y="372110"/>
                </a:lnTo>
                <a:lnTo>
                  <a:pt x="227291" y="363220"/>
                </a:lnTo>
                <a:lnTo>
                  <a:pt x="227197" y="361950"/>
                </a:lnTo>
                <a:lnTo>
                  <a:pt x="226659" y="351790"/>
                </a:lnTo>
                <a:lnTo>
                  <a:pt x="226336" y="340360"/>
                </a:lnTo>
                <a:lnTo>
                  <a:pt x="226336" y="318770"/>
                </a:lnTo>
                <a:lnTo>
                  <a:pt x="226659" y="308610"/>
                </a:lnTo>
                <a:lnTo>
                  <a:pt x="227137" y="298450"/>
                </a:lnTo>
                <a:lnTo>
                  <a:pt x="227197" y="297180"/>
                </a:lnTo>
                <a:lnTo>
                  <a:pt x="227857" y="288290"/>
                </a:lnTo>
                <a:lnTo>
                  <a:pt x="227951" y="287020"/>
                </a:lnTo>
                <a:lnTo>
                  <a:pt x="228963" y="276860"/>
                </a:lnTo>
                <a:lnTo>
                  <a:pt x="230278" y="265430"/>
                </a:lnTo>
                <a:lnTo>
                  <a:pt x="231895" y="255270"/>
                </a:lnTo>
                <a:lnTo>
                  <a:pt x="233814" y="243840"/>
                </a:lnTo>
                <a:close/>
              </a:path>
              <a:path w="659765" h="659129">
                <a:moveTo>
                  <a:pt x="647956" y="243840"/>
                </a:moveTo>
                <a:lnTo>
                  <a:pt x="610337" y="243840"/>
                </a:lnTo>
                <a:lnTo>
                  <a:pt x="613175" y="254000"/>
                </a:lnTo>
                <a:lnTo>
                  <a:pt x="615678" y="264160"/>
                </a:lnTo>
                <a:lnTo>
                  <a:pt x="622183" y="307340"/>
                </a:lnTo>
                <a:lnTo>
                  <a:pt x="623017" y="330200"/>
                </a:lnTo>
                <a:lnTo>
                  <a:pt x="622809" y="340360"/>
                </a:lnTo>
                <a:lnTo>
                  <a:pt x="622253" y="350520"/>
                </a:lnTo>
                <a:lnTo>
                  <a:pt x="622183" y="351790"/>
                </a:lnTo>
                <a:lnTo>
                  <a:pt x="621373" y="360680"/>
                </a:lnTo>
                <a:lnTo>
                  <a:pt x="621257" y="361950"/>
                </a:lnTo>
                <a:lnTo>
                  <a:pt x="613161" y="406400"/>
                </a:lnTo>
                <a:lnTo>
                  <a:pt x="610337" y="415290"/>
                </a:lnTo>
                <a:lnTo>
                  <a:pt x="462712" y="415290"/>
                </a:lnTo>
                <a:lnTo>
                  <a:pt x="462499" y="416560"/>
                </a:lnTo>
                <a:lnTo>
                  <a:pt x="647956" y="416560"/>
                </a:lnTo>
                <a:lnTo>
                  <a:pt x="653160" y="396240"/>
                </a:lnTo>
                <a:lnTo>
                  <a:pt x="658039" y="363220"/>
                </a:lnTo>
                <a:lnTo>
                  <a:pt x="659665" y="330200"/>
                </a:lnTo>
                <a:lnTo>
                  <a:pt x="658160" y="298450"/>
                </a:lnTo>
                <a:lnTo>
                  <a:pt x="658039" y="295910"/>
                </a:lnTo>
                <a:lnTo>
                  <a:pt x="653160" y="264160"/>
                </a:lnTo>
                <a:lnTo>
                  <a:pt x="647956" y="243840"/>
                </a:lnTo>
                <a:close/>
              </a:path>
              <a:path w="659765" h="659129">
                <a:moveTo>
                  <a:pt x="462462" y="243840"/>
                </a:moveTo>
                <a:lnTo>
                  <a:pt x="425850" y="243840"/>
                </a:lnTo>
                <a:lnTo>
                  <a:pt x="427770" y="255270"/>
                </a:lnTo>
                <a:lnTo>
                  <a:pt x="429387" y="265430"/>
                </a:lnTo>
                <a:lnTo>
                  <a:pt x="430702" y="276860"/>
                </a:lnTo>
                <a:lnTo>
                  <a:pt x="431588" y="285750"/>
                </a:lnTo>
                <a:lnTo>
                  <a:pt x="431714" y="287020"/>
                </a:lnTo>
                <a:lnTo>
                  <a:pt x="432373" y="295910"/>
                </a:lnTo>
                <a:lnTo>
                  <a:pt x="432468" y="297180"/>
                </a:lnTo>
                <a:lnTo>
                  <a:pt x="432946" y="307340"/>
                </a:lnTo>
                <a:lnTo>
                  <a:pt x="433006" y="308610"/>
                </a:lnTo>
                <a:lnTo>
                  <a:pt x="433329" y="318770"/>
                </a:lnTo>
                <a:lnTo>
                  <a:pt x="433327" y="340360"/>
                </a:lnTo>
                <a:lnTo>
                  <a:pt x="433033" y="350520"/>
                </a:lnTo>
                <a:lnTo>
                  <a:pt x="432997" y="351790"/>
                </a:lnTo>
                <a:lnTo>
                  <a:pt x="432516" y="360680"/>
                </a:lnTo>
                <a:lnTo>
                  <a:pt x="432447" y="361950"/>
                </a:lnTo>
                <a:lnTo>
                  <a:pt x="431677" y="372110"/>
                </a:lnTo>
                <a:lnTo>
                  <a:pt x="430790" y="382270"/>
                </a:lnTo>
                <a:lnTo>
                  <a:pt x="430679" y="383540"/>
                </a:lnTo>
                <a:lnTo>
                  <a:pt x="429369" y="393700"/>
                </a:lnTo>
                <a:lnTo>
                  <a:pt x="427747" y="405130"/>
                </a:lnTo>
                <a:lnTo>
                  <a:pt x="425814" y="415290"/>
                </a:lnTo>
                <a:lnTo>
                  <a:pt x="462712" y="415290"/>
                </a:lnTo>
                <a:lnTo>
                  <a:pt x="468362" y="372110"/>
                </a:lnTo>
                <a:lnTo>
                  <a:pt x="468948" y="363220"/>
                </a:lnTo>
                <a:lnTo>
                  <a:pt x="469032" y="361950"/>
                </a:lnTo>
                <a:lnTo>
                  <a:pt x="469116" y="360680"/>
                </a:lnTo>
                <a:lnTo>
                  <a:pt x="469587" y="351790"/>
                </a:lnTo>
                <a:lnTo>
                  <a:pt x="469654" y="350520"/>
                </a:lnTo>
                <a:lnTo>
                  <a:pt x="469977" y="340360"/>
                </a:lnTo>
                <a:lnTo>
                  <a:pt x="469938" y="318770"/>
                </a:lnTo>
                <a:lnTo>
                  <a:pt x="469645" y="308610"/>
                </a:lnTo>
                <a:lnTo>
                  <a:pt x="466017" y="266700"/>
                </a:lnTo>
                <a:lnTo>
                  <a:pt x="464395" y="255270"/>
                </a:lnTo>
                <a:lnTo>
                  <a:pt x="462462" y="243840"/>
                </a:lnTo>
                <a:close/>
              </a:path>
              <a:path w="659765" h="659129">
                <a:moveTo>
                  <a:pt x="326720" y="40640"/>
                </a:moveTo>
                <a:lnTo>
                  <a:pt x="283216" y="40640"/>
                </a:lnTo>
                <a:lnTo>
                  <a:pt x="270712" y="58420"/>
                </a:lnTo>
                <a:lnTo>
                  <a:pt x="247642" y="97790"/>
                </a:lnTo>
                <a:lnTo>
                  <a:pt x="227378" y="139700"/>
                </a:lnTo>
                <a:lnTo>
                  <a:pt x="211253" y="184150"/>
                </a:lnTo>
                <a:lnTo>
                  <a:pt x="204826" y="207010"/>
                </a:lnTo>
                <a:lnTo>
                  <a:pt x="242573" y="207010"/>
                </a:lnTo>
                <a:lnTo>
                  <a:pt x="250243" y="181610"/>
                </a:lnTo>
                <a:lnTo>
                  <a:pt x="258772" y="158750"/>
                </a:lnTo>
                <a:lnTo>
                  <a:pt x="278378" y="114300"/>
                </a:lnTo>
                <a:lnTo>
                  <a:pt x="301888" y="73660"/>
                </a:lnTo>
                <a:lnTo>
                  <a:pt x="315306" y="54610"/>
                </a:lnTo>
                <a:lnTo>
                  <a:pt x="326720" y="40640"/>
                </a:lnTo>
                <a:close/>
              </a:path>
              <a:path w="659765" h="659129">
                <a:moveTo>
                  <a:pt x="479363" y="36830"/>
                </a:moveTo>
                <a:lnTo>
                  <a:pt x="329832" y="36830"/>
                </a:lnTo>
                <a:lnTo>
                  <a:pt x="344359" y="54610"/>
                </a:lnTo>
                <a:lnTo>
                  <a:pt x="357777" y="73660"/>
                </a:lnTo>
                <a:lnTo>
                  <a:pt x="381286" y="114300"/>
                </a:lnTo>
                <a:lnTo>
                  <a:pt x="400884" y="158750"/>
                </a:lnTo>
                <a:lnTo>
                  <a:pt x="417092" y="207010"/>
                </a:lnTo>
                <a:lnTo>
                  <a:pt x="454876" y="207010"/>
                </a:lnTo>
                <a:lnTo>
                  <a:pt x="440931" y="162560"/>
                </a:lnTo>
                <a:lnTo>
                  <a:pt x="422625" y="118110"/>
                </a:lnTo>
                <a:lnTo>
                  <a:pt x="400847" y="77470"/>
                </a:lnTo>
                <a:lnTo>
                  <a:pt x="376485" y="40640"/>
                </a:lnTo>
                <a:lnTo>
                  <a:pt x="487296" y="40640"/>
                </a:lnTo>
                <a:lnTo>
                  <a:pt x="479363" y="36830"/>
                </a:lnTo>
                <a:close/>
              </a:path>
              <a:path w="659765" h="659129">
                <a:moveTo>
                  <a:pt x="487296" y="40640"/>
                </a:moveTo>
                <a:lnTo>
                  <a:pt x="376485" y="40640"/>
                </a:lnTo>
                <a:lnTo>
                  <a:pt x="412632" y="49530"/>
                </a:lnTo>
                <a:lnTo>
                  <a:pt x="446456" y="60960"/>
                </a:lnTo>
                <a:lnTo>
                  <a:pt x="507136" y="95250"/>
                </a:lnTo>
                <a:lnTo>
                  <a:pt x="557216" y="144780"/>
                </a:lnTo>
                <a:lnTo>
                  <a:pt x="595385" y="207010"/>
                </a:lnTo>
                <a:lnTo>
                  <a:pt x="635542" y="207010"/>
                </a:lnTo>
                <a:lnTo>
                  <a:pt x="602943" y="144780"/>
                </a:lnTo>
                <a:lnTo>
                  <a:pt x="562951" y="96520"/>
                </a:lnTo>
                <a:lnTo>
                  <a:pt x="514447" y="57150"/>
                </a:lnTo>
                <a:lnTo>
                  <a:pt x="487296" y="40640"/>
                </a:lnTo>
                <a:close/>
              </a:path>
            </a:pathLst>
          </a:custGeom>
          <a:solidFill>
            <a:srgbClr val="FF4261"/>
          </a:solidFill>
        </p:spPr>
        <p:txBody>
          <a:bodyPr wrap="square" lIns="0" tIns="0" rIns="0" bIns="0" rtlCol="0"/>
          <a:lstStyle/>
          <a:p>
            <a:endParaRPr sz="641"/>
          </a:p>
        </p:txBody>
      </p:sp>
      <p:sp>
        <p:nvSpPr>
          <p:cNvPr id="32" name="object 32"/>
          <p:cNvSpPr/>
          <p:nvPr/>
        </p:nvSpPr>
        <p:spPr>
          <a:xfrm>
            <a:off x="3924075" y="1967685"/>
            <a:ext cx="645176" cy="66424"/>
          </a:xfrm>
          <a:custGeom>
            <a:avLst/>
            <a:gdLst/>
            <a:ahLst/>
            <a:cxnLst/>
            <a:rect l="l" t="t" r="r" b="b"/>
            <a:pathLst>
              <a:path w="141859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41859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418590" h="146050">
                <a:moveTo>
                  <a:pt x="202055" y="0"/>
                </a:moveTo>
                <a:lnTo>
                  <a:pt x="162252" y="12121"/>
                </a:lnTo>
                <a:lnTo>
                  <a:pt x="135700" y="45413"/>
                </a:lnTo>
                <a:lnTo>
                  <a:pt x="130534" y="73009"/>
                </a:lnTo>
                <a:lnTo>
                  <a:pt x="135588" y="100401"/>
                </a:lnTo>
                <a:lnTo>
                  <a:pt x="162094" y="133795"/>
                </a:lnTo>
                <a:lnTo>
                  <a:pt x="202055" y="145917"/>
                </a:lnTo>
                <a:lnTo>
                  <a:pt x="229972" y="140248"/>
                </a:lnTo>
                <a:lnTo>
                  <a:pt x="252607" y="124725"/>
                </a:lnTo>
                <a:lnTo>
                  <a:pt x="255070" y="120967"/>
                </a:lnTo>
                <a:lnTo>
                  <a:pt x="202055" y="120967"/>
                </a:lnTo>
                <a:lnTo>
                  <a:pt x="183519" y="117298"/>
                </a:lnTo>
                <a:lnTo>
                  <a:pt x="168585" y="107188"/>
                </a:lnTo>
                <a:lnTo>
                  <a:pt x="164893" y="101570"/>
                </a:lnTo>
                <a:lnTo>
                  <a:pt x="158642" y="91978"/>
                </a:lnTo>
                <a:lnTo>
                  <a:pt x="155018" y="73009"/>
                </a:lnTo>
                <a:lnTo>
                  <a:pt x="158598" y="54095"/>
                </a:lnTo>
                <a:lnTo>
                  <a:pt x="164191" y="45413"/>
                </a:lnTo>
                <a:lnTo>
                  <a:pt x="168478" y="38805"/>
                </a:lnTo>
                <a:lnTo>
                  <a:pt x="183404" y="28577"/>
                </a:lnTo>
                <a:lnTo>
                  <a:pt x="202055" y="24847"/>
                </a:lnTo>
                <a:lnTo>
                  <a:pt x="254846" y="24847"/>
                </a:lnTo>
                <a:lnTo>
                  <a:pt x="252564" y="21371"/>
                </a:lnTo>
                <a:lnTo>
                  <a:pt x="229886" y="5713"/>
                </a:lnTo>
                <a:lnTo>
                  <a:pt x="202055" y="0"/>
                </a:lnTo>
                <a:close/>
              </a:path>
              <a:path w="1418590" h="146050">
                <a:moveTo>
                  <a:pt x="254846" y="24847"/>
                </a:moveTo>
                <a:lnTo>
                  <a:pt x="202055" y="24847"/>
                </a:lnTo>
                <a:lnTo>
                  <a:pt x="220459" y="28577"/>
                </a:lnTo>
                <a:lnTo>
                  <a:pt x="235326" y="38805"/>
                </a:lnTo>
                <a:lnTo>
                  <a:pt x="245265" y="54095"/>
                </a:lnTo>
                <a:lnTo>
                  <a:pt x="248888" y="73009"/>
                </a:lnTo>
                <a:lnTo>
                  <a:pt x="245309" y="91978"/>
                </a:lnTo>
                <a:lnTo>
                  <a:pt x="235441" y="107188"/>
                </a:lnTo>
                <a:lnTo>
                  <a:pt x="220589" y="117298"/>
                </a:lnTo>
                <a:lnTo>
                  <a:pt x="202055" y="120967"/>
                </a:lnTo>
                <a:lnTo>
                  <a:pt x="255070" y="120967"/>
                </a:lnTo>
                <a:lnTo>
                  <a:pt x="267784" y="101570"/>
                </a:lnTo>
                <a:lnTo>
                  <a:pt x="273326" y="73009"/>
                </a:lnTo>
                <a:lnTo>
                  <a:pt x="267755" y="44519"/>
                </a:lnTo>
                <a:lnTo>
                  <a:pt x="254846" y="24847"/>
                </a:lnTo>
                <a:close/>
              </a:path>
              <a:path w="1418590" h="146050">
                <a:moveTo>
                  <a:pt x="367094" y="1431"/>
                </a:moveTo>
                <a:lnTo>
                  <a:pt x="306355" y="1431"/>
                </a:lnTo>
                <a:lnTo>
                  <a:pt x="306355" y="144588"/>
                </a:lnTo>
                <a:lnTo>
                  <a:pt x="330589" y="144588"/>
                </a:lnTo>
                <a:lnTo>
                  <a:pt x="330589" y="92642"/>
                </a:lnTo>
                <a:lnTo>
                  <a:pt x="387366" y="92642"/>
                </a:lnTo>
                <a:lnTo>
                  <a:pt x="385295" y="89472"/>
                </a:lnTo>
                <a:lnTo>
                  <a:pt x="396513" y="82899"/>
                </a:lnTo>
                <a:lnTo>
                  <a:pt x="404941" y="73316"/>
                </a:lnTo>
                <a:lnTo>
                  <a:pt x="407313" y="67897"/>
                </a:lnTo>
                <a:lnTo>
                  <a:pt x="330589" y="67897"/>
                </a:lnTo>
                <a:lnTo>
                  <a:pt x="330589" y="26177"/>
                </a:lnTo>
                <a:lnTo>
                  <a:pt x="407355" y="26177"/>
                </a:lnTo>
                <a:lnTo>
                  <a:pt x="399637" y="14072"/>
                </a:lnTo>
                <a:lnTo>
                  <a:pt x="385426" y="4746"/>
                </a:lnTo>
                <a:lnTo>
                  <a:pt x="367094" y="1431"/>
                </a:lnTo>
                <a:close/>
              </a:path>
              <a:path w="1418590" h="146050">
                <a:moveTo>
                  <a:pt x="387366" y="92642"/>
                </a:moveTo>
                <a:lnTo>
                  <a:pt x="357891" y="92642"/>
                </a:lnTo>
                <a:lnTo>
                  <a:pt x="392249" y="144588"/>
                </a:lnTo>
                <a:lnTo>
                  <a:pt x="421289" y="144588"/>
                </a:lnTo>
                <a:lnTo>
                  <a:pt x="387366" y="92642"/>
                </a:lnTo>
                <a:close/>
              </a:path>
              <a:path w="1418590" h="146050">
                <a:moveTo>
                  <a:pt x="407355" y="26177"/>
                </a:moveTo>
                <a:lnTo>
                  <a:pt x="367094" y="26177"/>
                </a:lnTo>
                <a:lnTo>
                  <a:pt x="375945" y="27551"/>
                </a:lnTo>
                <a:lnTo>
                  <a:pt x="382458" y="31571"/>
                </a:lnTo>
                <a:lnTo>
                  <a:pt x="386478" y="38083"/>
                </a:lnTo>
                <a:lnTo>
                  <a:pt x="387836" y="47037"/>
                </a:lnTo>
                <a:lnTo>
                  <a:pt x="386478" y="55861"/>
                </a:lnTo>
                <a:lnTo>
                  <a:pt x="382458" y="62439"/>
                </a:lnTo>
                <a:lnTo>
                  <a:pt x="375945" y="66505"/>
                </a:lnTo>
                <a:lnTo>
                  <a:pt x="367094" y="67897"/>
                </a:lnTo>
                <a:lnTo>
                  <a:pt x="407313" y="67897"/>
                </a:lnTo>
                <a:lnTo>
                  <a:pt x="410244" y="61202"/>
                </a:lnTo>
                <a:lnTo>
                  <a:pt x="412086" y="47037"/>
                </a:lnTo>
                <a:lnTo>
                  <a:pt x="408824" y="28479"/>
                </a:lnTo>
                <a:lnTo>
                  <a:pt x="407355" y="26177"/>
                </a:lnTo>
                <a:close/>
              </a:path>
              <a:path w="1418590" h="146050">
                <a:moveTo>
                  <a:pt x="495730" y="1431"/>
                </a:moveTo>
                <a:lnTo>
                  <a:pt x="448693" y="1431"/>
                </a:lnTo>
                <a:lnTo>
                  <a:pt x="448693" y="144588"/>
                </a:lnTo>
                <a:lnTo>
                  <a:pt x="495730" y="144588"/>
                </a:lnTo>
                <a:lnTo>
                  <a:pt x="524755" y="139141"/>
                </a:lnTo>
                <a:lnTo>
                  <a:pt x="547932" y="124098"/>
                </a:lnTo>
                <a:lnTo>
                  <a:pt x="550673" y="120047"/>
                </a:lnTo>
                <a:lnTo>
                  <a:pt x="472928" y="120047"/>
                </a:lnTo>
                <a:lnTo>
                  <a:pt x="472928" y="26177"/>
                </a:lnTo>
                <a:lnTo>
                  <a:pt x="550690" y="26177"/>
                </a:lnTo>
                <a:lnTo>
                  <a:pt x="547855" y="21997"/>
                </a:lnTo>
                <a:lnTo>
                  <a:pt x="524669" y="6906"/>
                </a:lnTo>
                <a:lnTo>
                  <a:pt x="495730" y="1431"/>
                </a:lnTo>
                <a:close/>
              </a:path>
              <a:path w="1418590" h="146050">
                <a:moveTo>
                  <a:pt x="550690" y="26177"/>
                </a:moveTo>
                <a:lnTo>
                  <a:pt x="495730" y="26177"/>
                </a:lnTo>
                <a:lnTo>
                  <a:pt x="515124" y="29684"/>
                </a:lnTo>
                <a:lnTo>
                  <a:pt x="530472" y="39431"/>
                </a:lnTo>
                <a:lnTo>
                  <a:pt x="540566" y="54260"/>
                </a:lnTo>
                <a:lnTo>
                  <a:pt x="544199" y="73009"/>
                </a:lnTo>
                <a:lnTo>
                  <a:pt x="540580" y="91877"/>
                </a:lnTo>
                <a:lnTo>
                  <a:pt x="530510" y="106766"/>
                </a:lnTo>
                <a:lnTo>
                  <a:pt x="515167" y="116536"/>
                </a:lnTo>
                <a:lnTo>
                  <a:pt x="495730" y="120047"/>
                </a:lnTo>
                <a:lnTo>
                  <a:pt x="550673" y="120047"/>
                </a:lnTo>
                <a:lnTo>
                  <a:pt x="563286" y="101406"/>
                </a:lnTo>
                <a:lnTo>
                  <a:pt x="568843" y="73009"/>
                </a:lnTo>
                <a:lnTo>
                  <a:pt x="563257" y="44699"/>
                </a:lnTo>
                <a:lnTo>
                  <a:pt x="550690" y="26177"/>
                </a:lnTo>
                <a:close/>
              </a:path>
              <a:path w="1418590" h="146050">
                <a:moveTo>
                  <a:pt x="705455" y="1431"/>
                </a:moveTo>
                <a:lnTo>
                  <a:pt x="601871" y="1431"/>
                </a:lnTo>
                <a:lnTo>
                  <a:pt x="601871" y="144588"/>
                </a:lnTo>
                <a:lnTo>
                  <a:pt x="705455" y="144588"/>
                </a:lnTo>
                <a:lnTo>
                  <a:pt x="705455" y="120047"/>
                </a:lnTo>
                <a:lnTo>
                  <a:pt x="626105" y="120047"/>
                </a:lnTo>
                <a:lnTo>
                  <a:pt x="626105" y="85178"/>
                </a:lnTo>
                <a:lnTo>
                  <a:pt x="692878" y="85178"/>
                </a:lnTo>
                <a:lnTo>
                  <a:pt x="692878" y="60739"/>
                </a:lnTo>
                <a:lnTo>
                  <a:pt x="626105" y="60739"/>
                </a:lnTo>
                <a:lnTo>
                  <a:pt x="626105" y="26177"/>
                </a:lnTo>
                <a:lnTo>
                  <a:pt x="705455" y="26177"/>
                </a:lnTo>
                <a:lnTo>
                  <a:pt x="705455" y="1431"/>
                </a:lnTo>
                <a:close/>
              </a:path>
              <a:path w="1418590" h="146050">
                <a:moveTo>
                  <a:pt x="758423" y="1431"/>
                </a:moveTo>
                <a:lnTo>
                  <a:pt x="738892" y="1431"/>
                </a:lnTo>
                <a:lnTo>
                  <a:pt x="738892" y="144588"/>
                </a:lnTo>
                <a:lnTo>
                  <a:pt x="763127" y="144588"/>
                </a:lnTo>
                <a:lnTo>
                  <a:pt x="763127" y="50718"/>
                </a:lnTo>
                <a:lnTo>
                  <a:pt x="792993" y="50718"/>
                </a:lnTo>
                <a:lnTo>
                  <a:pt x="758423" y="1431"/>
                </a:lnTo>
                <a:close/>
              </a:path>
              <a:path w="1418590" h="146050">
                <a:moveTo>
                  <a:pt x="792993" y="50718"/>
                </a:moveTo>
                <a:lnTo>
                  <a:pt x="763127" y="50718"/>
                </a:lnTo>
                <a:lnTo>
                  <a:pt x="829081" y="144588"/>
                </a:lnTo>
                <a:lnTo>
                  <a:pt x="848714" y="144588"/>
                </a:lnTo>
                <a:lnTo>
                  <a:pt x="848714" y="95608"/>
                </a:lnTo>
                <a:lnTo>
                  <a:pt x="824479" y="95608"/>
                </a:lnTo>
                <a:lnTo>
                  <a:pt x="792993" y="50718"/>
                </a:lnTo>
                <a:close/>
              </a:path>
              <a:path w="1418590" h="146050">
                <a:moveTo>
                  <a:pt x="848714" y="1431"/>
                </a:moveTo>
                <a:lnTo>
                  <a:pt x="824479" y="1431"/>
                </a:lnTo>
                <a:lnTo>
                  <a:pt x="824479" y="95608"/>
                </a:lnTo>
                <a:lnTo>
                  <a:pt x="848714" y="95608"/>
                </a:lnTo>
                <a:lnTo>
                  <a:pt x="848714" y="1431"/>
                </a:lnTo>
                <a:close/>
              </a:path>
              <a:path w="1418590" h="146050">
                <a:moveTo>
                  <a:pt x="953218" y="0"/>
                </a:moveTo>
                <a:lnTo>
                  <a:pt x="913416" y="12121"/>
                </a:lnTo>
                <a:lnTo>
                  <a:pt x="886863" y="45413"/>
                </a:lnTo>
                <a:lnTo>
                  <a:pt x="881697" y="73009"/>
                </a:lnTo>
                <a:lnTo>
                  <a:pt x="886751" y="100401"/>
                </a:lnTo>
                <a:lnTo>
                  <a:pt x="913257" y="133795"/>
                </a:lnTo>
                <a:lnTo>
                  <a:pt x="953218" y="145917"/>
                </a:lnTo>
                <a:lnTo>
                  <a:pt x="981135" y="140248"/>
                </a:lnTo>
                <a:lnTo>
                  <a:pt x="1003770" y="124725"/>
                </a:lnTo>
                <a:lnTo>
                  <a:pt x="1006234" y="120967"/>
                </a:lnTo>
                <a:lnTo>
                  <a:pt x="953218" y="120967"/>
                </a:lnTo>
                <a:lnTo>
                  <a:pt x="934682" y="117298"/>
                </a:lnTo>
                <a:lnTo>
                  <a:pt x="919748" y="107188"/>
                </a:lnTo>
                <a:lnTo>
                  <a:pt x="916056" y="101570"/>
                </a:lnTo>
                <a:lnTo>
                  <a:pt x="909806" y="91978"/>
                </a:lnTo>
                <a:lnTo>
                  <a:pt x="906181" y="73009"/>
                </a:lnTo>
                <a:lnTo>
                  <a:pt x="909761" y="54095"/>
                </a:lnTo>
                <a:lnTo>
                  <a:pt x="915354" y="45413"/>
                </a:lnTo>
                <a:lnTo>
                  <a:pt x="919642" y="38805"/>
                </a:lnTo>
                <a:lnTo>
                  <a:pt x="934567" y="28577"/>
                </a:lnTo>
                <a:lnTo>
                  <a:pt x="953218" y="24847"/>
                </a:lnTo>
                <a:lnTo>
                  <a:pt x="1006009" y="24847"/>
                </a:lnTo>
                <a:lnTo>
                  <a:pt x="1003727" y="21371"/>
                </a:lnTo>
                <a:lnTo>
                  <a:pt x="981049" y="5713"/>
                </a:lnTo>
                <a:lnTo>
                  <a:pt x="953218" y="0"/>
                </a:lnTo>
                <a:close/>
              </a:path>
              <a:path w="1418590" h="146050">
                <a:moveTo>
                  <a:pt x="1006009" y="24847"/>
                </a:moveTo>
                <a:lnTo>
                  <a:pt x="953218" y="24847"/>
                </a:lnTo>
                <a:lnTo>
                  <a:pt x="971622" y="28577"/>
                </a:lnTo>
                <a:lnTo>
                  <a:pt x="986489" y="38805"/>
                </a:lnTo>
                <a:lnTo>
                  <a:pt x="996429" y="54095"/>
                </a:lnTo>
                <a:lnTo>
                  <a:pt x="1000051" y="73009"/>
                </a:lnTo>
                <a:lnTo>
                  <a:pt x="996472" y="91978"/>
                </a:lnTo>
                <a:lnTo>
                  <a:pt x="986604" y="107188"/>
                </a:lnTo>
                <a:lnTo>
                  <a:pt x="971752" y="117298"/>
                </a:lnTo>
                <a:lnTo>
                  <a:pt x="953218" y="120967"/>
                </a:lnTo>
                <a:lnTo>
                  <a:pt x="1006234" y="120967"/>
                </a:lnTo>
                <a:lnTo>
                  <a:pt x="1018947" y="101570"/>
                </a:lnTo>
                <a:lnTo>
                  <a:pt x="1024490" y="73009"/>
                </a:lnTo>
                <a:lnTo>
                  <a:pt x="1018918" y="44519"/>
                </a:lnTo>
                <a:lnTo>
                  <a:pt x="1006009" y="24847"/>
                </a:lnTo>
                <a:close/>
              </a:path>
              <a:path w="1418590" h="146050">
                <a:moveTo>
                  <a:pt x="1061506" y="1431"/>
                </a:moveTo>
                <a:lnTo>
                  <a:pt x="1034613" y="1431"/>
                </a:lnTo>
                <a:lnTo>
                  <a:pt x="1100363" y="144588"/>
                </a:lnTo>
                <a:lnTo>
                  <a:pt x="1115599" y="144588"/>
                </a:lnTo>
                <a:lnTo>
                  <a:pt x="1134901" y="102561"/>
                </a:lnTo>
                <a:lnTo>
                  <a:pt x="1107930" y="102561"/>
                </a:lnTo>
                <a:lnTo>
                  <a:pt x="1061506" y="1431"/>
                </a:lnTo>
                <a:close/>
              </a:path>
              <a:path w="1418590" h="146050">
                <a:moveTo>
                  <a:pt x="1258142" y="1431"/>
                </a:moveTo>
                <a:lnTo>
                  <a:pt x="1242906" y="1431"/>
                </a:lnTo>
                <a:lnTo>
                  <a:pt x="1177156" y="144588"/>
                </a:lnTo>
                <a:lnTo>
                  <a:pt x="1203947" y="144588"/>
                </a:lnTo>
                <a:lnTo>
                  <a:pt x="1222148" y="105220"/>
                </a:lnTo>
                <a:lnTo>
                  <a:pt x="1305810" y="105220"/>
                </a:lnTo>
                <a:lnTo>
                  <a:pt x="1294445" y="80474"/>
                </a:lnTo>
                <a:lnTo>
                  <a:pt x="1233498" y="80474"/>
                </a:lnTo>
                <a:lnTo>
                  <a:pt x="1250473" y="43458"/>
                </a:lnTo>
                <a:lnTo>
                  <a:pt x="1277444" y="43458"/>
                </a:lnTo>
                <a:lnTo>
                  <a:pt x="1258142" y="1431"/>
                </a:lnTo>
                <a:close/>
              </a:path>
              <a:path w="1418590" h="146050">
                <a:moveTo>
                  <a:pt x="1305810" y="105220"/>
                </a:moveTo>
                <a:lnTo>
                  <a:pt x="1278900" y="105220"/>
                </a:lnTo>
                <a:lnTo>
                  <a:pt x="1297101" y="144588"/>
                </a:lnTo>
                <a:lnTo>
                  <a:pt x="1323892" y="144588"/>
                </a:lnTo>
                <a:lnTo>
                  <a:pt x="1305810" y="105220"/>
                </a:lnTo>
                <a:close/>
              </a:path>
              <a:path w="1418590" h="146050">
                <a:moveTo>
                  <a:pt x="1181349" y="1431"/>
                </a:moveTo>
                <a:lnTo>
                  <a:pt x="1154456" y="1431"/>
                </a:lnTo>
                <a:lnTo>
                  <a:pt x="1107930" y="102561"/>
                </a:lnTo>
                <a:lnTo>
                  <a:pt x="1134901" y="102561"/>
                </a:lnTo>
                <a:lnTo>
                  <a:pt x="1181349" y="1431"/>
                </a:lnTo>
                <a:close/>
              </a:path>
              <a:path w="1418590" h="146050">
                <a:moveTo>
                  <a:pt x="1277444" y="43458"/>
                </a:moveTo>
                <a:lnTo>
                  <a:pt x="1250473" y="43458"/>
                </a:lnTo>
                <a:lnTo>
                  <a:pt x="1267652" y="80474"/>
                </a:lnTo>
                <a:lnTo>
                  <a:pt x="1294445" y="80474"/>
                </a:lnTo>
                <a:lnTo>
                  <a:pt x="1277444" y="43458"/>
                </a:lnTo>
                <a:close/>
              </a:path>
              <a:path w="1418590" h="146050">
                <a:moveTo>
                  <a:pt x="1418170" y="1431"/>
                </a:moveTo>
                <a:lnTo>
                  <a:pt x="1391891" y="1431"/>
                </a:lnTo>
                <a:lnTo>
                  <a:pt x="1332992" y="144588"/>
                </a:lnTo>
                <a:lnTo>
                  <a:pt x="1359272" y="144588"/>
                </a:lnTo>
                <a:lnTo>
                  <a:pt x="1418170" y="1431"/>
                </a:lnTo>
                <a:close/>
              </a:path>
            </a:pathLst>
          </a:custGeom>
          <a:solidFill>
            <a:srgbClr val="F2BDCF"/>
          </a:solidFill>
        </p:spPr>
        <p:txBody>
          <a:bodyPr wrap="square" lIns="0" tIns="0" rIns="0" bIns="0" rtlCol="0"/>
          <a:lstStyle/>
          <a:p>
            <a:endParaRPr sz="641"/>
          </a:p>
        </p:txBody>
      </p:sp>
      <p:sp>
        <p:nvSpPr>
          <p:cNvPr id="33" name="object 33"/>
          <p:cNvSpPr/>
          <p:nvPr/>
        </p:nvSpPr>
        <p:spPr>
          <a:xfrm>
            <a:off x="4626495" y="1967732"/>
            <a:ext cx="626115" cy="66424"/>
          </a:xfrm>
          <a:custGeom>
            <a:avLst/>
            <a:gdLst/>
            <a:ahLst/>
            <a:cxnLst/>
            <a:rect l="l" t="t" r="r" b="b"/>
            <a:pathLst>
              <a:path w="1376679" h="146050">
                <a:moveTo>
                  <a:pt x="16974" y="1533"/>
                </a:moveTo>
                <a:lnTo>
                  <a:pt x="0" y="1533"/>
                </a:lnTo>
                <a:lnTo>
                  <a:pt x="0" y="144179"/>
                </a:lnTo>
                <a:lnTo>
                  <a:pt x="16974" y="144179"/>
                </a:lnTo>
                <a:lnTo>
                  <a:pt x="16974" y="1533"/>
                </a:lnTo>
                <a:close/>
              </a:path>
              <a:path w="1376679" h="146050">
                <a:moveTo>
                  <a:pt x="74645" y="1533"/>
                </a:moveTo>
                <a:lnTo>
                  <a:pt x="57671" y="1533"/>
                </a:lnTo>
                <a:lnTo>
                  <a:pt x="57671" y="144179"/>
                </a:lnTo>
                <a:lnTo>
                  <a:pt x="158801" y="144179"/>
                </a:lnTo>
                <a:lnTo>
                  <a:pt x="158801" y="127409"/>
                </a:lnTo>
                <a:lnTo>
                  <a:pt x="74645" y="127409"/>
                </a:lnTo>
                <a:lnTo>
                  <a:pt x="74645" y="1533"/>
                </a:lnTo>
                <a:close/>
              </a:path>
              <a:path w="1376679" h="146050">
                <a:moveTo>
                  <a:pt x="300526" y="1533"/>
                </a:moveTo>
                <a:lnTo>
                  <a:pt x="240298" y="1533"/>
                </a:lnTo>
                <a:lnTo>
                  <a:pt x="240298" y="144179"/>
                </a:lnTo>
                <a:lnTo>
                  <a:pt x="257272" y="144179"/>
                </a:lnTo>
                <a:lnTo>
                  <a:pt x="257272" y="88961"/>
                </a:lnTo>
                <a:lnTo>
                  <a:pt x="300526" y="88961"/>
                </a:lnTo>
                <a:lnTo>
                  <a:pt x="318096" y="85777"/>
                </a:lnTo>
                <a:lnTo>
                  <a:pt x="331727" y="76831"/>
                </a:lnTo>
                <a:lnTo>
                  <a:pt x="334758" y="72089"/>
                </a:lnTo>
                <a:lnTo>
                  <a:pt x="257272" y="72089"/>
                </a:lnTo>
                <a:lnTo>
                  <a:pt x="257272" y="18405"/>
                </a:lnTo>
                <a:lnTo>
                  <a:pt x="334854" y="18405"/>
                </a:lnTo>
                <a:lnTo>
                  <a:pt x="331803" y="13599"/>
                </a:lnTo>
                <a:lnTo>
                  <a:pt x="318183" y="4690"/>
                </a:lnTo>
                <a:lnTo>
                  <a:pt x="300526" y="1533"/>
                </a:lnTo>
                <a:close/>
              </a:path>
              <a:path w="1376679" h="146050">
                <a:moveTo>
                  <a:pt x="334854" y="18405"/>
                </a:moveTo>
                <a:lnTo>
                  <a:pt x="300526" y="18405"/>
                </a:lnTo>
                <a:lnTo>
                  <a:pt x="311491" y="20248"/>
                </a:lnTo>
                <a:lnTo>
                  <a:pt x="319763" y="25550"/>
                </a:lnTo>
                <a:lnTo>
                  <a:pt x="324986" y="33978"/>
                </a:lnTo>
                <a:lnTo>
                  <a:pt x="326789" y="45298"/>
                </a:lnTo>
                <a:lnTo>
                  <a:pt x="324986" y="56430"/>
                </a:lnTo>
                <a:lnTo>
                  <a:pt x="319763" y="64893"/>
                </a:lnTo>
                <a:lnTo>
                  <a:pt x="311491" y="70231"/>
                </a:lnTo>
                <a:lnTo>
                  <a:pt x="300526" y="72089"/>
                </a:lnTo>
                <a:lnTo>
                  <a:pt x="334758" y="72089"/>
                </a:lnTo>
                <a:lnTo>
                  <a:pt x="340545" y="63035"/>
                </a:lnTo>
                <a:lnTo>
                  <a:pt x="343678" y="45298"/>
                </a:lnTo>
                <a:lnTo>
                  <a:pt x="340573" y="27417"/>
                </a:lnTo>
                <a:lnTo>
                  <a:pt x="334854" y="18405"/>
                </a:lnTo>
                <a:close/>
              </a:path>
              <a:path w="1376679" h="146050">
                <a:moveTo>
                  <a:pt x="436320" y="1533"/>
                </a:moveTo>
                <a:lnTo>
                  <a:pt x="376092" y="1533"/>
                </a:lnTo>
                <a:lnTo>
                  <a:pt x="376092" y="144179"/>
                </a:lnTo>
                <a:lnTo>
                  <a:pt x="393067" y="144179"/>
                </a:lnTo>
                <a:lnTo>
                  <a:pt x="393067" y="88961"/>
                </a:lnTo>
                <a:lnTo>
                  <a:pt x="449217" y="88961"/>
                </a:lnTo>
                <a:lnTo>
                  <a:pt x="448284" y="87530"/>
                </a:lnTo>
                <a:lnTo>
                  <a:pt x="461267" y="82024"/>
                </a:lnTo>
                <a:lnTo>
                  <a:pt x="471087" y="72779"/>
                </a:lnTo>
                <a:lnTo>
                  <a:pt x="471432" y="72089"/>
                </a:lnTo>
                <a:lnTo>
                  <a:pt x="393067" y="72089"/>
                </a:lnTo>
                <a:lnTo>
                  <a:pt x="393067" y="18405"/>
                </a:lnTo>
                <a:lnTo>
                  <a:pt x="470648" y="18405"/>
                </a:lnTo>
                <a:lnTo>
                  <a:pt x="467598" y="13599"/>
                </a:lnTo>
                <a:lnTo>
                  <a:pt x="453977" y="4690"/>
                </a:lnTo>
                <a:lnTo>
                  <a:pt x="436320" y="1533"/>
                </a:lnTo>
                <a:close/>
              </a:path>
              <a:path w="1376679" h="146050">
                <a:moveTo>
                  <a:pt x="449217" y="88961"/>
                </a:moveTo>
                <a:lnTo>
                  <a:pt x="428651" y="88961"/>
                </a:lnTo>
                <a:lnTo>
                  <a:pt x="465054" y="144179"/>
                </a:lnTo>
                <a:lnTo>
                  <a:pt x="485198" y="144179"/>
                </a:lnTo>
                <a:lnTo>
                  <a:pt x="449217" y="88961"/>
                </a:lnTo>
                <a:close/>
              </a:path>
              <a:path w="1376679" h="146050">
                <a:moveTo>
                  <a:pt x="470648" y="18405"/>
                </a:moveTo>
                <a:lnTo>
                  <a:pt x="436320" y="18405"/>
                </a:lnTo>
                <a:lnTo>
                  <a:pt x="447286" y="20248"/>
                </a:lnTo>
                <a:lnTo>
                  <a:pt x="455557" y="25550"/>
                </a:lnTo>
                <a:lnTo>
                  <a:pt x="460780" y="33978"/>
                </a:lnTo>
                <a:lnTo>
                  <a:pt x="462583" y="45298"/>
                </a:lnTo>
                <a:lnTo>
                  <a:pt x="460780" y="56430"/>
                </a:lnTo>
                <a:lnTo>
                  <a:pt x="455557" y="64893"/>
                </a:lnTo>
                <a:lnTo>
                  <a:pt x="447286" y="70231"/>
                </a:lnTo>
                <a:lnTo>
                  <a:pt x="436320" y="72089"/>
                </a:lnTo>
                <a:lnTo>
                  <a:pt x="471432" y="72089"/>
                </a:lnTo>
                <a:lnTo>
                  <a:pt x="477302" y="60352"/>
                </a:lnTo>
                <a:lnTo>
                  <a:pt x="479472" y="45298"/>
                </a:lnTo>
                <a:lnTo>
                  <a:pt x="476368" y="27417"/>
                </a:lnTo>
                <a:lnTo>
                  <a:pt x="470648" y="18405"/>
                </a:lnTo>
                <a:close/>
              </a:path>
              <a:path w="1376679" h="146050">
                <a:moveTo>
                  <a:pt x="576103" y="0"/>
                </a:moveTo>
                <a:lnTo>
                  <a:pt x="536358" y="12078"/>
                </a:lnTo>
                <a:lnTo>
                  <a:pt x="509909" y="45337"/>
                </a:lnTo>
                <a:lnTo>
                  <a:pt x="504738" y="72805"/>
                </a:lnTo>
                <a:lnTo>
                  <a:pt x="509826" y="100171"/>
                </a:lnTo>
                <a:lnTo>
                  <a:pt x="536199" y="133472"/>
                </a:lnTo>
                <a:lnTo>
                  <a:pt x="576103" y="145508"/>
                </a:lnTo>
                <a:lnTo>
                  <a:pt x="604063" y="139871"/>
                </a:lnTo>
                <a:lnTo>
                  <a:pt x="620816" y="128431"/>
                </a:lnTo>
                <a:lnTo>
                  <a:pt x="576103" y="128431"/>
                </a:lnTo>
                <a:lnTo>
                  <a:pt x="554877" y="124183"/>
                </a:lnTo>
                <a:lnTo>
                  <a:pt x="554724" y="124183"/>
                </a:lnTo>
                <a:lnTo>
                  <a:pt x="537568" y="112467"/>
                </a:lnTo>
                <a:lnTo>
                  <a:pt x="530216" y="101334"/>
                </a:lnTo>
                <a:lnTo>
                  <a:pt x="525974" y="94826"/>
                </a:lnTo>
                <a:lnTo>
                  <a:pt x="525889" y="94697"/>
                </a:lnTo>
                <a:lnTo>
                  <a:pt x="521703" y="72805"/>
                </a:lnTo>
                <a:lnTo>
                  <a:pt x="525873" y="50940"/>
                </a:lnTo>
                <a:lnTo>
                  <a:pt x="529480" y="45337"/>
                </a:lnTo>
                <a:lnTo>
                  <a:pt x="537349" y="33245"/>
                </a:lnTo>
                <a:lnTo>
                  <a:pt x="554619" y="21398"/>
                </a:lnTo>
                <a:lnTo>
                  <a:pt x="555419" y="21217"/>
                </a:lnTo>
                <a:lnTo>
                  <a:pt x="576103" y="17076"/>
                </a:lnTo>
                <a:lnTo>
                  <a:pt x="620502" y="17076"/>
                </a:lnTo>
                <a:lnTo>
                  <a:pt x="603890" y="5681"/>
                </a:lnTo>
                <a:lnTo>
                  <a:pt x="576103" y="0"/>
                </a:lnTo>
                <a:close/>
              </a:path>
              <a:path w="1376679" h="146050">
                <a:moveTo>
                  <a:pt x="620502" y="17076"/>
                </a:moveTo>
                <a:lnTo>
                  <a:pt x="576103" y="17076"/>
                </a:lnTo>
                <a:lnTo>
                  <a:pt x="597367" y="21398"/>
                </a:lnTo>
                <a:lnTo>
                  <a:pt x="614538" y="33245"/>
                </a:lnTo>
                <a:lnTo>
                  <a:pt x="626014" y="50940"/>
                </a:lnTo>
                <a:lnTo>
                  <a:pt x="630195" y="72805"/>
                </a:lnTo>
                <a:lnTo>
                  <a:pt x="626082" y="94697"/>
                </a:lnTo>
                <a:lnTo>
                  <a:pt x="626057" y="94826"/>
                </a:lnTo>
                <a:lnTo>
                  <a:pt x="614653" y="112467"/>
                </a:lnTo>
                <a:lnTo>
                  <a:pt x="597496" y="124183"/>
                </a:lnTo>
                <a:lnTo>
                  <a:pt x="576103" y="128431"/>
                </a:lnTo>
                <a:lnTo>
                  <a:pt x="620816" y="128431"/>
                </a:lnTo>
                <a:lnTo>
                  <a:pt x="626693" y="124418"/>
                </a:lnTo>
                <a:lnTo>
                  <a:pt x="641846" y="101334"/>
                </a:lnTo>
                <a:lnTo>
                  <a:pt x="647374" y="72805"/>
                </a:lnTo>
                <a:lnTo>
                  <a:pt x="641789" y="44346"/>
                </a:lnTo>
                <a:lnTo>
                  <a:pt x="626659" y="21398"/>
                </a:lnTo>
                <a:lnTo>
                  <a:pt x="626540" y="21217"/>
                </a:lnTo>
                <a:lnTo>
                  <a:pt x="620502" y="17076"/>
                </a:lnTo>
                <a:close/>
              </a:path>
              <a:path w="1376679" h="146050">
                <a:moveTo>
                  <a:pt x="744005" y="0"/>
                </a:moveTo>
                <a:lnTo>
                  <a:pt x="704260" y="12078"/>
                </a:lnTo>
                <a:lnTo>
                  <a:pt x="677811" y="45337"/>
                </a:lnTo>
                <a:lnTo>
                  <a:pt x="672641" y="72805"/>
                </a:lnTo>
                <a:lnTo>
                  <a:pt x="677728" y="100171"/>
                </a:lnTo>
                <a:lnTo>
                  <a:pt x="704102" y="133472"/>
                </a:lnTo>
                <a:lnTo>
                  <a:pt x="744005" y="145508"/>
                </a:lnTo>
                <a:lnTo>
                  <a:pt x="770577" y="140152"/>
                </a:lnTo>
                <a:lnTo>
                  <a:pt x="770900" y="140152"/>
                </a:lnTo>
                <a:lnTo>
                  <a:pt x="787465" y="128431"/>
                </a:lnTo>
                <a:lnTo>
                  <a:pt x="744005" y="128431"/>
                </a:lnTo>
                <a:lnTo>
                  <a:pt x="722563" y="124140"/>
                </a:lnTo>
                <a:lnTo>
                  <a:pt x="705302" y="112352"/>
                </a:lnTo>
                <a:lnTo>
                  <a:pt x="693792" y="94697"/>
                </a:lnTo>
                <a:lnTo>
                  <a:pt x="689645" y="73009"/>
                </a:lnTo>
                <a:lnTo>
                  <a:pt x="689605" y="72805"/>
                </a:lnTo>
                <a:lnTo>
                  <a:pt x="693777" y="50811"/>
                </a:lnTo>
                <a:lnTo>
                  <a:pt x="705263" y="33130"/>
                </a:lnTo>
                <a:lnTo>
                  <a:pt x="722497" y="21371"/>
                </a:lnTo>
                <a:lnTo>
                  <a:pt x="744005" y="17076"/>
                </a:lnTo>
                <a:lnTo>
                  <a:pt x="788885" y="17076"/>
                </a:lnTo>
                <a:lnTo>
                  <a:pt x="784357" y="12743"/>
                </a:lnTo>
                <a:lnTo>
                  <a:pt x="765375" y="3318"/>
                </a:lnTo>
                <a:lnTo>
                  <a:pt x="744005" y="0"/>
                </a:lnTo>
                <a:close/>
              </a:path>
              <a:path w="1376679" h="146050">
                <a:moveTo>
                  <a:pt x="811493" y="66465"/>
                </a:moveTo>
                <a:lnTo>
                  <a:pt x="737665" y="66465"/>
                </a:lnTo>
                <a:lnTo>
                  <a:pt x="737665" y="83337"/>
                </a:lnTo>
                <a:lnTo>
                  <a:pt x="793701" y="83337"/>
                </a:lnTo>
                <a:lnTo>
                  <a:pt x="788510" y="100171"/>
                </a:lnTo>
                <a:lnTo>
                  <a:pt x="787936" y="101981"/>
                </a:lnTo>
                <a:lnTo>
                  <a:pt x="777251" y="116161"/>
                </a:lnTo>
                <a:lnTo>
                  <a:pt x="762339" y="125239"/>
                </a:lnTo>
                <a:lnTo>
                  <a:pt x="744005" y="128431"/>
                </a:lnTo>
                <a:lnTo>
                  <a:pt x="787465" y="128431"/>
                </a:lnTo>
                <a:lnTo>
                  <a:pt x="792397" y="124942"/>
                </a:lnTo>
                <a:lnTo>
                  <a:pt x="806441" y="101981"/>
                </a:lnTo>
                <a:lnTo>
                  <a:pt x="811493" y="73009"/>
                </a:lnTo>
                <a:lnTo>
                  <a:pt x="811493" y="66465"/>
                </a:lnTo>
                <a:close/>
              </a:path>
              <a:path w="1376679" h="146050">
                <a:moveTo>
                  <a:pt x="788885" y="17076"/>
                </a:moveTo>
                <a:lnTo>
                  <a:pt x="744005" y="17076"/>
                </a:lnTo>
                <a:lnTo>
                  <a:pt x="759912" y="19428"/>
                </a:lnTo>
                <a:lnTo>
                  <a:pt x="774017" y="26151"/>
                </a:lnTo>
                <a:lnTo>
                  <a:pt x="785591" y="36747"/>
                </a:lnTo>
                <a:lnTo>
                  <a:pt x="793960" y="50811"/>
                </a:lnTo>
                <a:lnTo>
                  <a:pt x="793523" y="50811"/>
                </a:lnTo>
                <a:lnTo>
                  <a:pt x="810368" y="46730"/>
                </a:lnTo>
                <a:lnTo>
                  <a:pt x="799755" y="27479"/>
                </a:lnTo>
                <a:lnTo>
                  <a:pt x="788885" y="17076"/>
                </a:lnTo>
                <a:close/>
              </a:path>
              <a:path w="1376679" h="146050">
                <a:moveTo>
                  <a:pt x="946981" y="1533"/>
                </a:moveTo>
                <a:lnTo>
                  <a:pt x="845851" y="1533"/>
                </a:lnTo>
                <a:lnTo>
                  <a:pt x="845851" y="144179"/>
                </a:lnTo>
                <a:lnTo>
                  <a:pt x="946981" y="144179"/>
                </a:lnTo>
                <a:lnTo>
                  <a:pt x="946981" y="127409"/>
                </a:lnTo>
                <a:lnTo>
                  <a:pt x="862825" y="127409"/>
                </a:lnTo>
                <a:lnTo>
                  <a:pt x="862825" y="81190"/>
                </a:lnTo>
                <a:lnTo>
                  <a:pt x="933483" y="81190"/>
                </a:lnTo>
                <a:lnTo>
                  <a:pt x="933483" y="64420"/>
                </a:lnTo>
                <a:lnTo>
                  <a:pt x="862825" y="64420"/>
                </a:lnTo>
                <a:lnTo>
                  <a:pt x="862825" y="18405"/>
                </a:lnTo>
                <a:lnTo>
                  <a:pt x="946981" y="18405"/>
                </a:lnTo>
                <a:lnTo>
                  <a:pt x="946981" y="1533"/>
                </a:lnTo>
                <a:close/>
              </a:path>
              <a:path w="1376679" h="146050">
                <a:moveTo>
                  <a:pt x="1037067" y="18405"/>
                </a:moveTo>
                <a:lnTo>
                  <a:pt x="1020195" y="18405"/>
                </a:lnTo>
                <a:lnTo>
                  <a:pt x="1020195" y="144179"/>
                </a:lnTo>
                <a:lnTo>
                  <a:pt x="1037067" y="144179"/>
                </a:lnTo>
                <a:lnTo>
                  <a:pt x="1037067" y="18405"/>
                </a:lnTo>
                <a:close/>
              </a:path>
              <a:path w="1376679" h="146050">
                <a:moveTo>
                  <a:pt x="1085536" y="1533"/>
                </a:moveTo>
                <a:lnTo>
                  <a:pt x="970397" y="1533"/>
                </a:lnTo>
                <a:lnTo>
                  <a:pt x="970397" y="18405"/>
                </a:lnTo>
                <a:lnTo>
                  <a:pt x="1085536" y="18405"/>
                </a:lnTo>
                <a:lnTo>
                  <a:pt x="1085536" y="1533"/>
                </a:lnTo>
                <a:close/>
              </a:path>
              <a:path w="1376679" h="146050">
                <a:moveTo>
                  <a:pt x="1172657" y="18405"/>
                </a:moveTo>
                <a:lnTo>
                  <a:pt x="1155785" y="18405"/>
                </a:lnTo>
                <a:lnTo>
                  <a:pt x="1155785" y="144179"/>
                </a:lnTo>
                <a:lnTo>
                  <a:pt x="1172657" y="144179"/>
                </a:lnTo>
                <a:lnTo>
                  <a:pt x="1172657" y="18405"/>
                </a:lnTo>
                <a:close/>
              </a:path>
              <a:path w="1376679" h="146050">
                <a:moveTo>
                  <a:pt x="1221126" y="1533"/>
                </a:moveTo>
                <a:lnTo>
                  <a:pt x="1105987" y="1533"/>
                </a:lnTo>
                <a:lnTo>
                  <a:pt x="1105987" y="18405"/>
                </a:lnTo>
                <a:lnTo>
                  <a:pt x="1221126" y="18405"/>
                </a:lnTo>
                <a:lnTo>
                  <a:pt x="1221126" y="1533"/>
                </a:lnTo>
                <a:close/>
              </a:path>
              <a:path w="1376679" h="146050">
                <a:moveTo>
                  <a:pt x="1304974" y="0"/>
                </a:moveTo>
                <a:lnTo>
                  <a:pt x="1265229" y="12078"/>
                </a:lnTo>
                <a:lnTo>
                  <a:pt x="1238781" y="45337"/>
                </a:lnTo>
                <a:lnTo>
                  <a:pt x="1233610" y="72805"/>
                </a:lnTo>
                <a:lnTo>
                  <a:pt x="1238697" y="100171"/>
                </a:lnTo>
                <a:lnTo>
                  <a:pt x="1265071" y="133472"/>
                </a:lnTo>
                <a:lnTo>
                  <a:pt x="1304974" y="145508"/>
                </a:lnTo>
                <a:lnTo>
                  <a:pt x="1332935" y="139871"/>
                </a:lnTo>
                <a:lnTo>
                  <a:pt x="1349688" y="128431"/>
                </a:lnTo>
                <a:lnTo>
                  <a:pt x="1304974" y="128431"/>
                </a:lnTo>
                <a:lnTo>
                  <a:pt x="1283748" y="124183"/>
                </a:lnTo>
                <a:lnTo>
                  <a:pt x="1283596" y="124183"/>
                </a:lnTo>
                <a:lnTo>
                  <a:pt x="1266440" y="112467"/>
                </a:lnTo>
                <a:lnTo>
                  <a:pt x="1259088" y="101334"/>
                </a:lnTo>
                <a:lnTo>
                  <a:pt x="1254845" y="94826"/>
                </a:lnTo>
                <a:lnTo>
                  <a:pt x="1254761" y="94697"/>
                </a:lnTo>
                <a:lnTo>
                  <a:pt x="1250575" y="72805"/>
                </a:lnTo>
                <a:lnTo>
                  <a:pt x="1254745" y="50940"/>
                </a:lnTo>
                <a:lnTo>
                  <a:pt x="1258352" y="45337"/>
                </a:lnTo>
                <a:lnTo>
                  <a:pt x="1266221" y="33245"/>
                </a:lnTo>
                <a:lnTo>
                  <a:pt x="1283491" y="21398"/>
                </a:lnTo>
                <a:lnTo>
                  <a:pt x="1284291" y="21217"/>
                </a:lnTo>
                <a:lnTo>
                  <a:pt x="1304974" y="17076"/>
                </a:lnTo>
                <a:lnTo>
                  <a:pt x="1349374" y="17076"/>
                </a:lnTo>
                <a:lnTo>
                  <a:pt x="1332762" y="5681"/>
                </a:lnTo>
                <a:lnTo>
                  <a:pt x="1304974" y="0"/>
                </a:lnTo>
                <a:close/>
              </a:path>
              <a:path w="1376679" h="146050">
                <a:moveTo>
                  <a:pt x="1349374" y="17076"/>
                </a:moveTo>
                <a:lnTo>
                  <a:pt x="1304974" y="17076"/>
                </a:lnTo>
                <a:lnTo>
                  <a:pt x="1326239" y="21398"/>
                </a:lnTo>
                <a:lnTo>
                  <a:pt x="1343409" y="33245"/>
                </a:lnTo>
                <a:lnTo>
                  <a:pt x="1354886" y="50940"/>
                </a:lnTo>
                <a:lnTo>
                  <a:pt x="1359067" y="72805"/>
                </a:lnTo>
                <a:lnTo>
                  <a:pt x="1354953" y="94697"/>
                </a:lnTo>
                <a:lnTo>
                  <a:pt x="1354929" y="94826"/>
                </a:lnTo>
                <a:lnTo>
                  <a:pt x="1343525" y="112467"/>
                </a:lnTo>
                <a:lnTo>
                  <a:pt x="1326368" y="124183"/>
                </a:lnTo>
                <a:lnTo>
                  <a:pt x="1304974" y="128431"/>
                </a:lnTo>
                <a:lnTo>
                  <a:pt x="1349688" y="128431"/>
                </a:lnTo>
                <a:lnTo>
                  <a:pt x="1355565" y="124418"/>
                </a:lnTo>
                <a:lnTo>
                  <a:pt x="1370718" y="101334"/>
                </a:lnTo>
                <a:lnTo>
                  <a:pt x="1376246" y="72805"/>
                </a:lnTo>
                <a:lnTo>
                  <a:pt x="1370660" y="44346"/>
                </a:lnTo>
                <a:lnTo>
                  <a:pt x="1355531" y="21398"/>
                </a:lnTo>
                <a:lnTo>
                  <a:pt x="1355412" y="21217"/>
                </a:lnTo>
                <a:lnTo>
                  <a:pt x="1349374" y="17076"/>
                </a:lnTo>
                <a:close/>
              </a:path>
            </a:pathLst>
          </a:custGeom>
          <a:solidFill>
            <a:srgbClr val="000000"/>
          </a:solidFill>
        </p:spPr>
        <p:txBody>
          <a:bodyPr wrap="square" lIns="0" tIns="0" rIns="0" bIns="0" rtlCol="0"/>
          <a:lstStyle/>
          <a:p>
            <a:endParaRPr sz="641"/>
          </a:p>
        </p:txBody>
      </p:sp>
      <p:pic>
        <p:nvPicPr>
          <p:cNvPr id="34" name="object 34"/>
          <p:cNvPicPr/>
          <p:nvPr/>
        </p:nvPicPr>
        <p:blipFill>
          <a:blip r:embed="rId8" cstate="print"/>
          <a:stretch>
            <a:fillRect/>
          </a:stretch>
        </p:blipFill>
        <p:spPr>
          <a:xfrm>
            <a:off x="594334" y="4794548"/>
            <a:ext cx="1621675" cy="72232"/>
          </a:xfrm>
          <a:prstGeom prst="rect">
            <a:avLst/>
          </a:prstGeom>
        </p:spPr>
      </p:pic>
      <p:pic>
        <p:nvPicPr>
          <p:cNvPr id="35" name="object 35"/>
          <p:cNvPicPr/>
          <p:nvPr/>
        </p:nvPicPr>
        <p:blipFill>
          <a:blip r:embed="rId9" cstate="print"/>
          <a:stretch>
            <a:fillRect/>
          </a:stretch>
        </p:blipFill>
        <p:spPr>
          <a:xfrm>
            <a:off x="2754910" y="4794548"/>
            <a:ext cx="2101674" cy="80233"/>
          </a:xfrm>
          <a:prstGeom prst="rect">
            <a:avLst/>
          </a:prstGeom>
        </p:spPr>
      </p:pic>
      <p:sp>
        <p:nvSpPr>
          <p:cNvPr id="36" name="object 36"/>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37" name="object 37"/>
          <p:cNvPicPr/>
          <p:nvPr/>
        </p:nvPicPr>
        <p:blipFill>
          <a:blip r:embed="rId10" cstate="print"/>
          <a:stretch>
            <a:fillRect/>
          </a:stretch>
        </p:blipFill>
        <p:spPr>
          <a:xfrm>
            <a:off x="8622508" y="4828684"/>
            <a:ext cx="80914" cy="57298"/>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47700" y="429506"/>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F2BDCF"/>
          </a:solidFill>
        </p:spPr>
        <p:txBody>
          <a:bodyPr wrap="square" lIns="0" tIns="0" rIns="0" bIns="0" rtlCol="0"/>
          <a:lstStyle/>
          <a:p>
            <a:endParaRPr sz="641"/>
          </a:p>
        </p:txBody>
      </p:sp>
      <p:sp>
        <p:nvSpPr>
          <p:cNvPr id="3" name="object 3"/>
          <p:cNvSpPr/>
          <p:nvPr/>
        </p:nvSpPr>
        <p:spPr>
          <a:xfrm>
            <a:off x="1170320" y="429553"/>
            <a:ext cx="457168" cy="66424"/>
          </a:xfrm>
          <a:custGeom>
            <a:avLst/>
            <a:gdLst/>
            <a:ahLst/>
            <a:cxnLst/>
            <a:rect l="l" t="t" r="r" b="b"/>
            <a:pathLst>
              <a:path w="1005204" h="146050">
                <a:moveTo>
                  <a:pt x="71364" y="0"/>
                </a:moveTo>
                <a:lnTo>
                  <a:pt x="31619" y="12078"/>
                </a:lnTo>
                <a:lnTo>
                  <a:pt x="5170" y="45337"/>
                </a:lnTo>
                <a:lnTo>
                  <a:pt x="0" y="72805"/>
                </a:lnTo>
                <a:lnTo>
                  <a:pt x="5087" y="100171"/>
                </a:lnTo>
                <a:lnTo>
                  <a:pt x="31460" y="133472"/>
                </a:lnTo>
                <a:lnTo>
                  <a:pt x="71364" y="145508"/>
                </a:lnTo>
                <a:lnTo>
                  <a:pt x="99324" y="139871"/>
                </a:lnTo>
                <a:lnTo>
                  <a:pt x="116077" y="128431"/>
                </a:lnTo>
                <a:lnTo>
                  <a:pt x="71364" y="128431"/>
                </a:lnTo>
                <a:lnTo>
                  <a:pt x="50138" y="124183"/>
                </a:lnTo>
                <a:lnTo>
                  <a:pt x="49985" y="124183"/>
                </a:lnTo>
                <a:lnTo>
                  <a:pt x="32829" y="112467"/>
                </a:lnTo>
                <a:lnTo>
                  <a:pt x="25477" y="101334"/>
                </a:lnTo>
                <a:lnTo>
                  <a:pt x="21235" y="94826"/>
                </a:lnTo>
                <a:lnTo>
                  <a:pt x="21150" y="94697"/>
                </a:lnTo>
                <a:lnTo>
                  <a:pt x="16964" y="72805"/>
                </a:lnTo>
                <a:lnTo>
                  <a:pt x="21134" y="50940"/>
                </a:lnTo>
                <a:lnTo>
                  <a:pt x="49880" y="21398"/>
                </a:lnTo>
                <a:lnTo>
                  <a:pt x="71364" y="17076"/>
                </a:lnTo>
                <a:lnTo>
                  <a:pt x="115764" y="17076"/>
                </a:lnTo>
                <a:lnTo>
                  <a:pt x="99152" y="5681"/>
                </a:lnTo>
                <a:lnTo>
                  <a:pt x="71364" y="0"/>
                </a:lnTo>
                <a:close/>
              </a:path>
              <a:path w="1005204" h="146050">
                <a:moveTo>
                  <a:pt x="115764" y="17076"/>
                </a:moveTo>
                <a:lnTo>
                  <a:pt x="71364" y="17076"/>
                </a:lnTo>
                <a:lnTo>
                  <a:pt x="92628" y="21398"/>
                </a:lnTo>
                <a:lnTo>
                  <a:pt x="109799" y="33245"/>
                </a:lnTo>
                <a:lnTo>
                  <a:pt x="121275" y="50940"/>
                </a:lnTo>
                <a:lnTo>
                  <a:pt x="125457" y="72805"/>
                </a:lnTo>
                <a:lnTo>
                  <a:pt x="121343" y="94697"/>
                </a:lnTo>
                <a:lnTo>
                  <a:pt x="121318" y="94826"/>
                </a:lnTo>
                <a:lnTo>
                  <a:pt x="109914" y="112467"/>
                </a:lnTo>
                <a:lnTo>
                  <a:pt x="92757" y="124183"/>
                </a:lnTo>
                <a:lnTo>
                  <a:pt x="71364" y="128431"/>
                </a:lnTo>
                <a:lnTo>
                  <a:pt x="116077" y="128431"/>
                </a:lnTo>
                <a:lnTo>
                  <a:pt x="121954" y="124418"/>
                </a:lnTo>
                <a:lnTo>
                  <a:pt x="137107" y="101334"/>
                </a:lnTo>
                <a:lnTo>
                  <a:pt x="142635" y="72805"/>
                </a:lnTo>
                <a:lnTo>
                  <a:pt x="137050" y="44346"/>
                </a:lnTo>
                <a:lnTo>
                  <a:pt x="121920" y="21398"/>
                </a:lnTo>
                <a:lnTo>
                  <a:pt x="121801" y="21217"/>
                </a:lnTo>
                <a:lnTo>
                  <a:pt x="115764" y="17076"/>
                </a:lnTo>
                <a:close/>
              </a:path>
              <a:path w="1005204" h="146050">
                <a:moveTo>
                  <a:pt x="235483" y="1533"/>
                </a:moveTo>
                <a:lnTo>
                  <a:pt x="175664" y="1533"/>
                </a:lnTo>
                <a:lnTo>
                  <a:pt x="175664" y="144179"/>
                </a:lnTo>
                <a:lnTo>
                  <a:pt x="235483" y="144179"/>
                </a:lnTo>
                <a:lnTo>
                  <a:pt x="255672" y="141621"/>
                </a:lnTo>
                <a:lnTo>
                  <a:pt x="270377" y="134068"/>
                </a:lnTo>
                <a:lnTo>
                  <a:pt x="275220" y="127409"/>
                </a:lnTo>
                <a:lnTo>
                  <a:pt x="192638" y="127409"/>
                </a:lnTo>
                <a:lnTo>
                  <a:pt x="192638" y="81394"/>
                </a:lnTo>
                <a:lnTo>
                  <a:pt x="275410" y="81394"/>
                </a:lnTo>
                <a:lnTo>
                  <a:pt x="272668" y="77632"/>
                </a:lnTo>
                <a:lnTo>
                  <a:pt x="265239" y="71987"/>
                </a:lnTo>
                <a:lnTo>
                  <a:pt x="271015" y="66162"/>
                </a:lnTo>
                <a:lnTo>
                  <a:pt x="271930" y="64624"/>
                </a:lnTo>
                <a:lnTo>
                  <a:pt x="192638" y="64624"/>
                </a:lnTo>
                <a:lnTo>
                  <a:pt x="192638" y="18405"/>
                </a:lnTo>
                <a:lnTo>
                  <a:pt x="270978" y="18405"/>
                </a:lnTo>
                <a:lnTo>
                  <a:pt x="266849" y="12475"/>
                </a:lnTo>
                <a:lnTo>
                  <a:pt x="253198" y="4387"/>
                </a:lnTo>
                <a:lnTo>
                  <a:pt x="235483" y="1533"/>
                </a:lnTo>
                <a:close/>
              </a:path>
              <a:path w="1005204" h="146050">
                <a:moveTo>
                  <a:pt x="275410" y="81394"/>
                </a:moveTo>
                <a:lnTo>
                  <a:pt x="233540" y="81394"/>
                </a:lnTo>
                <a:lnTo>
                  <a:pt x="247918" y="82791"/>
                </a:lnTo>
                <a:lnTo>
                  <a:pt x="257915" y="87044"/>
                </a:lnTo>
                <a:lnTo>
                  <a:pt x="263751" y="94250"/>
                </a:lnTo>
                <a:lnTo>
                  <a:pt x="265648" y="104504"/>
                </a:lnTo>
                <a:lnTo>
                  <a:pt x="263940" y="114856"/>
                </a:lnTo>
                <a:lnTo>
                  <a:pt x="258579" y="121977"/>
                </a:lnTo>
                <a:lnTo>
                  <a:pt x="249212" y="126088"/>
                </a:lnTo>
                <a:lnTo>
                  <a:pt x="235483" y="127409"/>
                </a:lnTo>
                <a:lnTo>
                  <a:pt x="275220" y="127409"/>
                </a:lnTo>
                <a:lnTo>
                  <a:pt x="279369" y="121703"/>
                </a:lnTo>
                <a:lnTo>
                  <a:pt x="282418" y="104708"/>
                </a:lnTo>
                <a:lnTo>
                  <a:pt x="281335" y="94250"/>
                </a:lnTo>
                <a:lnTo>
                  <a:pt x="281315" y="94059"/>
                </a:lnTo>
                <a:lnTo>
                  <a:pt x="278046" y="85012"/>
                </a:lnTo>
                <a:lnTo>
                  <a:pt x="275410" y="81394"/>
                </a:lnTo>
                <a:close/>
              </a:path>
              <a:path w="1005204" h="146050">
                <a:moveTo>
                  <a:pt x="270978" y="18405"/>
                </a:moveTo>
                <a:lnTo>
                  <a:pt x="235483" y="18405"/>
                </a:lnTo>
                <a:lnTo>
                  <a:pt x="246680" y="19944"/>
                </a:lnTo>
                <a:lnTo>
                  <a:pt x="254962" y="24426"/>
                </a:lnTo>
                <a:lnTo>
                  <a:pt x="260100" y="31649"/>
                </a:lnTo>
                <a:lnTo>
                  <a:pt x="261845" y="41515"/>
                </a:lnTo>
                <a:lnTo>
                  <a:pt x="260115" y="50791"/>
                </a:lnTo>
                <a:lnTo>
                  <a:pt x="260013" y="51338"/>
                </a:lnTo>
                <a:lnTo>
                  <a:pt x="254566" y="58617"/>
                </a:lnTo>
                <a:lnTo>
                  <a:pt x="245687" y="63097"/>
                </a:lnTo>
                <a:lnTo>
                  <a:pt x="233540" y="64624"/>
                </a:lnTo>
                <a:lnTo>
                  <a:pt x="271930" y="64624"/>
                </a:lnTo>
                <a:lnTo>
                  <a:pt x="275247" y="59052"/>
                </a:lnTo>
                <a:lnTo>
                  <a:pt x="277850" y="50791"/>
                </a:lnTo>
                <a:lnTo>
                  <a:pt x="278736" y="41515"/>
                </a:lnTo>
                <a:lnTo>
                  <a:pt x="275630" y="25087"/>
                </a:lnTo>
                <a:lnTo>
                  <a:pt x="270978" y="18405"/>
                </a:lnTo>
                <a:close/>
              </a:path>
              <a:path w="1005204" h="146050">
                <a:moveTo>
                  <a:pt x="332931" y="1533"/>
                </a:moveTo>
                <a:lnTo>
                  <a:pt x="315957" y="1533"/>
                </a:lnTo>
                <a:lnTo>
                  <a:pt x="315957" y="144179"/>
                </a:lnTo>
                <a:lnTo>
                  <a:pt x="332931" y="144179"/>
                </a:lnTo>
                <a:lnTo>
                  <a:pt x="332931" y="1533"/>
                </a:lnTo>
                <a:close/>
              </a:path>
              <a:path w="1005204" h="146050">
                <a:moveTo>
                  <a:pt x="474759" y="1533"/>
                </a:moveTo>
                <a:lnTo>
                  <a:pt x="373629" y="1533"/>
                </a:lnTo>
                <a:lnTo>
                  <a:pt x="373629" y="144179"/>
                </a:lnTo>
                <a:lnTo>
                  <a:pt x="474759" y="144179"/>
                </a:lnTo>
                <a:lnTo>
                  <a:pt x="474759" y="127409"/>
                </a:lnTo>
                <a:lnTo>
                  <a:pt x="390603" y="127409"/>
                </a:lnTo>
                <a:lnTo>
                  <a:pt x="390603" y="81190"/>
                </a:lnTo>
                <a:lnTo>
                  <a:pt x="461261" y="81190"/>
                </a:lnTo>
                <a:lnTo>
                  <a:pt x="461261" y="64420"/>
                </a:lnTo>
                <a:lnTo>
                  <a:pt x="390603" y="64420"/>
                </a:lnTo>
                <a:lnTo>
                  <a:pt x="390603" y="18405"/>
                </a:lnTo>
                <a:lnTo>
                  <a:pt x="474759" y="18405"/>
                </a:lnTo>
                <a:lnTo>
                  <a:pt x="474759" y="1533"/>
                </a:lnTo>
                <a:close/>
              </a:path>
              <a:path w="1005204" h="146050">
                <a:moveTo>
                  <a:pt x="564845" y="18405"/>
                </a:moveTo>
                <a:lnTo>
                  <a:pt x="547973" y="18405"/>
                </a:lnTo>
                <a:lnTo>
                  <a:pt x="547973" y="144179"/>
                </a:lnTo>
                <a:lnTo>
                  <a:pt x="564845" y="144179"/>
                </a:lnTo>
                <a:lnTo>
                  <a:pt x="564845" y="18405"/>
                </a:lnTo>
                <a:close/>
              </a:path>
              <a:path w="1005204" h="146050">
                <a:moveTo>
                  <a:pt x="613314" y="1533"/>
                </a:moveTo>
                <a:lnTo>
                  <a:pt x="498175" y="1533"/>
                </a:lnTo>
                <a:lnTo>
                  <a:pt x="498175" y="18405"/>
                </a:lnTo>
                <a:lnTo>
                  <a:pt x="613314" y="18405"/>
                </a:lnTo>
                <a:lnTo>
                  <a:pt x="613314" y="1533"/>
                </a:lnTo>
                <a:close/>
              </a:path>
              <a:path w="1005204" h="146050">
                <a:moveTo>
                  <a:pt x="700435" y="18405"/>
                </a:moveTo>
                <a:lnTo>
                  <a:pt x="683563" y="18405"/>
                </a:lnTo>
                <a:lnTo>
                  <a:pt x="683563" y="144179"/>
                </a:lnTo>
                <a:lnTo>
                  <a:pt x="700435" y="144179"/>
                </a:lnTo>
                <a:lnTo>
                  <a:pt x="700435" y="18405"/>
                </a:lnTo>
                <a:close/>
              </a:path>
              <a:path w="1005204" h="146050">
                <a:moveTo>
                  <a:pt x="748904" y="1533"/>
                </a:moveTo>
                <a:lnTo>
                  <a:pt x="633765" y="1533"/>
                </a:lnTo>
                <a:lnTo>
                  <a:pt x="633765" y="18405"/>
                </a:lnTo>
                <a:lnTo>
                  <a:pt x="748904" y="18405"/>
                </a:lnTo>
                <a:lnTo>
                  <a:pt x="748904" y="1533"/>
                </a:lnTo>
                <a:close/>
              </a:path>
              <a:path w="1005204" h="146050">
                <a:moveTo>
                  <a:pt x="796350" y="1533"/>
                </a:moveTo>
                <a:lnTo>
                  <a:pt x="779376" y="1533"/>
                </a:lnTo>
                <a:lnTo>
                  <a:pt x="779376" y="144179"/>
                </a:lnTo>
                <a:lnTo>
                  <a:pt x="796350" y="144179"/>
                </a:lnTo>
                <a:lnTo>
                  <a:pt x="796350" y="1533"/>
                </a:lnTo>
                <a:close/>
              </a:path>
              <a:path w="1005204" h="146050">
                <a:moveTo>
                  <a:pt x="839808" y="1533"/>
                </a:moveTo>
                <a:lnTo>
                  <a:pt x="821300" y="1533"/>
                </a:lnTo>
                <a:lnTo>
                  <a:pt x="886845" y="144179"/>
                </a:lnTo>
                <a:lnTo>
                  <a:pt x="897275" y="144179"/>
                </a:lnTo>
                <a:lnTo>
                  <a:pt x="910760" y="114832"/>
                </a:lnTo>
                <a:lnTo>
                  <a:pt x="892060" y="114832"/>
                </a:lnTo>
                <a:lnTo>
                  <a:pt x="839808" y="1533"/>
                </a:lnTo>
                <a:close/>
              </a:path>
              <a:path w="1005204" h="146050">
                <a:moveTo>
                  <a:pt x="962821" y="1533"/>
                </a:moveTo>
                <a:lnTo>
                  <a:pt x="944313" y="1533"/>
                </a:lnTo>
                <a:lnTo>
                  <a:pt x="892060" y="114832"/>
                </a:lnTo>
                <a:lnTo>
                  <a:pt x="910760" y="114832"/>
                </a:lnTo>
                <a:lnTo>
                  <a:pt x="962821" y="1533"/>
                </a:lnTo>
                <a:close/>
              </a:path>
              <a:path w="1005204" h="146050">
                <a:moveTo>
                  <a:pt x="1004950" y="1533"/>
                </a:moveTo>
                <a:lnTo>
                  <a:pt x="987975" y="1533"/>
                </a:lnTo>
                <a:lnTo>
                  <a:pt x="987975" y="144179"/>
                </a:lnTo>
                <a:lnTo>
                  <a:pt x="1004950" y="144179"/>
                </a:lnTo>
                <a:lnTo>
                  <a:pt x="1004950" y="1533"/>
                </a:lnTo>
                <a:close/>
              </a:path>
            </a:pathLst>
          </a:custGeom>
          <a:solidFill>
            <a:srgbClr val="000000"/>
          </a:solidFill>
        </p:spPr>
        <p:txBody>
          <a:bodyPr wrap="square" lIns="0" tIns="0" rIns="0" bIns="0" rtlCol="0"/>
          <a:lstStyle/>
          <a:p>
            <a:endParaRPr sz="641"/>
          </a:p>
        </p:txBody>
      </p:sp>
      <p:sp>
        <p:nvSpPr>
          <p:cNvPr id="4" name="object 4"/>
          <p:cNvSpPr/>
          <p:nvPr/>
        </p:nvSpPr>
        <p:spPr>
          <a:xfrm>
            <a:off x="528540" y="613557"/>
            <a:ext cx="2492042" cy="291686"/>
          </a:xfrm>
          <a:custGeom>
            <a:avLst/>
            <a:gdLst/>
            <a:ahLst/>
            <a:cxnLst/>
            <a:rect l="l" t="t" r="r" b="b"/>
            <a:pathLst>
              <a:path w="5479415" h="641350">
                <a:moveTo>
                  <a:pt x="124812" y="10889"/>
                </a:moveTo>
                <a:lnTo>
                  <a:pt x="0" y="10889"/>
                </a:lnTo>
                <a:lnTo>
                  <a:pt x="0" y="403757"/>
                </a:lnTo>
                <a:lnTo>
                  <a:pt x="4253" y="458585"/>
                </a:lnTo>
                <a:lnTo>
                  <a:pt x="17067" y="506267"/>
                </a:lnTo>
                <a:lnTo>
                  <a:pt x="38519" y="546881"/>
                </a:lnTo>
                <a:lnTo>
                  <a:pt x="68689" y="580505"/>
                </a:lnTo>
                <a:lnTo>
                  <a:pt x="105441" y="606892"/>
                </a:lnTo>
                <a:lnTo>
                  <a:pt x="146592" y="625740"/>
                </a:lnTo>
                <a:lnTo>
                  <a:pt x="192140" y="637048"/>
                </a:lnTo>
                <a:lnTo>
                  <a:pt x="242086" y="640818"/>
                </a:lnTo>
                <a:lnTo>
                  <a:pt x="292019" y="637048"/>
                </a:lnTo>
                <a:lnTo>
                  <a:pt x="337476" y="625740"/>
                </a:lnTo>
                <a:lnTo>
                  <a:pt x="378378" y="606892"/>
                </a:lnTo>
                <a:lnTo>
                  <a:pt x="414647" y="580505"/>
                </a:lnTo>
                <a:lnTo>
                  <a:pt x="444816" y="546881"/>
                </a:lnTo>
                <a:lnTo>
                  <a:pt x="458912" y="520193"/>
                </a:lnTo>
                <a:lnTo>
                  <a:pt x="242086" y="520193"/>
                </a:lnTo>
                <a:lnTo>
                  <a:pt x="193017" y="512353"/>
                </a:lnTo>
                <a:lnTo>
                  <a:pt x="156120" y="488885"/>
                </a:lnTo>
                <a:lnTo>
                  <a:pt x="132888" y="449868"/>
                </a:lnTo>
                <a:lnTo>
                  <a:pt x="124812" y="395380"/>
                </a:lnTo>
                <a:lnTo>
                  <a:pt x="124812" y="10889"/>
                </a:lnTo>
                <a:close/>
              </a:path>
              <a:path w="5479415" h="641350">
                <a:moveTo>
                  <a:pt x="483336" y="10889"/>
                </a:moveTo>
                <a:lnTo>
                  <a:pt x="357685" y="10889"/>
                </a:lnTo>
                <a:lnTo>
                  <a:pt x="357685" y="395380"/>
                </a:lnTo>
                <a:lnTo>
                  <a:pt x="349518" y="448808"/>
                </a:lnTo>
                <a:lnTo>
                  <a:pt x="326272" y="487943"/>
                </a:lnTo>
                <a:lnTo>
                  <a:pt x="289834" y="512000"/>
                </a:lnTo>
                <a:lnTo>
                  <a:pt x="242086" y="520193"/>
                </a:lnTo>
                <a:lnTo>
                  <a:pt x="458912" y="520193"/>
                </a:lnTo>
                <a:lnTo>
                  <a:pt x="466268" y="506267"/>
                </a:lnTo>
                <a:lnTo>
                  <a:pt x="479082" y="458585"/>
                </a:lnTo>
                <a:lnTo>
                  <a:pt x="483336" y="403757"/>
                </a:lnTo>
                <a:lnTo>
                  <a:pt x="483336" y="10889"/>
                </a:lnTo>
                <a:close/>
              </a:path>
              <a:path w="5479415" h="641350">
                <a:moveTo>
                  <a:pt x="658919" y="10889"/>
                </a:moveTo>
                <a:lnTo>
                  <a:pt x="580178" y="10889"/>
                </a:lnTo>
                <a:lnTo>
                  <a:pt x="580178" y="629928"/>
                </a:lnTo>
                <a:lnTo>
                  <a:pt x="702478" y="629928"/>
                </a:lnTo>
                <a:lnTo>
                  <a:pt x="702478" y="250463"/>
                </a:lnTo>
                <a:lnTo>
                  <a:pt x="863370" y="250463"/>
                </a:lnTo>
                <a:lnTo>
                  <a:pt x="658919" y="10889"/>
                </a:lnTo>
                <a:close/>
              </a:path>
              <a:path w="5479415" h="641350">
                <a:moveTo>
                  <a:pt x="863370" y="250463"/>
                </a:moveTo>
                <a:lnTo>
                  <a:pt x="702478" y="250463"/>
                </a:lnTo>
                <a:lnTo>
                  <a:pt x="1023306" y="629928"/>
                </a:lnTo>
                <a:lnTo>
                  <a:pt x="1107911" y="629928"/>
                </a:lnTo>
                <a:lnTo>
                  <a:pt x="1107911" y="393705"/>
                </a:lnTo>
                <a:lnTo>
                  <a:pt x="985611" y="393705"/>
                </a:lnTo>
                <a:lnTo>
                  <a:pt x="863370" y="250463"/>
                </a:lnTo>
                <a:close/>
              </a:path>
              <a:path w="5479415" h="641350">
                <a:moveTo>
                  <a:pt x="1107911" y="10889"/>
                </a:moveTo>
                <a:lnTo>
                  <a:pt x="985611" y="10889"/>
                </a:lnTo>
                <a:lnTo>
                  <a:pt x="985611" y="393705"/>
                </a:lnTo>
                <a:lnTo>
                  <a:pt x="1107911" y="393705"/>
                </a:lnTo>
                <a:lnTo>
                  <a:pt x="1107911" y="10889"/>
                </a:lnTo>
                <a:close/>
              </a:path>
              <a:path w="5479415" h="641350">
                <a:moveTo>
                  <a:pt x="1467285" y="10889"/>
                </a:moveTo>
                <a:lnTo>
                  <a:pt x="1385193" y="10889"/>
                </a:lnTo>
                <a:lnTo>
                  <a:pt x="1385193" y="629928"/>
                </a:lnTo>
                <a:lnTo>
                  <a:pt x="1507493" y="629928"/>
                </a:lnTo>
                <a:lnTo>
                  <a:pt x="1507493" y="278944"/>
                </a:lnTo>
                <a:lnTo>
                  <a:pt x="1652812" y="278944"/>
                </a:lnTo>
                <a:lnTo>
                  <a:pt x="1467285" y="10889"/>
                </a:lnTo>
                <a:close/>
              </a:path>
              <a:path w="5479415" h="641350">
                <a:moveTo>
                  <a:pt x="2034388" y="278944"/>
                </a:moveTo>
                <a:lnTo>
                  <a:pt x="1910412" y="278944"/>
                </a:lnTo>
                <a:lnTo>
                  <a:pt x="1910412" y="629928"/>
                </a:lnTo>
                <a:lnTo>
                  <a:pt x="2034388" y="629928"/>
                </a:lnTo>
                <a:lnTo>
                  <a:pt x="2034388" y="278944"/>
                </a:lnTo>
                <a:close/>
              </a:path>
              <a:path w="5479415" h="641350">
                <a:moveTo>
                  <a:pt x="1652812" y="278944"/>
                </a:moveTo>
                <a:lnTo>
                  <a:pt x="1507493" y="278944"/>
                </a:lnTo>
                <a:lnTo>
                  <a:pt x="1687592" y="537784"/>
                </a:lnTo>
                <a:lnTo>
                  <a:pt x="1730313" y="537784"/>
                </a:lnTo>
                <a:lnTo>
                  <a:pt x="1852711" y="361873"/>
                </a:lnTo>
                <a:lnTo>
                  <a:pt x="1710209" y="361873"/>
                </a:lnTo>
                <a:lnTo>
                  <a:pt x="1652812" y="278944"/>
                </a:lnTo>
                <a:close/>
              </a:path>
              <a:path w="5479415" h="641350">
                <a:moveTo>
                  <a:pt x="2034388" y="10889"/>
                </a:moveTo>
                <a:lnTo>
                  <a:pt x="1950621" y="10889"/>
                </a:lnTo>
                <a:lnTo>
                  <a:pt x="1710209" y="361873"/>
                </a:lnTo>
                <a:lnTo>
                  <a:pt x="1852711" y="361873"/>
                </a:lnTo>
                <a:lnTo>
                  <a:pt x="1910412" y="278944"/>
                </a:lnTo>
                <a:lnTo>
                  <a:pt x="2034388" y="278944"/>
                </a:lnTo>
                <a:lnTo>
                  <a:pt x="2034388" y="10889"/>
                </a:lnTo>
                <a:close/>
              </a:path>
              <a:path w="5479415" h="641350">
                <a:moveTo>
                  <a:pt x="2425122" y="0"/>
                </a:moveTo>
                <a:lnTo>
                  <a:pt x="2372543" y="3725"/>
                </a:lnTo>
                <a:lnTo>
                  <a:pt x="2323342" y="14930"/>
                </a:lnTo>
                <a:lnTo>
                  <a:pt x="2277477" y="33654"/>
                </a:lnTo>
                <a:lnTo>
                  <a:pt x="2234910" y="59937"/>
                </a:lnTo>
                <a:lnTo>
                  <a:pt x="2195600" y="93819"/>
                </a:lnTo>
                <a:lnTo>
                  <a:pt x="2162127" y="133122"/>
                </a:lnTo>
                <a:lnTo>
                  <a:pt x="2136092" y="175642"/>
                </a:lnTo>
                <a:lnTo>
                  <a:pt x="2117496" y="221379"/>
                </a:lnTo>
                <a:lnTo>
                  <a:pt x="2106338" y="270333"/>
                </a:lnTo>
                <a:lnTo>
                  <a:pt x="2102738" y="320827"/>
                </a:lnTo>
                <a:lnTo>
                  <a:pt x="2102619" y="322503"/>
                </a:lnTo>
                <a:lnTo>
                  <a:pt x="2106331" y="374572"/>
                </a:lnTo>
                <a:lnTo>
                  <a:pt x="2117442" y="423224"/>
                </a:lnTo>
                <a:lnTo>
                  <a:pt x="2135911" y="468459"/>
                </a:lnTo>
                <a:lnTo>
                  <a:pt x="2161698" y="510275"/>
                </a:lnTo>
                <a:lnTo>
                  <a:pt x="2194762" y="548674"/>
                </a:lnTo>
                <a:lnTo>
                  <a:pt x="2233349" y="581651"/>
                </a:lnTo>
                <a:lnTo>
                  <a:pt x="2275675" y="607230"/>
                </a:lnTo>
                <a:lnTo>
                  <a:pt x="2321660" y="625451"/>
                </a:lnTo>
                <a:lnTo>
                  <a:pt x="2371223" y="636355"/>
                </a:lnTo>
                <a:lnTo>
                  <a:pt x="2424284" y="639980"/>
                </a:lnTo>
                <a:lnTo>
                  <a:pt x="2475929" y="636355"/>
                </a:lnTo>
                <a:lnTo>
                  <a:pt x="2476850" y="636355"/>
                </a:lnTo>
                <a:lnTo>
                  <a:pt x="2526668" y="625103"/>
                </a:lnTo>
                <a:lnTo>
                  <a:pt x="2572532" y="606507"/>
                </a:lnTo>
                <a:lnTo>
                  <a:pt x="2614898" y="580472"/>
                </a:lnTo>
                <a:lnTo>
                  <a:pt x="2653806" y="546999"/>
                </a:lnTo>
                <a:lnTo>
                  <a:pt x="2679408" y="517680"/>
                </a:lnTo>
                <a:lnTo>
                  <a:pt x="2425122" y="517680"/>
                </a:lnTo>
                <a:lnTo>
                  <a:pt x="2385856" y="514212"/>
                </a:lnTo>
                <a:lnTo>
                  <a:pt x="2316748" y="486228"/>
                </a:lnTo>
                <a:lnTo>
                  <a:pt x="2286906" y="461556"/>
                </a:lnTo>
                <a:lnTo>
                  <a:pt x="2262719" y="431557"/>
                </a:lnTo>
                <a:lnTo>
                  <a:pt x="2235075" y="361193"/>
                </a:lnTo>
                <a:lnTo>
                  <a:pt x="2231620" y="320827"/>
                </a:lnTo>
                <a:lnTo>
                  <a:pt x="2235088" y="280331"/>
                </a:lnTo>
                <a:lnTo>
                  <a:pt x="2245546" y="243133"/>
                </a:lnTo>
                <a:lnTo>
                  <a:pt x="2287744" y="179261"/>
                </a:lnTo>
                <a:lnTo>
                  <a:pt x="2317455" y="154458"/>
                </a:lnTo>
                <a:lnTo>
                  <a:pt x="2385987" y="125899"/>
                </a:lnTo>
                <a:lnTo>
                  <a:pt x="2425122" y="122299"/>
                </a:lnTo>
                <a:lnTo>
                  <a:pt x="2678417" y="122299"/>
                </a:lnTo>
                <a:lnTo>
                  <a:pt x="2653806" y="93819"/>
                </a:lnTo>
                <a:lnTo>
                  <a:pt x="2614905" y="59937"/>
                </a:lnTo>
                <a:lnTo>
                  <a:pt x="2572585" y="33654"/>
                </a:lnTo>
                <a:lnTo>
                  <a:pt x="2526849" y="14930"/>
                </a:lnTo>
                <a:lnTo>
                  <a:pt x="2477694" y="3725"/>
                </a:lnTo>
                <a:lnTo>
                  <a:pt x="2425122" y="0"/>
                </a:lnTo>
                <a:close/>
              </a:path>
              <a:path w="5479415" h="641350">
                <a:moveTo>
                  <a:pt x="2678417" y="122299"/>
                </a:moveTo>
                <a:lnTo>
                  <a:pt x="2425122" y="122299"/>
                </a:lnTo>
                <a:lnTo>
                  <a:pt x="2464257" y="125899"/>
                </a:lnTo>
                <a:lnTo>
                  <a:pt x="2500093" y="136645"/>
                </a:lnTo>
                <a:lnTo>
                  <a:pt x="2562500" y="179261"/>
                </a:lnTo>
                <a:lnTo>
                  <a:pt x="2587234" y="209391"/>
                </a:lnTo>
                <a:lnTo>
                  <a:pt x="2615156" y="279978"/>
                </a:lnTo>
                <a:lnTo>
                  <a:pt x="2618624" y="320827"/>
                </a:lnTo>
                <a:lnTo>
                  <a:pt x="2615640" y="361193"/>
                </a:lnTo>
                <a:lnTo>
                  <a:pt x="2605431" y="398103"/>
                </a:lnTo>
                <a:lnTo>
                  <a:pt x="2563338" y="461556"/>
                </a:lnTo>
                <a:lnTo>
                  <a:pt x="2533496" y="486228"/>
                </a:lnTo>
                <a:lnTo>
                  <a:pt x="2464388" y="514212"/>
                </a:lnTo>
                <a:lnTo>
                  <a:pt x="2425122" y="517680"/>
                </a:lnTo>
                <a:lnTo>
                  <a:pt x="2679408" y="517680"/>
                </a:lnTo>
                <a:lnTo>
                  <a:pt x="2713971" y="466180"/>
                </a:lnTo>
                <a:lnTo>
                  <a:pt x="2732694" y="420946"/>
                </a:lnTo>
                <a:lnTo>
                  <a:pt x="2743899" y="372495"/>
                </a:lnTo>
                <a:lnTo>
                  <a:pt x="2747504" y="322503"/>
                </a:lnTo>
                <a:lnTo>
                  <a:pt x="2747625" y="320827"/>
                </a:lnTo>
                <a:lnTo>
                  <a:pt x="2743984" y="270333"/>
                </a:lnTo>
                <a:lnTo>
                  <a:pt x="2743899" y="269153"/>
                </a:lnTo>
                <a:lnTo>
                  <a:pt x="2732694" y="220655"/>
                </a:lnTo>
                <a:lnTo>
                  <a:pt x="2713971" y="175294"/>
                </a:lnTo>
                <a:lnTo>
                  <a:pt x="2687746" y="133122"/>
                </a:lnTo>
                <a:lnTo>
                  <a:pt x="2678417" y="122299"/>
                </a:lnTo>
                <a:close/>
              </a:path>
              <a:path w="5479415" h="641350">
                <a:moveTo>
                  <a:pt x="3057275" y="10889"/>
                </a:moveTo>
                <a:lnTo>
                  <a:pt x="2815189" y="10889"/>
                </a:lnTo>
                <a:lnTo>
                  <a:pt x="2815189" y="629928"/>
                </a:lnTo>
                <a:lnTo>
                  <a:pt x="3052250" y="629928"/>
                </a:lnTo>
                <a:lnTo>
                  <a:pt x="3106537" y="626611"/>
                </a:lnTo>
                <a:lnTo>
                  <a:pt x="3155839" y="616659"/>
                </a:lnTo>
                <a:lnTo>
                  <a:pt x="3200196" y="600073"/>
                </a:lnTo>
                <a:lnTo>
                  <a:pt x="3239646" y="576853"/>
                </a:lnTo>
                <a:lnTo>
                  <a:pt x="3274232" y="546999"/>
                </a:lnTo>
                <a:lnTo>
                  <a:pt x="3303591" y="511421"/>
                </a:lnTo>
                <a:lnTo>
                  <a:pt x="3303840" y="510979"/>
                </a:lnTo>
                <a:lnTo>
                  <a:pt x="2939164" y="510979"/>
                </a:lnTo>
                <a:lnTo>
                  <a:pt x="2939164" y="129838"/>
                </a:lnTo>
                <a:lnTo>
                  <a:pt x="3304121" y="129838"/>
                </a:lnTo>
                <a:lnTo>
                  <a:pt x="3275908" y="94656"/>
                </a:lnTo>
                <a:lnTo>
                  <a:pt x="3241831" y="64393"/>
                </a:lnTo>
                <a:lnTo>
                  <a:pt x="3202930" y="40925"/>
                </a:lnTo>
                <a:lnTo>
                  <a:pt x="3159203" y="24212"/>
                </a:lnTo>
                <a:lnTo>
                  <a:pt x="3110652" y="14213"/>
                </a:lnTo>
                <a:lnTo>
                  <a:pt x="3057275" y="10889"/>
                </a:lnTo>
                <a:close/>
              </a:path>
              <a:path w="5479415" h="641350">
                <a:moveTo>
                  <a:pt x="3304121" y="129838"/>
                </a:moveTo>
                <a:lnTo>
                  <a:pt x="3058113" y="129838"/>
                </a:lnTo>
                <a:lnTo>
                  <a:pt x="3095979" y="133281"/>
                </a:lnTo>
                <a:lnTo>
                  <a:pt x="3129210" y="143555"/>
                </a:lnTo>
                <a:lnTo>
                  <a:pt x="3182089" y="184287"/>
                </a:lnTo>
                <a:lnTo>
                  <a:pt x="3215281" y="244809"/>
                </a:lnTo>
                <a:lnTo>
                  <a:pt x="3226485" y="319152"/>
                </a:lnTo>
                <a:lnTo>
                  <a:pt x="3223671" y="358876"/>
                </a:lnTo>
                <a:lnTo>
                  <a:pt x="3201394" y="427644"/>
                </a:lnTo>
                <a:lnTo>
                  <a:pt x="3157888" y="480234"/>
                </a:lnTo>
                <a:lnTo>
                  <a:pt x="3095979" y="507536"/>
                </a:lnTo>
                <a:lnTo>
                  <a:pt x="3058113" y="510979"/>
                </a:lnTo>
                <a:lnTo>
                  <a:pt x="3303840" y="510979"/>
                </a:lnTo>
                <a:lnTo>
                  <a:pt x="3326356" y="471059"/>
                </a:lnTo>
                <a:lnTo>
                  <a:pt x="3342566" y="425952"/>
                </a:lnTo>
                <a:lnTo>
                  <a:pt x="3352263" y="376141"/>
                </a:lnTo>
                <a:lnTo>
                  <a:pt x="3355486" y="321665"/>
                </a:lnTo>
                <a:lnTo>
                  <a:pt x="3352276" y="266372"/>
                </a:lnTo>
                <a:lnTo>
                  <a:pt x="3342673" y="216065"/>
                </a:lnTo>
                <a:lnTo>
                  <a:pt x="3326717" y="170703"/>
                </a:lnTo>
                <a:lnTo>
                  <a:pt x="3304449" y="130247"/>
                </a:lnTo>
                <a:lnTo>
                  <a:pt x="3304121" y="129838"/>
                </a:lnTo>
                <a:close/>
              </a:path>
              <a:path w="5479415" h="641350">
                <a:moveTo>
                  <a:pt x="3845969" y="10889"/>
                </a:moveTo>
                <a:lnTo>
                  <a:pt x="3426296" y="10889"/>
                </a:lnTo>
                <a:lnTo>
                  <a:pt x="3426296" y="629928"/>
                </a:lnTo>
                <a:lnTo>
                  <a:pt x="3845969" y="629928"/>
                </a:lnTo>
                <a:lnTo>
                  <a:pt x="3845969" y="514329"/>
                </a:lnTo>
                <a:lnTo>
                  <a:pt x="3551109" y="514329"/>
                </a:lnTo>
                <a:lnTo>
                  <a:pt x="3551109" y="375276"/>
                </a:lnTo>
                <a:lnTo>
                  <a:pt x="3824189" y="375276"/>
                </a:lnTo>
                <a:lnTo>
                  <a:pt x="3824189" y="259677"/>
                </a:lnTo>
                <a:lnTo>
                  <a:pt x="3551109" y="259677"/>
                </a:lnTo>
                <a:lnTo>
                  <a:pt x="3551109" y="126488"/>
                </a:lnTo>
                <a:lnTo>
                  <a:pt x="3845969" y="126488"/>
                </a:lnTo>
                <a:lnTo>
                  <a:pt x="3845969" y="10889"/>
                </a:lnTo>
                <a:close/>
              </a:path>
              <a:path w="5479415" h="641350">
                <a:moveTo>
                  <a:pt x="4050963" y="10889"/>
                </a:moveTo>
                <a:lnTo>
                  <a:pt x="3926150" y="10889"/>
                </a:lnTo>
                <a:lnTo>
                  <a:pt x="3926150" y="629928"/>
                </a:lnTo>
                <a:lnTo>
                  <a:pt x="4365089" y="629928"/>
                </a:lnTo>
                <a:lnTo>
                  <a:pt x="4365089" y="510979"/>
                </a:lnTo>
                <a:lnTo>
                  <a:pt x="4050963" y="510979"/>
                </a:lnTo>
                <a:lnTo>
                  <a:pt x="4050963" y="10889"/>
                </a:lnTo>
                <a:close/>
              </a:path>
              <a:path w="5479415" h="641350">
                <a:moveTo>
                  <a:pt x="5156714" y="0"/>
                </a:moveTo>
                <a:lnTo>
                  <a:pt x="5104135" y="3725"/>
                </a:lnTo>
                <a:lnTo>
                  <a:pt x="5054934" y="14930"/>
                </a:lnTo>
                <a:lnTo>
                  <a:pt x="5009070" y="33654"/>
                </a:lnTo>
                <a:lnTo>
                  <a:pt x="4966503" y="59937"/>
                </a:lnTo>
                <a:lnTo>
                  <a:pt x="4927193" y="93819"/>
                </a:lnTo>
                <a:lnTo>
                  <a:pt x="4893719" y="133122"/>
                </a:lnTo>
                <a:lnTo>
                  <a:pt x="4867684" y="175642"/>
                </a:lnTo>
                <a:lnTo>
                  <a:pt x="4849088" y="221379"/>
                </a:lnTo>
                <a:lnTo>
                  <a:pt x="4837930" y="270333"/>
                </a:lnTo>
                <a:lnTo>
                  <a:pt x="4834330" y="320827"/>
                </a:lnTo>
                <a:lnTo>
                  <a:pt x="4834211" y="322503"/>
                </a:lnTo>
                <a:lnTo>
                  <a:pt x="4837924" y="374572"/>
                </a:lnTo>
                <a:lnTo>
                  <a:pt x="4849034" y="423224"/>
                </a:lnTo>
                <a:lnTo>
                  <a:pt x="4867503" y="468459"/>
                </a:lnTo>
                <a:lnTo>
                  <a:pt x="4893290" y="510275"/>
                </a:lnTo>
                <a:lnTo>
                  <a:pt x="4926355" y="548674"/>
                </a:lnTo>
                <a:lnTo>
                  <a:pt x="4964941" y="581651"/>
                </a:lnTo>
                <a:lnTo>
                  <a:pt x="5007267" y="607230"/>
                </a:lnTo>
                <a:lnTo>
                  <a:pt x="5053252" y="625451"/>
                </a:lnTo>
                <a:lnTo>
                  <a:pt x="5102815" y="636355"/>
                </a:lnTo>
                <a:lnTo>
                  <a:pt x="5155877" y="639980"/>
                </a:lnTo>
                <a:lnTo>
                  <a:pt x="5207521" y="636355"/>
                </a:lnTo>
                <a:lnTo>
                  <a:pt x="5208442" y="636355"/>
                </a:lnTo>
                <a:lnTo>
                  <a:pt x="5258260" y="625103"/>
                </a:lnTo>
                <a:lnTo>
                  <a:pt x="5304124" y="606507"/>
                </a:lnTo>
                <a:lnTo>
                  <a:pt x="5346491" y="580472"/>
                </a:lnTo>
                <a:lnTo>
                  <a:pt x="5385399" y="546999"/>
                </a:lnTo>
                <a:lnTo>
                  <a:pt x="5411000" y="517680"/>
                </a:lnTo>
                <a:lnTo>
                  <a:pt x="5156714" y="517680"/>
                </a:lnTo>
                <a:lnTo>
                  <a:pt x="5117449" y="514212"/>
                </a:lnTo>
                <a:lnTo>
                  <a:pt x="5048341" y="486228"/>
                </a:lnTo>
                <a:lnTo>
                  <a:pt x="5018499" y="461556"/>
                </a:lnTo>
                <a:lnTo>
                  <a:pt x="4994311" y="431557"/>
                </a:lnTo>
                <a:lnTo>
                  <a:pt x="4966668" y="361193"/>
                </a:lnTo>
                <a:lnTo>
                  <a:pt x="4963212" y="320827"/>
                </a:lnTo>
                <a:lnTo>
                  <a:pt x="4966681" y="280331"/>
                </a:lnTo>
                <a:lnTo>
                  <a:pt x="4977139" y="243133"/>
                </a:lnTo>
                <a:lnTo>
                  <a:pt x="5019336" y="179261"/>
                </a:lnTo>
                <a:lnTo>
                  <a:pt x="5049047" y="154458"/>
                </a:lnTo>
                <a:lnTo>
                  <a:pt x="5117579" y="125899"/>
                </a:lnTo>
                <a:lnTo>
                  <a:pt x="5156714" y="122299"/>
                </a:lnTo>
                <a:lnTo>
                  <a:pt x="5410010" y="122299"/>
                </a:lnTo>
                <a:lnTo>
                  <a:pt x="5385399" y="93819"/>
                </a:lnTo>
                <a:lnTo>
                  <a:pt x="5346497" y="59937"/>
                </a:lnTo>
                <a:lnTo>
                  <a:pt x="5304178" y="33654"/>
                </a:lnTo>
                <a:lnTo>
                  <a:pt x="5258441" y="14930"/>
                </a:lnTo>
                <a:lnTo>
                  <a:pt x="5209287" y="3725"/>
                </a:lnTo>
                <a:lnTo>
                  <a:pt x="5156714" y="0"/>
                </a:lnTo>
                <a:close/>
              </a:path>
              <a:path w="5479415" h="641350">
                <a:moveTo>
                  <a:pt x="4536910" y="10889"/>
                </a:moveTo>
                <a:lnTo>
                  <a:pt x="4412097" y="10889"/>
                </a:lnTo>
                <a:lnTo>
                  <a:pt x="4412097" y="629928"/>
                </a:lnTo>
                <a:lnTo>
                  <a:pt x="4851036" y="629928"/>
                </a:lnTo>
                <a:lnTo>
                  <a:pt x="4851036" y="510979"/>
                </a:lnTo>
                <a:lnTo>
                  <a:pt x="4536910" y="510979"/>
                </a:lnTo>
                <a:lnTo>
                  <a:pt x="4536910" y="10889"/>
                </a:lnTo>
                <a:close/>
              </a:path>
              <a:path w="5479415" h="641350">
                <a:moveTo>
                  <a:pt x="5410010" y="122299"/>
                </a:moveTo>
                <a:lnTo>
                  <a:pt x="5156714" y="122299"/>
                </a:lnTo>
                <a:lnTo>
                  <a:pt x="5195849" y="125899"/>
                </a:lnTo>
                <a:lnTo>
                  <a:pt x="5231686" y="136645"/>
                </a:lnTo>
                <a:lnTo>
                  <a:pt x="5294092" y="179261"/>
                </a:lnTo>
                <a:lnTo>
                  <a:pt x="5318826" y="209391"/>
                </a:lnTo>
                <a:lnTo>
                  <a:pt x="5346748" y="279978"/>
                </a:lnTo>
                <a:lnTo>
                  <a:pt x="5350217" y="320827"/>
                </a:lnTo>
                <a:lnTo>
                  <a:pt x="5347232" y="361193"/>
                </a:lnTo>
                <a:lnTo>
                  <a:pt x="5337023" y="398103"/>
                </a:lnTo>
                <a:lnTo>
                  <a:pt x="5294930" y="461556"/>
                </a:lnTo>
                <a:lnTo>
                  <a:pt x="5265088" y="486228"/>
                </a:lnTo>
                <a:lnTo>
                  <a:pt x="5195980" y="514212"/>
                </a:lnTo>
                <a:lnTo>
                  <a:pt x="5156714" y="517680"/>
                </a:lnTo>
                <a:lnTo>
                  <a:pt x="5411000" y="517680"/>
                </a:lnTo>
                <a:lnTo>
                  <a:pt x="5445564" y="466180"/>
                </a:lnTo>
                <a:lnTo>
                  <a:pt x="5464287" y="420946"/>
                </a:lnTo>
                <a:lnTo>
                  <a:pt x="5475492" y="372495"/>
                </a:lnTo>
                <a:lnTo>
                  <a:pt x="5479097" y="322503"/>
                </a:lnTo>
                <a:lnTo>
                  <a:pt x="5479218" y="320827"/>
                </a:lnTo>
                <a:lnTo>
                  <a:pt x="5475577" y="270333"/>
                </a:lnTo>
                <a:lnTo>
                  <a:pt x="5475492" y="269153"/>
                </a:lnTo>
                <a:lnTo>
                  <a:pt x="5464287" y="220655"/>
                </a:lnTo>
                <a:lnTo>
                  <a:pt x="5445564" y="175294"/>
                </a:lnTo>
                <a:lnTo>
                  <a:pt x="5419339" y="133122"/>
                </a:lnTo>
                <a:lnTo>
                  <a:pt x="5410010" y="122299"/>
                </a:lnTo>
                <a:close/>
              </a:path>
            </a:pathLst>
          </a:custGeom>
          <a:solidFill>
            <a:srgbClr val="000000"/>
          </a:solidFill>
        </p:spPr>
        <p:txBody>
          <a:bodyPr wrap="square" lIns="0" tIns="0" rIns="0" bIns="0" rtlCol="0"/>
          <a:lstStyle/>
          <a:p>
            <a:endParaRPr sz="641"/>
          </a:p>
        </p:txBody>
      </p:sp>
      <p:sp>
        <p:nvSpPr>
          <p:cNvPr id="5" name="object 5"/>
          <p:cNvSpPr/>
          <p:nvPr/>
        </p:nvSpPr>
        <p:spPr>
          <a:xfrm>
            <a:off x="3106107" y="613557"/>
            <a:ext cx="1994731" cy="291109"/>
          </a:xfrm>
          <a:custGeom>
            <a:avLst/>
            <a:gdLst/>
            <a:ahLst/>
            <a:cxnLst/>
            <a:rect l="l" t="t" r="r" b="b"/>
            <a:pathLst>
              <a:path w="4385945" h="640080">
                <a:moveTo>
                  <a:pt x="71201" y="438101"/>
                </a:moveTo>
                <a:lnTo>
                  <a:pt x="0" y="524381"/>
                </a:lnTo>
                <a:lnTo>
                  <a:pt x="28549" y="558935"/>
                </a:lnTo>
                <a:lnTo>
                  <a:pt x="62111" y="587486"/>
                </a:lnTo>
                <a:lnTo>
                  <a:pt x="100311" y="610138"/>
                </a:lnTo>
                <a:lnTo>
                  <a:pt x="142279" y="626577"/>
                </a:lnTo>
                <a:lnTo>
                  <a:pt x="187665" y="636682"/>
                </a:lnTo>
                <a:lnTo>
                  <a:pt x="188491" y="636682"/>
                </a:lnTo>
                <a:lnTo>
                  <a:pt x="234547" y="639980"/>
                </a:lnTo>
                <a:lnTo>
                  <a:pt x="282936" y="636682"/>
                </a:lnTo>
                <a:lnTo>
                  <a:pt x="326377" y="626787"/>
                </a:lnTo>
                <a:lnTo>
                  <a:pt x="364949" y="610295"/>
                </a:lnTo>
                <a:lnTo>
                  <a:pt x="398730" y="587207"/>
                </a:lnTo>
                <a:lnTo>
                  <a:pt x="426216" y="558935"/>
                </a:lnTo>
                <a:lnTo>
                  <a:pt x="446676" y="524381"/>
                </a:lnTo>
                <a:lnTo>
                  <a:pt x="235385" y="524381"/>
                </a:lnTo>
                <a:lnTo>
                  <a:pt x="188527" y="518793"/>
                </a:lnTo>
                <a:lnTo>
                  <a:pt x="144497" y="502288"/>
                </a:lnTo>
                <a:lnTo>
                  <a:pt x="104865" y="475260"/>
                </a:lnTo>
                <a:lnTo>
                  <a:pt x="71201" y="438101"/>
                </a:lnTo>
                <a:close/>
              </a:path>
              <a:path w="4385945" h="640080">
                <a:moveTo>
                  <a:pt x="247112" y="837"/>
                </a:moveTo>
                <a:lnTo>
                  <a:pt x="202154" y="4161"/>
                </a:lnTo>
                <a:lnTo>
                  <a:pt x="202518" y="4161"/>
                </a:lnTo>
                <a:lnTo>
                  <a:pt x="162403" y="13926"/>
                </a:lnTo>
                <a:lnTo>
                  <a:pt x="126370" y="30169"/>
                </a:lnTo>
                <a:lnTo>
                  <a:pt x="94656" y="52773"/>
                </a:lnTo>
                <a:lnTo>
                  <a:pt x="50574" y="110677"/>
                </a:lnTo>
                <a:lnTo>
                  <a:pt x="36019" y="181774"/>
                </a:lnTo>
                <a:lnTo>
                  <a:pt x="42145" y="228121"/>
                </a:lnTo>
                <a:lnTo>
                  <a:pt x="60521" y="269206"/>
                </a:lnTo>
                <a:lnTo>
                  <a:pt x="91149" y="305108"/>
                </a:lnTo>
                <a:lnTo>
                  <a:pt x="134027" y="335906"/>
                </a:lnTo>
                <a:lnTo>
                  <a:pt x="184444" y="360172"/>
                </a:lnTo>
                <a:lnTo>
                  <a:pt x="246589" y="384700"/>
                </a:lnTo>
                <a:lnTo>
                  <a:pt x="259560" y="389909"/>
                </a:lnTo>
                <a:lnTo>
                  <a:pt x="310251" y="423128"/>
                </a:lnTo>
                <a:lnTo>
                  <a:pt x="324178" y="458205"/>
                </a:lnTo>
                <a:lnTo>
                  <a:pt x="317489" y="485155"/>
                </a:lnTo>
                <a:lnTo>
                  <a:pt x="298943" y="506057"/>
                </a:lnTo>
                <a:lnTo>
                  <a:pt x="270816" y="519578"/>
                </a:lnTo>
                <a:lnTo>
                  <a:pt x="235385" y="524381"/>
                </a:lnTo>
                <a:lnTo>
                  <a:pt x="446676" y="524381"/>
                </a:lnTo>
                <a:lnTo>
                  <a:pt x="457629" y="491084"/>
                </a:lnTo>
                <a:lnTo>
                  <a:pt x="461556" y="451504"/>
                </a:lnTo>
                <a:lnTo>
                  <a:pt x="454959" y="403273"/>
                </a:lnTo>
                <a:lnTo>
                  <a:pt x="435169" y="361559"/>
                </a:lnTo>
                <a:lnTo>
                  <a:pt x="402186" y="326285"/>
                </a:lnTo>
                <a:lnTo>
                  <a:pt x="356010" y="297373"/>
                </a:lnTo>
                <a:lnTo>
                  <a:pt x="280619" y="264704"/>
                </a:lnTo>
                <a:lnTo>
                  <a:pt x="219469" y="237898"/>
                </a:lnTo>
                <a:lnTo>
                  <a:pt x="197480" y="224692"/>
                </a:lnTo>
                <a:lnTo>
                  <a:pt x="181774" y="210150"/>
                </a:lnTo>
                <a:lnTo>
                  <a:pt x="172350" y="194195"/>
                </a:lnTo>
                <a:lnTo>
                  <a:pt x="169209" y="176748"/>
                </a:lnTo>
                <a:lnTo>
                  <a:pt x="174693" y="152259"/>
                </a:lnTo>
                <a:lnTo>
                  <a:pt x="190465" y="133503"/>
                </a:lnTo>
                <a:lnTo>
                  <a:pt x="215503" y="121501"/>
                </a:lnTo>
                <a:lnTo>
                  <a:pt x="248788" y="117273"/>
                </a:lnTo>
                <a:lnTo>
                  <a:pt x="426769" y="117273"/>
                </a:lnTo>
                <a:lnTo>
                  <a:pt x="450666" y="84604"/>
                </a:lnTo>
                <a:lnTo>
                  <a:pt x="415987" y="54341"/>
                </a:lnTo>
                <a:lnTo>
                  <a:pt x="378292" y="30873"/>
                </a:lnTo>
                <a:lnTo>
                  <a:pt x="337581" y="14160"/>
                </a:lnTo>
                <a:lnTo>
                  <a:pt x="293854" y="4161"/>
                </a:lnTo>
                <a:lnTo>
                  <a:pt x="247112" y="837"/>
                </a:lnTo>
                <a:close/>
              </a:path>
              <a:path w="4385945" h="640080">
                <a:moveTo>
                  <a:pt x="426769" y="117273"/>
                </a:moveTo>
                <a:lnTo>
                  <a:pt x="248788" y="117273"/>
                </a:lnTo>
                <a:lnTo>
                  <a:pt x="284598" y="121121"/>
                </a:lnTo>
                <a:lnTo>
                  <a:pt x="321037" y="132352"/>
                </a:lnTo>
                <a:lnTo>
                  <a:pt x="355276" y="150492"/>
                </a:lnTo>
                <a:lnTo>
                  <a:pt x="384490" y="175073"/>
                </a:lnTo>
                <a:lnTo>
                  <a:pt x="426769" y="117273"/>
                </a:lnTo>
                <a:close/>
              </a:path>
              <a:path w="4385945" h="640080">
                <a:moveTo>
                  <a:pt x="810439" y="0"/>
                </a:moveTo>
                <a:lnTo>
                  <a:pt x="758765" y="3625"/>
                </a:lnTo>
                <a:lnTo>
                  <a:pt x="710267" y="14528"/>
                </a:lnTo>
                <a:lnTo>
                  <a:pt x="664906" y="32749"/>
                </a:lnTo>
                <a:lnTo>
                  <a:pt x="622640" y="58328"/>
                </a:lnTo>
                <a:lnTo>
                  <a:pt x="583431" y="91306"/>
                </a:lnTo>
                <a:lnTo>
                  <a:pt x="549957" y="129503"/>
                </a:lnTo>
                <a:lnTo>
                  <a:pt x="523922" y="171722"/>
                </a:lnTo>
                <a:lnTo>
                  <a:pt x="505326" y="217961"/>
                </a:lnTo>
                <a:lnTo>
                  <a:pt x="494168" y="268222"/>
                </a:lnTo>
                <a:lnTo>
                  <a:pt x="490449" y="322503"/>
                </a:lnTo>
                <a:lnTo>
                  <a:pt x="494074" y="376281"/>
                </a:lnTo>
                <a:lnTo>
                  <a:pt x="504978" y="426039"/>
                </a:lnTo>
                <a:lnTo>
                  <a:pt x="523199" y="471776"/>
                </a:lnTo>
                <a:lnTo>
                  <a:pt x="548778" y="513492"/>
                </a:lnTo>
                <a:lnTo>
                  <a:pt x="581755" y="551187"/>
                </a:lnTo>
                <a:lnTo>
                  <a:pt x="620241" y="582851"/>
                </a:lnTo>
                <a:lnTo>
                  <a:pt x="662265" y="607478"/>
                </a:lnTo>
                <a:lnTo>
                  <a:pt x="707747" y="625070"/>
                </a:lnTo>
                <a:lnTo>
                  <a:pt x="756607" y="635624"/>
                </a:lnTo>
                <a:lnTo>
                  <a:pt x="808764" y="639142"/>
                </a:lnTo>
                <a:lnTo>
                  <a:pt x="864884" y="634811"/>
                </a:lnTo>
                <a:lnTo>
                  <a:pt x="917909" y="622358"/>
                </a:lnTo>
                <a:lnTo>
                  <a:pt x="966979" y="602599"/>
                </a:lnTo>
                <a:lnTo>
                  <a:pt x="1011232" y="576348"/>
                </a:lnTo>
                <a:lnTo>
                  <a:pt x="1049807" y="544420"/>
                </a:lnTo>
                <a:lnTo>
                  <a:pt x="1070903" y="520193"/>
                </a:lnTo>
                <a:lnTo>
                  <a:pt x="816303" y="520193"/>
                </a:lnTo>
                <a:lnTo>
                  <a:pt x="775938" y="516725"/>
                </a:lnTo>
                <a:lnTo>
                  <a:pt x="739028" y="506267"/>
                </a:lnTo>
                <a:lnTo>
                  <a:pt x="675574" y="464069"/>
                </a:lnTo>
                <a:lnTo>
                  <a:pt x="650902" y="434057"/>
                </a:lnTo>
                <a:lnTo>
                  <a:pt x="622919" y="363352"/>
                </a:lnTo>
                <a:lnTo>
                  <a:pt x="619450" y="322503"/>
                </a:lnTo>
                <a:lnTo>
                  <a:pt x="623050" y="280423"/>
                </a:lnTo>
                <a:lnTo>
                  <a:pt x="633795" y="242191"/>
                </a:lnTo>
                <a:lnTo>
                  <a:pt x="651609" y="207886"/>
                </a:lnTo>
                <a:lnTo>
                  <a:pt x="676412" y="177586"/>
                </a:lnTo>
                <a:lnTo>
                  <a:pt x="706411" y="152299"/>
                </a:lnTo>
                <a:lnTo>
                  <a:pt x="776775" y="123399"/>
                </a:lnTo>
                <a:lnTo>
                  <a:pt x="817141" y="119786"/>
                </a:lnTo>
                <a:lnTo>
                  <a:pt x="1069679" y="119786"/>
                </a:lnTo>
                <a:lnTo>
                  <a:pt x="1045918" y="91911"/>
                </a:lnTo>
                <a:lnTo>
                  <a:pt x="1008316" y="60684"/>
                </a:lnTo>
                <a:lnTo>
                  <a:pt x="964990" y="35182"/>
                </a:lnTo>
                <a:lnTo>
                  <a:pt x="916917" y="16101"/>
                </a:lnTo>
                <a:lnTo>
                  <a:pt x="865074" y="4141"/>
                </a:lnTo>
                <a:lnTo>
                  <a:pt x="810439" y="0"/>
                </a:lnTo>
                <a:close/>
              </a:path>
              <a:path w="4385945" h="640080">
                <a:moveTo>
                  <a:pt x="1393498" y="10889"/>
                </a:moveTo>
                <a:lnTo>
                  <a:pt x="1292140" y="10889"/>
                </a:lnTo>
                <a:lnTo>
                  <a:pt x="1055916" y="629928"/>
                </a:lnTo>
                <a:lnTo>
                  <a:pt x="1185756" y="629928"/>
                </a:lnTo>
                <a:lnTo>
                  <a:pt x="1233503" y="495901"/>
                </a:lnTo>
                <a:lnTo>
                  <a:pt x="1575951" y="495901"/>
                </a:lnTo>
                <a:lnTo>
                  <a:pt x="1534356" y="385328"/>
                </a:lnTo>
                <a:lnTo>
                  <a:pt x="1268685" y="385328"/>
                </a:lnTo>
                <a:lnTo>
                  <a:pt x="1342400" y="179261"/>
                </a:lnTo>
                <a:lnTo>
                  <a:pt x="1456836" y="179261"/>
                </a:lnTo>
                <a:lnTo>
                  <a:pt x="1393498" y="10889"/>
                </a:lnTo>
                <a:close/>
              </a:path>
              <a:path w="4385945" h="640080">
                <a:moveTo>
                  <a:pt x="1575951" y="495901"/>
                </a:moveTo>
                <a:lnTo>
                  <a:pt x="1449621" y="495901"/>
                </a:lnTo>
                <a:lnTo>
                  <a:pt x="1495694" y="629928"/>
                </a:lnTo>
                <a:lnTo>
                  <a:pt x="1626370" y="629928"/>
                </a:lnTo>
                <a:lnTo>
                  <a:pt x="1575951" y="495901"/>
                </a:lnTo>
                <a:close/>
              </a:path>
              <a:path w="4385945" h="640080">
                <a:moveTo>
                  <a:pt x="996402" y="429725"/>
                </a:moveTo>
                <a:lnTo>
                  <a:pt x="958249" y="469305"/>
                </a:lnTo>
                <a:lnTo>
                  <a:pt x="915462" y="497576"/>
                </a:lnTo>
                <a:lnTo>
                  <a:pt x="868121" y="514539"/>
                </a:lnTo>
                <a:lnTo>
                  <a:pt x="816303" y="520193"/>
                </a:lnTo>
                <a:lnTo>
                  <a:pt x="1070903" y="520193"/>
                </a:lnTo>
                <a:lnTo>
                  <a:pt x="1081844" y="507628"/>
                </a:lnTo>
                <a:lnTo>
                  <a:pt x="996402" y="429725"/>
                </a:lnTo>
                <a:close/>
              </a:path>
              <a:path w="4385945" h="640080">
                <a:moveTo>
                  <a:pt x="1456836" y="179261"/>
                </a:moveTo>
                <a:lnTo>
                  <a:pt x="1342400" y="179261"/>
                </a:lnTo>
                <a:lnTo>
                  <a:pt x="1414439" y="385328"/>
                </a:lnTo>
                <a:lnTo>
                  <a:pt x="1534356" y="385328"/>
                </a:lnTo>
                <a:lnTo>
                  <a:pt x="1456836" y="179261"/>
                </a:lnTo>
                <a:close/>
              </a:path>
              <a:path w="4385945" h="640080">
                <a:moveTo>
                  <a:pt x="1069679" y="119786"/>
                </a:moveTo>
                <a:lnTo>
                  <a:pt x="817141" y="119786"/>
                </a:lnTo>
                <a:lnTo>
                  <a:pt x="867257" y="125428"/>
                </a:lnTo>
                <a:lnTo>
                  <a:pt x="913368" y="142299"/>
                </a:lnTo>
                <a:lnTo>
                  <a:pt x="955553" y="170322"/>
                </a:lnTo>
                <a:lnTo>
                  <a:pt x="993889" y="209417"/>
                </a:lnTo>
                <a:lnTo>
                  <a:pt x="1076819" y="128163"/>
                </a:lnTo>
                <a:lnTo>
                  <a:pt x="1069679" y="119786"/>
                </a:lnTo>
                <a:close/>
              </a:path>
              <a:path w="4385945" h="640080">
                <a:moveTo>
                  <a:pt x="1793309" y="10889"/>
                </a:moveTo>
                <a:lnTo>
                  <a:pt x="1668496" y="10889"/>
                </a:lnTo>
                <a:lnTo>
                  <a:pt x="1668496" y="629928"/>
                </a:lnTo>
                <a:lnTo>
                  <a:pt x="2091618" y="629928"/>
                </a:lnTo>
                <a:lnTo>
                  <a:pt x="2107435" y="588477"/>
                </a:lnTo>
                <a:lnTo>
                  <a:pt x="2107435" y="510979"/>
                </a:lnTo>
                <a:lnTo>
                  <a:pt x="1793309" y="510979"/>
                </a:lnTo>
                <a:lnTo>
                  <a:pt x="1793309" y="10889"/>
                </a:lnTo>
                <a:close/>
              </a:path>
              <a:path w="4385945" h="640080">
                <a:moveTo>
                  <a:pt x="2107435" y="588477"/>
                </a:moveTo>
                <a:lnTo>
                  <a:pt x="2091618" y="629928"/>
                </a:lnTo>
                <a:lnTo>
                  <a:pt x="2107435" y="629928"/>
                </a:lnTo>
                <a:lnTo>
                  <a:pt x="2107435" y="588477"/>
                </a:lnTo>
                <a:close/>
              </a:path>
              <a:path w="4385945" h="640080">
                <a:moveTo>
                  <a:pt x="2429199" y="10889"/>
                </a:moveTo>
                <a:lnTo>
                  <a:pt x="2327841" y="10889"/>
                </a:lnTo>
                <a:lnTo>
                  <a:pt x="2107435" y="588477"/>
                </a:lnTo>
                <a:lnTo>
                  <a:pt x="2107435" y="629928"/>
                </a:lnTo>
                <a:lnTo>
                  <a:pt x="2221457" y="629928"/>
                </a:lnTo>
                <a:lnTo>
                  <a:pt x="2269204" y="495901"/>
                </a:lnTo>
                <a:lnTo>
                  <a:pt x="2611652" y="495901"/>
                </a:lnTo>
                <a:lnTo>
                  <a:pt x="2570057" y="385328"/>
                </a:lnTo>
                <a:lnTo>
                  <a:pt x="2304386" y="385328"/>
                </a:lnTo>
                <a:lnTo>
                  <a:pt x="2378101" y="179261"/>
                </a:lnTo>
                <a:lnTo>
                  <a:pt x="2492538" y="179261"/>
                </a:lnTo>
                <a:lnTo>
                  <a:pt x="2429199" y="10889"/>
                </a:lnTo>
                <a:close/>
              </a:path>
              <a:path w="4385945" h="640080">
                <a:moveTo>
                  <a:pt x="2611652" y="495901"/>
                </a:moveTo>
                <a:lnTo>
                  <a:pt x="2485323" y="495901"/>
                </a:lnTo>
                <a:lnTo>
                  <a:pt x="2531395" y="629928"/>
                </a:lnTo>
                <a:lnTo>
                  <a:pt x="2662071" y="629928"/>
                </a:lnTo>
                <a:lnTo>
                  <a:pt x="2611652" y="495901"/>
                </a:lnTo>
                <a:close/>
              </a:path>
              <a:path w="4385945" h="640080">
                <a:moveTo>
                  <a:pt x="2492538" y="179261"/>
                </a:moveTo>
                <a:lnTo>
                  <a:pt x="2378101" y="179261"/>
                </a:lnTo>
                <a:lnTo>
                  <a:pt x="2450141" y="385328"/>
                </a:lnTo>
                <a:lnTo>
                  <a:pt x="2570057" y="385328"/>
                </a:lnTo>
                <a:lnTo>
                  <a:pt x="2492538" y="179261"/>
                </a:lnTo>
                <a:close/>
              </a:path>
              <a:path w="4385945" h="640080">
                <a:moveTo>
                  <a:pt x="2973927" y="10889"/>
                </a:moveTo>
                <a:lnTo>
                  <a:pt x="2704197" y="10889"/>
                </a:lnTo>
                <a:lnTo>
                  <a:pt x="2704197" y="629928"/>
                </a:lnTo>
                <a:lnTo>
                  <a:pt x="2986492" y="629928"/>
                </a:lnTo>
                <a:lnTo>
                  <a:pt x="3028886" y="626643"/>
                </a:lnTo>
                <a:lnTo>
                  <a:pt x="3066804" y="616839"/>
                </a:lnTo>
                <a:lnTo>
                  <a:pt x="3128896" y="577992"/>
                </a:lnTo>
                <a:lnTo>
                  <a:pt x="3168749" y="521031"/>
                </a:lnTo>
                <a:lnTo>
                  <a:pt x="2826497" y="521031"/>
                </a:lnTo>
                <a:lnTo>
                  <a:pt x="2826497" y="357685"/>
                </a:lnTo>
                <a:lnTo>
                  <a:pt x="3156963" y="357685"/>
                </a:lnTo>
                <a:lnTo>
                  <a:pt x="3139444" y="333064"/>
                </a:lnTo>
                <a:lnTo>
                  <a:pt x="3106701" y="307304"/>
                </a:lnTo>
                <a:lnTo>
                  <a:pt x="3065233" y="290671"/>
                </a:lnTo>
                <a:lnTo>
                  <a:pt x="3099656" y="271274"/>
                </a:lnTo>
                <a:lnTo>
                  <a:pt x="3115418" y="253814"/>
                </a:lnTo>
                <a:lnTo>
                  <a:pt x="2826497" y="253814"/>
                </a:lnTo>
                <a:lnTo>
                  <a:pt x="2826497" y="118949"/>
                </a:lnTo>
                <a:lnTo>
                  <a:pt x="3141723" y="118949"/>
                </a:lnTo>
                <a:lnTo>
                  <a:pt x="3138006" y="107221"/>
                </a:lnTo>
                <a:lnTo>
                  <a:pt x="3102929" y="56961"/>
                </a:lnTo>
                <a:lnTo>
                  <a:pt x="3047537" y="22303"/>
                </a:lnTo>
                <a:lnTo>
                  <a:pt x="3013049" y="13729"/>
                </a:lnTo>
                <a:lnTo>
                  <a:pt x="2973927" y="10889"/>
                </a:lnTo>
                <a:close/>
              </a:path>
              <a:path w="4385945" h="640080">
                <a:moveTo>
                  <a:pt x="3156963" y="357685"/>
                </a:moveTo>
                <a:lnTo>
                  <a:pt x="2962200" y="357685"/>
                </a:lnTo>
                <a:lnTo>
                  <a:pt x="3002042" y="364269"/>
                </a:lnTo>
                <a:lnTo>
                  <a:pt x="3030889" y="382082"/>
                </a:lnTo>
                <a:lnTo>
                  <a:pt x="3048427" y="408220"/>
                </a:lnTo>
                <a:lnTo>
                  <a:pt x="3054343" y="439777"/>
                </a:lnTo>
                <a:lnTo>
                  <a:pt x="3048310" y="470849"/>
                </a:lnTo>
                <a:lnTo>
                  <a:pt x="3030575" y="496738"/>
                </a:lnTo>
                <a:lnTo>
                  <a:pt x="3001688" y="514460"/>
                </a:lnTo>
                <a:lnTo>
                  <a:pt x="2962200" y="521031"/>
                </a:lnTo>
                <a:lnTo>
                  <a:pt x="3168749" y="521031"/>
                </a:lnTo>
                <a:lnTo>
                  <a:pt x="3169209" y="520193"/>
                </a:lnTo>
                <a:lnTo>
                  <a:pt x="3179196" y="486582"/>
                </a:lnTo>
                <a:lnTo>
                  <a:pt x="3182507" y="449829"/>
                </a:lnTo>
                <a:lnTo>
                  <a:pt x="3177628" y="405854"/>
                </a:lnTo>
                <a:lnTo>
                  <a:pt x="3163180" y="366424"/>
                </a:lnTo>
                <a:lnTo>
                  <a:pt x="3156963" y="357685"/>
                </a:lnTo>
                <a:close/>
              </a:path>
              <a:path w="4385945" h="640080">
                <a:moveTo>
                  <a:pt x="3141723" y="118949"/>
                </a:moveTo>
                <a:lnTo>
                  <a:pt x="2952985" y="118949"/>
                </a:lnTo>
                <a:lnTo>
                  <a:pt x="2983940" y="124093"/>
                </a:lnTo>
                <a:lnTo>
                  <a:pt x="3007120" y="138110"/>
                </a:lnTo>
                <a:lnTo>
                  <a:pt x="3021661" y="158882"/>
                </a:lnTo>
                <a:lnTo>
                  <a:pt x="3026700" y="184287"/>
                </a:lnTo>
                <a:lnTo>
                  <a:pt x="3021583" y="210700"/>
                </a:lnTo>
                <a:lnTo>
                  <a:pt x="3006492" y="232872"/>
                </a:lnTo>
                <a:lnTo>
                  <a:pt x="2981820" y="248133"/>
                </a:lnTo>
                <a:lnTo>
                  <a:pt x="2947960" y="253814"/>
                </a:lnTo>
                <a:lnTo>
                  <a:pt x="3115418" y="253814"/>
                </a:lnTo>
                <a:lnTo>
                  <a:pt x="3126383" y="241668"/>
                </a:lnTo>
                <a:lnTo>
                  <a:pt x="3143686" y="205150"/>
                </a:lnTo>
                <a:lnTo>
                  <a:pt x="3149838" y="165021"/>
                </a:lnTo>
                <a:lnTo>
                  <a:pt x="3146867" y="135179"/>
                </a:lnTo>
                <a:lnTo>
                  <a:pt x="3141723" y="118949"/>
                </a:lnTo>
                <a:close/>
              </a:path>
              <a:path w="4385945" h="640080">
                <a:moveTo>
                  <a:pt x="3375492" y="10889"/>
                </a:moveTo>
                <a:lnTo>
                  <a:pt x="3250679" y="10889"/>
                </a:lnTo>
                <a:lnTo>
                  <a:pt x="3250679" y="629928"/>
                </a:lnTo>
                <a:lnTo>
                  <a:pt x="3375492" y="629928"/>
                </a:lnTo>
                <a:lnTo>
                  <a:pt x="3375492" y="10889"/>
                </a:lnTo>
                <a:close/>
              </a:path>
              <a:path w="4385945" h="640080">
                <a:moveTo>
                  <a:pt x="3604576" y="10889"/>
                </a:moveTo>
                <a:lnTo>
                  <a:pt x="3479763" y="10889"/>
                </a:lnTo>
                <a:lnTo>
                  <a:pt x="3479763" y="629928"/>
                </a:lnTo>
                <a:lnTo>
                  <a:pt x="3918702" y="629928"/>
                </a:lnTo>
                <a:lnTo>
                  <a:pt x="3918702" y="510979"/>
                </a:lnTo>
                <a:lnTo>
                  <a:pt x="3604576" y="510979"/>
                </a:lnTo>
                <a:lnTo>
                  <a:pt x="3604576" y="10889"/>
                </a:lnTo>
                <a:close/>
              </a:path>
              <a:path w="4385945" h="640080">
                <a:moveTo>
                  <a:pt x="4385383" y="10889"/>
                </a:moveTo>
                <a:lnTo>
                  <a:pt x="3965710" y="10889"/>
                </a:lnTo>
                <a:lnTo>
                  <a:pt x="3965710" y="629928"/>
                </a:lnTo>
                <a:lnTo>
                  <a:pt x="4385383" y="629928"/>
                </a:lnTo>
                <a:lnTo>
                  <a:pt x="4385383" y="514329"/>
                </a:lnTo>
                <a:lnTo>
                  <a:pt x="4090523" y="514329"/>
                </a:lnTo>
                <a:lnTo>
                  <a:pt x="4090523" y="375276"/>
                </a:lnTo>
                <a:lnTo>
                  <a:pt x="4363604" y="375276"/>
                </a:lnTo>
                <a:lnTo>
                  <a:pt x="4363604" y="259677"/>
                </a:lnTo>
                <a:lnTo>
                  <a:pt x="4090523" y="259677"/>
                </a:lnTo>
                <a:lnTo>
                  <a:pt x="4090523" y="126488"/>
                </a:lnTo>
                <a:lnTo>
                  <a:pt x="4385383" y="126488"/>
                </a:lnTo>
                <a:lnTo>
                  <a:pt x="4385383" y="10889"/>
                </a:lnTo>
                <a:close/>
              </a:path>
            </a:pathLst>
          </a:custGeom>
          <a:solidFill>
            <a:srgbClr val="F2BDCF"/>
          </a:solidFill>
        </p:spPr>
        <p:txBody>
          <a:bodyPr wrap="square" lIns="0" tIns="0" rIns="0" bIns="0" rtlCol="0"/>
          <a:lstStyle/>
          <a:p>
            <a:endParaRPr sz="641"/>
          </a:p>
        </p:txBody>
      </p:sp>
      <p:pic>
        <p:nvPicPr>
          <p:cNvPr id="6" name="object 6"/>
          <p:cNvPicPr/>
          <p:nvPr/>
        </p:nvPicPr>
        <p:blipFill>
          <a:blip r:embed="rId2" cstate="print"/>
          <a:stretch>
            <a:fillRect/>
          </a:stretch>
        </p:blipFill>
        <p:spPr>
          <a:xfrm>
            <a:off x="6345620" y="900049"/>
            <a:ext cx="1440841" cy="485741"/>
          </a:xfrm>
          <a:prstGeom prst="rect">
            <a:avLst/>
          </a:prstGeom>
        </p:spPr>
      </p:pic>
      <p:grpSp>
        <p:nvGrpSpPr>
          <p:cNvPr id="7" name="object 7"/>
          <p:cNvGrpSpPr/>
          <p:nvPr/>
        </p:nvGrpSpPr>
        <p:grpSpPr>
          <a:xfrm>
            <a:off x="7114996" y="1182547"/>
            <a:ext cx="1074330" cy="1446303"/>
            <a:chOff x="15643502" y="2600145"/>
            <a:chExt cx="2362200" cy="3180080"/>
          </a:xfrm>
        </p:grpSpPr>
        <p:sp>
          <p:nvSpPr>
            <p:cNvPr id="8" name="object 8"/>
            <p:cNvSpPr/>
            <p:nvPr/>
          </p:nvSpPr>
          <p:spPr>
            <a:xfrm>
              <a:off x="17260124" y="2600145"/>
              <a:ext cx="745490" cy="1415415"/>
            </a:xfrm>
            <a:custGeom>
              <a:avLst/>
              <a:gdLst/>
              <a:ahLst/>
              <a:cxnLst/>
              <a:rect l="l" t="t" r="r" b="b"/>
              <a:pathLst>
                <a:path w="745490" h="1415414">
                  <a:moveTo>
                    <a:pt x="15110" y="49934"/>
                  </a:moveTo>
                  <a:lnTo>
                    <a:pt x="37222" y="2478"/>
                  </a:lnTo>
                  <a:lnTo>
                    <a:pt x="26953" y="0"/>
                  </a:lnTo>
                  <a:lnTo>
                    <a:pt x="26642" y="115"/>
                  </a:lnTo>
                  <a:lnTo>
                    <a:pt x="17206" y="1610"/>
                  </a:lnTo>
                  <a:lnTo>
                    <a:pt x="8607" y="6783"/>
                  </a:lnTo>
                  <a:lnTo>
                    <a:pt x="2438" y="15150"/>
                  </a:lnTo>
                  <a:lnTo>
                    <a:pt x="0" y="25255"/>
                  </a:lnTo>
                  <a:lnTo>
                    <a:pt x="1570" y="35166"/>
                  </a:lnTo>
                  <a:lnTo>
                    <a:pt x="6743" y="43766"/>
                  </a:lnTo>
                  <a:lnTo>
                    <a:pt x="15110" y="49934"/>
                  </a:lnTo>
                  <a:close/>
                </a:path>
                <a:path w="745490" h="1415414">
                  <a:moveTo>
                    <a:pt x="590685" y="1339657"/>
                  </a:moveTo>
                  <a:lnTo>
                    <a:pt x="612484" y="1307155"/>
                  </a:lnTo>
                  <a:lnTo>
                    <a:pt x="639519" y="1262192"/>
                  </a:lnTo>
                  <a:lnTo>
                    <a:pt x="663264" y="1217632"/>
                  </a:lnTo>
                  <a:lnTo>
                    <a:pt x="683806" y="1173490"/>
                  </a:lnTo>
                  <a:lnTo>
                    <a:pt x="701237" y="1129783"/>
                  </a:lnTo>
                  <a:lnTo>
                    <a:pt x="715646" y="1086526"/>
                  </a:lnTo>
                  <a:lnTo>
                    <a:pt x="727122" y="1043734"/>
                  </a:lnTo>
                  <a:lnTo>
                    <a:pt x="735756" y="1001424"/>
                  </a:lnTo>
                  <a:lnTo>
                    <a:pt x="741636" y="959611"/>
                  </a:lnTo>
                  <a:lnTo>
                    <a:pt x="744853" y="918311"/>
                  </a:lnTo>
                  <a:lnTo>
                    <a:pt x="745300" y="868671"/>
                  </a:lnTo>
                  <a:lnTo>
                    <a:pt x="742096" y="820026"/>
                  </a:lnTo>
                  <a:lnTo>
                    <a:pt x="735436" y="772406"/>
                  </a:lnTo>
                  <a:lnTo>
                    <a:pt x="725519" y="725840"/>
                  </a:lnTo>
                  <a:lnTo>
                    <a:pt x="712539" y="680360"/>
                  </a:lnTo>
                  <a:lnTo>
                    <a:pt x="696695" y="635994"/>
                  </a:lnTo>
                  <a:lnTo>
                    <a:pt x="678182" y="592773"/>
                  </a:lnTo>
                  <a:lnTo>
                    <a:pt x="657197" y="550727"/>
                  </a:lnTo>
                  <a:lnTo>
                    <a:pt x="633937" y="509886"/>
                  </a:lnTo>
                  <a:lnTo>
                    <a:pt x="605388" y="465548"/>
                  </a:lnTo>
                  <a:lnTo>
                    <a:pt x="574453" y="422732"/>
                  </a:lnTo>
                  <a:lnTo>
                    <a:pt x="541394" y="381471"/>
                  </a:lnTo>
                  <a:lnTo>
                    <a:pt x="506472" y="341800"/>
                  </a:lnTo>
                  <a:lnTo>
                    <a:pt x="469948" y="303754"/>
                  </a:lnTo>
                  <a:lnTo>
                    <a:pt x="432084" y="267369"/>
                  </a:lnTo>
                  <a:lnTo>
                    <a:pt x="393141" y="232678"/>
                  </a:lnTo>
                  <a:lnTo>
                    <a:pt x="353381" y="199717"/>
                  </a:lnTo>
                  <a:lnTo>
                    <a:pt x="313064" y="168520"/>
                  </a:lnTo>
                  <a:lnTo>
                    <a:pt x="272453" y="139123"/>
                  </a:lnTo>
                  <a:lnTo>
                    <a:pt x="231807" y="111560"/>
                  </a:lnTo>
                  <a:lnTo>
                    <a:pt x="191390" y="85866"/>
                  </a:lnTo>
                  <a:lnTo>
                    <a:pt x="151461" y="62076"/>
                  </a:lnTo>
                  <a:lnTo>
                    <a:pt x="112283" y="40225"/>
                  </a:lnTo>
                  <a:lnTo>
                    <a:pt x="74116" y="20347"/>
                  </a:lnTo>
                  <a:lnTo>
                    <a:pt x="37222" y="2478"/>
                  </a:lnTo>
                  <a:lnTo>
                    <a:pt x="15110" y="49934"/>
                  </a:lnTo>
                  <a:lnTo>
                    <a:pt x="53383" y="68524"/>
                  </a:lnTo>
                  <a:lnTo>
                    <a:pt x="92972" y="89302"/>
                  </a:lnTo>
                  <a:lnTo>
                    <a:pt x="133574" y="112223"/>
                  </a:lnTo>
                  <a:lnTo>
                    <a:pt x="174885" y="137237"/>
                  </a:lnTo>
                  <a:lnTo>
                    <a:pt x="216600" y="164297"/>
                  </a:lnTo>
                  <a:lnTo>
                    <a:pt x="258415" y="193357"/>
                  </a:lnTo>
                  <a:lnTo>
                    <a:pt x="300028" y="224367"/>
                  </a:lnTo>
                  <a:lnTo>
                    <a:pt x="341133" y="257281"/>
                  </a:lnTo>
                  <a:lnTo>
                    <a:pt x="381428" y="292051"/>
                  </a:lnTo>
                  <a:lnTo>
                    <a:pt x="420607" y="328629"/>
                  </a:lnTo>
                  <a:lnTo>
                    <a:pt x="458367" y="366968"/>
                  </a:lnTo>
                  <a:lnTo>
                    <a:pt x="494404" y="407020"/>
                  </a:lnTo>
                  <a:lnTo>
                    <a:pt x="528415" y="448738"/>
                  </a:lnTo>
                  <a:lnTo>
                    <a:pt x="560094" y="492074"/>
                  </a:lnTo>
                  <a:lnTo>
                    <a:pt x="589139" y="536981"/>
                  </a:lnTo>
                  <a:lnTo>
                    <a:pt x="613597" y="580256"/>
                  </a:lnTo>
                  <a:lnTo>
                    <a:pt x="635223" y="624761"/>
                  </a:lnTo>
                  <a:lnTo>
                    <a:pt x="653787" y="670465"/>
                  </a:lnTo>
                  <a:lnTo>
                    <a:pt x="669057" y="717337"/>
                  </a:lnTo>
                  <a:lnTo>
                    <a:pt x="680800" y="765344"/>
                  </a:lnTo>
                  <a:lnTo>
                    <a:pt x="688785" y="814457"/>
                  </a:lnTo>
                  <a:lnTo>
                    <a:pt x="692781" y="864643"/>
                  </a:lnTo>
                  <a:lnTo>
                    <a:pt x="692555" y="915871"/>
                  </a:lnTo>
                  <a:lnTo>
                    <a:pt x="689175" y="957625"/>
                  </a:lnTo>
                  <a:lnTo>
                    <a:pt x="682800" y="1000152"/>
                  </a:lnTo>
                  <a:lnTo>
                    <a:pt x="673286" y="1043433"/>
                  </a:lnTo>
                  <a:lnTo>
                    <a:pt x="660492" y="1087452"/>
                  </a:lnTo>
                  <a:lnTo>
                    <a:pt x="644273" y="1132192"/>
                  </a:lnTo>
                  <a:lnTo>
                    <a:pt x="624489" y="1177637"/>
                  </a:lnTo>
                  <a:lnTo>
                    <a:pt x="600995" y="1223768"/>
                  </a:lnTo>
                  <a:lnTo>
                    <a:pt x="573650" y="1270568"/>
                  </a:lnTo>
                  <a:lnTo>
                    <a:pt x="549849" y="1306607"/>
                  </a:lnTo>
                  <a:lnTo>
                    <a:pt x="552029" y="1349173"/>
                  </a:lnTo>
                  <a:lnTo>
                    <a:pt x="590685" y="1339657"/>
                  </a:lnTo>
                  <a:close/>
                </a:path>
                <a:path w="745490" h="1415414">
                  <a:moveTo>
                    <a:pt x="544975" y="1211434"/>
                  </a:moveTo>
                  <a:lnTo>
                    <a:pt x="542399" y="1201363"/>
                  </a:lnTo>
                  <a:lnTo>
                    <a:pt x="536371" y="1193340"/>
                  </a:lnTo>
                  <a:lnTo>
                    <a:pt x="527774" y="1188163"/>
                  </a:lnTo>
                  <a:lnTo>
                    <a:pt x="517493" y="1186630"/>
                  </a:lnTo>
                  <a:lnTo>
                    <a:pt x="507422" y="1189205"/>
                  </a:lnTo>
                  <a:lnTo>
                    <a:pt x="499399" y="1195233"/>
                  </a:lnTo>
                  <a:lnTo>
                    <a:pt x="494222" y="1203830"/>
                  </a:lnTo>
                  <a:lnTo>
                    <a:pt x="492689" y="1214111"/>
                  </a:lnTo>
                  <a:lnTo>
                    <a:pt x="544975" y="1211434"/>
                  </a:lnTo>
                  <a:close/>
                </a:path>
                <a:path w="745490" h="1415414">
                  <a:moveTo>
                    <a:pt x="527508" y="1382169"/>
                  </a:moveTo>
                  <a:lnTo>
                    <a:pt x="506834" y="1366112"/>
                  </a:lnTo>
                  <a:lnTo>
                    <a:pt x="542311" y="1318022"/>
                  </a:lnTo>
                  <a:lnTo>
                    <a:pt x="549849" y="1306607"/>
                  </a:lnTo>
                  <a:lnTo>
                    <a:pt x="544975" y="1211434"/>
                  </a:lnTo>
                  <a:lnTo>
                    <a:pt x="492689" y="1214111"/>
                  </a:lnTo>
                  <a:lnTo>
                    <a:pt x="501365" y="1383508"/>
                  </a:lnTo>
                  <a:lnTo>
                    <a:pt x="527508" y="1382169"/>
                  </a:lnTo>
                  <a:close/>
                </a:path>
                <a:path w="745490" h="1415414">
                  <a:moveTo>
                    <a:pt x="552029" y="1349173"/>
                  </a:moveTo>
                  <a:lnTo>
                    <a:pt x="549849" y="1306607"/>
                  </a:lnTo>
                  <a:lnTo>
                    <a:pt x="542311" y="1318022"/>
                  </a:lnTo>
                  <a:lnTo>
                    <a:pt x="510923" y="1360569"/>
                  </a:lnTo>
                  <a:lnTo>
                    <a:pt x="521250" y="1356751"/>
                  </a:lnTo>
                  <a:lnTo>
                    <a:pt x="552029" y="1349173"/>
                  </a:lnTo>
                  <a:close/>
                </a:path>
                <a:path w="745490" h="1415414">
                  <a:moveTo>
                    <a:pt x="553651" y="1380830"/>
                  </a:moveTo>
                  <a:lnTo>
                    <a:pt x="552041" y="1349397"/>
                  </a:lnTo>
                  <a:lnTo>
                    <a:pt x="552029" y="1349173"/>
                  </a:lnTo>
                  <a:lnTo>
                    <a:pt x="521250" y="1356751"/>
                  </a:lnTo>
                  <a:lnTo>
                    <a:pt x="527508" y="1382169"/>
                  </a:lnTo>
                  <a:lnTo>
                    <a:pt x="553651" y="1380830"/>
                  </a:lnTo>
                  <a:close/>
                </a:path>
                <a:path w="745490" h="1415414">
                  <a:moveTo>
                    <a:pt x="527508" y="1382169"/>
                  </a:moveTo>
                  <a:lnTo>
                    <a:pt x="521250" y="1356751"/>
                  </a:lnTo>
                  <a:lnTo>
                    <a:pt x="510923" y="1360569"/>
                  </a:lnTo>
                  <a:lnTo>
                    <a:pt x="506834" y="1366112"/>
                  </a:lnTo>
                  <a:lnTo>
                    <a:pt x="527508" y="1382169"/>
                  </a:lnTo>
                  <a:close/>
                </a:path>
                <a:path w="745490" h="1415414">
                  <a:moveTo>
                    <a:pt x="548182" y="1398226"/>
                  </a:moveTo>
                  <a:lnTo>
                    <a:pt x="582068" y="1352505"/>
                  </a:lnTo>
                  <a:lnTo>
                    <a:pt x="590685" y="1339657"/>
                  </a:lnTo>
                  <a:lnTo>
                    <a:pt x="552029" y="1349173"/>
                  </a:lnTo>
                  <a:lnTo>
                    <a:pt x="553651" y="1380830"/>
                  </a:lnTo>
                  <a:lnTo>
                    <a:pt x="534771" y="1387810"/>
                  </a:lnTo>
                  <a:lnTo>
                    <a:pt x="548182" y="1398226"/>
                  </a:lnTo>
                  <a:close/>
                </a:path>
                <a:path w="745490" h="1415414">
                  <a:moveTo>
                    <a:pt x="705342" y="1365347"/>
                  </a:moveTo>
                  <a:lnTo>
                    <a:pt x="692826" y="1314511"/>
                  </a:lnTo>
                  <a:lnTo>
                    <a:pt x="590685" y="1339657"/>
                  </a:lnTo>
                  <a:lnTo>
                    <a:pt x="582068" y="1352505"/>
                  </a:lnTo>
                  <a:lnTo>
                    <a:pt x="548182" y="1398226"/>
                  </a:lnTo>
                  <a:lnTo>
                    <a:pt x="532856" y="1403893"/>
                  </a:lnTo>
                  <a:lnTo>
                    <a:pt x="533765" y="1407587"/>
                  </a:lnTo>
                  <a:lnTo>
                    <a:pt x="705342" y="1365347"/>
                  </a:lnTo>
                  <a:close/>
                </a:path>
                <a:path w="745490" h="1415414">
                  <a:moveTo>
                    <a:pt x="533765" y="1407587"/>
                  </a:moveTo>
                  <a:lnTo>
                    <a:pt x="527508" y="1382169"/>
                  </a:lnTo>
                  <a:lnTo>
                    <a:pt x="501365" y="1383508"/>
                  </a:lnTo>
                  <a:lnTo>
                    <a:pt x="502975" y="1414941"/>
                  </a:lnTo>
                  <a:lnTo>
                    <a:pt x="502986" y="1415165"/>
                  </a:lnTo>
                  <a:lnTo>
                    <a:pt x="533765" y="1407587"/>
                  </a:lnTo>
                  <a:close/>
                </a:path>
                <a:path w="745490" h="1415414">
                  <a:moveTo>
                    <a:pt x="705342" y="1365347"/>
                  </a:moveTo>
                  <a:lnTo>
                    <a:pt x="714744" y="1360914"/>
                  </a:lnTo>
                  <a:lnTo>
                    <a:pt x="721482" y="1353478"/>
                  </a:lnTo>
                  <a:lnTo>
                    <a:pt x="724941" y="1344057"/>
                  </a:lnTo>
                  <a:lnTo>
                    <a:pt x="724502" y="1333671"/>
                  </a:lnTo>
                  <a:lnTo>
                    <a:pt x="720069" y="1324269"/>
                  </a:lnTo>
                  <a:lnTo>
                    <a:pt x="712633" y="1317531"/>
                  </a:lnTo>
                  <a:lnTo>
                    <a:pt x="703212" y="1314072"/>
                  </a:lnTo>
                  <a:lnTo>
                    <a:pt x="692826" y="1314511"/>
                  </a:lnTo>
                  <a:lnTo>
                    <a:pt x="705126" y="1364470"/>
                  </a:lnTo>
                  <a:lnTo>
                    <a:pt x="705342" y="1365347"/>
                  </a:lnTo>
                  <a:close/>
                </a:path>
                <a:path w="745490" h="1415414">
                  <a:moveTo>
                    <a:pt x="534771" y="1387810"/>
                  </a:moveTo>
                  <a:lnTo>
                    <a:pt x="553651" y="1380830"/>
                  </a:lnTo>
                  <a:lnTo>
                    <a:pt x="527508" y="1382169"/>
                  </a:lnTo>
                  <a:lnTo>
                    <a:pt x="534771" y="1387810"/>
                  </a:lnTo>
                  <a:close/>
                </a:path>
                <a:path w="745490" h="1415414">
                  <a:moveTo>
                    <a:pt x="532856" y="1403893"/>
                  </a:moveTo>
                  <a:lnTo>
                    <a:pt x="548182" y="1398226"/>
                  </a:lnTo>
                  <a:lnTo>
                    <a:pt x="527508" y="1382169"/>
                  </a:lnTo>
                  <a:lnTo>
                    <a:pt x="532856" y="1403893"/>
                  </a:lnTo>
                  <a:close/>
                </a:path>
              </a:pathLst>
            </a:custGeom>
            <a:solidFill>
              <a:srgbClr val="424242"/>
            </a:solidFill>
          </p:spPr>
          <p:txBody>
            <a:bodyPr wrap="square" lIns="0" tIns="0" rIns="0" bIns="0" rtlCol="0"/>
            <a:lstStyle/>
            <a:p>
              <a:endParaRPr sz="641"/>
            </a:p>
          </p:txBody>
        </p:sp>
        <p:sp>
          <p:nvSpPr>
            <p:cNvPr id="9" name="object 9"/>
            <p:cNvSpPr/>
            <p:nvPr/>
          </p:nvSpPr>
          <p:spPr>
            <a:xfrm>
              <a:off x="15643502" y="3895169"/>
              <a:ext cx="1885314" cy="1885314"/>
            </a:xfrm>
            <a:custGeom>
              <a:avLst/>
              <a:gdLst/>
              <a:ahLst/>
              <a:cxnLst/>
              <a:rect l="l" t="t" r="r" b="b"/>
              <a:pathLst>
                <a:path w="1885315" h="1885314">
                  <a:moveTo>
                    <a:pt x="942379" y="0"/>
                  </a:moveTo>
                  <a:lnTo>
                    <a:pt x="893884" y="1226"/>
                  </a:lnTo>
                  <a:lnTo>
                    <a:pt x="846026" y="4865"/>
                  </a:lnTo>
                  <a:lnTo>
                    <a:pt x="798864" y="10858"/>
                  </a:lnTo>
                  <a:lnTo>
                    <a:pt x="752457" y="19145"/>
                  </a:lnTo>
                  <a:lnTo>
                    <a:pt x="706864" y="29668"/>
                  </a:lnTo>
                  <a:lnTo>
                    <a:pt x="662144" y="42367"/>
                  </a:lnTo>
                  <a:lnTo>
                    <a:pt x="618357" y="57183"/>
                  </a:lnTo>
                  <a:lnTo>
                    <a:pt x="575562" y="74056"/>
                  </a:lnTo>
                  <a:lnTo>
                    <a:pt x="533819" y="92928"/>
                  </a:lnTo>
                  <a:lnTo>
                    <a:pt x="493185" y="113740"/>
                  </a:lnTo>
                  <a:lnTo>
                    <a:pt x="453721" y="136431"/>
                  </a:lnTo>
                  <a:lnTo>
                    <a:pt x="415486" y="160943"/>
                  </a:lnTo>
                  <a:lnTo>
                    <a:pt x="378538" y="187217"/>
                  </a:lnTo>
                  <a:lnTo>
                    <a:pt x="342938" y="215193"/>
                  </a:lnTo>
                  <a:lnTo>
                    <a:pt x="308744" y="244813"/>
                  </a:lnTo>
                  <a:lnTo>
                    <a:pt x="276016" y="276016"/>
                  </a:lnTo>
                  <a:lnTo>
                    <a:pt x="244813" y="308744"/>
                  </a:lnTo>
                  <a:lnTo>
                    <a:pt x="215193" y="342938"/>
                  </a:lnTo>
                  <a:lnTo>
                    <a:pt x="187217" y="378538"/>
                  </a:lnTo>
                  <a:lnTo>
                    <a:pt x="160943" y="415486"/>
                  </a:lnTo>
                  <a:lnTo>
                    <a:pt x="136431" y="453721"/>
                  </a:lnTo>
                  <a:lnTo>
                    <a:pt x="113740" y="493185"/>
                  </a:lnTo>
                  <a:lnTo>
                    <a:pt x="92928" y="533819"/>
                  </a:lnTo>
                  <a:lnTo>
                    <a:pt x="74056" y="575562"/>
                  </a:lnTo>
                  <a:lnTo>
                    <a:pt x="57183" y="618357"/>
                  </a:lnTo>
                  <a:lnTo>
                    <a:pt x="42367" y="662144"/>
                  </a:lnTo>
                  <a:lnTo>
                    <a:pt x="29668" y="706864"/>
                  </a:lnTo>
                  <a:lnTo>
                    <a:pt x="19145" y="752457"/>
                  </a:lnTo>
                  <a:lnTo>
                    <a:pt x="10858" y="798864"/>
                  </a:lnTo>
                  <a:lnTo>
                    <a:pt x="4865" y="846026"/>
                  </a:lnTo>
                  <a:lnTo>
                    <a:pt x="1226" y="893884"/>
                  </a:lnTo>
                  <a:lnTo>
                    <a:pt x="0" y="942379"/>
                  </a:lnTo>
                  <a:lnTo>
                    <a:pt x="1226" y="990874"/>
                  </a:lnTo>
                  <a:lnTo>
                    <a:pt x="4865" y="1038732"/>
                  </a:lnTo>
                  <a:lnTo>
                    <a:pt x="10858" y="1085894"/>
                  </a:lnTo>
                  <a:lnTo>
                    <a:pt x="19145" y="1132302"/>
                  </a:lnTo>
                  <a:lnTo>
                    <a:pt x="29668" y="1177895"/>
                  </a:lnTo>
                  <a:lnTo>
                    <a:pt x="42367" y="1222614"/>
                  </a:lnTo>
                  <a:lnTo>
                    <a:pt x="57183" y="1266401"/>
                  </a:lnTo>
                  <a:lnTo>
                    <a:pt x="74056" y="1309196"/>
                  </a:lnTo>
                  <a:lnTo>
                    <a:pt x="92928" y="1350940"/>
                  </a:lnTo>
                  <a:lnTo>
                    <a:pt x="113740" y="1391573"/>
                  </a:lnTo>
                  <a:lnTo>
                    <a:pt x="136431" y="1431037"/>
                  </a:lnTo>
                  <a:lnTo>
                    <a:pt x="160943" y="1469273"/>
                  </a:lnTo>
                  <a:lnTo>
                    <a:pt x="187217" y="1506220"/>
                  </a:lnTo>
                  <a:lnTo>
                    <a:pt x="215193" y="1541820"/>
                  </a:lnTo>
                  <a:lnTo>
                    <a:pt x="244813" y="1576014"/>
                  </a:lnTo>
                  <a:lnTo>
                    <a:pt x="276016" y="1608742"/>
                  </a:lnTo>
                  <a:lnTo>
                    <a:pt x="308744" y="1639946"/>
                  </a:lnTo>
                  <a:lnTo>
                    <a:pt x="342938" y="1669565"/>
                  </a:lnTo>
                  <a:lnTo>
                    <a:pt x="378538" y="1697541"/>
                  </a:lnTo>
                  <a:lnTo>
                    <a:pt x="415486" y="1723815"/>
                  </a:lnTo>
                  <a:lnTo>
                    <a:pt x="453721" y="1748327"/>
                  </a:lnTo>
                  <a:lnTo>
                    <a:pt x="493185" y="1771019"/>
                  </a:lnTo>
                  <a:lnTo>
                    <a:pt x="533819" y="1791830"/>
                  </a:lnTo>
                  <a:lnTo>
                    <a:pt x="575562" y="1810702"/>
                  </a:lnTo>
                  <a:lnTo>
                    <a:pt x="618357" y="1827576"/>
                  </a:lnTo>
                  <a:lnTo>
                    <a:pt x="662144" y="1842391"/>
                  </a:lnTo>
                  <a:lnTo>
                    <a:pt x="706864" y="1855090"/>
                  </a:lnTo>
                  <a:lnTo>
                    <a:pt x="752457" y="1865613"/>
                  </a:lnTo>
                  <a:lnTo>
                    <a:pt x="798864" y="1873901"/>
                  </a:lnTo>
                  <a:lnTo>
                    <a:pt x="846026" y="1879893"/>
                  </a:lnTo>
                  <a:lnTo>
                    <a:pt x="893884" y="1883533"/>
                  </a:lnTo>
                  <a:lnTo>
                    <a:pt x="942379" y="1884759"/>
                  </a:lnTo>
                  <a:lnTo>
                    <a:pt x="990874" y="1883533"/>
                  </a:lnTo>
                  <a:lnTo>
                    <a:pt x="1038732" y="1879893"/>
                  </a:lnTo>
                  <a:lnTo>
                    <a:pt x="1085894" y="1873901"/>
                  </a:lnTo>
                  <a:lnTo>
                    <a:pt x="1132302" y="1865613"/>
                  </a:lnTo>
                  <a:lnTo>
                    <a:pt x="1177895" y="1855090"/>
                  </a:lnTo>
                  <a:lnTo>
                    <a:pt x="1222614" y="1842391"/>
                  </a:lnTo>
                  <a:lnTo>
                    <a:pt x="1266401" y="1827576"/>
                  </a:lnTo>
                  <a:lnTo>
                    <a:pt x="1309196" y="1810702"/>
                  </a:lnTo>
                  <a:lnTo>
                    <a:pt x="1350940" y="1791830"/>
                  </a:lnTo>
                  <a:lnTo>
                    <a:pt x="1391573" y="1771019"/>
                  </a:lnTo>
                  <a:lnTo>
                    <a:pt x="1431037" y="1748327"/>
                  </a:lnTo>
                  <a:lnTo>
                    <a:pt x="1469273" y="1723815"/>
                  </a:lnTo>
                  <a:lnTo>
                    <a:pt x="1506220" y="1697541"/>
                  </a:lnTo>
                  <a:lnTo>
                    <a:pt x="1541820" y="1669565"/>
                  </a:lnTo>
                  <a:lnTo>
                    <a:pt x="1576014" y="1639946"/>
                  </a:lnTo>
                  <a:lnTo>
                    <a:pt x="1608742" y="1608742"/>
                  </a:lnTo>
                  <a:lnTo>
                    <a:pt x="1639946" y="1576014"/>
                  </a:lnTo>
                  <a:lnTo>
                    <a:pt x="1669565" y="1541820"/>
                  </a:lnTo>
                  <a:lnTo>
                    <a:pt x="1697541" y="1506220"/>
                  </a:lnTo>
                  <a:lnTo>
                    <a:pt x="1723815" y="1469273"/>
                  </a:lnTo>
                  <a:lnTo>
                    <a:pt x="1748327" y="1431037"/>
                  </a:lnTo>
                  <a:lnTo>
                    <a:pt x="1771019" y="1391573"/>
                  </a:lnTo>
                  <a:lnTo>
                    <a:pt x="1791830" y="1350940"/>
                  </a:lnTo>
                  <a:lnTo>
                    <a:pt x="1810702" y="1309196"/>
                  </a:lnTo>
                  <a:lnTo>
                    <a:pt x="1827576" y="1266401"/>
                  </a:lnTo>
                  <a:lnTo>
                    <a:pt x="1842391" y="1222614"/>
                  </a:lnTo>
                  <a:lnTo>
                    <a:pt x="1855090" y="1177895"/>
                  </a:lnTo>
                  <a:lnTo>
                    <a:pt x="1865613" y="1132302"/>
                  </a:lnTo>
                  <a:lnTo>
                    <a:pt x="1873901" y="1085894"/>
                  </a:lnTo>
                  <a:lnTo>
                    <a:pt x="1879893" y="1038732"/>
                  </a:lnTo>
                  <a:lnTo>
                    <a:pt x="1883533" y="990874"/>
                  </a:lnTo>
                  <a:lnTo>
                    <a:pt x="1884759" y="942379"/>
                  </a:lnTo>
                  <a:lnTo>
                    <a:pt x="1883533" y="893884"/>
                  </a:lnTo>
                  <a:lnTo>
                    <a:pt x="1879893" y="846026"/>
                  </a:lnTo>
                  <a:lnTo>
                    <a:pt x="1873901" y="798864"/>
                  </a:lnTo>
                  <a:lnTo>
                    <a:pt x="1865613" y="752457"/>
                  </a:lnTo>
                  <a:lnTo>
                    <a:pt x="1855090" y="706864"/>
                  </a:lnTo>
                  <a:lnTo>
                    <a:pt x="1842391" y="662144"/>
                  </a:lnTo>
                  <a:lnTo>
                    <a:pt x="1827576" y="618357"/>
                  </a:lnTo>
                  <a:lnTo>
                    <a:pt x="1810702" y="575562"/>
                  </a:lnTo>
                  <a:lnTo>
                    <a:pt x="1791830" y="533819"/>
                  </a:lnTo>
                  <a:lnTo>
                    <a:pt x="1771019" y="493185"/>
                  </a:lnTo>
                  <a:lnTo>
                    <a:pt x="1748327" y="453721"/>
                  </a:lnTo>
                  <a:lnTo>
                    <a:pt x="1723815" y="415486"/>
                  </a:lnTo>
                  <a:lnTo>
                    <a:pt x="1697541" y="378538"/>
                  </a:lnTo>
                  <a:lnTo>
                    <a:pt x="1669565" y="342938"/>
                  </a:lnTo>
                  <a:lnTo>
                    <a:pt x="1639946" y="308744"/>
                  </a:lnTo>
                  <a:lnTo>
                    <a:pt x="1608742" y="276016"/>
                  </a:lnTo>
                  <a:lnTo>
                    <a:pt x="1576014" y="244813"/>
                  </a:lnTo>
                  <a:lnTo>
                    <a:pt x="1541820" y="215193"/>
                  </a:lnTo>
                  <a:lnTo>
                    <a:pt x="1506220" y="187217"/>
                  </a:lnTo>
                  <a:lnTo>
                    <a:pt x="1469273" y="160943"/>
                  </a:lnTo>
                  <a:lnTo>
                    <a:pt x="1431037" y="136431"/>
                  </a:lnTo>
                  <a:lnTo>
                    <a:pt x="1391573" y="113740"/>
                  </a:lnTo>
                  <a:lnTo>
                    <a:pt x="1350940" y="92928"/>
                  </a:lnTo>
                  <a:lnTo>
                    <a:pt x="1309196" y="74056"/>
                  </a:lnTo>
                  <a:lnTo>
                    <a:pt x="1266401" y="57183"/>
                  </a:lnTo>
                  <a:lnTo>
                    <a:pt x="1222614" y="42367"/>
                  </a:lnTo>
                  <a:lnTo>
                    <a:pt x="1177895" y="29668"/>
                  </a:lnTo>
                  <a:lnTo>
                    <a:pt x="1132302" y="19145"/>
                  </a:lnTo>
                  <a:lnTo>
                    <a:pt x="1085894" y="10858"/>
                  </a:lnTo>
                  <a:lnTo>
                    <a:pt x="1038732" y="4865"/>
                  </a:lnTo>
                  <a:lnTo>
                    <a:pt x="990874" y="1226"/>
                  </a:lnTo>
                  <a:lnTo>
                    <a:pt x="942379" y="0"/>
                  </a:lnTo>
                  <a:close/>
                </a:path>
              </a:pathLst>
            </a:custGeom>
            <a:solidFill>
              <a:srgbClr val="F2BDCF">
                <a:alpha val="59999"/>
              </a:srgbClr>
            </a:solidFill>
          </p:spPr>
          <p:txBody>
            <a:bodyPr wrap="square" lIns="0" tIns="0" rIns="0" bIns="0" rtlCol="0"/>
            <a:lstStyle/>
            <a:p>
              <a:endParaRPr sz="641"/>
            </a:p>
          </p:txBody>
        </p:sp>
        <p:sp>
          <p:nvSpPr>
            <p:cNvPr id="10" name="object 10"/>
            <p:cNvSpPr/>
            <p:nvPr/>
          </p:nvSpPr>
          <p:spPr>
            <a:xfrm>
              <a:off x="16271504" y="4740965"/>
              <a:ext cx="1698625" cy="258445"/>
            </a:xfrm>
            <a:custGeom>
              <a:avLst/>
              <a:gdLst/>
              <a:ahLst/>
              <a:cxnLst/>
              <a:rect l="l" t="t" r="r" b="b"/>
              <a:pathLst>
                <a:path w="1698625" h="258445">
                  <a:moveTo>
                    <a:pt x="82761" y="6031"/>
                  </a:moveTo>
                  <a:lnTo>
                    <a:pt x="0" y="6031"/>
                  </a:lnTo>
                  <a:lnTo>
                    <a:pt x="0" y="253646"/>
                  </a:lnTo>
                  <a:lnTo>
                    <a:pt x="33506" y="253646"/>
                  </a:lnTo>
                  <a:lnTo>
                    <a:pt x="33506" y="158822"/>
                  </a:lnTo>
                  <a:lnTo>
                    <a:pt x="79746" y="158822"/>
                  </a:lnTo>
                  <a:lnTo>
                    <a:pt x="129456" y="146382"/>
                  </a:lnTo>
                  <a:lnTo>
                    <a:pt x="148582" y="127661"/>
                  </a:lnTo>
                  <a:lnTo>
                    <a:pt x="33506" y="127661"/>
                  </a:lnTo>
                  <a:lnTo>
                    <a:pt x="33506" y="37527"/>
                  </a:lnTo>
                  <a:lnTo>
                    <a:pt x="149031" y="37527"/>
                  </a:lnTo>
                  <a:lnTo>
                    <a:pt x="142404" y="28815"/>
                  </a:lnTo>
                  <a:lnTo>
                    <a:pt x="130964" y="18894"/>
                  </a:lnTo>
                  <a:lnTo>
                    <a:pt x="117232" y="11769"/>
                  </a:lnTo>
                  <a:lnTo>
                    <a:pt x="101174" y="7470"/>
                  </a:lnTo>
                  <a:lnTo>
                    <a:pt x="82761" y="6031"/>
                  </a:lnTo>
                  <a:close/>
                </a:path>
                <a:path w="1698625" h="258445">
                  <a:moveTo>
                    <a:pt x="149031" y="37527"/>
                  </a:moveTo>
                  <a:lnTo>
                    <a:pt x="84772" y="37527"/>
                  </a:lnTo>
                  <a:lnTo>
                    <a:pt x="103750" y="41045"/>
                  </a:lnTo>
                  <a:lnTo>
                    <a:pt x="117734" y="50595"/>
                  </a:lnTo>
                  <a:lnTo>
                    <a:pt x="126378" y="64668"/>
                  </a:lnTo>
                  <a:lnTo>
                    <a:pt x="129336" y="81756"/>
                  </a:lnTo>
                  <a:lnTo>
                    <a:pt x="126216" y="99530"/>
                  </a:lnTo>
                  <a:lnTo>
                    <a:pt x="116938" y="114132"/>
                  </a:lnTo>
                  <a:lnTo>
                    <a:pt x="101630" y="124022"/>
                  </a:lnTo>
                  <a:lnTo>
                    <a:pt x="80416" y="127661"/>
                  </a:lnTo>
                  <a:lnTo>
                    <a:pt x="148582" y="127661"/>
                  </a:lnTo>
                  <a:lnTo>
                    <a:pt x="150827" y="124833"/>
                  </a:lnTo>
                  <a:lnTo>
                    <a:pt x="157524" y="111829"/>
                  </a:lnTo>
                  <a:lnTo>
                    <a:pt x="161518" y="97693"/>
                  </a:lnTo>
                  <a:lnTo>
                    <a:pt x="162843" y="82426"/>
                  </a:lnTo>
                  <a:lnTo>
                    <a:pt x="161581" y="67406"/>
                  </a:lnTo>
                  <a:lnTo>
                    <a:pt x="157775" y="53485"/>
                  </a:lnTo>
                  <a:lnTo>
                    <a:pt x="151393" y="40632"/>
                  </a:lnTo>
                  <a:lnTo>
                    <a:pt x="149031" y="37527"/>
                  </a:lnTo>
                  <a:close/>
                </a:path>
                <a:path w="1698625" h="258445">
                  <a:moveTo>
                    <a:pt x="269949" y="69359"/>
                  </a:moveTo>
                  <a:lnTo>
                    <a:pt x="232296" y="76186"/>
                  </a:lnTo>
                  <a:lnTo>
                    <a:pt x="190303" y="111164"/>
                  </a:lnTo>
                  <a:lnTo>
                    <a:pt x="175460" y="163513"/>
                  </a:lnTo>
                  <a:lnTo>
                    <a:pt x="177099" y="182612"/>
                  </a:lnTo>
                  <a:lnTo>
                    <a:pt x="201931" y="230862"/>
                  </a:lnTo>
                  <a:lnTo>
                    <a:pt x="250227" y="256306"/>
                  </a:lnTo>
                  <a:lnTo>
                    <a:pt x="269949" y="258002"/>
                  </a:lnTo>
                  <a:lnTo>
                    <a:pt x="289425" y="256306"/>
                  </a:lnTo>
                  <a:lnTo>
                    <a:pt x="307142" y="251217"/>
                  </a:lnTo>
                  <a:lnTo>
                    <a:pt x="323100" y="242736"/>
                  </a:lnTo>
                  <a:lnTo>
                    <a:pt x="337298" y="230862"/>
                  </a:lnTo>
                  <a:lnTo>
                    <a:pt x="339178" y="228516"/>
                  </a:lnTo>
                  <a:lnTo>
                    <a:pt x="269949" y="228516"/>
                  </a:lnTo>
                  <a:lnTo>
                    <a:pt x="257578" y="227322"/>
                  </a:lnTo>
                  <a:lnTo>
                    <a:pt x="218139" y="199370"/>
                  </a:lnTo>
                  <a:lnTo>
                    <a:pt x="207962" y="163513"/>
                  </a:lnTo>
                  <a:lnTo>
                    <a:pt x="209093" y="150696"/>
                  </a:lnTo>
                  <a:lnTo>
                    <a:pt x="235600" y="109923"/>
                  </a:lnTo>
                  <a:lnTo>
                    <a:pt x="269949" y="99180"/>
                  </a:lnTo>
                  <a:lnTo>
                    <a:pt x="339185" y="99180"/>
                  </a:lnTo>
                  <a:lnTo>
                    <a:pt x="337298" y="96834"/>
                  </a:lnTo>
                  <a:lnTo>
                    <a:pt x="323100" y="84767"/>
                  </a:lnTo>
                  <a:lnTo>
                    <a:pt x="307142" y="76186"/>
                  </a:lnTo>
                  <a:lnTo>
                    <a:pt x="289425" y="71060"/>
                  </a:lnTo>
                  <a:lnTo>
                    <a:pt x="269949" y="69359"/>
                  </a:lnTo>
                  <a:close/>
                </a:path>
                <a:path w="1698625" h="258445">
                  <a:moveTo>
                    <a:pt x="339185" y="99180"/>
                  </a:moveTo>
                  <a:lnTo>
                    <a:pt x="269949" y="99180"/>
                  </a:lnTo>
                  <a:lnTo>
                    <a:pt x="282321" y="100373"/>
                  </a:lnTo>
                  <a:lnTo>
                    <a:pt x="293781" y="103954"/>
                  </a:lnTo>
                  <a:lnTo>
                    <a:pt x="327414" y="138885"/>
                  </a:lnTo>
                  <a:lnTo>
                    <a:pt x="331937" y="163513"/>
                  </a:lnTo>
                  <a:lnTo>
                    <a:pt x="330806" y="176387"/>
                  </a:lnTo>
                  <a:lnTo>
                    <a:pt x="304299" y="217773"/>
                  </a:lnTo>
                  <a:lnTo>
                    <a:pt x="269949" y="228516"/>
                  </a:lnTo>
                  <a:lnTo>
                    <a:pt x="339178" y="228516"/>
                  </a:lnTo>
                  <a:lnTo>
                    <a:pt x="348978" y="216286"/>
                  </a:lnTo>
                  <a:lnTo>
                    <a:pt x="357360" y="200203"/>
                  </a:lnTo>
                  <a:lnTo>
                    <a:pt x="362413" y="182612"/>
                  </a:lnTo>
                  <a:lnTo>
                    <a:pt x="364104" y="163513"/>
                  </a:lnTo>
                  <a:lnTo>
                    <a:pt x="362413" y="144660"/>
                  </a:lnTo>
                  <a:lnTo>
                    <a:pt x="357360" y="127284"/>
                  </a:lnTo>
                  <a:lnTo>
                    <a:pt x="348978" y="111352"/>
                  </a:lnTo>
                  <a:lnTo>
                    <a:pt x="339185" y="99180"/>
                  </a:lnTo>
                  <a:close/>
                </a:path>
                <a:path w="1698625" h="258445">
                  <a:moveTo>
                    <a:pt x="425599" y="74050"/>
                  </a:moveTo>
                  <a:lnTo>
                    <a:pt x="395108" y="74050"/>
                  </a:lnTo>
                  <a:lnTo>
                    <a:pt x="395108" y="253646"/>
                  </a:lnTo>
                  <a:lnTo>
                    <a:pt x="427274" y="253646"/>
                  </a:lnTo>
                  <a:lnTo>
                    <a:pt x="427274" y="158487"/>
                  </a:lnTo>
                  <a:lnTo>
                    <a:pt x="430965" y="133121"/>
                  </a:lnTo>
                  <a:lnTo>
                    <a:pt x="441222" y="114886"/>
                  </a:lnTo>
                  <a:lnTo>
                    <a:pt x="456818" y="103876"/>
                  </a:lnTo>
                  <a:lnTo>
                    <a:pt x="474740" y="100520"/>
                  </a:lnTo>
                  <a:lnTo>
                    <a:pt x="425599" y="100520"/>
                  </a:lnTo>
                  <a:lnTo>
                    <a:pt x="425599" y="74050"/>
                  </a:lnTo>
                  <a:close/>
                </a:path>
                <a:path w="1698625" h="258445">
                  <a:moveTo>
                    <a:pt x="495585" y="100185"/>
                  </a:moveTo>
                  <a:lnTo>
                    <a:pt x="482561" y="100185"/>
                  </a:lnTo>
                  <a:lnTo>
                    <a:pt x="488927" y="101190"/>
                  </a:lnTo>
                  <a:lnTo>
                    <a:pt x="495293" y="103201"/>
                  </a:lnTo>
                  <a:lnTo>
                    <a:pt x="495488" y="101190"/>
                  </a:lnTo>
                  <a:lnTo>
                    <a:pt x="495585" y="100185"/>
                  </a:lnTo>
                  <a:close/>
                </a:path>
                <a:path w="1698625" h="258445">
                  <a:moveTo>
                    <a:pt x="484236" y="69359"/>
                  </a:moveTo>
                  <a:lnTo>
                    <a:pt x="477200" y="69359"/>
                  </a:lnTo>
                  <a:lnTo>
                    <a:pt x="460561" y="71306"/>
                  </a:lnTo>
                  <a:lnTo>
                    <a:pt x="446373" y="77149"/>
                  </a:lnTo>
                  <a:lnTo>
                    <a:pt x="434698" y="86887"/>
                  </a:lnTo>
                  <a:lnTo>
                    <a:pt x="425599" y="100520"/>
                  </a:lnTo>
                  <a:lnTo>
                    <a:pt x="474740" y="100520"/>
                  </a:lnTo>
                  <a:lnTo>
                    <a:pt x="476529" y="100185"/>
                  </a:lnTo>
                  <a:lnTo>
                    <a:pt x="495585" y="100185"/>
                  </a:lnTo>
                  <a:lnTo>
                    <a:pt x="498309" y="72039"/>
                  </a:lnTo>
                  <a:lnTo>
                    <a:pt x="491273" y="70364"/>
                  </a:lnTo>
                  <a:lnTo>
                    <a:pt x="484236" y="69359"/>
                  </a:lnTo>
                  <a:close/>
                </a:path>
                <a:path w="1698625" h="258445">
                  <a:moveTo>
                    <a:pt x="588201" y="69694"/>
                  </a:moveTo>
                  <a:lnTo>
                    <a:pt x="537501" y="85102"/>
                  </a:lnTo>
                  <a:lnTo>
                    <a:pt x="504728" y="127325"/>
                  </a:lnTo>
                  <a:lnTo>
                    <a:pt x="498403" y="163513"/>
                  </a:lnTo>
                  <a:lnTo>
                    <a:pt x="499979" y="182612"/>
                  </a:lnTo>
                  <a:lnTo>
                    <a:pt x="523868" y="230862"/>
                  </a:lnTo>
                  <a:lnTo>
                    <a:pt x="570092" y="256306"/>
                  </a:lnTo>
                  <a:lnTo>
                    <a:pt x="588872" y="258002"/>
                  </a:lnTo>
                  <a:lnTo>
                    <a:pt x="607279" y="256175"/>
                  </a:lnTo>
                  <a:lnTo>
                    <a:pt x="623803" y="250673"/>
                  </a:lnTo>
                  <a:lnTo>
                    <a:pt x="638441" y="241463"/>
                  </a:lnTo>
                  <a:lnTo>
                    <a:pt x="651194" y="228516"/>
                  </a:lnTo>
                  <a:lnTo>
                    <a:pt x="592222" y="228516"/>
                  </a:lnTo>
                  <a:lnTo>
                    <a:pt x="579087" y="227328"/>
                  </a:lnTo>
                  <a:lnTo>
                    <a:pt x="540376" y="199889"/>
                  </a:lnTo>
                  <a:lnTo>
                    <a:pt x="530905" y="163513"/>
                  </a:lnTo>
                  <a:lnTo>
                    <a:pt x="531968" y="150644"/>
                  </a:lnTo>
                  <a:lnTo>
                    <a:pt x="556836" y="109781"/>
                  </a:lnTo>
                  <a:lnTo>
                    <a:pt x="592222" y="99180"/>
                  </a:lnTo>
                  <a:lnTo>
                    <a:pt x="650208" y="99180"/>
                  </a:lnTo>
                  <a:lnTo>
                    <a:pt x="638053" y="86798"/>
                  </a:lnTo>
                  <a:lnTo>
                    <a:pt x="623216" y="77275"/>
                  </a:lnTo>
                  <a:lnTo>
                    <a:pt x="606620" y="71584"/>
                  </a:lnTo>
                  <a:lnTo>
                    <a:pt x="588201" y="69694"/>
                  </a:lnTo>
                  <a:close/>
                </a:path>
                <a:path w="1698625" h="258445">
                  <a:moveTo>
                    <a:pt x="650208" y="99180"/>
                  </a:moveTo>
                  <a:lnTo>
                    <a:pt x="592222" y="99180"/>
                  </a:lnTo>
                  <a:lnTo>
                    <a:pt x="605353" y="100368"/>
                  </a:lnTo>
                  <a:lnTo>
                    <a:pt x="617101" y="103913"/>
                  </a:lnTo>
                  <a:lnTo>
                    <a:pt x="649268" y="138718"/>
                  </a:lnTo>
                  <a:lnTo>
                    <a:pt x="653540" y="163513"/>
                  </a:lnTo>
                  <a:lnTo>
                    <a:pt x="652472" y="176769"/>
                  </a:lnTo>
                  <a:lnTo>
                    <a:pt x="627467" y="217914"/>
                  </a:lnTo>
                  <a:lnTo>
                    <a:pt x="592222" y="228516"/>
                  </a:lnTo>
                  <a:lnTo>
                    <a:pt x="651194" y="228516"/>
                  </a:lnTo>
                  <a:lnTo>
                    <a:pt x="651194" y="253646"/>
                  </a:lnTo>
                  <a:lnTo>
                    <a:pt x="683361" y="253646"/>
                  </a:lnTo>
                  <a:lnTo>
                    <a:pt x="683361" y="100185"/>
                  </a:lnTo>
                  <a:lnTo>
                    <a:pt x="651194" y="100185"/>
                  </a:lnTo>
                  <a:lnTo>
                    <a:pt x="650208" y="99180"/>
                  </a:lnTo>
                  <a:close/>
                </a:path>
                <a:path w="1698625" h="258445">
                  <a:moveTo>
                    <a:pt x="683361" y="0"/>
                  </a:moveTo>
                  <a:lnTo>
                    <a:pt x="651194" y="0"/>
                  </a:lnTo>
                  <a:lnTo>
                    <a:pt x="651194" y="100185"/>
                  </a:lnTo>
                  <a:lnTo>
                    <a:pt x="683361" y="100185"/>
                  </a:lnTo>
                  <a:lnTo>
                    <a:pt x="683361" y="0"/>
                  </a:lnTo>
                  <a:close/>
                </a:path>
                <a:path w="1698625" h="258445">
                  <a:moveTo>
                    <a:pt x="805658" y="69694"/>
                  </a:moveTo>
                  <a:lnTo>
                    <a:pt x="753686" y="84536"/>
                  </a:lnTo>
                  <a:lnTo>
                    <a:pt x="721137" y="126153"/>
                  </a:lnTo>
                  <a:lnTo>
                    <a:pt x="714882" y="162843"/>
                  </a:lnTo>
                  <a:lnTo>
                    <a:pt x="714855" y="163178"/>
                  </a:lnTo>
                  <a:lnTo>
                    <a:pt x="720310" y="197590"/>
                  </a:lnTo>
                  <a:lnTo>
                    <a:pt x="737388" y="227888"/>
                  </a:lnTo>
                  <a:lnTo>
                    <a:pt x="767157" y="249453"/>
                  </a:lnTo>
                  <a:lnTo>
                    <a:pt x="810684" y="257667"/>
                  </a:lnTo>
                  <a:lnTo>
                    <a:pt x="832809" y="255672"/>
                  </a:lnTo>
                  <a:lnTo>
                    <a:pt x="853740" y="250254"/>
                  </a:lnTo>
                  <a:lnTo>
                    <a:pt x="872410" y="242259"/>
                  </a:lnTo>
                  <a:lnTo>
                    <a:pt x="887750" y="232537"/>
                  </a:lnTo>
                  <a:lnTo>
                    <a:pt x="885304" y="228181"/>
                  </a:lnTo>
                  <a:lnTo>
                    <a:pt x="811354" y="228181"/>
                  </a:lnTo>
                  <a:lnTo>
                    <a:pt x="786434" y="224459"/>
                  </a:lnTo>
                  <a:lnTo>
                    <a:pt x="767795" y="213983"/>
                  </a:lnTo>
                  <a:lnTo>
                    <a:pt x="755189" y="197789"/>
                  </a:lnTo>
                  <a:lnTo>
                    <a:pt x="748361" y="176916"/>
                  </a:lnTo>
                  <a:lnTo>
                    <a:pt x="891436" y="176916"/>
                  </a:lnTo>
                  <a:lnTo>
                    <a:pt x="892106" y="168204"/>
                  </a:lnTo>
                  <a:lnTo>
                    <a:pt x="892420" y="163178"/>
                  </a:lnTo>
                  <a:lnTo>
                    <a:pt x="892441" y="160497"/>
                  </a:lnTo>
                  <a:lnTo>
                    <a:pt x="891570" y="149105"/>
                  </a:lnTo>
                  <a:lnTo>
                    <a:pt x="748361" y="149105"/>
                  </a:lnTo>
                  <a:lnTo>
                    <a:pt x="755429" y="128566"/>
                  </a:lnTo>
                  <a:lnTo>
                    <a:pt x="767963" y="112457"/>
                  </a:lnTo>
                  <a:lnTo>
                    <a:pt x="785020" y="101939"/>
                  </a:lnTo>
                  <a:lnTo>
                    <a:pt x="805658" y="98175"/>
                  </a:lnTo>
                  <a:lnTo>
                    <a:pt x="871210" y="98175"/>
                  </a:lnTo>
                  <a:lnTo>
                    <a:pt x="867981" y="94154"/>
                  </a:lnTo>
                  <a:lnTo>
                    <a:pt x="855039" y="83405"/>
                  </a:lnTo>
                  <a:lnTo>
                    <a:pt x="840338" y="75767"/>
                  </a:lnTo>
                  <a:lnTo>
                    <a:pt x="824331" y="71332"/>
                  </a:lnTo>
                  <a:lnTo>
                    <a:pt x="825391" y="71332"/>
                  </a:lnTo>
                  <a:lnTo>
                    <a:pt x="805658" y="69694"/>
                  </a:lnTo>
                  <a:close/>
                </a:path>
                <a:path w="1698625" h="258445">
                  <a:moveTo>
                    <a:pt x="874012" y="208077"/>
                  </a:moveTo>
                  <a:lnTo>
                    <a:pt x="860311" y="216307"/>
                  </a:lnTo>
                  <a:lnTo>
                    <a:pt x="844568" y="222652"/>
                  </a:lnTo>
                  <a:lnTo>
                    <a:pt x="827883" y="226736"/>
                  </a:lnTo>
                  <a:lnTo>
                    <a:pt x="811354" y="228181"/>
                  </a:lnTo>
                  <a:lnTo>
                    <a:pt x="885304" y="228181"/>
                  </a:lnTo>
                  <a:lnTo>
                    <a:pt x="874012" y="208077"/>
                  </a:lnTo>
                  <a:close/>
                </a:path>
                <a:path w="1698625" h="258445">
                  <a:moveTo>
                    <a:pt x="871210" y="98175"/>
                  </a:moveTo>
                  <a:lnTo>
                    <a:pt x="805658" y="98175"/>
                  </a:lnTo>
                  <a:lnTo>
                    <a:pt x="826239" y="101750"/>
                  </a:lnTo>
                  <a:lnTo>
                    <a:pt x="842893" y="111954"/>
                  </a:lnTo>
                  <a:lnTo>
                    <a:pt x="854332" y="128001"/>
                  </a:lnTo>
                  <a:lnTo>
                    <a:pt x="859269" y="149105"/>
                  </a:lnTo>
                  <a:lnTo>
                    <a:pt x="891570" y="149105"/>
                  </a:lnTo>
                  <a:lnTo>
                    <a:pt x="890928" y="140707"/>
                  </a:lnTo>
                  <a:lnTo>
                    <a:pt x="886368" y="123053"/>
                  </a:lnTo>
                  <a:lnTo>
                    <a:pt x="878729" y="107535"/>
                  </a:lnTo>
                  <a:lnTo>
                    <a:pt x="871210" y="98175"/>
                  </a:lnTo>
                  <a:close/>
                </a:path>
                <a:path w="1698625" h="258445">
                  <a:moveTo>
                    <a:pt x="954539" y="74175"/>
                  </a:moveTo>
                  <a:lnTo>
                    <a:pt x="923042" y="74175"/>
                  </a:lnTo>
                  <a:lnTo>
                    <a:pt x="923042" y="253646"/>
                  </a:lnTo>
                  <a:lnTo>
                    <a:pt x="955209" y="253646"/>
                  </a:lnTo>
                  <a:lnTo>
                    <a:pt x="955234" y="153796"/>
                  </a:lnTo>
                  <a:lnTo>
                    <a:pt x="956083" y="142629"/>
                  </a:lnTo>
                  <a:lnTo>
                    <a:pt x="976480" y="107803"/>
                  </a:lnTo>
                  <a:lnTo>
                    <a:pt x="1000105" y="99609"/>
                  </a:lnTo>
                  <a:lnTo>
                    <a:pt x="954539" y="99609"/>
                  </a:lnTo>
                  <a:lnTo>
                    <a:pt x="954539" y="74175"/>
                  </a:lnTo>
                  <a:close/>
                </a:path>
                <a:path w="1698625" h="258445">
                  <a:moveTo>
                    <a:pt x="1070728" y="99180"/>
                  </a:moveTo>
                  <a:lnTo>
                    <a:pt x="1004799" y="99180"/>
                  </a:lnTo>
                  <a:lnTo>
                    <a:pt x="1023421" y="102813"/>
                  </a:lnTo>
                  <a:lnTo>
                    <a:pt x="1037929" y="113420"/>
                  </a:lnTo>
                  <a:lnTo>
                    <a:pt x="1047347" y="130561"/>
                  </a:lnTo>
                  <a:lnTo>
                    <a:pt x="1050703" y="153796"/>
                  </a:lnTo>
                  <a:lnTo>
                    <a:pt x="1050703" y="253646"/>
                  </a:lnTo>
                  <a:lnTo>
                    <a:pt x="1082535" y="253646"/>
                  </a:lnTo>
                  <a:lnTo>
                    <a:pt x="1082535" y="144749"/>
                  </a:lnTo>
                  <a:lnTo>
                    <a:pt x="1081273" y="127524"/>
                  </a:lnTo>
                  <a:lnTo>
                    <a:pt x="1077467" y="112499"/>
                  </a:lnTo>
                  <a:lnTo>
                    <a:pt x="1071085" y="99609"/>
                  </a:lnTo>
                  <a:lnTo>
                    <a:pt x="1070728" y="99180"/>
                  </a:lnTo>
                  <a:close/>
                </a:path>
                <a:path w="1698625" h="258445">
                  <a:moveTo>
                    <a:pt x="1011500" y="69359"/>
                  </a:moveTo>
                  <a:lnTo>
                    <a:pt x="993035" y="71243"/>
                  </a:lnTo>
                  <a:lnTo>
                    <a:pt x="977365" y="76898"/>
                  </a:lnTo>
                  <a:lnTo>
                    <a:pt x="964523" y="86321"/>
                  </a:lnTo>
                  <a:lnTo>
                    <a:pt x="954467" y="99609"/>
                  </a:lnTo>
                  <a:lnTo>
                    <a:pt x="1000105" y="99609"/>
                  </a:lnTo>
                  <a:lnTo>
                    <a:pt x="1004799" y="99180"/>
                  </a:lnTo>
                  <a:lnTo>
                    <a:pt x="1070728" y="99180"/>
                  </a:lnTo>
                  <a:lnTo>
                    <a:pt x="1062095" y="88793"/>
                  </a:lnTo>
                  <a:lnTo>
                    <a:pt x="1051221" y="80243"/>
                  </a:lnTo>
                  <a:lnTo>
                    <a:pt x="1039185" y="74175"/>
                  </a:lnTo>
                  <a:lnTo>
                    <a:pt x="1025955" y="70558"/>
                  </a:lnTo>
                  <a:lnTo>
                    <a:pt x="1011500" y="69359"/>
                  </a:lnTo>
                  <a:close/>
                </a:path>
                <a:path w="1698625" h="258445">
                  <a:moveTo>
                    <a:pt x="1206230" y="69359"/>
                  </a:moveTo>
                  <a:lnTo>
                    <a:pt x="1168576" y="76186"/>
                  </a:lnTo>
                  <a:lnTo>
                    <a:pt x="1126583" y="111164"/>
                  </a:lnTo>
                  <a:lnTo>
                    <a:pt x="1111740" y="163513"/>
                  </a:lnTo>
                  <a:lnTo>
                    <a:pt x="1113379" y="182612"/>
                  </a:lnTo>
                  <a:lnTo>
                    <a:pt x="1138211" y="230862"/>
                  </a:lnTo>
                  <a:lnTo>
                    <a:pt x="1186508" y="256306"/>
                  </a:lnTo>
                  <a:lnTo>
                    <a:pt x="1206230" y="258002"/>
                  </a:lnTo>
                  <a:lnTo>
                    <a:pt x="1225706" y="256306"/>
                  </a:lnTo>
                  <a:lnTo>
                    <a:pt x="1243422" y="251217"/>
                  </a:lnTo>
                  <a:lnTo>
                    <a:pt x="1259380" y="242736"/>
                  </a:lnTo>
                  <a:lnTo>
                    <a:pt x="1273579" y="230862"/>
                  </a:lnTo>
                  <a:lnTo>
                    <a:pt x="1275458" y="228516"/>
                  </a:lnTo>
                  <a:lnTo>
                    <a:pt x="1206230" y="228516"/>
                  </a:lnTo>
                  <a:lnTo>
                    <a:pt x="1193858" y="227322"/>
                  </a:lnTo>
                  <a:lnTo>
                    <a:pt x="1154420" y="199370"/>
                  </a:lnTo>
                  <a:lnTo>
                    <a:pt x="1144242" y="163513"/>
                  </a:lnTo>
                  <a:lnTo>
                    <a:pt x="1145373" y="150696"/>
                  </a:lnTo>
                  <a:lnTo>
                    <a:pt x="1171880" y="109923"/>
                  </a:lnTo>
                  <a:lnTo>
                    <a:pt x="1206230" y="99180"/>
                  </a:lnTo>
                  <a:lnTo>
                    <a:pt x="1275466" y="99180"/>
                  </a:lnTo>
                  <a:lnTo>
                    <a:pt x="1273579" y="96834"/>
                  </a:lnTo>
                  <a:lnTo>
                    <a:pt x="1259380" y="84767"/>
                  </a:lnTo>
                  <a:lnTo>
                    <a:pt x="1243422" y="76186"/>
                  </a:lnTo>
                  <a:lnTo>
                    <a:pt x="1225706" y="71060"/>
                  </a:lnTo>
                  <a:lnTo>
                    <a:pt x="1206230" y="69359"/>
                  </a:lnTo>
                  <a:close/>
                </a:path>
                <a:path w="1698625" h="258445">
                  <a:moveTo>
                    <a:pt x="1275466" y="99180"/>
                  </a:moveTo>
                  <a:lnTo>
                    <a:pt x="1206230" y="99180"/>
                  </a:lnTo>
                  <a:lnTo>
                    <a:pt x="1218601" y="100373"/>
                  </a:lnTo>
                  <a:lnTo>
                    <a:pt x="1230062" y="103954"/>
                  </a:lnTo>
                  <a:lnTo>
                    <a:pt x="1263694" y="138885"/>
                  </a:lnTo>
                  <a:lnTo>
                    <a:pt x="1268217" y="163513"/>
                  </a:lnTo>
                  <a:lnTo>
                    <a:pt x="1267087" y="176387"/>
                  </a:lnTo>
                  <a:lnTo>
                    <a:pt x="1240580" y="217773"/>
                  </a:lnTo>
                  <a:lnTo>
                    <a:pt x="1206230" y="228516"/>
                  </a:lnTo>
                  <a:lnTo>
                    <a:pt x="1275458" y="228516"/>
                  </a:lnTo>
                  <a:lnTo>
                    <a:pt x="1285259" y="216286"/>
                  </a:lnTo>
                  <a:lnTo>
                    <a:pt x="1293641" y="200203"/>
                  </a:lnTo>
                  <a:lnTo>
                    <a:pt x="1298693" y="182612"/>
                  </a:lnTo>
                  <a:lnTo>
                    <a:pt x="1300384" y="163513"/>
                  </a:lnTo>
                  <a:lnTo>
                    <a:pt x="1298693" y="144660"/>
                  </a:lnTo>
                  <a:lnTo>
                    <a:pt x="1293641" y="127284"/>
                  </a:lnTo>
                  <a:lnTo>
                    <a:pt x="1285259" y="111352"/>
                  </a:lnTo>
                  <a:lnTo>
                    <a:pt x="1275466" y="99180"/>
                  </a:lnTo>
                  <a:close/>
                </a:path>
                <a:path w="1698625" h="258445">
                  <a:moveTo>
                    <a:pt x="1362885" y="74175"/>
                  </a:moveTo>
                  <a:lnTo>
                    <a:pt x="1331388" y="74175"/>
                  </a:lnTo>
                  <a:lnTo>
                    <a:pt x="1331388" y="253646"/>
                  </a:lnTo>
                  <a:lnTo>
                    <a:pt x="1363555" y="253646"/>
                  </a:lnTo>
                  <a:lnTo>
                    <a:pt x="1363580" y="153796"/>
                  </a:lnTo>
                  <a:lnTo>
                    <a:pt x="1364429" y="142629"/>
                  </a:lnTo>
                  <a:lnTo>
                    <a:pt x="1384826" y="107803"/>
                  </a:lnTo>
                  <a:lnTo>
                    <a:pt x="1408451" y="99609"/>
                  </a:lnTo>
                  <a:lnTo>
                    <a:pt x="1362885" y="99609"/>
                  </a:lnTo>
                  <a:lnTo>
                    <a:pt x="1362885" y="74175"/>
                  </a:lnTo>
                  <a:close/>
                </a:path>
                <a:path w="1698625" h="258445">
                  <a:moveTo>
                    <a:pt x="1479074" y="99180"/>
                  </a:moveTo>
                  <a:lnTo>
                    <a:pt x="1413145" y="99180"/>
                  </a:lnTo>
                  <a:lnTo>
                    <a:pt x="1431767" y="102813"/>
                  </a:lnTo>
                  <a:lnTo>
                    <a:pt x="1446275" y="113420"/>
                  </a:lnTo>
                  <a:lnTo>
                    <a:pt x="1455693" y="130561"/>
                  </a:lnTo>
                  <a:lnTo>
                    <a:pt x="1459049" y="153796"/>
                  </a:lnTo>
                  <a:lnTo>
                    <a:pt x="1459049" y="253646"/>
                  </a:lnTo>
                  <a:lnTo>
                    <a:pt x="1490881" y="253646"/>
                  </a:lnTo>
                  <a:lnTo>
                    <a:pt x="1490881" y="144749"/>
                  </a:lnTo>
                  <a:lnTo>
                    <a:pt x="1489619" y="127524"/>
                  </a:lnTo>
                  <a:lnTo>
                    <a:pt x="1485813" y="112499"/>
                  </a:lnTo>
                  <a:lnTo>
                    <a:pt x="1479431" y="99609"/>
                  </a:lnTo>
                  <a:lnTo>
                    <a:pt x="1479074" y="99180"/>
                  </a:lnTo>
                  <a:close/>
                </a:path>
                <a:path w="1698625" h="258445">
                  <a:moveTo>
                    <a:pt x="1419846" y="69359"/>
                  </a:moveTo>
                  <a:lnTo>
                    <a:pt x="1401381" y="71243"/>
                  </a:lnTo>
                  <a:lnTo>
                    <a:pt x="1385711" y="76898"/>
                  </a:lnTo>
                  <a:lnTo>
                    <a:pt x="1372869" y="86321"/>
                  </a:lnTo>
                  <a:lnTo>
                    <a:pt x="1362813" y="99609"/>
                  </a:lnTo>
                  <a:lnTo>
                    <a:pt x="1408451" y="99609"/>
                  </a:lnTo>
                  <a:lnTo>
                    <a:pt x="1413145" y="99180"/>
                  </a:lnTo>
                  <a:lnTo>
                    <a:pt x="1479074" y="99180"/>
                  </a:lnTo>
                  <a:lnTo>
                    <a:pt x="1470442" y="88793"/>
                  </a:lnTo>
                  <a:lnTo>
                    <a:pt x="1459568" y="80243"/>
                  </a:lnTo>
                  <a:lnTo>
                    <a:pt x="1447531" y="74175"/>
                  </a:lnTo>
                  <a:lnTo>
                    <a:pt x="1434301" y="70558"/>
                  </a:lnTo>
                  <a:lnTo>
                    <a:pt x="1419846" y="69359"/>
                  </a:lnTo>
                  <a:close/>
                </a:path>
                <a:path w="1698625" h="258445">
                  <a:moveTo>
                    <a:pt x="1611225" y="69694"/>
                  </a:moveTo>
                  <a:lnTo>
                    <a:pt x="1559253" y="84536"/>
                  </a:lnTo>
                  <a:lnTo>
                    <a:pt x="1526704" y="126153"/>
                  </a:lnTo>
                  <a:lnTo>
                    <a:pt x="1520422" y="163178"/>
                  </a:lnTo>
                  <a:lnTo>
                    <a:pt x="1525877" y="197590"/>
                  </a:lnTo>
                  <a:lnTo>
                    <a:pt x="1542955" y="227888"/>
                  </a:lnTo>
                  <a:lnTo>
                    <a:pt x="1572724" y="249453"/>
                  </a:lnTo>
                  <a:lnTo>
                    <a:pt x="1616251" y="257667"/>
                  </a:lnTo>
                  <a:lnTo>
                    <a:pt x="1638376" y="255672"/>
                  </a:lnTo>
                  <a:lnTo>
                    <a:pt x="1659308" y="250254"/>
                  </a:lnTo>
                  <a:lnTo>
                    <a:pt x="1677977" y="242259"/>
                  </a:lnTo>
                  <a:lnTo>
                    <a:pt x="1693317" y="232537"/>
                  </a:lnTo>
                  <a:lnTo>
                    <a:pt x="1690871" y="228181"/>
                  </a:lnTo>
                  <a:lnTo>
                    <a:pt x="1616921" y="228181"/>
                  </a:lnTo>
                  <a:lnTo>
                    <a:pt x="1592001" y="224459"/>
                  </a:lnTo>
                  <a:lnTo>
                    <a:pt x="1573363" y="213983"/>
                  </a:lnTo>
                  <a:lnTo>
                    <a:pt x="1560756" y="197789"/>
                  </a:lnTo>
                  <a:lnTo>
                    <a:pt x="1553929" y="176916"/>
                  </a:lnTo>
                  <a:lnTo>
                    <a:pt x="1697003" y="176916"/>
                  </a:lnTo>
                  <a:lnTo>
                    <a:pt x="1697673" y="168204"/>
                  </a:lnTo>
                  <a:lnTo>
                    <a:pt x="1697987" y="163178"/>
                  </a:lnTo>
                  <a:lnTo>
                    <a:pt x="1698008" y="160497"/>
                  </a:lnTo>
                  <a:lnTo>
                    <a:pt x="1697137" y="149105"/>
                  </a:lnTo>
                  <a:lnTo>
                    <a:pt x="1553929" y="149105"/>
                  </a:lnTo>
                  <a:lnTo>
                    <a:pt x="1560996" y="128566"/>
                  </a:lnTo>
                  <a:lnTo>
                    <a:pt x="1573530" y="112457"/>
                  </a:lnTo>
                  <a:lnTo>
                    <a:pt x="1590587" y="101939"/>
                  </a:lnTo>
                  <a:lnTo>
                    <a:pt x="1611225" y="98175"/>
                  </a:lnTo>
                  <a:lnTo>
                    <a:pt x="1676778" y="98175"/>
                  </a:lnTo>
                  <a:lnTo>
                    <a:pt x="1673548" y="94154"/>
                  </a:lnTo>
                  <a:lnTo>
                    <a:pt x="1660606" y="83405"/>
                  </a:lnTo>
                  <a:lnTo>
                    <a:pt x="1645905" y="75767"/>
                  </a:lnTo>
                  <a:lnTo>
                    <a:pt x="1629898" y="71332"/>
                  </a:lnTo>
                  <a:lnTo>
                    <a:pt x="1630958" y="71332"/>
                  </a:lnTo>
                  <a:lnTo>
                    <a:pt x="1611225" y="69694"/>
                  </a:lnTo>
                  <a:close/>
                </a:path>
                <a:path w="1698625" h="258445">
                  <a:moveTo>
                    <a:pt x="1679579" y="208077"/>
                  </a:moveTo>
                  <a:lnTo>
                    <a:pt x="1665878" y="216307"/>
                  </a:lnTo>
                  <a:lnTo>
                    <a:pt x="1650135" y="222652"/>
                  </a:lnTo>
                  <a:lnTo>
                    <a:pt x="1633450" y="226736"/>
                  </a:lnTo>
                  <a:lnTo>
                    <a:pt x="1616921" y="228181"/>
                  </a:lnTo>
                  <a:lnTo>
                    <a:pt x="1690871" y="228181"/>
                  </a:lnTo>
                  <a:lnTo>
                    <a:pt x="1679579" y="208077"/>
                  </a:lnTo>
                  <a:close/>
                </a:path>
                <a:path w="1698625" h="258445">
                  <a:moveTo>
                    <a:pt x="1676778" y="98175"/>
                  </a:moveTo>
                  <a:lnTo>
                    <a:pt x="1611225" y="98175"/>
                  </a:lnTo>
                  <a:lnTo>
                    <a:pt x="1631806" y="101750"/>
                  </a:lnTo>
                  <a:lnTo>
                    <a:pt x="1648460" y="111954"/>
                  </a:lnTo>
                  <a:lnTo>
                    <a:pt x="1659899" y="128001"/>
                  </a:lnTo>
                  <a:lnTo>
                    <a:pt x="1664836" y="149105"/>
                  </a:lnTo>
                  <a:lnTo>
                    <a:pt x="1697137" y="149105"/>
                  </a:lnTo>
                  <a:lnTo>
                    <a:pt x="1696495" y="140707"/>
                  </a:lnTo>
                  <a:lnTo>
                    <a:pt x="1691935" y="123053"/>
                  </a:lnTo>
                  <a:lnTo>
                    <a:pt x="1684296" y="107535"/>
                  </a:lnTo>
                  <a:lnTo>
                    <a:pt x="1676778" y="98175"/>
                  </a:lnTo>
                  <a:close/>
                </a:path>
              </a:pathLst>
            </a:custGeom>
            <a:solidFill>
              <a:srgbClr val="000000"/>
            </a:solidFill>
          </p:spPr>
          <p:txBody>
            <a:bodyPr wrap="square" lIns="0" tIns="0" rIns="0" bIns="0" rtlCol="0"/>
            <a:lstStyle/>
            <a:p>
              <a:endParaRPr sz="641"/>
            </a:p>
          </p:txBody>
        </p:sp>
      </p:grpSp>
      <p:grpSp>
        <p:nvGrpSpPr>
          <p:cNvPr id="11" name="object 11"/>
          <p:cNvGrpSpPr/>
          <p:nvPr/>
        </p:nvGrpSpPr>
        <p:grpSpPr>
          <a:xfrm>
            <a:off x="6747331" y="2366983"/>
            <a:ext cx="1542184" cy="1923975"/>
            <a:chOff x="14835094" y="5204440"/>
            <a:chExt cx="3390900" cy="4230370"/>
          </a:xfrm>
        </p:grpSpPr>
        <p:sp>
          <p:nvSpPr>
            <p:cNvPr id="12" name="object 12"/>
            <p:cNvSpPr/>
            <p:nvPr/>
          </p:nvSpPr>
          <p:spPr>
            <a:xfrm>
              <a:off x="14835094" y="5204440"/>
              <a:ext cx="673100" cy="1700530"/>
            </a:xfrm>
            <a:custGeom>
              <a:avLst/>
              <a:gdLst/>
              <a:ahLst/>
              <a:cxnLst/>
              <a:rect l="l" t="t" r="r" b="b"/>
              <a:pathLst>
                <a:path w="673100" h="1700529">
                  <a:moveTo>
                    <a:pt x="200756" y="1643098"/>
                  </a:moveTo>
                  <a:lnTo>
                    <a:pt x="190516" y="1644883"/>
                  </a:lnTo>
                  <a:lnTo>
                    <a:pt x="182048" y="1650269"/>
                  </a:lnTo>
                  <a:lnTo>
                    <a:pt x="176219" y="1658437"/>
                  </a:lnTo>
                  <a:lnTo>
                    <a:pt x="174116" y="1667589"/>
                  </a:lnTo>
                  <a:lnTo>
                    <a:pt x="173891" y="1668568"/>
                  </a:lnTo>
                  <a:lnTo>
                    <a:pt x="175675" y="1678809"/>
                  </a:lnTo>
                  <a:lnTo>
                    <a:pt x="181062" y="1687276"/>
                  </a:lnTo>
                  <a:lnTo>
                    <a:pt x="189230" y="1693106"/>
                  </a:lnTo>
                  <a:lnTo>
                    <a:pt x="199361" y="1695434"/>
                  </a:lnTo>
                  <a:lnTo>
                    <a:pt x="200756" y="1643098"/>
                  </a:lnTo>
                  <a:close/>
                </a:path>
                <a:path w="673100" h="1700529">
                  <a:moveTo>
                    <a:pt x="287906" y="1645422"/>
                  </a:moveTo>
                  <a:lnTo>
                    <a:pt x="200756" y="1643098"/>
                  </a:lnTo>
                  <a:lnTo>
                    <a:pt x="199375" y="1694904"/>
                  </a:lnTo>
                  <a:lnTo>
                    <a:pt x="199361" y="1695434"/>
                  </a:lnTo>
                  <a:lnTo>
                    <a:pt x="354569" y="1699572"/>
                  </a:lnTo>
                  <a:lnTo>
                    <a:pt x="354666" y="1695949"/>
                  </a:lnTo>
                  <a:lnTo>
                    <a:pt x="337872" y="1692972"/>
                  </a:lnTo>
                  <a:lnTo>
                    <a:pt x="293995" y="1651668"/>
                  </a:lnTo>
                  <a:lnTo>
                    <a:pt x="287906" y="1645422"/>
                  </a:lnTo>
                  <a:close/>
                </a:path>
                <a:path w="673100" h="1700529">
                  <a:moveTo>
                    <a:pt x="381298" y="1676168"/>
                  </a:moveTo>
                  <a:lnTo>
                    <a:pt x="355267" y="1673404"/>
                  </a:lnTo>
                  <a:lnTo>
                    <a:pt x="354569" y="1699572"/>
                  </a:lnTo>
                  <a:lnTo>
                    <a:pt x="378744" y="1700216"/>
                  </a:lnTo>
                  <a:lnTo>
                    <a:pt x="381298" y="1676168"/>
                  </a:lnTo>
                  <a:close/>
                </a:path>
                <a:path w="673100" h="1700529">
                  <a:moveTo>
                    <a:pt x="355965" y="1647236"/>
                  </a:moveTo>
                  <a:lnTo>
                    <a:pt x="287906" y="1645422"/>
                  </a:lnTo>
                  <a:lnTo>
                    <a:pt x="293995" y="1651668"/>
                  </a:lnTo>
                  <a:lnTo>
                    <a:pt x="337872" y="1692972"/>
                  </a:lnTo>
                  <a:lnTo>
                    <a:pt x="337634" y="1692930"/>
                  </a:lnTo>
                  <a:lnTo>
                    <a:pt x="353827" y="1674998"/>
                  </a:lnTo>
                  <a:lnTo>
                    <a:pt x="329236" y="1670640"/>
                  </a:lnTo>
                  <a:lnTo>
                    <a:pt x="331778" y="1646704"/>
                  </a:lnTo>
                  <a:lnTo>
                    <a:pt x="355865" y="1650973"/>
                  </a:lnTo>
                  <a:lnTo>
                    <a:pt x="355965" y="1647236"/>
                  </a:lnTo>
                  <a:close/>
                </a:path>
                <a:path w="673100" h="1700529">
                  <a:moveTo>
                    <a:pt x="355267" y="1673404"/>
                  </a:moveTo>
                  <a:lnTo>
                    <a:pt x="337634" y="1692930"/>
                  </a:lnTo>
                  <a:lnTo>
                    <a:pt x="354666" y="1695949"/>
                  </a:lnTo>
                  <a:lnTo>
                    <a:pt x="355249" y="1674079"/>
                  </a:lnTo>
                  <a:lnTo>
                    <a:pt x="355267" y="1673404"/>
                  </a:lnTo>
                  <a:close/>
                </a:path>
                <a:path w="673100" h="1700529">
                  <a:moveTo>
                    <a:pt x="355865" y="1650973"/>
                  </a:moveTo>
                  <a:lnTo>
                    <a:pt x="331778" y="1646704"/>
                  </a:lnTo>
                  <a:lnTo>
                    <a:pt x="329429" y="1668825"/>
                  </a:lnTo>
                  <a:lnTo>
                    <a:pt x="329358" y="1669491"/>
                  </a:lnTo>
                  <a:lnTo>
                    <a:pt x="329236" y="1670640"/>
                  </a:lnTo>
                  <a:lnTo>
                    <a:pt x="355267" y="1673404"/>
                  </a:lnTo>
                  <a:lnTo>
                    <a:pt x="355865" y="1650973"/>
                  </a:lnTo>
                  <a:close/>
                </a:path>
                <a:path w="673100" h="1700529">
                  <a:moveTo>
                    <a:pt x="355267" y="1673404"/>
                  </a:moveTo>
                  <a:lnTo>
                    <a:pt x="329236" y="1670640"/>
                  </a:lnTo>
                  <a:lnTo>
                    <a:pt x="353827" y="1674998"/>
                  </a:lnTo>
                  <a:lnTo>
                    <a:pt x="355267" y="1673404"/>
                  </a:lnTo>
                  <a:close/>
                </a:path>
                <a:path w="673100" h="1700529">
                  <a:moveTo>
                    <a:pt x="367921" y="1649355"/>
                  </a:moveTo>
                  <a:lnTo>
                    <a:pt x="355965" y="1647236"/>
                  </a:lnTo>
                  <a:lnTo>
                    <a:pt x="355267" y="1673404"/>
                  </a:lnTo>
                  <a:lnTo>
                    <a:pt x="372811" y="1653976"/>
                  </a:lnTo>
                  <a:lnTo>
                    <a:pt x="367921" y="1649355"/>
                  </a:lnTo>
                  <a:close/>
                </a:path>
                <a:path w="673100" h="1700529">
                  <a:moveTo>
                    <a:pt x="401131" y="1489383"/>
                  </a:moveTo>
                  <a:lnTo>
                    <a:pt x="349069" y="1483855"/>
                  </a:lnTo>
                  <a:lnTo>
                    <a:pt x="334817" y="1618078"/>
                  </a:lnTo>
                  <a:lnTo>
                    <a:pt x="372811" y="1653976"/>
                  </a:lnTo>
                  <a:lnTo>
                    <a:pt x="355267" y="1673404"/>
                  </a:lnTo>
                  <a:lnTo>
                    <a:pt x="381298" y="1676168"/>
                  </a:lnTo>
                  <a:lnTo>
                    <a:pt x="401131" y="1489383"/>
                  </a:lnTo>
                  <a:close/>
                </a:path>
                <a:path w="673100" h="1700529">
                  <a:moveTo>
                    <a:pt x="632113" y="4473"/>
                  </a:moveTo>
                  <a:lnTo>
                    <a:pt x="598327" y="29171"/>
                  </a:lnTo>
                  <a:lnTo>
                    <a:pt x="563705" y="55885"/>
                  </a:lnTo>
                  <a:lnTo>
                    <a:pt x="528449" y="84550"/>
                  </a:lnTo>
                  <a:lnTo>
                    <a:pt x="492762" y="115100"/>
                  </a:lnTo>
                  <a:lnTo>
                    <a:pt x="456845" y="147469"/>
                  </a:lnTo>
                  <a:lnTo>
                    <a:pt x="420901" y="181590"/>
                  </a:lnTo>
                  <a:lnTo>
                    <a:pt x="385133" y="217398"/>
                  </a:lnTo>
                  <a:lnTo>
                    <a:pt x="349741" y="254828"/>
                  </a:lnTo>
                  <a:lnTo>
                    <a:pt x="314929" y="293812"/>
                  </a:lnTo>
                  <a:lnTo>
                    <a:pt x="280898" y="334285"/>
                  </a:lnTo>
                  <a:lnTo>
                    <a:pt x="247852" y="376181"/>
                  </a:lnTo>
                  <a:lnTo>
                    <a:pt x="215991" y="419433"/>
                  </a:lnTo>
                  <a:lnTo>
                    <a:pt x="185518" y="463977"/>
                  </a:lnTo>
                  <a:lnTo>
                    <a:pt x="156636" y="509746"/>
                  </a:lnTo>
                  <a:lnTo>
                    <a:pt x="129546" y="556673"/>
                  </a:lnTo>
                  <a:lnTo>
                    <a:pt x="104452" y="604694"/>
                  </a:lnTo>
                  <a:lnTo>
                    <a:pt x="81554" y="653741"/>
                  </a:lnTo>
                  <a:lnTo>
                    <a:pt x="61055" y="703750"/>
                  </a:lnTo>
                  <a:lnTo>
                    <a:pt x="44769" y="749697"/>
                  </a:lnTo>
                  <a:lnTo>
                    <a:pt x="30744" y="796365"/>
                  </a:lnTo>
                  <a:lnTo>
                    <a:pt x="19136" y="843701"/>
                  </a:lnTo>
                  <a:lnTo>
                    <a:pt x="10102" y="891651"/>
                  </a:lnTo>
                  <a:lnTo>
                    <a:pt x="3797" y="940161"/>
                  </a:lnTo>
                  <a:lnTo>
                    <a:pt x="377" y="989179"/>
                  </a:lnTo>
                  <a:lnTo>
                    <a:pt x="0" y="1038649"/>
                  </a:lnTo>
                  <a:lnTo>
                    <a:pt x="2819" y="1088520"/>
                  </a:lnTo>
                  <a:lnTo>
                    <a:pt x="8992" y="1138735"/>
                  </a:lnTo>
                  <a:lnTo>
                    <a:pt x="18675" y="1189244"/>
                  </a:lnTo>
                  <a:lnTo>
                    <a:pt x="29531" y="1231496"/>
                  </a:lnTo>
                  <a:lnTo>
                    <a:pt x="42992" y="1273789"/>
                  </a:lnTo>
                  <a:lnTo>
                    <a:pt x="59133" y="1316097"/>
                  </a:lnTo>
                  <a:lnTo>
                    <a:pt x="78031" y="1358389"/>
                  </a:lnTo>
                  <a:lnTo>
                    <a:pt x="99764" y="1400639"/>
                  </a:lnTo>
                  <a:lnTo>
                    <a:pt x="124409" y="1442819"/>
                  </a:lnTo>
                  <a:lnTo>
                    <a:pt x="152042" y="1484899"/>
                  </a:lnTo>
                  <a:lnTo>
                    <a:pt x="182740" y="1526852"/>
                  </a:lnTo>
                  <a:lnTo>
                    <a:pt x="216580" y="1568650"/>
                  </a:lnTo>
                  <a:lnTo>
                    <a:pt x="253639" y="1610265"/>
                  </a:lnTo>
                  <a:lnTo>
                    <a:pt x="287906" y="1645422"/>
                  </a:lnTo>
                  <a:lnTo>
                    <a:pt x="331032" y="1646571"/>
                  </a:lnTo>
                  <a:lnTo>
                    <a:pt x="331778" y="1646704"/>
                  </a:lnTo>
                  <a:lnTo>
                    <a:pt x="334817" y="1618078"/>
                  </a:lnTo>
                  <a:lnTo>
                    <a:pt x="327067" y="1610755"/>
                  </a:lnTo>
                  <a:lnTo>
                    <a:pt x="285314" y="1567408"/>
                  </a:lnTo>
                  <a:lnTo>
                    <a:pt x="247433" y="1523972"/>
                  </a:lnTo>
                  <a:lnTo>
                    <a:pt x="213308" y="1480483"/>
                  </a:lnTo>
                  <a:lnTo>
                    <a:pt x="182820" y="1436977"/>
                  </a:lnTo>
                  <a:lnTo>
                    <a:pt x="155854" y="1393493"/>
                  </a:lnTo>
                  <a:lnTo>
                    <a:pt x="132291" y="1350065"/>
                  </a:lnTo>
                  <a:lnTo>
                    <a:pt x="112015" y="1306731"/>
                  </a:lnTo>
                  <a:lnTo>
                    <a:pt x="94908" y="1263528"/>
                  </a:lnTo>
                  <a:lnTo>
                    <a:pt x="80852" y="1220491"/>
                  </a:lnTo>
                  <a:lnTo>
                    <a:pt x="69731" y="1177659"/>
                  </a:lnTo>
                  <a:lnTo>
                    <a:pt x="59934" y="1125519"/>
                  </a:lnTo>
                  <a:lnTo>
                    <a:pt x="54130" y="1073627"/>
                  </a:lnTo>
                  <a:lnTo>
                    <a:pt x="52136" y="1022045"/>
                  </a:lnTo>
                  <a:lnTo>
                    <a:pt x="53770" y="970831"/>
                  </a:lnTo>
                  <a:lnTo>
                    <a:pt x="58850" y="920046"/>
                  </a:lnTo>
                  <a:lnTo>
                    <a:pt x="67193" y="869750"/>
                  </a:lnTo>
                  <a:lnTo>
                    <a:pt x="78617" y="820002"/>
                  </a:lnTo>
                  <a:lnTo>
                    <a:pt x="92939" y="770863"/>
                  </a:lnTo>
                  <a:lnTo>
                    <a:pt x="109977" y="722393"/>
                  </a:lnTo>
                  <a:lnTo>
                    <a:pt x="129609" y="674520"/>
                  </a:lnTo>
                  <a:lnTo>
                    <a:pt x="151578" y="627505"/>
                  </a:lnTo>
                  <a:lnTo>
                    <a:pt x="175690" y="581415"/>
                  </a:lnTo>
                  <a:lnTo>
                    <a:pt x="201750" y="536319"/>
                  </a:lnTo>
                  <a:lnTo>
                    <a:pt x="229565" y="492285"/>
                  </a:lnTo>
                  <a:lnTo>
                    <a:pt x="258941" y="449378"/>
                  </a:lnTo>
                  <a:lnTo>
                    <a:pt x="289682" y="407668"/>
                  </a:lnTo>
                  <a:lnTo>
                    <a:pt x="321595" y="367222"/>
                  </a:lnTo>
                  <a:lnTo>
                    <a:pt x="354486" y="328108"/>
                  </a:lnTo>
                  <a:lnTo>
                    <a:pt x="388160" y="290392"/>
                  </a:lnTo>
                  <a:lnTo>
                    <a:pt x="422423" y="254143"/>
                  </a:lnTo>
                  <a:lnTo>
                    <a:pt x="457081" y="219429"/>
                  </a:lnTo>
                  <a:lnTo>
                    <a:pt x="491939" y="186316"/>
                  </a:lnTo>
                  <a:lnTo>
                    <a:pt x="526804" y="154873"/>
                  </a:lnTo>
                  <a:lnTo>
                    <a:pt x="561481" y="125167"/>
                  </a:lnTo>
                  <a:lnTo>
                    <a:pt x="595776" y="97266"/>
                  </a:lnTo>
                  <a:lnTo>
                    <a:pt x="629495" y="71237"/>
                  </a:lnTo>
                  <a:lnTo>
                    <a:pt x="662443" y="47147"/>
                  </a:lnTo>
                  <a:lnTo>
                    <a:pt x="632113" y="4473"/>
                  </a:lnTo>
                  <a:close/>
                </a:path>
                <a:path w="673100" h="1700529">
                  <a:moveTo>
                    <a:pt x="334817" y="1618078"/>
                  </a:moveTo>
                  <a:lnTo>
                    <a:pt x="331778" y="1646704"/>
                  </a:lnTo>
                  <a:lnTo>
                    <a:pt x="331032" y="1646571"/>
                  </a:lnTo>
                  <a:lnTo>
                    <a:pt x="355965" y="1647236"/>
                  </a:lnTo>
                  <a:lnTo>
                    <a:pt x="367921" y="1649355"/>
                  </a:lnTo>
                  <a:lnTo>
                    <a:pt x="334817" y="1618078"/>
                  </a:lnTo>
                  <a:close/>
                </a:path>
                <a:path w="673100" h="1700529">
                  <a:moveTo>
                    <a:pt x="377864" y="1460588"/>
                  </a:moveTo>
                  <a:lnTo>
                    <a:pt x="367514" y="1461558"/>
                  </a:lnTo>
                  <a:lnTo>
                    <a:pt x="358648" y="1466258"/>
                  </a:lnTo>
                  <a:lnTo>
                    <a:pt x="352191" y="1473940"/>
                  </a:lnTo>
                  <a:lnTo>
                    <a:pt x="349069" y="1483855"/>
                  </a:lnTo>
                  <a:lnTo>
                    <a:pt x="401131" y="1489383"/>
                  </a:lnTo>
                  <a:lnTo>
                    <a:pt x="400161" y="1479033"/>
                  </a:lnTo>
                  <a:lnTo>
                    <a:pt x="395461" y="1470167"/>
                  </a:lnTo>
                  <a:lnTo>
                    <a:pt x="387779" y="1463710"/>
                  </a:lnTo>
                  <a:lnTo>
                    <a:pt x="377864" y="1460588"/>
                  </a:lnTo>
                  <a:close/>
                </a:path>
                <a:path w="673100" h="1700529">
                  <a:moveTo>
                    <a:pt x="651643" y="0"/>
                  </a:moveTo>
                  <a:lnTo>
                    <a:pt x="641610" y="247"/>
                  </a:lnTo>
                  <a:lnTo>
                    <a:pt x="632113" y="4473"/>
                  </a:lnTo>
                  <a:lnTo>
                    <a:pt x="662443" y="47147"/>
                  </a:lnTo>
                  <a:lnTo>
                    <a:pt x="669556" y="39568"/>
                  </a:lnTo>
                  <a:lnTo>
                    <a:pt x="673089" y="30175"/>
                  </a:lnTo>
                  <a:lnTo>
                    <a:pt x="672841" y="20143"/>
                  </a:lnTo>
                  <a:lnTo>
                    <a:pt x="668615" y="10646"/>
                  </a:lnTo>
                  <a:lnTo>
                    <a:pt x="661036" y="3532"/>
                  </a:lnTo>
                  <a:lnTo>
                    <a:pt x="651643" y="0"/>
                  </a:lnTo>
                  <a:close/>
                </a:path>
              </a:pathLst>
            </a:custGeom>
            <a:solidFill>
              <a:srgbClr val="424242"/>
            </a:solidFill>
          </p:spPr>
          <p:txBody>
            <a:bodyPr wrap="square" lIns="0" tIns="0" rIns="0" bIns="0" rtlCol="0"/>
            <a:lstStyle/>
            <a:p>
              <a:endParaRPr sz="641"/>
            </a:p>
          </p:txBody>
        </p:sp>
        <p:sp>
          <p:nvSpPr>
            <p:cNvPr id="13" name="object 13"/>
            <p:cNvSpPr/>
            <p:nvPr/>
          </p:nvSpPr>
          <p:spPr>
            <a:xfrm>
              <a:off x="15182784" y="6628070"/>
              <a:ext cx="2806700" cy="2806700"/>
            </a:xfrm>
            <a:custGeom>
              <a:avLst/>
              <a:gdLst/>
              <a:ahLst/>
              <a:cxnLst/>
              <a:rect l="l" t="t" r="r" b="b"/>
              <a:pathLst>
                <a:path w="2806700" h="2806700">
                  <a:moveTo>
                    <a:pt x="1403098" y="0"/>
                  </a:moveTo>
                  <a:lnTo>
                    <a:pt x="1354862" y="813"/>
                  </a:lnTo>
                  <a:lnTo>
                    <a:pt x="1307033" y="3236"/>
                  </a:lnTo>
                  <a:lnTo>
                    <a:pt x="1259639" y="7244"/>
                  </a:lnTo>
                  <a:lnTo>
                    <a:pt x="1212706" y="12808"/>
                  </a:lnTo>
                  <a:lnTo>
                    <a:pt x="1166259" y="19904"/>
                  </a:lnTo>
                  <a:lnTo>
                    <a:pt x="1120325" y="28505"/>
                  </a:lnTo>
                  <a:lnTo>
                    <a:pt x="1074929" y="38586"/>
                  </a:lnTo>
                  <a:lnTo>
                    <a:pt x="1030099" y="50120"/>
                  </a:lnTo>
                  <a:lnTo>
                    <a:pt x="985860" y="63080"/>
                  </a:lnTo>
                  <a:lnTo>
                    <a:pt x="942237" y="77441"/>
                  </a:lnTo>
                  <a:lnTo>
                    <a:pt x="899258" y="93177"/>
                  </a:lnTo>
                  <a:lnTo>
                    <a:pt x="856949" y="110262"/>
                  </a:lnTo>
                  <a:lnTo>
                    <a:pt x="815335" y="128669"/>
                  </a:lnTo>
                  <a:lnTo>
                    <a:pt x="774443" y="148372"/>
                  </a:lnTo>
                  <a:lnTo>
                    <a:pt x="734298" y="169346"/>
                  </a:lnTo>
                  <a:lnTo>
                    <a:pt x="694927" y="191564"/>
                  </a:lnTo>
                  <a:lnTo>
                    <a:pt x="656357" y="214999"/>
                  </a:lnTo>
                  <a:lnTo>
                    <a:pt x="618612" y="239627"/>
                  </a:lnTo>
                  <a:lnTo>
                    <a:pt x="581720" y="265420"/>
                  </a:lnTo>
                  <a:lnTo>
                    <a:pt x="545706" y="292353"/>
                  </a:lnTo>
                  <a:lnTo>
                    <a:pt x="510597" y="320399"/>
                  </a:lnTo>
                  <a:lnTo>
                    <a:pt x="476418" y="349533"/>
                  </a:lnTo>
                  <a:lnTo>
                    <a:pt x="443197" y="379728"/>
                  </a:lnTo>
                  <a:lnTo>
                    <a:pt x="410958" y="410958"/>
                  </a:lnTo>
                  <a:lnTo>
                    <a:pt x="379728" y="443197"/>
                  </a:lnTo>
                  <a:lnTo>
                    <a:pt x="349533" y="476418"/>
                  </a:lnTo>
                  <a:lnTo>
                    <a:pt x="320399" y="510597"/>
                  </a:lnTo>
                  <a:lnTo>
                    <a:pt x="292353" y="545706"/>
                  </a:lnTo>
                  <a:lnTo>
                    <a:pt x="265420" y="581720"/>
                  </a:lnTo>
                  <a:lnTo>
                    <a:pt x="239627" y="618612"/>
                  </a:lnTo>
                  <a:lnTo>
                    <a:pt x="214999" y="656357"/>
                  </a:lnTo>
                  <a:lnTo>
                    <a:pt x="191564" y="694927"/>
                  </a:lnTo>
                  <a:lnTo>
                    <a:pt x="169346" y="734298"/>
                  </a:lnTo>
                  <a:lnTo>
                    <a:pt x="148372" y="774443"/>
                  </a:lnTo>
                  <a:lnTo>
                    <a:pt x="128669" y="815335"/>
                  </a:lnTo>
                  <a:lnTo>
                    <a:pt x="110262" y="856949"/>
                  </a:lnTo>
                  <a:lnTo>
                    <a:pt x="93177" y="899258"/>
                  </a:lnTo>
                  <a:lnTo>
                    <a:pt x="77441" y="942237"/>
                  </a:lnTo>
                  <a:lnTo>
                    <a:pt x="63080" y="985859"/>
                  </a:lnTo>
                  <a:lnTo>
                    <a:pt x="50120" y="1030099"/>
                  </a:lnTo>
                  <a:lnTo>
                    <a:pt x="38586" y="1074929"/>
                  </a:lnTo>
                  <a:lnTo>
                    <a:pt x="28505" y="1120325"/>
                  </a:lnTo>
                  <a:lnTo>
                    <a:pt x="19904" y="1166259"/>
                  </a:lnTo>
                  <a:lnTo>
                    <a:pt x="12808" y="1212706"/>
                  </a:lnTo>
                  <a:lnTo>
                    <a:pt x="7244" y="1259639"/>
                  </a:lnTo>
                  <a:lnTo>
                    <a:pt x="3236" y="1307033"/>
                  </a:lnTo>
                  <a:lnTo>
                    <a:pt x="813" y="1354862"/>
                  </a:lnTo>
                  <a:lnTo>
                    <a:pt x="0" y="1403098"/>
                  </a:lnTo>
                  <a:lnTo>
                    <a:pt x="813" y="1451335"/>
                  </a:lnTo>
                  <a:lnTo>
                    <a:pt x="3236" y="1499163"/>
                  </a:lnTo>
                  <a:lnTo>
                    <a:pt x="7244" y="1546557"/>
                  </a:lnTo>
                  <a:lnTo>
                    <a:pt x="12808" y="1593490"/>
                  </a:lnTo>
                  <a:lnTo>
                    <a:pt x="19904" y="1639937"/>
                  </a:lnTo>
                  <a:lnTo>
                    <a:pt x="28505" y="1685871"/>
                  </a:lnTo>
                  <a:lnTo>
                    <a:pt x="38586" y="1731267"/>
                  </a:lnTo>
                  <a:lnTo>
                    <a:pt x="50120" y="1776097"/>
                  </a:lnTo>
                  <a:lnTo>
                    <a:pt x="63080" y="1820337"/>
                  </a:lnTo>
                  <a:lnTo>
                    <a:pt x="77441" y="1863959"/>
                  </a:lnTo>
                  <a:lnTo>
                    <a:pt x="93177" y="1906938"/>
                  </a:lnTo>
                  <a:lnTo>
                    <a:pt x="110262" y="1949247"/>
                  </a:lnTo>
                  <a:lnTo>
                    <a:pt x="128669" y="1990861"/>
                  </a:lnTo>
                  <a:lnTo>
                    <a:pt x="148372" y="2031754"/>
                  </a:lnTo>
                  <a:lnTo>
                    <a:pt x="169346" y="2071898"/>
                  </a:lnTo>
                  <a:lnTo>
                    <a:pt x="191564" y="2111269"/>
                  </a:lnTo>
                  <a:lnTo>
                    <a:pt x="214999" y="2149839"/>
                  </a:lnTo>
                  <a:lnTo>
                    <a:pt x="239627" y="2187584"/>
                  </a:lnTo>
                  <a:lnTo>
                    <a:pt x="265420" y="2224476"/>
                  </a:lnTo>
                  <a:lnTo>
                    <a:pt x="292353" y="2260490"/>
                  </a:lnTo>
                  <a:lnTo>
                    <a:pt x="320399" y="2295599"/>
                  </a:lnTo>
                  <a:lnTo>
                    <a:pt x="349533" y="2329778"/>
                  </a:lnTo>
                  <a:lnTo>
                    <a:pt x="379728" y="2363000"/>
                  </a:lnTo>
                  <a:lnTo>
                    <a:pt x="410958" y="2395239"/>
                  </a:lnTo>
                  <a:lnTo>
                    <a:pt x="443197" y="2426469"/>
                  </a:lnTo>
                  <a:lnTo>
                    <a:pt x="476418" y="2456664"/>
                  </a:lnTo>
                  <a:lnTo>
                    <a:pt x="510597" y="2485797"/>
                  </a:lnTo>
                  <a:lnTo>
                    <a:pt x="545706" y="2513844"/>
                  </a:lnTo>
                  <a:lnTo>
                    <a:pt x="581720" y="2540776"/>
                  </a:lnTo>
                  <a:lnTo>
                    <a:pt x="618612" y="2566570"/>
                  </a:lnTo>
                  <a:lnTo>
                    <a:pt x="656357" y="2591197"/>
                  </a:lnTo>
                  <a:lnTo>
                    <a:pt x="694927" y="2614633"/>
                  </a:lnTo>
                  <a:lnTo>
                    <a:pt x="734298" y="2636850"/>
                  </a:lnTo>
                  <a:lnTo>
                    <a:pt x="774443" y="2657824"/>
                  </a:lnTo>
                  <a:lnTo>
                    <a:pt x="815335" y="2677527"/>
                  </a:lnTo>
                  <a:lnTo>
                    <a:pt x="856949" y="2695934"/>
                  </a:lnTo>
                  <a:lnTo>
                    <a:pt x="899258" y="2713019"/>
                  </a:lnTo>
                  <a:lnTo>
                    <a:pt x="942237" y="2728755"/>
                  </a:lnTo>
                  <a:lnTo>
                    <a:pt x="985860" y="2743116"/>
                  </a:lnTo>
                  <a:lnTo>
                    <a:pt x="1030099" y="2756077"/>
                  </a:lnTo>
                  <a:lnTo>
                    <a:pt x="1074929" y="2767610"/>
                  </a:lnTo>
                  <a:lnTo>
                    <a:pt x="1120325" y="2777691"/>
                  </a:lnTo>
                  <a:lnTo>
                    <a:pt x="1166259" y="2786292"/>
                  </a:lnTo>
                  <a:lnTo>
                    <a:pt x="1212706" y="2793388"/>
                  </a:lnTo>
                  <a:lnTo>
                    <a:pt x="1259639" y="2798953"/>
                  </a:lnTo>
                  <a:lnTo>
                    <a:pt x="1307033" y="2802960"/>
                  </a:lnTo>
                  <a:lnTo>
                    <a:pt x="1354862" y="2805383"/>
                  </a:lnTo>
                  <a:lnTo>
                    <a:pt x="1403098" y="2806197"/>
                  </a:lnTo>
                  <a:lnTo>
                    <a:pt x="1451335" y="2805383"/>
                  </a:lnTo>
                  <a:lnTo>
                    <a:pt x="1499163" y="2802960"/>
                  </a:lnTo>
                  <a:lnTo>
                    <a:pt x="1546557" y="2798953"/>
                  </a:lnTo>
                  <a:lnTo>
                    <a:pt x="1593490" y="2793388"/>
                  </a:lnTo>
                  <a:lnTo>
                    <a:pt x="1639937" y="2786292"/>
                  </a:lnTo>
                  <a:lnTo>
                    <a:pt x="1685871" y="2777691"/>
                  </a:lnTo>
                  <a:lnTo>
                    <a:pt x="1731267" y="2767610"/>
                  </a:lnTo>
                  <a:lnTo>
                    <a:pt x="1776097" y="2756077"/>
                  </a:lnTo>
                  <a:lnTo>
                    <a:pt x="1820337" y="2743116"/>
                  </a:lnTo>
                  <a:lnTo>
                    <a:pt x="1863959" y="2728755"/>
                  </a:lnTo>
                  <a:lnTo>
                    <a:pt x="1906938" y="2713019"/>
                  </a:lnTo>
                  <a:lnTo>
                    <a:pt x="1949247" y="2695934"/>
                  </a:lnTo>
                  <a:lnTo>
                    <a:pt x="1990861" y="2677527"/>
                  </a:lnTo>
                  <a:lnTo>
                    <a:pt x="2031754" y="2657824"/>
                  </a:lnTo>
                  <a:lnTo>
                    <a:pt x="2071898" y="2636850"/>
                  </a:lnTo>
                  <a:lnTo>
                    <a:pt x="2111269" y="2614633"/>
                  </a:lnTo>
                  <a:lnTo>
                    <a:pt x="2149839" y="2591197"/>
                  </a:lnTo>
                  <a:lnTo>
                    <a:pt x="2187584" y="2566570"/>
                  </a:lnTo>
                  <a:lnTo>
                    <a:pt x="2224476" y="2540776"/>
                  </a:lnTo>
                  <a:lnTo>
                    <a:pt x="2260490" y="2513844"/>
                  </a:lnTo>
                  <a:lnTo>
                    <a:pt x="2295599" y="2485797"/>
                  </a:lnTo>
                  <a:lnTo>
                    <a:pt x="2329778" y="2456664"/>
                  </a:lnTo>
                  <a:lnTo>
                    <a:pt x="2363000" y="2426469"/>
                  </a:lnTo>
                  <a:lnTo>
                    <a:pt x="2395239" y="2395239"/>
                  </a:lnTo>
                  <a:lnTo>
                    <a:pt x="2426469" y="2363000"/>
                  </a:lnTo>
                  <a:lnTo>
                    <a:pt x="2456664" y="2329778"/>
                  </a:lnTo>
                  <a:lnTo>
                    <a:pt x="2485797" y="2295599"/>
                  </a:lnTo>
                  <a:lnTo>
                    <a:pt x="2513844" y="2260490"/>
                  </a:lnTo>
                  <a:lnTo>
                    <a:pt x="2540776" y="2224476"/>
                  </a:lnTo>
                  <a:lnTo>
                    <a:pt x="2566570" y="2187584"/>
                  </a:lnTo>
                  <a:lnTo>
                    <a:pt x="2591197" y="2149839"/>
                  </a:lnTo>
                  <a:lnTo>
                    <a:pt x="2614633" y="2111269"/>
                  </a:lnTo>
                  <a:lnTo>
                    <a:pt x="2636850" y="2071898"/>
                  </a:lnTo>
                  <a:lnTo>
                    <a:pt x="2657824" y="2031754"/>
                  </a:lnTo>
                  <a:lnTo>
                    <a:pt x="2677527" y="1990861"/>
                  </a:lnTo>
                  <a:lnTo>
                    <a:pt x="2695934" y="1949247"/>
                  </a:lnTo>
                  <a:lnTo>
                    <a:pt x="2713019" y="1906938"/>
                  </a:lnTo>
                  <a:lnTo>
                    <a:pt x="2728755" y="1863959"/>
                  </a:lnTo>
                  <a:lnTo>
                    <a:pt x="2743116" y="1820337"/>
                  </a:lnTo>
                  <a:lnTo>
                    <a:pt x="2756077" y="1776097"/>
                  </a:lnTo>
                  <a:lnTo>
                    <a:pt x="2767610" y="1731267"/>
                  </a:lnTo>
                  <a:lnTo>
                    <a:pt x="2777691" y="1685871"/>
                  </a:lnTo>
                  <a:lnTo>
                    <a:pt x="2786292" y="1639937"/>
                  </a:lnTo>
                  <a:lnTo>
                    <a:pt x="2793388" y="1593490"/>
                  </a:lnTo>
                  <a:lnTo>
                    <a:pt x="2798953" y="1546557"/>
                  </a:lnTo>
                  <a:lnTo>
                    <a:pt x="2802960" y="1499163"/>
                  </a:lnTo>
                  <a:lnTo>
                    <a:pt x="2805383" y="1451335"/>
                  </a:lnTo>
                  <a:lnTo>
                    <a:pt x="2806197" y="1403098"/>
                  </a:lnTo>
                  <a:lnTo>
                    <a:pt x="2805383" y="1354862"/>
                  </a:lnTo>
                  <a:lnTo>
                    <a:pt x="2802960" y="1307033"/>
                  </a:lnTo>
                  <a:lnTo>
                    <a:pt x="2798953" y="1259639"/>
                  </a:lnTo>
                  <a:lnTo>
                    <a:pt x="2793388" y="1212706"/>
                  </a:lnTo>
                  <a:lnTo>
                    <a:pt x="2786292" y="1166259"/>
                  </a:lnTo>
                  <a:lnTo>
                    <a:pt x="2777691" y="1120325"/>
                  </a:lnTo>
                  <a:lnTo>
                    <a:pt x="2767610" y="1074929"/>
                  </a:lnTo>
                  <a:lnTo>
                    <a:pt x="2756077" y="1030099"/>
                  </a:lnTo>
                  <a:lnTo>
                    <a:pt x="2743116" y="985859"/>
                  </a:lnTo>
                  <a:lnTo>
                    <a:pt x="2728755" y="942237"/>
                  </a:lnTo>
                  <a:lnTo>
                    <a:pt x="2713019" y="899258"/>
                  </a:lnTo>
                  <a:lnTo>
                    <a:pt x="2695934" y="856949"/>
                  </a:lnTo>
                  <a:lnTo>
                    <a:pt x="2677527" y="815335"/>
                  </a:lnTo>
                  <a:lnTo>
                    <a:pt x="2657824" y="774443"/>
                  </a:lnTo>
                  <a:lnTo>
                    <a:pt x="2636850" y="734298"/>
                  </a:lnTo>
                  <a:lnTo>
                    <a:pt x="2614633" y="694927"/>
                  </a:lnTo>
                  <a:lnTo>
                    <a:pt x="2591197" y="656357"/>
                  </a:lnTo>
                  <a:lnTo>
                    <a:pt x="2566570" y="618612"/>
                  </a:lnTo>
                  <a:lnTo>
                    <a:pt x="2540776" y="581720"/>
                  </a:lnTo>
                  <a:lnTo>
                    <a:pt x="2513844" y="545706"/>
                  </a:lnTo>
                  <a:lnTo>
                    <a:pt x="2485797" y="510597"/>
                  </a:lnTo>
                  <a:lnTo>
                    <a:pt x="2456664" y="476418"/>
                  </a:lnTo>
                  <a:lnTo>
                    <a:pt x="2426469" y="443197"/>
                  </a:lnTo>
                  <a:lnTo>
                    <a:pt x="2395239" y="410958"/>
                  </a:lnTo>
                  <a:lnTo>
                    <a:pt x="2363000" y="379728"/>
                  </a:lnTo>
                  <a:lnTo>
                    <a:pt x="2329778" y="349533"/>
                  </a:lnTo>
                  <a:lnTo>
                    <a:pt x="2295599" y="320399"/>
                  </a:lnTo>
                  <a:lnTo>
                    <a:pt x="2260490" y="292353"/>
                  </a:lnTo>
                  <a:lnTo>
                    <a:pt x="2224476" y="265420"/>
                  </a:lnTo>
                  <a:lnTo>
                    <a:pt x="2187584" y="239627"/>
                  </a:lnTo>
                  <a:lnTo>
                    <a:pt x="2149839" y="214999"/>
                  </a:lnTo>
                  <a:lnTo>
                    <a:pt x="2111269" y="191564"/>
                  </a:lnTo>
                  <a:lnTo>
                    <a:pt x="2071898" y="169346"/>
                  </a:lnTo>
                  <a:lnTo>
                    <a:pt x="2031754" y="148372"/>
                  </a:lnTo>
                  <a:lnTo>
                    <a:pt x="1990861" y="128669"/>
                  </a:lnTo>
                  <a:lnTo>
                    <a:pt x="1949247" y="110262"/>
                  </a:lnTo>
                  <a:lnTo>
                    <a:pt x="1906938" y="93177"/>
                  </a:lnTo>
                  <a:lnTo>
                    <a:pt x="1863959" y="77441"/>
                  </a:lnTo>
                  <a:lnTo>
                    <a:pt x="1820337" y="63080"/>
                  </a:lnTo>
                  <a:lnTo>
                    <a:pt x="1776097" y="50120"/>
                  </a:lnTo>
                  <a:lnTo>
                    <a:pt x="1731267" y="38586"/>
                  </a:lnTo>
                  <a:lnTo>
                    <a:pt x="1685871" y="28505"/>
                  </a:lnTo>
                  <a:lnTo>
                    <a:pt x="1639937" y="19904"/>
                  </a:lnTo>
                  <a:lnTo>
                    <a:pt x="1593490" y="12808"/>
                  </a:lnTo>
                  <a:lnTo>
                    <a:pt x="1546557" y="7244"/>
                  </a:lnTo>
                  <a:lnTo>
                    <a:pt x="1499163" y="3236"/>
                  </a:lnTo>
                  <a:lnTo>
                    <a:pt x="1451335" y="813"/>
                  </a:lnTo>
                  <a:lnTo>
                    <a:pt x="1403098" y="0"/>
                  </a:lnTo>
                  <a:close/>
                </a:path>
              </a:pathLst>
            </a:custGeom>
            <a:solidFill>
              <a:srgbClr val="F2BDCF"/>
            </a:solidFill>
          </p:spPr>
          <p:txBody>
            <a:bodyPr wrap="square" lIns="0" tIns="0" rIns="0" bIns="0" rtlCol="0"/>
            <a:lstStyle/>
            <a:p>
              <a:endParaRPr sz="641"/>
            </a:p>
          </p:txBody>
        </p:sp>
        <p:sp>
          <p:nvSpPr>
            <p:cNvPr id="14" name="object 14"/>
            <p:cNvSpPr/>
            <p:nvPr/>
          </p:nvSpPr>
          <p:spPr>
            <a:xfrm>
              <a:off x="16051867" y="7876618"/>
              <a:ext cx="2174240" cy="349250"/>
            </a:xfrm>
            <a:custGeom>
              <a:avLst/>
              <a:gdLst/>
              <a:ahLst/>
              <a:cxnLst/>
              <a:rect l="l" t="t" r="r" b="b"/>
              <a:pathLst>
                <a:path w="2174240" h="349250">
                  <a:moveTo>
                    <a:pt x="195177" y="33506"/>
                  </a:moveTo>
                  <a:lnTo>
                    <a:pt x="110153" y="33506"/>
                  </a:lnTo>
                  <a:lnTo>
                    <a:pt x="0" y="343026"/>
                  </a:lnTo>
                  <a:lnTo>
                    <a:pt x="89211" y="343026"/>
                  </a:lnTo>
                  <a:lnTo>
                    <a:pt x="104708" y="292347"/>
                  </a:lnTo>
                  <a:lnTo>
                    <a:pt x="284492" y="292347"/>
                  </a:lnTo>
                  <a:lnTo>
                    <a:pt x="258623" y="217375"/>
                  </a:lnTo>
                  <a:lnTo>
                    <a:pt x="125650" y="217375"/>
                  </a:lnTo>
                  <a:lnTo>
                    <a:pt x="152456" y="131933"/>
                  </a:lnTo>
                  <a:lnTo>
                    <a:pt x="229140" y="131933"/>
                  </a:lnTo>
                  <a:lnTo>
                    <a:pt x="195177" y="33506"/>
                  </a:lnTo>
                  <a:close/>
                </a:path>
                <a:path w="2174240" h="349250">
                  <a:moveTo>
                    <a:pt x="284492" y="292347"/>
                  </a:moveTo>
                  <a:lnTo>
                    <a:pt x="198109" y="292347"/>
                  </a:lnTo>
                  <a:lnTo>
                    <a:pt x="212768" y="343026"/>
                  </a:lnTo>
                  <a:lnTo>
                    <a:pt x="301980" y="343026"/>
                  </a:lnTo>
                  <a:lnTo>
                    <a:pt x="284492" y="292347"/>
                  </a:lnTo>
                  <a:close/>
                </a:path>
                <a:path w="2174240" h="349250">
                  <a:moveTo>
                    <a:pt x="229140" y="131933"/>
                  </a:moveTo>
                  <a:lnTo>
                    <a:pt x="152456" y="131933"/>
                  </a:lnTo>
                  <a:lnTo>
                    <a:pt x="178423" y="217375"/>
                  </a:lnTo>
                  <a:lnTo>
                    <a:pt x="258623" y="217375"/>
                  </a:lnTo>
                  <a:lnTo>
                    <a:pt x="229140" y="131933"/>
                  </a:lnTo>
                  <a:close/>
                </a:path>
                <a:path w="2174240" h="349250">
                  <a:moveTo>
                    <a:pt x="396911" y="23035"/>
                  </a:moveTo>
                  <a:lnTo>
                    <a:pt x="314820" y="23035"/>
                  </a:lnTo>
                  <a:lnTo>
                    <a:pt x="314820" y="343026"/>
                  </a:lnTo>
                  <a:lnTo>
                    <a:pt x="396911" y="343026"/>
                  </a:lnTo>
                  <a:lnTo>
                    <a:pt x="396911" y="23035"/>
                  </a:lnTo>
                  <a:close/>
                </a:path>
                <a:path w="2174240" h="349250">
                  <a:moveTo>
                    <a:pt x="534646" y="178005"/>
                  </a:moveTo>
                  <a:lnTo>
                    <a:pt x="452136" y="178005"/>
                  </a:lnTo>
                  <a:lnTo>
                    <a:pt x="452136" y="250882"/>
                  </a:lnTo>
                  <a:lnTo>
                    <a:pt x="457711" y="293760"/>
                  </a:lnTo>
                  <a:lnTo>
                    <a:pt x="474439" y="324388"/>
                  </a:lnTo>
                  <a:lnTo>
                    <a:pt x="502317" y="342764"/>
                  </a:lnTo>
                  <a:lnTo>
                    <a:pt x="541348" y="348889"/>
                  </a:lnTo>
                  <a:lnTo>
                    <a:pt x="562459" y="347711"/>
                  </a:lnTo>
                  <a:lnTo>
                    <a:pt x="582393" y="344178"/>
                  </a:lnTo>
                  <a:lnTo>
                    <a:pt x="601071" y="338288"/>
                  </a:lnTo>
                  <a:lnTo>
                    <a:pt x="618413" y="330042"/>
                  </a:lnTo>
                  <a:lnTo>
                    <a:pt x="600539" y="273918"/>
                  </a:lnTo>
                  <a:lnTo>
                    <a:pt x="561871" y="273918"/>
                  </a:lnTo>
                  <a:lnTo>
                    <a:pt x="550019" y="271726"/>
                  </a:lnTo>
                  <a:lnTo>
                    <a:pt x="541505" y="265175"/>
                  </a:lnTo>
                  <a:lnTo>
                    <a:pt x="536367" y="254305"/>
                  </a:lnTo>
                  <a:lnTo>
                    <a:pt x="534646" y="239155"/>
                  </a:lnTo>
                  <a:lnTo>
                    <a:pt x="534646" y="178005"/>
                  </a:lnTo>
                  <a:close/>
                </a:path>
                <a:path w="2174240" h="349250">
                  <a:moveTo>
                    <a:pt x="597472" y="264285"/>
                  </a:moveTo>
                  <a:lnTo>
                    <a:pt x="587433" y="268440"/>
                  </a:lnTo>
                  <a:lnTo>
                    <a:pt x="578100" y="271457"/>
                  </a:lnTo>
                  <a:lnTo>
                    <a:pt x="569554" y="273296"/>
                  </a:lnTo>
                  <a:lnTo>
                    <a:pt x="561871" y="273918"/>
                  </a:lnTo>
                  <a:lnTo>
                    <a:pt x="600539" y="273918"/>
                  </a:lnTo>
                  <a:lnTo>
                    <a:pt x="597472" y="264285"/>
                  </a:lnTo>
                  <a:close/>
                </a:path>
                <a:path w="2174240" h="349250">
                  <a:moveTo>
                    <a:pt x="605011" y="110153"/>
                  </a:moveTo>
                  <a:lnTo>
                    <a:pt x="417791" y="110153"/>
                  </a:lnTo>
                  <a:lnTo>
                    <a:pt x="417791" y="178005"/>
                  </a:lnTo>
                  <a:lnTo>
                    <a:pt x="605011" y="178005"/>
                  </a:lnTo>
                  <a:lnTo>
                    <a:pt x="605011" y="110153"/>
                  </a:lnTo>
                  <a:close/>
                </a:path>
                <a:path w="2174240" h="349250">
                  <a:moveTo>
                    <a:pt x="534646" y="27643"/>
                  </a:moveTo>
                  <a:lnTo>
                    <a:pt x="452973" y="27643"/>
                  </a:lnTo>
                  <a:lnTo>
                    <a:pt x="452973" y="110153"/>
                  </a:lnTo>
                  <a:lnTo>
                    <a:pt x="534646" y="110153"/>
                  </a:lnTo>
                  <a:lnTo>
                    <a:pt x="534646" y="27643"/>
                  </a:lnTo>
                  <a:close/>
                </a:path>
                <a:path w="2174240" h="349250">
                  <a:moveTo>
                    <a:pt x="927157" y="104290"/>
                  </a:moveTo>
                  <a:lnTo>
                    <a:pt x="876321" y="113033"/>
                  </a:lnTo>
                  <a:lnTo>
                    <a:pt x="835851" y="139053"/>
                  </a:lnTo>
                  <a:lnTo>
                    <a:pt x="809831" y="178266"/>
                  </a:lnTo>
                  <a:lnTo>
                    <a:pt x="801088" y="226589"/>
                  </a:lnTo>
                  <a:lnTo>
                    <a:pt x="803208" y="251327"/>
                  </a:lnTo>
                  <a:lnTo>
                    <a:pt x="820171" y="294676"/>
                  </a:lnTo>
                  <a:lnTo>
                    <a:pt x="853710" y="328438"/>
                  </a:lnTo>
                  <a:lnTo>
                    <a:pt x="901628" y="345859"/>
                  </a:lnTo>
                  <a:lnTo>
                    <a:pt x="930927" y="348052"/>
                  </a:lnTo>
                  <a:lnTo>
                    <a:pt x="959283" y="346082"/>
                  </a:lnTo>
                  <a:lnTo>
                    <a:pt x="985951" y="340146"/>
                  </a:lnTo>
                  <a:lnTo>
                    <a:pt x="1010970" y="330205"/>
                  </a:lnTo>
                  <a:lnTo>
                    <a:pt x="1034379" y="316220"/>
                  </a:lnTo>
                  <a:lnTo>
                    <a:pt x="1014301" y="281876"/>
                  </a:lnTo>
                  <a:lnTo>
                    <a:pt x="935115" y="281876"/>
                  </a:lnTo>
                  <a:lnTo>
                    <a:pt x="917832" y="280063"/>
                  </a:lnTo>
                  <a:lnTo>
                    <a:pt x="903650" y="274598"/>
                  </a:lnTo>
                  <a:lnTo>
                    <a:pt x="892531" y="265443"/>
                  </a:lnTo>
                  <a:lnTo>
                    <a:pt x="884436" y="252557"/>
                  </a:lnTo>
                  <a:lnTo>
                    <a:pt x="1045688" y="252557"/>
                  </a:lnTo>
                  <a:lnTo>
                    <a:pt x="1046787" y="243925"/>
                  </a:lnTo>
                  <a:lnTo>
                    <a:pt x="1047572" y="235647"/>
                  </a:lnTo>
                  <a:lnTo>
                    <a:pt x="1048044" y="227761"/>
                  </a:lnTo>
                  <a:lnTo>
                    <a:pt x="1048142" y="219607"/>
                  </a:lnTo>
                  <a:lnTo>
                    <a:pt x="1046303" y="197690"/>
                  </a:lnTo>
                  <a:lnTo>
                    <a:pt x="883179" y="197690"/>
                  </a:lnTo>
                  <a:lnTo>
                    <a:pt x="890169" y="185046"/>
                  </a:lnTo>
                  <a:lnTo>
                    <a:pt x="899828" y="176015"/>
                  </a:lnTo>
                  <a:lnTo>
                    <a:pt x="912158" y="170596"/>
                  </a:lnTo>
                  <a:lnTo>
                    <a:pt x="927157" y="168790"/>
                  </a:lnTo>
                  <a:lnTo>
                    <a:pt x="1037736" y="168790"/>
                  </a:lnTo>
                  <a:lnTo>
                    <a:pt x="1028941" y="152573"/>
                  </a:lnTo>
                  <a:lnTo>
                    <a:pt x="1013856" y="135702"/>
                  </a:lnTo>
                  <a:lnTo>
                    <a:pt x="995480" y="121959"/>
                  </a:lnTo>
                  <a:lnTo>
                    <a:pt x="974904" y="112143"/>
                  </a:lnTo>
                  <a:lnTo>
                    <a:pt x="952130" y="106253"/>
                  </a:lnTo>
                  <a:lnTo>
                    <a:pt x="927157" y="104290"/>
                  </a:lnTo>
                  <a:close/>
                </a:path>
                <a:path w="2174240" h="349250">
                  <a:moveTo>
                    <a:pt x="710946" y="110153"/>
                  </a:moveTo>
                  <a:lnTo>
                    <a:pt x="631787" y="110153"/>
                  </a:lnTo>
                  <a:lnTo>
                    <a:pt x="631787" y="343026"/>
                  </a:lnTo>
                  <a:lnTo>
                    <a:pt x="713878" y="343026"/>
                  </a:lnTo>
                  <a:lnTo>
                    <a:pt x="713878" y="247950"/>
                  </a:lnTo>
                  <a:lnTo>
                    <a:pt x="716859" y="220307"/>
                  </a:lnTo>
                  <a:lnTo>
                    <a:pt x="716934" y="219607"/>
                  </a:lnTo>
                  <a:lnTo>
                    <a:pt x="726077" y="199313"/>
                  </a:lnTo>
                  <a:lnTo>
                    <a:pt x="741266" y="187108"/>
                  </a:lnTo>
                  <a:lnTo>
                    <a:pt x="762463" y="183031"/>
                  </a:lnTo>
                  <a:lnTo>
                    <a:pt x="795215" y="183031"/>
                  </a:lnTo>
                  <a:lnTo>
                    <a:pt x="798978" y="139053"/>
                  </a:lnTo>
                  <a:lnTo>
                    <a:pt x="799086" y="137796"/>
                  </a:lnTo>
                  <a:lnTo>
                    <a:pt x="710946" y="137796"/>
                  </a:lnTo>
                  <a:lnTo>
                    <a:pt x="710946" y="110153"/>
                  </a:lnTo>
                  <a:close/>
                </a:path>
                <a:path w="2174240" h="349250">
                  <a:moveTo>
                    <a:pt x="1002548" y="261772"/>
                  </a:moveTo>
                  <a:lnTo>
                    <a:pt x="986828" y="270567"/>
                  </a:lnTo>
                  <a:lnTo>
                    <a:pt x="970402" y="276850"/>
                  </a:lnTo>
                  <a:lnTo>
                    <a:pt x="953190" y="280619"/>
                  </a:lnTo>
                  <a:lnTo>
                    <a:pt x="935115" y="281876"/>
                  </a:lnTo>
                  <a:lnTo>
                    <a:pt x="1014301" y="281876"/>
                  </a:lnTo>
                  <a:lnTo>
                    <a:pt x="1002548" y="261772"/>
                  </a:lnTo>
                  <a:close/>
                </a:path>
                <a:path w="2174240" h="349250">
                  <a:moveTo>
                    <a:pt x="1037736" y="168790"/>
                  </a:moveTo>
                  <a:lnTo>
                    <a:pt x="927157" y="168790"/>
                  </a:lnTo>
                  <a:lnTo>
                    <a:pt x="941843" y="170596"/>
                  </a:lnTo>
                  <a:lnTo>
                    <a:pt x="953858" y="176015"/>
                  </a:lnTo>
                  <a:lnTo>
                    <a:pt x="963203" y="185046"/>
                  </a:lnTo>
                  <a:lnTo>
                    <a:pt x="969878" y="197690"/>
                  </a:lnTo>
                  <a:lnTo>
                    <a:pt x="1046303" y="197690"/>
                  </a:lnTo>
                  <a:lnTo>
                    <a:pt x="1046074" y="194954"/>
                  </a:lnTo>
                  <a:lnTo>
                    <a:pt x="1039667" y="172350"/>
                  </a:lnTo>
                  <a:lnTo>
                    <a:pt x="1037736" y="168790"/>
                  </a:lnTo>
                  <a:close/>
                </a:path>
                <a:path w="2174240" h="349250">
                  <a:moveTo>
                    <a:pt x="795215" y="183031"/>
                  </a:moveTo>
                  <a:lnTo>
                    <a:pt x="762463" y="183031"/>
                  </a:lnTo>
                  <a:lnTo>
                    <a:pt x="770388" y="183417"/>
                  </a:lnTo>
                  <a:lnTo>
                    <a:pt x="778431" y="184549"/>
                  </a:lnTo>
                  <a:lnTo>
                    <a:pt x="786553" y="186388"/>
                  </a:lnTo>
                  <a:lnTo>
                    <a:pt x="794714" y="188894"/>
                  </a:lnTo>
                  <a:lnTo>
                    <a:pt x="794866" y="187108"/>
                  </a:lnTo>
                  <a:lnTo>
                    <a:pt x="794928" y="186388"/>
                  </a:lnTo>
                  <a:lnTo>
                    <a:pt x="795043" y="185046"/>
                  </a:lnTo>
                  <a:lnTo>
                    <a:pt x="795085" y="184549"/>
                  </a:lnTo>
                  <a:lnTo>
                    <a:pt x="795182" y="183417"/>
                  </a:lnTo>
                  <a:lnTo>
                    <a:pt x="795215" y="183031"/>
                  </a:lnTo>
                  <a:close/>
                </a:path>
                <a:path w="2174240" h="349250">
                  <a:moveTo>
                    <a:pt x="771678" y="103871"/>
                  </a:moveTo>
                  <a:lnTo>
                    <a:pt x="753530" y="105991"/>
                  </a:lnTo>
                  <a:lnTo>
                    <a:pt x="737385" y="112352"/>
                  </a:lnTo>
                  <a:lnTo>
                    <a:pt x="723204" y="122954"/>
                  </a:lnTo>
                  <a:lnTo>
                    <a:pt x="710946" y="137796"/>
                  </a:lnTo>
                  <a:lnTo>
                    <a:pt x="799086" y="137796"/>
                  </a:lnTo>
                  <a:lnTo>
                    <a:pt x="801415" y="110572"/>
                  </a:lnTo>
                  <a:lnTo>
                    <a:pt x="794118" y="107581"/>
                  </a:lnTo>
                  <a:lnTo>
                    <a:pt x="786703" y="105494"/>
                  </a:lnTo>
                  <a:lnTo>
                    <a:pt x="779330" y="104290"/>
                  </a:lnTo>
                  <a:lnTo>
                    <a:pt x="779580" y="104290"/>
                  </a:lnTo>
                  <a:lnTo>
                    <a:pt x="771678" y="103871"/>
                  </a:lnTo>
                  <a:close/>
                </a:path>
                <a:path w="2174240" h="349250">
                  <a:moveTo>
                    <a:pt x="1280906" y="104290"/>
                  </a:moveTo>
                  <a:lnTo>
                    <a:pt x="1230332" y="112823"/>
                  </a:lnTo>
                  <a:lnTo>
                    <a:pt x="1190438" y="138634"/>
                  </a:lnTo>
                  <a:lnTo>
                    <a:pt x="1164627" y="177533"/>
                  </a:lnTo>
                  <a:lnTo>
                    <a:pt x="1156093" y="226171"/>
                  </a:lnTo>
                  <a:lnTo>
                    <a:pt x="1158220" y="251693"/>
                  </a:lnTo>
                  <a:lnTo>
                    <a:pt x="1175353" y="295671"/>
                  </a:lnTo>
                  <a:lnTo>
                    <a:pt x="1209037" y="328969"/>
                  </a:lnTo>
                  <a:lnTo>
                    <a:pt x="1253931" y="345931"/>
                  </a:lnTo>
                  <a:lnTo>
                    <a:pt x="1280069" y="348052"/>
                  </a:lnTo>
                  <a:lnTo>
                    <a:pt x="1316167" y="343700"/>
                  </a:lnTo>
                  <a:lnTo>
                    <a:pt x="1347710" y="331141"/>
                  </a:lnTo>
                  <a:lnTo>
                    <a:pt x="1373600" y="311122"/>
                  </a:lnTo>
                  <a:lnTo>
                    <a:pt x="1392735" y="284389"/>
                  </a:lnTo>
                  <a:lnTo>
                    <a:pt x="1372937" y="272661"/>
                  </a:lnTo>
                  <a:lnTo>
                    <a:pt x="1282582" y="272661"/>
                  </a:lnTo>
                  <a:lnTo>
                    <a:pt x="1264382" y="269167"/>
                  </a:lnTo>
                  <a:lnTo>
                    <a:pt x="1250069" y="259468"/>
                  </a:lnTo>
                  <a:lnTo>
                    <a:pt x="1240705" y="244743"/>
                  </a:lnTo>
                  <a:lnTo>
                    <a:pt x="1237347" y="226171"/>
                  </a:lnTo>
                  <a:lnTo>
                    <a:pt x="1240711" y="207905"/>
                  </a:lnTo>
                  <a:lnTo>
                    <a:pt x="1250122" y="193449"/>
                  </a:lnTo>
                  <a:lnTo>
                    <a:pt x="1264559" y="183940"/>
                  </a:lnTo>
                  <a:lnTo>
                    <a:pt x="1283000" y="180518"/>
                  </a:lnTo>
                  <a:lnTo>
                    <a:pt x="1380248" y="180518"/>
                  </a:lnTo>
                  <a:lnTo>
                    <a:pt x="1393154" y="173816"/>
                  </a:lnTo>
                  <a:lnTo>
                    <a:pt x="1373848" y="143339"/>
                  </a:lnTo>
                  <a:lnTo>
                    <a:pt x="1347710" y="121619"/>
                  </a:lnTo>
                  <a:lnTo>
                    <a:pt x="1316232" y="108615"/>
                  </a:lnTo>
                  <a:lnTo>
                    <a:pt x="1280906" y="104290"/>
                  </a:lnTo>
                  <a:close/>
                </a:path>
                <a:path w="2174240" h="349250">
                  <a:moveTo>
                    <a:pt x="1326978" y="245437"/>
                  </a:moveTo>
                  <a:lnTo>
                    <a:pt x="1319806" y="256582"/>
                  </a:lnTo>
                  <a:lnTo>
                    <a:pt x="1309492" y="265175"/>
                  </a:lnTo>
                  <a:lnTo>
                    <a:pt x="1296822" y="270705"/>
                  </a:lnTo>
                  <a:lnTo>
                    <a:pt x="1282582" y="272661"/>
                  </a:lnTo>
                  <a:lnTo>
                    <a:pt x="1372937" y="272661"/>
                  </a:lnTo>
                  <a:lnTo>
                    <a:pt x="1326978" y="245437"/>
                  </a:lnTo>
                  <a:close/>
                </a:path>
                <a:path w="2174240" h="349250">
                  <a:moveTo>
                    <a:pt x="1380248" y="180518"/>
                  </a:moveTo>
                  <a:lnTo>
                    <a:pt x="1283000" y="180518"/>
                  </a:lnTo>
                  <a:lnTo>
                    <a:pt x="1296423" y="182239"/>
                  </a:lnTo>
                  <a:lnTo>
                    <a:pt x="1308392" y="187376"/>
                  </a:lnTo>
                  <a:lnTo>
                    <a:pt x="1318870" y="195890"/>
                  </a:lnTo>
                  <a:lnTo>
                    <a:pt x="1327816" y="207742"/>
                  </a:lnTo>
                  <a:lnTo>
                    <a:pt x="1380248" y="180518"/>
                  </a:lnTo>
                  <a:close/>
                </a:path>
                <a:path w="2174240" h="349250">
                  <a:moveTo>
                    <a:pt x="1454880" y="837"/>
                  </a:moveTo>
                  <a:lnTo>
                    <a:pt x="1436903" y="4378"/>
                  </a:lnTo>
                  <a:lnTo>
                    <a:pt x="1422263" y="14083"/>
                  </a:lnTo>
                  <a:lnTo>
                    <a:pt x="1412414" y="28578"/>
                  </a:lnTo>
                  <a:lnTo>
                    <a:pt x="1408808" y="46490"/>
                  </a:lnTo>
                  <a:lnTo>
                    <a:pt x="1412296" y="64755"/>
                  </a:lnTo>
                  <a:lnTo>
                    <a:pt x="1421949" y="79212"/>
                  </a:lnTo>
                  <a:lnTo>
                    <a:pt x="1436549" y="88721"/>
                  </a:lnTo>
                  <a:lnTo>
                    <a:pt x="1454880" y="92143"/>
                  </a:lnTo>
                  <a:lnTo>
                    <a:pt x="1473210" y="88721"/>
                  </a:lnTo>
                  <a:lnTo>
                    <a:pt x="1487811" y="79212"/>
                  </a:lnTo>
                  <a:lnTo>
                    <a:pt x="1497464" y="64755"/>
                  </a:lnTo>
                  <a:lnTo>
                    <a:pt x="1500952" y="46490"/>
                  </a:lnTo>
                  <a:lnTo>
                    <a:pt x="1497464" y="28578"/>
                  </a:lnTo>
                  <a:lnTo>
                    <a:pt x="1487811" y="14083"/>
                  </a:lnTo>
                  <a:lnTo>
                    <a:pt x="1473210" y="4378"/>
                  </a:lnTo>
                  <a:lnTo>
                    <a:pt x="1454880" y="837"/>
                  </a:lnTo>
                  <a:close/>
                </a:path>
                <a:path w="2174240" h="349250">
                  <a:moveTo>
                    <a:pt x="1496345" y="110153"/>
                  </a:moveTo>
                  <a:lnTo>
                    <a:pt x="1413834" y="110153"/>
                  </a:lnTo>
                  <a:lnTo>
                    <a:pt x="1413834" y="343026"/>
                  </a:lnTo>
                  <a:lnTo>
                    <a:pt x="1496345" y="343026"/>
                  </a:lnTo>
                  <a:lnTo>
                    <a:pt x="1496345" y="110153"/>
                  </a:lnTo>
                  <a:close/>
                </a:path>
                <a:path w="2174240" h="349250">
                  <a:moveTo>
                    <a:pt x="1631975" y="178005"/>
                  </a:moveTo>
                  <a:lnTo>
                    <a:pt x="1549465" y="178005"/>
                  </a:lnTo>
                  <a:lnTo>
                    <a:pt x="1549465" y="250882"/>
                  </a:lnTo>
                  <a:lnTo>
                    <a:pt x="1555041" y="293760"/>
                  </a:lnTo>
                  <a:lnTo>
                    <a:pt x="1571768" y="324388"/>
                  </a:lnTo>
                  <a:lnTo>
                    <a:pt x="1599647" y="342764"/>
                  </a:lnTo>
                  <a:lnTo>
                    <a:pt x="1638677" y="348889"/>
                  </a:lnTo>
                  <a:lnTo>
                    <a:pt x="1659789" y="347711"/>
                  </a:lnTo>
                  <a:lnTo>
                    <a:pt x="1679723" y="344178"/>
                  </a:lnTo>
                  <a:lnTo>
                    <a:pt x="1698400" y="338288"/>
                  </a:lnTo>
                  <a:lnTo>
                    <a:pt x="1715742" y="330042"/>
                  </a:lnTo>
                  <a:lnTo>
                    <a:pt x="1697869" y="273918"/>
                  </a:lnTo>
                  <a:lnTo>
                    <a:pt x="1659200" y="273918"/>
                  </a:lnTo>
                  <a:lnTo>
                    <a:pt x="1647348" y="271726"/>
                  </a:lnTo>
                  <a:lnTo>
                    <a:pt x="1638834" y="265175"/>
                  </a:lnTo>
                  <a:lnTo>
                    <a:pt x="1633697" y="254305"/>
                  </a:lnTo>
                  <a:lnTo>
                    <a:pt x="1631975" y="239155"/>
                  </a:lnTo>
                  <a:lnTo>
                    <a:pt x="1631975" y="178005"/>
                  </a:lnTo>
                  <a:close/>
                </a:path>
                <a:path w="2174240" h="349250">
                  <a:moveTo>
                    <a:pt x="1694801" y="264285"/>
                  </a:moveTo>
                  <a:lnTo>
                    <a:pt x="1684762" y="268440"/>
                  </a:lnTo>
                  <a:lnTo>
                    <a:pt x="1675430" y="271457"/>
                  </a:lnTo>
                  <a:lnTo>
                    <a:pt x="1666883" y="273296"/>
                  </a:lnTo>
                  <a:lnTo>
                    <a:pt x="1659200" y="273918"/>
                  </a:lnTo>
                  <a:lnTo>
                    <a:pt x="1697869" y="273918"/>
                  </a:lnTo>
                  <a:lnTo>
                    <a:pt x="1694801" y="264285"/>
                  </a:lnTo>
                  <a:close/>
                </a:path>
                <a:path w="2174240" h="349250">
                  <a:moveTo>
                    <a:pt x="1702340" y="110153"/>
                  </a:moveTo>
                  <a:lnTo>
                    <a:pt x="1515120" y="110153"/>
                  </a:lnTo>
                  <a:lnTo>
                    <a:pt x="1515120" y="178005"/>
                  </a:lnTo>
                  <a:lnTo>
                    <a:pt x="1702340" y="178005"/>
                  </a:lnTo>
                  <a:lnTo>
                    <a:pt x="1702340" y="110153"/>
                  </a:lnTo>
                  <a:close/>
                </a:path>
                <a:path w="2174240" h="349250">
                  <a:moveTo>
                    <a:pt x="1631975" y="27643"/>
                  </a:moveTo>
                  <a:lnTo>
                    <a:pt x="1550302" y="27643"/>
                  </a:lnTo>
                  <a:lnTo>
                    <a:pt x="1550302" y="110153"/>
                  </a:lnTo>
                  <a:lnTo>
                    <a:pt x="1631975" y="110153"/>
                  </a:lnTo>
                  <a:lnTo>
                    <a:pt x="1631975" y="27643"/>
                  </a:lnTo>
                  <a:close/>
                </a:path>
                <a:path w="2174240" h="349250">
                  <a:moveTo>
                    <a:pt x="1833406" y="178005"/>
                  </a:moveTo>
                  <a:lnTo>
                    <a:pt x="1750895" y="178005"/>
                  </a:lnTo>
                  <a:lnTo>
                    <a:pt x="1750895" y="250882"/>
                  </a:lnTo>
                  <a:lnTo>
                    <a:pt x="1756471" y="293760"/>
                  </a:lnTo>
                  <a:lnTo>
                    <a:pt x="1773198" y="324388"/>
                  </a:lnTo>
                  <a:lnTo>
                    <a:pt x="1801077" y="342764"/>
                  </a:lnTo>
                  <a:lnTo>
                    <a:pt x="1840107" y="348889"/>
                  </a:lnTo>
                  <a:lnTo>
                    <a:pt x="1861219" y="347711"/>
                  </a:lnTo>
                  <a:lnTo>
                    <a:pt x="1881153" y="344178"/>
                  </a:lnTo>
                  <a:lnTo>
                    <a:pt x="1899830" y="338288"/>
                  </a:lnTo>
                  <a:lnTo>
                    <a:pt x="1917173" y="330042"/>
                  </a:lnTo>
                  <a:lnTo>
                    <a:pt x="1899299" y="273918"/>
                  </a:lnTo>
                  <a:lnTo>
                    <a:pt x="1860630" y="273918"/>
                  </a:lnTo>
                  <a:lnTo>
                    <a:pt x="1848778" y="271726"/>
                  </a:lnTo>
                  <a:lnTo>
                    <a:pt x="1840264" y="265175"/>
                  </a:lnTo>
                  <a:lnTo>
                    <a:pt x="1835127" y="254305"/>
                  </a:lnTo>
                  <a:lnTo>
                    <a:pt x="1833406" y="239155"/>
                  </a:lnTo>
                  <a:lnTo>
                    <a:pt x="1833406" y="178005"/>
                  </a:lnTo>
                  <a:close/>
                </a:path>
                <a:path w="2174240" h="349250">
                  <a:moveTo>
                    <a:pt x="1896231" y="264285"/>
                  </a:moveTo>
                  <a:lnTo>
                    <a:pt x="1886192" y="268440"/>
                  </a:lnTo>
                  <a:lnTo>
                    <a:pt x="1876860" y="271457"/>
                  </a:lnTo>
                  <a:lnTo>
                    <a:pt x="1868313" y="273296"/>
                  </a:lnTo>
                  <a:lnTo>
                    <a:pt x="1860630" y="273918"/>
                  </a:lnTo>
                  <a:lnTo>
                    <a:pt x="1899299" y="273918"/>
                  </a:lnTo>
                  <a:lnTo>
                    <a:pt x="1896231" y="264285"/>
                  </a:lnTo>
                  <a:close/>
                </a:path>
                <a:path w="2174240" h="349250">
                  <a:moveTo>
                    <a:pt x="1903770" y="110153"/>
                  </a:moveTo>
                  <a:lnTo>
                    <a:pt x="1716551" y="110153"/>
                  </a:lnTo>
                  <a:lnTo>
                    <a:pt x="1716551" y="178005"/>
                  </a:lnTo>
                  <a:lnTo>
                    <a:pt x="1903770" y="178005"/>
                  </a:lnTo>
                  <a:lnTo>
                    <a:pt x="1903770" y="110153"/>
                  </a:lnTo>
                  <a:close/>
                </a:path>
                <a:path w="2174240" h="349250">
                  <a:moveTo>
                    <a:pt x="1833406" y="27643"/>
                  </a:moveTo>
                  <a:lnTo>
                    <a:pt x="1751733" y="27643"/>
                  </a:lnTo>
                  <a:lnTo>
                    <a:pt x="1751733" y="110153"/>
                  </a:lnTo>
                  <a:lnTo>
                    <a:pt x="1833406" y="110153"/>
                  </a:lnTo>
                  <a:lnTo>
                    <a:pt x="1833406" y="27643"/>
                  </a:lnTo>
                  <a:close/>
                </a:path>
                <a:path w="2174240" h="349250">
                  <a:moveTo>
                    <a:pt x="2062139" y="0"/>
                  </a:moveTo>
                  <a:lnTo>
                    <a:pt x="1975440" y="0"/>
                  </a:lnTo>
                  <a:lnTo>
                    <a:pt x="2015229" y="78322"/>
                  </a:lnTo>
                  <a:lnTo>
                    <a:pt x="2089363" y="78322"/>
                  </a:lnTo>
                  <a:lnTo>
                    <a:pt x="2062139" y="0"/>
                  </a:lnTo>
                  <a:close/>
                </a:path>
                <a:path w="2174240" h="349250">
                  <a:moveTo>
                    <a:pt x="2031145" y="104290"/>
                  </a:moveTo>
                  <a:lnTo>
                    <a:pt x="1986277" y="113033"/>
                  </a:lnTo>
                  <a:lnTo>
                    <a:pt x="1949891" y="139053"/>
                  </a:lnTo>
                  <a:lnTo>
                    <a:pt x="1925756" y="178005"/>
                  </a:lnTo>
                  <a:lnTo>
                    <a:pt x="1919800" y="200314"/>
                  </a:lnTo>
                  <a:lnTo>
                    <a:pt x="1919676" y="200779"/>
                  </a:lnTo>
                  <a:lnTo>
                    <a:pt x="1917641" y="225752"/>
                  </a:lnTo>
                  <a:lnTo>
                    <a:pt x="1919610" y="250803"/>
                  </a:lnTo>
                  <a:lnTo>
                    <a:pt x="1925350" y="273054"/>
                  </a:lnTo>
                  <a:lnTo>
                    <a:pt x="1949472" y="313707"/>
                  </a:lnTo>
                  <a:lnTo>
                    <a:pt x="1985911" y="340094"/>
                  </a:lnTo>
                  <a:lnTo>
                    <a:pt x="2031145" y="348889"/>
                  </a:lnTo>
                  <a:lnTo>
                    <a:pt x="2049129" y="347482"/>
                  </a:lnTo>
                  <a:lnTo>
                    <a:pt x="2066013" y="343288"/>
                  </a:lnTo>
                  <a:lnTo>
                    <a:pt x="2081798" y="336344"/>
                  </a:lnTo>
                  <a:lnTo>
                    <a:pt x="2096483" y="326691"/>
                  </a:lnTo>
                  <a:lnTo>
                    <a:pt x="2173968" y="326691"/>
                  </a:lnTo>
                  <a:lnTo>
                    <a:pt x="2173968" y="273918"/>
                  </a:lnTo>
                  <a:lnTo>
                    <a:pt x="2047061" y="273918"/>
                  </a:lnTo>
                  <a:lnTo>
                    <a:pt x="2037644" y="273054"/>
                  </a:lnTo>
                  <a:lnTo>
                    <a:pt x="2003188" y="244390"/>
                  </a:lnTo>
                  <a:lnTo>
                    <a:pt x="1999732" y="226171"/>
                  </a:lnTo>
                  <a:lnTo>
                    <a:pt x="2003328" y="208213"/>
                  </a:lnTo>
                  <a:lnTo>
                    <a:pt x="2003358" y="208063"/>
                  </a:lnTo>
                  <a:lnTo>
                    <a:pt x="2013345" y="193135"/>
                  </a:lnTo>
                  <a:lnTo>
                    <a:pt x="2028357" y="182998"/>
                  </a:lnTo>
                  <a:lnTo>
                    <a:pt x="2047061" y="179261"/>
                  </a:lnTo>
                  <a:lnTo>
                    <a:pt x="2173968" y="179261"/>
                  </a:lnTo>
                  <a:lnTo>
                    <a:pt x="2173968" y="127325"/>
                  </a:lnTo>
                  <a:lnTo>
                    <a:pt x="2096483" y="127325"/>
                  </a:lnTo>
                  <a:lnTo>
                    <a:pt x="2082269" y="117188"/>
                  </a:lnTo>
                  <a:lnTo>
                    <a:pt x="2066641" y="109996"/>
                  </a:lnTo>
                  <a:lnTo>
                    <a:pt x="2049600" y="105710"/>
                  </a:lnTo>
                  <a:lnTo>
                    <a:pt x="2031145" y="104290"/>
                  </a:lnTo>
                  <a:close/>
                </a:path>
                <a:path w="2174240" h="349250">
                  <a:moveTo>
                    <a:pt x="2173968" y="326691"/>
                  </a:moveTo>
                  <a:lnTo>
                    <a:pt x="2096483" y="326691"/>
                  </a:lnTo>
                  <a:lnTo>
                    <a:pt x="2096483" y="343026"/>
                  </a:lnTo>
                  <a:lnTo>
                    <a:pt x="2173968" y="343026"/>
                  </a:lnTo>
                  <a:lnTo>
                    <a:pt x="2173968" y="326691"/>
                  </a:lnTo>
                  <a:close/>
                </a:path>
                <a:path w="2174240" h="349250">
                  <a:moveTo>
                    <a:pt x="2173968" y="179261"/>
                  </a:moveTo>
                  <a:lnTo>
                    <a:pt x="2047061" y="179261"/>
                  </a:lnTo>
                  <a:lnTo>
                    <a:pt x="2056720" y="180125"/>
                  </a:lnTo>
                  <a:lnTo>
                    <a:pt x="2065594" y="182716"/>
                  </a:lnTo>
                  <a:lnTo>
                    <a:pt x="2093944" y="216819"/>
                  </a:lnTo>
                  <a:lnTo>
                    <a:pt x="2094808" y="226171"/>
                  </a:lnTo>
                  <a:lnTo>
                    <a:pt x="2093944" y="235594"/>
                  </a:lnTo>
                  <a:lnTo>
                    <a:pt x="2065594" y="270462"/>
                  </a:lnTo>
                  <a:lnTo>
                    <a:pt x="2047061" y="273918"/>
                  </a:lnTo>
                  <a:lnTo>
                    <a:pt x="2173968" y="273918"/>
                  </a:lnTo>
                  <a:lnTo>
                    <a:pt x="2173968" y="179261"/>
                  </a:lnTo>
                  <a:close/>
                </a:path>
                <a:path w="2174240" h="349250">
                  <a:moveTo>
                    <a:pt x="2173968" y="110153"/>
                  </a:moveTo>
                  <a:lnTo>
                    <a:pt x="2096483" y="110153"/>
                  </a:lnTo>
                  <a:lnTo>
                    <a:pt x="2096483" y="127325"/>
                  </a:lnTo>
                  <a:lnTo>
                    <a:pt x="2173968" y="127325"/>
                  </a:lnTo>
                  <a:lnTo>
                    <a:pt x="2173968" y="110153"/>
                  </a:lnTo>
                  <a:close/>
                </a:path>
              </a:pathLst>
            </a:custGeom>
            <a:solidFill>
              <a:srgbClr val="000000"/>
            </a:solidFill>
          </p:spPr>
          <p:txBody>
            <a:bodyPr wrap="square" lIns="0" tIns="0" rIns="0" bIns="0" rtlCol="0"/>
            <a:lstStyle/>
            <a:p>
              <a:endParaRPr sz="641"/>
            </a:p>
          </p:txBody>
        </p:sp>
      </p:grpSp>
      <p:pic>
        <p:nvPicPr>
          <p:cNvPr id="15" name="object 15"/>
          <p:cNvPicPr/>
          <p:nvPr/>
        </p:nvPicPr>
        <p:blipFill>
          <a:blip r:embed="rId3" cstate="print"/>
          <a:stretch>
            <a:fillRect/>
          </a:stretch>
        </p:blipFill>
        <p:spPr>
          <a:xfrm>
            <a:off x="594334" y="4794548"/>
            <a:ext cx="1621675" cy="72232"/>
          </a:xfrm>
          <a:prstGeom prst="rect">
            <a:avLst/>
          </a:prstGeom>
        </p:spPr>
      </p:pic>
      <p:pic>
        <p:nvPicPr>
          <p:cNvPr id="16" name="object 16"/>
          <p:cNvPicPr/>
          <p:nvPr/>
        </p:nvPicPr>
        <p:blipFill>
          <a:blip r:embed="rId4" cstate="print"/>
          <a:stretch>
            <a:fillRect/>
          </a:stretch>
        </p:blipFill>
        <p:spPr>
          <a:xfrm>
            <a:off x="2754910" y="4794548"/>
            <a:ext cx="2101674" cy="80233"/>
          </a:xfrm>
          <a:prstGeom prst="rect">
            <a:avLst/>
          </a:prstGeom>
        </p:spPr>
      </p:pic>
      <p:sp>
        <p:nvSpPr>
          <p:cNvPr id="17" name="object 17"/>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18" name="object 18"/>
          <p:cNvPicPr/>
          <p:nvPr/>
        </p:nvPicPr>
        <p:blipFill>
          <a:blip r:embed="rId5" cstate="print"/>
          <a:stretch>
            <a:fillRect/>
          </a:stretch>
        </p:blipFill>
        <p:spPr>
          <a:xfrm>
            <a:off x="8622508" y="4828683"/>
            <a:ext cx="80507" cy="58213"/>
          </a:xfrm>
          <a:prstGeom prst="rect">
            <a:avLst/>
          </a:prstGeom>
        </p:spPr>
      </p:pic>
      <p:sp>
        <p:nvSpPr>
          <p:cNvPr id="19" name="object 19"/>
          <p:cNvSpPr/>
          <p:nvPr/>
        </p:nvSpPr>
        <p:spPr>
          <a:xfrm>
            <a:off x="534407" y="1214352"/>
            <a:ext cx="1969316" cy="465254"/>
          </a:xfrm>
          <a:custGeom>
            <a:avLst/>
            <a:gdLst/>
            <a:ahLst/>
            <a:cxnLst/>
            <a:rect l="l" t="t" r="r" b="b"/>
            <a:pathLst>
              <a:path w="4330065" h="1022985">
                <a:moveTo>
                  <a:pt x="134027" y="651372"/>
                </a:moveTo>
                <a:lnTo>
                  <a:pt x="0" y="859115"/>
                </a:lnTo>
                <a:lnTo>
                  <a:pt x="38921" y="893315"/>
                </a:lnTo>
                <a:lnTo>
                  <a:pt x="79750" y="923532"/>
                </a:lnTo>
                <a:lnTo>
                  <a:pt x="122510" y="949757"/>
                </a:lnTo>
                <a:lnTo>
                  <a:pt x="167223" y="971977"/>
                </a:lnTo>
                <a:lnTo>
                  <a:pt x="213910" y="990182"/>
                </a:lnTo>
                <a:lnTo>
                  <a:pt x="262594" y="1004361"/>
                </a:lnTo>
                <a:lnTo>
                  <a:pt x="313296" y="1014502"/>
                </a:lnTo>
                <a:lnTo>
                  <a:pt x="366039" y="1020595"/>
                </a:lnTo>
                <a:lnTo>
                  <a:pt x="420845" y="1022628"/>
                </a:lnTo>
                <a:lnTo>
                  <a:pt x="481046" y="1020065"/>
                </a:lnTo>
                <a:lnTo>
                  <a:pt x="537002" y="1012402"/>
                </a:lnTo>
                <a:lnTo>
                  <a:pt x="588715" y="999676"/>
                </a:lnTo>
                <a:lnTo>
                  <a:pt x="636183" y="981924"/>
                </a:lnTo>
                <a:lnTo>
                  <a:pt x="679406" y="959182"/>
                </a:lnTo>
                <a:lnTo>
                  <a:pt x="718386" y="931490"/>
                </a:lnTo>
                <a:lnTo>
                  <a:pt x="758262" y="892568"/>
                </a:lnTo>
                <a:lnTo>
                  <a:pt x="789388" y="849787"/>
                </a:lnTo>
                <a:lnTo>
                  <a:pt x="811701" y="803145"/>
                </a:lnTo>
                <a:lnTo>
                  <a:pt x="821414" y="766636"/>
                </a:lnTo>
                <a:lnTo>
                  <a:pt x="424866" y="766636"/>
                </a:lnTo>
                <a:lnTo>
                  <a:pt x="374842" y="763403"/>
                </a:lnTo>
                <a:lnTo>
                  <a:pt x="325338" y="753730"/>
                </a:lnTo>
                <a:lnTo>
                  <a:pt x="276431" y="737653"/>
                </a:lnTo>
                <a:lnTo>
                  <a:pt x="228193" y="715209"/>
                </a:lnTo>
                <a:lnTo>
                  <a:pt x="180701" y="686437"/>
                </a:lnTo>
                <a:lnTo>
                  <a:pt x="134027" y="651372"/>
                </a:lnTo>
                <a:close/>
              </a:path>
              <a:path w="4330065" h="1022985">
                <a:moveTo>
                  <a:pt x="448991" y="0"/>
                </a:moveTo>
                <a:lnTo>
                  <a:pt x="394375" y="2463"/>
                </a:lnTo>
                <a:lnTo>
                  <a:pt x="343109" y="9878"/>
                </a:lnTo>
                <a:lnTo>
                  <a:pt x="295195" y="22282"/>
                </a:lnTo>
                <a:lnTo>
                  <a:pt x="250631" y="39711"/>
                </a:lnTo>
                <a:lnTo>
                  <a:pt x="209417" y="62204"/>
                </a:lnTo>
                <a:lnTo>
                  <a:pt x="171554" y="89798"/>
                </a:lnTo>
                <a:lnTo>
                  <a:pt x="132472" y="127765"/>
                </a:lnTo>
                <a:lnTo>
                  <a:pt x="102075" y="169335"/>
                </a:lnTo>
                <a:lnTo>
                  <a:pt x="80362" y="214572"/>
                </a:lnTo>
                <a:lnTo>
                  <a:pt x="67335" y="263540"/>
                </a:lnTo>
                <a:lnTo>
                  <a:pt x="62992" y="316304"/>
                </a:lnTo>
                <a:lnTo>
                  <a:pt x="66361" y="365457"/>
                </a:lnTo>
                <a:lnTo>
                  <a:pt x="76481" y="410670"/>
                </a:lnTo>
                <a:lnTo>
                  <a:pt x="93377" y="451945"/>
                </a:lnTo>
                <a:lnTo>
                  <a:pt x="117072" y="489281"/>
                </a:lnTo>
                <a:lnTo>
                  <a:pt x="147590" y="522679"/>
                </a:lnTo>
                <a:lnTo>
                  <a:pt x="184953" y="552137"/>
                </a:lnTo>
                <a:lnTo>
                  <a:pt x="229186" y="577657"/>
                </a:lnTo>
                <a:lnTo>
                  <a:pt x="300723" y="607311"/>
                </a:lnTo>
                <a:lnTo>
                  <a:pt x="340952" y="620818"/>
                </a:lnTo>
                <a:lnTo>
                  <a:pt x="383318" y="633949"/>
                </a:lnTo>
                <a:lnTo>
                  <a:pt x="403694" y="639708"/>
                </a:lnTo>
                <a:lnTo>
                  <a:pt x="420678" y="644839"/>
                </a:lnTo>
                <a:lnTo>
                  <a:pt x="477618" y="666492"/>
                </a:lnTo>
                <a:lnTo>
                  <a:pt x="515272" y="697570"/>
                </a:lnTo>
                <a:lnTo>
                  <a:pt x="520026" y="714365"/>
                </a:lnTo>
                <a:lnTo>
                  <a:pt x="514015" y="737234"/>
                </a:lnTo>
                <a:lnTo>
                  <a:pt x="496068" y="753568"/>
                </a:lnTo>
                <a:lnTo>
                  <a:pt x="466206" y="763403"/>
                </a:lnTo>
                <a:lnTo>
                  <a:pt x="465877" y="763403"/>
                </a:lnTo>
                <a:lnTo>
                  <a:pt x="424866" y="766636"/>
                </a:lnTo>
                <a:lnTo>
                  <a:pt x="821414" y="766636"/>
                </a:lnTo>
                <a:lnTo>
                  <a:pt x="825136" y="752643"/>
                </a:lnTo>
                <a:lnTo>
                  <a:pt x="829629" y="698282"/>
                </a:lnTo>
                <a:lnTo>
                  <a:pt x="825526" y="647004"/>
                </a:lnTo>
                <a:lnTo>
                  <a:pt x="813217" y="600040"/>
                </a:lnTo>
                <a:lnTo>
                  <a:pt x="792703" y="557436"/>
                </a:lnTo>
                <a:lnTo>
                  <a:pt x="763983" y="519240"/>
                </a:lnTo>
                <a:lnTo>
                  <a:pt x="727057" y="485499"/>
                </a:lnTo>
                <a:lnTo>
                  <a:pt x="681925" y="456259"/>
                </a:lnTo>
                <a:lnTo>
                  <a:pt x="628588" y="431568"/>
                </a:lnTo>
                <a:lnTo>
                  <a:pt x="561071" y="407610"/>
                </a:lnTo>
                <a:lnTo>
                  <a:pt x="506644" y="389914"/>
                </a:lnTo>
                <a:lnTo>
                  <a:pt x="438269" y="368575"/>
                </a:lnTo>
                <a:lnTo>
                  <a:pt x="405767" y="357455"/>
                </a:lnTo>
                <a:lnTo>
                  <a:pt x="381307" y="344952"/>
                </a:lnTo>
                <a:lnTo>
                  <a:pt x="365894" y="329183"/>
                </a:lnTo>
                <a:lnTo>
                  <a:pt x="360533" y="308262"/>
                </a:lnTo>
                <a:lnTo>
                  <a:pt x="366125" y="289415"/>
                </a:lnTo>
                <a:lnTo>
                  <a:pt x="383150" y="274085"/>
                </a:lnTo>
                <a:lnTo>
                  <a:pt x="411987" y="263782"/>
                </a:lnTo>
                <a:lnTo>
                  <a:pt x="453012" y="260013"/>
                </a:lnTo>
                <a:lnTo>
                  <a:pt x="736575" y="260013"/>
                </a:lnTo>
                <a:lnTo>
                  <a:pt x="816226" y="120624"/>
                </a:lnTo>
                <a:lnTo>
                  <a:pt x="774884" y="92353"/>
                </a:lnTo>
                <a:lnTo>
                  <a:pt x="732270" y="67851"/>
                </a:lnTo>
                <a:lnTo>
                  <a:pt x="688369" y="47119"/>
                </a:lnTo>
                <a:lnTo>
                  <a:pt x="643163" y="30156"/>
                </a:lnTo>
                <a:lnTo>
                  <a:pt x="596638" y="16962"/>
                </a:lnTo>
                <a:lnTo>
                  <a:pt x="548779" y="7539"/>
                </a:lnTo>
                <a:lnTo>
                  <a:pt x="499568" y="1884"/>
                </a:lnTo>
                <a:lnTo>
                  <a:pt x="448991" y="0"/>
                </a:lnTo>
                <a:close/>
              </a:path>
              <a:path w="4330065" h="1022985">
                <a:moveTo>
                  <a:pt x="736575" y="260013"/>
                </a:moveTo>
                <a:lnTo>
                  <a:pt x="453012" y="260013"/>
                </a:lnTo>
                <a:lnTo>
                  <a:pt x="481158" y="261499"/>
                </a:lnTo>
                <a:lnTo>
                  <a:pt x="511314" y="265876"/>
                </a:lnTo>
                <a:lnTo>
                  <a:pt x="577657" y="282797"/>
                </a:lnTo>
                <a:lnTo>
                  <a:pt x="641823" y="307090"/>
                </a:lnTo>
                <a:lnTo>
                  <a:pt x="692921" y="336408"/>
                </a:lnTo>
                <a:lnTo>
                  <a:pt x="736575" y="260013"/>
                </a:lnTo>
                <a:close/>
              </a:path>
              <a:path w="4330065" h="1022985">
                <a:moveTo>
                  <a:pt x="1421433" y="282797"/>
                </a:moveTo>
                <a:lnTo>
                  <a:pt x="1139975" y="282797"/>
                </a:lnTo>
                <a:lnTo>
                  <a:pt x="1139975" y="1005205"/>
                </a:lnTo>
                <a:lnTo>
                  <a:pt x="1421433" y="1005205"/>
                </a:lnTo>
                <a:lnTo>
                  <a:pt x="1421433" y="282797"/>
                </a:lnTo>
                <a:close/>
              </a:path>
              <a:path w="4330065" h="1022985">
                <a:moveTo>
                  <a:pt x="1690828" y="14743"/>
                </a:moveTo>
                <a:lnTo>
                  <a:pt x="869240" y="14743"/>
                </a:lnTo>
                <a:lnTo>
                  <a:pt x="869240" y="282797"/>
                </a:lnTo>
                <a:lnTo>
                  <a:pt x="1690828" y="282797"/>
                </a:lnTo>
                <a:lnTo>
                  <a:pt x="1690828" y="14743"/>
                </a:lnTo>
                <a:close/>
              </a:path>
              <a:path w="4330065" h="1022985">
                <a:moveTo>
                  <a:pt x="2541399" y="14743"/>
                </a:moveTo>
                <a:lnTo>
                  <a:pt x="1800227" y="14743"/>
                </a:lnTo>
                <a:lnTo>
                  <a:pt x="1800227" y="1005205"/>
                </a:lnTo>
                <a:lnTo>
                  <a:pt x="2538718" y="1005205"/>
                </a:lnTo>
                <a:lnTo>
                  <a:pt x="2538718" y="747872"/>
                </a:lnTo>
                <a:lnTo>
                  <a:pt x="2081685" y="747872"/>
                </a:lnTo>
                <a:lnTo>
                  <a:pt x="2081685" y="637970"/>
                </a:lnTo>
                <a:lnTo>
                  <a:pt x="2506551" y="637970"/>
                </a:lnTo>
                <a:lnTo>
                  <a:pt x="2506551" y="381977"/>
                </a:lnTo>
                <a:lnTo>
                  <a:pt x="2081685" y="381977"/>
                </a:lnTo>
                <a:lnTo>
                  <a:pt x="2081685" y="272075"/>
                </a:lnTo>
                <a:lnTo>
                  <a:pt x="2541399" y="272075"/>
                </a:lnTo>
                <a:lnTo>
                  <a:pt x="2541399" y="14743"/>
                </a:lnTo>
                <a:close/>
              </a:path>
              <a:path w="4330065" h="1022985">
                <a:moveTo>
                  <a:pt x="3109538" y="14743"/>
                </a:moveTo>
                <a:lnTo>
                  <a:pt x="2699415" y="14743"/>
                </a:lnTo>
                <a:lnTo>
                  <a:pt x="2699415" y="1005205"/>
                </a:lnTo>
                <a:lnTo>
                  <a:pt x="2978192" y="1005205"/>
                </a:lnTo>
                <a:lnTo>
                  <a:pt x="2978192" y="710344"/>
                </a:lnTo>
                <a:lnTo>
                  <a:pt x="3090775" y="710344"/>
                </a:lnTo>
                <a:lnTo>
                  <a:pt x="3148215" y="708379"/>
                </a:lnTo>
                <a:lnTo>
                  <a:pt x="3201060" y="702498"/>
                </a:lnTo>
                <a:lnTo>
                  <a:pt x="3249310" y="692725"/>
                </a:lnTo>
                <a:lnTo>
                  <a:pt x="3292964" y="679084"/>
                </a:lnTo>
                <a:lnTo>
                  <a:pt x="3332024" y="661598"/>
                </a:lnTo>
                <a:lnTo>
                  <a:pt x="3366488" y="640291"/>
                </a:lnTo>
                <a:lnTo>
                  <a:pt x="3396357" y="615185"/>
                </a:lnTo>
                <a:lnTo>
                  <a:pt x="3426408" y="582026"/>
                </a:lnTo>
                <a:lnTo>
                  <a:pt x="3450911" y="545590"/>
                </a:lnTo>
                <a:lnTo>
                  <a:pt x="3469904" y="505953"/>
                </a:lnTo>
                <a:lnTo>
                  <a:pt x="3483425" y="463188"/>
                </a:lnTo>
                <a:lnTo>
                  <a:pt x="3483802" y="461054"/>
                </a:lnTo>
                <a:lnTo>
                  <a:pt x="2978192" y="461054"/>
                </a:lnTo>
                <a:lnTo>
                  <a:pt x="2978192" y="269394"/>
                </a:lnTo>
                <a:lnTo>
                  <a:pt x="3482657" y="269394"/>
                </a:lnTo>
                <a:lnTo>
                  <a:pt x="3470910" y="230024"/>
                </a:lnTo>
                <a:lnTo>
                  <a:pt x="3452698" y="189375"/>
                </a:lnTo>
                <a:lnTo>
                  <a:pt x="3429200" y="151556"/>
                </a:lnTo>
                <a:lnTo>
                  <a:pt x="3400378" y="116603"/>
                </a:lnTo>
                <a:lnTo>
                  <a:pt x="3366083" y="85324"/>
                </a:lnTo>
                <a:lnTo>
                  <a:pt x="3326166" y="59815"/>
                </a:lnTo>
                <a:lnTo>
                  <a:pt x="3280591" y="40040"/>
                </a:lnTo>
                <a:lnTo>
                  <a:pt x="3229319" y="25961"/>
                </a:lnTo>
                <a:lnTo>
                  <a:pt x="3172314" y="17541"/>
                </a:lnTo>
                <a:lnTo>
                  <a:pt x="3109538" y="14743"/>
                </a:lnTo>
                <a:close/>
              </a:path>
              <a:path w="4330065" h="1022985">
                <a:moveTo>
                  <a:pt x="3482657" y="269394"/>
                </a:moveTo>
                <a:lnTo>
                  <a:pt x="3106858" y="269394"/>
                </a:lnTo>
                <a:lnTo>
                  <a:pt x="3147443" y="276745"/>
                </a:lnTo>
                <a:lnTo>
                  <a:pt x="3179232" y="297038"/>
                </a:lnTo>
                <a:lnTo>
                  <a:pt x="3199965" y="327634"/>
                </a:lnTo>
                <a:lnTo>
                  <a:pt x="3207378" y="365894"/>
                </a:lnTo>
                <a:lnTo>
                  <a:pt x="3200488" y="403380"/>
                </a:lnTo>
                <a:lnTo>
                  <a:pt x="3180405" y="433578"/>
                </a:lnTo>
                <a:lnTo>
                  <a:pt x="3148008" y="453724"/>
                </a:lnTo>
                <a:lnTo>
                  <a:pt x="3104177" y="461054"/>
                </a:lnTo>
                <a:lnTo>
                  <a:pt x="3483802" y="461054"/>
                </a:lnTo>
                <a:lnTo>
                  <a:pt x="3491510" y="417371"/>
                </a:lnTo>
                <a:lnTo>
                  <a:pt x="3494197" y="368575"/>
                </a:lnTo>
                <a:lnTo>
                  <a:pt x="3491622" y="319661"/>
                </a:lnTo>
                <a:lnTo>
                  <a:pt x="3483872" y="273465"/>
                </a:lnTo>
                <a:lnTo>
                  <a:pt x="3482657" y="269394"/>
                </a:lnTo>
                <a:close/>
              </a:path>
              <a:path w="4330065" h="1022985">
                <a:moveTo>
                  <a:pt x="4329868" y="375276"/>
                </a:moveTo>
                <a:lnTo>
                  <a:pt x="4061813" y="375276"/>
                </a:lnTo>
                <a:lnTo>
                  <a:pt x="4061813" y="1005205"/>
                </a:lnTo>
                <a:lnTo>
                  <a:pt x="4329868" y="1005205"/>
                </a:lnTo>
                <a:lnTo>
                  <a:pt x="4329868" y="375276"/>
                </a:lnTo>
                <a:close/>
              </a:path>
              <a:path w="4330065" h="1022985">
                <a:moveTo>
                  <a:pt x="4329868" y="14743"/>
                </a:moveTo>
                <a:lnTo>
                  <a:pt x="4132848" y="14743"/>
                </a:lnTo>
                <a:lnTo>
                  <a:pt x="3793758" y="269394"/>
                </a:lnTo>
                <a:lnTo>
                  <a:pt x="3929126" y="469095"/>
                </a:lnTo>
                <a:lnTo>
                  <a:pt x="4061813" y="375276"/>
                </a:lnTo>
                <a:lnTo>
                  <a:pt x="4329868" y="375276"/>
                </a:lnTo>
                <a:lnTo>
                  <a:pt x="4329868" y="14743"/>
                </a:lnTo>
                <a:close/>
              </a:path>
            </a:pathLst>
          </a:custGeom>
          <a:solidFill>
            <a:srgbClr val="F2BDCF">
              <a:alpha val="23999"/>
            </a:srgbClr>
          </a:solidFill>
        </p:spPr>
        <p:txBody>
          <a:bodyPr wrap="square" lIns="0" tIns="0" rIns="0" bIns="0" rtlCol="0"/>
          <a:lstStyle/>
          <a:p>
            <a:endParaRPr sz="641"/>
          </a:p>
        </p:txBody>
      </p:sp>
      <p:pic>
        <p:nvPicPr>
          <p:cNvPr id="20" name="object 20"/>
          <p:cNvPicPr/>
          <p:nvPr/>
        </p:nvPicPr>
        <p:blipFill>
          <a:blip r:embed="rId6" cstate="print"/>
          <a:stretch>
            <a:fillRect/>
          </a:stretch>
        </p:blipFill>
        <p:spPr>
          <a:xfrm>
            <a:off x="1192862" y="1722178"/>
            <a:ext cx="3154283" cy="595187"/>
          </a:xfrm>
          <a:prstGeom prst="rect">
            <a:avLst/>
          </a:prstGeom>
        </p:spPr>
      </p:pic>
      <p:sp>
        <p:nvSpPr>
          <p:cNvPr id="21" name="object 21"/>
          <p:cNvSpPr/>
          <p:nvPr/>
        </p:nvSpPr>
        <p:spPr>
          <a:xfrm>
            <a:off x="1663040" y="2622735"/>
            <a:ext cx="2073573" cy="466409"/>
          </a:xfrm>
          <a:custGeom>
            <a:avLst/>
            <a:gdLst/>
            <a:ahLst/>
            <a:cxnLst/>
            <a:rect l="l" t="t" r="r" b="b"/>
            <a:pathLst>
              <a:path w="4559300" h="1025525">
                <a:moveTo>
                  <a:pt x="134027" y="654053"/>
                </a:moveTo>
                <a:lnTo>
                  <a:pt x="0" y="861795"/>
                </a:lnTo>
                <a:lnTo>
                  <a:pt x="38921" y="895995"/>
                </a:lnTo>
                <a:lnTo>
                  <a:pt x="79750" y="926213"/>
                </a:lnTo>
                <a:lnTo>
                  <a:pt x="122510" y="952437"/>
                </a:lnTo>
                <a:lnTo>
                  <a:pt x="167223" y="974658"/>
                </a:lnTo>
                <a:lnTo>
                  <a:pt x="213910" y="992863"/>
                </a:lnTo>
                <a:lnTo>
                  <a:pt x="262594" y="1007041"/>
                </a:lnTo>
                <a:lnTo>
                  <a:pt x="313296" y="1017182"/>
                </a:lnTo>
                <a:lnTo>
                  <a:pt x="366039" y="1023275"/>
                </a:lnTo>
                <a:lnTo>
                  <a:pt x="420845" y="1025309"/>
                </a:lnTo>
                <a:lnTo>
                  <a:pt x="481046" y="1022746"/>
                </a:lnTo>
                <a:lnTo>
                  <a:pt x="537002" y="1015083"/>
                </a:lnTo>
                <a:lnTo>
                  <a:pt x="588715" y="1002356"/>
                </a:lnTo>
                <a:lnTo>
                  <a:pt x="636183" y="984604"/>
                </a:lnTo>
                <a:lnTo>
                  <a:pt x="679406" y="961863"/>
                </a:lnTo>
                <a:lnTo>
                  <a:pt x="718386" y="934170"/>
                </a:lnTo>
                <a:lnTo>
                  <a:pt x="758262" y="895249"/>
                </a:lnTo>
                <a:lnTo>
                  <a:pt x="789388" y="852467"/>
                </a:lnTo>
                <a:lnTo>
                  <a:pt x="811701" y="805825"/>
                </a:lnTo>
                <a:lnTo>
                  <a:pt x="821414" y="769316"/>
                </a:lnTo>
                <a:lnTo>
                  <a:pt x="424866" y="769316"/>
                </a:lnTo>
                <a:lnTo>
                  <a:pt x="374842" y="766084"/>
                </a:lnTo>
                <a:lnTo>
                  <a:pt x="325338" y="756410"/>
                </a:lnTo>
                <a:lnTo>
                  <a:pt x="276431" y="740333"/>
                </a:lnTo>
                <a:lnTo>
                  <a:pt x="228193" y="717890"/>
                </a:lnTo>
                <a:lnTo>
                  <a:pt x="180701" y="689117"/>
                </a:lnTo>
                <a:lnTo>
                  <a:pt x="134027" y="654053"/>
                </a:lnTo>
                <a:close/>
              </a:path>
              <a:path w="4559300" h="1025525">
                <a:moveTo>
                  <a:pt x="448991" y="2680"/>
                </a:moveTo>
                <a:lnTo>
                  <a:pt x="394375" y="5143"/>
                </a:lnTo>
                <a:lnTo>
                  <a:pt x="343109" y="12558"/>
                </a:lnTo>
                <a:lnTo>
                  <a:pt x="295195" y="24962"/>
                </a:lnTo>
                <a:lnTo>
                  <a:pt x="250631" y="42392"/>
                </a:lnTo>
                <a:lnTo>
                  <a:pt x="209417" y="64885"/>
                </a:lnTo>
                <a:lnTo>
                  <a:pt x="171554" y="92478"/>
                </a:lnTo>
                <a:lnTo>
                  <a:pt x="132472" y="130446"/>
                </a:lnTo>
                <a:lnTo>
                  <a:pt x="102075" y="172016"/>
                </a:lnTo>
                <a:lnTo>
                  <a:pt x="80362" y="217252"/>
                </a:lnTo>
                <a:lnTo>
                  <a:pt x="67335" y="266221"/>
                </a:lnTo>
                <a:lnTo>
                  <a:pt x="62992" y="318985"/>
                </a:lnTo>
                <a:lnTo>
                  <a:pt x="66361" y="368137"/>
                </a:lnTo>
                <a:lnTo>
                  <a:pt x="76481" y="413351"/>
                </a:lnTo>
                <a:lnTo>
                  <a:pt x="93377" y="454626"/>
                </a:lnTo>
                <a:lnTo>
                  <a:pt x="117072" y="491962"/>
                </a:lnTo>
                <a:lnTo>
                  <a:pt x="147590" y="525359"/>
                </a:lnTo>
                <a:lnTo>
                  <a:pt x="184953" y="554818"/>
                </a:lnTo>
                <a:lnTo>
                  <a:pt x="229186" y="580338"/>
                </a:lnTo>
                <a:lnTo>
                  <a:pt x="300723" y="609991"/>
                </a:lnTo>
                <a:lnTo>
                  <a:pt x="340952" y="623499"/>
                </a:lnTo>
                <a:lnTo>
                  <a:pt x="383318" y="636629"/>
                </a:lnTo>
                <a:lnTo>
                  <a:pt x="403694" y="642388"/>
                </a:lnTo>
                <a:lnTo>
                  <a:pt x="420678" y="647519"/>
                </a:lnTo>
                <a:lnTo>
                  <a:pt x="477618" y="669173"/>
                </a:lnTo>
                <a:lnTo>
                  <a:pt x="515272" y="700250"/>
                </a:lnTo>
                <a:lnTo>
                  <a:pt x="520026" y="717046"/>
                </a:lnTo>
                <a:lnTo>
                  <a:pt x="514015" y="739914"/>
                </a:lnTo>
                <a:lnTo>
                  <a:pt x="496068" y="756249"/>
                </a:lnTo>
                <a:lnTo>
                  <a:pt x="466206" y="766084"/>
                </a:lnTo>
                <a:lnTo>
                  <a:pt x="465877" y="766084"/>
                </a:lnTo>
                <a:lnTo>
                  <a:pt x="424866" y="769316"/>
                </a:lnTo>
                <a:lnTo>
                  <a:pt x="821414" y="769316"/>
                </a:lnTo>
                <a:lnTo>
                  <a:pt x="825136" y="755324"/>
                </a:lnTo>
                <a:lnTo>
                  <a:pt x="829629" y="700962"/>
                </a:lnTo>
                <a:lnTo>
                  <a:pt x="825526" y="649684"/>
                </a:lnTo>
                <a:lnTo>
                  <a:pt x="813217" y="602720"/>
                </a:lnTo>
                <a:lnTo>
                  <a:pt x="792703" y="560117"/>
                </a:lnTo>
                <a:lnTo>
                  <a:pt x="763983" y="521921"/>
                </a:lnTo>
                <a:lnTo>
                  <a:pt x="727057" y="488179"/>
                </a:lnTo>
                <a:lnTo>
                  <a:pt x="681925" y="458940"/>
                </a:lnTo>
                <a:lnTo>
                  <a:pt x="628588" y="434248"/>
                </a:lnTo>
                <a:lnTo>
                  <a:pt x="561071" y="410291"/>
                </a:lnTo>
                <a:lnTo>
                  <a:pt x="506644" y="392595"/>
                </a:lnTo>
                <a:lnTo>
                  <a:pt x="438269" y="371255"/>
                </a:lnTo>
                <a:lnTo>
                  <a:pt x="405767" y="360135"/>
                </a:lnTo>
                <a:lnTo>
                  <a:pt x="381307" y="347633"/>
                </a:lnTo>
                <a:lnTo>
                  <a:pt x="365894" y="331864"/>
                </a:lnTo>
                <a:lnTo>
                  <a:pt x="360533" y="310943"/>
                </a:lnTo>
                <a:lnTo>
                  <a:pt x="366125" y="292095"/>
                </a:lnTo>
                <a:lnTo>
                  <a:pt x="383150" y="276766"/>
                </a:lnTo>
                <a:lnTo>
                  <a:pt x="411987" y="266463"/>
                </a:lnTo>
                <a:lnTo>
                  <a:pt x="453012" y="262693"/>
                </a:lnTo>
                <a:lnTo>
                  <a:pt x="736575" y="262693"/>
                </a:lnTo>
                <a:lnTo>
                  <a:pt x="816226" y="123305"/>
                </a:lnTo>
                <a:lnTo>
                  <a:pt x="774884" y="95033"/>
                </a:lnTo>
                <a:lnTo>
                  <a:pt x="732270" y="70531"/>
                </a:lnTo>
                <a:lnTo>
                  <a:pt x="688369" y="49799"/>
                </a:lnTo>
                <a:lnTo>
                  <a:pt x="643163" y="32836"/>
                </a:lnTo>
                <a:lnTo>
                  <a:pt x="596638" y="19643"/>
                </a:lnTo>
                <a:lnTo>
                  <a:pt x="548779" y="10219"/>
                </a:lnTo>
                <a:lnTo>
                  <a:pt x="499568" y="4565"/>
                </a:lnTo>
                <a:lnTo>
                  <a:pt x="448991" y="2680"/>
                </a:lnTo>
                <a:close/>
              </a:path>
              <a:path w="4559300" h="1025525">
                <a:moveTo>
                  <a:pt x="736575" y="262693"/>
                </a:moveTo>
                <a:lnTo>
                  <a:pt x="453012" y="262693"/>
                </a:lnTo>
                <a:lnTo>
                  <a:pt x="481158" y="264180"/>
                </a:lnTo>
                <a:lnTo>
                  <a:pt x="511314" y="268557"/>
                </a:lnTo>
                <a:lnTo>
                  <a:pt x="577657" y="285478"/>
                </a:lnTo>
                <a:lnTo>
                  <a:pt x="641823" y="309770"/>
                </a:lnTo>
                <a:lnTo>
                  <a:pt x="692921" y="339089"/>
                </a:lnTo>
                <a:lnTo>
                  <a:pt x="736575" y="262693"/>
                </a:lnTo>
                <a:close/>
              </a:path>
              <a:path w="4559300" h="1025525">
                <a:moveTo>
                  <a:pt x="1421433" y="285478"/>
                </a:moveTo>
                <a:lnTo>
                  <a:pt x="1139975" y="285478"/>
                </a:lnTo>
                <a:lnTo>
                  <a:pt x="1139975" y="1007885"/>
                </a:lnTo>
                <a:lnTo>
                  <a:pt x="1421433" y="1007885"/>
                </a:lnTo>
                <a:lnTo>
                  <a:pt x="1421433" y="285478"/>
                </a:lnTo>
                <a:close/>
              </a:path>
              <a:path w="4559300" h="1025525">
                <a:moveTo>
                  <a:pt x="1690828" y="17423"/>
                </a:moveTo>
                <a:lnTo>
                  <a:pt x="869240" y="17423"/>
                </a:lnTo>
                <a:lnTo>
                  <a:pt x="869240" y="285478"/>
                </a:lnTo>
                <a:lnTo>
                  <a:pt x="1690828" y="285478"/>
                </a:lnTo>
                <a:lnTo>
                  <a:pt x="1690828" y="17423"/>
                </a:lnTo>
                <a:close/>
              </a:path>
              <a:path w="4559300" h="1025525">
                <a:moveTo>
                  <a:pt x="2541399" y="17423"/>
                </a:moveTo>
                <a:lnTo>
                  <a:pt x="1800227" y="17423"/>
                </a:lnTo>
                <a:lnTo>
                  <a:pt x="1800227" y="1007885"/>
                </a:lnTo>
                <a:lnTo>
                  <a:pt x="2538718" y="1007885"/>
                </a:lnTo>
                <a:lnTo>
                  <a:pt x="2538718" y="750553"/>
                </a:lnTo>
                <a:lnTo>
                  <a:pt x="2081685" y="750553"/>
                </a:lnTo>
                <a:lnTo>
                  <a:pt x="2081685" y="640650"/>
                </a:lnTo>
                <a:lnTo>
                  <a:pt x="2506551" y="640650"/>
                </a:lnTo>
                <a:lnTo>
                  <a:pt x="2506551" y="384658"/>
                </a:lnTo>
                <a:lnTo>
                  <a:pt x="2081685" y="384658"/>
                </a:lnTo>
                <a:lnTo>
                  <a:pt x="2081685" y="274756"/>
                </a:lnTo>
                <a:lnTo>
                  <a:pt x="2541399" y="274756"/>
                </a:lnTo>
                <a:lnTo>
                  <a:pt x="2541399" y="17423"/>
                </a:lnTo>
                <a:close/>
              </a:path>
              <a:path w="4559300" h="1025525">
                <a:moveTo>
                  <a:pt x="3109538" y="17423"/>
                </a:moveTo>
                <a:lnTo>
                  <a:pt x="2699415" y="17423"/>
                </a:lnTo>
                <a:lnTo>
                  <a:pt x="2699415" y="1007885"/>
                </a:lnTo>
                <a:lnTo>
                  <a:pt x="2978192" y="1007885"/>
                </a:lnTo>
                <a:lnTo>
                  <a:pt x="2978192" y="713025"/>
                </a:lnTo>
                <a:lnTo>
                  <a:pt x="3090775" y="713025"/>
                </a:lnTo>
                <a:lnTo>
                  <a:pt x="3148215" y="711059"/>
                </a:lnTo>
                <a:lnTo>
                  <a:pt x="3201060" y="705179"/>
                </a:lnTo>
                <a:lnTo>
                  <a:pt x="3249310" y="695406"/>
                </a:lnTo>
                <a:lnTo>
                  <a:pt x="3292964" y="681765"/>
                </a:lnTo>
                <a:lnTo>
                  <a:pt x="3332024" y="664279"/>
                </a:lnTo>
                <a:lnTo>
                  <a:pt x="3366488" y="642971"/>
                </a:lnTo>
                <a:lnTo>
                  <a:pt x="3396357" y="617866"/>
                </a:lnTo>
                <a:lnTo>
                  <a:pt x="3426408" y="584706"/>
                </a:lnTo>
                <a:lnTo>
                  <a:pt x="3450911" y="548271"/>
                </a:lnTo>
                <a:lnTo>
                  <a:pt x="3469904" y="508633"/>
                </a:lnTo>
                <a:lnTo>
                  <a:pt x="3483425" y="465869"/>
                </a:lnTo>
                <a:lnTo>
                  <a:pt x="3483802" y="463734"/>
                </a:lnTo>
                <a:lnTo>
                  <a:pt x="2978192" y="463734"/>
                </a:lnTo>
                <a:lnTo>
                  <a:pt x="2978192" y="272075"/>
                </a:lnTo>
                <a:lnTo>
                  <a:pt x="3482657" y="272075"/>
                </a:lnTo>
                <a:lnTo>
                  <a:pt x="3470910" y="232704"/>
                </a:lnTo>
                <a:lnTo>
                  <a:pt x="3452698" y="192056"/>
                </a:lnTo>
                <a:lnTo>
                  <a:pt x="3429200" y="154236"/>
                </a:lnTo>
                <a:lnTo>
                  <a:pt x="3400378" y="119284"/>
                </a:lnTo>
                <a:lnTo>
                  <a:pt x="3366083" y="88005"/>
                </a:lnTo>
                <a:lnTo>
                  <a:pt x="3326166" y="62496"/>
                </a:lnTo>
                <a:lnTo>
                  <a:pt x="3280591" y="42721"/>
                </a:lnTo>
                <a:lnTo>
                  <a:pt x="3229319" y="28642"/>
                </a:lnTo>
                <a:lnTo>
                  <a:pt x="3172314" y="20222"/>
                </a:lnTo>
                <a:lnTo>
                  <a:pt x="3109538" y="17423"/>
                </a:lnTo>
                <a:close/>
              </a:path>
              <a:path w="4559300" h="1025525">
                <a:moveTo>
                  <a:pt x="3482657" y="272075"/>
                </a:moveTo>
                <a:lnTo>
                  <a:pt x="3106858" y="272075"/>
                </a:lnTo>
                <a:lnTo>
                  <a:pt x="3147443" y="279426"/>
                </a:lnTo>
                <a:lnTo>
                  <a:pt x="3179232" y="299718"/>
                </a:lnTo>
                <a:lnTo>
                  <a:pt x="3199965" y="330314"/>
                </a:lnTo>
                <a:lnTo>
                  <a:pt x="3207378" y="368575"/>
                </a:lnTo>
                <a:lnTo>
                  <a:pt x="3200488" y="406060"/>
                </a:lnTo>
                <a:lnTo>
                  <a:pt x="3180405" y="436258"/>
                </a:lnTo>
                <a:lnTo>
                  <a:pt x="3148008" y="456404"/>
                </a:lnTo>
                <a:lnTo>
                  <a:pt x="3104177" y="463734"/>
                </a:lnTo>
                <a:lnTo>
                  <a:pt x="3483802" y="463734"/>
                </a:lnTo>
                <a:lnTo>
                  <a:pt x="3491510" y="420051"/>
                </a:lnTo>
                <a:lnTo>
                  <a:pt x="3494197" y="371255"/>
                </a:lnTo>
                <a:lnTo>
                  <a:pt x="3491622" y="322341"/>
                </a:lnTo>
                <a:lnTo>
                  <a:pt x="3483872" y="276145"/>
                </a:lnTo>
                <a:lnTo>
                  <a:pt x="3482657" y="272075"/>
                </a:lnTo>
                <a:close/>
              </a:path>
              <a:path w="4559300" h="1025525">
                <a:moveTo>
                  <a:pt x="4551645" y="265374"/>
                </a:moveTo>
                <a:lnTo>
                  <a:pt x="4178417" y="265374"/>
                </a:lnTo>
                <a:lnTo>
                  <a:pt x="4211966" y="270714"/>
                </a:lnTo>
                <a:lnTo>
                  <a:pt x="4238729" y="285980"/>
                </a:lnTo>
                <a:lnTo>
                  <a:pt x="4256446" y="310042"/>
                </a:lnTo>
                <a:lnTo>
                  <a:pt x="4262854" y="341769"/>
                </a:lnTo>
                <a:lnTo>
                  <a:pt x="4259189" y="365392"/>
                </a:lnTo>
                <a:lnTo>
                  <a:pt x="4249619" y="389014"/>
                </a:lnTo>
                <a:lnTo>
                  <a:pt x="4236279" y="411128"/>
                </a:lnTo>
                <a:lnTo>
                  <a:pt x="4221306" y="430227"/>
                </a:lnTo>
                <a:lnTo>
                  <a:pt x="4175736" y="475797"/>
                </a:lnTo>
                <a:lnTo>
                  <a:pt x="3879536" y="777358"/>
                </a:lnTo>
                <a:lnTo>
                  <a:pt x="3879536" y="1009225"/>
                </a:lnTo>
                <a:lnTo>
                  <a:pt x="4559054" y="1009225"/>
                </a:lnTo>
                <a:lnTo>
                  <a:pt x="4559054" y="754573"/>
                </a:lnTo>
                <a:lnTo>
                  <a:pt x="4269555" y="754573"/>
                </a:lnTo>
                <a:lnTo>
                  <a:pt x="4311104" y="713025"/>
                </a:lnTo>
                <a:lnTo>
                  <a:pt x="4350201" y="673040"/>
                </a:lnTo>
                <a:lnTo>
                  <a:pt x="4385762" y="634842"/>
                </a:lnTo>
                <a:lnTo>
                  <a:pt x="4417823" y="598432"/>
                </a:lnTo>
                <a:lnTo>
                  <a:pt x="4446422" y="563808"/>
                </a:lnTo>
                <a:lnTo>
                  <a:pt x="4471595" y="530971"/>
                </a:lnTo>
                <a:lnTo>
                  <a:pt x="4520543" y="453975"/>
                </a:lnTo>
                <a:lnTo>
                  <a:pt x="4539788" y="406772"/>
                </a:lnTo>
                <a:lnTo>
                  <a:pt x="4551243" y="358565"/>
                </a:lnTo>
                <a:lnTo>
                  <a:pt x="4555000" y="310042"/>
                </a:lnTo>
                <a:lnTo>
                  <a:pt x="4555034" y="309603"/>
                </a:lnTo>
                <a:lnTo>
                  <a:pt x="4551645" y="265374"/>
                </a:lnTo>
                <a:close/>
              </a:path>
              <a:path w="4559300" h="1025525">
                <a:moveTo>
                  <a:pt x="4211924" y="0"/>
                </a:moveTo>
                <a:lnTo>
                  <a:pt x="4165507" y="2086"/>
                </a:lnTo>
                <a:lnTo>
                  <a:pt x="4120061" y="8354"/>
                </a:lnTo>
                <a:lnTo>
                  <a:pt x="4075563" y="18813"/>
                </a:lnTo>
                <a:lnTo>
                  <a:pt x="4031992" y="33475"/>
                </a:lnTo>
                <a:lnTo>
                  <a:pt x="3989326" y="52351"/>
                </a:lnTo>
                <a:lnTo>
                  <a:pt x="3947542" y="75452"/>
                </a:lnTo>
                <a:lnTo>
                  <a:pt x="3906619" y="102789"/>
                </a:lnTo>
                <a:lnTo>
                  <a:pt x="3866534" y="134372"/>
                </a:lnTo>
                <a:lnTo>
                  <a:pt x="3827265" y="170214"/>
                </a:lnTo>
                <a:lnTo>
                  <a:pt x="3976036" y="371255"/>
                </a:lnTo>
                <a:lnTo>
                  <a:pt x="4022688" y="332966"/>
                </a:lnTo>
                <a:lnTo>
                  <a:pt x="4066188" y="303298"/>
                </a:lnTo>
                <a:lnTo>
                  <a:pt x="4106600" y="282186"/>
                </a:lnTo>
                <a:lnTo>
                  <a:pt x="4143988" y="269566"/>
                </a:lnTo>
                <a:lnTo>
                  <a:pt x="4178417" y="265374"/>
                </a:lnTo>
                <a:lnTo>
                  <a:pt x="4551645" y="265374"/>
                </a:lnTo>
                <a:lnTo>
                  <a:pt x="4551163" y="259080"/>
                </a:lnTo>
                <a:lnTo>
                  <a:pt x="4539508" y="211966"/>
                </a:lnTo>
                <a:lnTo>
                  <a:pt x="4520004" y="168134"/>
                </a:lnTo>
                <a:lnTo>
                  <a:pt x="4492588" y="127454"/>
                </a:lnTo>
                <a:lnTo>
                  <a:pt x="4457194" y="89798"/>
                </a:lnTo>
                <a:lnTo>
                  <a:pt x="4415860" y="57299"/>
                </a:lnTo>
                <a:lnTo>
                  <a:pt x="4370666" y="32134"/>
                </a:lnTo>
                <a:lnTo>
                  <a:pt x="4321612" y="14239"/>
                </a:lnTo>
                <a:lnTo>
                  <a:pt x="4268698" y="3549"/>
                </a:lnTo>
                <a:lnTo>
                  <a:pt x="4211924" y="0"/>
                </a:lnTo>
                <a:close/>
              </a:path>
            </a:pathLst>
          </a:custGeom>
          <a:solidFill>
            <a:srgbClr val="F2BDCF">
              <a:alpha val="50000"/>
            </a:srgbClr>
          </a:solidFill>
        </p:spPr>
        <p:txBody>
          <a:bodyPr wrap="square" lIns="0" tIns="0" rIns="0" bIns="0" rtlCol="0"/>
          <a:lstStyle/>
          <a:p>
            <a:endParaRPr sz="641"/>
          </a:p>
        </p:txBody>
      </p:sp>
      <p:pic>
        <p:nvPicPr>
          <p:cNvPr id="22" name="object 22"/>
          <p:cNvPicPr/>
          <p:nvPr/>
        </p:nvPicPr>
        <p:blipFill>
          <a:blip r:embed="rId7" cstate="print"/>
          <a:stretch>
            <a:fillRect/>
          </a:stretch>
        </p:blipFill>
        <p:spPr>
          <a:xfrm>
            <a:off x="2437883" y="3127016"/>
            <a:ext cx="2387694" cy="285361"/>
          </a:xfrm>
          <a:prstGeom prst="rect">
            <a:avLst/>
          </a:prstGeom>
        </p:spPr>
      </p:pic>
      <p:sp>
        <p:nvSpPr>
          <p:cNvPr id="23" name="object 23"/>
          <p:cNvSpPr/>
          <p:nvPr/>
        </p:nvSpPr>
        <p:spPr>
          <a:xfrm>
            <a:off x="3182171" y="3698984"/>
            <a:ext cx="2063754" cy="466409"/>
          </a:xfrm>
          <a:custGeom>
            <a:avLst/>
            <a:gdLst/>
            <a:ahLst/>
            <a:cxnLst/>
            <a:rect l="l" t="t" r="r" b="b"/>
            <a:pathLst>
              <a:path w="4537709" h="1025525">
                <a:moveTo>
                  <a:pt x="134027" y="654053"/>
                </a:moveTo>
                <a:lnTo>
                  <a:pt x="0" y="861795"/>
                </a:lnTo>
                <a:lnTo>
                  <a:pt x="38921" y="895995"/>
                </a:lnTo>
                <a:lnTo>
                  <a:pt x="79750" y="926213"/>
                </a:lnTo>
                <a:lnTo>
                  <a:pt x="122510" y="952437"/>
                </a:lnTo>
                <a:lnTo>
                  <a:pt x="167223" y="974658"/>
                </a:lnTo>
                <a:lnTo>
                  <a:pt x="213910" y="992863"/>
                </a:lnTo>
                <a:lnTo>
                  <a:pt x="262594" y="1007041"/>
                </a:lnTo>
                <a:lnTo>
                  <a:pt x="313296" y="1017182"/>
                </a:lnTo>
                <a:lnTo>
                  <a:pt x="366039" y="1023275"/>
                </a:lnTo>
                <a:lnTo>
                  <a:pt x="420845" y="1025309"/>
                </a:lnTo>
                <a:lnTo>
                  <a:pt x="481046" y="1022746"/>
                </a:lnTo>
                <a:lnTo>
                  <a:pt x="537002" y="1015083"/>
                </a:lnTo>
                <a:lnTo>
                  <a:pt x="588715" y="1002356"/>
                </a:lnTo>
                <a:lnTo>
                  <a:pt x="636183" y="984604"/>
                </a:lnTo>
                <a:lnTo>
                  <a:pt x="679406" y="961863"/>
                </a:lnTo>
                <a:lnTo>
                  <a:pt x="718386" y="934170"/>
                </a:lnTo>
                <a:lnTo>
                  <a:pt x="758262" y="895249"/>
                </a:lnTo>
                <a:lnTo>
                  <a:pt x="789388" y="852467"/>
                </a:lnTo>
                <a:lnTo>
                  <a:pt x="811701" y="805825"/>
                </a:lnTo>
                <a:lnTo>
                  <a:pt x="821414" y="769316"/>
                </a:lnTo>
                <a:lnTo>
                  <a:pt x="424866" y="769316"/>
                </a:lnTo>
                <a:lnTo>
                  <a:pt x="374842" y="766084"/>
                </a:lnTo>
                <a:lnTo>
                  <a:pt x="325338" y="756410"/>
                </a:lnTo>
                <a:lnTo>
                  <a:pt x="276431" y="740333"/>
                </a:lnTo>
                <a:lnTo>
                  <a:pt x="228193" y="717890"/>
                </a:lnTo>
                <a:lnTo>
                  <a:pt x="180701" y="689117"/>
                </a:lnTo>
                <a:lnTo>
                  <a:pt x="134027" y="654053"/>
                </a:lnTo>
                <a:close/>
              </a:path>
              <a:path w="4537709" h="1025525">
                <a:moveTo>
                  <a:pt x="448991" y="2680"/>
                </a:moveTo>
                <a:lnTo>
                  <a:pt x="394375" y="5143"/>
                </a:lnTo>
                <a:lnTo>
                  <a:pt x="343109" y="12558"/>
                </a:lnTo>
                <a:lnTo>
                  <a:pt x="295195" y="24962"/>
                </a:lnTo>
                <a:lnTo>
                  <a:pt x="250631" y="42392"/>
                </a:lnTo>
                <a:lnTo>
                  <a:pt x="209417" y="64885"/>
                </a:lnTo>
                <a:lnTo>
                  <a:pt x="171554" y="92478"/>
                </a:lnTo>
                <a:lnTo>
                  <a:pt x="132472" y="130446"/>
                </a:lnTo>
                <a:lnTo>
                  <a:pt x="102075" y="172016"/>
                </a:lnTo>
                <a:lnTo>
                  <a:pt x="80362" y="217252"/>
                </a:lnTo>
                <a:lnTo>
                  <a:pt x="67335" y="266221"/>
                </a:lnTo>
                <a:lnTo>
                  <a:pt x="62992" y="318985"/>
                </a:lnTo>
                <a:lnTo>
                  <a:pt x="66361" y="368137"/>
                </a:lnTo>
                <a:lnTo>
                  <a:pt x="76481" y="413351"/>
                </a:lnTo>
                <a:lnTo>
                  <a:pt x="93377" y="454626"/>
                </a:lnTo>
                <a:lnTo>
                  <a:pt x="117072" y="491962"/>
                </a:lnTo>
                <a:lnTo>
                  <a:pt x="147590" y="525359"/>
                </a:lnTo>
                <a:lnTo>
                  <a:pt x="184953" y="554818"/>
                </a:lnTo>
                <a:lnTo>
                  <a:pt x="229186" y="580338"/>
                </a:lnTo>
                <a:lnTo>
                  <a:pt x="300723" y="609991"/>
                </a:lnTo>
                <a:lnTo>
                  <a:pt x="340952" y="623499"/>
                </a:lnTo>
                <a:lnTo>
                  <a:pt x="383318" y="636629"/>
                </a:lnTo>
                <a:lnTo>
                  <a:pt x="403694" y="642388"/>
                </a:lnTo>
                <a:lnTo>
                  <a:pt x="420678" y="647519"/>
                </a:lnTo>
                <a:lnTo>
                  <a:pt x="477618" y="669173"/>
                </a:lnTo>
                <a:lnTo>
                  <a:pt x="515272" y="700250"/>
                </a:lnTo>
                <a:lnTo>
                  <a:pt x="520026" y="717046"/>
                </a:lnTo>
                <a:lnTo>
                  <a:pt x="514015" y="739914"/>
                </a:lnTo>
                <a:lnTo>
                  <a:pt x="496068" y="756249"/>
                </a:lnTo>
                <a:lnTo>
                  <a:pt x="466206" y="766084"/>
                </a:lnTo>
                <a:lnTo>
                  <a:pt x="465877" y="766084"/>
                </a:lnTo>
                <a:lnTo>
                  <a:pt x="424866" y="769316"/>
                </a:lnTo>
                <a:lnTo>
                  <a:pt x="821414" y="769316"/>
                </a:lnTo>
                <a:lnTo>
                  <a:pt x="825136" y="755324"/>
                </a:lnTo>
                <a:lnTo>
                  <a:pt x="829629" y="700962"/>
                </a:lnTo>
                <a:lnTo>
                  <a:pt x="825526" y="649684"/>
                </a:lnTo>
                <a:lnTo>
                  <a:pt x="813217" y="602720"/>
                </a:lnTo>
                <a:lnTo>
                  <a:pt x="792703" y="560117"/>
                </a:lnTo>
                <a:lnTo>
                  <a:pt x="763983" y="521921"/>
                </a:lnTo>
                <a:lnTo>
                  <a:pt x="727057" y="488179"/>
                </a:lnTo>
                <a:lnTo>
                  <a:pt x="681925" y="458940"/>
                </a:lnTo>
                <a:lnTo>
                  <a:pt x="628588" y="434248"/>
                </a:lnTo>
                <a:lnTo>
                  <a:pt x="561071" y="410291"/>
                </a:lnTo>
                <a:lnTo>
                  <a:pt x="506644" y="392595"/>
                </a:lnTo>
                <a:lnTo>
                  <a:pt x="438269" y="371255"/>
                </a:lnTo>
                <a:lnTo>
                  <a:pt x="405767" y="360135"/>
                </a:lnTo>
                <a:lnTo>
                  <a:pt x="381307" y="347633"/>
                </a:lnTo>
                <a:lnTo>
                  <a:pt x="365894" y="331864"/>
                </a:lnTo>
                <a:lnTo>
                  <a:pt x="360533" y="310943"/>
                </a:lnTo>
                <a:lnTo>
                  <a:pt x="366125" y="292095"/>
                </a:lnTo>
                <a:lnTo>
                  <a:pt x="383150" y="276766"/>
                </a:lnTo>
                <a:lnTo>
                  <a:pt x="411987" y="266463"/>
                </a:lnTo>
                <a:lnTo>
                  <a:pt x="453012" y="262693"/>
                </a:lnTo>
                <a:lnTo>
                  <a:pt x="736575" y="262693"/>
                </a:lnTo>
                <a:lnTo>
                  <a:pt x="816226" y="123305"/>
                </a:lnTo>
                <a:lnTo>
                  <a:pt x="774884" y="95033"/>
                </a:lnTo>
                <a:lnTo>
                  <a:pt x="732270" y="70531"/>
                </a:lnTo>
                <a:lnTo>
                  <a:pt x="688369" y="49799"/>
                </a:lnTo>
                <a:lnTo>
                  <a:pt x="643163" y="32836"/>
                </a:lnTo>
                <a:lnTo>
                  <a:pt x="596638" y="19643"/>
                </a:lnTo>
                <a:lnTo>
                  <a:pt x="548779" y="10219"/>
                </a:lnTo>
                <a:lnTo>
                  <a:pt x="499568" y="4565"/>
                </a:lnTo>
                <a:lnTo>
                  <a:pt x="448991" y="2680"/>
                </a:lnTo>
                <a:close/>
              </a:path>
              <a:path w="4537709" h="1025525">
                <a:moveTo>
                  <a:pt x="736575" y="262693"/>
                </a:moveTo>
                <a:lnTo>
                  <a:pt x="453012" y="262693"/>
                </a:lnTo>
                <a:lnTo>
                  <a:pt x="481158" y="264180"/>
                </a:lnTo>
                <a:lnTo>
                  <a:pt x="511314" y="268557"/>
                </a:lnTo>
                <a:lnTo>
                  <a:pt x="577657" y="285478"/>
                </a:lnTo>
                <a:lnTo>
                  <a:pt x="641823" y="309770"/>
                </a:lnTo>
                <a:lnTo>
                  <a:pt x="692921" y="339089"/>
                </a:lnTo>
                <a:lnTo>
                  <a:pt x="736575" y="262693"/>
                </a:lnTo>
                <a:close/>
              </a:path>
              <a:path w="4537709" h="1025525">
                <a:moveTo>
                  <a:pt x="1421433" y="285478"/>
                </a:moveTo>
                <a:lnTo>
                  <a:pt x="1139975" y="285478"/>
                </a:lnTo>
                <a:lnTo>
                  <a:pt x="1139975" y="1007885"/>
                </a:lnTo>
                <a:lnTo>
                  <a:pt x="1421433" y="1007885"/>
                </a:lnTo>
                <a:lnTo>
                  <a:pt x="1421433" y="285478"/>
                </a:lnTo>
                <a:close/>
              </a:path>
              <a:path w="4537709" h="1025525">
                <a:moveTo>
                  <a:pt x="1690828" y="17423"/>
                </a:moveTo>
                <a:lnTo>
                  <a:pt x="869240" y="17423"/>
                </a:lnTo>
                <a:lnTo>
                  <a:pt x="869240" y="285478"/>
                </a:lnTo>
                <a:lnTo>
                  <a:pt x="1690828" y="285478"/>
                </a:lnTo>
                <a:lnTo>
                  <a:pt x="1690828" y="17423"/>
                </a:lnTo>
                <a:close/>
              </a:path>
              <a:path w="4537709" h="1025525">
                <a:moveTo>
                  <a:pt x="2541399" y="17423"/>
                </a:moveTo>
                <a:lnTo>
                  <a:pt x="1800227" y="17423"/>
                </a:lnTo>
                <a:lnTo>
                  <a:pt x="1800227" y="1007885"/>
                </a:lnTo>
                <a:lnTo>
                  <a:pt x="2538718" y="1007885"/>
                </a:lnTo>
                <a:lnTo>
                  <a:pt x="2538718" y="750553"/>
                </a:lnTo>
                <a:lnTo>
                  <a:pt x="2081685" y="750553"/>
                </a:lnTo>
                <a:lnTo>
                  <a:pt x="2081685" y="640650"/>
                </a:lnTo>
                <a:lnTo>
                  <a:pt x="2506551" y="640650"/>
                </a:lnTo>
                <a:lnTo>
                  <a:pt x="2506551" y="384658"/>
                </a:lnTo>
                <a:lnTo>
                  <a:pt x="2081685" y="384658"/>
                </a:lnTo>
                <a:lnTo>
                  <a:pt x="2081685" y="274756"/>
                </a:lnTo>
                <a:lnTo>
                  <a:pt x="2541399" y="274756"/>
                </a:lnTo>
                <a:lnTo>
                  <a:pt x="2541399" y="17423"/>
                </a:lnTo>
                <a:close/>
              </a:path>
              <a:path w="4537709" h="1025525">
                <a:moveTo>
                  <a:pt x="3109538" y="17423"/>
                </a:moveTo>
                <a:lnTo>
                  <a:pt x="2699415" y="17423"/>
                </a:lnTo>
                <a:lnTo>
                  <a:pt x="2699415" y="1007885"/>
                </a:lnTo>
                <a:lnTo>
                  <a:pt x="2978192" y="1007885"/>
                </a:lnTo>
                <a:lnTo>
                  <a:pt x="2978192" y="713025"/>
                </a:lnTo>
                <a:lnTo>
                  <a:pt x="3090775" y="713025"/>
                </a:lnTo>
                <a:lnTo>
                  <a:pt x="3148215" y="711059"/>
                </a:lnTo>
                <a:lnTo>
                  <a:pt x="3201060" y="705179"/>
                </a:lnTo>
                <a:lnTo>
                  <a:pt x="3249310" y="695406"/>
                </a:lnTo>
                <a:lnTo>
                  <a:pt x="3292964" y="681765"/>
                </a:lnTo>
                <a:lnTo>
                  <a:pt x="3332024" y="664279"/>
                </a:lnTo>
                <a:lnTo>
                  <a:pt x="3366488" y="642971"/>
                </a:lnTo>
                <a:lnTo>
                  <a:pt x="3396357" y="617866"/>
                </a:lnTo>
                <a:lnTo>
                  <a:pt x="3426408" y="584706"/>
                </a:lnTo>
                <a:lnTo>
                  <a:pt x="3450911" y="548271"/>
                </a:lnTo>
                <a:lnTo>
                  <a:pt x="3469904" y="508633"/>
                </a:lnTo>
                <a:lnTo>
                  <a:pt x="3483425" y="465869"/>
                </a:lnTo>
                <a:lnTo>
                  <a:pt x="3483802" y="463734"/>
                </a:lnTo>
                <a:lnTo>
                  <a:pt x="2978192" y="463734"/>
                </a:lnTo>
                <a:lnTo>
                  <a:pt x="2978192" y="272075"/>
                </a:lnTo>
                <a:lnTo>
                  <a:pt x="3482657" y="272075"/>
                </a:lnTo>
                <a:lnTo>
                  <a:pt x="3470910" y="232704"/>
                </a:lnTo>
                <a:lnTo>
                  <a:pt x="3452698" y="192056"/>
                </a:lnTo>
                <a:lnTo>
                  <a:pt x="3429200" y="154236"/>
                </a:lnTo>
                <a:lnTo>
                  <a:pt x="3400378" y="119284"/>
                </a:lnTo>
                <a:lnTo>
                  <a:pt x="3366083" y="88005"/>
                </a:lnTo>
                <a:lnTo>
                  <a:pt x="3326166" y="62496"/>
                </a:lnTo>
                <a:lnTo>
                  <a:pt x="3280591" y="42721"/>
                </a:lnTo>
                <a:lnTo>
                  <a:pt x="3229319" y="28642"/>
                </a:lnTo>
                <a:lnTo>
                  <a:pt x="3172314" y="20222"/>
                </a:lnTo>
                <a:lnTo>
                  <a:pt x="3109538" y="17423"/>
                </a:lnTo>
                <a:close/>
              </a:path>
              <a:path w="4537709" h="1025525">
                <a:moveTo>
                  <a:pt x="3482657" y="272075"/>
                </a:moveTo>
                <a:lnTo>
                  <a:pt x="3106858" y="272075"/>
                </a:lnTo>
                <a:lnTo>
                  <a:pt x="3147443" y="279426"/>
                </a:lnTo>
                <a:lnTo>
                  <a:pt x="3179232" y="299718"/>
                </a:lnTo>
                <a:lnTo>
                  <a:pt x="3199965" y="330314"/>
                </a:lnTo>
                <a:lnTo>
                  <a:pt x="3207378" y="368575"/>
                </a:lnTo>
                <a:lnTo>
                  <a:pt x="3200488" y="406060"/>
                </a:lnTo>
                <a:lnTo>
                  <a:pt x="3180405" y="436258"/>
                </a:lnTo>
                <a:lnTo>
                  <a:pt x="3148008" y="456404"/>
                </a:lnTo>
                <a:lnTo>
                  <a:pt x="3104177" y="463734"/>
                </a:lnTo>
                <a:lnTo>
                  <a:pt x="3483802" y="463734"/>
                </a:lnTo>
                <a:lnTo>
                  <a:pt x="3491510" y="420051"/>
                </a:lnTo>
                <a:lnTo>
                  <a:pt x="3494197" y="371255"/>
                </a:lnTo>
                <a:lnTo>
                  <a:pt x="3491622" y="322341"/>
                </a:lnTo>
                <a:lnTo>
                  <a:pt x="3483872" y="276145"/>
                </a:lnTo>
                <a:lnTo>
                  <a:pt x="3482657" y="272075"/>
                </a:lnTo>
                <a:close/>
              </a:path>
              <a:path w="4537709" h="1025525">
                <a:moveTo>
                  <a:pt x="3923765" y="704983"/>
                </a:moveTo>
                <a:lnTo>
                  <a:pt x="3812522" y="926128"/>
                </a:lnTo>
                <a:lnTo>
                  <a:pt x="3860444" y="952227"/>
                </a:lnTo>
                <a:lnTo>
                  <a:pt x="3908858" y="974245"/>
                </a:lnTo>
                <a:lnTo>
                  <a:pt x="3957764" y="992208"/>
                </a:lnTo>
                <a:lnTo>
                  <a:pt x="4007163" y="1006138"/>
                </a:lnTo>
                <a:lnTo>
                  <a:pt x="4057054" y="1016060"/>
                </a:lnTo>
                <a:lnTo>
                  <a:pt x="4107437" y="1021995"/>
                </a:lnTo>
                <a:lnTo>
                  <a:pt x="4158313" y="1023968"/>
                </a:lnTo>
                <a:lnTo>
                  <a:pt x="4212259" y="1021629"/>
                </a:lnTo>
                <a:lnTo>
                  <a:pt x="4262854" y="1014636"/>
                </a:lnTo>
                <a:lnTo>
                  <a:pt x="4310099" y="1003027"/>
                </a:lnTo>
                <a:lnTo>
                  <a:pt x="4353993" y="986838"/>
                </a:lnTo>
                <a:lnTo>
                  <a:pt x="4394536" y="966107"/>
                </a:lnTo>
                <a:lnTo>
                  <a:pt x="4431729" y="940871"/>
                </a:lnTo>
                <a:lnTo>
                  <a:pt x="4470018" y="905156"/>
                </a:lnTo>
                <a:lnTo>
                  <a:pt x="4499686" y="865516"/>
                </a:lnTo>
                <a:lnTo>
                  <a:pt x="4520798" y="821887"/>
                </a:lnTo>
                <a:lnTo>
                  <a:pt x="4533418" y="774206"/>
                </a:lnTo>
                <a:lnTo>
                  <a:pt x="4533922" y="767976"/>
                </a:lnTo>
                <a:lnTo>
                  <a:pt x="4135528" y="767976"/>
                </a:lnTo>
                <a:lnTo>
                  <a:pt x="4085289" y="763976"/>
                </a:lnTo>
                <a:lnTo>
                  <a:pt x="4033165" y="752060"/>
                </a:lnTo>
                <a:lnTo>
                  <a:pt x="3979281" y="732354"/>
                </a:lnTo>
                <a:lnTo>
                  <a:pt x="3923765" y="704983"/>
                </a:lnTo>
                <a:close/>
              </a:path>
              <a:path w="4537709" h="1025525">
                <a:moveTo>
                  <a:pt x="4503334" y="262693"/>
                </a:moveTo>
                <a:lnTo>
                  <a:pt x="4135528" y="262693"/>
                </a:lnTo>
                <a:lnTo>
                  <a:pt x="4171611" y="267070"/>
                </a:lnTo>
                <a:lnTo>
                  <a:pt x="4200029" y="279614"/>
                </a:lnTo>
                <a:lnTo>
                  <a:pt x="4218646" y="299446"/>
                </a:lnTo>
                <a:lnTo>
                  <a:pt x="4225326" y="325686"/>
                </a:lnTo>
                <a:lnTo>
                  <a:pt x="4218604" y="351570"/>
                </a:lnTo>
                <a:lnTo>
                  <a:pt x="4198688" y="371925"/>
                </a:lnTo>
                <a:lnTo>
                  <a:pt x="4165956" y="385244"/>
                </a:lnTo>
                <a:lnTo>
                  <a:pt x="4120785" y="390019"/>
                </a:lnTo>
                <a:lnTo>
                  <a:pt x="4028306" y="390019"/>
                </a:lnTo>
                <a:lnTo>
                  <a:pt x="4028306" y="637970"/>
                </a:lnTo>
                <a:lnTo>
                  <a:pt x="4158313" y="637970"/>
                </a:lnTo>
                <a:lnTo>
                  <a:pt x="4195526" y="642305"/>
                </a:lnTo>
                <a:lnTo>
                  <a:pt x="4223819" y="654556"/>
                </a:lnTo>
                <a:lnTo>
                  <a:pt x="4241808" y="673592"/>
                </a:lnTo>
                <a:lnTo>
                  <a:pt x="4248111" y="698282"/>
                </a:lnTo>
                <a:lnTo>
                  <a:pt x="4240886" y="727265"/>
                </a:lnTo>
                <a:lnTo>
                  <a:pt x="4219463" y="749212"/>
                </a:lnTo>
                <a:lnTo>
                  <a:pt x="4184218" y="763118"/>
                </a:lnTo>
                <a:lnTo>
                  <a:pt x="4135528" y="767976"/>
                </a:lnTo>
                <a:lnTo>
                  <a:pt x="4533922" y="767976"/>
                </a:lnTo>
                <a:lnTo>
                  <a:pt x="4537610" y="722407"/>
                </a:lnTo>
                <a:lnTo>
                  <a:pt x="4533489" y="673592"/>
                </a:lnTo>
                <a:lnTo>
                  <a:pt x="4521089" y="627126"/>
                </a:lnTo>
                <a:lnTo>
                  <a:pt x="4500684" y="585218"/>
                </a:lnTo>
                <a:lnTo>
                  <a:pt x="4472402" y="548351"/>
                </a:lnTo>
                <a:lnTo>
                  <a:pt x="4436406" y="517439"/>
                </a:lnTo>
                <a:lnTo>
                  <a:pt x="4392861" y="493396"/>
                </a:lnTo>
                <a:lnTo>
                  <a:pt x="4341930" y="477137"/>
                </a:lnTo>
                <a:lnTo>
                  <a:pt x="4341930" y="471776"/>
                </a:lnTo>
                <a:lnTo>
                  <a:pt x="4385588" y="451324"/>
                </a:lnTo>
                <a:lnTo>
                  <a:pt x="4424481" y="423873"/>
                </a:lnTo>
                <a:lnTo>
                  <a:pt x="4457194" y="390019"/>
                </a:lnTo>
                <a:lnTo>
                  <a:pt x="4482311" y="350357"/>
                </a:lnTo>
                <a:lnTo>
                  <a:pt x="4498420" y="305483"/>
                </a:lnTo>
                <a:lnTo>
                  <a:pt x="4503334" y="262693"/>
                </a:lnTo>
                <a:close/>
              </a:path>
              <a:path w="4537709" h="1025525">
                <a:moveTo>
                  <a:pt x="4175736" y="0"/>
                </a:moveTo>
                <a:lnTo>
                  <a:pt x="4121500" y="2547"/>
                </a:lnTo>
                <a:lnTo>
                  <a:pt x="4069093" y="10206"/>
                </a:lnTo>
                <a:lnTo>
                  <a:pt x="4018537" y="22999"/>
                </a:lnTo>
                <a:lnTo>
                  <a:pt x="3969858" y="40950"/>
                </a:lnTo>
                <a:lnTo>
                  <a:pt x="3923077" y="64083"/>
                </a:lnTo>
                <a:lnTo>
                  <a:pt x="3878219" y="92420"/>
                </a:lnTo>
                <a:lnTo>
                  <a:pt x="3835307" y="125985"/>
                </a:lnTo>
                <a:lnTo>
                  <a:pt x="3963973" y="327026"/>
                </a:lnTo>
                <a:lnTo>
                  <a:pt x="4013961" y="298880"/>
                </a:lnTo>
                <a:lnTo>
                  <a:pt x="4059300" y="278776"/>
                </a:lnTo>
                <a:lnTo>
                  <a:pt x="4099864" y="266714"/>
                </a:lnTo>
                <a:lnTo>
                  <a:pt x="4135528" y="262693"/>
                </a:lnTo>
                <a:lnTo>
                  <a:pt x="4503334" y="262693"/>
                </a:lnTo>
                <a:lnTo>
                  <a:pt x="4504103" y="255992"/>
                </a:lnTo>
                <a:lnTo>
                  <a:pt x="4498072" y="203197"/>
                </a:lnTo>
                <a:lnTo>
                  <a:pt x="4479978" y="155304"/>
                </a:lnTo>
                <a:lnTo>
                  <a:pt x="4449822" y="112185"/>
                </a:lnTo>
                <a:lnTo>
                  <a:pt x="4407604" y="73715"/>
                </a:lnTo>
                <a:lnTo>
                  <a:pt x="4367406" y="47006"/>
                </a:lnTo>
                <a:lnTo>
                  <a:pt x="4324056" y="26344"/>
                </a:lnTo>
                <a:lnTo>
                  <a:pt x="4277618" y="11665"/>
                </a:lnTo>
                <a:lnTo>
                  <a:pt x="4228157" y="2905"/>
                </a:lnTo>
                <a:lnTo>
                  <a:pt x="4175736" y="0"/>
                </a:lnTo>
                <a:close/>
              </a:path>
            </a:pathLst>
          </a:custGeom>
          <a:solidFill>
            <a:srgbClr val="F2BDCF">
              <a:alpha val="79998"/>
            </a:srgbClr>
          </a:solidFill>
        </p:spPr>
        <p:txBody>
          <a:bodyPr wrap="square" lIns="0" tIns="0" rIns="0" bIns="0" rtlCol="0"/>
          <a:lstStyle/>
          <a:p>
            <a:endParaRPr sz="641"/>
          </a:p>
        </p:txBody>
      </p:sp>
      <p:pic>
        <p:nvPicPr>
          <p:cNvPr id="24" name="object 24"/>
          <p:cNvPicPr/>
          <p:nvPr/>
        </p:nvPicPr>
        <p:blipFill>
          <a:blip r:embed="rId8" cstate="print"/>
          <a:stretch>
            <a:fillRect/>
          </a:stretch>
        </p:blipFill>
        <p:spPr>
          <a:xfrm>
            <a:off x="3950871" y="4195039"/>
            <a:ext cx="1593835" cy="288825"/>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514321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8795EA"/>
          </a:solidFill>
        </p:spPr>
        <p:txBody>
          <a:bodyPr wrap="square" lIns="0" tIns="0" rIns="0" bIns="0" rtlCol="0"/>
          <a:lstStyle/>
          <a:p>
            <a:endParaRPr sz="641"/>
          </a:p>
        </p:txBody>
      </p:sp>
      <p:sp>
        <p:nvSpPr>
          <p:cNvPr id="3" name="object 3"/>
          <p:cNvSpPr/>
          <p:nvPr/>
        </p:nvSpPr>
        <p:spPr>
          <a:xfrm>
            <a:off x="1337849" y="1561267"/>
            <a:ext cx="428288" cy="264828"/>
          </a:xfrm>
          <a:custGeom>
            <a:avLst/>
            <a:gdLst/>
            <a:ahLst/>
            <a:cxnLst/>
            <a:rect l="l" t="t" r="r" b="b"/>
            <a:pathLst>
              <a:path w="941704" h="582295">
                <a:moveTo>
                  <a:pt x="245840" y="0"/>
                </a:moveTo>
                <a:lnTo>
                  <a:pt x="204549" y="0"/>
                </a:lnTo>
                <a:lnTo>
                  <a:pt x="163925" y="8543"/>
                </a:lnTo>
                <a:lnTo>
                  <a:pt x="125270" y="25631"/>
                </a:lnTo>
                <a:lnTo>
                  <a:pt x="89888" y="51263"/>
                </a:lnTo>
                <a:lnTo>
                  <a:pt x="59080" y="85439"/>
                </a:lnTo>
                <a:lnTo>
                  <a:pt x="35448" y="125161"/>
                </a:lnTo>
                <a:lnTo>
                  <a:pt x="17841" y="169234"/>
                </a:lnTo>
                <a:lnTo>
                  <a:pt x="17724" y="169529"/>
                </a:lnTo>
                <a:lnTo>
                  <a:pt x="5908" y="217189"/>
                </a:lnTo>
                <a:lnTo>
                  <a:pt x="0" y="266788"/>
                </a:lnTo>
                <a:lnTo>
                  <a:pt x="0" y="316972"/>
                </a:lnTo>
                <a:lnTo>
                  <a:pt x="5824" y="365693"/>
                </a:lnTo>
                <a:lnTo>
                  <a:pt x="17724" y="413686"/>
                </a:lnTo>
                <a:lnTo>
                  <a:pt x="35448" y="457508"/>
                </a:lnTo>
                <a:lnTo>
                  <a:pt x="59080" y="496503"/>
                </a:lnTo>
                <a:lnTo>
                  <a:pt x="89915" y="530543"/>
                </a:lnTo>
                <a:lnTo>
                  <a:pt x="125365" y="556043"/>
                </a:lnTo>
                <a:lnTo>
                  <a:pt x="164107" y="573005"/>
                </a:lnTo>
                <a:lnTo>
                  <a:pt x="204819" y="581433"/>
                </a:lnTo>
                <a:lnTo>
                  <a:pt x="245695" y="581433"/>
                </a:lnTo>
                <a:lnTo>
                  <a:pt x="286858" y="572702"/>
                </a:lnTo>
                <a:lnTo>
                  <a:pt x="325540" y="555549"/>
                </a:lnTo>
                <a:lnTo>
                  <a:pt x="360899" y="529875"/>
                </a:lnTo>
                <a:lnTo>
                  <a:pt x="375078" y="514091"/>
                </a:lnTo>
                <a:lnTo>
                  <a:pt x="225142" y="514091"/>
                </a:lnTo>
                <a:lnTo>
                  <a:pt x="191692" y="510371"/>
                </a:lnTo>
                <a:lnTo>
                  <a:pt x="135988" y="479925"/>
                </a:lnTo>
                <a:lnTo>
                  <a:pt x="92262" y="418182"/>
                </a:lnTo>
                <a:lnTo>
                  <a:pt x="77690" y="379984"/>
                </a:lnTo>
                <a:lnTo>
                  <a:pt x="68948" y="337874"/>
                </a:lnTo>
                <a:lnTo>
                  <a:pt x="66033" y="291585"/>
                </a:lnTo>
                <a:lnTo>
                  <a:pt x="69932" y="237419"/>
                </a:lnTo>
                <a:lnTo>
                  <a:pt x="81192" y="189113"/>
                </a:lnTo>
                <a:lnTo>
                  <a:pt x="99164" y="147568"/>
                </a:lnTo>
                <a:lnTo>
                  <a:pt x="123196" y="113686"/>
                </a:lnTo>
                <a:lnTo>
                  <a:pt x="152637" y="88369"/>
                </a:lnTo>
                <a:lnTo>
                  <a:pt x="225142" y="67033"/>
                </a:lnTo>
                <a:lnTo>
                  <a:pt x="374955" y="67033"/>
                </a:lnTo>
                <a:lnTo>
                  <a:pt x="360684" y="51263"/>
                </a:lnTo>
                <a:lnTo>
                  <a:pt x="325210" y="25631"/>
                </a:lnTo>
                <a:lnTo>
                  <a:pt x="286495" y="8543"/>
                </a:lnTo>
                <a:lnTo>
                  <a:pt x="245840" y="0"/>
                </a:lnTo>
                <a:close/>
              </a:path>
              <a:path w="941704" h="582295">
                <a:moveTo>
                  <a:pt x="374955" y="67033"/>
                </a:moveTo>
                <a:lnTo>
                  <a:pt x="225142" y="67033"/>
                </a:lnTo>
                <a:lnTo>
                  <a:pt x="258617" y="70817"/>
                </a:lnTo>
                <a:lnTo>
                  <a:pt x="288642" y="82269"/>
                </a:lnTo>
                <a:lnTo>
                  <a:pt x="339258" y="128795"/>
                </a:lnTo>
                <a:lnTo>
                  <a:pt x="361669" y="169234"/>
                </a:lnTo>
                <a:lnTo>
                  <a:pt x="376661" y="215412"/>
                </a:lnTo>
                <a:lnTo>
                  <a:pt x="384226" y="265052"/>
                </a:lnTo>
                <a:lnTo>
                  <a:pt x="384197" y="316972"/>
                </a:lnTo>
                <a:lnTo>
                  <a:pt x="377025" y="365693"/>
                </a:lnTo>
                <a:lnTo>
                  <a:pt x="362289" y="411998"/>
                </a:lnTo>
                <a:lnTo>
                  <a:pt x="340076" y="452738"/>
                </a:lnTo>
                <a:lnTo>
                  <a:pt x="289818" y="499059"/>
                </a:lnTo>
                <a:lnTo>
                  <a:pt x="225142" y="514091"/>
                </a:lnTo>
                <a:lnTo>
                  <a:pt x="375078" y="514091"/>
                </a:lnTo>
                <a:lnTo>
                  <a:pt x="415729" y="456543"/>
                </a:lnTo>
                <a:lnTo>
                  <a:pt x="433817" y="412783"/>
                </a:lnTo>
                <a:lnTo>
                  <a:pt x="445876" y="365693"/>
                </a:lnTo>
                <a:lnTo>
                  <a:pt x="451855" y="316972"/>
                </a:lnTo>
                <a:lnTo>
                  <a:pt x="451905" y="266788"/>
                </a:lnTo>
                <a:lnTo>
                  <a:pt x="445876" y="217340"/>
                </a:lnTo>
                <a:lnTo>
                  <a:pt x="433817" y="169826"/>
                </a:lnTo>
                <a:lnTo>
                  <a:pt x="415729" y="125429"/>
                </a:lnTo>
                <a:lnTo>
                  <a:pt x="391612" y="85439"/>
                </a:lnTo>
                <a:lnTo>
                  <a:pt x="374955" y="67033"/>
                </a:lnTo>
                <a:close/>
              </a:path>
              <a:path w="941704" h="582295">
                <a:moveTo>
                  <a:pt x="603517" y="375842"/>
                </a:moveTo>
                <a:lnTo>
                  <a:pt x="536029" y="375842"/>
                </a:lnTo>
                <a:lnTo>
                  <a:pt x="540982" y="424352"/>
                </a:lnTo>
                <a:lnTo>
                  <a:pt x="555824" y="468226"/>
                </a:lnTo>
                <a:lnTo>
                  <a:pt x="579473" y="506433"/>
                </a:lnTo>
                <a:lnTo>
                  <a:pt x="610850" y="537943"/>
                </a:lnTo>
                <a:lnTo>
                  <a:pt x="648873" y="561725"/>
                </a:lnTo>
                <a:lnTo>
                  <a:pt x="692463" y="576751"/>
                </a:lnTo>
                <a:lnTo>
                  <a:pt x="740538" y="581988"/>
                </a:lnTo>
                <a:lnTo>
                  <a:pt x="788367" y="577389"/>
                </a:lnTo>
                <a:lnTo>
                  <a:pt x="831331" y="564125"/>
                </a:lnTo>
                <a:lnTo>
                  <a:pt x="868521" y="542998"/>
                </a:lnTo>
                <a:lnTo>
                  <a:pt x="899028" y="514809"/>
                </a:lnTo>
                <a:lnTo>
                  <a:pt x="899505" y="514091"/>
                </a:lnTo>
                <a:lnTo>
                  <a:pt x="740538" y="514091"/>
                </a:lnTo>
                <a:lnTo>
                  <a:pt x="696093" y="507448"/>
                </a:lnTo>
                <a:lnTo>
                  <a:pt x="658263" y="488634"/>
                </a:lnTo>
                <a:lnTo>
                  <a:pt x="628955" y="459315"/>
                </a:lnTo>
                <a:lnTo>
                  <a:pt x="610071" y="421162"/>
                </a:lnTo>
                <a:lnTo>
                  <a:pt x="603517" y="375842"/>
                </a:lnTo>
                <a:close/>
              </a:path>
              <a:path w="941704" h="582295">
                <a:moveTo>
                  <a:pt x="902006" y="288721"/>
                </a:moveTo>
                <a:lnTo>
                  <a:pt x="722542" y="288721"/>
                </a:lnTo>
                <a:lnTo>
                  <a:pt x="775348" y="293388"/>
                </a:lnTo>
                <a:lnTo>
                  <a:pt x="817512" y="307006"/>
                </a:lnTo>
                <a:lnTo>
                  <a:pt x="848408" y="329008"/>
                </a:lnTo>
                <a:lnTo>
                  <a:pt x="867406" y="358824"/>
                </a:lnTo>
                <a:lnTo>
                  <a:pt x="873879" y="395884"/>
                </a:lnTo>
                <a:lnTo>
                  <a:pt x="864203" y="444034"/>
                </a:lnTo>
                <a:lnTo>
                  <a:pt x="836965" y="481369"/>
                </a:lnTo>
                <a:lnTo>
                  <a:pt x="794848" y="505514"/>
                </a:lnTo>
                <a:lnTo>
                  <a:pt x="740538" y="514091"/>
                </a:lnTo>
                <a:lnTo>
                  <a:pt x="899505" y="514091"/>
                </a:lnTo>
                <a:lnTo>
                  <a:pt x="921944" y="480359"/>
                </a:lnTo>
                <a:lnTo>
                  <a:pt x="936359" y="440451"/>
                </a:lnTo>
                <a:lnTo>
                  <a:pt x="941367" y="395884"/>
                </a:lnTo>
                <a:lnTo>
                  <a:pt x="935646" y="350091"/>
                </a:lnTo>
                <a:lnTo>
                  <a:pt x="919052" y="310127"/>
                </a:lnTo>
                <a:lnTo>
                  <a:pt x="902006" y="288721"/>
                </a:lnTo>
                <a:close/>
              </a:path>
              <a:path w="941704" h="582295">
                <a:moveTo>
                  <a:pt x="925006" y="5680"/>
                </a:moveTo>
                <a:lnTo>
                  <a:pt x="559343" y="5680"/>
                </a:lnTo>
                <a:lnTo>
                  <a:pt x="559343" y="73168"/>
                </a:lnTo>
                <a:lnTo>
                  <a:pt x="819479" y="73168"/>
                </a:lnTo>
                <a:lnTo>
                  <a:pt x="637466" y="251501"/>
                </a:lnTo>
                <a:lnTo>
                  <a:pt x="664461" y="294039"/>
                </a:lnTo>
                <a:lnTo>
                  <a:pt x="677160" y="291655"/>
                </a:lnTo>
                <a:lnTo>
                  <a:pt x="690587" y="290000"/>
                </a:lnTo>
                <a:lnTo>
                  <a:pt x="705471" y="289035"/>
                </a:lnTo>
                <a:lnTo>
                  <a:pt x="722542" y="288721"/>
                </a:lnTo>
                <a:lnTo>
                  <a:pt x="902006" y="288721"/>
                </a:lnTo>
                <a:lnTo>
                  <a:pt x="892438" y="276707"/>
                </a:lnTo>
                <a:lnTo>
                  <a:pt x="856654" y="250546"/>
                </a:lnTo>
                <a:lnTo>
                  <a:pt x="812554" y="232362"/>
                </a:lnTo>
                <a:lnTo>
                  <a:pt x="760989" y="222869"/>
                </a:lnTo>
                <a:lnTo>
                  <a:pt x="925006" y="62943"/>
                </a:lnTo>
                <a:lnTo>
                  <a:pt x="925006" y="5680"/>
                </a:lnTo>
                <a:close/>
              </a:path>
            </a:pathLst>
          </a:custGeom>
          <a:solidFill>
            <a:srgbClr val="FFFFFF"/>
          </a:solidFill>
        </p:spPr>
        <p:txBody>
          <a:bodyPr wrap="square" lIns="0" tIns="0" rIns="0" bIns="0" rtlCol="0"/>
          <a:lstStyle/>
          <a:p>
            <a:endParaRPr sz="641"/>
          </a:p>
        </p:txBody>
      </p:sp>
      <p:pic>
        <p:nvPicPr>
          <p:cNvPr id="4" name="object 4"/>
          <p:cNvPicPr/>
          <p:nvPr/>
        </p:nvPicPr>
        <p:blipFill>
          <a:blip r:embed="rId2" cstate="print"/>
          <a:stretch>
            <a:fillRect/>
          </a:stretch>
        </p:blipFill>
        <p:spPr>
          <a:xfrm>
            <a:off x="1636619" y="1987252"/>
            <a:ext cx="5942245" cy="1385790"/>
          </a:xfrm>
          <a:prstGeom prst="rect">
            <a:avLst/>
          </a:prstGeom>
        </p:spPr>
      </p:pic>
      <p:sp>
        <p:nvSpPr>
          <p:cNvPr id="5" name="object 5"/>
          <p:cNvSpPr/>
          <p:nvPr/>
        </p:nvSpPr>
        <p:spPr>
          <a:xfrm>
            <a:off x="265192" y="254605"/>
            <a:ext cx="461789" cy="65557"/>
          </a:xfrm>
          <a:custGeom>
            <a:avLst/>
            <a:gdLst/>
            <a:ahLst/>
            <a:cxnLst/>
            <a:rect l="l" t="t" r="r" b="b"/>
            <a:pathLst>
              <a:path w="1015365" h="144145">
                <a:moveTo>
                  <a:pt x="48061" y="2450"/>
                </a:moveTo>
                <a:lnTo>
                  <a:pt x="0" y="2450"/>
                </a:lnTo>
                <a:lnTo>
                  <a:pt x="0" y="141733"/>
                </a:lnTo>
                <a:lnTo>
                  <a:pt x="21674" y="141733"/>
                </a:lnTo>
                <a:lnTo>
                  <a:pt x="21674" y="90091"/>
                </a:lnTo>
                <a:lnTo>
                  <a:pt x="46176" y="90091"/>
                </a:lnTo>
                <a:lnTo>
                  <a:pt x="82175" y="77463"/>
                </a:lnTo>
                <a:lnTo>
                  <a:pt x="87855" y="70113"/>
                </a:lnTo>
                <a:lnTo>
                  <a:pt x="21674" y="70113"/>
                </a:lnTo>
                <a:lnTo>
                  <a:pt x="21674" y="22805"/>
                </a:lnTo>
                <a:lnTo>
                  <a:pt x="88065" y="22805"/>
                </a:lnTo>
                <a:lnTo>
                  <a:pt x="87747" y="22169"/>
                </a:lnTo>
                <a:lnTo>
                  <a:pt x="82552" y="15455"/>
                </a:lnTo>
                <a:lnTo>
                  <a:pt x="76050" y="9765"/>
                </a:lnTo>
                <a:lnTo>
                  <a:pt x="68134" y="5701"/>
                </a:lnTo>
                <a:lnTo>
                  <a:pt x="58804" y="3262"/>
                </a:lnTo>
                <a:lnTo>
                  <a:pt x="48061" y="2450"/>
                </a:lnTo>
                <a:close/>
              </a:path>
              <a:path w="1015365" h="144145">
                <a:moveTo>
                  <a:pt x="88065" y="22805"/>
                </a:moveTo>
                <a:lnTo>
                  <a:pt x="49003" y="22805"/>
                </a:lnTo>
                <a:lnTo>
                  <a:pt x="58937" y="24628"/>
                </a:lnTo>
                <a:lnTo>
                  <a:pt x="66272" y="29614"/>
                </a:lnTo>
                <a:lnTo>
                  <a:pt x="70816" y="37038"/>
                </a:lnTo>
                <a:lnTo>
                  <a:pt x="72374" y="46176"/>
                </a:lnTo>
                <a:lnTo>
                  <a:pt x="70728" y="55403"/>
                </a:lnTo>
                <a:lnTo>
                  <a:pt x="65848" y="63021"/>
                </a:lnTo>
                <a:lnTo>
                  <a:pt x="57823" y="68201"/>
                </a:lnTo>
                <a:lnTo>
                  <a:pt x="46742" y="70113"/>
                </a:lnTo>
                <a:lnTo>
                  <a:pt x="87855" y="70113"/>
                </a:lnTo>
                <a:lnTo>
                  <a:pt x="91340" y="63422"/>
                </a:lnTo>
                <a:lnTo>
                  <a:pt x="93639" y="55403"/>
                </a:lnTo>
                <a:lnTo>
                  <a:pt x="94426" y="46553"/>
                </a:lnTo>
                <a:lnTo>
                  <a:pt x="93684" y="37718"/>
                </a:lnTo>
                <a:lnTo>
                  <a:pt x="91464" y="29614"/>
                </a:lnTo>
                <a:lnTo>
                  <a:pt x="88065" y="22805"/>
                </a:lnTo>
                <a:close/>
              </a:path>
              <a:path w="1015365" h="144145">
                <a:moveTo>
                  <a:pt x="165701" y="2450"/>
                </a:moveTo>
                <a:lnTo>
                  <a:pt x="116509" y="2450"/>
                </a:lnTo>
                <a:lnTo>
                  <a:pt x="116509" y="141733"/>
                </a:lnTo>
                <a:lnTo>
                  <a:pt x="138183" y="141733"/>
                </a:lnTo>
                <a:lnTo>
                  <a:pt x="138183" y="87075"/>
                </a:lnTo>
                <a:lnTo>
                  <a:pt x="181005" y="87075"/>
                </a:lnTo>
                <a:lnTo>
                  <a:pt x="179648" y="85002"/>
                </a:lnTo>
                <a:lnTo>
                  <a:pt x="193015" y="78994"/>
                </a:lnTo>
                <a:lnTo>
                  <a:pt x="202760" y="69736"/>
                </a:lnTo>
                <a:lnTo>
                  <a:pt x="204206" y="66908"/>
                </a:lnTo>
                <a:lnTo>
                  <a:pt x="138183" y="66908"/>
                </a:lnTo>
                <a:lnTo>
                  <a:pt x="138183" y="22994"/>
                </a:lnTo>
                <a:lnTo>
                  <a:pt x="204945" y="22994"/>
                </a:lnTo>
                <a:lnTo>
                  <a:pt x="204147" y="21427"/>
                </a:lnTo>
                <a:lnTo>
                  <a:pt x="199061" y="14889"/>
                </a:lnTo>
                <a:lnTo>
                  <a:pt x="192629" y="9447"/>
                </a:lnTo>
                <a:lnTo>
                  <a:pt x="184925" y="5560"/>
                </a:lnTo>
                <a:lnTo>
                  <a:pt x="175949" y="3227"/>
                </a:lnTo>
                <a:lnTo>
                  <a:pt x="165701" y="2450"/>
                </a:lnTo>
                <a:close/>
              </a:path>
              <a:path w="1015365" h="144145">
                <a:moveTo>
                  <a:pt x="181005" y="87075"/>
                </a:moveTo>
                <a:lnTo>
                  <a:pt x="156654" y="87075"/>
                </a:lnTo>
                <a:lnTo>
                  <a:pt x="190580" y="141733"/>
                </a:lnTo>
                <a:lnTo>
                  <a:pt x="216778" y="141733"/>
                </a:lnTo>
                <a:lnTo>
                  <a:pt x="181005" y="87075"/>
                </a:lnTo>
                <a:close/>
              </a:path>
              <a:path w="1015365" h="144145">
                <a:moveTo>
                  <a:pt x="204945" y="22994"/>
                </a:moveTo>
                <a:lnTo>
                  <a:pt x="165701" y="22994"/>
                </a:lnTo>
                <a:lnTo>
                  <a:pt x="175278" y="24657"/>
                </a:lnTo>
                <a:lnTo>
                  <a:pt x="182381" y="29237"/>
                </a:lnTo>
                <a:lnTo>
                  <a:pt x="186798" y="36113"/>
                </a:lnTo>
                <a:lnTo>
                  <a:pt x="188318" y="44668"/>
                </a:lnTo>
                <a:lnTo>
                  <a:pt x="186719" y="53471"/>
                </a:lnTo>
                <a:lnTo>
                  <a:pt x="181886" y="60524"/>
                </a:lnTo>
                <a:lnTo>
                  <a:pt x="173767" y="65209"/>
                </a:lnTo>
                <a:lnTo>
                  <a:pt x="162308" y="66908"/>
                </a:lnTo>
                <a:lnTo>
                  <a:pt x="204206" y="66908"/>
                </a:lnTo>
                <a:lnTo>
                  <a:pt x="208723" y="58074"/>
                </a:lnTo>
                <a:lnTo>
                  <a:pt x="210747" y="44857"/>
                </a:lnTo>
                <a:lnTo>
                  <a:pt x="210007" y="36411"/>
                </a:lnTo>
                <a:lnTo>
                  <a:pt x="207802" y="28601"/>
                </a:lnTo>
                <a:lnTo>
                  <a:pt x="204945" y="22994"/>
                </a:lnTo>
                <a:close/>
              </a:path>
              <a:path w="1015365" h="144145">
                <a:moveTo>
                  <a:pt x="301315" y="0"/>
                </a:moveTo>
                <a:lnTo>
                  <a:pt x="261373" y="12006"/>
                </a:lnTo>
                <a:lnTo>
                  <a:pt x="234383" y="44763"/>
                </a:lnTo>
                <a:lnTo>
                  <a:pt x="230565" y="57764"/>
                </a:lnTo>
                <a:lnTo>
                  <a:pt x="230439" y="58191"/>
                </a:lnTo>
                <a:lnTo>
                  <a:pt x="229180" y="72186"/>
                </a:lnTo>
                <a:lnTo>
                  <a:pt x="229129" y="72751"/>
                </a:lnTo>
                <a:lnTo>
                  <a:pt x="230354" y="86604"/>
                </a:lnTo>
                <a:lnTo>
                  <a:pt x="230404" y="87167"/>
                </a:lnTo>
                <a:lnTo>
                  <a:pt x="249673" y="123451"/>
                </a:lnTo>
                <a:lnTo>
                  <a:pt x="286196" y="142720"/>
                </a:lnTo>
                <a:lnTo>
                  <a:pt x="300750" y="143995"/>
                </a:lnTo>
                <a:lnTo>
                  <a:pt x="315161" y="142720"/>
                </a:lnTo>
                <a:lnTo>
                  <a:pt x="315416" y="142720"/>
                </a:lnTo>
                <a:lnTo>
                  <a:pt x="328662" y="138883"/>
                </a:lnTo>
                <a:lnTo>
                  <a:pt x="328846" y="138883"/>
                </a:lnTo>
                <a:lnTo>
                  <a:pt x="341407" y="132227"/>
                </a:lnTo>
                <a:lnTo>
                  <a:pt x="352581" y="123074"/>
                </a:lnTo>
                <a:lnTo>
                  <a:pt x="352897" y="122697"/>
                </a:lnTo>
                <a:lnTo>
                  <a:pt x="301315" y="122697"/>
                </a:lnTo>
                <a:lnTo>
                  <a:pt x="291493" y="121811"/>
                </a:lnTo>
                <a:lnTo>
                  <a:pt x="291267" y="121811"/>
                </a:lnTo>
                <a:lnTo>
                  <a:pt x="282221" y="119140"/>
                </a:lnTo>
                <a:lnTo>
                  <a:pt x="282077" y="119140"/>
                </a:lnTo>
                <a:lnTo>
                  <a:pt x="255280" y="91976"/>
                </a:lnTo>
                <a:lnTo>
                  <a:pt x="251762" y="72186"/>
                </a:lnTo>
                <a:lnTo>
                  <a:pt x="252632" y="61949"/>
                </a:lnTo>
                <a:lnTo>
                  <a:pt x="273697" y="29755"/>
                </a:lnTo>
                <a:lnTo>
                  <a:pt x="301315" y="21486"/>
                </a:lnTo>
                <a:lnTo>
                  <a:pt x="352894" y="21486"/>
                </a:lnTo>
                <a:lnTo>
                  <a:pt x="352581" y="21109"/>
                </a:lnTo>
                <a:lnTo>
                  <a:pt x="341443" y="11847"/>
                </a:lnTo>
                <a:lnTo>
                  <a:pt x="329384" y="5348"/>
                </a:lnTo>
                <a:lnTo>
                  <a:pt x="329529" y="5348"/>
                </a:lnTo>
                <a:lnTo>
                  <a:pt x="315945" y="1339"/>
                </a:lnTo>
                <a:lnTo>
                  <a:pt x="316172" y="1339"/>
                </a:lnTo>
                <a:lnTo>
                  <a:pt x="301315" y="0"/>
                </a:lnTo>
                <a:close/>
              </a:path>
              <a:path w="1015365" h="144145">
                <a:moveTo>
                  <a:pt x="352894" y="21486"/>
                </a:moveTo>
                <a:lnTo>
                  <a:pt x="301315" y="21486"/>
                </a:lnTo>
                <a:lnTo>
                  <a:pt x="311364" y="22405"/>
                </a:lnTo>
                <a:lnTo>
                  <a:pt x="320607" y="25161"/>
                </a:lnTo>
                <a:lnTo>
                  <a:pt x="347448" y="52443"/>
                </a:lnTo>
                <a:lnTo>
                  <a:pt x="351056" y="72186"/>
                </a:lnTo>
                <a:lnTo>
                  <a:pt x="351039" y="72751"/>
                </a:lnTo>
                <a:lnTo>
                  <a:pt x="350157" y="82690"/>
                </a:lnTo>
                <a:lnTo>
                  <a:pt x="347469" y="91976"/>
                </a:lnTo>
                <a:lnTo>
                  <a:pt x="347421" y="92141"/>
                </a:lnTo>
                <a:lnTo>
                  <a:pt x="311354" y="121811"/>
                </a:lnTo>
                <a:lnTo>
                  <a:pt x="301315" y="122697"/>
                </a:lnTo>
                <a:lnTo>
                  <a:pt x="352897" y="122697"/>
                </a:lnTo>
                <a:lnTo>
                  <a:pt x="361842" y="112048"/>
                </a:lnTo>
                <a:lnTo>
                  <a:pt x="368436" y="99892"/>
                </a:lnTo>
                <a:lnTo>
                  <a:pt x="372379" y="86604"/>
                </a:lnTo>
                <a:lnTo>
                  <a:pt x="373638" y="72751"/>
                </a:lnTo>
                <a:lnTo>
                  <a:pt x="373690" y="72186"/>
                </a:lnTo>
                <a:lnTo>
                  <a:pt x="372418" y="58191"/>
                </a:lnTo>
                <a:lnTo>
                  <a:pt x="372379" y="57764"/>
                </a:lnTo>
                <a:lnTo>
                  <a:pt x="368527" y="44763"/>
                </a:lnTo>
                <a:lnTo>
                  <a:pt x="368436" y="44456"/>
                </a:lnTo>
                <a:lnTo>
                  <a:pt x="361962" y="32464"/>
                </a:lnTo>
                <a:lnTo>
                  <a:pt x="361842" y="32244"/>
                </a:lnTo>
                <a:lnTo>
                  <a:pt x="352894" y="21486"/>
                </a:lnTo>
                <a:close/>
              </a:path>
              <a:path w="1015365" h="144145">
                <a:moveTo>
                  <a:pt x="462752" y="0"/>
                </a:moveTo>
                <a:lnTo>
                  <a:pt x="422280" y="11529"/>
                </a:lnTo>
                <a:lnTo>
                  <a:pt x="395254" y="43608"/>
                </a:lnTo>
                <a:lnTo>
                  <a:pt x="390000" y="72186"/>
                </a:lnTo>
                <a:lnTo>
                  <a:pt x="391273" y="87064"/>
                </a:lnTo>
                <a:lnTo>
                  <a:pt x="410356" y="123640"/>
                </a:lnTo>
                <a:lnTo>
                  <a:pt x="446932" y="142537"/>
                </a:lnTo>
                <a:lnTo>
                  <a:pt x="461810" y="143807"/>
                </a:lnTo>
                <a:lnTo>
                  <a:pt x="479653" y="142004"/>
                </a:lnTo>
                <a:lnTo>
                  <a:pt x="496136" y="136597"/>
                </a:lnTo>
                <a:lnTo>
                  <a:pt x="511240" y="127586"/>
                </a:lnTo>
                <a:lnTo>
                  <a:pt x="516348" y="122886"/>
                </a:lnTo>
                <a:lnTo>
                  <a:pt x="462375" y="122886"/>
                </a:lnTo>
                <a:lnTo>
                  <a:pt x="452089" y="121999"/>
                </a:lnTo>
                <a:lnTo>
                  <a:pt x="420271" y="100864"/>
                </a:lnTo>
                <a:lnTo>
                  <a:pt x="412241" y="72186"/>
                </a:lnTo>
                <a:lnTo>
                  <a:pt x="413156" y="61622"/>
                </a:lnTo>
                <a:lnTo>
                  <a:pt x="434422" y="29299"/>
                </a:lnTo>
                <a:lnTo>
                  <a:pt x="462941" y="21109"/>
                </a:lnTo>
                <a:lnTo>
                  <a:pt x="516335" y="21109"/>
                </a:lnTo>
                <a:lnTo>
                  <a:pt x="509188" y="14550"/>
                </a:lnTo>
                <a:lnTo>
                  <a:pt x="495453" y="6761"/>
                </a:lnTo>
                <a:lnTo>
                  <a:pt x="479739" y="1764"/>
                </a:lnTo>
                <a:lnTo>
                  <a:pt x="462752" y="0"/>
                </a:lnTo>
                <a:close/>
              </a:path>
              <a:path w="1015365" h="144145">
                <a:moveTo>
                  <a:pt x="524949" y="60312"/>
                </a:moveTo>
                <a:lnTo>
                  <a:pt x="460867" y="60312"/>
                </a:lnTo>
                <a:lnTo>
                  <a:pt x="460867" y="79913"/>
                </a:lnTo>
                <a:lnTo>
                  <a:pt x="504782" y="79913"/>
                </a:lnTo>
                <a:lnTo>
                  <a:pt x="504782" y="104792"/>
                </a:lnTo>
                <a:lnTo>
                  <a:pt x="495956" y="112311"/>
                </a:lnTo>
                <a:lnTo>
                  <a:pt x="485628" y="118009"/>
                </a:lnTo>
                <a:lnTo>
                  <a:pt x="474276" y="121622"/>
                </a:lnTo>
                <a:lnTo>
                  <a:pt x="462375" y="122886"/>
                </a:lnTo>
                <a:lnTo>
                  <a:pt x="516348" y="122886"/>
                </a:lnTo>
                <a:lnTo>
                  <a:pt x="524949" y="114970"/>
                </a:lnTo>
                <a:lnTo>
                  <a:pt x="524949" y="60312"/>
                </a:lnTo>
                <a:close/>
              </a:path>
              <a:path w="1015365" h="144145">
                <a:moveTo>
                  <a:pt x="516335" y="21109"/>
                </a:moveTo>
                <a:lnTo>
                  <a:pt x="462941" y="21109"/>
                </a:lnTo>
                <a:lnTo>
                  <a:pt x="475239" y="22243"/>
                </a:lnTo>
                <a:lnTo>
                  <a:pt x="486406" y="25656"/>
                </a:lnTo>
                <a:lnTo>
                  <a:pt x="496475" y="31395"/>
                </a:lnTo>
                <a:lnTo>
                  <a:pt x="505348" y="39391"/>
                </a:lnTo>
                <a:lnTo>
                  <a:pt x="520166" y="24761"/>
                </a:lnTo>
                <a:lnTo>
                  <a:pt x="520314" y="24761"/>
                </a:lnTo>
                <a:lnTo>
                  <a:pt x="516335" y="21109"/>
                </a:lnTo>
                <a:close/>
              </a:path>
              <a:path w="1015365" h="144145">
                <a:moveTo>
                  <a:pt x="640400" y="2450"/>
                </a:moveTo>
                <a:lnTo>
                  <a:pt x="551439" y="2450"/>
                </a:lnTo>
                <a:lnTo>
                  <a:pt x="551439" y="141733"/>
                </a:lnTo>
                <a:lnTo>
                  <a:pt x="640588" y="141733"/>
                </a:lnTo>
                <a:lnTo>
                  <a:pt x="640588" y="121190"/>
                </a:lnTo>
                <a:lnTo>
                  <a:pt x="573114" y="121190"/>
                </a:lnTo>
                <a:lnTo>
                  <a:pt x="573114" y="81421"/>
                </a:lnTo>
                <a:lnTo>
                  <a:pt x="635499" y="81421"/>
                </a:lnTo>
                <a:lnTo>
                  <a:pt x="635499" y="60877"/>
                </a:lnTo>
                <a:lnTo>
                  <a:pt x="573114" y="60877"/>
                </a:lnTo>
                <a:lnTo>
                  <a:pt x="573114" y="22994"/>
                </a:lnTo>
                <a:lnTo>
                  <a:pt x="640400" y="22994"/>
                </a:lnTo>
                <a:lnTo>
                  <a:pt x="640400" y="2450"/>
                </a:lnTo>
                <a:close/>
              </a:path>
              <a:path w="1015365" h="144145">
                <a:moveTo>
                  <a:pt x="716386" y="23559"/>
                </a:moveTo>
                <a:lnTo>
                  <a:pt x="694335" y="23559"/>
                </a:lnTo>
                <a:lnTo>
                  <a:pt x="694335" y="141733"/>
                </a:lnTo>
                <a:lnTo>
                  <a:pt x="716386" y="141733"/>
                </a:lnTo>
                <a:lnTo>
                  <a:pt x="716386" y="23559"/>
                </a:lnTo>
                <a:close/>
              </a:path>
              <a:path w="1015365" h="144145">
                <a:moveTo>
                  <a:pt x="757097" y="2450"/>
                </a:moveTo>
                <a:lnTo>
                  <a:pt x="653624" y="2450"/>
                </a:lnTo>
                <a:lnTo>
                  <a:pt x="653624" y="23559"/>
                </a:lnTo>
                <a:lnTo>
                  <a:pt x="757097" y="23559"/>
                </a:lnTo>
                <a:lnTo>
                  <a:pt x="757097" y="2450"/>
                </a:lnTo>
                <a:close/>
              </a:path>
              <a:path w="1015365" h="144145">
                <a:moveTo>
                  <a:pt x="825165" y="23559"/>
                </a:moveTo>
                <a:lnTo>
                  <a:pt x="803113" y="23559"/>
                </a:lnTo>
                <a:lnTo>
                  <a:pt x="803113" y="141733"/>
                </a:lnTo>
                <a:lnTo>
                  <a:pt x="825165" y="141733"/>
                </a:lnTo>
                <a:lnTo>
                  <a:pt x="825165" y="23559"/>
                </a:lnTo>
                <a:close/>
              </a:path>
              <a:path w="1015365" h="144145">
                <a:moveTo>
                  <a:pt x="865876" y="2450"/>
                </a:moveTo>
                <a:lnTo>
                  <a:pt x="762402" y="2450"/>
                </a:lnTo>
                <a:lnTo>
                  <a:pt x="762402" y="23559"/>
                </a:lnTo>
                <a:lnTo>
                  <a:pt x="865876" y="23559"/>
                </a:lnTo>
                <a:lnTo>
                  <a:pt x="865876" y="2450"/>
                </a:lnTo>
                <a:close/>
              </a:path>
              <a:path w="1015365" h="144145">
                <a:moveTo>
                  <a:pt x="942759" y="0"/>
                </a:moveTo>
                <a:lnTo>
                  <a:pt x="902817" y="12006"/>
                </a:lnTo>
                <a:lnTo>
                  <a:pt x="875827" y="44763"/>
                </a:lnTo>
                <a:lnTo>
                  <a:pt x="870573" y="72751"/>
                </a:lnTo>
                <a:lnTo>
                  <a:pt x="871798" y="86604"/>
                </a:lnTo>
                <a:lnTo>
                  <a:pt x="871848" y="87167"/>
                </a:lnTo>
                <a:lnTo>
                  <a:pt x="891117" y="123451"/>
                </a:lnTo>
                <a:lnTo>
                  <a:pt x="927640" y="142720"/>
                </a:lnTo>
                <a:lnTo>
                  <a:pt x="942194" y="143995"/>
                </a:lnTo>
                <a:lnTo>
                  <a:pt x="956605" y="142720"/>
                </a:lnTo>
                <a:lnTo>
                  <a:pt x="956859" y="142720"/>
                </a:lnTo>
                <a:lnTo>
                  <a:pt x="970105" y="138883"/>
                </a:lnTo>
                <a:lnTo>
                  <a:pt x="970290" y="138883"/>
                </a:lnTo>
                <a:lnTo>
                  <a:pt x="982851" y="132227"/>
                </a:lnTo>
                <a:lnTo>
                  <a:pt x="994025" y="123074"/>
                </a:lnTo>
                <a:lnTo>
                  <a:pt x="994341" y="122697"/>
                </a:lnTo>
                <a:lnTo>
                  <a:pt x="942759" y="122697"/>
                </a:lnTo>
                <a:lnTo>
                  <a:pt x="932937" y="121811"/>
                </a:lnTo>
                <a:lnTo>
                  <a:pt x="932711" y="121811"/>
                </a:lnTo>
                <a:lnTo>
                  <a:pt x="923665" y="119140"/>
                </a:lnTo>
                <a:lnTo>
                  <a:pt x="923521" y="119140"/>
                </a:lnTo>
                <a:lnTo>
                  <a:pt x="896724" y="91976"/>
                </a:lnTo>
                <a:lnTo>
                  <a:pt x="893206" y="72186"/>
                </a:lnTo>
                <a:lnTo>
                  <a:pt x="894076" y="61949"/>
                </a:lnTo>
                <a:lnTo>
                  <a:pt x="915141" y="29755"/>
                </a:lnTo>
                <a:lnTo>
                  <a:pt x="942759" y="21486"/>
                </a:lnTo>
                <a:lnTo>
                  <a:pt x="994338" y="21486"/>
                </a:lnTo>
                <a:lnTo>
                  <a:pt x="994025" y="21109"/>
                </a:lnTo>
                <a:lnTo>
                  <a:pt x="982887" y="11847"/>
                </a:lnTo>
                <a:lnTo>
                  <a:pt x="970828" y="5348"/>
                </a:lnTo>
                <a:lnTo>
                  <a:pt x="970973" y="5348"/>
                </a:lnTo>
                <a:lnTo>
                  <a:pt x="957389" y="1339"/>
                </a:lnTo>
                <a:lnTo>
                  <a:pt x="957616" y="1339"/>
                </a:lnTo>
                <a:lnTo>
                  <a:pt x="942759" y="0"/>
                </a:lnTo>
                <a:close/>
              </a:path>
              <a:path w="1015365" h="144145">
                <a:moveTo>
                  <a:pt x="994338" y="21486"/>
                </a:moveTo>
                <a:lnTo>
                  <a:pt x="942759" y="21486"/>
                </a:lnTo>
                <a:lnTo>
                  <a:pt x="952808" y="22405"/>
                </a:lnTo>
                <a:lnTo>
                  <a:pt x="962051" y="25161"/>
                </a:lnTo>
                <a:lnTo>
                  <a:pt x="988892" y="52443"/>
                </a:lnTo>
                <a:lnTo>
                  <a:pt x="992500" y="72186"/>
                </a:lnTo>
                <a:lnTo>
                  <a:pt x="992483" y="72751"/>
                </a:lnTo>
                <a:lnTo>
                  <a:pt x="978004" y="108373"/>
                </a:lnTo>
                <a:lnTo>
                  <a:pt x="942759" y="122697"/>
                </a:lnTo>
                <a:lnTo>
                  <a:pt x="994341" y="122697"/>
                </a:lnTo>
                <a:lnTo>
                  <a:pt x="1013823" y="86604"/>
                </a:lnTo>
                <a:lnTo>
                  <a:pt x="1015134" y="72186"/>
                </a:lnTo>
                <a:lnTo>
                  <a:pt x="1013862" y="58191"/>
                </a:lnTo>
                <a:lnTo>
                  <a:pt x="1013823" y="57764"/>
                </a:lnTo>
                <a:lnTo>
                  <a:pt x="1009971" y="44763"/>
                </a:lnTo>
                <a:lnTo>
                  <a:pt x="1009880" y="44456"/>
                </a:lnTo>
                <a:lnTo>
                  <a:pt x="1003406" y="32464"/>
                </a:lnTo>
                <a:lnTo>
                  <a:pt x="1003286" y="32244"/>
                </a:lnTo>
                <a:lnTo>
                  <a:pt x="994338" y="21486"/>
                </a:lnTo>
                <a:close/>
              </a:path>
            </a:pathLst>
          </a:custGeom>
          <a:solidFill>
            <a:srgbClr val="1B224B"/>
          </a:solidFill>
        </p:spPr>
        <p:txBody>
          <a:bodyPr wrap="square" lIns="0" tIns="0" rIns="0" bIns="0" rtlCol="0"/>
          <a:lstStyle/>
          <a:p>
            <a:endParaRPr sz="641"/>
          </a:p>
        </p:txBody>
      </p:sp>
      <p:pic>
        <p:nvPicPr>
          <p:cNvPr id="6" name="object 6"/>
          <p:cNvPicPr/>
          <p:nvPr/>
        </p:nvPicPr>
        <p:blipFill>
          <a:blip r:embed="rId3" cstate="print"/>
          <a:stretch>
            <a:fillRect/>
          </a:stretch>
        </p:blipFill>
        <p:spPr>
          <a:xfrm>
            <a:off x="258849" y="372287"/>
            <a:ext cx="946962" cy="85290"/>
          </a:xfrm>
          <a:prstGeom prst="rect">
            <a:avLst/>
          </a:prstGeom>
        </p:spPr>
      </p:pic>
      <p:sp>
        <p:nvSpPr>
          <p:cNvPr id="7" name="object 7"/>
          <p:cNvSpPr/>
          <p:nvPr/>
        </p:nvSpPr>
        <p:spPr>
          <a:xfrm>
            <a:off x="269954" y="578432"/>
            <a:ext cx="799394" cy="65557"/>
          </a:xfrm>
          <a:custGeom>
            <a:avLst/>
            <a:gdLst/>
            <a:ahLst/>
            <a:cxnLst/>
            <a:rect l="l" t="t" r="r" b="b"/>
            <a:pathLst>
              <a:path w="1757680" h="144144">
                <a:moveTo>
                  <a:pt x="87641" y="2450"/>
                </a:moveTo>
                <a:lnTo>
                  <a:pt x="0" y="2450"/>
                </a:lnTo>
                <a:lnTo>
                  <a:pt x="0" y="141733"/>
                </a:lnTo>
                <a:lnTo>
                  <a:pt x="21674" y="141733"/>
                </a:lnTo>
                <a:lnTo>
                  <a:pt x="21674" y="82175"/>
                </a:lnTo>
                <a:lnTo>
                  <a:pt x="79159" y="82175"/>
                </a:lnTo>
                <a:lnTo>
                  <a:pt x="79159" y="61443"/>
                </a:lnTo>
                <a:lnTo>
                  <a:pt x="21674" y="61443"/>
                </a:lnTo>
                <a:lnTo>
                  <a:pt x="21674" y="23371"/>
                </a:lnTo>
                <a:lnTo>
                  <a:pt x="87641" y="23371"/>
                </a:lnTo>
                <a:lnTo>
                  <a:pt x="87641" y="2450"/>
                </a:lnTo>
                <a:close/>
              </a:path>
              <a:path w="1757680" h="144144">
                <a:moveTo>
                  <a:pt x="154229" y="2450"/>
                </a:moveTo>
                <a:lnTo>
                  <a:pt x="140093" y="2450"/>
                </a:lnTo>
                <a:lnTo>
                  <a:pt x="84681" y="141733"/>
                </a:lnTo>
                <a:lnTo>
                  <a:pt x="108052" y="141733"/>
                </a:lnTo>
                <a:lnTo>
                  <a:pt x="121245" y="107431"/>
                </a:lnTo>
                <a:lnTo>
                  <a:pt x="195568" y="107431"/>
                </a:lnTo>
                <a:lnTo>
                  <a:pt x="187701" y="87452"/>
                </a:lnTo>
                <a:lnTo>
                  <a:pt x="128219" y="87452"/>
                </a:lnTo>
                <a:lnTo>
                  <a:pt x="147067" y="36941"/>
                </a:lnTo>
                <a:lnTo>
                  <a:pt x="167811" y="36941"/>
                </a:lnTo>
                <a:lnTo>
                  <a:pt x="154229" y="2450"/>
                </a:lnTo>
                <a:close/>
              </a:path>
              <a:path w="1757680" h="144144">
                <a:moveTo>
                  <a:pt x="195568" y="107431"/>
                </a:moveTo>
                <a:lnTo>
                  <a:pt x="172511" y="107431"/>
                </a:lnTo>
                <a:lnTo>
                  <a:pt x="185704" y="141733"/>
                </a:lnTo>
                <a:lnTo>
                  <a:pt x="209075" y="141733"/>
                </a:lnTo>
                <a:lnTo>
                  <a:pt x="195568" y="107431"/>
                </a:lnTo>
                <a:close/>
              </a:path>
              <a:path w="1757680" h="144144">
                <a:moveTo>
                  <a:pt x="167811" y="36941"/>
                </a:moveTo>
                <a:lnTo>
                  <a:pt x="147067" y="36941"/>
                </a:lnTo>
                <a:lnTo>
                  <a:pt x="165914" y="87452"/>
                </a:lnTo>
                <a:lnTo>
                  <a:pt x="187701" y="87452"/>
                </a:lnTo>
                <a:lnTo>
                  <a:pt x="167811" y="36941"/>
                </a:lnTo>
                <a:close/>
              </a:path>
              <a:path w="1757680" h="144144">
                <a:moveTo>
                  <a:pt x="226629" y="102153"/>
                </a:moveTo>
                <a:lnTo>
                  <a:pt x="211927" y="116289"/>
                </a:lnTo>
                <a:lnTo>
                  <a:pt x="220965" y="128172"/>
                </a:lnTo>
                <a:lnTo>
                  <a:pt x="232636" y="136857"/>
                </a:lnTo>
                <a:lnTo>
                  <a:pt x="246251" y="142184"/>
                </a:lnTo>
                <a:lnTo>
                  <a:pt x="261120" y="143995"/>
                </a:lnTo>
                <a:lnTo>
                  <a:pt x="271118" y="143288"/>
                </a:lnTo>
                <a:lnTo>
                  <a:pt x="303084" y="123451"/>
                </a:lnTo>
                <a:lnTo>
                  <a:pt x="261120" y="123451"/>
                </a:lnTo>
                <a:lnTo>
                  <a:pt x="251013" y="122111"/>
                </a:lnTo>
                <a:lnTo>
                  <a:pt x="241612" y="118103"/>
                </a:lnTo>
                <a:lnTo>
                  <a:pt x="233343" y="111445"/>
                </a:lnTo>
                <a:lnTo>
                  <a:pt x="226629" y="102153"/>
                </a:lnTo>
                <a:close/>
              </a:path>
              <a:path w="1757680" h="144144">
                <a:moveTo>
                  <a:pt x="263570" y="0"/>
                </a:moveTo>
                <a:lnTo>
                  <a:pt x="226602" y="16983"/>
                </a:lnTo>
                <a:lnTo>
                  <a:pt x="220675" y="30483"/>
                </a:lnTo>
                <a:lnTo>
                  <a:pt x="220588" y="30759"/>
                </a:lnTo>
                <a:lnTo>
                  <a:pt x="219950" y="37506"/>
                </a:lnTo>
                <a:lnTo>
                  <a:pt x="219843" y="38637"/>
                </a:lnTo>
                <a:lnTo>
                  <a:pt x="221154" y="48600"/>
                </a:lnTo>
                <a:lnTo>
                  <a:pt x="250000" y="77086"/>
                </a:lnTo>
                <a:lnTo>
                  <a:pt x="264135" y="83306"/>
                </a:lnTo>
                <a:lnTo>
                  <a:pt x="268847" y="85379"/>
                </a:lnTo>
                <a:lnTo>
                  <a:pt x="271109" y="86510"/>
                </a:lnTo>
                <a:lnTo>
                  <a:pt x="280344" y="91410"/>
                </a:lnTo>
                <a:lnTo>
                  <a:pt x="284868" y="97442"/>
                </a:lnTo>
                <a:lnTo>
                  <a:pt x="284868" y="104415"/>
                </a:lnTo>
                <a:lnTo>
                  <a:pt x="261120" y="123451"/>
                </a:lnTo>
                <a:lnTo>
                  <a:pt x="303084" y="123451"/>
                </a:lnTo>
                <a:lnTo>
                  <a:pt x="305435" y="119540"/>
                </a:lnTo>
                <a:lnTo>
                  <a:pt x="307945" y="111842"/>
                </a:lnTo>
                <a:lnTo>
                  <a:pt x="308692" y="104415"/>
                </a:lnTo>
                <a:lnTo>
                  <a:pt x="308804" y="103284"/>
                </a:lnTo>
                <a:lnTo>
                  <a:pt x="307464" y="93145"/>
                </a:lnTo>
                <a:lnTo>
                  <a:pt x="278630" y="65486"/>
                </a:lnTo>
                <a:lnTo>
                  <a:pt x="270355" y="61820"/>
                </a:lnTo>
                <a:lnTo>
                  <a:pt x="262251" y="58050"/>
                </a:lnTo>
                <a:lnTo>
                  <a:pt x="257162" y="55411"/>
                </a:lnTo>
                <a:lnTo>
                  <a:pt x="254711" y="54092"/>
                </a:lnTo>
                <a:lnTo>
                  <a:pt x="246984" y="49757"/>
                </a:lnTo>
                <a:lnTo>
                  <a:pt x="243026" y="44103"/>
                </a:lnTo>
                <a:lnTo>
                  <a:pt x="243026" y="37506"/>
                </a:lnTo>
                <a:lnTo>
                  <a:pt x="244508" y="30759"/>
                </a:lnTo>
                <a:lnTo>
                  <a:pt x="244569" y="30483"/>
                </a:lnTo>
                <a:lnTo>
                  <a:pt x="248869" y="25137"/>
                </a:lnTo>
                <a:lnTo>
                  <a:pt x="255430" y="21736"/>
                </a:lnTo>
                <a:lnTo>
                  <a:pt x="263758" y="20543"/>
                </a:lnTo>
                <a:lnTo>
                  <a:pt x="305469" y="20543"/>
                </a:lnTo>
                <a:lnTo>
                  <a:pt x="305977" y="19978"/>
                </a:lnTo>
                <a:lnTo>
                  <a:pt x="297283" y="11211"/>
                </a:lnTo>
                <a:lnTo>
                  <a:pt x="287318" y="4971"/>
                </a:lnTo>
                <a:lnTo>
                  <a:pt x="276080" y="1239"/>
                </a:lnTo>
                <a:lnTo>
                  <a:pt x="263570" y="0"/>
                </a:lnTo>
                <a:close/>
              </a:path>
              <a:path w="1757680" h="144144">
                <a:moveTo>
                  <a:pt x="305469" y="20543"/>
                </a:moveTo>
                <a:lnTo>
                  <a:pt x="263758" y="20543"/>
                </a:lnTo>
                <a:lnTo>
                  <a:pt x="272028" y="21430"/>
                </a:lnTo>
                <a:lnTo>
                  <a:pt x="279590" y="24101"/>
                </a:lnTo>
                <a:lnTo>
                  <a:pt x="286446" y="28574"/>
                </a:lnTo>
                <a:lnTo>
                  <a:pt x="292595" y="34868"/>
                </a:lnTo>
                <a:lnTo>
                  <a:pt x="305469" y="20543"/>
                </a:lnTo>
                <a:close/>
              </a:path>
              <a:path w="1757680" h="144144">
                <a:moveTo>
                  <a:pt x="422290" y="2450"/>
                </a:moveTo>
                <a:lnTo>
                  <a:pt x="333329" y="2450"/>
                </a:lnTo>
                <a:lnTo>
                  <a:pt x="333329" y="141733"/>
                </a:lnTo>
                <a:lnTo>
                  <a:pt x="422479" y="141733"/>
                </a:lnTo>
                <a:lnTo>
                  <a:pt x="422479" y="121190"/>
                </a:lnTo>
                <a:lnTo>
                  <a:pt x="355004" y="121190"/>
                </a:lnTo>
                <a:lnTo>
                  <a:pt x="355004" y="81421"/>
                </a:lnTo>
                <a:lnTo>
                  <a:pt x="417390" y="81421"/>
                </a:lnTo>
                <a:lnTo>
                  <a:pt x="417390" y="60877"/>
                </a:lnTo>
                <a:lnTo>
                  <a:pt x="355004" y="60877"/>
                </a:lnTo>
                <a:lnTo>
                  <a:pt x="355004" y="22994"/>
                </a:lnTo>
                <a:lnTo>
                  <a:pt x="422290" y="22994"/>
                </a:lnTo>
                <a:lnTo>
                  <a:pt x="422290" y="2450"/>
                </a:lnTo>
                <a:close/>
              </a:path>
              <a:path w="1757680" h="144144">
                <a:moveTo>
                  <a:pt x="548990" y="2450"/>
                </a:moveTo>
                <a:lnTo>
                  <a:pt x="496405" y="2450"/>
                </a:lnTo>
                <a:lnTo>
                  <a:pt x="496405" y="141733"/>
                </a:lnTo>
                <a:lnTo>
                  <a:pt x="547294" y="141733"/>
                </a:lnTo>
                <a:lnTo>
                  <a:pt x="561998" y="140567"/>
                </a:lnTo>
                <a:lnTo>
                  <a:pt x="575023" y="137069"/>
                </a:lnTo>
                <a:lnTo>
                  <a:pt x="586388" y="131238"/>
                </a:lnTo>
                <a:lnTo>
                  <a:pt x="596109" y="123074"/>
                </a:lnTo>
                <a:lnTo>
                  <a:pt x="597700" y="121001"/>
                </a:lnTo>
                <a:lnTo>
                  <a:pt x="518080" y="121001"/>
                </a:lnTo>
                <a:lnTo>
                  <a:pt x="518080" y="23182"/>
                </a:lnTo>
                <a:lnTo>
                  <a:pt x="597891" y="23182"/>
                </a:lnTo>
                <a:lnTo>
                  <a:pt x="596486" y="21297"/>
                </a:lnTo>
                <a:lnTo>
                  <a:pt x="587051" y="13025"/>
                </a:lnTo>
                <a:lnTo>
                  <a:pt x="575989" y="7138"/>
                </a:lnTo>
                <a:lnTo>
                  <a:pt x="563303" y="3619"/>
                </a:lnTo>
                <a:lnTo>
                  <a:pt x="548990" y="2450"/>
                </a:lnTo>
                <a:close/>
              </a:path>
              <a:path w="1757680" h="144144">
                <a:moveTo>
                  <a:pt x="597891" y="23182"/>
                </a:moveTo>
                <a:lnTo>
                  <a:pt x="548425" y="23182"/>
                </a:lnTo>
                <a:lnTo>
                  <a:pt x="557928" y="24033"/>
                </a:lnTo>
                <a:lnTo>
                  <a:pt x="566354" y="26598"/>
                </a:lnTo>
                <a:lnTo>
                  <a:pt x="590688" y="61696"/>
                </a:lnTo>
                <a:lnTo>
                  <a:pt x="591397" y="71809"/>
                </a:lnTo>
                <a:lnTo>
                  <a:pt x="590688" y="82090"/>
                </a:lnTo>
                <a:lnTo>
                  <a:pt x="566330" y="117585"/>
                </a:lnTo>
                <a:lnTo>
                  <a:pt x="548236" y="121001"/>
                </a:lnTo>
                <a:lnTo>
                  <a:pt x="597700" y="121001"/>
                </a:lnTo>
                <a:lnTo>
                  <a:pt x="603916" y="112900"/>
                </a:lnTo>
                <a:lnTo>
                  <a:pt x="609514" y="101046"/>
                </a:lnTo>
                <a:lnTo>
                  <a:pt x="612886" y="87532"/>
                </a:lnTo>
                <a:lnTo>
                  <a:pt x="614014" y="72374"/>
                </a:lnTo>
                <a:lnTo>
                  <a:pt x="612919" y="57105"/>
                </a:lnTo>
                <a:lnTo>
                  <a:pt x="609632" y="43514"/>
                </a:lnTo>
                <a:lnTo>
                  <a:pt x="604155" y="31584"/>
                </a:lnTo>
                <a:lnTo>
                  <a:pt x="597891" y="23182"/>
                </a:lnTo>
                <a:close/>
              </a:path>
              <a:path w="1757680" h="144144">
                <a:moveTo>
                  <a:pt x="661646" y="2450"/>
                </a:moveTo>
                <a:lnTo>
                  <a:pt x="639971" y="2450"/>
                </a:lnTo>
                <a:lnTo>
                  <a:pt x="639971" y="141733"/>
                </a:lnTo>
                <a:lnTo>
                  <a:pt x="661646" y="141733"/>
                </a:lnTo>
                <a:lnTo>
                  <a:pt x="661646" y="2450"/>
                </a:lnTo>
                <a:close/>
              </a:path>
              <a:path w="1757680" h="144144">
                <a:moveTo>
                  <a:pt x="790185" y="2450"/>
                </a:moveTo>
                <a:lnTo>
                  <a:pt x="742124" y="2450"/>
                </a:lnTo>
                <a:lnTo>
                  <a:pt x="742124" y="141733"/>
                </a:lnTo>
                <a:lnTo>
                  <a:pt x="763798" y="141733"/>
                </a:lnTo>
                <a:lnTo>
                  <a:pt x="763798" y="90091"/>
                </a:lnTo>
                <a:lnTo>
                  <a:pt x="788300" y="90091"/>
                </a:lnTo>
                <a:lnTo>
                  <a:pt x="824299" y="77463"/>
                </a:lnTo>
                <a:lnTo>
                  <a:pt x="829979" y="70113"/>
                </a:lnTo>
                <a:lnTo>
                  <a:pt x="763798" y="70113"/>
                </a:lnTo>
                <a:lnTo>
                  <a:pt x="763798" y="22805"/>
                </a:lnTo>
                <a:lnTo>
                  <a:pt x="830189" y="22805"/>
                </a:lnTo>
                <a:lnTo>
                  <a:pt x="829871" y="22169"/>
                </a:lnTo>
                <a:lnTo>
                  <a:pt x="824676" y="15455"/>
                </a:lnTo>
                <a:lnTo>
                  <a:pt x="818174" y="9765"/>
                </a:lnTo>
                <a:lnTo>
                  <a:pt x="810258" y="5701"/>
                </a:lnTo>
                <a:lnTo>
                  <a:pt x="800928" y="3262"/>
                </a:lnTo>
                <a:lnTo>
                  <a:pt x="790185" y="2450"/>
                </a:lnTo>
                <a:close/>
              </a:path>
              <a:path w="1757680" h="144144">
                <a:moveTo>
                  <a:pt x="830189" y="22805"/>
                </a:moveTo>
                <a:lnTo>
                  <a:pt x="791127" y="22805"/>
                </a:lnTo>
                <a:lnTo>
                  <a:pt x="801061" y="24628"/>
                </a:lnTo>
                <a:lnTo>
                  <a:pt x="808396" y="29614"/>
                </a:lnTo>
                <a:lnTo>
                  <a:pt x="812940" y="37038"/>
                </a:lnTo>
                <a:lnTo>
                  <a:pt x="814498" y="46176"/>
                </a:lnTo>
                <a:lnTo>
                  <a:pt x="812852" y="55403"/>
                </a:lnTo>
                <a:lnTo>
                  <a:pt x="807972" y="63021"/>
                </a:lnTo>
                <a:lnTo>
                  <a:pt x="799947" y="68201"/>
                </a:lnTo>
                <a:lnTo>
                  <a:pt x="788866" y="70113"/>
                </a:lnTo>
                <a:lnTo>
                  <a:pt x="829979" y="70113"/>
                </a:lnTo>
                <a:lnTo>
                  <a:pt x="833464" y="63422"/>
                </a:lnTo>
                <a:lnTo>
                  <a:pt x="835763" y="55403"/>
                </a:lnTo>
                <a:lnTo>
                  <a:pt x="836550" y="46553"/>
                </a:lnTo>
                <a:lnTo>
                  <a:pt x="835808" y="37718"/>
                </a:lnTo>
                <a:lnTo>
                  <a:pt x="833588" y="29614"/>
                </a:lnTo>
                <a:lnTo>
                  <a:pt x="830189" y="22805"/>
                </a:lnTo>
                <a:close/>
              </a:path>
              <a:path w="1757680" h="144144">
                <a:moveTo>
                  <a:pt x="907825" y="2450"/>
                </a:moveTo>
                <a:lnTo>
                  <a:pt x="858633" y="2450"/>
                </a:lnTo>
                <a:lnTo>
                  <a:pt x="858633" y="141733"/>
                </a:lnTo>
                <a:lnTo>
                  <a:pt x="880307" y="141733"/>
                </a:lnTo>
                <a:lnTo>
                  <a:pt x="880307" y="87075"/>
                </a:lnTo>
                <a:lnTo>
                  <a:pt x="923129" y="87075"/>
                </a:lnTo>
                <a:lnTo>
                  <a:pt x="921772" y="85002"/>
                </a:lnTo>
                <a:lnTo>
                  <a:pt x="935139" y="78994"/>
                </a:lnTo>
                <a:lnTo>
                  <a:pt x="944884" y="69736"/>
                </a:lnTo>
                <a:lnTo>
                  <a:pt x="946330" y="66908"/>
                </a:lnTo>
                <a:lnTo>
                  <a:pt x="880307" y="66908"/>
                </a:lnTo>
                <a:lnTo>
                  <a:pt x="880307" y="22994"/>
                </a:lnTo>
                <a:lnTo>
                  <a:pt x="947069" y="22994"/>
                </a:lnTo>
                <a:lnTo>
                  <a:pt x="946271" y="21427"/>
                </a:lnTo>
                <a:lnTo>
                  <a:pt x="941185" y="14889"/>
                </a:lnTo>
                <a:lnTo>
                  <a:pt x="934753" y="9447"/>
                </a:lnTo>
                <a:lnTo>
                  <a:pt x="927049" y="5560"/>
                </a:lnTo>
                <a:lnTo>
                  <a:pt x="918073" y="3227"/>
                </a:lnTo>
                <a:lnTo>
                  <a:pt x="907825" y="2450"/>
                </a:lnTo>
                <a:close/>
              </a:path>
              <a:path w="1757680" h="144144">
                <a:moveTo>
                  <a:pt x="923129" y="87075"/>
                </a:moveTo>
                <a:lnTo>
                  <a:pt x="898778" y="87075"/>
                </a:lnTo>
                <a:lnTo>
                  <a:pt x="932704" y="141733"/>
                </a:lnTo>
                <a:lnTo>
                  <a:pt x="958902" y="141733"/>
                </a:lnTo>
                <a:lnTo>
                  <a:pt x="923129" y="87075"/>
                </a:lnTo>
                <a:close/>
              </a:path>
              <a:path w="1757680" h="144144">
                <a:moveTo>
                  <a:pt x="947069" y="22994"/>
                </a:moveTo>
                <a:lnTo>
                  <a:pt x="907825" y="22994"/>
                </a:lnTo>
                <a:lnTo>
                  <a:pt x="917402" y="24657"/>
                </a:lnTo>
                <a:lnTo>
                  <a:pt x="924505" y="29237"/>
                </a:lnTo>
                <a:lnTo>
                  <a:pt x="928922" y="36113"/>
                </a:lnTo>
                <a:lnTo>
                  <a:pt x="930442" y="44668"/>
                </a:lnTo>
                <a:lnTo>
                  <a:pt x="928843" y="53471"/>
                </a:lnTo>
                <a:lnTo>
                  <a:pt x="924010" y="60524"/>
                </a:lnTo>
                <a:lnTo>
                  <a:pt x="915891" y="65209"/>
                </a:lnTo>
                <a:lnTo>
                  <a:pt x="904432" y="66908"/>
                </a:lnTo>
                <a:lnTo>
                  <a:pt x="946330" y="66908"/>
                </a:lnTo>
                <a:lnTo>
                  <a:pt x="950847" y="58074"/>
                </a:lnTo>
                <a:lnTo>
                  <a:pt x="952871" y="44857"/>
                </a:lnTo>
                <a:lnTo>
                  <a:pt x="952131" y="36411"/>
                </a:lnTo>
                <a:lnTo>
                  <a:pt x="949926" y="28601"/>
                </a:lnTo>
                <a:lnTo>
                  <a:pt x="947069" y="22994"/>
                </a:lnTo>
                <a:close/>
              </a:path>
              <a:path w="1757680" h="144144">
                <a:moveTo>
                  <a:pt x="1043439" y="0"/>
                </a:moveTo>
                <a:lnTo>
                  <a:pt x="1003497" y="12006"/>
                </a:lnTo>
                <a:lnTo>
                  <a:pt x="976507" y="44763"/>
                </a:lnTo>
                <a:lnTo>
                  <a:pt x="971253" y="72751"/>
                </a:lnTo>
                <a:lnTo>
                  <a:pt x="972478" y="86604"/>
                </a:lnTo>
                <a:lnTo>
                  <a:pt x="972528" y="87167"/>
                </a:lnTo>
                <a:lnTo>
                  <a:pt x="991797" y="123451"/>
                </a:lnTo>
                <a:lnTo>
                  <a:pt x="1028320" y="142720"/>
                </a:lnTo>
                <a:lnTo>
                  <a:pt x="1042874" y="143995"/>
                </a:lnTo>
                <a:lnTo>
                  <a:pt x="1057285" y="142720"/>
                </a:lnTo>
                <a:lnTo>
                  <a:pt x="1057540" y="142720"/>
                </a:lnTo>
                <a:lnTo>
                  <a:pt x="1070785" y="138883"/>
                </a:lnTo>
                <a:lnTo>
                  <a:pt x="1070970" y="138883"/>
                </a:lnTo>
                <a:lnTo>
                  <a:pt x="1083531" y="132227"/>
                </a:lnTo>
                <a:lnTo>
                  <a:pt x="1094705" y="123074"/>
                </a:lnTo>
                <a:lnTo>
                  <a:pt x="1095021" y="122697"/>
                </a:lnTo>
                <a:lnTo>
                  <a:pt x="1043439" y="122697"/>
                </a:lnTo>
                <a:lnTo>
                  <a:pt x="1033617" y="121811"/>
                </a:lnTo>
                <a:lnTo>
                  <a:pt x="1033391" y="121811"/>
                </a:lnTo>
                <a:lnTo>
                  <a:pt x="1024345" y="119140"/>
                </a:lnTo>
                <a:lnTo>
                  <a:pt x="1024201" y="119140"/>
                </a:lnTo>
                <a:lnTo>
                  <a:pt x="1015609" y="114507"/>
                </a:lnTo>
                <a:lnTo>
                  <a:pt x="1008006" y="108185"/>
                </a:lnTo>
                <a:lnTo>
                  <a:pt x="1001821" y="100522"/>
                </a:lnTo>
                <a:lnTo>
                  <a:pt x="997489" y="92141"/>
                </a:lnTo>
                <a:lnTo>
                  <a:pt x="997404" y="91976"/>
                </a:lnTo>
                <a:lnTo>
                  <a:pt x="994784" y="82690"/>
                </a:lnTo>
                <a:lnTo>
                  <a:pt x="993903" y="72751"/>
                </a:lnTo>
                <a:lnTo>
                  <a:pt x="993886" y="72186"/>
                </a:lnTo>
                <a:lnTo>
                  <a:pt x="994756" y="61949"/>
                </a:lnTo>
                <a:lnTo>
                  <a:pt x="1015822" y="29755"/>
                </a:lnTo>
                <a:lnTo>
                  <a:pt x="1043439" y="21486"/>
                </a:lnTo>
                <a:lnTo>
                  <a:pt x="1095018" y="21486"/>
                </a:lnTo>
                <a:lnTo>
                  <a:pt x="1094705" y="21109"/>
                </a:lnTo>
                <a:lnTo>
                  <a:pt x="1083567" y="11847"/>
                </a:lnTo>
                <a:lnTo>
                  <a:pt x="1071508" y="5348"/>
                </a:lnTo>
                <a:lnTo>
                  <a:pt x="1071653" y="5348"/>
                </a:lnTo>
                <a:lnTo>
                  <a:pt x="1058069" y="1339"/>
                </a:lnTo>
                <a:lnTo>
                  <a:pt x="1058296" y="1339"/>
                </a:lnTo>
                <a:lnTo>
                  <a:pt x="1043439" y="0"/>
                </a:lnTo>
                <a:close/>
              </a:path>
              <a:path w="1757680" h="144144">
                <a:moveTo>
                  <a:pt x="1095018" y="21486"/>
                </a:moveTo>
                <a:lnTo>
                  <a:pt x="1043439" y="21486"/>
                </a:lnTo>
                <a:lnTo>
                  <a:pt x="1053488" y="22405"/>
                </a:lnTo>
                <a:lnTo>
                  <a:pt x="1062731" y="25161"/>
                </a:lnTo>
                <a:lnTo>
                  <a:pt x="1089572" y="52443"/>
                </a:lnTo>
                <a:lnTo>
                  <a:pt x="1093180" y="72186"/>
                </a:lnTo>
                <a:lnTo>
                  <a:pt x="1093163" y="72751"/>
                </a:lnTo>
                <a:lnTo>
                  <a:pt x="1092281" y="82690"/>
                </a:lnTo>
                <a:lnTo>
                  <a:pt x="1089593" y="91976"/>
                </a:lnTo>
                <a:lnTo>
                  <a:pt x="1089545" y="92141"/>
                </a:lnTo>
                <a:lnTo>
                  <a:pt x="1053478" y="121811"/>
                </a:lnTo>
                <a:lnTo>
                  <a:pt x="1043439" y="122697"/>
                </a:lnTo>
                <a:lnTo>
                  <a:pt x="1095021" y="122697"/>
                </a:lnTo>
                <a:lnTo>
                  <a:pt x="1114503" y="86604"/>
                </a:lnTo>
                <a:lnTo>
                  <a:pt x="1115814" y="72186"/>
                </a:lnTo>
                <a:lnTo>
                  <a:pt x="1114542" y="58191"/>
                </a:lnTo>
                <a:lnTo>
                  <a:pt x="1114503" y="57764"/>
                </a:lnTo>
                <a:lnTo>
                  <a:pt x="1110651" y="44763"/>
                </a:lnTo>
                <a:lnTo>
                  <a:pt x="1110560" y="44456"/>
                </a:lnTo>
                <a:lnTo>
                  <a:pt x="1104086" y="32464"/>
                </a:lnTo>
                <a:lnTo>
                  <a:pt x="1103966" y="32244"/>
                </a:lnTo>
                <a:lnTo>
                  <a:pt x="1095018" y="21486"/>
                </a:lnTo>
                <a:close/>
              </a:path>
              <a:path w="1757680" h="144144">
                <a:moveTo>
                  <a:pt x="1204876" y="0"/>
                </a:moveTo>
                <a:lnTo>
                  <a:pt x="1164404" y="11529"/>
                </a:lnTo>
                <a:lnTo>
                  <a:pt x="1137378" y="43608"/>
                </a:lnTo>
                <a:lnTo>
                  <a:pt x="1132124" y="72186"/>
                </a:lnTo>
                <a:lnTo>
                  <a:pt x="1133397" y="87064"/>
                </a:lnTo>
                <a:lnTo>
                  <a:pt x="1152480" y="123640"/>
                </a:lnTo>
                <a:lnTo>
                  <a:pt x="1189056" y="142537"/>
                </a:lnTo>
                <a:lnTo>
                  <a:pt x="1203934" y="143807"/>
                </a:lnTo>
                <a:lnTo>
                  <a:pt x="1221777" y="142004"/>
                </a:lnTo>
                <a:lnTo>
                  <a:pt x="1238260" y="136597"/>
                </a:lnTo>
                <a:lnTo>
                  <a:pt x="1253364" y="127586"/>
                </a:lnTo>
                <a:lnTo>
                  <a:pt x="1258472" y="122886"/>
                </a:lnTo>
                <a:lnTo>
                  <a:pt x="1204499" y="122886"/>
                </a:lnTo>
                <a:lnTo>
                  <a:pt x="1194212" y="121999"/>
                </a:lnTo>
                <a:lnTo>
                  <a:pt x="1162395" y="100864"/>
                </a:lnTo>
                <a:lnTo>
                  <a:pt x="1154365" y="72186"/>
                </a:lnTo>
                <a:lnTo>
                  <a:pt x="1155280" y="61622"/>
                </a:lnTo>
                <a:lnTo>
                  <a:pt x="1176546" y="29299"/>
                </a:lnTo>
                <a:lnTo>
                  <a:pt x="1205065" y="21109"/>
                </a:lnTo>
                <a:lnTo>
                  <a:pt x="1258459" y="21109"/>
                </a:lnTo>
                <a:lnTo>
                  <a:pt x="1251312" y="14550"/>
                </a:lnTo>
                <a:lnTo>
                  <a:pt x="1237577" y="6761"/>
                </a:lnTo>
                <a:lnTo>
                  <a:pt x="1221862" y="1764"/>
                </a:lnTo>
                <a:lnTo>
                  <a:pt x="1204876" y="0"/>
                </a:lnTo>
                <a:close/>
              </a:path>
              <a:path w="1757680" h="144144">
                <a:moveTo>
                  <a:pt x="1267073" y="60312"/>
                </a:moveTo>
                <a:lnTo>
                  <a:pt x="1202991" y="60312"/>
                </a:lnTo>
                <a:lnTo>
                  <a:pt x="1202991" y="79913"/>
                </a:lnTo>
                <a:lnTo>
                  <a:pt x="1246906" y="79913"/>
                </a:lnTo>
                <a:lnTo>
                  <a:pt x="1246906" y="104792"/>
                </a:lnTo>
                <a:lnTo>
                  <a:pt x="1238080" y="112311"/>
                </a:lnTo>
                <a:lnTo>
                  <a:pt x="1227752" y="118009"/>
                </a:lnTo>
                <a:lnTo>
                  <a:pt x="1216400" y="121622"/>
                </a:lnTo>
                <a:lnTo>
                  <a:pt x="1204499" y="122886"/>
                </a:lnTo>
                <a:lnTo>
                  <a:pt x="1258472" y="122886"/>
                </a:lnTo>
                <a:lnTo>
                  <a:pt x="1267073" y="114970"/>
                </a:lnTo>
                <a:lnTo>
                  <a:pt x="1267073" y="60312"/>
                </a:lnTo>
                <a:close/>
              </a:path>
              <a:path w="1757680" h="144144">
                <a:moveTo>
                  <a:pt x="1258459" y="21109"/>
                </a:moveTo>
                <a:lnTo>
                  <a:pt x="1205065" y="21109"/>
                </a:lnTo>
                <a:lnTo>
                  <a:pt x="1217363" y="22243"/>
                </a:lnTo>
                <a:lnTo>
                  <a:pt x="1228530" y="25656"/>
                </a:lnTo>
                <a:lnTo>
                  <a:pt x="1238599" y="31395"/>
                </a:lnTo>
                <a:lnTo>
                  <a:pt x="1247472" y="39391"/>
                </a:lnTo>
                <a:lnTo>
                  <a:pt x="1262290" y="24761"/>
                </a:lnTo>
                <a:lnTo>
                  <a:pt x="1262438" y="24761"/>
                </a:lnTo>
                <a:lnTo>
                  <a:pt x="1258459" y="21109"/>
                </a:lnTo>
                <a:close/>
              </a:path>
              <a:path w="1757680" h="144144">
                <a:moveTo>
                  <a:pt x="1382523" y="2450"/>
                </a:moveTo>
                <a:lnTo>
                  <a:pt x="1293563" y="2450"/>
                </a:lnTo>
                <a:lnTo>
                  <a:pt x="1293563" y="141733"/>
                </a:lnTo>
                <a:lnTo>
                  <a:pt x="1382712" y="141733"/>
                </a:lnTo>
                <a:lnTo>
                  <a:pt x="1382712" y="121190"/>
                </a:lnTo>
                <a:lnTo>
                  <a:pt x="1315238" y="121190"/>
                </a:lnTo>
                <a:lnTo>
                  <a:pt x="1315238" y="81421"/>
                </a:lnTo>
                <a:lnTo>
                  <a:pt x="1377623" y="81421"/>
                </a:lnTo>
                <a:lnTo>
                  <a:pt x="1377623" y="60877"/>
                </a:lnTo>
                <a:lnTo>
                  <a:pt x="1315238" y="60877"/>
                </a:lnTo>
                <a:lnTo>
                  <a:pt x="1315238" y="22994"/>
                </a:lnTo>
                <a:lnTo>
                  <a:pt x="1382523" y="22994"/>
                </a:lnTo>
                <a:lnTo>
                  <a:pt x="1382523" y="2450"/>
                </a:lnTo>
                <a:close/>
              </a:path>
              <a:path w="1757680" h="144144">
                <a:moveTo>
                  <a:pt x="1458510" y="23559"/>
                </a:moveTo>
                <a:lnTo>
                  <a:pt x="1436459" y="23559"/>
                </a:lnTo>
                <a:lnTo>
                  <a:pt x="1436459" y="141733"/>
                </a:lnTo>
                <a:lnTo>
                  <a:pt x="1458510" y="141733"/>
                </a:lnTo>
                <a:lnTo>
                  <a:pt x="1458510" y="23559"/>
                </a:lnTo>
                <a:close/>
              </a:path>
              <a:path w="1757680" h="144144">
                <a:moveTo>
                  <a:pt x="1499221" y="2450"/>
                </a:moveTo>
                <a:lnTo>
                  <a:pt x="1395748" y="2450"/>
                </a:lnTo>
                <a:lnTo>
                  <a:pt x="1395748" y="23559"/>
                </a:lnTo>
                <a:lnTo>
                  <a:pt x="1499221" y="23559"/>
                </a:lnTo>
                <a:lnTo>
                  <a:pt x="1499221" y="2450"/>
                </a:lnTo>
                <a:close/>
              </a:path>
              <a:path w="1757680" h="144144">
                <a:moveTo>
                  <a:pt x="1567289" y="23559"/>
                </a:moveTo>
                <a:lnTo>
                  <a:pt x="1545237" y="23559"/>
                </a:lnTo>
                <a:lnTo>
                  <a:pt x="1545237" y="141733"/>
                </a:lnTo>
                <a:lnTo>
                  <a:pt x="1567289" y="141733"/>
                </a:lnTo>
                <a:lnTo>
                  <a:pt x="1567289" y="23559"/>
                </a:lnTo>
                <a:close/>
              </a:path>
              <a:path w="1757680" h="144144">
                <a:moveTo>
                  <a:pt x="1608000" y="2450"/>
                </a:moveTo>
                <a:lnTo>
                  <a:pt x="1504526" y="2450"/>
                </a:lnTo>
                <a:lnTo>
                  <a:pt x="1504526" y="23559"/>
                </a:lnTo>
                <a:lnTo>
                  <a:pt x="1608000" y="23559"/>
                </a:lnTo>
                <a:lnTo>
                  <a:pt x="1608000" y="2450"/>
                </a:lnTo>
                <a:close/>
              </a:path>
              <a:path w="1757680" h="144144">
                <a:moveTo>
                  <a:pt x="1684883" y="0"/>
                </a:moveTo>
                <a:lnTo>
                  <a:pt x="1644941" y="12006"/>
                </a:lnTo>
                <a:lnTo>
                  <a:pt x="1617951" y="44763"/>
                </a:lnTo>
                <a:lnTo>
                  <a:pt x="1614133" y="57764"/>
                </a:lnTo>
                <a:lnTo>
                  <a:pt x="1614007" y="58191"/>
                </a:lnTo>
                <a:lnTo>
                  <a:pt x="1612748" y="72186"/>
                </a:lnTo>
                <a:lnTo>
                  <a:pt x="1612697" y="72751"/>
                </a:lnTo>
                <a:lnTo>
                  <a:pt x="1613922" y="86604"/>
                </a:lnTo>
                <a:lnTo>
                  <a:pt x="1633241" y="123451"/>
                </a:lnTo>
                <a:lnTo>
                  <a:pt x="1669764" y="142720"/>
                </a:lnTo>
                <a:lnTo>
                  <a:pt x="1684318" y="143995"/>
                </a:lnTo>
                <a:lnTo>
                  <a:pt x="1698729" y="142720"/>
                </a:lnTo>
                <a:lnTo>
                  <a:pt x="1698984" y="142720"/>
                </a:lnTo>
                <a:lnTo>
                  <a:pt x="1712230" y="138883"/>
                </a:lnTo>
                <a:lnTo>
                  <a:pt x="1712414" y="138883"/>
                </a:lnTo>
                <a:lnTo>
                  <a:pt x="1724975" y="132227"/>
                </a:lnTo>
                <a:lnTo>
                  <a:pt x="1736148" y="123074"/>
                </a:lnTo>
                <a:lnTo>
                  <a:pt x="1736465" y="122697"/>
                </a:lnTo>
                <a:lnTo>
                  <a:pt x="1684883" y="122697"/>
                </a:lnTo>
                <a:lnTo>
                  <a:pt x="1675061" y="121811"/>
                </a:lnTo>
                <a:lnTo>
                  <a:pt x="1674835" y="121811"/>
                </a:lnTo>
                <a:lnTo>
                  <a:pt x="1665789" y="119140"/>
                </a:lnTo>
                <a:lnTo>
                  <a:pt x="1665645" y="119140"/>
                </a:lnTo>
                <a:lnTo>
                  <a:pt x="1657053" y="114507"/>
                </a:lnTo>
                <a:lnTo>
                  <a:pt x="1649450" y="108185"/>
                </a:lnTo>
                <a:lnTo>
                  <a:pt x="1643265" y="100522"/>
                </a:lnTo>
                <a:lnTo>
                  <a:pt x="1638933" y="92141"/>
                </a:lnTo>
                <a:lnTo>
                  <a:pt x="1638848" y="91976"/>
                </a:lnTo>
                <a:lnTo>
                  <a:pt x="1636228" y="82690"/>
                </a:lnTo>
                <a:lnTo>
                  <a:pt x="1635347" y="72751"/>
                </a:lnTo>
                <a:lnTo>
                  <a:pt x="1635330" y="72186"/>
                </a:lnTo>
                <a:lnTo>
                  <a:pt x="1636200" y="61949"/>
                </a:lnTo>
                <a:lnTo>
                  <a:pt x="1657265" y="29755"/>
                </a:lnTo>
                <a:lnTo>
                  <a:pt x="1684883" y="21486"/>
                </a:lnTo>
                <a:lnTo>
                  <a:pt x="1736462" y="21486"/>
                </a:lnTo>
                <a:lnTo>
                  <a:pt x="1736148" y="21109"/>
                </a:lnTo>
                <a:lnTo>
                  <a:pt x="1725011" y="11847"/>
                </a:lnTo>
                <a:lnTo>
                  <a:pt x="1712952" y="5348"/>
                </a:lnTo>
                <a:lnTo>
                  <a:pt x="1713097" y="5348"/>
                </a:lnTo>
                <a:lnTo>
                  <a:pt x="1699513" y="1339"/>
                </a:lnTo>
                <a:lnTo>
                  <a:pt x="1699740" y="1339"/>
                </a:lnTo>
                <a:lnTo>
                  <a:pt x="1684883" y="0"/>
                </a:lnTo>
                <a:close/>
              </a:path>
              <a:path w="1757680" h="144144">
                <a:moveTo>
                  <a:pt x="1736462" y="21486"/>
                </a:moveTo>
                <a:lnTo>
                  <a:pt x="1684883" y="21486"/>
                </a:lnTo>
                <a:lnTo>
                  <a:pt x="1694932" y="22405"/>
                </a:lnTo>
                <a:lnTo>
                  <a:pt x="1704175" y="25161"/>
                </a:lnTo>
                <a:lnTo>
                  <a:pt x="1731016" y="52443"/>
                </a:lnTo>
                <a:lnTo>
                  <a:pt x="1734624" y="72186"/>
                </a:lnTo>
                <a:lnTo>
                  <a:pt x="1734607" y="72751"/>
                </a:lnTo>
                <a:lnTo>
                  <a:pt x="1733725" y="82690"/>
                </a:lnTo>
                <a:lnTo>
                  <a:pt x="1731037" y="91976"/>
                </a:lnTo>
                <a:lnTo>
                  <a:pt x="1730989" y="92141"/>
                </a:lnTo>
                <a:lnTo>
                  <a:pt x="1726549" y="100522"/>
                </a:lnTo>
                <a:lnTo>
                  <a:pt x="1726451" y="100708"/>
                </a:lnTo>
                <a:lnTo>
                  <a:pt x="1720128" y="108373"/>
                </a:lnTo>
                <a:lnTo>
                  <a:pt x="1712527" y="114667"/>
                </a:lnTo>
                <a:lnTo>
                  <a:pt x="1704131" y="119140"/>
                </a:lnTo>
                <a:lnTo>
                  <a:pt x="1694922" y="121811"/>
                </a:lnTo>
                <a:lnTo>
                  <a:pt x="1684883" y="122697"/>
                </a:lnTo>
                <a:lnTo>
                  <a:pt x="1736465" y="122697"/>
                </a:lnTo>
                <a:lnTo>
                  <a:pt x="1755947" y="86604"/>
                </a:lnTo>
                <a:lnTo>
                  <a:pt x="1757258" y="72186"/>
                </a:lnTo>
                <a:lnTo>
                  <a:pt x="1755986" y="58191"/>
                </a:lnTo>
                <a:lnTo>
                  <a:pt x="1745410" y="32244"/>
                </a:lnTo>
                <a:lnTo>
                  <a:pt x="1736462" y="21486"/>
                </a:lnTo>
                <a:close/>
              </a:path>
            </a:pathLst>
          </a:custGeom>
          <a:solidFill>
            <a:srgbClr val="1B224B"/>
          </a:solidFill>
        </p:spPr>
        <p:txBody>
          <a:bodyPr wrap="square" lIns="0" tIns="0" rIns="0" bIns="0" rtlCol="0"/>
          <a:lstStyle/>
          <a:p>
            <a:endParaRPr sz="641"/>
          </a:p>
        </p:txBody>
      </p:sp>
      <p:pic>
        <p:nvPicPr>
          <p:cNvPr id="8" name="object 8"/>
          <p:cNvPicPr/>
          <p:nvPr/>
        </p:nvPicPr>
        <p:blipFill>
          <a:blip r:embed="rId4" cstate="print"/>
          <a:stretch>
            <a:fillRect/>
          </a:stretch>
        </p:blipFill>
        <p:spPr>
          <a:xfrm>
            <a:off x="270897" y="697229"/>
            <a:ext cx="785650" cy="83576"/>
          </a:xfrm>
          <a:prstGeom prst="rect">
            <a:avLst/>
          </a:prstGeom>
        </p:spPr>
      </p:pic>
      <p:pic>
        <p:nvPicPr>
          <p:cNvPr id="9" name="object 9"/>
          <p:cNvPicPr/>
          <p:nvPr/>
        </p:nvPicPr>
        <p:blipFill>
          <a:blip r:embed="rId5" cstate="print"/>
          <a:stretch>
            <a:fillRect/>
          </a:stretch>
        </p:blipFill>
        <p:spPr>
          <a:xfrm>
            <a:off x="3600518" y="1919153"/>
            <a:ext cx="5543161" cy="3223986"/>
          </a:xfrm>
          <a:prstGeom prst="rect">
            <a:avLst/>
          </a:prstGeom>
        </p:spPr>
      </p:pic>
      <p:sp>
        <p:nvSpPr>
          <p:cNvPr id="10" name="object 10"/>
          <p:cNvSpPr/>
          <p:nvPr/>
        </p:nvSpPr>
        <p:spPr>
          <a:xfrm>
            <a:off x="321" y="3227921"/>
            <a:ext cx="2854772" cy="1915311"/>
          </a:xfrm>
          <a:custGeom>
            <a:avLst/>
            <a:gdLst/>
            <a:ahLst/>
            <a:cxnLst/>
            <a:rect l="l" t="t" r="r" b="b"/>
            <a:pathLst>
              <a:path w="6276975" h="4211320">
                <a:moveTo>
                  <a:pt x="4177211" y="4211115"/>
                </a:moveTo>
                <a:lnTo>
                  <a:pt x="6206132" y="4211115"/>
                </a:lnTo>
                <a:lnTo>
                  <a:pt x="6210078" y="4188354"/>
                </a:lnTo>
                <a:lnTo>
                  <a:pt x="6218594" y="4146470"/>
                </a:lnTo>
                <a:lnTo>
                  <a:pt x="6226544" y="4094116"/>
                </a:lnTo>
                <a:lnTo>
                  <a:pt x="6233924" y="4041761"/>
                </a:lnTo>
                <a:lnTo>
                  <a:pt x="6240733" y="3999878"/>
                </a:lnTo>
                <a:lnTo>
                  <a:pt x="6246965" y="3947523"/>
                </a:lnTo>
                <a:lnTo>
                  <a:pt x="6252619" y="3895169"/>
                </a:lnTo>
                <a:lnTo>
                  <a:pt x="6257692" y="3842814"/>
                </a:lnTo>
                <a:lnTo>
                  <a:pt x="6262179" y="3790460"/>
                </a:lnTo>
                <a:lnTo>
                  <a:pt x="6266079" y="3738106"/>
                </a:lnTo>
                <a:lnTo>
                  <a:pt x="6269387" y="3696222"/>
                </a:lnTo>
                <a:lnTo>
                  <a:pt x="6272101" y="3643868"/>
                </a:lnTo>
                <a:lnTo>
                  <a:pt x="6274217" y="3591513"/>
                </a:lnTo>
                <a:lnTo>
                  <a:pt x="6275732" y="3539159"/>
                </a:lnTo>
                <a:lnTo>
                  <a:pt x="6276644" y="3486804"/>
                </a:lnTo>
                <a:lnTo>
                  <a:pt x="6276948" y="3434450"/>
                </a:lnTo>
                <a:lnTo>
                  <a:pt x="6276634" y="3382095"/>
                </a:lnTo>
                <a:lnTo>
                  <a:pt x="6275695" y="3329741"/>
                </a:lnTo>
                <a:lnTo>
                  <a:pt x="6274133" y="3277387"/>
                </a:lnTo>
                <a:lnTo>
                  <a:pt x="6271953" y="3225032"/>
                </a:lnTo>
                <a:lnTo>
                  <a:pt x="6269159" y="3172678"/>
                </a:lnTo>
                <a:lnTo>
                  <a:pt x="6265753" y="3120323"/>
                </a:lnTo>
                <a:lnTo>
                  <a:pt x="6261740" y="3067969"/>
                </a:lnTo>
                <a:lnTo>
                  <a:pt x="6257124" y="3015614"/>
                </a:lnTo>
                <a:lnTo>
                  <a:pt x="6251907" y="2963260"/>
                </a:lnTo>
                <a:lnTo>
                  <a:pt x="6246094" y="2910906"/>
                </a:lnTo>
                <a:lnTo>
                  <a:pt x="6239688" y="2869022"/>
                </a:lnTo>
                <a:lnTo>
                  <a:pt x="6232693" y="2816668"/>
                </a:lnTo>
                <a:lnTo>
                  <a:pt x="6225113" y="2764313"/>
                </a:lnTo>
                <a:lnTo>
                  <a:pt x="6216951" y="2722430"/>
                </a:lnTo>
                <a:lnTo>
                  <a:pt x="6208211" y="2670075"/>
                </a:lnTo>
                <a:lnTo>
                  <a:pt x="6198896" y="2617721"/>
                </a:lnTo>
                <a:lnTo>
                  <a:pt x="6189010" y="2575837"/>
                </a:lnTo>
                <a:lnTo>
                  <a:pt x="6178557" y="2523483"/>
                </a:lnTo>
                <a:lnTo>
                  <a:pt x="6167541" y="2481599"/>
                </a:lnTo>
                <a:lnTo>
                  <a:pt x="6155965" y="2429245"/>
                </a:lnTo>
                <a:lnTo>
                  <a:pt x="6143832" y="2387361"/>
                </a:lnTo>
                <a:lnTo>
                  <a:pt x="6131147" y="2345478"/>
                </a:lnTo>
                <a:lnTo>
                  <a:pt x="6117912" y="2293123"/>
                </a:lnTo>
                <a:lnTo>
                  <a:pt x="6104133" y="2251240"/>
                </a:lnTo>
                <a:lnTo>
                  <a:pt x="6089812" y="2209356"/>
                </a:lnTo>
                <a:lnTo>
                  <a:pt x="6074953" y="2157002"/>
                </a:lnTo>
                <a:lnTo>
                  <a:pt x="6059559" y="2115118"/>
                </a:lnTo>
                <a:lnTo>
                  <a:pt x="6043635" y="2073235"/>
                </a:lnTo>
                <a:lnTo>
                  <a:pt x="6027183" y="2031351"/>
                </a:lnTo>
                <a:lnTo>
                  <a:pt x="6010209" y="1989468"/>
                </a:lnTo>
                <a:lnTo>
                  <a:pt x="5992714" y="1947584"/>
                </a:lnTo>
                <a:lnTo>
                  <a:pt x="5974703" y="1905701"/>
                </a:lnTo>
                <a:lnTo>
                  <a:pt x="5956180" y="1863817"/>
                </a:lnTo>
                <a:lnTo>
                  <a:pt x="5937148" y="1821934"/>
                </a:lnTo>
                <a:lnTo>
                  <a:pt x="5917611" y="1780050"/>
                </a:lnTo>
                <a:lnTo>
                  <a:pt x="5897573" y="1738166"/>
                </a:lnTo>
                <a:lnTo>
                  <a:pt x="5877036" y="1696283"/>
                </a:lnTo>
                <a:lnTo>
                  <a:pt x="5856005" y="1654399"/>
                </a:lnTo>
                <a:lnTo>
                  <a:pt x="5834484" y="1612516"/>
                </a:lnTo>
                <a:lnTo>
                  <a:pt x="5812476" y="1581103"/>
                </a:lnTo>
                <a:lnTo>
                  <a:pt x="5789984" y="1539220"/>
                </a:lnTo>
                <a:lnTo>
                  <a:pt x="5767013" y="1497336"/>
                </a:lnTo>
                <a:lnTo>
                  <a:pt x="5743566" y="1465923"/>
                </a:lnTo>
                <a:lnTo>
                  <a:pt x="5719646" y="1424040"/>
                </a:lnTo>
                <a:lnTo>
                  <a:pt x="5695258" y="1382156"/>
                </a:lnTo>
                <a:lnTo>
                  <a:pt x="5670405" y="1350744"/>
                </a:lnTo>
                <a:lnTo>
                  <a:pt x="5645091" y="1319331"/>
                </a:lnTo>
                <a:lnTo>
                  <a:pt x="5619318" y="1277448"/>
                </a:lnTo>
                <a:lnTo>
                  <a:pt x="5593092" y="1246035"/>
                </a:lnTo>
                <a:lnTo>
                  <a:pt x="5566415" y="1204151"/>
                </a:lnTo>
                <a:lnTo>
                  <a:pt x="5539292" y="1172739"/>
                </a:lnTo>
                <a:lnTo>
                  <a:pt x="5511725" y="1141326"/>
                </a:lnTo>
                <a:lnTo>
                  <a:pt x="5483719" y="1109913"/>
                </a:lnTo>
                <a:lnTo>
                  <a:pt x="5455277" y="1068030"/>
                </a:lnTo>
                <a:lnTo>
                  <a:pt x="5426402" y="1036617"/>
                </a:lnTo>
                <a:lnTo>
                  <a:pt x="5397100" y="1005204"/>
                </a:lnTo>
                <a:lnTo>
                  <a:pt x="5367372" y="973792"/>
                </a:lnTo>
                <a:lnTo>
                  <a:pt x="5337223" y="942379"/>
                </a:lnTo>
                <a:lnTo>
                  <a:pt x="5306656" y="910967"/>
                </a:lnTo>
                <a:lnTo>
                  <a:pt x="5275676" y="879554"/>
                </a:lnTo>
                <a:lnTo>
                  <a:pt x="5244285" y="848141"/>
                </a:lnTo>
                <a:lnTo>
                  <a:pt x="5212488" y="827199"/>
                </a:lnTo>
                <a:lnTo>
                  <a:pt x="5180287" y="795787"/>
                </a:lnTo>
                <a:lnTo>
                  <a:pt x="5147688" y="764374"/>
                </a:lnTo>
                <a:lnTo>
                  <a:pt x="5114692" y="732961"/>
                </a:lnTo>
                <a:lnTo>
                  <a:pt x="5081305" y="712020"/>
                </a:lnTo>
                <a:lnTo>
                  <a:pt x="5047529" y="680607"/>
                </a:lnTo>
                <a:lnTo>
                  <a:pt x="5013368" y="659665"/>
                </a:lnTo>
                <a:lnTo>
                  <a:pt x="4978827" y="628253"/>
                </a:lnTo>
                <a:lnTo>
                  <a:pt x="4943908" y="607311"/>
                </a:lnTo>
                <a:lnTo>
                  <a:pt x="4908615" y="575898"/>
                </a:lnTo>
                <a:lnTo>
                  <a:pt x="4836922" y="534015"/>
                </a:lnTo>
                <a:lnTo>
                  <a:pt x="4800529" y="502602"/>
                </a:lnTo>
                <a:lnTo>
                  <a:pt x="4689211" y="439777"/>
                </a:lnTo>
                <a:lnTo>
                  <a:pt x="4574759" y="376951"/>
                </a:lnTo>
                <a:lnTo>
                  <a:pt x="4417451" y="293184"/>
                </a:lnTo>
                <a:lnTo>
                  <a:pt x="4377308" y="282713"/>
                </a:lnTo>
                <a:lnTo>
                  <a:pt x="4296068" y="240830"/>
                </a:lnTo>
                <a:lnTo>
                  <a:pt x="4254979" y="230359"/>
                </a:lnTo>
                <a:lnTo>
                  <a:pt x="4213582" y="209417"/>
                </a:lnTo>
                <a:lnTo>
                  <a:pt x="4171880" y="198946"/>
                </a:lnTo>
                <a:lnTo>
                  <a:pt x="4129877" y="178005"/>
                </a:lnTo>
                <a:lnTo>
                  <a:pt x="4044984" y="157063"/>
                </a:lnTo>
                <a:lnTo>
                  <a:pt x="4002101" y="136121"/>
                </a:lnTo>
                <a:lnTo>
                  <a:pt x="3603710" y="41883"/>
                </a:lnTo>
                <a:lnTo>
                  <a:pt x="3558129" y="41883"/>
                </a:lnTo>
                <a:lnTo>
                  <a:pt x="3466221" y="20941"/>
                </a:lnTo>
                <a:lnTo>
                  <a:pt x="3419902" y="20941"/>
                </a:lnTo>
                <a:lnTo>
                  <a:pt x="3373344" y="10470"/>
                </a:lnTo>
                <a:lnTo>
                  <a:pt x="3279526" y="10470"/>
                </a:lnTo>
                <a:lnTo>
                  <a:pt x="3232273" y="0"/>
                </a:lnTo>
                <a:lnTo>
                  <a:pt x="0" y="0"/>
                </a:lnTo>
                <a:lnTo>
                  <a:pt x="0" y="1937113"/>
                </a:lnTo>
                <a:lnTo>
                  <a:pt x="3042142" y="1937113"/>
                </a:lnTo>
                <a:lnTo>
                  <a:pt x="3090908" y="1947584"/>
                </a:lnTo>
                <a:lnTo>
                  <a:pt x="3139002" y="1947584"/>
                </a:lnTo>
                <a:lnTo>
                  <a:pt x="3186409" y="1958055"/>
                </a:lnTo>
                <a:lnTo>
                  <a:pt x="3233113" y="1958055"/>
                </a:lnTo>
                <a:lnTo>
                  <a:pt x="3412604" y="1999939"/>
                </a:lnTo>
                <a:lnTo>
                  <a:pt x="3455568" y="2020880"/>
                </a:lnTo>
                <a:lnTo>
                  <a:pt x="3497739" y="2031351"/>
                </a:lnTo>
                <a:lnTo>
                  <a:pt x="3539100" y="2052293"/>
                </a:lnTo>
                <a:lnTo>
                  <a:pt x="3579637" y="2073235"/>
                </a:lnTo>
                <a:lnTo>
                  <a:pt x="3619335" y="2083706"/>
                </a:lnTo>
                <a:lnTo>
                  <a:pt x="3658177" y="2104647"/>
                </a:lnTo>
                <a:lnTo>
                  <a:pt x="3696150" y="2136060"/>
                </a:lnTo>
                <a:lnTo>
                  <a:pt x="3733237" y="2157002"/>
                </a:lnTo>
                <a:lnTo>
                  <a:pt x="3769423" y="2177944"/>
                </a:lnTo>
                <a:lnTo>
                  <a:pt x="3804693" y="2209356"/>
                </a:lnTo>
                <a:lnTo>
                  <a:pt x="3839032" y="2230298"/>
                </a:lnTo>
                <a:lnTo>
                  <a:pt x="3872424" y="2261711"/>
                </a:lnTo>
                <a:lnTo>
                  <a:pt x="3904855" y="2293123"/>
                </a:lnTo>
                <a:lnTo>
                  <a:pt x="3936309" y="2324536"/>
                </a:lnTo>
                <a:lnTo>
                  <a:pt x="3966770" y="2355949"/>
                </a:lnTo>
                <a:lnTo>
                  <a:pt x="3996224" y="2387361"/>
                </a:lnTo>
                <a:lnTo>
                  <a:pt x="4024655" y="2418774"/>
                </a:lnTo>
                <a:lnTo>
                  <a:pt x="4052047" y="2450187"/>
                </a:lnTo>
                <a:lnTo>
                  <a:pt x="4078387" y="2492070"/>
                </a:lnTo>
                <a:lnTo>
                  <a:pt x="4103658" y="2523483"/>
                </a:lnTo>
                <a:lnTo>
                  <a:pt x="4127844" y="2565366"/>
                </a:lnTo>
                <a:lnTo>
                  <a:pt x="4150932" y="2607250"/>
                </a:lnTo>
                <a:lnTo>
                  <a:pt x="4172905" y="2638663"/>
                </a:lnTo>
                <a:lnTo>
                  <a:pt x="4193749" y="2680546"/>
                </a:lnTo>
                <a:lnTo>
                  <a:pt x="4213448" y="2722430"/>
                </a:lnTo>
                <a:lnTo>
                  <a:pt x="4231986" y="2764313"/>
                </a:lnTo>
                <a:lnTo>
                  <a:pt x="4249349" y="2806197"/>
                </a:lnTo>
                <a:lnTo>
                  <a:pt x="4265521" y="2848080"/>
                </a:lnTo>
                <a:lnTo>
                  <a:pt x="4280487" y="2900435"/>
                </a:lnTo>
                <a:lnTo>
                  <a:pt x="4294232" y="2942318"/>
                </a:lnTo>
                <a:lnTo>
                  <a:pt x="4306740" y="2984202"/>
                </a:lnTo>
                <a:lnTo>
                  <a:pt x="4317996" y="3036556"/>
                </a:lnTo>
                <a:lnTo>
                  <a:pt x="4327985" y="3078440"/>
                </a:lnTo>
                <a:lnTo>
                  <a:pt x="4336692" y="3130794"/>
                </a:lnTo>
                <a:lnTo>
                  <a:pt x="4344101" y="3183149"/>
                </a:lnTo>
                <a:lnTo>
                  <a:pt x="4350198" y="3225032"/>
                </a:lnTo>
                <a:lnTo>
                  <a:pt x="4354966" y="3277387"/>
                </a:lnTo>
                <a:lnTo>
                  <a:pt x="4358391" y="3329741"/>
                </a:lnTo>
                <a:lnTo>
                  <a:pt x="4360457" y="3382095"/>
                </a:lnTo>
                <a:lnTo>
                  <a:pt x="4361149" y="3434450"/>
                </a:lnTo>
                <a:lnTo>
                  <a:pt x="4360457" y="3486804"/>
                </a:lnTo>
                <a:lnTo>
                  <a:pt x="4358391" y="3528688"/>
                </a:lnTo>
                <a:lnTo>
                  <a:pt x="4354966" y="3581042"/>
                </a:lnTo>
                <a:lnTo>
                  <a:pt x="4350198" y="3633397"/>
                </a:lnTo>
                <a:lnTo>
                  <a:pt x="4344101" y="3685751"/>
                </a:lnTo>
                <a:lnTo>
                  <a:pt x="4336692" y="3727635"/>
                </a:lnTo>
                <a:lnTo>
                  <a:pt x="4327985" y="3779989"/>
                </a:lnTo>
                <a:lnTo>
                  <a:pt x="4317996" y="3821873"/>
                </a:lnTo>
                <a:lnTo>
                  <a:pt x="4306740" y="3874227"/>
                </a:lnTo>
                <a:lnTo>
                  <a:pt x="4294232" y="3916111"/>
                </a:lnTo>
                <a:lnTo>
                  <a:pt x="4280487" y="3968465"/>
                </a:lnTo>
                <a:lnTo>
                  <a:pt x="4265521" y="4010349"/>
                </a:lnTo>
                <a:lnTo>
                  <a:pt x="4249349" y="4052232"/>
                </a:lnTo>
                <a:lnTo>
                  <a:pt x="4231986" y="4094116"/>
                </a:lnTo>
                <a:lnTo>
                  <a:pt x="4213448" y="4135999"/>
                </a:lnTo>
                <a:lnTo>
                  <a:pt x="4193749" y="4177883"/>
                </a:lnTo>
                <a:lnTo>
                  <a:pt x="4177211" y="4211115"/>
                </a:lnTo>
                <a:close/>
              </a:path>
            </a:pathLst>
          </a:custGeom>
          <a:solidFill>
            <a:srgbClr val="E9E8FC"/>
          </a:solidFill>
        </p:spPr>
        <p:txBody>
          <a:bodyPr wrap="square" lIns="0" tIns="0" rIns="0" bIns="0" rtlCol="0"/>
          <a:lstStyle/>
          <a:p>
            <a:endParaRPr sz="641"/>
          </a:p>
        </p:txBody>
      </p:sp>
      <p:grpSp>
        <p:nvGrpSpPr>
          <p:cNvPr id="11" name="object 11"/>
          <p:cNvGrpSpPr/>
          <p:nvPr/>
        </p:nvGrpSpPr>
        <p:grpSpPr>
          <a:xfrm>
            <a:off x="2333652" y="0"/>
            <a:ext cx="6610307" cy="3746871"/>
            <a:chOff x="5130446" y="0"/>
            <a:chExt cx="14534515" cy="8238490"/>
          </a:xfrm>
        </p:grpSpPr>
        <p:sp>
          <p:nvSpPr>
            <p:cNvPr id="12" name="object 12"/>
            <p:cNvSpPr/>
            <p:nvPr/>
          </p:nvSpPr>
          <p:spPr>
            <a:xfrm>
              <a:off x="5130444" y="5"/>
              <a:ext cx="14394180" cy="8238490"/>
            </a:xfrm>
            <a:custGeom>
              <a:avLst/>
              <a:gdLst/>
              <a:ahLst/>
              <a:cxnLst/>
              <a:rect l="l" t="t" r="r" b="b"/>
              <a:pathLst>
                <a:path w="14394180" h="8238490">
                  <a:moveTo>
                    <a:pt x="6647904" y="3739057"/>
                  </a:moveTo>
                  <a:lnTo>
                    <a:pt x="5903417" y="2905595"/>
                  </a:lnTo>
                  <a:lnTo>
                    <a:pt x="6620421" y="2055177"/>
                  </a:lnTo>
                  <a:lnTo>
                    <a:pt x="2866136" y="2108200"/>
                  </a:lnTo>
                  <a:lnTo>
                    <a:pt x="2817368" y="2107971"/>
                  </a:lnTo>
                  <a:lnTo>
                    <a:pt x="2769311" y="2105926"/>
                  </a:lnTo>
                  <a:lnTo>
                    <a:pt x="2721978" y="2102091"/>
                  </a:lnTo>
                  <a:lnTo>
                    <a:pt x="2675407" y="2096490"/>
                  </a:lnTo>
                  <a:lnTo>
                    <a:pt x="2629611" y="2089162"/>
                  </a:lnTo>
                  <a:lnTo>
                    <a:pt x="2584615" y="2080145"/>
                  </a:lnTo>
                  <a:lnTo>
                    <a:pt x="2540431" y="2069452"/>
                  </a:lnTo>
                  <a:lnTo>
                    <a:pt x="2497086" y="2057133"/>
                  </a:lnTo>
                  <a:lnTo>
                    <a:pt x="2454592" y="2043201"/>
                  </a:lnTo>
                  <a:lnTo>
                    <a:pt x="2412987" y="2027707"/>
                  </a:lnTo>
                  <a:lnTo>
                    <a:pt x="2372258" y="2010664"/>
                  </a:lnTo>
                  <a:lnTo>
                    <a:pt x="2332456" y="1992096"/>
                  </a:lnTo>
                  <a:lnTo>
                    <a:pt x="2293594" y="1972068"/>
                  </a:lnTo>
                  <a:lnTo>
                    <a:pt x="2255685" y="1950580"/>
                  </a:lnTo>
                  <a:lnTo>
                    <a:pt x="2218740" y="1927669"/>
                  </a:lnTo>
                  <a:lnTo>
                    <a:pt x="2182799" y="1903374"/>
                  </a:lnTo>
                  <a:lnTo>
                    <a:pt x="2147874" y="1877720"/>
                  </a:lnTo>
                  <a:lnTo>
                    <a:pt x="2113991" y="1850732"/>
                  </a:lnTo>
                  <a:lnTo>
                    <a:pt x="2081161" y="1822462"/>
                  </a:lnTo>
                  <a:lnTo>
                    <a:pt x="2049399" y="1792922"/>
                  </a:lnTo>
                  <a:lnTo>
                    <a:pt x="2018741" y="1762137"/>
                  </a:lnTo>
                  <a:lnTo>
                    <a:pt x="1989188" y="1730159"/>
                  </a:lnTo>
                  <a:lnTo>
                    <a:pt x="1960778" y="1697012"/>
                  </a:lnTo>
                  <a:lnTo>
                    <a:pt x="1933536" y="1662722"/>
                  </a:lnTo>
                  <a:lnTo>
                    <a:pt x="1907451" y="1627314"/>
                  </a:lnTo>
                  <a:lnTo>
                    <a:pt x="1882571" y="1590827"/>
                  </a:lnTo>
                  <a:lnTo>
                    <a:pt x="1858911" y="1553298"/>
                  </a:lnTo>
                  <a:lnTo>
                    <a:pt x="1836483" y="1514741"/>
                  </a:lnTo>
                  <a:lnTo>
                    <a:pt x="1815299" y="1475206"/>
                  </a:lnTo>
                  <a:lnTo>
                    <a:pt x="1795411" y="1434706"/>
                  </a:lnTo>
                  <a:lnTo>
                    <a:pt x="1776806" y="1393291"/>
                  </a:lnTo>
                  <a:lnTo>
                    <a:pt x="1759521" y="1350975"/>
                  </a:lnTo>
                  <a:lnTo>
                    <a:pt x="1743570" y="1307795"/>
                  </a:lnTo>
                  <a:lnTo>
                    <a:pt x="1728978" y="1263777"/>
                  </a:lnTo>
                  <a:lnTo>
                    <a:pt x="1715770" y="1218971"/>
                  </a:lnTo>
                  <a:lnTo>
                    <a:pt x="1703946" y="1173378"/>
                  </a:lnTo>
                  <a:lnTo>
                    <a:pt x="1693545" y="1127061"/>
                  </a:lnTo>
                  <a:lnTo>
                    <a:pt x="1684578" y="1080020"/>
                  </a:lnTo>
                  <a:lnTo>
                    <a:pt x="1677060" y="1032306"/>
                  </a:lnTo>
                  <a:lnTo>
                    <a:pt x="1671027" y="983945"/>
                  </a:lnTo>
                  <a:lnTo>
                    <a:pt x="1666481" y="934974"/>
                  </a:lnTo>
                  <a:lnTo>
                    <a:pt x="1663458" y="885405"/>
                  </a:lnTo>
                  <a:lnTo>
                    <a:pt x="1661972" y="835291"/>
                  </a:lnTo>
                  <a:lnTo>
                    <a:pt x="1662049" y="785139"/>
                  </a:lnTo>
                  <a:lnTo>
                    <a:pt x="1663674" y="735507"/>
                  </a:lnTo>
                  <a:lnTo>
                    <a:pt x="1666824" y="686422"/>
                  </a:lnTo>
                  <a:lnTo>
                    <a:pt x="1671485" y="637908"/>
                  </a:lnTo>
                  <a:lnTo>
                    <a:pt x="1677657" y="590003"/>
                  </a:lnTo>
                  <a:lnTo>
                    <a:pt x="1685290" y="542734"/>
                  </a:lnTo>
                  <a:lnTo>
                    <a:pt x="1694383" y="496138"/>
                  </a:lnTo>
                  <a:lnTo>
                    <a:pt x="1704911" y="450240"/>
                  </a:lnTo>
                  <a:lnTo>
                    <a:pt x="1716849" y="405066"/>
                  </a:lnTo>
                  <a:lnTo>
                    <a:pt x="1730197" y="360654"/>
                  </a:lnTo>
                  <a:lnTo>
                    <a:pt x="1744916" y="317042"/>
                  </a:lnTo>
                  <a:lnTo>
                    <a:pt x="1761007" y="274256"/>
                  </a:lnTo>
                  <a:lnTo>
                    <a:pt x="1778431" y="232333"/>
                  </a:lnTo>
                  <a:lnTo>
                    <a:pt x="1797177" y="191287"/>
                  </a:lnTo>
                  <a:lnTo>
                    <a:pt x="1817217" y="151168"/>
                  </a:lnTo>
                  <a:lnTo>
                    <a:pt x="1838553" y="112001"/>
                  </a:lnTo>
                  <a:lnTo>
                    <a:pt x="1861146" y="73812"/>
                  </a:lnTo>
                  <a:lnTo>
                    <a:pt x="1884984" y="36639"/>
                  </a:lnTo>
                  <a:lnTo>
                    <a:pt x="1910448" y="0"/>
                  </a:lnTo>
                  <a:lnTo>
                    <a:pt x="88023" y="0"/>
                  </a:lnTo>
                  <a:lnTo>
                    <a:pt x="75552" y="56184"/>
                  </a:lnTo>
                  <a:lnTo>
                    <a:pt x="65900" y="103466"/>
                  </a:lnTo>
                  <a:lnTo>
                    <a:pt x="56896" y="151130"/>
                  </a:lnTo>
                  <a:lnTo>
                    <a:pt x="48539" y="199186"/>
                  </a:lnTo>
                  <a:lnTo>
                    <a:pt x="40817" y="247624"/>
                  </a:lnTo>
                  <a:lnTo>
                    <a:pt x="33756" y="296443"/>
                  </a:lnTo>
                  <a:lnTo>
                    <a:pt x="27355" y="345630"/>
                  </a:lnTo>
                  <a:lnTo>
                    <a:pt x="21615" y="395198"/>
                  </a:lnTo>
                  <a:lnTo>
                    <a:pt x="16548" y="445135"/>
                  </a:lnTo>
                  <a:lnTo>
                    <a:pt x="12141" y="495439"/>
                  </a:lnTo>
                  <a:lnTo>
                    <a:pt x="8407" y="546112"/>
                  </a:lnTo>
                  <a:lnTo>
                    <a:pt x="5346" y="597141"/>
                  </a:lnTo>
                  <a:lnTo>
                    <a:pt x="2984" y="648512"/>
                  </a:lnTo>
                  <a:lnTo>
                    <a:pt x="1295" y="700252"/>
                  </a:lnTo>
                  <a:lnTo>
                    <a:pt x="292" y="752335"/>
                  </a:lnTo>
                  <a:lnTo>
                    <a:pt x="0" y="804760"/>
                  </a:lnTo>
                  <a:lnTo>
                    <a:pt x="393" y="857516"/>
                  </a:lnTo>
                  <a:lnTo>
                    <a:pt x="1485" y="910285"/>
                  </a:lnTo>
                  <a:lnTo>
                    <a:pt x="3276" y="962672"/>
                  </a:lnTo>
                  <a:lnTo>
                    <a:pt x="5740" y="1014704"/>
                  </a:lnTo>
                  <a:lnTo>
                    <a:pt x="8890" y="1066380"/>
                  </a:lnTo>
                  <a:lnTo>
                    <a:pt x="12725" y="1117676"/>
                  </a:lnTo>
                  <a:lnTo>
                    <a:pt x="17221" y="1168590"/>
                  </a:lnTo>
                  <a:lnTo>
                    <a:pt x="22390" y="1219136"/>
                  </a:lnTo>
                  <a:lnTo>
                    <a:pt x="28219" y="1269301"/>
                  </a:lnTo>
                  <a:lnTo>
                    <a:pt x="34721" y="1319085"/>
                  </a:lnTo>
                  <a:lnTo>
                    <a:pt x="41871" y="1368475"/>
                  </a:lnTo>
                  <a:lnTo>
                    <a:pt x="49669" y="1417485"/>
                  </a:lnTo>
                  <a:lnTo>
                    <a:pt x="58127" y="1466088"/>
                  </a:lnTo>
                  <a:lnTo>
                    <a:pt x="67221" y="1514297"/>
                  </a:lnTo>
                  <a:lnTo>
                    <a:pt x="76949" y="1562100"/>
                  </a:lnTo>
                  <a:lnTo>
                    <a:pt x="87325" y="1609509"/>
                  </a:lnTo>
                  <a:lnTo>
                    <a:pt x="98323" y="1656499"/>
                  </a:lnTo>
                  <a:lnTo>
                    <a:pt x="109943" y="1703082"/>
                  </a:lnTo>
                  <a:lnTo>
                    <a:pt x="122186" y="1749247"/>
                  </a:lnTo>
                  <a:lnTo>
                    <a:pt x="135051" y="1794992"/>
                  </a:lnTo>
                  <a:lnTo>
                    <a:pt x="148539" y="1840318"/>
                  </a:lnTo>
                  <a:lnTo>
                    <a:pt x="162623" y="1885213"/>
                  </a:lnTo>
                  <a:lnTo>
                    <a:pt x="177317" y="1929688"/>
                  </a:lnTo>
                  <a:lnTo>
                    <a:pt x="192620" y="1973719"/>
                  </a:lnTo>
                  <a:lnTo>
                    <a:pt x="208508" y="2017331"/>
                  </a:lnTo>
                  <a:lnTo>
                    <a:pt x="224993" y="2060486"/>
                  </a:lnTo>
                  <a:lnTo>
                    <a:pt x="242074" y="2103208"/>
                  </a:lnTo>
                  <a:lnTo>
                    <a:pt x="259727" y="2145487"/>
                  </a:lnTo>
                  <a:lnTo>
                    <a:pt x="277964" y="2187308"/>
                  </a:lnTo>
                  <a:lnTo>
                    <a:pt x="296786" y="2228672"/>
                  </a:lnTo>
                  <a:lnTo>
                    <a:pt x="316166" y="2269591"/>
                  </a:lnTo>
                  <a:lnTo>
                    <a:pt x="336118" y="2310041"/>
                  </a:lnTo>
                  <a:lnTo>
                    <a:pt x="356641" y="2350033"/>
                  </a:lnTo>
                  <a:lnTo>
                    <a:pt x="377710" y="2389555"/>
                  </a:lnTo>
                  <a:lnTo>
                    <a:pt x="399351" y="2428595"/>
                  </a:lnTo>
                  <a:lnTo>
                    <a:pt x="421525" y="2467178"/>
                  </a:lnTo>
                  <a:lnTo>
                    <a:pt x="444258" y="2505278"/>
                  </a:lnTo>
                  <a:lnTo>
                    <a:pt x="467525" y="2542895"/>
                  </a:lnTo>
                  <a:lnTo>
                    <a:pt x="491337" y="2580030"/>
                  </a:lnTo>
                  <a:lnTo>
                    <a:pt x="515670" y="2616682"/>
                  </a:lnTo>
                  <a:lnTo>
                    <a:pt x="540550" y="2652826"/>
                  </a:lnTo>
                  <a:lnTo>
                    <a:pt x="565937" y="2688488"/>
                  </a:lnTo>
                  <a:lnTo>
                    <a:pt x="591858" y="2723654"/>
                  </a:lnTo>
                  <a:lnTo>
                    <a:pt x="618286" y="2758313"/>
                  </a:lnTo>
                  <a:lnTo>
                    <a:pt x="645236" y="2792476"/>
                  </a:lnTo>
                  <a:lnTo>
                    <a:pt x="672693" y="2826118"/>
                  </a:lnTo>
                  <a:lnTo>
                    <a:pt x="700646" y="2859252"/>
                  </a:lnTo>
                  <a:lnTo>
                    <a:pt x="729107" y="2891866"/>
                  </a:lnTo>
                  <a:lnTo>
                    <a:pt x="758063" y="2923971"/>
                  </a:lnTo>
                  <a:lnTo>
                    <a:pt x="787514" y="2955556"/>
                  </a:lnTo>
                  <a:lnTo>
                    <a:pt x="817448" y="2986608"/>
                  </a:lnTo>
                  <a:lnTo>
                    <a:pt x="847852" y="3017126"/>
                  </a:lnTo>
                  <a:lnTo>
                    <a:pt x="878751" y="3047111"/>
                  </a:lnTo>
                  <a:lnTo>
                    <a:pt x="910120" y="3076575"/>
                  </a:lnTo>
                  <a:lnTo>
                    <a:pt x="941959" y="3105480"/>
                  </a:lnTo>
                  <a:lnTo>
                    <a:pt x="974267" y="3133852"/>
                  </a:lnTo>
                  <a:lnTo>
                    <a:pt x="1007033" y="3161677"/>
                  </a:lnTo>
                  <a:lnTo>
                    <a:pt x="1040257" y="3188957"/>
                  </a:lnTo>
                  <a:lnTo>
                    <a:pt x="1073937" y="3215678"/>
                  </a:lnTo>
                  <a:lnTo>
                    <a:pt x="1108062" y="3241840"/>
                  </a:lnTo>
                  <a:lnTo>
                    <a:pt x="1142644" y="3267443"/>
                  </a:lnTo>
                  <a:lnTo>
                    <a:pt x="1177658" y="3292487"/>
                  </a:lnTo>
                  <a:lnTo>
                    <a:pt x="1213104" y="3316960"/>
                  </a:lnTo>
                  <a:lnTo>
                    <a:pt x="1248981" y="3340862"/>
                  </a:lnTo>
                  <a:lnTo>
                    <a:pt x="1285290" y="3364192"/>
                  </a:lnTo>
                  <a:lnTo>
                    <a:pt x="1322031" y="3386937"/>
                  </a:lnTo>
                  <a:lnTo>
                    <a:pt x="1359179" y="3409111"/>
                  </a:lnTo>
                  <a:lnTo>
                    <a:pt x="1396758" y="3430689"/>
                  </a:lnTo>
                  <a:lnTo>
                    <a:pt x="1434731" y="3451682"/>
                  </a:lnTo>
                  <a:lnTo>
                    <a:pt x="1473123" y="3472091"/>
                  </a:lnTo>
                  <a:lnTo>
                    <a:pt x="1511909" y="3491903"/>
                  </a:lnTo>
                  <a:lnTo>
                    <a:pt x="1551101" y="3511118"/>
                  </a:lnTo>
                  <a:lnTo>
                    <a:pt x="1590687" y="3529723"/>
                  </a:lnTo>
                  <a:lnTo>
                    <a:pt x="1630654" y="3547732"/>
                  </a:lnTo>
                  <a:lnTo>
                    <a:pt x="1671015" y="3565131"/>
                  </a:lnTo>
                  <a:lnTo>
                    <a:pt x="1711756" y="3581908"/>
                  </a:lnTo>
                  <a:lnTo>
                    <a:pt x="1752879" y="3598075"/>
                  </a:lnTo>
                  <a:lnTo>
                    <a:pt x="1794370" y="3613632"/>
                  </a:lnTo>
                  <a:lnTo>
                    <a:pt x="1836229" y="3628555"/>
                  </a:lnTo>
                  <a:lnTo>
                    <a:pt x="1878457" y="3642855"/>
                  </a:lnTo>
                  <a:lnTo>
                    <a:pt x="1921040" y="3656520"/>
                  </a:lnTo>
                  <a:lnTo>
                    <a:pt x="1963978" y="3669563"/>
                  </a:lnTo>
                  <a:lnTo>
                    <a:pt x="2007273" y="3681971"/>
                  </a:lnTo>
                  <a:lnTo>
                    <a:pt x="2050923" y="3693731"/>
                  </a:lnTo>
                  <a:lnTo>
                    <a:pt x="2094903" y="3704844"/>
                  </a:lnTo>
                  <a:lnTo>
                    <a:pt x="2139238" y="3715321"/>
                  </a:lnTo>
                  <a:lnTo>
                    <a:pt x="2183892" y="3725138"/>
                  </a:lnTo>
                  <a:lnTo>
                    <a:pt x="2228888" y="3734308"/>
                  </a:lnTo>
                  <a:lnTo>
                    <a:pt x="2274201" y="3742817"/>
                  </a:lnTo>
                  <a:lnTo>
                    <a:pt x="2319845" y="3750678"/>
                  </a:lnTo>
                  <a:lnTo>
                    <a:pt x="2365806" y="3757866"/>
                  </a:lnTo>
                  <a:lnTo>
                    <a:pt x="2412073" y="3764381"/>
                  </a:lnTo>
                  <a:lnTo>
                    <a:pt x="2458656" y="3770223"/>
                  </a:lnTo>
                  <a:lnTo>
                    <a:pt x="2505545" y="3775405"/>
                  </a:lnTo>
                  <a:lnTo>
                    <a:pt x="2552738" y="3779901"/>
                  </a:lnTo>
                  <a:lnTo>
                    <a:pt x="2600223" y="3783711"/>
                  </a:lnTo>
                  <a:lnTo>
                    <a:pt x="2648013" y="3786848"/>
                  </a:lnTo>
                  <a:lnTo>
                    <a:pt x="2696083" y="3789286"/>
                  </a:lnTo>
                  <a:lnTo>
                    <a:pt x="2744432" y="3791039"/>
                  </a:lnTo>
                  <a:lnTo>
                    <a:pt x="2793060" y="3792093"/>
                  </a:lnTo>
                  <a:lnTo>
                    <a:pt x="2841980" y="3792461"/>
                  </a:lnTo>
                  <a:lnTo>
                    <a:pt x="2891155" y="3792105"/>
                  </a:lnTo>
                  <a:lnTo>
                    <a:pt x="6647904" y="3739057"/>
                  </a:lnTo>
                  <a:close/>
                </a:path>
                <a:path w="14394180" h="8238490">
                  <a:moveTo>
                    <a:pt x="14393837" y="5130025"/>
                  </a:moveTo>
                  <a:lnTo>
                    <a:pt x="14393278" y="5066525"/>
                  </a:lnTo>
                  <a:lnTo>
                    <a:pt x="14392212" y="5015738"/>
                  </a:lnTo>
                  <a:lnTo>
                    <a:pt x="14390472" y="4964963"/>
                  </a:lnTo>
                  <a:lnTo>
                    <a:pt x="14388059" y="4914189"/>
                  </a:lnTo>
                  <a:lnTo>
                    <a:pt x="14384973" y="4863427"/>
                  </a:lnTo>
                  <a:lnTo>
                    <a:pt x="14381213" y="4812677"/>
                  </a:lnTo>
                  <a:lnTo>
                    <a:pt x="14376794" y="4761928"/>
                  </a:lnTo>
                  <a:lnTo>
                    <a:pt x="14371714" y="4711204"/>
                  </a:lnTo>
                  <a:lnTo>
                    <a:pt x="14365986" y="4660481"/>
                  </a:lnTo>
                  <a:lnTo>
                    <a:pt x="14359598" y="4609757"/>
                  </a:lnTo>
                  <a:lnTo>
                    <a:pt x="14352575" y="4559058"/>
                  </a:lnTo>
                  <a:lnTo>
                    <a:pt x="14344904" y="4508360"/>
                  </a:lnTo>
                  <a:lnTo>
                    <a:pt x="14336776" y="4470374"/>
                  </a:lnTo>
                  <a:lnTo>
                    <a:pt x="14327835" y="4419689"/>
                  </a:lnTo>
                  <a:lnTo>
                    <a:pt x="14318260" y="4369016"/>
                  </a:lnTo>
                  <a:lnTo>
                    <a:pt x="14308074" y="4318355"/>
                  </a:lnTo>
                  <a:lnTo>
                    <a:pt x="14297254" y="4267708"/>
                  </a:lnTo>
                  <a:lnTo>
                    <a:pt x="14286014" y="4229760"/>
                  </a:lnTo>
                  <a:lnTo>
                    <a:pt x="14273975" y="4179125"/>
                  </a:lnTo>
                  <a:lnTo>
                    <a:pt x="14261325" y="4128503"/>
                  </a:lnTo>
                  <a:lnTo>
                    <a:pt x="14248257" y="4090581"/>
                  </a:lnTo>
                  <a:lnTo>
                    <a:pt x="14234401" y="4039971"/>
                  </a:lnTo>
                  <a:lnTo>
                    <a:pt x="14220139" y="4002074"/>
                  </a:lnTo>
                  <a:lnTo>
                    <a:pt x="14205115" y="3951478"/>
                  </a:lnTo>
                  <a:lnTo>
                    <a:pt x="14189672" y="3913594"/>
                  </a:lnTo>
                  <a:lnTo>
                    <a:pt x="14173480" y="3863009"/>
                  </a:lnTo>
                  <a:lnTo>
                    <a:pt x="14156881" y="3825151"/>
                  </a:lnTo>
                  <a:lnTo>
                    <a:pt x="14139545" y="3774579"/>
                  </a:lnTo>
                  <a:lnTo>
                    <a:pt x="14121803" y="3736733"/>
                  </a:lnTo>
                  <a:lnTo>
                    <a:pt x="14103515" y="3698887"/>
                  </a:lnTo>
                  <a:lnTo>
                    <a:pt x="14084478" y="3648354"/>
                  </a:lnTo>
                  <a:lnTo>
                    <a:pt x="14065072" y="3610521"/>
                  </a:lnTo>
                  <a:lnTo>
                    <a:pt x="14045108" y="3572700"/>
                  </a:lnTo>
                  <a:lnTo>
                    <a:pt x="14024597" y="3534880"/>
                  </a:lnTo>
                  <a:lnTo>
                    <a:pt x="14003554" y="3497072"/>
                  </a:lnTo>
                  <a:lnTo>
                    <a:pt x="13981964" y="3459276"/>
                  </a:lnTo>
                  <a:lnTo>
                    <a:pt x="13959675" y="3408794"/>
                  </a:lnTo>
                  <a:lnTo>
                    <a:pt x="13937018" y="3370999"/>
                  </a:lnTo>
                  <a:lnTo>
                    <a:pt x="13913853" y="3333229"/>
                  </a:lnTo>
                  <a:lnTo>
                    <a:pt x="13890168" y="3295459"/>
                  </a:lnTo>
                  <a:lnTo>
                    <a:pt x="13865962" y="3257702"/>
                  </a:lnTo>
                  <a:lnTo>
                    <a:pt x="13841413" y="3232645"/>
                  </a:lnTo>
                  <a:lnTo>
                    <a:pt x="13816190" y="3194888"/>
                  </a:lnTo>
                  <a:lnTo>
                    <a:pt x="13790473" y="3157156"/>
                  </a:lnTo>
                  <a:lnTo>
                    <a:pt x="13764247" y="3119424"/>
                  </a:lnTo>
                  <a:lnTo>
                    <a:pt x="13737527" y="3081693"/>
                  </a:lnTo>
                  <a:lnTo>
                    <a:pt x="13710501" y="3056674"/>
                  </a:lnTo>
                  <a:lnTo>
                    <a:pt x="13682802" y="3018955"/>
                  </a:lnTo>
                  <a:lnTo>
                    <a:pt x="13654634" y="2981248"/>
                  </a:lnTo>
                  <a:lnTo>
                    <a:pt x="13626160" y="2956255"/>
                  </a:lnTo>
                  <a:lnTo>
                    <a:pt x="13597039" y="2918561"/>
                  </a:lnTo>
                  <a:lnTo>
                    <a:pt x="13567448" y="2880880"/>
                  </a:lnTo>
                  <a:lnTo>
                    <a:pt x="13537578" y="2855899"/>
                  </a:lnTo>
                  <a:lnTo>
                    <a:pt x="13507060" y="2818219"/>
                  </a:lnTo>
                  <a:lnTo>
                    <a:pt x="13476275" y="2793250"/>
                  </a:lnTo>
                  <a:lnTo>
                    <a:pt x="13445033" y="2768295"/>
                  </a:lnTo>
                  <a:lnTo>
                    <a:pt x="13413181" y="2730639"/>
                  </a:lnTo>
                  <a:lnTo>
                    <a:pt x="13381050" y="2705684"/>
                  </a:lnTo>
                  <a:lnTo>
                    <a:pt x="13348488" y="2680741"/>
                  </a:lnTo>
                  <a:lnTo>
                    <a:pt x="13315493" y="2655811"/>
                  </a:lnTo>
                  <a:lnTo>
                    <a:pt x="13281889" y="2618181"/>
                  </a:lnTo>
                  <a:lnTo>
                    <a:pt x="13213779" y="2568333"/>
                  </a:lnTo>
                  <a:lnTo>
                    <a:pt x="13143992" y="2518511"/>
                  </a:lnTo>
                  <a:lnTo>
                    <a:pt x="13072593" y="2468727"/>
                  </a:lnTo>
                  <a:lnTo>
                    <a:pt x="12999593" y="2418943"/>
                  </a:lnTo>
                  <a:lnTo>
                    <a:pt x="12962687" y="2406764"/>
                  </a:lnTo>
                  <a:lnTo>
                    <a:pt x="12925222" y="2381897"/>
                  </a:lnTo>
                  <a:lnTo>
                    <a:pt x="12849136" y="2332164"/>
                  </a:lnTo>
                  <a:lnTo>
                    <a:pt x="12810719" y="2320010"/>
                  </a:lnTo>
                  <a:lnTo>
                    <a:pt x="12771755" y="2295156"/>
                  </a:lnTo>
                  <a:lnTo>
                    <a:pt x="12732601" y="2283002"/>
                  </a:lnTo>
                  <a:lnTo>
                    <a:pt x="12692914" y="2258161"/>
                  </a:lnTo>
                  <a:lnTo>
                    <a:pt x="12653048" y="2246020"/>
                  </a:lnTo>
                  <a:lnTo>
                    <a:pt x="12612649" y="2221192"/>
                  </a:lnTo>
                  <a:lnTo>
                    <a:pt x="12531192" y="2196935"/>
                  </a:lnTo>
                  <a:lnTo>
                    <a:pt x="12489777" y="2172119"/>
                  </a:lnTo>
                  <a:lnTo>
                    <a:pt x="12448197" y="2160003"/>
                  </a:lnTo>
                  <a:lnTo>
                    <a:pt x="12059780" y="2051177"/>
                  </a:lnTo>
                  <a:lnTo>
                    <a:pt x="12015305" y="2051812"/>
                  </a:lnTo>
                  <a:lnTo>
                    <a:pt x="11925122" y="2027682"/>
                  </a:lnTo>
                  <a:lnTo>
                    <a:pt x="11879809" y="2028317"/>
                  </a:lnTo>
                  <a:lnTo>
                    <a:pt x="11834025" y="2016264"/>
                  </a:lnTo>
                  <a:lnTo>
                    <a:pt x="11788165" y="2016912"/>
                  </a:lnTo>
                  <a:lnTo>
                    <a:pt x="11741849" y="2004860"/>
                  </a:lnTo>
                  <a:lnTo>
                    <a:pt x="11695468" y="2005520"/>
                  </a:lnTo>
                  <a:lnTo>
                    <a:pt x="11648643" y="1993480"/>
                  </a:lnTo>
                  <a:lnTo>
                    <a:pt x="7219556" y="2056028"/>
                  </a:lnTo>
                  <a:lnTo>
                    <a:pt x="6462192" y="2943110"/>
                  </a:lnTo>
                  <a:lnTo>
                    <a:pt x="7241883" y="3821188"/>
                  </a:lnTo>
                  <a:lnTo>
                    <a:pt x="11533162" y="3760584"/>
                  </a:lnTo>
                  <a:lnTo>
                    <a:pt x="11580051" y="3772624"/>
                  </a:lnTo>
                  <a:lnTo>
                    <a:pt x="11625999" y="3771976"/>
                  </a:lnTo>
                  <a:lnTo>
                    <a:pt x="11759629" y="3808196"/>
                  </a:lnTo>
                  <a:lnTo>
                    <a:pt x="11844579" y="3832402"/>
                  </a:lnTo>
                  <a:lnTo>
                    <a:pt x="11885930" y="3857218"/>
                  </a:lnTo>
                  <a:lnTo>
                    <a:pt x="11926227" y="3869347"/>
                  </a:lnTo>
                  <a:lnTo>
                    <a:pt x="11965788" y="3894188"/>
                  </a:lnTo>
                  <a:lnTo>
                    <a:pt x="12004243" y="3906355"/>
                  </a:lnTo>
                  <a:lnTo>
                    <a:pt x="12041937" y="3931221"/>
                  </a:lnTo>
                  <a:lnTo>
                    <a:pt x="12078678" y="3956100"/>
                  </a:lnTo>
                  <a:lnTo>
                    <a:pt x="12114428" y="3981005"/>
                  </a:lnTo>
                  <a:lnTo>
                    <a:pt x="12149188" y="4005910"/>
                  </a:lnTo>
                  <a:lnTo>
                    <a:pt x="12182945" y="4030840"/>
                  </a:lnTo>
                  <a:lnTo>
                    <a:pt x="12215660" y="4055783"/>
                  </a:lnTo>
                  <a:lnTo>
                    <a:pt x="12247499" y="4093438"/>
                  </a:lnTo>
                  <a:lnTo>
                    <a:pt x="12278106" y="4118406"/>
                  </a:lnTo>
                  <a:lnTo>
                    <a:pt x="12307799" y="4156087"/>
                  </a:lnTo>
                  <a:lnTo>
                    <a:pt x="12336209" y="4181094"/>
                  </a:lnTo>
                  <a:lnTo>
                    <a:pt x="12363679" y="4218800"/>
                  </a:lnTo>
                  <a:lnTo>
                    <a:pt x="12390006" y="4256532"/>
                  </a:lnTo>
                  <a:lnTo>
                    <a:pt x="12415177" y="4294289"/>
                  </a:lnTo>
                  <a:lnTo>
                    <a:pt x="12439180" y="4332046"/>
                  </a:lnTo>
                  <a:lnTo>
                    <a:pt x="12461989" y="4369828"/>
                  </a:lnTo>
                  <a:lnTo>
                    <a:pt x="12483579" y="4407636"/>
                  </a:lnTo>
                  <a:lnTo>
                    <a:pt x="12503950" y="4445444"/>
                  </a:lnTo>
                  <a:lnTo>
                    <a:pt x="12523064" y="4483278"/>
                  </a:lnTo>
                  <a:lnTo>
                    <a:pt x="12541098" y="4533836"/>
                  </a:lnTo>
                  <a:lnTo>
                    <a:pt x="12557671" y="4571708"/>
                  </a:lnTo>
                  <a:lnTo>
                    <a:pt x="12573127" y="4622292"/>
                  </a:lnTo>
                  <a:lnTo>
                    <a:pt x="12587084" y="4660201"/>
                  </a:lnTo>
                  <a:lnTo>
                    <a:pt x="12599886" y="4710823"/>
                  </a:lnTo>
                  <a:lnTo>
                    <a:pt x="12611138" y="4748758"/>
                  </a:lnTo>
                  <a:lnTo>
                    <a:pt x="12621209" y="4799431"/>
                  </a:lnTo>
                  <a:lnTo>
                    <a:pt x="12629896" y="4850104"/>
                  </a:lnTo>
                  <a:lnTo>
                    <a:pt x="12637173" y="4900815"/>
                  </a:lnTo>
                  <a:lnTo>
                    <a:pt x="12643015" y="4951539"/>
                  </a:lnTo>
                  <a:lnTo>
                    <a:pt x="12647244" y="4989576"/>
                  </a:lnTo>
                  <a:lnTo>
                    <a:pt x="12650191" y="5040338"/>
                  </a:lnTo>
                  <a:lnTo>
                    <a:pt x="12651651" y="5091125"/>
                  </a:lnTo>
                  <a:lnTo>
                    <a:pt x="12651626" y="5141938"/>
                  </a:lnTo>
                  <a:lnTo>
                    <a:pt x="12650115" y="5192763"/>
                  </a:lnTo>
                  <a:lnTo>
                    <a:pt x="12647143" y="5243601"/>
                  </a:lnTo>
                  <a:lnTo>
                    <a:pt x="12642736" y="5294477"/>
                  </a:lnTo>
                  <a:lnTo>
                    <a:pt x="12636894" y="5345366"/>
                  </a:lnTo>
                  <a:lnTo>
                    <a:pt x="12629642" y="5396268"/>
                  </a:lnTo>
                  <a:lnTo>
                    <a:pt x="12621006" y="5447195"/>
                  </a:lnTo>
                  <a:lnTo>
                    <a:pt x="12610821" y="5485447"/>
                  </a:lnTo>
                  <a:lnTo>
                    <a:pt x="12599454" y="5536412"/>
                  </a:lnTo>
                  <a:lnTo>
                    <a:pt x="12586576" y="5574690"/>
                  </a:lnTo>
                  <a:lnTo>
                    <a:pt x="12572556" y="5625693"/>
                  </a:lnTo>
                  <a:lnTo>
                    <a:pt x="12557062" y="5664022"/>
                  </a:lnTo>
                  <a:lnTo>
                    <a:pt x="12540463" y="5715063"/>
                  </a:lnTo>
                  <a:lnTo>
                    <a:pt x="12522416" y="5753417"/>
                  </a:lnTo>
                  <a:lnTo>
                    <a:pt x="12503125" y="5791797"/>
                  </a:lnTo>
                  <a:lnTo>
                    <a:pt x="12482614" y="5830189"/>
                  </a:lnTo>
                  <a:lnTo>
                    <a:pt x="12460884" y="5868594"/>
                  </a:lnTo>
                  <a:lnTo>
                    <a:pt x="12437961" y="5907024"/>
                  </a:lnTo>
                  <a:lnTo>
                    <a:pt x="12413856" y="5945467"/>
                  </a:lnTo>
                  <a:lnTo>
                    <a:pt x="12388609" y="5983935"/>
                  </a:lnTo>
                  <a:lnTo>
                    <a:pt x="12362218" y="6022403"/>
                  </a:lnTo>
                  <a:lnTo>
                    <a:pt x="12334519" y="6048197"/>
                  </a:lnTo>
                  <a:lnTo>
                    <a:pt x="12305906" y="6086703"/>
                  </a:lnTo>
                  <a:lnTo>
                    <a:pt x="12276023" y="6112535"/>
                  </a:lnTo>
                  <a:lnTo>
                    <a:pt x="12245251" y="6151067"/>
                  </a:lnTo>
                  <a:lnTo>
                    <a:pt x="12213247" y="6176924"/>
                  </a:lnTo>
                  <a:lnTo>
                    <a:pt x="12180214" y="6202794"/>
                  </a:lnTo>
                  <a:lnTo>
                    <a:pt x="12146178" y="6228677"/>
                  </a:lnTo>
                  <a:lnTo>
                    <a:pt x="12111126" y="6254572"/>
                  </a:lnTo>
                  <a:lnTo>
                    <a:pt x="12075109" y="6280493"/>
                  </a:lnTo>
                  <a:lnTo>
                    <a:pt x="12038140" y="6306413"/>
                  </a:lnTo>
                  <a:lnTo>
                    <a:pt x="12000040" y="6319647"/>
                  </a:lnTo>
                  <a:lnTo>
                    <a:pt x="11961190" y="6345606"/>
                  </a:lnTo>
                  <a:lnTo>
                    <a:pt x="11921261" y="6358864"/>
                  </a:lnTo>
                  <a:lnTo>
                    <a:pt x="11880621" y="6384849"/>
                  </a:lnTo>
                  <a:lnTo>
                    <a:pt x="11753025" y="6424752"/>
                  </a:lnTo>
                  <a:lnTo>
                    <a:pt x="11708829" y="6438074"/>
                  </a:lnTo>
                  <a:lnTo>
                    <a:pt x="11663655" y="6438709"/>
                  </a:lnTo>
                  <a:lnTo>
                    <a:pt x="11571351" y="6465417"/>
                  </a:lnTo>
                  <a:lnTo>
                    <a:pt x="11044542" y="6472860"/>
                  </a:lnTo>
                  <a:lnTo>
                    <a:pt x="10288651" y="7372617"/>
                  </a:lnTo>
                  <a:lnTo>
                    <a:pt x="11069472" y="8237982"/>
                  </a:lnTo>
                  <a:lnTo>
                    <a:pt x="11694808" y="8229155"/>
                  </a:lnTo>
                  <a:lnTo>
                    <a:pt x="11742395" y="8215782"/>
                  </a:lnTo>
                  <a:lnTo>
                    <a:pt x="11837073" y="8214436"/>
                  </a:lnTo>
                  <a:lnTo>
                    <a:pt x="11883796" y="8201076"/>
                  </a:lnTo>
                  <a:lnTo>
                    <a:pt x="11930393" y="8200428"/>
                  </a:lnTo>
                  <a:lnTo>
                    <a:pt x="11976506" y="8187068"/>
                  </a:lnTo>
                  <a:lnTo>
                    <a:pt x="12022493" y="8186420"/>
                  </a:lnTo>
                  <a:lnTo>
                    <a:pt x="12113171" y="8159737"/>
                  </a:lnTo>
                  <a:lnTo>
                    <a:pt x="12158205" y="8159102"/>
                  </a:lnTo>
                  <a:lnTo>
                    <a:pt x="12246966" y="8132445"/>
                  </a:lnTo>
                  <a:lnTo>
                    <a:pt x="12588507" y="8026006"/>
                  </a:lnTo>
                  <a:lnTo>
                    <a:pt x="12629439" y="8000035"/>
                  </a:lnTo>
                  <a:lnTo>
                    <a:pt x="12710579" y="7973479"/>
                  </a:lnTo>
                  <a:lnTo>
                    <a:pt x="12750406" y="7947520"/>
                  </a:lnTo>
                  <a:lnTo>
                    <a:pt x="12790043" y="7934261"/>
                  </a:lnTo>
                  <a:lnTo>
                    <a:pt x="12829121" y="7908303"/>
                  </a:lnTo>
                  <a:lnTo>
                    <a:pt x="12867996" y="7895056"/>
                  </a:lnTo>
                  <a:lnTo>
                    <a:pt x="12906312" y="7869110"/>
                  </a:lnTo>
                  <a:lnTo>
                    <a:pt x="12944412" y="7855864"/>
                  </a:lnTo>
                  <a:lnTo>
                    <a:pt x="12981940" y="7829931"/>
                  </a:lnTo>
                  <a:lnTo>
                    <a:pt x="13055803" y="7778089"/>
                  </a:lnTo>
                  <a:lnTo>
                    <a:pt x="13092303" y="7764869"/>
                  </a:lnTo>
                  <a:lnTo>
                    <a:pt x="13163715" y="7713053"/>
                  </a:lnTo>
                  <a:lnTo>
                    <a:pt x="13233476" y="7661262"/>
                  </a:lnTo>
                  <a:lnTo>
                    <a:pt x="13301536" y="7609497"/>
                  </a:lnTo>
                  <a:lnTo>
                    <a:pt x="13367868" y="7557757"/>
                  </a:lnTo>
                  <a:lnTo>
                    <a:pt x="13400202" y="7519200"/>
                  </a:lnTo>
                  <a:lnTo>
                    <a:pt x="13432269" y="7493343"/>
                  </a:lnTo>
                  <a:lnTo>
                    <a:pt x="13463892" y="7467498"/>
                  </a:lnTo>
                  <a:lnTo>
                    <a:pt x="13495058" y="7441654"/>
                  </a:lnTo>
                  <a:lnTo>
                    <a:pt x="13525602" y="7403122"/>
                  </a:lnTo>
                  <a:lnTo>
                    <a:pt x="13555866" y="7377290"/>
                  </a:lnTo>
                  <a:lnTo>
                    <a:pt x="13585482" y="7338758"/>
                  </a:lnTo>
                  <a:lnTo>
                    <a:pt x="13614819" y="7312952"/>
                  </a:lnTo>
                  <a:lnTo>
                    <a:pt x="13643686" y="7287133"/>
                  </a:lnTo>
                  <a:lnTo>
                    <a:pt x="13671906" y="7248639"/>
                  </a:lnTo>
                  <a:lnTo>
                    <a:pt x="13699643" y="7210145"/>
                  </a:lnTo>
                  <a:lnTo>
                    <a:pt x="13727075" y="7184352"/>
                  </a:lnTo>
                  <a:lnTo>
                    <a:pt x="13753846" y="7145871"/>
                  </a:lnTo>
                  <a:lnTo>
                    <a:pt x="13780135" y="7107390"/>
                  </a:lnTo>
                  <a:lnTo>
                    <a:pt x="13806107" y="7081621"/>
                  </a:lnTo>
                  <a:lnTo>
                    <a:pt x="13831418" y="7043166"/>
                  </a:lnTo>
                  <a:lnTo>
                    <a:pt x="13856208" y="7004710"/>
                  </a:lnTo>
                  <a:lnTo>
                    <a:pt x="13880516" y="6966255"/>
                  </a:lnTo>
                  <a:lnTo>
                    <a:pt x="13904303" y="6927824"/>
                  </a:lnTo>
                  <a:lnTo>
                    <a:pt x="13927582" y="6889394"/>
                  </a:lnTo>
                  <a:lnTo>
                    <a:pt x="13950531" y="6863664"/>
                  </a:lnTo>
                  <a:lnTo>
                    <a:pt x="13972781" y="6825247"/>
                  </a:lnTo>
                  <a:lnTo>
                    <a:pt x="13994511" y="6786829"/>
                  </a:lnTo>
                  <a:lnTo>
                    <a:pt x="14015542" y="6735737"/>
                  </a:lnTo>
                  <a:lnTo>
                    <a:pt x="14036218" y="6697332"/>
                  </a:lnTo>
                  <a:lnTo>
                    <a:pt x="14056360" y="6658953"/>
                  </a:lnTo>
                  <a:lnTo>
                    <a:pt x="14075969" y="6620561"/>
                  </a:lnTo>
                  <a:lnTo>
                    <a:pt x="14095032" y="6582194"/>
                  </a:lnTo>
                  <a:lnTo>
                    <a:pt x="14113548" y="6543827"/>
                  </a:lnTo>
                  <a:lnTo>
                    <a:pt x="14131341" y="6492773"/>
                  </a:lnTo>
                  <a:lnTo>
                    <a:pt x="14148765" y="6454419"/>
                  </a:lnTo>
                  <a:lnTo>
                    <a:pt x="14165631" y="6416078"/>
                  </a:lnTo>
                  <a:lnTo>
                    <a:pt x="14181760" y="6365049"/>
                  </a:lnTo>
                  <a:lnTo>
                    <a:pt x="14197508" y="6326721"/>
                  </a:lnTo>
                  <a:lnTo>
                    <a:pt x="14212684" y="6288405"/>
                  </a:lnTo>
                  <a:lnTo>
                    <a:pt x="14227124" y="6237389"/>
                  </a:lnTo>
                  <a:lnTo>
                    <a:pt x="14241158" y="6199086"/>
                  </a:lnTo>
                  <a:lnTo>
                    <a:pt x="14254429" y="6148095"/>
                  </a:lnTo>
                  <a:lnTo>
                    <a:pt x="14267307" y="6109817"/>
                  </a:lnTo>
                  <a:lnTo>
                    <a:pt x="14279423" y="6058840"/>
                  </a:lnTo>
                  <a:lnTo>
                    <a:pt x="14290942" y="6007874"/>
                  </a:lnTo>
                  <a:lnTo>
                    <a:pt x="14302042" y="5969609"/>
                  </a:lnTo>
                  <a:lnTo>
                    <a:pt x="14312379" y="5918657"/>
                  </a:lnTo>
                  <a:lnTo>
                    <a:pt x="14322108" y="5867717"/>
                  </a:lnTo>
                  <a:lnTo>
                    <a:pt x="14331417" y="5829478"/>
                  </a:lnTo>
                  <a:lnTo>
                    <a:pt x="14339938" y="5778551"/>
                  </a:lnTo>
                  <a:lnTo>
                    <a:pt x="14347851" y="5727636"/>
                  </a:lnTo>
                  <a:lnTo>
                    <a:pt x="14355140" y="5676735"/>
                  </a:lnTo>
                  <a:lnTo>
                    <a:pt x="14361986" y="5638533"/>
                  </a:lnTo>
                  <a:lnTo>
                    <a:pt x="14368044" y="5587644"/>
                  </a:lnTo>
                  <a:lnTo>
                    <a:pt x="14373466" y="5536755"/>
                  </a:lnTo>
                  <a:lnTo>
                    <a:pt x="14378254" y="5485879"/>
                  </a:lnTo>
                  <a:lnTo>
                    <a:pt x="14382420" y="5435016"/>
                  </a:lnTo>
                  <a:lnTo>
                    <a:pt x="14385938" y="5384165"/>
                  </a:lnTo>
                  <a:lnTo>
                    <a:pt x="14388821" y="5333314"/>
                  </a:lnTo>
                  <a:lnTo>
                    <a:pt x="14391056" y="5282489"/>
                  </a:lnTo>
                  <a:lnTo>
                    <a:pt x="14392631" y="5231650"/>
                  </a:lnTo>
                  <a:lnTo>
                    <a:pt x="14393571" y="5180838"/>
                  </a:lnTo>
                  <a:lnTo>
                    <a:pt x="14393837" y="5130025"/>
                  </a:lnTo>
                  <a:close/>
                </a:path>
              </a:pathLst>
            </a:custGeom>
            <a:solidFill>
              <a:srgbClr val="E9E8FC"/>
            </a:solidFill>
          </p:spPr>
          <p:txBody>
            <a:bodyPr wrap="square" lIns="0" tIns="0" rIns="0" bIns="0" rtlCol="0"/>
            <a:lstStyle/>
            <a:p>
              <a:endParaRPr sz="641"/>
            </a:p>
          </p:txBody>
        </p:sp>
        <p:sp>
          <p:nvSpPr>
            <p:cNvPr id="13" name="object 13"/>
            <p:cNvSpPr/>
            <p:nvPr/>
          </p:nvSpPr>
          <p:spPr>
            <a:xfrm>
              <a:off x="19100102" y="743197"/>
              <a:ext cx="564515" cy="299085"/>
            </a:xfrm>
            <a:custGeom>
              <a:avLst/>
              <a:gdLst/>
              <a:ahLst/>
              <a:cxnLst/>
              <a:rect l="l" t="t" r="r" b="b"/>
              <a:pathLst>
                <a:path w="564515" h="299084">
                  <a:moveTo>
                    <a:pt x="377355" y="256641"/>
                  </a:moveTo>
                  <a:lnTo>
                    <a:pt x="340753" y="214287"/>
                  </a:lnTo>
                  <a:lnTo>
                    <a:pt x="142646" y="214287"/>
                  </a:lnTo>
                  <a:lnTo>
                    <a:pt x="118465" y="209321"/>
                  </a:lnTo>
                  <a:lnTo>
                    <a:pt x="99695" y="195656"/>
                  </a:lnTo>
                  <a:lnTo>
                    <a:pt x="87541" y="175094"/>
                  </a:lnTo>
                  <a:lnTo>
                    <a:pt x="83210" y="149466"/>
                  </a:lnTo>
                  <a:lnTo>
                    <a:pt x="87541" y="123837"/>
                  </a:lnTo>
                  <a:lnTo>
                    <a:pt x="99695" y="103276"/>
                  </a:lnTo>
                  <a:lnTo>
                    <a:pt x="118465" y="89598"/>
                  </a:lnTo>
                  <a:lnTo>
                    <a:pt x="142646" y="84632"/>
                  </a:lnTo>
                  <a:lnTo>
                    <a:pt x="160909" y="84632"/>
                  </a:lnTo>
                  <a:lnTo>
                    <a:pt x="197624" y="42405"/>
                  </a:lnTo>
                  <a:lnTo>
                    <a:pt x="160909" y="0"/>
                  </a:lnTo>
                  <a:lnTo>
                    <a:pt x="142646" y="0"/>
                  </a:lnTo>
                  <a:lnTo>
                    <a:pt x="95859" y="6985"/>
                  </a:lnTo>
                  <a:lnTo>
                    <a:pt x="56489" y="26936"/>
                  </a:lnTo>
                  <a:lnTo>
                    <a:pt x="26250" y="58343"/>
                  </a:lnTo>
                  <a:lnTo>
                    <a:pt x="6845" y="99682"/>
                  </a:lnTo>
                  <a:lnTo>
                    <a:pt x="0" y="149466"/>
                  </a:lnTo>
                  <a:lnTo>
                    <a:pt x="7023" y="199237"/>
                  </a:lnTo>
                  <a:lnTo>
                    <a:pt x="26784" y="240588"/>
                  </a:lnTo>
                  <a:lnTo>
                    <a:pt x="57289" y="271995"/>
                  </a:lnTo>
                  <a:lnTo>
                    <a:pt x="96570" y="291947"/>
                  </a:lnTo>
                  <a:lnTo>
                    <a:pt x="142646" y="298932"/>
                  </a:lnTo>
                  <a:lnTo>
                    <a:pt x="340626" y="298932"/>
                  </a:lnTo>
                  <a:lnTo>
                    <a:pt x="377355" y="256641"/>
                  </a:lnTo>
                  <a:close/>
                </a:path>
                <a:path w="564515" h="299084">
                  <a:moveTo>
                    <a:pt x="564235" y="149491"/>
                  </a:moveTo>
                  <a:lnTo>
                    <a:pt x="557339" y="99555"/>
                  </a:lnTo>
                  <a:lnTo>
                    <a:pt x="537819" y="58178"/>
                  </a:lnTo>
                  <a:lnTo>
                    <a:pt x="507403" y="26822"/>
                  </a:lnTo>
                  <a:lnTo>
                    <a:pt x="467829" y="6946"/>
                  </a:lnTo>
                  <a:lnTo>
                    <a:pt x="420814" y="0"/>
                  </a:lnTo>
                  <a:lnTo>
                    <a:pt x="231673" y="0"/>
                  </a:lnTo>
                  <a:lnTo>
                    <a:pt x="268554" y="42405"/>
                  </a:lnTo>
                  <a:lnTo>
                    <a:pt x="231863" y="84620"/>
                  </a:lnTo>
                  <a:lnTo>
                    <a:pt x="420878" y="84620"/>
                  </a:lnTo>
                  <a:lnTo>
                    <a:pt x="445160" y="89649"/>
                  </a:lnTo>
                  <a:lnTo>
                    <a:pt x="464019" y="103416"/>
                  </a:lnTo>
                  <a:lnTo>
                    <a:pt x="476237" y="123990"/>
                  </a:lnTo>
                  <a:lnTo>
                    <a:pt x="480580" y="149428"/>
                  </a:lnTo>
                  <a:lnTo>
                    <a:pt x="476237" y="174866"/>
                  </a:lnTo>
                  <a:lnTo>
                    <a:pt x="464019" y="195453"/>
                  </a:lnTo>
                  <a:lnTo>
                    <a:pt x="445160" y="209219"/>
                  </a:lnTo>
                  <a:lnTo>
                    <a:pt x="420878" y="214249"/>
                  </a:lnTo>
                  <a:lnTo>
                    <a:pt x="412419" y="214249"/>
                  </a:lnTo>
                  <a:lnTo>
                    <a:pt x="449237" y="256590"/>
                  </a:lnTo>
                  <a:lnTo>
                    <a:pt x="412470" y="298932"/>
                  </a:lnTo>
                  <a:lnTo>
                    <a:pt x="420941" y="298932"/>
                  </a:lnTo>
                  <a:lnTo>
                    <a:pt x="467944" y="291985"/>
                  </a:lnTo>
                  <a:lnTo>
                    <a:pt x="507492" y="272122"/>
                  </a:lnTo>
                  <a:lnTo>
                    <a:pt x="537870" y="240792"/>
                  </a:lnTo>
                  <a:lnTo>
                    <a:pt x="557352" y="199428"/>
                  </a:lnTo>
                  <a:lnTo>
                    <a:pt x="564235" y="149491"/>
                  </a:lnTo>
                  <a:close/>
                </a:path>
              </a:pathLst>
            </a:custGeom>
            <a:solidFill>
              <a:srgbClr val="FFFFFF"/>
            </a:solidFill>
          </p:spPr>
          <p:txBody>
            <a:bodyPr wrap="square" lIns="0" tIns="0" rIns="0" bIns="0" rtlCol="0"/>
            <a:lstStyle/>
            <a:p>
              <a:endParaRPr sz="641"/>
            </a:p>
          </p:txBody>
        </p:sp>
        <p:pic>
          <p:nvPicPr>
            <p:cNvPr id="14" name="object 14"/>
            <p:cNvPicPr/>
            <p:nvPr/>
          </p:nvPicPr>
          <p:blipFill>
            <a:blip r:embed="rId6" cstate="print"/>
            <a:stretch>
              <a:fillRect/>
            </a:stretch>
          </p:blipFill>
          <p:spPr>
            <a:xfrm>
              <a:off x="18659117" y="429306"/>
              <a:ext cx="414767" cy="246620"/>
            </a:xfrm>
            <a:prstGeom prst="rect">
              <a:avLst/>
            </a:prstGeom>
          </p:spPr>
        </p:pic>
        <p:pic>
          <p:nvPicPr>
            <p:cNvPr id="15" name="object 15"/>
            <p:cNvPicPr/>
            <p:nvPr/>
          </p:nvPicPr>
          <p:blipFill>
            <a:blip r:embed="rId7" cstate="print"/>
            <a:stretch>
              <a:fillRect/>
            </a:stretch>
          </p:blipFill>
          <p:spPr>
            <a:xfrm>
              <a:off x="19096307" y="433038"/>
              <a:ext cx="168150" cy="239146"/>
            </a:xfrm>
            <a:prstGeom prst="rect">
              <a:avLst/>
            </a:prstGeom>
          </p:spPr>
        </p:pic>
        <p:pic>
          <p:nvPicPr>
            <p:cNvPr id="16" name="object 16"/>
            <p:cNvPicPr/>
            <p:nvPr/>
          </p:nvPicPr>
          <p:blipFill>
            <a:blip r:embed="rId8" cstate="print"/>
            <a:stretch>
              <a:fillRect/>
            </a:stretch>
          </p:blipFill>
          <p:spPr>
            <a:xfrm>
              <a:off x="19286880" y="433038"/>
              <a:ext cx="198043" cy="239146"/>
            </a:xfrm>
            <a:prstGeom prst="rect">
              <a:avLst/>
            </a:prstGeom>
          </p:spPr>
        </p:pic>
        <p:sp>
          <p:nvSpPr>
            <p:cNvPr id="17" name="object 17"/>
            <p:cNvSpPr/>
            <p:nvPr/>
          </p:nvSpPr>
          <p:spPr>
            <a:xfrm>
              <a:off x="18659107" y="433431"/>
              <a:ext cx="1005205" cy="949325"/>
            </a:xfrm>
            <a:custGeom>
              <a:avLst/>
              <a:gdLst/>
              <a:ahLst/>
              <a:cxnLst/>
              <a:rect l="l" t="t" r="r" b="b"/>
              <a:pathLst>
                <a:path w="1005205" h="949325">
                  <a:moveTo>
                    <a:pt x="411035" y="313499"/>
                  </a:moveTo>
                  <a:lnTo>
                    <a:pt x="330530" y="313499"/>
                  </a:lnTo>
                  <a:lnTo>
                    <a:pt x="330530" y="496277"/>
                  </a:lnTo>
                  <a:lnTo>
                    <a:pt x="80479" y="313499"/>
                  </a:lnTo>
                  <a:lnTo>
                    <a:pt x="0" y="313499"/>
                  </a:lnTo>
                  <a:lnTo>
                    <a:pt x="0" y="604951"/>
                  </a:lnTo>
                  <a:lnTo>
                    <a:pt x="80505" y="604951"/>
                  </a:lnTo>
                  <a:lnTo>
                    <a:pt x="80505" y="422567"/>
                  </a:lnTo>
                  <a:lnTo>
                    <a:pt x="330568" y="604951"/>
                  </a:lnTo>
                  <a:lnTo>
                    <a:pt x="411035" y="604951"/>
                  </a:lnTo>
                  <a:lnTo>
                    <a:pt x="411035" y="313499"/>
                  </a:lnTo>
                  <a:close/>
                </a:path>
                <a:path w="1005205" h="949325">
                  <a:moveTo>
                    <a:pt x="437197" y="657275"/>
                  </a:moveTo>
                  <a:lnTo>
                    <a:pt x="348246" y="657275"/>
                  </a:lnTo>
                  <a:lnTo>
                    <a:pt x="249618" y="868375"/>
                  </a:lnTo>
                  <a:lnTo>
                    <a:pt x="187210" y="868375"/>
                  </a:lnTo>
                  <a:lnTo>
                    <a:pt x="88569" y="657275"/>
                  </a:lnTo>
                  <a:lnTo>
                    <a:pt x="0" y="657275"/>
                  </a:lnTo>
                  <a:lnTo>
                    <a:pt x="138264" y="947077"/>
                  </a:lnTo>
                  <a:lnTo>
                    <a:pt x="138264" y="948740"/>
                  </a:lnTo>
                  <a:lnTo>
                    <a:pt x="298183" y="948740"/>
                  </a:lnTo>
                  <a:lnTo>
                    <a:pt x="437197" y="657275"/>
                  </a:lnTo>
                  <a:close/>
                </a:path>
                <a:path w="1005205" h="949325">
                  <a:moveTo>
                    <a:pt x="848233" y="948740"/>
                  </a:moveTo>
                  <a:lnTo>
                    <a:pt x="837272" y="902525"/>
                  </a:lnTo>
                  <a:lnTo>
                    <a:pt x="818007" y="821309"/>
                  </a:lnTo>
                  <a:lnTo>
                    <a:pt x="798156" y="737603"/>
                  </a:lnTo>
                  <a:lnTo>
                    <a:pt x="779094" y="657275"/>
                  </a:lnTo>
                  <a:lnTo>
                    <a:pt x="734999" y="657275"/>
                  </a:lnTo>
                  <a:lnTo>
                    <a:pt x="734999" y="821309"/>
                  </a:lnTo>
                  <a:lnTo>
                    <a:pt x="523481" y="821309"/>
                  </a:lnTo>
                  <a:lnTo>
                    <a:pt x="542925" y="737603"/>
                  </a:lnTo>
                  <a:lnTo>
                    <a:pt x="715556" y="737603"/>
                  </a:lnTo>
                  <a:lnTo>
                    <a:pt x="734999" y="821309"/>
                  </a:lnTo>
                  <a:lnTo>
                    <a:pt x="734999" y="657275"/>
                  </a:lnTo>
                  <a:lnTo>
                    <a:pt x="480174" y="657275"/>
                  </a:lnTo>
                  <a:lnTo>
                    <a:pt x="411035" y="948740"/>
                  </a:lnTo>
                  <a:lnTo>
                    <a:pt x="493979" y="948740"/>
                  </a:lnTo>
                  <a:lnTo>
                    <a:pt x="504825" y="902525"/>
                  </a:lnTo>
                  <a:lnTo>
                    <a:pt x="754062" y="902525"/>
                  </a:lnTo>
                  <a:lnTo>
                    <a:pt x="764908" y="948740"/>
                  </a:lnTo>
                  <a:lnTo>
                    <a:pt x="848233" y="948740"/>
                  </a:lnTo>
                  <a:close/>
                </a:path>
                <a:path w="1005205" h="949325">
                  <a:moveTo>
                    <a:pt x="1001433" y="862533"/>
                  </a:moveTo>
                  <a:lnTo>
                    <a:pt x="919226" y="862533"/>
                  </a:lnTo>
                  <a:lnTo>
                    <a:pt x="919226" y="948740"/>
                  </a:lnTo>
                  <a:lnTo>
                    <a:pt x="1001433" y="948740"/>
                  </a:lnTo>
                  <a:lnTo>
                    <a:pt x="1001433" y="862533"/>
                  </a:lnTo>
                  <a:close/>
                </a:path>
                <a:path w="1005205" h="949325">
                  <a:moveTo>
                    <a:pt x="1001433" y="657275"/>
                  </a:moveTo>
                  <a:lnTo>
                    <a:pt x="919226" y="657275"/>
                  </a:lnTo>
                  <a:lnTo>
                    <a:pt x="919226" y="737628"/>
                  </a:lnTo>
                  <a:lnTo>
                    <a:pt x="931291" y="832269"/>
                  </a:lnTo>
                  <a:lnTo>
                    <a:pt x="989368" y="832269"/>
                  </a:lnTo>
                  <a:lnTo>
                    <a:pt x="1001433" y="737628"/>
                  </a:lnTo>
                  <a:lnTo>
                    <a:pt x="1001433" y="657275"/>
                  </a:lnTo>
                  <a:close/>
                </a:path>
                <a:path w="1005205" h="949325">
                  <a:moveTo>
                    <a:pt x="1005166" y="0"/>
                  </a:moveTo>
                  <a:lnTo>
                    <a:pt x="855700" y="0"/>
                  </a:lnTo>
                  <a:lnTo>
                    <a:pt x="855700" y="30480"/>
                  </a:lnTo>
                  <a:lnTo>
                    <a:pt x="855700" y="101600"/>
                  </a:lnTo>
                  <a:lnTo>
                    <a:pt x="855700" y="132080"/>
                  </a:lnTo>
                  <a:lnTo>
                    <a:pt x="855700" y="208280"/>
                  </a:lnTo>
                  <a:lnTo>
                    <a:pt x="855700" y="238760"/>
                  </a:lnTo>
                  <a:lnTo>
                    <a:pt x="1005166" y="238760"/>
                  </a:lnTo>
                  <a:lnTo>
                    <a:pt x="1005166" y="208280"/>
                  </a:lnTo>
                  <a:lnTo>
                    <a:pt x="888187" y="208280"/>
                  </a:lnTo>
                  <a:lnTo>
                    <a:pt x="888187" y="132080"/>
                  </a:lnTo>
                  <a:lnTo>
                    <a:pt x="996391" y="132080"/>
                  </a:lnTo>
                  <a:lnTo>
                    <a:pt x="996391" y="101600"/>
                  </a:lnTo>
                  <a:lnTo>
                    <a:pt x="888187" y="101600"/>
                  </a:lnTo>
                  <a:lnTo>
                    <a:pt x="888187" y="30480"/>
                  </a:lnTo>
                  <a:lnTo>
                    <a:pt x="1005166" y="30480"/>
                  </a:lnTo>
                  <a:lnTo>
                    <a:pt x="1005166" y="0"/>
                  </a:lnTo>
                  <a:close/>
                </a:path>
              </a:pathLst>
            </a:custGeom>
            <a:solidFill>
              <a:srgbClr val="FFFFFF"/>
            </a:solidFill>
          </p:spPr>
          <p:txBody>
            <a:bodyPr wrap="square" lIns="0" tIns="0" rIns="0" bIns="0" rtlCol="0"/>
            <a:lstStyle/>
            <a:p>
              <a:endParaRPr sz="641"/>
            </a:p>
          </p:txBody>
        </p:sp>
      </p:gr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77114" y="642130"/>
            <a:ext cx="2213640" cy="291109"/>
          </a:xfrm>
          <a:custGeom>
            <a:avLst/>
            <a:gdLst/>
            <a:ahLst/>
            <a:cxnLst/>
            <a:rect l="l" t="t" r="r" b="b"/>
            <a:pathLst>
              <a:path w="4867275" h="640080">
                <a:moveTo>
                  <a:pt x="302399" y="130676"/>
                </a:moveTo>
                <a:lnTo>
                  <a:pt x="176748" y="130676"/>
                </a:lnTo>
                <a:lnTo>
                  <a:pt x="176748" y="629928"/>
                </a:lnTo>
                <a:lnTo>
                  <a:pt x="302399" y="629928"/>
                </a:lnTo>
                <a:lnTo>
                  <a:pt x="302399" y="130676"/>
                </a:lnTo>
                <a:close/>
              </a:path>
              <a:path w="4867275" h="640080">
                <a:moveTo>
                  <a:pt x="479147" y="10889"/>
                </a:moveTo>
                <a:lnTo>
                  <a:pt x="0" y="10889"/>
                </a:lnTo>
                <a:lnTo>
                  <a:pt x="0" y="130676"/>
                </a:lnTo>
                <a:lnTo>
                  <a:pt x="479147" y="130676"/>
                </a:lnTo>
                <a:lnTo>
                  <a:pt x="479147" y="10889"/>
                </a:lnTo>
                <a:close/>
              </a:path>
              <a:path w="4867275" h="640080">
                <a:moveTo>
                  <a:pt x="650543" y="10889"/>
                </a:moveTo>
                <a:lnTo>
                  <a:pt x="525730" y="10889"/>
                </a:lnTo>
                <a:lnTo>
                  <a:pt x="525730" y="629928"/>
                </a:lnTo>
                <a:lnTo>
                  <a:pt x="650543" y="629928"/>
                </a:lnTo>
                <a:lnTo>
                  <a:pt x="650543" y="10889"/>
                </a:lnTo>
                <a:close/>
              </a:path>
              <a:path w="4867275" h="640080">
                <a:moveTo>
                  <a:pt x="983497" y="10889"/>
                </a:moveTo>
                <a:lnTo>
                  <a:pt x="754813" y="10889"/>
                </a:lnTo>
                <a:lnTo>
                  <a:pt x="754813" y="629928"/>
                </a:lnTo>
                <a:lnTo>
                  <a:pt x="878788" y="629928"/>
                </a:lnTo>
                <a:lnTo>
                  <a:pt x="878788" y="416322"/>
                </a:lnTo>
                <a:lnTo>
                  <a:pt x="974283" y="416322"/>
                </a:lnTo>
                <a:lnTo>
                  <a:pt x="1027841" y="412723"/>
                </a:lnTo>
                <a:lnTo>
                  <a:pt x="1074175" y="401977"/>
                </a:lnTo>
                <a:lnTo>
                  <a:pt x="1113284" y="384163"/>
                </a:lnTo>
                <a:lnTo>
                  <a:pt x="1145168" y="359360"/>
                </a:lnTo>
                <a:lnTo>
                  <a:pt x="1169970" y="328720"/>
                </a:lnTo>
                <a:lnTo>
                  <a:pt x="1182817" y="304074"/>
                </a:lnTo>
                <a:lnTo>
                  <a:pt x="878788" y="304074"/>
                </a:lnTo>
                <a:lnTo>
                  <a:pt x="878788" y="125650"/>
                </a:lnTo>
                <a:lnTo>
                  <a:pt x="1183030" y="125650"/>
                </a:lnTo>
                <a:lnTo>
                  <a:pt x="1171031" y="101606"/>
                </a:lnTo>
                <a:lnTo>
                  <a:pt x="1146843" y="70364"/>
                </a:lnTo>
                <a:lnTo>
                  <a:pt x="1116373" y="44461"/>
                </a:lnTo>
                <a:lnTo>
                  <a:pt x="1078992" y="25863"/>
                </a:lnTo>
                <a:lnTo>
                  <a:pt x="1034700" y="14646"/>
                </a:lnTo>
                <a:lnTo>
                  <a:pt x="983497" y="10889"/>
                </a:lnTo>
                <a:close/>
              </a:path>
              <a:path w="4867275" h="640080">
                <a:moveTo>
                  <a:pt x="1183030" y="125650"/>
                </a:moveTo>
                <a:lnTo>
                  <a:pt x="985172" y="125650"/>
                </a:lnTo>
                <a:lnTo>
                  <a:pt x="1022985" y="132443"/>
                </a:lnTo>
                <a:lnTo>
                  <a:pt x="1051453" y="151094"/>
                </a:lnTo>
                <a:lnTo>
                  <a:pt x="1069398" y="179012"/>
                </a:lnTo>
                <a:lnTo>
                  <a:pt x="1075641" y="213606"/>
                </a:lnTo>
                <a:lnTo>
                  <a:pt x="1069411" y="248945"/>
                </a:lnTo>
                <a:lnTo>
                  <a:pt x="1050930" y="277687"/>
                </a:lnTo>
                <a:lnTo>
                  <a:pt x="1020512" y="297006"/>
                </a:lnTo>
                <a:lnTo>
                  <a:pt x="978471" y="304074"/>
                </a:lnTo>
                <a:lnTo>
                  <a:pt x="1182817" y="304074"/>
                </a:lnTo>
                <a:lnTo>
                  <a:pt x="1187784" y="294546"/>
                </a:lnTo>
                <a:lnTo>
                  <a:pt x="1198530" y="256759"/>
                </a:lnTo>
                <a:lnTo>
                  <a:pt x="1202129" y="215281"/>
                </a:lnTo>
                <a:lnTo>
                  <a:pt x="1198674" y="174143"/>
                </a:lnTo>
                <a:lnTo>
                  <a:pt x="1188308" y="136226"/>
                </a:lnTo>
                <a:lnTo>
                  <a:pt x="1183030" y="125650"/>
                </a:lnTo>
                <a:close/>
              </a:path>
              <a:path w="4867275" h="640080">
                <a:moveTo>
                  <a:pt x="1542786" y="0"/>
                </a:moveTo>
                <a:lnTo>
                  <a:pt x="1490207" y="3725"/>
                </a:lnTo>
                <a:lnTo>
                  <a:pt x="1441006" y="14930"/>
                </a:lnTo>
                <a:lnTo>
                  <a:pt x="1395142" y="33654"/>
                </a:lnTo>
                <a:lnTo>
                  <a:pt x="1352575" y="59937"/>
                </a:lnTo>
                <a:lnTo>
                  <a:pt x="1313265" y="93819"/>
                </a:lnTo>
                <a:lnTo>
                  <a:pt x="1279791" y="133122"/>
                </a:lnTo>
                <a:lnTo>
                  <a:pt x="1253756" y="175642"/>
                </a:lnTo>
                <a:lnTo>
                  <a:pt x="1235160" y="221379"/>
                </a:lnTo>
                <a:lnTo>
                  <a:pt x="1224002" y="270333"/>
                </a:lnTo>
                <a:lnTo>
                  <a:pt x="1220403" y="320827"/>
                </a:lnTo>
                <a:lnTo>
                  <a:pt x="1220283" y="322503"/>
                </a:lnTo>
                <a:lnTo>
                  <a:pt x="1223996" y="374572"/>
                </a:lnTo>
                <a:lnTo>
                  <a:pt x="1235106" y="423224"/>
                </a:lnTo>
                <a:lnTo>
                  <a:pt x="1253575" y="468459"/>
                </a:lnTo>
                <a:lnTo>
                  <a:pt x="1279362" y="510275"/>
                </a:lnTo>
                <a:lnTo>
                  <a:pt x="1312427" y="548674"/>
                </a:lnTo>
                <a:lnTo>
                  <a:pt x="1351013" y="581651"/>
                </a:lnTo>
                <a:lnTo>
                  <a:pt x="1393339" y="607230"/>
                </a:lnTo>
                <a:lnTo>
                  <a:pt x="1439324" y="625451"/>
                </a:lnTo>
                <a:lnTo>
                  <a:pt x="1488887" y="636355"/>
                </a:lnTo>
                <a:lnTo>
                  <a:pt x="1541949" y="639980"/>
                </a:lnTo>
                <a:lnTo>
                  <a:pt x="1593593" y="636355"/>
                </a:lnTo>
                <a:lnTo>
                  <a:pt x="1594514" y="636355"/>
                </a:lnTo>
                <a:lnTo>
                  <a:pt x="1644332" y="625103"/>
                </a:lnTo>
                <a:lnTo>
                  <a:pt x="1690196" y="606507"/>
                </a:lnTo>
                <a:lnTo>
                  <a:pt x="1732562" y="580472"/>
                </a:lnTo>
                <a:lnTo>
                  <a:pt x="1771470" y="546999"/>
                </a:lnTo>
                <a:lnTo>
                  <a:pt x="1797072" y="517680"/>
                </a:lnTo>
                <a:lnTo>
                  <a:pt x="1542786" y="517680"/>
                </a:lnTo>
                <a:lnTo>
                  <a:pt x="1503521" y="514212"/>
                </a:lnTo>
                <a:lnTo>
                  <a:pt x="1434413" y="486228"/>
                </a:lnTo>
                <a:lnTo>
                  <a:pt x="1404571" y="461556"/>
                </a:lnTo>
                <a:lnTo>
                  <a:pt x="1380383" y="431557"/>
                </a:lnTo>
                <a:lnTo>
                  <a:pt x="1352740" y="361193"/>
                </a:lnTo>
                <a:lnTo>
                  <a:pt x="1349284" y="320827"/>
                </a:lnTo>
                <a:lnTo>
                  <a:pt x="1352753" y="280331"/>
                </a:lnTo>
                <a:lnTo>
                  <a:pt x="1363211" y="243133"/>
                </a:lnTo>
                <a:lnTo>
                  <a:pt x="1405408" y="179261"/>
                </a:lnTo>
                <a:lnTo>
                  <a:pt x="1435119" y="154458"/>
                </a:lnTo>
                <a:lnTo>
                  <a:pt x="1503651" y="125899"/>
                </a:lnTo>
                <a:lnTo>
                  <a:pt x="1542786" y="122299"/>
                </a:lnTo>
                <a:lnTo>
                  <a:pt x="1796081" y="122299"/>
                </a:lnTo>
                <a:lnTo>
                  <a:pt x="1771470" y="93819"/>
                </a:lnTo>
                <a:lnTo>
                  <a:pt x="1732569" y="59937"/>
                </a:lnTo>
                <a:lnTo>
                  <a:pt x="1690250" y="33654"/>
                </a:lnTo>
                <a:lnTo>
                  <a:pt x="1644513" y="14930"/>
                </a:lnTo>
                <a:lnTo>
                  <a:pt x="1595359" y="3725"/>
                </a:lnTo>
                <a:lnTo>
                  <a:pt x="1542786" y="0"/>
                </a:lnTo>
                <a:close/>
              </a:path>
              <a:path w="4867275" h="640080">
                <a:moveTo>
                  <a:pt x="1796081" y="122299"/>
                </a:moveTo>
                <a:lnTo>
                  <a:pt x="1542786" y="122299"/>
                </a:lnTo>
                <a:lnTo>
                  <a:pt x="1581921" y="125899"/>
                </a:lnTo>
                <a:lnTo>
                  <a:pt x="1617758" y="136645"/>
                </a:lnTo>
                <a:lnTo>
                  <a:pt x="1680164" y="179261"/>
                </a:lnTo>
                <a:lnTo>
                  <a:pt x="1704898" y="209391"/>
                </a:lnTo>
                <a:lnTo>
                  <a:pt x="1732820" y="279978"/>
                </a:lnTo>
                <a:lnTo>
                  <a:pt x="1736288" y="320827"/>
                </a:lnTo>
                <a:lnTo>
                  <a:pt x="1733304" y="361193"/>
                </a:lnTo>
                <a:lnTo>
                  <a:pt x="1723095" y="398103"/>
                </a:lnTo>
                <a:lnTo>
                  <a:pt x="1681002" y="461556"/>
                </a:lnTo>
                <a:lnTo>
                  <a:pt x="1651160" y="486228"/>
                </a:lnTo>
                <a:lnTo>
                  <a:pt x="1582052" y="514212"/>
                </a:lnTo>
                <a:lnTo>
                  <a:pt x="1542786" y="517680"/>
                </a:lnTo>
                <a:lnTo>
                  <a:pt x="1797072" y="517680"/>
                </a:lnTo>
                <a:lnTo>
                  <a:pt x="1831635" y="466180"/>
                </a:lnTo>
                <a:lnTo>
                  <a:pt x="1850359" y="420946"/>
                </a:lnTo>
                <a:lnTo>
                  <a:pt x="1861564" y="372495"/>
                </a:lnTo>
                <a:lnTo>
                  <a:pt x="1865169" y="322503"/>
                </a:lnTo>
                <a:lnTo>
                  <a:pt x="1865290" y="320827"/>
                </a:lnTo>
                <a:lnTo>
                  <a:pt x="1861649" y="270333"/>
                </a:lnTo>
                <a:lnTo>
                  <a:pt x="1850359" y="220655"/>
                </a:lnTo>
                <a:lnTo>
                  <a:pt x="1831635" y="175294"/>
                </a:lnTo>
                <a:lnTo>
                  <a:pt x="1805411" y="133122"/>
                </a:lnTo>
                <a:lnTo>
                  <a:pt x="1796081" y="122299"/>
                </a:lnTo>
                <a:close/>
              </a:path>
              <a:path w="4867275" h="640080">
                <a:moveTo>
                  <a:pt x="2225200" y="0"/>
                </a:moveTo>
                <a:lnTo>
                  <a:pt x="2171221" y="3618"/>
                </a:lnTo>
                <a:lnTo>
                  <a:pt x="2120860" y="14474"/>
                </a:lnTo>
                <a:lnTo>
                  <a:pt x="2074118" y="32568"/>
                </a:lnTo>
                <a:lnTo>
                  <a:pt x="2030994" y="57899"/>
                </a:lnTo>
                <a:lnTo>
                  <a:pt x="1991490" y="90468"/>
                </a:lnTo>
                <a:lnTo>
                  <a:pt x="1957608" y="128659"/>
                </a:lnTo>
                <a:lnTo>
                  <a:pt x="1931325" y="170831"/>
                </a:lnTo>
                <a:lnTo>
                  <a:pt x="1912601" y="216943"/>
                </a:lnTo>
                <a:lnTo>
                  <a:pt x="1901397" y="266955"/>
                </a:lnTo>
                <a:lnTo>
                  <a:pt x="1897729" y="319990"/>
                </a:lnTo>
                <a:lnTo>
                  <a:pt x="1897671" y="320827"/>
                </a:lnTo>
                <a:lnTo>
                  <a:pt x="1901289" y="374204"/>
                </a:lnTo>
                <a:lnTo>
                  <a:pt x="1912146" y="423760"/>
                </a:lnTo>
                <a:lnTo>
                  <a:pt x="1930239" y="469497"/>
                </a:lnTo>
                <a:lnTo>
                  <a:pt x="1955571" y="511414"/>
                </a:lnTo>
                <a:lnTo>
                  <a:pt x="1988139" y="549512"/>
                </a:lnTo>
                <a:lnTo>
                  <a:pt x="2026746" y="581671"/>
                </a:lnTo>
                <a:lnTo>
                  <a:pt x="2069212" y="606755"/>
                </a:lnTo>
                <a:lnTo>
                  <a:pt x="2115579" y="624721"/>
                </a:lnTo>
                <a:lnTo>
                  <a:pt x="2165886" y="635530"/>
                </a:lnTo>
                <a:lnTo>
                  <a:pt x="2220174" y="639142"/>
                </a:lnTo>
                <a:lnTo>
                  <a:pt x="2273719" y="635722"/>
                </a:lnTo>
                <a:lnTo>
                  <a:pt x="2324635" y="625460"/>
                </a:lnTo>
                <a:lnTo>
                  <a:pt x="2372944" y="608358"/>
                </a:lnTo>
                <a:lnTo>
                  <a:pt x="2418671" y="584415"/>
                </a:lnTo>
                <a:lnTo>
                  <a:pt x="2461838" y="553630"/>
                </a:lnTo>
                <a:lnTo>
                  <a:pt x="2497946" y="520193"/>
                </a:lnTo>
                <a:lnTo>
                  <a:pt x="2223525" y="520193"/>
                </a:lnTo>
                <a:lnTo>
                  <a:pt x="2182060" y="516581"/>
                </a:lnTo>
                <a:lnTo>
                  <a:pt x="2144365" y="505743"/>
                </a:lnTo>
                <a:lnTo>
                  <a:pt x="2110439" y="487681"/>
                </a:lnTo>
                <a:lnTo>
                  <a:pt x="2080283" y="462394"/>
                </a:lnTo>
                <a:lnTo>
                  <a:pt x="2056095" y="431780"/>
                </a:lnTo>
                <a:lnTo>
                  <a:pt x="2038818" y="397788"/>
                </a:lnTo>
                <a:lnTo>
                  <a:pt x="2028452" y="360499"/>
                </a:lnTo>
                <a:lnTo>
                  <a:pt x="2025068" y="320827"/>
                </a:lnTo>
                <a:lnTo>
                  <a:pt x="2024997" y="319990"/>
                </a:lnTo>
                <a:lnTo>
                  <a:pt x="2028596" y="278525"/>
                </a:lnTo>
                <a:lnTo>
                  <a:pt x="2039342" y="240830"/>
                </a:lnTo>
                <a:lnTo>
                  <a:pt x="2057155" y="206904"/>
                </a:lnTo>
                <a:lnTo>
                  <a:pt x="2081958" y="176748"/>
                </a:lnTo>
                <a:lnTo>
                  <a:pt x="2112114" y="151945"/>
                </a:lnTo>
                <a:lnTo>
                  <a:pt x="2146040" y="134132"/>
                </a:lnTo>
                <a:lnTo>
                  <a:pt x="2183735" y="123386"/>
                </a:lnTo>
                <a:lnTo>
                  <a:pt x="2225200" y="119786"/>
                </a:lnTo>
                <a:lnTo>
                  <a:pt x="2457195" y="119786"/>
                </a:lnTo>
                <a:lnTo>
                  <a:pt x="2474826" y="100520"/>
                </a:lnTo>
                <a:lnTo>
                  <a:pt x="2443828" y="72423"/>
                </a:lnTo>
                <a:lnTo>
                  <a:pt x="2407502" y="48026"/>
                </a:lnTo>
                <a:lnTo>
                  <a:pt x="2366662" y="27957"/>
                </a:lnTo>
                <a:lnTo>
                  <a:pt x="2322122" y="12844"/>
                </a:lnTo>
                <a:lnTo>
                  <a:pt x="2274696" y="3315"/>
                </a:lnTo>
                <a:lnTo>
                  <a:pt x="2225200" y="0"/>
                </a:lnTo>
                <a:close/>
              </a:path>
              <a:path w="4867275" h="640080">
                <a:moveTo>
                  <a:pt x="2502469" y="261353"/>
                </a:moveTo>
                <a:lnTo>
                  <a:pt x="2218499" y="261353"/>
                </a:lnTo>
                <a:lnTo>
                  <a:pt x="2218499" y="369412"/>
                </a:lnTo>
                <a:lnTo>
                  <a:pt x="2389384" y="369412"/>
                </a:lnTo>
                <a:lnTo>
                  <a:pt x="2389384" y="454017"/>
                </a:lnTo>
                <a:lnTo>
                  <a:pt x="2355811" y="480967"/>
                </a:lnTo>
                <a:lnTo>
                  <a:pt x="2315564" y="501869"/>
                </a:lnTo>
                <a:lnTo>
                  <a:pt x="2270761" y="515390"/>
                </a:lnTo>
                <a:lnTo>
                  <a:pt x="2223525" y="520193"/>
                </a:lnTo>
                <a:lnTo>
                  <a:pt x="2497946" y="520193"/>
                </a:lnTo>
                <a:lnTo>
                  <a:pt x="2502469" y="516005"/>
                </a:lnTo>
                <a:lnTo>
                  <a:pt x="2502469" y="261353"/>
                </a:lnTo>
                <a:close/>
              </a:path>
              <a:path w="4867275" h="640080">
                <a:moveTo>
                  <a:pt x="2457195" y="119786"/>
                </a:moveTo>
                <a:lnTo>
                  <a:pt x="2225200" y="119786"/>
                </a:lnTo>
                <a:lnTo>
                  <a:pt x="2272947" y="124171"/>
                </a:lnTo>
                <a:lnTo>
                  <a:pt x="2316925" y="137273"/>
                </a:lnTo>
                <a:lnTo>
                  <a:pt x="2357133" y="159013"/>
                </a:lnTo>
                <a:lnTo>
                  <a:pt x="2393572" y="189313"/>
                </a:lnTo>
                <a:lnTo>
                  <a:pt x="2457195" y="119786"/>
                </a:lnTo>
                <a:close/>
              </a:path>
              <a:path w="4867275" h="640080">
                <a:moveTo>
                  <a:pt x="2814561" y="10889"/>
                </a:moveTo>
                <a:lnTo>
                  <a:pt x="2577500" y="10889"/>
                </a:lnTo>
                <a:lnTo>
                  <a:pt x="2577500" y="629928"/>
                </a:lnTo>
                <a:lnTo>
                  <a:pt x="2701475" y="629928"/>
                </a:lnTo>
                <a:lnTo>
                  <a:pt x="2701475" y="404595"/>
                </a:lnTo>
                <a:lnTo>
                  <a:pt x="2910733" y="404595"/>
                </a:lnTo>
                <a:lnTo>
                  <a:pt x="2900841" y="388679"/>
                </a:lnTo>
                <a:lnTo>
                  <a:pt x="2946075" y="365914"/>
                </a:lnTo>
                <a:lnTo>
                  <a:pt x="2981257" y="334827"/>
                </a:lnTo>
                <a:lnTo>
                  <a:pt x="3006387" y="296944"/>
                </a:lnTo>
                <a:lnTo>
                  <a:pt x="3007701" y="293184"/>
                </a:lnTo>
                <a:lnTo>
                  <a:pt x="2701475" y="293184"/>
                </a:lnTo>
                <a:lnTo>
                  <a:pt x="2701475" y="125650"/>
                </a:lnTo>
                <a:lnTo>
                  <a:pt x="3010133" y="125650"/>
                </a:lnTo>
                <a:lnTo>
                  <a:pt x="2995746" y="97706"/>
                </a:lnTo>
                <a:lnTo>
                  <a:pt x="2972042" y="67851"/>
                </a:lnTo>
                <a:lnTo>
                  <a:pt x="2941900" y="43048"/>
                </a:lnTo>
                <a:lnTo>
                  <a:pt x="2905553" y="25234"/>
                </a:lnTo>
                <a:lnTo>
                  <a:pt x="2863080" y="14489"/>
                </a:lnTo>
                <a:lnTo>
                  <a:pt x="2814561" y="10889"/>
                </a:lnTo>
                <a:close/>
              </a:path>
              <a:path w="4867275" h="640080">
                <a:moveTo>
                  <a:pt x="2910733" y="404595"/>
                </a:moveTo>
                <a:lnTo>
                  <a:pt x="2775190" y="404595"/>
                </a:lnTo>
                <a:lnTo>
                  <a:pt x="2905867" y="629928"/>
                </a:lnTo>
                <a:lnTo>
                  <a:pt x="3046431" y="629928"/>
                </a:lnTo>
                <a:lnTo>
                  <a:pt x="3048087" y="625589"/>
                </a:lnTo>
                <a:lnTo>
                  <a:pt x="2910733" y="404595"/>
                </a:lnTo>
                <a:close/>
              </a:path>
              <a:path w="4867275" h="640080">
                <a:moveTo>
                  <a:pt x="3048087" y="625589"/>
                </a:moveTo>
                <a:lnTo>
                  <a:pt x="3046431" y="629928"/>
                </a:lnTo>
                <a:lnTo>
                  <a:pt x="3050784" y="629928"/>
                </a:lnTo>
                <a:lnTo>
                  <a:pt x="3048087" y="625589"/>
                </a:lnTo>
                <a:close/>
              </a:path>
              <a:path w="4867275" h="640080">
                <a:moveTo>
                  <a:pt x="3384013" y="10889"/>
                </a:moveTo>
                <a:lnTo>
                  <a:pt x="3282655" y="10889"/>
                </a:lnTo>
                <a:lnTo>
                  <a:pt x="3048087" y="625589"/>
                </a:lnTo>
                <a:lnTo>
                  <a:pt x="3050784" y="629928"/>
                </a:lnTo>
                <a:lnTo>
                  <a:pt x="3176270" y="629928"/>
                </a:lnTo>
                <a:lnTo>
                  <a:pt x="3224018" y="495901"/>
                </a:lnTo>
                <a:lnTo>
                  <a:pt x="3566466" y="495901"/>
                </a:lnTo>
                <a:lnTo>
                  <a:pt x="3524871" y="385328"/>
                </a:lnTo>
                <a:lnTo>
                  <a:pt x="3259200" y="385328"/>
                </a:lnTo>
                <a:lnTo>
                  <a:pt x="3332915" y="179261"/>
                </a:lnTo>
                <a:lnTo>
                  <a:pt x="3447352" y="179261"/>
                </a:lnTo>
                <a:lnTo>
                  <a:pt x="3384013" y="10889"/>
                </a:lnTo>
                <a:close/>
              </a:path>
              <a:path w="4867275" h="640080">
                <a:moveTo>
                  <a:pt x="3566466" y="495901"/>
                </a:moveTo>
                <a:lnTo>
                  <a:pt x="3440137" y="495901"/>
                </a:lnTo>
                <a:lnTo>
                  <a:pt x="3486209" y="629928"/>
                </a:lnTo>
                <a:lnTo>
                  <a:pt x="3616885" y="629928"/>
                </a:lnTo>
                <a:lnTo>
                  <a:pt x="3566466" y="495901"/>
                </a:lnTo>
                <a:close/>
              </a:path>
              <a:path w="4867275" h="640080">
                <a:moveTo>
                  <a:pt x="3447352" y="179261"/>
                </a:moveTo>
                <a:lnTo>
                  <a:pt x="3332915" y="179261"/>
                </a:lnTo>
                <a:lnTo>
                  <a:pt x="3404954" y="385328"/>
                </a:lnTo>
                <a:lnTo>
                  <a:pt x="3524871" y="385328"/>
                </a:lnTo>
                <a:lnTo>
                  <a:pt x="3447352" y="179261"/>
                </a:lnTo>
                <a:close/>
              </a:path>
              <a:path w="4867275" h="640080">
                <a:moveTo>
                  <a:pt x="3010133" y="125650"/>
                </a:moveTo>
                <a:lnTo>
                  <a:pt x="2813723" y="125650"/>
                </a:lnTo>
                <a:lnTo>
                  <a:pt x="2849690" y="132011"/>
                </a:lnTo>
                <a:lnTo>
                  <a:pt x="2876548" y="149524"/>
                </a:lnTo>
                <a:lnTo>
                  <a:pt x="2893354" y="175832"/>
                </a:lnTo>
                <a:lnTo>
                  <a:pt x="2899165" y="208580"/>
                </a:lnTo>
                <a:lnTo>
                  <a:pt x="2893184" y="241942"/>
                </a:lnTo>
                <a:lnTo>
                  <a:pt x="2875187" y="268787"/>
                </a:lnTo>
                <a:lnTo>
                  <a:pt x="2845096" y="286679"/>
                </a:lnTo>
                <a:lnTo>
                  <a:pt x="2802833" y="293184"/>
                </a:lnTo>
                <a:lnTo>
                  <a:pt x="3007701" y="293184"/>
                </a:lnTo>
                <a:lnTo>
                  <a:pt x="3021465" y="253794"/>
                </a:lnTo>
                <a:lnTo>
                  <a:pt x="3026491" y="206904"/>
                </a:lnTo>
                <a:lnTo>
                  <a:pt x="3023049" y="167154"/>
                </a:lnTo>
                <a:lnTo>
                  <a:pt x="3012774" y="130781"/>
                </a:lnTo>
                <a:lnTo>
                  <a:pt x="3010133" y="125650"/>
                </a:lnTo>
                <a:close/>
              </a:path>
              <a:path w="4867275" h="640080">
                <a:moveTo>
                  <a:pt x="4071983" y="10889"/>
                </a:moveTo>
                <a:lnTo>
                  <a:pt x="3659011" y="10889"/>
                </a:lnTo>
                <a:lnTo>
                  <a:pt x="3659011" y="629928"/>
                </a:lnTo>
                <a:lnTo>
                  <a:pt x="3782986" y="629928"/>
                </a:lnTo>
                <a:lnTo>
                  <a:pt x="3782986" y="383653"/>
                </a:lnTo>
                <a:lnTo>
                  <a:pt x="4036801" y="383653"/>
                </a:lnTo>
                <a:lnTo>
                  <a:pt x="4036801" y="267217"/>
                </a:lnTo>
                <a:lnTo>
                  <a:pt x="3782986" y="267217"/>
                </a:lnTo>
                <a:lnTo>
                  <a:pt x="3782986" y="128163"/>
                </a:lnTo>
                <a:lnTo>
                  <a:pt x="4071983" y="128163"/>
                </a:lnTo>
                <a:lnTo>
                  <a:pt x="4071983" y="10889"/>
                </a:lnTo>
                <a:close/>
              </a:path>
              <a:path w="4867275" h="640080">
                <a:moveTo>
                  <a:pt x="4255047" y="10889"/>
                </a:moveTo>
                <a:lnTo>
                  <a:pt x="4130234" y="10889"/>
                </a:lnTo>
                <a:lnTo>
                  <a:pt x="4130234" y="629928"/>
                </a:lnTo>
                <a:lnTo>
                  <a:pt x="4255047" y="629928"/>
                </a:lnTo>
                <a:lnTo>
                  <a:pt x="4255047" y="10889"/>
                </a:lnTo>
                <a:close/>
              </a:path>
              <a:path w="4867275" h="640080">
                <a:moveTo>
                  <a:pt x="4634073" y="10889"/>
                </a:moveTo>
                <a:lnTo>
                  <a:pt x="4532715" y="10889"/>
                </a:lnTo>
                <a:lnTo>
                  <a:pt x="4296492" y="629928"/>
                </a:lnTo>
                <a:lnTo>
                  <a:pt x="4426331" y="629928"/>
                </a:lnTo>
                <a:lnTo>
                  <a:pt x="4474078" y="495901"/>
                </a:lnTo>
                <a:lnTo>
                  <a:pt x="4816527" y="495901"/>
                </a:lnTo>
                <a:lnTo>
                  <a:pt x="4774931" y="385328"/>
                </a:lnTo>
                <a:lnTo>
                  <a:pt x="4509260" y="385328"/>
                </a:lnTo>
                <a:lnTo>
                  <a:pt x="4582975" y="179261"/>
                </a:lnTo>
                <a:lnTo>
                  <a:pt x="4697412" y="179261"/>
                </a:lnTo>
                <a:lnTo>
                  <a:pt x="4634073" y="10889"/>
                </a:lnTo>
                <a:close/>
              </a:path>
              <a:path w="4867275" h="640080">
                <a:moveTo>
                  <a:pt x="4816527" y="495901"/>
                </a:moveTo>
                <a:lnTo>
                  <a:pt x="4690197" y="495901"/>
                </a:lnTo>
                <a:lnTo>
                  <a:pt x="4736269" y="629928"/>
                </a:lnTo>
                <a:lnTo>
                  <a:pt x="4866946" y="629928"/>
                </a:lnTo>
                <a:lnTo>
                  <a:pt x="4816527" y="495901"/>
                </a:lnTo>
                <a:close/>
              </a:path>
              <a:path w="4867275" h="640080">
                <a:moveTo>
                  <a:pt x="4697412" y="179261"/>
                </a:moveTo>
                <a:lnTo>
                  <a:pt x="4582975" y="179261"/>
                </a:lnTo>
                <a:lnTo>
                  <a:pt x="4655015" y="385328"/>
                </a:lnTo>
                <a:lnTo>
                  <a:pt x="4774931" y="385328"/>
                </a:lnTo>
                <a:lnTo>
                  <a:pt x="4697412" y="179261"/>
                </a:lnTo>
                <a:close/>
              </a:path>
            </a:pathLst>
          </a:custGeom>
          <a:solidFill>
            <a:srgbClr val="000000"/>
          </a:solidFill>
        </p:spPr>
        <p:txBody>
          <a:bodyPr wrap="square" lIns="0" tIns="0" rIns="0" bIns="0" rtlCol="0"/>
          <a:lstStyle/>
          <a:p>
            <a:endParaRPr sz="641"/>
          </a:p>
        </p:txBody>
      </p:sp>
      <p:sp>
        <p:nvSpPr>
          <p:cNvPr id="3" name="object 3"/>
          <p:cNvSpPr/>
          <p:nvPr/>
        </p:nvSpPr>
        <p:spPr>
          <a:xfrm>
            <a:off x="619132" y="458079"/>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8795EA"/>
          </a:solidFill>
        </p:spPr>
        <p:txBody>
          <a:bodyPr wrap="square" lIns="0" tIns="0" rIns="0" bIns="0" rtlCol="0"/>
          <a:lstStyle/>
          <a:p>
            <a:endParaRPr sz="641"/>
          </a:p>
        </p:txBody>
      </p:sp>
      <p:sp>
        <p:nvSpPr>
          <p:cNvPr id="4" name="object 4"/>
          <p:cNvSpPr/>
          <p:nvPr/>
        </p:nvSpPr>
        <p:spPr>
          <a:xfrm>
            <a:off x="1242021" y="458033"/>
            <a:ext cx="858020" cy="66712"/>
          </a:xfrm>
          <a:custGeom>
            <a:avLst/>
            <a:gdLst/>
            <a:ahLst/>
            <a:cxnLst/>
            <a:rect l="l" t="t" r="r" b="b"/>
            <a:pathLst>
              <a:path w="1886585" h="146684">
                <a:moveTo>
                  <a:pt x="17499" y="99187"/>
                </a:moveTo>
                <a:lnTo>
                  <a:pt x="321" y="99187"/>
                </a:lnTo>
                <a:lnTo>
                  <a:pt x="75" y="105629"/>
                </a:lnTo>
                <a:lnTo>
                  <a:pt x="0" y="107592"/>
                </a:lnTo>
                <a:lnTo>
                  <a:pt x="1355" y="115078"/>
                </a:lnTo>
                <a:lnTo>
                  <a:pt x="1433" y="115509"/>
                </a:lnTo>
                <a:lnTo>
                  <a:pt x="40895" y="145137"/>
                </a:lnTo>
                <a:lnTo>
                  <a:pt x="54618" y="146224"/>
                </a:lnTo>
                <a:lnTo>
                  <a:pt x="68339" y="145137"/>
                </a:lnTo>
                <a:lnTo>
                  <a:pt x="80565" y="141904"/>
                </a:lnTo>
                <a:lnTo>
                  <a:pt x="91142" y="136561"/>
                </a:lnTo>
                <a:lnTo>
                  <a:pt x="99312" y="129659"/>
                </a:lnTo>
                <a:lnTo>
                  <a:pt x="54618" y="129659"/>
                </a:lnTo>
                <a:lnTo>
                  <a:pt x="37602" y="127212"/>
                </a:lnTo>
                <a:lnTo>
                  <a:pt x="25169" y="120596"/>
                </a:lnTo>
                <a:lnTo>
                  <a:pt x="18180" y="110893"/>
                </a:lnTo>
                <a:lnTo>
                  <a:pt x="17499" y="99187"/>
                </a:lnTo>
                <a:close/>
              </a:path>
              <a:path w="1886585" h="146684">
                <a:moveTo>
                  <a:pt x="54618" y="0"/>
                </a:moveTo>
                <a:lnTo>
                  <a:pt x="9319" y="17076"/>
                </a:lnTo>
                <a:lnTo>
                  <a:pt x="14" y="40901"/>
                </a:lnTo>
                <a:lnTo>
                  <a:pt x="1463" y="50726"/>
                </a:lnTo>
                <a:lnTo>
                  <a:pt x="37388" y="76243"/>
                </a:lnTo>
                <a:lnTo>
                  <a:pt x="55640" y="80474"/>
                </a:lnTo>
                <a:lnTo>
                  <a:pt x="72687" y="84994"/>
                </a:lnTo>
                <a:lnTo>
                  <a:pt x="84182" y="90482"/>
                </a:lnTo>
                <a:lnTo>
                  <a:pt x="90712" y="97255"/>
                </a:lnTo>
                <a:lnTo>
                  <a:pt x="92861" y="105629"/>
                </a:lnTo>
                <a:lnTo>
                  <a:pt x="89862" y="115078"/>
                </a:lnTo>
                <a:lnTo>
                  <a:pt x="84051" y="120596"/>
                </a:lnTo>
                <a:lnTo>
                  <a:pt x="81713" y="122755"/>
                </a:lnTo>
                <a:lnTo>
                  <a:pt x="69753" y="127802"/>
                </a:lnTo>
                <a:lnTo>
                  <a:pt x="54618" y="129659"/>
                </a:lnTo>
                <a:lnTo>
                  <a:pt x="99312" y="129659"/>
                </a:lnTo>
                <a:lnTo>
                  <a:pt x="109315" y="105629"/>
                </a:lnTo>
                <a:lnTo>
                  <a:pt x="108027" y="99187"/>
                </a:lnTo>
                <a:lnTo>
                  <a:pt x="81126" y="70368"/>
                </a:lnTo>
                <a:lnTo>
                  <a:pt x="49464" y="61779"/>
                </a:lnTo>
                <a:lnTo>
                  <a:pt x="42910" y="60215"/>
                </a:lnTo>
                <a:lnTo>
                  <a:pt x="16375" y="45298"/>
                </a:lnTo>
                <a:lnTo>
                  <a:pt x="16375" y="40901"/>
                </a:lnTo>
                <a:lnTo>
                  <a:pt x="19273" y="31393"/>
                </a:lnTo>
                <a:lnTo>
                  <a:pt x="27290" y="23735"/>
                </a:lnTo>
                <a:lnTo>
                  <a:pt x="39411" y="18627"/>
                </a:lnTo>
                <a:lnTo>
                  <a:pt x="54618" y="16769"/>
                </a:lnTo>
                <a:lnTo>
                  <a:pt x="99651" y="16769"/>
                </a:lnTo>
                <a:lnTo>
                  <a:pt x="91128" y="9663"/>
                </a:lnTo>
                <a:lnTo>
                  <a:pt x="80501" y="4320"/>
                </a:lnTo>
                <a:lnTo>
                  <a:pt x="68283" y="1086"/>
                </a:lnTo>
                <a:lnTo>
                  <a:pt x="54618" y="0"/>
                </a:lnTo>
                <a:close/>
              </a:path>
              <a:path w="1886585" h="146684">
                <a:moveTo>
                  <a:pt x="99651" y="16769"/>
                </a:moveTo>
                <a:lnTo>
                  <a:pt x="54618" y="16769"/>
                </a:lnTo>
                <a:lnTo>
                  <a:pt x="71547" y="19183"/>
                </a:lnTo>
                <a:lnTo>
                  <a:pt x="83761" y="25729"/>
                </a:lnTo>
                <a:lnTo>
                  <a:pt x="90682" y="35362"/>
                </a:lnTo>
                <a:lnTo>
                  <a:pt x="91736" y="47037"/>
                </a:lnTo>
                <a:lnTo>
                  <a:pt x="108915" y="47037"/>
                </a:lnTo>
                <a:lnTo>
                  <a:pt x="109161" y="40901"/>
                </a:lnTo>
                <a:lnTo>
                  <a:pt x="109251" y="38674"/>
                </a:lnTo>
                <a:lnTo>
                  <a:pt x="107943" y="31393"/>
                </a:lnTo>
                <a:lnTo>
                  <a:pt x="107841" y="30829"/>
                </a:lnTo>
                <a:lnTo>
                  <a:pt x="104804" y="23735"/>
                </a:lnTo>
                <a:lnTo>
                  <a:pt x="104745" y="23598"/>
                </a:lnTo>
                <a:lnTo>
                  <a:pt x="100019" y="17076"/>
                </a:lnTo>
                <a:lnTo>
                  <a:pt x="99651" y="16769"/>
                </a:lnTo>
                <a:close/>
              </a:path>
              <a:path w="1886585" h="146684">
                <a:moveTo>
                  <a:pt x="206364" y="204"/>
                </a:moveTo>
                <a:lnTo>
                  <a:pt x="166619" y="12283"/>
                </a:lnTo>
                <a:lnTo>
                  <a:pt x="140170" y="45541"/>
                </a:lnTo>
                <a:lnTo>
                  <a:pt x="135000" y="73009"/>
                </a:lnTo>
                <a:lnTo>
                  <a:pt x="140087" y="100375"/>
                </a:lnTo>
                <a:lnTo>
                  <a:pt x="166461" y="133677"/>
                </a:lnTo>
                <a:lnTo>
                  <a:pt x="206364" y="145712"/>
                </a:lnTo>
                <a:lnTo>
                  <a:pt x="227777" y="142396"/>
                </a:lnTo>
                <a:lnTo>
                  <a:pt x="246755" y="132982"/>
                </a:lnTo>
                <a:lnTo>
                  <a:pt x="251298" y="128636"/>
                </a:lnTo>
                <a:lnTo>
                  <a:pt x="206364" y="128636"/>
                </a:lnTo>
                <a:lnTo>
                  <a:pt x="184922" y="124344"/>
                </a:lnTo>
                <a:lnTo>
                  <a:pt x="167661" y="112556"/>
                </a:lnTo>
                <a:lnTo>
                  <a:pt x="156150" y="94901"/>
                </a:lnTo>
                <a:lnTo>
                  <a:pt x="151964" y="73009"/>
                </a:lnTo>
                <a:lnTo>
                  <a:pt x="156150" y="51058"/>
                </a:lnTo>
                <a:lnTo>
                  <a:pt x="167661" y="33373"/>
                </a:lnTo>
                <a:lnTo>
                  <a:pt x="184920" y="21575"/>
                </a:lnTo>
                <a:lnTo>
                  <a:pt x="206364" y="17281"/>
                </a:lnTo>
                <a:lnTo>
                  <a:pt x="251244" y="17281"/>
                </a:lnTo>
                <a:lnTo>
                  <a:pt x="246716" y="12948"/>
                </a:lnTo>
                <a:lnTo>
                  <a:pt x="227734" y="3522"/>
                </a:lnTo>
                <a:lnTo>
                  <a:pt x="206364" y="204"/>
                </a:lnTo>
                <a:close/>
              </a:path>
              <a:path w="1886585" h="146684">
                <a:moveTo>
                  <a:pt x="256302" y="94901"/>
                </a:moveTo>
                <a:lnTo>
                  <a:pt x="253792" y="99084"/>
                </a:lnTo>
                <a:lnTo>
                  <a:pt x="247964" y="108965"/>
                </a:lnTo>
                <a:lnTo>
                  <a:pt x="236414" y="119586"/>
                </a:lnTo>
                <a:lnTo>
                  <a:pt x="222314" y="126297"/>
                </a:lnTo>
                <a:lnTo>
                  <a:pt x="206364" y="128636"/>
                </a:lnTo>
                <a:lnTo>
                  <a:pt x="251298" y="128636"/>
                </a:lnTo>
                <a:lnTo>
                  <a:pt x="262128" y="118276"/>
                </a:lnTo>
                <a:lnTo>
                  <a:pt x="272727" y="99084"/>
                </a:lnTo>
                <a:lnTo>
                  <a:pt x="256302" y="94901"/>
                </a:lnTo>
                <a:close/>
              </a:path>
              <a:path w="1886585" h="146684">
                <a:moveTo>
                  <a:pt x="251244" y="17281"/>
                </a:moveTo>
                <a:lnTo>
                  <a:pt x="206364" y="17281"/>
                </a:lnTo>
                <a:lnTo>
                  <a:pt x="222271" y="19632"/>
                </a:lnTo>
                <a:lnTo>
                  <a:pt x="236376" y="26356"/>
                </a:lnTo>
                <a:lnTo>
                  <a:pt x="247950" y="36952"/>
                </a:lnTo>
                <a:lnTo>
                  <a:pt x="256264" y="50922"/>
                </a:lnTo>
                <a:lnTo>
                  <a:pt x="272727" y="46934"/>
                </a:lnTo>
                <a:lnTo>
                  <a:pt x="262114" y="27683"/>
                </a:lnTo>
                <a:lnTo>
                  <a:pt x="251244" y="17281"/>
                </a:lnTo>
                <a:close/>
              </a:path>
              <a:path w="1886585" h="146684">
                <a:moveTo>
                  <a:pt x="406272" y="1738"/>
                </a:moveTo>
                <a:lnTo>
                  <a:pt x="305142" y="1738"/>
                </a:lnTo>
                <a:lnTo>
                  <a:pt x="305142" y="144383"/>
                </a:lnTo>
                <a:lnTo>
                  <a:pt x="406272" y="144383"/>
                </a:lnTo>
                <a:lnTo>
                  <a:pt x="406272" y="127613"/>
                </a:lnTo>
                <a:lnTo>
                  <a:pt x="322116" y="127613"/>
                </a:lnTo>
                <a:lnTo>
                  <a:pt x="322116" y="81394"/>
                </a:lnTo>
                <a:lnTo>
                  <a:pt x="392774" y="81394"/>
                </a:lnTo>
                <a:lnTo>
                  <a:pt x="392774" y="64624"/>
                </a:lnTo>
                <a:lnTo>
                  <a:pt x="322116" y="64624"/>
                </a:lnTo>
                <a:lnTo>
                  <a:pt x="322116" y="18610"/>
                </a:lnTo>
                <a:lnTo>
                  <a:pt x="406272" y="18610"/>
                </a:lnTo>
                <a:lnTo>
                  <a:pt x="406272" y="1738"/>
                </a:lnTo>
                <a:close/>
              </a:path>
              <a:path w="1886585" h="146684">
                <a:moveTo>
                  <a:pt x="456684" y="1738"/>
                </a:moveTo>
                <a:lnTo>
                  <a:pt x="439709" y="1738"/>
                </a:lnTo>
                <a:lnTo>
                  <a:pt x="439709" y="144383"/>
                </a:lnTo>
                <a:lnTo>
                  <a:pt x="540839" y="144383"/>
                </a:lnTo>
                <a:lnTo>
                  <a:pt x="540839" y="127613"/>
                </a:lnTo>
                <a:lnTo>
                  <a:pt x="456684" y="127613"/>
                </a:lnTo>
                <a:lnTo>
                  <a:pt x="456684" y="1738"/>
                </a:lnTo>
                <a:close/>
              </a:path>
              <a:path w="1886585" h="146684">
                <a:moveTo>
                  <a:pt x="608021" y="18610"/>
                </a:moveTo>
                <a:lnTo>
                  <a:pt x="591149" y="18610"/>
                </a:lnTo>
                <a:lnTo>
                  <a:pt x="591149" y="144383"/>
                </a:lnTo>
                <a:lnTo>
                  <a:pt x="608021" y="144383"/>
                </a:lnTo>
                <a:lnTo>
                  <a:pt x="608021" y="18610"/>
                </a:lnTo>
                <a:close/>
              </a:path>
              <a:path w="1886585" h="146684">
                <a:moveTo>
                  <a:pt x="729397" y="1738"/>
                </a:moveTo>
                <a:lnTo>
                  <a:pt x="718967" y="1738"/>
                </a:lnTo>
                <a:lnTo>
                  <a:pt x="653422" y="144383"/>
                </a:lnTo>
                <a:lnTo>
                  <a:pt x="671930" y="144383"/>
                </a:lnTo>
                <a:lnTo>
                  <a:pt x="691358" y="102561"/>
                </a:lnTo>
                <a:lnTo>
                  <a:pt x="775725" y="102561"/>
                </a:lnTo>
                <a:lnTo>
                  <a:pt x="767972" y="85689"/>
                </a:lnTo>
                <a:lnTo>
                  <a:pt x="699027" y="85689"/>
                </a:lnTo>
                <a:lnTo>
                  <a:pt x="724182" y="30983"/>
                </a:lnTo>
                <a:lnTo>
                  <a:pt x="742835" y="30983"/>
                </a:lnTo>
                <a:lnTo>
                  <a:pt x="729397" y="1738"/>
                </a:lnTo>
                <a:close/>
              </a:path>
              <a:path w="1886585" h="146684">
                <a:moveTo>
                  <a:pt x="775725" y="102561"/>
                </a:moveTo>
                <a:lnTo>
                  <a:pt x="757006" y="102561"/>
                </a:lnTo>
                <a:lnTo>
                  <a:pt x="776434" y="144383"/>
                </a:lnTo>
                <a:lnTo>
                  <a:pt x="794942" y="144383"/>
                </a:lnTo>
                <a:lnTo>
                  <a:pt x="775725" y="102561"/>
                </a:lnTo>
                <a:close/>
              </a:path>
              <a:path w="1886585" h="146684">
                <a:moveTo>
                  <a:pt x="742835" y="30983"/>
                </a:moveTo>
                <a:lnTo>
                  <a:pt x="724182" y="30983"/>
                </a:lnTo>
                <a:lnTo>
                  <a:pt x="749337" y="85689"/>
                </a:lnTo>
                <a:lnTo>
                  <a:pt x="767972" y="85689"/>
                </a:lnTo>
                <a:lnTo>
                  <a:pt x="742835" y="30983"/>
                </a:lnTo>
                <a:close/>
              </a:path>
              <a:path w="1886585" h="146684">
                <a:moveTo>
                  <a:pt x="656489" y="1738"/>
                </a:moveTo>
                <a:lnTo>
                  <a:pt x="541350" y="1738"/>
                </a:lnTo>
                <a:lnTo>
                  <a:pt x="541350" y="18610"/>
                </a:lnTo>
                <a:lnTo>
                  <a:pt x="656489" y="18610"/>
                </a:lnTo>
                <a:lnTo>
                  <a:pt x="656489" y="1738"/>
                </a:lnTo>
                <a:close/>
              </a:path>
              <a:path w="1886585" h="146684">
                <a:moveTo>
                  <a:pt x="916319" y="1738"/>
                </a:moveTo>
                <a:lnTo>
                  <a:pt x="870815" y="1738"/>
                </a:lnTo>
                <a:lnTo>
                  <a:pt x="870815" y="144383"/>
                </a:lnTo>
                <a:lnTo>
                  <a:pt x="916319" y="144383"/>
                </a:lnTo>
                <a:lnTo>
                  <a:pt x="945343" y="138983"/>
                </a:lnTo>
                <a:lnTo>
                  <a:pt x="962971" y="127613"/>
                </a:lnTo>
                <a:lnTo>
                  <a:pt x="887790" y="127613"/>
                </a:lnTo>
                <a:lnTo>
                  <a:pt x="887790" y="18610"/>
                </a:lnTo>
                <a:lnTo>
                  <a:pt x="962993" y="18610"/>
                </a:lnTo>
                <a:lnTo>
                  <a:pt x="945343" y="7180"/>
                </a:lnTo>
                <a:lnTo>
                  <a:pt x="916319" y="1738"/>
                </a:lnTo>
                <a:close/>
              </a:path>
              <a:path w="1886585" h="146684">
                <a:moveTo>
                  <a:pt x="962993" y="18610"/>
                </a:moveTo>
                <a:lnTo>
                  <a:pt x="916319" y="18610"/>
                </a:lnTo>
                <a:lnTo>
                  <a:pt x="938674" y="22695"/>
                </a:lnTo>
                <a:lnTo>
                  <a:pt x="956351" y="34038"/>
                </a:lnTo>
                <a:lnTo>
                  <a:pt x="967970" y="51266"/>
                </a:lnTo>
                <a:lnTo>
                  <a:pt x="972150" y="73009"/>
                </a:lnTo>
                <a:lnTo>
                  <a:pt x="967984" y="94828"/>
                </a:lnTo>
                <a:lnTo>
                  <a:pt x="956390" y="112122"/>
                </a:lnTo>
                <a:lnTo>
                  <a:pt x="938717" y="123510"/>
                </a:lnTo>
                <a:lnTo>
                  <a:pt x="916319" y="127613"/>
                </a:lnTo>
                <a:lnTo>
                  <a:pt x="962971" y="127613"/>
                </a:lnTo>
                <a:lnTo>
                  <a:pt x="968520" y="124034"/>
                </a:lnTo>
                <a:lnTo>
                  <a:pt x="983874" y="101417"/>
                </a:lnTo>
                <a:lnTo>
                  <a:pt x="989431" y="73009"/>
                </a:lnTo>
                <a:lnTo>
                  <a:pt x="983874" y="44790"/>
                </a:lnTo>
                <a:lnTo>
                  <a:pt x="968520" y="22189"/>
                </a:lnTo>
                <a:lnTo>
                  <a:pt x="962993" y="18610"/>
                </a:lnTo>
                <a:close/>
              </a:path>
              <a:path w="1886585" h="146684">
                <a:moveTo>
                  <a:pt x="1123487" y="1738"/>
                </a:moveTo>
                <a:lnTo>
                  <a:pt x="1022357" y="1738"/>
                </a:lnTo>
                <a:lnTo>
                  <a:pt x="1022357" y="144383"/>
                </a:lnTo>
                <a:lnTo>
                  <a:pt x="1123487" y="144383"/>
                </a:lnTo>
                <a:lnTo>
                  <a:pt x="1123487" y="127613"/>
                </a:lnTo>
                <a:lnTo>
                  <a:pt x="1039331" y="127613"/>
                </a:lnTo>
                <a:lnTo>
                  <a:pt x="1039331" y="81394"/>
                </a:lnTo>
                <a:lnTo>
                  <a:pt x="1109989" y="81394"/>
                </a:lnTo>
                <a:lnTo>
                  <a:pt x="1109989" y="64624"/>
                </a:lnTo>
                <a:lnTo>
                  <a:pt x="1039331" y="64624"/>
                </a:lnTo>
                <a:lnTo>
                  <a:pt x="1039331" y="18610"/>
                </a:lnTo>
                <a:lnTo>
                  <a:pt x="1123487" y="18610"/>
                </a:lnTo>
                <a:lnTo>
                  <a:pt x="1123487" y="1738"/>
                </a:lnTo>
                <a:close/>
              </a:path>
              <a:path w="1886585" h="146684">
                <a:moveTo>
                  <a:pt x="1173898" y="1738"/>
                </a:moveTo>
                <a:lnTo>
                  <a:pt x="1156924" y="1738"/>
                </a:lnTo>
                <a:lnTo>
                  <a:pt x="1156924" y="144383"/>
                </a:lnTo>
                <a:lnTo>
                  <a:pt x="1258054" y="144383"/>
                </a:lnTo>
                <a:lnTo>
                  <a:pt x="1258054" y="127613"/>
                </a:lnTo>
                <a:lnTo>
                  <a:pt x="1173898" y="127613"/>
                </a:lnTo>
                <a:lnTo>
                  <a:pt x="1173898" y="1738"/>
                </a:lnTo>
                <a:close/>
              </a:path>
              <a:path w="1886585" h="146684">
                <a:moveTo>
                  <a:pt x="1440681" y="1738"/>
                </a:moveTo>
                <a:lnTo>
                  <a:pt x="1339551" y="1738"/>
                </a:lnTo>
                <a:lnTo>
                  <a:pt x="1339551" y="144383"/>
                </a:lnTo>
                <a:lnTo>
                  <a:pt x="1356525" y="144383"/>
                </a:lnTo>
                <a:lnTo>
                  <a:pt x="1356525" y="81394"/>
                </a:lnTo>
                <a:lnTo>
                  <a:pt x="1427183" y="81394"/>
                </a:lnTo>
                <a:lnTo>
                  <a:pt x="1427183" y="64624"/>
                </a:lnTo>
                <a:lnTo>
                  <a:pt x="1356525" y="64624"/>
                </a:lnTo>
                <a:lnTo>
                  <a:pt x="1356525" y="18610"/>
                </a:lnTo>
                <a:lnTo>
                  <a:pt x="1440681" y="18610"/>
                </a:lnTo>
                <a:lnTo>
                  <a:pt x="1440681" y="1738"/>
                </a:lnTo>
                <a:close/>
              </a:path>
              <a:path w="1886585" h="146684">
                <a:moveTo>
                  <a:pt x="1528518" y="204"/>
                </a:moveTo>
                <a:lnTo>
                  <a:pt x="1488773" y="12283"/>
                </a:lnTo>
                <a:lnTo>
                  <a:pt x="1462324" y="45541"/>
                </a:lnTo>
                <a:lnTo>
                  <a:pt x="1457153" y="73009"/>
                </a:lnTo>
                <a:lnTo>
                  <a:pt x="1462241" y="100375"/>
                </a:lnTo>
                <a:lnTo>
                  <a:pt x="1488614" y="133677"/>
                </a:lnTo>
                <a:lnTo>
                  <a:pt x="1528518" y="145712"/>
                </a:lnTo>
                <a:lnTo>
                  <a:pt x="1556478" y="140076"/>
                </a:lnTo>
                <a:lnTo>
                  <a:pt x="1573231" y="128636"/>
                </a:lnTo>
                <a:lnTo>
                  <a:pt x="1528518" y="128636"/>
                </a:lnTo>
                <a:lnTo>
                  <a:pt x="1507292" y="124388"/>
                </a:lnTo>
                <a:lnTo>
                  <a:pt x="1507139" y="124388"/>
                </a:lnTo>
                <a:lnTo>
                  <a:pt x="1489983" y="112671"/>
                </a:lnTo>
                <a:lnTo>
                  <a:pt x="1482631" y="101538"/>
                </a:lnTo>
                <a:lnTo>
                  <a:pt x="1478389" y="95031"/>
                </a:lnTo>
                <a:lnTo>
                  <a:pt x="1478304" y="94901"/>
                </a:lnTo>
                <a:lnTo>
                  <a:pt x="1474118" y="73009"/>
                </a:lnTo>
                <a:lnTo>
                  <a:pt x="1478288" y="51144"/>
                </a:lnTo>
                <a:lnTo>
                  <a:pt x="1507034" y="21602"/>
                </a:lnTo>
                <a:lnTo>
                  <a:pt x="1528518" y="17281"/>
                </a:lnTo>
                <a:lnTo>
                  <a:pt x="1572918" y="17281"/>
                </a:lnTo>
                <a:lnTo>
                  <a:pt x="1556305" y="5886"/>
                </a:lnTo>
                <a:lnTo>
                  <a:pt x="1528518" y="204"/>
                </a:lnTo>
                <a:close/>
              </a:path>
              <a:path w="1886585" h="146684">
                <a:moveTo>
                  <a:pt x="1572918" y="17281"/>
                </a:moveTo>
                <a:lnTo>
                  <a:pt x="1528518" y="17281"/>
                </a:lnTo>
                <a:lnTo>
                  <a:pt x="1549782" y="21602"/>
                </a:lnTo>
                <a:lnTo>
                  <a:pt x="1566953" y="33450"/>
                </a:lnTo>
                <a:lnTo>
                  <a:pt x="1578429" y="51144"/>
                </a:lnTo>
                <a:lnTo>
                  <a:pt x="1582610" y="73009"/>
                </a:lnTo>
                <a:lnTo>
                  <a:pt x="1578497" y="94901"/>
                </a:lnTo>
                <a:lnTo>
                  <a:pt x="1578472" y="95031"/>
                </a:lnTo>
                <a:lnTo>
                  <a:pt x="1567068" y="112671"/>
                </a:lnTo>
                <a:lnTo>
                  <a:pt x="1549911" y="124388"/>
                </a:lnTo>
                <a:lnTo>
                  <a:pt x="1528518" y="128636"/>
                </a:lnTo>
                <a:lnTo>
                  <a:pt x="1573231" y="128636"/>
                </a:lnTo>
                <a:lnTo>
                  <a:pt x="1579108" y="124622"/>
                </a:lnTo>
                <a:lnTo>
                  <a:pt x="1594261" y="101538"/>
                </a:lnTo>
                <a:lnTo>
                  <a:pt x="1599789" y="73009"/>
                </a:lnTo>
                <a:lnTo>
                  <a:pt x="1594204" y="44551"/>
                </a:lnTo>
                <a:lnTo>
                  <a:pt x="1579074" y="21602"/>
                </a:lnTo>
                <a:lnTo>
                  <a:pt x="1578955" y="21422"/>
                </a:lnTo>
                <a:lnTo>
                  <a:pt x="1572918" y="17281"/>
                </a:lnTo>
                <a:close/>
              </a:path>
              <a:path w="1886585" h="146684">
                <a:moveTo>
                  <a:pt x="1646826" y="1738"/>
                </a:moveTo>
                <a:lnTo>
                  <a:pt x="1632818" y="1738"/>
                </a:lnTo>
                <a:lnTo>
                  <a:pt x="1632818" y="144383"/>
                </a:lnTo>
                <a:lnTo>
                  <a:pt x="1649792" y="144383"/>
                </a:lnTo>
                <a:lnTo>
                  <a:pt x="1649792" y="35380"/>
                </a:lnTo>
                <a:lnTo>
                  <a:pt x="1670417" y="35380"/>
                </a:lnTo>
                <a:lnTo>
                  <a:pt x="1646826" y="1738"/>
                </a:lnTo>
                <a:close/>
              </a:path>
              <a:path w="1886585" h="146684">
                <a:moveTo>
                  <a:pt x="1670417" y="35380"/>
                </a:moveTo>
                <a:lnTo>
                  <a:pt x="1649792" y="35380"/>
                </a:lnTo>
                <a:lnTo>
                  <a:pt x="1726381" y="144383"/>
                </a:lnTo>
                <a:lnTo>
                  <a:pt x="1740594" y="144383"/>
                </a:lnTo>
                <a:lnTo>
                  <a:pt x="1740594" y="111253"/>
                </a:lnTo>
                <a:lnTo>
                  <a:pt x="1723620" y="111253"/>
                </a:lnTo>
                <a:lnTo>
                  <a:pt x="1670417" y="35380"/>
                </a:lnTo>
                <a:close/>
              </a:path>
              <a:path w="1886585" h="146684">
                <a:moveTo>
                  <a:pt x="1740594" y="1738"/>
                </a:moveTo>
                <a:lnTo>
                  <a:pt x="1723620" y="1738"/>
                </a:lnTo>
                <a:lnTo>
                  <a:pt x="1723620" y="111253"/>
                </a:lnTo>
                <a:lnTo>
                  <a:pt x="1740594" y="111253"/>
                </a:lnTo>
                <a:lnTo>
                  <a:pt x="1740594" y="1738"/>
                </a:lnTo>
                <a:close/>
              </a:path>
              <a:path w="1886585" h="146684">
                <a:moveTo>
                  <a:pt x="1837941" y="18610"/>
                </a:moveTo>
                <a:lnTo>
                  <a:pt x="1821069" y="18610"/>
                </a:lnTo>
                <a:lnTo>
                  <a:pt x="1821069" y="144383"/>
                </a:lnTo>
                <a:lnTo>
                  <a:pt x="1837941" y="144383"/>
                </a:lnTo>
                <a:lnTo>
                  <a:pt x="1837941" y="18610"/>
                </a:lnTo>
                <a:close/>
              </a:path>
              <a:path w="1886585" h="146684">
                <a:moveTo>
                  <a:pt x="1886409" y="1738"/>
                </a:moveTo>
                <a:lnTo>
                  <a:pt x="1771270" y="1738"/>
                </a:lnTo>
                <a:lnTo>
                  <a:pt x="1771270" y="18610"/>
                </a:lnTo>
                <a:lnTo>
                  <a:pt x="1886409" y="18610"/>
                </a:lnTo>
                <a:lnTo>
                  <a:pt x="1886409" y="1738"/>
                </a:lnTo>
                <a:close/>
              </a:path>
            </a:pathLst>
          </a:custGeom>
          <a:solidFill>
            <a:srgbClr val="000000"/>
          </a:solidFill>
        </p:spPr>
        <p:txBody>
          <a:bodyPr wrap="square" lIns="0" tIns="0" rIns="0" bIns="0" rtlCol="0"/>
          <a:lstStyle/>
          <a:p>
            <a:endParaRPr sz="641"/>
          </a:p>
        </p:txBody>
      </p:sp>
      <p:sp>
        <p:nvSpPr>
          <p:cNvPr id="5" name="object 5"/>
          <p:cNvSpPr/>
          <p:nvPr/>
        </p:nvSpPr>
        <p:spPr>
          <a:xfrm>
            <a:off x="631879" y="1721352"/>
            <a:ext cx="230172" cy="184253"/>
          </a:xfrm>
          <a:custGeom>
            <a:avLst/>
            <a:gdLst/>
            <a:ahLst/>
            <a:cxnLst/>
            <a:rect l="l" t="t" r="r" b="b"/>
            <a:pathLst>
              <a:path w="506094" h="405129">
                <a:moveTo>
                  <a:pt x="87641" y="2450"/>
                </a:moveTo>
                <a:lnTo>
                  <a:pt x="0" y="2450"/>
                </a:lnTo>
                <a:lnTo>
                  <a:pt x="0" y="141733"/>
                </a:lnTo>
                <a:lnTo>
                  <a:pt x="21674" y="141733"/>
                </a:lnTo>
                <a:lnTo>
                  <a:pt x="21674" y="82175"/>
                </a:lnTo>
                <a:lnTo>
                  <a:pt x="79159" y="82175"/>
                </a:lnTo>
                <a:lnTo>
                  <a:pt x="79159" y="61443"/>
                </a:lnTo>
                <a:lnTo>
                  <a:pt x="21674" y="61443"/>
                </a:lnTo>
                <a:lnTo>
                  <a:pt x="21674" y="23370"/>
                </a:lnTo>
                <a:lnTo>
                  <a:pt x="87641" y="23370"/>
                </a:lnTo>
                <a:lnTo>
                  <a:pt x="87641" y="2450"/>
                </a:lnTo>
                <a:close/>
              </a:path>
              <a:path w="506094" h="405129">
                <a:moveTo>
                  <a:pt x="171002" y="0"/>
                </a:moveTo>
                <a:lnTo>
                  <a:pt x="131059" y="12006"/>
                </a:lnTo>
                <a:lnTo>
                  <a:pt x="104069" y="44763"/>
                </a:lnTo>
                <a:lnTo>
                  <a:pt x="98815" y="72751"/>
                </a:lnTo>
                <a:lnTo>
                  <a:pt x="100041" y="86604"/>
                </a:lnTo>
                <a:lnTo>
                  <a:pt x="119359" y="123451"/>
                </a:lnTo>
                <a:lnTo>
                  <a:pt x="155882" y="142720"/>
                </a:lnTo>
                <a:lnTo>
                  <a:pt x="170436" y="143995"/>
                </a:lnTo>
                <a:lnTo>
                  <a:pt x="184848" y="142720"/>
                </a:lnTo>
                <a:lnTo>
                  <a:pt x="185102" y="142720"/>
                </a:lnTo>
                <a:lnTo>
                  <a:pt x="198348" y="138883"/>
                </a:lnTo>
                <a:lnTo>
                  <a:pt x="198532" y="138883"/>
                </a:lnTo>
                <a:lnTo>
                  <a:pt x="211094" y="132227"/>
                </a:lnTo>
                <a:lnTo>
                  <a:pt x="222267" y="123074"/>
                </a:lnTo>
                <a:lnTo>
                  <a:pt x="222584" y="122697"/>
                </a:lnTo>
                <a:lnTo>
                  <a:pt x="171002" y="122697"/>
                </a:lnTo>
                <a:lnTo>
                  <a:pt x="161180" y="121811"/>
                </a:lnTo>
                <a:lnTo>
                  <a:pt x="160953" y="121811"/>
                </a:lnTo>
                <a:lnTo>
                  <a:pt x="151908" y="119140"/>
                </a:lnTo>
                <a:lnTo>
                  <a:pt x="151763" y="119140"/>
                </a:lnTo>
                <a:lnTo>
                  <a:pt x="143172" y="114507"/>
                </a:lnTo>
                <a:lnTo>
                  <a:pt x="135568" y="108185"/>
                </a:lnTo>
                <a:lnTo>
                  <a:pt x="129384" y="100522"/>
                </a:lnTo>
                <a:lnTo>
                  <a:pt x="125052" y="92141"/>
                </a:lnTo>
                <a:lnTo>
                  <a:pt x="124966" y="91976"/>
                </a:lnTo>
                <a:lnTo>
                  <a:pt x="122347" y="82690"/>
                </a:lnTo>
                <a:lnTo>
                  <a:pt x="121465" y="72751"/>
                </a:lnTo>
                <a:lnTo>
                  <a:pt x="121449" y="72186"/>
                </a:lnTo>
                <a:lnTo>
                  <a:pt x="122319" y="61949"/>
                </a:lnTo>
                <a:lnTo>
                  <a:pt x="143384" y="29755"/>
                </a:lnTo>
                <a:lnTo>
                  <a:pt x="171002" y="21486"/>
                </a:lnTo>
                <a:lnTo>
                  <a:pt x="222581" y="21486"/>
                </a:lnTo>
                <a:lnTo>
                  <a:pt x="222267" y="21109"/>
                </a:lnTo>
                <a:lnTo>
                  <a:pt x="211129" y="11847"/>
                </a:lnTo>
                <a:lnTo>
                  <a:pt x="199071" y="5347"/>
                </a:lnTo>
                <a:lnTo>
                  <a:pt x="199215" y="5347"/>
                </a:lnTo>
                <a:lnTo>
                  <a:pt x="185632" y="1339"/>
                </a:lnTo>
                <a:lnTo>
                  <a:pt x="185858" y="1339"/>
                </a:lnTo>
                <a:lnTo>
                  <a:pt x="171002" y="0"/>
                </a:lnTo>
                <a:close/>
              </a:path>
              <a:path w="506094" h="405129">
                <a:moveTo>
                  <a:pt x="222581" y="21486"/>
                </a:moveTo>
                <a:lnTo>
                  <a:pt x="171002" y="21486"/>
                </a:lnTo>
                <a:lnTo>
                  <a:pt x="181051" y="22405"/>
                </a:lnTo>
                <a:lnTo>
                  <a:pt x="190293" y="25161"/>
                </a:lnTo>
                <a:lnTo>
                  <a:pt x="217135" y="52443"/>
                </a:lnTo>
                <a:lnTo>
                  <a:pt x="220743" y="72186"/>
                </a:lnTo>
                <a:lnTo>
                  <a:pt x="220726" y="72751"/>
                </a:lnTo>
                <a:lnTo>
                  <a:pt x="219843" y="82690"/>
                </a:lnTo>
                <a:lnTo>
                  <a:pt x="217155" y="91976"/>
                </a:lnTo>
                <a:lnTo>
                  <a:pt x="217108" y="92141"/>
                </a:lnTo>
                <a:lnTo>
                  <a:pt x="181041" y="121811"/>
                </a:lnTo>
                <a:lnTo>
                  <a:pt x="171002" y="122697"/>
                </a:lnTo>
                <a:lnTo>
                  <a:pt x="222584" y="122697"/>
                </a:lnTo>
                <a:lnTo>
                  <a:pt x="242066" y="86604"/>
                </a:lnTo>
                <a:lnTo>
                  <a:pt x="243376" y="72186"/>
                </a:lnTo>
                <a:lnTo>
                  <a:pt x="242105" y="58191"/>
                </a:lnTo>
                <a:lnTo>
                  <a:pt x="242066" y="57764"/>
                </a:lnTo>
                <a:lnTo>
                  <a:pt x="238213" y="44763"/>
                </a:lnTo>
                <a:lnTo>
                  <a:pt x="238123" y="44456"/>
                </a:lnTo>
                <a:lnTo>
                  <a:pt x="231648" y="32464"/>
                </a:lnTo>
                <a:lnTo>
                  <a:pt x="231529" y="32244"/>
                </a:lnTo>
                <a:lnTo>
                  <a:pt x="222581" y="21486"/>
                </a:lnTo>
                <a:close/>
              </a:path>
              <a:path w="506094" h="405129">
                <a:moveTo>
                  <a:pt x="279665" y="2450"/>
                </a:moveTo>
                <a:lnTo>
                  <a:pt x="268357" y="2450"/>
                </a:lnTo>
                <a:lnTo>
                  <a:pt x="268357" y="141733"/>
                </a:lnTo>
                <a:lnTo>
                  <a:pt x="289843" y="141733"/>
                </a:lnTo>
                <a:lnTo>
                  <a:pt x="289843" y="47307"/>
                </a:lnTo>
                <a:lnTo>
                  <a:pt x="317950" y="47307"/>
                </a:lnTo>
                <a:lnTo>
                  <a:pt x="279665" y="2450"/>
                </a:lnTo>
                <a:close/>
              </a:path>
              <a:path w="506094" h="405129">
                <a:moveTo>
                  <a:pt x="317950" y="47307"/>
                </a:moveTo>
                <a:lnTo>
                  <a:pt x="289843" y="47307"/>
                </a:lnTo>
                <a:lnTo>
                  <a:pt x="369568" y="141733"/>
                </a:lnTo>
                <a:lnTo>
                  <a:pt x="382385" y="141733"/>
                </a:lnTo>
                <a:lnTo>
                  <a:pt x="382385" y="97630"/>
                </a:lnTo>
                <a:lnTo>
                  <a:pt x="360899" y="97630"/>
                </a:lnTo>
                <a:lnTo>
                  <a:pt x="317950" y="47307"/>
                </a:lnTo>
                <a:close/>
              </a:path>
              <a:path w="506094" h="405129">
                <a:moveTo>
                  <a:pt x="382385" y="2450"/>
                </a:moveTo>
                <a:lnTo>
                  <a:pt x="360899" y="2450"/>
                </a:lnTo>
                <a:lnTo>
                  <a:pt x="360899" y="97630"/>
                </a:lnTo>
                <a:lnTo>
                  <a:pt x="382385" y="97630"/>
                </a:lnTo>
                <a:lnTo>
                  <a:pt x="382385" y="2450"/>
                </a:lnTo>
                <a:close/>
              </a:path>
              <a:path w="506094" h="405129">
                <a:moveTo>
                  <a:pt x="464778" y="23559"/>
                </a:moveTo>
                <a:lnTo>
                  <a:pt x="442727" y="23559"/>
                </a:lnTo>
                <a:lnTo>
                  <a:pt x="442727" y="141733"/>
                </a:lnTo>
                <a:lnTo>
                  <a:pt x="464778" y="141733"/>
                </a:lnTo>
                <a:lnTo>
                  <a:pt x="464778" y="23559"/>
                </a:lnTo>
                <a:close/>
              </a:path>
              <a:path w="506094" h="405129">
                <a:moveTo>
                  <a:pt x="505489" y="2450"/>
                </a:moveTo>
                <a:lnTo>
                  <a:pt x="402016" y="2450"/>
                </a:lnTo>
                <a:lnTo>
                  <a:pt x="402016" y="23559"/>
                </a:lnTo>
                <a:lnTo>
                  <a:pt x="505489" y="23559"/>
                </a:lnTo>
                <a:lnTo>
                  <a:pt x="505489" y="2450"/>
                </a:lnTo>
                <a:close/>
              </a:path>
              <a:path w="506094" h="405129">
                <a:moveTo>
                  <a:pt x="21674" y="222338"/>
                </a:moveTo>
                <a:lnTo>
                  <a:pt x="0" y="222338"/>
                </a:lnTo>
                <a:lnTo>
                  <a:pt x="0" y="361622"/>
                </a:lnTo>
                <a:lnTo>
                  <a:pt x="95180" y="361622"/>
                </a:lnTo>
                <a:lnTo>
                  <a:pt x="95180" y="340701"/>
                </a:lnTo>
                <a:lnTo>
                  <a:pt x="21674" y="340701"/>
                </a:lnTo>
                <a:lnTo>
                  <a:pt x="21674" y="222338"/>
                </a:lnTo>
                <a:close/>
              </a:path>
              <a:path w="506094" h="405129">
                <a:moveTo>
                  <a:pt x="157299" y="257395"/>
                </a:moveTo>
                <a:lnTo>
                  <a:pt x="118661" y="273038"/>
                </a:lnTo>
                <a:lnTo>
                  <a:pt x="103583" y="310733"/>
                </a:lnTo>
                <a:lnTo>
                  <a:pt x="104534" y="321586"/>
                </a:lnTo>
                <a:lnTo>
                  <a:pt x="126792" y="355594"/>
                </a:lnTo>
                <a:lnTo>
                  <a:pt x="157299" y="364261"/>
                </a:lnTo>
                <a:lnTo>
                  <a:pt x="168501" y="363304"/>
                </a:lnTo>
                <a:lnTo>
                  <a:pt x="178644" y="360420"/>
                </a:lnTo>
                <a:lnTo>
                  <a:pt x="187726" y="355594"/>
                </a:lnTo>
                <a:lnTo>
                  <a:pt x="195748" y="348806"/>
                </a:lnTo>
                <a:lnTo>
                  <a:pt x="198971" y="344848"/>
                </a:lnTo>
                <a:lnTo>
                  <a:pt x="157299" y="344848"/>
                </a:lnTo>
                <a:lnTo>
                  <a:pt x="150652" y="344214"/>
                </a:lnTo>
                <a:lnTo>
                  <a:pt x="124504" y="310733"/>
                </a:lnTo>
                <a:lnTo>
                  <a:pt x="125102" y="304025"/>
                </a:lnTo>
                <a:lnTo>
                  <a:pt x="157299" y="276619"/>
                </a:lnTo>
                <a:lnTo>
                  <a:pt x="198676" y="276619"/>
                </a:lnTo>
                <a:lnTo>
                  <a:pt x="195748" y="273038"/>
                </a:lnTo>
                <a:lnTo>
                  <a:pt x="187726" y="266221"/>
                </a:lnTo>
                <a:lnTo>
                  <a:pt x="178644" y="261329"/>
                </a:lnTo>
                <a:lnTo>
                  <a:pt x="168501" y="258381"/>
                </a:lnTo>
                <a:lnTo>
                  <a:pt x="157299" y="257395"/>
                </a:lnTo>
                <a:close/>
              </a:path>
              <a:path w="506094" h="405129">
                <a:moveTo>
                  <a:pt x="198676" y="276619"/>
                </a:moveTo>
                <a:lnTo>
                  <a:pt x="166534" y="276619"/>
                </a:lnTo>
                <a:lnTo>
                  <a:pt x="174262" y="280012"/>
                </a:lnTo>
                <a:lnTo>
                  <a:pt x="180481" y="286797"/>
                </a:lnTo>
                <a:lnTo>
                  <a:pt x="184687" y="292021"/>
                </a:lnTo>
                <a:lnTo>
                  <a:pt x="187691" y="297776"/>
                </a:lnTo>
                <a:lnTo>
                  <a:pt x="189493" y="304025"/>
                </a:lnTo>
                <a:lnTo>
                  <a:pt x="190094" y="310733"/>
                </a:lnTo>
                <a:lnTo>
                  <a:pt x="189493" y="317551"/>
                </a:lnTo>
                <a:lnTo>
                  <a:pt x="166534" y="344848"/>
                </a:lnTo>
                <a:lnTo>
                  <a:pt x="198971" y="344848"/>
                </a:lnTo>
                <a:lnTo>
                  <a:pt x="202427" y="340604"/>
                </a:lnTo>
                <a:lnTo>
                  <a:pt x="207198" y="331537"/>
                </a:lnTo>
                <a:lnTo>
                  <a:pt x="210060" y="321586"/>
                </a:lnTo>
                <a:lnTo>
                  <a:pt x="211015" y="310733"/>
                </a:lnTo>
                <a:lnTo>
                  <a:pt x="210060" y="300020"/>
                </a:lnTo>
                <a:lnTo>
                  <a:pt x="207198" y="290190"/>
                </a:lnTo>
                <a:lnTo>
                  <a:pt x="202427" y="281208"/>
                </a:lnTo>
                <a:lnTo>
                  <a:pt x="198676" y="276619"/>
                </a:lnTo>
                <a:close/>
              </a:path>
              <a:path w="506094" h="405129">
                <a:moveTo>
                  <a:pt x="239934" y="374250"/>
                </a:moveTo>
                <a:lnTo>
                  <a:pt x="263938" y="403867"/>
                </a:lnTo>
                <a:lnTo>
                  <a:pt x="276310" y="404783"/>
                </a:lnTo>
                <a:lnTo>
                  <a:pt x="288145" y="403867"/>
                </a:lnTo>
                <a:lnTo>
                  <a:pt x="298762" y="401131"/>
                </a:lnTo>
                <a:lnTo>
                  <a:pt x="308141" y="396593"/>
                </a:lnTo>
                <a:lnTo>
                  <a:pt x="316267" y="390270"/>
                </a:lnTo>
                <a:lnTo>
                  <a:pt x="319581" y="386312"/>
                </a:lnTo>
                <a:lnTo>
                  <a:pt x="275933" y="386312"/>
                </a:lnTo>
                <a:lnTo>
                  <a:pt x="266571" y="385567"/>
                </a:lnTo>
                <a:lnTo>
                  <a:pt x="257438" y="383320"/>
                </a:lnTo>
                <a:lnTo>
                  <a:pt x="248554" y="379554"/>
                </a:lnTo>
                <a:lnTo>
                  <a:pt x="239934" y="374250"/>
                </a:lnTo>
                <a:close/>
              </a:path>
              <a:path w="506094" h="405129">
                <a:moveTo>
                  <a:pt x="331345" y="346732"/>
                </a:moveTo>
                <a:lnTo>
                  <a:pt x="310801" y="346732"/>
                </a:lnTo>
                <a:lnTo>
                  <a:pt x="310801" y="354083"/>
                </a:lnTo>
                <a:lnTo>
                  <a:pt x="308401" y="367070"/>
                </a:lnTo>
                <a:lnTo>
                  <a:pt x="301495" y="377266"/>
                </a:lnTo>
                <a:lnTo>
                  <a:pt x="290525" y="383927"/>
                </a:lnTo>
                <a:lnTo>
                  <a:pt x="275933" y="386312"/>
                </a:lnTo>
                <a:lnTo>
                  <a:pt x="319581" y="386312"/>
                </a:lnTo>
                <a:lnTo>
                  <a:pt x="322837" y="382425"/>
                </a:lnTo>
                <a:lnTo>
                  <a:pt x="327552" y="373307"/>
                </a:lnTo>
                <a:lnTo>
                  <a:pt x="330393" y="362918"/>
                </a:lnTo>
                <a:lnTo>
                  <a:pt x="331345" y="351256"/>
                </a:lnTo>
                <a:lnTo>
                  <a:pt x="331345" y="346732"/>
                </a:lnTo>
                <a:close/>
              </a:path>
              <a:path w="506094" h="405129">
                <a:moveTo>
                  <a:pt x="277629" y="257583"/>
                </a:moveTo>
                <a:lnTo>
                  <a:pt x="266737" y="258540"/>
                </a:lnTo>
                <a:lnTo>
                  <a:pt x="267016" y="258540"/>
                </a:lnTo>
                <a:lnTo>
                  <a:pt x="257462" y="261282"/>
                </a:lnTo>
                <a:lnTo>
                  <a:pt x="229497" y="289129"/>
                </a:lnTo>
                <a:lnTo>
                  <a:pt x="225798" y="309603"/>
                </a:lnTo>
                <a:lnTo>
                  <a:pt x="226685" y="320310"/>
                </a:lnTo>
                <a:lnTo>
                  <a:pt x="247823" y="353462"/>
                </a:lnTo>
                <a:lnTo>
                  <a:pt x="276687" y="361810"/>
                </a:lnTo>
                <a:lnTo>
                  <a:pt x="286347" y="360889"/>
                </a:lnTo>
                <a:lnTo>
                  <a:pt x="286562" y="360889"/>
                </a:lnTo>
                <a:lnTo>
                  <a:pt x="295354" y="358112"/>
                </a:lnTo>
                <a:lnTo>
                  <a:pt x="295491" y="358112"/>
                </a:lnTo>
                <a:lnTo>
                  <a:pt x="303695" y="353303"/>
                </a:lnTo>
                <a:lnTo>
                  <a:pt x="310801" y="346732"/>
                </a:lnTo>
                <a:lnTo>
                  <a:pt x="331345" y="346732"/>
                </a:lnTo>
                <a:lnTo>
                  <a:pt x="331345" y="343340"/>
                </a:lnTo>
                <a:lnTo>
                  <a:pt x="270090" y="343340"/>
                </a:lnTo>
                <a:lnTo>
                  <a:pt x="262362" y="340136"/>
                </a:lnTo>
                <a:lnTo>
                  <a:pt x="246907" y="309791"/>
                </a:lnTo>
                <a:lnTo>
                  <a:pt x="247476" y="302900"/>
                </a:lnTo>
                <a:lnTo>
                  <a:pt x="270090" y="276431"/>
                </a:lnTo>
                <a:lnTo>
                  <a:pt x="331345" y="276431"/>
                </a:lnTo>
                <a:lnTo>
                  <a:pt x="331345" y="273038"/>
                </a:lnTo>
                <a:lnTo>
                  <a:pt x="311366" y="273038"/>
                </a:lnTo>
                <a:lnTo>
                  <a:pt x="304160" y="266250"/>
                </a:lnTo>
                <a:lnTo>
                  <a:pt x="296123" y="261423"/>
                </a:lnTo>
                <a:lnTo>
                  <a:pt x="287274" y="258540"/>
                </a:lnTo>
                <a:lnTo>
                  <a:pt x="277629" y="257583"/>
                </a:lnTo>
                <a:close/>
              </a:path>
              <a:path w="506094" h="405129">
                <a:moveTo>
                  <a:pt x="331345" y="276431"/>
                </a:moveTo>
                <a:lnTo>
                  <a:pt x="288749" y="276431"/>
                </a:lnTo>
                <a:lnTo>
                  <a:pt x="296477" y="279635"/>
                </a:lnTo>
                <a:lnTo>
                  <a:pt x="302696" y="285855"/>
                </a:lnTo>
                <a:lnTo>
                  <a:pt x="311932" y="309791"/>
                </a:lnTo>
                <a:lnTo>
                  <a:pt x="311355" y="316715"/>
                </a:lnTo>
                <a:lnTo>
                  <a:pt x="288749" y="343340"/>
                </a:lnTo>
                <a:lnTo>
                  <a:pt x="331345" y="343340"/>
                </a:lnTo>
                <a:lnTo>
                  <a:pt x="331345" y="276431"/>
                </a:lnTo>
                <a:close/>
              </a:path>
              <a:path w="506094" h="405129">
                <a:moveTo>
                  <a:pt x="331345" y="260033"/>
                </a:moveTo>
                <a:lnTo>
                  <a:pt x="311366" y="260033"/>
                </a:lnTo>
                <a:lnTo>
                  <a:pt x="311366" y="273038"/>
                </a:lnTo>
                <a:lnTo>
                  <a:pt x="331345" y="273038"/>
                </a:lnTo>
                <a:lnTo>
                  <a:pt x="331345" y="260033"/>
                </a:lnTo>
                <a:close/>
              </a:path>
              <a:path w="506094" h="405129">
                <a:moveTo>
                  <a:pt x="405778" y="257395"/>
                </a:moveTo>
                <a:lnTo>
                  <a:pt x="367140" y="273038"/>
                </a:lnTo>
                <a:lnTo>
                  <a:pt x="352062" y="310733"/>
                </a:lnTo>
                <a:lnTo>
                  <a:pt x="353013" y="321586"/>
                </a:lnTo>
                <a:lnTo>
                  <a:pt x="375271" y="355594"/>
                </a:lnTo>
                <a:lnTo>
                  <a:pt x="405778" y="364261"/>
                </a:lnTo>
                <a:lnTo>
                  <a:pt x="416980" y="363304"/>
                </a:lnTo>
                <a:lnTo>
                  <a:pt x="427123" y="360420"/>
                </a:lnTo>
                <a:lnTo>
                  <a:pt x="436205" y="355594"/>
                </a:lnTo>
                <a:lnTo>
                  <a:pt x="444227" y="348806"/>
                </a:lnTo>
                <a:lnTo>
                  <a:pt x="447450" y="344848"/>
                </a:lnTo>
                <a:lnTo>
                  <a:pt x="405778" y="344848"/>
                </a:lnTo>
                <a:lnTo>
                  <a:pt x="399131" y="344214"/>
                </a:lnTo>
                <a:lnTo>
                  <a:pt x="372983" y="310733"/>
                </a:lnTo>
                <a:lnTo>
                  <a:pt x="373581" y="304025"/>
                </a:lnTo>
                <a:lnTo>
                  <a:pt x="405778" y="276619"/>
                </a:lnTo>
                <a:lnTo>
                  <a:pt x="447155" y="276619"/>
                </a:lnTo>
                <a:lnTo>
                  <a:pt x="444227" y="273038"/>
                </a:lnTo>
                <a:lnTo>
                  <a:pt x="436205" y="266221"/>
                </a:lnTo>
                <a:lnTo>
                  <a:pt x="427123" y="261329"/>
                </a:lnTo>
                <a:lnTo>
                  <a:pt x="416980" y="258381"/>
                </a:lnTo>
                <a:lnTo>
                  <a:pt x="405778" y="257395"/>
                </a:lnTo>
                <a:close/>
              </a:path>
              <a:path w="506094" h="405129">
                <a:moveTo>
                  <a:pt x="447155" y="276619"/>
                </a:moveTo>
                <a:lnTo>
                  <a:pt x="415013" y="276619"/>
                </a:lnTo>
                <a:lnTo>
                  <a:pt x="422741" y="280012"/>
                </a:lnTo>
                <a:lnTo>
                  <a:pt x="428960" y="286797"/>
                </a:lnTo>
                <a:lnTo>
                  <a:pt x="433166" y="292021"/>
                </a:lnTo>
                <a:lnTo>
                  <a:pt x="436170" y="297776"/>
                </a:lnTo>
                <a:lnTo>
                  <a:pt x="437972" y="304025"/>
                </a:lnTo>
                <a:lnTo>
                  <a:pt x="438573" y="310733"/>
                </a:lnTo>
                <a:lnTo>
                  <a:pt x="437972" y="317551"/>
                </a:lnTo>
                <a:lnTo>
                  <a:pt x="415013" y="344848"/>
                </a:lnTo>
                <a:lnTo>
                  <a:pt x="447450" y="344848"/>
                </a:lnTo>
                <a:lnTo>
                  <a:pt x="450906" y="340604"/>
                </a:lnTo>
                <a:lnTo>
                  <a:pt x="455677" y="331537"/>
                </a:lnTo>
                <a:lnTo>
                  <a:pt x="458539" y="321586"/>
                </a:lnTo>
                <a:lnTo>
                  <a:pt x="459494" y="310733"/>
                </a:lnTo>
                <a:lnTo>
                  <a:pt x="458539" y="300020"/>
                </a:lnTo>
                <a:lnTo>
                  <a:pt x="455677" y="290190"/>
                </a:lnTo>
                <a:lnTo>
                  <a:pt x="450906" y="281208"/>
                </a:lnTo>
                <a:lnTo>
                  <a:pt x="447155" y="276619"/>
                </a:lnTo>
                <a:close/>
              </a:path>
            </a:pathLst>
          </a:custGeom>
          <a:solidFill>
            <a:srgbClr val="000000"/>
          </a:solidFill>
        </p:spPr>
        <p:txBody>
          <a:bodyPr wrap="square" lIns="0" tIns="0" rIns="0" bIns="0" rtlCol="0"/>
          <a:lstStyle/>
          <a:p>
            <a:endParaRPr sz="641"/>
          </a:p>
        </p:txBody>
      </p:sp>
      <p:sp>
        <p:nvSpPr>
          <p:cNvPr id="6" name="object 6"/>
          <p:cNvSpPr/>
          <p:nvPr/>
        </p:nvSpPr>
        <p:spPr>
          <a:xfrm>
            <a:off x="1095238" y="1659291"/>
            <a:ext cx="2105918" cy="220931"/>
          </a:xfrm>
          <a:custGeom>
            <a:avLst/>
            <a:gdLst/>
            <a:ahLst/>
            <a:cxnLst/>
            <a:rect l="l" t="t" r="r" b="b"/>
            <a:pathLst>
              <a:path w="4630420" h="485775">
                <a:moveTo>
                  <a:pt x="525387" y="0"/>
                </a:moveTo>
                <a:lnTo>
                  <a:pt x="257332" y="0"/>
                </a:lnTo>
                <a:lnTo>
                  <a:pt x="208972" y="3553"/>
                </a:lnTo>
                <a:lnTo>
                  <a:pt x="164318" y="13935"/>
                </a:lnTo>
                <a:lnTo>
                  <a:pt x="123900" y="30727"/>
                </a:lnTo>
                <a:lnTo>
                  <a:pt x="88248" y="53507"/>
                </a:lnTo>
                <a:lnTo>
                  <a:pt x="57890" y="81859"/>
                </a:lnTo>
                <a:lnTo>
                  <a:pt x="33357" y="115362"/>
                </a:lnTo>
                <a:lnTo>
                  <a:pt x="15178" y="153598"/>
                </a:lnTo>
                <a:lnTo>
                  <a:pt x="3882" y="196146"/>
                </a:lnTo>
                <a:lnTo>
                  <a:pt x="0" y="242589"/>
                </a:lnTo>
                <a:lnTo>
                  <a:pt x="3993" y="289208"/>
                </a:lnTo>
                <a:lnTo>
                  <a:pt x="15564" y="331850"/>
                </a:lnTo>
                <a:lnTo>
                  <a:pt x="34102" y="370113"/>
                </a:lnTo>
                <a:lnTo>
                  <a:pt x="58994" y="403595"/>
                </a:lnTo>
                <a:lnTo>
                  <a:pt x="89627" y="431891"/>
                </a:lnTo>
                <a:lnTo>
                  <a:pt x="125390" y="454600"/>
                </a:lnTo>
                <a:lnTo>
                  <a:pt x="165669" y="471320"/>
                </a:lnTo>
                <a:lnTo>
                  <a:pt x="209854" y="481647"/>
                </a:lnTo>
                <a:lnTo>
                  <a:pt x="257332" y="485178"/>
                </a:lnTo>
                <a:lnTo>
                  <a:pt x="525387" y="485178"/>
                </a:lnTo>
                <a:lnTo>
                  <a:pt x="575580" y="481361"/>
                </a:lnTo>
                <a:lnTo>
                  <a:pt x="621729" y="470216"/>
                </a:lnTo>
                <a:lnTo>
                  <a:pt x="663245" y="452207"/>
                </a:lnTo>
                <a:lnTo>
                  <a:pt x="699538" y="427798"/>
                </a:lnTo>
                <a:lnTo>
                  <a:pt x="730021" y="397452"/>
                </a:lnTo>
                <a:lnTo>
                  <a:pt x="754102" y="361632"/>
                </a:lnTo>
                <a:lnTo>
                  <a:pt x="757368" y="353832"/>
                </a:lnTo>
                <a:lnTo>
                  <a:pt x="257332" y="353832"/>
                </a:lnTo>
                <a:lnTo>
                  <a:pt x="213721" y="345591"/>
                </a:lnTo>
                <a:lnTo>
                  <a:pt x="179847" y="322587"/>
                </a:lnTo>
                <a:lnTo>
                  <a:pt x="157911" y="287394"/>
                </a:lnTo>
                <a:lnTo>
                  <a:pt x="150110" y="242589"/>
                </a:lnTo>
                <a:lnTo>
                  <a:pt x="157911" y="201271"/>
                </a:lnTo>
                <a:lnTo>
                  <a:pt x="179847" y="167869"/>
                </a:lnTo>
                <a:lnTo>
                  <a:pt x="213721" y="145524"/>
                </a:lnTo>
                <a:lnTo>
                  <a:pt x="257332" y="137378"/>
                </a:lnTo>
                <a:lnTo>
                  <a:pt x="759893" y="137378"/>
                </a:lnTo>
                <a:lnTo>
                  <a:pt x="754102" y="123545"/>
                </a:lnTo>
                <a:lnTo>
                  <a:pt x="730021" y="87726"/>
                </a:lnTo>
                <a:lnTo>
                  <a:pt x="699538" y="57380"/>
                </a:lnTo>
                <a:lnTo>
                  <a:pt x="663245" y="32971"/>
                </a:lnTo>
                <a:lnTo>
                  <a:pt x="621729" y="14962"/>
                </a:lnTo>
                <a:lnTo>
                  <a:pt x="575580" y="3817"/>
                </a:lnTo>
                <a:lnTo>
                  <a:pt x="525387" y="0"/>
                </a:lnTo>
                <a:close/>
              </a:path>
              <a:path w="4630420" h="485775">
                <a:moveTo>
                  <a:pt x="780709" y="275426"/>
                </a:moveTo>
                <a:lnTo>
                  <a:pt x="627918" y="275426"/>
                </a:lnTo>
                <a:lnTo>
                  <a:pt x="613405" y="305205"/>
                </a:lnTo>
                <a:lnTo>
                  <a:pt x="590725" y="330209"/>
                </a:lnTo>
                <a:lnTo>
                  <a:pt x="561009" y="347423"/>
                </a:lnTo>
                <a:lnTo>
                  <a:pt x="525387" y="353832"/>
                </a:lnTo>
                <a:lnTo>
                  <a:pt x="757368" y="353832"/>
                </a:lnTo>
                <a:lnTo>
                  <a:pt x="771195" y="320803"/>
                </a:lnTo>
                <a:lnTo>
                  <a:pt x="780709" y="275426"/>
                </a:lnTo>
                <a:close/>
              </a:path>
              <a:path w="4630420" h="485775">
                <a:moveTo>
                  <a:pt x="759893" y="137378"/>
                </a:moveTo>
                <a:lnTo>
                  <a:pt x="525387" y="137378"/>
                </a:lnTo>
                <a:lnTo>
                  <a:pt x="561009" y="142938"/>
                </a:lnTo>
                <a:lnTo>
                  <a:pt x="590725" y="158236"/>
                </a:lnTo>
                <a:lnTo>
                  <a:pt x="613405" y="181198"/>
                </a:lnTo>
                <a:lnTo>
                  <a:pt x="627918" y="209752"/>
                </a:lnTo>
                <a:lnTo>
                  <a:pt x="780709" y="209752"/>
                </a:lnTo>
                <a:lnTo>
                  <a:pt x="771195" y="164375"/>
                </a:lnTo>
                <a:lnTo>
                  <a:pt x="759893" y="137378"/>
                </a:lnTo>
                <a:close/>
              </a:path>
              <a:path w="4630420" h="485775">
                <a:moveTo>
                  <a:pt x="961384" y="8041"/>
                </a:moveTo>
                <a:lnTo>
                  <a:pt x="813954" y="8041"/>
                </a:lnTo>
                <a:lnTo>
                  <a:pt x="813954" y="477137"/>
                </a:lnTo>
                <a:lnTo>
                  <a:pt x="961384" y="477137"/>
                </a:lnTo>
                <a:lnTo>
                  <a:pt x="961384" y="302901"/>
                </a:lnTo>
                <a:lnTo>
                  <a:pt x="1545743" y="302901"/>
                </a:lnTo>
                <a:lnTo>
                  <a:pt x="1545743" y="172225"/>
                </a:lnTo>
                <a:lnTo>
                  <a:pt x="961384" y="172225"/>
                </a:lnTo>
                <a:lnTo>
                  <a:pt x="961384" y="8041"/>
                </a:lnTo>
                <a:close/>
              </a:path>
              <a:path w="4630420" h="485775">
                <a:moveTo>
                  <a:pt x="1545743" y="302901"/>
                </a:moveTo>
                <a:lnTo>
                  <a:pt x="1398313" y="302901"/>
                </a:lnTo>
                <a:lnTo>
                  <a:pt x="1398313" y="477137"/>
                </a:lnTo>
                <a:lnTo>
                  <a:pt x="1545743" y="477137"/>
                </a:lnTo>
                <a:lnTo>
                  <a:pt x="1545743" y="302901"/>
                </a:lnTo>
                <a:close/>
              </a:path>
              <a:path w="4630420" h="485775">
                <a:moveTo>
                  <a:pt x="1545743" y="8041"/>
                </a:moveTo>
                <a:lnTo>
                  <a:pt x="1398313" y="8041"/>
                </a:lnTo>
                <a:lnTo>
                  <a:pt x="1398313" y="172225"/>
                </a:lnTo>
                <a:lnTo>
                  <a:pt x="1545743" y="172225"/>
                </a:lnTo>
                <a:lnTo>
                  <a:pt x="1545743" y="8041"/>
                </a:lnTo>
                <a:close/>
              </a:path>
              <a:path w="4630420" h="485775">
                <a:moveTo>
                  <a:pt x="2239277" y="8041"/>
                </a:moveTo>
                <a:lnTo>
                  <a:pt x="1703168" y="8041"/>
                </a:lnTo>
                <a:lnTo>
                  <a:pt x="1579192" y="477137"/>
                </a:lnTo>
                <a:lnTo>
                  <a:pt x="1727963" y="477137"/>
                </a:lnTo>
                <a:lnTo>
                  <a:pt x="1747397" y="402752"/>
                </a:lnTo>
                <a:lnTo>
                  <a:pt x="2343593" y="402752"/>
                </a:lnTo>
                <a:lnTo>
                  <a:pt x="2309057" y="272075"/>
                </a:lnTo>
                <a:lnTo>
                  <a:pt x="1780904" y="272075"/>
                </a:lnTo>
                <a:lnTo>
                  <a:pt x="1815750" y="137378"/>
                </a:lnTo>
                <a:lnTo>
                  <a:pt x="2273459" y="137378"/>
                </a:lnTo>
                <a:lnTo>
                  <a:pt x="2239277" y="8041"/>
                </a:lnTo>
                <a:close/>
              </a:path>
              <a:path w="4630420" h="485775">
                <a:moveTo>
                  <a:pt x="2343593" y="402752"/>
                </a:moveTo>
                <a:lnTo>
                  <a:pt x="2194378" y="402752"/>
                </a:lnTo>
                <a:lnTo>
                  <a:pt x="2213812" y="477137"/>
                </a:lnTo>
                <a:lnTo>
                  <a:pt x="2363252" y="477137"/>
                </a:lnTo>
                <a:lnTo>
                  <a:pt x="2343593" y="402752"/>
                </a:lnTo>
                <a:close/>
              </a:path>
              <a:path w="4630420" h="485775">
                <a:moveTo>
                  <a:pt x="2273459" y="137378"/>
                </a:moveTo>
                <a:lnTo>
                  <a:pt x="2125354" y="137378"/>
                </a:lnTo>
                <a:lnTo>
                  <a:pt x="2160201" y="272075"/>
                </a:lnTo>
                <a:lnTo>
                  <a:pt x="2309057" y="272075"/>
                </a:lnTo>
                <a:lnTo>
                  <a:pt x="2273459" y="137378"/>
                </a:lnTo>
                <a:close/>
              </a:path>
              <a:path w="4630420" h="485775">
                <a:moveTo>
                  <a:pt x="2528394" y="8041"/>
                </a:moveTo>
                <a:lnTo>
                  <a:pt x="2383644" y="8041"/>
                </a:lnTo>
                <a:lnTo>
                  <a:pt x="2383644" y="477137"/>
                </a:lnTo>
                <a:lnTo>
                  <a:pt x="2528394" y="477137"/>
                </a:lnTo>
                <a:lnTo>
                  <a:pt x="2528394" y="183617"/>
                </a:lnTo>
                <a:lnTo>
                  <a:pt x="2796757" y="183617"/>
                </a:lnTo>
                <a:lnTo>
                  <a:pt x="2528394" y="8041"/>
                </a:lnTo>
                <a:close/>
              </a:path>
              <a:path w="4630420" h="485775">
                <a:moveTo>
                  <a:pt x="2796757" y="183617"/>
                </a:moveTo>
                <a:lnTo>
                  <a:pt x="2528394" y="183617"/>
                </a:lnTo>
                <a:lnTo>
                  <a:pt x="2978056" y="477137"/>
                </a:lnTo>
                <a:lnTo>
                  <a:pt x="3122805" y="477137"/>
                </a:lnTo>
                <a:lnTo>
                  <a:pt x="3122805" y="302231"/>
                </a:lnTo>
                <a:lnTo>
                  <a:pt x="2978056" y="302231"/>
                </a:lnTo>
                <a:lnTo>
                  <a:pt x="2796757" y="183617"/>
                </a:lnTo>
                <a:close/>
              </a:path>
              <a:path w="4630420" h="485775">
                <a:moveTo>
                  <a:pt x="3122805" y="8041"/>
                </a:moveTo>
                <a:lnTo>
                  <a:pt x="2978056" y="8041"/>
                </a:lnTo>
                <a:lnTo>
                  <a:pt x="2978056" y="302231"/>
                </a:lnTo>
                <a:lnTo>
                  <a:pt x="3122805" y="302231"/>
                </a:lnTo>
                <a:lnTo>
                  <a:pt x="3122805" y="8041"/>
                </a:lnTo>
                <a:close/>
              </a:path>
              <a:path w="4630420" h="485775">
                <a:moveTo>
                  <a:pt x="3819831" y="8041"/>
                </a:moveTo>
                <a:lnTo>
                  <a:pt x="3169798" y="8041"/>
                </a:lnTo>
                <a:lnTo>
                  <a:pt x="3169798" y="477137"/>
                </a:lnTo>
                <a:lnTo>
                  <a:pt x="3819831" y="477137"/>
                </a:lnTo>
                <a:lnTo>
                  <a:pt x="3819831" y="349811"/>
                </a:lnTo>
                <a:lnTo>
                  <a:pt x="3317228" y="349811"/>
                </a:lnTo>
                <a:lnTo>
                  <a:pt x="3317228" y="304242"/>
                </a:lnTo>
                <a:lnTo>
                  <a:pt x="3774262" y="304242"/>
                </a:lnTo>
                <a:lnTo>
                  <a:pt x="3774262" y="182277"/>
                </a:lnTo>
                <a:lnTo>
                  <a:pt x="3317228" y="182277"/>
                </a:lnTo>
                <a:lnTo>
                  <a:pt x="3317228" y="135367"/>
                </a:lnTo>
                <a:lnTo>
                  <a:pt x="3819831" y="135367"/>
                </a:lnTo>
                <a:lnTo>
                  <a:pt x="3819831" y="8041"/>
                </a:lnTo>
                <a:close/>
              </a:path>
              <a:path w="4630420" h="485775">
                <a:moveTo>
                  <a:pt x="4042525" y="8041"/>
                </a:moveTo>
                <a:lnTo>
                  <a:pt x="3840144" y="8041"/>
                </a:lnTo>
                <a:lnTo>
                  <a:pt x="4161140" y="281457"/>
                </a:lnTo>
                <a:lnTo>
                  <a:pt x="4161140" y="477137"/>
                </a:lnTo>
                <a:lnTo>
                  <a:pt x="4308570" y="477137"/>
                </a:lnTo>
                <a:lnTo>
                  <a:pt x="4308570" y="282127"/>
                </a:lnTo>
                <a:lnTo>
                  <a:pt x="4443056" y="167534"/>
                </a:lnTo>
                <a:lnTo>
                  <a:pt x="4234855" y="167534"/>
                </a:lnTo>
                <a:lnTo>
                  <a:pt x="4042525" y="8041"/>
                </a:lnTo>
                <a:close/>
              </a:path>
              <a:path w="4630420" h="485775">
                <a:moveTo>
                  <a:pt x="4630236" y="8041"/>
                </a:moveTo>
                <a:lnTo>
                  <a:pt x="4427184" y="8041"/>
                </a:lnTo>
                <a:lnTo>
                  <a:pt x="4234855" y="167534"/>
                </a:lnTo>
                <a:lnTo>
                  <a:pt x="4443056" y="167534"/>
                </a:lnTo>
                <a:lnTo>
                  <a:pt x="4630236" y="8041"/>
                </a:lnTo>
                <a:close/>
              </a:path>
            </a:pathLst>
          </a:custGeom>
          <a:solidFill>
            <a:srgbClr val="000000"/>
          </a:solidFill>
        </p:spPr>
        <p:txBody>
          <a:bodyPr wrap="square" lIns="0" tIns="0" rIns="0" bIns="0" rtlCol="0"/>
          <a:lstStyle/>
          <a:p>
            <a:endParaRPr sz="641"/>
          </a:p>
        </p:txBody>
      </p:sp>
      <p:sp>
        <p:nvSpPr>
          <p:cNvPr id="7" name="object 7"/>
          <p:cNvSpPr/>
          <p:nvPr/>
        </p:nvSpPr>
        <p:spPr>
          <a:xfrm>
            <a:off x="3991872" y="2735693"/>
            <a:ext cx="382947" cy="165770"/>
          </a:xfrm>
          <a:custGeom>
            <a:avLst/>
            <a:gdLst/>
            <a:ahLst/>
            <a:cxnLst/>
            <a:rect l="l" t="t" r="r" b="b"/>
            <a:pathLst>
              <a:path w="842009" h="364489">
                <a:moveTo>
                  <a:pt x="63516" y="23559"/>
                </a:moveTo>
                <a:lnTo>
                  <a:pt x="41464" y="23559"/>
                </a:lnTo>
                <a:lnTo>
                  <a:pt x="41464" y="141733"/>
                </a:lnTo>
                <a:lnTo>
                  <a:pt x="63516" y="141733"/>
                </a:lnTo>
                <a:lnTo>
                  <a:pt x="63516" y="23559"/>
                </a:lnTo>
                <a:close/>
              </a:path>
              <a:path w="842009" h="364489">
                <a:moveTo>
                  <a:pt x="104227" y="2450"/>
                </a:moveTo>
                <a:lnTo>
                  <a:pt x="753" y="2450"/>
                </a:lnTo>
                <a:lnTo>
                  <a:pt x="753" y="23559"/>
                </a:lnTo>
                <a:lnTo>
                  <a:pt x="104227" y="23559"/>
                </a:lnTo>
                <a:lnTo>
                  <a:pt x="104227" y="2450"/>
                </a:lnTo>
                <a:close/>
              </a:path>
              <a:path w="842009" h="364489">
                <a:moveTo>
                  <a:pt x="212817" y="2450"/>
                </a:moveTo>
                <a:lnTo>
                  <a:pt x="123856" y="2450"/>
                </a:lnTo>
                <a:lnTo>
                  <a:pt x="123856" y="141733"/>
                </a:lnTo>
                <a:lnTo>
                  <a:pt x="213005" y="141733"/>
                </a:lnTo>
                <a:lnTo>
                  <a:pt x="213005" y="121190"/>
                </a:lnTo>
                <a:lnTo>
                  <a:pt x="145531" y="121190"/>
                </a:lnTo>
                <a:lnTo>
                  <a:pt x="145531" y="81421"/>
                </a:lnTo>
                <a:lnTo>
                  <a:pt x="207916" y="81421"/>
                </a:lnTo>
                <a:lnTo>
                  <a:pt x="207916" y="60877"/>
                </a:lnTo>
                <a:lnTo>
                  <a:pt x="145531" y="60877"/>
                </a:lnTo>
                <a:lnTo>
                  <a:pt x="145531" y="22994"/>
                </a:lnTo>
                <a:lnTo>
                  <a:pt x="212817" y="22994"/>
                </a:lnTo>
                <a:lnTo>
                  <a:pt x="212817" y="2450"/>
                </a:lnTo>
                <a:close/>
              </a:path>
              <a:path w="842009" h="364489">
                <a:moveTo>
                  <a:pt x="242627" y="102153"/>
                </a:moveTo>
                <a:lnTo>
                  <a:pt x="227926" y="116289"/>
                </a:lnTo>
                <a:lnTo>
                  <a:pt x="236964" y="128172"/>
                </a:lnTo>
                <a:lnTo>
                  <a:pt x="248635" y="136857"/>
                </a:lnTo>
                <a:lnTo>
                  <a:pt x="262249" y="142184"/>
                </a:lnTo>
                <a:lnTo>
                  <a:pt x="277118" y="143995"/>
                </a:lnTo>
                <a:lnTo>
                  <a:pt x="287116" y="143288"/>
                </a:lnTo>
                <a:lnTo>
                  <a:pt x="319083" y="123451"/>
                </a:lnTo>
                <a:lnTo>
                  <a:pt x="277118" y="123451"/>
                </a:lnTo>
                <a:lnTo>
                  <a:pt x="267011" y="122111"/>
                </a:lnTo>
                <a:lnTo>
                  <a:pt x="257611" y="118103"/>
                </a:lnTo>
                <a:lnTo>
                  <a:pt x="249341" y="111445"/>
                </a:lnTo>
                <a:lnTo>
                  <a:pt x="242627" y="102153"/>
                </a:lnTo>
                <a:close/>
              </a:path>
              <a:path w="842009" h="364489">
                <a:moveTo>
                  <a:pt x="279568" y="0"/>
                </a:moveTo>
                <a:lnTo>
                  <a:pt x="242600" y="16983"/>
                </a:lnTo>
                <a:lnTo>
                  <a:pt x="236673" y="30483"/>
                </a:lnTo>
                <a:lnTo>
                  <a:pt x="236587" y="30759"/>
                </a:lnTo>
                <a:lnTo>
                  <a:pt x="235949" y="37506"/>
                </a:lnTo>
                <a:lnTo>
                  <a:pt x="235842" y="38637"/>
                </a:lnTo>
                <a:lnTo>
                  <a:pt x="237152" y="48600"/>
                </a:lnTo>
                <a:lnTo>
                  <a:pt x="265998" y="77086"/>
                </a:lnTo>
                <a:lnTo>
                  <a:pt x="280134" y="83306"/>
                </a:lnTo>
                <a:lnTo>
                  <a:pt x="284846" y="85379"/>
                </a:lnTo>
                <a:lnTo>
                  <a:pt x="287107" y="86510"/>
                </a:lnTo>
                <a:lnTo>
                  <a:pt x="296343" y="91410"/>
                </a:lnTo>
                <a:lnTo>
                  <a:pt x="300866" y="97442"/>
                </a:lnTo>
                <a:lnTo>
                  <a:pt x="300866" y="104415"/>
                </a:lnTo>
                <a:lnTo>
                  <a:pt x="299261" y="111445"/>
                </a:lnTo>
                <a:lnTo>
                  <a:pt x="299170" y="111842"/>
                </a:lnTo>
                <a:lnTo>
                  <a:pt x="294364" y="117891"/>
                </a:lnTo>
                <a:lnTo>
                  <a:pt x="286872" y="121961"/>
                </a:lnTo>
                <a:lnTo>
                  <a:pt x="277118" y="123451"/>
                </a:lnTo>
                <a:lnTo>
                  <a:pt x="319083" y="123451"/>
                </a:lnTo>
                <a:lnTo>
                  <a:pt x="321433" y="119540"/>
                </a:lnTo>
                <a:lnTo>
                  <a:pt x="323944" y="111842"/>
                </a:lnTo>
                <a:lnTo>
                  <a:pt x="324690" y="104415"/>
                </a:lnTo>
                <a:lnTo>
                  <a:pt x="324802" y="103284"/>
                </a:lnTo>
                <a:lnTo>
                  <a:pt x="323462" y="93145"/>
                </a:lnTo>
                <a:lnTo>
                  <a:pt x="294629" y="65486"/>
                </a:lnTo>
                <a:lnTo>
                  <a:pt x="286353" y="61820"/>
                </a:lnTo>
                <a:lnTo>
                  <a:pt x="278249" y="58050"/>
                </a:lnTo>
                <a:lnTo>
                  <a:pt x="273160" y="55411"/>
                </a:lnTo>
                <a:lnTo>
                  <a:pt x="270710" y="54092"/>
                </a:lnTo>
                <a:lnTo>
                  <a:pt x="262982" y="49757"/>
                </a:lnTo>
                <a:lnTo>
                  <a:pt x="259024" y="44103"/>
                </a:lnTo>
                <a:lnTo>
                  <a:pt x="259024" y="37506"/>
                </a:lnTo>
                <a:lnTo>
                  <a:pt x="279757" y="20543"/>
                </a:lnTo>
                <a:lnTo>
                  <a:pt x="321467" y="20543"/>
                </a:lnTo>
                <a:lnTo>
                  <a:pt x="321975" y="19978"/>
                </a:lnTo>
                <a:lnTo>
                  <a:pt x="313282" y="11211"/>
                </a:lnTo>
                <a:lnTo>
                  <a:pt x="303316" y="4971"/>
                </a:lnTo>
                <a:lnTo>
                  <a:pt x="292078" y="1239"/>
                </a:lnTo>
                <a:lnTo>
                  <a:pt x="279568" y="0"/>
                </a:lnTo>
                <a:close/>
              </a:path>
              <a:path w="842009" h="364489">
                <a:moveTo>
                  <a:pt x="321467" y="20543"/>
                </a:moveTo>
                <a:lnTo>
                  <a:pt x="279757" y="20543"/>
                </a:lnTo>
                <a:lnTo>
                  <a:pt x="288026" y="21430"/>
                </a:lnTo>
                <a:lnTo>
                  <a:pt x="295589" y="24101"/>
                </a:lnTo>
                <a:lnTo>
                  <a:pt x="302444" y="28574"/>
                </a:lnTo>
                <a:lnTo>
                  <a:pt x="308594" y="34868"/>
                </a:lnTo>
                <a:lnTo>
                  <a:pt x="321467" y="20543"/>
                </a:lnTo>
                <a:close/>
              </a:path>
              <a:path w="842009" h="364489">
                <a:moveTo>
                  <a:pt x="396110" y="23559"/>
                </a:moveTo>
                <a:lnTo>
                  <a:pt x="374058" y="23559"/>
                </a:lnTo>
                <a:lnTo>
                  <a:pt x="374058" y="141733"/>
                </a:lnTo>
                <a:lnTo>
                  <a:pt x="396110" y="141733"/>
                </a:lnTo>
                <a:lnTo>
                  <a:pt x="396110" y="23559"/>
                </a:lnTo>
                <a:close/>
              </a:path>
              <a:path w="842009" h="364489">
                <a:moveTo>
                  <a:pt x="436820" y="2450"/>
                </a:moveTo>
                <a:lnTo>
                  <a:pt x="333347" y="2450"/>
                </a:lnTo>
                <a:lnTo>
                  <a:pt x="333347" y="23559"/>
                </a:lnTo>
                <a:lnTo>
                  <a:pt x="436820" y="23559"/>
                </a:lnTo>
                <a:lnTo>
                  <a:pt x="436820" y="2450"/>
                </a:lnTo>
                <a:close/>
              </a:path>
              <a:path w="842009" h="364489">
                <a:moveTo>
                  <a:pt x="478125" y="2450"/>
                </a:moveTo>
                <a:lnTo>
                  <a:pt x="456450" y="2450"/>
                </a:lnTo>
                <a:lnTo>
                  <a:pt x="456450" y="141733"/>
                </a:lnTo>
                <a:lnTo>
                  <a:pt x="478125" y="141733"/>
                </a:lnTo>
                <a:lnTo>
                  <a:pt x="478125" y="2450"/>
                </a:lnTo>
                <a:close/>
              </a:path>
              <a:path w="842009" h="364489">
                <a:moveTo>
                  <a:pt x="69547" y="222338"/>
                </a:moveTo>
                <a:lnTo>
                  <a:pt x="55411" y="222338"/>
                </a:lnTo>
                <a:lnTo>
                  <a:pt x="0" y="361622"/>
                </a:lnTo>
                <a:lnTo>
                  <a:pt x="23371" y="361622"/>
                </a:lnTo>
                <a:lnTo>
                  <a:pt x="36564" y="327319"/>
                </a:lnTo>
                <a:lnTo>
                  <a:pt x="110886" y="327319"/>
                </a:lnTo>
                <a:lnTo>
                  <a:pt x="103019" y="307341"/>
                </a:lnTo>
                <a:lnTo>
                  <a:pt x="43537" y="307341"/>
                </a:lnTo>
                <a:lnTo>
                  <a:pt x="62385" y="256829"/>
                </a:lnTo>
                <a:lnTo>
                  <a:pt x="83129" y="256829"/>
                </a:lnTo>
                <a:lnTo>
                  <a:pt x="69547" y="222338"/>
                </a:lnTo>
                <a:close/>
              </a:path>
              <a:path w="842009" h="364489">
                <a:moveTo>
                  <a:pt x="110886" y="327319"/>
                </a:moveTo>
                <a:lnTo>
                  <a:pt x="87829" y="327319"/>
                </a:lnTo>
                <a:lnTo>
                  <a:pt x="101023" y="361622"/>
                </a:lnTo>
                <a:lnTo>
                  <a:pt x="124394" y="361622"/>
                </a:lnTo>
                <a:lnTo>
                  <a:pt x="110886" y="327319"/>
                </a:lnTo>
                <a:close/>
              </a:path>
              <a:path w="842009" h="364489">
                <a:moveTo>
                  <a:pt x="83129" y="256829"/>
                </a:moveTo>
                <a:lnTo>
                  <a:pt x="62385" y="256829"/>
                </a:lnTo>
                <a:lnTo>
                  <a:pt x="81233" y="307341"/>
                </a:lnTo>
                <a:lnTo>
                  <a:pt x="103019" y="307341"/>
                </a:lnTo>
                <a:lnTo>
                  <a:pt x="83129" y="256829"/>
                </a:lnTo>
                <a:close/>
              </a:path>
              <a:path w="842009" h="364489">
                <a:moveTo>
                  <a:pt x="155240" y="260033"/>
                </a:moveTo>
                <a:lnTo>
                  <a:pt x="131115" y="260033"/>
                </a:lnTo>
                <a:lnTo>
                  <a:pt x="162591" y="309226"/>
                </a:lnTo>
                <a:lnTo>
                  <a:pt x="127534" y="361622"/>
                </a:lnTo>
                <a:lnTo>
                  <a:pt x="152225" y="361622"/>
                </a:lnTo>
                <a:lnTo>
                  <a:pt x="175596" y="325058"/>
                </a:lnTo>
                <a:lnTo>
                  <a:pt x="198195" y="325058"/>
                </a:lnTo>
                <a:lnTo>
                  <a:pt x="188412" y="310357"/>
                </a:lnTo>
                <a:lnTo>
                  <a:pt x="198972" y="294336"/>
                </a:lnTo>
                <a:lnTo>
                  <a:pt x="175973" y="294336"/>
                </a:lnTo>
                <a:lnTo>
                  <a:pt x="155240" y="260033"/>
                </a:lnTo>
                <a:close/>
              </a:path>
              <a:path w="842009" h="364489">
                <a:moveTo>
                  <a:pt x="198195" y="325058"/>
                </a:moveTo>
                <a:lnTo>
                  <a:pt x="175596" y="325058"/>
                </a:lnTo>
                <a:lnTo>
                  <a:pt x="198401" y="361622"/>
                </a:lnTo>
                <a:lnTo>
                  <a:pt x="222526" y="361622"/>
                </a:lnTo>
                <a:lnTo>
                  <a:pt x="198195" y="325058"/>
                </a:lnTo>
                <a:close/>
              </a:path>
              <a:path w="842009" h="364489">
                <a:moveTo>
                  <a:pt x="221584" y="260033"/>
                </a:moveTo>
                <a:lnTo>
                  <a:pt x="197459" y="260033"/>
                </a:lnTo>
                <a:lnTo>
                  <a:pt x="175973" y="294336"/>
                </a:lnTo>
                <a:lnTo>
                  <a:pt x="198972" y="294336"/>
                </a:lnTo>
                <a:lnTo>
                  <a:pt x="221584" y="260033"/>
                </a:lnTo>
                <a:close/>
              </a:path>
              <a:path w="842009" h="364489">
                <a:moveTo>
                  <a:pt x="256916" y="218757"/>
                </a:moveTo>
                <a:lnTo>
                  <a:pt x="241084" y="218757"/>
                </a:lnTo>
                <a:lnTo>
                  <a:pt x="234864" y="224788"/>
                </a:lnTo>
                <a:lnTo>
                  <a:pt x="234864" y="240620"/>
                </a:lnTo>
                <a:lnTo>
                  <a:pt x="241084" y="246652"/>
                </a:lnTo>
                <a:lnTo>
                  <a:pt x="256916" y="246652"/>
                </a:lnTo>
                <a:lnTo>
                  <a:pt x="262947" y="240620"/>
                </a:lnTo>
                <a:lnTo>
                  <a:pt x="262947" y="224788"/>
                </a:lnTo>
                <a:lnTo>
                  <a:pt x="256916" y="218757"/>
                </a:lnTo>
                <a:close/>
              </a:path>
              <a:path w="842009" h="364489">
                <a:moveTo>
                  <a:pt x="259177" y="260033"/>
                </a:moveTo>
                <a:lnTo>
                  <a:pt x="238445" y="260033"/>
                </a:lnTo>
                <a:lnTo>
                  <a:pt x="238445" y="361622"/>
                </a:lnTo>
                <a:lnTo>
                  <a:pt x="259177" y="361622"/>
                </a:lnTo>
                <a:lnTo>
                  <a:pt x="259177" y="260033"/>
                </a:lnTo>
                <a:close/>
              </a:path>
              <a:path w="842009" h="364489">
                <a:moveTo>
                  <a:pt x="407236" y="257395"/>
                </a:moveTo>
                <a:lnTo>
                  <a:pt x="368598" y="273038"/>
                </a:lnTo>
                <a:lnTo>
                  <a:pt x="353520" y="310733"/>
                </a:lnTo>
                <a:lnTo>
                  <a:pt x="354471" y="321586"/>
                </a:lnTo>
                <a:lnTo>
                  <a:pt x="376729" y="355594"/>
                </a:lnTo>
                <a:lnTo>
                  <a:pt x="407236" y="364261"/>
                </a:lnTo>
                <a:lnTo>
                  <a:pt x="418438" y="363304"/>
                </a:lnTo>
                <a:lnTo>
                  <a:pt x="428581" y="360420"/>
                </a:lnTo>
                <a:lnTo>
                  <a:pt x="437663" y="355594"/>
                </a:lnTo>
                <a:lnTo>
                  <a:pt x="445685" y="348806"/>
                </a:lnTo>
                <a:lnTo>
                  <a:pt x="448908" y="344848"/>
                </a:lnTo>
                <a:lnTo>
                  <a:pt x="407236" y="344848"/>
                </a:lnTo>
                <a:lnTo>
                  <a:pt x="400589" y="344214"/>
                </a:lnTo>
                <a:lnTo>
                  <a:pt x="374441" y="310733"/>
                </a:lnTo>
                <a:lnTo>
                  <a:pt x="375039" y="304025"/>
                </a:lnTo>
                <a:lnTo>
                  <a:pt x="407236" y="276619"/>
                </a:lnTo>
                <a:lnTo>
                  <a:pt x="448613" y="276619"/>
                </a:lnTo>
                <a:lnTo>
                  <a:pt x="445685" y="273038"/>
                </a:lnTo>
                <a:lnTo>
                  <a:pt x="437663" y="266221"/>
                </a:lnTo>
                <a:lnTo>
                  <a:pt x="428581" y="261329"/>
                </a:lnTo>
                <a:lnTo>
                  <a:pt x="418438" y="258381"/>
                </a:lnTo>
                <a:lnTo>
                  <a:pt x="407236" y="257395"/>
                </a:lnTo>
                <a:close/>
              </a:path>
              <a:path w="842009" h="364489">
                <a:moveTo>
                  <a:pt x="315330" y="277750"/>
                </a:moveTo>
                <a:lnTo>
                  <a:pt x="294598" y="277750"/>
                </a:lnTo>
                <a:lnTo>
                  <a:pt x="294598" y="361622"/>
                </a:lnTo>
                <a:lnTo>
                  <a:pt x="315330" y="361622"/>
                </a:lnTo>
                <a:lnTo>
                  <a:pt x="315330" y="277750"/>
                </a:lnTo>
                <a:close/>
              </a:path>
              <a:path w="842009" h="364489">
                <a:moveTo>
                  <a:pt x="448613" y="276619"/>
                </a:moveTo>
                <a:lnTo>
                  <a:pt x="416471" y="276619"/>
                </a:lnTo>
                <a:lnTo>
                  <a:pt x="424198" y="280012"/>
                </a:lnTo>
                <a:lnTo>
                  <a:pt x="430418" y="286797"/>
                </a:lnTo>
                <a:lnTo>
                  <a:pt x="434624" y="292021"/>
                </a:lnTo>
                <a:lnTo>
                  <a:pt x="437627" y="297776"/>
                </a:lnTo>
                <a:lnTo>
                  <a:pt x="439430" y="304025"/>
                </a:lnTo>
                <a:lnTo>
                  <a:pt x="440030" y="310733"/>
                </a:lnTo>
                <a:lnTo>
                  <a:pt x="439430" y="317551"/>
                </a:lnTo>
                <a:lnTo>
                  <a:pt x="416471" y="344848"/>
                </a:lnTo>
                <a:lnTo>
                  <a:pt x="448908" y="344848"/>
                </a:lnTo>
                <a:lnTo>
                  <a:pt x="452364" y="340604"/>
                </a:lnTo>
                <a:lnTo>
                  <a:pt x="457135" y="331537"/>
                </a:lnTo>
                <a:lnTo>
                  <a:pt x="459997" y="321586"/>
                </a:lnTo>
                <a:lnTo>
                  <a:pt x="460951" y="310733"/>
                </a:lnTo>
                <a:lnTo>
                  <a:pt x="459997" y="300020"/>
                </a:lnTo>
                <a:lnTo>
                  <a:pt x="457135" y="290190"/>
                </a:lnTo>
                <a:lnTo>
                  <a:pt x="452364" y="281208"/>
                </a:lnTo>
                <a:lnTo>
                  <a:pt x="448613" y="276619"/>
                </a:lnTo>
                <a:close/>
              </a:path>
              <a:path w="842009" h="364489">
                <a:moveTo>
                  <a:pt x="347371" y="260033"/>
                </a:moveTo>
                <a:lnTo>
                  <a:pt x="277635" y="260033"/>
                </a:lnTo>
                <a:lnTo>
                  <a:pt x="277635" y="277750"/>
                </a:lnTo>
                <a:lnTo>
                  <a:pt x="347371" y="277750"/>
                </a:lnTo>
                <a:lnTo>
                  <a:pt x="347371" y="260033"/>
                </a:lnTo>
                <a:close/>
              </a:path>
              <a:path w="842009" h="364489">
                <a:moveTo>
                  <a:pt x="333612" y="215553"/>
                </a:moveTo>
                <a:lnTo>
                  <a:pt x="317657" y="218118"/>
                </a:lnTo>
                <a:lnTo>
                  <a:pt x="305341" y="225613"/>
                </a:lnTo>
                <a:lnTo>
                  <a:pt x="297407" y="237737"/>
                </a:lnTo>
                <a:lnTo>
                  <a:pt x="294598" y="254191"/>
                </a:lnTo>
                <a:lnTo>
                  <a:pt x="294598" y="260033"/>
                </a:lnTo>
                <a:lnTo>
                  <a:pt x="315330" y="260033"/>
                </a:lnTo>
                <a:lnTo>
                  <a:pt x="315390" y="254191"/>
                </a:lnTo>
                <a:lnTo>
                  <a:pt x="316691" y="246039"/>
                </a:lnTo>
                <a:lnTo>
                  <a:pt x="320702" y="239772"/>
                </a:lnTo>
                <a:lnTo>
                  <a:pt x="327257" y="235909"/>
                </a:lnTo>
                <a:lnTo>
                  <a:pt x="336251" y="234589"/>
                </a:lnTo>
                <a:lnTo>
                  <a:pt x="353262" y="234589"/>
                </a:lnTo>
                <a:lnTo>
                  <a:pt x="358303" y="221773"/>
                </a:lnTo>
                <a:lnTo>
                  <a:pt x="352298" y="219052"/>
                </a:lnTo>
                <a:lnTo>
                  <a:pt x="346169" y="217108"/>
                </a:lnTo>
                <a:lnTo>
                  <a:pt x="339935" y="215942"/>
                </a:lnTo>
                <a:lnTo>
                  <a:pt x="333612" y="215553"/>
                </a:lnTo>
                <a:close/>
              </a:path>
              <a:path w="842009" h="364489">
                <a:moveTo>
                  <a:pt x="353262" y="234589"/>
                </a:moveTo>
                <a:lnTo>
                  <a:pt x="340209" y="234589"/>
                </a:lnTo>
                <a:lnTo>
                  <a:pt x="345486" y="235909"/>
                </a:lnTo>
                <a:lnTo>
                  <a:pt x="351706" y="238547"/>
                </a:lnTo>
                <a:lnTo>
                  <a:pt x="353262" y="234589"/>
                </a:lnTo>
                <a:close/>
              </a:path>
              <a:path w="842009" h="364489">
                <a:moveTo>
                  <a:pt x="501556" y="260033"/>
                </a:moveTo>
                <a:lnTo>
                  <a:pt x="481766" y="260033"/>
                </a:lnTo>
                <a:lnTo>
                  <a:pt x="481766" y="361622"/>
                </a:lnTo>
                <a:lnTo>
                  <a:pt x="502498" y="361622"/>
                </a:lnTo>
                <a:lnTo>
                  <a:pt x="502498" y="309603"/>
                </a:lnTo>
                <a:lnTo>
                  <a:pt x="504483" y="295582"/>
                </a:lnTo>
                <a:lnTo>
                  <a:pt x="510037" y="285501"/>
                </a:lnTo>
                <a:lnTo>
                  <a:pt x="518560" y="279414"/>
                </a:lnTo>
                <a:lnTo>
                  <a:pt x="529450" y="277373"/>
                </a:lnTo>
                <a:lnTo>
                  <a:pt x="540747" y="277373"/>
                </a:lnTo>
                <a:lnTo>
                  <a:pt x="541011" y="274546"/>
                </a:lnTo>
                <a:lnTo>
                  <a:pt x="501556" y="274546"/>
                </a:lnTo>
                <a:lnTo>
                  <a:pt x="501556" y="260033"/>
                </a:lnTo>
                <a:close/>
              </a:path>
              <a:path w="842009" h="364489">
                <a:moveTo>
                  <a:pt x="540747" y="277373"/>
                </a:moveTo>
                <a:lnTo>
                  <a:pt x="533220" y="277373"/>
                </a:lnTo>
                <a:lnTo>
                  <a:pt x="536990" y="277939"/>
                </a:lnTo>
                <a:lnTo>
                  <a:pt x="540571" y="279258"/>
                </a:lnTo>
                <a:lnTo>
                  <a:pt x="540694" y="277939"/>
                </a:lnTo>
                <a:lnTo>
                  <a:pt x="540747" y="277373"/>
                </a:lnTo>
                <a:close/>
              </a:path>
              <a:path w="842009" h="364489">
                <a:moveTo>
                  <a:pt x="534728" y="257395"/>
                </a:moveTo>
                <a:lnTo>
                  <a:pt x="530393" y="257395"/>
                </a:lnTo>
                <a:lnTo>
                  <a:pt x="521169" y="258458"/>
                </a:lnTo>
                <a:lnTo>
                  <a:pt x="513289" y="261659"/>
                </a:lnTo>
                <a:lnTo>
                  <a:pt x="506751" y="267016"/>
                </a:lnTo>
                <a:lnTo>
                  <a:pt x="501556" y="274546"/>
                </a:lnTo>
                <a:lnTo>
                  <a:pt x="541011" y="274546"/>
                </a:lnTo>
                <a:lnTo>
                  <a:pt x="542367" y="260033"/>
                </a:lnTo>
                <a:lnTo>
                  <a:pt x="542455" y="259091"/>
                </a:lnTo>
                <a:lnTo>
                  <a:pt x="538686" y="257960"/>
                </a:lnTo>
                <a:lnTo>
                  <a:pt x="534728" y="257395"/>
                </a:lnTo>
                <a:close/>
              </a:path>
              <a:path w="842009" h="364489">
                <a:moveTo>
                  <a:pt x="577401" y="260033"/>
                </a:moveTo>
                <a:lnTo>
                  <a:pt x="557046" y="260033"/>
                </a:lnTo>
                <a:lnTo>
                  <a:pt x="557046" y="361622"/>
                </a:lnTo>
                <a:lnTo>
                  <a:pt x="577778" y="361622"/>
                </a:lnTo>
                <a:lnTo>
                  <a:pt x="577869" y="304702"/>
                </a:lnTo>
                <a:lnTo>
                  <a:pt x="579663" y="293476"/>
                </a:lnTo>
                <a:lnTo>
                  <a:pt x="584940" y="284441"/>
                </a:lnTo>
                <a:lnTo>
                  <a:pt x="593045" y="278657"/>
                </a:lnTo>
                <a:lnTo>
                  <a:pt x="603411" y="276619"/>
                </a:lnTo>
                <a:lnTo>
                  <a:pt x="711074" y="276619"/>
                </a:lnTo>
                <a:lnTo>
                  <a:pt x="710716" y="275865"/>
                </a:lnTo>
                <a:lnTo>
                  <a:pt x="639410" y="275865"/>
                </a:lnTo>
                <a:lnTo>
                  <a:pt x="638649" y="274735"/>
                </a:lnTo>
                <a:lnTo>
                  <a:pt x="577401" y="274735"/>
                </a:lnTo>
                <a:lnTo>
                  <a:pt x="577401" y="260033"/>
                </a:lnTo>
                <a:close/>
              </a:path>
              <a:path w="842009" h="364489">
                <a:moveTo>
                  <a:pt x="672959" y="276619"/>
                </a:moveTo>
                <a:lnTo>
                  <a:pt x="603411" y="276619"/>
                </a:lnTo>
                <a:lnTo>
                  <a:pt x="613685" y="278657"/>
                </a:lnTo>
                <a:lnTo>
                  <a:pt x="613258" y="278657"/>
                </a:lnTo>
                <a:lnTo>
                  <a:pt x="620468" y="284088"/>
                </a:lnTo>
                <a:lnTo>
                  <a:pt x="625145" y="292920"/>
                </a:lnTo>
                <a:lnTo>
                  <a:pt x="626730" y="304325"/>
                </a:lnTo>
                <a:lnTo>
                  <a:pt x="626782" y="361622"/>
                </a:lnTo>
                <a:lnTo>
                  <a:pt x="647514" y="361622"/>
                </a:lnTo>
                <a:lnTo>
                  <a:pt x="647604" y="304325"/>
                </a:lnTo>
                <a:lnTo>
                  <a:pt x="662576" y="278657"/>
                </a:lnTo>
                <a:lnTo>
                  <a:pt x="672959" y="276619"/>
                </a:lnTo>
                <a:close/>
              </a:path>
              <a:path w="842009" h="364489">
                <a:moveTo>
                  <a:pt x="711074" y="276619"/>
                </a:moveTo>
                <a:lnTo>
                  <a:pt x="672959" y="276619"/>
                </a:lnTo>
                <a:lnTo>
                  <a:pt x="683745" y="278657"/>
                </a:lnTo>
                <a:lnTo>
                  <a:pt x="682855" y="278657"/>
                </a:lnTo>
                <a:lnTo>
                  <a:pt x="689851" y="283758"/>
                </a:lnTo>
                <a:lnTo>
                  <a:pt x="694507" y="292442"/>
                </a:lnTo>
                <a:lnTo>
                  <a:pt x="696141" y="304325"/>
                </a:lnTo>
                <a:lnTo>
                  <a:pt x="696141" y="361622"/>
                </a:lnTo>
                <a:lnTo>
                  <a:pt x="716874" y="361622"/>
                </a:lnTo>
                <a:lnTo>
                  <a:pt x="716874" y="300933"/>
                </a:lnTo>
                <a:lnTo>
                  <a:pt x="716321" y="293476"/>
                </a:lnTo>
                <a:lnTo>
                  <a:pt x="716244" y="292442"/>
                </a:lnTo>
                <a:lnTo>
                  <a:pt x="716167" y="291397"/>
                </a:lnTo>
                <a:lnTo>
                  <a:pt x="714046" y="282886"/>
                </a:lnTo>
                <a:lnTo>
                  <a:pt x="711074" y="276619"/>
                </a:lnTo>
                <a:close/>
              </a:path>
              <a:path w="842009" h="364489">
                <a:moveTo>
                  <a:pt x="676163" y="257206"/>
                </a:moveTo>
                <a:lnTo>
                  <a:pt x="664801" y="258532"/>
                </a:lnTo>
                <a:lnTo>
                  <a:pt x="654535" y="262295"/>
                </a:lnTo>
                <a:lnTo>
                  <a:pt x="645895" y="268179"/>
                </a:lnTo>
                <a:lnTo>
                  <a:pt x="639410" y="275865"/>
                </a:lnTo>
                <a:lnTo>
                  <a:pt x="710716" y="275865"/>
                </a:lnTo>
                <a:lnTo>
                  <a:pt x="676163" y="257206"/>
                </a:lnTo>
                <a:close/>
              </a:path>
              <a:path w="842009" h="364489">
                <a:moveTo>
                  <a:pt x="608123" y="257206"/>
                </a:moveTo>
                <a:lnTo>
                  <a:pt x="597766" y="258532"/>
                </a:lnTo>
                <a:lnTo>
                  <a:pt x="598289" y="258532"/>
                </a:lnTo>
                <a:lnTo>
                  <a:pt x="590006" y="261942"/>
                </a:lnTo>
                <a:lnTo>
                  <a:pt x="582864" y="267464"/>
                </a:lnTo>
                <a:lnTo>
                  <a:pt x="577401" y="274735"/>
                </a:lnTo>
                <a:lnTo>
                  <a:pt x="638649" y="274735"/>
                </a:lnTo>
                <a:lnTo>
                  <a:pt x="634097" y="267967"/>
                </a:lnTo>
                <a:lnTo>
                  <a:pt x="626735" y="262154"/>
                </a:lnTo>
                <a:lnTo>
                  <a:pt x="617888" y="258532"/>
                </a:lnTo>
                <a:lnTo>
                  <a:pt x="608123" y="257206"/>
                </a:lnTo>
                <a:close/>
              </a:path>
              <a:path w="842009" h="364489">
                <a:moveTo>
                  <a:pt x="787062" y="257583"/>
                </a:moveTo>
                <a:lnTo>
                  <a:pt x="775405" y="258611"/>
                </a:lnTo>
                <a:lnTo>
                  <a:pt x="776242" y="258611"/>
                </a:lnTo>
                <a:lnTo>
                  <a:pt x="767036" y="261282"/>
                </a:lnTo>
                <a:lnTo>
                  <a:pt x="739919" y="289341"/>
                </a:lnTo>
                <a:lnTo>
                  <a:pt x="736362" y="310168"/>
                </a:lnTo>
                <a:lnTo>
                  <a:pt x="737248" y="321159"/>
                </a:lnTo>
                <a:lnTo>
                  <a:pt x="758384" y="355405"/>
                </a:lnTo>
                <a:lnTo>
                  <a:pt x="787062" y="364072"/>
                </a:lnTo>
                <a:lnTo>
                  <a:pt x="796330" y="363115"/>
                </a:lnTo>
                <a:lnTo>
                  <a:pt x="796785" y="363115"/>
                </a:lnTo>
                <a:lnTo>
                  <a:pt x="806098" y="359973"/>
                </a:lnTo>
                <a:lnTo>
                  <a:pt x="814361" y="354849"/>
                </a:lnTo>
                <a:lnTo>
                  <a:pt x="821741" y="347675"/>
                </a:lnTo>
                <a:lnTo>
                  <a:pt x="841720" y="347675"/>
                </a:lnTo>
                <a:lnTo>
                  <a:pt x="841720" y="345036"/>
                </a:lnTo>
                <a:lnTo>
                  <a:pt x="789889" y="345036"/>
                </a:lnTo>
                <a:lnTo>
                  <a:pt x="783001" y="344432"/>
                </a:lnTo>
                <a:lnTo>
                  <a:pt x="757283" y="310922"/>
                </a:lnTo>
                <a:lnTo>
                  <a:pt x="757848" y="303995"/>
                </a:lnTo>
                <a:lnTo>
                  <a:pt x="789889" y="276619"/>
                </a:lnTo>
                <a:lnTo>
                  <a:pt x="841720" y="276619"/>
                </a:lnTo>
                <a:lnTo>
                  <a:pt x="841720" y="274169"/>
                </a:lnTo>
                <a:lnTo>
                  <a:pt x="821741" y="274169"/>
                </a:lnTo>
                <a:lnTo>
                  <a:pt x="814361" y="266886"/>
                </a:lnTo>
                <a:lnTo>
                  <a:pt x="806098" y="261706"/>
                </a:lnTo>
                <a:lnTo>
                  <a:pt x="796986" y="258611"/>
                </a:lnTo>
                <a:lnTo>
                  <a:pt x="787062" y="257583"/>
                </a:lnTo>
                <a:close/>
              </a:path>
              <a:path w="842009" h="364489">
                <a:moveTo>
                  <a:pt x="841720" y="347675"/>
                </a:moveTo>
                <a:lnTo>
                  <a:pt x="821741" y="347675"/>
                </a:lnTo>
                <a:lnTo>
                  <a:pt x="821741" y="361622"/>
                </a:lnTo>
                <a:lnTo>
                  <a:pt x="841720" y="361622"/>
                </a:lnTo>
                <a:lnTo>
                  <a:pt x="841720" y="347675"/>
                </a:lnTo>
                <a:close/>
              </a:path>
              <a:path w="842009" h="364489">
                <a:moveTo>
                  <a:pt x="841720" y="276619"/>
                </a:moveTo>
                <a:lnTo>
                  <a:pt x="789889" y="276619"/>
                </a:lnTo>
                <a:lnTo>
                  <a:pt x="796751" y="277252"/>
                </a:lnTo>
                <a:lnTo>
                  <a:pt x="802941" y="279140"/>
                </a:lnTo>
                <a:lnTo>
                  <a:pt x="822668" y="310922"/>
                </a:lnTo>
                <a:lnTo>
                  <a:pt x="822115" y="317660"/>
                </a:lnTo>
                <a:lnTo>
                  <a:pt x="802773" y="342609"/>
                </a:lnTo>
                <a:lnTo>
                  <a:pt x="802632" y="342609"/>
                </a:lnTo>
                <a:lnTo>
                  <a:pt x="796654" y="344432"/>
                </a:lnTo>
                <a:lnTo>
                  <a:pt x="796431" y="344432"/>
                </a:lnTo>
                <a:lnTo>
                  <a:pt x="789889" y="345036"/>
                </a:lnTo>
                <a:lnTo>
                  <a:pt x="841720" y="345036"/>
                </a:lnTo>
                <a:lnTo>
                  <a:pt x="841720" y="276619"/>
                </a:lnTo>
                <a:close/>
              </a:path>
              <a:path w="842009" h="364489">
                <a:moveTo>
                  <a:pt x="841720" y="260033"/>
                </a:moveTo>
                <a:lnTo>
                  <a:pt x="821741" y="260033"/>
                </a:lnTo>
                <a:lnTo>
                  <a:pt x="821741" y="274169"/>
                </a:lnTo>
                <a:lnTo>
                  <a:pt x="841720" y="274169"/>
                </a:lnTo>
                <a:lnTo>
                  <a:pt x="841720" y="260033"/>
                </a:lnTo>
                <a:close/>
              </a:path>
            </a:pathLst>
          </a:custGeom>
          <a:solidFill>
            <a:srgbClr val="000000"/>
          </a:solidFill>
        </p:spPr>
        <p:txBody>
          <a:bodyPr wrap="square" lIns="0" tIns="0" rIns="0" bIns="0" rtlCol="0"/>
          <a:lstStyle/>
          <a:p>
            <a:endParaRPr sz="641"/>
          </a:p>
        </p:txBody>
      </p:sp>
      <p:pic>
        <p:nvPicPr>
          <p:cNvPr id="8" name="object 8"/>
          <p:cNvPicPr/>
          <p:nvPr/>
        </p:nvPicPr>
        <p:blipFill>
          <a:blip r:embed="rId2" cstate="print"/>
          <a:stretch>
            <a:fillRect/>
          </a:stretch>
        </p:blipFill>
        <p:spPr>
          <a:xfrm>
            <a:off x="4573371" y="2704682"/>
            <a:ext cx="2520532" cy="100462"/>
          </a:xfrm>
          <a:prstGeom prst="rect">
            <a:avLst/>
          </a:prstGeom>
        </p:spPr>
      </p:pic>
      <p:pic>
        <p:nvPicPr>
          <p:cNvPr id="9" name="object 9"/>
          <p:cNvPicPr/>
          <p:nvPr/>
        </p:nvPicPr>
        <p:blipFill>
          <a:blip r:embed="rId3" cstate="print"/>
          <a:stretch>
            <a:fillRect/>
          </a:stretch>
        </p:blipFill>
        <p:spPr>
          <a:xfrm>
            <a:off x="4576686" y="2902635"/>
            <a:ext cx="2177842" cy="114177"/>
          </a:xfrm>
          <a:prstGeom prst="rect">
            <a:avLst/>
          </a:prstGeom>
        </p:spPr>
      </p:pic>
      <p:sp>
        <p:nvSpPr>
          <p:cNvPr id="10" name="object 10"/>
          <p:cNvSpPr/>
          <p:nvPr/>
        </p:nvSpPr>
        <p:spPr>
          <a:xfrm>
            <a:off x="4572457" y="3104703"/>
            <a:ext cx="738458" cy="87506"/>
          </a:xfrm>
          <a:custGeom>
            <a:avLst/>
            <a:gdLst/>
            <a:ahLst/>
            <a:cxnLst/>
            <a:rect l="l" t="t" r="r" b="b"/>
            <a:pathLst>
              <a:path w="1623695" h="192404">
                <a:moveTo>
                  <a:pt x="72374" y="36689"/>
                </a:moveTo>
                <a:lnTo>
                  <a:pt x="47495" y="36689"/>
                </a:lnTo>
                <a:lnTo>
                  <a:pt x="47495" y="188978"/>
                </a:lnTo>
                <a:lnTo>
                  <a:pt x="72374" y="188978"/>
                </a:lnTo>
                <a:lnTo>
                  <a:pt x="72374" y="36689"/>
                </a:lnTo>
                <a:close/>
              </a:path>
              <a:path w="1623695" h="192404">
                <a:moveTo>
                  <a:pt x="72374" y="3266"/>
                </a:moveTo>
                <a:lnTo>
                  <a:pt x="52521" y="3266"/>
                </a:lnTo>
                <a:lnTo>
                  <a:pt x="0" y="47495"/>
                </a:lnTo>
                <a:lnTo>
                  <a:pt x="13821" y="64835"/>
                </a:lnTo>
                <a:lnTo>
                  <a:pt x="47495" y="36689"/>
                </a:lnTo>
                <a:lnTo>
                  <a:pt x="72374" y="36689"/>
                </a:lnTo>
                <a:lnTo>
                  <a:pt x="72374" y="3266"/>
                </a:lnTo>
                <a:close/>
              </a:path>
              <a:path w="1623695" h="192404">
                <a:moveTo>
                  <a:pt x="259147" y="23119"/>
                </a:moveTo>
                <a:lnTo>
                  <a:pt x="210543" y="23119"/>
                </a:lnTo>
                <a:lnTo>
                  <a:pt x="223862" y="25448"/>
                </a:lnTo>
                <a:lnTo>
                  <a:pt x="234542" y="31946"/>
                </a:lnTo>
                <a:lnTo>
                  <a:pt x="241641" y="41884"/>
                </a:lnTo>
                <a:lnTo>
                  <a:pt x="244217" y="54532"/>
                </a:lnTo>
                <a:lnTo>
                  <a:pt x="242411" y="66158"/>
                </a:lnTo>
                <a:lnTo>
                  <a:pt x="236929" y="77620"/>
                </a:lnTo>
                <a:lnTo>
                  <a:pt x="227678" y="89977"/>
                </a:lnTo>
                <a:lnTo>
                  <a:pt x="214564" y="104290"/>
                </a:lnTo>
                <a:lnTo>
                  <a:pt x="155005" y="168120"/>
                </a:lnTo>
                <a:lnTo>
                  <a:pt x="155005" y="188978"/>
                </a:lnTo>
                <a:lnTo>
                  <a:pt x="270855" y="188978"/>
                </a:lnTo>
                <a:lnTo>
                  <a:pt x="270855" y="165858"/>
                </a:lnTo>
                <a:lnTo>
                  <a:pt x="190941" y="165858"/>
                </a:lnTo>
                <a:lnTo>
                  <a:pt x="242709" y="108813"/>
                </a:lnTo>
                <a:lnTo>
                  <a:pt x="254069" y="94768"/>
                </a:lnTo>
                <a:lnTo>
                  <a:pt x="262154" y="81264"/>
                </a:lnTo>
                <a:lnTo>
                  <a:pt x="266987" y="68279"/>
                </a:lnTo>
                <a:lnTo>
                  <a:pt x="268593" y="55788"/>
                </a:lnTo>
                <a:lnTo>
                  <a:pt x="267635" y="44229"/>
                </a:lnTo>
                <a:lnTo>
                  <a:pt x="267600" y="43812"/>
                </a:lnTo>
                <a:lnTo>
                  <a:pt x="264604" y="33108"/>
                </a:lnTo>
                <a:lnTo>
                  <a:pt x="259582" y="23630"/>
                </a:lnTo>
                <a:lnTo>
                  <a:pt x="259147" y="23119"/>
                </a:lnTo>
                <a:close/>
              </a:path>
              <a:path w="1623695" h="192404">
                <a:moveTo>
                  <a:pt x="211045" y="0"/>
                </a:moveTo>
                <a:lnTo>
                  <a:pt x="195170" y="1649"/>
                </a:lnTo>
                <a:lnTo>
                  <a:pt x="179978" y="6596"/>
                </a:lnTo>
                <a:lnTo>
                  <a:pt x="165493" y="14842"/>
                </a:lnTo>
                <a:lnTo>
                  <a:pt x="151738" y="26386"/>
                </a:lnTo>
                <a:lnTo>
                  <a:pt x="165560" y="44229"/>
                </a:lnTo>
                <a:lnTo>
                  <a:pt x="176582" y="34993"/>
                </a:lnTo>
                <a:lnTo>
                  <a:pt x="187769" y="28397"/>
                </a:lnTo>
                <a:lnTo>
                  <a:pt x="199097" y="24439"/>
                </a:lnTo>
                <a:lnTo>
                  <a:pt x="210543" y="23119"/>
                </a:lnTo>
                <a:lnTo>
                  <a:pt x="259147" y="23119"/>
                </a:lnTo>
                <a:lnTo>
                  <a:pt x="252510" y="15329"/>
                </a:lnTo>
                <a:lnTo>
                  <a:pt x="243840" y="8587"/>
                </a:lnTo>
                <a:lnTo>
                  <a:pt x="234040" y="3800"/>
                </a:lnTo>
                <a:lnTo>
                  <a:pt x="223108" y="946"/>
                </a:lnTo>
                <a:lnTo>
                  <a:pt x="211045" y="0"/>
                </a:lnTo>
                <a:close/>
              </a:path>
              <a:path w="1623695" h="192404">
                <a:moveTo>
                  <a:pt x="346915" y="153293"/>
                </a:moveTo>
                <a:lnTo>
                  <a:pt x="377907" y="190859"/>
                </a:lnTo>
                <a:lnTo>
                  <a:pt x="392652" y="191994"/>
                </a:lnTo>
                <a:lnTo>
                  <a:pt x="406089" y="191051"/>
                </a:lnTo>
                <a:lnTo>
                  <a:pt x="418159" y="188224"/>
                </a:lnTo>
                <a:lnTo>
                  <a:pt x="428910" y="183512"/>
                </a:lnTo>
                <a:lnTo>
                  <a:pt x="438389" y="176916"/>
                </a:lnTo>
                <a:lnTo>
                  <a:pt x="446103" y="168874"/>
                </a:lnTo>
                <a:lnTo>
                  <a:pt x="392401" y="168874"/>
                </a:lnTo>
                <a:lnTo>
                  <a:pt x="381759" y="167888"/>
                </a:lnTo>
                <a:lnTo>
                  <a:pt x="370600" y="164947"/>
                </a:lnTo>
                <a:lnTo>
                  <a:pt x="359054" y="160110"/>
                </a:lnTo>
                <a:lnTo>
                  <a:pt x="346915" y="153293"/>
                </a:lnTo>
                <a:close/>
              </a:path>
              <a:path w="1623695" h="192404">
                <a:moveTo>
                  <a:pt x="444261" y="23119"/>
                </a:moveTo>
                <a:lnTo>
                  <a:pt x="393406" y="23119"/>
                </a:lnTo>
                <a:lnTo>
                  <a:pt x="406540" y="25130"/>
                </a:lnTo>
                <a:lnTo>
                  <a:pt x="417059" y="30910"/>
                </a:lnTo>
                <a:lnTo>
                  <a:pt x="424045" y="40082"/>
                </a:lnTo>
                <a:lnTo>
                  <a:pt x="426577" y="52270"/>
                </a:lnTo>
                <a:lnTo>
                  <a:pt x="423982" y="64509"/>
                </a:lnTo>
                <a:lnTo>
                  <a:pt x="416745" y="74039"/>
                </a:lnTo>
                <a:lnTo>
                  <a:pt x="405692" y="80223"/>
                </a:lnTo>
                <a:lnTo>
                  <a:pt x="391647" y="82426"/>
                </a:lnTo>
                <a:lnTo>
                  <a:pt x="369029" y="82426"/>
                </a:lnTo>
                <a:lnTo>
                  <a:pt x="369029" y="104792"/>
                </a:lnTo>
                <a:lnTo>
                  <a:pt x="391898" y="104792"/>
                </a:lnTo>
                <a:lnTo>
                  <a:pt x="407302" y="107172"/>
                </a:lnTo>
                <a:lnTo>
                  <a:pt x="419384" y="113839"/>
                </a:lnTo>
                <a:lnTo>
                  <a:pt x="427272" y="124087"/>
                </a:lnTo>
                <a:lnTo>
                  <a:pt x="430096" y="137210"/>
                </a:lnTo>
                <a:lnTo>
                  <a:pt x="427457" y="150109"/>
                </a:lnTo>
                <a:lnTo>
                  <a:pt x="419918" y="160110"/>
                </a:lnTo>
                <a:lnTo>
                  <a:pt x="408044" y="166577"/>
                </a:lnTo>
                <a:lnTo>
                  <a:pt x="392401" y="168874"/>
                </a:lnTo>
                <a:lnTo>
                  <a:pt x="446124" y="168874"/>
                </a:lnTo>
                <a:lnTo>
                  <a:pt x="451739" y="159607"/>
                </a:lnTo>
                <a:lnTo>
                  <a:pt x="455104" y="149316"/>
                </a:lnTo>
                <a:lnTo>
                  <a:pt x="456231" y="137964"/>
                </a:lnTo>
                <a:lnTo>
                  <a:pt x="453722" y="122128"/>
                </a:lnTo>
                <a:lnTo>
                  <a:pt x="446525" y="108719"/>
                </a:lnTo>
                <a:lnTo>
                  <a:pt x="435133" y="98561"/>
                </a:lnTo>
                <a:lnTo>
                  <a:pt x="420044" y="92478"/>
                </a:lnTo>
                <a:lnTo>
                  <a:pt x="420044" y="91473"/>
                </a:lnTo>
                <a:lnTo>
                  <a:pt x="433127" y="85120"/>
                </a:lnTo>
                <a:lnTo>
                  <a:pt x="443289" y="75516"/>
                </a:lnTo>
                <a:lnTo>
                  <a:pt x="449870" y="63272"/>
                </a:lnTo>
                <a:lnTo>
                  <a:pt x="452210" y="49003"/>
                </a:lnTo>
                <a:lnTo>
                  <a:pt x="451326" y="40082"/>
                </a:lnTo>
                <a:lnTo>
                  <a:pt x="451221" y="39022"/>
                </a:lnTo>
                <a:lnTo>
                  <a:pt x="448252" y="29842"/>
                </a:lnTo>
                <a:lnTo>
                  <a:pt x="444261" y="23119"/>
                </a:lnTo>
                <a:close/>
              </a:path>
              <a:path w="1623695" h="192404">
                <a:moveTo>
                  <a:pt x="395416" y="0"/>
                </a:moveTo>
                <a:lnTo>
                  <a:pt x="379812" y="1543"/>
                </a:lnTo>
                <a:lnTo>
                  <a:pt x="364820" y="5936"/>
                </a:lnTo>
                <a:lnTo>
                  <a:pt x="351242" y="12828"/>
                </a:lnTo>
                <a:lnTo>
                  <a:pt x="339879" y="21863"/>
                </a:lnTo>
                <a:lnTo>
                  <a:pt x="352695" y="39454"/>
                </a:lnTo>
                <a:lnTo>
                  <a:pt x="363155" y="32343"/>
                </a:lnTo>
                <a:lnTo>
                  <a:pt x="373427" y="27234"/>
                </a:lnTo>
                <a:lnTo>
                  <a:pt x="383511" y="24152"/>
                </a:lnTo>
                <a:lnTo>
                  <a:pt x="393406" y="23119"/>
                </a:lnTo>
                <a:lnTo>
                  <a:pt x="444261" y="23119"/>
                </a:lnTo>
                <a:lnTo>
                  <a:pt x="443305" y="21509"/>
                </a:lnTo>
                <a:lnTo>
                  <a:pt x="436378" y="14072"/>
                </a:lnTo>
                <a:lnTo>
                  <a:pt x="427893" y="7951"/>
                </a:lnTo>
                <a:lnTo>
                  <a:pt x="418253" y="3549"/>
                </a:lnTo>
                <a:lnTo>
                  <a:pt x="407435" y="891"/>
                </a:lnTo>
                <a:lnTo>
                  <a:pt x="395416" y="0"/>
                </a:lnTo>
                <a:close/>
              </a:path>
              <a:path w="1623695" h="192404">
                <a:moveTo>
                  <a:pt x="634600" y="142236"/>
                </a:moveTo>
                <a:lnTo>
                  <a:pt x="610475" y="142236"/>
                </a:lnTo>
                <a:lnTo>
                  <a:pt x="610475" y="188978"/>
                </a:lnTo>
                <a:lnTo>
                  <a:pt x="634600" y="188978"/>
                </a:lnTo>
                <a:lnTo>
                  <a:pt x="634600" y="142236"/>
                </a:lnTo>
                <a:close/>
              </a:path>
              <a:path w="1623695" h="192404">
                <a:moveTo>
                  <a:pt x="634600" y="3266"/>
                </a:moveTo>
                <a:lnTo>
                  <a:pt x="620276" y="3266"/>
                </a:lnTo>
                <a:lnTo>
                  <a:pt x="518750" y="127158"/>
                </a:lnTo>
                <a:lnTo>
                  <a:pt x="524027" y="142236"/>
                </a:lnTo>
                <a:lnTo>
                  <a:pt x="655458" y="142236"/>
                </a:lnTo>
                <a:lnTo>
                  <a:pt x="655458" y="120373"/>
                </a:lnTo>
                <a:lnTo>
                  <a:pt x="551922" y="120373"/>
                </a:lnTo>
                <a:lnTo>
                  <a:pt x="610475" y="48752"/>
                </a:lnTo>
                <a:lnTo>
                  <a:pt x="634600" y="48752"/>
                </a:lnTo>
                <a:lnTo>
                  <a:pt x="634600" y="3266"/>
                </a:lnTo>
                <a:close/>
              </a:path>
              <a:path w="1623695" h="192404">
                <a:moveTo>
                  <a:pt x="634600" y="48752"/>
                </a:moveTo>
                <a:lnTo>
                  <a:pt x="610475" y="48752"/>
                </a:lnTo>
                <a:lnTo>
                  <a:pt x="610475" y="120373"/>
                </a:lnTo>
                <a:lnTo>
                  <a:pt x="634600" y="120373"/>
                </a:lnTo>
                <a:lnTo>
                  <a:pt x="634600" y="48752"/>
                </a:lnTo>
                <a:close/>
              </a:path>
              <a:path w="1623695" h="192404">
                <a:moveTo>
                  <a:pt x="733065" y="150026"/>
                </a:moveTo>
                <a:lnTo>
                  <a:pt x="749525" y="186371"/>
                </a:lnTo>
                <a:lnTo>
                  <a:pt x="780812" y="191994"/>
                </a:lnTo>
                <a:lnTo>
                  <a:pt x="794520" y="190906"/>
                </a:lnTo>
                <a:lnTo>
                  <a:pt x="806979" y="187627"/>
                </a:lnTo>
                <a:lnTo>
                  <a:pt x="818166" y="182134"/>
                </a:lnTo>
                <a:lnTo>
                  <a:pt x="828057" y="174403"/>
                </a:lnTo>
                <a:lnTo>
                  <a:pt x="832787" y="168874"/>
                </a:lnTo>
                <a:lnTo>
                  <a:pt x="779807" y="168874"/>
                </a:lnTo>
                <a:lnTo>
                  <a:pt x="767839" y="167696"/>
                </a:lnTo>
                <a:lnTo>
                  <a:pt x="756059" y="164162"/>
                </a:lnTo>
                <a:lnTo>
                  <a:pt x="744468" y="158272"/>
                </a:lnTo>
                <a:lnTo>
                  <a:pt x="733065" y="150026"/>
                </a:lnTo>
                <a:close/>
              </a:path>
              <a:path w="1623695" h="192404">
                <a:moveTo>
                  <a:pt x="833249" y="90719"/>
                </a:moveTo>
                <a:lnTo>
                  <a:pt x="781315" y="90719"/>
                </a:lnTo>
                <a:lnTo>
                  <a:pt x="789608" y="91426"/>
                </a:lnTo>
                <a:lnTo>
                  <a:pt x="797147" y="93546"/>
                </a:lnTo>
                <a:lnTo>
                  <a:pt x="821249" y="129420"/>
                </a:lnTo>
                <a:lnTo>
                  <a:pt x="821272" y="129671"/>
                </a:lnTo>
                <a:lnTo>
                  <a:pt x="820561" y="137779"/>
                </a:lnTo>
                <a:lnTo>
                  <a:pt x="788579" y="168171"/>
                </a:lnTo>
                <a:lnTo>
                  <a:pt x="779807" y="168874"/>
                </a:lnTo>
                <a:lnTo>
                  <a:pt x="832787" y="168874"/>
                </a:lnTo>
                <a:lnTo>
                  <a:pt x="836157" y="164936"/>
                </a:lnTo>
                <a:lnTo>
                  <a:pt x="841973" y="154267"/>
                </a:lnTo>
                <a:lnTo>
                  <a:pt x="845479" y="142421"/>
                </a:lnTo>
                <a:lnTo>
                  <a:pt x="846630" y="129671"/>
                </a:lnTo>
                <a:lnTo>
                  <a:pt x="846653" y="129420"/>
                </a:lnTo>
                <a:lnTo>
                  <a:pt x="845526" y="116646"/>
                </a:lnTo>
                <a:lnTo>
                  <a:pt x="842161" y="105075"/>
                </a:lnTo>
                <a:lnTo>
                  <a:pt x="836581" y="94681"/>
                </a:lnTo>
                <a:lnTo>
                  <a:pt x="833249" y="90719"/>
                </a:lnTo>
                <a:close/>
              </a:path>
              <a:path w="1623695" h="192404">
                <a:moveTo>
                  <a:pt x="834088" y="3266"/>
                </a:moveTo>
                <a:lnTo>
                  <a:pt x="741106" y="3266"/>
                </a:lnTo>
                <a:lnTo>
                  <a:pt x="730552" y="95997"/>
                </a:lnTo>
                <a:lnTo>
                  <a:pt x="747138" y="105546"/>
                </a:lnTo>
                <a:lnTo>
                  <a:pt x="754528" y="99095"/>
                </a:lnTo>
                <a:lnTo>
                  <a:pt x="762718" y="94457"/>
                </a:lnTo>
                <a:lnTo>
                  <a:pt x="771663" y="91658"/>
                </a:lnTo>
                <a:lnTo>
                  <a:pt x="781315" y="90719"/>
                </a:lnTo>
                <a:lnTo>
                  <a:pt x="833249" y="90719"/>
                </a:lnTo>
                <a:lnTo>
                  <a:pt x="828811" y="85442"/>
                </a:lnTo>
                <a:lnTo>
                  <a:pt x="819387" y="77710"/>
                </a:lnTo>
                <a:lnTo>
                  <a:pt x="814445" y="75139"/>
                </a:lnTo>
                <a:lnTo>
                  <a:pt x="754174" y="75139"/>
                </a:lnTo>
                <a:lnTo>
                  <a:pt x="760457" y="25632"/>
                </a:lnTo>
                <a:lnTo>
                  <a:pt x="834088" y="25632"/>
                </a:lnTo>
                <a:lnTo>
                  <a:pt x="834088" y="3266"/>
                </a:lnTo>
                <a:close/>
              </a:path>
              <a:path w="1623695" h="192404">
                <a:moveTo>
                  <a:pt x="784330" y="67851"/>
                </a:moveTo>
                <a:lnTo>
                  <a:pt x="776367" y="68318"/>
                </a:lnTo>
                <a:lnTo>
                  <a:pt x="768687" y="69704"/>
                </a:lnTo>
                <a:lnTo>
                  <a:pt x="761289" y="71986"/>
                </a:lnTo>
                <a:lnTo>
                  <a:pt x="754174" y="75139"/>
                </a:lnTo>
                <a:lnTo>
                  <a:pt x="814445" y="75139"/>
                </a:lnTo>
                <a:lnTo>
                  <a:pt x="808832" y="72217"/>
                </a:lnTo>
                <a:lnTo>
                  <a:pt x="797147" y="68939"/>
                </a:lnTo>
                <a:lnTo>
                  <a:pt x="784330" y="67851"/>
                </a:lnTo>
                <a:close/>
              </a:path>
              <a:path w="1623695" h="192404">
                <a:moveTo>
                  <a:pt x="993497" y="0"/>
                </a:moveTo>
                <a:lnTo>
                  <a:pt x="959324" y="8658"/>
                </a:lnTo>
                <a:lnTo>
                  <a:pt x="935353" y="31569"/>
                </a:lnTo>
                <a:lnTo>
                  <a:pt x="921229" y="64140"/>
                </a:lnTo>
                <a:lnTo>
                  <a:pt x="916599" y="101777"/>
                </a:lnTo>
                <a:lnTo>
                  <a:pt x="917683" y="120381"/>
                </a:lnTo>
                <a:lnTo>
                  <a:pt x="933939" y="166110"/>
                </a:lnTo>
                <a:lnTo>
                  <a:pt x="968536" y="189681"/>
                </a:lnTo>
                <a:lnTo>
                  <a:pt x="983948" y="191240"/>
                </a:lnTo>
                <a:lnTo>
                  <a:pt x="997133" y="190152"/>
                </a:lnTo>
                <a:lnTo>
                  <a:pt x="1009141" y="186873"/>
                </a:lnTo>
                <a:lnTo>
                  <a:pt x="1019923" y="181380"/>
                </a:lnTo>
                <a:lnTo>
                  <a:pt x="1029434" y="173649"/>
                </a:lnTo>
                <a:lnTo>
                  <a:pt x="1033371" y="168874"/>
                </a:lnTo>
                <a:lnTo>
                  <a:pt x="984199" y="168874"/>
                </a:lnTo>
                <a:lnTo>
                  <a:pt x="976425" y="168167"/>
                </a:lnTo>
                <a:lnTo>
                  <a:pt x="946704" y="137387"/>
                </a:lnTo>
                <a:lnTo>
                  <a:pt x="946001" y="129420"/>
                </a:lnTo>
                <a:lnTo>
                  <a:pt x="946704" y="121500"/>
                </a:lnTo>
                <a:lnTo>
                  <a:pt x="948797" y="114310"/>
                </a:lnTo>
                <a:lnTo>
                  <a:pt x="952257" y="107827"/>
                </a:lnTo>
                <a:lnTo>
                  <a:pt x="957059" y="102028"/>
                </a:lnTo>
                <a:lnTo>
                  <a:pt x="962864" y="97253"/>
                </a:lnTo>
                <a:lnTo>
                  <a:pt x="940975" y="97253"/>
                </a:lnTo>
                <a:lnTo>
                  <a:pt x="953666" y="47464"/>
                </a:lnTo>
                <a:lnTo>
                  <a:pt x="995005" y="21863"/>
                </a:lnTo>
                <a:lnTo>
                  <a:pt x="1037475" y="21863"/>
                </a:lnTo>
                <a:lnTo>
                  <a:pt x="1040993" y="15580"/>
                </a:lnTo>
                <a:lnTo>
                  <a:pt x="1030816" y="8799"/>
                </a:lnTo>
                <a:lnTo>
                  <a:pt x="1019507" y="3926"/>
                </a:lnTo>
                <a:lnTo>
                  <a:pt x="1007068" y="985"/>
                </a:lnTo>
                <a:lnTo>
                  <a:pt x="993497" y="0"/>
                </a:lnTo>
                <a:close/>
              </a:path>
              <a:path w="1623695" h="192404">
                <a:moveTo>
                  <a:pt x="1034520" y="90971"/>
                </a:moveTo>
                <a:lnTo>
                  <a:pt x="984702" y="90971"/>
                </a:lnTo>
                <a:lnTo>
                  <a:pt x="992937" y="91673"/>
                </a:lnTo>
                <a:lnTo>
                  <a:pt x="992616" y="91673"/>
                </a:lnTo>
                <a:lnTo>
                  <a:pt x="1000037" y="93766"/>
                </a:lnTo>
                <a:lnTo>
                  <a:pt x="999832" y="93766"/>
                </a:lnTo>
                <a:lnTo>
                  <a:pt x="1006047" y="97014"/>
                </a:lnTo>
                <a:lnTo>
                  <a:pt x="1022900" y="129168"/>
                </a:lnTo>
                <a:lnTo>
                  <a:pt x="1022163" y="137387"/>
                </a:lnTo>
                <a:lnTo>
                  <a:pt x="992013" y="168167"/>
                </a:lnTo>
                <a:lnTo>
                  <a:pt x="984199" y="168874"/>
                </a:lnTo>
                <a:lnTo>
                  <a:pt x="1033371" y="168874"/>
                </a:lnTo>
                <a:lnTo>
                  <a:pt x="1037204" y="164225"/>
                </a:lnTo>
                <a:lnTo>
                  <a:pt x="1042784" y="153670"/>
                </a:lnTo>
                <a:lnTo>
                  <a:pt x="1046149" y="141985"/>
                </a:lnTo>
                <a:lnTo>
                  <a:pt x="1047254" y="129420"/>
                </a:lnTo>
                <a:lnTo>
                  <a:pt x="1047276" y="129168"/>
                </a:lnTo>
                <a:lnTo>
                  <a:pt x="1046239" y="116729"/>
                </a:lnTo>
                <a:lnTo>
                  <a:pt x="1043129" y="105420"/>
                </a:lnTo>
                <a:lnTo>
                  <a:pt x="1037946" y="95243"/>
                </a:lnTo>
                <a:lnTo>
                  <a:pt x="1034520" y="90971"/>
                </a:lnTo>
                <a:close/>
              </a:path>
              <a:path w="1623695" h="192404">
                <a:moveTo>
                  <a:pt x="988974" y="69107"/>
                </a:moveTo>
                <a:lnTo>
                  <a:pt x="973240" y="71137"/>
                </a:lnTo>
                <a:lnTo>
                  <a:pt x="959603" y="76866"/>
                </a:lnTo>
                <a:lnTo>
                  <a:pt x="948652" y="85752"/>
                </a:lnTo>
                <a:lnTo>
                  <a:pt x="940975" y="97253"/>
                </a:lnTo>
                <a:lnTo>
                  <a:pt x="962845" y="97253"/>
                </a:lnTo>
                <a:lnTo>
                  <a:pt x="969467" y="93766"/>
                </a:lnTo>
                <a:lnTo>
                  <a:pt x="976743" y="91673"/>
                </a:lnTo>
                <a:lnTo>
                  <a:pt x="984702" y="90971"/>
                </a:lnTo>
                <a:lnTo>
                  <a:pt x="1034520" y="90971"/>
                </a:lnTo>
                <a:lnTo>
                  <a:pt x="1030690" y="86196"/>
                </a:lnTo>
                <a:lnTo>
                  <a:pt x="1021875" y="78755"/>
                </a:lnTo>
                <a:lnTo>
                  <a:pt x="1011999" y="73411"/>
                </a:lnTo>
                <a:lnTo>
                  <a:pt x="1001040" y="70187"/>
                </a:lnTo>
                <a:lnTo>
                  <a:pt x="988974" y="69107"/>
                </a:lnTo>
                <a:close/>
              </a:path>
              <a:path w="1623695" h="192404">
                <a:moveTo>
                  <a:pt x="1037475" y="21863"/>
                </a:moveTo>
                <a:lnTo>
                  <a:pt x="995005" y="21863"/>
                </a:lnTo>
                <a:lnTo>
                  <a:pt x="1004429" y="22660"/>
                </a:lnTo>
                <a:lnTo>
                  <a:pt x="1013476" y="25035"/>
                </a:lnTo>
                <a:lnTo>
                  <a:pt x="1022301" y="29068"/>
                </a:lnTo>
                <a:lnTo>
                  <a:pt x="1030439" y="34428"/>
                </a:lnTo>
                <a:lnTo>
                  <a:pt x="1037475" y="21863"/>
                </a:lnTo>
                <a:close/>
              </a:path>
              <a:path w="1623695" h="192404">
                <a:moveTo>
                  <a:pt x="1227284" y="3266"/>
                </a:moveTo>
                <a:lnTo>
                  <a:pt x="1110429" y="3266"/>
                </a:lnTo>
                <a:lnTo>
                  <a:pt x="1110429" y="25632"/>
                </a:lnTo>
                <a:lnTo>
                  <a:pt x="1198887" y="25632"/>
                </a:lnTo>
                <a:lnTo>
                  <a:pt x="1128020" y="188978"/>
                </a:lnTo>
                <a:lnTo>
                  <a:pt x="1154909" y="188978"/>
                </a:lnTo>
                <a:lnTo>
                  <a:pt x="1227284" y="18093"/>
                </a:lnTo>
                <a:lnTo>
                  <a:pt x="1227284" y="3266"/>
                </a:lnTo>
                <a:close/>
              </a:path>
              <a:path w="1623695" h="192404">
                <a:moveTo>
                  <a:pt x="1357207" y="0"/>
                </a:moveTo>
                <a:lnTo>
                  <a:pt x="1314737" y="13821"/>
                </a:lnTo>
                <a:lnTo>
                  <a:pt x="1298402" y="48752"/>
                </a:lnTo>
                <a:lnTo>
                  <a:pt x="1300334" y="61380"/>
                </a:lnTo>
                <a:lnTo>
                  <a:pt x="1305941" y="72877"/>
                </a:lnTo>
                <a:lnTo>
                  <a:pt x="1313095" y="80667"/>
                </a:lnTo>
                <a:lnTo>
                  <a:pt x="1315055" y="82748"/>
                </a:lnTo>
                <a:lnTo>
                  <a:pt x="1327051" y="90217"/>
                </a:lnTo>
                <a:lnTo>
                  <a:pt x="1327051" y="90719"/>
                </a:lnTo>
                <a:lnTo>
                  <a:pt x="1311920" y="98930"/>
                </a:lnTo>
                <a:lnTo>
                  <a:pt x="1300522" y="110164"/>
                </a:lnTo>
                <a:lnTo>
                  <a:pt x="1293195" y="123801"/>
                </a:lnTo>
                <a:lnTo>
                  <a:pt x="1290612" y="138969"/>
                </a:lnTo>
                <a:lnTo>
                  <a:pt x="1291745" y="149563"/>
                </a:lnTo>
                <a:lnTo>
                  <a:pt x="1319147" y="183512"/>
                </a:lnTo>
                <a:lnTo>
                  <a:pt x="1357207" y="191994"/>
                </a:lnTo>
                <a:lnTo>
                  <a:pt x="1371099" y="191051"/>
                </a:lnTo>
                <a:lnTo>
                  <a:pt x="1383719" y="188224"/>
                </a:lnTo>
                <a:lnTo>
                  <a:pt x="1395020" y="183512"/>
                </a:lnTo>
                <a:lnTo>
                  <a:pt x="1404954" y="176916"/>
                </a:lnTo>
                <a:lnTo>
                  <a:pt x="1411812" y="170130"/>
                </a:lnTo>
                <a:lnTo>
                  <a:pt x="1357207" y="170130"/>
                </a:lnTo>
                <a:lnTo>
                  <a:pt x="1340154" y="167578"/>
                </a:lnTo>
                <a:lnTo>
                  <a:pt x="1326894" y="160455"/>
                </a:lnTo>
                <a:lnTo>
                  <a:pt x="1318298" y="149563"/>
                </a:lnTo>
                <a:lnTo>
                  <a:pt x="1315240" y="135702"/>
                </a:lnTo>
                <a:lnTo>
                  <a:pt x="1318228" y="122316"/>
                </a:lnTo>
                <a:lnTo>
                  <a:pt x="1326705" y="111734"/>
                </a:lnTo>
                <a:lnTo>
                  <a:pt x="1339942" y="104780"/>
                </a:lnTo>
                <a:lnTo>
                  <a:pt x="1357207" y="102279"/>
                </a:lnTo>
                <a:lnTo>
                  <a:pt x="1405476" y="102279"/>
                </a:lnTo>
                <a:lnTo>
                  <a:pt x="1402029" y="98930"/>
                </a:lnTo>
                <a:lnTo>
                  <a:pt x="1386860" y="90971"/>
                </a:lnTo>
                <a:lnTo>
                  <a:pt x="1386860" y="90217"/>
                </a:lnTo>
                <a:lnTo>
                  <a:pt x="1399009" y="82748"/>
                </a:lnTo>
                <a:lnTo>
                  <a:pt x="1400962" y="80667"/>
                </a:lnTo>
                <a:lnTo>
                  <a:pt x="1356956" y="80667"/>
                </a:lnTo>
                <a:lnTo>
                  <a:pt x="1342592" y="78402"/>
                </a:lnTo>
                <a:lnTo>
                  <a:pt x="1331574" y="72154"/>
                </a:lnTo>
                <a:lnTo>
                  <a:pt x="1324514" y="62750"/>
                </a:lnTo>
                <a:lnTo>
                  <a:pt x="1322025" y="51014"/>
                </a:lnTo>
                <a:lnTo>
                  <a:pt x="1324553" y="39026"/>
                </a:lnTo>
                <a:lnTo>
                  <a:pt x="1331700" y="29559"/>
                </a:lnTo>
                <a:lnTo>
                  <a:pt x="1342804" y="23343"/>
                </a:lnTo>
                <a:lnTo>
                  <a:pt x="1356473" y="21223"/>
                </a:lnTo>
                <a:lnTo>
                  <a:pt x="1406537" y="21223"/>
                </a:lnTo>
                <a:lnTo>
                  <a:pt x="1399426" y="13821"/>
                </a:lnTo>
                <a:lnTo>
                  <a:pt x="1390708" y="7739"/>
                </a:lnTo>
                <a:lnTo>
                  <a:pt x="1380766" y="3423"/>
                </a:lnTo>
                <a:lnTo>
                  <a:pt x="1369599" y="852"/>
                </a:lnTo>
                <a:lnTo>
                  <a:pt x="1357207" y="0"/>
                </a:lnTo>
                <a:close/>
              </a:path>
              <a:path w="1623695" h="192404">
                <a:moveTo>
                  <a:pt x="1405476" y="102279"/>
                </a:moveTo>
                <a:lnTo>
                  <a:pt x="1357207" y="102279"/>
                </a:lnTo>
                <a:lnTo>
                  <a:pt x="1374287" y="104780"/>
                </a:lnTo>
                <a:lnTo>
                  <a:pt x="1387363" y="111734"/>
                </a:lnTo>
                <a:lnTo>
                  <a:pt x="1395727" y="122316"/>
                </a:lnTo>
                <a:lnTo>
                  <a:pt x="1398672" y="135702"/>
                </a:lnTo>
                <a:lnTo>
                  <a:pt x="1395621" y="149563"/>
                </a:lnTo>
                <a:lnTo>
                  <a:pt x="1387080" y="160455"/>
                </a:lnTo>
                <a:lnTo>
                  <a:pt x="1373969" y="167578"/>
                </a:lnTo>
                <a:lnTo>
                  <a:pt x="1357207" y="170130"/>
                </a:lnTo>
                <a:lnTo>
                  <a:pt x="1411812" y="170130"/>
                </a:lnTo>
                <a:lnTo>
                  <a:pt x="1413055" y="168901"/>
                </a:lnTo>
                <a:lnTo>
                  <a:pt x="1418870" y="159921"/>
                </a:lnTo>
                <a:lnTo>
                  <a:pt x="1422376" y="149952"/>
                </a:lnTo>
                <a:lnTo>
                  <a:pt x="1423550" y="138969"/>
                </a:lnTo>
                <a:lnTo>
                  <a:pt x="1420963" y="123801"/>
                </a:lnTo>
                <a:lnTo>
                  <a:pt x="1413593" y="110164"/>
                </a:lnTo>
                <a:lnTo>
                  <a:pt x="1405476" y="102279"/>
                </a:lnTo>
                <a:close/>
              </a:path>
              <a:path w="1623695" h="192404">
                <a:moveTo>
                  <a:pt x="1406537" y="21223"/>
                </a:moveTo>
                <a:lnTo>
                  <a:pt x="1357919" y="21223"/>
                </a:lnTo>
                <a:lnTo>
                  <a:pt x="1371174" y="23343"/>
                </a:lnTo>
                <a:lnTo>
                  <a:pt x="1382054" y="29559"/>
                </a:lnTo>
                <a:lnTo>
                  <a:pt x="1389118" y="39026"/>
                </a:lnTo>
                <a:lnTo>
                  <a:pt x="1391635" y="51014"/>
                </a:lnTo>
                <a:lnTo>
                  <a:pt x="1389185" y="62750"/>
                </a:lnTo>
                <a:lnTo>
                  <a:pt x="1382211" y="72154"/>
                </a:lnTo>
                <a:lnTo>
                  <a:pt x="1371280" y="78402"/>
                </a:lnTo>
                <a:lnTo>
                  <a:pt x="1356956" y="80667"/>
                </a:lnTo>
                <a:lnTo>
                  <a:pt x="1400962" y="80667"/>
                </a:lnTo>
                <a:lnTo>
                  <a:pt x="1408095" y="73065"/>
                </a:lnTo>
                <a:lnTo>
                  <a:pt x="1413789" y="61592"/>
                </a:lnTo>
                <a:lnTo>
                  <a:pt x="1415760" y="48752"/>
                </a:lnTo>
                <a:lnTo>
                  <a:pt x="1414764" y="39026"/>
                </a:lnTo>
                <a:lnTo>
                  <a:pt x="1414727" y="38665"/>
                </a:lnTo>
                <a:lnTo>
                  <a:pt x="1411666" y="29559"/>
                </a:lnTo>
                <a:lnTo>
                  <a:pt x="1406537" y="21223"/>
                </a:lnTo>
                <a:close/>
              </a:path>
              <a:path w="1623695" h="192404">
                <a:moveTo>
                  <a:pt x="1509513" y="157063"/>
                </a:moveTo>
                <a:lnTo>
                  <a:pt x="1534031" y="191008"/>
                </a:lnTo>
                <a:lnTo>
                  <a:pt x="1548214" y="191994"/>
                </a:lnTo>
                <a:lnTo>
                  <a:pt x="1582390" y="183622"/>
                </a:lnTo>
                <a:lnTo>
                  <a:pt x="1596383" y="170130"/>
                </a:lnTo>
                <a:lnTo>
                  <a:pt x="1547460" y="170130"/>
                </a:lnTo>
                <a:lnTo>
                  <a:pt x="1537572" y="169326"/>
                </a:lnTo>
                <a:lnTo>
                  <a:pt x="1527921" y="166895"/>
                </a:lnTo>
                <a:lnTo>
                  <a:pt x="1518552" y="162815"/>
                </a:lnTo>
                <a:lnTo>
                  <a:pt x="1509513" y="157063"/>
                </a:lnTo>
                <a:close/>
              </a:path>
              <a:path w="1623695" h="192404">
                <a:moveTo>
                  <a:pt x="1622605" y="94991"/>
                </a:moveTo>
                <a:lnTo>
                  <a:pt x="1599730" y="94991"/>
                </a:lnTo>
                <a:lnTo>
                  <a:pt x="1597087" y="120365"/>
                </a:lnTo>
                <a:lnTo>
                  <a:pt x="1596989" y="121303"/>
                </a:lnTo>
                <a:lnTo>
                  <a:pt x="1596877" y="122383"/>
                </a:lnTo>
                <a:lnTo>
                  <a:pt x="1596829" y="122847"/>
                </a:lnTo>
                <a:lnTo>
                  <a:pt x="1587636" y="146885"/>
                </a:lnTo>
                <a:lnTo>
                  <a:pt x="1571424" y="163762"/>
                </a:lnTo>
                <a:lnTo>
                  <a:pt x="1547460" y="170130"/>
                </a:lnTo>
                <a:lnTo>
                  <a:pt x="1596383" y="170130"/>
                </a:lnTo>
                <a:lnTo>
                  <a:pt x="1605636" y="161209"/>
                </a:lnTo>
                <a:lnTo>
                  <a:pt x="1618892" y="128807"/>
                </a:lnTo>
                <a:lnTo>
                  <a:pt x="1622605" y="94991"/>
                </a:lnTo>
                <a:close/>
              </a:path>
              <a:path w="1623695" h="192404">
                <a:moveTo>
                  <a:pt x="1556758" y="0"/>
                </a:moveTo>
                <a:lnTo>
                  <a:pt x="1511021" y="17591"/>
                </a:lnTo>
                <a:lnTo>
                  <a:pt x="1493200" y="62071"/>
                </a:lnTo>
                <a:lnTo>
                  <a:pt x="1493178" y="62322"/>
                </a:lnTo>
                <a:lnTo>
                  <a:pt x="1494215" y="74762"/>
                </a:lnTo>
                <a:lnTo>
                  <a:pt x="1518579" y="112736"/>
                </a:lnTo>
                <a:lnTo>
                  <a:pt x="1551480" y="122383"/>
                </a:lnTo>
                <a:lnTo>
                  <a:pt x="1567077" y="120365"/>
                </a:lnTo>
                <a:lnTo>
                  <a:pt x="1580694" y="114719"/>
                </a:lnTo>
                <a:lnTo>
                  <a:pt x="1591767" y="106056"/>
                </a:lnTo>
                <a:lnTo>
                  <a:pt x="1595571" y="100771"/>
                </a:lnTo>
                <a:lnTo>
                  <a:pt x="1555752" y="100771"/>
                </a:lnTo>
                <a:lnTo>
                  <a:pt x="1547939" y="100108"/>
                </a:lnTo>
                <a:lnTo>
                  <a:pt x="1518218" y="70281"/>
                </a:lnTo>
                <a:lnTo>
                  <a:pt x="1517555" y="62322"/>
                </a:lnTo>
                <a:lnTo>
                  <a:pt x="1518258" y="54029"/>
                </a:lnTo>
                <a:lnTo>
                  <a:pt x="1548296" y="22825"/>
                </a:lnTo>
                <a:lnTo>
                  <a:pt x="1556255" y="22114"/>
                </a:lnTo>
                <a:lnTo>
                  <a:pt x="1603618" y="22114"/>
                </a:lnTo>
                <a:lnTo>
                  <a:pt x="1596585" y="13994"/>
                </a:lnTo>
                <a:lnTo>
                  <a:pt x="1585249" y="6219"/>
                </a:lnTo>
                <a:lnTo>
                  <a:pt x="1571981" y="1554"/>
                </a:lnTo>
                <a:lnTo>
                  <a:pt x="1556758" y="0"/>
                </a:lnTo>
                <a:close/>
              </a:path>
              <a:path w="1623695" h="192404">
                <a:moveTo>
                  <a:pt x="1603618" y="22114"/>
                </a:moveTo>
                <a:lnTo>
                  <a:pt x="1556255" y="22114"/>
                </a:lnTo>
                <a:lnTo>
                  <a:pt x="1564030" y="22825"/>
                </a:lnTo>
                <a:lnTo>
                  <a:pt x="1571145" y="24973"/>
                </a:lnTo>
                <a:lnTo>
                  <a:pt x="1594453" y="62071"/>
                </a:lnTo>
                <a:lnTo>
                  <a:pt x="1593746" y="70030"/>
                </a:lnTo>
                <a:lnTo>
                  <a:pt x="1570530" y="98101"/>
                </a:lnTo>
                <a:lnTo>
                  <a:pt x="1570335" y="98101"/>
                </a:lnTo>
                <a:lnTo>
                  <a:pt x="1563431" y="100108"/>
                </a:lnTo>
                <a:lnTo>
                  <a:pt x="1563130" y="100108"/>
                </a:lnTo>
                <a:lnTo>
                  <a:pt x="1555752" y="100771"/>
                </a:lnTo>
                <a:lnTo>
                  <a:pt x="1595571" y="100771"/>
                </a:lnTo>
                <a:lnTo>
                  <a:pt x="1599730" y="94991"/>
                </a:lnTo>
                <a:lnTo>
                  <a:pt x="1622605" y="94991"/>
                </a:lnTo>
                <a:lnTo>
                  <a:pt x="1618891" y="54029"/>
                </a:lnTo>
                <a:lnTo>
                  <a:pt x="1606065" y="24973"/>
                </a:lnTo>
                <a:lnTo>
                  <a:pt x="1603618" y="22114"/>
                </a:lnTo>
                <a:close/>
              </a:path>
            </a:pathLst>
          </a:custGeom>
          <a:solidFill>
            <a:srgbClr val="000000"/>
          </a:solidFill>
        </p:spPr>
        <p:txBody>
          <a:bodyPr wrap="square" lIns="0" tIns="0" rIns="0" bIns="0" rtlCol="0"/>
          <a:lstStyle/>
          <a:p>
            <a:endParaRPr sz="641"/>
          </a:p>
        </p:txBody>
      </p:sp>
      <p:sp>
        <p:nvSpPr>
          <p:cNvPr id="11" name="object 11"/>
          <p:cNvSpPr/>
          <p:nvPr/>
        </p:nvSpPr>
        <p:spPr>
          <a:xfrm>
            <a:off x="3992216" y="3535737"/>
            <a:ext cx="464965" cy="165770"/>
          </a:xfrm>
          <a:custGeom>
            <a:avLst/>
            <a:gdLst/>
            <a:ahLst/>
            <a:cxnLst/>
            <a:rect l="l" t="t" r="r" b="b"/>
            <a:pathLst>
              <a:path w="1022350" h="364490">
                <a:moveTo>
                  <a:pt x="62762" y="23559"/>
                </a:moveTo>
                <a:lnTo>
                  <a:pt x="40710" y="23559"/>
                </a:lnTo>
                <a:lnTo>
                  <a:pt x="40710" y="141733"/>
                </a:lnTo>
                <a:lnTo>
                  <a:pt x="62762" y="141733"/>
                </a:lnTo>
                <a:lnTo>
                  <a:pt x="62762" y="23559"/>
                </a:lnTo>
                <a:close/>
              </a:path>
              <a:path w="1022350" h="364490">
                <a:moveTo>
                  <a:pt x="103473" y="2450"/>
                </a:moveTo>
                <a:lnTo>
                  <a:pt x="0" y="2450"/>
                </a:lnTo>
                <a:lnTo>
                  <a:pt x="0" y="23559"/>
                </a:lnTo>
                <a:lnTo>
                  <a:pt x="103473" y="23559"/>
                </a:lnTo>
                <a:lnTo>
                  <a:pt x="103473" y="2450"/>
                </a:lnTo>
                <a:close/>
              </a:path>
              <a:path w="1022350" h="364490">
                <a:moveTo>
                  <a:pt x="212063" y="2450"/>
                </a:moveTo>
                <a:lnTo>
                  <a:pt x="123102" y="2450"/>
                </a:lnTo>
                <a:lnTo>
                  <a:pt x="123102" y="141733"/>
                </a:lnTo>
                <a:lnTo>
                  <a:pt x="212251" y="141733"/>
                </a:lnTo>
                <a:lnTo>
                  <a:pt x="212251" y="121190"/>
                </a:lnTo>
                <a:lnTo>
                  <a:pt x="144777" y="121190"/>
                </a:lnTo>
                <a:lnTo>
                  <a:pt x="144777" y="81421"/>
                </a:lnTo>
                <a:lnTo>
                  <a:pt x="207163" y="81421"/>
                </a:lnTo>
                <a:lnTo>
                  <a:pt x="207163" y="60877"/>
                </a:lnTo>
                <a:lnTo>
                  <a:pt x="144777" y="60877"/>
                </a:lnTo>
                <a:lnTo>
                  <a:pt x="144777" y="22994"/>
                </a:lnTo>
                <a:lnTo>
                  <a:pt x="212063" y="22994"/>
                </a:lnTo>
                <a:lnTo>
                  <a:pt x="212063" y="2450"/>
                </a:lnTo>
                <a:close/>
              </a:path>
              <a:path w="1022350" h="364490">
                <a:moveTo>
                  <a:pt x="241873" y="102153"/>
                </a:moveTo>
                <a:lnTo>
                  <a:pt x="227172" y="116289"/>
                </a:lnTo>
                <a:lnTo>
                  <a:pt x="236210" y="128172"/>
                </a:lnTo>
                <a:lnTo>
                  <a:pt x="247881" y="136857"/>
                </a:lnTo>
                <a:lnTo>
                  <a:pt x="261495" y="142184"/>
                </a:lnTo>
                <a:lnTo>
                  <a:pt x="276364" y="143995"/>
                </a:lnTo>
                <a:lnTo>
                  <a:pt x="286362" y="143288"/>
                </a:lnTo>
                <a:lnTo>
                  <a:pt x="318329" y="123451"/>
                </a:lnTo>
                <a:lnTo>
                  <a:pt x="276364" y="123451"/>
                </a:lnTo>
                <a:lnTo>
                  <a:pt x="266257" y="122111"/>
                </a:lnTo>
                <a:lnTo>
                  <a:pt x="256857" y="118103"/>
                </a:lnTo>
                <a:lnTo>
                  <a:pt x="248587" y="111445"/>
                </a:lnTo>
                <a:lnTo>
                  <a:pt x="241873" y="102153"/>
                </a:lnTo>
                <a:close/>
              </a:path>
              <a:path w="1022350" h="364490">
                <a:moveTo>
                  <a:pt x="278814" y="0"/>
                </a:moveTo>
                <a:lnTo>
                  <a:pt x="241847" y="16983"/>
                </a:lnTo>
                <a:lnTo>
                  <a:pt x="235919" y="30483"/>
                </a:lnTo>
                <a:lnTo>
                  <a:pt x="235833" y="30759"/>
                </a:lnTo>
                <a:lnTo>
                  <a:pt x="235195" y="37506"/>
                </a:lnTo>
                <a:lnTo>
                  <a:pt x="235088" y="38637"/>
                </a:lnTo>
                <a:lnTo>
                  <a:pt x="236398" y="48600"/>
                </a:lnTo>
                <a:lnTo>
                  <a:pt x="265244" y="77086"/>
                </a:lnTo>
                <a:lnTo>
                  <a:pt x="279380" y="83306"/>
                </a:lnTo>
                <a:lnTo>
                  <a:pt x="284092" y="85379"/>
                </a:lnTo>
                <a:lnTo>
                  <a:pt x="286353" y="86510"/>
                </a:lnTo>
                <a:lnTo>
                  <a:pt x="295589" y="91410"/>
                </a:lnTo>
                <a:lnTo>
                  <a:pt x="300112" y="97442"/>
                </a:lnTo>
                <a:lnTo>
                  <a:pt x="300112" y="104415"/>
                </a:lnTo>
                <a:lnTo>
                  <a:pt x="298507" y="111445"/>
                </a:lnTo>
                <a:lnTo>
                  <a:pt x="298416" y="111842"/>
                </a:lnTo>
                <a:lnTo>
                  <a:pt x="293610" y="117891"/>
                </a:lnTo>
                <a:lnTo>
                  <a:pt x="286118" y="121961"/>
                </a:lnTo>
                <a:lnTo>
                  <a:pt x="276364" y="123451"/>
                </a:lnTo>
                <a:lnTo>
                  <a:pt x="318329" y="123451"/>
                </a:lnTo>
                <a:lnTo>
                  <a:pt x="320680" y="119540"/>
                </a:lnTo>
                <a:lnTo>
                  <a:pt x="323190" y="111842"/>
                </a:lnTo>
                <a:lnTo>
                  <a:pt x="323936" y="104415"/>
                </a:lnTo>
                <a:lnTo>
                  <a:pt x="324049" y="103284"/>
                </a:lnTo>
                <a:lnTo>
                  <a:pt x="322709" y="93145"/>
                </a:lnTo>
                <a:lnTo>
                  <a:pt x="293875" y="65486"/>
                </a:lnTo>
                <a:lnTo>
                  <a:pt x="285599" y="61820"/>
                </a:lnTo>
                <a:lnTo>
                  <a:pt x="277495" y="58050"/>
                </a:lnTo>
                <a:lnTo>
                  <a:pt x="272406" y="55411"/>
                </a:lnTo>
                <a:lnTo>
                  <a:pt x="269956" y="54092"/>
                </a:lnTo>
                <a:lnTo>
                  <a:pt x="262228" y="49757"/>
                </a:lnTo>
                <a:lnTo>
                  <a:pt x="258270" y="44103"/>
                </a:lnTo>
                <a:lnTo>
                  <a:pt x="258270" y="37506"/>
                </a:lnTo>
                <a:lnTo>
                  <a:pt x="279003" y="20543"/>
                </a:lnTo>
                <a:lnTo>
                  <a:pt x="320713" y="20543"/>
                </a:lnTo>
                <a:lnTo>
                  <a:pt x="321221" y="19978"/>
                </a:lnTo>
                <a:lnTo>
                  <a:pt x="312528" y="11211"/>
                </a:lnTo>
                <a:lnTo>
                  <a:pt x="302562" y="4971"/>
                </a:lnTo>
                <a:lnTo>
                  <a:pt x="291324" y="1239"/>
                </a:lnTo>
                <a:lnTo>
                  <a:pt x="278814" y="0"/>
                </a:lnTo>
                <a:close/>
              </a:path>
              <a:path w="1022350" h="364490">
                <a:moveTo>
                  <a:pt x="320713" y="20543"/>
                </a:moveTo>
                <a:lnTo>
                  <a:pt x="279003" y="20543"/>
                </a:lnTo>
                <a:lnTo>
                  <a:pt x="287272" y="21430"/>
                </a:lnTo>
                <a:lnTo>
                  <a:pt x="294835" y="24101"/>
                </a:lnTo>
                <a:lnTo>
                  <a:pt x="301691" y="28574"/>
                </a:lnTo>
                <a:lnTo>
                  <a:pt x="307840" y="34868"/>
                </a:lnTo>
                <a:lnTo>
                  <a:pt x="320713" y="20543"/>
                </a:lnTo>
                <a:close/>
              </a:path>
              <a:path w="1022350" h="364490">
                <a:moveTo>
                  <a:pt x="395356" y="23559"/>
                </a:moveTo>
                <a:lnTo>
                  <a:pt x="373304" y="23559"/>
                </a:lnTo>
                <a:lnTo>
                  <a:pt x="373304" y="141733"/>
                </a:lnTo>
                <a:lnTo>
                  <a:pt x="395356" y="141733"/>
                </a:lnTo>
                <a:lnTo>
                  <a:pt x="395356" y="23559"/>
                </a:lnTo>
                <a:close/>
              </a:path>
              <a:path w="1022350" h="364490">
                <a:moveTo>
                  <a:pt x="436067" y="2450"/>
                </a:moveTo>
                <a:lnTo>
                  <a:pt x="332593" y="2450"/>
                </a:lnTo>
                <a:lnTo>
                  <a:pt x="332593" y="23559"/>
                </a:lnTo>
                <a:lnTo>
                  <a:pt x="436067" y="23559"/>
                </a:lnTo>
                <a:lnTo>
                  <a:pt x="436067" y="2450"/>
                </a:lnTo>
                <a:close/>
              </a:path>
              <a:path w="1022350" h="364490">
                <a:moveTo>
                  <a:pt x="477371" y="2450"/>
                </a:moveTo>
                <a:lnTo>
                  <a:pt x="455696" y="2450"/>
                </a:lnTo>
                <a:lnTo>
                  <a:pt x="455696" y="141733"/>
                </a:lnTo>
                <a:lnTo>
                  <a:pt x="477371" y="141733"/>
                </a:lnTo>
                <a:lnTo>
                  <a:pt x="477371" y="2450"/>
                </a:lnTo>
                <a:close/>
              </a:path>
              <a:path w="1022350" h="364490">
                <a:moveTo>
                  <a:pt x="103284" y="222338"/>
                </a:moveTo>
                <a:lnTo>
                  <a:pt x="14324" y="222338"/>
                </a:lnTo>
                <a:lnTo>
                  <a:pt x="14324" y="361622"/>
                </a:lnTo>
                <a:lnTo>
                  <a:pt x="103473" y="361622"/>
                </a:lnTo>
                <a:lnTo>
                  <a:pt x="103473" y="341078"/>
                </a:lnTo>
                <a:lnTo>
                  <a:pt x="35998" y="341078"/>
                </a:lnTo>
                <a:lnTo>
                  <a:pt x="35998" y="301310"/>
                </a:lnTo>
                <a:lnTo>
                  <a:pt x="98384" y="301310"/>
                </a:lnTo>
                <a:lnTo>
                  <a:pt x="98384" y="280766"/>
                </a:lnTo>
                <a:lnTo>
                  <a:pt x="35998" y="280766"/>
                </a:lnTo>
                <a:lnTo>
                  <a:pt x="35998" y="242882"/>
                </a:lnTo>
                <a:lnTo>
                  <a:pt x="103284" y="242882"/>
                </a:lnTo>
                <a:lnTo>
                  <a:pt x="103284" y="222338"/>
                </a:lnTo>
                <a:close/>
              </a:path>
              <a:path w="1022350" h="364490">
                <a:moveTo>
                  <a:pt x="154226" y="277750"/>
                </a:moveTo>
                <a:lnTo>
                  <a:pt x="133493" y="277750"/>
                </a:lnTo>
                <a:lnTo>
                  <a:pt x="133493" y="325246"/>
                </a:lnTo>
                <a:lnTo>
                  <a:pt x="135605" y="341888"/>
                </a:lnTo>
                <a:lnTo>
                  <a:pt x="141904" y="354059"/>
                </a:lnTo>
                <a:lnTo>
                  <a:pt x="152338" y="361531"/>
                </a:lnTo>
                <a:lnTo>
                  <a:pt x="166854" y="364072"/>
                </a:lnTo>
                <a:lnTo>
                  <a:pt x="174873" y="363542"/>
                </a:lnTo>
                <a:lnTo>
                  <a:pt x="182238" y="361952"/>
                </a:lnTo>
                <a:lnTo>
                  <a:pt x="188932" y="359301"/>
                </a:lnTo>
                <a:lnTo>
                  <a:pt x="194937" y="355591"/>
                </a:lnTo>
                <a:lnTo>
                  <a:pt x="190273" y="345036"/>
                </a:lnTo>
                <a:lnTo>
                  <a:pt x="159503" y="345036"/>
                </a:lnTo>
                <a:lnTo>
                  <a:pt x="154226" y="338628"/>
                </a:lnTo>
                <a:lnTo>
                  <a:pt x="154226" y="277750"/>
                </a:lnTo>
                <a:close/>
              </a:path>
              <a:path w="1022350" h="364490">
                <a:moveTo>
                  <a:pt x="187775" y="339382"/>
                </a:moveTo>
                <a:lnTo>
                  <a:pt x="181366" y="343151"/>
                </a:lnTo>
                <a:lnTo>
                  <a:pt x="175335" y="345036"/>
                </a:lnTo>
                <a:lnTo>
                  <a:pt x="190273" y="345036"/>
                </a:lnTo>
                <a:lnTo>
                  <a:pt x="187775" y="339382"/>
                </a:lnTo>
                <a:close/>
              </a:path>
              <a:path w="1022350" h="364490">
                <a:moveTo>
                  <a:pt x="189282" y="260033"/>
                </a:moveTo>
                <a:lnTo>
                  <a:pt x="115965" y="260033"/>
                </a:lnTo>
                <a:lnTo>
                  <a:pt x="115965" y="277750"/>
                </a:lnTo>
                <a:lnTo>
                  <a:pt x="189282" y="277750"/>
                </a:lnTo>
                <a:lnTo>
                  <a:pt x="189282" y="260033"/>
                </a:lnTo>
                <a:close/>
              </a:path>
              <a:path w="1022350" h="364490">
                <a:moveTo>
                  <a:pt x="154226" y="224035"/>
                </a:moveTo>
                <a:lnTo>
                  <a:pt x="133682" y="224035"/>
                </a:lnTo>
                <a:lnTo>
                  <a:pt x="133682" y="260033"/>
                </a:lnTo>
                <a:lnTo>
                  <a:pt x="154226" y="260033"/>
                </a:lnTo>
                <a:lnTo>
                  <a:pt x="154226" y="224035"/>
                </a:lnTo>
                <a:close/>
              </a:path>
              <a:path w="1022350" h="364490">
                <a:moveTo>
                  <a:pt x="229141" y="218757"/>
                </a:moveTo>
                <a:lnTo>
                  <a:pt x="208974" y="218757"/>
                </a:lnTo>
                <a:lnTo>
                  <a:pt x="208974" y="361622"/>
                </a:lnTo>
                <a:lnTo>
                  <a:pt x="229706" y="361622"/>
                </a:lnTo>
                <a:lnTo>
                  <a:pt x="229737" y="305645"/>
                </a:lnTo>
                <a:lnTo>
                  <a:pt x="231629" y="293953"/>
                </a:lnTo>
                <a:lnTo>
                  <a:pt x="237033" y="284724"/>
                </a:lnTo>
                <a:lnTo>
                  <a:pt x="245370" y="278746"/>
                </a:lnTo>
                <a:lnTo>
                  <a:pt x="256093" y="276619"/>
                </a:lnTo>
                <a:lnTo>
                  <a:pt x="295791" y="276619"/>
                </a:lnTo>
                <a:lnTo>
                  <a:pt x="294698" y="274411"/>
                </a:lnTo>
                <a:lnTo>
                  <a:pt x="293401" y="272850"/>
                </a:lnTo>
                <a:lnTo>
                  <a:pt x="229141" y="272850"/>
                </a:lnTo>
                <a:lnTo>
                  <a:pt x="229141" y="218757"/>
                </a:lnTo>
                <a:close/>
              </a:path>
              <a:path w="1022350" h="364490">
                <a:moveTo>
                  <a:pt x="295791" y="276619"/>
                </a:moveTo>
                <a:lnTo>
                  <a:pt x="256093" y="276619"/>
                </a:lnTo>
                <a:lnTo>
                  <a:pt x="266014" y="278531"/>
                </a:lnTo>
                <a:lnTo>
                  <a:pt x="273692" y="284135"/>
                </a:lnTo>
                <a:lnTo>
                  <a:pt x="278648" y="293238"/>
                </a:lnTo>
                <a:lnTo>
                  <a:pt x="280406" y="305645"/>
                </a:lnTo>
                <a:lnTo>
                  <a:pt x="280406" y="361622"/>
                </a:lnTo>
                <a:lnTo>
                  <a:pt x="301138" y="361622"/>
                </a:lnTo>
                <a:lnTo>
                  <a:pt x="301138" y="299802"/>
                </a:lnTo>
                <a:lnTo>
                  <a:pt x="300429" y="290113"/>
                </a:lnTo>
                <a:lnTo>
                  <a:pt x="298288" y="281661"/>
                </a:lnTo>
                <a:lnTo>
                  <a:pt x="295791" y="276619"/>
                </a:lnTo>
                <a:close/>
              </a:path>
              <a:path w="1022350" h="364490">
                <a:moveTo>
                  <a:pt x="261370" y="257395"/>
                </a:moveTo>
                <a:lnTo>
                  <a:pt x="251139" y="258511"/>
                </a:lnTo>
                <a:lnTo>
                  <a:pt x="242145" y="261659"/>
                </a:lnTo>
                <a:lnTo>
                  <a:pt x="234707" y="266539"/>
                </a:lnTo>
                <a:lnTo>
                  <a:pt x="229141" y="272850"/>
                </a:lnTo>
                <a:lnTo>
                  <a:pt x="293401" y="272850"/>
                </a:lnTo>
                <a:lnTo>
                  <a:pt x="261370" y="257395"/>
                </a:lnTo>
                <a:close/>
              </a:path>
              <a:path w="1022350" h="364490">
                <a:moveTo>
                  <a:pt x="374456" y="257395"/>
                </a:moveTo>
                <a:lnTo>
                  <a:pt x="335818" y="273038"/>
                </a:lnTo>
                <a:lnTo>
                  <a:pt x="320740" y="310733"/>
                </a:lnTo>
                <a:lnTo>
                  <a:pt x="321691" y="321586"/>
                </a:lnTo>
                <a:lnTo>
                  <a:pt x="343949" y="355594"/>
                </a:lnTo>
                <a:lnTo>
                  <a:pt x="374456" y="364261"/>
                </a:lnTo>
                <a:lnTo>
                  <a:pt x="385658" y="363304"/>
                </a:lnTo>
                <a:lnTo>
                  <a:pt x="395800" y="360420"/>
                </a:lnTo>
                <a:lnTo>
                  <a:pt x="404883" y="355594"/>
                </a:lnTo>
                <a:lnTo>
                  <a:pt x="412905" y="348806"/>
                </a:lnTo>
                <a:lnTo>
                  <a:pt x="416128" y="344848"/>
                </a:lnTo>
                <a:lnTo>
                  <a:pt x="374456" y="344848"/>
                </a:lnTo>
                <a:lnTo>
                  <a:pt x="367809" y="344214"/>
                </a:lnTo>
                <a:lnTo>
                  <a:pt x="341661" y="310733"/>
                </a:lnTo>
                <a:lnTo>
                  <a:pt x="342259" y="304025"/>
                </a:lnTo>
                <a:lnTo>
                  <a:pt x="374456" y="276619"/>
                </a:lnTo>
                <a:lnTo>
                  <a:pt x="415832" y="276619"/>
                </a:lnTo>
                <a:lnTo>
                  <a:pt x="412905" y="273038"/>
                </a:lnTo>
                <a:lnTo>
                  <a:pt x="404883" y="266221"/>
                </a:lnTo>
                <a:lnTo>
                  <a:pt x="395800" y="261329"/>
                </a:lnTo>
                <a:lnTo>
                  <a:pt x="385658" y="258381"/>
                </a:lnTo>
                <a:lnTo>
                  <a:pt x="374456" y="257395"/>
                </a:lnTo>
                <a:close/>
              </a:path>
              <a:path w="1022350" h="364490">
                <a:moveTo>
                  <a:pt x="415832" y="276619"/>
                </a:moveTo>
                <a:lnTo>
                  <a:pt x="383691" y="276619"/>
                </a:lnTo>
                <a:lnTo>
                  <a:pt x="391418" y="280012"/>
                </a:lnTo>
                <a:lnTo>
                  <a:pt x="397638" y="286797"/>
                </a:lnTo>
                <a:lnTo>
                  <a:pt x="401843" y="292021"/>
                </a:lnTo>
                <a:lnTo>
                  <a:pt x="404847" y="297776"/>
                </a:lnTo>
                <a:lnTo>
                  <a:pt x="406650" y="304025"/>
                </a:lnTo>
                <a:lnTo>
                  <a:pt x="407250" y="310733"/>
                </a:lnTo>
                <a:lnTo>
                  <a:pt x="406650" y="317551"/>
                </a:lnTo>
                <a:lnTo>
                  <a:pt x="383691" y="344848"/>
                </a:lnTo>
                <a:lnTo>
                  <a:pt x="416128" y="344848"/>
                </a:lnTo>
                <a:lnTo>
                  <a:pt x="419584" y="340604"/>
                </a:lnTo>
                <a:lnTo>
                  <a:pt x="424355" y="331537"/>
                </a:lnTo>
                <a:lnTo>
                  <a:pt x="427217" y="321586"/>
                </a:lnTo>
                <a:lnTo>
                  <a:pt x="428171" y="310733"/>
                </a:lnTo>
                <a:lnTo>
                  <a:pt x="427217" y="300020"/>
                </a:lnTo>
                <a:lnTo>
                  <a:pt x="424355" y="290190"/>
                </a:lnTo>
                <a:lnTo>
                  <a:pt x="419584" y="281208"/>
                </a:lnTo>
                <a:lnTo>
                  <a:pt x="415832" y="276619"/>
                </a:lnTo>
                <a:close/>
              </a:path>
              <a:path w="1022350" h="364490">
                <a:moveTo>
                  <a:pt x="453141" y="330712"/>
                </a:moveTo>
                <a:lnTo>
                  <a:pt x="439760" y="342774"/>
                </a:lnTo>
                <a:lnTo>
                  <a:pt x="447234" y="352066"/>
                </a:lnTo>
                <a:lnTo>
                  <a:pt x="456581" y="358724"/>
                </a:lnTo>
                <a:lnTo>
                  <a:pt x="467271" y="362732"/>
                </a:lnTo>
                <a:lnTo>
                  <a:pt x="478774" y="364072"/>
                </a:lnTo>
                <a:lnTo>
                  <a:pt x="486755" y="363507"/>
                </a:lnTo>
                <a:lnTo>
                  <a:pt x="514420" y="346167"/>
                </a:lnTo>
                <a:lnTo>
                  <a:pt x="479151" y="346167"/>
                </a:lnTo>
                <a:lnTo>
                  <a:pt x="471906" y="345157"/>
                </a:lnTo>
                <a:lnTo>
                  <a:pt x="464874" y="342185"/>
                </a:lnTo>
                <a:lnTo>
                  <a:pt x="458478" y="337341"/>
                </a:lnTo>
                <a:lnTo>
                  <a:pt x="453141" y="330712"/>
                </a:lnTo>
                <a:close/>
              </a:path>
              <a:path w="1022350" h="364490">
                <a:moveTo>
                  <a:pt x="480659" y="256641"/>
                </a:moveTo>
                <a:lnTo>
                  <a:pt x="445979" y="277373"/>
                </a:lnTo>
                <a:lnTo>
                  <a:pt x="445979" y="285855"/>
                </a:lnTo>
                <a:lnTo>
                  <a:pt x="475005" y="316765"/>
                </a:lnTo>
                <a:lnTo>
                  <a:pt x="481413" y="319215"/>
                </a:lnTo>
                <a:lnTo>
                  <a:pt x="485559" y="320911"/>
                </a:lnTo>
                <a:lnTo>
                  <a:pt x="487255" y="321854"/>
                </a:lnTo>
                <a:lnTo>
                  <a:pt x="493147" y="324748"/>
                </a:lnTo>
                <a:lnTo>
                  <a:pt x="495925" y="328639"/>
                </a:lnTo>
                <a:lnTo>
                  <a:pt x="495925" y="340513"/>
                </a:lnTo>
                <a:lnTo>
                  <a:pt x="488952" y="346167"/>
                </a:lnTo>
                <a:lnTo>
                  <a:pt x="514420" y="346167"/>
                </a:lnTo>
                <a:lnTo>
                  <a:pt x="516658" y="341455"/>
                </a:lnTo>
                <a:lnTo>
                  <a:pt x="516658" y="332597"/>
                </a:lnTo>
                <a:lnTo>
                  <a:pt x="491402" y="303194"/>
                </a:lnTo>
                <a:lnTo>
                  <a:pt x="474628" y="296221"/>
                </a:lnTo>
                <a:lnTo>
                  <a:pt x="468973" y="293771"/>
                </a:lnTo>
                <a:lnTo>
                  <a:pt x="466146" y="290001"/>
                </a:lnTo>
                <a:lnTo>
                  <a:pt x="466146" y="278881"/>
                </a:lnTo>
                <a:lnTo>
                  <a:pt x="471235" y="273981"/>
                </a:lnTo>
                <a:lnTo>
                  <a:pt x="512423" y="273981"/>
                </a:lnTo>
                <a:lnTo>
                  <a:pt x="514019" y="272284"/>
                </a:lnTo>
                <a:lnTo>
                  <a:pt x="507587" y="265467"/>
                </a:lnTo>
                <a:lnTo>
                  <a:pt x="499883" y="260575"/>
                </a:lnTo>
                <a:lnTo>
                  <a:pt x="490907" y="257627"/>
                </a:lnTo>
                <a:lnTo>
                  <a:pt x="480659" y="256641"/>
                </a:lnTo>
                <a:close/>
              </a:path>
              <a:path w="1022350" h="364490">
                <a:moveTo>
                  <a:pt x="512423" y="273981"/>
                </a:moveTo>
                <a:lnTo>
                  <a:pt x="488575" y="273981"/>
                </a:lnTo>
                <a:lnTo>
                  <a:pt x="495925" y="277750"/>
                </a:lnTo>
                <a:lnTo>
                  <a:pt x="501957" y="285101"/>
                </a:lnTo>
                <a:lnTo>
                  <a:pt x="512423" y="273981"/>
                </a:lnTo>
                <a:close/>
              </a:path>
              <a:path w="1022350" h="364490">
                <a:moveTo>
                  <a:pt x="603704" y="260104"/>
                </a:moveTo>
                <a:lnTo>
                  <a:pt x="583349" y="260104"/>
                </a:lnTo>
                <a:lnTo>
                  <a:pt x="583349" y="361622"/>
                </a:lnTo>
                <a:lnTo>
                  <a:pt x="604081" y="361622"/>
                </a:lnTo>
                <a:lnTo>
                  <a:pt x="604143" y="305645"/>
                </a:lnTo>
                <a:lnTo>
                  <a:pt x="606034" y="294112"/>
                </a:lnTo>
                <a:lnTo>
                  <a:pt x="611502" y="284818"/>
                </a:lnTo>
                <a:lnTo>
                  <a:pt x="619904" y="278775"/>
                </a:lnTo>
                <a:lnTo>
                  <a:pt x="630656" y="276619"/>
                </a:lnTo>
                <a:lnTo>
                  <a:pt x="670404" y="276619"/>
                </a:lnTo>
                <a:lnTo>
                  <a:pt x="669291" y="274411"/>
                </a:lnTo>
                <a:lnTo>
                  <a:pt x="603704" y="274411"/>
                </a:lnTo>
                <a:lnTo>
                  <a:pt x="603704" y="260104"/>
                </a:lnTo>
                <a:close/>
              </a:path>
              <a:path w="1022350" h="364490">
                <a:moveTo>
                  <a:pt x="670404" y="276619"/>
                </a:moveTo>
                <a:lnTo>
                  <a:pt x="630656" y="276619"/>
                </a:lnTo>
                <a:lnTo>
                  <a:pt x="640578" y="278531"/>
                </a:lnTo>
                <a:lnTo>
                  <a:pt x="648255" y="284135"/>
                </a:lnTo>
                <a:lnTo>
                  <a:pt x="653211" y="293238"/>
                </a:lnTo>
                <a:lnTo>
                  <a:pt x="654970" y="305645"/>
                </a:lnTo>
                <a:lnTo>
                  <a:pt x="654970" y="361622"/>
                </a:lnTo>
                <a:lnTo>
                  <a:pt x="675890" y="361622"/>
                </a:lnTo>
                <a:lnTo>
                  <a:pt x="675890" y="299802"/>
                </a:lnTo>
                <a:lnTo>
                  <a:pt x="675151" y="290113"/>
                </a:lnTo>
                <a:lnTo>
                  <a:pt x="672945" y="281661"/>
                </a:lnTo>
                <a:lnTo>
                  <a:pt x="670404" y="276619"/>
                </a:lnTo>
                <a:close/>
              </a:path>
              <a:path w="1022350" h="364490">
                <a:moveTo>
                  <a:pt x="635933" y="257395"/>
                </a:moveTo>
                <a:lnTo>
                  <a:pt x="625623" y="258561"/>
                </a:lnTo>
                <a:lnTo>
                  <a:pt x="616638" y="261918"/>
                </a:lnTo>
                <a:lnTo>
                  <a:pt x="609244" y="267254"/>
                </a:lnTo>
                <a:lnTo>
                  <a:pt x="603663" y="274411"/>
                </a:lnTo>
                <a:lnTo>
                  <a:pt x="669291" y="274411"/>
                </a:lnTo>
                <a:lnTo>
                  <a:pt x="635933" y="257395"/>
                </a:lnTo>
                <a:close/>
              </a:path>
              <a:path w="1022350" h="364490">
                <a:moveTo>
                  <a:pt x="749015" y="257395"/>
                </a:moveTo>
                <a:lnTo>
                  <a:pt x="710377" y="273038"/>
                </a:lnTo>
                <a:lnTo>
                  <a:pt x="695299" y="310733"/>
                </a:lnTo>
                <a:lnTo>
                  <a:pt x="696250" y="321586"/>
                </a:lnTo>
                <a:lnTo>
                  <a:pt x="718508" y="355594"/>
                </a:lnTo>
                <a:lnTo>
                  <a:pt x="749015" y="364261"/>
                </a:lnTo>
                <a:lnTo>
                  <a:pt x="760217" y="363304"/>
                </a:lnTo>
                <a:lnTo>
                  <a:pt x="770360" y="360420"/>
                </a:lnTo>
                <a:lnTo>
                  <a:pt x="779442" y="355594"/>
                </a:lnTo>
                <a:lnTo>
                  <a:pt x="787464" y="348806"/>
                </a:lnTo>
                <a:lnTo>
                  <a:pt x="790687" y="344848"/>
                </a:lnTo>
                <a:lnTo>
                  <a:pt x="749015" y="344848"/>
                </a:lnTo>
                <a:lnTo>
                  <a:pt x="742368" y="344214"/>
                </a:lnTo>
                <a:lnTo>
                  <a:pt x="716220" y="310733"/>
                </a:lnTo>
                <a:lnTo>
                  <a:pt x="716818" y="304025"/>
                </a:lnTo>
                <a:lnTo>
                  <a:pt x="749015" y="276619"/>
                </a:lnTo>
                <a:lnTo>
                  <a:pt x="790392" y="276619"/>
                </a:lnTo>
                <a:lnTo>
                  <a:pt x="787464" y="273038"/>
                </a:lnTo>
                <a:lnTo>
                  <a:pt x="779442" y="266221"/>
                </a:lnTo>
                <a:lnTo>
                  <a:pt x="770360" y="261329"/>
                </a:lnTo>
                <a:lnTo>
                  <a:pt x="760217" y="258381"/>
                </a:lnTo>
                <a:lnTo>
                  <a:pt x="749015" y="257395"/>
                </a:lnTo>
                <a:close/>
              </a:path>
              <a:path w="1022350" h="364490">
                <a:moveTo>
                  <a:pt x="790392" y="276619"/>
                </a:moveTo>
                <a:lnTo>
                  <a:pt x="758250" y="276619"/>
                </a:lnTo>
                <a:lnTo>
                  <a:pt x="765978" y="280012"/>
                </a:lnTo>
                <a:lnTo>
                  <a:pt x="772197" y="286797"/>
                </a:lnTo>
                <a:lnTo>
                  <a:pt x="776403" y="292021"/>
                </a:lnTo>
                <a:lnTo>
                  <a:pt x="779406" y="297776"/>
                </a:lnTo>
                <a:lnTo>
                  <a:pt x="781209" y="304025"/>
                </a:lnTo>
                <a:lnTo>
                  <a:pt x="781809" y="310733"/>
                </a:lnTo>
                <a:lnTo>
                  <a:pt x="781209" y="317551"/>
                </a:lnTo>
                <a:lnTo>
                  <a:pt x="758250" y="344848"/>
                </a:lnTo>
                <a:lnTo>
                  <a:pt x="790687" y="344848"/>
                </a:lnTo>
                <a:lnTo>
                  <a:pt x="794143" y="340604"/>
                </a:lnTo>
                <a:lnTo>
                  <a:pt x="798914" y="331537"/>
                </a:lnTo>
                <a:lnTo>
                  <a:pt x="801776" y="321586"/>
                </a:lnTo>
                <a:lnTo>
                  <a:pt x="802730" y="310733"/>
                </a:lnTo>
                <a:lnTo>
                  <a:pt x="801776" y="300020"/>
                </a:lnTo>
                <a:lnTo>
                  <a:pt x="798914" y="290190"/>
                </a:lnTo>
                <a:lnTo>
                  <a:pt x="794143" y="281208"/>
                </a:lnTo>
                <a:lnTo>
                  <a:pt x="790392" y="276619"/>
                </a:lnTo>
                <a:close/>
              </a:path>
              <a:path w="1022350" h="364490">
                <a:moveTo>
                  <a:pt x="830813" y="260033"/>
                </a:moveTo>
                <a:lnTo>
                  <a:pt x="807819" y="260033"/>
                </a:lnTo>
                <a:lnTo>
                  <a:pt x="852299" y="361434"/>
                </a:lnTo>
                <a:lnTo>
                  <a:pt x="867378" y="361434"/>
                </a:lnTo>
                <a:lnTo>
                  <a:pt x="880027" y="332597"/>
                </a:lnTo>
                <a:lnTo>
                  <a:pt x="860027" y="332597"/>
                </a:lnTo>
                <a:lnTo>
                  <a:pt x="830813" y="260033"/>
                </a:lnTo>
                <a:close/>
              </a:path>
              <a:path w="1022350" h="364490">
                <a:moveTo>
                  <a:pt x="911858" y="260033"/>
                </a:moveTo>
                <a:lnTo>
                  <a:pt x="889052" y="260033"/>
                </a:lnTo>
                <a:lnTo>
                  <a:pt x="860027" y="332597"/>
                </a:lnTo>
                <a:lnTo>
                  <a:pt x="880027" y="332597"/>
                </a:lnTo>
                <a:lnTo>
                  <a:pt x="911858" y="260033"/>
                </a:lnTo>
                <a:close/>
              </a:path>
              <a:path w="1022350" h="364490">
                <a:moveTo>
                  <a:pt x="967605" y="257583"/>
                </a:moveTo>
                <a:lnTo>
                  <a:pt x="955949" y="258611"/>
                </a:lnTo>
                <a:lnTo>
                  <a:pt x="956786" y="258611"/>
                </a:lnTo>
                <a:lnTo>
                  <a:pt x="947580" y="261282"/>
                </a:lnTo>
                <a:lnTo>
                  <a:pt x="920463" y="289341"/>
                </a:lnTo>
                <a:lnTo>
                  <a:pt x="916906" y="310168"/>
                </a:lnTo>
                <a:lnTo>
                  <a:pt x="917792" y="321159"/>
                </a:lnTo>
                <a:lnTo>
                  <a:pt x="938928" y="355405"/>
                </a:lnTo>
                <a:lnTo>
                  <a:pt x="967605" y="364072"/>
                </a:lnTo>
                <a:lnTo>
                  <a:pt x="976874" y="363115"/>
                </a:lnTo>
                <a:lnTo>
                  <a:pt x="977329" y="363115"/>
                </a:lnTo>
                <a:lnTo>
                  <a:pt x="986642" y="359973"/>
                </a:lnTo>
                <a:lnTo>
                  <a:pt x="994905" y="354849"/>
                </a:lnTo>
                <a:lnTo>
                  <a:pt x="1002285" y="347675"/>
                </a:lnTo>
                <a:lnTo>
                  <a:pt x="1022264" y="347675"/>
                </a:lnTo>
                <a:lnTo>
                  <a:pt x="1022264" y="345036"/>
                </a:lnTo>
                <a:lnTo>
                  <a:pt x="970433" y="345036"/>
                </a:lnTo>
                <a:lnTo>
                  <a:pt x="963544" y="344432"/>
                </a:lnTo>
                <a:lnTo>
                  <a:pt x="937826" y="310922"/>
                </a:lnTo>
                <a:lnTo>
                  <a:pt x="938392" y="303995"/>
                </a:lnTo>
                <a:lnTo>
                  <a:pt x="970433" y="276619"/>
                </a:lnTo>
                <a:lnTo>
                  <a:pt x="1022264" y="276619"/>
                </a:lnTo>
                <a:lnTo>
                  <a:pt x="1022264" y="274169"/>
                </a:lnTo>
                <a:lnTo>
                  <a:pt x="1002285" y="274169"/>
                </a:lnTo>
                <a:lnTo>
                  <a:pt x="994905" y="266886"/>
                </a:lnTo>
                <a:lnTo>
                  <a:pt x="986642" y="261706"/>
                </a:lnTo>
                <a:lnTo>
                  <a:pt x="977530" y="258611"/>
                </a:lnTo>
                <a:lnTo>
                  <a:pt x="967605" y="257583"/>
                </a:lnTo>
                <a:close/>
              </a:path>
              <a:path w="1022350" h="364490">
                <a:moveTo>
                  <a:pt x="1022264" y="347675"/>
                </a:moveTo>
                <a:lnTo>
                  <a:pt x="1002285" y="347675"/>
                </a:lnTo>
                <a:lnTo>
                  <a:pt x="1002285" y="361622"/>
                </a:lnTo>
                <a:lnTo>
                  <a:pt x="1022264" y="361622"/>
                </a:lnTo>
                <a:lnTo>
                  <a:pt x="1022264" y="347675"/>
                </a:lnTo>
                <a:close/>
              </a:path>
              <a:path w="1022350" h="364490">
                <a:moveTo>
                  <a:pt x="1022264" y="276619"/>
                </a:moveTo>
                <a:lnTo>
                  <a:pt x="970433" y="276619"/>
                </a:lnTo>
                <a:lnTo>
                  <a:pt x="977294" y="277252"/>
                </a:lnTo>
                <a:lnTo>
                  <a:pt x="983485" y="279140"/>
                </a:lnTo>
                <a:lnTo>
                  <a:pt x="1003212" y="310922"/>
                </a:lnTo>
                <a:lnTo>
                  <a:pt x="1002659" y="317660"/>
                </a:lnTo>
                <a:lnTo>
                  <a:pt x="983317" y="342609"/>
                </a:lnTo>
                <a:lnTo>
                  <a:pt x="983176" y="342609"/>
                </a:lnTo>
                <a:lnTo>
                  <a:pt x="977198" y="344432"/>
                </a:lnTo>
                <a:lnTo>
                  <a:pt x="976975" y="344432"/>
                </a:lnTo>
                <a:lnTo>
                  <a:pt x="970433" y="345036"/>
                </a:lnTo>
                <a:lnTo>
                  <a:pt x="1022264" y="345036"/>
                </a:lnTo>
                <a:lnTo>
                  <a:pt x="1022264" y="276619"/>
                </a:lnTo>
                <a:close/>
              </a:path>
              <a:path w="1022350" h="364490">
                <a:moveTo>
                  <a:pt x="1022264" y="260033"/>
                </a:moveTo>
                <a:lnTo>
                  <a:pt x="1002285" y="260033"/>
                </a:lnTo>
                <a:lnTo>
                  <a:pt x="1002285" y="274169"/>
                </a:lnTo>
                <a:lnTo>
                  <a:pt x="1022264" y="274169"/>
                </a:lnTo>
                <a:lnTo>
                  <a:pt x="1022264" y="260033"/>
                </a:lnTo>
                <a:close/>
              </a:path>
            </a:pathLst>
          </a:custGeom>
          <a:solidFill>
            <a:srgbClr val="000000"/>
          </a:solidFill>
        </p:spPr>
        <p:txBody>
          <a:bodyPr wrap="square" lIns="0" tIns="0" rIns="0" bIns="0" rtlCol="0"/>
          <a:lstStyle/>
          <a:p>
            <a:endParaRPr sz="641"/>
          </a:p>
        </p:txBody>
      </p:sp>
      <p:pic>
        <p:nvPicPr>
          <p:cNvPr id="12" name="object 12"/>
          <p:cNvPicPr/>
          <p:nvPr/>
        </p:nvPicPr>
        <p:blipFill>
          <a:blip r:embed="rId4" cstate="print"/>
          <a:stretch>
            <a:fillRect/>
          </a:stretch>
        </p:blipFill>
        <p:spPr>
          <a:xfrm>
            <a:off x="4574511" y="3525882"/>
            <a:ext cx="2571904" cy="80138"/>
          </a:xfrm>
          <a:prstGeom prst="rect">
            <a:avLst/>
          </a:prstGeom>
        </p:spPr>
      </p:pic>
      <p:pic>
        <p:nvPicPr>
          <p:cNvPr id="13" name="object 13"/>
          <p:cNvPicPr/>
          <p:nvPr/>
        </p:nvPicPr>
        <p:blipFill>
          <a:blip r:embed="rId5" cstate="print"/>
          <a:stretch>
            <a:fillRect/>
          </a:stretch>
        </p:blipFill>
        <p:spPr>
          <a:xfrm>
            <a:off x="4578083" y="3725725"/>
            <a:ext cx="2230535" cy="103353"/>
          </a:xfrm>
          <a:prstGeom prst="rect">
            <a:avLst/>
          </a:prstGeom>
        </p:spPr>
      </p:pic>
      <p:sp>
        <p:nvSpPr>
          <p:cNvPr id="14" name="object 14"/>
          <p:cNvSpPr/>
          <p:nvPr/>
        </p:nvSpPr>
        <p:spPr>
          <a:xfrm>
            <a:off x="4578306" y="3925903"/>
            <a:ext cx="768204" cy="79997"/>
          </a:xfrm>
          <a:custGeom>
            <a:avLst/>
            <a:gdLst/>
            <a:ahLst/>
            <a:cxnLst/>
            <a:rect l="l" t="t" r="r" b="b"/>
            <a:pathLst>
              <a:path w="1689100" h="175895">
                <a:moveTo>
                  <a:pt x="52763" y="24050"/>
                </a:moveTo>
                <a:lnTo>
                  <a:pt x="38652" y="24050"/>
                </a:lnTo>
                <a:lnTo>
                  <a:pt x="38652" y="173873"/>
                </a:lnTo>
                <a:lnTo>
                  <a:pt x="52763" y="173873"/>
                </a:lnTo>
                <a:lnTo>
                  <a:pt x="52763" y="24050"/>
                </a:lnTo>
                <a:close/>
              </a:path>
              <a:path w="1689100" h="175895">
                <a:moveTo>
                  <a:pt x="52763" y="2208"/>
                </a:moveTo>
                <a:lnTo>
                  <a:pt x="38652" y="2208"/>
                </a:lnTo>
                <a:lnTo>
                  <a:pt x="38652" y="5030"/>
                </a:lnTo>
                <a:lnTo>
                  <a:pt x="0" y="41965"/>
                </a:lnTo>
                <a:lnTo>
                  <a:pt x="9693" y="51659"/>
                </a:lnTo>
                <a:lnTo>
                  <a:pt x="38652" y="24050"/>
                </a:lnTo>
                <a:lnTo>
                  <a:pt x="52763" y="24050"/>
                </a:lnTo>
                <a:lnTo>
                  <a:pt x="52763" y="2208"/>
                </a:lnTo>
                <a:close/>
              </a:path>
              <a:path w="1689100" h="175895">
                <a:moveTo>
                  <a:pt x="240625" y="14111"/>
                </a:moveTo>
                <a:lnTo>
                  <a:pt x="202356" y="14111"/>
                </a:lnTo>
                <a:lnTo>
                  <a:pt x="218395" y="16567"/>
                </a:lnTo>
                <a:lnTo>
                  <a:pt x="217996" y="16567"/>
                </a:lnTo>
                <a:lnTo>
                  <a:pt x="229903" y="23145"/>
                </a:lnTo>
                <a:lnTo>
                  <a:pt x="237730" y="33420"/>
                </a:lnTo>
                <a:lnTo>
                  <a:pt x="240517" y="46628"/>
                </a:lnTo>
                <a:lnTo>
                  <a:pt x="240517" y="47364"/>
                </a:lnTo>
                <a:lnTo>
                  <a:pt x="222742" y="81967"/>
                </a:lnTo>
                <a:lnTo>
                  <a:pt x="222602" y="81967"/>
                </a:lnTo>
                <a:lnTo>
                  <a:pt x="222357" y="82212"/>
                </a:lnTo>
                <a:lnTo>
                  <a:pt x="222112" y="82580"/>
                </a:lnTo>
                <a:lnTo>
                  <a:pt x="218676" y="86752"/>
                </a:lnTo>
                <a:lnTo>
                  <a:pt x="149715" y="163934"/>
                </a:lnTo>
                <a:lnTo>
                  <a:pt x="149715" y="173873"/>
                </a:lnTo>
                <a:lnTo>
                  <a:pt x="260028" y="173873"/>
                </a:lnTo>
                <a:lnTo>
                  <a:pt x="260764" y="160130"/>
                </a:lnTo>
                <a:lnTo>
                  <a:pt x="171925" y="160130"/>
                </a:lnTo>
                <a:lnTo>
                  <a:pt x="229228" y="95587"/>
                </a:lnTo>
                <a:lnTo>
                  <a:pt x="241325" y="81202"/>
                </a:lnTo>
                <a:lnTo>
                  <a:pt x="249153" y="69221"/>
                </a:lnTo>
                <a:lnTo>
                  <a:pt x="253369" y="58367"/>
                </a:lnTo>
                <a:lnTo>
                  <a:pt x="254629" y="47364"/>
                </a:lnTo>
                <a:lnTo>
                  <a:pt x="250775" y="28212"/>
                </a:lnTo>
                <a:lnTo>
                  <a:pt x="240625" y="14111"/>
                </a:lnTo>
                <a:close/>
              </a:path>
              <a:path w="1689100" h="175895">
                <a:moveTo>
                  <a:pt x="202356" y="0"/>
                </a:moveTo>
                <a:lnTo>
                  <a:pt x="181624" y="3487"/>
                </a:lnTo>
                <a:lnTo>
                  <a:pt x="164701" y="13451"/>
                </a:lnTo>
                <a:lnTo>
                  <a:pt x="152401" y="29144"/>
                </a:lnTo>
                <a:lnTo>
                  <a:pt x="145543" y="49818"/>
                </a:lnTo>
                <a:lnTo>
                  <a:pt x="160022" y="49818"/>
                </a:lnTo>
                <a:lnTo>
                  <a:pt x="165377" y="34869"/>
                </a:lnTo>
                <a:lnTo>
                  <a:pt x="174609" y="23636"/>
                </a:lnTo>
                <a:lnTo>
                  <a:pt x="187131" y="16567"/>
                </a:lnTo>
                <a:lnTo>
                  <a:pt x="202356" y="14111"/>
                </a:lnTo>
                <a:lnTo>
                  <a:pt x="240625" y="14111"/>
                </a:lnTo>
                <a:lnTo>
                  <a:pt x="239996" y="13236"/>
                </a:lnTo>
                <a:lnTo>
                  <a:pt x="223472" y="3487"/>
                </a:lnTo>
                <a:lnTo>
                  <a:pt x="202356" y="0"/>
                </a:lnTo>
                <a:close/>
              </a:path>
              <a:path w="1689100" h="175895">
                <a:moveTo>
                  <a:pt x="362379" y="118288"/>
                </a:moveTo>
                <a:lnTo>
                  <a:pt x="348268" y="118288"/>
                </a:lnTo>
                <a:lnTo>
                  <a:pt x="353648" y="141289"/>
                </a:lnTo>
                <a:lnTo>
                  <a:pt x="366551" y="159471"/>
                </a:lnTo>
                <a:lnTo>
                  <a:pt x="385436" y="171417"/>
                </a:lnTo>
                <a:lnTo>
                  <a:pt x="408762" y="175714"/>
                </a:lnTo>
                <a:lnTo>
                  <a:pt x="432762" y="171667"/>
                </a:lnTo>
                <a:lnTo>
                  <a:pt x="449313" y="161726"/>
                </a:lnTo>
                <a:lnTo>
                  <a:pt x="408762" y="161726"/>
                </a:lnTo>
                <a:lnTo>
                  <a:pt x="391023" y="158510"/>
                </a:lnTo>
                <a:lnTo>
                  <a:pt x="376643" y="149532"/>
                </a:lnTo>
                <a:lnTo>
                  <a:pt x="366727" y="135791"/>
                </a:lnTo>
                <a:lnTo>
                  <a:pt x="362379" y="118288"/>
                </a:lnTo>
                <a:close/>
              </a:path>
              <a:path w="1689100" h="175895">
                <a:moveTo>
                  <a:pt x="450992" y="83685"/>
                </a:moveTo>
                <a:lnTo>
                  <a:pt x="403117" y="83685"/>
                </a:lnTo>
                <a:lnTo>
                  <a:pt x="424656" y="86200"/>
                </a:lnTo>
                <a:lnTo>
                  <a:pt x="440696" y="93501"/>
                </a:lnTo>
                <a:lnTo>
                  <a:pt x="450708" y="105220"/>
                </a:lnTo>
                <a:lnTo>
                  <a:pt x="454163" y="120987"/>
                </a:lnTo>
                <a:lnTo>
                  <a:pt x="450830" y="137499"/>
                </a:lnTo>
                <a:lnTo>
                  <a:pt x="441493" y="150375"/>
                </a:lnTo>
                <a:lnTo>
                  <a:pt x="427141" y="158742"/>
                </a:lnTo>
                <a:lnTo>
                  <a:pt x="408762" y="161726"/>
                </a:lnTo>
                <a:lnTo>
                  <a:pt x="449313" y="161726"/>
                </a:lnTo>
                <a:lnTo>
                  <a:pt x="451586" y="160360"/>
                </a:lnTo>
                <a:lnTo>
                  <a:pt x="463876" y="143049"/>
                </a:lnTo>
                <a:lnTo>
                  <a:pt x="468274" y="120987"/>
                </a:lnTo>
                <a:lnTo>
                  <a:pt x="463856" y="99966"/>
                </a:lnTo>
                <a:lnTo>
                  <a:pt x="451340" y="83869"/>
                </a:lnTo>
                <a:lnTo>
                  <a:pt x="450992" y="83685"/>
                </a:lnTo>
                <a:close/>
              </a:path>
              <a:path w="1689100" h="175895">
                <a:moveTo>
                  <a:pt x="463120" y="2208"/>
                </a:moveTo>
                <a:lnTo>
                  <a:pt x="355385" y="2208"/>
                </a:lnTo>
                <a:lnTo>
                  <a:pt x="355385" y="15951"/>
                </a:lnTo>
                <a:lnTo>
                  <a:pt x="442506" y="15951"/>
                </a:lnTo>
                <a:lnTo>
                  <a:pt x="381030" y="76200"/>
                </a:lnTo>
                <a:lnTo>
                  <a:pt x="386552" y="84912"/>
                </a:lnTo>
                <a:lnTo>
                  <a:pt x="391337" y="84053"/>
                </a:lnTo>
                <a:lnTo>
                  <a:pt x="396491" y="83685"/>
                </a:lnTo>
                <a:lnTo>
                  <a:pt x="450992" y="83685"/>
                </a:lnTo>
                <a:lnTo>
                  <a:pt x="431830" y="73569"/>
                </a:lnTo>
                <a:lnTo>
                  <a:pt x="406644" y="69972"/>
                </a:lnTo>
                <a:lnTo>
                  <a:pt x="463120" y="14847"/>
                </a:lnTo>
                <a:lnTo>
                  <a:pt x="463120" y="2208"/>
                </a:lnTo>
                <a:close/>
              </a:path>
              <a:path w="1689100" h="175895">
                <a:moveTo>
                  <a:pt x="659341" y="134362"/>
                </a:moveTo>
                <a:lnTo>
                  <a:pt x="645107" y="134362"/>
                </a:lnTo>
                <a:lnTo>
                  <a:pt x="645107" y="173873"/>
                </a:lnTo>
                <a:lnTo>
                  <a:pt x="659341" y="173873"/>
                </a:lnTo>
                <a:lnTo>
                  <a:pt x="659341" y="134362"/>
                </a:lnTo>
                <a:close/>
              </a:path>
              <a:path w="1689100" h="175895">
                <a:moveTo>
                  <a:pt x="659341" y="2208"/>
                </a:moveTo>
                <a:lnTo>
                  <a:pt x="644126" y="2208"/>
                </a:lnTo>
                <a:lnTo>
                  <a:pt x="550870" y="123319"/>
                </a:lnTo>
                <a:lnTo>
                  <a:pt x="550870" y="134608"/>
                </a:lnTo>
                <a:lnTo>
                  <a:pt x="690877" y="134362"/>
                </a:lnTo>
                <a:lnTo>
                  <a:pt x="690877" y="120865"/>
                </a:lnTo>
                <a:lnTo>
                  <a:pt x="569643" y="120865"/>
                </a:lnTo>
                <a:lnTo>
                  <a:pt x="644862" y="23682"/>
                </a:lnTo>
                <a:lnTo>
                  <a:pt x="659341" y="23682"/>
                </a:lnTo>
                <a:lnTo>
                  <a:pt x="659341" y="2208"/>
                </a:lnTo>
                <a:close/>
              </a:path>
              <a:path w="1689100" h="175895">
                <a:moveTo>
                  <a:pt x="659341" y="23682"/>
                </a:moveTo>
                <a:lnTo>
                  <a:pt x="644862" y="23682"/>
                </a:lnTo>
                <a:lnTo>
                  <a:pt x="645107" y="120619"/>
                </a:lnTo>
                <a:lnTo>
                  <a:pt x="569643" y="120865"/>
                </a:lnTo>
                <a:lnTo>
                  <a:pt x="690877" y="120865"/>
                </a:lnTo>
                <a:lnTo>
                  <a:pt x="690877" y="120619"/>
                </a:lnTo>
                <a:lnTo>
                  <a:pt x="659341" y="120619"/>
                </a:lnTo>
                <a:lnTo>
                  <a:pt x="659341" y="23682"/>
                </a:lnTo>
                <a:close/>
              </a:path>
              <a:path w="1689100" h="175895">
                <a:moveTo>
                  <a:pt x="787338" y="118288"/>
                </a:moveTo>
                <a:lnTo>
                  <a:pt x="773104" y="118288"/>
                </a:lnTo>
                <a:lnTo>
                  <a:pt x="778745" y="141496"/>
                </a:lnTo>
                <a:lnTo>
                  <a:pt x="791633" y="159655"/>
                </a:lnTo>
                <a:lnTo>
                  <a:pt x="810411" y="171486"/>
                </a:lnTo>
                <a:lnTo>
                  <a:pt x="833721" y="175714"/>
                </a:lnTo>
                <a:lnTo>
                  <a:pt x="857255" y="171220"/>
                </a:lnTo>
                <a:lnTo>
                  <a:pt x="871698" y="161726"/>
                </a:lnTo>
                <a:lnTo>
                  <a:pt x="833721" y="161726"/>
                </a:lnTo>
                <a:lnTo>
                  <a:pt x="816017" y="158269"/>
                </a:lnTo>
                <a:lnTo>
                  <a:pt x="801327" y="148888"/>
                </a:lnTo>
                <a:lnTo>
                  <a:pt x="791238" y="135066"/>
                </a:lnTo>
                <a:lnTo>
                  <a:pt x="787338" y="118288"/>
                </a:lnTo>
                <a:close/>
              </a:path>
              <a:path w="1689100" h="175895">
                <a:moveTo>
                  <a:pt x="871070" y="72028"/>
                </a:moveTo>
                <a:lnTo>
                  <a:pt x="833721" y="72028"/>
                </a:lnTo>
                <a:lnTo>
                  <a:pt x="851304" y="75556"/>
                </a:lnTo>
                <a:lnTo>
                  <a:pt x="865701" y="85157"/>
                </a:lnTo>
                <a:lnTo>
                  <a:pt x="875427" y="99360"/>
                </a:lnTo>
                <a:lnTo>
                  <a:pt x="878999" y="116693"/>
                </a:lnTo>
                <a:lnTo>
                  <a:pt x="875445" y="134238"/>
                </a:lnTo>
                <a:lnTo>
                  <a:pt x="865747" y="148550"/>
                </a:lnTo>
                <a:lnTo>
                  <a:pt x="851241" y="158269"/>
                </a:lnTo>
                <a:lnTo>
                  <a:pt x="850973" y="158269"/>
                </a:lnTo>
                <a:lnTo>
                  <a:pt x="833721" y="161726"/>
                </a:lnTo>
                <a:lnTo>
                  <a:pt x="871698" y="161726"/>
                </a:lnTo>
                <a:lnTo>
                  <a:pt x="876131" y="158811"/>
                </a:lnTo>
                <a:lnTo>
                  <a:pt x="888680" y="140099"/>
                </a:lnTo>
                <a:lnTo>
                  <a:pt x="893233" y="116693"/>
                </a:lnTo>
                <a:lnTo>
                  <a:pt x="888524" y="93875"/>
                </a:lnTo>
                <a:lnTo>
                  <a:pt x="875717" y="75141"/>
                </a:lnTo>
                <a:lnTo>
                  <a:pt x="871070" y="72028"/>
                </a:lnTo>
                <a:close/>
              </a:path>
              <a:path w="1689100" h="175895">
                <a:moveTo>
                  <a:pt x="887589" y="2208"/>
                </a:moveTo>
                <a:lnTo>
                  <a:pt x="784761" y="2208"/>
                </a:lnTo>
                <a:lnTo>
                  <a:pt x="777644" y="92520"/>
                </a:lnTo>
                <a:lnTo>
                  <a:pt x="789792" y="92520"/>
                </a:lnTo>
                <a:lnTo>
                  <a:pt x="798968" y="83468"/>
                </a:lnTo>
                <a:lnTo>
                  <a:pt x="809272" y="77074"/>
                </a:lnTo>
                <a:lnTo>
                  <a:pt x="820818" y="73280"/>
                </a:lnTo>
                <a:lnTo>
                  <a:pt x="833721" y="72028"/>
                </a:lnTo>
                <a:lnTo>
                  <a:pt x="871070" y="72028"/>
                </a:lnTo>
                <a:lnTo>
                  <a:pt x="869056" y="70678"/>
                </a:lnTo>
                <a:lnTo>
                  <a:pt x="793105" y="70678"/>
                </a:lnTo>
                <a:lnTo>
                  <a:pt x="798259" y="15951"/>
                </a:lnTo>
                <a:lnTo>
                  <a:pt x="887589" y="15951"/>
                </a:lnTo>
                <a:lnTo>
                  <a:pt x="887589" y="2208"/>
                </a:lnTo>
                <a:close/>
              </a:path>
              <a:path w="1689100" h="175895">
                <a:moveTo>
                  <a:pt x="833721" y="57794"/>
                </a:moveTo>
                <a:lnTo>
                  <a:pt x="823044" y="58668"/>
                </a:lnTo>
                <a:lnTo>
                  <a:pt x="812447" y="61199"/>
                </a:lnTo>
                <a:lnTo>
                  <a:pt x="802333" y="65248"/>
                </a:lnTo>
                <a:lnTo>
                  <a:pt x="793105" y="70678"/>
                </a:lnTo>
                <a:lnTo>
                  <a:pt x="869056" y="70678"/>
                </a:lnTo>
                <a:lnTo>
                  <a:pt x="856789" y="62459"/>
                </a:lnTo>
                <a:lnTo>
                  <a:pt x="833721" y="57794"/>
                </a:lnTo>
                <a:close/>
              </a:path>
              <a:path w="1689100" h="175895">
                <a:moveTo>
                  <a:pt x="1037427" y="0"/>
                </a:moveTo>
                <a:lnTo>
                  <a:pt x="999241" y="14339"/>
                </a:lnTo>
                <a:lnTo>
                  <a:pt x="976427" y="53806"/>
                </a:lnTo>
                <a:lnTo>
                  <a:pt x="972025" y="89697"/>
                </a:lnTo>
                <a:lnTo>
                  <a:pt x="976657" y="125294"/>
                </a:lnTo>
                <a:lnTo>
                  <a:pt x="989848" y="152400"/>
                </a:lnTo>
                <a:lnTo>
                  <a:pt x="1010539" y="169659"/>
                </a:lnTo>
                <a:lnTo>
                  <a:pt x="1037672" y="175714"/>
                </a:lnTo>
                <a:lnTo>
                  <a:pt x="1061259" y="171220"/>
                </a:lnTo>
                <a:lnTo>
                  <a:pt x="1075697" y="161726"/>
                </a:lnTo>
                <a:lnTo>
                  <a:pt x="1037672" y="161726"/>
                </a:lnTo>
                <a:lnTo>
                  <a:pt x="1028303" y="160917"/>
                </a:lnTo>
                <a:lnTo>
                  <a:pt x="995768" y="134255"/>
                </a:lnTo>
                <a:lnTo>
                  <a:pt x="992517" y="116693"/>
                </a:lnTo>
                <a:lnTo>
                  <a:pt x="1005204" y="86630"/>
                </a:lnTo>
                <a:lnTo>
                  <a:pt x="986259" y="86630"/>
                </a:lnTo>
                <a:lnTo>
                  <a:pt x="990761" y="56300"/>
                </a:lnTo>
                <a:lnTo>
                  <a:pt x="1001106" y="33483"/>
                </a:lnTo>
                <a:lnTo>
                  <a:pt x="1016697" y="19109"/>
                </a:lnTo>
                <a:lnTo>
                  <a:pt x="1036936" y="14111"/>
                </a:lnTo>
                <a:lnTo>
                  <a:pt x="1074831" y="14111"/>
                </a:lnTo>
                <a:lnTo>
                  <a:pt x="1074515" y="13712"/>
                </a:lnTo>
                <a:lnTo>
                  <a:pt x="1057639" y="3577"/>
                </a:lnTo>
                <a:lnTo>
                  <a:pt x="1037427" y="0"/>
                </a:lnTo>
                <a:close/>
              </a:path>
              <a:path w="1689100" h="175895">
                <a:moveTo>
                  <a:pt x="1075411" y="72288"/>
                </a:moveTo>
                <a:lnTo>
                  <a:pt x="1037795" y="72288"/>
                </a:lnTo>
                <a:lnTo>
                  <a:pt x="1068924" y="83614"/>
                </a:lnTo>
                <a:lnTo>
                  <a:pt x="1083074" y="116693"/>
                </a:lnTo>
                <a:lnTo>
                  <a:pt x="1079687" y="134255"/>
                </a:lnTo>
                <a:lnTo>
                  <a:pt x="1079621" y="134600"/>
                </a:lnTo>
                <a:lnTo>
                  <a:pt x="1070082" y="148872"/>
                </a:lnTo>
                <a:lnTo>
                  <a:pt x="1055689" y="158313"/>
                </a:lnTo>
                <a:lnTo>
                  <a:pt x="1037672" y="161726"/>
                </a:lnTo>
                <a:lnTo>
                  <a:pt x="1075697" y="161726"/>
                </a:lnTo>
                <a:lnTo>
                  <a:pt x="1080129" y="158811"/>
                </a:lnTo>
                <a:lnTo>
                  <a:pt x="1092648" y="140099"/>
                </a:lnTo>
                <a:lnTo>
                  <a:pt x="1097185" y="116693"/>
                </a:lnTo>
                <a:lnTo>
                  <a:pt x="1092476" y="93875"/>
                </a:lnTo>
                <a:lnTo>
                  <a:pt x="1079668" y="75141"/>
                </a:lnTo>
                <a:lnTo>
                  <a:pt x="1075411" y="72288"/>
                </a:lnTo>
                <a:close/>
              </a:path>
              <a:path w="1689100" h="175895">
                <a:moveTo>
                  <a:pt x="1037672" y="57794"/>
                </a:moveTo>
                <a:lnTo>
                  <a:pt x="1021995" y="59815"/>
                </a:lnTo>
                <a:lnTo>
                  <a:pt x="1007778" y="65586"/>
                </a:lnTo>
                <a:lnTo>
                  <a:pt x="995655" y="74670"/>
                </a:lnTo>
                <a:lnTo>
                  <a:pt x="986259" y="86630"/>
                </a:lnTo>
                <a:lnTo>
                  <a:pt x="1005204" y="86630"/>
                </a:lnTo>
                <a:lnTo>
                  <a:pt x="1006666" y="83165"/>
                </a:lnTo>
                <a:lnTo>
                  <a:pt x="1037795" y="72288"/>
                </a:lnTo>
                <a:lnTo>
                  <a:pt x="1075411" y="72288"/>
                </a:lnTo>
                <a:lnTo>
                  <a:pt x="1060741" y="62459"/>
                </a:lnTo>
                <a:lnTo>
                  <a:pt x="1037672" y="57794"/>
                </a:lnTo>
                <a:close/>
              </a:path>
              <a:path w="1689100" h="175895">
                <a:moveTo>
                  <a:pt x="1074831" y="14111"/>
                </a:moveTo>
                <a:lnTo>
                  <a:pt x="1036936" y="14111"/>
                </a:lnTo>
                <a:lnTo>
                  <a:pt x="1051918" y="16622"/>
                </a:lnTo>
                <a:lnTo>
                  <a:pt x="1064392" y="23804"/>
                </a:lnTo>
                <a:lnTo>
                  <a:pt x="1073690" y="35128"/>
                </a:lnTo>
                <a:lnTo>
                  <a:pt x="1079147" y="50063"/>
                </a:lnTo>
                <a:lnTo>
                  <a:pt x="1094117" y="50063"/>
                </a:lnTo>
                <a:lnTo>
                  <a:pt x="1087019" y="29506"/>
                </a:lnTo>
                <a:lnTo>
                  <a:pt x="1074831" y="14111"/>
                </a:lnTo>
                <a:close/>
              </a:path>
              <a:path w="1689100" h="175895">
                <a:moveTo>
                  <a:pt x="1281135" y="2208"/>
                </a:moveTo>
                <a:lnTo>
                  <a:pt x="1172909" y="2208"/>
                </a:lnTo>
                <a:lnTo>
                  <a:pt x="1172909" y="15951"/>
                </a:lnTo>
                <a:lnTo>
                  <a:pt x="1264202" y="15951"/>
                </a:lnTo>
                <a:lnTo>
                  <a:pt x="1188615" y="173873"/>
                </a:lnTo>
                <a:lnTo>
                  <a:pt x="1204567" y="173873"/>
                </a:lnTo>
                <a:lnTo>
                  <a:pt x="1281626" y="12638"/>
                </a:lnTo>
                <a:lnTo>
                  <a:pt x="1281135" y="2208"/>
                </a:lnTo>
                <a:close/>
              </a:path>
              <a:path w="1689100" h="175895">
                <a:moveTo>
                  <a:pt x="1439201" y="2031"/>
                </a:moveTo>
                <a:lnTo>
                  <a:pt x="1403642" y="2031"/>
                </a:lnTo>
                <a:lnTo>
                  <a:pt x="1373880" y="16131"/>
                </a:lnTo>
                <a:lnTo>
                  <a:pt x="1361399" y="44296"/>
                </a:lnTo>
                <a:lnTo>
                  <a:pt x="1363176" y="55944"/>
                </a:lnTo>
                <a:lnTo>
                  <a:pt x="1368312" y="66521"/>
                </a:lnTo>
                <a:lnTo>
                  <a:pt x="1375238" y="74282"/>
                </a:lnTo>
                <a:lnTo>
                  <a:pt x="1376488" y="75649"/>
                </a:lnTo>
                <a:lnTo>
                  <a:pt x="1387290" y="82949"/>
                </a:lnTo>
                <a:lnTo>
                  <a:pt x="1374679" y="90535"/>
                </a:lnTo>
                <a:lnTo>
                  <a:pt x="1365357" y="100572"/>
                </a:lnTo>
                <a:lnTo>
                  <a:pt x="1359578" y="112749"/>
                </a:lnTo>
                <a:lnTo>
                  <a:pt x="1357682" y="126141"/>
                </a:lnTo>
                <a:lnTo>
                  <a:pt x="1357596" y="126754"/>
                </a:lnTo>
                <a:lnTo>
                  <a:pt x="1375557" y="161787"/>
                </a:lnTo>
                <a:lnTo>
                  <a:pt x="1421403" y="175469"/>
                </a:lnTo>
                <a:lnTo>
                  <a:pt x="1434465" y="174621"/>
                </a:lnTo>
                <a:lnTo>
                  <a:pt x="1446388" y="172094"/>
                </a:lnTo>
                <a:lnTo>
                  <a:pt x="1457139" y="167911"/>
                </a:lnTo>
                <a:lnTo>
                  <a:pt x="1466681" y="162094"/>
                </a:lnTo>
                <a:lnTo>
                  <a:pt x="1467349" y="161480"/>
                </a:lnTo>
                <a:lnTo>
                  <a:pt x="1421403" y="161480"/>
                </a:lnTo>
                <a:lnTo>
                  <a:pt x="1411113" y="160859"/>
                </a:lnTo>
                <a:lnTo>
                  <a:pt x="1375158" y="140544"/>
                </a:lnTo>
                <a:lnTo>
                  <a:pt x="1371707" y="126141"/>
                </a:lnTo>
                <a:lnTo>
                  <a:pt x="1375227" y="111451"/>
                </a:lnTo>
                <a:lnTo>
                  <a:pt x="1385235" y="100189"/>
                </a:lnTo>
                <a:lnTo>
                  <a:pt x="1400903" y="92976"/>
                </a:lnTo>
                <a:lnTo>
                  <a:pt x="1420583" y="90535"/>
                </a:lnTo>
                <a:lnTo>
                  <a:pt x="1468056" y="90535"/>
                </a:lnTo>
                <a:lnTo>
                  <a:pt x="1455392" y="82949"/>
                </a:lnTo>
                <a:lnTo>
                  <a:pt x="1464780" y="76691"/>
                </a:lnTo>
                <a:lnTo>
                  <a:pt x="1421403" y="76691"/>
                </a:lnTo>
                <a:lnTo>
                  <a:pt x="1411981" y="76090"/>
                </a:lnTo>
                <a:lnTo>
                  <a:pt x="1378624" y="56843"/>
                </a:lnTo>
                <a:lnTo>
                  <a:pt x="1375511" y="44296"/>
                </a:lnTo>
                <a:lnTo>
                  <a:pt x="1389833" y="21778"/>
                </a:lnTo>
                <a:lnTo>
                  <a:pt x="1421341" y="14249"/>
                </a:lnTo>
                <a:lnTo>
                  <a:pt x="1465022" y="14249"/>
                </a:lnTo>
                <a:lnTo>
                  <a:pt x="1439201" y="2031"/>
                </a:lnTo>
                <a:close/>
              </a:path>
              <a:path w="1689100" h="175895">
                <a:moveTo>
                  <a:pt x="1468056" y="90535"/>
                </a:moveTo>
                <a:lnTo>
                  <a:pt x="1422221" y="90535"/>
                </a:lnTo>
                <a:lnTo>
                  <a:pt x="1441883" y="92976"/>
                </a:lnTo>
                <a:lnTo>
                  <a:pt x="1457509" y="100189"/>
                </a:lnTo>
                <a:lnTo>
                  <a:pt x="1467475" y="111451"/>
                </a:lnTo>
                <a:lnTo>
                  <a:pt x="1470976" y="126141"/>
                </a:lnTo>
                <a:lnTo>
                  <a:pt x="1468224" y="137021"/>
                </a:lnTo>
                <a:lnTo>
                  <a:pt x="1467281" y="140544"/>
                </a:lnTo>
                <a:lnTo>
                  <a:pt x="1457187" y="151633"/>
                </a:lnTo>
                <a:lnTo>
                  <a:pt x="1441297" y="158995"/>
                </a:lnTo>
                <a:lnTo>
                  <a:pt x="1440716" y="158995"/>
                </a:lnTo>
                <a:lnTo>
                  <a:pt x="1421403" y="161480"/>
                </a:lnTo>
                <a:lnTo>
                  <a:pt x="1467349" y="161480"/>
                </a:lnTo>
                <a:lnTo>
                  <a:pt x="1474630" y="154795"/>
                </a:lnTo>
                <a:lnTo>
                  <a:pt x="1480360" y="146451"/>
                </a:lnTo>
                <a:lnTo>
                  <a:pt x="1483902" y="137021"/>
                </a:lnTo>
                <a:lnTo>
                  <a:pt x="1485087" y="126754"/>
                </a:lnTo>
                <a:lnTo>
                  <a:pt x="1483122" y="112749"/>
                </a:lnTo>
                <a:lnTo>
                  <a:pt x="1477372" y="100572"/>
                </a:lnTo>
                <a:lnTo>
                  <a:pt x="1468056" y="90535"/>
                </a:lnTo>
                <a:close/>
              </a:path>
              <a:path w="1689100" h="175895">
                <a:moveTo>
                  <a:pt x="1465022" y="14249"/>
                </a:moveTo>
                <a:lnTo>
                  <a:pt x="1421341" y="14249"/>
                </a:lnTo>
                <a:lnTo>
                  <a:pt x="1452872" y="21778"/>
                </a:lnTo>
                <a:lnTo>
                  <a:pt x="1467172" y="44296"/>
                </a:lnTo>
                <a:lnTo>
                  <a:pt x="1463755" y="56843"/>
                </a:lnTo>
                <a:lnTo>
                  <a:pt x="1463678" y="57123"/>
                </a:lnTo>
                <a:lnTo>
                  <a:pt x="1454042" y="67396"/>
                </a:lnTo>
                <a:lnTo>
                  <a:pt x="1439390" y="74282"/>
                </a:lnTo>
                <a:lnTo>
                  <a:pt x="1439051" y="74282"/>
                </a:lnTo>
                <a:lnTo>
                  <a:pt x="1421403" y="76691"/>
                </a:lnTo>
                <a:lnTo>
                  <a:pt x="1464780" y="76691"/>
                </a:lnTo>
                <a:lnTo>
                  <a:pt x="1466342" y="75649"/>
                </a:lnTo>
                <a:lnTo>
                  <a:pt x="1474519" y="66521"/>
                </a:lnTo>
                <a:lnTo>
                  <a:pt x="1479636" y="55944"/>
                </a:lnTo>
                <a:lnTo>
                  <a:pt x="1481406" y="44296"/>
                </a:lnTo>
                <a:lnTo>
                  <a:pt x="1468941" y="16131"/>
                </a:lnTo>
                <a:lnTo>
                  <a:pt x="1465022" y="14249"/>
                </a:lnTo>
                <a:close/>
              </a:path>
              <a:path w="1689100" h="175895">
                <a:moveTo>
                  <a:pt x="1581916" y="125773"/>
                </a:moveTo>
                <a:lnTo>
                  <a:pt x="1566946" y="125773"/>
                </a:lnTo>
                <a:lnTo>
                  <a:pt x="1574044" y="146259"/>
                </a:lnTo>
                <a:lnTo>
                  <a:pt x="1586548" y="162017"/>
                </a:lnTo>
                <a:lnTo>
                  <a:pt x="1603424" y="172138"/>
                </a:lnTo>
                <a:lnTo>
                  <a:pt x="1623636" y="175714"/>
                </a:lnTo>
                <a:lnTo>
                  <a:pt x="1637791" y="174113"/>
                </a:lnTo>
                <a:lnTo>
                  <a:pt x="1650555" y="169349"/>
                </a:lnTo>
                <a:lnTo>
                  <a:pt x="1661469" y="161726"/>
                </a:lnTo>
                <a:lnTo>
                  <a:pt x="1624127" y="161726"/>
                </a:lnTo>
                <a:lnTo>
                  <a:pt x="1609163" y="159214"/>
                </a:lnTo>
                <a:lnTo>
                  <a:pt x="1596718" y="152032"/>
                </a:lnTo>
                <a:lnTo>
                  <a:pt x="1587425" y="140708"/>
                </a:lnTo>
                <a:lnTo>
                  <a:pt x="1581916" y="125773"/>
                </a:lnTo>
                <a:close/>
              </a:path>
              <a:path w="1689100" h="175895">
                <a:moveTo>
                  <a:pt x="1688858" y="89207"/>
                </a:moveTo>
                <a:lnTo>
                  <a:pt x="1674804" y="89207"/>
                </a:lnTo>
                <a:lnTo>
                  <a:pt x="1670303" y="119484"/>
                </a:lnTo>
                <a:lnTo>
                  <a:pt x="1659957" y="142307"/>
                </a:lnTo>
                <a:lnTo>
                  <a:pt x="1644366" y="156710"/>
                </a:lnTo>
                <a:lnTo>
                  <a:pt x="1624127" y="161726"/>
                </a:lnTo>
                <a:lnTo>
                  <a:pt x="1661469" y="161726"/>
                </a:lnTo>
                <a:lnTo>
                  <a:pt x="1684636" y="121938"/>
                </a:lnTo>
                <a:lnTo>
                  <a:pt x="1687936" y="104936"/>
                </a:lnTo>
                <a:lnTo>
                  <a:pt x="1688858" y="89207"/>
                </a:lnTo>
                <a:close/>
              </a:path>
              <a:path w="1689100" h="175895">
                <a:moveTo>
                  <a:pt x="1623391" y="0"/>
                </a:moveTo>
                <a:lnTo>
                  <a:pt x="1599804" y="4511"/>
                </a:lnTo>
                <a:lnTo>
                  <a:pt x="1580935" y="16948"/>
                </a:lnTo>
                <a:lnTo>
                  <a:pt x="1568415" y="35667"/>
                </a:lnTo>
                <a:lnTo>
                  <a:pt x="1563879" y="59021"/>
                </a:lnTo>
                <a:lnTo>
                  <a:pt x="1568587" y="81909"/>
                </a:lnTo>
                <a:lnTo>
                  <a:pt x="1581395" y="100680"/>
                </a:lnTo>
                <a:lnTo>
                  <a:pt x="1600322" y="113376"/>
                </a:lnTo>
                <a:lnTo>
                  <a:pt x="1623391" y="118042"/>
                </a:lnTo>
                <a:lnTo>
                  <a:pt x="1639068" y="116022"/>
                </a:lnTo>
                <a:lnTo>
                  <a:pt x="1653285" y="110251"/>
                </a:lnTo>
                <a:lnTo>
                  <a:pt x="1662271" y="103517"/>
                </a:lnTo>
                <a:lnTo>
                  <a:pt x="1623268" y="103517"/>
                </a:lnTo>
                <a:lnTo>
                  <a:pt x="1592139" y="92169"/>
                </a:lnTo>
                <a:lnTo>
                  <a:pt x="1577990" y="59021"/>
                </a:lnTo>
                <a:lnTo>
                  <a:pt x="1581381" y="41505"/>
                </a:lnTo>
                <a:lnTo>
                  <a:pt x="1581443" y="41185"/>
                </a:lnTo>
                <a:lnTo>
                  <a:pt x="1590868" y="27117"/>
                </a:lnTo>
                <a:lnTo>
                  <a:pt x="1590981" y="26949"/>
                </a:lnTo>
                <a:lnTo>
                  <a:pt x="1605374" y="17521"/>
                </a:lnTo>
                <a:lnTo>
                  <a:pt x="1623391" y="14111"/>
                </a:lnTo>
                <a:lnTo>
                  <a:pt x="1660185" y="14111"/>
                </a:lnTo>
                <a:lnTo>
                  <a:pt x="1650576" y="6073"/>
                </a:lnTo>
                <a:lnTo>
                  <a:pt x="1623391" y="0"/>
                </a:lnTo>
                <a:close/>
              </a:path>
              <a:path w="1689100" h="175895">
                <a:moveTo>
                  <a:pt x="1660185" y="14111"/>
                </a:moveTo>
                <a:lnTo>
                  <a:pt x="1623391" y="14111"/>
                </a:lnTo>
                <a:lnTo>
                  <a:pt x="1632812" y="14918"/>
                </a:lnTo>
                <a:lnTo>
                  <a:pt x="1641244" y="17347"/>
                </a:lnTo>
                <a:lnTo>
                  <a:pt x="1667737" y="49826"/>
                </a:lnTo>
                <a:lnTo>
                  <a:pt x="1668546" y="59021"/>
                </a:lnTo>
                <a:lnTo>
                  <a:pt x="1654397" y="92617"/>
                </a:lnTo>
                <a:lnTo>
                  <a:pt x="1623268" y="103517"/>
                </a:lnTo>
                <a:lnTo>
                  <a:pt x="1662271" y="103517"/>
                </a:lnTo>
                <a:lnTo>
                  <a:pt x="1665408" y="101167"/>
                </a:lnTo>
                <a:lnTo>
                  <a:pt x="1674804" y="89207"/>
                </a:lnTo>
                <a:lnTo>
                  <a:pt x="1688858" y="89207"/>
                </a:lnTo>
                <a:lnTo>
                  <a:pt x="1689038" y="86139"/>
                </a:lnTo>
                <a:lnTo>
                  <a:pt x="1684423" y="50524"/>
                </a:lnTo>
                <a:lnTo>
                  <a:pt x="1671261" y="23375"/>
                </a:lnTo>
                <a:lnTo>
                  <a:pt x="1660185" y="14111"/>
                </a:lnTo>
                <a:close/>
              </a:path>
            </a:pathLst>
          </a:custGeom>
          <a:solidFill>
            <a:srgbClr val="000000"/>
          </a:solidFill>
        </p:spPr>
        <p:txBody>
          <a:bodyPr wrap="square" lIns="0" tIns="0" rIns="0" bIns="0" rtlCol="0"/>
          <a:lstStyle/>
          <a:p>
            <a:endParaRPr sz="641"/>
          </a:p>
        </p:txBody>
      </p:sp>
      <p:sp>
        <p:nvSpPr>
          <p:cNvPr id="15" name="object 15"/>
          <p:cNvSpPr/>
          <p:nvPr/>
        </p:nvSpPr>
        <p:spPr>
          <a:xfrm>
            <a:off x="635498" y="1235230"/>
            <a:ext cx="854266" cy="104833"/>
          </a:xfrm>
          <a:custGeom>
            <a:avLst/>
            <a:gdLst/>
            <a:ahLst/>
            <a:cxnLst/>
            <a:rect l="l" t="t" r="r" b="b"/>
            <a:pathLst>
              <a:path w="1878329" h="230505">
                <a:moveTo>
                  <a:pt x="40166" y="9675"/>
                </a:moveTo>
                <a:lnTo>
                  <a:pt x="0" y="9675"/>
                </a:lnTo>
                <a:lnTo>
                  <a:pt x="0" y="226338"/>
                </a:lnTo>
                <a:lnTo>
                  <a:pt x="151576" y="226338"/>
                </a:lnTo>
                <a:lnTo>
                  <a:pt x="151576" y="187931"/>
                </a:lnTo>
                <a:lnTo>
                  <a:pt x="40166" y="187931"/>
                </a:lnTo>
                <a:lnTo>
                  <a:pt x="40166" y="9675"/>
                </a:lnTo>
                <a:close/>
              </a:path>
              <a:path w="1878329" h="230505">
                <a:moveTo>
                  <a:pt x="270039" y="5863"/>
                </a:moveTo>
                <a:lnTo>
                  <a:pt x="226501" y="14036"/>
                </a:lnTo>
                <a:lnTo>
                  <a:pt x="189999" y="38700"/>
                </a:lnTo>
                <a:lnTo>
                  <a:pt x="165689" y="75018"/>
                </a:lnTo>
                <a:lnTo>
                  <a:pt x="157508" y="118153"/>
                </a:lnTo>
                <a:lnTo>
                  <a:pt x="157456" y="118739"/>
                </a:lnTo>
                <a:lnTo>
                  <a:pt x="159373" y="140582"/>
                </a:lnTo>
                <a:lnTo>
                  <a:pt x="175390" y="180913"/>
                </a:lnTo>
                <a:lnTo>
                  <a:pt x="206454" y="211922"/>
                </a:lnTo>
                <a:lnTo>
                  <a:pt x="246474" y="227873"/>
                </a:lnTo>
                <a:lnTo>
                  <a:pt x="269452" y="229856"/>
                </a:lnTo>
                <a:lnTo>
                  <a:pt x="291866" y="227873"/>
                </a:lnTo>
                <a:lnTo>
                  <a:pt x="292262" y="227873"/>
                </a:lnTo>
                <a:lnTo>
                  <a:pt x="313467" y="221721"/>
                </a:lnTo>
                <a:lnTo>
                  <a:pt x="332574" y="211551"/>
                </a:lnTo>
                <a:lnTo>
                  <a:pt x="349785" y="197313"/>
                </a:lnTo>
                <a:lnTo>
                  <a:pt x="355449" y="190570"/>
                </a:lnTo>
                <a:lnTo>
                  <a:pt x="270039" y="190570"/>
                </a:lnTo>
                <a:lnTo>
                  <a:pt x="255517" y="189301"/>
                </a:lnTo>
                <a:lnTo>
                  <a:pt x="219318" y="170047"/>
                </a:lnTo>
                <a:lnTo>
                  <a:pt x="200352" y="133105"/>
                </a:lnTo>
                <a:lnTo>
                  <a:pt x="199088" y="118153"/>
                </a:lnTo>
                <a:lnTo>
                  <a:pt x="200357" y="103201"/>
                </a:lnTo>
                <a:lnTo>
                  <a:pt x="219611" y="66259"/>
                </a:lnTo>
                <a:lnTo>
                  <a:pt x="255686" y="46758"/>
                </a:lnTo>
                <a:lnTo>
                  <a:pt x="270039" y="45443"/>
                </a:lnTo>
                <a:lnTo>
                  <a:pt x="355394" y="45443"/>
                </a:lnTo>
                <a:lnTo>
                  <a:pt x="349785" y="38700"/>
                </a:lnTo>
                <a:lnTo>
                  <a:pt x="332583" y="24293"/>
                </a:lnTo>
                <a:lnTo>
                  <a:pt x="313540" y="14036"/>
                </a:lnTo>
                <a:lnTo>
                  <a:pt x="292683" y="7902"/>
                </a:lnTo>
                <a:lnTo>
                  <a:pt x="270039" y="5863"/>
                </a:lnTo>
                <a:close/>
              </a:path>
              <a:path w="1878329" h="230505">
                <a:moveTo>
                  <a:pt x="355394" y="45443"/>
                </a:moveTo>
                <a:lnTo>
                  <a:pt x="270039" y="45443"/>
                </a:lnTo>
                <a:lnTo>
                  <a:pt x="284222" y="46758"/>
                </a:lnTo>
                <a:lnTo>
                  <a:pt x="297305" y="50684"/>
                </a:lnTo>
                <a:lnTo>
                  <a:pt x="329239" y="77254"/>
                </a:lnTo>
                <a:lnTo>
                  <a:pt x="340989" y="118153"/>
                </a:lnTo>
                <a:lnTo>
                  <a:pt x="339890" y="133105"/>
                </a:lnTo>
                <a:lnTo>
                  <a:pt x="320760" y="170047"/>
                </a:lnTo>
                <a:lnTo>
                  <a:pt x="284561" y="189301"/>
                </a:lnTo>
                <a:lnTo>
                  <a:pt x="270039" y="190570"/>
                </a:lnTo>
                <a:lnTo>
                  <a:pt x="355449" y="190570"/>
                </a:lnTo>
                <a:lnTo>
                  <a:pt x="364192" y="180162"/>
                </a:lnTo>
                <a:lnTo>
                  <a:pt x="374449" y="161251"/>
                </a:lnTo>
                <a:lnTo>
                  <a:pt x="380583" y="140582"/>
                </a:lnTo>
                <a:lnTo>
                  <a:pt x="382568" y="118739"/>
                </a:lnTo>
                <a:lnTo>
                  <a:pt x="382622" y="118153"/>
                </a:lnTo>
                <a:lnTo>
                  <a:pt x="380617" y="96091"/>
                </a:lnTo>
                <a:lnTo>
                  <a:pt x="380583" y="95720"/>
                </a:lnTo>
                <a:lnTo>
                  <a:pt x="374503" y="75201"/>
                </a:lnTo>
                <a:lnTo>
                  <a:pt x="374449" y="75018"/>
                </a:lnTo>
                <a:lnTo>
                  <a:pt x="364219" y="56071"/>
                </a:lnTo>
                <a:lnTo>
                  <a:pt x="355394" y="45443"/>
                </a:lnTo>
                <a:close/>
              </a:path>
              <a:path w="1878329" h="230505">
                <a:moveTo>
                  <a:pt x="520890" y="5863"/>
                </a:moveTo>
                <a:lnTo>
                  <a:pt x="476546" y="13779"/>
                </a:lnTo>
                <a:lnTo>
                  <a:pt x="439678" y="37527"/>
                </a:lnTo>
                <a:lnTo>
                  <a:pt x="414867" y="73552"/>
                </a:lnTo>
                <a:lnTo>
                  <a:pt x="406574" y="117860"/>
                </a:lnTo>
                <a:lnTo>
                  <a:pt x="406548" y="118153"/>
                </a:lnTo>
                <a:lnTo>
                  <a:pt x="408527" y="141296"/>
                </a:lnTo>
                <a:lnTo>
                  <a:pt x="424359" y="181316"/>
                </a:lnTo>
                <a:lnTo>
                  <a:pt x="455309" y="211876"/>
                </a:lnTo>
                <a:lnTo>
                  <a:pt x="495768" y="227589"/>
                </a:lnTo>
                <a:lnTo>
                  <a:pt x="519131" y="229563"/>
                </a:lnTo>
                <a:lnTo>
                  <a:pt x="546897" y="226819"/>
                </a:lnTo>
                <a:lnTo>
                  <a:pt x="572601" y="218605"/>
                </a:lnTo>
                <a:lnTo>
                  <a:pt x="596271" y="204949"/>
                </a:lnTo>
                <a:lnTo>
                  <a:pt x="611940" y="191156"/>
                </a:lnTo>
                <a:lnTo>
                  <a:pt x="520304" y="191156"/>
                </a:lnTo>
                <a:lnTo>
                  <a:pt x="505306" y="189837"/>
                </a:lnTo>
                <a:lnTo>
                  <a:pt x="468117" y="170047"/>
                </a:lnTo>
                <a:lnTo>
                  <a:pt x="448863" y="132817"/>
                </a:lnTo>
                <a:lnTo>
                  <a:pt x="447594" y="117860"/>
                </a:lnTo>
                <a:lnTo>
                  <a:pt x="448909" y="102692"/>
                </a:lnTo>
                <a:lnTo>
                  <a:pt x="468410" y="65380"/>
                </a:lnTo>
                <a:lnTo>
                  <a:pt x="505888" y="45878"/>
                </a:lnTo>
                <a:lnTo>
                  <a:pt x="520890" y="44564"/>
                </a:lnTo>
                <a:lnTo>
                  <a:pt x="606622" y="44564"/>
                </a:lnTo>
                <a:lnTo>
                  <a:pt x="608846" y="42218"/>
                </a:lnTo>
                <a:lnTo>
                  <a:pt x="591763" y="27508"/>
                </a:lnTo>
                <a:lnTo>
                  <a:pt x="570695" y="16015"/>
                </a:lnTo>
                <a:lnTo>
                  <a:pt x="546714" y="8534"/>
                </a:lnTo>
                <a:lnTo>
                  <a:pt x="520890" y="5863"/>
                </a:lnTo>
                <a:close/>
              </a:path>
              <a:path w="1878329" h="230505">
                <a:moveTo>
                  <a:pt x="617935" y="98216"/>
                </a:moveTo>
                <a:lnTo>
                  <a:pt x="518252" y="98216"/>
                </a:lnTo>
                <a:lnTo>
                  <a:pt x="518252" y="133399"/>
                </a:lnTo>
                <a:lnTo>
                  <a:pt x="580993" y="133399"/>
                </a:lnTo>
                <a:lnTo>
                  <a:pt x="580993" y="166235"/>
                </a:lnTo>
                <a:lnTo>
                  <a:pt x="568707" y="176437"/>
                </a:lnTo>
                <a:lnTo>
                  <a:pt x="553947" y="184303"/>
                </a:lnTo>
                <a:lnTo>
                  <a:pt x="537538" y="189365"/>
                </a:lnTo>
                <a:lnTo>
                  <a:pt x="520304" y="191156"/>
                </a:lnTo>
                <a:lnTo>
                  <a:pt x="611940" y="191156"/>
                </a:lnTo>
                <a:lnTo>
                  <a:pt x="617935" y="185879"/>
                </a:lnTo>
                <a:lnTo>
                  <a:pt x="617935" y="98216"/>
                </a:lnTo>
                <a:close/>
              </a:path>
              <a:path w="1878329" h="230505">
                <a:moveTo>
                  <a:pt x="606622" y="44564"/>
                </a:moveTo>
                <a:lnTo>
                  <a:pt x="520890" y="44564"/>
                </a:lnTo>
                <a:lnTo>
                  <a:pt x="538257" y="46162"/>
                </a:lnTo>
                <a:lnTo>
                  <a:pt x="554277" y="50977"/>
                </a:lnTo>
                <a:lnTo>
                  <a:pt x="568922" y="59035"/>
                </a:lnTo>
                <a:lnTo>
                  <a:pt x="582166" y="70364"/>
                </a:lnTo>
                <a:lnTo>
                  <a:pt x="606622" y="44564"/>
                </a:lnTo>
                <a:close/>
              </a:path>
              <a:path w="1878329" h="230505">
                <a:moveTo>
                  <a:pt x="756485" y="5863"/>
                </a:moveTo>
                <a:lnTo>
                  <a:pt x="712947" y="14036"/>
                </a:lnTo>
                <a:lnTo>
                  <a:pt x="676445" y="38700"/>
                </a:lnTo>
                <a:lnTo>
                  <a:pt x="652135" y="75018"/>
                </a:lnTo>
                <a:lnTo>
                  <a:pt x="652038" y="75201"/>
                </a:lnTo>
                <a:lnTo>
                  <a:pt x="646044" y="95720"/>
                </a:lnTo>
                <a:lnTo>
                  <a:pt x="645936" y="96091"/>
                </a:lnTo>
                <a:lnTo>
                  <a:pt x="643955" y="118153"/>
                </a:lnTo>
                <a:lnTo>
                  <a:pt x="651855" y="162057"/>
                </a:lnTo>
                <a:lnTo>
                  <a:pt x="675859" y="197899"/>
                </a:lnTo>
                <a:lnTo>
                  <a:pt x="711921" y="221904"/>
                </a:lnTo>
                <a:lnTo>
                  <a:pt x="755899" y="229856"/>
                </a:lnTo>
                <a:lnTo>
                  <a:pt x="778312" y="227873"/>
                </a:lnTo>
                <a:lnTo>
                  <a:pt x="778708" y="227873"/>
                </a:lnTo>
                <a:lnTo>
                  <a:pt x="799913" y="221721"/>
                </a:lnTo>
                <a:lnTo>
                  <a:pt x="819020" y="211551"/>
                </a:lnTo>
                <a:lnTo>
                  <a:pt x="836231" y="197313"/>
                </a:lnTo>
                <a:lnTo>
                  <a:pt x="841896" y="190570"/>
                </a:lnTo>
                <a:lnTo>
                  <a:pt x="756485" y="190570"/>
                </a:lnTo>
                <a:lnTo>
                  <a:pt x="741963" y="189301"/>
                </a:lnTo>
                <a:lnTo>
                  <a:pt x="705764" y="170047"/>
                </a:lnTo>
                <a:lnTo>
                  <a:pt x="686799" y="133105"/>
                </a:lnTo>
                <a:lnTo>
                  <a:pt x="685534" y="118153"/>
                </a:lnTo>
                <a:lnTo>
                  <a:pt x="686803" y="103201"/>
                </a:lnTo>
                <a:lnTo>
                  <a:pt x="706057" y="66259"/>
                </a:lnTo>
                <a:lnTo>
                  <a:pt x="742133" y="46758"/>
                </a:lnTo>
                <a:lnTo>
                  <a:pt x="756485" y="45443"/>
                </a:lnTo>
                <a:lnTo>
                  <a:pt x="841840" y="45443"/>
                </a:lnTo>
                <a:lnTo>
                  <a:pt x="836231" y="38700"/>
                </a:lnTo>
                <a:lnTo>
                  <a:pt x="819030" y="24293"/>
                </a:lnTo>
                <a:lnTo>
                  <a:pt x="799986" y="14036"/>
                </a:lnTo>
                <a:lnTo>
                  <a:pt x="779129" y="7902"/>
                </a:lnTo>
                <a:lnTo>
                  <a:pt x="756485" y="5863"/>
                </a:lnTo>
                <a:close/>
              </a:path>
              <a:path w="1878329" h="230505">
                <a:moveTo>
                  <a:pt x="841840" y="45443"/>
                </a:moveTo>
                <a:lnTo>
                  <a:pt x="756485" y="45443"/>
                </a:lnTo>
                <a:lnTo>
                  <a:pt x="770668" y="46758"/>
                </a:lnTo>
                <a:lnTo>
                  <a:pt x="783751" y="50684"/>
                </a:lnTo>
                <a:lnTo>
                  <a:pt x="815685" y="77254"/>
                </a:lnTo>
                <a:lnTo>
                  <a:pt x="827436" y="118153"/>
                </a:lnTo>
                <a:lnTo>
                  <a:pt x="826336" y="133105"/>
                </a:lnTo>
                <a:lnTo>
                  <a:pt x="807206" y="170047"/>
                </a:lnTo>
                <a:lnTo>
                  <a:pt x="771007" y="189301"/>
                </a:lnTo>
                <a:lnTo>
                  <a:pt x="756485" y="190570"/>
                </a:lnTo>
                <a:lnTo>
                  <a:pt x="841896" y="190570"/>
                </a:lnTo>
                <a:lnTo>
                  <a:pt x="850639" y="180162"/>
                </a:lnTo>
                <a:lnTo>
                  <a:pt x="860895" y="161251"/>
                </a:lnTo>
                <a:lnTo>
                  <a:pt x="867029" y="140582"/>
                </a:lnTo>
                <a:lnTo>
                  <a:pt x="869015" y="118739"/>
                </a:lnTo>
                <a:lnTo>
                  <a:pt x="869068" y="118153"/>
                </a:lnTo>
                <a:lnTo>
                  <a:pt x="867063" y="96091"/>
                </a:lnTo>
                <a:lnTo>
                  <a:pt x="867029" y="95720"/>
                </a:lnTo>
                <a:lnTo>
                  <a:pt x="860950" y="75201"/>
                </a:lnTo>
                <a:lnTo>
                  <a:pt x="860895" y="75018"/>
                </a:lnTo>
                <a:lnTo>
                  <a:pt x="850666" y="56071"/>
                </a:lnTo>
                <a:lnTo>
                  <a:pt x="841840" y="45443"/>
                </a:lnTo>
                <a:close/>
              </a:path>
              <a:path w="1878329" h="230505">
                <a:moveTo>
                  <a:pt x="1152117" y="201711"/>
                </a:moveTo>
                <a:lnTo>
                  <a:pt x="1104988" y="201711"/>
                </a:lnTo>
                <a:lnTo>
                  <a:pt x="1136945" y="230443"/>
                </a:lnTo>
                <a:lnTo>
                  <a:pt x="1158054" y="206988"/>
                </a:lnTo>
                <a:lnTo>
                  <a:pt x="1152117" y="201711"/>
                </a:lnTo>
                <a:close/>
              </a:path>
              <a:path w="1878329" h="230505">
                <a:moveTo>
                  <a:pt x="1050455" y="6156"/>
                </a:moveTo>
                <a:lnTo>
                  <a:pt x="1007064" y="23161"/>
                </a:lnTo>
                <a:lnTo>
                  <a:pt x="990201" y="60982"/>
                </a:lnTo>
                <a:lnTo>
                  <a:pt x="990187" y="64234"/>
                </a:lnTo>
                <a:lnTo>
                  <a:pt x="990584" y="69787"/>
                </a:lnTo>
                <a:lnTo>
                  <a:pt x="990646" y="70657"/>
                </a:lnTo>
                <a:lnTo>
                  <a:pt x="990772" y="72416"/>
                </a:lnTo>
                <a:lnTo>
                  <a:pt x="990834" y="73273"/>
                </a:lnTo>
                <a:lnTo>
                  <a:pt x="993174" y="83740"/>
                </a:lnTo>
                <a:lnTo>
                  <a:pt x="997110" y="93823"/>
                </a:lnTo>
                <a:lnTo>
                  <a:pt x="1002666" y="103494"/>
                </a:lnTo>
                <a:lnTo>
                  <a:pt x="985735" y="116133"/>
                </a:lnTo>
                <a:lnTo>
                  <a:pt x="973641" y="130723"/>
                </a:lnTo>
                <a:lnTo>
                  <a:pt x="966385" y="147238"/>
                </a:lnTo>
                <a:lnTo>
                  <a:pt x="963966" y="165649"/>
                </a:lnTo>
                <a:lnTo>
                  <a:pt x="965235" y="178563"/>
                </a:lnTo>
                <a:lnTo>
                  <a:pt x="995538" y="219004"/>
                </a:lnTo>
                <a:lnTo>
                  <a:pt x="1037262" y="229270"/>
                </a:lnTo>
                <a:lnTo>
                  <a:pt x="1055348" y="227561"/>
                </a:lnTo>
                <a:lnTo>
                  <a:pt x="1072664" y="222417"/>
                </a:lnTo>
                <a:lnTo>
                  <a:pt x="1089211" y="213809"/>
                </a:lnTo>
                <a:lnTo>
                  <a:pt x="1104988" y="201711"/>
                </a:lnTo>
                <a:lnTo>
                  <a:pt x="1152117" y="201711"/>
                </a:lnTo>
                <a:lnTo>
                  <a:pt x="1146510" y="196726"/>
                </a:lnTo>
                <a:lnTo>
                  <a:pt x="1040194" y="196726"/>
                </a:lnTo>
                <a:lnTo>
                  <a:pt x="1024715" y="194175"/>
                </a:lnTo>
                <a:lnTo>
                  <a:pt x="1012671" y="187088"/>
                </a:lnTo>
                <a:lnTo>
                  <a:pt x="1004861" y="176318"/>
                </a:lnTo>
                <a:lnTo>
                  <a:pt x="1002080" y="162717"/>
                </a:lnTo>
                <a:lnTo>
                  <a:pt x="1003395" y="152927"/>
                </a:lnTo>
                <a:lnTo>
                  <a:pt x="1007321" y="143770"/>
                </a:lnTo>
                <a:lnTo>
                  <a:pt x="1013830" y="135217"/>
                </a:lnTo>
                <a:lnTo>
                  <a:pt x="1022896" y="127242"/>
                </a:lnTo>
                <a:lnTo>
                  <a:pt x="1068046" y="127242"/>
                </a:lnTo>
                <a:lnTo>
                  <a:pt x="1063062" y="122844"/>
                </a:lnTo>
                <a:lnTo>
                  <a:pt x="1050749" y="111703"/>
                </a:lnTo>
                <a:lnTo>
                  <a:pt x="1059544" y="107305"/>
                </a:lnTo>
                <a:lnTo>
                  <a:pt x="1066287" y="103787"/>
                </a:lnTo>
                <a:lnTo>
                  <a:pt x="1070685" y="101148"/>
                </a:lnTo>
                <a:lnTo>
                  <a:pt x="1075376" y="98510"/>
                </a:lnTo>
                <a:lnTo>
                  <a:pt x="1080653" y="94698"/>
                </a:lnTo>
                <a:lnTo>
                  <a:pt x="1086810" y="89714"/>
                </a:lnTo>
                <a:lnTo>
                  <a:pt x="1087742" y="88835"/>
                </a:lnTo>
                <a:lnTo>
                  <a:pt x="1030519" y="88835"/>
                </a:lnTo>
                <a:lnTo>
                  <a:pt x="1027349" y="82971"/>
                </a:lnTo>
                <a:lnTo>
                  <a:pt x="1027225" y="82742"/>
                </a:lnTo>
                <a:lnTo>
                  <a:pt x="1024838" y="76374"/>
                </a:lnTo>
                <a:lnTo>
                  <a:pt x="1023386" y="69787"/>
                </a:lnTo>
                <a:lnTo>
                  <a:pt x="1022983" y="64234"/>
                </a:lnTo>
                <a:lnTo>
                  <a:pt x="1022997" y="62448"/>
                </a:lnTo>
                <a:lnTo>
                  <a:pt x="1024829" y="51834"/>
                </a:lnTo>
                <a:lnTo>
                  <a:pt x="1030226" y="42914"/>
                </a:lnTo>
                <a:lnTo>
                  <a:pt x="1038481" y="37019"/>
                </a:lnTo>
                <a:lnTo>
                  <a:pt x="1048989" y="34888"/>
                </a:lnTo>
                <a:lnTo>
                  <a:pt x="1100219" y="34888"/>
                </a:lnTo>
                <a:lnTo>
                  <a:pt x="1095496" y="27183"/>
                </a:lnTo>
                <a:lnTo>
                  <a:pt x="1088569" y="19936"/>
                </a:lnTo>
                <a:lnTo>
                  <a:pt x="1080264" y="13949"/>
                </a:lnTo>
                <a:lnTo>
                  <a:pt x="1071162" y="9638"/>
                </a:lnTo>
                <a:lnTo>
                  <a:pt x="1061235" y="7031"/>
                </a:lnTo>
                <a:lnTo>
                  <a:pt x="1050455" y="6156"/>
                </a:lnTo>
                <a:close/>
              </a:path>
              <a:path w="1878329" h="230505">
                <a:moveTo>
                  <a:pt x="1068046" y="127242"/>
                </a:moveTo>
                <a:lnTo>
                  <a:pt x="1022896" y="127242"/>
                </a:lnTo>
                <a:lnTo>
                  <a:pt x="1080947" y="180015"/>
                </a:lnTo>
                <a:lnTo>
                  <a:pt x="1071157" y="187326"/>
                </a:lnTo>
                <a:lnTo>
                  <a:pt x="1061120" y="192549"/>
                </a:lnTo>
                <a:lnTo>
                  <a:pt x="1050808" y="195682"/>
                </a:lnTo>
                <a:lnTo>
                  <a:pt x="1040194" y="196726"/>
                </a:lnTo>
                <a:lnTo>
                  <a:pt x="1146510" y="196726"/>
                </a:lnTo>
                <a:lnTo>
                  <a:pt x="1126390" y="178842"/>
                </a:lnTo>
                <a:lnTo>
                  <a:pt x="1132268" y="171306"/>
                </a:lnTo>
                <a:lnTo>
                  <a:pt x="1138008" y="163633"/>
                </a:lnTo>
                <a:lnTo>
                  <a:pt x="1141996" y="158026"/>
                </a:lnTo>
                <a:lnTo>
                  <a:pt x="1102935" y="158026"/>
                </a:lnTo>
                <a:lnTo>
                  <a:pt x="1068046" y="127242"/>
                </a:lnTo>
                <a:close/>
              </a:path>
              <a:path w="1878329" h="230505">
                <a:moveTo>
                  <a:pt x="1124924" y="128121"/>
                </a:moveTo>
                <a:lnTo>
                  <a:pt x="1118603" y="137412"/>
                </a:lnTo>
                <a:lnTo>
                  <a:pt x="1112830" y="145492"/>
                </a:lnTo>
                <a:lnTo>
                  <a:pt x="1107608" y="152364"/>
                </a:lnTo>
                <a:lnTo>
                  <a:pt x="1102935" y="158026"/>
                </a:lnTo>
                <a:lnTo>
                  <a:pt x="1141996" y="158026"/>
                </a:lnTo>
                <a:lnTo>
                  <a:pt x="1143583" y="155795"/>
                </a:lnTo>
                <a:lnTo>
                  <a:pt x="1148966" y="147765"/>
                </a:lnTo>
                <a:lnTo>
                  <a:pt x="1124924" y="128121"/>
                </a:lnTo>
                <a:close/>
              </a:path>
              <a:path w="1878329" h="230505">
                <a:moveTo>
                  <a:pt x="1100219" y="34888"/>
                </a:moveTo>
                <a:lnTo>
                  <a:pt x="1048989" y="34888"/>
                </a:lnTo>
                <a:lnTo>
                  <a:pt x="1057359" y="36478"/>
                </a:lnTo>
                <a:lnTo>
                  <a:pt x="1064052" y="40789"/>
                </a:lnTo>
                <a:lnTo>
                  <a:pt x="1068491" y="47134"/>
                </a:lnTo>
                <a:lnTo>
                  <a:pt x="1070099" y="54825"/>
                </a:lnTo>
                <a:lnTo>
                  <a:pt x="1070099" y="60982"/>
                </a:lnTo>
                <a:lnTo>
                  <a:pt x="1030519" y="88835"/>
                </a:lnTo>
                <a:lnTo>
                  <a:pt x="1087742" y="88835"/>
                </a:lnTo>
                <a:lnTo>
                  <a:pt x="1094877" y="82100"/>
                </a:lnTo>
                <a:lnTo>
                  <a:pt x="1100333" y="73662"/>
                </a:lnTo>
                <a:lnTo>
                  <a:pt x="1103426" y="64234"/>
                </a:lnTo>
                <a:lnTo>
                  <a:pt x="1104293" y="54825"/>
                </a:lnTo>
                <a:lnTo>
                  <a:pt x="1104401" y="53652"/>
                </a:lnTo>
                <a:lnTo>
                  <a:pt x="1103412" y="44096"/>
                </a:lnTo>
                <a:lnTo>
                  <a:pt x="1100443" y="35255"/>
                </a:lnTo>
                <a:lnTo>
                  <a:pt x="1100219" y="34888"/>
                </a:lnTo>
                <a:close/>
              </a:path>
              <a:path w="1878329" h="230505">
                <a:moveTo>
                  <a:pt x="1298623" y="99389"/>
                </a:moveTo>
                <a:lnTo>
                  <a:pt x="1260215" y="99389"/>
                </a:lnTo>
                <a:lnTo>
                  <a:pt x="1260215" y="167994"/>
                </a:lnTo>
                <a:lnTo>
                  <a:pt x="1263647" y="194761"/>
                </a:lnTo>
                <a:lnTo>
                  <a:pt x="1263665" y="194899"/>
                </a:lnTo>
                <a:lnTo>
                  <a:pt x="1273958" y="214354"/>
                </a:lnTo>
                <a:lnTo>
                  <a:pt x="1291014" y="226169"/>
                </a:lnTo>
                <a:lnTo>
                  <a:pt x="1314748" y="230150"/>
                </a:lnTo>
                <a:lnTo>
                  <a:pt x="1327712" y="229325"/>
                </a:lnTo>
                <a:lnTo>
                  <a:pt x="1339742" y="226851"/>
                </a:lnTo>
                <a:lnTo>
                  <a:pt x="1350782" y="222728"/>
                </a:lnTo>
                <a:lnTo>
                  <a:pt x="1360778" y="216956"/>
                </a:lnTo>
                <a:lnTo>
                  <a:pt x="1352057" y="195261"/>
                </a:lnTo>
                <a:lnTo>
                  <a:pt x="1321784" y="195261"/>
                </a:lnTo>
                <a:lnTo>
                  <a:pt x="1311610" y="193451"/>
                </a:lnTo>
                <a:lnTo>
                  <a:pt x="1304376" y="188041"/>
                </a:lnTo>
                <a:lnTo>
                  <a:pt x="1300056" y="179058"/>
                </a:lnTo>
                <a:lnTo>
                  <a:pt x="1298623" y="166528"/>
                </a:lnTo>
                <a:lnTo>
                  <a:pt x="1298623" y="99389"/>
                </a:lnTo>
                <a:close/>
              </a:path>
              <a:path w="1878329" h="230505">
                <a:moveTo>
                  <a:pt x="1348757" y="187051"/>
                </a:moveTo>
                <a:lnTo>
                  <a:pt x="1341945" y="190684"/>
                </a:lnTo>
                <a:lnTo>
                  <a:pt x="1335161" y="193245"/>
                </a:lnTo>
                <a:lnTo>
                  <a:pt x="1328431" y="194761"/>
                </a:lnTo>
                <a:lnTo>
                  <a:pt x="1321784" y="195261"/>
                </a:lnTo>
                <a:lnTo>
                  <a:pt x="1352057" y="195261"/>
                </a:lnTo>
                <a:lnTo>
                  <a:pt x="1348757" y="187051"/>
                </a:lnTo>
                <a:close/>
              </a:path>
              <a:path w="1878329" h="230505">
                <a:moveTo>
                  <a:pt x="1351982" y="67139"/>
                </a:moveTo>
                <a:lnTo>
                  <a:pt x="1233829" y="67139"/>
                </a:lnTo>
                <a:lnTo>
                  <a:pt x="1233829" y="99389"/>
                </a:lnTo>
                <a:lnTo>
                  <a:pt x="1351982" y="99389"/>
                </a:lnTo>
                <a:lnTo>
                  <a:pt x="1351982" y="67139"/>
                </a:lnTo>
                <a:close/>
              </a:path>
              <a:path w="1878329" h="230505">
                <a:moveTo>
                  <a:pt x="1298623" y="10847"/>
                </a:moveTo>
                <a:lnTo>
                  <a:pt x="1260802" y="10847"/>
                </a:lnTo>
                <a:lnTo>
                  <a:pt x="1260802" y="67139"/>
                </a:lnTo>
                <a:lnTo>
                  <a:pt x="1298623" y="67139"/>
                </a:lnTo>
                <a:lnTo>
                  <a:pt x="1298623" y="10847"/>
                </a:lnTo>
                <a:close/>
              </a:path>
              <a:path w="1878329" h="230505">
                <a:moveTo>
                  <a:pt x="1452929" y="63327"/>
                </a:moveTo>
                <a:lnTo>
                  <a:pt x="1405598" y="76686"/>
                </a:lnTo>
                <a:lnTo>
                  <a:pt x="1375968" y="113645"/>
                </a:lnTo>
                <a:lnTo>
                  <a:pt x="1370251" y="146592"/>
                </a:lnTo>
                <a:lnTo>
                  <a:pt x="1375309" y="177413"/>
                </a:lnTo>
                <a:lnTo>
                  <a:pt x="1390921" y="204056"/>
                </a:lnTo>
                <a:lnTo>
                  <a:pt x="1417747" y="222783"/>
                </a:lnTo>
                <a:lnTo>
                  <a:pt x="1456448" y="229856"/>
                </a:lnTo>
                <a:lnTo>
                  <a:pt x="1475628" y="228482"/>
                </a:lnTo>
                <a:lnTo>
                  <a:pt x="1493572" y="224359"/>
                </a:lnTo>
                <a:lnTo>
                  <a:pt x="1510252" y="217488"/>
                </a:lnTo>
                <a:lnTo>
                  <a:pt x="1525639" y="207868"/>
                </a:lnTo>
                <a:lnTo>
                  <a:pt x="1519574" y="197020"/>
                </a:lnTo>
                <a:lnTo>
                  <a:pt x="1457914" y="197020"/>
                </a:lnTo>
                <a:lnTo>
                  <a:pt x="1439507" y="194386"/>
                </a:lnTo>
                <a:lnTo>
                  <a:pt x="1425223" y="186941"/>
                </a:lnTo>
                <a:lnTo>
                  <a:pt x="1415118" y="175374"/>
                </a:lnTo>
                <a:lnTo>
                  <a:pt x="1409245" y="160372"/>
                </a:lnTo>
                <a:lnTo>
                  <a:pt x="1530623" y="160372"/>
                </a:lnTo>
                <a:lnTo>
                  <a:pt x="1531503" y="153335"/>
                </a:lnTo>
                <a:lnTo>
                  <a:pt x="1531796" y="147765"/>
                </a:lnTo>
                <a:lnTo>
                  <a:pt x="1531796" y="143367"/>
                </a:lnTo>
                <a:lnTo>
                  <a:pt x="1530848" y="131346"/>
                </a:lnTo>
                <a:lnTo>
                  <a:pt x="1409245" y="131346"/>
                </a:lnTo>
                <a:lnTo>
                  <a:pt x="1415040" y="116311"/>
                </a:lnTo>
                <a:lnTo>
                  <a:pt x="1424600" y="104960"/>
                </a:lnTo>
                <a:lnTo>
                  <a:pt x="1437404" y="97786"/>
                </a:lnTo>
                <a:lnTo>
                  <a:pt x="1452929" y="95285"/>
                </a:lnTo>
                <a:lnTo>
                  <a:pt x="1518090" y="95285"/>
                </a:lnTo>
                <a:lnTo>
                  <a:pt x="1509514" y="85023"/>
                </a:lnTo>
                <a:lnTo>
                  <a:pt x="1497745" y="75572"/>
                </a:lnTo>
                <a:lnTo>
                  <a:pt x="1484410" y="68788"/>
                </a:lnTo>
                <a:lnTo>
                  <a:pt x="1469899" y="64812"/>
                </a:lnTo>
                <a:lnTo>
                  <a:pt x="1470864" y="64812"/>
                </a:lnTo>
                <a:lnTo>
                  <a:pt x="1452929" y="63327"/>
                </a:lnTo>
                <a:close/>
              </a:path>
              <a:path w="1878329" h="230505">
                <a:moveTo>
                  <a:pt x="1510394" y="180601"/>
                </a:moveTo>
                <a:lnTo>
                  <a:pt x="1498359" y="187743"/>
                </a:lnTo>
                <a:lnTo>
                  <a:pt x="1485583" y="192878"/>
                </a:lnTo>
                <a:lnTo>
                  <a:pt x="1472092" y="195980"/>
                </a:lnTo>
                <a:lnTo>
                  <a:pt x="1457914" y="197020"/>
                </a:lnTo>
                <a:lnTo>
                  <a:pt x="1519574" y="197020"/>
                </a:lnTo>
                <a:lnTo>
                  <a:pt x="1510394" y="180601"/>
                </a:lnTo>
                <a:close/>
              </a:path>
              <a:path w="1878329" h="230505">
                <a:moveTo>
                  <a:pt x="1518090" y="95285"/>
                </a:moveTo>
                <a:lnTo>
                  <a:pt x="1452929" y="95285"/>
                </a:lnTo>
                <a:lnTo>
                  <a:pt x="1468212" y="97786"/>
                </a:lnTo>
                <a:lnTo>
                  <a:pt x="1480635" y="104960"/>
                </a:lnTo>
                <a:lnTo>
                  <a:pt x="1489541" y="116311"/>
                </a:lnTo>
                <a:lnTo>
                  <a:pt x="1494269" y="131346"/>
                </a:lnTo>
                <a:lnTo>
                  <a:pt x="1530848" y="131346"/>
                </a:lnTo>
                <a:lnTo>
                  <a:pt x="1530417" y="125881"/>
                </a:lnTo>
                <a:lnTo>
                  <a:pt x="1526262" y="110347"/>
                </a:lnTo>
                <a:lnTo>
                  <a:pt x="1519304" y="96737"/>
                </a:lnTo>
                <a:lnTo>
                  <a:pt x="1518090" y="95285"/>
                </a:lnTo>
                <a:close/>
              </a:path>
              <a:path w="1878329" h="230505">
                <a:moveTo>
                  <a:pt x="1569644" y="175324"/>
                </a:moveTo>
                <a:lnTo>
                  <a:pt x="1547949" y="198779"/>
                </a:lnTo>
                <a:lnTo>
                  <a:pt x="1560661" y="212508"/>
                </a:lnTo>
                <a:lnTo>
                  <a:pt x="1575985" y="222417"/>
                </a:lnTo>
                <a:lnTo>
                  <a:pt x="1593342" y="228423"/>
                </a:lnTo>
                <a:lnTo>
                  <a:pt x="1612156" y="230443"/>
                </a:lnTo>
                <a:lnTo>
                  <a:pt x="1625350" y="229559"/>
                </a:lnTo>
                <a:lnTo>
                  <a:pt x="1664494" y="208381"/>
                </a:lnTo>
                <a:lnTo>
                  <a:pt x="1670442" y="197899"/>
                </a:lnTo>
                <a:lnTo>
                  <a:pt x="1612449" y="197899"/>
                </a:lnTo>
                <a:lnTo>
                  <a:pt x="1600690" y="196351"/>
                </a:lnTo>
                <a:lnTo>
                  <a:pt x="1589178" y="191889"/>
                </a:lnTo>
                <a:lnTo>
                  <a:pt x="1578600" y="184788"/>
                </a:lnTo>
                <a:lnTo>
                  <a:pt x="1569644" y="175324"/>
                </a:lnTo>
                <a:close/>
              </a:path>
              <a:path w="1878329" h="230505">
                <a:moveTo>
                  <a:pt x="1615381" y="61861"/>
                </a:moveTo>
                <a:lnTo>
                  <a:pt x="1573416" y="75096"/>
                </a:lnTo>
                <a:lnTo>
                  <a:pt x="1557624" y="109064"/>
                </a:lnTo>
                <a:lnTo>
                  <a:pt x="1559278" y="121818"/>
                </a:lnTo>
                <a:lnTo>
                  <a:pt x="1587822" y="151283"/>
                </a:lnTo>
                <a:lnTo>
                  <a:pt x="1614795" y="161838"/>
                </a:lnTo>
                <a:lnTo>
                  <a:pt x="1621245" y="164476"/>
                </a:lnTo>
                <a:lnTo>
                  <a:pt x="1623884" y="165942"/>
                </a:lnTo>
                <a:lnTo>
                  <a:pt x="1631800" y="169754"/>
                </a:lnTo>
                <a:lnTo>
                  <a:pt x="1635904" y="175031"/>
                </a:lnTo>
                <a:lnTo>
                  <a:pt x="1635904" y="181188"/>
                </a:lnTo>
                <a:lnTo>
                  <a:pt x="1634177" y="187757"/>
                </a:lnTo>
                <a:lnTo>
                  <a:pt x="1629344" y="193062"/>
                </a:lnTo>
                <a:lnTo>
                  <a:pt x="1621928" y="196607"/>
                </a:lnTo>
                <a:lnTo>
                  <a:pt x="1612449" y="197899"/>
                </a:lnTo>
                <a:lnTo>
                  <a:pt x="1670442" y="197899"/>
                </a:lnTo>
                <a:lnTo>
                  <a:pt x="1672969" y="190350"/>
                </a:lnTo>
                <a:lnTo>
                  <a:pt x="1673899" y="181188"/>
                </a:lnTo>
                <a:lnTo>
                  <a:pt x="1674018" y="180015"/>
                </a:lnTo>
                <a:lnTo>
                  <a:pt x="1647045" y="139555"/>
                </a:lnTo>
                <a:lnTo>
                  <a:pt x="1608638" y="123723"/>
                </a:lnTo>
                <a:lnTo>
                  <a:pt x="1599549" y="120498"/>
                </a:lnTo>
                <a:lnTo>
                  <a:pt x="1594858" y="115221"/>
                </a:lnTo>
                <a:lnTo>
                  <a:pt x="1594858" y="99682"/>
                </a:lnTo>
                <a:lnTo>
                  <a:pt x="1602188" y="93232"/>
                </a:lnTo>
                <a:lnTo>
                  <a:pt x="1663428" y="93232"/>
                </a:lnTo>
                <a:lnTo>
                  <a:pt x="1669914" y="85316"/>
                </a:lnTo>
                <a:lnTo>
                  <a:pt x="1658754" y="75096"/>
                </a:lnTo>
                <a:lnTo>
                  <a:pt x="1645946" y="67762"/>
                </a:lnTo>
                <a:lnTo>
                  <a:pt x="1631488" y="63341"/>
                </a:lnTo>
                <a:lnTo>
                  <a:pt x="1615381" y="61861"/>
                </a:lnTo>
                <a:close/>
              </a:path>
              <a:path w="1878329" h="230505">
                <a:moveTo>
                  <a:pt x="1663428" y="93232"/>
                </a:moveTo>
                <a:lnTo>
                  <a:pt x="1614209" y="93232"/>
                </a:lnTo>
                <a:lnTo>
                  <a:pt x="1624044" y="94272"/>
                </a:lnTo>
                <a:lnTo>
                  <a:pt x="1633302" y="97374"/>
                </a:lnTo>
                <a:lnTo>
                  <a:pt x="1641956" y="102509"/>
                </a:lnTo>
                <a:lnTo>
                  <a:pt x="1649977" y="109651"/>
                </a:lnTo>
                <a:lnTo>
                  <a:pt x="1663428" y="93232"/>
                </a:lnTo>
                <a:close/>
              </a:path>
              <a:path w="1878329" h="230505">
                <a:moveTo>
                  <a:pt x="1751570" y="99389"/>
                </a:moveTo>
                <a:lnTo>
                  <a:pt x="1713163" y="99389"/>
                </a:lnTo>
                <a:lnTo>
                  <a:pt x="1713163" y="167994"/>
                </a:lnTo>
                <a:lnTo>
                  <a:pt x="1716595" y="194761"/>
                </a:lnTo>
                <a:lnTo>
                  <a:pt x="1716612" y="194899"/>
                </a:lnTo>
                <a:lnTo>
                  <a:pt x="1726906" y="214354"/>
                </a:lnTo>
                <a:lnTo>
                  <a:pt x="1743961" y="226169"/>
                </a:lnTo>
                <a:lnTo>
                  <a:pt x="1767695" y="230150"/>
                </a:lnTo>
                <a:lnTo>
                  <a:pt x="1780660" y="229325"/>
                </a:lnTo>
                <a:lnTo>
                  <a:pt x="1792689" y="226851"/>
                </a:lnTo>
                <a:lnTo>
                  <a:pt x="1803730" y="222728"/>
                </a:lnTo>
                <a:lnTo>
                  <a:pt x="1813725" y="216956"/>
                </a:lnTo>
                <a:lnTo>
                  <a:pt x="1805005" y="195261"/>
                </a:lnTo>
                <a:lnTo>
                  <a:pt x="1774732" y="195261"/>
                </a:lnTo>
                <a:lnTo>
                  <a:pt x="1764557" y="193451"/>
                </a:lnTo>
                <a:lnTo>
                  <a:pt x="1757324" y="188041"/>
                </a:lnTo>
                <a:lnTo>
                  <a:pt x="1753004" y="179058"/>
                </a:lnTo>
                <a:lnTo>
                  <a:pt x="1751570" y="166528"/>
                </a:lnTo>
                <a:lnTo>
                  <a:pt x="1751570" y="99389"/>
                </a:lnTo>
                <a:close/>
              </a:path>
              <a:path w="1878329" h="230505">
                <a:moveTo>
                  <a:pt x="1801705" y="187051"/>
                </a:moveTo>
                <a:lnTo>
                  <a:pt x="1794893" y="190684"/>
                </a:lnTo>
                <a:lnTo>
                  <a:pt x="1788108" y="193245"/>
                </a:lnTo>
                <a:lnTo>
                  <a:pt x="1781379" y="194761"/>
                </a:lnTo>
                <a:lnTo>
                  <a:pt x="1774732" y="195261"/>
                </a:lnTo>
                <a:lnTo>
                  <a:pt x="1805005" y="195261"/>
                </a:lnTo>
                <a:lnTo>
                  <a:pt x="1801705" y="187051"/>
                </a:lnTo>
                <a:close/>
              </a:path>
              <a:path w="1878329" h="230505">
                <a:moveTo>
                  <a:pt x="1804930" y="67139"/>
                </a:moveTo>
                <a:lnTo>
                  <a:pt x="1686776" y="67139"/>
                </a:lnTo>
                <a:lnTo>
                  <a:pt x="1686776" y="99389"/>
                </a:lnTo>
                <a:lnTo>
                  <a:pt x="1804930" y="99389"/>
                </a:lnTo>
                <a:lnTo>
                  <a:pt x="1804930" y="67139"/>
                </a:lnTo>
                <a:close/>
              </a:path>
              <a:path w="1878329" h="230505">
                <a:moveTo>
                  <a:pt x="1751570" y="10847"/>
                </a:moveTo>
                <a:lnTo>
                  <a:pt x="1713749" y="10847"/>
                </a:lnTo>
                <a:lnTo>
                  <a:pt x="1713749" y="67139"/>
                </a:lnTo>
                <a:lnTo>
                  <a:pt x="1751570" y="67139"/>
                </a:lnTo>
                <a:lnTo>
                  <a:pt x="1751570" y="10847"/>
                </a:lnTo>
                <a:close/>
              </a:path>
              <a:path w="1878329" h="230505">
                <a:moveTo>
                  <a:pt x="1854222" y="0"/>
                </a:moveTo>
                <a:lnTo>
                  <a:pt x="1844560" y="1818"/>
                </a:lnTo>
                <a:lnTo>
                  <a:pt x="1836740" y="6853"/>
                </a:lnTo>
                <a:lnTo>
                  <a:pt x="1831504" y="14471"/>
                </a:lnTo>
                <a:lnTo>
                  <a:pt x="1829594" y="24041"/>
                </a:lnTo>
                <a:lnTo>
                  <a:pt x="1831463" y="33734"/>
                </a:lnTo>
                <a:lnTo>
                  <a:pt x="1836630" y="41339"/>
                </a:lnTo>
                <a:lnTo>
                  <a:pt x="1844436" y="46304"/>
                </a:lnTo>
                <a:lnTo>
                  <a:pt x="1854222" y="48082"/>
                </a:lnTo>
                <a:lnTo>
                  <a:pt x="1863791" y="46304"/>
                </a:lnTo>
                <a:lnTo>
                  <a:pt x="1871409" y="41339"/>
                </a:lnTo>
                <a:lnTo>
                  <a:pt x="1876444" y="33734"/>
                </a:lnTo>
                <a:lnTo>
                  <a:pt x="1878263" y="24041"/>
                </a:lnTo>
                <a:lnTo>
                  <a:pt x="1876444" y="14471"/>
                </a:lnTo>
                <a:lnTo>
                  <a:pt x="1871409" y="6853"/>
                </a:lnTo>
                <a:lnTo>
                  <a:pt x="1863791" y="1818"/>
                </a:lnTo>
                <a:lnTo>
                  <a:pt x="1854222" y="0"/>
                </a:lnTo>
                <a:close/>
              </a:path>
              <a:path w="1878329" h="230505">
                <a:moveTo>
                  <a:pt x="1872985" y="67139"/>
                </a:moveTo>
                <a:lnTo>
                  <a:pt x="1834578" y="67139"/>
                </a:lnTo>
                <a:lnTo>
                  <a:pt x="1834578" y="226338"/>
                </a:lnTo>
                <a:lnTo>
                  <a:pt x="1872985" y="226338"/>
                </a:lnTo>
                <a:lnTo>
                  <a:pt x="1872985" y="67139"/>
                </a:lnTo>
                <a:close/>
              </a:path>
            </a:pathLst>
          </a:custGeom>
          <a:solidFill>
            <a:srgbClr val="8895EA"/>
          </a:solidFill>
        </p:spPr>
        <p:txBody>
          <a:bodyPr wrap="square" lIns="0" tIns="0" rIns="0" bIns="0" rtlCol="0"/>
          <a:lstStyle/>
          <a:p>
            <a:endParaRPr sz="641"/>
          </a:p>
        </p:txBody>
      </p:sp>
      <p:sp>
        <p:nvSpPr>
          <p:cNvPr id="16" name="object 16"/>
          <p:cNvSpPr/>
          <p:nvPr/>
        </p:nvSpPr>
        <p:spPr>
          <a:xfrm>
            <a:off x="624164" y="1409601"/>
            <a:ext cx="2709796" cy="19061"/>
          </a:xfrm>
          <a:custGeom>
            <a:avLst/>
            <a:gdLst/>
            <a:ahLst/>
            <a:cxnLst/>
            <a:rect l="l" t="t" r="r" b="b"/>
            <a:pathLst>
              <a:path w="5958205" h="41910">
                <a:moveTo>
                  <a:pt x="5957933" y="0"/>
                </a:moveTo>
                <a:lnTo>
                  <a:pt x="0" y="0"/>
                </a:lnTo>
                <a:lnTo>
                  <a:pt x="0" y="41883"/>
                </a:lnTo>
                <a:lnTo>
                  <a:pt x="5957933" y="41883"/>
                </a:lnTo>
                <a:lnTo>
                  <a:pt x="5957933" y="0"/>
                </a:lnTo>
                <a:close/>
              </a:path>
            </a:pathLst>
          </a:custGeom>
          <a:solidFill>
            <a:srgbClr val="8795EA"/>
          </a:solidFill>
        </p:spPr>
        <p:txBody>
          <a:bodyPr wrap="square" lIns="0" tIns="0" rIns="0" bIns="0" rtlCol="0"/>
          <a:lstStyle/>
          <a:p>
            <a:endParaRPr sz="641"/>
          </a:p>
        </p:txBody>
      </p:sp>
      <p:sp>
        <p:nvSpPr>
          <p:cNvPr id="17" name="object 17"/>
          <p:cNvSpPr/>
          <p:nvPr/>
        </p:nvSpPr>
        <p:spPr>
          <a:xfrm>
            <a:off x="3998045" y="1726114"/>
            <a:ext cx="234793" cy="65557"/>
          </a:xfrm>
          <a:custGeom>
            <a:avLst/>
            <a:gdLst/>
            <a:ahLst/>
            <a:cxnLst/>
            <a:rect l="l" t="t" r="r" b="b"/>
            <a:pathLst>
              <a:path w="516254" h="144145">
                <a:moveTo>
                  <a:pt x="92918" y="2450"/>
                </a:moveTo>
                <a:lnTo>
                  <a:pt x="0" y="2450"/>
                </a:lnTo>
                <a:lnTo>
                  <a:pt x="0" y="141733"/>
                </a:lnTo>
                <a:lnTo>
                  <a:pt x="27894" y="141733"/>
                </a:lnTo>
                <a:lnTo>
                  <a:pt x="27894" y="86321"/>
                </a:lnTo>
                <a:lnTo>
                  <a:pt x="85002" y="86321"/>
                </a:lnTo>
                <a:lnTo>
                  <a:pt x="85002" y="60123"/>
                </a:lnTo>
                <a:lnTo>
                  <a:pt x="27894" y="60123"/>
                </a:lnTo>
                <a:lnTo>
                  <a:pt x="27894" y="28836"/>
                </a:lnTo>
                <a:lnTo>
                  <a:pt x="92918" y="28836"/>
                </a:lnTo>
                <a:lnTo>
                  <a:pt x="92918" y="2450"/>
                </a:lnTo>
                <a:close/>
              </a:path>
              <a:path w="516254" h="144145">
                <a:moveTo>
                  <a:pt x="175998" y="0"/>
                </a:moveTo>
                <a:lnTo>
                  <a:pt x="135525" y="11847"/>
                </a:lnTo>
                <a:lnTo>
                  <a:pt x="108665" y="44574"/>
                </a:lnTo>
                <a:lnTo>
                  <a:pt x="103468" y="72186"/>
                </a:lnTo>
                <a:lnTo>
                  <a:pt x="103434" y="72563"/>
                </a:lnTo>
                <a:lnTo>
                  <a:pt x="104696" y="86604"/>
                </a:lnTo>
                <a:lnTo>
                  <a:pt x="104739" y="87087"/>
                </a:lnTo>
                <a:lnTo>
                  <a:pt x="108641" y="100410"/>
                </a:lnTo>
                <a:lnTo>
                  <a:pt x="135151" y="132466"/>
                </a:lnTo>
                <a:lnTo>
                  <a:pt x="175809" y="143995"/>
                </a:lnTo>
                <a:lnTo>
                  <a:pt x="190218" y="142720"/>
                </a:lnTo>
                <a:lnTo>
                  <a:pt x="190472" y="142720"/>
                </a:lnTo>
                <a:lnTo>
                  <a:pt x="203698" y="138883"/>
                </a:lnTo>
                <a:lnTo>
                  <a:pt x="203883" y="138883"/>
                </a:lnTo>
                <a:lnTo>
                  <a:pt x="216388" y="132227"/>
                </a:lnTo>
                <a:lnTo>
                  <a:pt x="227452" y="123074"/>
                </a:lnTo>
                <a:lnTo>
                  <a:pt x="232993" y="116478"/>
                </a:lnTo>
                <a:lnTo>
                  <a:pt x="175998" y="116478"/>
                </a:lnTo>
                <a:lnTo>
                  <a:pt x="167163" y="115697"/>
                </a:lnTo>
                <a:lnTo>
                  <a:pt x="135570" y="89573"/>
                </a:lnTo>
                <a:lnTo>
                  <a:pt x="132492" y="72563"/>
                </a:lnTo>
                <a:lnTo>
                  <a:pt x="132460" y="72186"/>
                </a:lnTo>
                <a:lnTo>
                  <a:pt x="151773" y="34753"/>
                </a:lnTo>
                <a:lnTo>
                  <a:pt x="175998" y="27517"/>
                </a:lnTo>
                <a:lnTo>
                  <a:pt x="232782" y="27517"/>
                </a:lnTo>
                <a:lnTo>
                  <a:pt x="227452" y="21109"/>
                </a:lnTo>
                <a:lnTo>
                  <a:pt x="216390" y="11847"/>
                </a:lnTo>
                <a:lnTo>
                  <a:pt x="204128" y="5253"/>
                </a:lnTo>
                <a:lnTo>
                  <a:pt x="190664" y="1310"/>
                </a:lnTo>
                <a:lnTo>
                  <a:pt x="175998" y="0"/>
                </a:lnTo>
                <a:close/>
              </a:path>
              <a:path w="516254" h="144145">
                <a:moveTo>
                  <a:pt x="232782" y="27517"/>
                </a:moveTo>
                <a:lnTo>
                  <a:pt x="175998" y="27517"/>
                </a:lnTo>
                <a:lnTo>
                  <a:pt x="184803" y="28327"/>
                </a:lnTo>
                <a:lnTo>
                  <a:pt x="192866" y="30745"/>
                </a:lnTo>
                <a:lnTo>
                  <a:pt x="218762" y="63074"/>
                </a:lnTo>
                <a:lnTo>
                  <a:pt x="219536" y="72186"/>
                </a:lnTo>
                <a:lnTo>
                  <a:pt x="218864" y="81268"/>
                </a:lnTo>
                <a:lnTo>
                  <a:pt x="192961" y="113344"/>
                </a:lnTo>
                <a:lnTo>
                  <a:pt x="175998" y="116478"/>
                </a:lnTo>
                <a:lnTo>
                  <a:pt x="232993" y="116478"/>
                </a:lnTo>
                <a:lnTo>
                  <a:pt x="236714" y="112048"/>
                </a:lnTo>
                <a:lnTo>
                  <a:pt x="243307" y="99892"/>
                </a:lnTo>
                <a:lnTo>
                  <a:pt x="247250" y="86604"/>
                </a:lnTo>
                <a:lnTo>
                  <a:pt x="248527" y="72563"/>
                </a:lnTo>
                <a:lnTo>
                  <a:pt x="248561" y="72186"/>
                </a:lnTo>
                <a:lnTo>
                  <a:pt x="236731" y="32276"/>
                </a:lnTo>
                <a:lnTo>
                  <a:pt x="232782" y="27517"/>
                </a:lnTo>
                <a:close/>
              </a:path>
              <a:path w="516254" h="144145">
                <a:moveTo>
                  <a:pt x="289019" y="2450"/>
                </a:moveTo>
                <a:lnTo>
                  <a:pt x="271302" y="2450"/>
                </a:lnTo>
                <a:lnTo>
                  <a:pt x="271302" y="141733"/>
                </a:lnTo>
                <a:lnTo>
                  <a:pt x="298819" y="141733"/>
                </a:lnTo>
                <a:lnTo>
                  <a:pt x="298819" y="56354"/>
                </a:lnTo>
                <a:lnTo>
                  <a:pt x="335020" y="56354"/>
                </a:lnTo>
                <a:lnTo>
                  <a:pt x="289019" y="2450"/>
                </a:lnTo>
                <a:close/>
              </a:path>
              <a:path w="516254" h="144145">
                <a:moveTo>
                  <a:pt x="335020" y="56354"/>
                </a:moveTo>
                <a:lnTo>
                  <a:pt x="298819" y="56354"/>
                </a:lnTo>
                <a:lnTo>
                  <a:pt x="371006" y="141733"/>
                </a:lnTo>
                <a:lnTo>
                  <a:pt x="390042" y="141733"/>
                </a:lnTo>
                <a:lnTo>
                  <a:pt x="390042" y="88583"/>
                </a:lnTo>
                <a:lnTo>
                  <a:pt x="362524" y="88583"/>
                </a:lnTo>
                <a:lnTo>
                  <a:pt x="335020" y="56354"/>
                </a:lnTo>
                <a:close/>
              </a:path>
              <a:path w="516254" h="144145">
                <a:moveTo>
                  <a:pt x="390042" y="2450"/>
                </a:moveTo>
                <a:lnTo>
                  <a:pt x="362524" y="2450"/>
                </a:lnTo>
                <a:lnTo>
                  <a:pt x="362524" y="88583"/>
                </a:lnTo>
                <a:lnTo>
                  <a:pt x="390042" y="88583"/>
                </a:lnTo>
                <a:lnTo>
                  <a:pt x="390042" y="2450"/>
                </a:lnTo>
                <a:close/>
              </a:path>
              <a:path w="516254" h="144145">
                <a:moveTo>
                  <a:pt x="476165" y="29402"/>
                </a:moveTo>
                <a:lnTo>
                  <a:pt x="447893" y="29402"/>
                </a:lnTo>
                <a:lnTo>
                  <a:pt x="447893" y="141733"/>
                </a:lnTo>
                <a:lnTo>
                  <a:pt x="476165" y="141733"/>
                </a:lnTo>
                <a:lnTo>
                  <a:pt x="476165" y="29402"/>
                </a:lnTo>
                <a:close/>
              </a:path>
              <a:path w="516254" h="144145">
                <a:moveTo>
                  <a:pt x="515933" y="2450"/>
                </a:moveTo>
                <a:lnTo>
                  <a:pt x="408125" y="2450"/>
                </a:lnTo>
                <a:lnTo>
                  <a:pt x="408125" y="29402"/>
                </a:lnTo>
                <a:lnTo>
                  <a:pt x="515933" y="29402"/>
                </a:lnTo>
                <a:lnTo>
                  <a:pt x="515933" y="2450"/>
                </a:lnTo>
                <a:close/>
              </a:path>
            </a:pathLst>
          </a:custGeom>
          <a:solidFill>
            <a:srgbClr val="000000"/>
          </a:solidFill>
        </p:spPr>
        <p:txBody>
          <a:bodyPr wrap="square" lIns="0" tIns="0" rIns="0" bIns="0" rtlCol="0"/>
          <a:lstStyle/>
          <a:p>
            <a:endParaRPr sz="641"/>
          </a:p>
        </p:txBody>
      </p:sp>
      <p:sp>
        <p:nvSpPr>
          <p:cNvPr id="18" name="object 18"/>
          <p:cNvSpPr/>
          <p:nvPr/>
        </p:nvSpPr>
        <p:spPr>
          <a:xfrm>
            <a:off x="4469289" y="1696664"/>
            <a:ext cx="716798" cy="134291"/>
          </a:xfrm>
          <a:custGeom>
            <a:avLst/>
            <a:gdLst/>
            <a:ahLst/>
            <a:cxnLst/>
            <a:rect l="l" t="t" r="r" b="b"/>
            <a:pathLst>
              <a:path w="1576070" h="295275">
                <a:moveTo>
                  <a:pt x="133064" y="11685"/>
                </a:moveTo>
                <a:lnTo>
                  <a:pt x="112708" y="11685"/>
                </a:lnTo>
                <a:lnTo>
                  <a:pt x="0" y="290252"/>
                </a:lnTo>
                <a:lnTo>
                  <a:pt x="41087" y="290252"/>
                </a:lnTo>
                <a:lnTo>
                  <a:pt x="69359" y="217878"/>
                </a:lnTo>
                <a:lnTo>
                  <a:pt x="215652" y="217878"/>
                </a:lnTo>
                <a:lnTo>
                  <a:pt x="201460" y="182444"/>
                </a:lnTo>
                <a:lnTo>
                  <a:pt x="82175" y="182444"/>
                </a:lnTo>
                <a:lnTo>
                  <a:pt x="122509" y="77275"/>
                </a:lnTo>
                <a:lnTo>
                  <a:pt x="159335" y="77275"/>
                </a:lnTo>
                <a:lnTo>
                  <a:pt x="133064" y="11685"/>
                </a:lnTo>
                <a:close/>
              </a:path>
              <a:path w="1576070" h="295275">
                <a:moveTo>
                  <a:pt x="215652" y="217878"/>
                </a:moveTo>
                <a:lnTo>
                  <a:pt x="175282" y="217878"/>
                </a:lnTo>
                <a:lnTo>
                  <a:pt x="203554" y="290252"/>
                </a:lnTo>
                <a:lnTo>
                  <a:pt x="240807" y="290252"/>
                </a:lnTo>
                <a:lnTo>
                  <a:pt x="243220" y="286703"/>
                </a:lnTo>
                <a:lnTo>
                  <a:pt x="215652" y="217878"/>
                </a:lnTo>
                <a:close/>
              </a:path>
              <a:path w="1576070" h="295275">
                <a:moveTo>
                  <a:pt x="243220" y="286703"/>
                </a:moveTo>
                <a:lnTo>
                  <a:pt x="240807" y="290252"/>
                </a:lnTo>
                <a:lnTo>
                  <a:pt x="244641" y="290252"/>
                </a:lnTo>
                <a:lnTo>
                  <a:pt x="243220" y="286703"/>
                </a:lnTo>
                <a:close/>
              </a:path>
              <a:path w="1576070" h="295275">
                <a:moveTo>
                  <a:pt x="289811" y="88206"/>
                </a:moveTo>
                <a:lnTo>
                  <a:pt x="247969" y="88206"/>
                </a:lnTo>
                <a:lnTo>
                  <a:pt x="312051" y="185460"/>
                </a:lnTo>
                <a:lnTo>
                  <a:pt x="243220" y="286703"/>
                </a:lnTo>
                <a:lnTo>
                  <a:pt x="244641" y="290252"/>
                </a:lnTo>
                <a:lnTo>
                  <a:pt x="284533" y="290252"/>
                </a:lnTo>
                <a:lnTo>
                  <a:pt x="333537" y="214485"/>
                </a:lnTo>
                <a:lnTo>
                  <a:pt x="372939" y="214485"/>
                </a:lnTo>
                <a:lnTo>
                  <a:pt x="355023" y="188098"/>
                </a:lnTo>
                <a:lnTo>
                  <a:pt x="374739" y="159073"/>
                </a:lnTo>
                <a:lnTo>
                  <a:pt x="334668" y="159073"/>
                </a:lnTo>
                <a:lnTo>
                  <a:pt x="289811" y="88206"/>
                </a:lnTo>
                <a:close/>
              </a:path>
              <a:path w="1576070" h="295275">
                <a:moveTo>
                  <a:pt x="372939" y="214485"/>
                </a:moveTo>
                <a:lnTo>
                  <a:pt x="333537" y="214485"/>
                </a:lnTo>
                <a:lnTo>
                  <a:pt x="382541" y="290252"/>
                </a:lnTo>
                <a:lnTo>
                  <a:pt x="424383" y="290252"/>
                </a:lnTo>
                <a:lnTo>
                  <a:pt x="372939" y="214485"/>
                </a:lnTo>
                <a:close/>
              </a:path>
              <a:path w="1576070" h="295275">
                <a:moveTo>
                  <a:pt x="159335" y="77275"/>
                </a:moveTo>
                <a:lnTo>
                  <a:pt x="122509" y="77275"/>
                </a:lnTo>
                <a:lnTo>
                  <a:pt x="162466" y="182444"/>
                </a:lnTo>
                <a:lnTo>
                  <a:pt x="201460" y="182444"/>
                </a:lnTo>
                <a:lnTo>
                  <a:pt x="159335" y="77275"/>
                </a:lnTo>
                <a:close/>
              </a:path>
              <a:path w="1576070" h="295275">
                <a:moveTo>
                  <a:pt x="422875" y="88206"/>
                </a:moveTo>
                <a:lnTo>
                  <a:pt x="380279" y="88206"/>
                </a:lnTo>
                <a:lnTo>
                  <a:pt x="334668" y="159073"/>
                </a:lnTo>
                <a:lnTo>
                  <a:pt x="374739" y="159073"/>
                </a:lnTo>
                <a:lnTo>
                  <a:pt x="422875" y="88206"/>
                </a:lnTo>
                <a:close/>
              </a:path>
              <a:path w="1576070" h="295275">
                <a:moveTo>
                  <a:pt x="465023" y="8292"/>
                </a:moveTo>
                <a:lnTo>
                  <a:pt x="453947" y="10277"/>
                </a:lnTo>
                <a:lnTo>
                  <a:pt x="454369" y="10277"/>
                </a:lnTo>
                <a:lnTo>
                  <a:pt x="446175" y="15407"/>
                </a:lnTo>
                <a:lnTo>
                  <a:pt x="440639" y="23400"/>
                </a:lnTo>
                <a:lnTo>
                  <a:pt x="438636" y="33548"/>
                </a:lnTo>
                <a:lnTo>
                  <a:pt x="440639" y="43973"/>
                </a:lnTo>
                <a:lnTo>
                  <a:pt x="446175" y="52207"/>
                </a:lnTo>
                <a:lnTo>
                  <a:pt x="454539" y="57614"/>
                </a:lnTo>
                <a:lnTo>
                  <a:pt x="465023" y="59558"/>
                </a:lnTo>
                <a:lnTo>
                  <a:pt x="474912" y="57614"/>
                </a:lnTo>
                <a:lnTo>
                  <a:pt x="483069" y="52207"/>
                </a:lnTo>
                <a:lnTo>
                  <a:pt x="488612" y="43973"/>
                </a:lnTo>
                <a:lnTo>
                  <a:pt x="490655" y="33548"/>
                </a:lnTo>
                <a:lnTo>
                  <a:pt x="488612" y="23718"/>
                </a:lnTo>
                <a:lnTo>
                  <a:pt x="483069" y="15690"/>
                </a:lnTo>
                <a:lnTo>
                  <a:pt x="474912" y="10277"/>
                </a:lnTo>
                <a:lnTo>
                  <a:pt x="465023" y="8292"/>
                </a:lnTo>
                <a:close/>
              </a:path>
              <a:path w="1576070" h="295275">
                <a:moveTo>
                  <a:pt x="482362" y="88206"/>
                </a:moveTo>
                <a:lnTo>
                  <a:pt x="446175" y="88206"/>
                </a:lnTo>
                <a:lnTo>
                  <a:pt x="446175" y="290252"/>
                </a:lnTo>
                <a:lnTo>
                  <a:pt x="482362" y="290252"/>
                </a:lnTo>
                <a:lnTo>
                  <a:pt x="482362" y="88206"/>
                </a:lnTo>
                <a:close/>
              </a:path>
              <a:path w="1576070" h="295275">
                <a:moveTo>
                  <a:pt x="752278" y="82929"/>
                </a:moveTo>
                <a:lnTo>
                  <a:pt x="709918" y="90609"/>
                </a:lnTo>
                <a:lnTo>
                  <a:pt x="675756" y="113839"/>
                </a:lnTo>
                <a:lnTo>
                  <a:pt x="653375" y="147812"/>
                </a:lnTo>
                <a:lnTo>
                  <a:pt x="645977" y="188852"/>
                </a:lnTo>
                <a:lnTo>
                  <a:pt x="647821" y="210339"/>
                </a:lnTo>
                <a:lnTo>
                  <a:pt x="662675" y="248222"/>
                </a:lnTo>
                <a:lnTo>
                  <a:pt x="691795" y="277978"/>
                </a:lnTo>
                <a:lnTo>
                  <a:pt x="730090" y="293245"/>
                </a:lnTo>
                <a:lnTo>
                  <a:pt x="752278" y="295153"/>
                </a:lnTo>
                <a:lnTo>
                  <a:pt x="774188" y="293245"/>
                </a:lnTo>
                <a:lnTo>
                  <a:pt x="794119" y="287520"/>
                </a:lnTo>
                <a:lnTo>
                  <a:pt x="812072" y="277978"/>
                </a:lnTo>
                <a:lnTo>
                  <a:pt x="828045" y="264620"/>
                </a:lnTo>
                <a:lnTo>
                  <a:pt x="830160" y="261981"/>
                </a:lnTo>
                <a:lnTo>
                  <a:pt x="752278" y="261981"/>
                </a:lnTo>
                <a:lnTo>
                  <a:pt x="738360" y="260638"/>
                </a:lnTo>
                <a:lnTo>
                  <a:pt x="702897" y="240495"/>
                </a:lnTo>
                <a:lnTo>
                  <a:pt x="683814" y="203336"/>
                </a:lnTo>
                <a:lnTo>
                  <a:pt x="682542" y="188852"/>
                </a:lnTo>
                <a:lnTo>
                  <a:pt x="683814" y="174434"/>
                </a:lnTo>
                <a:lnTo>
                  <a:pt x="702897" y="137964"/>
                </a:lnTo>
                <a:lnTo>
                  <a:pt x="738360" y="117821"/>
                </a:lnTo>
                <a:lnTo>
                  <a:pt x="752278" y="116478"/>
                </a:lnTo>
                <a:lnTo>
                  <a:pt x="830168" y="116478"/>
                </a:lnTo>
                <a:lnTo>
                  <a:pt x="828045" y="113839"/>
                </a:lnTo>
                <a:lnTo>
                  <a:pt x="812072" y="100263"/>
                </a:lnTo>
                <a:lnTo>
                  <a:pt x="794119" y="90609"/>
                </a:lnTo>
                <a:lnTo>
                  <a:pt x="774188" y="84843"/>
                </a:lnTo>
                <a:lnTo>
                  <a:pt x="752278" y="82929"/>
                </a:lnTo>
                <a:close/>
              </a:path>
              <a:path w="1576070" h="295275">
                <a:moveTo>
                  <a:pt x="580414" y="119116"/>
                </a:moveTo>
                <a:lnTo>
                  <a:pt x="544227" y="119116"/>
                </a:lnTo>
                <a:lnTo>
                  <a:pt x="544227" y="290252"/>
                </a:lnTo>
                <a:lnTo>
                  <a:pt x="580414" y="290252"/>
                </a:lnTo>
                <a:lnTo>
                  <a:pt x="580414" y="119116"/>
                </a:lnTo>
                <a:close/>
              </a:path>
              <a:path w="1576070" h="295275">
                <a:moveTo>
                  <a:pt x="830168" y="116478"/>
                </a:moveTo>
                <a:lnTo>
                  <a:pt x="752278" y="116478"/>
                </a:lnTo>
                <a:lnTo>
                  <a:pt x="766195" y="117821"/>
                </a:lnTo>
                <a:lnTo>
                  <a:pt x="779088" y="121849"/>
                </a:lnTo>
                <a:lnTo>
                  <a:pt x="810564" y="148990"/>
                </a:lnTo>
                <a:lnTo>
                  <a:pt x="822014" y="188852"/>
                </a:lnTo>
                <a:lnTo>
                  <a:pt x="820742" y="203336"/>
                </a:lnTo>
                <a:lnTo>
                  <a:pt x="801658" y="240495"/>
                </a:lnTo>
                <a:lnTo>
                  <a:pt x="766195" y="260638"/>
                </a:lnTo>
                <a:lnTo>
                  <a:pt x="752278" y="261981"/>
                </a:lnTo>
                <a:lnTo>
                  <a:pt x="830160" y="261981"/>
                </a:lnTo>
                <a:lnTo>
                  <a:pt x="841185" y="248222"/>
                </a:lnTo>
                <a:lnTo>
                  <a:pt x="850615" y="230129"/>
                </a:lnTo>
                <a:lnTo>
                  <a:pt x="856299" y="210339"/>
                </a:lnTo>
                <a:lnTo>
                  <a:pt x="858201" y="188852"/>
                </a:lnTo>
                <a:lnTo>
                  <a:pt x="856299" y="167643"/>
                </a:lnTo>
                <a:lnTo>
                  <a:pt x="850615" y="148094"/>
                </a:lnTo>
                <a:lnTo>
                  <a:pt x="841185" y="130172"/>
                </a:lnTo>
                <a:lnTo>
                  <a:pt x="830168" y="116478"/>
                </a:lnTo>
                <a:close/>
              </a:path>
              <a:path w="1576070" h="295275">
                <a:moveTo>
                  <a:pt x="644873" y="88206"/>
                </a:moveTo>
                <a:lnTo>
                  <a:pt x="509170" y="88206"/>
                </a:lnTo>
                <a:lnTo>
                  <a:pt x="509170" y="119116"/>
                </a:lnTo>
                <a:lnTo>
                  <a:pt x="644873" y="119116"/>
                </a:lnTo>
                <a:lnTo>
                  <a:pt x="644873" y="88206"/>
                </a:lnTo>
                <a:close/>
              </a:path>
              <a:path w="1576070" h="295275">
                <a:moveTo>
                  <a:pt x="619617" y="0"/>
                </a:moveTo>
                <a:lnTo>
                  <a:pt x="588754" y="4988"/>
                </a:lnTo>
                <a:lnTo>
                  <a:pt x="564959" y="19554"/>
                </a:lnTo>
                <a:lnTo>
                  <a:pt x="549645" y="43096"/>
                </a:lnTo>
                <a:lnTo>
                  <a:pt x="544227" y="75013"/>
                </a:lnTo>
                <a:lnTo>
                  <a:pt x="544227" y="88206"/>
                </a:lnTo>
                <a:lnTo>
                  <a:pt x="580414" y="88206"/>
                </a:lnTo>
                <a:lnTo>
                  <a:pt x="580526" y="75013"/>
                </a:lnTo>
                <a:lnTo>
                  <a:pt x="583165" y="57243"/>
                </a:lnTo>
                <a:lnTo>
                  <a:pt x="591393" y="44056"/>
                </a:lnTo>
                <a:lnTo>
                  <a:pt x="605063" y="36169"/>
                </a:lnTo>
                <a:lnTo>
                  <a:pt x="624140" y="33548"/>
                </a:lnTo>
                <a:lnTo>
                  <a:pt x="656549" y="33548"/>
                </a:lnTo>
                <a:lnTo>
                  <a:pt x="664851" y="10931"/>
                </a:lnTo>
                <a:lnTo>
                  <a:pt x="654179" y="6202"/>
                </a:lnTo>
                <a:lnTo>
                  <a:pt x="643082" y="2780"/>
                </a:lnTo>
                <a:lnTo>
                  <a:pt x="631562" y="700"/>
                </a:lnTo>
                <a:lnTo>
                  <a:pt x="619617" y="0"/>
                </a:lnTo>
                <a:close/>
              </a:path>
              <a:path w="1576070" h="295275">
                <a:moveTo>
                  <a:pt x="656549" y="33548"/>
                </a:moveTo>
                <a:lnTo>
                  <a:pt x="624140" y="33548"/>
                </a:lnTo>
                <a:lnTo>
                  <a:pt x="630490" y="33978"/>
                </a:lnTo>
                <a:lnTo>
                  <a:pt x="637617" y="35292"/>
                </a:lnTo>
                <a:lnTo>
                  <a:pt x="645450" y="37524"/>
                </a:lnTo>
                <a:lnTo>
                  <a:pt x="653920" y="40710"/>
                </a:lnTo>
                <a:lnTo>
                  <a:pt x="656549" y="33548"/>
                </a:lnTo>
                <a:close/>
              </a:path>
              <a:path w="1576070" h="295275">
                <a:moveTo>
                  <a:pt x="924368" y="88206"/>
                </a:moveTo>
                <a:lnTo>
                  <a:pt x="890065" y="88206"/>
                </a:lnTo>
                <a:lnTo>
                  <a:pt x="890065" y="290252"/>
                </a:lnTo>
                <a:lnTo>
                  <a:pt x="926253" y="290252"/>
                </a:lnTo>
                <a:lnTo>
                  <a:pt x="926253" y="183198"/>
                </a:lnTo>
                <a:lnTo>
                  <a:pt x="930405" y="154662"/>
                </a:lnTo>
                <a:lnTo>
                  <a:pt x="941943" y="134147"/>
                </a:lnTo>
                <a:lnTo>
                  <a:pt x="959489" y="121761"/>
                </a:lnTo>
                <a:lnTo>
                  <a:pt x="979652" y="117985"/>
                </a:lnTo>
                <a:lnTo>
                  <a:pt x="924368" y="117985"/>
                </a:lnTo>
                <a:lnTo>
                  <a:pt x="924368" y="88206"/>
                </a:lnTo>
                <a:close/>
              </a:path>
              <a:path w="1576070" h="295275">
                <a:moveTo>
                  <a:pt x="1003102" y="117608"/>
                </a:moveTo>
                <a:lnTo>
                  <a:pt x="988450" y="117608"/>
                </a:lnTo>
                <a:lnTo>
                  <a:pt x="995612" y="118739"/>
                </a:lnTo>
                <a:lnTo>
                  <a:pt x="1002774" y="121001"/>
                </a:lnTo>
                <a:lnTo>
                  <a:pt x="1002993" y="118739"/>
                </a:lnTo>
                <a:lnTo>
                  <a:pt x="1003102" y="117608"/>
                </a:lnTo>
                <a:close/>
              </a:path>
              <a:path w="1576070" h="295275">
                <a:moveTo>
                  <a:pt x="990334" y="82929"/>
                </a:moveTo>
                <a:lnTo>
                  <a:pt x="982419" y="82929"/>
                </a:lnTo>
                <a:lnTo>
                  <a:pt x="963701" y="85120"/>
                </a:lnTo>
                <a:lnTo>
                  <a:pt x="947739" y="91693"/>
                </a:lnTo>
                <a:lnTo>
                  <a:pt x="934605" y="102648"/>
                </a:lnTo>
                <a:lnTo>
                  <a:pt x="924368" y="117985"/>
                </a:lnTo>
                <a:lnTo>
                  <a:pt x="979652" y="117985"/>
                </a:lnTo>
                <a:lnTo>
                  <a:pt x="981665" y="117608"/>
                </a:lnTo>
                <a:lnTo>
                  <a:pt x="1003102" y="117608"/>
                </a:lnTo>
                <a:lnTo>
                  <a:pt x="1006166" y="85945"/>
                </a:lnTo>
                <a:lnTo>
                  <a:pt x="998251" y="84060"/>
                </a:lnTo>
                <a:lnTo>
                  <a:pt x="990334" y="82929"/>
                </a:lnTo>
                <a:close/>
              </a:path>
              <a:path w="1576070" h="295275">
                <a:moveTo>
                  <a:pt x="1060701" y="88206"/>
                </a:moveTo>
                <a:lnTo>
                  <a:pt x="1025267" y="88206"/>
                </a:lnTo>
                <a:lnTo>
                  <a:pt x="1025267" y="290252"/>
                </a:lnTo>
                <a:lnTo>
                  <a:pt x="1061455" y="290252"/>
                </a:lnTo>
                <a:lnTo>
                  <a:pt x="1061577" y="176413"/>
                </a:lnTo>
                <a:lnTo>
                  <a:pt x="1065483" y="152259"/>
                </a:lnTo>
                <a:lnTo>
                  <a:pt x="1076721" y="133111"/>
                </a:lnTo>
                <a:lnTo>
                  <a:pt x="1093896" y="120818"/>
                </a:lnTo>
                <a:lnTo>
                  <a:pt x="1108150" y="117985"/>
                </a:lnTo>
                <a:lnTo>
                  <a:pt x="1060701" y="117985"/>
                </a:lnTo>
                <a:lnTo>
                  <a:pt x="1060701" y="88206"/>
                </a:lnTo>
                <a:close/>
              </a:path>
              <a:path w="1576070" h="295275">
                <a:moveTo>
                  <a:pt x="1258601" y="82929"/>
                </a:moveTo>
                <a:lnTo>
                  <a:pt x="1235665" y="85585"/>
                </a:lnTo>
                <a:lnTo>
                  <a:pt x="1215063" y="93154"/>
                </a:lnTo>
                <a:lnTo>
                  <a:pt x="1197852" y="105034"/>
                </a:lnTo>
                <a:lnTo>
                  <a:pt x="1185095" y="120624"/>
                </a:lnTo>
                <a:lnTo>
                  <a:pt x="1136223" y="120624"/>
                </a:lnTo>
                <a:lnTo>
                  <a:pt x="1161244" y="150992"/>
                </a:lnTo>
                <a:lnTo>
                  <a:pt x="1164740" y="290252"/>
                </a:lnTo>
                <a:lnTo>
                  <a:pt x="1200550" y="290252"/>
                </a:lnTo>
                <a:lnTo>
                  <a:pt x="1200672" y="175659"/>
                </a:lnTo>
                <a:lnTo>
                  <a:pt x="1215573" y="133111"/>
                </a:lnTo>
                <a:lnTo>
                  <a:pt x="1254454" y="116478"/>
                </a:lnTo>
                <a:lnTo>
                  <a:pt x="1324856" y="116478"/>
                </a:lnTo>
                <a:lnTo>
                  <a:pt x="1317405" y="106677"/>
                </a:lnTo>
                <a:lnTo>
                  <a:pt x="1305460" y="96287"/>
                </a:lnTo>
                <a:lnTo>
                  <a:pt x="1291678" y="88866"/>
                </a:lnTo>
                <a:lnTo>
                  <a:pt x="1276058" y="84413"/>
                </a:lnTo>
                <a:lnTo>
                  <a:pt x="1258601" y="82929"/>
                </a:lnTo>
                <a:close/>
              </a:path>
              <a:path w="1576070" h="295275">
                <a:moveTo>
                  <a:pt x="1324856" y="116478"/>
                </a:moveTo>
                <a:lnTo>
                  <a:pt x="1254454" y="116478"/>
                </a:lnTo>
                <a:lnTo>
                  <a:pt x="1275805" y="120624"/>
                </a:lnTo>
                <a:lnTo>
                  <a:pt x="1275040" y="120624"/>
                </a:lnTo>
                <a:lnTo>
                  <a:pt x="1290076" y="131933"/>
                </a:lnTo>
                <a:lnTo>
                  <a:pt x="1299724" y="150509"/>
                </a:lnTo>
                <a:lnTo>
                  <a:pt x="1303081" y="175659"/>
                </a:lnTo>
                <a:lnTo>
                  <a:pt x="1303081" y="290252"/>
                </a:lnTo>
                <a:lnTo>
                  <a:pt x="1339268" y="290252"/>
                </a:lnTo>
                <a:lnTo>
                  <a:pt x="1339268" y="170005"/>
                </a:lnTo>
                <a:lnTo>
                  <a:pt x="1338009" y="152259"/>
                </a:lnTo>
                <a:lnTo>
                  <a:pt x="1337919" y="150992"/>
                </a:lnTo>
                <a:lnTo>
                  <a:pt x="1333850" y="134100"/>
                </a:lnTo>
                <a:lnTo>
                  <a:pt x="1327023" y="119328"/>
                </a:lnTo>
                <a:lnTo>
                  <a:pt x="1324856" y="116478"/>
                </a:lnTo>
                <a:close/>
              </a:path>
              <a:path w="1576070" h="295275">
                <a:moveTo>
                  <a:pt x="1182309" y="116478"/>
                </a:moveTo>
                <a:lnTo>
                  <a:pt x="1115736" y="116478"/>
                </a:lnTo>
                <a:lnTo>
                  <a:pt x="1136528" y="120624"/>
                </a:lnTo>
                <a:lnTo>
                  <a:pt x="1185095" y="120624"/>
                </a:lnTo>
                <a:lnTo>
                  <a:pt x="1182309" y="116478"/>
                </a:lnTo>
                <a:close/>
              </a:path>
              <a:path w="1576070" h="295275">
                <a:moveTo>
                  <a:pt x="1121767" y="82929"/>
                </a:moveTo>
                <a:lnTo>
                  <a:pt x="1102631" y="85120"/>
                </a:lnTo>
                <a:lnTo>
                  <a:pt x="1085721" y="91976"/>
                </a:lnTo>
                <a:lnTo>
                  <a:pt x="1071568" y="103072"/>
                </a:lnTo>
                <a:lnTo>
                  <a:pt x="1060701" y="117985"/>
                </a:lnTo>
                <a:lnTo>
                  <a:pt x="1108150" y="117985"/>
                </a:lnTo>
                <a:lnTo>
                  <a:pt x="1115736" y="116478"/>
                </a:lnTo>
                <a:lnTo>
                  <a:pt x="1182309" y="116478"/>
                </a:lnTo>
                <a:lnTo>
                  <a:pt x="1174405" y="104716"/>
                </a:lnTo>
                <a:lnTo>
                  <a:pt x="1159509" y="92871"/>
                </a:lnTo>
                <a:lnTo>
                  <a:pt x="1141832" y="85585"/>
                </a:lnTo>
                <a:lnTo>
                  <a:pt x="1142398" y="85585"/>
                </a:lnTo>
                <a:lnTo>
                  <a:pt x="1121767" y="82929"/>
                </a:lnTo>
                <a:close/>
              </a:path>
              <a:path w="1576070" h="295275">
                <a:moveTo>
                  <a:pt x="1469555" y="83306"/>
                </a:moveTo>
                <a:lnTo>
                  <a:pt x="1429693" y="90704"/>
                </a:lnTo>
                <a:lnTo>
                  <a:pt x="1397181" y="113085"/>
                </a:lnTo>
                <a:lnTo>
                  <a:pt x="1375647" y="146445"/>
                </a:lnTo>
                <a:lnTo>
                  <a:pt x="1368532" y="187722"/>
                </a:lnTo>
                <a:lnTo>
                  <a:pt x="1370305" y="209644"/>
                </a:lnTo>
                <a:lnTo>
                  <a:pt x="1384594" y="247834"/>
                </a:lnTo>
                <a:lnTo>
                  <a:pt x="1412518" y="277819"/>
                </a:lnTo>
                <a:lnTo>
                  <a:pt x="1448705" y="293239"/>
                </a:lnTo>
                <a:lnTo>
                  <a:pt x="1469555" y="295153"/>
                </a:lnTo>
                <a:lnTo>
                  <a:pt x="1490547" y="293038"/>
                </a:lnTo>
                <a:lnTo>
                  <a:pt x="1509418" y="286719"/>
                </a:lnTo>
                <a:lnTo>
                  <a:pt x="1526169" y="276229"/>
                </a:lnTo>
                <a:lnTo>
                  <a:pt x="1540422" y="261981"/>
                </a:lnTo>
                <a:lnTo>
                  <a:pt x="1473702" y="261981"/>
                </a:lnTo>
                <a:lnTo>
                  <a:pt x="1458930" y="260644"/>
                </a:lnTo>
                <a:lnTo>
                  <a:pt x="1423944" y="240872"/>
                </a:lnTo>
                <a:lnTo>
                  <a:pt x="1406292" y="203925"/>
                </a:lnTo>
                <a:lnTo>
                  <a:pt x="1405096" y="189229"/>
                </a:lnTo>
                <a:lnTo>
                  <a:pt x="1406292" y="174534"/>
                </a:lnTo>
                <a:lnTo>
                  <a:pt x="1423944" y="137587"/>
                </a:lnTo>
                <a:lnTo>
                  <a:pt x="1458930" y="117815"/>
                </a:lnTo>
                <a:lnTo>
                  <a:pt x="1473702" y="116478"/>
                </a:lnTo>
                <a:lnTo>
                  <a:pt x="1539669" y="116478"/>
                </a:lnTo>
                <a:lnTo>
                  <a:pt x="1525745" y="102548"/>
                </a:lnTo>
                <a:lnTo>
                  <a:pt x="1508852" y="91834"/>
                </a:lnTo>
                <a:lnTo>
                  <a:pt x="1490123" y="85432"/>
                </a:lnTo>
                <a:lnTo>
                  <a:pt x="1469555" y="83306"/>
                </a:lnTo>
                <a:close/>
              </a:path>
              <a:path w="1576070" h="295275">
                <a:moveTo>
                  <a:pt x="1575479" y="261604"/>
                </a:moveTo>
                <a:lnTo>
                  <a:pt x="1540799" y="261604"/>
                </a:lnTo>
                <a:lnTo>
                  <a:pt x="1540799" y="290252"/>
                </a:lnTo>
                <a:lnTo>
                  <a:pt x="1575479" y="290252"/>
                </a:lnTo>
                <a:lnTo>
                  <a:pt x="1575479" y="261604"/>
                </a:lnTo>
                <a:close/>
              </a:path>
              <a:path w="1576070" h="295275">
                <a:moveTo>
                  <a:pt x="1539669" y="116478"/>
                </a:moveTo>
                <a:lnTo>
                  <a:pt x="1473702" y="116478"/>
                </a:lnTo>
                <a:lnTo>
                  <a:pt x="1488479" y="117815"/>
                </a:lnTo>
                <a:lnTo>
                  <a:pt x="1501738" y="121802"/>
                </a:lnTo>
                <a:lnTo>
                  <a:pt x="1532250" y="148678"/>
                </a:lnTo>
                <a:lnTo>
                  <a:pt x="1542967" y="187722"/>
                </a:lnTo>
                <a:lnTo>
                  <a:pt x="1543030" y="189229"/>
                </a:lnTo>
                <a:lnTo>
                  <a:pt x="1541859" y="203766"/>
                </a:lnTo>
                <a:lnTo>
                  <a:pt x="1523836" y="240872"/>
                </a:lnTo>
                <a:lnTo>
                  <a:pt x="1488479" y="260644"/>
                </a:lnTo>
                <a:lnTo>
                  <a:pt x="1473702" y="261981"/>
                </a:lnTo>
                <a:lnTo>
                  <a:pt x="1540422" y="261981"/>
                </a:lnTo>
                <a:lnTo>
                  <a:pt x="1540799" y="261604"/>
                </a:lnTo>
                <a:lnTo>
                  <a:pt x="1575479" y="261604"/>
                </a:lnTo>
                <a:lnTo>
                  <a:pt x="1575479" y="117608"/>
                </a:lnTo>
                <a:lnTo>
                  <a:pt x="1540799" y="117608"/>
                </a:lnTo>
                <a:lnTo>
                  <a:pt x="1539669" y="116478"/>
                </a:lnTo>
                <a:close/>
              </a:path>
              <a:path w="1576070" h="295275">
                <a:moveTo>
                  <a:pt x="1575479" y="88206"/>
                </a:moveTo>
                <a:lnTo>
                  <a:pt x="1540799" y="88206"/>
                </a:lnTo>
                <a:lnTo>
                  <a:pt x="1540799" y="117608"/>
                </a:lnTo>
                <a:lnTo>
                  <a:pt x="1575479" y="117608"/>
                </a:lnTo>
                <a:lnTo>
                  <a:pt x="1575479" y="88206"/>
                </a:lnTo>
                <a:close/>
              </a:path>
            </a:pathLst>
          </a:custGeom>
          <a:solidFill>
            <a:srgbClr val="000000"/>
          </a:solidFill>
        </p:spPr>
        <p:txBody>
          <a:bodyPr wrap="square" lIns="0" tIns="0" rIns="0" bIns="0" rtlCol="0"/>
          <a:lstStyle/>
          <a:p>
            <a:endParaRPr sz="641"/>
          </a:p>
        </p:txBody>
      </p:sp>
      <p:sp>
        <p:nvSpPr>
          <p:cNvPr id="19" name="object 19"/>
          <p:cNvSpPr/>
          <p:nvPr/>
        </p:nvSpPr>
        <p:spPr>
          <a:xfrm>
            <a:off x="5587998" y="1698893"/>
            <a:ext cx="603011" cy="168947"/>
          </a:xfrm>
          <a:custGeom>
            <a:avLst/>
            <a:gdLst/>
            <a:ahLst/>
            <a:cxnLst/>
            <a:rect l="l" t="t" r="r" b="b"/>
            <a:pathLst>
              <a:path w="1325880" h="371475">
                <a:moveTo>
                  <a:pt x="94614" y="6785"/>
                </a:moveTo>
                <a:lnTo>
                  <a:pt x="0" y="6785"/>
                </a:lnTo>
                <a:lnTo>
                  <a:pt x="0" y="285352"/>
                </a:lnTo>
                <a:lnTo>
                  <a:pt x="37695" y="285352"/>
                </a:lnTo>
                <a:lnTo>
                  <a:pt x="37695" y="172267"/>
                </a:lnTo>
                <a:lnTo>
                  <a:pt x="119248" y="172267"/>
                </a:lnTo>
                <a:lnTo>
                  <a:pt x="117232" y="169251"/>
                </a:lnTo>
                <a:lnTo>
                  <a:pt x="145014" y="157989"/>
                </a:lnTo>
                <a:lnTo>
                  <a:pt x="165340" y="139660"/>
                </a:lnTo>
                <a:lnTo>
                  <a:pt x="166847" y="136833"/>
                </a:lnTo>
                <a:lnTo>
                  <a:pt x="37695" y="136833"/>
                </a:lnTo>
                <a:lnTo>
                  <a:pt x="37695" y="42595"/>
                </a:lnTo>
                <a:lnTo>
                  <a:pt x="167723" y="42595"/>
                </a:lnTo>
                <a:lnTo>
                  <a:pt x="159073" y="31663"/>
                </a:lnTo>
                <a:lnTo>
                  <a:pt x="146563" y="20779"/>
                </a:lnTo>
                <a:lnTo>
                  <a:pt x="131650" y="13004"/>
                </a:lnTo>
                <a:lnTo>
                  <a:pt x="114334" y="8340"/>
                </a:lnTo>
                <a:lnTo>
                  <a:pt x="94614" y="6785"/>
                </a:lnTo>
                <a:close/>
              </a:path>
              <a:path w="1325880" h="371475">
                <a:moveTo>
                  <a:pt x="119248" y="172267"/>
                </a:moveTo>
                <a:lnTo>
                  <a:pt x="76144" y="172267"/>
                </a:lnTo>
                <a:lnTo>
                  <a:pt x="148519" y="285352"/>
                </a:lnTo>
                <a:lnTo>
                  <a:pt x="194884" y="285352"/>
                </a:lnTo>
                <a:lnTo>
                  <a:pt x="119248" y="172267"/>
                </a:lnTo>
                <a:close/>
              </a:path>
              <a:path w="1325880" h="371475">
                <a:moveTo>
                  <a:pt x="167723" y="42595"/>
                </a:moveTo>
                <a:lnTo>
                  <a:pt x="94991" y="42595"/>
                </a:lnTo>
                <a:lnTo>
                  <a:pt x="115789" y="46135"/>
                </a:lnTo>
                <a:lnTo>
                  <a:pt x="131037" y="55930"/>
                </a:lnTo>
                <a:lnTo>
                  <a:pt x="140420" y="70743"/>
                </a:lnTo>
                <a:lnTo>
                  <a:pt x="143618" y="89337"/>
                </a:lnTo>
                <a:lnTo>
                  <a:pt x="140143" y="108049"/>
                </a:lnTo>
                <a:lnTo>
                  <a:pt x="129671" y="123121"/>
                </a:lnTo>
                <a:lnTo>
                  <a:pt x="112131" y="133175"/>
                </a:lnTo>
                <a:lnTo>
                  <a:pt x="87452" y="136833"/>
                </a:lnTo>
                <a:lnTo>
                  <a:pt x="166847" y="136833"/>
                </a:lnTo>
                <a:lnTo>
                  <a:pt x="177821" y="116242"/>
                </a:lnTo>
                <a:lnTo>
                  <a:pt x="182067" y="89714"/>
                </a:lnTo>
                <a:lnTo>
                  <a:pt x="180648" y="73540"/>
                </a:lnTo>
                <a:lnTo>
                  <a:pt x="176366" y="58427"/>
                </a:lnTo>
                <a:lnTo>
                  <a:pt x="169186" y="44444"/>
                </a:lnTo>
                <a:lnTo>
                  <a:pt x="167723" y="42595"/>
                </a:lnTo>
                <a:close/>
              </a:path>
              <a:path w="1325880" h="371475">
                <a:moveTo>
                  <a:pt x="307215" y="78406"/>
                </a:moveTo>
                <a:lnTo>
                  <a:pt x="266175" y="85803"/>
                </a:lnTo>
                <a:lnTo>
                  <a:pt x="233333" y="108185"/>
                </a:lnTo>
                <a:lnTo>
                  <a:pt x="212129" y="141922"/>
                </a:lnTo>
                <a:lnTo>
                  <a:pt x="205092" y="183198"/>
                </a:lnTo>
                <a:lnTo>
                  <a:pt x="205061" y="183575"/>
                </a:lnTo>
                <a:lnTo>
                  <a:pt x="211199" y="222289"/>
                </a:lnTo>
                <a:lnTo>
                  <a:pt x="230411" y="256374"/>
                </a:lnTo>
                <a:lnTo>
                  <a:pt x="263901" y="280634"/>
                </a:lnTo>
                <a:lnTo>
                  <a:pt x="312870" y="289876"/>
                </a:lnTo>
                <a:lnTo>
                  <a:pt x="337760" y="287631"/>
                </a:lnTo>
                <a:lnTo>
                  <a:pt x="361308" y="281535"/>
                </a:lnTo>
                <a:lnTo>
                  <a:pt x="382311" y="272542"/>
                </a:lnTo>
                <a:lnTo>
                  <a:pt x="399568" y="261604"/>
                </a:lnTo>
                <a:lnTo>
                  <a:pt x="396816" y="256704"/>
                </a:lnTo>
                <a:lnTo>
                  <a:pt x="313623" y="256704"/>
                </a:lnTo>
                <a:lnTo>
                  <a:pt x="285588" y="252516"/>
                </a:lnTo>
                <a:lnTo>
                  <a:pt x="264620" y="240730"/>
                </a:lnTo>
                <a:lnTo>
                  <a:pt x="250437" y="222513"/>
                </a:lnTo>
                <a:lnTo>
                  <a:pt x="242757" y="199030"/>
                </a:lnTo>
                <a:lnTo>
                  <a:pt x="403715" y="199030"/>
                </a:lnTo>
                <a:lnTo>
                  <a:pt x="404469" y="189229"/>
                </a:lnTo>
                <a:lnTo>
                  <a:pt x="404822" y="183575"/>
                </a:lnTo>
                <a:lnTo>
                  <a:pt x="404846" y="180559"/>
                </a:lnTo>
                <a:lnTo>
                  <a:pt x="403866" y="167743"/>
                </a:lnTo>
                <a:lnTo>
                  <a:pt x="242757" y="167743"/>
                </a:lnTo>
                <a:lnTo>
                  <a:pt x="250708" y="144637"/>
                </a:lnTo>
                <a:lnTo>
                  <a:pt x="264808" y="126514"/>
                </a:lnTo>
                <a:lnTo>
                  <a:pt x="283997" y="114681"/>
                </a:lnTo>
                <a:lnTo>
                  <a:pt x="307215" y="110446"/>
                </a:lnTo>
                <a:lnTo>
                  <a:pt x="380962" y="110446"/>
                </a:lnTo>
                <a:lnTo>
                  <a:pt x="377328" y="105923"/>
                </a:lnTo>
                <a:lnTo>
                  <a:pt x="362769" y="93831"/>
                </a:lnTo>
                <a:lnTo>
                  <a:pt x="346230" y="85238"/>
                </a:lnTo>
                <a:lnTo>
                  <a:pt x="327712" y="80108"/>
                </a:lnTo>
                <a:lnTo>
                  <a:pt x="307215" y="78406"/>
                </a:lnTo>
                <a:close/>
              </a:path>
              <a:path w="1325880" h="371475">
                <a:moveTo>
                  <a:pt x="384113" y="234087"/>
                </a:moveTo>
                <a:lnTo>
                  <a:pt x="368700" y="243346"/>
                </a:lnTo>
                <a:lnTo>
                  <a:pt x="350989" y="250484"/>
                </a:lnTo>
                <a:lnTo>
                  <a:pt x="332218" y="255078"/>
                </a:lnTo>
                <a:lnTo>
                  <a:pt x="313623" y="256704"/>
                </a:lnTo>
                <a:lnTo>
                  <a:pt x="396816" y="256704"/>
                </a:lnTo>
                <a:lnTo>
                  <a:pt x="384113" y="234087"/>
                </a:lnTo>
                <a:close/>
              </a:path>
              <a:path w="1325880" h="371475">
                <a:moveTo>
                  <a:pt x="380962" y="110446"/>
                </a:moveTo>
                <a:lnTo>
                  <a:pt x="307215" y="110446"/>
                </a:lnTo>
                <a:lnTo>
                  <a:pt x="330368" y="114469"/>
                </a:lnTo>
                <a:lnTo>
                  <a:pt x="349104" y="125949"/>
                </a:lnTo>
                <a:lnTo>
                  <a:pt x="361973" y="144001"/>
                </a:lnTo>
                <a:lnTo>
                  <a:pt x="367528" y="167743"/>
                </a:lnTo>
                <a:lnTo>
                  <a:pt x="403866" y="167743"/>
                </a:lnTo>
                <a:lnTo>
                  <a:pt x="403144" y="158296"/>
                </a:lnTo>
                <a:lnTo>
                  <a:pt x="398014" y="138435"/>
                </a:lnTo>
                <a:lnTo>
                  <a:pt x="389420" y="120978"/>
                </a:lnTo>
                <a:lnTo>
                  <a:pt x="380962" y="110446"/>
                </a:lnTo>
                <a:close/>
              </a:path>
              <a:path w="1325880" h="371475">
                <a:moveTo>
                  <a:pt x="451335" y="314000"/>
                </a:moveTo>
                <a:lnTo>
                  <a:pt x="455010" y="355235"/>
                </a:lnTo>
                <a:lnTo>
                  <a:pt x="499679" y="369524"/>
                </a:lnTo>
                <a:lnTo>
                  <a:pt x="523709" y="371297"/>
                </a:lnTo>
                <a:lnTo>
                  <a:pt x="546346" y="369524"/>
                </a:lnTo>
                <a:lnTo>
                  <a:pt x="546873" y="369524"/>
                </a:lnTo>
                <a:lnTo>
                  <a:pt x="568048" y="363994"/>
                </a:lnTo>
                <a:lnTo>
                  <a:pt x="586525" y="354917"/>
                </a:lnTo>
                <a:lnTo>
                  <a:pt x="602492" y="342272"/>
                </a:lnTo>
                <a:lnTo>
                  <a:pt x="605594" y="338502"/>
                </a:lnTo>
                <a:lnTo>
                  <a:pt x="523332" y="338502"/>
                </a:lnTo>
                <a:lnTo>
                  <a:pt x="504184" y="336953"/>
                </a:lnTo>
                <a:lnTo>
                  <a:pt x="485779" y="332330"/>
                </a:lnTo>
                <a:lnTo>
                  <a:pt x="468150" y="324667"/>
                </a:lnTo>
                <a:lnTo>
                  <a:pt x="451335" y="314000"/>
                </a:lnTo>
                <a:close/>
              </a:path>
              <a:path w="1325880" h="371475">
                <a:moveTo>
                  <a:pt x="631895" y="254065"/>
                </a:moveTo>
                <a:lnTo>
                  <a:pt x="596084" y="254065"/>
                </a:lnTo>
                <a:lnTo>
                  <a:pt x="596084" y="270651"/>
                </a:lnTo>
                <a:lnTo>
                  <a:pt x="594976" y="283750"/>
                </a:lnTo>
                <a:lnTo>
                  <a:pt x="576483" y="319278"/>
                </a:lnTo>
                <a:lnTo>
                  <a:pt x="539164" y="337301"/>
                </a:lnTo>
                <a:lnTo>
                  <a:pt x="523332" y="338502"/>
                </a:lnTo>
                <a:lnTo>
                  <a:pt x="605594" y="338502"/>
                </a:lnTo>
                <a:lnTo>
                  <a:pt x="615356" y="326640"/>
                </a:lnTo>
                <a:lnTo>
                  <a:pt x="624544" y="308535"/>
                </a:lnTo>
                <a:lnTo>
                  <a:pt x="630057" y="287885"/>
                </a:lnTo>
                <a:lnTo>
                  <a:pt x="631895" y="264620"/>
                </a:lnTo>
                <a:lnTo>
                  <a:pt x="631895" y="254065"/>
                </a:lnTo>
                <a:close/>
              </a:path>
              <a:path w="1325880" h="371475">
                <a:moveTo>
                  <a:pt x="527102" y="78406"/>
                </a:moveTo>
                <a:lnTo>
                  <a:pt x="486957" y="85803"/>
                </a:lnTo>
                <a:lnTo>
                  <a:pt x="453596" y="108185"/>
                </a:lnTo>
                <a:lnTo>
                  <a:pt x="431215" y="141262"/>
                </a:lnTo>
                <a:lnTo>
                  <a:pt x="423817" y="181690"/>
                </a:lnTo>
                <a:lnTo>
                  <a:pt x="425649" y="203047"/>
                </a:lnTo>
                <a:lnTo>
                  <a:pt x="431021" y="222142"/>
                </a:lnTo>
                <a:lnTo>
                  <a:pt x="431121" y="222495"/>
                </a:lnTo>
                <a:lnTo>
                  <a:pt x="452842" y="255950"/>
                </a:lnTo>
                <a:lnTo>
                  <a:pt x="485354" y="278331"/>
                </a:lnTo>
                <a:lnTo>
                  <a:pt x="525217" y="285729"/>
                </a:lnTo>
                <a:lnTo>
                  <a:pt x="545991" y="283750"/>
                </a:lnTo>
                <a:lnTo>
                  <a:pt x="564750" y="277813"/>
                </a:lnTo>
                <a:lnTo>
                  <a:pt x="581460" y="267918"/>
                </a:lnTo>
                <a:lnTo>
                  <a:pt x="596084" y="254065"/>
                </a:lnTo>
                <a:lnTo>
                  <a:pt x="631895" y="254065"/>
                </a:lnTo>
                <a:lnTo>
                  <a:pt x="631895" y="253311"/>
                </a:lnTo>
                <a:lnTo>
                  <a:pt x="529364" y="253311"/>
                </a:lnTo>
                <a:lnTo>
                  <a:pt x="515075" y="252039"/>
                </a:lnTo>
                <a:lnTo>
                  <a:pt x="479983" y="232956"/>
                </a:lnTo>
                <a:lnTo>
                  <a:pt x="461589" y="196698"/>
                </a:lnTo>
                <a:lnTo>
                  <a:pt x="460381" y="182067"/>
                </a:lnTo>
                <a:lnTo>
                  <a:pt x="461589" y="167443"/>
                </a:lnTo>
                <a:lnTo>
                  <a:pt x="479983" y="131556"/>
                </a:lnTo>
                <a:lnTo>
                  <a:pt x="515075" y="112473"/>
                </a:lnTo>
                <a:lnTo>
                  <a:pt x="529364" y="111200"/>
                </a:lnTo>
                <a:lnTo>
                  <a:pt x="631895" y="111200"/>
                </a:lnTo>
                <a:lnTo>
                  <a:pt x="631895" y="109693"/>
                </a:lnTo>
                <a:lnTo>
                  <a:pt x="596084" y="109693"/>
                </a:lnTo>
                <a:lnTo>
                  <a:pt x="581595" y="96057"/>
                </a:lnTo>
                <a:lnTo>
                  <a:pt x="565268" y="86274"/>
                </a:lnTo>
                <a:lnTo>
                  <a:pt x="547104" y="80379"/>
                </a:lnTo>
                <a:lnTo>
                  <a:pt x="527102" y="78406"/>
                </a:lnTo>
                <a:close/>
              </a:path>
              <a:path w="1325880" h="371475">
                <a:moveTo>
                  <a:pt x="631895" y="111200"/>
                </a:moveTo>
                <a:lnTo>
                  <a:pt x="529364" y="111200"/>
                </a:lnTo>
                <a:lnTo>
                  <a:pt x="543652" y="112473"/>
                </a:lnTo>
                <a:lnTo>
                  <a:pt x="556598" y="116289"/>
                </a:lnTo>
                <a:lnTo>
                  <a:pt x="587373" y="142152"/>
                </a:lnTo>
                <a:lnTo>
                  <a:pt x="598315" y="181690"/>
                </a:lnTo>
                <a:lnTo>
                  <a:pt x="598346" y="182067"/>
                </a:lnTo>
                <a:lnTo>
                  <a:pt x="587373" y="222142"/>
                </a:lnTo>
                <a:lnTo>
                  <a:pt x="556598" y="248222"/>
                </a:lnTo>
                <a:lnTo>
                  <a:pt x="529364" y="253311"/>
                </a:lnTo>
                <a:lnTo>
                  <a:pt x="631895" y="253311"/>
                </a:lnTo>
                <a:lnTo>
                  <a:pt x="631895" y="111200"/>
                </a:lnTo>
                <a:close/>
              </a:path>
              <a:path w="1325880" h="371475">
                <a:moveTo>
                  <a:pt x="631895" y="83306"/>
                </a:moveTo>
                <a:lnTo>
                  <a:pt x="596084" y="83306"/>
                </a:lnTo>
                <a:lnTo>
                  <a:pt x="596084" y="109693"/>
                </a:lnTo>
                <a:lnTo>
                  <a:pt x="631895" y="109693"/>
                </a:lnTo>
                <a:lnTo>
                  <a:pt x="631895" y="83306"/>
                </a:lnTo>
                <a:close/>
              </a:path>
              <a:path w="1325880" h="371475">
                <a:moveTo>
                  <a:pt x="709921" y="83306"/>
                </a:moveTo>
                <a:lnTo>
                  <a:pt x="673733" y="83306"/>
                </a:lnTo>
                <a:lnTo>
                  <a:pt x="673733" y="203930"/>
                </a:lnTo>
                <a:lnTo>
                  <a:pt x="679859" y="239682"/>
                </a:lnTo>
                <a:lnTo>
                  <a:pt x="697293" y="266881"/>
                </a:lnTo>
                <a:lnTo>
                  <a:pt x="724622" y="284186"/>
                </a:lnTo>
                <a:lnTo>
                  <a:pt x="760432" y="290252"/>
                </a:lnTo>
                <a:lnTo>
                  <a:pt x="796720" y="284345"/>
                </a:lnTo>
                <a:lnTo>
                  <a:pt x="823996" y="267306"/>
                </a:lnTo>
                <a:lnTo>
                  <a:pt x="830701" y="256704"/>
                </a:lnTo>
                <a:lnTo>
                  <a:pt x="760432" y="256704"/>
                </a:lnTo>
                <a:lnTo>
                  <a:pt x="739182" y="252946"/>
                </a:lnTo>
                <a:lnTo>
                  <a:pt x="723302" y="242191"/>
                </a:lnTo>
                <a:lnTo>
                  <a:pt x="713360" y="225216"/>
                </a:lnTo>
                <a:lnTo>
                  <a:pt x="709921" y="202800"/>
                </a:lnTo>
                <a:lnTo>
                  <a:pt x="709921" y="83306"/>
                </a:lnTo>
                <a:close/>
              </a:path>
              <a:path w="1325880" h="371475">
                <a:moveTo>
                  <a:pt x="847131" y="83306"/>
                </a:moveTo>
                <a:lnTo>
                  <a:pt x="811321" y="83306"/>
                </a:lnTo>
                <a:lnTo>
                  <a:pt x="811321" y="202800"/>
                </a:lnTo>
                <a:lnTo>
                  <a:pt x="807875" y="225216"/>
                </a:lnTo>
                <a:lnTo>
                  <a:pt x="797892" y="242191"/>
                </a:lnTo>
                <a:lnTo>
                  <a:pt x="781901" y="252946"/>
                </a:lnTo>
                <a:lnTo>
                  <a:pt x="760432" y="256704"/>
                </a:lnTo>
                <a:lnTo>
                  <a:pt x="830701" y="256704"/>
                </a:lnTo>
                <a:lnTo>
                  <a:pt x="841165" y="240159"/>
                </a:lnTo>
                <a:lnTo>
                  <a:pt x="847131" y="203930"/>
                </a:lnTo>
                <a:lnTo>
                  <a:pt x="847131" y="83306"/>
                </a:lnTo>
                <a:close/>
              </a:path>
              <a:path w="1325880" h="371475">
                <a:moveTo>
                  <a:pt x="925434" y="0"/>
                </a:moveTo>
                <a:lnTo>
                  <a:pt x="889247" y="0"/>
                </a:lnTo>
                <a:lnTo>
                  <a:pt x="889247" y="285352"/>
                </a:lnTo>
                <a:lnTo>
                  <a:pt x="925434" y="285352"/>
                </a:lnTo>
                <a:lnTo>
                  <a:pt x="925434" y="0"/>
                </a:lnTo>
                <a:close/>
              </a:path>
              <a:path w="1325880" h="371475">
                <a:moveTo>
                  <a:pt x="1058919" y="78406"/>
                </a:moveTo>
                <a:lnTo>
                  <a:pt x="1019056" y="85803"/>
                </a:lnTo>
                <a:lnTo>
                  <a:pt x="986544" y="108185"/>
                </a:lnTo>
                <a:lnTo>
                  <a:pt x="965011" y="141545"/>
                </a:lnTo>
                <a:lnTo>
                  <a:pt x="957896" y="182821"/>
                </a:lnTo>
                <a:lnTo>
                  <a:pt x="959669" y="204743"/>
                </a:lnTo>
                <a:lnTo>
                  <a:pt x="973958" y="242933"/>
                </a:lnTo>
                <a:lnTo>
                  <a:pt x="1001882" y="272919"/>
                </a:lnTo>
                <a:lnTo>
                  <a:pt x="1038069" y="288338"/>
                </a:lnTo>
                <a:lnTo>
                  <a:pt x="1058919" y="290252"/>
                </a:lnTo>
                <a:lnTo>
                  <a:pt x="1079911" y="288138"/>
                </a:lnTo>
                <a:lnTo>
                  <a:pt x="1098782" y="281818"/>
                </a:lnTo>
                <a:lnTo>
                  <a:pt x="1115533" y="271328"/>
                </a:lnTo>
                <a:lnTo>
                  <a:pt x="1129786" y="257081"/>
                </a:lnTo>
                <a:lnTo>
                  <a:pt x="1063066" y="257081"/>
                </a:lnTo>
                <a:lnTo>
                  <a:pt x="1048294" y="255744"/>
                </a:lnTo>
                <a:lnTo>
                  <a:pt x="1013308" y="235971"/>
                </a:lnTo>
                <a:lnTo>
                  <a:pt x="995656" y="199024"/>
                </a:lnTo>
                <a:lnTo>
                  <a:pt x="994460" y="184329"/>
                </a:lnTo>
                <a:lnTo>
                  <a:pt x="995656" y="169634"/>
                </a:lnTo>
                <a:lnTo>
                  <a:pt x="1013308" y="132687"/>
                </a:lnTo>
                <a:lnTo>
                  <a:pt x="1048294" y="112914"/>
                </a:lnTo>
                <a:lnTo>
                  <a:pt x="1063066" y="111577"/>
                </a:lnTo>
                <a:lnTo>
                  <a:pt x="1129033" y="111577"/>
                </a:lnTo>
                <a:lnTo>
                  <a:pt x="1115109" y="97648"/>
                </a:lnTo>
                <a:lnTo>
                  <a:pt x="1098216" y="86934"/>
                </a:lnTo>
                <a:lnTo>
                  <a:pt x="1079487" y="80532"/>
                </a:lnTo>
                <a:lnTo>
                  <a:pt x="1058919" y="78406"/>
                </a:lnTo>
                <a:close/>
              </a:path>
              <a:path w="1325880" h="371475">
                <a:moveTo>
                  <a:pt x="1164843" y="256704"/>
                </a:moveTo>
                <a:lnTo>
                  <a:pt x="1130163" y="256704"/>
                </a:lnTo>
                <a:lnTo>
                  <a:pt x="1130163" y="285352"/>
                </a:lnTo>
                <a:lnTo>
                  <a:pt x="1164843" y="285352"/>
                </a:lnTo>
                <a:lnTo>
                  <a:pt x="1164843" y="256704"/>
                </a:lnTo>
                <a:close/>
              </a:path>
              <a:path w="1325880" h="371475">
                <a:moveTo>
                  <a:pt x="1129033" y="111577"/>
                </a:moveTo>
                <a:lnTo>
                  <a:pt x="1063066" y="111577"/>
                </a:lnTo>
                <a:lnTo>
                  <a:pt x="1077843" y="112914"/>
                </a:lnTo>
                <a:lnTo>
                  <a:pt x="1091101" y="116902"/>
                </a:lnTo>
                <a:lnTo>
                  <a:pt x="1121614" y="143777"/>
                </a:lnTo>
                <a:lnTo>
                  <a:pt x="1132331" y="182821"/>
                </a:lnTo>
                <a:lnTo>
                  <a:pt x="1132394" y="184329"/>
                </a:lnTo>
                <a:lnTo>
                  <a:pt x="1131223" y="198865"/>
                </a:lnTo>
                <a:lnTo>
                  <a:pt x="1113200" y="235971"/>
                </a:lnTo>
                <a:lnTo>
                  <a:pt x="1077843" y="255744"/>
                </a:lnTo>
                <a:lnTo>
                  <a:pt x="1063066" y="257081"/>
                </a:lnTo>
                <a:lnTo>
                  <a:pt x="1129786" y="257081"/>
                </a:lnTo>
                <a:lnTo>
                  <a:pt x="1130163" y="256704"/>
                </a:lnTo>
                <a:lnTo>
                  <a:pt x="1164843" y="256704"/>
                </a:lnTo>
                <a:lnTo>
                  <a:pt x="1164843" y="112708"/>
                </a:lnTo>
                <a:lnTo>
                  <a:pt x="1130163" y="112708"/>
                </a:lnTo>
                <a:lnTo>
                  <a:pt x="1129033" y="111577"/>
                </a:lnTo>
                <a:close/>
              </a:path>
              <a:path w="1325880" h="371475">
                <a:moveTo>
                  <a:pt x="1164843" y="83306"/>
                </a:moveTo>
                <a:lnTo>
                  <a:pt x="1130163" y="83306"/>
                </a:lnTo>
                <a:lnTo>
                  <a:pt x="1130163" y="112708"/>
                </a:lnTo>
                <a:lnTo>
                  <a:pt x="1164843" y="112708"/>
                </a:lnTo>
                <a:lnTo>
                  <a:pt x="1164843" y="83306"/>
                </a:lnTo>
                <a:close/>
              </a:path>
              <a:path w="1325880" h="371475">
                <a:moveTo>
                  <a:pt x="1244017" y="83306"/>
                </a:moveTo>
                <a:lnTo>
                  <a:pt x="1209715" y="83306"/>
                </a:lnTo>
                <a:lnTo>
                  <a:pt x="1209715" y="285352"/>
                </a:lnTo>
                <a:lnTo>
                  <a:pt x="1245902" y="285352"/>
                </a:lnTo>
                <a:lnTo>
                  <a:pt x="1245902" y="178298"/>
                </a:lnTo>
                <a:lnTo>
                  <a:pt x="1250054" y="149761"/>
                </a:lnTo>
                <a:lnTo>
                  <a:pt x="1261593" y="129247"/>
                </a:lnTo>
                <a:lnTo>
                  <a:pt x="1279139" y="116860"/>
                </a:lnTo>
                <a:lnTo>
                  <a:pt x="1299301" y="113085"/>
                </a:lnTo>
                <a:lnTo>
                  <a:pt x="1244017" y="113085"/>
                </a:lnTo>
                <a:lnTo>
                  <a:pt x="1244017" y="83306"/>
                </a:lnTo>
                <a:close/>
              </a:path>
              <a:path w="1325880" h="371475">
                <a:moveTo>
                  <a:pt x="1322752" y="112708"/>
                </a:moveTo>
                <a:lnTo>
                  <a:pt x="1308099" y="112708"/>
                </a:lnTo>
                <a:lnTo>
                  <a:pt x="1315261" y="113839"/>
                </a:lnTo>
                <a:lnTo>
                  <a:pt x="1322423" y="116101"/>
                </a:lnTo>
                <a:lnTo>
                  <a:pt x="1322642" y="113839"/>
                </a:lnTo>
                <a:lnTo>
                  <a:pt x="1322752" y="112708"/>
                </a:lnTo>
                <a:close/>
              </a:path>
              <a:path w="1325880" h="371475">
                <a:moveTo>
                  <a:pt x="1309984" y="78029"/>
                </a:moveTo>
                <a:lnTo>
                  <a:pt x="1302068" y="78029"/>
                </a:lnTo>
                <a:lnTo>
                  <a:pt x="1283350" y="80220"/>
                </a:lnTo>
                <a:lnTo>
                  <a:pt x="1267388" y="86793"/>
                </a:lnTo>
                <a:lnTo>
                  <a:pt x="1254254" y="97748"/>
                </a:lnTo>
                <a:lnTo>
                  <a:pt x="1244017" y="113085"/>
                </a:lnTo>
                <a:lnTo>
                  <a:pt x="1299301" y="113085"/>
                </a:lnTo>
                <a:lnTo>
                  <a:pt x="1301314" y="112708"/>
                </a:lnTo>
                <a:lnTo>
                  <a:pt x="1322752" y="112708"/>
                </a:lnTo>
                <a:lnTo>
                  <a:pt x="1325816" y="81044"/>
                </a:lnTo>
                <a:lnTo>
                  <a:pt x="1317900" y="79159"/>
                </a:lnTo>
                <a:lnTo>
                  <a:pt x="1309984" y="78029"/>
                </a:lnTo>
                <a:close/>
              </a:path>
            </a:pathLst>
          </a:custGeom>
          <a:solidFill>
            <a:srgbClr val="000000"/>
          </a:solidFill>
        </p:spPr>
        <p:txBody>
          <a:bodyPr wrap="square" lIns="0" tIns="0" rIns="0" bIns="0" rtlCol="0"/>
          <a:lstStyle/>
          <a:p>
            <a:endParaRPr sz="641"/>
          </a:p>
        </p:txBody>
      </p:sp>
      <p:sp>
        <p:nvSpPr>
          <p:cNvPr id="20" name="object 20"/>
          <p:cNvSpPr/>
          <p:nvPr/>
        </p:nvSpPr>
        <p:spPr>
          <a:xfrm>
            <a:off x="4468946" y="1910105"/>
            <a:ext cx="729794" cy="135446"/>
          </a:xfrm>
          <a:custGeom>
            <a:avLst/>
            <a:gdLst/>
            <a:ahLst/>
            <a:cxnLst/>
            <a:rect l="l" t="t" r="r" b="b"/>
            <a:pathLst>
              <a:path w="1604645" h="297814">
                <a:moveTo>
                  <a:pt x="139095" y="13570"/>
                </a:moveTo>
                <a:lnTo>
                  <a:pt x="110823" y="13570"/>
                </a:lnTo>
                <a:lnTo>
                  <a:pt x="0" y="292137"/>
                </a:lnTo>
                <a:lnTo>
                  <a:pt x="46742" y="292137"/>
                </a:lnTo>
                <a:lnTo>
                  <a:pt x="73128" y="223532"/>
                </a:lnTo>
                <a:lnTo>
                  <a:pt x="221773" y="223532"/>
                </a:lnTo>
                <a:lnTo>
                  <a:pt x="206039" y="183575"/>
                </a:lnTo>
                <a:lnTo>
                  <a:pt x="87075" y="183575"/>
                </a:lnTo>
                <a:lnTo>
                  <a:pt x="124771" y="82552"/>
                </a:lnTo>
                <a:lnTo>
                  <a:pt x="166258" y="82552"/>
                </a:lnTo>
                <a:lnTo>
                  <a:pt x="139095" y="13570"/>
                </a:lnTo>
                <a:close/>
              </a:path>
              <a:path w="1604645" h="297814">
                <a:moveTo>
                  <a:pt x="221773" y="223532"/>
                </a:moveTo>
                <a:lnTo>
                  <a:pt x="175659" y="223532"/>
                </a:lnTo>
                <a:lnTo>
                  <a:pt x="202046" y="292137"/>
                </a:lnTo>
                <a:lnTo>
                  <a:pt x="243761" y="292137"/>
                </a:lnTo>
                <a:lnTo>
                  <a:pt x="246925" y="287407"/>
                </a:lnTo>
                <a:lnTo>
                  <a:pt x="221773" y="223532"/>
                </a:lnTo>
                <a:close/>
              </a:path>
              <a:path w="1604645" h="297814">
                <a:moveTo>
                  <a:pt x="246925" y="287407"/>
                </a:moveTo>
                <a:lnTo>
                  <a:pt x="243761" y="292137"/>
                </a:lnTo>
                <a:lnTo>
                  <a:pt x="248788" y="292137"/>
                </a:lnTo>
                <a:lnTo>
                  <a:pt x="246925" y="287407"/>
                </a:lnTo>
                <a:close/>
              </a:path>
              <a:path w="1604645" h="297814">
                <a:moveTo>
                  <a:pt x="299173" y="88960"/>
                </a:moveTo>
                <a:lnTo>
                  <a:pt x="250923" y="88960"/>
                </a:lnTo>
                <a:lnTo>
                  <a:pt x="313874" y="187345"/>
                </a:lnTo>
                <a:lnTo>
                  <a:pt x="246925" y="287407"/>
                </a:lnTo>
                <a:lnTo>
                  <a:pt x="248788" y="292137"/>
                </a:lnTo>
                <a:lnTo>
                  <a:pt x="293141" y="292137"/>
                </a:lnTo>
                <a:lnTo>
                  <a:pt x="339883" y="219009"/>
                </a:lnTo>
                <a:lnTo>
                  <a:pt x="385082" y="219009"/>
                </a:lnTo>
                <a:lnTo>
                  <a:pt x="365516" y="189606"/>
                </a:lnTo>
                <a:lnTo>
                  <a:pt x="386637" y="157565"/>
                </a:lnTo>
                <a:lnTo>
                  <a:pt x="340637" y="157565"/>
                </a:lnTo>
                <a:lnTo>
                  <a:pt x="299173" y="88960"/>
                </a:lnTo>
                <a:close/>
              </a:path>
              <a:path w="1604645" h="297814">
                <a:moveTo>
                  <a:pt x="385082" y="219009"/>
                </a:moveTo>
                <a:lnTo>
                  <a:pt x="339883" y="219009"/>
                </a:lnTo>
                <a:lnTo>
                  <a:pt x="385495" y="292137"/>
                </a:lnTo>
                <a:lnTo>
                  <a:pt x="433745" y="292137"/>
                </a:lnTo>
                <a:lnTo>
                  <a:pt x="385082" y="219009"/>
                </a:lnTo>
                <a:close/>
              </a:path>
              <a:path w="1604645" h="297814">
                <a:moveTo>
                  <a:pt x="166258" y="82552"/>
                </a:moveTo>
                <a:lnTo>
                  <a:pt x="124771" y="82552"/>
                </a:lnTo>
                <a:lnTo>
                  <a:pt x="162466" y="183575"/>
                </a:lnTo>
                <a:lnTo>
                  <a:pt x="206039" y="183575"/>
                </a:lnTo>
                <a:lnTo>
                  <a:pt x="166258" y="82552"/>
                </a:lnTo>
                <a:close/>
              </a:path>
              <a:path w="1604645" h="297814">
                <a:moveTo>
                  <a:pt x="431860" y="88960"/>
                </a:moveTo>
                <a:lnTo>
                  <a:pt x="383610" y="88960"/>
                </a:lnTo>
                <a:lnTo>
                  <a:pt x="340637" y="157565"/>
                </a:lnTo>
                <a:lnTo>
                  <a:pt x="386637" y="157565"/>
                </a:lnTo>
                <a:lnTo>
                  <a:pt x="431860" y="88960"/>
                </a:lnTo>
                <a:close/>
              </a:path>
              <a:path w="1604645" h="297814">
                <a:moveTo>
                  <a:pt x="475760" y="6408"/>
                </a:moveTo>
                <a:lnTo>
                  <a:pt x="464445" y="8534"/>
                </a:lnTo>
                <a:lnTo>
                  <a:pt x="455357" y="14371"/>
                </a:lnTo>
                <a:lnTo>
                  <a:pt x="449308" y="23105"/>
                </a:lnTo>
                <a:lnTo>
                  <a:pt x="447112" y="33925"/>
                </a:lnTo>
                <a:lnTo>
                  <a:pt x="449308" y="45181"/>
                </a:lnTo>
                <a:lnTo>
                  <a:pt x="455357" y="54139"/>
                </a:lnTo>
                <a:lnTo>
                  <a:pt x="464445" y="60059"/>
                </a:lnTo>
                <a:lnTo>
                  <a:pt x="475760" y="62197"/>
                </a:lnTo>
                <a:lnTo>
                  <a:pt x="486580" y="60059"/>
                </a:lnTo>
                <a:lnTo>
                  <a:pt x="495314" y="54139"/>
                </a:lnTo>
                <a:lnTo>
                  <a:pt x="501151" y="45181"/>
                </a:lnTo>
                <a:lnTo>
                  <a:pt x="503277" y="33925"/>
                </a:lnTo>
                <a:lnTo>
                  <a:pt x="501151" y="23105"/>
                </a:lnTo>
                <a:lnTo>
                  <a:pt x="495314" y="14371"/>
                </a:lnTo>
                <a:lnTo>
                  <a:pt x="486580" y="8534"/>
                </a:lnTo>
                <a:lnTo>
                  <a:pt x="475760" y="6408"/>
                </a:lnTo>
                <a:close/>
              </a:path>
              <a:path w="1604645" h="297814">
                <a:moveTo>
                  <a:pt x="495738" y="88960"/>
                </a:moveTo>
                <a:lnTo>
                  <a:pt x="454274" y="88960"/>
                </a:lnTo>
                <a:lnTo>
                  <a:pt x="454274" y="292137"/>
                </a:lnTo>
                <a:lnTo>
                  <a:pt x="495738" y="292137"/>
                </a:lnTo>
                <a:lnTo>
                  <a:pt x="495738" y="88960"/>
                </a:lnTo>
                <a:close/>
              </a:path>
              <a:path w="1604645" h="297814">
                <a:moveTo>
                  <a:pt x="769238" y="83683"/>
                </a:moveTo>
                <a:lnTo>
                  <a:pt x="726501" y="91552"/>
                </a:lnTo>
                <a:lnTo>
                  <a:pt x="691962" y="114970"/>
                </a:lnTo>
                <a:lnTo>
                  <a:pt x="669392" y="149272"/>
                </a:lnTo>
                <a:lnTo>
                  <a:pt x="661806" y="190360"/>
                </a:lnTo>
                <a:lnTo>
                  <a:pt x="663709" y="212064"/>
                </a:lnTo>
                <a:lnTo>
                  <a:pt x="678822" y="250101"/>
                </a:lnTo>
                <a:lnTo>
                  <a:pt x="708224" y="280081"/>
                </a:lnTo>
                <a:lnTo>
                  <a:pt x="746827" y="295500"/>
                </a:lnTo>
                <a:lnTo>
                  <a:pt x="769238" y="297415"/>
                </a:lnTo>
                <a:lnTo>
                  <a:pt x="791643" y="295500"/>
                </a:lnTo>
                <a:lnTo>
                  <a:pt x="811927" y="289734"/>
                </a:lnTo>
                <a:lnTo>
                  <a:pt x="830092" y="280081"/>
                </a:lnTo>
                <a:lnTo>
                  <a:pt x="846136" y="266504"/>
                </a:lnTo>
                <a:lnTo>
                  <a:pt x="852582" y="258588"/>
                </a:lnTo>
                <a:lnTo>
                  <a:pt x="769238" y="258588"/>
                </a:lnTo>
                <a:lnTo>
                  <a:pt x="755944" y="257322"/>
                </a:lnTo>
                <a:lnTo>
                  <a:pt x="722495" y="238610"/>
                </a:lnTo>
                <a:lnTo>
                  <a:pt x="704844" y="203995"/>
                </a:lnTo>
                <a:lnTo>
                  <a:pt x="703648" y="190360"/>
                </a:lnTo>
                <a:lnTo>
                  <a:pt x="704844" y="176943"/>
                </a:lnTo>
                <a:lnTo>
                  <a:pt x="722495" y="142487"/>
                </a:lnTo>
                <a:lnTo>
                  <a:pt x="755944" y="123404"/>
                </a:lnTo>
                <a:lnTo>
                  <a:pt x="769238" y="122132"/>
                </a:lnTo>
                <a:lnTo>
                  <a:pt x="851991" y="122132"/>
                </a:lnTo>
                <a:lnTo>
                  <a:pt x="846136" y="114970"/>
                </a:lnTo>
                <a:lnTo>
                  <a:pt x="830092" y="101335"/>
                </a:lnTo>
                <a:lnTo>
                  <a:pt x="811927" y="91552"/>
                </a:lnTo>
                <a:lnTo>
                  <a:pt x="791643" y="85656"/>
                </a:lnTo>
                <a:lnTo>
                  <a:pt x="769238" y="83683"/>
                </a:lnTo>
                <a:close/>
              </a:path>
              <a:path w="1604645" h="297814">
                <a:moveTo>
                  <a:pt x="596735" y="124394"/>
                </a:moveTo>
                <a:lnTo>
                  <a:pt x="555270" y="124394"/>
                </a:lnTo>
                <a:lnTo>
                  <a:pt x="555270" y="292137"/>
                </a:lnTo>
                <a:lnTo>
                  <a:pt x="596735" y="292137"/>
                </a:lnTo>
                <a:lnTo>
                  <a:pt x="596735" y="124394"/>
                </a:lnTo>
                <a:close/>
              </a:path>
              <a:path w="1604645" h="297814">
                <a:moveTo>
                  <a:pt x="851991" y="122132"/>
                </a:moveTo>
                <a:lnTo>
                  <a:pt x="769238" y="122132"/>
                </a:lnTo>
                <a:lnTo>
                  <a:pt x="782525" y="123404"/>
                </a:lnTo>
                <a:lnTo>
                  <a:pt x="794682" y="127221"/>
                </a:lnTo>
                <a:lnTo>
                  <a:pt x="824013" y="152936"/>
                </a:lnTo>
                <a:lnTo>
                  <a:pt x="834827" y="190360"/>
                </a:lnTo>
                <a:lnTo>
                  <a:pt x="833626" y="203995"/>
                </a:lnTo>
                <a:lnTo>
                  <a:pt x="815603" y="238610"/>
                </a:lnTo>
                <a:lnTo>
                  <a:pt x="769238" y="258588"/>
                </a:lnTo>
                <a:lnTo>
                  <a:pt x="852582" y="258588"/>
                </a:lnTo>
                <a:lnTo>
                  <a:pt x="859494" y="250101"/>
                </a:lnTo>
                <a:lnTo>
                  <a:pt x="869036" y="231966"/>
                </a:lnTo>
                <a:lnTo>
                  <a:pt x="874761" y="212064"/>
                </a:lnTo>
                <a:lnTo>
                  <a:pt x="876669" y="190360"/>
                </a:lnTo>
                <a:lnTo>
                  <a:pt x="874761" y="168933"/>
                </a:lnTo>
                <a:lnTo>
                  <a:pt x="869036" y="149272"/>
                </a:lnTo>
                <a:lnTo>
                  <a:pt x="859494" y="131308"/>
                </a:lnTo>
                <a:lnTo>
                  <a:pt x="851991" y="122132"/>
                </a:lnTo>
                <a:close/>
              </a:path>
              <a:path w="1604645" h="297814">
                <a:moveTo>
                  <a:pt x="660817" y="88960"/>
                </a:moveTo>
                <a:lnTo>
                  <a:pt x="521345" y="88960"/>
                </a:lnTo>
                <a:lnTo>
                  <a:pt x="521345" y="124394"/>
                </a:lnTo>
                <a:lnTo>
                  <a:pt x="660817" y="124394"/>
                </a:lnTo>
                <a:lnTo>
                  <a:pt x="660817" y="88960"/>
                </a:lnTo>
                <a:close/>
              </a:path>
              <a:path w="1604645" h="297814">
                <a:moveTo>
                  <a:pt x="633299" y="0"/>
                </a:moveTo>
                <a:lnTo>
                  <a:pt x="601388" y="5130"/>
                </a:lnTo>
                <a:lnTo>
                  <a:pt x="576756" y="20119"/>
                </a:lnTo>
                <a:lnTo>
                  <a:pt x="560889" y="44368"/>
                </a:lnTo>
                <a:lnTo>
                  <a:pt x="555270" y="77275"/>
                </a:lnTo>
                <a:lnTo>
                  <a:pt x="555270" y="88960"/>
                </a:lnTo>
                <a:lnTo>
                  <a:pt x="596735" y="88960"/>
                </a:lnTo>
                <a:lnTo>
                  <a:pt x="596855" y="77275"/>
                </a:lnTo>
                <a:lnTo>
                  <a:pt x="599456" y="60971"/>
                </a:lnTo>
                <a:lnTo>
                  <a:pt x="607478" y="48438"/>
                </a:lnTo>
                <a:lnTo>
                  <a:pt x="620589" y="40710"/>
                </a:lnTo>
                <a:lnTo>
                  <a:pt x="638577" y="38072"/>
                </a:lnTo>
                <a:lnTo>
                  <a:pt x="672600" y="38072"/>
                </a:lnTo>
                <a:lnTo>
                  <a:pt x="682680" y="12439"/>
                </a:lnTo>
                <a:lnTo>
                  <a:pt x="670670" y="6997"/>
                </a:lnTo>
                <a:lnTo>
                  <a:pt x="658414" y="3109"/>
                </a:lnTo>
                <a:lnTo>
                  <a:pt x="645945" y="777"/>
                </a:lnTo>
                <a:lnTo>
                  <a:pt x="633299" y="0"/>
                </a:lnTo>
                <a:close/>
              </a:path>
              <a:path w="1604645" h="297814">
                <a:moveTo>
                  <a:pt x="672600" y="38072"/>
                </a:moveTo>
                <a:lnTo>
                  <a:pt x="638577" y="38072"/>
                </a:lnTo>
                <a:lnTo>
                  <a:pt x="644997" y="38566"/>
                </a:lnTo>
                <a:lnTo>
                  <a:pt x="652335" y="40051"/>
                </a:lnTo>
                <a:lnTo>
                  <a:pt x="660522" y="42524"/>
                </a:lnTo>
                <a:lnTo>
                  <a:pt x="669487" y="45988"/>
                </a:lnTo>
                <a:lnTo>
                  <a:pt x="672600" y="38072"/>
                </a:lnTo>
                <a:close/>
              </a:path>
              <a:path w="1604645" h="297814">
                <a:moveTo>
                  <a:pt x="946570" y="88960"/>
                </a:moveTo>
                <a:lnTo>
                  <a:pt x="906990" y="88960"/>
                </a:lnTo>
                <a:lnTo>
                  <a:pt x="906990" y="292137"/>
                </a:lnTo>
                <a:lnTo>
                  <a:pt x="948455" y="292137"/>
                </a:lnTo>
                <a:lnTo>
                  <a:pt x="948455" y="188098"/>
                </a:lnTo>
                <a:lnTo>
                  <a:pt x="952424" y="160057"/>
                </a:lnTo>
                <a:lnTo>
                  <a:pt x="963533" y="139896"/>
                </a:lnTo>
                <a:lnTo>
                  <a:pt x="980578" y="127721"/>
                </a:lnTo>
                <a:lnTo>
                  <a:pt x="1002359" y="123640"/>
                </a:lnTo>
                <a:lnTo>
                  <a:pt x="1024951" y="123640"/>
                </a:lnTo>
                <a:lnTo>
                  <a:pt x="1025480" y="117985"/>
                </a:lnTo>
                <a:lnTo>
                  <a:pt x="946570" y="117985"/>
                </a:lnTo>
                <a:lnTo>
                  <a:pt x="946570" y="88960"/>
                </a:lnTo>
                <a:close/>
              </a:path>
              <a:path w="1604645" h="297814">
                <a:moveTo>
                  <a:pt x="1024951" y="123640"/>
                </a:moveTo>
                <a:lnTo>
                  <a:pt x="1009898" y="123640"/>
                </a:lnTo>
                <a:lnTo>
                  <a:pt x="1017437" y="124771"/>
                </a:lnTo>
                <a:lnTo>
                  <a:pt x="1024599" y="127409"/>
                </a:lnTo>
                <a:lnTo>
                  <a:pt x="1024845" y="124771"/>
                </a:lnTo>
                <a:lnTo>
                  <a:pt x="1024951" y="123640"/>
                </a:lnTo>
                <a:close/>
              </a:path>
              <a:path w="1604645" h="297814">
                <a:moveTo>
                  <a:pt x="1012913" y="83683"/>
                </a:moveTo>
                <a:lnTo>
                  <a:pt x="1004243" y="83683"/>
                </a:lnTo>
                <a:lnTo>
                  <a:pt x="985796" y="85809"/>
                </a:lnTo>
                <a:lnTo>
                  <a:pt x="970035" y="92211"/>
                </a:lnTo>
                <a:lnTo>
                  <a:pt x="956960" y="102925"/>
                </a:lnTo>
                <a:lnTo>
                  <a:pt x="946570" y="117985"/>
                </a:lnTo>
                <a:lnTo>
                  <a:pt x="1025480" y="117985"/>
                </a:lnTo>
                <a:lnTo>
                  <a:pt x="1028368" y="87075"/>
                </a:lnTo>
                <a:lnTo>
                  <a:pt x="1020829" y="84814"/>
                </a:lnTo>
                <a:lnTo>
                  <a:pt x="1012913" y="83683"/>
                </a:lnTo>
                <a:close/>
              </a:path>
              <a:path w="1604645" h="297814">
                <a:moveTo>
                  <a:pt x="1086952" y="88960"/>
                </a:moveTo>
                <a:lnTo>
                  <a:pt x="1046241" y="88960"/>
                </a:lnTo>
                <a:lnTo>
                  <a:pt x="1046241" y="292137"/>
                </a:lnTo>
                <a:lnTo>
                  <a:pt x="1087706" y="292137"/>
                </a:lnTo>
                <a:lnTo>
                  <a:pt x="1087826" y="178675"/>
                </a:lnTo>
                <a:lnTo>
                  <a:pt x="1091475" y="155846"/>
                </a:lnTo>
                <a:lnTo>
                  <a:pt x="1102030" y="137775"/>
                </a:lnTo>
                <a:lnTo>
                  <a:pt x="1118239" y="126208"/>
                </a:lnTo>
                <a:lnTo>
                  <a:pt x="1138971" y="122132"/>
                </a:lnTo>
                <a:lnTo>
                  <a:pt x="1354297" y="122132"/>
                </a:lnTo>
                <a:lnTo>
                  <a:pt x="1353582" y="120624"/>
                </a:lnTo>
                <a:lnTo>
                  <a:pt x="1210969" y="120624"/>
                </a:lnTo>
                <a:lnTo>
                  <a:pt x="1209448" y="118362"/>
                </a:lnTo>
                <a:lnTo>
                  <a:pt x="1086952" y="118362"/>
                </a:lnTo>
                <a:lnTo>
                  <a:pt x="1086952" y="88960"/>
                </a:lnTo>
                <a:close/>
              </a:path>
              <a:path w="1604645" h="297814">
                <a:moveTo>
                  <a:pt x="1278067" y="122132"/>
                </a:moveTo>
                <a:lnTo>
                  <a:pt x="1138971" y="122132"/>
                </a:lnTo>
                <a:lnTo>
                  <a:pt x="1158361" y="125978"/>
                </a:lnTo>
                <a:lnTo>
                  <a:pt x="1173085" y="137069"/>
                </a:lnTo>
                <a:lnTo>
                  <a:pt x="1182439" y="154732"/>
                </a:lnTo>
                <a:lnTo>
                  <a:pt x="1185609" y="177544"/>
                </a:lnTo>
                <a:lnTo>
                  <a:pt x="1185713" y="292137"/>
                </a:lnTo>
                <a:lnTo>
                  <a:pt x="1227178" y="292137"/>
                </a:lnTo>
                <a:lnTo>
                  <a:pt x="1227238" y="178298"/>
                </a:lnTo>
                <a:lnTo>
                  <a:pt x="1241314" y="137540"/>
                </a:lnTo>
                <a:lnTo>
                  <a:pt x="1257302" y="126208"/>
                </a:lnTo>
                <a:lnTo>
                  <a:pt x="1257059" y="126208"/>
                </a:lnTo>
                <a:lnTo>
                  <a:pt x="1278067" y="122132"/>
                </a:lnTo>
                <a:close/>
              </a:path>
              <a:path w="1604645" h="297814">
                <a:moveTo>
                  <a:pt x="1354297" y="122132"/>
                </a:moveTo>
                <a:lnTo>
                  <a:pt x="1278067" y="122132"/>
                </a:lnTo>
                <a:lnTo>
                  <a:pt x="1297238" y="125754"/>
                </a:lnTo>
                <a:lnTo>
                  <a:pt x="1311851" y="136409"/>
                </a:lnTo>
                <a:lnTo>
                  <a:pt x="1321163" y="153778"/>
                </a:lnTo>
                <a:lnTo>
                  <a:pt x="1324432" y="177544"/>
                </a:lnTo>
                <a:lnTo>
                  <a:pt x="1324432" y="292137"/>
                </a:lnTo>
                <a:lnTo>
                  <a:pt x="1365896" y="292137"/>
                </a:lnTo>
                <a:lnTo>
                  <a:pt x="1365896" y="170759"/>
                </a:lnTo>
                <a:lnTo>
                  <a:pt x="1364483" y="151687"/>
                </a:lnTo>
                <a:lnTo>
                  <a:pt x="1360242" y="134666"/>
                </a:lnTo>
                <a:lnTo>
                  <a:pt x="1354297" y="122132"/>
                </a:lnTo>
                <a:close/>
              </a:path>
              <a:path w="1604645" h="297814">
                <a:moveTo>
                  <a:pt x="1284475" y="83306"/>
                </a:moveTo>
                <a:lnTo>
                  <a:pt x="1261752" y="85956"/>
                </a:lnTo>
                <a:lnTo>
                  <a:pt x="1241220" y="93484"/>
                </a:lnTo>
                <a:lnTo>
                  <a:pt x="1223939" y="105252"/>
                </a:lnTo>
                <a:lnTo>
                  <a:pt x="1210969" y="120624"/>
                </a:lnTo>
                <a:lnTo>
                  <a:pt x="1353582" y="120624"/>
                </a:lnTo>
                <a:lnTo>
                  <a:pt x="1317552" y="89243"/>
                </a:lnTo>
                <a:lnTo>
                  <a:pt x="1284475" y="83306"/>
                </a:lnTo>
                <a:close/>
              </a:path>
              <a:path w="1604645" h="297814">
                <a:moveTo>
                  <a:pt x="1148395" y="83306"/>
                </a:moveTo>
                <a:lnTo>
                  <a:pt x="1129200" y="85762"/>
                </a:lnTo>
                <a:lnTo>
                  <a:pt x="1112161" y="92777"/>
                </a:lnTo>
                <a:lnTo>
                  <a:pt x="1097878" y="103820"/>
                </a:lnTo>
                <a:lnTo>
                  <a:pt x="1086952" y="118362"/>
                </a:lnTo>
                <a:lnTo>
                  <a:pt x="1209448" y="118362"/>
                </a:lnTo>
                <a:lnTo>
                  <a:pt x="1200344" y="104827"/>
                </a:lnTo>
                <a:lnTo>
                  <a:pt x="1185619" y="93201"/>
                </a:lnTo>
                <a:lnTo>
                  <a:pt x="1167926" y="85956"/>
                </a:lnTo>
                <a:lnTo>
                  <a:pt x="1148395" y="83306"/>
                </a:lnTo>
                <a:close/>
              </a:path>
              <a:path w="1604645" h="297814">
                <a:moveTo>
                  <a:pt x="1494964" y="84060"/>
                </a:moveTo>
                <a:lnTo>
                  <a:pt x="1454913" y="91457"/>
                </a:lnTo>
                <a:lnTo>
                  <a:pt x="1422212" y="113839"/>
                </a:lnTo>
                <a:lnTo>
                  <a:pt x="1400679" y="147576"/>
                </a:lnTo>
                <a:lnTo>
                  <a:pt x="1393564" y="189229"/>
                </a:lnTo>
                <a:lnTo>
                  <a:pt x="1395337" y="211210"/>
                </a:lnTo>
                <a:lnTo>
                  <a:pt x="1409626" y="249659"/>
                </a:lnTo>
                <a:lnTo>
                  <a:pt x="1437609" y="279704"/>
                </a:lnTo>
                <a:lnTo>
                  <a:pt x="1474055" y="295123"/>
                </a:lnTo>
                <a:lnTo>
                  <a:pt x="1494964" y="297038"/>
                </a:lnTo>
                <a:lnTo>
                  <a:pt x="1514813" y="294988"/>
                </a:lnTo>
                <a:lnTo>
                  <a:pt x="1533036" y="288839"/>
                </a:lnTo>
                <a:lnTo>
                  <a:pt x="1549563" y="278591"/>
                </a:lnTo>
                <a:lnTo>
                  <a:pt x="1564323" y="264243"/>
                </a:lnTo>
                <a:lnTo>
                  <a:pt x="1604280" y="264243"/>
                </a:lnTo>
                <a:lnTo>
                  <a:pt x="1604280" y="258965"/>
                </a:lnTo>
                <a:lnTo>
                  <a:pt x="1500618" y="258965"/>
                </a:lnTo>
                <a:lnTo>
                  <a:pt x="1486842" y="257758"/>
                </a:lnTo>
                <a:lnTo>
                  <a:pt x="1445583" y="228904"/>
                </a:lnTo>
                <a:lnTo>
                  <a:pt x="1435406" y="190737"/>
                </a:lnTo>
                <a:lnTo>
                  <a:pt x="1436537" y="176884"/>
                </a:lnTo>
                <a:lnTo>
                  <a:pt x="1453500" y="142110"/>
                </a:lnTo>
                <a:lnTo>
                  <a:pt x="1486842" y="123398"/>
                </a:lnTo>
                <a:lnTo>
                  <a:pt x="1500618" y="122132"/>
                </a:lnTo>
                <a:lnTo>
                  <a:pt x="1604280" y="122132"/>
                </a:lnTo>
                <a:lnTo>
                  <a:pt x="1604280" y="117232"/>
                </a:lnTo>
                <a:lnTo>
                  <a:pt x="1564323" y="117232"/>
                </a:lnTo>
                <a:lnTo>
                  <a:pt x="1549563" y="102666"/>
                </a:lnTo>
                <a:lnTo>
                  <a:pt x="1533036" y="92306"/>
                </a:lnTo>
                <a:lnTo>
                  <a:pt x="1514813" y="86115"/>
                </a:lnTo>
                <a:lnTo>
                  <a:pt x="1494964" y="84060"/>
                </a:lnTo>
                <a:close/>
              </a:path>
              <a:path w="1604645" h="297814">
                <a:moveTo>
                  <a:pt x="1604280" y="264243"/>
                </a:moveTo>
                <a:lnTo>
                  <a:pt x="1564323" y="264243"/>
                </a:lnTo>
                <a:lnTo>
                  <a:pt x="1564323" y="292137"/>
                </a:lnTo>
                <a:lnTo>
                  <a:pt x="1604280" y="292137"/>
                </a:lnTo>
                <a:lnTo>
                  <a:pt x="1604280" y="264243"/>
                </a:lnTo>
                <a:close/>
              </a:path>
              <a:path w="1604645" h="297814">
                <a:moveTo>
                  <a:pt x="1604280" y="122132"/>
                </a:moveTo>
                <a:lnTo>
                  <a:pt x="1500618" y="122132"/>
                </a:lnTo>
                <a:lnTo>
                  <a:pt x="1514342" y="123398"/>
                </a:lnTo>
                <a:lnTo>
                  <a:pt x="1526722" y="127174"/>
                </a:lnTo>
                <a:lnTo>
                  <a:pt x="1555874" y="152571"/>
                </a:lnTo>
                <a:lnTo>
                  <a:pt x="1566177" y="190737"/>
                </a:lnTo>
                <a:lnTo>
                  <a:pt x="1565071" y="204213"/>
                </a:lnTo>
                <a:lnTo>
                  <a:pt x="1547737" y="238987"/>
                </a:lnTo>
                <a:lnTo>
                  <a:pt x="1514149" y="257758"/>
                </a:lnTo>
                <a:lnTo>
                  <a:pt x="1513704" y="257758"/>
                </a:lnTo>
                <a:lnTo>
                  <a:pt x="1500618" y="258965"/>
                </a:lnTo>
                <a:lnTo>
                  <a:pt x="1604280" y="258965"/>
                </a:lnTo>
                <a:lnTo>
                  <a:pt x="1604280" y="122132"/>
                </a:lnTo>
                <a:close/>
              </a:path>
              <a:path w="1604645" h="297814">
                <a:moveTo>
                  <a:pt x="1604280" y="88960"/>
                </a:moveTo>
                <a:lnTo>
                  <a:pt x="1564323" y="88960"/>
                </a:lnTo>
                <a:lnTo>
                  <a:pt x="1564323" y="117232"/>
                </a:lnTo>
                <a:lnTo>
                  <a:pt x="1604280" y="117232"/>
                </a:lnTo>
                <a:lnTo>
                  <a:pt x="1604280" y="88960"/>
                </a:lnTo>
                <a:close/>
              </a:path>
            </a:pathLst>
          </a:custGeom>
          <a:solidFill>
            <a:srgbClr val="000000"/>
          </a:solidFill>
        </p:spPr>
        <p:txBody>
          <a:bodyPr wrap="square" lIns="0" tIns="0" rIns="0" bIns="0" rtlCol="0"/>
          <a:lstStyle/>
          <a:p>
            <a:endParaRPr sz="641"/>
          </a:p>
        </p:txBody>
      </p:sp>
      <p:sp>
        <p:nvSpPr>
          <p:cNvPr id="21" name="object 21"/>
          <p:cNvSpPr/>
          <p:nvPr/>
        </p:nvSpPr>
        <p:spPr>
          <a:xfrm>
            <a:off x="5587484" y="1913019"/>
            <a:ext cx="640844" cy="132270"/>
          </a:xfrm>
          <a:custGeom>
            <a:avLst/>
            <a:gdLst/>
            <a:ahLst/>
            <a:cxnLst/>
            <a:rect l="l" t="t" r="r" b="b"/>
            <a:pathLst>
              <a:path w="1409065" h="290829">
                <a:moveTo>
                  <a:pt x="23747" y="7162"/>
                </a:moveTo>
                <a:lnTo>
                  <a:pt x="0" y="7162"/>
                </a:lnTo>
                <a:lnTo>
                  <a:pt x="0" y="285729"/>
                </a:lnTo>
                <a:lnTo>
                  <a:pt x="42972" y="285729"/>
                </a:lnTo>
                <a:lnTo>
                  <a:pt x="42972" y="107431"/>
                </a:lnTo>
                <a:lnTo>
                  <a:pt x="92364" y="107431"/>
                </a:lnTo>
                <a:lnTo>
                  <a:pt x="23747" y="7162"/>
                </a:lnTo>
                <a:close/>
              </a:path>
              <a:path w="1409065" h="290829">
                <a:moveTo>
                  <a:pt x="281206" y="107431"/>
                </a:moveTo>
                <a:lnTo>
                  <a:pt x="237479" y="107431"/>
                </a:lnTo>
                <a:lnTo>
                  <a:pt x="237479" y="285729"/>
                </a:lnTo>
                <a:lnTo>
                  <a:pt x="281206" y="285729"/>
                </a:lnTo>
                <a:lnTo>
                  <a:pt x="281206" y="107431"/>
                </a:lnTo>
                <a:close/>
              </a:path>
              <a:path w="1409065" h="290829">
                <a:moveTo>
                  <a:pt x="92364" y="107431"/>
                </a:moveTo>
                <a:lnTo>
                  <a:pt x="42972" y="107431"/>
                </a:lnTo>
                <a:lnTo>
                  <a:pt x="133817" y="240118"/>
                </a:lnTo>
                <a:lnTo>
                  <a:pt x="146634" y="240118"/>
                </a:lnTo>
                <a:lnTo>
                  <a:pt x="189218" y="177921"/>
                </a:lnTo>
                <a:lnTo>
                  <a:pt x="140603" y="177921"/>
                </a:lnTo>
                <a:lnTo>
                  <a:pt x="92364" y="107431"/>
                </a:lnTo>
                <a:close/>
              </a:path>
              <a:path w="1409065" h="290829">
                <a:moveTo>
                  <a:pt x="281206" y="7162"/>
                </a:moveTo>
                <a:lnTo>
                  <a:pt x="256704" y="7162"/>
                </a:lnTo>
                <a:lnTo>
                  <a:pt x="140603" y="177921"/>
                </a:lnTo>
                <a:lnTo>
                  <a:pt x="189218" y="177921"/>
                </a:lnTo>
                <a:lnTo>
                  <a:pt x="237479" y="107431"/>
                </a:lnTo>
                <a:lnTo>
                  <a:pt x="281206" y="107431"/>
                </a:lnTo>
                <a:lnTo>
                  <a:pt x="281206" y="7162"/>
                </a:lnTo>
                <a:close/>
              </a:path>
              <a:path w="1409065" h="290829">
                <a:moveTo>
                  <a:pt x="419903" y="77652"/>
                </a:moveTo>
                <a:lnTo>
                  <a:pt x="378156" y="85238"/>
                </a:lnTo>
                <a:lnTo>
                  <a:pt x="344890" y="107808"/>
                </a:lnTo>
                <a:lnTo>
                  <a:pt x="323356" y="141733"/>
                </a:lnTo>
                <a:lnTo>
                  <a:pt x="316241" y="183575"/>
                </a:lnTo>
                <a:lnTo>
                  <a:pt x="322555" y="222825"/>
                </a:lnTo>
                <a:lnTo>
                  <a:pt x="342157" y="256986"/>
                </a:lnTo>
                <a:lnTo>
                  <a:pt x="376035" y="281111"/>
                </a:lnTo>
                <a:lnTo>
                  <a:pt x="425181" y="290252"/>
                </a:lnTo>
                <a:lnTo>
                  <a:pt x="450460" y="288008"/>
                </a:lnTo>
                <a:lnTo>
                  <a:pt x="474184" y="281912"/>
                </a:lnTo>
                <a:lnTo>
                  <a:pt x="495364" y="272919"/>
                </a:lnTo>
                <a:lnTo>
                  <a:pt x="513010" y="261981"/>
                </a:lnTo>
                <a:lnTo>
                  <a:pt x="508087" y="253311"/>
                </a:lnTo>
                <a:lnTo>
                  <a:pt x="426688" y="253311"/>
                </a:lnTo>
                <a:lnTo>
                  <a:pt x="400455" y="249459"/>
                </a:lnTo>
                <a:lnTo>
                  <a:pt x="380512" y="238610"/>
                </a:lnTo>
                <a:lnTo>
                  <a:pt x="366788" y="221824"/>
                </a:lnTo>
                <a:lnTo>
                  <a:pt x="359214" y="200161"/>
                </a:lnTo>
                <a:lnTo>
                  <a:pt x="517911" y="200161"/>
                </a:lnTo>
                <a:lnTo>
                  <a:pt x="519042" y="192622"/>
                </a:lnTo>
                <a:lnTo>
                  <a:pt x="519419" y="185837"/>
                </a:lnTo>
                <a:lnTo>
                  <a:pt x="519419" y="180182"/>
                </a:lnTo>
                <a:lnTo>
                  <a:pt x="518326" y="166235"/>
                </a:lnTo>
                <a:lnTo>
                  <a:pt x="359214" y="166235"/>
                </a:lnTo>
                <a:lnTo>
                  <a:pt x="366841" y="144631"/>
                </a:lnTo>
                <a:lnTo>
                  <a:pt x="380088" y="127975"/>
                </a:lnTo>
                <a:lnTo>
                  <a:pt x="398070" y="117255"/>
                </a:lnTo>
                <a:lnTo>
                  <a:pt x="419903" y="113462"/>
                </a:lnTo>
                <a:lnTo>
                  <a:pt x="498215" y="113462"/>
                </a:lnTo>
                <a:lnTo>
                  <a:pt x="491524" y="105169"/>
                </a:lnTo>
                <a:lnTo>
                  <a:pt x="476623" y="93077"/>
                </a:lnTo>
                <a:lnTo>
                  <a:pt x="459672" y="84484"/>
                </a:lnTo>
                <a:lnTo>
                  <a:pt x="440742" y="79354"/>
                </a:lnTo>
                <a:lnTo>
                  <a:pt x="419903" y="77652"/>
                </a:lnTo>
                <a:close/>
              </a:path>
              <a:path w="1409065" h="290829">
                <a:moveTo>
                  <a:pt x="495671" y="231448"/>
                </a:moveTo>
                <a:lnTo>
                  <a:pt x="480492" y="240430"/>
                </a:lnTo>
                <a:lnTo>
                  <a:pt x="463017" y="247327"/>
                </a:lnTo>
                <a:lnTo>
                  <a:pt x="444623" y="251750"/>
                </a:lnTo>
                <a:lnTo>
                  <a:pt x="426688" y="253311"/>
                </a:lnTo>
                <a:lnTo>
                  <a:pt x="508087" y="253311"/>
                </a:lnTo>
                <a:lnTo>
                  <a:pt x="495671" y="231448"/>
                </a:lnTo>
                <a:close/>
              </a:path>
              <a:path w="1409065" h="290829">
                <a:moveTo>
                  <a:pt x="498215" y="113462"/>
                </a:moveTo>
                <a:lnTo>
                  <a:pt x="419903" y="113462"/>
                </a:lnTo>
                <a:lnTo>
                  <a:pt x="441622" y="117255"/>
                </a:lnTo>
                <a:lnTo>
                  <a:pt x="441407" y="117255"/>
                </a:lnTo>
                <a:lnTo>
                  <a:pt x="458918" y="127833"/>
                </a:lnTo>
                <a:lnTo>
                  <a:pt x="471428" y="144472"/>
                </a:lnTo>
                <a:lnTo>
                  <a:pt x="477577" y="166235"/>
                </a:lnTo>
                <a:lnTo>
                  <a:pt x="518326" y="166235"/>
                </a:lnTo>
                <a:lnTo>
                  <a:pt x="517657" y="157701"/>
                </a:lnTo>
                <a:lnTo>
                  <a:pt x="512398" y="137728"/>
                </a:lnTo>
                <a:lnTo>
                  <a:pt x="503675" y="120229"/>
                </a:lnTo>
                <a:lnTo>
                  <a:pt x="498215" y="113462"/>
                </a:lnTo>
                <a:close/>
              </a:path>
              <a:path w="1409065" h="290829">
                <a:moveTo>
                  <a:pt x="638238" y="77652"/>
                </a:moveTo>
                <a:lnTo>
                  <a:pt x="598375" y="85332"/>
                </a:lnTo>
                <a:lnTo>
                  <a:pt x="565863" y="108562"/>
                </a:lnTo>
                <a:lnTo>
                  <a:pt x="544141" y="142723"/>
                </a:lnTo>
                <a:lnTo>
                  <a:pt x="536838" y="183952"/>
                </a:lnTo>
                <a:lnTo>
                  <a:pt x="538670" y="205656"/>
                </a:lnTo>
                <a:lnTo>
                  <a:pt x="553218" y="243693"/>
                </a:lnTo>
                <a:lnTo>
                  <a:pt x="581259" y="273455"/>
                </a:lnTo>
                <a:lnTo>
                  <a:pt x="617706" y="288721"/>
                </a:lnTo>
                <a:lnTo>
                  <a:pt x="638615" y="290629"/>
                </a:lnTo>
                <a:lnTo>
                  <a:pt x="658393" y="288574"/>
                </a:lnTo>
                <a:lnTo>
                  <a:pt x="676404" y="282384"/>
                </a:lnTo>
                <a:lnTo>
                  <a:pt x="692578" y="272023"/>
                </a:lnTo>
                <a:lnTo>
                  <a:pt x="706843" y="257458"/>
                </a:lnTo>
                <a:lnTo>
                  <a:pt x="747931" y="257458"/>
                </a:lnTo>
                <a:lnTo>
                  <a:pt x="747931" y="252557"/>
                </a:lnTo>
                <a:lnTo>
                  <a:pt x="643892" y="252557"/>
                </a:lnTo>
                <a:lnTo>
                  <a:pt x="630116" y="251350"/>
                </a:lnTo>
                <a:lnTo>
                  <a:pt x="588857" y="222436"/>
                </a:lnTo>
                <a:lnTo>
                  <a:pt x="578680" y="183952"/>
                </a:lnTo>
                <a:lnTo>
                  <a:pt x="579810" y="170158"/>
                </a:lnTo>
                <a:lnTo>
                  <a:pt x="596773" y="135702"/>
                </a:lnTo>
                <a:lnTo>
                  <a:pt x="630116" y="116990"/>
                </a:lnTo>
                <a:lnTo>
                  <a:pt x="747931" y="115724"/>
                </a:lnTo>
                <a:lnTo>
                  <a:pt x="747931" y="110823"/>
                </a:lnTo>
                <a:lnTo>
                  <a:pt x="706089" y="110823"/>
                </a:lnTo>
                <a:lnTo>
                  <a:pt x="691459" y="96258"/>
                </a:lnTo>
                <a:lnTo>
                  <a:pt x="675273" y="85897"/>
                </a:lnTo>
                <a:lnTo>
                  <a:pt x="657533" y="79707"/>
                </a:lnTo>
                <a:lnTo>
                  <a:pt x="638238" y="77652"/>
                </a:lnTo>
                <a:close/>
              </a:path>
              <a:path w="1409065" h="290829">
                <a:moveTo>
                  <a:pt x="747931" y="257458"/>
                </a:moveTo>
                <a:lnTo>
                  <a:pt x="706843" y="257458"/>
                </a:lnTo>
                <a:lnTo>
                  <a:pt x="706843" y="285729"/>
                </a:lnTo>
                <a:lnTo>
                  <a:pt x="747931" y="285729"/>
                </a:lnTo>
                <a:lnTo>
                  <a:pt x="747931" y="257458"/>
                </a:lnTo>
                <a:close/>
              </a:path>
              <a:path w="1409065" h="290829">
                <a:moveTo>
                  <a:pt x="747931" y="115724"/>
                </a:moveTo>
                <a:lnTo>
                  <a:pt x="643892" y="115724"/>
                </a:lnTo>
                <a:lnTo>
                  <a:pt x="657669" y="116990"/>
                </a:lnTo>
                <a:lnTo>
                  <a:pt x="670137" y="120765"/>
                </a:lnTo>
                <a:lnTo>
                  <a:pt x="698927" y="146104"/>
                </a:lnTo>
                <a:lnTo>
                  <a:pt x="709105" y="183952"/>
                </a:lnTo>
                <a:lnTo>
                  <a:pt x="707974" y="197864"/>
                </a:lnTo>
                <a:lnTo>
                  <a:pt x="691011" y="232956"/>
                </a:lnTo>
                <a:lnTo>
                  <a:pt x="643892" y="252557"/>
                </a:lnTo>
                <a:lnTo>
                  <a:pt x="747931" y="252557"/>
                </a:lnTo>
                <a:lnTo>
                  <a:pt x="747931" y="115724"/>
                </a:lnTo>
                <a:close/>
              </a:path>
              <a:path w="1409065" h="290829">
                <a:moveTo>
                  <a:pt x="747931" y="0"/>
                </a:moveTo>
                <a:lnTo>
                  <a:pt x="706089" y="0"/>
                </a:lnTo>
                <a:lnTo>
                  <a:pt x="706089" y="110823"/>
                </a:lnTo>
                <a:lnTo>
                  <a:pt x="747931" y="110823"/>
                </a:lnTo>
                <a:lnTo>
                  <a:pt x="747931" y="0"/>
                </a:lnTo>
                <a:close/>
              </a:path>
              <a:path w="1409065" h="290829">
                <a:moveTo>
                  <a:pt x="811983" y="0"/>
                </a:moveTo>
                <a:lnTo>
                  <a:pt x="800669" y="2126"/>
                </a:lnTo>
                <a:lnTo>
                  <a:pt x="791581" y="7963"/>
                </a:lnTo>
                <a:lnTo>
                  <a:pt x="785532" y="16697"/>
                </a:lnTo>
                <a:lnTo>
                  <a:pt x="783335" y="27517"/>
                </a:lnTo>
                <a:lnTo>
                  <a:pt x="785532" y="38773"/>
                </a:lnTo>
                <a:lnTo>
                  <a:pt x="791581" y="47731"/>
                </a:lnTo>
                <a:lnTo>
                  <a:pt x="800669" y="53650"/>
                </a:lnTo>
                <a:lnTo>
                  <a:pt x="811983" y="55788"/>
                </a:lnTo>
                <a:lnTo>
                  <a:pt x="822803" y="53650"/>
                </a:lnTo>
                <a:lnTo>
                  <a:pt x="831538" y="47731"/>
                </a:lnTo>
                <a:lnTo>
                  <a:pt x="837375" y="38773"/>
                </a:lnTo>
                <a:lnTo>
                  <a:pt x="839501" y="27517"/>
                </a:lnTo>
                <a:lnTo>
                  <a:pt x="837375" y="16697"/>
                </a:lnTo>
                <a:lnTo>
                  <a:pt x="831538" y="7963"/>
                </a:lnTo>
                <a:lnTo>
                  <a:pt x="822803" y="2126"/>
                </a:lnTo>
                <a:lnTo>
                  <a:pt x="811983" y="0"/>
                </a:lnTo>
                <a:close/>
              </a:path>
              <a:path w="1409065" h="290829">
                <a:moveTo>
                  <a:pt x="831962" y="82552"/>
                </a:moveTo>
                <a:lnTo>
                  <a:pt x="790497" y="82552"/>
                </a:lnTo>
                <a:lnTo>
                  <a:pt x="790497" y="285729"/>
                </a:lnTo>
                <a:lnTo>
                  <a:pt x="831962" y="285729"/>
                </a:lnTo>
                <a:lnTo>
                  <a:pt x="831962" y="82552"/>
                </a:lnTo>
                <a:close/>
              </a:path>
              <a:path w="1409065" h="290829">
                <a:moveTo>
                  <a:pt x="912980" y="82552"/>
                </a:moveTo>
                <a:lnTo>
                  <a:pt x="871515" y="82552"/>
                </a:lnTo>
                <a:lnTo>
                  <a:pt x="871515" y="202423"/>
                </a:lnTo>
                <a:lnTo>
                  <a:pt x="895640" y="266881"/>
                </a:lnTo>
                <a:lnTo>
                  <a:pt x="960476" y="290629"/>
                </a:lnTo>
                <a:lnTo>
                  <a:pt x="997971" y="284639"/>
                </a:lnTo>
                <a:lnTo>
                  <a:pt x="1026065" y="267305"/>
                </a:lnTo>
                <a:lnTo>
                  <a:pt x="1035686" y="252180"/>
                </a:lnTo>
                <a:lnTo>
                  <a:pt x="960476" y="252180"/>
                </a:lnTo>
                <a:lnTo>
                  <a:pt x="941090" y="248746"/>
                </a:lnTo>
                <a:lnTo>
                  <a:pt x="940649" y="248746"/>
                </a:lnTo>
                <a:lnTo>
                  <a:pt x="925561" y="238563"/>
                </a:lnTo>
                <a:lnTo>
                  <a:pt x="916213" y="222760"/>
                </a:lnTo>
                <a:lnTo>
                  <a:pt x="913039" y="202423"/>
                </a:lnTo>
                <a:lnTo>
                  <a:pt x="912980" y="82552"/>
                </a:lnTo>
                <a:close/>
              </a:path>
              <a:path w="1409065" h="290829">
                <a:moveTo>
                  <a:pt x="1049813" y="82552"/>
                </a:moveTo>
                <a:lnTo>
                  <a:pt x="1007972" y="82552"/>
                </a:lnTo>
                <a:lnTo>
                  <a:pt x="1007915" y="202423"/>
                </a:lnTo>
                <a:lnTo>
                  <a:pt x="1004839" y="222760"/>
                </a:lnTo>
                <a:lnTo>
                  <a:pt x="1004791" y="223078"/>
                </a:lnTo>
                <a:lnTo>
                  <a:pt x="995532" y="238846"/>
                </a:lnTo>
                <a:lnTo>
                  <a:pt x="980619" y="248746"/>
                </a:lnTo>
                <a:lnTo>
                  <a:pt x="960476" y="252180"/>
                </a:lnTo>
                <a:lnTo>
                  <a:pt x="1035686" y="252180"/>
                </a:lnTo>
                <a:lnTo>
                  <a:pt x="1043700" y="239582"/>
                </a:lnTo>
                <a:lnTo>
                  <a:pt x="1049813" y="202423"/>
                </a:lnTo>
                <a:lnTo>
                  <a:pt x="1049813" y="82552"/>
                </a:lnTo>
                <a:close/>
              </a:path>
              <a:path w="1409065" h="290829">
                <a:moveTo>
                  <a:pt x="1129948" y="82552"/>
                </a:moveTo>
                <a:lnTo>
                  <a:pt x="1089237" y="82552"/>
                </a:lnTo>
                <a:lnTo>
                  <a:pt x="1089237" y="285729"/>
                </a:lnTo>
                <a:lnTo>
                  <a:pt x="1130702" y="285729"/>
                </a:lnTo>
                <a:lnTo>
                  <a:pt x="1130822" y="172266"/>
                </a:lnTo>
                <a:lnTo>
                  <a:pt x="1134471" y="149437"/>
                </a:lnTo>
                <a:lnTo>
                  <a:pt x="1145026" y="131367"/>
                </a:lnTo>
                <a:lnTo>
                  <a:pt x="1161235" y="119800"/>
                </a:lnTo>
                <a:lnTo>
                  <a:pt x="1181967" y="115724"/>
                </a:lnTo>
                <a:lnTo>
                  <a:pt x="1397293" y="115724"/>
                </a:lnTo>
                <a:lnTo>
                  <a:pt x="1396578" y="114216"/>
                </a:lnTo>
                <a:lnTo>
                  <a:pt x="1253965" y="114216"/>
                </a:lnTo>
                <a:lnTo>
                  <a:pt x="1252444" y="111954"/>
                </a:lnTo>
                <a:lnTo>
                  <a:pt x="1129948" y="111954"/>
                </a:lnTo>
                <a:lnTo>
                  <a:pt x="1129948" y="82552"/>
                </a:lnTo>
                <a:close/>
              </a:path>
              <a:path w="1409065" h="290829">
                <a:moveTo>
                  <a:pt x="1321063" y="115724"/>
                </a:moveTo>
                <a:lnTo>
                  <a:pt x="1181967" y="115724"/>
                </a:lnTo>
                <a:lnTo>
                  <a:pt x="1201357" y="119570"/>
                </a:lnTo>
                <a:lnTo>
                  <a:pt x="1216082" y="130660"/>
                </a:lnTo>
                <a:lnTo>
                  <a:pt x="1225435" y="148324"/>
                </a:lnTo>
                <a:lnTo>
                  <a:pt x="1228605" y="171136"/>
                </a:lnTo>
                <a:lnTo>
                  <a:pt x="1228709" y="285729"/>
                </a:lnTo>
                <a:lnTo>
                  <a:pt x="1270174" y="285729"/>
                </a:lnTo>
                <a:lnTo>
                  <a:pt x="1270234" y="171890"/>
                </a:lnTo>
                <a:lnTo>
                  <a:pt x="1273809" y="149437"/>
                </a:lnTo>
                <a:lnTo>
                  <a:pt x="1273885" y="148960"/>
                </a:lnTo>
                <a:lnTo>
                  <a:pt x="1284310" y="131132"/>
                </a:lnTo>
                <a:lnTo>
                  <a:pt x="1300298" y="119800"/>
                </a:lnTo>
                <a:lnTo>
                  <a:pt x="1300055" y="119800"/>
                </a:lnTo>
                <a:lnTo>
                  <a:pt x="1321063" y="115724"/>
                </a:lnTo>
                <a:close/>
              </a:path>
              <a:path w="1409065" h="290829">
                <a:moveTo>
                  <a:pt x="1397293" y="115724"/>
                </a:moveTo>
                <a:lnTo>
                  <a:pt x="1321063" y="115724"/>
                </a:lnTo>
                <a:lnTo>
                  <a:pt x="1340234" y="119346"/>
                </a:lnTo>
                <a:lnTo>
                  <a:pt x="1354847" y="130001"/>
                </a:lnTo>
                <a:lnTo>
                  <a:pt x="1364159" y="147370"/>
                </a:lnTo>
                <a:lnTo>
                  <a:pt x="1367428" y="171136"/>
                </a:lnTo>
                <a:lnTo>
                  <a:pt x="1367428" y="285729"/>
                </a:lnTo>
                <a:lnTo>
                  <a:pt x="1408893" y="285729"/>
                </a:lnTo>
                <a:lnTo>
                  <a:pt x="1408893" y="164351"/>
                </a:lnTo>
                <a:lnTo>
                  <a:pt x="1407479" y="145279"/>
                </a:lnTo>
                <a:lnTo>
                  <a:pt x="1403238" y="128257"/>
                </a:lnTo>
                <a:lnTo>
                  <a:pt x="1397293" y="115724"/>
                </a:lnTo>
                <a:close/>
              </a:path>
              <a:path w="1409065" h="290829">
                <a:moveTo>
                  <a:pt x="1327471" y="76898"/>
                </a:moveTo>
                <a:lnTo>
                  <a:pt x="1304748" y="79548"/>
                </a:lnTo>
                <a:lnTo>
                  <a:pt x="1284216" y="87075"/>
                </a:lnTo>
                <a:lnTo>
                  <a:pt x="1266935" y="98843"/>
                </a:lnTo>
                <a:lnTo>
                  <a:pt x="1253965" y="114216"/>
                </a:lnTo>
                <a:lnTo>
                  <a:pt x="1396578" y="114216"/>
                </a:lnTo>
                <a:lnTo>
                  <a:pt x="1360548" y="82835"/>
                </a:lnTo>
                <a:lnTo>
                  <a:pt x="1327471" y="76898"/>
                </a:lnTo>
                <a:close/>
              </a:path>
              <a:path w="1409065" h="290829">
                <a:moveTo>
                  <a:pt x="1191391" y="76898"/>
                </a:moveTo>
                <a:lnTo>
                  <a:pt x="1172196" y="79354"/>
                </a:lnTo>
                <a:lnTo>
                  <a:pt x="1155157" y="86369"/>
                </a:lnTo>
                <a:lnTo>
                  <a:pt x="1140874" y="97412"/>
                </a:lnTo>
                <a:lnTo>
                  <a:pt x="1129948" y="111954"/>
                </a:lnTo>
                <a:lnTo>
                  <a:pt x="1252444" y="111954"/>
                </a:lnTo>
                <a:lnTo>
                  <a:pt x="1243340" y="98419"/>
                </a:lnTo>
                <a:lnTo>
                  <a:pt x="1228615" y="86793"/>
                </a:lnTo>
                <a:lnTo>
                  <a:pt x="1210922" y="79548"/>
                </a:lnTo>
                <a:lnTo>
                  <a:pt x="1191391" y="76898"/>
                </a:lnTo>
                <a:close/>
              </a:path>
            </a:pathLst>
          </a:custGeom>
          <a:solidFill>
            <a:srgbClr val="000000"/>
          </a:solidFill>
        </p:spPr>
        <p:txBody>
          <a:bodyPr wrap="square" lIns="0" tIns="0" rIns="0" bIns="0" rtlCol="0"/>
          <a:lstStyle/>
          <a:p>
            <a:endParaRPr sz="641"/>
          </a:p>
        </p:txBody>
      </p:sp>
      <p:sp>
        <p:nvSpPr>
          <p:cNvPr id="22" name="object 22"/>
          <p:cNvSpPr/>
          <p:nvPr/>
        </p:nvSpPr>
        <p:spPr>
          <a:xfrm>
            <a:off x="4468432" y="2122859"/>
            <a:ext cx="755497" cy="136890"/>
          </a:xfrm>
          <a:custGeom>
            <a:avLst/>
            <a:gdLst/>
            <a:ahLst/>
            <a:cxnLst/>
            <a:rect l="l" t="t" r="r" b="b"/>
            <a:pathLst>
              <a:path w="1661159" h="300989">
                <a:moveTo>
                  <a:pt x="151911" y="16962"/>
                </a:moveTo>
                <a:lnTo>
                  <a:pt x="106300" y="16962"/>
                </a:lnTo>
                <a:lnTo>
                  <a:pt x="0" y="295530"/>
                </a:lnTo>
                <a:lnTo>
                  <a:pt x="58427" y="295530"/>
                </a:lnTo>
                <a:lnTo>
                  <a:pt x="79913" y="235217"/>
                </a:lnTo>
                <a:lnTo>
                  <a:pt x="234015" y="235217"/>
                </a:lnTo>
                <a:lnTo>
                  <a:pt x="215297" y="185460"/>
                </a:lnTo>
                <a:lnTo>
                  <a:pt x="95745" y="185460"/>
                </a:lnTo>
                <a:lnTo>
                  <a:pt x="128917" y="92730"/>
                </a:lnTo>
                <a:lnTo>
                  <a:pt x="180414" y="92730"/>
                </a:lnTo>
                <a:lnTo>
                  <a:pt x="151911" y="16962"/>
                </a:lnTo>
                <a:close/>
              </a:path>
              <a:path w="1661159" h="300989">
                <a:moveTo>
                  <a:pt x="234015" y="235217"/>
                </a:moveTo>
                <a:lnTo>
                  <a:pt x="177167" y="235217"/>
                </a:lnTo>
                <a:lnTo>
                  <a:pt x="197899" y="295530"/>
                </a:lnTo>
                <a:lnTo>
                  <a:pt x="250028" y="295530"/>
                </a:lnTo>
                <a:lnTo>
                  <a:pt x="254259" y="289031"/>
                </a:lnTo>
                <a:lnTo>
                  <a:pt x="234015" y="235217"/>
                </a:lnTo>
                <a:close/>
              </a:path>
              <a:path w="1661159" h="300989">
                <a:moveTo>
                  <a:pt x="254259" y="289031"/>
                </a:moveTo>
                <a:lnTo>
                  <a:pt x="250028" y="295530"/>
                </a:lnTo>
                <a:lnTo>
                  <a:pt x="256704" y="295530"/>
                </a:lnTo>
                <a:lnTo>
                  <a:pt x="254259" y="289031"/>
                </a:lnTo>
                <a:close/>
              </a:path>
              <a:path w="1661159" h="300989">
                <a:moveTo>
                  <a:pt x="318256" y="90091"/>
                </a:moveTo>
                <a:lnTo>
                  <a:pt x="257567" y="90091"/>
                </a:lnTo>
                <a:lnTo>
                  <a:pt x="318256" y="190737"/>
                </a:lnTo>
                <a:lnTo>
                  <a:pt x="254259" y="289031"/>
                </a:lnTo>
                <a:lnTo>
                  <a:pt x="256704" y="295530"/>
                </a:lnTo>
                <a:lnTo>
                  <a:pt x="311471" y="295530"/>
                </a:lnTo>
                <a:lnTo>
                  <a:pt x="352558" y="228055"/>
                </a:lnTo>
                <a:lnTo>
                  <a:pt x="409733" y="228055"/>
                </a:lnTo>
                <a:lnTo>
                  <a:pt x="386861" y="192245"/>
                </a:lnTo>
                <a:lnTo>
                  <a:pt x="411453" y="153042"/>
                </a:lnTo>
                <a:lnTo>
                  <a:pt x="353312" y="153042"/>
                </a:lnTo>
                <a:lnTo>
                  <a:pt x="318256" y="90091"/>
                </a:lnTo>
                <a:close/>
              </a:path>
              <a:path w="1661159" h="300989">
                <a:moveTo>
                  <a:pt x="409733" y="228055"/>
                </a:moveTo>
                <a:lnTo>
                  <a:pt x="352558" y="228055"/>
                </a:lnTo>
                <a:lnTo>
                  <a:pt x="391761" y="295530"/>
                </a:lnTo>
                <a:lnTo>
                  <a:pt x="452828" y="295530"/>
                </a:lnTo>
                <a:lnTo>
                  <a:pt x="409733" y="228055"/>
                </a:lnTo>
                <a:close/>
              </a:path>
              <a:path w="1661159" h="300989">
                <a:moveTo>
                  <a:pt x="180414" y="92730"/>
                </a:moveTo>
                <a:lnTo>
                  <a:pt x="128917" y="92730"/>
                </a:lnTo>
                <a:lnTo>
                  <a:pt x="161335" y="185460"/>
                </a:lnTo>
                <a:lnTo>
                  <a:pt x="215297" y="185460"/>
                </a:lnTo>
                <a:lnTo>
                  <a:pt x="180414" y="92730"/>
                </a:lnTo>
                <a:close/>
              </a:path>
              <a:path w="1661159" h="300989">
                <a:moveTo>
                  <a:pt x="450943" y="90091"/>
                </a:moveTo>
                <a:lnTo>
                  <a:pt x="391008" y="90091"/>
                </a:lnTo>
                <a:lnTo>
                  <a:pt x="353312" y="153042"/>
                </a:lnTo>
                <a:lnTo>
                  <a:pt x="411453" y="153042"/>
                </a:lnTo>
                <a:lnTo>
                  <a:pt x="450943" y="90091"/>
                </a:lnTo>
                <a:close/>
              </a:path>
              <a:path w="1661159" h="300989">
                <a:moveTo>
                  <a:pt x="497208" y="1978"/>
                </a:moveTo>
                <a:lnTo>
                  <a:pt x="484639" y="4311"/>
                </a:lnTo>
                <a:lnTo>
                  <a:pt x="473837" y="11308"/>
                </a:lnTo>
                <a:lnTo>
                  <a:pt x="466840" y="21892"/>
                </a:lnTo>
                <a:lnTo>
                  <a:pt x="464507" y="34349"/>
                </a:lnTo>
                <a:lnTo>
                  <a:pt x="466840" y="46877"/>
                </a:lnTo>
                <a:lnTo>
                  <a:pt x="473837" y="57673"/>
                </a:lnTo>
                <a:lnTo>
                  <a:pt x="484639" y="64670"/>
                </a:lnTo>
                <a:lnTo>
                  <a:pt x="497208" y="67003"/>
                </a:lnTo>
                <a:lnTo>
                  <a:pt x="509777" y="64670"/>
                </a:lnTo>
                <a:lnTo>
                  <a:pt x="520579" y="57673"/>
                </a:lnTo>
                <a:lnTo>
                  <a:pt x="527576" y="46877"/>
                </a:lnTo>
                <a:lnTo>
                  <a:pt x="529908" y="34349"/>
                </a:lnTo>
                <a:lnTo>
                  <a:pt x="527576" y="21892"/>
                </a:lnTo>
                <a:lnTo>
                  <a:pt x="520579" y="11308"/>
                </a:lnTo>
                <a:lnTo>
                  <a:pt x="509777" y="4311"/>
                </a:lnTo>
                <a:lnTo>
                  <a:pt x="497208" y="1978"/>
                </a:lnTo>
                <a:close/>
              </a:path>
              <a:path w="1661159" h="300989">
                <a:moveTo>
                  <a:pt x="523594" y="90091"/>
                </a:moveTo>
                <a:lnTo>
                  <a:pt x="470444" y="90091"/>
                </a:lnTo>
                <a:lnTo>
                  <a:pt x="470444" y="295530"/>
                </a:lnTo>
                <a:lnTo>
                  <a:pt x="523594" y="295530"/>
                </a:lnTo>
                <a:lnTo>
                  <a:pt x="523594" y="90091"/>
                </a:lnTo>
                <a:close/>
              </a:path>
              <a:path w="1661159" h="300989">
                <a:moveTo>
                  <a:pt x="803894" y="84437"/>
                </a:moveTo>
                <a:lnTo>
                  <a:pt x="760073" y="92353"/>
                </a:lnTo>
                <a:lnTo>
                  <a:pt x="724734" y="116101"/>
                </a:lnTo>
                <a:lnTo>
                  <a:pt x="701504" y="150827"/>
                </a:lnTo>
                <a:lnTo>
                  <a:pt x="693824" y="192622"/>
                </a:lnTo>
                <a:lnTo>
                  <a:pt x="695738" y="214603"/>
                </a:lnTo>
                <a:lnTo>
                  <a:pt x="711157" y="253052"/>
                </a:lnTo>
                <a:lnTo>
                  <a:pt x="741343" y="283155"/>
                </a:lnTo>
                <a:lnTo>
                  <a:pt x="780923" y="298834"/>
                </a:lnTo>
                <a:lnTo>
                  <a:pt x="803894" y="300807"/>
                </a:lnTo>
                <a:lnTo>
                  <a:pt x="826864" y="298834"/>
                </a:lnTo>
                <a:lnTo>
                  <a:pt x="866444" y="283155"/>
                </a:lnTo>
                <a:lnTo>
                  <a:pt x="896630" y="253052"/>
                </a:lnTo>
                <a:lnTo>
                  <a:pt x="897487" y="251426"/>
                </a:lnTo>
                <a:lnTo>
                  <a:pt x="803894" y="251426"/>
                </a:lnTo>
                <a:lnTo>
                  <a:pt x="792232" y="250366"/>
                </a:lnTo>
                <a:lnTo>
                  <a:pt x="756038" y="225275"/>
                </a:lnTo>
                <a:lnTo>
                  <a:pt x="746974" y="192622"/>
                </a:lnTo>
                <a:lnTo>
                  <a:pt x="747969" y="180895"/>
                </a:lnTo>
                <a:lnTo>
                  <a:pt x="771876" y="143736"/>
                </a:lnTo>
                <a:lnTo>
                  <a:pt x="803894" y="134194"/>
                </a:lnTo>
                <a:lnTo>
                  <a:pt x="897492" y="134194"/>
                </a:lnTo>
                <a:lnTo>
                  <a:pt x="896630" y="132563"/>
                </a:lnTo>
                <a:lnTo>
                  <a:pt x="883053" y="116101"/>
                </a:lnTo>
                <a:lnTo>
                  <a:pt x="866444" y="102248"/>
                </a:lnTo>
                <a:lnTo>
                  <a:pt x="847714" y="92353"/>
                </a:lnTo>
                <a:lnTo>
                  <a:pt x="826864" y="86416"/>
                </a:lnTo>
                <a:lnTo>
                  <a:pt x="803894" y="84437"/>
                </a:lnTo>
                <a:close/>
              </a:path>
              <a:path w="1661159" h="300989">
                <a:moveTo>
                  <a:pt x="630858" y="134571"/>
                </a:moveTo>
                <a:lnTo>
                  <a:pt x="577708" y="134571"/>
                </a:lnTo>
                <a:lnTo>
                  <a:pt x="577708" y="295530"/>
                </a:lnTo>
                <a:lnTo>
                  <a:pt x="630858" y="295530"/>
                </a:lnTo>
                <a:lnTo>
                  <a:pt x="630858" y="134571"/>
                </a:lnTo>
                <a:close/>
              </a:path>
              <a:path w="1661159" h="300989">
                <a:moveTo>
                  <a:pt x="897492" y="134194"/>
                </a:moveTo>
                <a:lnTo>
                  <a:pt x="803894" y="134194"/>
                </a:lnTo>
                <a:lnTo>
                  <a:pt x="815497" y="135255"/>
                </a:lnTo>
                <a:lnTo>
                  <a:pt x="826039" y="138435"/>
                </a:lnTo>
                <a:lnTo>
                  <a:pt x="856620" y="170052"/>
                </a:lnTo>
                <a:lnTo>
                  <a:pt x="860813" y="192622"/>
                </a:lnTo>
                <a:lnTo>
                  <a:pt x="859759" y="204355"/>
                </a:lnTo>
                <a:lnTo>
                  <a:pt x="835593" y="241885"/>
                </a:lnTo>
                <a:lnTo>
                  <a:pt x="803894" y="251426"/>
                </a:lnTo>
                <a:lnTo>
                  <a:pt x="897487" y="251426"/>
                </a:lnTo>
                <a:lnTo>
                  <a:pt x="906283" y="234746"/>
                </a:lnTo>
                <a:lnTo>
                  <a:pt x="912049" y="214603"/>
                </a:lnTo>
                <a:lnTo>
                  <a:pt x="913964" y="192622"/>
                </a:lnTo>
                <a:lnTo>
                  <a:pt x="912049" y="170859"/>
                </a:lnTo>
                <a:lnTo>
                  <a:pt x="906378" y="151157"/>
                </a:lnTo>
                <a:lnTo>
                  <a:pt x="906283" y="150827"/>
                </a:lnTo>
                <a:lnTo>
                  <a:pt x="897492" y="134194"/>
                </a:lnTo>
                <a:close/>
              </a:path>
              <a:path w="1661159" h="300989">
                <a:moveTo>
                  <a:pt x="694563" y="90091"/>
                </a:moveTo>
                <a:lnTo>
                  <a:pt x="546044" y="90091"/>
                </a:lnTo>
                <a:lnTo>
                  <a:pt x="546044" y="134571"/>
                </a:lnTo>
                <a:lnTo>
                  <a:pt x="694563" y="134571"/>
                </a:lnTo>
                <a:lnTo>
                  <a:pt x="694563" y="90091"/>
                </a:lnTo>
                <a:close/>
              </a:path>
              <a:path w="1661159" h="300989">
                <a:moveTo>
                  <a:pt x="661014" y="0"/>
                </a:moveTo>
                <a:lnTo>
                  <a:pt x="613200" y="11926"/>
                </a:lnTo>
                <a:lnTo>
                  <a:pt x="583409" y="46789"/>
                </a:lnTo>
                <a:lnTo>
                  <a:pt x="577708" y="81798"/>
                </a:lnTo>
                <a:lnTo>
                  <a:pt x="577708" y="90091"/>
                </a:lnTo>
                <a:lnTo>
                  <a:pt x="630858" y="90091"/>
                </a:lnTo>
                <a:lnTo>
                  <a:pt x="630858" y="82929"/>
                </a:lnTo>
                <a:lnTo>
                  <a:pt x="633361" y="67633"/>
                </a:lnTo>
                <a:lnTo>
                  <a:pt x="640706" y="56401"/>
                </a:lnTo>
                <a:lnTo>
                  <a:pt x="652645" y="49480"/>
                </a:lnTo>
                <a:lnTo>
                  <a:pt x="668930" y="47118"/>
                </a:lnTo>
                <a:lnTo>
                  <a:pt x="705795" y="47118"/>
                </a:lnTo>
                <a:lnTo>
                  <a:pt x="719442" y="15078"/>
                </a:lnTo>
                <a:lnTo>
                  <a:pt x="705170" y="8428"/>
                </a:lnTo>
                <a:lnTo>
                  <a:pt x="690652" y="3722"/>
                </a:lnTo>
                <a:lnTo>
                  <a:pt x="675921" y="924"/>
                </a:lnTo>
                <a:lnTo>
                  <a:pt x="661014" y="0"/>
                </a:lnTo>
                <a:close/>
              </a:path>
              <a:path w="1661159" h="300989">
                <a:moveTo>
                  <a:pt x="705795" y="47118"/>
                </a:moveTo>
                <a:lnTo>
                  <a:pt x="668930" y="47118"/>
                </a:lnTo>
                <a:lnTo>
                  <a:pt x="676286" y="47678"/>
                </a:lnTo>
                <a:lnTo>
                  <a:pt x="684244" y="49333"/>
                </a:lnTo>
                <a:lnTo>
                  <a:pt x="692837" y="52048"/>
                </a:lnTo>
                <a:lnTo>
                  <a:pt x="702102" y="55788"/>
                </a:lnTo>
                <a:lnTo>
                  <a:pt x="705795" y="47118"/>
                </a:lnTo>
                <a:close/>
              </a:path>
              <a:path w="1661159" h="300989">
                <a:moveTo>
                  <a:pt x="990974" y="90091"/>
                </a:moveTo>
                <a:lnTo>
                  <a:pt x="940085" y="90091"/>
                </a:lnTo>
                <a:lnTo>
                  <a:pt x="940085" y="295530"/>
                </a:lnTo>
                <a:lnTo>
                  <a:pt x="993235" y="295530"/>
                </a:lnTo>
                <a:lnTo>
                  <a:pt x="993235" y="197899"/>
                </a:lnTo>
                <a:lnTo>
                  <a:pt x="996828" y="170211"/>
                </a:lnTo>
                <a:lnTo>
                  <a:pt x="1006994" y="150827"/>
                </a:lnTo>
                <a:lnTo>
                  <a:pt x="1022814" y="139430"/>
                </a:lnTo>
                <a:lnTo>
                  <a:pt x="1043370" y="135702"/>
                </a:lnTo>
                <a:lnTo>
                  <a:pt x="1068240" y="135702"/>
                </a:lnTo>
                <a:lnTo>
                  <a:pt x="1069849" y="117608"/>
                </a:lnTo>
                <a:lnTo>
                  <a:pt x="990974" y="117608"/>
                </a:lnTo>
                <a:lnTo>
                  <a:pt x="990974" y="90091"/>
                </a:lnTo>
                <a:close/>
              </a:path>
              <a:path w="1661159" h="300989">
                <a:moveTo>
                  <a:pt x="1068240" y="135702"/>
                </a:moveTo>
                <a:lnTo>
                  <a:pt x="1050909" y="135702"/>
                </a:lnTo>
                <a:lnTo>
                  <a:pt x="1059202" y="137210"/>
                </a:lnTo>
                <a:lnTo>
                  <a:pt x="1067872" y="139849"/>
                </a:lnTo>
                <a:lnTo>
                  <a:pt x="1068240" y="135702"/>
                </a:lnTo>
                <a:close/>
              </a:path>
              <a:path w="1661159" h="300989">
                <a:moveTo>
                  <a:pt x="1055809" y="84437"/>
                </a:moveTo>
                <a:lnTo>
                  <a:pt x="1047516" y="84437"/>
                </a:lnTo>
                <a:lnTo>
                  <a:pt x="1029776" y="86492"/>
                </a:lnTo>
                <a:lnTo>
                  <a:pt x="1014439" y="92683"/>
                </a:lnTo>
                <a:lnTo>
                  <a:pt x="1001505" y="103043"/>
                </a:lnTo>
                <a:lnTo>
                  <a:pt x="990974" y="117608"/>
                </a:lnTo>
                <a:lnTo>
                  <a:pt x="1069849" y="117608"/>
                </a:lnTo>
                <a:lnTo>
                  <a:pt x="1072295" y="90091"/>
                </a:lnTo>
                <a:lnTo>
                  <a:pt x="1072395" y="88960"/>
                </a:lnTo>
                <a:lnTo>
                  <a:pt x="1064102" y="85945"/>
                </a:lnTo>
                <a:lnTo>
                  <a:pt x="1055809" y="84437"/>
                </a:lnTo>
                <a:close/>
              </a:path>
              <a:path w="1661159" h="300989">
                <a:moveTo>
                  <a:pt x="1139454" y="90138"/>
                </a:moveTo>
                <a:lnTo>
                  <a:pt x="1087435" y="90138"/>
                </a:lnTo>
                <a:lnTo>
                  <a:pt x="1087435" y="295530"/>
                </a:lnTo>
                <a:lnTo>
                  <a:pt x="1140585" y="295530"/>
                </a:lnTo>
                <a:lnTo>
                  <a:pt x="1140646" y="182821"/>
                </a:lnTo>
                <a:lnTo>
                  <a:pt x="1143936" y="162542"/>
                </a:lnTo>
                <a:lnTo>
                  <a:pt x="1153260" y="146869"/>
                </a:lnTo>
                <a:lnTo>
                  <a:pt x="1167461" y="136921"/>
                </a:lnTo>
                <a:lnTo>
                  <a:pt x="1185442" y="133440"/>
                </a:lnTo>
                <a:lnTo>
                  <a:pt x="1412839" y="133440"/>
                </a:lnTo>
                <a:lnTo>
                  <a:pt x="1406436" y="120624"/>
                </a:lnTo>
                <a:lnTo>
                  <a:pt x="1262341" y="120624"/>
                </a:lnTo>
                <a:lnTo>
                  <a:pt x="1261588" y="119493"/>
                </a:lnTo>
                <a:lnTo>
                  <a:pt x="1139454" y="119493"/>
                </a:lnTo>
                <a:lnTo>
                  <a:pt x="1139454" y="90138"/>
                </a:lnTo>
                <a:close/>
              </a:path>
              <a:path w="1661159" h="300989">
                <a:moveTo>
                  <a:pt x="1325292" y="133440"/>
                </a:moveTo>
                <a:lnTo>
                  <a:pt x="1185442" y="133440"/>
                </a:lnTo>
                <a:lnTo>
                  <a:pt x="1202576" y="136686"/>
                </a:lnTo>
                <a:lnTo>
                  <a:pt x="1215646" y="146115"/>
                </a:lnTo>
                <a:lnTo>
                  <a:pt x="1223980" y="161270"/>
                </a:lnTo>
                <a:lnTo>
                  <a:pt x="1226853" y="181313"/>
                </a:lnTo>
                <a:lnTo>
                  <a:pt x="1226907" y="295530"/>
                </a:lnTo>
                <a:lnTo>
                  <a:pt x="1280057" y="295530"/>
                </a:lnTo>
                <a:lnTo>
                  <a:pt x="1280057" y="182821"/>
                </a:lnTo>
                <a:lnTo>
                  <a:pt x="1283336" y="162542"/>
                </a:lnTo>
                <a:lnTo>
                  <a:pt x="1283362" y="162383"/>
                </a:lnTo>
                <a:lnTo>
                  <a:pt x="1292610" y="146869"/>
                </a:lnTo>
                <a:lnTo>
                  <a:pt x="1293658" y="146115"/>
                </a:lnTo>
                <a:lnTo>
                  <a:pt x="1306924" y="136921"/>
                </a:lnTo>
                <a:lnTo>
                  <a:pt x="1325292" y="133440"/>
                </a:lnTo>
                <a:close/>
              </a:path>
              <a:path w="1661159" h="300989">
                <a:moveTo>
                  <a:pt x="1412839" y="133440"/>
                </a:moveTo>
                <a:lnTo>
                  <a:pt x="1325292" y="133440"/>
                </a:lnTo>
                <a:lnTo>
                  <a:pt x="1342048" y="136521"/>
                </a:lnTo>
                <a:lnTo>
                  <a:pt x="1355024" y="145644"/>
                </a:lnTo>
                <a:lnTo>
                  <a:pt x="1363405" y="160634"/>
                </a:lnTo>
                <a:lnTo>
                  <a:pt x="1366379" y="181313"/>
                </a:lnTo>
                <a:lnTo>
                  <a:pt x="1366379" y="295530"/>
                </a:lnTo>
                <a:lnTo>
                  <a:pt x="1419530" y="295530"/>
                </a:lnTo>
                <a:lnTo>
                  <a:pt x="1419530" y="171513"/>
                </a:lnTo>
                <a:lnTo>
                  <a:pt x="1418045" y="152064"/>
                </a:lnTo>
                <a:lnTo>
                  <a:pt x="1413593" y="134948"/>
                </a:lnTo>
                <a:lnTo>
                  <a:pt x="1412839" y="133440"/>
                </a:lnTo>
                <a:close/>
              </a:path>
              <a:path w="1661159" h="300989">
                <a:moveTo>
                  <a:pt x="1335846" y="84437"/>
                </a:moveTo>
                <a:lnTo>
                  <a:pt x="1313600" y="86910"/>
                </a:lnTo>
                <a:lnTo>
                  <a:pt x="1293298" y="94049"/>
                </a:lnTo>
                <a:lnTo>
                  <a:pt x="1275893" y="105428"/>
                </a:lnTo>
                <a:lnTo>
                  <a:pt x="1262341" y="120624"/>
                </a:lnTo>
                <a:lnTo>
                  <a:pt x="1406436" y="120624"/>
                </a:lnTo>
                <a:lnTo>
                  <a:pt x="1369206" y="90138"/>
                </a:lnTo>
                <a:lnTo>
                  <a:pt x="1335846" y="84437"/>
                </a:lnTo>
                <a:close/>
              </a:path>
              <a:path w="1661159" h="300989">
                <a:moveTo>
                  <a:pt x="1202028" y="84437"/>
                </a:moveTo>
                <a:lnTo>
                  <a:pt x="1182559" y="86751"/>
                </a:lnTo>
                <a:lnTo>
                  <a:pt x="1165087" y="93766"/>
                </a:lnTo>
                <a:lnTo>
                  <a:pt x="1150358" y="104951"/>
                </a:lnTo>
                <a:lnTo>
                  <a:pt x="1139454" y="119493"/>
                </a:lnTo>
                <a:lnTo>
                  <a:pt x="1261588" y="119493"/>
                </a:lnTo>
                <a:lnTo>
                  <a:pt x="1251910" y="104951"/>
                </a:lnTo>
                <a:lnTo>
                  <a:pt x="1237697" y="93625"/>
                </a:lnTo>
                <a:lnTo>
                  <a:pt x="1220729" y="86751"/>
                </a:lnTo>
                <a:lnTo>
                  <a:pt x="1202028" y="84437"/>
                </a:lnTo>
                <a:close/>
              </a:path>
              <a:path w="1661159" h="300989">
                <a:moveTo>
                  <a:pt x="1544660" y="84814"/>
                </a:moveTo>
                <a:lnTo>
                  <a:pt x="1504609" y="92447"/>
                </a:lnTo>
                <a:lnTo>
                  <a:pt x="1471908" y="115347"/>
                </a:lnTo>
                <a:lnTo>
                  <a:pt x="1450186" y="149508"/>
                </a:lnTo>
                <a:lnTo>
                  <a:pt x="1442883" y="191868"/>
                </a:lnTo>
                <a:lnTo>
                  <a:pt x="1444656" y="214126"/>
                </a:lnTo>
                <a:lnTo>
                  <a:pt x="1458945" y="252987"/>
                </a:lnTo>
                <a:lnTo>
                  <a:pt x="1486933" y="283096"/>
                </a:lnTo>
                <a:lnTo>
                  <a:pt x="1523533" y="298516"/>
                </a:lnTo>
                <a:lnTo>
                  <a:pt x="1544660" y="300430"/>
                </a:lnTo>
                <a:lnTo>
                  <a:pt x="1563390" y="298657"/>
                </a:lnTo>
                <a:lnTo>
                  <a:pt x="1580565" y="293315"/>
                </a:lnTo>
                <a:lnTo>
                  <a:pt x="1596185" y="284368"/>
                </a:lnTo>
                <a:lnTo>
                  <a:pt x="1610250" y="271782"/>
                </a:lnTo>
                <a:lnTo>
                  <a:pt x="1660761" y="271782"/>
                </a:lnTo>
                <a:lnTo>
                  <a:pt x="1660761" y="252180"/>
                </a:lnTo>
                <a:lnTo>
                  <a:pt x="1553330" y="252180"/>
                </a:lnTo>
                <a:lnTo>
                  <a:pt x="1541450" y="251114"/>
                </a:lnTo>
                <a:lnTo>
                  <a:pt x="1505098" y="225646"/>
                </a:lnTo>
                <a:lnTo>
                  <a:pt x="1496033" y="192622"/>
                </a:lnTo>
                <a:lnTo>
                  <a:pt x="1497023" y="180889"/>
                </a:lnTo>
                <a:lnTo>
                  <a:pt x="1520570" y="143141"/>
                </a:lnTo>
                <a:lnTo>
                  <a:pt x="1553330" y="133440"/>
                </a:lnTo>
                <a:lnTo>
                  <a:pt x="1660761" y="133440"/>
                </a:lnTo>
                <a:lnTo>
                  <a:pt x="1660761" y="114593"/>
                </a:lnTo>
                <a:lnTo>
                  <a:pt x="1610250" y="114593"/>
                </a:lnTo>
                <a:lnTo>
                  <a:pt x="1595973" y="101511"/>
                </a:lnTo>
                <a:lnTo>
                  <a:pt x="1580282" y="92211"/>
                </a:lnTo>
                <a:lnTo>
                  <a:pt x="1563377" y="86722"/>
                </a:lnTo>
                <a:lnTo>
                  <a:pt x="1563828" y="86722"/>
                </a:lnTo>
                <a:lnTo>
                  <a:pt x="1544660" y="84814"/>
                </a:lnTo>
                <a:close/>
              </a:path>
              <a:path w="1661159" h="300989">
                <a:moveTo>
                  <a:pt x="1660761" y="271782"/>
                </a:moveTo>
                <a:lnTo>
                  <a:pt x="1610250" y="271782"/>
                </a:lnTo>
                <a:lnTo>
                  <a:pt x="1610250" y="295530"/>
                </a:lnTo>
                <a:lnTo>
                  <a:pt x="1660761" y="295530"/>
                </a:lnTo>
                <a:lnTo>
                  <a:pt x="1660761" y="271782"/>
                </a:lnTo>
                <a:close/>
              </a:path>
              <a:path w="1661159" h="300989">
                <a:moveTo>
                  <a:pt x="1660761" y="133440"/>
                </a:moveTo>
                <a:lnTo>
                  <a:pt x="1553330" y="133440"/>
                </a:lnTo>
                <a:lnTo>
                  <a:pt x="1565210" y="134507"/>
                </a:lnTo>
                <a:lnTo>
                  <a:pt x="1575994" y="137728"/>
                </a:lnTo>
                <a:lnTo>
                  <a:pt x="1606810" y="170005"/>
                </a:lnTo>
                <a:lnTo>
                  <a:pt x="1610936" y="191868"/>
                </a:lnTo>
                <a:lnTo>
                  <a:pt x="1611003" y="192622"/>
                </a:lnTo>
                <a:lnTo>
                  <a:pt x="1594418" y="234841"/>
                </a:lnTo>
                <a:lnTo>
                  <a:pt x="1553330" y="252180"/>
                </a:lnTo>
                <a:lnTo>
                  <a:pt x="1660761" y="252180"/>
                </a:lnTo>
                <a:lnTo>
                  <a:pt x="1660761" y="133440"/>
                </a:lnTo>
                <a:close/>
              </a:path>
              <a:path w="1661159" h="300989">
                <a:moveTo>
                  <a:pt x="1660761" y="90091"/>
                </a:moveTo>
                <a:lnTo>
                  <a:pt x="1610250" y="90091"/>
                </a:lnTo>
                <a:lnTo>
                  <a:pt x="1610250" y="114593"/>
                </a:lnTo>
                <a:lnTo>
                  <a:pt x="1660761" y="114593"/>
                </a:lnTo>
                <a:lnTo>
                  <a:pt x="1660761" y="90091"/>
                </a:lnTo>
                <a:close/>
              </a:path>
            </a:pathLst>
          </a:custGeom>
          <a:solidFill>
            <a:srgbClr val="000000"/>
          </a:solidFill>
        </p:spPr>
        <p:txBody>
          <a:bodyPr wrap="square" lIns="0" tIns="0" rIns="0" bIns="0" rtlCol="0"/>
          <a:lstStyle/>
          <a:p>
            <a:endParaRPr sz="641"/>
          </a:p>
        </p:txBody>
      </p:sp>
      <p:sp>
        <p:nvSpPr>
          <p:cNvPr id="23" name="object 23"/>
          <p:cNvSpPr/>
          <p:nvPr/>
        </p:nvSpPr>
        <p:spPr>
          <a:xfrm>
            <a:off x="5586112" y="2126974"/>
            <a:ext cx="352334" cy="132847"/>
          </a:xfrm>
          <a:custGeom>
            <a:avLst/>
            <a:gdLst/>
            <a:ahLst/>
            <a:cxnLst/>
            <a:rect l="l" t="t" r="r" b="b"/>
            <a:pathLst>
              <a:path w="774700" h="292100">
                <a:moveTo>
                  <a:pt x="121378" y="7916"/>
                </a:moveTo>
                <a:lnTo>
                  <a:pt x="0" y="7916"/>
                </a:lnTo>
                <a:lnTo>
                  <a:pt x="0" y="286483"/>
                </a:lnTo>
                <a:lnTo>
                  <a:pt x="127032" y="286483"/>
                </a:lnTo>
                <a:lnTo>
                  <a:pt x="146110" y="285005"/>
                </a:lnTo>
                <a:lnTo>
                  <a:pt x="191114" y="263112"/>
                </a:lnTo>
                <a:lnTo>
                  <a:pt x="209048" y="237479"/>
                </a:lnTo>
                <a:lnTo>
                  <a:pt x="55034" y="237479"/>
                </a:lnTo>
                <a:lnTo>
                  <a:pt x="55034" y="163974"/>
                </a:lnTo>
                <a:lnTo>
                  <a:pt x="203622" y="163974"/>
                </a:lnTo>
                <a:lnTo>
                  <a:pt x="201716" y="160016"/>
                </a:lnTo>
                <a:lnTo>
                  <a:pt x="185183" y="143842"/>
                </a:lnTo>
                <a:lnTo>
                  <a:pt x="162466" y="133817"/>
                </a:lnTo>
                <a:lnTo>
                  <a:pt x="177956" y="125089"/>
                </a:lnTo>
                <a:lnTo>
                  <a:pt x="185049" y="117232"/>
                </a:lnTo>
                <a:lnTo>
                  <a:pt x="55034" y="117232"/>
                </a:lnTo>
                <a:lnTo>
                  <a:pt x="55034" y="56542"/>
                </a:lnTo>
                <a:lnTo>
                  <a:pt x="196886" y="56542"/>
                </a:lnTo>
                <a:lnTo>
                  <a:pt x="195213" y="51265"/>
                </a:lnTo>
                <a:lnTo>
                  <a:pt x="167973" y="19524"/>
                </a:lnTo>
                <a:lnTo>
                  <a:pt x="138983" y="9194"/>
                </a:lnTo>
                <a:lnTo>
                  <a:pt x="121378" y="7916"/>
                </a:lnTo>
                <a:close/>
              </a:path>
              <a:path w="774700" h="292100">
                <a:moveTo>
                  <a:pt x="203622" y="163974"/>
                </a:moveTo>
                <a:lnTo>
                  <a:pt x="116101" y="163974"/>
                </a:lnTo>
                <a:lnTo>
                  <a:pt x="134029" y="166936"/>
                </a:lnTo>
                <a:lnTo>
                  <a:pt x="147011" y="174952"/>
                </a:lnTo>
                <a:lnTo>
                  <a:pt x="154903" y="186714"/>
                </a:lnTo>
                <a:lnTo>
                  <a:pt x="157565" y="200915"/>
                </a:lnTo>
                <a:lnTo>
                  <a:pt x="154850" y="214897"/>
                </a:lnTo>
                <a:lnTo>
                  <a:pt x="146869" y="226548"/>
                </a:lnTo>
                <a:lnTo>
                  <a:pt x="133870" y="234522"/>
                </a:lnTo>
                <a:lnTo>
                  <a:pt x="116101" y="237479"/>
                </a:lnTo>
                <a:lnTo>
                  <a:pt x="209048" y="237479"/>
                </a:lnTo>
                <a:lnTo>
                  <a:pt x="209255" y="237102"/>
                </a:lnTo>
                <a:lnTo>
                  <a:pt x="213749" y="221977"/>
                </a:lnTo>
                <a:lnTo>
                  <a:pt x="215239" y="205438"/>
                </a:lnTo>
                <a:lnTo>
                  <a:pt x="211817" y="180995"/>
                </a:lnTo>
                <a:lnTo>
                  <a:pt x="203622" y="163974"/>
                </a:lnTo>
                <a:close/>
              </a:path>
              <a:path w="774700" h="292100">
                <a:moveTo>
                  <a:pt x="196886" y="56542"/>
                </a:moveTo>
                <a:lnTo>
                  <a:pt x="111954" y="56542"/>
                </a:lnTo>
                <a:lnTo>
                  <a:pt x="125884" y="58857"/>
                </a:lnTo>
                <a:lnTo>
                  <a:pt x="136315" y="65165"/>
                </a:lnTo>
                <a:lnTo>
                  <a:pt x="142858" y="74512"/>
                </a:lnTo>
                <a:lnTo>
                  <a:pt x="145126" y="85945"/>
                </a:lnTo>
                <a:lnTo>
                  <a:pt x="142823" y="97830"/>
                </a:lnTo>
                <a:lnTo>
                  <a:pt x="136032" y="107808"/>
                </a:lnTo>
                <a:lnTo>
                  <a:pt x="124930" y="114675"/>
                </a:lnTo>
                <a:lnTo>
                  <a:pt x="109693" y="117232"/>
                </a:lnTo>
                <a:lnTo>
                  <a:pt x="185049" y="117232"/>
                </a:lnTo>
                <a:lnTo>
                  <a:pt x="189983" y="111766"/>
                </a:lnTo>
                <a:lnTo>
                  <a:pt x="197770" y="95333"/>
                </a:lnTo>
                <a:lnTo>
                  <a:pt x="200538" y="77275"/>
                </a:lnTo>
                <a:lnTo>
                  <a:pt x="199201" y="63846"/>
                </a:lnTo>
                <a:lnTo>
                  <a:pt x="196886" y="56542"/>
                </a:lnTo>
                <a:close/>
              </a:path>
              <a:path w="774700" h="292100">
                <a:moveTo>
                  <a:pt x="342039" y="75390"/>
                </a:moveTo>
                <a:lnTo>
                  <a:pt x="298218" y="83306"/>
                </a:lnTo>
                <a:lnTo>
                  <a:pt x="262879" y="107054"/>
                </a:lnTo>
                <a:lnTo>
                  <a:pt x="239650" y="141781"/>
                </a:lnTo>
                <a:lnTo>
                  <a:pt x="231969" y="183575"/>
                </a:lnTo>
                <a:lnTo>
                  <a:pt x="233883" y="205556"/>
                </a:lnTo>
                <a:lnTo>
                  <a:pt x="249303" y="244005"/>
                </a:lnTo>
                <a:lnTo>
                  <a:pt x="279489" y="274108"/>
                </a:lnTo>
                <a:lnTo>
                  <a:pt x="319069" y="289787"/>
                </a:lnTo>
                <a:lnTo>
                  <a:pt x="342039" y="291760"/>
                </a:lnTo>
                <a:lnTo>
                  <a:pt x="365010" y="289787"/>
                </a:lnTo>
                <a:lnTo>
                  <a:pt x="404590" y="274108"/>
                </a:lnTo>
                <a:lnTo>
                  <a:pt x="434775" y="244005"/>
                </a:lnTo>
                <a:lnTo>
                  <a:pt x="435632" y="242380"/>
                </a:lnTo>
                <a:lnTo>
                  <a:pt x="342039" y="242380"/>
                </a:lnTo>
                <a:lnTo>
                  <a:pt x="330377" y="241319"/>
                </a:lnTo>
                <a:lnTo>
                  <a:pt x="294184" y="216229"/>
                </a:lnTo>
                <a:lnTo>
                  <a:pt x="285119" y="183575"/>
                </a:lnTo>
                <a:lnTo>
                  <a:pt x="286115" y="171848"/>
                </a:lnTo>
                <a:lnTo>
                  <a:pt x="310022" y="134689"/>
                </a:lnTo>
                <a:lnTo>
                  <a:pt x="342039" y="125148"/>
                </a:lnTo>
                <a:lnTo>
                  <a:pt x="435638" y="125148"/>
                </a:lnTo>
                <a:lnTo>
                  <a:pt x="434775" y="123516"/>
                </a:lnTo>
                <a:lnTo>
                  <a:pt x="421199" y="107054"/>
                </a:lnTo>
                <a:lnTo>
                  <a:pt x="404590" y="93201"/>
                </a:lnTo>
                <a:lnTo>
                  <a:pt x="385860" y="83306"/>
                </a:lnTo>
                <a:lnTo>
                  <a:pt x="365010" y="77369"/>
                </a:lnTo>
                <a:lnTo>
                  <a:pt x="342039" y="75390"/>
                </a:lnTo>
                <a:close/>
              </a:path>
              <a:path w="774700" h="292100">
                <a:moveTo>
                  <a:pt x="435638" y="125148"/>
                </a:moveTo>
                <a:lnTo>
                  <a:pt x="342039" y="125148"/>
                </a:lnTo>
                <a:lnTo>
                  <a:pt x="353642" y="126208"/>
                </a:lnTo>
                <a:lnTo>
                  <a:pt x="364185" y="129388"/>
                </a:lnTo>
                <a:lnTo>
                  <a:pt x="394765" y="161005"/>
                </a:lnTo>
                <a:lnTo>
                  <a:pt x="398959" y="183575"/>
                </a:lnTo>
                <a:lnTo>
                  <a:pt x="397905" y="195308"/>
                </a:lnTo>
                <a:lnTo>
                  <a:pt x="373738" y="232838"/>
                </a:lnTo>
                <a:lnTo>
                  <a:pt x="342039" y="242380"/>
                </a:lnTo>
                <a:lnTo>
                  <a:pt x="435632" y="242380"/>
                </a:lnTo>
                <a:lnTo>
                  <a:pt x="444429" y="225699"/>
                </a:lnTo>
                <a:lnTo>
                  <a:pt x="450195" y="205556"/>
                </a:lnTo>
                <a:lnTo>
                  <a:pt x="452109" y="183575"/>
                </a:lnTo>
                <a:lnTo>
                  <a:pt x="450195" y="161812"/>
                </a:lnTo>
                <a:lnTo>
                  <a:pt x="444524" y="142110"/>
                </a:lnTo>
                <a:lnTo>
                  <a:pt x="444429" y="141781"/>
                </a:lnTo>
                <a:lnTo>
                  <a:pt x="435638" y="125148"/>
                </a:lnTo>
                <a:close/>
              </a:path>
              <a:path w="774700" h="292100">
                <a:moveTo>
                  <a:pt x="531381" y="0"/>
                </a:moveTo>
                <a:lnTo>
                  <a:pt x="478231" y="0"/>
                </a:lnTo>
                <a:lnTo>
                  <a:pt x="478231" y="286483"/>
                </a:lnTo>
                <a:lnTo>
                  <a:pt x="531381" y="286483"/>
                </a:lnTo>
                <a:lnTo>
                  <a:pt x="531381" y="0"/>
                </a:lnTo>
                <a:close/>
              </a:path>
              <a:path w="774700" h="292100">
                <a:moveTo>
                  <a:pt x="658632" y="75767"/>
                </a:moveTo>
                <a:lnTo>
                  <a:pt x="618722" y="83447"/>
                </a:lnTo>
                <a:lnTo>
                  <a:pt x="585880" y="106677"/>
                </a:lnTo>
                <a:lnTo>
                  <a:pt x="564158" y="141451"/>
                </a:lnTo>
                <a:lnTo>
                  <a:pt x="556855" y="183575"/>
                </a:lnTo>
                <a:lnTo>
                  <a:pt x="558686" y="205774"/>
                </a:lnTo>
                <a:lnTo>
                  <a:pt x="573234" y="244376"/>
                </a:lnTo>
                <a:lnTo>
                  <a:pt x="601276" y="274208"/>
                </a:lnTo>
                <a:lnTo>
                  <a:pt x="637787" y="289481"/>
                </a:lnTo>
                <a:lnTo>
                  <a:pt x="658632" y="291383"/>
                </a:lnTo>
                <a:lnTo>
                  <a:pt x="677226" y="289481"/>
                </a:lnTo>
                <a:lnTo>
                  <a:pt x="694018" y="283797"/>
                </a:lnTo>
                <a:lnTo>
                  <a:pt x="709043" y="274367"/>
                </a:lnTo>
                <a:lnTo>
                  <a:pt x="722336" y="261227"/>
                </a:lnTo>
                <a:lnTo>
                  <a:pt x="774356" y="261227"/>
                </a:lnTo>
                <a:lnTo>
                  <a:pt x="774356" y="243133"/>
                </a:lnTo>
                <a:lnTo>
                  <a:pt x="666925" y="243133"/>
                </a:lnTo>
                <a:lnTo>
                  <a:pt x="654827" y="242073"/>
                </a:lnTo>
                <a:lnTo>
                  <a:pt x="618533" y="216971"/>
                </a:lnTo>
                <a:lnTo>
                  <a:pt x="609628" y="183575"/>
                </a:lnTo>
                <a:lnTo>
                  <a:pt x="610617" y="171630"/>
                </a:lnTo>
                <a:lnTo>
                  <a:pt x="634165" y="134094"/>
                </a:lnTo>
                <a:lnTo>
                  <a:pt x="666925" y="124394"/>
                </a:lnTo>
                <a:lnTo>
                  <a:pt x="774356" y="124394"/>
                </a:lnTo>
                <a:lnTo>
                  <a:pt x="774356" y="104792"/>
                </a:lnTo>
                <a:lnTo>
                  <a:pt x="721206" y="104792"/>
                </a:lnTo>
                <a:lnTo>
                  <a:pt x="707771" y="92147"/>
                </a:lnTo>
                <a:lnTo>
                  <a:pt x="692887" y="83070"/>
                </a:lnTo>
                <a:lnTo>
                  <a:pt x="676766" y="77681"/>
                </a:lnTo>
                <a:lnTo>
                  <a:pt x="677324" y="77681"/>
                </a:lnTo>
                <a:lnTo>
                  <a:pt x="658632" y="75767"/>
                </a:lnTo>
                <a:close/>
              </a:path>
              <a:path w="774700" h="292100">
                <a:moveTo>
                  <a:pt x="774356" y="261227"/>
                </a:moveTo>
                <a:lnTo>
                  <a:pt x="722336" y="261227"/>
                </a:lnTo>
                <a:lnTo>
                  <a:pt x="722336" y="286483"/>
                </a:lnTo>
                <a:lnTo>
                  <a:pt x="774356" y="286483"/>
                </a:lnTo>
                <a:lnTo>
                  <a:pt x="774356" y="261227"/>
                </a:lnTo>
                <a:close/>
              </a:path>
              <a:path w="774700" h="292100">
                <a:moveTo>
                  <a:pt x="774356" y="124394"/>
                </a:moveTo>
                <a:lnTo>
                  <a:pt x="666925" y="124394"/>
                </a:lnTo>
                <a:lnTo>
                  <a:pt x="679016" y="125460"/>
                </a:lnTo>
                <a:lnTo>
                  <a:pt x="689871" y="128681"/>
                </a:lnTo>
                <a:lnTo>
                  <a:pt x="719886" y="160675"/>
                </a:lnTo>
                <a:lnTo>
                  <a:pt x="723844" y="183575"/>
                </a:lnTo>
                <a:lnTo>
                  <a:pt x="722855" y="195744"/>
                </a:lnTo>
                <a:lnTo>
                  <a:pt x="719886" y="206852"/>
                </a:lnTo>
                <a:lnTo>
                  <a:pt x="714939" y="216971"/>
                </a:lnTo>
                <a:lnTo>
                  <a:pt x="708119" y="226029"/>
                </a:lnTo>
                <a:lnTo>
                  <a:pt x="708012" y="226171"/>
                </a:lnTo>
                <a:lnTo>
                  <a:pt x="699525" y="233592"/>
                </a:lnTo>
                <a:lnTo>
                  <a:pt x="689871" y="238893"/>
                </a:lnTo>
                <a:lnTo>
                  <a:pt x="679016" y="242073"/>
                </a:lnTo>
                <a:lnTo>
                  <a:pt x="666925" y="243133"/>
                </a:lnTo>
                <a:lnTo>
                  <a:pt x="774356" y="243133"/>
                </a:lnTo>
                <a:lnTo>
                  <a:pt x="774356" y="124394"/>
                </a:lnTo>
                <a:close/>
              </a:path>
              <a:path w="774700" h="292100">
                <a:moveTo>
                  <a:pt x="774356" y="0"/>
                </a:moveTo>
                <a:lnTo>
                  <a:pt x="721206" y="0"/>
                </a:lnTo>
                <a:lnTo>
                  <a:pt x="721206" y="104792"/>
                </a:lnTo>
                <a:lnTo>
                  <a:pt x="774356" y="104792"/>
                </a:lnTo>
                <a:lnTo>
                  <a:pt x="774356" y="0"/>
                </a:lnTo>
                <a:close/>
              </a:path>
            </a:pathLst>
          </a:custGeom>
          <a:solidFill>
            <a:srgbClr val="000000"/>
          </a:solidFill>
        </p:spPr>
        <p:txBody>
          <a:bodyPr wrap="square" lIns="0" tIns="0" rIns="0" bIns="0" rtlCol="0"/>
          <a:lstStyle/>
          <a:p>
            <a:endParaRPr sz="641"/>
          </a:p>
        </p:txBody>
      </p:sp>
      <p:pic>
        <p:nvPicPr>
          <p:cNvPr id="24" name="object 24"/>
          <p:cNvPicPr/>
          <p:nvPr/>
        </p:nvPicPr>
        <p:blipFill>
          <a:blip r:embed="rId6" cstate="print"/>
          <a:stretch>
            <a:fillRect/>
          </a:stretch>
        </p:blipFill>
        <p:spPr>
          <a:xfrm>
            <a:off x="613221" y="2249952"/>
            <a:ext cx="260749" cy="265586"/>
          </a:xfrm>
          <a:prstGeom prst="rect">
            <a:avLst/>
          </a:prstGeom>
        </p:spPr>
      </p:pic>
      <p:sp>
        <p:nvSpPr>
          <p:cNvPr id="25" name="object 25"/>
          <p:cNvSpPr/>
          <p:nvPr/>
        </p:nvSpPr>
        <p:spPr>
          <a:xfrm>
            <a:off x="1090380" y="2242027"/>
            <a:ext cx="695427" cy="122451"/>
          </a:xfrm>
          <a:custGeom>
            <a:avLst/>
            <a:gdLst/>
            <a:ahLst/>
            <a:cxnLst/>
            <a:rect l="l" t="t" r="r" b="b"/>
            <a:pathLst>
              <a:path w="1529079" h="269239">
                <a:moveTo>
                  <a:pt x="137210" y="0"/>
                </a:moveTo>
                <a:lnTo>
                  <a:pt x="81421" y="0"/>
                </a:lnTo>
                <a:lnTo>
                  <a:pt x="0" y="263866"/>
                </a:lnTo>
                <a:lnTo>
                  <a:pt x="32794" y="263866"/>
                </a:lnTo>
                <a:lnTo>
                  <a:pt x="53150" y="197145"/>
                </a:lnTo>
                <a:lnTo>
                  <a:pt x="198044" y="197145"/>
                </a:lnTo>
                <a:lnTo>
                  <a:pt x="189203" y="168497"/>
                </a:lnTo>
                <a:lnTo>
                  <a:pt x="61066" y="168497"/>
                </a:lnTo>
                <a:lnTo>
                  <a:pt x="106677" y="19224"/>
                </a:lnTo>
                <a:lnTo>
                  <a:pt x="143142" y="19224"/>
                </a:lnTo>
                <a:lnTo>
                  <a:pt x="137210" y="0"/>
                </a:lnTo>
                <a:close/>
              </a:path>
              <a:path w="1529079" h="269239">
                <a:moveTo>
                  <a:pt x="198044" y="197145"/>
                </a:moveTo>
                <a:lnTo>
                  <a:pt x="165481" y="197145"/>
                </a:lnTo>
                <a:lnTo>
                  <a:pt x="185837" y="263866"/>
                </a:lnTo>
                <a:lnTo>
                  <a:pt x="218632" y="263866"/>
                </a:lnTo>
                <a:lnTo>
                  <a:pt x="198044" y="197145"/>
                </a:lnTo>
                <a:close/>
              </a:path>
              <a:path w="1529079" h="269239">
                <a:moveTo>
                  <a:pt x="143142" y="19224"/>
                </a:moveTo>
                <a:lnTo>
                  <a:pt x="111954" y="19224"/>
                </a:lnTo>
                <a:lnTo>
                  <a:pt x="157188" y="168497"/>
                </a:lnTo>
                <a:lnTo>
                  <a:pt x="189203" y="168497"/>
                </a:lnTo>
                <a:lnTo>
                  <a:pt x="143142" y="19224"/>
                </a:lnTo>
                <a:close/>
              </a:path>
              <a:path w="1529079" h="269239">
                <a:moveTo>
                  <a:pt x="270984" y="79536"/>
                </a:moveTo>
                <a:lnTo>
                  <a:pt x="235173" y="79536"/>
                </a:lnTo>
                <a:lnTo>
                  <a:pt x="306794" y="170382"/>
                </a:lnTo>
                <a:lnTo>
                  <a:pt x="232912" y="263866"/>
                </a:lnTo>
                <a:lnTo>
                  <a:pt x="269476" y="263866"/>
                </a:lnTo>
                <a:lnTo>
                  <a:pt x="326019" y="190360"/>
                </a:lnTo>
                <a:lnTo>
                  <a:pt x="365933" y="190360"/>
                </a:lnTo>
                <a:lnTo>
                  <a:pt x="350144" y="170382"/>
                </a:lnTo>
                <a:lnTo>
                  <a:pt x="365678" y="150780"/>
                </a:lnTo>
                <a:lnTo>
                  <a:pt x="326019" y="150780"/>
                </a:lnTo>
                <a:lnTo>
                  <a:pt x="270984" y="79536"/>
                </a:lnTo>
                <a:close/>
              </a:path>
              <a:path w="1529079" h="269239">
                <a:moveTo>
                  <a:pt x="365933" y="190360"/>
                </a:moveTo>
                <a:lnTo>
                  <a:pt x="331296" y="190360"/>
                </a:lnTo>
                <a:lnTo>
                  <a:pt x="387839" y="263866"/>
                </a:lnTo>
                <a:lnTo>
                  <a:pt x="424026" y="263866"/>
                </a:lnTo>
                <a:lnTo>
                  <a:pt x="365933" y="190360"/>
                </a:lnTo>
                <a:close/>
              </a:path>
              <a:path w="1529079" h="269239">
                <a:moveTo>
                  <a:pt x="422141" y="79536"/>
                </a:moveTo>
                <a:lnTo>
                  <a:pt x="385954" y="79536"/>
                </a:lnTo>
                <a:lnTo>
                  <a:pt x="331296" y="150780"/>
                </a:lnTo>
                <a:lnTo>
                  <a:pt x="365678" y="150780"/>
                </a:lnTo>
                <a:lnTo>
                  <a:pt x="422141" y="79536"/>
                </a:lnTo>
                <a:close/>
              </a:path>
              <a:path w="1529079" h="269239">
                <a:moveTo>
                  <a:pt x="489907" y="79536"/>
                </a:moveTo>
                <a:lnTo>
                  <a:pt x="460128" y="79536"/>
                </a:lnTo>
                <a:lnTo>
                  <a:pt x="460128" y="263866"/>
                </a:lnTo>
                <a:lnTo>
                  <a:pt x="489907" y="263866"/>
                </a:lnTo>
                <a:lnTo>
                  <a:pt x="489907" y="79536"/>
                </a:lnTo>
                <a:close/>
              </a:path>
              <a:path w="1529079" h="269239">
                <a:moveTo>
                  <a:pt x="481740" y="5277"/>
                </a:moveTo>
                <a:lnTo>
                  <a:pt x="468672" y="5277"/>
                </a:lnTo>
                <a:lnTo>
                  <a:pt x="463144" y="7413"/>
                </a:lnTo>
                <a:lnTo>
                  <a:pt x="458620" y="11685"/>
                </a:lnTo>
                <a:lnTo>
                  <a:pt x="454348" y="15957"/>
                </a:lnTo>
                <a:lnTo>
                  <a:pt x="452212" y="21486"/>
                </a:lnTo>
                <a:lnTo>
                  <a:pt x="452212" y="34805"/>
                </a:lnTo>
                <a:lnTo>
                  <a:pt x="454348" y="40208"/>
                </a:lnTo>
                <a:lnTo>
                  <a:pt x="458620" y="44480"/>
                </a:lnTo>
                <a:lnTo>
                  <a:pt x="463144" y="48752"/>
                </a:lnTo>
                <a:lnTo>
                  <a:pt x="468672" y="50888"/>
                </a:lnTo>
                <a:lnTo>
                  <a:pt x="481740" y="50888"/>
                </a:lnTo>
                <a:lnTo>
                  <a:pt x="487143" y="48752"/>
                </a:lnTo>
                <a:lnTo>
                  <a:pt x="495687" y="40208"/>
                </a:lnTo>
                <a:lnTo>
                  <a:pt x="497823" y="34805"/>
                </a:lnTo>
                <a:lnTo>
                  <a:pt x="497823" y="21486"/>
                </a:lnTo>
                <a:lnTo>
                  <a:pt x="495687" y="15957"/>
                </a:lnTo>
                <a:lnTo>
                  <a:pt x="487143" y="7413"/>
                </a:lnTo>
                <a:lnTo>
                  <a:pt x="481740" y="5277"/>
                </a:lnTo>
                <a:close/>
              </a:path>
              <a:path w="1529079" h="269239">
                <a:moveTo>
                  <a:pt x="607184" y="105546"/>
                </a:moveTo>
                <a:lnTo>
                  <a:pt x="577404" y="105546"/>
                </a:lnTo>
                <a:lnTo>
                  <a:pt x="577404" y="263866"/>
                </a:lnTo>
                <a:lnTo>
                  <a:pt x="607184" y="263866"/>
                </a:lnTo>
                <a:lnTo>
                  <a:pt x="607184" y="105546"/>
                </a:lnTo>
                <a:close/>
              </a:path>
              <a:path w="1529079" h="269239">
                <a:moveTo>
                  <a:pt x="665234" y="79536"/>
                </a:moveTo>
                <a:lnTo>
                  <a:pt x="520862" y="79536"/>
                </a:lnTo>
                <a:lnTo>
                  <a:pt x="520862" y="105546"/>
                </a:lnTo>
                <a:lnTo>
                  <a:pt x="665234" y="105546"/>
                </a:lnTo>
                <a:lnTo>
                  <a:pt x="665234" y="79536"/>
                </a:lnTo>
                <a:close/>
              </a:path>
              <a:path w="1529079" h="269239">
                <a:moveTo>
                  <a:pt x="656564" y="0"/>
                </a:moveTo>
                <a:lnTo>
                  <a:pt x="610199" y="0"/>
                </a:lnTo>
                <a:lnTo>
                  <a:pt x="602731" y="541"/>
                </a:lnTo>
                <a:lnTo>
                  <a:pt x="577404" y="22365"/>
                </a:lnTo>
                <a:lnTo>
                  <a:pt x="577404" y="79536"/>
                </a:lnTo>
                <a:lnTo>
                  <a:pt x="607184" y="79536"/>
                </a:lnTo>
                <a:lnTo>
                  <a:pt x="607184" y="29402"/>
                </a:lnTo>
                <a:lnTo>
                  <a:pt x="610953" y="25632"/>
                </a:lnTo>
                <a:lnTo>
                  <a:pt x="656564" y="25632"/>
                </a:lnTo>
                <a:lnTo>
                  <a:pt x="656564" y="0"/>
                </a:lnTo>
                <a:close/>
              </a:path>
              <a:path w="1529079" h="269239">
                <a:moveTo>
                  <a:pt x="772654" y="74259"/>
                </a:moveTo>
                <a:lnTo>
                  <a:pt x="734417" y="80832"/>
                </a:lnTo>
                <a:lnTo>
                  <a:pt x="696698" y="108986"/>
                </a:lnTo>
                <a:lnTo>
                  <a:pt x="679210" y="154997"/>
                </a:lnTo>
                <a:lnTo>
                  <a:pt x="679146" y="155374"/>
                </a:lnTo>
                <a:lnTo>
                  <a:pt x="678416" y="169251"/>
                </a:lnTo>
                <a:lnTo>
                  <a:pt x="678416" y="174151"/>
                </a:lnTo>
                <a:lnTo>
                  <a:pt x="684989" y="213448"/>
                </a:lnTo>
                <a:lnTo>
                  <a:pt x="713284" y="251026"/>
                </a:lnTo>
                <a:lnTo>
                  <a:pt x="759107" y="268413"/>
                </a:lnTo>
                <a:lnTo>
                  <a:pt x="772654" y="269143"/>
                </a:lnTo>
                <a:lnTo>
                  <a:pt x="786177" y="268413"/>
                </a:lnTo>
                <a:lnTo>
                  <a:pt x="831788" y="251026"/>
                </a:lnTo>
                <a:lnTo>
                  <a:pt x="841600" y="242380"/>
                </a:lnTo>
                <a:lnTo>
                  <a:pt x="772654" y="242380"/>
                </a:lnTo>
                <a:lnTo>
                  <a:pt x="758848" y="241225"/>
                </a:lnTo>
                <a:lnTo>
                  <a:pt x="718161" y="213684"/>
                </a:lnTo>
                <a:lnTo>
                  <a:pt x="708250" y="174151"/>
                </a:lnTo>
                <a:lnTo>
                  <a:pt x="708251" y="169251"/>
                </a:lnTo>
                <a:lnTo>
                  <a:pt x="718161" y="129930"/>
                </a:lnTo>
                <a:lnTo>
                  <a:pt x="758848" y="102201"/>
                </a:lnTo>
                <a:lnTo>
                  <a:pt x="772654" y="101023"/>
                </a:lnTo>
                <a:lnTo>
                  <a:pt x="841506" y="101023"/>
                </a:lnTo>
                <a:lnTo>
                  <a:pt x="840694" y="100080"/>
                </a:lnTo>
                <a:lnTo>
                  <a:pt x="798852" y="77180"/>
                </a:lnTo>
                <a:lnTo>
                  <a:pt x="786177" y="74989"/>
                </a:lnTo>
                <a:lnTo>
                  <a:pt x="772654" y="74259"/>
                </a:lnTo>
                <a:close/>
              </a:path>
              <a:path w="1529079" h="269239">
                <a:moveTo>
                  <a:pt x="841506" y="101023"/>
                </a:moveTo>
                <a:lnTo>
                  <a:pt x="772654" y="101023"/>
                </a:lnTo>
                <a:lnTo>
                  <a:pt x="786601" y="102201"/>
                </a:lnTo>
                <a:lnTo>
                  <a:pt x="799040" y="105735"/>
                </a:lnTo>
                <a:lnTo>
                  <a:pt x="832683" y="141639"/>
                </a:lnTo>
                <a:lnTo>
                  <a:pt x="837057" y="174151"/>
                </a:lnTo>
                <a:lnTo>
                  <a:pt x="836022" y="188193"/>
                </a:lnTo>
                <a:lnTo>
                  <a:pt x="836005" y="188428"/>
                </a:lnTo>
                <a:lnTo>
                  <a:pt x="819396" y="223909"/>
                </a:lnTo>
                <a:lnTo>
                  <a:pt x="772654" y="242380"/>
                </a:lnTo>
                <a:lnTo>
                  <a:pt x="841600" y="242380"/>
                </a:lnTo>
                <a:lnTo>
                  <a:pt x="848374" y="234628"/>
                </a:lnTo>
                <a:lnTo>
                  <a:pt x="854829" y="224663"/>
                </a:lnTo>
                <a:lnTo>
                  <a:pt x="859996" y="213684"/>
                </a:lnTo>
                <a:lnTo>
                  <a:pt x="860106" y="213448"/>
                </a:lnTo>
                <a:lnTo>
                  <a:pt x="863876" y="201292"/>
                </a:lnTo>
                <a:lnTo>
                  <a:pt x="866097" y="188428"/>
                </a:lnTo>
                <a:lnTo>
                  <a:pt x="866138" y="188193"/>
                </a:lnTo>
                <a:lnTo>
                  <a:pt x="866892" y="174151"/>
                </a:lnTo>
                <a:lnTo>
                  <a:pt x="866892" y="169251"/>
                </a:lnTo>
                <a:lnTo>
                  <a:pt x="860106" y="130307"/>
                </a:lnTo>
                <a:lnTo>
                  <a:pt x="848374" y="108986"/>
                </a:lnTo>
                <a:lnTo>
                  <a:pt x="841506" y="101023"/>
                </a:lnTo>
                <a:close/>
              </a:path>
              <a:path w="1529079" h="269239">
                <a:moveTo>
                  <a:pt x="938197" y="79536"/>
                </a:moveTo>
                <a:lnTo>
                  <a:pt x="909172" y="79536"/>
                </a:lnTo>
                <a:lnTo>
                  <a:pt x="909172" y="263866"/>
                </a:lnTo>
                <a:lnTo>
                  <a:pt x="938951" y="263866"/>
                </a:lnTo>
                <a:lnTo>
                  <a:pt x="938951" y="151534"/>
                </a:lnTo>
                <a:lnTo>
                  <a:pt x="939705" y="140626"/>
                </a:lnTo>
                <a:lnTo>
                  <a:pt x="965338" y="108750"/>
                </a:lnTo>
                <a:lnTo>
                  <a:pt x="983432" y="105923"/>
                </a:lnTo>
                <a:lnTo>
                  <a:pt x="1007180" y="105923"/>
                </a:lnTo>
                <a:lnTo>
                  <a:pt x="1007180" y="102153"/>
                </a:lnTo>
                <a:lnTo>
                  <a:pt x="938197" y="102153"/>
                </a:lnTo>
                <a:lnTo>
                  <a:pt x="938197" y="79536"/>
                </a:lnTo>
                <a:close/>
              </a:path>
              <a:path w="1529079" h="269239">
                <a:moveTo>
                  <a:pt x="1007180" y="78782"/>
                </a:moveTo>
                <a:lnTo>
                  <a:pt x="985316" y="78782"/>
                </a:lnTo>
                <a:lnTo>
                  <a:pt x="977424" y="79136"/>
                </a:lnTo>
                <a:lnTo>
                  <a:pt x="943475" y="102153"/>
                </a:lnTo>
                <a:lnTo>
                  <a:pt x="1007180" y="102153"/>
                </a:lnTo>
                <a:lnTo>
                  <a:pt x="1007180" y="78782"/>
                </a:lnTo>
                <a:close/>
              </a:path>
              <a:path w="1529079" h="269239">
                <a:moveTo>
                  <a:pt x="1068982" y="79536"/>
                </a:moveTo>
                <a:lnTo>
                  <a:pt x="1039957" y="79536"/>
                </a:lnTo>
                <a:lnTo>
                  <a:pt x="1039957" y="263866"/>
                </a:lnTo>
                <a:lnTo>
                  <a:pt x="1069736" y="263866"/>
                </a:lnTo>
                <a:lnTo>
                  <a:pt x="1069736" y="153042"/>
                </a:lnTo>
                <a:lnTo>
                  <a:pt x="1070509" y="141733"/>
                </a:lnTo>
                <a:lnTo>
                  <a:pt x="1097536" y="105075"/>
                </a:lnTo>
                <a:lnTo>
                  <a:pt x="1106371" y="102601"/>
                </a:lnTo>
                <a:lnTo>
                  <a:pt x="1068982" y="102601"/>
                </a:lnTo>
                <a:lnTo>
                  <a:pt x="1068982" y="79536"/>
                </a:lnTo>
                <a:close/>
              </a:path>
              <a:path w="1529079" h="269239">
                <a:moveTo>
                  <a:pt x="1176128" y="101777"/>
                </a:moveTo>
                <a:lnTo>
                  <a:pt x="1116101" y="101777"/>
                </a:lnTo>
                <a:lnTo>
                  <a:pt x="1127048" y="102601"/>
                </a:lnTo>
                <a:lnTo>
                  <a:pt x="1125722" y="102601"/>
                </a:lnTo>
                <a:lnTo>
                  <a:pt x="1156129" y="132993"/>
                </a:lnTo>
                <a:lnTo>
                  <a:pt x="1156812" y="263866"/>
                </a:lnTo>
                <a:lnTo>
                  <a:pt x="1186591" y="263866"/>
                </a:lnTo>
                <a:lnTo>
                  <a:pt x="1186591" y="153042"/>
                </a:lnTo>
                <a:lnTo>
                  <a:pt x="1187365" y="141733"/>
                </a:lnTo>
                <a:lnTo>
                  <a:pt x="1207677" y="108562"/>
                </a:lnTo>
                <a:lnTo>
                  <a:pt x="1179806" y="108562"/>
                </a:lnTo>
                <a:lnTo>
                  <a:pt x="1176319" y="102036"/>
                </a:lnTo>
                <a:lnTo>
                  <a:pt x="1176128" y="101777"/>
                </a:lnTo>
                <a:close/>
              </a:path>
              <a:path w="1529079" h="269239">
                <a:moveTo>
                  <a:pt x="1292728" y="101777"/>
                </a:moveTo>
                <a:lnTo>
                  <a:pt x="1232956" y="101777"/>
                </a:lnTo>
                <a:lnTo>
                  <a:pt x="1243903" y="102601"/>
                </a:lnTo>
                <a:lnTo>
                  <a:pt x="1242577" y="102601"/>
                </a:lnTo>
                <a:lnTo>
                  <a:pt x="1272984" y="132993"/>
                </a:lnTo>
                <a:lnTo>
                  <a:pt x="1273667" y="263866"/>
                </a:lnTo>
                <a:lnTo>
                  <a:pt x="1303446" y="263866"/>
                </a:lnTo>
                <a:lnTo>
                  <a:pt x="1303446" y="139095"/>
                </a:lnTo>
                <a:lnTo>
                  <a:pt x="1303111" y="132993"/>
                </a:lnTo>
                <a:lnTo>
                  <a:pt x="1303007" y="131085"/>
                </a:lnTo>
                <a:lnTo>
                  <a:pt x="1302928" y="129647"/>
                </a:lnTo>
                <a:lnTo>
                  <a:pt x="1301373" y="120907"/>
                </a:lnTo>
                <a:lnTo>
                  <a:pt x="1298781" y="112873"/>
                </a:lnTo>
                <a:lnTo>
                  <a:pt x="1295153" y="105546"/>
                </a:lnTo>
                <a:lnTo>
                  <a:pt x="1292728" y="101777"/>
                </a:lnTo>
                <a:close/>
              </a:path>
              <a:path w="1529079" h="269239">
                <a:moveTo>
                  <a:pt x="1240872" y="76144"/>
                </a:moveTo>
                <a:lnTo>
                  <a:pt x="1198300" y="90539"/>
                </a:lnTo>
                <a:lnTo>
                  <a:pt x="1185083" y="108562"/>
                </a:lnTo>
                <a:lnTo>
                  <a:pt x="1207677" y="108562"/>
                </a:lnTo>
                <a:lnTo>
                  <a:pt x="1214391" y="105075"/>
                </a:lnTo>
                <a:lnTo>
                  <a:pt x="1223226" y="102601"/>
                </a:lnTo>
                <a:lnTo>
                  <a:pt x="1232956" y="101777"/>
                </a:lnTo>
                <a:lnTo>
                  <a:pt x="1292728" y="101777"/>
                </a:lnTo>
                <a:lnTo>
                  <a:pt x="1290818" y="98808"/>
                </a:lnTo>
                <a:lnTo>
                  <a:pt x="1258212" y="78029"/>
                </a:lnTo>
                <a:lnTo>
                  <a:pt x="1250524" y="76733"/>
                </a:lnTo>
                <a:lnTo>
                  <a:pt x="1252063" y="76733"/>
                </a:lnTo>
                <a:lnTo>
                  <a:pt x="1240872" y="76144"/>
                </a:lnTo>
                <a:close/>
              </a:path>
              <a:path w="1529079" h="269239">
                <a:moveTo>
                  <a:pt x="1125525" y="76144"/>
                </a:moveTo>
                <a:lnTo>
                  <a:pt x="1113799" y="76733"/>
                </a:lnTo>
                <a:lnTo>
                  <a:pt x="1114792" y="76733"/>
                </a:lnTo>
                <a:lnTo>
                  <a:pt x="1106112" y="78217"/>
                </a:lnTo>
                <a:lnTo>
                  <a:pt x="1074221" y="102601"/>
                </a:lnTo>
                <a:lnTo>
                  <a:pt x="1106371" y="102601"/>
                </a:lnTo>
                <a:lnTo>
                  <a:pt x="1116101" y="101777"/>
                </a:lnTo>
                <a:lnTo>
                  <a:pt x="1176128" y="101777"/>
                </a:lnTo>
                <a:lnTo>
                  <a:pt x="1144938" y="78500"/>
                </a:lnTo>
                <a:lnTo>
                  <a:pt x="1135750" y="76733"/>
                </a:lnTo>
                <a:lnTo>
                  <a:pt x="1125525" y="76144"/>
                </a:lnTo>
                <a:close/>
              </a:path>
              <a:path w="1529079" h="269239">
                <a:moveTo>
                  <a:pt x="1488025" y="99892"/>
                </a:moveTo>
                <a:lnTo>
                  <a:pt x="1426465" y="99892"/>
                </a:lnTo>
                <a:lnTo>
                  <a:pt x="1437067" y="100599"/>
                </a:lnTo>
                <a:lnTo>
                  <a:pt x="1446255" y="102719"/>
                </a:lnTo>
                <a:lnTo>
                  <a:pt x="1471346" y="132828"/>
                </a:lnTo>
                <a:lnTo>
                  <a:pt x="1472076" y="142110"/>
                </a:lnTo>
                <a:lnTo>
                  <a:pt x="1472076" y="155681"/>
                </a:lnTo>
                <a:lnTo>
                  <a:pt x="1409879" y="155681"/>
                </a:lnTo>
                <a:lnTo>
                  <a:pt x="1400314" y="156081"/>
                </a:lnTo>
                <a:lnTo>
                  <a:pt x="1360310" y="169722"/>
                </a:lnTo>
                <a:lnTo>
                  <a:pt x="1340668" y="209114"/>
                </a:lnTo>
                <a:lnTo>
                  <a:pt x="1340567" y="210716"/>
                </a:lnTo>
                <a:lnTo>
                  <a:pt x="1340520" y="211470"/>
                </a:lnTo>
                <a:lnTo>
                  <a:pt x="1340937" y="218019"/>
                </a:lnTo>
                <a:lnTo>
                  <a:pt x="1341022" y="219362"/>
                </a:lnTo>
                <a:lnTo>
                  <a:pt x="1341085" y="220351"/>
                </a:lnTo>
                <a:lnTo>
                  <a:pt x="1360310" y="254065"/>
                </a:lnTo>
                <a:lnTo>
                  <a:pt x="1400767" y="268813"/>
                </a:lnTo>
                <a:lnTo>
                  <a:pt x="1402191" y="268813"/>
                </a:lnTo>
                <a:lnTo>
                  <a:pt x="1409502" y="269143"/>
                </a:lnTo>
                <a:lnTo>
                  <a:pt x="1448831" y="260599"/>
                </a:lnTo>
                <a:lnTo>
                  <a:pt x="1466390" y="243510"/>
                </a:lnTo>
                <a:lnTo>
                  <a:pt x="1412895" y="243510"/>
                </a:lnTo>
                <a:lnTo>
                  <a:pt x="1403895" y="242969"/>
                </a:lnTo>
                <a:lnTo>
                  <a:pt x="1371029" y="218019"/>
                </a:lnTo>
                <a:lnTo>
                  <a:pt x="1370299" y="210716"/>
                </a:lnTo>
                <a:lnTo>
                  <a:pt x="1371006" y="203483"/>
                </a:lnTo>
                <a:lnTo>
                  <a:pt x="1402528" y="180300"/>
                </a:lnTo>
                <a:lnTo>
                  <a:pt x="1411010" y="179806"/>
                </a:lnTo>
                <a:lnTo>
                  <a:pt x="1501478" y="179806"/>
                </a:lnTo>
                <a:lnTo>
                  <a:pt x="1501478" y="143995"/>
                </a:lnTo>
                <a:lnTo>
                  <a:pt x="1500253" y="128352"/>
                </a:lnTo>
                <a:lnTo>
                  <a:pt x="1496578" y="114593"/>
                </a:lnTo>
                <a:lnTo>
                  <a:pt x="1490453" y="102719"/>
                </a:lnTo>
                <a:lnTo>
                  <a:pt x="1488025" y="99892"/>
                </a:lnTo>
                <a:close/>
              </a:path>
              <a:path w="1529079" h="269239">
                <a:moveTo>
                  <a:pt x="1502886" y="236348"/>
                </a:moveTo>
                <a:lnTo>
                  <a:pt x="1475469" y="236348"/>
                </a:lnTo>
                <a:lnTo>
                  <a:pt x="1475519" y="246149"/>
                </a:lnTo>
                <a:lnTo>
                  <a:pt x="1477982" y="252306"/>
                </a:lnTo>
                <a:lnTo>
                  <a:pt x="1483008" y="257081"/>
                </a:lnTo>
                <a:lnTo>
                  <a:pt x="1488034" y="261604"/>
                </a:lnTo>
                <a:lnTo>
                  <a:pt x="1494693" y="263866"/>
                </a:lnTo>
                <a:lnTo>
                  <a:pt x="1528996" y="263866"/>
                </a:lnTo>
                <a:lnTo>
                  <a:pt x="1528996" y="238634"/>
                </a:lnTo>
                <a:lnTo>
                  <a:pt x="1505019" y="238634"/>
                </a:lnTo>
                <a:lnTo>
                  <a:pt x="1502886" y="236348"/>
                </a:lnTo>
                <a:close/>
              </a:path>
              <a:path w="1529079" h="269239">
                <a:moveTo>
                  <a:pt x="1501478" y="179806"/>
                </a:moveTo>
                <a:lnTo>
                  <a:pt x="1472076" y="179806"/>
                </a:lnTo>
                <a:lnTo>
                  <a:pt x="1472052" y="184258"/>
                </a:lnTo>
                <a:lnTo>
                  <a:pt x="1471039" y="197310"/>
                </a:lnTo>
                <a:lnTo>
                  <a:pt x="1446701" y="234841"/>
                </a:lnTo>
                <a:lnTo>
                  <a:pt x="1412895" y="243510"/>
                </a:lnTo>
                <a:lnTo>
                  <a:pt x="1466390" y="243510"/>
                </a:lnTo>
                <a:lnTo>
                  <a:pt x="1468181" y="241123"/>
                </a:lnTo>
                <a:lnTo>
                  <a:pt x="1470945" y="236348"/>
                </a:lnTo>
                <a:lnTo>
                  <a:pt x="1502886" y="236348"/>
                </a:lnTo>
                <a:lnTo>
                  <a:pt x="1501478" y="234841"/>
                </a:lnTo>
                <a:lnTo>
                  <a:pt x="1501478" y="179806"/>
                </a:lnTo>
                <a:close/>
              </a:path>
              <a:path w="1529079" h="269239">
                <a:moveTo>
                  <a:pt x="1426842" y="74259"/>
                </a:moveTo>
                <a:lnTo>
                  <a:pt x="1387262" y="82175"/>
                </a:lnTo>
                <a:lnTo>
                  <a:pt x="1356682" y="108939"/>
                </a:lnTo>
                <a:lnTo>
                  <a:pt x="1346928" y="130425"/>
                </a:lnTo>
                <a:lnTo>
                  <a:pt x="1374823" y="139472"/>
                </a:lnTo>
                <a:lnTo>
                  <a:pt x="1377579" y="130896"/>
                </a:lnTo>
                <a:lnTo>
                  <a:pt x="1381325" y="123263"/>
                </a:lnTo>
                <a:lnTo>
                  <a:pt x="1386060" y="116572"/>
                </a:lnTo>
                <a:lnTo>
                  <a:pt x="1391785" y="110823"/>
                </a:lnTo>
                <a:lnTo>
                  <a:pt x="1398618" y="106041"/>
                </a:lnTo>
                <a:lnTo>
                  <a:pt x="1406453" y="102719"/>
                </a:lnTo>
                <a:lnTo>
                  <a:pt x="1406248" y="102719"/>
                </a:lnTo>
                <a:lnTo>
                  <a:pt x="1415851" y="100599"/>
                </a:lnTo>
                <a:lnTo>
                  <a:pt x="1415595" y="100599"/>
                </a:lnTo>
                <a:lnTo>
                  <a:pt x="1426465" y="99892"/>
                </a:lnTo>
                <a:lnTo>
                  <a:pt x="1488025" y="99892"/>
                </a:lnTo>
                <a:lnTo>
                  <a:pt x="1481877" y="92730"/>
                </a:lnTo>
                <a:lnTo>
                  <a:pt x="1471087" y="84649"/>
                </a:lnTo>
                <a:lnTo>
                  <a:pt x="1458317" y="78877"/>
                </a:lnTo>
                <a:lnTo>
                  <a:pt x="1443569" y="75413"/>
                </a:lnTo>
                <a:lnTo>
                  <a:pt x="1426842" y="74259"/>
                </a:lnTo>
                <a:close/>
              </a:path>
            </a:pathLst>
          </a:custGeom>
          <a:solidFill>
            <a:srgbClr val="000000"/>
          </a:solidFill>
        </p:spPr>
        <p:txBody>
          <a:bodyPr wrap="square" lIns="0" tIns="0" rIns="0" bIns="0" rtlCol="0"/>
          <a:lstStyle/>
          <a:p>
            <a:endParaRPr sz="641"/>
          </a:p>
        </p:txBody>
      </p:sp>
      <p:sp>
        <p:nvSpPr>
          <p:cNvPr id="26" name="object 26"/>
          <p:cNvSpPr/>
          <p:nvPr/>
        </p:nvSpPr>
        <p:spPr>
          <a:xfrm>
            <a:off x="2204632" y="2242028"/>
            <a:ext cx="579618" cy="154507"/>
          </a:xfrm>
          <a:custGeom>
            <a:avLst/>
            <a:gdLst/>
            <a:ahLst/>
            <a:cxnLst/>
            <a:rect l="l" t="t" r="r" b="b"/>
            <a:pathLst>
              <a:path w="1274445" h="339725">
                <a:moveTo>
                  <a:pt x="106677" y="0"/>
                </a:moveTo>
                <a:lnTo>
                  <a:pt x="0" y="0"/>
                </a:lnTo>
                <a:lnTo>
                  <a:pt x="0" y="263866"/>
                </a:lnTo>
                <a:lnTo>
                  <a:pt x="31663" y="263866"/>
                </a:lnTo>
                <a:lnTo>
                  <a:pt x="31663" y="155681"/>
                </a:lnTo>
                <a:lnTo>
                  <a:pt x="174436" y="155681"/>
                </a:lnTo>
                <a:lnTo>
                  <a:pt x="147765" y="140980"/>
                </a:lnTo>
                <a:lnTo>
                  <a:pt x="147765" y="135702"/>
                </a:lnTo>
                <a:lnTo>
                  <a:pt x="155963" y="132451"/>
                </a:lnTo>
                <a:lnTo>
                  <a:pt x="163597" y="127975"/>
                </a:lnTo>
                <a:lnTo>
                  <a:pt x="164765" y="127032"/>
                </a:lnTo>
                <a:lnTo>
                  <a:pt x="31663" y="127032"/>
                </a:lnTo>
                <a:lnTo>
                  <a:pt x="31663" y="28648"/>
                </a:lnTo>
                <a:lnTo>
                  <a:pt x="175824" y="28648"/>
                </a:lnTo>
                <a:lnTo>
                  <a:pt x="173256" y="25350"/>
                </a:lnTo>
                <a:lnTo>
                  <a:pt x="140037" y="4876"/>
                </a:lnTo>
                <a:lnTo>
                  <a:pt x="118551" y="541"/>
                </a:lnTo>
                <a:lnTo>
                  <a:pt x="106677" y="0"/>
                </a:lnTo>
                <a:close/>
              </a:path>
              <a:path w="1274445" h="339725">
                <a:moveTo>
                  <a:pt x="174436" y="155681"/>
                </a:moveTo>
                <a:lnTo>
                  <a:pt x="131179" y="155681"/>
                </a:lnTo>
                <a:lnTo>
                  <a:pt x="137336" y="157691"/>
                </a:lnTo>
                <a:lnTo>
                  <a:pt x="141356" y="161712"/>
                </a:lnTo>
                <a:lnTo>
                  <a:pt x="145629" y="165733"/>
                </a:lnTo>
                <a:lnTo>
                  <a:pt x="147765" y="171513"/>
                </a:lnTo>
                <a:lnTo>
                  <a:pt x="147765" y="263866"/>
                </a:lnTo>
                <a:lnTo>
                  <a:pt x="179052" y="263866"/>
                </a:lnTo>
                <a:lnTo>
                  <a:pt x="179052" y="175282"/>
                </a:lnTo>
                <a:lnTo>
                  <a:pt x="178486" y="167343"/>
                </a:lnTo>
                <a:lnTo>
                  <a:pt x="176790" y="160487"/>
                </a:lnTo>
                <a:lnTo>
                  <a:pt x="174436" y="155681"/>
                </a:lnTo>
                <a:close/>
              </a:path>
              <a:path w="1274445" h="339725">
                <a:moveTo>
                  <a:pt x="175824" y="28648"/>
                </a:moveTo>
                <a:lnTo>
                  <a:pt x="103661" y="28648"/>
                </a:lnTo>
                <a:lnTo>
                  <a:pt x="116077" y="29449"/>
                </a:lnTo>
                <a:lnTo>
                  <a:pt x="126938" y="31852"/>
                </a:lnTo>
                <a:lnTo>
                  <a:pt x="157071" y="65848"/>
                </a:lnTo>
                <a:lnTo>
                  <a:pt x="157942" y="76521"/>
                </a:lnTo>
                <a:lnTo>
                  <a:pt x="157942" y="79159"/>
                </a:lnTo>
                <a:lnTo>
                  <a:pt x="143618" y="114593"/>
                </a:lnTo>
                <a:lnTo>
                  <a:pt x="103661" y="127032"/>
                </a:lnTo>
                <a:lnTo>
                  <a:pt x="164765" y="127032"/>
                </a:lnTo>
                <a:lnTo>
                  <a:pt x="188829" y="86581"/>
                </a:lnTo>
                <a:lnTo>
                  <a:pt x="189606" y="74259"/>
                </a:lnTo>
                <a:lnTo>
                  <a:pt x="189606" y="70113"/>
                </a:lnTo>
                <a:lnTo>
                  <a:pt x="188947" y="59581"/>
                </a:lnTo>
                <a:lnTo>
                  <a:pt x="186968" y="49851"/>
                </a:lnTo>
                <a:lnTo>
                  <a:pt x="183669" y="40922"/>
                </a:lnTo>
                <a:lnTo>
                  <a:pt x="179052" y="32794"/>
                </a:lnTo>
                <a:lnTo>
                  <a:pt x="175824" y="28648"/>
                </a:lnTo>
                <a:close/>
              </a:path>
              <a:path w="1274445" h="339725">
                <a:moveTo>
                  <a:pt x="310178" y="74259"/>
                </a:moveTo>
                <a:lnTo>
                  <a:pt x="262682" y="86321"/>
                </a:lnTo>
                <a:lnTo>
                  <a:pt x="230264" y="119493"/>
                </a:lnTo>
                <a:lnTo>
                  <a:pt x="218579" y="169628"/>
                </a:lnTo>
                <a:lnTo>
                  <a:pt x="218579" y="174151"/>
                </a:lnTo>
                <a:lnTo>
                  <a:pt x="225152" y="212742"/>
                </a:lnTo>
                <a:lnTo>
                  <a:pt x="253093" y="250837"/>
                </a:lnTo>
                <a:lnTo>
                  <a:pt x="298540" y="268413"/>
                </a:lnTo>
                <a:lnTo>
                  <a:pt x="312063" y="269143"/>
                </a:lnTo>
                <a:lnTo>
                  <a:pt x="323937" y="268648"/>
                </a:lnTo>
                <a:lnTo>
                  <a:pt x="360477" y="257034"/>
                </a:lnTo>
                <a:lnTo>
                  <a:pt x="377714" y="242757"/>
                </a:lnTo>
                <a:lnTo>
                  <a:pt x="312817" y="242757"/>
                </a:lnTo>
                <a:lnTo>
                  <a:pt x="299812" y="241720"/>
                </a:lnTo>
                <a:lnTo>
                  <a:pt x="259596" y="216888"/>
                </a:lnTo>
                <a:lnTo>
                  <a:pt x="248358" y="179429"/>
                </a:lnTo>
                <a:lnTo>
                  <a:pt x="398762" y="179429"/>
                </a:lnTo>
                <a:lnTo>
                  <a:pt x="398762" y="165858"/>
                </a:lnTo>
                <a:lnTo>
                  <a:pt x="398232" y="155751"/>
                </a:lnTo>
                <a:lnTo>
                  <a:pt x="398189" y="154927"/>
                </a:lnTo>
                <a:lnTo>
                  <a:pt x="248735" y="154927"/>
                </a:lnTo>
                <a:lnTo>
                  <a:pt x="251397" y="142817"/>
                </a:lnTo>
                <a:lnTo>
                  <a:pt x="277383" y="108703"/>
                </a:lnTo>
                <a:lnTo>
                  <a:pt x="310178" y="100646"/>
                </a:lnTo>
                <a:lnTo>
                  <a:pt x="375425" y="100646"/>
                </a:lnTo>
                <a:lnTo>
                  <a:pt x="373977" y="98949"/>
                </a:lnTo>
                <a:lnTo>
                  <a:pt x="334680" y="77086"/>
                </a:lnTo>
                <a:lnTo>
                  <a:pt x="323070" y="75013"/>
                </a:lnTo>
                <a:lnTo>
                  <a:pt x="323648" y="75013"/>
                </a:lnTo>
                <a:lnTo>
                  <a:pt x="310178" y="74259"/>
                </a:lnTo>
                <a:close/>
              </a:path>
              <a:path w="1274445" h="339725">
                <a:moveTo>
                  <a:pt x="368982" y="205815"/>
                </a:moveTo>
                <a:lnTo>
                  <a:pt x="342289" y="236607"/>
                </a:lnTo>
                <a:lnTo>
                  <a:pt x="312817" y="242757"/>
                </a:lnTo>
                <a:lnTo>
                  <a:pt x="377714" y="242757"/>
                </a:lnTo>
                <a:lnTo>
                  <a:pt x="394615" y="218255"/>
                </a:lnTo>
                <a:lnTo>
                  <a:pt x="368982" y="205815"/>
                </a:lnTo>
                <a:close/>
              </a:path>
              <a:path w="1274445" h="339725">
                <a:moveTo>
                  <a:pt x="375425" y="100646"/>
                </a:moveTo>
                <a:lnTo>
                  <a:pt x="310178" y="100646"/>
                </a:lnTo>
                <a:lnTo>
                  <a:pt x="322052" y="101541"/>
                </a:lnTo>
                <a:lnTo>
                  <a:pt x="332795" y="104227"/>
                </a:lnTo>
                <a:lnTo>
                  <a:pt x="363422" y="132121"/>
                </a:lnTo>
                <a:lnTo>
                  <a:pt x="368605" y="154927"/>
                </a:lnTo>
                <a:lnTo>
                  <a:pt x="398189" y="154927"/>
                </a:lnTo>
                <a:lnTo>
                  <a:pt x="387453" y="117232"/>
                </a:lnTo>
                <a:lnTo>
                  <a:pt x="381257" y="107478"/>
                </a:lnTo>
                <a:lnTo>
                  <a:pt x="375425" y="100646"/>
                </a:lnTo>
                <a:close/>
              </a:path>
              <a:path w="1274445" h="339725">
                <a:moveTo>
                  <a:pt x="618825" y="231448"/>
                </a:moveTo>
                <a:lnTo>
                  <a:pt x="589800" y="231448"/>
                </a:lnTo>
                <a:lnTo>
                  <a:pt x="589800" y="309100"/>
                </a:lnTo>
                <a:lnTo>
                  <a:pt x="586030" y="312870"/>
                </a:lnTo>
                <a:lnTo>
                  <a:pt x="461259" y="312870"/>
                </a:lnTo>
                <a:lnTo>
                  <a:pt x="461259" y="339256"/>
                </a:lnTo>
                <a:lnTo>
                  <a:pt x="586407" y="339256"/>
                </a:lnTo>
                <a:lnTo>
                  <a:pt x="593852" y="338714"/>
                </a:lnTo>
                <a:lnTo>
                  <a:pt x="618825" y="316890"/>
                </a:lnTo>
                <a:lnTo>
                  <a:pt x="618825" y="231448"/>
                </a:lnTo>
                <a:close/>
              </a:path>
              <a:path w="1274445" h="339725">
                <a:moveTo>
                  <a:pt x="517425" y="74259"/>
                </a:moveTo>
                <a:lnTo>
                  <a:pt x="473698" y="85568"/>
                </a:lnTo>
                <a:lnTo>
                  <a:pt x="442034" y="117608"/>
                </a:lnTo>
                <a:lnTo>
                  <a:pt x="433386" y="140037"/>
                </a:lnTo>
                <a:lnTo>
                  <a:pt x="433270" y="140414"/>
                </a:lnTo>
                <a:lnTo>
                  <a:pt x="431079" y="153372"/>
                </a:lnTo>
                <a:lnTo>
                  <a:pt x="430349" y="167366"/>
                </a:lnTo>
                <a:lnTo>
                  <a:pt x="430349" y="172643"/>
                </a:lnTo>
                <a:lnTo>
                  <a:pt x="436922" y="211375"/>
                </a:lnTo>
                <a:lnTo>
                  <a:pt x="464228" y="248199"/>
                </a:lnTo>
                <a:lnTo>
                  <a:pt x="494833" y="262994"/>
                </a:lnTo>
                <a:lnTo>
                  <a:pt x="494992" y="262994"/>
                </a:lnTo>
                <a:lnTo>
                  <a:pt x="505786" y="265044"/>
                </a:lnTo>
                <a:lnTo>
                  <a:pt x="517425" y="265751"/>
                </a:lnTo>
                <a:lnTo>
                  <a:pt x="526825" y="265444"/>
                </a:lnTo>
                <a:lnTo>
                  <a:pt x="535424" y="264525"/>
                </a:lnTo>
                <a:lnTo>
                  <a:pt x="577235" y="242380"/>
                </a:lnTo>
                <a:lnTo>
                  <a:pt x="579619" y="239364"/>
                </a:lnTo>
                <a:lnTo>
                  <a:pt x="525341" y="239364"/>
                </a:lnTo>
                <a:lnTo>
                  <a:pt x="511818" y="238233"/>
                </a:lnTo>
                <a:lnTo>
                  <a:pt x="470683" y="211375"/>
                </a:lnTo>
                <a:lnTo>
                  <a:pt x="460590" y="172643"/>
                </a:lnTo>
                <a:lnTo>
                  <a:pt x="460590" y="167366"/>
                </a:lnTo>
                <a:lnTo>
                  <a:pt x="461636" y="153372"/>
                </a:lnTo>
                <a:lnTo>
                  <a:pt x="478599" y="118739"/>
                </a:lnTo>
                <a:lnTo>
                  <a:pt x="525341" y="100646"/>
                </a:lnTo>
                <a:lnTo>
                  <a:pt x="578615" y="100646"/>
                </a:lnTo>
                <a:lnTo>
                  <a:pt x="575664" y="97159"/>
                </a:lnTo>
                <a:lnTo>
                  <a:pt x="543058" y="77086"/>
                </a:lnTo>
                <a:lnTo>
                  <a:pt x="531089" y="74966"/>
                </a:lnTo>
                <a:lnTo>
                  <a:pt x="517425" y="74259"/>
                </a:lnTo>
                <a:close/>
              </a:path>
              <a:path w="1274445" h="339725">
                <a:moveTo>
                  <a:pt x="578615" y="100646"/>
                </a:moveTo>
                <a:lnTo>
                  <a:pt x="525341" y="100646"/>
                </a:lnTo>
                <a:lnTo>
                  <a:pt x="538982" y="101776"/>
                </a:lnTo>
                <a:lnTo>
                  <a:pt x="551256" y="105169"/>
                </a:lnTo>
                <a:lnTo>
                  <a:pt x="585276" y="140037"/>
                </a:lnTo>
                <a:lnTo>
                  <a:pt x="589715" y="167366"/>
                </a:lnTo>
                <a:lnTo>
                  <a:pt x="589714" y="172643"/>
                </a:lnTo>
                <a:lnTo>
                  <a:pt x="588669" y="186496"/>
                </a:lnTo>
                <a:lnTo>
                  <a:pt x="585372" y="199407"/>
                </a:lnTo>
                <a:lnTo>
                  <a:pt x="585276" y="199784"/>
                </a:lnTo>
                <a:lnTo>
                  <a:pt x="551256" y="234841"/>
                </a:lnTo>
                <a:lnTo>
                  <a:pt x="525341" y="239364"/>
                </a:lnTo>
                <a:lnTo>
                  <a:pt x="579619" y="239364"/>
                </a:lnTo>
                <a:lnTo>
                  <a:pt x="581507" y="236977"/>
                </a:lnTo>
                <a:lnTo>
                  <a:pt x="584522" y="231448"/>
                </a:lnTo>
                <a:lnTo>
                  <a:pt x="618825" y="231448"/>
                </a:lnTo>
                <a:lnTo>
                  <a:pt x="618825" y="110069"/>
                </a:lnTo>
                <a:lnTo>
                  <a:pt x="585276" y="110069"/>
                </a:lnTo>
                <a:lnTo>
                  <a:pt x="580988" y="103449"/>
                </a:lnTo>
                <a:lnTo>
                  <a:pt x="578615" y="100646"/>
                </a:lnTo>
                <a:close/>
              </a:path>
              <a:path w="1274445" h="339725">
                <a:moveTo>
                  <a:pt x="618825" y="79536"/>
                </a:moveTo>
                <a:lnTo>
                  <a:pt x="590554" y="79536"/>
                </a:lnTo>
                <a:lnTo>
                  <a:pt x="590554" y="110069"/>
                </a:lnTo>
                <a:lnTo>
                  <a:pt x="618825" y="110069"/>
                </a:lnTo>
                <a:lnTo>
                  <a:pt x="618825" y="79536"/>
                </a:lnTo>
                <a:close/>
              </a:path>
              <a:path w="1274445" h="339725">
                <a:moveTo>
                  <a:pt x="697458" y="79536"/>
                </a:moveTo>
                <a:lnTo>
                  <a:pt x="667678" y="79536"/>
                </a:lnTo>
                <a:lnTo>
                  <a:pt x="667678" y="191114"/>
                </a:lnTo>
                <a:lnTo>
                  <a:pt x="668205" y="201669"/>
                </a:lnTo>
                <a:lnTo>
                  <a:pt x="668267" y="202917"/>
                </a:lnTo>
                <a:lnTo>
                  <a:pt x="682427" y="240919"/>
                </a:lnTo>
                <a:lnTo>
                  <a:pt x="721206" y="265091"/>
                </a:lnTo>
                <a:lnTo>
                  <a:pt x="740430" y="267258"/>
                </a:lnTo>
                <a:lnTo>
                  <a:pt x="751345" y="266717"/>
                </a:lnTo>
                <a:lnTo>
                  <a:pt x="753028" y="266717"/>
                </a:lnTo>
                <a:lnTo>
                  <a:pt x="790211" y="251097"/>
                </a:lnTo>
                <a:lnTo>
                  <a:pt x="798912" y="241249"/>
                </a:lnTo>
                <a:lnTo>
                  <a:pt x="748346" y="241249"/>
                </a:lnTo>
                <a:lnTo>
                  <a:pt x="737250" y="240471"/>
                </a:lnTo>
                <a:lnTo>
                  <a:pt x="700850" y="212600"/>
                </a:lnTo>
                <a:lnTo>
                  <a:pt x="697458" y="188852"/>
                </a:lnTo>
                <a:lnTo>
                  <a:pt x="697458" y="79536"/>
                </a:lnTo>
                <a:close/>
              </a:path>
              <a:path w="1274445" h="339725">
                <a:moveTo>
                  <a:pt x="838438" y="232579"/>
                </a:moveTo>
                <a:lnTo>
                  <a:pt x="809412" y="232579"/>
                </a:lnTo>
                <a:lnTo>
                  <a:pt x="809412" y="263866"/>
                </a:lnTo>
                <a:lnTo>
                  <a:pt x="838438" y="263866"/>
                </a:lnTo>
                <a:lnTo>
                  <a:pt x="838438" y="232579"/>
                </a:lnTo>
                <a:close/>
              </a:path>
              <a:path w="1274445" h="339725">
                <a:moveTo>
                  <a:pt x="838438" y="79536"/>
                </a:moveTo>
                <a:lnTo>
                  <a:pt x="808658" y="79536"/>
                </a:lnTo>
                <a:lnTo>
                  <a:pt x="808658" y="172266"/>
                </a:lnTo>
                <a:lnTo>
                  <a:pt x="807598" y="188358"/>
                </a:lnTo>
                <a:lnTo>
                  <a:pt x="791696" y="223909"/>
                </a:lnTo>
                <a:lnTo>
                  <a:pt x="748346" y="241249"/>
                </a:lnTo>
                <a:lnTo>
                  <a:pt x="798912" y="241249"/>
                </a:lnTo>
                <a:lnTo>
                  <a:pt x="800578" y="239034"/>
                </a:lnTo>
                <a:lnTo>
                  <a:pt x="804135" y="232579"/>
                </a:lnTo>
                <a:lnTo>
                  <a:pt x="838438" y="232579"/>
                </a:lnTo>
                <a:lnTo>
                  <a:pt x="838438" y="79536"/>
                </a:lnTo>
                <a:close/>
              </a:path>
              <a:path w="1274445" h="339725">
                <a:moveTo>
                  <a:pt x="919220" y="0"/>
                </a:moveTo>
                <a:lnTo>
                  <a:pt x="889441" y="0"/>
                </a:lnTo>
                <a:lnTo>
                  <a:pt x="889441" y="263866"/>
                </a:lnTo>
                <a:lnTo>
                  <a:pt x="919220" y="263866"/>
                </a:lnTo>
                <a:lnTo>
                  <a:pt x="919220" y="0"/>
                </a:lnTo>
                <a:close/>
              </a:path>
              <a:path w="1274445" h="339725">
                <a:moveTo>
                  <a:pt x="1105596" y="99892"/>
                </a:moveTo>
                <a:lnTo>
                  <a:pt x="1044035" y="99892"/>
                </a:lnTo>
                <a:lnTo>
                  <a:pt x="1054637" y="100599"/>
                </a:lnTo>
                <a:lnTo>
                  <a:pt x="1063825" y="102719"/>
                </a:lnTo>
                <a:lnTo>
                  <a:pt x="1088916" y="132828"/>
                </a:lnTo>
                <a:lnTo>
                  <a:pt x="1089647" y="142110"/>
                </a:lnTo>
                <a:lnTo>
                  <a:pt x="1089647" y="155681"/>
                </a:lnTo>
                <a:lnTo>
                  <a:pt x="1027450" y="155681"/>
                </a:lnTo>
                <a:lnTo>
                  <a:pt x="1017884" y="156081"/>
                </a:lnTo>
                <a:lnTo>
                  <a:pt x="977880" y="169722"/>
                </a:lnTo>
                <a:lnTo>
                  <a:pt x="958238" y="209114"/>
                </a:lnTo>
                <a:lnTo>
                  <a:pt x="958138" y="210716"/>
                </a:lnTo>
                <a:lnTo>
                  <a:pt x="958090" y="211470"/>
                </a:lnTo>
                <a:lnTo>
                  <a:pt x="958507" y="218019"/>
                </a:lnTo>
                <a:lnTo>
                  <a:pt x="958593" y="219362"/>
                </a:lnTo>
                <a:lnTo>
                  <a:pt x="958656" y="220351"/>
                </a:lnTo>
                <a:lnTo>
                  <a:pt x="960254" y="228055"/>
                </a:lnTo>
                <a:lnTo>
                  <a:pt x="960352" y="228527"/>
                </a:lnTo>
                <a:lnTo>
                  <a:pt x="984524" y="258588"/>
                </a:lnTo>
                <a:lnTo>
                  <a:pt x="1018337" y="268813"/>
                </a:lnTo>
                <a:lnTo>
                  <a:pt x="1019761" y="268813"/>
                </a:lnTo>
                <a:lnTo>
                  <a:pt x="1027073" y="269143"/>
                </a:lnTo>
                <a:lnTo>
                  <a:pt x="1066401" y="260599"/>
                </a:lnTo>
                <a:lnTo>
                  <a:pt x="1083961" y="243510"/>
                </a:lnTo>
                <a:lnTo>
                  <a:pt x="1030465" y="243510"/>
                </a:lnTo>
                <a:lnTo>
                  <a:pt x="1021465" y="242969"/>
                </a:lnTo>
                <a:lnTo>
                  <a:pt x="988600" y="218019"/>
                </a:lnTo>
                <a:lnTo>
                  <a:pt x="987870" y="210716"/>
                </a:lnTo>
                <a:lnTo>
                  <a:pt x="988576" y="203483"/>
                </a:lnTo>
                <a:lnTo>
                  <a:pt x="1020099" y="180300"/>
                </a:lnTo>
                <a:lnTo>
                  <a:pt x="1028580" y="179806"/>
                </a:lnTo>
                <a:lnTo>
                  <a:pt x="1119049" y="179806"/>
                </a:lnTo>
                <a:lnTo>
                  <a:pt x="1119049" y="143995"/>
                </a:lnTo>
                <a:lnTo>
                  <a:pt x="1117824" y="128352"/>
                </a:lnTo>
                <a:lnTo>
                  <a:pt x="1114149" y="114593"/>
                </a:lnTo>
                <a:lnTo>
                  <a:pt x="1108023" y="102719"/>
                </a:lnTo>
                <a:lnTo>
                  <a:pt x="1105596" y="99892"/>
                </a:lnTo>
                <a:close/>
              </a:path>
              <a:path w="1274445" h="339725">
                <a:moveTo>
                  <a:pt x="1120456" y="236348"/>
                </a:moveTo>
                <a:lnTo>
                  <a:pt x="1093039" y="236348"/>
                </a:lnTo>
                <a:lnTo>
                  <a:pt x="1093089" y="246149"/>
                </a:lnTo>
                <a:lnTo>
                  <a:pt x="1095552" y="252306"/>
                </a:lnTo>
                <a:lnTo>
                  <a:pt x="1100578" y="257081"/>
                </a:lnTo>
                <a:lnTo>
                  <a:pt x="1105604" y="261604"/>
                </a:lnTo>
                <a:lnTo>
                  <a:pt x="1112264" y="263866"/>
                </a:lnTo>
                <a:lnTo>
                  <a:pt x="1146566" y="263866"/>
                </a:lnTo>
                <a:lnTo>
                  <a:pt x="1146566" y="238634"/>
                </a:lnTo>
                <a:lnTo>
                  <a:pt x="1122589" y="238634"/>
                </a:lnTo>
                <a:lnTo>
                  <a:pt x="1120456" y="236348"/>
                </a:lnTo>
                <a:close/>
              </a:path>
              <a:path w="1274445" h="339725">
                <a:moveTo>
                  <a:pt x="1119049" y="179806"/>
                </a:moveTo>
                <a:lnTo>
                  <a:pt x="1089647" y="179806"/>
                </a:lnTo>
                <a:lnTo>
                  <a:pt x="1089623" y="184258"/>
                </a:lnTo>
                <a:lnTo>
                  <a:pt x="1088610" y="197310"/>
                </a:lnTo>
                <a:lnTo>
                  <a:pt x="1064271" y="234841"/>
                </a:lnTo>
                <a:lnTo>
                  <a:pt x="1030465" y="243510"/>
                </a:lnTo>
                <a:lnTo>
                  <a:pt x="1083961" y="243510"/>
                </a:lnTo>
                <a:lnTo>
                  <a:pt x="1085751" y="241123"/>
                </a:lnTo>
                <a:lnTo>
                  <a:pt x="1088516" y="236348"/>
                </a:lnTo>
                <a:lnTo>
                  <a:pt x="1120456" y="236348"/>
                </a:lnTo>
                <a:lnTo>
                  <a:pt x="1119049" y="234841"/>
                </a:lnTo>
                <a:lnTo>
                  <a:pt x="1119049" y="179806"/>
                </a:lnTo>
                <a:close/>
              </a:path>
              <a:path w="1274445" h="339725">
                <a:moveTo>
                  <a:pt x="1044412" y="74259"/>
                </a:moveTo>
                <a:lnTo>
                  <a:pt x="1004832" y="82175"/>
                </a:lnTo>
                <a:lnTo>
                  <a:pt x="974252" y="108939"/>
                </a:lnTo>
                <a:lnTo>
                  <a:pt x="964499" y="130425"/>
                </a:lnTo>
                <a:lnTo>
                  <a:pt x="992393" y="139472"/>
                </a:lnTo>
                <a:lnTo>
                  <a:pt x="995149" y="130896"/>
                </a:lnTo>
                <a:lnTo>
                  <a:pt x="998895" y="123263"/>
                </a:lnTo>
                <a:lnTo>
                  <a:pt x="1003631" y="116572"/>
                </a:lnTo>
                <a:lnTo>
                  <a:pt x="1009356" y="110823"/>
                </a:lnTo>
                <a:lnTo>
                  <a:pt x="1016188" y="106041"/>
                </a:lnTo>
                <a:lnTo>
                  <a:pt x="1024023" y="102719"/>
                </a:lnTo>
                <a:lnTo>
                  <a:pt x="1023819" y="102719"/>
                </a:lnTo>
                <a:lnTo>
                  <a:pt x="1033421" y="100599"/>
                </a:lnTo>
                <a:lnTo>
                  <a:pt x="1033166" y="100599"/>
                </a:lnTo>
                <a:lnTo>
                  <a:pt x="1044035" y="99892"/>
                </a:lnTo>
                <a:lnTo>
                  <a:pt x="1105596" y="99892"/>
                </a:lnTo>
                <a:lnTo>
                  <a:pt x="1099447" y="92730"/>
                </a:lnTo>
                <a:lnTo>
                  <a:pt x="1088657" y="84649"/>
                </a:lnTo>
                <a:lnTo>
                  <a:pt x="1075888" y="78877"/>
                </a:lnTo>
                <a:lnTo>
                  <a:pt x="1061140" y="75413"/>
                </a:lnTo>
                <a:lnTo>
                  <a:pt x="1044412" y="74259"/>
                </a:lnTo>
                <a:close/>
              </a:path>
              <a:path w="1274445" h="339725">
                <a:moveTo>
                  <a:pt x="1205068" y="79536"/>
                </a:moveTo>
                <a:lnTo>
                  <a:pt x="1176042" y="79536"/>
                </a:lnTo>
                <a:lnTo>
                  <a:pt x="1176042" y="263866"/>
                </a:lnTo>
                <a:lnTo>
                  <a:pt x="1205821" y="263866"/>
                </a:lnTo>
                <a:lnTo>
                  <a:pt x="1205821" y="151534"/>
                </a:lnTo>
                <a:lnTo>
                  <a:pt x="1206575" y="140626"/>
                </a:lnTo>
                <a:lnTo>
                  <a:pt x="1232208" y="108750"/>
                </a:lnTo>
                <a:lnTo>
                  <a:pt x="1250302" y="105923"/>
                </a:lnTo>
                <a:lnTo>
                  <a:pt x="1274050" y="105923"/>
                </a:lnTo>
                <a:lnTo>
                  <a:pt x="1274050" y="102153"/>
                </a:lnTo>
                <a:lnTo>
                  <a:pt x="1205068" y="102153"/>
                </a:lnTo>
                <a:lnTo>
                  <a:pt x="1205068" y="79536"/>
                </a:lnTo>
                <a:close/>
              </a:path>
              <a:path w="1274445" h="339725">
                <a:moveTo>
                  <a:pt x="1274050" y="78782"/>
                </a:moveTo>
                <a:lnTo>
                  <a:pt x="1252186" y="78782"/>
                </a:lnTo>
                <a:lnTo>
                  <a:pt x="1244294" y="79136"/>
                </a:lnTo>
                <a:lnTo>
                  <a:pt x="1210345" y="102153"/>
                </a:lnTo>
                <a:lnTo>
                  <a:pt x="1274050" y="102153"/>
                </a:lnTo>
                <a:lnTo>
                  <a:pt x="1274050" y="78782"/>
                </a:lnTo>
                <a:close/>
              </a:path>
            </a:pathLst>
          </a:custGeom>
          <a:solidFill>
            <a:srgbClr val="000000"/>
          </a:solidFill>
        </p:spPr>
        <p:txBody>
          <a:bodyPr wrap="square" lIns="0" tIns="0" rIns="0" bIns="0" rtlCol="0"/>
          <a:lstStyle/>
          <a:p>
            <a:endParaRPr sz="641"/>
          </a:p>
        </p:txBody>
      </p:sp>
      <p:sp>
        <p:nvSpPr>
          <p:cNvPr id="27" name="object 27"/>
          <p:cNvSpPr/>
          <p:nvPr/>
        </p:nvSpPr>
        <p:spPr>
          <a:xfrm>
            <a:off x="1089695" y="2456325"/>
            <a:ext cx="699759" cy="122451"/>
          </a:xfrm>
          <a:custGeom>
            <a:avLst/>
            <a:gdLst/>
            <a:ahLst/>
            <a:cxnLst/>
            <a:rect l="l" t="t" r="r" b="b"/>
            <a:pathLst>
              <a:path w="1538604" h="269239">
                <a:moveTo>
                  <a:pt x="147011" y="0"/>
                </a:moveTo>
                <a:lnTo>
                  <a:pt x="75390" y="0"/>
                </a:lnTo>
                <a:lnTo>
                  <a:pt x="0" y="263866"/>
                </a:lnTo>
                <a:lnTo>
                  <a:pt x="42218" y="263866"/>
                </a:lnTo>
                <a:lnTo>
                  <a:pt x="59558" y="201669"/>
                </a:lnTo>
                <a:lnTo>
                  <a:pt x="204342" y="201669"/>
                </a:lnTo>
                <a:lnTo>
                  <a:pt x="193626" y="163974"/>
                </a:lnTo>
                <a:lnTo>
                  <a:pt x="69736" y="163974"/>
                </a:lnTo>
                <a:lnTo>
                  <a:pt x="108185" y="25255"/>
                </a:lnTo>
                <a:lnTo>
                  <a:pt x="154191" y="25255"/>
                </a:lnTo>
                <a:lnTo>
                  <a:pt x="147011" y="0"/>
                </a:lnTo>
                <a:close/>
              </a:path>
              <a:path w="1538604" h="269239">
                <a:moveTo>
                  <a:pt x="204342" y="201669"/>
                </a:moveTo>
                <a:lnTo>
                  <a:pt x="162843" y="201669"/>
                </a:lnTo>
                <a:lnTo>
                  <a:pt x="180183" y="263866"/>
                </a:lnTo>
                <a:lnTo>
                  <a:pt x="222024" y="263866"/>
                </a:lnTo>
                <a:lnTo>
                  <a:pt x="204342" y="201669"/>
                </a:lnTo>
                <a:close/>
              </a:path>
              <a:path w="1538604" h="269239">
                <a:moveTo>
                  <a:pt x="154191" y="25255"/>
                </a:moveTo>
                <a:lnTo>
                  <a:pt x="114216" y="25255"/>
                </a:lnTo>
                <a:lnTo>
                  <a:pt x="152665" y="163974"/>
                </a:lnTo>
                <a:lnTo>
                  <a:pt x="193626" y="163974"/>
                </a:lnTo>
                <a:lnTo>
                  <a:pt x="154191" y="25255"/>
                </a:lnTo>
                <a:close/>
              </a:path>
              <a:path w="1538604" h="269239">
                <a:moveTo>
                  <a:pt x="278882" y="78029"/>
                </a:moveTo>
                <a:lnTo>
                  <a:pt x="233271" y="78029"/>
                </a:lnTo>
                <a:lnTo>
                  <a:pt x="302630" y="170005"/>
                </a:lnTo>
                <a:lnTo>
                  <a:pt x="231763" y="263866"/>
                </a:lnTo>
                <a:lnTo>
                  <a:pt x="278128" y="263866"/>
                </a:lnTo>
                <a:lnTo>
                  <a:pt x="327509" y="195638"/>
                </a:lnTo>
                <a:lnTo>
                  <a:pt x="377772" y="195638"/>
                </a:lnTo>
                <a:lnTo>
                  <a:pt x="358419" y="170005"/>
                </a:lnTo>
                <a:lnTo>
                  <a:pt x="377568" y="144749"/>
                </a:lnTo>
                <a:lnTo>
                  <a:pt x="327509" y="144749"/>
                </a:lnTo>
                <a:lnTo>
                  <a:pt x="278882" y="78029"/>
                </a:lnTo>
                <a:close/>
              </a:path>
              <a:path w="1538604" h="269239">
                <a:moveTo>
                  <a:pt x="377772" y="195638"/>
                </a:moveTo>
                <a:lnTo>
                  <a:pt x="333540" y="195638"/>
                </a:lnTo>
                <a:lnTo>
                  <a:pt x="382921" y="263866"/>
                </a:lnTo>
                <a:lnTo>
                  <a:pt x="429286" y="263866"/>
                </a:lnTo>
                <a:lnTo>
                  <a:pt x="377772" y="195638"/>
                </a:lnTo>
                <a:close/>
              </a:path>
              <a:path w="1538604" h="269239">
                <a:moveTo>
                  <a:pt x="428155" y="78029"/>
                </a:moveTo>
                <a:lnTo>
                  <a:pt x="382167" y="78029"/>
                </a:lnTo>
                <a:lnTo>
                  <a:pt x="333540" y="144749"/>
                </a:lnTo>
                <a:lnTo>
                  <a:pt x="377568" y="144749"/>
                </a:lnTo>
                <a:lnTo>
                  <a:pt x="428155" y="78029"/>
                </a:lnTo>
                <a:close/>
              </a:path>
              <a:path w="1538604" h="269239">
                <a:moveTo>
                  <a:pt x="498560" y="78029"/>
                </a:moveTo>
                <a:lnTo>
                  <a:pt x="459734" y="78029"/>
                </a:lnTo>
                <a:lnTo>
                  <a:pt x="459734" y="263866"/>
                </a:lnTo>
                <a:lnTo>
                  <a:pt x="498560" y="263866"/>
                </a:lnTo>
                <a:lnTo>
                  <a:pt x="498560" y="78029"/>
                </a:lnTo>
                <a:close/>
              </a:path>
              <a:path w="1538604" h="269239">
                <a:moveTo>
                  <a:pt x="487125" y="0"/>
                </a:moveTo>
                <a:lnTo>
                  <a:pt x="471796" y="0"/>
                </a:lnTo>
                <a:lnTo>
                  <a:pt x="465388" y="2513"/>
                </a:lnTo>
                <a:lnTo>
                  <a:pt x="455084" y="12313"/>
                </a:lnTo>
                <a:lnTo>
                  <a:pt x="452571" y="18596"/>
                </a:lnTo>
                <a:lnTo>
                  <a:pt x="452571" y="34176"/>
                </a:lnTo>
                <a:lnTo>
                  <a:pt x="455084" y="40585"/>
                </a:lnTo>
                <a:lnTo>
                  <a:pt x="460110" y="45611"/>
                </a:lnTo>
                <a:lnTo>
                  <a:pt x="465388" y="50385"/>
                </a:lnTo>
                <a:lnTo>
                  <a:pt x="471796" y="52773"/>
                </a:lnTo>
                <a:lnTo>
                  <a:pt x="487125" y="52773"/>
                </a:lnTo>
                <a:lnTo>
                  <a:pt x="493534" y="50385"/>
                </a:lnTo>
                <a:lnTo>
                  <a:pt x="498560" y="45611"/>
                </a:lnTo>
                <a:lnTo>
                  <a:pt x="503586" y="40585"/>
                </a:lnTo>
                <a:lnTo>
                  <a:pt x="506099" y="34176"/>
                </a:lnTo>
                <a:lnTo>
                  <a:pt x="506099" y="18596"/>
                </a:lnTo>
                <a:lnTo>
                  <a:pt x="503586" y="12313"/>
                </a:lnTo>
                <a:lnTo>
                  <a:pt x="498560" y="7539"/>
                </a:lnTo>
                <a:lnTo>
                  <a:pt x="493534" y="2513"/>
                </a:lnTo>
                <a:lnTo>
                  <a:pt x="487125" y="0"/>
                </a:lnTo>
                <a:close/>
              </a:path>
              <a:path w="1538604" h="269239">
                <a:moveTo>
                  <a:pt x="617246" y="110823"/>
                </a:moveTo>
                <a:lnTo>
                  <a:pt x="578420" y="110823"/>
                </a:lnTo>
                <a:lnTo>
                  <a:pt x="578420" y="263866"/>
                </a:lnTo>
                <a:lnTo>
                  <a:pt x="617246" y="263866"/>
                </a:lnTo>
                <a:lnTo>
                  <a:pt x="617246" y="110823"/>
                </a:lnTo>
                <a:close/>
              </a:path>
              <a:path w="1538604" h="269239">
                <a:moveTo>
                  <a:pt x="670774" y="78029"/>
                </a:moveTo>
                <a:lnTo>
                  <a:pt x="526401" y="78029"/>
                </a:lnTo>
                <a:lnTo>
                  <a:pt x="526401" y="110823"/>
                </a:lnTo>
                <a:lnTo>
                  <a:pt x="670774" y="110823"/>
                </a:lnTo>
                <a:lnTo>
                  <a:pt x="670774" y="78029"/>
                </a:lnTo>
                <a:close/>
              </a:path>
              <a:path w="1538604" h="269239">
                <a:moveTo>
                  <a:pt x="663611" y="0"/>
                </a:moveTo>
                <a:lnTo>
                  <a:pt x="615739" y="0"/>
                </a:lnTo>
                <a:lnTo>
                  <a:pt x="607681" y="636"/>
                </a:lnTo>
                <a:lnTo>
                  <a:pt x="579056" y="29260"/>
                </a:lnTo>
                <a:lnTo>
                  <a:pt x="578420" y="78029"/>
                </a:lnTo>
                <a:lnTo>
                  <a:pt x="617246" y="78029"/>
                </a:lnTo>
                <a:lnTo>
                  <a:pt x="617246" y="36564"/>
                </a:lnTo>
                <a:lnTo>
                  <a:pt x="620890" y="32794"/>
                </a:lnTo>
                <a:lnTo>
                  <a:pt x="663611" y="32794"/>
                </a:lnTo>
                <a:lnTo>
                  <a:pt x="663611" y="0"/>
                </a:lnTo>
                <a:close/>
              </a:path>
              <a:path w="1538604" h="269239">
                <a:moveTo>
                  <a:pt x="778561" y="72751"/>
                </a:moveTo>
                <a:lnTo>
                  <a:pt x="740112" y="79324"/>
                </a:lnTo>
                <a:lnTo>
                  <a:pt x="701663" y="107478"/>
                </a:lnTo>
                <a:lnTo>
                  <a:pt x="683216" y="153937"/>
                </a:lnTo>
                <a:lnTo>
                  <a:pt x="682438" y="168120"/>
                </a:lnTo>
                <a:lnTo>
                  <a:pt x="682438" y="173774"/>
                </a:lnTo>
                <a:lnTo>
                  <a:pt x="689436" y="213425"/>
                </a:lnTo>
                <a:lnTo>
                  <a:pt x="718626" y="251379"/>
                </a:lnTo>
                <a:lnTo>
                  <a:pt x="764991" y="268436"/>
                </a:lnTo>
                <a:lnTo>
                  <a:pt x="778561" y="269143"/>
                </a:lnTo>
                <a:lnTo>
                  <a:pt x="792131" y="268436"/>
                </a:lnTo>
                <a:lnTo>
                  <a:pt x="838661" y="251379"/>
                </a:lnTo>
                <a:lnTo>
                  <a:pt x="856034" y="234464"/>
                </a:lnTo>
                <a:lnTo>
                  <a:pt x="778561" y="234464"/>
                </a:lnTo>
                <a:lnTo>
                  <a:pt x="766499" y="233451"/>
                </a:lnTo>
                <a:lnTo>
                  <a:pt x="730170" y="209184"/>
                </a:lnTo>
                <a:lnTo>
                  <a:pt x="721346" y="173774"/>
                </a:lnTo>
                <a:lnTo>
                  <a:pt x="721346" y="168120"/>
                </a:lnTo>
                <a:lnTo>
                  <a:pt x="737097" y="124017"/>
                </a:lnTo>
                <a:lnTo>
                  <a:pt x="778013" y="107478"/>
                </a:lnTo>
                <a:lnTo>
                  <a:pt x="855813" y="107478"/>
                </a:lnTo>
                <a:lnTo>
                  <a:pt x="847826" y="98572"/>
                </a:lnTo>
                <a:lnTo>
                  <a:pt x="804948" y="75673"/>
                </a:lnTo>
                <a:lnTo>
                  <a:pt x="792131" y="73482"/>
                </a:lnTo>
                <a:lnTo>
                  <a:pt x="778561" y="72751"/>
                </a:lnTo>
                <a:close/>
              </a:path>
              <a:path w="1538604" h="269239">
                <a:moveTo>
                  <a:pt x="855813" y="107478"/>
                </a:moveTo>
                <a:lnTo>
                  <a:pt x="779123" y="107478"/>
                </a:lnTo>
                <a:lnTo>
                  <a:pt x="790930" y="108467"/>
                </a:lnTo>
                <a:lnTo>
                  <a:pt x="802026" y="111577"/>
                </a:lnTo>
                <a:lnTo>
                  <a:pt x="832277" y="143430"/>
                </a:lnTo>
                <a:lnTo>
                  <a:pt x="836153" y="168120"/>
                </a:lnTo>
                <a:lnTo>
                  <a:pt x="836151" y="173774"/>
                </a:lnTo>
                <a:lnTo>
                  <a:pt x="820026" y="218255"/>
                </a:lnTo>
                <a:lnTo>
                  <a:pt x="778561" y="234464"/>
                </a:lnTo>
                <a:lnTo>
                  <a:pt x="856034" y="234464"/>
                </a:lnTo>
                <a:lnTo>
                  <a:pt x="874283" y="187981"/>
                </a:lnTo>
                <a:lnTo>
                  <a:pt x="875061" y="173774"/>
                </a:lnTo>
                <a:lnTo>
                  <a:pt x="875061" y="168120"/>
                </a:lnTo>
                <a:lnTo>
                  <a:pt x="868064" y="128681"/>
                </a:lnTo>
                <a:lnTo>
                  <a:pt x="862621" y="117608"/>
                </a:lnTo>
                <a:lnTo>
                  <a:pt x="855813" y="107478"/>
                </a:lnTo>
                <a:close/>
              </a:path>
              <a:path w="1538604" h="269239">
                <a:moveTo>
                  <a:pt x="950163" y="78029"/>
                </a:moveTo>
                <a:lnTo>
                  <a:pt x="912090" y="78029"/>
                </a:lnTo>
                <a:lnTo>
                  <a:pt x="912090" y="263866"/>
                </a:lnTo>
                <a:lnTo>
                  <a:pt x="950917" y="263866"/>
                </a:lnTo>
                <a:lnTo>
                  <a:pt x="950917" y="154550"/>
                </a:lnTo>
                <a:lnTo>
                  <a:pt x="951670" y="144513"/>
                </a:lnTo>
                <a:lnTo>
                  <a:pt x="976738" y="114970"/>
                </a:lnTo>
                <a:lnTo>
                  <a:pt x="993889" y="112331"/>
                </a:lnTo>
                <a:lnTo>
                  <a:pt x="1017637" y="112331"/>
                </a:lnTo>
                <a:lnTo>
                  <a:pt x="1017637" y="99892"/>
                </a:lnTo>
                <a:lnTo>
                  <a:pt x="950163" y="99892"/>
                </a:lnTo>
                <a:lnTo>
                  <a:pt x="950163" y="78029"/>
                </a:lnTo>
                <a:close/>
              </a:path>
              <a:path w="1538604" h="269239">
                <a:moveTo>
                  <a:pt x="1017637" y="77275"/>
                </a:moveTo>
                <a:lnTo>
                  <a:pt x="995397" y="77275"/>
                </a:lnTo>
                <a:lnTo>
                  <a:pt x="988329" y="77628"/>
                </a:lnTo>
                <a:lnTo>
                  <a:pt x="956194" y="99892"/>
                </a:lnTo>
                <a:lnTo>
                  <a:pt x="1017637" y="99892"/>
                </a:lnTo>
                <a:lnTo>
                  <a:pt x="1017637" y="77275"/>
                </a:lnTo>
                <a:close/>
              </a:path>
              <a:path w="1538604" h="269239">
                <a:moveTo>
                  <a:pt x="1084628" y="78029"/>
                </a:moveTo>
                <a:lnTo>
                  <a:pt x="1046556" y="78029"/>
                </a:lnTo>
                <a:lnTo>
                  <a:pt x="1046556" y="263866"/>
                </a:lnTo>
                <a:lnTo>
                  <a:pt x="1085382" y="263866"/>
                </a:lnTo>
                <a:lnTo>
                  <a:pt x="1085382" y="153042"/>
                </a:lnTo>
                <a:lnTo>
                  <a:pt x="1086033" y="143241"/>
                </a:lnTo>
                <a:lnTo>
                  <a:pt x="1109036" y="110729"/>
                </a:lnTo>
                <a:lnTo>
                  <a:pt x="1125339" y="107808"/>
                </a:lnTo>
                <a:lnTo>
                  <a:pt x="1307140" y="107808"/>
                </a:lnTo>
                <a:lnTo>
                  <a:pt x="1305882" y="105169"/>
                </a:lnTo>
                <a:lnTo>
                  <a:pt x="1191683" y="105169"/>
                </a:lnTo>
                <a:lnTo>
                  <a:pt x="1188659" y="99892"/>
                </a:lnTo>
                <a:lnTo>
                  <a:pt x="1084628" y="99892"/>
                </a:lnTo>
                <a:lnTo>
                  <a:pt x="1084628" y="78029"/>
                </a:lnTo>
                <a:close/>
              </a:path>
              <a:path w="1538604" h="269239">
                <a:moveTo>
                  <a:pt x="1239556" y="107808"/>
                </a:moveTo>
                <a:lnTo>
                  <a:pt x="1125339" y="107808"/>
                </a:lnTo>
                <a:lnTo>
                  <a:pt x="1133326" y="108397"/>
                </a:lnTo>
                <a:lnTo>
                  <a:pt x="1140323" y="110164"/>
                </a:lnTo>
                <a:lnTo>
                  <a:pt x="1160736" y="142746"/>
                </a:lnTo>
                <a:lnTo>
                  <a:pt x="1160773" y="263866"/>
                </a:lnTo>
                <a:lnTo>
                  <a:pt x="1199599" y="263866"/>
                </a:lnTo>
                <a:lnTo>
                  <a:pt x="1199599" y="153042"/>
                </a:lnTo>
                <a:lnTo>
                  <a:pt x="1200249" y="143241"/>
                </a:lnTo>
                <a:lnTo>
                  <a:pt x="1223252" y="110729"/>
                </a:lnTo>
                <a:lnTo>
                  <a:pt x="1230956" y="108538"/>
                </a:lnTo>
                <a:lnTo>
                  <a:pt x="1239556" y="107808"/>
                </a:lnTo>
                <a:close/>
              </a:path>
              <a:path w="1538604" h="269239">
                <a:moveTo>
                  <a:pt x="1307140" y="107808"/>
                </a:moveTo>
                <a:lnTo>
                  <a:pt x="1239556" y="107808"/>
                </a:lnTo>
                <a:lnTo>
                  <a:pt x="1247542" y="108397"/>
                </a:lnTo>
                <a:lnTo>
                  <a:pt x="1254539" y="110164"/>
                </a:lnTo>
                <a:lnTo>
                  <a:pt x="1274953" y="142746"/>
                </a:lnTo>
                <a:lnTo>
                  <a:pt x="1274989" y="263866"/>
                </a:lnTo>
                <a:lnTo>
                  <a:pt x="1313815" y="263866"/>
                </a:lnTo>
                <a:lnTo>
                  <a:pt x="1313815" y="140226"/>
                </a:lnTo>
                <a:lnTo>
                  <a:pt x="1313297" y="129930"/>
                </a:lnTo>
                <a:lnTo>
                  <a:pt x="1311742" y="120530"/>
                </a:lnTo>
                <a:lnTo>
                  <a:pt x="1309150" y="112025"/>
                </a:lnTo>
                <a:lnTo>
                  <a:pt x="1307140" y="107808"/>
                </a:lnTo>
                <a:close/>
              </a:path>
              <a:path w="1538604" h="269239">
                <a:moveTo>
                  <a:pt x="1251241" y="75013"/>
                </a:moveTo>
                <a:lnTo>
                  <a:pt x="1210507" y="88277"/>
                </a:lnTo>
                <a:lnTo>
                  <a:pt x="1197714" y="105169"/>
                </a:lnTo>
                <a:lnTo>
                  <a:pt x="1305882" y="105169"/>
                </a:lnTo>
                <a:lnTo>
                  <a:pt x="1276049" y="79254"/>
                </a:lnTo>
                <a:lnTo>
                  <a:pt x="1260442" y="75555"/>
                </a:lnTo>
                <a:lnTo>
                  <a:pt x="1261347" y="75555"/>
                </a:lnTo>
                <a:lnTo>
                  <a:pt x="1251241" y="75013"/>
                </a:lnTo>
                <a:close/>
              </a:path>
              <a:path w="1538604" h="269239">
                <a:moveTo>
                  <a:pt x="1139286" y="75013"/>
                </a:moveTo>
                <a:lnTo>
                  <a:pt x="1128395" y="75555"/>
                </a:lnTo>
                <a:lnTo>
                  <a:pt x="1129394" y="75555"/>
                </a:lnTo>
                <a:lnTo>
                  <a:pt x="1121381" y="76898"/>
                </a:lnTo>
                <a:lnTo>
                  <a:pt x="1090660" y="99892"/>
                </a:lnTo>
                <a:lnTo>
                  <a:pt x="1188659" y="99892"/>
                </a:lnTo>
                <a:lnTo>
                  <a:pt x="1157946" y="77180"/>
                </a:lnTo>
                <a:lnTo>
                  <a:pt x="1149134" y="75555"/>
                </a:lnTo>
                <a:lnTo>
                  <a:pt x="1139286" y="75013"/>
                </a:lnTo>
                <a:close/>
              </a:path>
              <a:path w="1538604" h="269239">
                <a:moveTo>
                  <a:pt x="1502212" y="105169"/>
                </a:moveTo>
                <a:lnTo>
                  <a:pt x="1433845" y="105169"/>
                </a:lnTo>
                <a:lnTo>
                  <a:pt x="1443363" y="105782"/>
                </a:lnTo>
                <a:lnTo>
                  <a:pt x="1451562" y="107619"/>
                </a:lnTo>
                <a:lnTo>
                  <a:pt x="1473802" y="140980"/>
                </a:lnTo>
                <a:lnTo>
                  <a:pt x="1473802" y="153042"/>
                </a:lnTo>
                <a:lnTo>
                  <a:pt x="1417259" y="153042"/>
                </a:lnTo>
                <a:lnTo>
                  <a:pt x="1407341" y="153442"/>
                </a:lnTo>
                <a:lnTo>
                  <a:pt x="1366465" y="167460"/>
                </a:lnTo>
                <a:lnTo>
                  <a:pt x="1347057" y="200664"/>
                </a:lnTo>
                <a:lnTo>
                  <a:pt x="1346392" y="210339"/>
                </a:lnTo>
                <a:lnTo>
                  <a:pt x="1346777" y="216511"/>
                </a:lnTo>
                <a:lnTo>
                  <a:pt x="1346854" y="217752"/>
                </a:lnTo>
                <a:lnTo>
                  <a:pt x="1346958" y="219409"/>
                </a:lnTo>
                <a:lnTo>
                  <a:pt x="1348654" y="227773"/>
                </a:lnTo>
                <a:lnTo>
                  <a:pt x="1351403" y="235217"/>
                </a:lnTo>
                <a:lnTo>
                  <a:pt x="1351481" y="235430"/>
                </a:lnTo>
                <a:lnTo>
                  <a:pt x="1380318" y="262358"/>
                </a:lnTo>
                <a:lnTo>
                  <a:pt x="1407081" y="268813"/>
                </a:lnTo>
                <a:lnTo>
                  <a:pt x="1408560" y="268813"/>
                </a:lnTo>
                <a:lnTo>
                  <a:pt x="1416128" y="269143"/>
                </a:lnTo>
                <a:lnTo>
                  <a:pt x="1454829" y="260096"/>
                </a:lnTo>
                <a:lnTo>
                  <a:pt x="1473802" y="237479"/>
                </a:lnTo>
                <a:lnTo>
                  <a:pt x="1538261" y="237479"/>
                </a:lnTo>
                <a:lnTo>
                  <a:pt x="1538261" y="237102"/>
                </a:lnTo>
                <a:lnTo>
                  <a:pt x="1421782" y="237102"/>
                </a:lnTo>
                <a:lnTo>
                  <a:pt x="1413749" y="236631"/>
                </a:lnTo>
                <a:lnTo>
                  <a:pt x="1385218" y="217752"/>
                </a:lnTo>
                <a:lnTo>
                  <a:pt x="1385218" y="200664"/>
                </a:lnTo>
                <a:lnTo>
                  <a:pt x="1419521" y="183198"/>
                </a:lnTo>
                <a:lnTo>
                  <a:pt x="1511874" y="183198"/>
                </a:lnTo>
                <a:lnTo>
                  <a:pt x="1511874" y="143618"/>
                </a:lnTo>
                <a:lnTo>
                  <a:pt x="1510578" y="127621"/>
                </a:lnTo>
                <a:lnTo>
                  <a:pt x="1506691" y="113556"/>
                </a:lnTo>
                <a:lnTo>
                  <a:pt x="1502212" y="105169"/>
                </a:lnTo>
                <a:close/>
              </a:path>
              <a:path w="1538604" h="269239">
                <a:moveTo>
                  <a:pt x="1538261" y="237479"/>
                </a:moveTo>
                <a:lnTo>
                  <a:pt x="1479456" y="237479"/>
                </a:lnTo>
                <a:lnTo>
                  <a:pt x="1479456" y="246400"/>
                </a:lnTo>
                <a:lnTo>
                  <a:pt x="1482220" y="252557"/>
                </a:lnTo>
                <a:lnTo>
                  <a:pt x="1493278" y="261604"/>
                </a:lnTo>
                <a:lnTo>
                  <a:pt x="1500440" y="263866"/>
                </a:lnTo>
                <a:lnTo>
                  <a:pt x="1538261" y="263866"/>
                </a:lnTo>
                <a:lnTo>
                  <a:pt x="1538261" y="237479"/>
                </a:lnTo>
                <a:close/>
              </a:path>
              <a:path w="1538604" h="269239">
                <a:moveTo>
                  <a:pt x="1511874" y="183198"/>
                </a:moveTo>
                <a:lnTo>
                  <a:pt x="1473802" y="183198"/>
                </a:lnTo>
                <a:lnTo>
                  <a:pt x="1473798" y="187015"/>
                </a:lnTo>
                <a:lnTo>
                  <a:pt x="1472907" y="198041"/>
                </a:lnTo>
                <a:lnTo>
                  <a:pt x="1442892" y="233804"/>
                </a:lnTo>
                <a:lnTo>
                  <a:pt x="1421782" y="237102"/>
                </a:lnTo>
                <a:lnTo>
                  <a:pt x="1538261" y="237102"/>
                </a:lnTo>
                <a:lnTo>
                  <a:pt x="1538261" y="231448"/>
                </a:lnTo>
                <a:lnTo>
                  <a:pt x="1515392" y="231448"/>
                </a:lnTo>
                <a:lnTo>
                  <a:pt x="1511962" y="227773"/>
                </a:lnTo>
                <a:lnTo>
                  <a:pt x="1511874" y="183198"/>
                </a:lnTo>
                <a:close/>
              </a:path>
              <a:path w="1538604" h="269239">
                <a:moveTo>
                  <a:pt x="1434222" y="72751"/>
                </a:moveTo>
                <a:lnTo>
                  <a:pt x="1394265" y="80290"/>
                </a:lnTo>
                <a:lnTo>
                  <a:pt x="1362931" y="106488"/>
                </a:lnTo>
                <a:lnTo>
                  <a:pt x="1353177" y="127409"/>
                </a:lnTo>
                <a:lnTo>
                  <a:pt x="1389365" y="139095"/>
                </a:lnTo>
                <a:lnTo>
                  <a:pt x="1391508" y="131909"/>
                </a:lnTo>
                <a:lnTo>
                  <a:pt x="1394548" y="125430"/>
                </a:lnTo>
                <a:lnTo>
                  <a:pt x="1398482" y="119658"/>
                </a:lnTo>
                <a:lnTo>
                  <a:pt x="1403312" y="114593"/>
                </a:lnTo>
                <a:lnTo>
                  <a:pt x="1409178" y="110470"/>
                </a:lnTo>
                <a:lnTo>
                  <a:pt x="1415997" y="107619"/>
                </a:lnTo>
                <a:lnTo>
                  <a:pt x="1415784" y="107619"/>
                </a:lnTo>
                <a:lnTo>
                  <a:pt x="1424335" y="105782"/>
                </a:lnTo>
                <a:lnTo>
                  <a:pt x="1424069" y="105782"/>
                </a:lnTo>
                <a:lnTo>
                  <a:pt x="1433845" y="105169"/>
                </a:lnTo>
                <a:lnTo>
                  <a:pt x="1502212" y="105169"/>
                </a:lnTo>
                <a:lnTo>
                  <a:pt x="1500212" y="101423"/>
                </a:lnTo>
                <a:lnTo>
                  <a:pt x="1491142" y="91222"/>
                </a:lnTo>
                <a:lnTo>
                  <a:pt x="1479810" y="83141"/>
                </a:lnTo>
                <a:lnTo>
                  <a:pt x="1466546" y="77369"/>
                </a:lnTo>
                <a:lnTo>
                  <a:pt x="1451350" y="73906"/>
                </a:lnTo>
                <a:lnTo>
                  <a:pt x="1434222" y="72751"/>
                </a:lnTo>
                <a:close/>
              </a:path>
            </a:pathLst>
          </a:custGeom>
          <a:solidFill>
            <a:srgbClr val="000000"/>
          </a:solidFill>
        </p:spPr>
        <p:txBody>
          <a:bodyPr wrap="square" lIns="0" tIns="0" rIns="0" bIns="0" rtlCol="0"/>
          <a:lstStyle/>
          <a:p>
            <a:endParaRPr sz="641"/>
          </a:p>
        </p:txBody>
      </p:sp>
      <p:sp>
        <p:nvSpPr>
          <p:cNvPr id="28" name="object 28"/>
          <p:cNvSpPr/>
          <p:nvPr/>
        </p:nvSpPr>
        <p:spPr>
          <a:xfrm>
            <a:off x="2203431" y="2456325"/>
            <a:ext cx="605322" cy="122451"/>
          </a:xfrm>
          <a:custGeom>
            <a:avLst/>
            <a:gdLst/>
            <a:ahLst/>
            <a:cxnLst/>
            <a:rect l="l" t="t" r="r" b="b"/>
            <a:pathLst>
              <a:path w="1330960" h="269239">
                <a:moveTo>
                  <a:pt x="76521" y="0"/>
                </a:moveTo>
                <a:lnTo>
                  <a:pt x="0" y="0"/>
                </a:lnTo>
                <a:lnTo>
                  <a:pt x="0" y="263866"/>
                </a:lnTo>
                <a:lnTo>
                  <a:pt x="39579" y="263866"/>
                </a:lnTo>
                <a:lnTo>
                  <a:pt x="39579" y="28648"/>
                </a:lnTo>
                <a:lnTo>
                  <a:pt x="83500" y="28648"/>
                </a:lnTo>
                <a:lnTo>
                  <a:pt x="76521" y="0"/>
                </a:lnTo>
                <a:close/>
              </a:path>
              <a:path w="1330960" h="269239">
                <a:moveTo>
                  <a:pt x="83500" y="28648"/>
                </a:moveTo>
                <a:lnTo>
                  <a:pt x="45611" y="28648"/>
                </a:lnTo>
                <a:lnTo>
                  <a:pt x="102907" y="263866"/>
                </a:lnTo>
                <a:lnTo>
                  <a:pt x="171513" y="263866"/>
                </a:lnTo>
                <a:lnTo>
                  <a:pt x="178124" y="236725"/>
                </a:lnTo>
                <a:lnTo>
                  <a:pt x="134194" y="236725"/>
                </a:lnTo>
                <a:lnTo>
                  <a:pt x="83500" y="28648"/>
                </a:lnTo>
                <a:close/>
              </a:path>
              <a:path w="1330960" h="269239">
                <a:moveTo>
                  <a:pt x="274420" y="28648"/>
                </a:moveTo>
                <a:lnTo>
                  <a:pt x="234841" y="28648"/>
                </a:lnTo>
                <a:lnTo>
                  <a:pt x="234841" y="263866"/>
                </a:lnTo>
                <a:lnTo>
                  <a:pt x="274420" y="263866"/>
                </a:lnTo>
                <a:lnTo>
                  <a:pt x="274420" y="28648"/>
                </a:lnTo>
                <a:close/>
              </a:path>
              <a:path w="1330960" h="269239">
                <a:moveTo>
                  <a:pt x="274420" y="0"/>
                </a:moveTo>
                <a:lnTo>
                  <a:pt x="197899" y="0"/>
                </a:lnTo>
                <a:lnTo>
                  <a:pt x="140226" y="236725"/>
                </a:lnTo>
                <a:lnTo>
                  <a:pt x="178124" y="236725"/>
                </a:lnTo>
                <a:lnTo>
                  <a:pt x="228809" y="28648"/>
                </a:lnTo>
                <a:lnTo>
                  <a:pt x="274420" y="28648"/>
                </a:lnTo>
                <a:lnTo>
                  <a:pt x="274420" y="0"/>
                </a:lnTo>
                <a:close/>
              </a:path>
              <a:path w="1330960" h="269239">
                <a:moveTo>
                  <a:pt x="402970" y="72751"/>
                </a:moveTo>
                <a:lnTo>
                  <a:pt x="365298" y="79536"/>
                </a:lnTo>
                <a:lnTo>
                  <a:pt x="328333" y="108067"/>
                </a:lnTo>
                <a:lnTo>
                  <a:pt x="310970" y="154832"/>
                </a:lnTo>
                <a:lnTo>
                  <a:pt x="310240" y="173397"/>
                </a:lnTo>
                <a:lnTo>
                  <a:pt x="310970" y="187297"/>
                </a:lnTo>
                <a:lnTo>
                  <a:pt x="321925" y="223909"/>
                </a:lnTo>
                <a:lnTo>
                  <a:pt x="355097" y="257458"/>
                </a:lnTo>
                <a:lnTo>
                  <a:pt x="404478" y="269143"/>
                </a:lnTo>
                <a:lnTo>
                  <a:pt x="416540" y="268648"/>
                </a:lnTo>
                <a:lnTo>
                  <a:pt x="453646" y="257034"/>
                </a:lnTo>
                <a:lnTo>
                  <a:pt x="477206" y="235217"/>
                </a:lnTo>
                <a:lnTo>
                  <a:pt x="405232" y="235217"/>
                </a:lnTo>
                <a:lnTo>
                  <a:pt x="394017" y="234322"/>
                </a:lnTo>
                <a:lnTo>
                  <a:pt x="359220" y="212930"/>
                </a:lnTo>
                <a:lnTo>
                  <a:pt x="349820" y="181690"/>
                </a:lnTo>
                <a:lnTo>
                  <a:pt x="492684" y="181690"/>
                </a:lnTo>
                <a:lnTo>
                  <a:pt x="492684" y="166989"/>
                </a:lnTo>
                <a:lnTo>
                  <a:pt x="492057" y="154832"/>
                </a:lnTo>
                <a:lnTo>
                  <a:pt x="491978" y="153301"/>
                </a:lnTo>
                <a:lnTo>
                  <a:pt x="491747" y="151911"/>
                </a:lnTo>
                <a:lnTo>
                  <a:pt x="350197" y="151911"/>
                </a:lnTo>
                <a:lnTo>
                  <a:pt x="352364" y="141945"/>
                </a:lnTo>
                <a:lnTo>
                  <a:pt x="382709" y="110069"/>
                </a:lnTo>
                <a:lnTo>
                  <a:pt x="402593" y="107054"/>
                </a:lnTo>
                <a:lnTo>
                  <a:pt x="474664" y="107054"/>
                </a:lnTo>
                <a:lnTo>
                  <a:pt x="467806" y="98855"/>
                </a:lnTo>
                <a:lnTo>
                  <a:pt x="428037" y="75767"/>
                </a:lnTo>
                <a:lnTo>
                  <a:pt x="415928" y="73505"/>
                </a:lnTo>
                <a:lnTo>
                  <a:pt x="402970" y="72751"/>
                </a:lnTo>
                <a:close/>
              </a:path>
              <a:path w="1330960" h="269239">
                <a:moveTo>
                  <a:pt x="455366" y="202800"/>
                </a:moveTo>
                <a:lnTo>
                  <a:pt x="424362" y="232767"/>
                </a:lnTo>
                <a:lnTo>
                  <a:pt x="405232" y="235217"/>
                </a:lnTo>
                <a:lnTo>
                  <a:pt x="477206" y="235217"/>
                </a:lnTo>
                <a:lnTo>
                  <a:pt x="480905" y="230223"/>
                </a:lnTo>
                <a:lnTo>
                  <a:pt x="484462" y="224733"/>
                </a:lnTo>
                <a:lnTo>
                  <a:pt x="487407" y="219385"/>
                </a:lnTo>
                <a:lnTo>
                  <a:pt x="455366" y="202800"/>
                </a:lnTo>
                <a:close/>
              </a:path>
              <a:path w="1330960" h="269239">
                <a:moveTo>
                  <a:pt x="474664" y="107054"/>
                </a:moveTo>
                <a:lnTo>
                  <a:pt x="402593" y="107054"/>
                </a:lnTo>
                <a:lnTo>
                  <a:pt x="413006" y="107808"/>
                </a:lnTo>
                <a:lnTo>
                  <a:pt x="422383" y="110069"/>
                </a:lnTo>
                <a:lnTo>
                  <a:pt x="451524" y="141733"/>
                </a:lnTo>
                <a:lnTo>
                  <a:pt x="453104" y="151911"/>
                </a:lnTo>
                <a:lnTo>
                  <a:pt x="491747" y="151911"/>
                </a:lnTo>
                <a:lnTo>
                  <a:pt x="475259" y="107808"/>
                </a:lnTo>
                <a:lnTo>
                  <a:pt x="475156" y="107643"/>
                </a:lnTo>
                <a:lnTo>
                  <a:pt x="474664" y="107054"/>
                </a:lnTo>
                <a:close/>
              </a:path>
              <a:path w="1330960" h="269239">
                <a:moveTo>
                  <a:pt x="605010" y="72751"/>
                </a:moveTo>
                <a:lnTo>
                  <a:pt x="561852" y="84185"/>
                </a:lnTo>
                <a:lnTo>
                  <a:pt x="530751" y="116855"/>
                </a:lnTo>
                <a:lnTo>
                  <a:pt x="519796" y="153749"/>
                </a:lnTo>
                <a:lnTo>
                  <a:pt x="519065" y="168120"/>
                </a:lnTo>
                <a:lnTo>
                  <a:pt x="519065" y="173774"/>
                </a:lnTo>
                <a:lnTo>
                  <a:pt x="525638" y="214132"/>
                </a:lnTo>
                <a:lnTo>
                  <a:pt x="553085" y="251568"/>
                </a:lnTo>
                <a:lnTo>
                  <a:pt x="594208" y="268531"/>
                </a:lnTo>
                <a:lnTo>
                  <a:pt x="595230" y="268531"/>
                </a:lnTo>
                <a:lnTo>
                  <a:pt x="605010" y="269143"/>
                </a:lnTo>
                <a:lnTo>
                  <a:pt x="646475" y="259342"/>
                </a:lnTo>
                <a:lnTo>
                  <a:pt x="668338" y="237479"/>
                </a:lnTo>
                <a:lnTo>
                  <a:pt x="712441" y="237479"/>
                </a:lnTo>
                <a:lnTo>
                  <a:pt x="712441" y="235217"/>
                </a:lnTo>
                <a:lnTo>
                  <a:pt x="615942" y="235217"/>
                </a:lnTo>
                <a:lnTo>
                  <a:pt x="604021" y="234204"/>
                </a:lnTo>
                <a:lnTo>
                  <a:pt x="567386" y="210032"/>
                </a:lnTo>
                <a:lnTo>
                  <a:pt x="558349" y="173774"/>
                </a:lnTo>
                <a:lnTo>
                  <a:pt x="558350" y="168120"/>
                </a:lnTo>
                <a:lnTo>
                  <a:pt x="574477" y="123263"/>
                </a:lnTo>
                <a:lnTo>
                  <a:pt x="615942" y="107054"/>
                </a:lnTo>
                <a:lnTo>
                  <a:pt x="712441" y="107054"/>
                </a:lnTo>
                <a:lnTo>
                  <a:pt x="712441" y="103284"/>
                </a:lnTo>
                <a:lnTo>
                  <a:pt x="667584" y="103284"/>
                </a:lnTo>
                <a:lnTo>
                  <a:pt x="664820" y="98258"/>
                </a:lnTo>
                <a:lnTo>
                  <a:pt x="660799" y="93484"/>
                </a:lnTo>
                <a:lnTo>
                  <a:pt x="655522" y="88960"/>
                </a:lnTo>
                <a:lnTo>
                  <a:pt x="650244" y="84185"/>
                </a:lnTo>
                <a:lnTo>
                  <a:pt x="643459" y="80290"/>
                </a:lnTo>
                <a:lnTo>
                  <a:pt x="635166" y="77275"/>
                </a:lnTo>
                <a:lnTo>
                  <a:pt x="628758" y="75296"/>
                </a:lnTo>
                <a:lnTo>
                  <a:pt x="621596" y="73882"/>
                </a:lnTo>
                <a:lnTo>
                  <a:pt x="613680" y="73034"/>
                </a:lnTo>
                <a:lnTo>
                  <a:pt x="605010" y="72751"/>
                </a:lnTo>
                <a:close/>
              </a:path>
              <a:path w="1330960" h="269239">
                <a:moveTo>
                  <a:pt x="712441" y="237479"/>
                </a:moveTo>
                <a:lnTo>
                  <a:pt x="674369" y="237479"/>
                </a:lnTo>
                <a:lnTo>
                  <a:pt x="674369" y="263866"/>
                </a:lnTo>
                <a:lnTo>
                  <a:pt x="712441" y="263866"/>
                </a:lnTo>
                <a:lnTo>
                  <a:pt x="712441" y="237479"/>
                </a:lnTo>
                <a:close/>
              </a:path>
              <a:path w="1330960" h="269239">
                <a:moveTo>
                  <a:pt x="712441" y="107054"/>
                </a:moveTo>
                <a:lnTo>
                  <a:pt x="615942" y="107054"/>
                </a:lnTo>
                <a:lnTo>
                  <a:pt x="628169" y="108067"/>
                </a:lnTo>
                <a:lnTo>
                  <a:pt x="639219" y="111106"/>
                </a:lnTo>
                <a:lnTo>
                  <a:pt x="669940" y="142864"/>
                </a:lnTo>
                <a:lnTo>
                  <a:pt x="673911" y="168120"/>
                </a:lnTo>
                <a:lnTo>
                  <a:pt x="673910" y="173774"/>
                </a:lnTo>
                <a:lnTo>
                  <a:pt x="657407" y="219009"/>
                </a:lnTo>
                <a:lnTo>
                  <a:pt x="615942" y="235217"/>
                </a:lnTo>
                <a:lnTo>
                  <a:pt x="712441" y="235217"/>
                </a:lnTo>
                <a:lnTo>
                  <a:pt x="712441" y="107054"/>
                </a:lnTo>
                <a:close/>
              </a:path>
              <a:path w="1330960" h="269239">
                <a:moveTo>
                  <a:pt x="712441" y="0"/>
                </a:moveTo>
                <a:lnTo>
                  <a:pt x="673615" y="0"/>
                </a:lnTo>
                <a:lnTo>
                  <a:pt x="673615" y="103284"/>
                </a:lnTo>
                <a:lnTo>
                  <a:pt x="712441" y="103284"/>
                </a:lnTo>
                <a:lnTo>
                  <a:pt x="712441" y="0"/>
                </a:lnTo>
                <a:close/>
              </a:path>
              <a:path w="1330960" h="269239">
                <a:moveTo>
                  <a:pt x="797114" y="78029"/>
                </a:moveTo>
                <a:lnTo>
                  <a:pt x="758288" y="78029"/>
                </a:lnTo>
                <a:lnTo>
                  <a:pt x="758288" y="263866"/>
                </a:lnTo>
                <a:lnTo>
                  <a:pt x="797114" y="263866"/>
                </a:lnTo>
                <a:lnTo>
                  <a:pt x="797114" y="78029"/>
                </a:lnTo>
                <a:close/>
              </a:path>
              <a:path w="1330960" h="269239">
                <a:moveTo>
                  <a:pt x="785680" y="0"/>
                </a:moveTo>
                <a:lnTo>
                  <a:pt x="770351" y="0"/>
                </a:lnTo>
                <a:lnTo>
                  <a:pt x="763943" y="2513"/>
                </a:lnTo>
                <a:lnTo>
                  <a:pt x="753639" y="12313"/>
                </a:lnTo>
                <a:lnTo>
                  <a:pt x="751126" y="18596"/>
                </a:lnTo>
                <a:lnTo>
                  <a:pt x="751126" y="34176"/>
                </a:lnTo>
                <a:lnTo>
                  <a:pt x="753639" y="40585"/>
                </a:lnTo>
                <a:lnTo>
                  <a:pt x="758665" y="45611"/>
                </a:lnTo>
                <a:lnTo>
                  <a:pt x="763943" y="50385"/>
                </a:lnTo>
                <a:lnTo>
                  <a:pt x="770351" y="52773"/>
                </a:lnTo>
                <a:lnTo>
                  <a:pt x="785680" y="52773"/>
                </a:lnTo>
                <a:lnTo>
                  <a:pt x="792088" y="50385"/>
                </a:lnTo>
                <a:lnTo>
                  <a:pt x="797114" y="45611"/>
                </a:lnTo>
                <a:lnTo>
                  <a:pt x="802140" y="40585"/>
                </a:lnTo>
                <a:lnTo>
                  <a:pt x="804653" y="34176"/>
                </a:lnTo>
                <a:lnTo>
                  <a:pt x="804653" y="18596"/>
                </a:lnTo>
                <a:lnTo>
                  <a:pt x="802140" y="12313"/>
                </a:lnTo>
                <a:lnTo>
                  <a:pt x="797114" y="7539"/>
                </a:lnTo>
                <a:lnTo>
                  <a:pt x="792088" y="2513"/>
                </a:lnTo>
                <a:lnTo>
                  <a:pt x="785680" y="0"/>
                </a:lnTo>
                <a:close/>
              </a:path>
              <a:path w="1330960" h="269239">
                <a:moveTo>
                  <a:pt x="880368" y="78029"/>
                </a:moveTo>
                <a:lnTo>
                  <a:pt x="841542" y="78029"/>
                </a:lnTo>
                <a:lnTo>
                  <a:pt x="841542" y="189606"/>
                </a:lnTo>
                <a:lnTo>
                  <a:pt x="850965" y="231071"/>
                </a:lnTo>
                <a:lnTo>
                  <a:pt x="885551" y="261957"/>
                </a:lnTo>
                <a:lnTo>
                  <a:pt x="914670" y="267258"/>
                </a:lnTo>
                <a:lnTo>
                  <a:pt x="926586" y="266669"/>
                </a:lnTo>
                <a:lnTo>
                  <a:pt x="926924" y="266669"/>
                </a:lnTo>
                <a:lnTo>
                  <a:pt x="937299" y="264902"/>
                </a:lnTo>
                <a:lnTo>
                  <a:pt x="937570" y="264902"/>
                </a:lnTo>
                <a:lnTo>
                  <a:pt x="947041" y="261745"/>
                </a:lnTo>
                <a:lnTo>
                  <a:pt x="973475" y="235971"/>
                </a:lnTo>
                <a:lnTo>
                  <a:pt x="1017578" y="235971"/>
                </a:lnTo>
                <a:lnTo>
                  <a:pt x="1017578" y="234087"/>
                </a:lnTo>
                <a:lnTo>
                  <a:pt x="925979" y="234087"/>
                </a:lnTo>
                <a:lnTo>
                  <a:pt x="915825" y="233380"/>
                </a:lnTo>
                <a:lnTo>
                  <a:pt x="883383" y="207983"/>
                </a:lnTo>
                <a:lnTo>
                  <a:pt x="881193" y="198559"/>
                </a:lnTo>
                <a:lnTo>
                  <a:pt x="881122" y="198253"/>
                </a:lnTo>
                <a:lnTo>
                  <a:pt x="880368" y="186968"/>
                </a:lnTo>
                <a:lnTo>
                  <a:pt x="880368" y="78029"/>
                </a:lnTo>
                <a:close/>
              </a:path>
              <a:path w="1330960" h="269239">
                <a:moveTo>
                  <a:pt x="1017578" y="235971"/>
                </a:moveTo>
                <a:lnTo>
                  <a:pt x="979506" y="235971"/>
                </a:lnTo>
                <a:lnTo>
                  <a:pt x="979506" y="263866"/>
                </a:lnTo>
                <a:lnTo>
                  <a:pt x="1017578" y="263866"/>
                </a:lnTo>
                <a:lnTo>
                  <a:pt x="1017578" y="235971"/>
                </a:lnTo>
                <a:close/>
              </a:path>
              <a:path w="1330960" h="269239">
                <a:moveTo>
                  <a:pt x="1017578" y="78029"/>
                </a:moveTo>
                <a:lnTo>
                  <a:pt x="978752" y="78029"/>
                </a:lnTo>
                <a:lnTo>
                  <a:pt x="978752" y="171890"/>
                </a:lnTo>
                <a:lnTo>
                  <a:pt x="977833" y="186096"/>
                </a:lnTo>
                <a:lnTo>
                  <a:pt x="975145" y="198253"/>
                </a:lnTo>
                <a:lnTo>
                  <a:pt x="975077" y="198559"/>
                </a:lnTo>
                <a:lnTo>
                  <a:pt x="970483" y="209278"/>
                </a:lnTo>
                <a:lnTo>
                  <a:pt x="937264" y="233097"/>
                </a:lnTo>
                <a:lnTo>
                  <a:pt x="925979" y="234087"/>
                </a:lnTo>
                <a:lnTo>
                  <a:pt x="1017578" y="234087"/>
                </a:lnTo>
                <a:lnTo>
                  <a:pt x="1017578" y="78029"/>
                </a:lnTo>
                <a:close/>
              </a:path>
              <a:path w="1330960" h="269239">
                <a:moveTo>
                  <a:pt x="1101736" y="78029"/>
                </a:moveTo>
                <a:lnTo>
                  <a:pt x="1063663" y="78029"/>
                </a:lnTo>
                <a:lnTo>
                  <a:pt x="1063663" y="263866"/>
                </a:lnTo>
                <a:lnTo>
                  <a:pt x="1102489" y="263866"/>
                </a:lnTo>
                <a:lnTo>
                  <a:pt x="1102489" y="153042"/>
                </a:lnTo>
                <a:lnTo>
                  <a:pt x="1103140" y="143241"/>
                </a:lnTo>
                <a:lnTo>
                  <a:pt x="1126143" y="110729"/>
                </a:lnTo>
                <a:lnTo>
                  <a:pt x="1142446" y="107808"/>
                </a:lnTo>
                <a:lnTo>
                  <a:pt x="1324247" y="107808"/>
                </a:lnTo>
                <a:lnTo>
                  <a:pt x="1322989" y="105169"/>
                </a:lnTo>
                <a:lnTo>
                  <a:pt x="1208790" y="105169"/>
                </a:lnTo>
                <a:lnTo>
                  <a:pt x="1205766" y="99892"/>
                </a:lnTo>
                <a:lnTo>
                  <a:pt x="1101736" y="99892"/>
                </a:lnTo>
                <a:lnTo>
                  <a:pt x="1101736" y="78029"/>
                </a:lnTo>
                <a:close/>
              </a:path>
              <a:path w="1330960" h="269239">
                <a:moveTo>
                  <a:pt x="1256663" y="107808"/>
                </a:moveTo>
                <a:lnTo>
                  <a:pt x="1142446" y="107808"/>
                </a:lnTo>
                <a:lnTo>
                  <a:pt x="1150433" y="108397"/>
                </a:lnTo>
                <a:lnTo>
                  <a:pt x="1157430" y="110164"/>
                </a:lnTo>
                <a:lnTo>
                  <a:pt x="1177843" y="142746"/>
                </a:lnTo>
                <a:lnTo>
                  <a:pt x="1177880" y="263866"/>
                </a:lnTo>
                <a:lnTo>
                  <a:pt x="1216706" y="263866"/>
                </a:lnTo>
                <a:lnTo>
                  <a:pt x="1216706" y="153042"/>
                </a:lnTo>
                <a:lnTo>
                  <a:pt x="1217356" y="143241"/>
                </a:lnTo>
                <a:lnTo>
                  <a:pt x="1217389" y="142746"/>
                </a:lnTo>
                <a:lnTo>
                  <a:pt x="1240360" y="110729"/>
                </a:lnTo>
                <a:lnTo>
                  <a:pt x="1248064" y="108538"/>
                </a:lnTo>
                <a:lnTo>
                  <a:pt x="1256663" y="107808"/>
                </a:lnTo>
                <a:close/>
              </a:path>
              <a:path w="1330960" h="269239">
                <a:moveTo>
                  <a:pt x="1324247" y="107808"/>
                </a:moveTo>
                <a:lnTo>
                  <a:pt x="1256663" y="107808"/>
                </a:lnTo>
                <a:lnTo>
                  <a:pt x="1264649" y="108397"/>
                </a:lnTo>
                <a:lnTo>
                  <a:pt x="1271647" y="110164"/>
                </a:lnTo>
                <a:lnTo>
                  <a:pt x="1292060" y="142746"/>
                </a:lnTo>
                <a:lnTo>
                  <a:pt x="1292096" y="263866"/>
                </a:lnTo>
                <a:lnTo>
                  <a:pt x="1330922" y="263866"/>
                </a:lnTo>
                <a:lnTo>
                  <a:pt x="1330922" y="140226"/>
                </a:lnTo>
                <a:lnTo>
                  <a:pt x="1330404" y="129930"/>
                </a:lnTo>
                <a:lnTo>
                  <a:pt x="1328849" y="120530"/>
                </a:lnTo>
                <a:lnTo>
                  <a:pt x="1326257" y="112025"/>
                </a:lnTo>
                <a:lnTo>
                  <a:pt x="1324247" y="107808"/>
                </a:lnTo>
                <a:close/>
              </a:path>
              <a:path w="1330960" h="269239">
                <a:moveTo>
                  <a:pt x="1268348" y="75013"/>
                </a:moveTo>
                <a:lnTo>
                  <a:pt x="1227614" y="88277"/>
                </a:lnTo>
                <a:lnTo>
                  <a:pt x="1218486" y="98879"/>
                </a:lnTo>
                <a:lnTo>
                  <a:pt x="1218379" y="99020"/>
                </a:lnTo>
                <a:lnTo>
                  <a:pt x="1214821" y="105169"/>
                </a:lnTo>
                <a:lnTo>
                  <a:pt x="1322989" y="105169"/>
                </a:lnTo>
                <a:lnTo>
                  <a:pt x="1293156" y="79254"/>
                </a:lnTo>
                <a:lnTo>
                  <a:pt x="1277550" y="75555"/>
                </a:lnTo>
                <a:lnTo>
                  <a:pt x="1278454" y="75555"/>
                </a:lnTo>
                <a:lnTo>
                  <a:pt x="1268348" y="75013"/>
                </a:lnTo>
                <a:close/>
              </a:path>
              <a:path w="1330960" h="269239">
                <a:moveTo>
                  <a:pt x="1156394" y="75013"/>
                </a:moveTo>
                <a:lnTo>
                  <a:pt x="1145502" y="75555"/>
                </a:lnTo>
                <a:lnTo>
                  <a:pt x="1146501" y="75555"/>
                </a:lnTo>
                <a:lnTo>
                  <a:pt x="1138488" y="76898"/>
                </a:lnTo>
                <a:lnTo>
                  <a:pt x="1107767" y="99892"/>
                </a:lnTo>
                <a:lnTo>
                  <a:pt x="1205766" y="99892"/>
                </a:lnTo>
                <a:lnTo>
                  <a:pt x="1205266" y="99020"/>
                </a:lnTo>
                <a:lnTo>
                  <a:pt x="1205185" y="98879"/>
                </a:lnTo>
                <a:lnTo>
                  <a:pt x="1166241" y="75555"/>
                </a:lnTo>
                <a:lnTo>
                  <a:pt x="1156394" y="75013"/>
                </a:lnTo>
                <a:close/>
              </a:path>
            </a:pathLst>
          </a:custGeom>
          <a:solidFill>
            <a:srgbClr val="000000"/>
          </a:solidFill>
        </p:spPr>
        <p:txBody>
          <a:bodyPr wrap="square" lIns="0" tIns="0" rIns="0" bIns="0" rtlCol="0"/>
          <a:lstStyle/>
          <a:p>
            <a:endParaRPr sz="641"/>
          </a:p>
        </p:txBody>
      </p:sp>
      <p:sp>
        <p:nvSpPr>
          <p:cNvPr id="29" name="object 29"/>
          <p:cNvSpPr/>
          <p:nvPr/>
        </p:nvSpPr>
        <p:spPr>
          <a:xfrm>
            <a:off x="1089181" y="2668222"/>
            <a:ext cx="703224" cy="125050"/>
          </a:xfrm>
          <a:custGeom>
            <a:avLst/>
            <a:gdLst/>
            <a:ahLst/>
            <a:cxnLst/>
            <a:rect l="l" t="t" r="r" b="b"/>
            <a:pathLst>
              <a:path w="1546225" h="274954">
                <a:moveTo>
                  <a:pt x="156058" y="5277"/>
                </a:moveTo>
                <a:lnTo>
                  <a:pt x="69359" y="5277"/>
                </a:lnTo>
                <a:lnTo>
                  <a:pt x="0" y="269143"/>
                </a:lnTo>
                <a:lnTo>
                  <a:pt x="51265" y="269143"/>
                </a:lnTo>
                <a:lnTo>
                  <a:pt x="65589" y="211093"/>
                </a:lnTo>
                <a:lnTo>
                  <a:pt x="210158" y="211093"/>
                </a:lnTo>
                <a:lnTo>
                  <a:pt x="198069" y="165104"/>
                </a:lnTo>
                <a:lnTo>
                  <a:pt x="77275" y="165104"/>
                </a:lnTo>
                <a:lnTo>
                  <a:pt x="109316" y="36564"/>
                </a:lnTo>
                <a:lnTo>
                  <a:pt x="164282" y="36564"/>
                </a:lnTo>
                <a:lnTo>
                  <a:pt x="156058" y="5277"/>
                </a:lnTo>
                <a:close/>
              </a:path>
              <a:path w="1546225" h="274954">
                <a:moveTo>
                  <a:pt x="210158" y="211093"/>
                </a:moveTo>
                <a:lnTo>
                  <a:pt x="159827" y="211093"/>
                </a:lnTo>
                <a:lnTo>
                  <a:pt x="174151" y="269143"/>
                </a:lnTo>
                <a:lnTo>
                  <a:pt x="225417" y="269143"/>
                </a:lnTo>
                <a:lnTo>
                  <a:pt x="210158" y="211093"/>
                </a:lnTo>
                <a:close/>
              </a:path>
              <a:path w="1546225" h="274954">
                <a:moveTo>
                  <a:pt x="164282" y="36564"/>
                </a:moveTo>
                <a:lnTo>
                  <a:pt x="116101" y="36564"/>
                </a:lnTo>
                <a:lnTo>
                  <a:pt x="148142" y="165104"/>
                </a:lnTo>
                <a:lnTo>
                  <a:pt x="198069" y="165104"/>
                </a:lnTo>
                <a:lnTo>
                  <a:pt x="164282" y="36564"/>
                </a:lnTo>
                <a:close/>
              </a:path>
              <a:path w="1546225" h="274954">
                <a:moveTo>
                  <a:pt x="286403" y="82175"/>
                </a:moveTo>
                <a:lnTo>
                  <a:pt x="231368" y="82175"/>
                </a:lnTo>
                <a:lnTo>
                  <a:pt x="298466" y="174905"/>
                </a:lnTo>
                <a:lnTo>
                  <a:pt x="230615" y="269143"/>
                </a:lnTo>
                <a:lnTo>
                  <a:pt x="286403" y="269143"/>
                </a:lnTo>
                <a:lnTo>
                  <a:pt x="328999" y="206192"/>
                </a:lnTo>
                <a:lnTo>
                  <a:pt x="388844" y="206192"/>
                </a:lnTo>
                <a:lnTo>
                  <a:pt x="366317" y="174905"/>
                </a:lnTo>
                <a:lnTo>
                  <a:pt x="388410" y="144372"/>
                </a:lnTo>
                <a:lnTo>
                  <a:pt x="328999" y="144372"/>
                </a:lnTo>
                <a:lnTo>
                  <a:pt x="286403" y="82175"/>
                </a:lnTo>
                <a:close/>
              </a:path>
              <a:path w="1546225" h="274954">
                <a:moveTo>
                  <a:pt x="388844" y="206192"/>
                </a:moveTo>
                <a:lnTo>
                  <a:pt x="335784" y="206192"/>
                </a:lnTo>
                <a:lnTo>
                  <a:pt x="378380" y="269143"/>
                </a:lnTo>
                <a:lnTo>
                  <a:pt x="434169" y="269143"/>
                </a:lnTo>
                <a:lnTo>
                  <a:pt x="388844" y="206192"/>
                </a:lnTo>
                <a:close/>
              </a:path>
              <a:path w="1546225" h="274954">
                <a:moveTo>
                  <a:pt x="433415" y="82175"/>
                </a:moveTo>
                <a:lnTo>
                  <a:pt x="378380" y="82175"/>
                </a:lnTo>
                <a:lnTo>
                  <a:pt x="335784" y="144372"/>
                </a:lnTo>
                <a:lnTo>
                  <a:pt x="388410" y="144372"/>
                </a:lnTo>
                <a:lnTo>
                  <a:pt x="433415" y="82175"/>
                </a:lnTo>
                <a:close/>
              </a:path>
              <a:path w="1546225" h="274954">
                <a:moveTo>
                  <a:pt x="506467" y="82175"/>
                </a:moveTo>
                <a:lnTo>
                  <a:pt x="458971" y="82175"/>
                </a:lnTo>
                <a:lnTo>
                  <a:pt x="458971" y="269143"/>
                </a:lnTo>
                <a:lnTo>
                  <a:pt x="506467" y="269143"/>
                </a:lnTo>
                <a:lnTo>
                  <a:pt x="506467" y="82175"/>
                </a:lnTo>
                <a:close/>
              </a:path>
              <a:path w="1546225" h="274954">
                <a:moveTo>
                  <a:pt x="491514" y="0"/>
                </a:moveTo>
                <a:lnTo>
                  <a:pt x="474175" y="0"/>
                </a:lnTo>
                <a:lnTo>
                  <a:pt x="466887" y="2764"/>
                </a:lnTo>
                <a:lnTo>
                  <a:pt x="460856" y="8292"/>
                </a:lnTo>
                <a:lnTo>
                  <a:pt x="455076" y="13821"/>
                </a:lnTo>
                <a:lnTo>
                  <a:pt x="452186" y="21109"/>
                </a:lnTo>
                <a:lnTo>
                  <a:pt x="452186" y="39203"/>
                </a:lnTo>
                <a:lnTo>
                  <a:pt x="455076" y="46490"/>
                </a:lnTo>
                <a:lnTo>
                  <a:pt x="460856" y="52019"/>
                </a:lnTo>
                <a:lnTo>
                  <a:pt x="466887" y="57548"/>
                </a:lnTo>
                <a:lnTo>
                  <a:pt x="474175" y="60312"/>
                </a:lnTo>
                <a:lnTo>
                  <a:pt x="491514" y="60312"/>
                </a:lnTo>
                <a:lnTo>
                  <a:pt x="498802" y="57548"/>
                </a:lnTo>
                <a:lnTo>
                  <a:pt x="510362" y="46490"/>
                </a:lnTo>
                <a:lnTo>
                  <a:pt x="513252" y="39203"/>
                </a:lnTo>
                <a:lnTo>
                  <a:pt x="513252" y="21109"/>
                </a:lnTo>
                <a:lnTo>
                  <a:pt x="510362" y="13821"/>
                </a:lnTo>
                <a:lnTo>
                  <a:pt x="498802" y="2764"/>
                </a:lnTo>
                <a:lnTo>
                  <a:pt x="491514" y="0"/>
                </a:lnTo>
                <a:close/>
              </a:path>
              <a:path w="1546225" h="274954">
                <a:moveTo>
                  <a:pt x="626196" y="121378"/>
                </a:moveTo>
                <a:lnTo>
                  <a:pt x="578700" y="121378"/>
                </a:lnTo>
                <a:lnTo>
                  <a:pt x="578700" y="269143"/>
                </a:lnTo>
                <a:lnTo>
                  <a:pt x="626196" y="269143"/>
                </a:lnTo>
                <a:lnTo>
                  <a:pt x="626196" y="121378"/>
                </a:lnTo>
                <a:close/>
              </a:path>
              <a:path w="1546225" h="274954">
                <a:moveTo>
                  <a:pt x="675200" y="82175"/>
                </a:moveTo>
                <a:lnTo>
                  <a:pt x="531204" y="82175"/>
                </a:lnTo>
                <a:lnTo>
                  <a:pt x="531204" y="121378"/>
                </a:lnTo>
                <a:lnTo>
                  <a:pt x="675200" y="121378"/>
                </a:lnTo>
                <a:lnTo>
                  <a:pt x="675200" y="82175"/>
                </a:lnTo>
                <a:close/>
              </a:path>
              <a:path w="1546225" h="274954">
                <a:moveTo>
                  <a:pt x="669169" y="5277"/>
                </a:moveTo>
                <a:lnTo>
                  <a:pt x="620165" y="5277"/>
                </a:lnTo>
                <a:lnTo>
                  <a:pt x="611354" y="6007"/>
                </a:lnTo>
                <a:lnTo>
                  <a:pt x="581527" y="30250"/>
                </a:lnTo>
                <a:lnTo>
                  <a:pt x="578700" y="47495"/>
                </a:lnTo>
                <a:lnTo>
                  <a:pt x="578700" y="82175"/>
                </a:lnTo>
                <a:lnTo>
                  <a:pt x="626196" y="82175"/>
                </a:lnTo>
                <a:lnTo>
                  <a:pt x="626196" y="48249"/>
                </a:lnTo>
                <a:lnTo>
                  <a:pt x="629714" y="44480"/>
                </a:lnTo>
                <a:lnTo>
                  <a:pt x="669169" y="44480"/>
                </a:lnTo>
                <a:lnTo>
                  <a:pt x="669169" y="5277"/>
                </a:lnTo>
                <a:close/>
              </a:path>
              <a:path w="1546225" h="274954">
                <a:moveTo>
                  <a:pt x="783364" y="76898"/>
                </a:moveTo>
                <a:lnTo>
                  <a:pt x="744703" y="83259"/>
                </a:lnTo>
                <a:lnTo>
                  <a:pt x="705170" y="110894"/>
                </a:lnTo>
                <a:lnTo>
                  <a:pt x="686158" y="158107"/>
                </a:lnTo>
                <a:lnTo>
                  <a:pt x="685357" y="172643"/>
                </a:lnTo>
                <a:lnTo>
                  <a:pt x="685357" y="178675"/>
                </a:lnTo>
                <a:lnTo>
                  <a:pt x="692566" y="219032"/>
                </a:lnTo>
                <a:lnTo>
                  <a:pt x="722699" y="256822"/>
                </a:lnTo>
                <a:lnTo>
                  <a:pt x="769771" y="273714"/>
                </a:lnTo>
                <a:lnTo>
                  <a:pt x="783364" y="274420"/>
                </a:lnTo>
                <a:lnTo>
                  <a:pt x="796958" y="273714"/>
                </a:lnTo>
                <a:lnTo>
                  <a:pt x="844030" y="256822"/>
                </a:lnTo>
                <a:lnTo>
                  <a:pt x="867251" y="232202"/>
                </a:lnTo>
                <a:lnTo>
                  <a:pt x="783364" y="232202"/>
                </a:lnTo>
                <a:lnTo>
                  <a:pt x="772904" y="231330"/>
                </a:lnTo>
                <a:lnTo>
                  <a:pt x="740910" y="210339"/>
                </a:lnTo>
                <a:lnTo>
                  <a:pt x="732934" y="178675"/>
                </a:lnTo>
                <a:lnTo>
                  <a:pt x="732934" y="172643"/>
                </a:lnTo>
                <a:lnTo>
                  <a:pt x="747177" y="133440"/>
                </a:lnTo>
                <a:lnTo>
                  <a:pt x="783364" y="119116"/>
                </a:lnTo>
                <a:lnTo>
                  <a:pt x="867251" y="119116"/>
                </a:lnTo>
                <a:lnTo>
                  <a:pt x="861558" y="110894"/>
                </a:lnTo>
                <a:lnTo>
                  <a:pt x="822026" y="83259"/>
                </a:lnTo>
                <a:lnTo>
                  <a:pt x="796958" y="77604"/>
                </a:lnTo>
                <a:lnTo>
                  <a:pt x="783364" y="76898"/>
                </a:lnTo>
                <a:close/>
              </a:path>
              <a:path w="1546225" h="274954">
                <a:moveTo>
                  <a:pt x="867251" y="119116"/>
                </a:moveTo>
                <a:lnTo>
                  <a:pt x="783364" y="119116"/>
                </a:lnTo>
                <a:lnTo>
                  <a:pt x="793966" y="120012"/>
                </a:lnTo>
                <a:lnTo>
                  <a:pt x="803531" y="122697"/>
                </a:lnTo>
                <a:lnTo>
                  <a:pt x="830295" y="150498"/>
                </a:lnTo>
                <a:lnTo>
                  <a:pt x="833795" y="178675"/>
                </a:lnTo>
                <a:lnTo>
                  <a:pt x="832981" y="189983"/>
                </a:lnTo>
                <a:lnTo>
                  <a:pt x="811919" y="224357"/>
                </a:lnTo>
                <a:lnTo>
                  <a:pt x="783364" y="232202"/>
                </a:lnTo>
                <a:lnTo>
                  <a:pt x="867251" y="232202"/>
                </a:lnTo>
                <a:lnTo>
                  <a:pt x="880571" y="193211"/>
                </a:lnTo>
                <a:lnTo>
                  <a:pt x="881372" y="178675"/>
                </a:lnTo>
                <a:lnTo>
                  <a:pt x="881372" y="172643"/>
                </a:lnTo>
                <a:lnTo>
                  <a:pt x="880571" y="158107"/>
                </a:lnTo>
                <a:lnTo>
                  <a:pt x="878168" y="144655"/>
                </a:lnTo>
                <a:lnTo>
                  <a:pt x="874163" y="132286"/>
                </a:lnTo>
                <a:lnTo>
                  <a:pt x="868556" y="121001"/>
                </a:lnTo>
                <a:lnTo>
                  <a:pt x="867251" y="119116"/>
                </a:lnTo>
                <a:close/>
              </a:path>
              <a:path w="1546225" h="274954">
                <a:moveTo>
                  <a:pt x="960647" y="82175"/>
                </a:moveTo>
                <a:lnTo>
                  <a:pt x="913905" y="82175"/>
                </a:lnTo>
                <a:lnTo>
                  <a:pt x="913905" y="269143"/>
                </a:lnTo>
                <a:lnTo>
                  <a:pt x="961401" y="269143"/>
                </a:lnTo>
                <a:lnTo>
                  <a:pt x="961401" y="162843"/>
                </a:lnTo>
                <a:lnTo>
                  <a:pt x="962131" y="153513"/>
                </a:lnTo>
                <a:lnTo>
                  <a:pt x="994219" y="124252"/>
                </a:lnTo>
                <a:lnTo>
                  <a:pt x="1002865" y="123640"/>
                </a:lnTo>
                <a:lnTo>
                  <a:pt x="1026236" y="123640"/>
                </a:lnTo>
                <a:lnTo>
                  <a:pt x="1026236" y="103284"/>
                </a:lnTo>
                <a:lnTo>
                  <a:pt x="960647" y="103284"/>
                </a:lnTo>
                <a:lnTo>
                  <a:pt x="960647" y="82175"/>
                </a:lnTo>
                <a:close/>
              </a:path>
              <a:path w="1546225" h="274954">
                <a:moveTo>
                  <a:pt x="1026236" y="81421"/>
                </a:moveTo>
                <a:lnTo>
                  <a:pt x="995075" y="81421"/>
                </a:lnTo>
                <a:lnTo>
                  <a:pt x="987536" y="83180"/>
                </a:lnTo>
                <a:lnTo>
                  <a:pt x="981002" y="86698"/>
                </a:lnTo>
                <a:lnTo>
                  <a:pt x="974720" y="90217"/>
                </a:lnTo>
                <a:lnTo>
                  <a:pt x="970196" y="95745"/>
                </a:lnTo>
                <a:lnTo>
                  <a:pt x="967432" y="103284"/>
                </a:lnTo>
                <a:lnTo>
                  <a:pt x="1026236" y="103284"/>
                </a:lnTo>
                <a:lnTo>
                  <a:pt x="1026236" y="81421"/>
                </a:lnTo>
                <a:close/>
              </a:path>
              <a:path w="1546225" h="274954">
                <a:moveTo>
                  <a:pt x="1098794" y="82175"/>
                </a:moveTo>
                <a:lnTo>
                  <a:pt x="1052051" y="82175"/>
                </a:lnTo>
                <a:lnTo>
                  <a:pt x="1052051" y="269143"/>
                </a:lnTo>
                <a:lnTo>
                  <a:pt x="1099547" y="269143"/>
                </a:lnTo>
                <a:lnTo>
                  <a:pt x="1099547" y="158696"/>
                </a:lnTo>
                <a:lnTo>
                  <a:pt x="1100089" y="149649"/>
                </a:lnTo>
                <a:lnTo>
                  <a:pt x="1125816" y="119399"/>
                </a:lnTo>
                <a:lnTo>
                  <a:pt x="1133473" y="118739"/>
                </a:lnTo>
                <a:lnTo>
                  <a:pt x="1318426" y="118739"/>
                </a:lnTo>
                <a:lnTo>
                  <a:pt x="1317826" y="116784"/>
                </a:lnTo>
                <a:lnTo>
                  <a:pt x="1314033" y="108939"/>
                </a:lnTo>
                <a:lnTo>
                  <a:pt x="1312823" y="107054"/>
                </a:lnTo>
                <a:lnTo>
                  <a:pt x="1202078" y="107054"/>
                </a:lnTo>
                <a:lnTo>
                  <a:pt x="1199357" y="102530"/>
                </a:lnTo>
                <a:lnTo>
                  <a:pt x="1098794" y="102530"/>
                </a:lnTo>
                <a:lnTo>
                  <a:pt x="1098794" y="82175"/>
                </a:lnTo>
                <a:close/>
              </a:path>
              <a:path w="1546225" h="274954">
                <a:moveTo>
                  <a:pt x="1245051" y="118739"/>
                </a:moveTo>
                <a:lnTo>
                  <a:pt x="1143023" y="118739"/>
                </a:lnTo>
                <a:lnTo>
                  <a:pt x="1150436" y="121378"/>
                </a:lnTo>
                <a:lnTo>
                  <a:pt x="1155713" y="126655"/>
                </a:lnTo>
                <a:lnTo>
                  <a:pt x="1160991" y="131681"/>
                </a:lnTo>
                <a:lnTo>
                  <a:pt x="1163629" y="139346"/>
                </a:lnTo>
                <a:lnTo>
                  <a:pt x="1163629" y="269143"/>
                </a:lnTo>
                <a:lnTo>
                  <a:pt x="1211125" y="269143"/>
                </a:lnTo>
                <a:lnTo>
                  <a:pt x="1211125" y="158696"/>
                </a:lnTo>
                <a:lnTo>
                  <a:pt x="1211667" y="149649"/>
                </a:lnTo>
                <a:lnTo>
                  <a:pt x="1237394" y="119399"/>
                </a:lnTo>
                <a:lnTo>
                  <a:pt x="1245051" y="118739"/>
                </a:lnTo>
                <a:close/>
              </a:path>
              <a:path w="1546225" h="274954">
                <a:moveTo>
                  <a:pt x="1318426" y="118739"/>
                </a:moveTo>
                <a:lnTo>
                  <a:pt x="1254600" y="118739"/>
                </a:lnTo>
                <a:lnTo>
                  <a:pt x="1262014" y="121378"/>
                </a:lnTo>
                <a:lnTo>
                  <a:pt x="1267291" y="126655"/>
                </a:lnTo>
                <a:lnTo>
                  <a:pt x="1272568" y="131681"/>
                </a:lnTo>
                <a:lnTo>
                  <a:pt x="1275207" y="139346"/>
                </a:lnTo>
                <a:lnTo>
                  <a:pt x="1275207" y="269143"/>
                </a:lnTo>
                <a:lnTo>
                  <a:pt x="1322703" y="269143"/>
                </a:lnTo>
                <a:lnTo>
                  <a:pt x="1322703" y="146257"/>
                </a:lnTo>
                <a:lnTo>
                  <a:pt x="1322161" y="135443"/>
                </a:lnTo>
                <a:lnTo>
                  <a:pt x="1320536" y="125619"/>
                </a:lnTo>
                <a:lnTo>
                  <a:pt x="1318426" y="118739"/>
                </a:lnTo>
                <a:close/>
              </a:path>
              <a:path w="1546225" h="274954">
                <a:moveTo>
                  <a:pt x="1260129" y="79159"/>
                </a:moveTo>
                <a:lnTo>
                  <a:pt x="1221444" y="91293"/>
                </a:lnTo>
                <a:lnTo>
                  <a:pt x="1208864" y="107054"/>
                </a:lnTo>
                <a:lnTo>
                  <a:pt x="1312823" y="107054"/>
                </a:lnTo>
                <a:lnTo>
                  <a:pt x="1276925" y="81138"/>
                </a:lnTo>
                <a:lnTo>
                  <a:pt x="1277156" y="81138"/>
                </a:lnTo>
                <a:lnTo>
                  <a:pt x="1268721" y="79654"/>
                </a:lnTo>
                <a:lnTo>
                  <a:pt x="1269010" y="79654"/>
                </a:lnTo>
                <a:lnTo>
                  <a:pt x="1260129" y="79159"/>
                </a:lnTo>
                <a:close/>
              </a:path>
              <a:path w="1546225" h="274954">
                <a:moveTo>
                  <a:pt x="1151567" y="79159"/>
                </a:moveTo>
                <a:lnTo>
                  <a:pt x="1141854" y="79654"/>
                </a:lnTo>
                <a:lnTo>
                  <a:pt x="1142502" y="79654"/>
                </a:lnTo>
                <a:lnTo>
                  <a:pt x="1133779" y="81138"/>
                </a:lnTo>
                <a:lnTo>
                  <a:pt x="1134297" y="81138"/>
                </a:lnTo>
                <a:lnTo>
                  <a:pt x="1127890" y="83188"/>
                </a:lnTo>
                <a:lnTo>
                  <a:pt x="1121788" y="86321"/>
                </a:lnTo>
                <a:lnTo>
                  <a:pt x="1114249" y="90845"/>
                </a:lnTo>
                <a:lnTo>
                  <a:pt x="1108846" y="96248"/>
                </a:lnTo>
                <a:lnTo>
                  <a:pt x="1105579" y="102530"/>
                </a:lnTo>
                <a:lnTo>
                  <a:pt x="1199357" y="102530"/>
                </a:lnTo>
                <a:lnTo>
                  <a:pt x="1198606" y="101282"/>
                </a:lnTo>
                <a:lnTo>
                  <a:pt x="1198521" y="101140"/>
                </a:lnTo>
                <a:lnTo>
                  <a:pt x="1161061" y="79654"/>
                </a:lnTo>
                <a:lnTo>
                  <a:pt x="1151567" y="79159"/>
                </a:lnTo>
                <a:close/>
              </a:path>
              <a:path w="1546225" h="274954">
                <a:moveTo>
                  <a:pt x="1513237" y="115347"/>
                </a:moveTo>
                <a:lnTo>
                  <a:pt x="1439376" y="115347"/>
                </a:lnTo>
                <a:lnTo>
                  <a:pt x="1449643" y="116006"/>
                </a:lnTo>
                <a:lnTo>
                  <a:pt x="1448332" y="116006"/>
                </a:lnTo>
                <a:lnTo>
                  <a:pt x="1474055" y="136707"/>
                </a:lnTo>
                <a:lnTo>
                  <a:pt x="1474055" y="156058"/>
                </a:lnTo>
                <a:lnTo>
                  <a:pt x="1422790" y="156058"/>
                </a:lnTo>
                <a:lnTo>
                  <a:pt x="1412518" y="156482"/>
                </a:lnTo>
                <a:lnTo>
                  <a:pt x="1370582" y="170947"/>
                </a:lnTo>
                <a:lnTo>
                  <a:pt x="1350980" y="205273"/>
                </a:lnTo>
                <a:lnTo>
                  <a:pt x="1350415" y="214485"/>
                </a:lnTo>
                <a:lnTo>
                  <a:pt x="1350980" y="223744"/>
                </a:lnTo>
                <a:lnTo>
                  <a:pt x="1370488" y="258965"/>
                </a:lnTo>
                <a:lnTo>
                  <a:pt x="1411310" y="274067"/>
                </a:lnTo>
                <a:lnTo>
                  <a:pt x="1412420" y="274067"/>
                </a:lnTo>
                <a:lnTo>
                  <a:pt x="1420528" y="274420"/>
                </a:lnTo>
                <a:lnTo>
                  <a:pt x="1458977" y="264997"/>
                </a:lnTo>
                <a:lnTo>
                  <a:pt x="1474809" y="243887"/>
                </a:lnTo>
                <a:lnTo>
                  <a:pt x="1545676" y="243887"/>
                </a:lnTo>
                <a:lnTo>
                  <a:pt x="1545676" y="235971"/>
                </a:lnTo>
                <a:lnTo>
                  <a:pt x="1418769" y="235971"/>
                </a:lnTo>
                <a:lnTo>
                  <a:pt x="1411104" y="233835"/>
                </a:lnTo>
                <a:lnTo>
                  <a:pt x="1400550" y="225291"/>
                </a:lnTo>
                <a:lnTo>
                  <a:pt x="1397911" y="219762"/>
                </a:lnTo>
                <a:lnTo>
                  <a:pt x="1397911" y="206192"/>
                </a:lnTo>
                <a:lnTo>
                  <a:pt x="1400424" y="200915"/>
                </a:lnTo>
                <a:lnTo>
                  <a:pt x="1410476" y="193376"/>
                </a:lnTo>
                <a:lnTo>
                  <a:pt x="1417387" y="191491"/>
                </a:lnTo>
                <a:lnTo>
                  <a:pt x="1520043" y="191491"/>
                </a:lnTo>
                <a:lnTo>
                  <a:pt x="1520043" y="148896"/>
                </a:lnTo>
                <a:lnTo>
                  <a:pt x="1518700" y="132404"/>
                </a:lnTo>
                <a:lnTo>
                  <a:pt x="1514672" y="117985"/>
                </a:lnTo>
                <a:lnTo>
                  <a:pt x="1513237" y="115347"/>
                </a:lnTo>
                <a:close/>
              </a:path>
              <a:path w="1546225" h="274954">
                <a:moveTo>
                  <a:pt x="1545676" y="243887"/>
                </a:moveTo>
                <a:lnTo>
                  <a:pt x="1481971" y="243887"/>
                </a:lnTo>
                <a:lnTo>
                  <a:pt x="1481971" y="251803"/>
                </a:lnTo>
                <a:lnTo>
                  <a:pt x="1484987" y="257835"/>
                </a:lnTo>
                <a:lnTo>
                  <a:pt x="1497049" y="266881"/>
                </a:lnTo>
                <a:lnTo>
                  <a:pt x="1504714" y="269143"/>
                </a:lnTo>
                <a:lnTo>
                  <a:pt x="1545676" y="269143"/>
                </a:lnTo>
                <a:lnTo>
                  <a:pt x="1545676" y="243887"/>
                </a:lnTo>
                <a:close/>
              </a:path>
              <a:path w="1546225" h="274954">
                <a:moveTo>
                  <a:pt x="1520043" y="191491"/>
                </a:moveTo>
                <a:lnTo>
                  <a:pt x="1474055" y="191491"/>
                </a:lnTo>
                <a:lnTo>
                  <a:pt x="1474055" y="195261"/>
                </a:lnTo>
                <a:lnTo>
                  <a:pt x="1473254" y="204048"/>
                </a:lnTo>
                <a:lnTo>
                  <a:pt x="1446915" y="233238"/>
                </a:lnTo>
                <a:lnTo>
                  <a:pt x="1428821" y="235971"/>
                </a:lnTo>
                <a:lnTo>
                  <a:pt x="1545676" y="235971"/>
                </a:lnTo>
                <a:lnTo>
                  <a:pt x="1545676" y="229940"/>
                </a:lnTo>
                <a:lnTo>
                  <a:pt x="1523562" y="229940"/>
                </a:lnTo>
                <a:lnTo>
                  <a:pt x="1520043" y="226171"/>
                </a:lnTo>
                <a:lnTo>
                  <a:pt x="1520043" y="191491"/>
                </a:lnTo>
                <a:close/>
              </a:path>
              <a:path w="1546225" h="274954">
                <a:moveTo>
                  <a:pt x="1440129" y="76898"/>
                </a:moveTo>
                <a:lnTo>
                  <a:pt x="1399042" y="84437"/>
                </a:lnTo>
                <a:lnTo>
                  <a:pt x="1367708" y="109669"/>
                </a:lnTo>
                <a:lnTo>
                  <a:pt x="1357954" y="129671"/>
                </a:lnTo>
                <a:lnTo>
                  <a:pt x="1401680" y="144372"/>
                </a:lnTo>
                <a:lnTo>
                  <a:pt x="1403440" y="135828"/>
                </a:lnTo>
                <a:lnTo>
                  <a:pt x="1407209" y="128917"/>
                </a:lnTo>
                <a:lnTo>
                  <a:pt x="1412989" y="123640"/>
                </a:lnTo>
                <a:lnTo>
                  <a:pt x="1417889" y="120012"/>
                </a:lnTo>
                <a:lnTo>
                  <a:pt x="1423701" y="117514"/>
                </a:lnTo>
                <a:lnTo>
                  <a:pt x="1423486" y="117514"/>
                </a:lnTo>
                <a:lnTo>
                  <a:pt x="1430431" y="116006"/>
                </a:lnTo>
                <a:lnTo>
                  <a:pt x="1428821" y="116006"/>
                </a:lnTo>
                <a:lnTo>
                  <a:pt x="1439376" y="115347"/>
                </a:lnTo>
                <a:lnTo>
                  <a:pt x="1513237" y="115347"/>
                </a:lnTo>
                <a:lnTo>
                  <a:pt x="1507957" y="105640"/>
                </a:lnTo>
                <a:lnTo>
                  <a:pt x="1498557" y="95368"/>
                </a:lnTo>
                <a:lnTo>
                  <a:pt x="1486848" y="87287"/>
                </a:lnTo>
                <a:lnTo>
                  <a:pt x="1473207" y="81515"/>
                </a:lnTo>
                <a:lnTo>
                  <a:pt x="1457634" y="78052"/>
                </a:lnTo>
                <a:lnTo>
                  <a:pt x="1440129" y="76898"/>
                </a:lnTo>
                <a:close/>
              </a:path>
            </a:pathLst>
          </a:custGeom>
          <a:solidFill>
            <a:srgbClr val="000000"/>
          </a:solidFill>
        </p:spPr>
        <p:txBody>
          <a:bodyPr wrap="square" lIns="0" tIns="0" rIns="0" bIns="0" rtlCol="0"/>
          <a:lstStyle/>
          <a:p>
            <a:endParaRPr sz="641"/>
          </a:p>
        </p:txBody>
      </p:sp>
      <p:sp>
        <p:nvSpPr>
          <p:cNvPr id="30" name="object 30"/>
          <p:cNvSpPr/>
          <p:nvPr/>
        </p:nvSpPr>
        <p:spPr>
          <a:xfrm>
            <a:off x="2198803" y="2670622"/>
            <a:ext cx="338472" cy="122451"/>
          </a:xfrm>
          <a:custGeom>
            <a:avLst/>
            <a:gdLst/>
            <a:ahLst/>
            <a:cxnLst/>
            <a:rect l="l" t="t" r="r" b="b"/>
            <a:pathLst>
              <a:path w="744220" h="269239">
                <a:moveTo>
                  <a:pt x="135702" y="0"/>
                </a:moveTo>
                <a:lnTo>
                  <a:pt x="0" y="0"/>
                </a:lnTo>
                <a:lnTo>
                  <a:pt x="0" y="43726"/>
                </a:lnTo>
                <a:lnTo>
                  <a:pt x="34679" y="43726"/>
                </a:lnTo>
                <a:lnTo>
                  <a:pt x="34679" y="220139"/>
                </a:lnTo>
                <a:lnTo>
                  <a:pt x="0" y="220139"/>
                </a:lnTo>
                <a:lnTo>
                  <a:pt x="0" y="263866"/>
                </a:lnTo>
                <a:lnTo>
                  <a:pt x="137210" y="263866"/>
                </a:lnTo>
                <a:lnTo>
                  <a:pt x="148707" y="263348"/>
                </a:lnTo>
                <a:lnTo>
                  <a:pt x="187227" y="250979"/>
                </a:lnTo>
                <a:lnTo>
                  <a:pt x="213122" y="218632"/>
                </a:lnTo>
                <a:lnTo>
                  <a:pt x="84437" y="218632"/>
                </a:lnTo>
                <a:lnTo>
                  <a:pt x="84437" y="153796"/>
                </a:lnTo>
                <a:lnTo>
                  <a:pt x="206460" y="153796"/>
                </a:lnTo>
                <a:lnTo>
                  <a:pt x="205438" y="152037"/>
                </a:lnTo>
                <a:lnTo>
                  <a:pt x="199910" y="146131"/>
                </a:lnTo>
                <a:lnTo>
                  <a:pt x="193376" y="142110"/>
                </a:lnTo>
                <a:lnTo>
                  <a:pt x="186842" y="137838"/>
                </a:lnTo>
                <a:lnTo>
                  <a:pt x="180811" y="134948"/>
                </a:lnTo>
                <a:lnTo>
                  <a:pt x="175282" y="133440"/>
                </a:lnTo>
                <a:lnTo>
                  <a:pt x="175282" y="126655"/>
                </a:lnTo>
                <a:lnTo>
                  <a:pt x="203618" y="108562"/>
                </a:lnTo>
                <a:lnTo>
                  <a:pt x="84437" y="108562"/>
                </a:lnTo>
                <a:lnTo>
                  <a:pt x="84437" y="45234"/>
                </a:lnTo>
                <a:lnTo>
                  <a:pt x="212223" y="45234"/>
                </a:lnTo>
                <a:lnTo>
                  <a:pt x="209891" y="39014"/>
                </a:lnTo>
                <a:lnTo>
                  <a:pt x="177544" y="8292"/>
                </a:lnTo>
                <a:lnTo>
                  <a:pt x="147364" y="518"/>
                </a:lnTo>
                <a:lnTo>
                  <a:pt x="135702" y="0"/>
                </a:lnTo>
                <a:close/>
              </a:path>
              <a:path w="744220" h="269239">
                <a:moveTo>
                  <a:pt x="206460" y="153796"/>
                </a:moveTo>
                <a:lnTo>
                  <a:pt x="131179" y="153796"/>
                </a:lnTo>
                <a:lnTo>
                  <a:pt x="139048" y="154291"/>
                </a:lnTo>
                <a:lnTo>
                  <a:pt x="146068" y="155775"/>
                </a:lnTo>
                <a:lnTo>
                  <a:pt x="152241" y="158249"/>
                </a:lnTo>
                <a:lnTo>
                  <a:pt x="157565" y="161712"/>
                </a:lnTo>
                <a:lnTo>
                  <a:pt x="164099" y="166989"/>
                </a:lnTo>
                <a:lnTo>
                  <a:pt x="167366" y="174528"/>
                </a:lnTo>
                <a:lnTo>
                  <a:pt x="167366" y="197899"/>
                </a:lnTo>
                <a:lnTo>
                  <a:pt x="131179" y="218632"/>
                </a:lnTo>
                <a:lnTo>
                  <a:pt x="213122" y="218632"/>
                </a:lnTo>
                <a:lnTo>
                  <a:pt x="214579" y="214485"/>
                </a:lnTo>
                <a:lnTo>
                  <a:pt x="216488" y="204684"/>
                </a:lnTo>
                <a:lnTo>
                  <a:pt x="217124" y="194130"/>
                </a:lnTo>
                <a:lnTo>
                  <a:pt x="217124" y="190360"/>
                </a:lnTo>
                <a:lnTo>
                  <a:pt x="216676" y="181384"/>
                </a:lnTo>
                <a:lnTo>
                  <a:pt x="215333" y="173303"/>
                </a:lnTo>
                <a:lnTo>
                  <a:pt x="213095" y="166117"/>
                </a:lnTo>
                <a:lnTo>
                  <a:pt x="209962" y="159827"/>
                </a:lnTo>
                <a:lnTo>
                  <a:pt x="206460" y="153796"/>
                </a:lnTo>
                <a:close/>
              </a:path>
              <a:path w="744220" h="269239">
                <a:moveTo>
                  <a:pt x="212223" y="45234"/>
                </a:moveTo>
                <a:lnTo>
                  <a:pt x="130425" y="45234"/>
                </a:lnTo>
                <a:lnTo>
                  <a:pt x="137964" y="45728"/>
                </a:lnTo>
                <a:lnTo>
                  <a:pt x="144749" y="47213"/>
                </a:lnTo>
                <a:lnTo>
                  <a:pt x="150780" y="49686"/>
                </a:lnTo>
                <a:lnTo>
                  <a:pt x="156058" y="53150"/>
                </a:lnTo>
                <a:lnTo>
                  <a:pt x="162591" y="58176"/>
                </a:lnTo>
                <a:lnTo>
                  <a:pt x="165858" y="65463"/>
                </a:lnTo>
                <a:lnTo>
                  <a:pt x="165858" y="88081"/>
                </a:lnTo>
                <a:lnTo>
                  <a:pt x="130425" y="108562"/>
                </a:lnTo>
                <a:lnTo>
                  <a:pt x="203618" y="108562"/>
                </a:lnTo>
                <a:lnTo>
                  <a:pt x="215616" y="70490"/>
                </a:lnTo>
                <a:lnTo>
                  <a:pt x="215536" y="65463"/>
                </a:lnTo>
                <a:lnTo>
                  <a:pt x="215072" y="58176"/>
                </a:lnTo>
                <a:lnTo>
                  <a:pt x="214980" y="56731"/>
                </a:lnTo>
                <a:lnTo>
                  <a:pt x="213072" y="47495"/>
                </a:lnTo>
                <a:lnTo>
                  <a:pt x="212223" y="45234"/>
                </a:lnTo>
                <a:close/>
              </a:path>
              <a:path w="744220" h="269239">
                <a:moveTo>
                  <a:pt x="337018" y="71620"/>
                </a:moveTo>
                <a:lnTo>
                  <a:pt x="298357" y="77981"/>
                </a:lnTo>
                <a:lnTo>
                  <a:pt x="258824" y="105617"/>
                </a:lnTo>
                <a:lnTo>
                  <a:pt x="239812" y="152830"/>
                </a:lnTo>
                <a:lnTo>
                  <a:pt x="239011" y="167366"/>
                </a:lnTo>
                <a:lnTo>
                  <a:pt x="239011" y="173397"/>
                </a:lnTo>
                <a:lnTo>
                  <a:pt x="246220" y="213755"/>
                </a:lnTo>
                <a:lnTo>
                  <a:pt x="276352" y="251544"/>
                </a:lnTo>
                <a:lnTo>
                  <a:pt x="323424" y="268436"/>
                </a:lnTo>
                <a:lnTo>
                  <a:pt x="337018" y="269143"/>
                </a:lnTo>
                <a:lnTo>
                  <a:pt x="350612" y="268436"/>
                </a:lnTo>
                <a:lnTo>
                  <a:pt x="397684" y="251544"/>
                </a:lnTo>
                <a:lnTo>
                  <a:pt x="420904" y="226925"/>
                </a:lnTo>
                <a:lnTo>
                  <a:pt x="337018" y="226925"/>
                </a:lnTo>
                <a:lnTo>
                  <a:pt x="326558" y="226053"/>
                </a:lnTo>
                <a:lnTo>
                  <a:pt x="294564" y="205061"/>
                </a:lnTo>
                <a:lnTo>
                  <a:pt x="286588" y="173397"/>
                </a:lnTo>
                <a:lnTo>
                  <a:pt x="286588" y="167366"/>
                </a:lnTo>
                <a:lnTo>
                  <a:pt x="300831" y="128163"/>
                </a:lnTo>
                <a:lnTo>
                  <a:pt x="337018" y="113839"/>
                </a:lnTo>
                <a:lnTo>
                  <a:pt x="420904" y="113839"/>
                </a:lnTo>
                <a:lnTo>
                  <a:pt x="415212" y="105617"/>
                </a:lnTo>
                <a:lnTo>
                  <a:pt x="375679" y="77981"/>
                </a:lnTo>
                <a:lnTo>
                  <a:pt x="350612" y="72327"/>
                </a:lnTo>
                <a:lnTo>
                  <a:pt x="337018" y="71620"/>
                </a:lnTo>
                <a:close/>
              </a:path>
              <a:path w="744220" h="269239">
                <a:moveTo>
                  <a:pt x="420904" y="113839"/>
                </a:moveTo>
                <a:lnTo>
                  <a:pt x="337018" y="113839"/>
                </a:lnTo>
                <a:lnTo>
                  <a:pt x="347620" y="114734"/>
                </a:lnTo>
                <a:lnTo>
                  <a:pt x="357185" y="117420"/>
                </a:lnTo>
                <a:lnTo>
                  <a:pt x="383949" y="145220"/>
                </a:lnTo>
                <a:lnTo>
                  <a:pt x="387448" y="173397"/>
                </a:lnTo>
                <a:lnTo>
                  <a:pt x="386634" y="184706"/>
                </a:lnTo>
                <a:lnTo>
                  <a:pt x="365572" y="219079"/>
                </a:lnTo>
                <a:lnTo>
                  <a:pt x="337018" y="226925"/>
                </a:lnTo>
                <a:lnTo>
                  <a:pt x="420904" y="226925"/>
                </a:lnTo>
                <a:lnTo>
                  <a:pt x="434225" y="187934"/>
                </a:lnTo>
                <a:lnTo>
                  <a:pt x="435026" y="173397"/>
                </a:lnTo>
                <a:lnTo>
                  <a:pt x="435026" y="167366"/>
                </a:lnTo>
                <a:lnTo>
                  <a:pt x="434225" y="152830"/>
                </a:lnTo>
                <a:lnTo>
                  <a:pt x="431821" y="139377"/>
                </a:lnTo>
                <a:lnTo>
                  <a:pt x="427816" y="127009"/>
                </a:lnTo>
                <a:lnTo>
                  <a:pt x="422209" y="115724"/>
                </a:lnTo>
                <a:lnTo>
                  <a:pt x="420904" y="113839"/>
                </a:lnTo>
                <a:close/>
              </a:path>
              <a:path w="744220" h="269239">
                <a:moveTo>
                  <a:pt x="515054" y="0"/>
                </a:moveTo>
                <a:lnTo>
                  <a:pt x="467558" y="0"/>
                </a:lnTo>
                <a:lnTo>
                  <a:pt x="467558" y="263866"/>
                </a:lnTo>
                <a:lnTo>
                  <a:pt x="515054" y="263866"/>
                </a:lnTo>
                <a:lnTo>
                  <a:pt x="515054" y="0"/>
                </a:lnTo>
                <a:close/>
              </a:path>
              <a:path w="744220" h="269239">
                <a:moveTo>
                  <a:pt x="631768" y="71620"/>
                </a:moveTo>
                <a:lnTo>
                  <a:pt x="589926" y="82929"/>
                </a:lnTo>
                <a:lnTo>
                  <a:pt x="559016" y="115347"/>
                </a:lnTo>
                <a:lnTo>
                  <a:pt x="548061" y="152665"/>
                </a:lnTo>
                <a:lnTo>
                  <a:pt x="547331" y="167366"/>
                </a:lnTo>
                <a:lnTo>
                  <a:pt x="547331" y="173397"/>
                </a:lnTo>
                <a:lnTo>
                  <a:pt x="548061" y="188098"/>
                </a:lnTo>
                <a:lnTo>
                  <a:pt x="550252" y="201669"/>
                </a:lnTo>
                <a:lnTo>
                  <a:pt x="553793" y="213731"/>
                </a:lnTo>
                <a:lnTo>
                  <a:pt x="553904" y="214108"/>
                </a:lnTo>
                <a:lnTo>
                  <a:pt x="580785" y="251921"/>
                </a:lnTo>
                <a:lnTo>
                  <a:pt x="620813" y="268460"/>
                </a:lnTo>
                <a:lnTo>
                  <a:pt x="631768" y="269143"/>
                </a:lnTo>
                <a:lnTo>
                  <a:pt x="643807" y="268601"/>
                </a:lnTo>
                <a:lnTo>
                  <a:pt x="682374" y="251332"/>
                </a:lnTo>
                <a:lnTo>
                  <a:pt x="690572" y="241249"/>
                </a:lnTo>
                <a:lnTo>
                  <a:pt x="744100" y="241249"/>
                </a:lnTo>
                <a:lnTo>
                  <a:pt x="744100" y="227678"/>
                </a:lnTo>
                <a:lnTo>
                  <a:pt x="646092" y="227678"/>
                </a:lnTo>
                <a:lnTo>
                  <a:pt x="635608" y="226807"/>
                </a:lnTo>
                <a:lnTo>
                  <a:pt x="603096" y="205768"/>
                </a:lnTo>
                <a:lnTo>
                  <a:pt x="594908" y="173397"/>
                </a:lnTo>
                <a:lnTo>
                  <a:pt x="594908" y="167366"/>
                </a:lnTo>
                <a:lnTo>
                  <a:pt x="609528" y="127409"/>
                </a:lnTo>
                <a:lnTo>
                  <a:pt x="646092" y="113085"/>
                </a:lnTo>
                <a:lnTo>
                  <a:pt x="744100" y="113085"/>
                </a:lnTo>
                <a:lnTo>
                  <a:pt x="744100" y="98384"/>
                </a:lnTo>
                <a:lnTo>
                  <a:pt x="689819" y="98384"/>
                </a:lnTo>
                <a:lnTo>
                  <a:pt x="687306" y="93861"/>
                </a:lnTo>
                <a:lnTo>
                  <a:pt x="683662" y="89588"/>
                </a:lnTo>
                <a:lnTo>
                  <a:pt x="647317" y="72657"/>
                </a:lnTo>
                <a:lnTo>
                  <a:pt x="639896" y="71880"/>
                </a:lnTo>
                <a:lnTo>
                  <a:pt x="631768" y="71620"/>
                </a:lnTo>
                <a:close/>
              </a:path>
              <a:path w="744220" h="269239">
                <a:moveTo>
                  <a:pt x="744100" y="241249"/>
                </a:moveTo>
                <a:lnTo>
                  <a:pt x="697358" y="241249"/>
                </a:lnTo>
                <a:lnTo>
                  <a:pt x="697358" y="263866"/>
                </a:lnTo>
                <a:lnTo>
                  <a:pt x="744100" y="263866"/>
                </a:lnTo>
                <a:lnTo>
                  <a:pt x="744100" y="241249"/>
                </a:lnTo>
                <a:close/>
              </a:path>
              <a:path w="744220" h="269239">
                <a:moveTo>
                  <a:pt x="744100" y="113085"/>
                </a:moveTo>
                <a:lnTo>
                  <a:pt x="646092" y="113085"/>
                </a:lnTo>
                <a:lnTo>
                  <a:pt x="656717" y="113980"/>
                </a:lnTo>
                <a:lnTo>
                  <a:pt x="666353" y="116666"/>
                </a:lnTo>
                <a:lnTo>
                  <a:pt x="693682" y="144655"/>
                </a:lnTo>
                <a:lnTo>
                  <a:pt x="697276" y="173397"/>
                </a:lnTo>
                <a:lnTo>
                  <a:pt x="696439" y="185036"/>
                </a:lnTo>
                <a:lnTo>
                  <a:pt x="674858" y="219833"/>
                </a:lnTo>
                <a:lnTo>
                  <a:pt x="646092" y="227678"/>
                </a:lnTo>
                <a:lnTo>
                  <a:pt x="744100" y="227678"/>
                </a:lnTo>
                <a:lnTo>
                  <a:pt x="744100" y="113085"/>
                </a:lnTo>
                <a:close/>
              </a:path>
              <a:path w="744220" h="269239">
                <a:moveTo>
                  <a:pt x="744100" y="0"/>
                </a:moveTo>
                <a:lnTo>
                  <a:pt x="696604" y="0"/>
                </a:lnTo>
                <a:lnTo>
                  <a:pt x="696604" y="98384"/>
                </a:lnTo>
                <a:lnTo>
                  <a:pt x="744100" y="98384"/>
                </a:lnTo>
                <a:lnTo>
                  <a:pt x="744100" y="0"/>
                </a:lnTo>
                <a:close/>
              </a:path>
            </a:pathLst>
          </a:custGeom>
          <a:solidFill>
            <a:srgbClr val="000000"/>
          </a:solidFill>
        </p:spPr>
        <p:txBody>
          <a:bodyPr wrap="square" lIns="0" tIns="0" rIns="0" bIns="0" rtlCol="0"/>
          <a:lstStyle/>
          <a:p>
            <a:endParaRPr sz="641"/>
          </a:p>
        </p:txBody>
      </p:sp>
      <p:sp>
        <p:nvSpPr>
          <p:cNvPr id="31" name="object 31"/>
          <p:cNvSpPr/>
          <p:nvPr/>
        </p:nvSpPr>
        <p:spPr>
          <a:xfrm>
            <a:off x="6507706" y="1726114"/>
            <a:ext cx="234793" cy="65557"/>
          </a:xfrm>
          <a:custGeom>
            <a:avLst/>
            <a:gdLst/>
            <a:ahLst/>
            <a:cxnLst/>
            <a:rect l="l" t="t" r="r" b="b"/>
            <a:pathLst>
              <a:path w="516255" h="144145">
                <a:moveTo>
                  <a:pt x="92918" y="2450"/>
                </a:moveTo>
                <a:lnTo>
                  <a:pt x="0" y="2450"/>
                </a:lnTo>
                <a:lnTo>
                  <a:pt x="0" y="141733"/>
                </a:lnTo>
                <a:lnTo>
                  <a:pt x="27894" y="141733"/>
                </a:lnTo>
                <a:lnTo>
                  <a:pt x="27894" y="86321"/>
                </a:lnTo>
                <a:lnTo>
                  <a:pt x="85002" y="86321"/>
                </a:lnTo>
                <a:lnTo>
                  <a:pt x="85002" y="60123"/>
                </a:lnTo>
                <a:lnTo>
                  <a:pt x="27894" y="60123"/>
                </a:lnTo>
                <a:lnTo>
                  <a:pt x="27894" y="28836"/>
                </a:lnTo>
                <a:lnTo>
                  <a:pt x="92918" y="28836"/>
                </a:lnTo>
                <a:lnTo>
                  <a:pt x="92918" y="2450"/>
                </a:lnTo>
                <a:close/>
              </a:path>
              <a:path w="516255" h="144145">
                <a:moveTo>
                  <a:pt x="175998" y="0"/>
                </a:moveTo>
                <a:lnTo>
                  <a:pt x="135525" y="11847"/>
                </a:lnTo>
                <a:lnTo>
                  <a:pt x="108665" y="44574"/>
                </a:lnTo>
                <a:lnTo>
                  <a:pt x="103468" y="72186"/>
                </a:lnTo>
                <a:lnTo>
                  <a:pt x="103434" y="72563"/>
                </a:lnTo>
                <a:lnTo>
                  <a:pt x="104696" y="86604"/>
                </a:lnTo>
                <a:lnTo>
                  <a:pt x="104739" y="87087"/>
                </a:lnTo>
                <a:lnTo>
                  <a:pt x="108641" y="100410"/>
                </a:lnTo>
                <a:lnTo>
                  <a:pt x="135151" y="132466"/>
                </a:lnTo>
                <a:lnTo>
                  <a:pt x="175809" y="143995"/>
                </a:lnTo>
                <a:lnTo>
                  <a:pt x="190218" y="142720"/>
                </a:lnTo>
                <a:lnTo>
                  <a:pt x="190472" y="142720"/>
                </a:lnTo>
                <a:lnTo>
                  <a:pt x="203698" y="138883"/>
                </a:lnTo>
                <a:lnTo>
                  <a:pt x="203883" y="138883"/>
                </a:lnTo>
                <a:lnTo>
                  <a:pt x="216388" y="132227"/>
                </a:lnTo>
                <a:lnTo>
                  <a:pt x="227452" y="123074"/>
                </a:lnTo>
                <a:lnTo>
                  <a:pt x="232993" y="116478"/>
                </a:lnTo>
                <a:lnTo>
                  <a:pt x="175998" y="116478"/>
                </a:lnTo>
                <a:lnTo>
                  <a:pt x="167163" y="115697"/>
                </a:lnTo>
                <a:lnTo>
                  <a:pt x="135570" y="89573"/>
                </a:lnTo>
                <a:lnTo>
                  <a:pt x="132492" y="72563"/>
                </a:lnTo>
                <a:lnTo>
                  <a:pt x="132460" y="72186"/>
                </a:lnTo>
                <a:lnTo>
                  <a:pt x="151773" y="34753"/>
                </a:lnTo>
                <a:lnTo>
                  <a:pt x="175998" y="27517"/>
                </a:lnTo>
                <a:lnTo>
                  <a:pt x="232782" y="27517"/>
                </a:lnTo>
                <a:lnTo>
                  <a:pt x="227452" y="21109"/>
                </a:lnTo>
                <a:lnTo>
                  <a:pt x="216390" y="11847"/>
                </a:lnTo>
                <a:lnTo>
                  <a:pt x="204128" y="5253"/>
                </a:lnTo>
                <a:lnTo>
                  <a:pt x="190664" y="1310"/>
                </a:lnTo>
                <a:lnTo>
                  <a:pt x="175998" y="0"/>
                </a:lnTo>
                <a:close/>
              </a:path>
              <a:path w="516255" h="144145">
                <a:moveTo>
                  <a:pt x="232782" y="27517"/>
                </a:moveTo>
                <a:lnTo>
                  <a:pt x="175998" y="27517"/>
                </a:lnTo>
                <a:lnTo>
                  <a:pt x="184803" y="28327"/>
                </a:lnTo>
                <a:lnTo>
                  <a:pt x="192866" y="30745"/>
                </a:lnTo>
                <a:lnTo>
                  <a:pt x="218762" y="63074"/>
                </a:lnTo>
                <a:lnTo>
                  <a:pt x="219536" y="72186"/>
                </a:lnTo>
                <a:lnTo>
                  <a:pt x="218864" y="81268"/>
                </a:lnTo>
                <a:lnTo>
                  <a:pt x="192961" y="113344"/>
                </a:lnTo>
                <a:lnTo>
                  <a:pt x="175998" y="116478"/>
                </a:lnTo>
                <a:lnTo>
                  <a:pt x="232993" y="116478"/>
                </a:lnTo>
                <a:lnTo>
                  <a:pt x="236714" y="112048"/>
                </a:lnTo>
                <a:lnTo>
                  <a:pt x="243307" y="99892"/>
                </a:lnTo>
                <a:lnTo>
                  <a:pt x="247250" y="86604"/>
                </a:lnTo>
                <a:lnTo>
                  <a:pt x="248527" y="72563"/>
                </a:lnTo>
                <a:lnTo>
                  <a:pt x="248561" y="72186"/>
                </a:lnTo>
                <a:lnTo>
                  <a:pt x="236731" y="32276"/>
                </a:lnTo>
                <a:lnTo>
                  <a:pt x="232782" y="27517"/>
                </a:lnTo>
                <a:close/>
              </a:path>
              <a:path w="516255" h="144145">
                <a:moveTo>
                  <a:pt x="289019" y="2450"/>
                </a:moveTo>
                <a:lnTo>
                  <a:pt x="271302" y="2450"/>
                </a:lnTo>
                <a:lnTo>
                  <a:pt x="271302" y="141733"/>
                </a:lnTo>
                <a:lnTo>
                  <a:pt x="298819" y="141733"/>
                </a:lnTo>
                <a:lnTo>
                  <a:pt x="298819" y="56354"/>
                </a:lnTo>
                <a:lnTo>
                  <a:pt x="335020" y="56354"/>
                </a:lnTo>
                <a:lnTo>
                  <a:pt x="289019" y="2450"/>
                </a:lnTo>
                <a:close/>
              </a:path>
              <a:path w="516255" h="144145">
                <a:moveTo>
                  <a:pt x="335020" y="56354"/>
                </a:moveTo>
                <a:lnTo>
                  <a:pt x="298819" y="56354"/>
                </a:lnTo>
                <a:lnTo>
                  <a:pt x="371006" y="141733"/>
                </a:lnTo>
                <a:lnTo>
                  <a:pt x="390042" y="141733"/>
                </a:lnTo>
                <a:lnTo>
                  <a:pt x="390042" y="88583"/>
                </a:lnTo>
                <a:lnTo>
                  <a:pt x="362524" y="88583"/>
                </a:lnTo>
                <a:lnTo>
                  <a:pt x="335020" y="56354"/>
                </a:lnTo>
                <a:close/>
              </a:path>
              <a:path w="516255" h="144145">
                <a:moveTo>
                  <a:pt x="390042" y="2450"/>
                </a:moveTo>
                <a:lnTo>
                  <a:pt x="362524" y="2450"/>
                </a:lnTo>
                <a:lnTo>
                  <a:pt x="362524" y="88583"/>
                </a:lnTo>
                <a:lnTo>
                  <a:pt x="390042" y="88583"/>
                </a:lnTo>
                <a:lnTo>
                  <a:pt x="390042" y="2450"/>
                </a:lnTo>
                <a:close/>
              </a:path>
              <a:path w="516255" h="144145">
                <a:moveTo>
                  <a:pt x="476165" y="29402"/>
                </a:moveTo>
                <a:lnTo>
                  <a:pt x="447893" y="29402"/>
                </a:lnTo>
                <a:lnTo>
                  <a:pt x="447893" y="141733"/>
                </a:lnTo>
                <a:lnTo>
                  <a:pt x="476165" y="141733"/>
                </a:lnTo>
                <a:lnTo>
                  <a:pt x="476165" y="29402"/>
                </a:lnTo>
                <a:close/>
              </a:path>
              <a:path w="516255" h="144145">
                <a:moveTo>
                  <a:pt x="515933" y="2450"/>
                </a:moveTo>
                <a:lnTo>
                  <a:pt x="408125" y="2450"/>
                </a:lnTo>
                <a:lnTo>
                  <a:pt x="408125" y="29402"/>
                </a:lnTo>
                <a:lnTo>
                  <a:pt x="515933" y="29402"/>
                </a:lnTo>
                <a:lnTo>
                  <a:pt x="515933" y="2450"/>
                </a:lnTo>
                <a:close/>
              </a:path>
            </a:pathLst>
          </a:custGeom>
          <a:solidFill>
            <a:srgbClr val="000000"/>
          </a:solidFill>
        </p:spPr>
        <p:txBody>
          <a:bodyPr wrap="square" lIns="0" tIns="0" rIns="0" bIns="0" rtlCol="0"/>
          <a:lstStyle/>
          <a:p>
            <a:endParaRPr sz="641"/>
          </a:p>
        </p:txBody>
      </p:sp>
      <p:sp>
        <p:nvSpPr>
          <p:cNvPr id="32" name="object 32"/>
          <p:cNvSpPr/>
          <p:nvPr/>
        </p:nvSpPr>
        <p:spPr>
          <a:xfrm>
            <a:off x="6993552" y="1735372"/>
            <a:ext cx="861774" cy="118985"/>
          </a:xfrm>
          <a:custGeom>
            <a:avLst/>
            <a:gdLst/>
            <a:ahLst/>
            <a:cxnLst/>
            <a:rect l="l" t="t" r="r" b="b"/>
            <a:pathLst>
              <a:path w="1894840" h="261620">
                <a:moveTo>
                  <a:pt x="180009" y="0"/>
                </a:moveTo>
                <a:lnTo>
                  <a:pt x="0" y="0"/>
                </a:lnTo>
                <a:lnTo>
                  <a:pt x="0" y="257497"/>
                </a:lnTo>
                <a:lnTo>
                  <a:pt x="180009" y="257497"/>
                </a:lnTo>
                <a:lnTo>
                  <a:pt x="180009" y="236883"/>
                </a:lnTo>
                <a:lnTo>
                  <a:pt x="21166" y="236883"/>
                </a:lnTo>
                <a:lnTo>
                  <a:pt x="21166" y="138780"/>
                </a:lnTo>
                <a:lnTo>
                  <a:pt x="154609" y="138780"/>
                </a:lnTo>
                <a:lnTo>
                  <a:pt x="154609" y="118349"/>
                </a:lnTo>
                <a:lnTo>
                  <a:pt x="21166" y="118349"/>
                </a:lnTo>
                <a:lnTo>
                  <a:pt x="21166" y="20614"/>
                </a:lnTo>
                <a:lnTo>
                  <a:pt x="180009" y="20614"/>
                </a:lnTo>
                <a:lnTo>
                  <a:pt x="180009" y="0"/>
                </a:lnTo>
                <a:close/>
              </a:path>
              <a:path w="1894840" h="261620">
                <a:moveTo>
                  <a:pt x="250974" y="80249"/>
                </a:moveTo>
                <a:lnTo>
                  <a:pt x="229808" y="80249"/>
                </a:lnTo>
                <a:lnTo>
                  <a:pt x="229808" y="198046"/>
                </a:lnTo>
                <a:lnTo>
                  <a:pt x="233046" y="226072"/>
                </a:lnTo>
                <a:lnTo>
                  <a:pt x="242876" y="245695"/>
                </a:lnTo>
                <a:lnTo>
                  <a:pt x="259470" y="257138"/>
                </a:lnTo>
                <a:lnTo>
                  <a:pt x="283001" y="260626"/>
                </a:lnTo>
                <a:lnTo>
                  <a:pt x="314659" y="260258"/>
                </a:lnTo>
                <a:lnTo>
                  <a:pt x="314659" y="240012"/>
                </a:lnTo>
                <a:lnTo>
                  <a:pt x="284105" y="240012"/>
                </a:lnTo>
                <a:lnTo>
                  <a:pt x="271086" y="239040"/>
                </a:lnTo>
                <a:lnTo>
                  <a:pt x="260568" y="233616"/>
                </a:lnTo>
                <a:lnTo>
                  <a:pt x="253537" y="220806"/>
                </a:lnTo>
                <a:lnTo>
                  <a:pt x="251015" y="198046"/>
                </a:lnTo>
                <a:lnTo>
                  <a:pt x="250974" y="80249"/>
                </a:lnTo>
                <a:close/>
              </a:path>
              <a:path w="1894840" h="261620">
                <a:moveTo>
                  <a:pt x="314659" y="239644"/>
                </a:moveTo>
                <a:lnTo>
                  <a:pt x="284105" y="240012"/>
                </a:lnTo>
                <a:lnTo>
                  <a:pt x="314659" y="240012"/>
                </a:lnTo>
                <a:lnTo>
                  <a:pt x="314659" y="239644"/>
                </a:lnTo>
                <a:close/>
              </a:path>
              <a:path w="1894840" h="261620">
                <a:moveTo>
                  <a:pt x="318892" y="59450"/>
                </a:moveTo>
                <a:lnTo>
                  <a:pt x="183793" y="59450"/>
                </a:lnTo>
                <a:lnTo>
                  <a:pt x="183793" y="80249"/>
                </a:lnTo>
                <a:lnTo>
                  <a:pt x="318892" y="80249"/>
                </a:lnTo>
                <a:lnTo>
                  <a:pt x="318892" y="59450"/>
                </a:lnTo>
                <a:close/>
              </a:path>
              <a:path w="1894840" h="261620">
                <a:moveTo>
                  <a:pt x="250974" y="0"/>
                </a:moveTo>
                <a:lnTo>
                  <a:pt x="229808" y="0"/>
                </a:lnTo>
                <a:lnTo>
                  <a:pt x="229808" y="59450"/>
                </a:lnTo>
                <a:lnTo>
                  <a:pt x="250974" y="59450"/>
                </a:lnTo>
                <a:lnTo>
                  <a:pt x="250974" y="0"/>
                </a:lnTo>
                <a:close/>
              </a:path>
              <a:path w="1894840" h="261620">
                <a:moveTo>
                  <a:pt x="378630" y="0"/>
                </a:moveTo>
                <a:lnTo>
                  <a:pt x="357279" y="0"/>
                </a:lnTo>
                <a:lnTo>
                  <a:pt x="357279" y="257497"/>
                </a:lnTo>
                <a:lnTo>
                  <a:pt x="378630" y="257497"/>
                </a:lnTo>
                <a:lnTo>
                  <a:pt x="378630" y="157370"/>
                </a:lnTo>
                <a:lnTo>
                  <a:pt x="383821" y="124923"/>
                </a:lnTo>
                <a:lnTo>
                  <a:pt x="398347" y="99483"/>
                </a:lnTo>
                <a:lnTo>
                  <a:pt x="411566" y="89636"/>
                </a:lnTo>
                <a:lnTo>
                  <a:pt x="378630" y="89636"/>
                </a:lnTo>
                <a:lnTo>
                  <a:pt x="378630" y="0"/>
                </a:lnTo>
                <a:close/>
              </a:path>
              <a:path w="1894840" h="261620">
                <a:moveTo>
                  <a:pt x="505813" y="76936"/>
                </a:moveTo>
                <a:lnTo>
                  <a:pt x="449124" y="76936"/>
                </a:lnTo>
                <a:lnTo>
                  <a:pt x="475902" y="81989"/>
                </a:lnTo>
                <a:lnTo>
                  <a:pt x="496588" y="96239"/>
                </a:lnTo>
                <a:lnTo>
                  <a:pt x="509924" y="118323"/>
                </a:lnTo>
                <a:lnTo>
                  <a:pt x="514649" y="146878"/>
                </a:lnTo>
                <a:lnTo>
                  <a:pt x="514649" y="257497"/>
                </a:lnTo>
                <a:lnTo>
                  <a:pt x="535816" y="257497"/>
                </a:lnTo>
                <a:lnTo>
                  <a:pt x="535816" y="142093"/>
                </a:lnTo>
                <a:lnTo>
                  <a:pt x="529337" y="107648"/>
                </a:lnTo>
                <a:lnTo>
                  <a:pt x="511313" y="80502"/>
                </a:lnTo>
                <a:lnTo>
                  <a:pt x="505813" y="76936"/>
                </a:lnTo>
                <a:close/>
              </a:path>
              <a:path w="1894840" h="261620">
                <a:moveTo>
                  <a:pt x="449124" y="56321"/>
                </a:moveTo>
                <a:lnTo>
                  <a:pt x="428559" y="58602"/>
                </a:lnTo>
                <a:lnTo>
                  <a:pt x="409529" y="65179"/>
                </a:lnTo>
                <a:lnTo>
                  <a:pt x="392673" y="75656"/>
                </a:lnTo>
                <a:lnTo>
                  <a:pt x="378630" y="89636"/>
                </a:lnTo>
                <a:lnTo>
                  <a:pt x="411566" y="89636"/>
                </a:lnTo>
                <a:lnTo>
                  <a:pt x="420638" y="82878"/>
                </a:lnTo>
                <a:lnTo>
                  <a:pt x="449124" y="76936"/>
                </a:lnTo>
                <a:lnTo>
                  <a:pt x="505813" y="76936"/>
                </a:lnTo>
                <a:lnTo>
                  <a:pt x="483868" y="62709"/>
                </a:lnTo>
                <a:lnTo>
                  <a:pt x="449124" y="56321"/>
                </a:lnTo>
                <a:close/>
              </a:path>
              <a:path w="1894840" h="261620">
                <a:moveTo>
                  <a:pt x="676540" y="56321"/>
                </a:moveTo>
                <a:lnTo>
                  <a:pt x="637427" y="63822"/>
                </a:lnTo>
                <a:lnTo>
                  <a:pt x="604389" y="85955"/>
                </a:lnTo>
                <a:lnTo>
                  <a:pt x="582417" y="119062"/>
                </a:lnTo>
                <a:lnTo>
                  <a:pt x="574939" y="158106"/>
                </a:lnTo>
                <a:lnTo>
                  <a:pt x="582812" y="197983"/>
                </a:lnTo>
                <a:lnTo>
                  <a:pt x="582842" y="198139"/>
                </a:lnTo>
                <a:lnTo>
                  <a:pt x="604389" y="230441"/>
                </a:lnTo>
                <a:lnTo>
                  <a:pt x="604481" y="230579"/>
                </a:lnTo>
                <a:lnTo>
                  <a:pt x="636749" y="252321"/>
                </a:lnTo>
                <a:lnTo>
                  <a:pt x="676540" y="260258"/>
                </a:lnTo>
                <a:lnTo>
                  <a:pt x="716053" y="252321"/>
                </a:lnTo>
                <a:lnTo>
                  <a:pt x="716234" y="252321"/>
                </a:lnTo>
                <a:lnTo>
                  <a:pt x="735599" y="239276"/>
                </a:lnTo>
                <a:lnTo>
                  <a:pt x="676540" y="239276"/>
                </a:lnTo>
                <a:lnTo>
                  <a:pt x="645083" y="233012"/>
                </a:lnTo>
                <a:lnTo>
                  <a:pt x="619666" y="215808"/>
                </a:lnTo>
                <a:lnTo>
                  <a:pt x="602669" y="190046"/>
                </a:lnTo>
                <a:lnTo>
                  <a:pt x="596474" y="158106"/>
                </a:lnTo>
                <a:lnTo>
                  <a:pt x="602583" y="126612"/>
                </a:lnTo>
                <a:lnTo>
                  <a:pt x="602643" y="126301"/>
                </a:lnTo>
                <a:lnTo>
                  <a:pt x="619597" y="100657"/>
                </a:lnTo>
                <a:lnTo>
                  <a:pt x="644852" y="83640"/>
                </a:lnTo>
                <a:lnTo>
                  <a:pt x="644481" y="83640"/>
                </a:lnTo>
                <a:lnTo>
                  <a:pt x="676540" y="77304"/>
                </a:lnTo>
                <a:lnTo>
                  <a:pt x="735494" y="77304"/>
                </a:lnTo>
                <a:lnTo>
                  <a:pt x="716233" y="64331"/>
                </a:lnTo>
                <a:lnTo>
                  <a:pt x="676540" y="56321"/>
                </a:lnTo>
                <a:close/>
              </a:path>
              <a:path w="1894840" h="261620">
                <a:moveTo>
                  <a:pt x="735494" y="77304"/>
                </a:moveTo>
                <a:lnTo>
                  <a:pt x="676540" y="77304"/>
                </a:lnTo>
                <a:lnTo>
                  <a:pt x="707899" y="83640"/>
                </a:lnTo>
                <a:lnTo>
                  <a:pt x="733460" y="100933"/>
                </a:lnTo>
                <a:lnTo>
                  <a:pt x="750669" y="126612"/>
                </a:lnTo>
                <a:lnTo>
                  <a:pt x="756973" y="158106"/>
                </a:lnTo>
                <a:lnTo>
                  <a:pt x="750747" y="190046"/>
                </a:lnTo>
                <a:lnTo>
                  <a:pt x="733667" y="215808"/>
                </a:lnTo>
                <a:lnTo>
                  <a:pt x="708132" y="233012"/>
                </a:lnTo>
                <a:lnTo>
                  <a:pt x="676540" y="239276"/>
                </a:lnTo>
                <a:lnTo>
                  <a:pt x="735599" y="239276"/>
                </a:lnTo>
                <a:lnTo>
                  <a:pt x="748714" y="230441"/>
                </a:lnTo>
                <a:lnTo>
                  <a:pt x="770417" y="198139"/>
                </a:lnTo>
                <a:lnTo>
                  <a:pt x="770522" y="197983"/>
                </a:lnTo>
                <a:lnTo>
                  <a:pt x="778508" y="158106"/>
                </a:lnTo>
                <a:lnTo>
                  <a:pt x="770606" y="119062"/>
                </a:lnTo>
                <a:lnTo>
                  <a:pt x="770496" y="118519"/>
                </a:lnTo>
                <a:lnTo>
                  <a:pt x="748645" y="86162"/>
                </a:lnTo>
                <a:lnTo>
                  <a:pt x="735494" y="77304"/>
                </a:lnTo>
                <a:close/>
              </a:path>
              <a:path w="1894840" h="261620">
                <a:moveTo>
                  <a:pt x="825178" y="197126"/>
                </a:moveTo>
                <a:lnTo>
                  <a:pt x="806220" y="197126"/>
                </a:lnTo>
                <a:lnTo>
                  <a:pt x="805484" y="203936"/>
                </a:lnTo>
                <a:lnTo>
                  <a:pt x="833024" y="248571"/>
                </a:lnTo>
                <a:lnTo>
                  <a:pt x="882420" y="260994"/>
                </a:lnTo>
                <a:lnTo>
                  <a:pt x="913098" y="256773"/>
                </a:lnTo>
                <a:lnTo>
                  <a:pt x="937339" y="245027"/>
                </a:lnTo>
                <a:lnTo>
                  <a:pt x="941148" y="240748"/>
                </a:lnTo>
                <a:lnTo>
                  <a:pt x="882420" y="240748"/>
                </a:lnTo>
                <a:lnTo>
                  <a:pt x="860095" y="237685"/>
                </a:lnTo>
                <a:lnTo>
                  <a:pt x="841030" y="228945"/>
                </a:lnTo>
                <a:lnTo>
                  <a:pt x="828350" y="215201"/>
                </a:lnTo>
                <a:lnTo>
                  <a:pt x="825178" y="197126"/>
                </a:lnTo>
                <a:close/>
              </a:path>
              <a:path w="1894840" h="261620">
                <a:moveTo>
                  <a:pt x="882420" y="55585"/>
                </a:moveTo>
                <a:lnTo>
                  <a:pt x="851849" y="59836"/>
                </a:lnTo>
                <a:lnTo>
                  <a:pt x="827663" y="71644"/>
                </a:lnTo>
                <a:lnTo>
                  <a:pt x="811759" y="89596"/>
                </a:lnTo>
                <a:lnTo>
                  <a:pt x="806036" y="112275"/>
                </a:lnTo>
                <a:lnTo>
                  <a:pt x="807917" y="125527"/>
                </a:lnTo>
                <a:lnTo>
                  <a:pt x="807948" y="125746"/>
                </a:lnTo>
                <a:lnTo>
                  <a:pt x="837326" y="154425"/>
                </a:lnTo>
                <a:lnTo>
                  <a:pt x="884445" y="167125"/>
                </a:lnTo>
                <a:lnTo>
                  <a:pt x="908999" y="173794"/>
                </a:lnTo>
                <a:lnTo>
                  <a:pt x="925720" y="181964"/>
                </a:lnTo>
                <a:lnTo>
                  <a:pt x="935331" y="192102"/>
                </a:lnTo>
                <a:lnTo>
                  <a:pt x="938511" y="204489"/>
                </a:lnTo>
                <a:lnTo>
                  <a:pt x="938558" y="204673"/>
                </a:lnTo>
                <a:lnTo>
                  <a:pt x="934161" y="219084"/>
                </a:lnTo>
                <a:lnTo>
                  <a:pt x="922430" y="230510"/>
                </a:lnTo>
                <a:lnTo>
                  <a:pt x="904729" y="238036"/>
                </a:lnTo>
                <a:lnTo>
                  <a:pt x="882420" y="240748"/>
                </a:lnTo>
                <a:lnTo>
                  <a:pt x="941148" y="240748"/>
                </a:lnTo>
                <a:lnTo>
                  <a:pt x="953263" y="227139"/>
                </a:lnTo>
                <a:lnTo>
                  <a:pt x="958942" y="204673"/>
                </a:lnTo>
                <a:lnTo>
                  <a:pt x="958878" y="203936"/>
                </a:lnTo>
                <a:lnTo>
                  <a:pt x="942032" y="168022"/>
                </a:lnTo>
                <a:lnTo>
                  <a:pt x="886286" y="146326"/>
                </a:lnTo>
                <a:lnTo>
                  <a:pt x="874546" y="143677"/>
                </a:lnTo>
                <a:lnTo>
                  <a:pt x="865395" y="141425"/>
                </a:lnTo>
                <a:lnTo>
                  <a:pt x="857348" y="139001"/>
                </a:lnTo>
                <a:lnTo>
                  <a:pt x="842111" y="133258"/>
                </a:lnTo>
                <a:lnTo>
                  <a:pt x="837878" y="131233"/>
                </a:lnTo>
                <a:lnTo>
                  <a:pt x="835301" y="129393"/>
                </a:lnTo>
                <a:lnTo>
                  <a:pt x="829780" y="125527"/>
                </a:lnTo>
                <a:lnTo>
                  <a:pt x="826564" y="119453"/>
                </a:lnTo>
                <a:lnTo>
                  <a:pt x="826466" y="112275"/>
                </a:lnTo>
                <a:lnTo>
                  <a:pt x="830680" y="97758"/>
                </a:lnTo>
                <a:lnTo>
                  <a:pt x="842365" y="86277"/>
                </a:lnTo>
                <a:lnTo>
                  <a:pt x="860089" y="78731"/>
                </a:lnTo>
                <a:lnTo>
                  <a:pt x="882420" y="76016"/>
                </a:lnTo>
                <a:lnTo>
                  <a:pt x="941884" y="76016"/>
                </a:lnTo>
                <a:lnTo>
                  <a:pt x="940192" y="73784"/>
                </a:lnTo>
                <a:lnTo>
                  <a:pt x="915145" y="60414"/>
                </a:lnTo>
                <a:lnTo>
                  <a:pt x="882420" y="55585"/>
                </a:lnTo>
                <a:close/>
              </a:path>
              <a:path w="1894840" h="261620">
                <a:moveTo>
                  <a:pt x="941884" y="76016"/>
                </a:moveTo>
                <a:lnTo>
                  <a:pt x="882420" y="76016"/>
                </a:lnTo>
                <a:lnTo>
                  <a:pt x="906722" y="79516"/>
                </a:lnTo>
                <a:lnTo>
                  <a:pt x="925674" y="88969"/>
                </a:lnTo>
                <a:lnTo>
                  <a:pt x="937448" y="102805"/>
                </a:lnTo>
                <a:lnTo>
                  <a:pt x="940184" y="119269"/>
                </a:lnTo>
                <a:lnTo>
                  <a:pt x="940215" y="119453"/>
                </a:lnTo>
                <a:lnTo>
                  <a:pt x="959173" y="119453"/>
                </a:lnTo>
                <a:lnTo>
                  <a:pt x="955540" y="94022"/>
                </a:lnTo>
                <a:lnTo>
                  <a:pt x="941884" y="76016"/>
                </a:lnTo>
                <a:close/>
              </a:path>
              <a:path w="1894840" h="261620">
                <a:moveTo>
                  <a:pt x="1104601" y="59450"/>
                </a:moveTo>
                <a:lnTo>
                  <a:pt x="1083250" y="59450"/>
                </a:lnTo>
                <a:lnTo>
                  <a:pt x="1083250" y="257497"/>
                </a:lnTo>
                <a:lnTo>
                  <a:pt x="1104601" y="257497"/>
                </a:lnTo>
                <a:lnTo>
                  <a:pt x="1104601" y="157370"/>
                </a:lnTo>
                <a:lnTo>
                  <a:pt x="1109792" y="124923"/>
                </a:lnTo>
                <a:lnTo>
                  <a:pt x="1124318" y="99483"/>
                </a:lnTo>
                <a:lnTo>
                  <a:pt x="1137537" y="89636"/>
                </a:lnTo>
                <a:lnTo>
                  <a:pt x="1104601" y="89636"/>
                </a:lnTo>
                <a:lnTo>
                  <a:pt x="1104601" y="59450"/>
                </a:lnTo>
                <a:close/>
              </a:path>
              <a:path w="1894840" h="261620">
                <a:moveTo>
                  <a:pt x="1231784" y="76936"/>
                </a:moveTo>
                <a:lnTo>
                  <a:pt x="1175095" y="76936"/>
                </a:lnTo>
                <a:lnTo>
                  <a:pt x="1201873" y="81989"/>
                </a:lnTo>
                <a:lnTo>
                  <a:pt x="1222559" y="96239"/>
                </a:lnTo>
                <a:lnTo>
                  <a:pt x="1235895" y="118323"/>
                </a:lnTo>
                <a:lnTo>
                  <a:pt x="1240620" y="146878"/>
                </a:lnTo>
                <a:lnTo>
                  <a:pt x="1240620" y="257497"/>
                </a:lnTo>
                <a:lnTo>
                  <a:pt x="1261787" y="257497"/>
                </a:lnTo>
                <a:lnTo>
                  <a:pt x="1261787" y="142093"/>
                </a:lnTo>
                <a:lnTo>
                  <a:pt x="1255308" y="107648"/>
                </a:lnTo>
                <a:lnTo>
                  <a:pt x="1237284" y="80502"/>
                </a:lnTo>
                <a:lnTo>
                  <a:pt x="1231784" y="76936"/>
                </a:lnTo>
                <a:close/>
              </a:path>
              <a:path w="1894840" h="261620">
                <a:moveTo>
                  <a:pt x="1175095" y="56321"/>
                </a:moveTo>
                <a:lnTo>
                  <a:pt x="1154530" y="58602"/>
                </a:lnTo>
                <a:lnTo>
                  <a:pt x="1135500" y="65179"/>
                </a:lnTo>
                <a:lnTo>
                  <a:pt x="1118644" y="75656"/>
                </a:lnTo>
                <a:lnTo>
                  <a:pt x="1104601" y="89636"/>
                </a:lnTo>
                <a:lnTo>
                  <a:pt x="1137537" y="89636"/>
                </a:lnTo>
                <a:lnTo>
                  <a:pt x="1146609" y="82878"/>
                </a:lnTo>
                <a:lnTo>
                  <a:pt x="1175095" y="76936"/>
                </a:lnTo>
                <a:lnTo>
                  <a:pt x="1231784" y="76936"/>
                </a:lnTo>
                <a:lnTo>
                  <a:pt x="1209839" y="62709"/>
                </a:lnTo>
                <a:lnTo>
                  <a:pt x="1175095" y="56321"/>
                </a:lnTo>
                <a:close/>
              </a:path>
              <a:path w="1894840" h="261620">
                <a:moveTo>
                  <a:pt x="1402511" y="56321"/>
                </a:moveTo>
                <a:lnTo>
                  <a:pt x="1363398" y="63822"/>
                </a:lnTo>
                <a:lnTo>
                  <a:pt x="1330360" y="85955"/>
                </a:lnTo>
                <a:lnTo>
                  <a:pt x="1308388" y="119062"/>
                </a:lnTo>
                <a:lnTo>
                  <a:pt x="1300911" y="158106"/>
                </a:lnTo>
                <a:lnTo>
                  <a:pt x="1308783" y="197983"/>
                </a:lnTo>
                <a:lnTo>
                  <a:pt x="1308814" y="198139"/>
                </a:lnTo>
                <a:lnTo>
                  <a:pt x="1330360" y="230441"/>
                </a:lnTo>
                <a:lnTo>
                  <a:pt x="1330452" y="230579"/>
                </a:lnTo>
                <a:lnTo>
                  <a:pt x="1362720" y="252321"/>
                </a:lnTo>
                <a:lnTo>
                  <a:pt x="1402511" y="260258"/>
                </a:lnTo>
                <a:lnTo>
                  <a:pt x="1442024" y="252321"/>
                </a:lnTo>
                <a:lnTo>
                  <a:pt x="1442205" y="252321"/>
                </a:lnTo>
                <a:lnTo>
                  <a:pt x="1461570" y="239276"/>
                </a:lnTo>
                <a:lnTo>
                  <a:pt x="1402511" y="239276"/>
                </a:lnTo>
                <a:lnTo>
                  <a:pt x="1371054" y="233012"/>
                </a:lnTo>
                <a:lnTo>
                  <a:pt x="1345637" y="215808"/>
                </a:lnTo>
                <a:lnTo>
                  <a:pt x="1328640" y="190046"/>
                </a:lnTo>
                <a:lnTo>
                  <a:pt x="1322445" y="158106"/>
                </a:lnTo>
                <a:lnTo>
                  <a:pt x="1328554" y="126612"/>
                </a:lnTo>
                <a:lnTo>
                  <a:pt x="1328614" y="126301"/>
                </a:lnTo>
                <a:lnTo>
                  <a:pt x="1345568" y="100657"/>
                </a:lnTo>
                <a:lnTo>
                  <a:pt x="1370823" y="83640"/>
                </a:lnTo>
                <a:lnTo>
                  <a:pt x="1370453" y="83640"/>
                </a:lnTo>
                <a:lnTo>
                  <a:pt x="1402511" y="77304"/>
                </a:lnTo>
                <a:lnTo>
                  <a:pt x="1461465" y="77304"/>
                </a:lnTo>
                <a:lnTo>
                  <a:pt x="1442204" y="64331"/>
                </a:lnTo>
                <a:lnTo>
                  <a:pt x="1402511" y="56321"/>
                </a:lnTo>
                <a:close/>
              </a:path>
              <a:path w="1894840" h="261620">
                <a:moveTo>
                  <a:pt x="1461465" y="77304"/>
                </a:moveTo>
                <a:lnTo>
                  <a:pt x="1402511" y="77304"/>
                </a:lnTo>
                <a:lnTo>
                  <a:pt x="1433870" y="83640"/>
                </a:lnTo>
                <a:lnTo>
                  <a:pt x="1459431" y="100933"/>
                </a:lnTo>
                <a:lnTo>
                  <a:pt x="1476640" y="126612"/>
                </a:lnTo>
                <a:lnTo>
                  <a:pt x="1482944" y="158106"/>
                </a:lnTo>
                <a:lnTo>
                  <a:pt x="1476718" y="190046"/>
                </a:lnTo>
                <a:lnTo>
                  <a:pt x="1459638" y="215808"/>
                </a:lnTo>
                <a:lnTo>
                  <a:pt x="1434103" y="233012"/>
                </a:lnTo>
                <a:lnTo>
                  <a:pt x="1402511" y="239276"/>
                </a:lnTo>
                <a:lnTo>
                  <a:pt x="1461570" y="239276"/>
                </a:lnTo>
                <a:lnTo>
                  <a:pt x="1474685" y="230441"/>
                </a:lnTo>
                <a:lnTo>
                  <a:pt x="1496388" y="198139"/>
                </a:lnTo>
                <a:lnTo>
                  <a:pt x="1496493" y="197983"/>
                </a:lnTo>
                <a:lnTo>
                  <a:pt x="1504479" y="158106"/>
                </a:lnTo>
                <a:lnTo>
                  <a:pt x="1496577" y="119062"/>
                </a:lnTo>
                <a:lnTo>
                  <a:pt x="1496467" y="118519"/>
                </a:lnTo>
                <a:lnTo>
                  <a:pt x="1474616" y="86162"/>
                </a:lnTo>
                <a:lnTo>
                  <a:pt x="1461465" y="77304"/>
                </a:lnTo>
                <a:close/>
              </a:path>
              <a:path w="1894840" h="261620">
                <a:moveTo>
                  <a:pt x="1541394" y="59082"/>
                </a:moveTo>
                <a:lnTo>
                  <a:pt x="1518203" y="59082"/>
                </a:lnTo>
                <a:lnTo>
                  <a:pt x="1609312" y="257497"/>
                </a:lnTo>
                <a:lnTo>
                  <a:pt x="1622380" y="257497"/>
                </a:lnTo>
                <a:lnTo>
                  <a:pt x="1639333" y="220502"/>
                </a:lnTo>
                <a:lnTo>
                  <a:pt x="1615754" y="220502"/>
                </a:lnTo>
                <a:lnTo>
                  <a:pt x="1541394" y="59082"/>
                </a:lnTo>
                <a:close/>
              </a:path>
              <a:path w="1894840" h="261620">
                <a:moveTo>
                  <a:pt x="1713305" y="59082"/>
                </a:moveTo>
                <a:lnTo>
                  <a:pt x="1690113" y="59082"/>
                </a:lnTo>
                <a:lnTo>
                  <a:pt x="1615754" y="220502"/>
                </a:lnTo>
                <a:lnTo>
                  <a:pt x="1639333" y="220502"/>
                </a:lnTo>
                <a:lnTo>
                  <a:pt x="1713305" y="59082"/>
                </a:lnTo>
                <a:close/>
              </a:path>
              <a:path w="1894840" h="261620">
                <a:moveTo>
                  <a:pt x="1871836" y="77304"/>
                </a:moveTo>
                <a:lnTo>
                  <a:pt x="1807094" y="77304"/>
                </a:lnTo>
                <a:lnTo>
                  <a:pt x="1834530" y="80594"/>
                </a:lnTo>
                <a:lnTo>
                  <a:pt x="1855409" y="89958"/>
                </a:lnTo>
                <a:lnTo>
                  <a:pt x="1868696" y="104637"/>
                </a:lnTo>
                <a:lnTo>
                  <a:pt x="1873355" y="123871"/>
                </a:lnTo>
                <a:lnTo>
                  <a:pt x="1873355" y="146326"/>
                </a:lnTo>
                <a:lnTo>
                  <a:pt x="1794578" y="146694"/>
                </a:lnTo>
                <a:lnTo>
                  <a:pt x="1761412" y="150444"/>
                </a:lnTo>
                <a:lnTo>
                  <a:pt x="1737289" y="160959"/>
                </a:lnTo>
                <a:lnTo>
                  <a:pt x="1722622" y="177961"/>
                </a:lnTo>
                <a:lnTo>
                  <a:pt x="1717863" y="200991"/>
                </a:lnTo>
                <a:lnTo>
                  <a:pt x="1717825" y="201175"/>
                </a:lnTo>
                <a:lnTo>
                  <a:pt x="1723618" y="224551"/>
                </a:lnTo>
                <a:lnTo>
                  <a:pt x="1723680" y="224804"/>
                </a:lnTo>
                <a:lnTo>
                  <a:pt x="1739682" y="243049"/>
                </a:lnTo>
                <a:lnTo>
                  <a:pt x="1764311" y="254806"/>
                </a:lnTo>
                <a:lnTo>
                  <a:pt x="1796050" y="258970"/>
                </a:lnTo>
                <a:lnTo>
                  <a:pt x="1817260" y="257135"/>
                </a:lnTo>
                <a:lnTo>
                  <a:pt x="1836658" y="251884"/>
                </a:lnTo>
                <a:lnTo>
                  <a:pt x="1853330" y="243595"/>
                </a:lnTo>
                <a:lnTo>
                  <a:pt x="1860225" y="237803"/>
                </a:lnTo>
                <a:lnTo>
                  <a:pt x="1796050" y="237803"/>
                </a:lnTo>
                <a:lnTo>
                  <a:pt x="1773209" y="235131"/>
                </a:lnTo>
                <a:lnTo>
                  <a:pt x="1755373" y="227611"/>
                </a:lnTo>
                <a:lnTo>
                  <a:pt x="1743611" y="215984"/>
                </a:lnTo>
                <a:lnTo>
                  <a:pt x="1739049" y="201175"/>
                </a:lnTo>
                <a:lnTo>
                  <a:pt x="1738992" y="200991"/>
                </a:lnTo>
                <a:lnTo>
                  <a:pt x="1770181" y="170164"/>
                </a:lnTo>
                <a:lnTo>
                  <a:pt x="1894285" y="167493"/>
                </a:lnTo>
                <a:lnTo>
                  <a:pt x="1894170" y="123871"/>
                </a:lnTo>
                <a:lnTo>
                  <a:pt x="1894153" y="117429"/>
                </a:lnTo>
                <a:lnTo>
                  <a:pt x="1886270" y="92506"/>
                </a:lnTo>
                <a:lnTo>
                  <a:pt x="1871836" y="77304"/>
                </a:lnTo>
                <a:close/>
              </a:path>
              <a:path w="1894840" h="261620">
                <a:moveTo>
                  <a:pt x="1894435" y="224551"/>
                </a:moveTo>
                <a:lnTo>
                  <a:pt x="1873355" y="224551"/>
                </a:lnTo>
                <a:lnTo>
                  <a:pt x="1873355" y="257497"/>
                </a:lnTo>
                <a:lnTo>
                  <a:pt x="1894521" y="257497"/>
                </a:lnTo>
                <a:lnTo>
                  <a:pt x="1894435" y="224551"/>
                </a:lnTo>
                <a:close/>
              </a:path>
              <a:path w="1894840" h="261620">
                <a:moveTo>
                  <a:pt x="1894285" y="167493"/>
                </a:moveTo>
                <a:lnTo>
                  <a:pt x="1873171" y="167493"/>
                </a:lnTo>
                <a:lnTo>
                  <a:pt x="1866401" y="196882"/>
                </a:lnTo>
                <a:lnTo>
                  <a:pt x="1850623" y="219006"/>
                </a:lnTo>
                <a:lnTo>
                  <a:pt x="1826840" y="232951"/>
                </a:lnTo>
                <a:lnTo>
                  <a:pt x="1796050" y="237803"/>
                </a:lnTo>
                <a:lnTo>
                  <a:pt x="1860225" y="237803"/>
                </a:lnTo>
                <a:lnTo>
                  <a:pt x="1866360" y="232649"/>
                </a:lnTo>
                <a:lnTo>
                  <a:pt x="1868937" y="230073"/>
                </a:lnTo>
                <a:lnTo>
                  <a:pt x="1873355" y="224551"/>
                </a:lnTo>
                <a:lnTo>
                  <a:pt x="1894435" y="224551"/>
                </a:lnTo>
                <a:lnTo>
                  <a:pt x="1894309" y="176627"/>
                </a:lnTo>
                <a:lnTo>
                  <a:pt x="1894285" y="167493"/>
                </a:lnTo>
                <a:close/>
              </a:path>
              <a:path w="1894840" h="261620">
                <a:moveTo>
                  <a:pt x="1807094" y="56321"/>
                </a:moveTo>
                <a:lnTo>
                  <a:pt x="1773368" y="60745"/>
                </a:lnTo>
                <a:lnTo>
                  <a:pt x="1747390" y="73347"/>
                </a:lnTo>
                <a:lnTo>
                  <a:pt x="1730557" y="93127"/>
                </a:lnTo>
                <a:lnTo>
                  <a:pt x="1724267" y="119085"/>
                </a:lnTo>
                <a:lnTo>
                  <a:pt x="1745434" y="119085"/>
                </a:lnTo>
                <a:lnTo>
                  <a:pt x="1750073" y="101375"/>
                </a:lnTo>
                <a:lnTo>
                  <a:pt x="1762252" y="88256"/>
                </a:lnTo>
                <a:lnTo>
                  <a:pt x="1781437" y="80105"/>
                </a:lnTo>
                <a:lnTo>
                  <a:pt x="1807094" y="77304"/>
                </a:lnTo>
                <a:lnTo>
                  <a:pt x="1871836" y="77304"/>
                </a:lnTo>
                <a:lnTo>
                  <a:pt x="1867948" y="73209"/>
                </a:lnTo>
                <a:lnTo>
                  <a:pt x="1840963" y="60745"/>
                </a:lnTo>
                <a:lnTo>
                  <a:pt x="1807094" y="56321"/>
                </a:lnTo>
                <a:close/>
              </a:path>
            </a:pathLst>
          </a:custGeom>
          <a:solidFill>
            <a:srgbClr val="000000"/>
          </a:solidFill>
        </p:spPr>
        <p:txBody>
          <a:bodyPr wrap="square" lIns="0" tIns="0" rIns="0" bIns="0" rtlCol="0"/>
          <a:lstStyle/>
          <a:p>
            <a:endParaRPr sz="641"/>
          </a:p>
        </p:txBody>
      </p:sp>
      <p:sp>
        <p:nvSpPr>
          <p:cNvPr id="33" name="object 33"/>
          <p:cNvSpPr/>
          <p:nvPr/>
        </p:nvSpPr>
        <p:spPr>
          <a:xfrm>
            <a:off x="8098374" y="1735372"/>
            <a:ext cx="599546" cy="153352"/>
          </a:xfrm>
          <a:custGeom>
            <a:avLst/>
            <a:gdLst/>
            <a:ahLst/>
            <a:cxnLst/>
            <a:rect l="l" t="t" r="r" b="b"/>
            <a:pathLst>
              <a:path w="1318259" h="337185">
                <a:moveTo>
                  <a:pt x="108042" y="0"/>
                </a:moveTo>
                <a:lnTo>
                  <a:pt x="0" y="0"/>
                </a:lnTo>
                <a:lnTo>
                  <a:pt x="0" y="257497"/>
                </a:lnTo>
                <a:lnTo>
                  <a:pt x="21166" y="257497"/>
                </a:lnTo>
                <a:lnTo>
                  <a:pt x="21166" y="153504"/>
                </a:lnTo>
                <a:lnTo>
                  <a:pt x="122384" y="153504"/>
                </a:lnTo>
                <a:lnTo>
                  <a:pt x="121662" y="152400"/>
                </a:lnTo>
                <a:lnTo>
                  <a:pt x="147591" y="143997"/>
                </a:lnTo>
                <a:lnTo>
                  <a:pt x="161361" y="132706"/>
                </a:lnTo>
                <a:lnTo>
                  <a:pt x="21166" y="132706"/>
                </a:lnTo>
                <a:lnTo>
                  <a:pt x="21166" y="20614"/>
                </a:lnTo>
                <a:lnTo>
                  <a:pt x="162653" y="20614"/>
                </a:lnTo>
                <a:lnTo>
                  <a:pt x="139283" y="5495"/>
                </a:lnTo>
                <a:lnTo>
                  <a:pt x="108042" y="0"/>
                </a:lnTo>
                <a:close/>
              </a:path>
              <a:path w="1318259" h="337185">
                <a:moveTo>
                  <a:pt x="122384" y="153504"/>
                </a:moveTo>
                <a:lnTo>
                  <a:pt x="96446" y="153504"/>
                </a:lnTo>
                <a:lnTo>
                  <a:pt x="165100" y="257497"/>
                </a:lnTo>
                <a:lnTo>
                  <a:pt x="190316" y="257497"/>
                </a:lnTo>
                <a:lnTo>
                  <a:pt x="122384" y="153504"/>
                </a:lnTo>
                <a:close/>
              </a:path>
              <a:path w="1318259" h="337185">
                <a:moveTo>
                  <a:pt x="162653" y="20614"/>
                </a:moveTo>
                <a:lnTo>
                  <a:pt x="108042" y="20614"/>
                </a:lnTo>
                <a:lnTo>
                  <a:pt x="130851" y="24517"/>
                </a:lnTo>
                <a:lnTo>
                  <a:pt x="148190" y="35684"/>
                </a:lnTo>
                <a:lnTo>
                  <a:pt x="159213" y="53305"/>
                </a:lnTo>
                <a:lnTo>
                  <a:pt x="163075" y="76568"/>
                </a:lnTo>
                <a:lnTo>
                  <a:pt x="159239" y="99938"/>
                </a:lnTo>
                <a:lnTo>
                  <a:pt x="148259" y="117613"/>
                </a:lnTo>
                <a:lnTo>
                  <a:pt x="130928" y="128800"/>
                </a:lnTo>
                <a:lnTo>
                  <a:pt x="108042" y="132706"/>
                </a:lnTo>
                <a:lnTo>
                  <a:pt x="161361" y="132706"/>
                </a:lnTo>
                <a:lnTo>
                  <a:pt x="167309" y="127828"/>
                </a:lnTo>
                <a:lnTo>
                  <a:pt x="179848" y="105034"/>
                </a:lnTo>
                <a:lnTo>
                  <a:pt x="184242" y="76752"/>
                </a:lnTo>
                <a:lnTo>
                  <a:pt x="178781" y="45269"/>
                </a:lnTo>
                <a:lnTo>
                  <a:pt x="163328" y="21051"/>
                </a:lnTo>
                <a:lnTo>
                  <a:pt x="162653" y="20614"/>
                </a:lnTo>
                <a:close/>
              </a:path>
              <a:path w="1318259" h="337185">
                <a:moveTo>
                  <a:pt x="310425" y="56321"/>
                </a:moveTo>
                <a:lnTo>
                  <a:pt x="271313" y="63822"/>
                </a:lnTo>
                <a:lnTo>
                  <a:pt x="238274" y="85955"/>
                </a:lnTo>
                <a:lnTo>
                  <a:pt x="216302" y="119062"/>
                </a:lnTo>
                <a:lnTo>
                  <a:pt x="208825" y="158106"/>
                </a:lnTo>
                <a:lnTo>
                  <a:pt x="216728" y="198139"/>
                </a:lnTo>
                <a:lnTo>
                  <a:pt x="238366" y="230579"/>
                </a:lnTo>
                <a:lnTo>
                  <a:pt x="270634" y="252321"/>
                </a:lnTo>
                <a:lnTo>
                  <a:pt x="310425" y="260258"/>
                </a:lnTo>
                <a:lnTo>
                  <a:pt x="340875" y="255642"/>
                </a:lnTo>
                <a:lnTo>
                  <a:pt x="367944" y="242520"/>
                </a:lnTo>
                <a:lnTo>
                  <a:pt x="371433" y="239276"/>
                </a:lnTo>
                <a:lnTo>
                  <a:pt x="310425" y="239276"/>
                </a:lnTo>
                <a:lnTo>
                  <a:pt x="281048" y="233800"/>
                </a:lnTo>
                <a:lnTo>
                  <a:pt x="256657" y="218661"/>
                </a:lnTo>
                <a:lnTo>
                  <a:pt x="239272" y="195792"/>
                </a:lnTo>
                <a:lnTo>
                  <a:pt x="230912" y="167125"/>
                </a:lnTo>
                <a:lnTo>
                  <a:pt x="410737" y="167125"/>
                </a:lnTo>
                <a:lnTo>
                  <a:pt x="410737" y="155161"/>
                </a:lnTo>
                <a:lnTo>
                  <a:pt x="410369" y="150375"/>
                </a:lnTo>
                <a:lnTo>
                  <a:pt x="409283" y="146326"/>
                </a:lnTo>
                <a:lnTo>
                  <a:pt x="231096" y="146326"/>
                </a:lnTo>
                <a:lnTo>
                  <a:pt x="240030" y="119062"/>
                </a:lnTo>
                <a:lnTo>
                  <a:pt x="240126" y="118769"/>
                </a:lnTo>
                <a:lnTo>
                  <a:pt x="257646" y="96906"/>
                </a:lnTo>
                <a:lnTo>
                  <a:pt x="281724" y="82498"/>
                </a:lnTo>
                <a:lnTo>
                  <a:pt x="310425" y="77304"/>
                </a:lnTo>
                <a:lnTo>
                  <a:pt x="369241" y="77304"/>
                </a:lnTo>
                <a:lnTo>
                  <a:pt x="347654" y="63485"/>
                </a:lnTo>
                <a:lnTo>
                  <a:pt x="310425" y="56321"/>
                </a:lnTo>
                <a:close/>
              </a:path>
              <a:path w="1318259" h="337185">
                <a:moveTo>
                  <a:pt x="405583" y="195102"/>
                </a:moveTo>
                <a:lnTo>
                  <a:pt x="382024" y="195102"/>
                </a:lnTo>
                <a:lnTo>
                  <a:pt x="369646" y="213418"/>
                </a:lnTo>
                <a:lnTo>
                  <a:pt x="352851" y="227335"/>
                </a:lnTo>
                <a:lnTo>
                  <a:pt x="332742" y="236178"/>
                </a:lnTo>
                <a:lnTo>
                  <a:pt x="310425" y="239276"/>
                </a:lnTo>
                <a:lnTo>
                  <a:pt x="371433" y="239276"/>
                </a:lnTo>
                <a:lnTo>
                  <a:pt x="390042" y="221977"/>
                </a:lnTo>
                <a:lnTo>
                  <a:pt x="405583" y="195102"/>
                </a:lnTo>
                <a:close/>
              </a:path>
              <a:path w="1318259" h="337185">
                <a:moveTo>
                  <a:pt x="369241" y="77304"/>
                </a:moveTo>
                <a:lnTo>
                  <a:pt x="310425" y="77304"/>
                </a:lnTo>
                <a:lnTo>
                  <a:pt x="338522" y="82498"/>
                </a:lnTo>
                <a:lnTo>
                  <a:pt x="362085" y="96906"/>
                </a:lnTo>
                <a:lnTo>
                  <a:pt x="374792" y="113083"/>
                </a:lnTo>
                <a:lnTo>
                  <a:pt x="379222" y="118769"/>
                </a:lnTo>
                <a:lnTo>
                  <a:pt x="388098" y="146326"/>
                </a:lnTo>
                <a:lnTo>
                  <a:pt x="409283" y="146326"/>
                </a:lnTo>
                <a:lnTo>
                  <a:pt x="400369" y="113083"/>
                </a:lnTo>
                <a:lnTo>
                  <a:pt x="378550" y="83263"/>
                </a:lnTo>
                <a:lnTo>
                  <a:pt x="369241" y="77304"/>
                </a:lnTo>
                <a:close/>
              </a:path>
              <a:path w="1318259" h="337185">
                <a:moveTo>
                  <a:pt x="467346" y="261363"/>
                </a:moveTo>
                <a:lnTo>
                  <a:pt x="446364" y="261363"/>
                </a:lnTo>
                <a:lnTo>
                  <a:pt x="456518" y="291974"/>
                </a:lnTo>
                <a:lnTo>
                  <a:pt x="477492" y="315890"/>
                </a:lnTo>
                <a:lnTo>
                  <a:pt x="507060" y="331454"/>
                </a:lnTo>
                <a:lnTo>
                  <a:pt x="542994" y="337011"/>
                </a:lnTo>
                <a:lnTo>
                  <a:pt x="556632" y="336231"/>
                </a:lnTo>
                <a:lnTo>
                  <a:pt x="594163" y="323574"/>
                </a:lnTo>
                <a:lnTo>
                  <a:pt x="604096" y="316396"/>
                </a:lnTo>
                <a:lnTo>
                  <a:pt x="542994" y="316396"/>
                </a:lnTo>
                <a:lnTo>
                  <a:pt x="515955" y="312301"/>
                </a:lnTo>
                <a:lnTo>
                  <a:pt x="493160" y="300889"/>
                </a:lnTo>
                <a:lnTo>
                  <a:pt x="476371" y="283473"/>
                </a:lnTo>
                <a:lnTo>
                  <a:pt x="467346" y="261363"/>
                </a:lnTo>
                <a:close/>
              </a:path>
              <a:path w="1318259" h="337185">
                <a:moveTo>
                  <a:pt x="639993" y="215716"/>
                </a:moveTo>
                <a:lnTo>
                  <a:pt x="618826" y="215716"/>
                </a:lnTo>
                <a:lnTo>
                  <a:pt x="618818" y="227220"/>
                </a:lnTo>
                <a:lnTo>
                  <a:pt x="616776" y="250408"/>
                </a:lnTo>
                <a:lnTo>
                  <a:pt x="603012" y="287099"/>
                </a:lnTo>
                <a:lnTo>
                  <a:pt x="568509" y="312094"/>
                </a:lnTo>
                <a:lnTo>
                  <a:pt x="542994" y="316396"/>
                </a:lnTo>
                <a:lnTo>
                  <a:pt x="604096" y="316396"/>
                </a:lnTo>
                <a:lnTo>
                  <a:pt x="634080" y="268863"/>
                </a:lnTo>
                <a:lnTo>
                  <a:pt x="639741" y="227220"/>
                </a:lnTo>
                <a:lnTo>
                  <a:pt x="639778" y="226642"/>
                </a:lnTo>
                <a:lnTo>
                  <a:pt x="639883" y="224988"/>
                </a:lnTo>
                <a:lnTo>
                  <a:pt x="639993" y="215716"/>
                </a:lnTo>
                <a:close/>
              </a:path>
              <a:path w="1318259" h="337185">
                <a:moveTo>
                  <a:pt x="538393" y="56321"/>
                </a:moveTo>
                <a:lnTo>
                  <a:pt x="498369" y="63888"/>
                </a:lnTo>
                <a:lnTo>
                  <a:pt x="466127" y="84689"/>
                </a:lnTo>
                <a:lnTo>
                  <a:pt x="444618" y="115879"/>
                </a:lnTo>
                <a:lnTo>
                  <a:pt x="436792" y="154609"/>
                </a:lnTo>
                <a:lnTo>
                  <a:pt x="444540" y="193707"/>
                </a:lnTo>
                <a:lnTo>
                  <a:pt x="465920" y="224988"/>
                </a:lnTo>
                <a:lnTo>
                  <a:pt x="498136" y="245744"/>
                </a:lnTo>
                <a:lnTo>
                  <a:pt x="538393" y="253264"/>
                </a:lnTo>
                <a:lnTo>
                  <a:pt x="561780" y="250736"/>
                </a:lnTo>
                <a:lnTo>
                  <a:pt x="583441" y="243394"/>
                </a:lnTo>
                <a:lnTo>
                  <a:pt x="600974" y="232649"/>
                </a:lnTo>
                <a:lnTo>
                  <a:pt x="538393" y="232649"/>
                </a:lnTo>
                <a:lnTo>
                  <a:pt x="522023" y="231298"/>
                </a:lnTo>
                <a:lnTo>
                  <a:pt x="481335" y="210747"/>
                </a:lnTo>
                <a:lnTo>
                  <a:pt x="459748" y="171119"/>
                </a:lnTo>
                <a:lnTo>
                  <a:pt x="458327" y="154609"/>
                </a:lnTo>
                <a:lnTo>
                  <a:pt x="464372" y="124069"/>
                </a:lnTo>
                <a:lnTo>
                  <a:pt x="464419" y="123836"/>
                </a:lnTo>
                <a:lnTo>
                  <a:pt x="481243" y="99207"/>
                </a:lnTo>
                <a:lnTo>
                  <a:pt x="506505" y="82938"/>
                </a:lnTo>
                <a:lnTo>
                  <a:pt x="506209" y="82938"/>
                </a:lnTo>
                <a:lnTo>
                  <a:pt x="538393" y="76936"/>
                </a:lnTo>
                <a:lnTo>
                  <a:pt x="601064" y="76936"/>
                </a:lnTo>
                <a:lnTo>
                  <a:pt x="583372" y="66169"/>
                </a:lnTo>
                <a:lnTo>
                  <a:pt x="561702" y="58846"/>
                </a:lnTo>
                <a:lnTo>
                  <a:pt x="538393" y="56321"/>
                </a:lnTo>
                <a:close/>
              </a:path>
              <a:path w="1318259" h="337185">
                <a:moveTo>
                  <a:pt x="601064" y="76936"/>
                </a:moveTo>
                <a:lnTo>
                  <a:pt x="538393" y="76936"/>
                </a:lnTo>
                <a:lnTo>
                  <a:pt x="570062" y="82938"/>
                </a:lnTo>
                <a:lnTo>
                  <a:pt x="595589" y="99414"/>
                </a:lnTo>
                <a:lnTo>
                  <a:pt x="612626" y="124069"/>
                </a:lnTo>
                <a:lnTo>
                  <a:pt x="618826" y="154609"/>
                </a:lnTo>
                <a:lnTo>
                  <a:pt x="612652" y="185361"/>
                </a:lnTo>
                <a:lnTo>
                  <a:pt x="595658" y="210125"/>
                </a:lnTo>
                <a:lnTo>
                  <a:pt x="570140" y="226642"/>
                </a:lnTo>
                <a:lnTo>
                  <a:pt x="538393" y="232649"/>
                </a:lnTo>
                <a:lnTo>
                  <a:pt x="600974" y="232649"/>
                </a:lnTo>
                <a:lnTo>
                  <a:pt x="602687" y="231600"/>
                </a:lnTo>
                <a:lnTo>
                  <a:pt x="618826" y="215716"/>
                </a:lnTo>
                <a:lnTo>
                  <a:pt x="639993" y="215716"/>
                </a:lnTo>
                <a:lnTo>
                  <a:pt x="639993" y="93685"/>
                </a:lnTo>
                <a:lnTo>
                  <a:pt x="618826" y="93685"/>
                </a:lnTo>
                <a:lnTo>
                  <a:pt x="602661" y="77908"/>
                </a:lnTo>
                <a:lnTo>
                  <a:pt x="601064" y="76936"/>
                </a:lnTo>
                <a:close/>
              </a:path>
              <a:path w="1318259" h="337185">
                <a:moveTo>
                  <a:pt x="639993" y="59450"/>
                </a:moveTo>
                <a:lnTo>
                  <a:pt x="618826" y="59450"/>
                </a:lnTo>
                <a:lnTo>
                  <a:pt x="618826" y="93685"/>
                </a:lnTo>
                <a:lnTo>
                  <a:pt x="639993" y="93685"/>
                </a:lnTo>
                <a:lnTo>
                  <a:pt x="639993" y="59450"/>
                </a:lnTo>
                <a:close/>
              </a:path>
              <a:path w="1318259" h="337185">
                <a:moveTo>
                  <a:pt x="712247" y="59450"/>
                </a:moveTo>
                <a:lnTo>
                  <a:pt x="690896" y="59450"/>
                </a:lnTo>
                <a:lnTo>
                  <a:pt x="690896" y="175039"/>
                </a:lnTo>
                <a:lnTo>
                  <a:pt x="697379" y="209378"/>
                </a:lnTo>
                <a:lnTo>
                  <a:pt x="715422" y="236469"/>
                </a:lnTo>
                <a:lnTo>
                  <a:pt x="742922" y="254242"/>
                </a:lnTo>
                <a:lnTo>
                  <a:pt x="777772" y="260626"/>
                </a:lnTo>
                <a:lnTo>
                  <a:pt x="798338" y="258372"/>
                </a:lnTo>
                <a:lnTo>
                  <a:pt x="817368" y="251838"/>
                </a:lnTo>
                <a:lnTo>
                  <a:pt x="834223" y="241369"/>
                </a:lnTo>
                <a:lnTo>
                  <a:pt x="835579" y="240012"/>
                </a:lnTo>
                <a:lnTo>
                  <a:pt x="777772" y="240012"/>
                </a:lnTo>
                <a:lnTo>
                  <a:pt x="750994" y="234959"/>
                </a:lnTo>
                <a:lnTo>
                  <a:pt x="730308" y="220709"/>
                </a:lnTo>
                <a:lnTo>
                  <a:pt x="716972" y="198625"/>
                </a:lnTo>
                <a:lnTo>
                  <a:pt x="712247" y="170070"/>
                </a:lnTo>
                <a:lnTo>
                  <a:pt x="712247" y="59450"/>
                </a:lnTo>
                <a:close/>
              </a:path>
              <a:path w="1318259" h="337185">
                <a:moveTo>
                  <a:pt x="869433" y="227312"/>
                </a:moveTo>
                <a:lnTo>
                  <a:pt x="848266" y="227312"/>
                </a:lnTo>
                <a:lnTo>
                  <a:pt x="848266" y="257497"/>
                </a:lnTo>
                <a:lnTo>
                  <a:pt x="869433" y="257497"/>
                </a:lnTo>
                <a:lnTo>
                  <a:pt x="869433" y="227312"/>
                </a:lnTo>
                <a:close/>
              </a:path>
              <a:path w="1318259" h="337185">
                <a:moveTo>
                  <a:pt x="869433" y="59450"/>
                </a:moveTo>
                <a:lnTo>
                  <a:pt x="848266" y="59450"/>
                </a:lnTo>
                <a:lnTo>
                  <a:pt x="848266" y="159578"/>
                </a:lnTo>
                <a:lnTo>
                  <a:pt x="843075" y="192024"/>
                </a:lnTo>
                <a:lnTo>
                  <a:pt x="828549" y="217465"/>
                </a:lnTo>
                <a:lnTo>
                  <a:pt x="806258" y="234070"/>
                </a:lnTo>
                <a:lnTo>
                  <a:pt x="777772" y="240012"/>
                </a:lnTo>
                <a:lnTo>
                  <a:pt x="835579" y="240012"/>
                </a:lnTo>
                <a:lnTo>
                  <a:pt x="848266" y="227312"/>
                </a:lnTo>
                <a:lnTo>
                  <a:pt x="869433" y="227312"/>
                </a:lnTo>
                <a:lnTo>
                  <a:pt x="869433" y="59450"/>
                </a:lnTo>
                <a:close/>
              </a:path>
              <a:path w="1318259" h="337185">
                <a:moveTo>
                  <a:pt x="941687" y="0"/>
                </a:moveTo>
                <a:lnTo>
                  <a:pt x="920336" y="0"/>
                </a:lnTo>
                <a:lnTo>
                  <a:pt x="920336" y="257497"/>
                </a:lnTo>
                <a:lnTo>
                  <a:pt x="941687" y="257497"/>
                </a:lnTo>
                <a:lnTo>
                  <a:pt x="941687" y="0"/>
                </a:lnTo>
                <a:close/>
              </a:path>
              <a:path w="1318259" h="337185">
                <a:moveTo>
                  <a:pt x="1135558" y="77304"/>
                </a:moveTo>
                <a:lnTo>
                  <a:pt x="1070815" y="77304"/>
                </a:lnTo>
                <a:lnTo>
                  <a:pt x="1098251" y="80594"/>
                </a:lnTo>
                <a:lnTo>
                  <a:pt x="1119131" y="89958"/>
                </a:lnTo>
                <a:lnTo>
                  <a:pt x="1132417" y="104637"/>
                </a:lnTo>
                <a:lnTo>
                  <a:pt x="1137076" y="123871"/>
                </a:lnTo>
                <a:lnTo>
                  <a:pt x="1137076" y="146326"/>
                </a:lnTo>
                <a:lnTo>
                  <a:pt x="1058299" y="146694"/>
                </a:lnTo>
                <a:lnTo>
                  <a:pt x="1025134" y="150444"/>
                </a:lnTo>
                <a:lnTo>
                  <a:pt x="1001011" y="160959"/>
                </a:lnTo>
                <a:lnTo>
                  <a:pt x="986344" y="177961"/>
                </a:lnTo>
                <a:lnTo>
                  <a:pt x="981585" y="200991"/>
                </a:lnTo>
                <a:lnTo>
                  <a:pt x="981547" y="201175"/>
                </a:lnTo>
                <a:lnTo>
                  <a:pt x="987339" y="224551"/>
                </a:lnTo>
                <a:lnTo>
                  <a:pt x="987402" y="224804"/>
                </a:lnTo>
                <a:lnTo>
                  <a:pt x="1003404" y="243049"/>
                </a:lnTo>
                <a:lnTo>
                  <a:pt x="1028033" y="254806"/>
                </a:lnTo>
                <a:lnTo>
                  <a:pt x="1059772" y="258970"/>
                </a:lnTo>
                <a:lnTo>
                  <a:pt x="1080982" y="257135"/>
                </a:lnTo>
                <a:lnTo>
                  <a:pt x="1100380" y="251884"/>
                </a:lnTo>
                <a:lnTo>
                  <a:pt x="1117051" y="243595"/>
                </a:lnTo>
                <a:lnTo>
                  <a:pt x="1123947" y="237803"/>
                </a:lnTo>
                <a:lnTo>
                  <a:pt x="1059772" y="237803"/>
                </a:lnTo>
                <a:lnTo>
                  <a:pt x="1036931" y="235131"/>
                </a:lnTo>
                <a:lnTo>
                  <a:pt x="1019095" y="227611"/>
                </a:lnTo>
                <a:lnTo>
                  <a:pt x="1007332" y="215984"/>
                </a:lnTo>
                <a:lnTo>
                  <a:pt x="1002770" y="201175"/>
                </a:lnTo>
                <a:lnTo>
                  <a:pt x="1002714" y="200991"/>
                </a:lnTo>
                <a:lnTo>
                  <a:pt x="1033903" y="170164"/>
                </a:lnTo>
                <a:lnTo>
                  <a:pt x="1158006" y="167493"/>
                </a:lnTo>
                <a:lnTo>
                  <a:pt x="1157892" y="123871"/>
                </a:lnTo>
                <a:lnTo>
                  <a:pt x="1157875" y="117429"/>
                </a:lnTo>
                <a:lnTo>
                  <a:pt x="1149992" y="92506"/>
                </a:lnTo>
                <a:lnTo>
                  <a:pt x="1135558" y="77304"/>
                </a:lnTo>
                <a:close/>
              </a:path>
              <a:path w="1318259" h="337185">
                <a:moveTo>
                  <a:pt x="1158156" y="224551"/>
                </a:moveTo>
                <a:lnTo>
                  <a:pt x="1137076" y="224551"/>
                </a:lnTo>
                <a:lnTo>
                  <a:pt x="1137076" y="257497"/>
                </a:lnTo>
                <a:lnTo>
                  <a:pt x="1158243" y="257497"/>
                </a:lnTo>
                <a:lnTo>
                  <a:pt x="1158156" y="224551"/>
                </a:lnTo>
                <a:close/>
              </a:path>
              <a:path w="1318259" h="337185">
                <a:moveTo>
                  <a:pt x="1158006" y="167493"/>
                </a:moveTo>
                <a:lnTo>
                  <a:pt x="1136892" y="167493"/>
                </a:lnTo>
                <a:lnTo>
                  <a:pt x="1130122" y="196882"/>
                </a:lnTo>
                <a:lnTo>
                  <a:pt x="1114345" y="219006"/>
                </a:lnTo>
                <a:lnTo>
                  <a:pt x="1090561" y="232951"/>
                </a:lnTo>
                <a:lnTo>
                  <a:pt x="1059772" y="237803"/>
                </a:lnTo>
                <a:lnTo>
                  <a:pt x="1123947" y="237803"/>
                </a:lnTo>
                <a:lnTo>
                  <a:pt x="1130082" y="232649"/>
                </a:lnTo>
                <a:lnTo>
                  <a:pt x="1132659" y="230073"/>
                </a:lnTo>
                <a:lnTo>
                  <a:pt x="1137076" y="224551"/>
                </a:lnTo>
                <a:lnTo>
                  <a:pt x="1158156" y="224551"/>
                </a:lnTo>
                <a:lnTo>
                  <a:pt x="1158030" y="176627"/>
                </a:lnTo>
                <a:lnTo>
                  <a:pt x="1158006" y="167493"/>
                </a:lnTo>
                <a:close/>
              </a:path>
              <a:path w="1318259" h="337185">
                <a:moveTo>
                  <a:pt x="1070815" y="56321"/>
                </a:moveTo>
                <a:lnTo>
                  <a:pt x="1037089" y="60745"/>
                </a:lnTo>
                <a:lnTo>
                  <a:pt x="1011111" y="73347"/>
                </a:lnTo>
                <a:lnTo>
                  <a:pt x="994278" y="93127"/>
                </a:lnTo>
                <a:lnTo>
                  <a:pt x="987989" y="119085"/>
                </a:lnTo>
                <a:lnTo>
                  <a:pt x="1009156" y="119085"/>
                </a:lnTo>
                <a:lnTo>
                  <a:pt x="1013794" y="101375"/>
                </a:lnTo>
                <a:lnTo>
                  <a:pt x="1025974" y="88256"/>
                </a:lnTo>
                <a:lnTo>
                  <a:pt x="1045159" y="80105"/>
                </a:lnTo>
                <a:lnTo>
                  <a:pt x="1070815" y="77304"/>
                </a:lnTo>
                <a:lnTo>
                  <a:pt x="1135558" y="77304"/>
                </a:lnTo>
                <a:lnTo>
                  <a:pt x="1131670" y="73209"/>
                </a:lnTo>
                <a:lnTo>
                  <a:pt x="1104685" y="60745"/>
                </a:lnTo>
                <a:lnTo>
                  <a:pt x="1070815" y="56321"/>
                </a:lnTo>
                <a:close/>
              </a:path>
              <a:path w="1318259" h="337185">
                <a:moveTo>
                  <a:pt x="1230497" y="59450"/>
                </a:moveTo>
                <a:lnTo>
                  <a:pt x="1209146" y="59450"/>
                </a:lnTo>
                <a:lnTo>
                  <a:pt x="1209146" y="257497"/>
                </a:lnTo>
                <a:lnTo>
                  <a:pt x="1230497" y="257497"/>
                </a:lnTo>
                <a:lnTo>
                  <a:pt x="1230497" y="159946"/>
                </a:lnTo>
                <a:lnTo>
                  <a:pt x="1235688" y="127500"/>
                </a:lnTo>
                <a:lnTo>
                  <a:pt x="1250214" y="102060"/>
                </a:lnTo>
                <a:lnTo>
                  <a:pt x="1263927" y="91845"/>
                </a:lnTo>
                <a:lnTo>
                  <a:pt x="1230497" y="91845"/>
                </a:lnTo>
                <a:lnTo>
                  <a:pt x="1230497" y="59450"/>
                </a:lnTo>
                <a:close/>
              </a:path>
              <a:path w="1318259" h="337185">
                <a:moveTo>
                  <a:pt x="1317741" y="58714"/>
                </a:moveTo>
                <a:lnTo>
                  <a:pt x="1297126" y="58714"/>
                </a:lnTo>
                <a:lnTo>
                  <a:pt x="1277863" y="60992"/>
                </a:lnTo>
                <a:lnTo>
                  <a:pt x="1259946" y="67549"/>
                </a:lnTo>
                <a:lnTo>
                  <a:pt x="1243962" y="77971"/>
                </a:lnTo>
                <a:lnTo>
                  <a:pt x="1230497" y="91845"/>
                </a:lnTo>
                <a:lnTo>
                  <a:pt x="1263927" y="91845"/>
                </a:lnTo>
                <a:lnTo>
                  <a:pt x="1272505" y="85454"/>
                </a:lnTo>
                <a:lnTo>
                  <a:pt x="1300991" y="79513"/>
                </a:lnTo>
                <a:lnTo>
                  <a:pt x="1317741" y="79513"/>
                </a:lnTo>
                <a:lnTo>
                  <a:pt x="1317741" y="58714"/>
                </a:lnTo>
                <a:close/>
              </a:path>
            </a:pathLst>
          </a:custGeom>
          <a:solidFill>
            <a:srgbClr val="000000"/>
          </a:solidFill>
        </p:spPr>
        <p:txBody>
          <a:bodyPr wrap="square" lIns="0" tIns="0" rIns="0" bIns="0" rtlCol="0"/>
          <a:lstStyle/>
          <a:p>
            <a:endParaRPr sz="641"/>
          </a:p>
        </p:txBody>
      </p:sp>
      <p:sp>
        <p:nvSpPr>
          <p:cNvPr id="34" name="object 34"/>
          <p:cNvSpPr/>
          <p:nvPr/>
        </p:nvSpPr>
        <p:spPr>
          <a:xfrm>
            <a:off x="6993552" y="1949586"/>
            <a:ext cx="870438" cy="118985"/>
          </a:xfrm>
          <a:custGeom>
            <a:avLst/>
            <a:gdLst/>
            <a:ahLst/>
            <a:cxnLst/>
            <a:rect l="l" t="t" r="r" b="b"/>
            <a:pathLst>
              <a:path w="1913890" h="261620">
                <a:moveTo>
                  <a:pt x="182033" y="0"/>
                </a:moveTo>
                <a:lnTo>
                  <a:pt x="0" y="0"/>
                </a:lnTo>
                <a:lnTo>
                  <a:pt x="0" y="257681"/>
                </a:lnTo>
                <a:lnTo>
                  <a:pt x="182033" y="257681"/>
                </a:lnTo>
                <a:lnTo>
                  <a:pt x="182033" y="231361"/>
                </a:lnTo>
                <a:lnTo>
                  <a:pt x="26688" y="231361"/>
                </a:lnTo>
                <a:lnTo>
                  <a:pt x="26688" y="141725"/>
                </a:lnTo>
                <a:lnTo>
                  <a:pt x="157185" y="141725"/>
                </a:lnTo>
                <a:lnTo>
                  <a:pt x="157185" y="115588"/>
                </a:lnTo>
                <a:lnTo>
                  <a:pt x="26688" y="115588"/>
                </a:lnTo>
                <a:lnTo>
                  <a:pt x="26688" y="26320"/>
                </a:lnTo>
                <a:lnTo>
                  <a:pt x="182033" y="26320"/>
                </a:lnTo>
                <a:lnTo>
                  <a:pt x="182033" y="0"/>
                </a:lnTo>
                <a:close/>
              </a:path>
              <a:path w="1913890" h="261620">
                <a:moveTo>
                  <a:pt x="257600" y="84482"/>
                </a:moveTo>
                <a:lnTo>
                  <a:pt x="230912" y="84482"/>
                </a:lnTo>
                <a:lnTo>
                  <a:pt x="230912" y="196574"/>
                </a:lnTo>
                <a:lnTo>
                  <a:pt x="234334" y="225092"/>
                </a:lnTo>
                <a:lnTo>
                  <a:pt x="244624" y="245257"/>
                </a:lnTo>
                <a:lnTo>
                  <a:pt x="261817" y="257141"/>
                </a:lnTo>
                <a:lnTo>
                  <a:pt x="285945" y="260810"/>
                </a:lnTo>
                <a:lnTo>
                  <a:pt x="319996" y="260442"/>
                </a:lnTo>
                <a:lnTo>
                  <a:pt x="319996" y="234490"/>
                </a:lnTo>
                <a:lnTo>
                  <a:pt x="287050" y="234490"/>
                </a:lnTo>
                <a:lnTo>
                  <a:pt x="274916" y="233659"/>
                </a:lnTo>
                <a:lnTo>
                  <a:pt x="265630" y="228807"/>
                </a:lnTo>
                <a:lnTo>
                  <a:pt x="259691" y="217226"/>
                </a:lnTo>
                <a:lnTo>
                  <a:pt x="257637" y="196574"/>
                </a:lnTo>
                <a:lnTo>
                  <a:pt x="257600" y="84482"/>
                </a:lnTo>
                <a:close/>
              </a:path>
              <a:path w="1913890" h="261620">
                <a:moveTo>
                  <a:pt x="319996" y="234122"/>
                </a:moveTo>
                <a:lnTo>
                  <a:pt x="287050" y="234490"/>
                </a:lnTo>
                <a:lnTo>
                  <a:pt x="319996" y="234490"/>
                </a:lnTo>
                <a:lnTo>
                  <a:pt x="319996" y="234122"/>
                </a:lnTo>
                <a:close/>
              </a:path>
              <a:path w="1913890" h="261620">
                <a:moveTo>
                  <a:pt x="324046" y="58162"/>
                </a:moveTo>
                <a:lnTo>
                  <a:pt x="186002" y="58162"/>
                </a:lnTo>
                <a:lnTo>
                  <a:pt x="186002" y="84482"/>
                </a:lnTo>
                <a:lnTo>
                  <a:pt x="324046" y="84482"/>
                </a:lnTo>
                <a:lnTo>
                  <a:pt x="324046" y="58162"/>
                </a:lnTo>
                <a:close/>
              </a:path>
              <a:path w="1913890" h="261620">
                <a:moveTo>
                  <a:pt x="257600" y="0"/>
                </a:moveTo>
                <a:lnTo>
                  <a:pt x="230912" y="0"/>
                </a:lnTo>
                <a:lnTo>
                  <a:pt x="230912" y="58162"/>
                </a:lnTo>
                <a:lnTo>
                  <a:pt x="257600" y="58162"/>
                </a:lnTo>
                <a:lnTo>
                  <a:pt x="257600" y="0"/>
                </a:lnTo>
                <a:close/>
              </a:path>
              <a:path w="1913890" h="261620">
                <a:moveTo>
                  <a:pt x="389305" y="0"/>
                </a:moveTo>
                <a:lnTo>
                  <a:pt x="362433" y="0"/>
                </a:lnTo>
                <a:lnTo>
                  <a:pt x="362433" y="257681"/>
                </a:lnTo>
                <a:lnTo>
                  <a:pt x="389305" y="257681"/>
                </a:lnTo>
                <a:lnTo>
                  <a:pt x="389305" y="156817"/>
                </a:lnTo>
                <a:lnTo>
                  <a:pt x="394166" y="126390"/>
                </a:lnTo>
                <a:lnTo>
                  <a:pt x="407757" y="102520"/>
                </a:lnTo>
                <a:lnTo>
                  <a:pt x="428596" y="86933"/>
                </a:lnTo>
                <a:lnTo>
                  <a:pt x="449933" y="82458"/>
                </a:lnTo>
                <a:lnTo>
                  <a:pt x="389305" y="82458"/>
                </a:lnTo>
                <a:lnTo>
                  <a:pt x="389305" y="0"/>
                </a:lnTo>
                <a:close/>
              </a:path>
              <a:path w="1913890" h="261620">
                <a:moveTo>
                  <a:pt x="519243" y="81353"/>
                </a:moveTo>
                <a:lnTo>
                  <a:pt x="455198" y="81353"/>
                </a:lnTo>
                <a:lnTo>
                  <a:pt x="480170" y="86021"/>
                </a:lnTo>
                <a:lnTo>
                  <a:pt x="499395" y="99230"/>
                </a:lnTo>
                <a:lnTo>
                  <a:pt x="511753" y="119790"/>
                </a:lnTo>
                <a:lnTo>
                  <a:pt x="516122" y="146510"/>
                </a:lnTo>
                <a:lnTo>
                  <a:pt x="516122" y="257681"/>
                </a:lnTo>
                <a:lnTo>
                  <a:pt x="542810" y="257681"/>
                </a:lnTo>
                <a:lnTo>
                  <a:pt x="542810" y="141909"/>
                </a:lnTo>
                <a:lnTo>
                  <a:pt x="536265" y="107058"/>
                </a:lnTo>
                <a:lnTo>
                  <a:pt x="519243" y="81353"/>
                </a:lnTo>
                <a:close/>
              </a:path>
              <a:path w="1913890" h="261620">
                <a:moveTo>
                  <a:pt x="455198" y="55033"/>
                </a:moveTo>
                <a:lnTo>
                  <a:pt x="436827" y="56859"/>
                </a:lnTo>
                <a:lnTo>
                  <a:pt x="419353" y="62188"/>
                </a:lnTo>
                <a:lnTo>
                  <a:pt x="403328" y="70796"/>
                </a:lnTo>
                <a:lnTo>
                  <a:pt x="389305" y="82458"/>
                </a:lnTo>
                <a:lnTo>
                  <a:pt x="449933" y="82458"/>
                </a:lnTo>
                <a:lnTo>
                  <a:pt x="455198" y="81353"/>
                </a:lnTo>
                <a:lnTo>
                  <a:pt x="519243" y="81353"/>
                </a:lnTo>
                <a:lnTo>
                  <a:pt x="518054" y="79559"/>
                </a:lnTo>
                <a:lnTo>
                  <a:pt x="490319" y="61515"/>
                </a:lnTo>
                <a:lnTo>
                  <a:pt x="455198" y="55033"/>
                </a:lnTo>
                <a:close/>
              </a:path>
              <a:path w="1913890" h="261620">
                <a:moveTo>
                  <a:pt x="684270" y="55033"/>
                </a:moveTo>
                <a:lnTo>
                  <a:pt x="644882" y="62625"/>
                </a:lnTo>
                <a:lnTo>
                  <a:pt x="611567" y="84850"/>
                </a:lnTo>
                <a:lnTo>
                  <a:pt x="589503" y="118303"/>
                </a:lnTo>
                <a:lnTo>
                  <a:pt x="581934" y="157554"/>
                </a:lnTo>
                <a:lnTo>
                  <a:pt x="589900" y="197779"/>
                </a:lnTo>
                <a:lnTo>
                  <a:pt x="611705" y="230464"/>
                </a:lnTo>
                <a:lnTo>
                  <a:pt x="644209" y="252416"/>
                </a:lnTo>
                <a:lnTo>
                  <a:pt x="684270" y="260442"/>
                </a:lnTo>
                <a:lnTo>
                  <a:pt x="724183" y="252416"/>
                </a:lnTo>
                <a:lnTo>
                  <a:pt x="751966" y="233754"/>
                </a:lnTo>
                <a:lnTo>
                  <a:pt x="684270" y="233754"/>
                </a:lnTo>
                <a:lnTo>
                  <a:pt x="654677" y="227852"/>
                </a:lnTo>
                <a:lnTo>
                  <a:pt x="630847" y="211667"/>
                </a:lnTo>
                <a:lnTo>
                  <a:pt x="614955" y="187475"/>
                </a:lnTo>
                <a:lnTo>
                  <a:pt x="609174" y="157554"/>
                </a:lnTo>
                <a:lnTo>
                  <a:pt x="614869" y="127923"/>
                </a:lnTo>
                <a:lnTo>
                  <a:pt x="614929" y="127612"/>
                </a:lnTo>
                <a:lnTo>
                  <a:pt x="630778" y="103555"/>
                </a:lnTo>
                <a:lnTo>
                  <a:pt x="654445" y="87643"/>
                </a:lnTo>
                <a:lnTo>
                  <a:pt x="654071" y="87643"/>
                </a:lnTo>
                <a:lnTo>
                  <a:pt x="684270" y="81721"/>
                </a:lnTo>
                <a:lnTo>
                  <a:pt x="751862" y="81721"/>
                </a:lnTo>
                <a:lnTo>
                  <a:pt x="724234" y="63106"/>
                </a:lnTo>
                <a:lnTo>
                  <a:pt x="684270" y="55033"/>
                </a:lnTo>
                <a:close/>
              </a:path>
              <a:path w="1913890" h="261620">
                <a:moveTo>
                  <a:pt x="751862" y="81721"/>
                </a:moveTo>
                <a:lnTo>
                  <a:pt x="684270" y="81721"/>
                </a:lnTo>
                <a:lnTo>
                  <a:pt x="713766" y="87643"/>
                </a:lnTo>
                <a:lnTo>
                  <a:pt x="737739" y="103832"/>
                </a:lnTo>
                <a:lnTo>
                  <a:pt x="753844" y="127923"/>
                </a:lnTo>
                <a:lnTo>
                  <a:pt x="759734" y="157554"/>
                </a:lnTo>
                <a:lnTo>
                  <a:pt x="753896" y="187475"/>
                </a:lnTo>
                <a:lnTo>
                  <a:pt x="737877" y="211667"/>
                </a:lnTo>
                <a:lnTo>
                  <a:pt x="713921" y="227852"/>
                </a:lnTo>
                <a:lnTo>
                  <a:pt x="684270" y="233754"/>
                </a:lnTo>
                <a:lnTo>
                  <a:pt x="751966" y="233754"/>
                </a:lnTo>
                <a:lnTo>
                  <a:pt x="778873" y="197779"/>
                </a:lnTo>
                <a:lnTo>
                  <a:pt x="786975" y="157554"/>
                </a:lnTo>
                <a:lnTo>
                  <a:pt x="779022" y="118303"/>
                </a:lnTo>
                <a:lnTo>
                  <a:pt x="778899" y="117696"/>
                </a:lnTo>
                <a:lnTo>
                  <a:pt x="756881" y="85104"/>
                </a:lnTo>
                <a:lnTo>
                  <a:pt x="751862" y="81721"/>
                </a:lnTo>
                <a:close/>
              </a:path>
              <a:path w="1913890" h="261620">
                <a:moveTo>
                  <a:pt x="840087" y="192525"/>
                </a:moveTo>
                <a:lnTo>
                  <a:pt x="815055" y="192525"/>
                </a:lnTo>
                <a:lnTo>
                  <a:pt x="813951" y="200255"/>
                </a:lnTo>
                <a:lnTo>
                  <a:pt x="842411" y="248594"/>
                </a:lnTo>
                <a:lnTo>
                  <a:pt x="892175" y="261179"/>
                </a:lnTo>
                <a:lnTo>
                  <a:pt x="923365" y="256799"/>
                </a:lnTo>
                <a:lnTo>
                  <a:pt x="948014" y="244636"/>
                </a:lnTo>
                <a:lnTo>
                  <a:pt x="956261" y="235226"/>
                </a:lnTo>
                <a:lnTo>
                  <a:pt x="892175" y="235226"/>
                </a:lnTo>
                <a:lnTo>
                  <a:pt x="868895" y="231790"/>
                </a:lnTo>
                <a:lnTo>
                  <a:pt x="851153" y="222503"/>
                </a:lnTo>
                <a:lnTo>
                  <a:pt x="840901" y="208903"/>
                </a:lnTo>
                <a:lnTo>
                  <a:pt x="840087" y="192525"/>
                </a:lnTo>
                <a:close/>
              </a:path>
              <a:path w="1913890" h="261620">
                <a:moveTo>
                  <a:pt x="892175" y="54297"/>
                </a:moveTo>
                <a:lnTo>
                  <a:pt x="861092" y="58680"/>
                </a:lnTo>
                <a:lnTo>
                  <a:pt x="836498" y="70862"/>
                </a:lnTo>
                <a:lnTo>
                  <a:pt x="820324" y="89394"/>
                </a:lnTo>
                <a:lnTo>
                  <a:pt x="814503" y="112827"/>
                </a:lnTo>
                <a:lnTo>
                  <a:pt x="816510" y="126870"/>
                </a:lnTo>
                <a:lnTo>
                  <a:pt x="846897" y="156817"/>
                </a:lnTo>
                <a:lnTo>
                  <a:pt x="893648" y="169333"/>
                </a:lnTo>
                <a:lnTo>
                  <a:pt x="916434" y="175476"/>
                </a:lnTo>
                <a:lnTo>
                  <a:pt x="931955" y="182862"/>
                </a:lnTo>
                <a:lnTo>
                  <a:pt x="940885" y="191904"/>
                </a:lnTo>
                <a:lnTo>
                  <a:pt x="943846" y="202832"/>
                </a:lnTo>
                <a:lnTo>
                  <a:pt x="943896" y="203016"/>
                </a:lnTo>
                <a:lnTo>
                  <a:pt x="912629" y="232808"/>
                </a:lnTo>
                <a:lnTo>
                  <a:pt x="892175" y="235226"/>
                </a:lnTo>
                <a:lnTo>
                  <a:pt x="956261" y="235226"/>
                </a:lnTo>
                <a:lnTo>
                  <a:pt x="964208" y="226159"/>
                </a:lnTo>
                <a:lnTo>
                  <a:pt x="969986" y="203016"/>
                </a:lnTo>
                <a:lnTo>
                  <a:pt x="970032" y="202832"/>
                </a:lnTo>
                <a:lnTo>
                  <a:pt x="965879" y="181812"/>
                </a:lnTo>
                <a:lnTo>
                  <a:pt x="952823" y="165261"/>
                </a:lnTo>
                <a:lnTo>
                  <a:pt x="929965" y="152541"/>
                </a:lnTo>
                <a:lnTo>
                  <a:pt x="896409" y="143013"/>
                </a:lnTo>
                <a:lnTo>
                  <a:pt x="885055" y="140396"/>
                </a:lnTo>
                <a:lnTo>
                  <a:pt x="876254" y="138227"/>
                </a:lnTo>
                <a:lnTo>
                  <a:pt x="868558" y="135921"/>
                </a:lnTo>
                <a:lnTo>
                  <a:pt x="854259" y="130497"/>
                </a:lnTo>
                <a:lnTo>
                  <a:pt x="850026" y="128656"/>
                </a:lnTo>
                <a:lnTo>
                  <a:pt x="848001" y="127000"/>
                </a:lnTo>
                <a:lnTo>
                  <a:pt x="843216" y="123687"/>
                </a:lnTo>
                <a:lnTo>
                  <a:pt x="840455" y="118717"/>
                </a:lnTo>
                <a:lnTo>
                  <a:pt x="840455" y="112827"/>
                </a:lnTo>
                <a:lnTo>
                  <a:pt x="844369" y="99845"/>
                </a:lnTo>
                <a:lnTo>
                  <a:pt x="855203" y="89590"/>
                </a:lnTo>
                <a:lnTo>
                  <a:pt x="871592" y="82855"/>
                </a:lnTo>
                <a:lnTo>
                  <a:pt x="892175" y="80433"/>
                </a:lnTo>
                <a:lnTo>
                  <a:pt x="956526" y="80433"/>
                </a:lnTo>
                <a:lnTo>
                  <a:pt x="951925" y="73899"/>
                </a:lnTo>
                <a:lnTo>
                  <a:pt x="926183" y="59508"/>
                </a:lnTo>
                <a:lnTo>
                  <a:pt x="892175" y="54297"/>
                </a:lnTo>
                <a:close/>
              </a:path>
              <a:path w="1913890" h="261620">
                <a:moveTo>
                  <a:pt x="956526" y="80433"/>
                </a:moveTo>
                <a:lnTo>
                  <a:pt x="892175" y="80433"/>
                </a:lnTo>
                <a:lnTo>
                  <a:pt x="915620" y="83890"/>
                </a:lnTo>
                <a:lnTo>
                  <a:pt x="933543" y="93179"/>
                </a:lnTo>
                <a:lnTo>
                  <a:pt x="943942" y="106679"/>
                </a:lnTo>
                <a:lnTo>
                  <a:pt x="944816" y="122767"/>
                </a:lnTo>
                <a:lnTo>
                  <a:pt x="969848" y="122767"/>
                </a:lnTo>
                <a:lnTo>
                  <a:pt x="967211" y="95606"/>
                </a:lnTo>
                <a:lnTo>
                  <a:pt x="956526" y="80433"/>
                </a:lnTo>
                <a:close/>
              </a:path>
              <a:path w="1913890" h="261620">
                <a:moveTo>
                  <a:pt x="1118958" y="58162"/>
                </a:moveTo>
                <a:lnTo>
                  <a:pt x="1092085" y="58162"/>
                </a:lnTo>
                <a:lnTo>
                  <a:pt x="1092085" y="257681"/>
                </a:lnTo>
                <a:lnTo>
                  <a:pt x="1118958" y="257681"/>
                </a:lnTo>
                <a:lnTo>
                  <a:pt x="1118958" y="156817"/>
                </a:lnTo>
                <a:lnTo>
                  <a:pt x="1123818" y="126390"/>
                </a:lnTo>
                <a:lnTo>
                  <a:pt x="1137409" y="102520"/>
                </a:lnTo>
                <a:lnTo>
                  <a:pt x="1158248" y="86933"/>
                </a:lnTo>
                <a:lnTo>
                  <a:pt x="1179585" y="82458"/>
                </a:lnTo>
                <a:lnTo>
                  <a:pt x="1118958" y="82458"/>
                </a:lnTo>
                <a:lnTo>
                  <a:pt x="1118958" y="58162"/>
                </a:lnTo>
                <a:close/>
              </a:path>
              <a:path w="1913890" h="261620">
                <a:moveTo>
                  <a:pt x="1248895" y="81353"/>
                </a:moveTo>
                <a:lnTo>
                  <a:pt x="1184850" y="81353"/>
                </a:lnTo>
                <a:lnTo>
                  <a:pt x="1209822" y="86021"/>
                </a:lnTo>
                <a:lnTo>
                  <a:pt x="1229048" y="99230"/>
                </a:lnTo>
                <a:lnTo>
                  <a:pt x="1241405" y="119790"/>
                </a:lnTo>
                <a:lnTo>
                  <a:pt x="1245774" y="146510"/>
                </a:lnTo>
                <a:lnTo>
                  <a:pt x="1245774" y="257681"/>
                </a:lnTo>
                <a:lnTo>
                  <a:pt x="1272462" y="257681"/>
                </a:lnTo>
                <a:lnTo>
                  <a:pt x="1272462" y="141909"/>
                </a:lnTo>
                <a:lnTo>
                  <a:pt x="1265917" y="107058"/>
                </a:lnTo>
                <a:lnTo>
                  <a:pt x="1248895" y="81353"/>
                </a:lnTo>
                <a:close/>
              </a:path>
              <a:path w="1913890" h="261620">
                <a:moveTo>
                  <a:pt x="1184850" y="55033"/>
                </a:moveTo>
                <a:lnTo>
                  <a:pt x="1166479" y="56859"/>
                </a:lnTo>
                <a:lnTo>
                  <a:pt x="1149005" y="62188"/>
                </a:lnTo>
                <a:lnTo>
                  <a:pt x="1132980" y="70796"/>
                </a:lnTo>
                <a:lnTo>
                  <a:pt x="1118958" y="82458"/>
                </a:lnTo>
                <a:lnTo>
                  <a:pt x="1179585" y="82458"/>
                </a:lnTo>
                <a:lnTo>
                  <a:pt x="1184850" y="81353"/>
                </a:lnTo>
                <a:lnTo>
                  <a:pt x="1248895" y="81353"/>
                </a:lnTo>
                <a:lnTo>
                  <a:pt x="1247706" y="79559"/>
                </a:lnTo>
                <a:lnTo>
                  <a:pt x="1219971" y="61515"/>
                </a:lnTo>
                <a:lnTo>
                  <a:pt x="1184850" y="55033"/>
                </a:lnTo>
                <a:close/>
              </a:path>
              <a:path w="1913890" h="261620">
                <a:moveTo>
                  <a:pt x="1413922" y="55033"/>
                </a:moveTo>
                <a:lnTo>
                  <a:pt x="1374534" y="62625"/>
                </a:lnTo>
                <a:lnTo>
                  <a:pt x="1341219" y="84850"/>
                </a:lnTo>
                <a:lnTo>
                  <a:pt x="1319155" y="118303"/>
                </a:lnTo>
                <a:lnTo>
                  <a:pt x="1311586" y="157554"/>
                </a:lnTo>
                <a:lnTo>
                  <a:pt x="1319552" y="197779"/>
                </a:lnTo>
                <a:lnTo>
                  <a:pt x="1341357" y="230464"/>
                </a:lnTo>
                <a:lnTo>
                  <a:pt x="1373861" y="252416"/>
                </a:lnTo>
                <a:lnTo>
                  <a:pt x="1413922" y="260442"/>
                </a:lnTo>
                <a:lnTo>
                  <a:pt x="1453835" y="252416"/>
                </a:lnTo>
                <a:lnTo>
                  <a:pt x="1481618" y="233754"/>
                </a:lnTo>
                <a:lnTo>
                  <a:pt x="1413922" y="233754"/>
                </a:lnTo>
                <a:lnTo>
                  <a:pt x="1384329" y="227852"/>
                </a:lnTo>
                <a:lnTo>
                  <a:pt x="1360499" y="211667"/>
                </a:lnTo>
                <a:lnTo>
                  <a:pt x="1344607" y="187475"/>
                </a:lnTo>
                <a:lnTo>
                  <a:pt x="1338827" y="157554"/>
                </a:lnTo>
                <a:lnTo>
                  <a:pt x="1344522" y="127923"/>
                </a:lnTo>
                <a:lnTo>
                  <a:pt x="1344581" y="127612"/>
                </a:lnTo>
                <a:lnTo>
                  <a:pt x="1360430" y="103555"/>
                </a:lnTo>
                <a:lnTo>
                  <a:pt x="1384098" y="87643"/>
                </a:lnTo>
                <a:lnTo>
                  <a:pt x="1383724" y="87643"/>
                </a:lnTo>
                <a:lnTo>
                  <a:pt x="1413922" y="81721"/>
                </a:lnTo>
                <a:lnTo>
                  <a:pt x="1481514" y="81721"/>
                </a:lnTo>
                <a:lnTo>
                  <a:pt x="1453886" y="63106"/>
                </a:lnTo>
                <a:lnTo>
                  <a:pt x="1413922" y="55033"/>
                </a:lnTo>
                <a:close/>
              </a:path>
              <a:path w="1913890" h="261620">
                <a:moveTo>
                  <a:pt x="1481514" y="81721"/>
                </a:moveTo>
                <a:lnTo>
                  <a:pt x="1413922" y="81721"/>
                </a:lnTo>
                <a:lnTo>
                  <a:pt x="1443418" y="87643"/>
                </a:lnTo>
                <a:lnTo>
                  <a:pt x="1467391" y="103832"/>
                </a:lnTo>
                <a:lnTo>
                  <a:pt x="1483497" y="127923"/>
                </a:lnTo>
                <a:lnTo>
                  <a:pt x="1489386" y="157554"/>
                </a:lnTo>
                <a:lnTo>
                  <a:pt x="1483548" y="187475"/>
                </a:lnTo>
                <a:lnTo>
                  <a:pt x="1467529" y="211667"/>
                </a:lnTo>
                <a:lnTo>
                  <a:pt x="1443573" y="227852"/>
                </a:lnTo>
                <a:lnTo>
                  <a:pt x="1413922" y="233754"/>
                </a:lnTo>
                <a:lnTo>
                  <a:pt x="1481618" y="233754"/>
                </a:lnTo>
                <a:lnTo>
                  <a:pt x="1508525" y="197779"/>
                </a:lnTo>
                <a:lnTo>
                  <a:pt x="1516627" y="157554"/>
                </a:lnTo>
                <a:lnTo>
                  <a:pt x="1508674" y="118303"/>
                </a:lnTo>
                <a:lnTo>
                  <a:pt x="1508552" y="117696"/>
                </a:lnTo>
                <a:lnTo>
                  <a:pt x="1486534" y="85104"/>
                </a:lnTo>
                <a:lnTo>
                  <a:pt x="1481514" y="81721"/>
                </a:lnTo>
                <a:close/>
              </a:path>
              <a:path w="1913890" h="261620">
                <a:moveTo>
                  <a:pt x="1559616" y="57794"/>
                </a:moveTo>
                <a:lnTo>
                  <a:pt x="1530350" y="57794"/>
                </a:lnTo>
                <a:lnTo>
                  <a:pt x="1622012" y="257681"/>
                </a:lnTo>
                <a:lnTo>
                  <a:pt x="1638761" y="257681"/>
                </a:lnTo>
                <a:lnTo>
                  <a:pt x="1660072" y="211115"/>
                </a:lnTo>
                <a:lnTo>
                  <a:pt x="1630294" y="211115"/>
                </a:lnTo>
                <a:lnTo>
                  <a:pt x="1559616" y="57794"/>
                </a:lnTo>
                <a:close/>
              </a:path>
              <a:path w="1913890" h="261620">
                <a:moveTo>
                  <a:pt x="1730238" y="57794"/>
                </a:moveTo>
                <a:lnTo>
                  <a:pt x="1700973" y="57794"/>
                </a:lnTo>
                <a:lnTo>
                  <a:pt x="1630294" y="211115"/>
                </a:lnTo>
                <a:lnTo>
                  <a:pt x="1660072" y="211115"/>
                </a:lnTo>
                <a:lnTo>
                  <a:pt x="1730238" y="57794"/>
                </a:lnTo>
                <a:close/>
              </a:path>
              <a:path w="1913890" h="261620">
                <a:moveTo>
                  <a:pt x="1895434" y="81721"/>
                </a:moveTo>
                <a:lnTo>
                  <a:pt x="1824947" y="81721"/>
                </a:lnTo>
                <a:lnTo>
                  <a:pt x="1850577" y="84661"/>
                </a:lnTo>
                <a:lnTo>
                  <a:pt x="1869996" y="93087"/>
                </a:lnTo>
                <a:lnTo>
                  <a:pt x="1882304" y="106414"/>
                </a:lnTo>
                <a:lnTo>
                  <a:pt x="1886607" y="124055"/>
                </a:lnTo>
                <a:lnTo>
                  <a:pt x="1886607" y="143013"/>
                </a:lnTo>
                <a:lnTo>
                  <a:pt x="1812799" y="143381"/>
                </a:lnTo>
                <a:lnTo>
                  <a:pt x="1779122" y="147287"/>
                </a:lnTo>
                <a:lnTo>
                  <a:pt x="1754591" y="158198"/>
                </a:lnTo>
                <a:lnTo>
                  <a:pt x="1739653" y="175735"/>
                </a:lnTo>
                <a:lnTo>
                  <a:pt x="1734834" y="199151"/>
                </a:lnTo>
                <a:lnTo>
                  <a:pt x="1734759" y="199519"/>
                </a:lnTo>
                <a:lnTo>
                  <a:pt x="1740712" y="223823"/>
                </a:lnTo>
                <a:lnTo>
                  <a:pt x="1756984" y="242658"/>
                </a:lnTo>
                <a:lnTo>
                  <a:pt x="1782021" y="254831"/>
                </a:lnTo>
                <a:lnTo>
                  <a:pt x="1814272" y="259154"/>
                </a:lnTo>
                <a:lnTo>
                  <a:pt x="1835464" y="257310"/>
                </a:lnTo>
                <a:lnTo>
                  <a:pt x="1855018" y="251999"/>
                </a:lnTo>
                <a:lnTo>
                  <a:pt x="1871914" y="243546"/>
                </a:lnTo>
                <a:lnTo>
                  <a:pt x="1885134" y="232281"/>
                </a:lnTo>
                <a:lnTo>
                  <a:pt x="1814272" y="232281"/>
                </a:lnTo>
                <a:lnTo>
                  <a:pt x="1793257" y="229900"/>
                </a:lnTo>
                <a:lnTo>
                  <a:pt x="1776747" y="223170"/>
                </a:lnTo>
                <a:lnTo>
                  <a:pt x="1765793" y="212714"/>
                </a:lnTo>
                <a:lnTo>
                  <a:pt x="1761565" y="199519"/>
                </a:lnTo>
                <a:lnTo>
                  <a:pt x="1761447" y="199151"/>
                </a:lnTo>
                <a:lnTo>
                  <a:pt x="1764294" y="186868"/>
                </a:lnTo>
                <a:lnTo>
                  <a:pt x="1774009" y="177777"/>
                </a:lnTo>
                <a:lnTo>
                  <a:pt x="1790281" y="172103"/>
                </a:lnTo>
                <a:lnTo>
                  <a:pt x="1812799" y="170070"/>
                </a:lnTo>
                <a:lnTo>
                  <a:pt x="1913248" y="169701"/>
                </a:lnTo>
                <a:lnTo>
                  <a:pt x="1913124" y="122398"/>
                </a:lnTo>
                <a:lnTo>
                  <a:pt x="1913111" y="117613"/>
                </a:lnTo>
                <a:lnTo>
                  <a:pt x="1905241" y="92328"/>
                </a:lnTo>
                <a:lnTo>
                  <a:pt x="1905185" y="92150"/>
                </a:lnTo>
                <a:lnTo>
                  <a:pt x="1895434" y="81721"/>
                </a:lnTo>
                <a:close/>
              </a:path>
              <a:path w="1913890" h="261620">
                <a:moveTo>
                  <a:pt x="1913408" y="230625"/>
                </a:moveTo>
                <a:lnTo>
                  <a:pt x="1886607" y="230625"/>
                </a:lnTo>
                <a:lnTo>
                  <a:pt x="1886607" y="257681"/>
                </a:lnTo>
                <a:lnTo>
                  <a:pt x="1913479" y="257681"/>
                </a:lnTo>
                <a:lnTo>
                  <a:pt x="1913408" y="230625"/>
                </a:lnTo>
                <a:close/>
              </a:path>
              <a:path w="1913890" h="261620">
                <a:moveTo>
                  <a:pt x="1913248" y="169701"/>
                </a:moveTo>
                <a:lnTo>
                  <a:pt x="1886239" y="169701"/>
                </a:lnTo>
                <a:lnTo>
                  <a:pt x="1879239" y="196019"/>
                </a:lnTo>
                <a:lnTo>
                  <a:pt x="1864336" y="215693"/>
                </a:lnTo>
                <a:lnTo>
                  <a:pt x="1842392" y="228016"/>
                </a:lnTo>
                <a:lnTo>
                  <a:pt x="1814272" y="232281"/>
                </a:lnTo>
                <a:lnTo>
                  <a:pt x="1885134" y="232281"/>
                </a:lnTo>
                <a:lnTo>
                  <a:pt x="1885687" y="231913"/>
                </a:lnTo>
                <a:lnTo>
                  <a:pt x="1886239" y="231361"/>
                </a:lnTo>
                <a:lnTo>
                  <a:pt x="1886607" y="230625"/>
                </a:lnTo>
                <a:lnTo>
                  <a:pt x="1913408" y="230625"/>
                </a:lnTo>
                <a:lnTo>
                  <a:pt x="1913293" y="186868"/>
                </a:lnTo>
                <a:lnTo>
                  <a:pt x="1913248" y="169701"/>
                </a:lnTo>
                <a:close/>
              </a:path>
              <a:path w="1913890" h="261620">
                <a:moveTo>
                  <a:pt x="1824947" y="55033"/>
                </a:moveTo>
                <a:lnTo>
                  <a:pt x="1789962" y="59839"/>
                </a:lnTo>
                <a:lnTo>
                  <a:pt x="1763311" y="73462"/>
                </a:lnTo>
                <a:lnTo>
                  <a:pt x="1746495" y="94712"/>
                </a:lnTo>
                <a:lnTo>
                  <a:pt x="1741016" y="122398"/>
                </a:lnTo>
                <a:lnTo>
                  <a:pt x="1767889" y="122398"/>
                </a:lnTo>
                <a:lnTo>
                  <a:pt x="1771291" y="105094"/>
                </a:lnTo>
                <a:lnTo>
                  <a:pt x="1782269" y="92328"/>
                </a:lnTo>
                <a:lnTo>
                  <a:pt x="1800321" y="84428"/>
                </a:lnTo>
                <a:lnTo>
                  <a:pt x="1824947" y="81721"/>
                </a:lnTo>
                <a:lnTo>
                  <a:pt x="1895434" y="81721"/>
                </a:lnTo>
                <a:lnTo>
                  <a:pt x="1886699" y="72381"/>
                </a:lnTo>
                <a:lnTo>
                  <a:pt x="1859378" y="59583"/>
                </a:lnTo>
                <a:lnTo>
                  <a:pt x="1824947" y="55033"/>
                </a:lnTo>
                <a:close/>
              </a:path>
            </a:pathLst>
          </a:custGeom>
          <a:solidFill>
            <a:srgbClr val="000000"/>
          </a:solidFill>
        </p:spPr>
        <p:txBody>
          <a:bodyPr wrap="square" lIns="0" tIns="0" rIns="0" bIns="0" rtlCol="0"/>
          <a:lstStyle/>
          <a:p>
            <a:endParaRPr sz="641"/>
          </a:p>
        </p:txBody>
      </p:sp>
      <p:sp>
        <p:nvSpPr>
          <p:cNvPr id="35" name="object 35"/>
          <p:cNvSpPr/>
          <p:nvPr/>
        </p:nvSpPr>
        <p:spPr>
          <a:xfrm>
            <a:off x="8098375" y="1948080"/>
            <a:ext cx="624093" cy="119851"/>
          </a:xfrm>
          <a:custGeom>
            <a:avLst/>
            <a:gdLst/>
            <a:ahLst/>
            <a:cxnLst/>
            <a:rect l="l" t="t" r="r" b="b"/>
            <a:pathLst>
              <a:path w="1372234" h="263525">
                <a:moveTo>
                  <a:pt x="26872" y="3681"/>
                </a:moveTo>
                <a:lnTo>
                  <a:pt x="0" y="3681"/>
                </a:lnTo>
                <a:lnTo>
                  <a:pt x="0" y="260442"/>
                </a:lnTo>
                <a:lnTo>
                  <a:pt x="30553" y="260442"/>
                </a:lnTo>
                <a:lnTo>
                  <a:pt x="30553" y="86507"/>
                </a:lnTo>
                <a:lnTo>
                  <a:pt x="63374" y="86507"/>
                </a:lnTo>
                <a:lnTo>
                  <a:pt x="26872" y="3681"/>
                </a:lnTo>
                <a:close/>
              </a:path>
              <a:path w="1372234" h="263525">
                <a:moveTo>
                  <a:pt x="63374" y="86507"/>
                </a:moveTo>
                <a:lnTo>
                  <a:pt x="30553" y="86507"/>
                </a:lnTo>
                <a:lnTo>
                  <a:pt x="106385" y="260442"/>
                </a:lnTo>
                <a:lnTo>
                  <a:pt x="129577" y="260442"/>
                </a:lnTo>
                <a:lnTo>
                  <a:pt x="151048" y="211667"/>
                </a:lnTo>
                <a:lnTo>
                  <a:pt x="118533" y="211667"/>
                </a:lnTo>
                <a:lnTo>
                  <a:pt x="63374" y="86507"/>
                </a:lnTo>
                <a:close/>
              </a:path>
              <a:path w="1372234" h="263525">
                <a:moveTo>
                  <a:pt x="236699" y="86507"/>
                </a:moveTo>
                <a:lnTo>
                  <a:pt x="206145" y="86507"/>
                </a:lnTo>
                <a:lnTo>
                  <a:pt x="206145" y="260442"/>
                </a:lnTo>
                <a:lnTo>
                  <a:pt x="236699" y="260442"/>
                </a:lnTo>
                <a:lnTo>
                  <a:pt x="236699" y="86507"/>
                </a:lnTo>
                <a:close/>
              </a:path>
              <a:path w="1372234" h="263525">
                <a:moveTo>
                  <a:pt x="236699" y="3681"/>
                </a:moveTo>
                <a:lnTo>
                  <a:pt x="210010" y="3681"/>
                </a:lnTo>
                <a:lnTo>
                  <a:pt x="118533" y="211667"/>
                </a:lnTo>
                <a:lnTo>
                  <a:pt x="151048" y="211667"/>
                </a:lnTo>
                <a:lnTo>
                  <a:pt x="206145" y="86507"/>
                </a:lnTo>
                <a:lnTo>
                  <a:pt x="236699" y="86507"/>
                </a:lnTo>
                <a:lnTo>
                  <a:pt x="236699" y="3681"/>
                </a:lnTo>
                <a:close/>
              </a:path>
              <a:path w="1372234" h="263525">
                <a:moveTo>
                  <a:pt x="383496" y="57610"/>
                </a:moveTo>
                <a:lnTo>
                  <a:pt x="344269" y="65179"/>
                </a:lnTo>
                <a:lnTo>
                  <a:pt x="310977" y="87243"/>
                </a:lnTo>
                <a:lnTo>
                  <a:pt x="288844" y="120788"/>
                </a:lnTo>
                <a:lnTo>
                  <a:pt x="281344" y="160130"/>
                </a:lnTo>
                <a:lnTo>
                  <a:pt x="289307" y="200433"/>
                </a:lnTo>
                <a:lnTo>
                  <a:pt x="311092" y="233110"/>
                </a:lnTo>
                <a:lnTo>
                  <a:pt x="343541" y="255018"/>
                </a:lnTo>
                <a:lnTo>
                  <a:pt x="383496" y="263019"/>
                </a:lnTo>
                <a:lnTo>
                  <a:pt x="415856" y="257819"/>
                </a:lnTo>
                <a:lnTo>
                  <a:pt x="444282" y="243095"/>
                </a:lnTo>
                <a:lnTo>
                  <a:pt x="454735" y="232465"/>
                </a:lnTo>
                <a:lnTo>
                  <a:pt x="383496" y="232465"/>
                </a:lnTo>
                <a:lnTo>
                  <a:pt x="358669" y="228085"/>
                </a:lnTo>
                <a:lnTo>
                  <a:pt x="337689" y="215923"/>
                </a:lnTo>
                <a:lnTo>
                  <a:pt x="322127" y="197445"/>
                </a:lnTo>
                <a:lnTo>
                  <a:pt x="313554" y="174119"/>
                </a:lnTo>
                <a:lnTo>
                  <a:pt x="484361" y="174119"/>
                </a:lnTo>
                <a:lnTo>
                  <a:pt x="484361" y="165284"/>
                </a:lnTo>
                <a:lnTo>
                  <a:pt x="484500" y="160130"/>
                </a:lnTo>
                <a:lnTo>
                  <a:pt x="484545" y="158474"/>
                </a:lnTo>
                <a:lnTo>
                  <a:pt x="483992" y="152400"/>
                </a:lnTo>
                <a:lnTo>
                  <a:pt x="481632" y="143565"/>
                </a:lnTo>
                <a:lnTo>
                  <a:pt x="313922" y="143565"/>
                </a:lnTo>
                <a:lnTo>
                  <a:pt x="323059" y="121242"/>
                </a:lnTo>
                <a:lnTo>
                  <a:pt x="338701" y="103716"/>
                </a:lnTo>
                <a:lnTo>
                  <a:pt x="359347" y="92265"/>
                </a:lnTo>
                <a:lnTo>
                  <a:pt x="383496" y="88164"/>
                </a:lnTo>
                <a:lnTo>
                  <a:pt x="454502" y="88164"/>
                </a:lnTo>
                <a:lnTo>
                  <a:pt x="452035" y="84781"/>
                </a:lnTo>
                <a:lnTo>
                  <a:pt x="420967" y="64837"/>
                </a:lnTo>
                <a:lnTo>
                  <a:pt x="383496" y="57610"/>
                </a:lnTo>
                <a:close/>
              </a:path>
              <a:path w="1372234" h="263525">
                <a:moveTo>
                  <a:pt x="481600" y="190316"/>
                </a:moveTo>
                <a:lnTo>
                  <a:pt x="448837" y="190316"/>
                </a:lnTo>
                <a:lnTo>
                  <a:pt x="437981" y="207695"/>
                </a:lnTo>
                <a:lnTo>
                  <a:pt x="422724" y="220985"/>
                </a:lnTo>
                <a:lnTo>
                  <a:pt x="404189" y="229477"/>
                </a:lnTo>
                <a:lnTo>
                  <a:pt x="383496" y="232465"/>
                </a:lnTo>
                <a:lnTo>
                  <a:pt x="454735" y="232465"/>
                </a:lnTo>
                <a:lnTo>
                  <a:pt x="466840" y="220157"/>
                </a:lnTo>
                <a:lnTo>
                  <a:pt x="481600" y="190316"/>
                </a:lnTo>
                <a:close/>
              </a:path>
              <a:path w="1372234" h="263525">
                <a:moveTo>
                  <a:pt x="454502" y="88164"/>
                </a:moveTo>
                <a:lnTo>
                  <a:pt x="383496" y="88164"/>
                </a:lnTo>
                <a:lnTo>
                  <a:pt x="407254" y="92265"/>
                </a:lnTo>
                <a:lnTo>
                  <a:pt x="426602" y="103187"/>
                </a:lnTo>
                <a:lnTo>
                  <a:pt x="427478" y="103716"/>
                </a:lnTo>
                <a:lnTo>
                  <a:pt x="442363" y="120788"/>
                </a:lnTo>
                <a:lnTo>
                  <a:pt x="442722" y="121242"/>
                </a:lnTo>
                <a:lnTo>
                  <a:pt x="451598" y="143565"/>
                </a:lnTo>
                <a:lnTo>
                  <a:pt x="481632" y="143565"/>
                </a:lnTo>
                <a:lnTo>
                  <a:pt x="473958" y="114838"/>
                </a:lnTo>
                <a:lnTo>
                  <a:pt x="454502" y="88164"/>
                </a:lnTo>
                <a:close/>
              </a:path>
              <a:path w="1372234" h="263525">
                <a:moveTo>
                  <a:pt x="612568" y="57978"/>
                </a:moveTo>
                <a:lnTo>
                  <a:pt x="591333" y="59934"/>
                </a:lnTo>
                <a:lnTo>
                  <a:pt x="591807" y="59934"/>
                </a:lnTo>
                <a:lnTo>
                  <a:pt x="572663" y="65616"/>
                </a:lnTo>
                <a:lnTo>
                  <a:pt x="572802" y="65616"/>
                </a:lnTo>
                <a:lnTo>
                  <a:pt x="555548" y="74906"/>
                </a:lnTo>
                <a:lnTo>
                  <a:pt x="539865" y="87979"/>
                </a:lnTo>
                <a:lnTo>
                  <a:pt x="527188" y="103665"/>
                </a:lnTo>
                <a:lnTo>
                  <a:pt x="517962" y="121248"/>
                </a:lnTo>
                <a:lnTo>
                  <a:pt x="512326" y="140419"/>
                </a:lnTo>
                <a:lnTo>
                  <a:pt x="510416" y="160867"/>
                </a:lnTo>
                <a:lnTo>
                  <a:pt x="518405" y="200957"/>
                </a:lnTo>
                <a:lnTo>
                  <a:pt x="540233" y="233524"/>
                </a:lnTo>
                <a:lnTo>
                  <a:pt x="572691" y="255392"/>
                </a:lnTo>
                <a:lnTo>
                  <a:pt x="612568" y="263387"/>
                </a:lnTo>
                <a:lnTo>
                  <a:pt x="632533" y="261432"/>
                </a:lnTo>
                <a:lnTo>
                  <a:pt x="651497" y="255749"/>
                </a:lnTo>
                <a:lnTo>
                  <a:pt x="668942" y="246615"/>
                </a:lnTo>
                <a:lnTo>
                  <a:pt x="684351" y="234306"/>
                </a:lnTo>
                <a:lnTo>
                  <a:pt x="714721" y="234306"/>
                </a:lnTo>
                <a:lnTo>
                  <a:pt x="714721" y="233202"/>
                </a:lnTo>
                <a:lnTo>
                  <a:pt x="612568" y="233202"/>
                </a:lnTo>
                <a:lnTo>
                  <a:pt x="597959" y="231916"/>
                </a:lnTo>
                <a:lnTo>
                  <a:pt x="562136" y="212219"/>
                </a:lnTo>
                <a:lnTo>
                  <a:pt x="546400" y="189019"/>
                </a:lnTo>
                <a:lnTo>
                  <a:pt x="546330" y="188890"/>
                </a:lnTo>
                <a:lnTo>
                  <a:pt x="542439" y="175517"/>
                </a:lnTo>
                <a:lnTo>
                  <a:pt x="541154" y="160867"/>
                </a:lnTo>
                <a:lnTo>
                  <a:pt x="546670" y="132424"/>
                </a:lnTo>
                <a:lnTo>
                  <a:pt x="561814" y="109330"/>
                </a:lnTo>
                <a:lnTo>
                  <a:pt x="584482" y="93829"/>
                </a:lnTo>
                <a:lnTo>
                  <a:pt x="612568" y="88164"/>
                </a:lnTo>
                <a:lnTo>
                  <a:pt x="714721" y="88164"/>
                </a:lnTo>
                <a:lnTo>
                  <a:pt x="714721" y="87059"/>
                </a:lnTo>
                <a:lnTo>
                  <a:pt x="684351" y="87059"/>
                </a:lnTo>
                <a:lnTo>
                  <a:pt x="668942" y="74750"/>
                </a:lnTo>
                <a:lnTo>
                  <a:pt x="651497" y="65616"/>
                </a:lnTo>
                <a:lnTo>
                  <a:pt x="632533" y="59934"/>
                </a:lnTo>
                <a:lnTo>
                  <a:pt x="612568" y="57978"/>
                </a:lnTo>
                <a:close/>
              </a:path>
              <a:path w="1372234" h="263525">
                <a:moveTo>
                  <a:pt x="714721" y="234306"/>
                </a:moveTo>
                <a:lnTo>
                  <a:pt x="684351" y="234306"/>
                </a:lnTo>
                <a:lnTo>
                  <a:pt x="684351" y="260442"/>
                </a:lnTo>
                <a:lnTo>
                  <a:pt x="714721" y="260442"/>
                </a:lnTo>
                <a:lnTo>
                  <a:pt x="714721" y="234306"/>
                </a:lnTo>
                <a:close/>
              </a:path>
              <a:path w="1372234" h="263525">
                <a:moveTo>
                  <a:pt x="714721" y="88164"/>
                </a:moveTo>
                <a:lnTo>
                  <a:pt x="612568" y="88164"/>
                </a:lnTo>
                <a:lnTo>
                  <a:pt x="640712" y="93829"/>
                </a:lnTo>
                <a:lnTo>
                  <a:pt x="663507" y="109330"/>
                </a:lnTo>
                <a:lnTo>
                  <a:pt x="678778" y="132424"/>
                </a:lnTo>
                <a:lnTo>
                  <a:pt x="684351" y="160867"/>
                </a:lnTo>
                <a:lnTo>
                  <a:pt x="678778" y="188890"/>
                </a:lnTo>
                <a:lnTo>
                  <a:pt x="678752" y="189019"/>
                </a:lnTo>
                <a:lnTo>
                  <a:pt x="663438" y="212012"/>
                </a:lnTo>
                <a:lnTo>
                  <a:pt x="640634" y="227516"/>
                </a:lnTo>
                <a:lnTo>
                  <a:pt x="612568" y="233202"/>
                </a:lnTo>
                <a:lnTo>
                  <a:pt x="714721" y="233202"/>
                </a:lnTo>
                <a:lnTo>
                  <a:pt x="714721" y="88164"/>
                </a:lnTo>
                <a:close/>
              </a:path>
              <a:path w="1372234" h="263525">
                <a:moveTo>
                  <a:pt x="714721" y="3681"/>
                </a:moveTo>
                <a:lnTo>
                  <a:pt x="684351" y="3681"/>
                </a:lnTo>
                <a:lnTo>
                  <a:pt x="684351" y="87059"/>
                </a:lnTo>
                <a:lnTo>
                  <a:pt x="714721" y="87059"/>
                </a:lnTo>
                <a:lnTo>
                  <a:pt x="714721" y="3681"/>
                </a:lnTo>
                <a:close/>
              </a:path>
              <a:path w="1372234" h="263525">
                <a:moveTo>
                  <a:pt x="782005" y="0"/>
                </a:moveTo>
                <a:lnTo>
                  <a:pt x="773438" y="1604"/>
                </a:lnTo>
                <a:lnTo>
                  <a:pt x="766613" y="6073"/>
                </a:lnTo>
                <a:lnTo>
                  <a:pt x="762101" y="12889"/>
                </a:lnTo>
                <a:lnTo>
                  <a:pt x="760470" y="21534"/>
                </a:lnTo>
                <a:lnTo>
                  <a:pt x="764284" y="33840"/>
                </a:lnTo>
                <a:lnTo>
                  <a:pt x="773723" y="41436"/>
                </a:lnTo>
                <a:lnTo>
                  <a:pt x="785784" y="42992"/>
                </a:lnTo>
                <a:lnTo>
                  <a:pt x="797466" y="37179"/>
                </a:lnTo>
                <a:lnTo>
                  <a:pt x="797650" y="36995"/>
                </a:lnTo>
                <a:lnTo>
                  <a:pt x="803488" y="25469"/>
                </a:lnTo>
                <a:lnTo>
                  <a:pt x="801976" y="13390"/>
                </a:lnTo>
                <a:lnTo>
                  <a:pt x="794389" y="3865"/>
                </a:lnTo>
                <a:lnTo>
                  <a:pt x="782005" y="0"/>
                </a:lnTo>
                <a:close/>
              </a:path>
              <a:path w="1372234" h="263525">
                <a:moveTo>
                  <a:pt x="797098" y="60555"/>
                </a:moveTo>
                <a:lnTo>
                  <a:pt x="766544" y="60555"/>
                </a:lnTo>
                <a:lnTo>
                  <a:pt x="766544" y="260442"/>
                </a:lnTo>
                <a:lnTo>
                  <a:pt x="797098" y="260442"/>
                </a:lnTo>
                <a:lnTo>
                  <a:pt x="797098" y="60555"/>
                </a:lnTo>
                <a:close/>
              </a:path>
              <a:path w="1372234" h="263525">
                <a:moveTo>
                  <a:pt x="880028" y="60555"/>
                </a:moveTo>
                <a:lnTo>
                  <a:pt x="849658" y="60555"/>
                </a:lnTo>
                <a:lnTo>
                  <a:pt x="849658" y="176328"/>
                </a:lnTo>
                <a:lnTo>
                  <a:pt x="856235" y="211284"/>
                </a:lnTo>
                <a:lnTo>
                  <a:pt x="874529" y="238838"/>
                </a:lnTo>
                <a:lnTo>
                  <a:pt x="902382" y="256902"/>
                </a:lnTo>
                <a:lnTo>
                  <a:pt x="937638" y="263387"/>
                </a:lnTo>
                <a:lnTo>
                  <a:pt x="954890" y="261794"/>
                </a:lnTo>
                <a:lnTo>
                  <a:pt x="971298" y="257129"/>
                </a:lnTo>
                <a:lnTo>
                  <a:pt x="986428" y="249566"/>
                </a:lnTo>
                <a:lnTo>
                  <a:pt x="999850" y="239276"/>
                </a:lnTo>
                <a:lnTo>
                  <a:pt x="1030403" y="239276"/>
                </a:lnTo>
                <a:lnTo>
                  <a:pt x="1030403" y="233202"/>
                </a:lnTo>
                <a:lnTo>
                  <a:pt x="937638" y="233202"/>
                </a:lnTo>
                <a:lnTo>
                  <a:pt x="914038" y="228796"/>
                </a:lnTo>
                <a:lnTo>
                  <a:pt x="895857" y="216314"/>
                </a:lnTo>
                <a:lnTo>
                  <a:pt x="884163" y="196862"/>
                </a:lnTo>
                <a:lnTo>
                  <a:pt x="880028" y="171542"/>
                </a:lnTo>
                <a:lnTo>
                  <a:pt x="880028" y="60555"/>
                </a:lnTo>
                <a:close/>
              </a:path>
              <a:path w="1372234" h="263525">
                <a:moveTo>
                  <a:pt x="1030403" y="239276"/>
                </a:moveTo>
                <a:lnTo>
                  <a:pt x="999850" y="239276"/>
                </a:lnTo>
                <a:lnTo>
                  <a:pt x="999850" y="260442"/>
                </a:lnTo>
                <a:lnTo>
                  <a:pt x="1030403" y="260442"/>
                </a:lnTo>
                <a:lnTo>
                  <a:pt x="1030403" y="239276"/>
                </a:lnTo>
                <a:close/>
              </a:path>
              <a:path w="1372234" h="263525">
                <a:moveTo>
                  <a:pt x="1030403" y="60555"/>
                </a:moveTo>
                <a:lnTo>
                  <a:pt x="999850" y="60555"/>
                </a:lnTo>
                <a:lnTo>
                  <a:pt x="999850" y="161603"/>
                </a:lnTo>
                <a:lnTo>
                  <a:pt x="995280" y="190572"/>
                </a:lnTo>
                <a:lnTo>
                  <a:pt x="982479" y="213208"/>
                </a:lnTo>
                <a:lnTo>
                  <a:pt x="962811" y="227942"/>
                </a:lnTo>
                <a:lnTo>
                  <a:pt x="937638" y="233202"/>
                </a:lnTo>
                <a:lnTo>
                  <a:pt x="1030403" y="233202"/>
                </a:lnTo>
                <a:lnTo>
                  <a:pt x="1030403" y="60555"/>
                </a:lnTo>
                <a:close/>
              </a:path>
              <a:path w="1372234" h="263525">
                <a:moveTo>
                  <a:pt x="1111676" y="60555"/>
                </a:moveTo>
                <a:lnTo>
                  <a:pt x="1081307" y="60555"/>
                </a:lnTo>
                <a:lnTo>
                  <a:pt x="1081307" y="260442"/>
                </a:lnTo>
                <a:lnTo>
                  <a:pt x="1111676" y="260442"/>
                </a:lnTo>
                <a:lnTo>
                  <a:pt x="1111735" y="149455"/>
                </a:lnTo>
                <a:lnTo>
                  <a:pt x="1115659" y="125067"/>
                </a:lnTo>
                <a:lnTo>
                  <a:pt x="1126700" y="105419"/>
                </a:lnTo>
                <a:lnTo>
                  <a:pt x="1143435" y="92466"/>
                </a:lnTo>
                <a:lnTo>
                  <a:pt x="1164501" y="87795"/>
                </a:lnTo>
                <a:lnTo>
                  <a:pt x="1223922" y="87795"/>
                </a:lnTo>
                <a:lnTo>
                  <a:pt x="1216208" y="77954"/>
                </a:lnTo>
                <a:lnTo>
                  <a:pt x="1216086" y="77799"/>
                </a:lnTo>
                <a:lnTo>
                  <a:pt x="1215671" y="77488"/>
                </a:lnTo>
                <a:lnTo>
                  <a:pt x="1111676" y="77488"/>
                </a:lnTo>
                <a:lnTo>
                  <a:pt x="1111676" y="60555"/>
                </a:lnTo>
                <a:close/>
              </a:path>
              <a:path w="1372234" h="263525">
                <a:moveTo>
                  <a:pt x="1223922" y="87795"/>
                </a:moveTo>
                <a:lnTo>
                  <a:pt x="1164501" y="87795"/>
                </a:lnTo>
                <a:lnTo>
                  <a:pt x="1184074" y="92020"/>
                </a:lnTo>
                <a:lnTo>
                  <a:pt x="1198782" y="104200"/>
                </a:lnTo>
                <a:lnTo>
                  <a:pt x="1208037" y="123592"/>
                </a:lnTo>
                <a:lnTo>
                  <a:pt x="1211252" y="149455"/>
                </a:lnTo>
                <a:lnTo>
                  <a:pt x="1211252" y="260442"/>
                </a:lnTo>
                <a:lnTo>
                  <a:pt x="1241806" y="260442"/>
                </a:lnTo>
                <a:lnTo>
                  <a:pt x="1241864" y="149455"/>
                </a:lnTo>
                <a:lnTo>
                  <a:pt x="1245763" y="125067"/>
                </a:lnTo>
                <a:lnTo>
                  <a:pt x="1256760" y="105419"/>
                </a:lnTo>
                <a:lnTo>
                  <a:pt x="1273100" y="92765"/>
                </a:lnTo>
                <a:lnTo>
                  <a:pt x="1227817" y="92765"/>
                </a:lnTo>
                <a:lnTo>
                  <a:pt x="1223922" y="87795"/>
                </a:lnTo>
                <a:close/>
              </a:path>
              <a:path w="1372234" h="263525">
                <a:moveTo>
                  <a:pt x="1354226" y="87795"/>
                </a:moveTo>
                <a:lnTo>
                  <a:pt x="1294630" y="87795"/>
                </a:lnTo>
                <a:lnTo>
                  <a:pt x="1314515" y="91891"/>
                </a:lnTo>
                <a:lnTo>
                  <a:pt x="1329187" y="103855"/>
                </a:lnTo>
                <a:lnTo>
                  <a:pt x="1338270" y="123204"/>
                </a:lnTo>
                <a:lnTo>
                  <a:pt x="1341381" y="149455"/>
                </a:lnTo>
                <a:lnTo>
                  <a:pt x="1341381" y="260442"/>
                </a:lnTo>
                <a:lnTo>
                  <a:pt x="1371751" y="260442"/>
                </a:lnTo>
                <a:lnTo>
                  <a:pt x="1371751" y="144854"/>
                </a:lnTo>
                <a:lnTo>
                  <a:pt x="1366249" y="109014"/>
                </a:lnTo>
                <a:lnTo>
                  <a:pt x="1354226" y="87795"/>
                </a:lnTo>
                <a:close/>
              </a:path>
              <a:path w="1372234" h="263525">
                <a:moveTo>
                  <a:pt x="1294630" y="57610"/>
                </a:moveTo>
                <a:lnTo>
                  <a:pt x="1274485" y="59997"/>
                </a:lnTo>
                <a:lnTo>
                  <a:pt x="1256185" y="66905"/>
                </a:lnTo>
                <a:lnTo>
                  <a:pt x="1240405" y="77954"/>
                </a:lnTo>
                <a:lnTo>
                  <a:pt x="1227817" y="92765"/>
                </a:lnTo>
                <a:lnTo>
                  <a:pt x="1273100" y="92765"/>
                </a:lnTo>
                <a:lnTo>
                  <a:pt x="1273487" y="92466"/>
                </a:lnTo>
                <a:lnTo>
                  <a:pt x="1294630" y="87795"/>
                </a:lnTo>
                <a:lnTo>
                  <a:pt x="1354226" y="87795"/>
                </a:lnTo>
                <a:lnTo>
                  <a:pt x="1350653" y="81491"/>
                </a:lnTo>
                <a:lnTo>
                  <a:pt x="1326326" y="63839"/>
                </a:lnTo>
                <a:lnTo>
                  <a:pt x="1294630" y="57610"/>
                </a:lnTo>
                <a:close/>
              </a:path>
              <a:path w="1372234" h="263525">
                <a:moveTo>
                  <a:pt x="1164501" y="57610"/>
                </a:moveTo>
                <a:lnTo>
                  <a:pt x="1149932" y="58930"/>
                </a:lnTo>
                <a:lnTo>
                  <a:pt x="1136018" y="62786"/>
                </a:lnTo>
                <a:lnTo>
                  <a:pt x="1123140" y="69024"/>
                </a:lnTo>
                <a:lnTo>
                  <a:pt x="1111676" y="77488"/>
                </a:lnTo>
                <a:lnTo>
                  <a:pt x="1215671" y="77488"/>
                </a:lnTo>
                <a:lnTo>
                  <a:pt x="1201336" y="66767"/>
                </a:lnTo>
                <a:lnTo>
                  <a:pt x="1184128" y="59997"/>
                </a:lnTo>
                <a:lnTo>
                  <a:pt x="1184429" y="59997"/>
                </a:lnTo>
                <a:lnTo>
                  <a:pt x="1164501" y="57610"/>
                </a:lnTo>
                <a:close/>
              </a:path>
            </a:pathLst>
          </a:custGeom>
          <a:solidFill>
            <a:srgbClr val="000000"/>
          </a:solidFill>
        </p:spPr>
        <p:txBody>
          <a:bodyPr wrap="square" lIns="0" tIns="0" rIns="0" bIns="0" rtlCol="0"/>
          <a:lstStyle/>
          <a:p>
            <a:endParaRPr sz="641"/>
          </a:p>
        </p:txBody>
      </p:sp>
      <p:sp>
        <p:nvSpPr>
          <p:cNvPr id="36" name="object 36"/>
          <p:cNvSpPr/>
          <p:nvPr/>
        </p:nvSpPr>
        <p:spPr>
          <a:xfrm>
            <a:off x="6993552" y="2163883"/>
            <a:ext cx="904517" cy="118985"/>
          </a:xfrm>
          <a:custGeom>
            <a:avLst/>
            <a:gdLst/>
            <a:ahLst/>
            <a:cxnLst/>
            <a:rect l="l" t="t" r="r" b="b"/>
            <a:pathLst>
              <a:path w="1988819" h="261620">
                <a:moveTo>
                  <a:pt x="186451" y="0"/>
                </a:moveTo>
                <a:lnTo>
                  <a:pt x="0" y="0"/>
                </a:lnTo>
                <a:lnTo>
                  <a:pt x="0" y="257681"/>
                </a:lnTo>
                <a:lnTo>
                  <a:pt x="186451" y="257681"/>
                </a:lnTo>
                <a:lnTo>
                  <a:pt x="186451" y="213507"/>
                </a:lnTo>
                <a:lnTo>
                  <a:pt x="43621" y="213507"/>
                </a:lnTo>
                <a:lnTo>
                  <a:pt x="43621" y="150743"/>
                </a:lnTo>
                <a:lnTo>
                  <a:pt x="163812" y="150743"/>
                </a:lnTo>
                <a:lnTo>
                  <a:pt x="163812" y="106753"/>
                </a:lnTo>
                <a:lnTo>
                  <a:pt x="43621" y="106753"/>
                </a:lnTo>
                <a:lnTo>
                  <a:pt x="43621" y="44542"/>
                </a:lnTo>
                <a:lnTo>
                  <a:pt x="186451" y="44542"/>
                </a:lnTo>
                <a:lnTo>
                  <a:pt x="186451" y="0"/>
                </a:lnTo>
                <a:close/>
              </a:path>
              <a:path w="1988819" h="261620">
                <a:moveTo>
                  <a:pt x="275454" y="98287"/>
                </a:moveTo>
                <a:lnTo>
                  <a:pt x="231832" y="98287"/>
                </a:lnTo>
                <a:lnTo>
                  <a:pt x="231832" y="191420"/>
                </a:lnTo>
                <a:lnTo>
                  <a:pt x="234326" y="221514"/>
                </a:lnTo>
                <a:lnTo>
                  <a:pt x="243497" y="243187"/>
                </a:lnTo>
                <a:lnTo>
                  <a:pt x="261883" y="256232"/>
                </a:lnTo>
                <a:lnTo>
                  <a:pt x="292019" y="260442"/>
                </a:lnTo>
                <a:lnTo>
                  <a:pt x="332696" y="260074"/>
                </a:lnTo>
                <a:lnTo>
                  <a:pt x="332696" y="216268"/>
                </a:lnTo>
                <a:lnTo>
                  <a:pt x="292940" y="216268"/>
                </a:lnTo>
                <a:lnTo>
                  <a:pt x="283996" y="215408"/>
                </a:lnTo>
                <a:lnTo>
                  <a:pt x="278675" y="211874"/>
                </a:lnTo>
                <a:lnTo>
                  <a:pt x="276116" y="204233"/>
                </a:lnTo>
                <a:lnTo>
                  <a:pt x="275473" y="191420"/>
                </a:lnTo>
                <a:lnTo>
                  <a:pt x="275454" y="98287"/>
                </a:lnTo>
                <a:close/>
              </a:path>
              <a:path w="1988819" h="261620">
                <a:moveTo>
                  <a:pt x="336562" y="53745"/>
                </a:moveTo>
                <a:lnTo>
                  <a:pt x="190419" y="53745"/>
                </a:lnTo>
                <a:lnTo>
                  <a:pt x="190419" y="98287"/>
                </a:lnTo>
                <a:lnTo>
                  <a:pt x="336562" y="98287"/>
                </a:lnTo>
                <a:lnTo>
                  <a:pt x="336562" y="53745"/>
                </a:lnTo>
                <a:close/>
              </a:path>
              <a:path w="1988819" h="261620">
                <a:moveTo>
                  <a:pt x="275454" y="0"/>
                </a:moveTo>
                <a:lnTo>
                  <a:pt x="231832" y="0"/>
                </a:lnTo>
                <a:lnTo>
                  <a:pt x="231832" y="53745"/>
                </a:lnTo>
                <a:lnTo>
                  <a:pt x="275454" y="53745"/>
                </a:lnTo>
                <a:lnTo>
                  <a:pt x="275454" y="0"/>
                </a:lnTo>
                <a:close/>
              </a:path>
              <a:path w="1988819" h="261620">
                <a:moveTo>
                  <a:pt x="418571" y="0"/>
                </a:moveTo>
                <a:lnTo>
                  <a:pt x="374949" y="0"/>
                </a:lnTo>
                <a:lnTo>
                  <a:pt x="374949" y="257681"/>
                </a:lnTo>
                <a:lnTo>
                  <a:pt x="418571" y="257681"/>
                </a:lnTo>
                <a:lnTo>
                  <a:pt x="418571" y="154609"/>
                </a:lnTo>
                <a:lnTo>
                  <a:pt x="422298" y="130411"/>
                </a:lnTo>
                <a:lnTo>
                  <a:pt x="432789" y="111631"/>
                </a:lnTo>
                <a:lnTo>
                  <a:pt x="449009" y="99477"/>
                </a:lnTo>
                <a:lnTo>
                  <a:pt x="469923" y="95158"/>
                </a:lnTo>
                <a:lnTo>
                  <a:pt x="547004" y="95158"/>
                </a:lnTo>
                <a:lnTo>
                  <a:pt x="534643" y="76430"/>
                </a:lnTo>
                <a:lnTo>
                  <a:pt x="518631" y="65892"/>
                </a:lnTo>
                <a:lnTo>
                  <a:pt x="418571" y="65892"/>
                </a:lnTo>
                <a:lnTo>
                  <a:pt x="418571" y="0"/>
                </a:lnTo>
                <a:close/>
              </a:path>
              <a:path w="1988819" h="261620">
                <a:moveTo>
                  <a:pt x="547004" y="95158"/>
                </a:moveTo>
                <a:lnTo>
                  <a:pt x="469923" y="95158"/>
                </a:lnTo>
                <a:lnTo>
                  <a:pt x="489157" y="98684"/>
                </a:lnTo>
                <a:lnTo>
                  <a:pt x="503836" y="108732"/>
                </a:lnTo>
                <a:lnTo>
                  <a:pt x="513200" y="124509"/>
                </a:lnTo>
                <a:lnTo>
                  <a:pt x="516490" y="145222"/>
                </a:lnTo>
                <a:lnTo>
                  <a:pt x="516490" y="257681"/>
                </a:lnTo>
                <a:lnTo>
                  <a:pt x="560296" y="257681"/>
                </a:lnTo>
                <a:lnTo>
                  <a:pt x="560296" y="140988"/>
                </a:lnTo>
                <a:lnTo>
                  <a:pt x="553500" y="104999"/>
                </a:lnTo>
                <a:lnTo>
                  <a:pt x="547004" y="95158"/>
                </a:lnTo>
                <a:close/>
              </a:path>
              <a:path w="1988819" h="261620">
                <a:moveTo>
                  <a:pt x="469923" y="50800"/>
                </a:moveTo>
                <a:lnTo>
                  <a:pt x="456464" y="51760"/>
                </a:lnTo>
                <a:lnTo>
                  <a:pt x="443281" y="54619"/>
                </a:lnTo>
                <a:lnTo>
                  <a:pt x="430581" y="59341"/>
                </a:lnTo>
                <a:lnTo>
                  <a:pt x="418571" y="65892"/>
                </a:lnTo>
                <a:lnTo>
                  <a:pt x="518631" y="65892"/>
                </a:lnTo>
                <a:lnTo>
                  <a:pt x="506019" y="57593"/>
                </a:lnTo>
                <a:lnTo>
                  <a:pt x="469923" y="50800"/>
                </a:lnTo>
                <a:close/>
              </a:path>
              <a:path w="1988819" h="261620">
                <a:moveTo>
                  <a:pt x="703412" y="50800"/>
                </a:moveTo>
                <a:lnTo>
                  <a:pt x="663587" y="58576"/>
                </a:lnTo>
                <a:lnTo>
                  <a:pt x="629973" y="80985"/>
                </a:lnTo>
                <a:lnTo>
                  <a:pt x="607517" y="114705"/>
                </a:lnTo>
                <a:lnTo>
                  <a:pt x="607403" y="114921"/>
                </a:lnTo>
                <a:lnTo>
                  <a:pt x="601579" y="134486"/>
                </a:lnTo>
                <a:lnTo>
                  <a:pt x="599603" y="155345"/>
                </a:lnTo>
                <a:lnTo>
                  <a:pt x="607665" y="196169"/>
                </a:lnTo>
                <a:lnTo>
                  <a:pt x="607696" y="196324"/>
                </a:lnTo>
                <a:lnTo>
                  <a:pt x="629743" y="229451"/>
                </a:lnTo>
                <a:lnTo>
                  <a:pt x="629835" y="229590"/>
                </a:lnTo>
                <a:lnTo>
                  <a:pt x="662810" y="251915"/>
                </a:lnTo>
                <a:lnTo>
                  <a:pt x="703412" y="260074"/>
                </a:lnTo>
                <a:lnTo>
                  <a:pt x="743738" y="251915"/>
                </a:lnTo>
                <a:lnTo>
                  <a:pt x="743918" y="251915"/>
                </a:lnTo>
                <a:lnTo>
                  <a:pt x="777105" y="229451"/>
                </a:lnTo>
                <a:lnTo>
                  <a:pt x="786434" y="215532"/>
                </a:lnTo>
                <a:lnTo>
                  <a:pt x="703412" y="215532"/>
                </a:lnTo>
                <a:lnTo>
                  <a:pt x="679749" y="210890"/>
                </a:lnTo>
                <a:lnTo>
                  <a:pt x="660711" y="198139"/>
                </a:lnTo>
                <a:lnTo>
                  <a:pt x="648022" y="179037"/>
                </a:lnTo>
                <a:lnTo>
                  <a:pt x="643409" y="155345"/>
                </a:lnTo>
                <a:lnTo>
                  <a:pt x="647962" y="132021"/>
                </a:lnTo>
                <a:lnTo>
                  <a:pt x="648022" y="131711"/>
                </a:lnTo>
                <a:lnTo>
                  <a:pt x="660711" y="112735"/>
                </a:lnTo>
                <a:lnTo>
                  <a:pt x="679593" y="100214"/>
                </a:lnTo>
                <a:lnTo>
                  <a:pt x="679215" y="100214"/>
                </a:lnTo>
                <a:lnTo>
                  <a:pt x="703412" y="95526"/>
                </a:lnTo>
                <a:lnTo>
                  <a:pt x="786489" y="95526"/>
                </a:lnTo>
                <a:lnTo>
                  <a:pt x="777036" y="81468"/>
                </a:lnTo>
                <a:lnTo>
                  <a:pt x="743917" y="59033"/>
                </a:lnTo>
                <a:lnTo>
                  <a:pt x="703412" y="50800"/>
                </a:lnTo>
                <a:close/>
              </a:path>
              <a:path w="1988819" h="261620">
                <a:moveTo>
                  <a:pt x="786489" y="95526"/>
                </a:moveTo>
                <a:lnTo>
                  <a:pt x="703412" y="95526"/>
                </a:lnTo>
                <a:lnTo>
                  <a:pt x="726871" y="100214"/>
                </a:lnTo>
                <a:lnTo>
                  <a:pt x="745999" y="113011"/>
                </a:lnTo>
                <a:lnTo>
                  <a:pt x="758880" y="132021"/>
                </a:lnTo>
                <a:lnTo>
                  <a:pt x="763599" y="155345"/>
                </a:lnTo>
                <a:lnTo>
                  <a:pt x="758958" y="179037"/>
                </a:lnTo>
                <a:lnTo>
                  <a:pt x="746206" y="198139"/>
                </a:lnTo>
                <a:lnTo>
                  <a:pt x="727104" y="210890"/>
                </a:lnTo>
                <a:lnTo>
                  <a:pt x="703412" y="215532"/>
                </a:lnTo>
                <a:lnTo>
                  <a:pt x="786434" y="215532"/>
                </a:lnTo>
                <a:lnTo>
                  <a:pt x="799309" y="196324"/>
                </a:lnTo>
                <a:lnTo>
                  <a:pt x="799413" y="196169"/>
                </a:lnTo>
                <a:lnTo>
                  <a:pt x="807589" y="155345"/>
                </a:lnTo>
                <a:lnTo>
                  <a:pt x="799431" y="114921"/>
                </a:lnTo>
                <a:lnTo>
                  <a:pt x="799387" y="114705"/>
                </a:lnTo>
                <a:lnTo>
                  <a:pt x="786489" y="95526"/>
                </a:lnTo>
                <a:close/>
              </a:path>
              <a:path w="1988819" h="261620">
                <a:moveTo>
                  <a:pt x="835117" y="180929"/>
                </a:moveTo>
                <a:lnTo>
                  <a:pt x="839701" y="212055"/>
                </a:lnTo>
                <a:lnTo>
                  <a:pt x="855778" y="237642"/>
                </a:lnTo>
                <a:lnTo>
                  <a:pt x="882276" y="254981"/>
                </a:lnTo>
                <a:lnTo>
                  <a:pt x="918128" y="261363"/>
                </a:lnTo>
                <a:lnTo>
                  <a:pt x="918128" y="261179"/>
                </a:lnTo>
                <a:lnTo>
                  <a:pt x="950582" y="256522"/>
                </a:lnTo>
                <a:lnTo>
                  <a:pt x="976221" y="243532"/>
                </a:lnTo>
                <a:lnTo>
                  <a:pt x="993060" y="223674"/>
                </a:lnTo>
                <a:lnTo>
                  <a:pt x="993599" y="221422"/>
                </a:lnTo>
                <a:lnTo>
                  <a:pt x="918128" y="221422"/>
                </a:lnTo>
                <a:lnTo>
                  <a:pt x="898013" y="217867"/>
                </a:lnTo>
                <a:lnTo>
                  <a:pt x="883110" y="208584"/>
                </a:lnTo>
                <a:lnTo>
                  <a:pt x="874489" y="195642"/>
                </a:lnTo>
                <a:lnTo>
                  <a:pt x="873217" y="181113"/>
                </a:lnTo>
                <a:lnTo>
                  <a:pt x="835117" y="180929"/>
                </a:lnTo>
                <a:close/>
              </a:path>
              <a:path w="1988819" h="261620">
                <a:moveTo>
                  <a:pt x="918128" y="49695"/>
                </a:moveTo>
                <a:lnTo>
                  <a:pt x="885857" y="54409"/>
                </a:lnTo>
                <a:lnTo>
                  <a:pt x="860264" y="67526"/>
                </a:lnTo>
                <a:lnTo>
                  <a:pt x="843403" y="87511"/>
                </a:lnTo>
                <a:lnTo>
                  <a:pt x="837326" y="112827"/>
                </a:lnTo>
                <a:lnTo>
                  <a:pt x="839446" y="127601"/>
                </a:lnTo>
                <a:lnTo>
                  <a:pt x="872849" y="161603"/>
                </a:lnTo>
                <a:lnTo>
                  <a:pt x="918128" y="173935"/>
                </a:lnTo>
                <a:lnTo>
                  <a:pt x="937396" y="178953"/>
                </a:lnTo>
                <a:lnTo>
                  <a:pt x="950384" y="184541"/>
                </a:lnTo>
                <a:lnTo>
                  <a:pt x="957781" y="190992"/>
                </a:lnTo>
                <a:lnTo>
                  <a:pt x="960217" y="198415"/>
                </a:lnTo>
                <a:lnTo>
                  <a:pt x="960277" y="198599"/>
                </a:lnTo>
                <a:lnTo>
                  <a:pt x="956875" y="207471"/>
                </a:lnTo>
                <a:lnTo>
                  <a:pt x="947968" y="214773"/>
                </a:lnTo>
                <a:lnTo>
                  <a:pt x="934679" y="219693"/>
                </a:lnTo>
                <a:lnTo>
                  <a:pt x="918128" y="221422"/>
                </a:lnTo>
                <a:lnTo>
                  <a:pt x="993599" y="221422"/>
                </a:lnTo>
                <a:lnTo>
                  <a:pt x="999069" y="198599"/>
                </a:lnTo>
                <a:lnTo>
                  <a:pt x="999113" y="198415"/>
                </a:lnTo>
                <a:lnTo>
                  <a:pt x="994725" y="175459"/>
                </a:lnTo>
                <a:lnTo>
                  <a:pt x="981122" y="157508"/>
                </a:lnTo>
                <a:lnTo>
                  <a:pt x="957648" y="143905"/>
                </a:lnTo>
                <a:lnTo>
                  <a:pt x="923649" y="133994"/>
                </a:lnTo>
                <a:lnTo>
                  <a:pt x="912853" y="131702"/>
                </a:lnTo>
                <a:lnTo>
                  <a:pt x="904645" y="129738"/>
                </a:lnTo>
                <a:lnTo>
                  <a:pt x="897611" y="127601"/>
                </a:lnTo>
                <a:lnTo>
                  <a:pt x="890335" y="124791"/>
                </a:lnTo>
                <a:lnTo>
                  <a:pt x="884077" y="122582"/>
                </a:lnTo>
                <a:lnTo>
                  <a:pt x="881500" y="120926"/>
                </a:lnTo>
                <a:lnTo>
                  <a:pt x="880028" y="119822"/>
                </a:lnTo>
                <a:lnTo>
                  <a:pt x="877267" y="118165"/>
                </a:lnTo>
                <a:lnTo>
                  <a:pt x="875978" y="115772"/>
                </a:lnTo>
                <a:lnTo>
                  <a:pt x="875978" y="112827"/>
                </a:lnTo>
                <a:lnTo>
                  <a:pt x="879173" y="103797"/>
                </a:lnTo>
                <a:lnTo>
                  <a:pt x="888011" y="96492"/>
                </a:lnTo>
                <a:lnTo>
                  <a:pt x="901370" y="91603"/>
                </a:lnTo>
                <a:lnTo>
                  <a:pt x="918128" y="89820"/>
                </a:lnTo>
                <a:lnTo>
                  <a:pt x="990795" y="89820"/>
                </a:lnTo>
                <a:lnTo>
                  <a:pt x="980500" y="73485"/>
                </a:lnTo>
                <a:lnTo>
                  <a:pt x="953982" y="56103"/>
                </a:lnTo>
                <a:lnTo>
                  <a:pt x="918128" y="49695"/>
                </a:lnTo>
                <a:close/>
              </a:path>
              <a:path w="1988819" h="261620">
                <a:moveTo>
                  <a:pt x="990795" y="89820"/>
                </a:moveTo>
                <a:lnTo>
                  <a:pt x="918128" y="89820"/>
                </a:lnTo>
                <a:lnTo>
                  <a:pt x="938348" y="93346"/>
                </a:lnTo>
                <a:lnTo>
                  <a:pt x="953306" y="102566"/>
                </a:lnTo>
                <a:lnTo>
                  <a:pt x="961948" y="115444"/>
                </a:lnTo>
                <a:lnTo>
                  <a:pt x="963016" y="127601"/>
                </a:lnTo>
                <a:lnTo>
                  <a:pt x="963088" y="128421"/>
                </a:lnTo>
                <a:lnTo>
                  <a:pt x="963204" y="129738"/>
                </a:lnTo>
                <a:lnTo>
                  <a:pt x="963222" y="129945"/>
                </a:lnTo>
                <a:lnTo>
                  <a:pt x="1001322" y="130129"/>
                </a:lnTo>
                <a:lnTo>
                  <a:pt x="996631" y="99081"/>
                </a:lnTo>
                <a:lnTo>
                  <a:pt x="990795" y="89820"/>
                </a:lnTo>
                <a:close/>
              </a:path>
              <a:path w="1988819" h="261620">
                <a:moveTo>
                  <a:pt x="1156321" y="0"/>
                </a:moveTo>
                <a:lnTo>
                  <a:pt x="1121166" y="0"/>
                </a:lnTo>
                <a:lnTo>
                  <a:pt x="1121166" y="257681"/>
                </a:lnTo>
                <a:lnTo>
                  <a:pt x="1164788" y="257681"/>
                </a:lnTo>
                <a:lnTo>
                  <a:pt x="1164788" y="88716"/>
                </a:lnTo>
                <a:lnTo>
                  <a:pt x="1218548" y="88716"/>
                </a:lnTo>
                <a:lnTo>
                  <a:pt x="1156321" y="0"/>
                </a:lnTo>
                <a:close/>
              </a:path>
              <a:path w="1988819" h="261620">
                <a:moveTo>
                  <a:pt x="1218548" y="88716"/>
                </a:moveTo>
                <a:lnTo>
                  <a:pt x="1164788" y="88716"/>
                </a:lnTo>
                <a:lnTo>
                  <a:pt x="1283506" y="257681"/>
                </a:lnTo>
                <a:lnTo>
                  <a:pt x="1318845" y="257681"/>
                </a:lnTo>
                <a:lnTo>
                  <a:pt x="1318845" y="169517"/>
                </a:lnTo>
                <a:lnTo>
                  <a:pt x="1275223" y="169517"/>
                </a:lnTo>
                <a:lnTo>
                  <a:pt x="1218548" y="88716"/>
                </a:lnTo>
                <a:close/>
              </a:path>
              <a:path w="1988819" h="261620">
                <a:moveTo>
                  <a:pt x="1318845" y="0"/>
                </a:moveTo>
                <a:lnTo>
                  <a:pt x="1275223" y="0"/>
                </a:lnTo>
                <a:lnTo>
                  <a:pt x="1275223" y="169517"/>
                </a:lnTo>
                <a:lnTo>
                  <a:pt x="1318845" y="169517"/>
                </a:lnTo>
                <a:lnTo>
                  <a:pt x="1318845" y="0"/>
                </a:lnTo>
                <a:close/>
              </a:path>
              <a:path w="1988819" h="261620">
                <a:moveTo>
                  <a:pt x="1467299" y="50800"/>
                </a:moveTo>
                <a:lnTo>
                  <a:pt x="1427474" y="58576"/>
                </a:lnTo>
                <a:lnTo>
                  <a:pt x="1393860" y="80985"/>
                </a:lnTo>
                <a:lnTo>
                  <a:pt x="1371404" y="114705"/>
                </a:lnTo>
                <a:lnTo>
                  <a:pt x="1371290" y="114921"/>
                </a:lnTo>
                <a:lnTo>
                  <a:pt x="1365466" y="134486"/>
                </a:lnTo>
                <a:lnTo>
                  <a:pt x="1363490" y="155345"/>
                </a:lnTo>
                <a:lnTo>
                  <a:pt x="1371553" y="196169"/>
                </a:lnTo>
                <a:lnTo>
                  <a:pt x="1371583" y="196324"/>
                </a:lnTo>
                <a:lnTo>
                  <a:pt x="1393630" y="229451"/>
                </a:lnTo>
                <a:lnTo>
                  <a:pt x="1393722" y="229590"/>
                </a:lnTo>
                <a:lnTo>
                  <a:pt x="1426697" y="251915"/>
                </a:lnTo>
                <a:lnTo>
                  <a:pt x="1467299" y="260074"/>
                </a:lnTo>
                <a:lnTo>
                  <a:pt x="1507626" y="251915"/>
                </a:lnTo>
                <a:lnTo>
                  <a:pt x="1507805" y="251915"/>
                </a:lnTo>
                <a:lnTo>
                  <a:pt x="1540992" y="229451"/>
                </a:lnTo>
                <a:lnTo>
                  <a:pt x="1550322" y="215532"/>
                </a:lnTo>
                <a:lnTo>
                  <a:pt x="1467299" y="215532"/>
                </a:lnTo>
                <a:lnTo>
                  <a:pt x="1443636" y="210890"/>
                </a:lnTo>
                <a:lnTo>
                  <a:pt x="1424598" y="198139"/>
                </a:lnTo>
                <a:lnTo>
                  <a:pt x="1411909" y="179037"/>
                </a:lnTo>
                <a:lnTo>
                  <a:pt x="1407296" y="155345"/>
                </a:lnTo>
                <a:lnTo>
                  <a:pt x="1411849" y="132021"/>
                </a:lnTo>
                <a:lnTo>
                  <a:pt x="1411909" y="131711"/>
                </a:lnTo>
                <a:lnTo>
                  <a:pt x="1424598" y="112735"/>
                </a:lnTo>
                <a:lnTo>
                  <a:pt x="1443480" y="100214"/>
                </a:lnTo>
                <a:lnTo>
                  <a:pt x="1443102" y="100214"/>
                </a:lnTo>
                <a:lnTo>
                  <a:pt x="1467299" y="95526"/>
                </a:lnTo>
                <a:lnTo>
                  <a:pt x="1550376" y="95526"/>
                </a:lnTo>
                <a:lnTo>
                  <a:pt x="1540923" y="81468"/>
                </a:lnTo>
                <a:lnTo>
                  <a:pt x="1507804" y="59033"/>
                </a:lnTo>
                <a:lnTo>
                  <a:pt x="1467299" y="50800"/>
                </a:lnTo>
                <a:close/>
              </a:path>
              <a:path w="1988819" h="261620">
                <a:moveTo>
                  <a:pt x="1550376" y="95526"/>
                </a:moveTo>
                <a:lnTo>
                  <a:pt x="1467299" y="95526"/>
                </a:lnTo>
                <a:lnTo>
                  <a:pt x="1490758" y="100214"/>
                </a:lnTo>
                <a:lnTo>
                  <a:pt x="1509886" y="113011"/>
                </a:lnTo>
                <a:lnTo>
                  <a:pt x="1522767" y="132021"/>
                </a:lnTo>
                <a:lnTo>
                  <a:pt x="1527487" y="155345"/>
                </a:lnTo>
                <a:lnTo>
                  <a:pt x="1522845" y="179037"/>
                </a:lnTo>
                <a:lnTo>
                  <a:pt x="1510093" y="198139"/>
                </a:lnTo>
                <a:lnTo>
                  <a:pt x="1490991" y="210890"/>
                </a:lnTo>
                <a:lnTo>
                  <a:pt x="1467299" y="215532"/>
                </a:lnTo>
                <a:lnTo>
                  <a:pt x="1550322" y="215532"/>
                </a:lnTo>
                <a:lnTo>
                  <a:pt x="1563196" y="196324"/>
                </a:lnTo>
                <a:lnTo>
                  <a:pt x="1563300" y="196169"/>
                </a:lnTo>
                <a:lnTo>
                  <a:pt x="1571477" y="155345"/>
                </a:lnTo>
                <a:lnTo>
                  <a:pt x="1563318" y="114921"/>
                </a:lnTo>
                <a:lnTo>
                  <a:pt x="1563274" y="114705"/>
                </a:lnTo>
                <a:lnTo>
                  <a:pt x="1550376" y="95526"/>
                </a:lnTo>
                <a:close/>
              </a:path>
              <a:path w="1988819" h="261620">
                <a:moveTo>
                  <a:pt x="1633423" y="53376"/>
                </a:moveTo>
                <a:lnTo>
                  <a:pt x="1585200" y="53376"/>
                </a:lnTo>
                <a:lnTo>
                  <a:pt x="1678886" y="257681"/>
                </a:lnTo>
                <a:lnTo>
                  <a:pt x="1706495" y="257681"/>
                </a:lnTo>
                <a:lnTo>
                  <a:pt x="1741184" y="182033"/>
                </a:lnTo>
                <a:lnTo>
                  <a:pt x="1692690" y="182033"/>
                </a:lnTo>
                <a:lnTo>
                  <a:pt x="1633423" y="53376"/>
                </a:lnTo>
                <a:close/>
              </a:path>
              <a:path w="1988819" h="261620">
                <a:moveTo>
                  <a:pt x="1800180" y="53376"/>
                </a:moveTo>
                <a:lnTo>
                  <a:pt x="1751773" y="53376"/>
                </a:lnTo>
                <a:lnTo>
                  <a:pt x="1692690" y="182033"/>
                </a:lnTo>
                <a:lnTo>
                  <a:pt x="1741184" y="182033"/>
                </a:lnTo>
                <a:lnTo>
                  <a:pt x="1800180" y="53376"/>
                </a:lnTo>
                <a:close/>
              </a:path>
              <a:path w="1988819" h="261620">
                <a:moveTo>
                  <a:pt x="1981360" y="95526"/>
                </a:moveTo>
                <a:lnTo>
                  <a:pt x="1897282" y="95526"/>
                </a:lnTo>
                <a:lnTo>
                  <a:pt x="1917077" y="97585"/>
                </a:lnTo>
                <a:lnTo>
                  <a:pt x="1932092" y="103440"/>
                </a:lnTo>
                <a:lnTo>
                  <a:pt x="1941620" y="112609"/>
                </a:lnTo>
                <a:lnTo>
                  <a:pt x="1944953" y="124607"/>
                </a:lnTo>
                <a:lnTo>
                  <a:pt x="1944953" y="131785"/>
                </a:lnTo>
                <a:lnTo>
                  <a:pt x="1886423" y="132154"/>
                </a:lnTo>
                <a:lnTo>
                  <a:pt x="1851627" y="136511"/>
                </a:lnTo>
                <a:lnTo>
                  <a:pt x="1825890" y="148650"/>
                </a:lnTo>
                <a:lnTo>
                  <a:pt x="1809990" y="168002"/>
                </a:lnTo>
                <a:lnTo>
                  <a:pt x="1804701" y="193997"/>
                </a:lnTo>
                <a:lnTo>
                  <a:pt x="1810939" y="220562"/>
                </a:lnTo>
                <a:lnTo>
                  <a:pt x="1827961" y="241139"/>
                </a:lnTo>
                <a:lnTo>
                  <a:pt x="1854060" y="254435"/>
                </a:lnTo>
                <a:lnTo>
                  <a:pt x="1887527" y="259154"/>
                </a:lnTo>
                <a:lnTo>
                  <a:pt x="1903126" y="258113"/>
                </a:lnTo>
                <a:lnTo>
                  <a:pt x="1918173" y="255105"/>
                </a:lnTo>
                <a:lnTo>
                  <a:pt x="1932253" y="250302"/>
                </a:lnTo>
                <a:lnTo>
                  <a:pt x="1944953" y="243877"/>
                </a:lnTo>
                <a:lnTo>
                  <a:pt x="1988539" y="243877"/>
                </a:lnTo>
                <a:lnTo>
                  <a:pt x="1988460" y="214060"/>
                </a:lnTo>
                <a:lnTo>
                  <a:pt x="1887527" y="214060"/>
                </a:lnTo>
                <a:lnTo>
                  <a:pt x="1871850" y="212518"/>
                </a:lnTo>
                <a:lnTo>
                  <a:pt x="1859573" y="208216"/>
                </a:lnTo>
                <a:lnTo>
                  <a:pt x="1851472" y="201636"/>
                </a:lnTo>
                <a:lnTo>
                  <a:pt x="1848323" y="193261"/>
                </a:lnTo>
                <a:lnTo>
                  <a:pt x="1850367" y="186563"/>
                </a:lnTo>
                <a:lnTo>
                  <a:pt x="1857503" y="181504"/>
                </a:lnTo>
                <a:lnTo>
                  <a:pt x="1869573" y="178275"/>
                </a:lnTo>
                <a:lnTo>
                  <a:pt x="1886423" y="177064"/>
                </a:lnTo>
                <a:lnTo>
                  <a:pt x="1988362" y="176696"/>
                </a:lnTo>
                <a:lnTo>
                  <a:pt x="1988243" y="131785"/>
                </a:lnTo>
                <a:lnTo>
                  <a:pt x="1988207" y="118165"/>
                </a:lnTo>
                <a:lnTo>
                  <a:pt x="1981360" y="95526"/>
                </a:lnTo>
                <a:close/>
              </a:path>
              <a:path w="1988819" h="261620">
                <a:moveTo>
                  <a:pt x="1988539" y="243877"/>
                </a:moveTo>
                <a:lnTo>
                  <a:pt x="1944953" y="243877"/>
                </a:lnTo>
                <a:lnTo>
                  <a:pt x="1944953" y="257681"/>
                </a:lnTo>
                <a:lnTo>
                  <a:pt x="1988575" y="257681"/>
                </a:lnTo>
                <a:lnTo>
                  <a:pt x="1988539" y="243877"/>
                </a:lnTo>
                <a:close/>
              </a:path>
              <a:path w="1988819" h="261620">
                <a:moveTo>
                  <a:pt x="1988362" y="176696"/>
                </a:moveTo>
                <a:lnTo>
                  <a:pt x="1942561" y="176696"/>
                </a:lnTo>
                <a:lnTo>
                  <a:pt x="1935437" y="192706"/>
                </a:lnTo>
                <a:lnTo>
                  <a:pt x="1923672" y="204420"/>
                </a:lnTo>
                <a:lnTo>
                  <a:pt x="1907592" y="211612"/>
                </a:lnTo>
                <a:lnTo>
                  <a:pt x="1887527" y="214060"/>
                </a:lnTo>
                <a:lnTo>
                  <a:pt x="1988460" y="214060"/>
                </a:lnTo>
                <a:lnTo>
                  <a:pt x="1988362" y="176696"/>
                </a:lnTo>
                <a:close/>
              </a:path>
              <a:path w="1988819" h="261620">
                <a:moveTo>
                  <a:pt x="1897282" y="50800"/>
                </a:moveTo>
                <a:lnTo>
                  <a:pt x="1860327" y="56462"/>
                </a:lnTo>
                <a:lnTo>
                  <a:pt x="1832862" y="72358"/>
                </a:lnTo>
                <a:lnTo>
                  <a:pt x="1815750" y="96846"/>
                </a:lnTo>
                <a:lnTo>
                  <a:pt x="1809854" y="128288"/>
                </a:lnTo>
                <a:lnTo>
                  <a:pt x="1854212" y="128288"/>
                </a:lnTo>
                <a:lnTo>
                  <a:pt x="1856387" y="114628"/>
                </a:lnTo>
                <a:lnTo>
                  <a:pt x="1863876" y="104315"/>
                </a:lnTo>
                <a:lnTo>
                  <a:pt x="1877300" y="97798"/>
                </a:lnTo>
                <a:lnTo>
                  <a:pt x="1897282" y="95526"/>
                </a:lnTo>
                <a:lnTo>
                  <a:pt x="1981360" y="95526"/>
                </a:lnTo>
                <a:lnTo>
                  <a:pt x="1979927" y="90789"/>
                </a:lnTo>
                <a:lnTo>
                  <a:pt x="1960759" y="69505"/>
                </a:lnTo>
                <a:lnTo>
                  <a:pt x="1932584" y="55709"/>
                </a:lnTo>
                <a:lnTo>
                  <a:pt x="1897282" y="50800"/>
                </a:lnTo>
                <a:close/>
              </a:path>
            </a:pathLst>
          </a:custGeom>
          <a:solidFill>
            <a:srgbClr val="000000"/>
          </a:solidFill>
        </p:spPr>
        <p:txBody>
          <a:bodyPr wrap="square" lIns="0" tIns="0" rIns="0" bIns="0" rtlCol="0"/>
          <a:lstStyle/>
          <a:p>
            <a:endParaRPr sz="641"/>
          </a:p>
        </p:txBody>
      </p:sp>
      <p:sp>
        <p:nvSpPr>
          <p:cNvPr id="37" name="object 37"/>
          <p:cNvSpPr/>
          <p:nvPr/>
        </p:nvSpPr>
        <p:spPr>
          <a:xfrm>
            <a:off x="8098375" y="2163883"/>
            <a:ext cx="343381" cy="118696"/>
          </a:xfrm>
          <a:custGeom>
            <a:avLst/>
            <a:gdLst/>
            <a:ahLst/>
            <a:cxnLst/>
            <a:rect l="l" t="t" r="r" b="b"/>
            <a:pathLst>
              <a:path w="755015" h="260985">
                <a:moveTo>
                  <a:pt x="108778" y="0"/>
                </a:moveTo>
                <a:lnTo>
                  <a:pt x="0" y="0"/>
                </a:lnTo>
                <a:lnTo>
                  <a:pt x="0" y="257681"/>
                </a:lnTo>
                <a:lnTo>
                  <a:pt x="108778" y="257681"/>
                </a:lnTo>
                <a:lnTo>
                  <a:pt x="146093" y="252761"/>
                </a:lnTo>
                <a:lnTo>
                  <a:pt x="173452" y="238332"/>
                </a:lnTo>
                <a:lnTo>
                  <a:pt x="190284" y="214896"/>
                </a:lnTo>
                <a:lnTo>
                  <a:pt x="190534" y="213507"/>
                </a:lnTo>
                <a:lnTo>
                  <a:pt x="43621" y="213507"/>
                </a:lnTo>
                <a:lnTo>
                  <a:pt x="43621" y="151112"/>
                </a:lnTo>
                <a:lnTo>
                  <a:pt x="190175" y="151112"/>
                </a:lnTo>
                <a:lnTo>
                  <a:pt x="189879" y="150122"/>
                </a:lnTo>
                <a:lnTo>
                  <a:pt x="182278" y="137011"/>
                </a:lnTo>
                <a:lnTo>
                  <a:pt x="171726" y="126264"/>
                </a:lnTo>
                <a:lnTo>
                  <a:pt x="179514" y="115741"/>
                </a:lnTo>
                <a:lnTo>
                  <a:pt x="183540" y="107122"/>
                </a:lnTo>
                <a:lnTo>
                  <a:pt x="43621" y="107122"/>
                </a:lnTo>
                <a:lnTo>
                  <a:pt x="43621" y="44542"/>
                </a:lnTo>
                <a:lnTo>
                  <a:pt x="183790" y="44542"/>
                </a:lnTo>
                <a:lnTo>
                  <a:pt x="167424" y="20844"/>
                </a:lnTo>
                <a:lnTo>
                  <a:pt x="141854" y="5452"/>
                </a:lnTo>
                <a:lnTo>
                  <a:pt x="108778" y="0"/>
                </a:lnTo>
                <a:close/>
              </a:path>
              <a:path w="755015" h="260985">
                <a:moveTo>
                  <a:pt x="190175" y="151112"/>
                </a:moveTo>
                <a:lnTo>
                  <a:pt x="105649" y="151112"/>
                </a:lnTo>
                <a:lnTo>
                  <a:pt x="126931" y="152898"/>
                </a:lnTo>
                <a:lnTo>
                  <a:pt x="141448" y="158497"/>
                </a:lnTo>
                <a:lnTo>
                  <a:pt x="149754" y="168272"/>
                </a:lnTo>
                <a:lnTo>
                  <a:pt x="152400" y="182586"/>
                </a:lnTo>
                <a:lnTo>
                  <a:pt x="150114" y="196968"/>
                </a:lnTo>
                <a:lnTo>
                  <a:pt x="142668" y="206536"/>
                </a:lnTo>
                <a:lnTo>
                  <a:pt x="129183" y="211859"/>
                </a:lnTo>
                <a:lnTo>
                  <a:pt x="108778" y="213507"/>
                </a:lnTo>
                <a:lnTo>
                  <a:pt x="190534" y="213507"/>
                </a:lnTo>
                <a:lnTo>
                  <a:pt x="196022" y="182954"/>
                </a:lnTo>
                <a:lnTo>
                  <a:pt x="194477" y="165477"/>
                </a:lnTo>
                <a:lnTo>
                  <a:pt x="190175" y="151112"/>
                </a:lnTo>
                <a:close/>
              </a:path>
              <a:path w="755015" h="260985">
                <a:moveTo>
                  <a:pt x="183790" y="44542"/>
                </a:moveTo>
                <a:lnTo>
                  <a:pt x="108778" y="44542"/>
                </a:lnTo>
                <a:lnTo>
                  <a:pt x="125021" y="46526"/>
                </a:lnTo>
                <a:lnTo>
                  <a:pt x="136709" y="52410"/>
                </a:lnTo>
                <a:lnTo>
                  <a:pt x="143772" y="62090"/>
                </a:lnTo>
                <a:lnTo>
                  <a:pt x="146142" y="75463"/>
                </a:lnTo>
                <a:lnTo>
                  <a:pt x="143594" y="89184"/>
                </a:lnTo>
                <a:lnTo>
                  <a:pt x="135973" y="99092"/>
                </a:lnTo>
                <a:lnTo>
                  <a:pt x="123313" y="105100"/>
                </a:lnTo>
                <a:lnTo>
                  <a:pt x="105649" y="107122"/>
                </a:lnTo>
                <a:lnTo>
                  <a:pt x="183540" y="107122"/>
                </a:lnTo>
                <a:lnTo>
                  <a:pt x="185162" y="103647"/>
                </a:lnTo>
                <a:lnTo>
                  <a:pt x="188602" y="90208"/>
                </a:lnTo>
                <a:lnTo>
                  <a:pt x="189764" y="75648"/>
                </a:lnTo>
                <a:lnTo>
                  <a:pt x="183917" y="44726"/>
                </a:lnTo>
                <a:lnTo>
                  <a:pt x="183790" y="44542"/>
                </a:lnTo>
                <a:close/>
              </a:path>
              <a:path w="755015" h="260985">
                <a:moveTo>
                  <a:pt x="331408" y="50800"/>
                </a:moveTo>
                <a:lnTo>
                  <a:pt x="291582" y="58576"/>
                </a:lnTo>
                <a:lnTo>
                  <a:pt x="257969" y="80985"/>
                </a:lnTo>
                <a:lnTo>
                  <a:pt x="235513" y="114705"/>
                </a:lnTo>
                <a:lnTo>
                  <a:pt x="235398" y="114921"/>
                </a:lnTo>
                <a:lnTo>
                  <a:pt x="229575" y="134486"/>
                </a:lnTo>
                <a:lnTo>
                  <a:pt x="227599" y="155345"/>
                </a:lnTo>
                <a:lnTo>
                  <a:pt x="235661" y="196169"/>
                </a:lnTo>
                <a:lnTo>
                  <a:pt x="235692" y="196324"/>
                </a:lnTo>
                <a:lnTo>
                  <a:pt x="257739" y="229451"/>
                </a:lnTo>
                <a:lnTo>
                  <a:pt x="257831" y="229590"/>
                </a:lnTo>
                <a:lnTo>
                  <a:pt x="290806" y="251915"/>
                </a:lnTo>
                <a:lnTo>
                  <a:pt x="331408" y="260074"/>
                </a:lnTo>
                <a:lnTo>
                  <a:pt x="371734" y="251915"/>
                </a:lnTo>
                <a:lnTo>
                  <a:pt x="371913" y="251915"/>
                </a:lnTo>
                <a:lnTo>
                  <a:pt x="405100" y="229451"/>
                </a:lnTo>
                <a:lnTo>
                  <a:pt x="414430" y="215532"/>
                </a:lnTo>
                <a:lnTo>
                  <a:pt x="331408" y="215532"/>
                </a:lnTo>
                <a:lnTo>
                  <a:pt x="307745" y="210890"/>
                </a:lnTo>
                <a:lnTo>
                  <a:pt x="288706" y="198139"/>
                </a:lnTo>
                <a:lnTo>
                  <a:pt x="276018" y="179037"/>
                </a:lnTo>
                <a:lnTo>
                  <a:pt x="271405" y="155345"/>
                </a:lnTo>
                <a:lnTo>
                  <a:pt x="275957" y="132021"/>
                </a:lnTo>
                <a:lnTo>
                  <a:pt x="276018" y="131711"/>
                </a:lnTo>
                <a:lnTo>
                  <a:pt x="288706" y="112735"/>
                </a:lnTo>
                <a:lnTo>
                  <a:pt x="307589" y="100214"/>
                </a:lnTo>
                <a:lnTo>
                  <a:pt x="307210" y="100214"/>
                </a:lnTo>
                <a:lnTo>
                  <a:pt x="331408" y="95526"/>
                </a:lnTo>
                <a:lnTo>
                  <a:pt x="414485" y="95526"/>
                </a:lnTo>
                <a:lnTo>
                  <a:pt x="405031" y="81468"/>
                </a:lnTo>
                <a:lnTo>
                  <a:pt x="371912" y="59033"/>
                </a:lnTo>
                <a:lnTo>
                  <a:pt x="331408" y="50800"/>
                </a:lnTo>
                <a:close/>
              </a:path>
              <a:path w="755015" h="260985">
                <a:moveTo>
                  <a:pt x="414485" y="95526"/>
                </a:moveTo>
                <a:lnTo>
                  <a:pt x="331408" y="95526"/>
                </a:lnTo>
                <a:lnTo>
                  <a:pt x="354867" y="100214"/>
                </a:lnTo>
                <a:lnTo>
                  <a:pt x="373994" y="113011"/>
                </a:lnTo>
                <a:lnTo>
                  <a:pt x="386876" y="132021"/>
                </a:lnTo>
                <a:lnTo>
                  <a:pt x="391595" y="155345"/>
                </a:lnTo>
                <a:lnTo>
                  <a:pt x="386953" y="179037"/>
                </a:lnTo>
                <a:lnTo>
                  <a:pt x="374202" y="198139"/>
                </a:lnTo>
                <a:lnTo>
                  <a:pt x="355100" y="210890"/>
                </a:lnTo>
                <a:lnTo>
                  <a:pt x="331408" y="215532"/>
                </a:lnTo>
                <a:lnTo>
                  <a:pt x="414430" y="215532"/>
                </a:lnTo>
                <a:lnTo>
                  <a:pt x="427305" y="196324"/>
                </a:lnTo>
                <a:lnTo>
                  <a:pt x="427409" y="196169"/>
                </a:lnTo>
                <a:lnTo>
                  <a:pt x="435585" y="155345"/>
                </a:lnTo>
                <a:lnTo>
                  <a:pt x="427426" y="114921"/>
                </a:lnTo>
                <a:lnTo>
                  <a:pt x="427383" y="114705"/>
                </a:lnTo>
                <a:lnTo>
                  <a:pt x="414485" y="95526"/>
                </a:lnTo>
                <a:close/>
              </a:path>
              <a:path w="755015" h="260985">
                <a:moveTo>
                  <a:pt x="508023" y="0"/>
                </a:moveTo>
                <a:lnTo>
                  <a:pt x="464401" y="0"/>
                </a:lnTo>
                <a:lnTo>
                  <a:pt x="464401" y="257681"/>
                </a:lnTo>
                <a:lnTo>
                  <a:pt x="508023" y="257681"/>
                </a:lnTo>
                <a:lnTo>
                  <a:pt x="508023" y="0"/>
                </a:lnTo>
                <a:close/>
              </a:path>
              <a:path w="755015" h="260985">
                <a:moveTo>
                  <a:pt x="651140" y="51168"/>
                </a:moveTo>
                <a:lnTo>
                  <a:pt x="610923" y="58921"/>
                </a:lnTo>
                <a:lnTo>
                  <a:pt x="577332" y="81721"/>
                </a:lnTo>
                <a:lnTo>
                  <a:pt x="555084" y="115657"/>
                </a:lnTo>
                <a:lnTo>
                  <a:pt x="547331" y="156081"/>
                </a:lnTo>
                <a:lnTo>
                  <a:pt x="555449" y="196847"/>
                </a:lnTo>
                <a:lnTo>
                  <a:pt x="577631" y="230004"/>
                </a:lnTo>
                <a:lnTo>
                  <a:pt x="610615" y="252289"/>
                </a:lnTo>
                <a:lnTo>
                  <a:pt x="651140" y="260442"/>
                </a:lnTo>
                <a:lnTo>
                  <a:pt x="667170" y="259160"/>
                </a:lnTo>
                <a:lnTo>
                  <a:pt x="682752" y="255427"/>
                </a:lnTo>
                <a:lnTo>
                  <a:pt x="697574" y="249416"/>
                </a:lnTo>
                <a:lnTo>
                  <a:pt x="711327" y="241300"/>
                </a:lnTo>
                <a:lnTo>
                  <a:pt x="754949" y="241300"/>
                </a:lnTo>
                <a:lnTo>
                  <a:pt x="754949" y="216268"/>
                </a:lnTo>
                <a:lnTo>
                  <a:pt x="651140" y="216268"/>
                </a:lnTo>
                <a:lnTo>
                  <a:pt x="638727" y="215190"/>
                </a:lnTo>
                <a:lnTo>
                  <a:pt x="600920" y="189445"/>
                </a:lnTo>
                <a:lnTo>
                  <a:pt x="591137" y="156081"/>
                </a:lnTo>
                <a:lnTo>
                  <a:pt x="595745" y="132409"/>
                </a:lnTo>
                <a:lnTo>
                  <a:pt x="595775" y="132254"/>
                </a:lnTo>
                <a:lnTo>
                  <a:pt x="608416" y="113172"/>
                </a:lnTo>
                <a:lnTo>
                  <a:pt x="608507" y="113034"/>
                </a:lnTo>
                <a:lnTo>
                  <a:pt x="627477" y="100251"/>
                </a:lnTo>
                <a:lnTo>
                  <a:pt x="627293" y="100251"/>
                </a:lnTo>
                <a:lnTo>
                  <a:pt x="651140" y="95526"/>
                </a:lnTo>
                <a:lnTo>
                  <a:pt x="754949" y="95526"/>
                </a:lnTo>
                <a:lnTo>
                  <a:pt x="754949" y="70310"/>
                </a:lnTo>
                <a:lnTo>
                  <a:pt x="711327" y="70310"/>
                </a:lnTo>
                <a:lnTo>
                  <a:pt x="697574" y="62116"/>
                </a:lnTo>
                <a:lnTo>
                  <a:pt x="682752" y="56114"/>
                </a:lnTo>
                <a:lnTo>
                  <a:pt x="667170" y="52425"/>
                </a:lnTo>
                <a:lnTo>
                  <a:pt x="651140" y="51168"/>
                </a:lnTo>
                <a:close/>
              </a:path>
              <a:path w="755015" h="260985">
                <a:moveTo>
                  <a:pt x="754949" y="241300"/>
                </a:moveTo>
                <a:lnTo>
                  <a:pt x="711327" y="241300"/>
                </a:lnTo>
                <a:lnTo>
                  <a:pt x="711327" y="257681"/>
                </a:lnTo>
                <a:lnTo>
                  <a:pt x="754949" y="257681"/>
                </a:lnTo>
                <a:lnTo>
                  <a:pt x="754949" y="241300"/>
                </a:lnTo>
                <a:close/>
              </a:path>
              <a:path w="755015" h="260985">
                <a:moveTo>
                  <a:pt x="754949" y="95526"/>
                </a:moveTo>
                <a:lnTo>
                  <a:pt x="651140" y="95526"/>
                </a:lnTo>
                <a:lnTo>
                  <a:pt x="674676" y="100251"/>
                </a:lnTo>
                <a:lnTo>
                  <a:pt x="693795" y="113172"/>
                </a:lnTo>
                <a:lnTo>
                  <a:pt x="706530" y="132254"/>
                </a:lnTo>
                <a:lnTo>
                  <a:pt x="706633" y="132409"/>
                </a:lnTo>
                <a:lnTo>
                  <a:pt x="711327" y="156081"/>
                </a:lnTo>
                <a:lnTo>
                  <a:pt x="706607" y="179540"/>
                </a:lnTo>
                <a:lnTo>
                  <a:pt x="693726" y="198668"/>
                </a:lnTo>
                <a:lnTo>
                  <a:pt x="674598" y="211549"/>
                </a:lnTo>
                <a:lnTo>
                  <a:pt x="651140" y="216268"/>
                </a:lnTo>
                <a:lnTo>
                  <a:pt x="754949" y="216268"/>
                </a:lnTo>
                <a:lnTo>
                  <a:pt x="754949" y="95526"/>
                </a:lnTo>
                <a:close/>
              </a:path>
              <a:path w="755015" h="260985">
                <a:moveTo>
                  <a:pt x="754949" y="0"/>
                </a:moveTo>
                <a:lnTo>
                  <a:pt x="711327" y="0"/>
                </a:lnTo>
                <a:lnTo>
                  <a:pt x="711327" y="70310"/>
                </a:lnTo>
                <a:lnTo>
                  <a:pt x="754949" y="70310"/>
                </a:lnTo>
                <a:lnTo>
                  <a:pt x="754949" y="0"/>
                </a:lnTo>
                <a:close/>
              </a:path>
            </a:pathLst>
          </a:custGeom>
          <a:solidFill>
            <a:srgbClr val="000000"/>
          </a:solidFill>
        </p:spPr>
        <p:txBody>
          <a:bodyPr wrap="square" lIns="0" tIns="0" rIns="0" bIns="0" rtlCol="0"/>
          <a:lstStyle/>
          <a:p>
            <a:endParaRPr sz="641"/>
          </a:p>
        </p:txBody>
      </p:sp>
      <p:pic>
        <p:nvPicPr>
          <p:cNvPr id="38" name="object 38"/>
          <p:cNvPicPr/>
          <p:nvPr/>
        </p:nvPicPr>
        <p:blipFill>
          <a:blip r:embed="rId7" cstate="print"/>
          <a:stretch>
            <a:fillRect/>
          </a:stretch>
        </p:blipFill>
        <p:spPr>
          <a:xfrm>
            <a:off x="4002349" y="1244754"/>
            <a:ext cx="1690413" cy="133607"/>
          </a:xfrm>
          <a:prstGeom prst="rect">
            <a:avLst/>
          </a:prstGeom>
        </p:spPr>
      </p:pic>
      <p:sp>
        <p:nvSpPr>
          <p:cNvPr id="39" name="object 39"/>
          <p:cNvSpPr/>
          <p:nvPr/>
        </p:nvSpPr>
        <p:spPr>
          <a:xfrm>
            <a:off x="3991016" y="1419125"/>
            <a:ext cx="4748135" cy="19061"/>
          </a:xfrm>
          <a:custGeom>
            <a:avLst/>
            <a:gdLst/>
            <a:ahLst/>
            <a:cxnLst/>
            <a:rect l="l" t="t" r="r" b="b"/>
            <a:pathLst>
              <a:path w="10440035" h="41910">
                <a:moveTo>
                  <a:pt x="10439472" y="0"/>
                </a:moveTo>
                <a:lnTo>
                  <a:pt x="0" y="0"/>
                </a:lnTo>
                <a:lnTo>
                  <a:pt x="0" y="41883"/>
                </a:lnTo>
                <a:lnTo>
                  <a:pt x="10439472" y="41883"/>
                </a:lnTo>
                <a:lnTo>
                  <a:pt x="10439472" y="0"/>
                </a:lnTo>
                <a:close/>
              </a:path>
            </a:pathLst>
          </a:custGeom>
          <a:solidFill>
            <a:srgbClr val="8795EA"/>
          </a:solidFill>
        </p:spPr>
        <p:txBody>
          <a:bodyPr wrap="square" lIns="0" tIns="0" rIns="0" bIns="0" rtlCol="0"/>
          <a:lstStyle/>
          <a:p>
            <a:endParaRPr sz="641"/>
          </a:p>
        </p:txBody>
      </p:sp>
      <p:pic>
        <p:nvPicPr>
          <p:cNvPr id="40" name="object 40"/>
          <p:cNvPicPr/>
          <p:nvPr/>
        </p:nvPicPr>
        <p:blipFill>
          <a:blip r:embed="rId8" cstate="print"/>
          <a:stretch>
            <a:fillRect/>
          </a:stretch>
        </p:blipFill>
        <p:spPr>
          <a:xfrm>
            <a:off x="594334" y="4794548"/>
            <a:ext cx="1621675" cy="72232"/>
          </a:xfrm>
          <a:prstGeom prst="rect">
            <a:avLst/>
          </a:prstGeom>
        </p:spPr>
      </p:pic>
      <p:pic>
        <p:nvPicPr>
          <p:cNvPr id="41" name="object 41"/>
          <p:cNvPicPr/>
          <p:nvPr/>
        </p:nvPicPr>
        <p:blipFill>
          <a:blip r:embed="rId9" cstate="print"/>
          <a:stretch>
            <a:fillRect/>
          </a:stretch>
        </p:blipFill>
        <p:spPr>
          <a:xfrm>
            <a:off x="2754910" y="4794548"/>
            <a:ext cx="2101674" cy="80233"/>
          </a:xfrm>
          <a:prstGeom prst="rect">
            <a:avLst/>
          </a:prstGeom>
        </p:spPr>
      </p:pic>
      <p:sp>
        <p:nvSpPr>
          <p:cNvPr id="42" name="object 42"/>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43" name="object 43"/>
          <p:cNvPicPr/>
          <p:nvPr/>
        </p:nvPicPr>
        <p:blipFill>
          <a:blip r:embed="rId10" cstate="print"/>
          <a:stretch>
            <a:fillRect/>
          </a:stretch>
        </p:blipFill>
        <p:spPr>
          <a:xfrm>
            <a:off x="8622508" y="4823921"/>
            <a:ext cx="83478" cy="57984"/>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21" y="1819147"/>
            <a:ext cx="9143358" cy="3324070"/>
            <a:chOff x="0" y="3999878"/>
            <a:chExt cx="20104100" cy="7308850"/>
          </a:xfrm>
        </p:grpSpPr>
        <p:sp>
          <p:nvSpPr>
            <p:cNvPr id="3" name="object 3"/>
            <p:cNvSpPr/>
            <p:nvPr/>
          </p:nvSpPr>
          <p:spPr>
            <a:xfrm>
              <a:off x="0" y="3999878"/>
              <a:ext cx="5026025" cy="3602354"/>
            </a:xfrm>
            <a:custGeom>
              <a:avLst/>
              <a:gdLst/>
              <a:ahLst/>
              <a:cxnLst/>
              <a:rect l="l" t="t" r="r" b="b"/>
              <a:pathLst>
                <a:path w="5026025" h="3602354">
                  <a:moveTo>
                    <a:pt x="5026024" y="0"/>
                  </a:moveTo>
                  <a:lnTo>
                    <a:pt x="0" y="0"/>
                  </a:lnTo>
                  <a:lnTo>
                    <a:pt x="0" y="3601984"/>
                  </a:lnTo>
                  <a:lnTo>
                    <a:pt x="5026024" y="3601984"/>
                  </a:lnTo>
                  <a:lnTo>
                    <a:pt x="5026024" y="0"/>
                  </a:lnTo>
                  <a:close/>
                </a:path>
              </a:pathLst>
            </a:custGeom>
            <a:solidFill>
              <a:srgbClr val="FFD848"/>
            </a:solidFill>
          </p:spPr>
          <p:txBody>
            <a:bodyPr wrap="square" lIns="0" tIns="0" rIns="0" bIns="0" rtlCol="0"/>
            <a:lstStyle/>
            <a:p>
              <a:endParaRPr sz="641"/>
            </a:p>
          </p:txBody>
        </p:sp>
        <p:sp>
          <p:nvSpPr>
            <p:cNvPr id="4" name="object 4"/>
            <p:cNvSpPr/>
            <p:nvPr/>
          </p:nvSpPr>
          <p:spPr>
            <a:xfrm>
              <a:off x="0" y="7601862"/>
              <a:ext cx="5026025" cy="3707129"/>
            </a:xfrm>
            <a:custGeom>
              <a:avLst/>
              <a:gdLst/>
              <a:ahLst/>
              <a:cxnLst/>
              <a:rect l="l" t="t" r="r" b="b"/>
              <a:pathLst>
                <a:path w="5026025" h="3707129">
                  <a:moveTo>
                    <a:pt x="5026024" y="0"/>
                  </a:moveTo>
                  <a:lnTo>
                    <a:pt x="0" y="0"/>
                  </a:lnTo>
                  <a:lnTo>
                    <a:pt x="0" y="3706693"/>
                  </a:lnTo>
                  <a:lnTo>
                    <a:pt x="5026024" y="3706693"/>
                  </a:lnTo>
                  <a:lnTo>
                    <a:pt x="5026024" y="0"/>
                  </a:lnTo>
                  <a:close/>
                </a:path>
              </a:pathLst>
            </a:custGeom>
            <a:solidFill>
              <a:srgbClr val="F3C200"/>
            </a:solidFill>
          </p:spPr>
          <p:txBody>
            <a:bodyPr wrap="square" lIns="0" tIns="0" rIns="0" bIns="0" rtlCol="0"/>
            <a:lstStyle/>
            <a:p>
              <a:endParaRPr sz="641"/>
            </a:p>
          </p:txBody>
        </p:sp>
        <p:sp>
          <p:nvSpPr>
            <p:cNvPr id="5" name="object 5"/>
            <p:cNvSpPr/>
            <p:nvPr/>
          </p:nvSpPr>
          <p:spPr>
            <a:xfrm>
              <a:off x="5026025" y="3999878"/>
              <a:ext cx="5026025" cy="7308850"/>
            </a:xfrm>
            <a:custGeom>
              <a:avLst/>
              <a:gdLst/>
              <a:ahLst/>
              <a:cxnLst/>
              <a:rect l="l" t="t" r="r" b="b"/>
              <a:pathLst>
                <a:path w="5026025" h="7308850">
                  <a:moveTo>
                    <a:pt x="5026024" y="0"/>
                  </a:moveTo>
                  <a:lnTo>
                    <a:pt x="0" y="0"/>
                  </a:lnTo>
                  <a:lnTo>
                    <a:pt x="0" y="7308677"/>
                  </a:lnTo>
                  <a:lnTo>
                    <a:pt x="5026024" y="7308677"/>
                  </a:lnTo>
                  <a:lnTo>
                    <a:pt x="5026024" y="0"/>
                  </a:lnTo>
                  <a:close/>
                </a:path>
              </a:pathLst>
            </a:custGeom>
            <a:solidFill>
              <a:srgbClr val="F35EAE"/>
            </a:solidFill>
          </p:spPr>
          <p:txBody>
            <a:bodyPr wrap="square" lIns="0" tIns="0" rIns="0" bIns="0" rtlCol="0"/>
            <a:lstStyle/>
            <a:p>
              <a:endParaRPr sz="641"/>
            </a:p>
          </p:txBody>
        </p:sp>
        <p:sp>
          <p:nvSpPr>
            <p:cNvPr id="6" name="object 6"/>
            <p:cNvSpPr/>
            <p:nvPr/>
          </p:nvSpPr>
          <p:spPr>
            <a:xfrm>
              <a:off x="10052050" y="3999878"/>
              <a:ext cx="5026025" cy="7308850"/>
            </a:xfrm>
            <a:custGeom>
              <a:avLst/>
              <a:gdLst/>
              <a:ahLst/>
              <a:cxnLst/>
              <a:rect l="l" t="t" r="r" b="b"/>
              <a:pathLst>
                <a:path w="5026025" h="7308850">
                  <a:moveTo>
                    <a:pt x="5026024" y="0"/>
                  </a:moveTo>
                  <a:lnTo>
                    <a:pt x="0" y="0"/>
                  </a:lnTo>
                  <a:lnTo>
                    <a:pt x="0" y="7308677"/>
                  </a:lnTo>
                  <a:lnTo>
                    <a:pt x="5026024" y="7308677"/>
                  </a:lnTo>
                  <a:lnTo>
                    <a:pt x="5026024" y="0"/>
                  </a:lnTo>
                  <a:close/>
                </a:path>
              </a:pathLst>
            </a:custGeom>
            <a:solidFill>
              <a:srgbClr val="0C0D0E"/>
            </a:solidFill>
          </p:spPr>
          <p:txBody>
            <a:bodyPr wrap="square" lIns="0" tIns="0" rIns="0" bIns="0" rtlCol="0"/>
            <a:lstStyle/>
            <a:p>
              <a:endParaRPr sz="641"/>
            </a:p>
          </p:txBody>
        </p:sp>
        <p:pic>
          <p:nvPicPr>
            <p:cNvPr id="7" name="object 7"/>
            <p:cNvPicPr/>
            <p:nvPr/>
          </p:nvPicPr>
          <p:blipFill>
            <a:blip r:embed="rId2" cstate="print"/>
            <a:stretch>
              <a:fillRect/>
            </a:stretch>
          </p:blipFill>
          <p:spPr>
            <a:xfrm>
              <a:off x="10428499" y="4250132"/>
              <a:ext cx="3045518" cy="508926"/>
            </a:xfrm>
            <a:prstGeom prst="rect">
              <a:avLst/>
            </a:prstGeom>
          </p:spPr>
        </p:pic>
        <p:pic>
          <p:nvPicPr>
            <p:cNvPr id="8" name="object 8"/>
            <p:cNvPicPr/>
            <p:nvPr/>
          </p:nvPicPr>
          <p:blipFill>
            <a:blip r:embed="rId3" cstate="print"/>
            <a:stretch>
              <a:fillRect/>
            </a:stretch>
          </p:blipFill>
          <p:spPr>
            <a:xfrm>
              <a:off x="10436226" y="4927860"/>
              <a:ext cx="1449241" cy="446216"/>
            </a:xfrm>
            <a:prstGeom prst="rect">
              <a:avLst/>
            </a:prstGeom>
          </p:spPr>
        </p:pic>
        <p:sp>
          <p:nvSpPr>
            <p:cNvPr id="9" name="object 9"/>
            <p:cNvSpPr/>
            <p:nvPr/>
          </p:nvSpPr>
          <p:spPr>
            <a:xfrm>
              <a:off x="15078075" y="3999878"/>
              <a:ext cx="5026025" cy="7308850"/>
            </a:xfrm>
            <a:custGeom>
              <a:avLst/>
              <a:gdLst/>
              <a:ahLst/>
              <a:cxnLst/>
              <a:rect l="l" t="t" r="r" b="b"/>
              <a:pathLst>
                <a:path w="5026025" h="7308850">
                  <a:moveTo>
                    <a:pt x="5026024" y="0"/>
                  </a:moveTo>
                  <a:lnTo>
                    <a:pt x="0" y="0"/>
                  </a:lnTo>
                  <a:lnTo>
                    <a:pt x="0" y="7308677"/>
                  </a:lnTo>
                  <a:lnTo>
                    <a:pt x="5026024" y="7308677"/>
                  </a:lnTo>
                  <a:lnTo>
                    <a:pt x="5026024" y="0"/>
                  </a:lnTo>
                  <a:close/>
                </a:path>
              </a:pathLst>
            </a:custGeom>
            <a:solidFill>
              <a:srgbClr val="F5F5F5"/>
            </a:solidFill>
          </p:spPr>
          <p:txBody>
            <a:bodyPr wrap="square" lIns="0" tIns="0" rIns="0" bIns="0" rtlCol="0"/>
            <a:lstStyle/>
            <a:p>
              <a:endParaRPr sz="641"/>
            </a:p>
          </p:txBody>
        </p:sp>
        <p:pic>
          <p:nvPicPr>
            <p:cNvPr id="10" name="object 10"/>
            <p:cNvPicPr/>
            <p:nvPr/>
          </p:nvPicPr>
          <p:blipFill>
            <a:blip r:embed="rId4" cstate="print"/>
            <a:stretch>
              <a:fillRect/>
            </a:stretch>
          </p:blipFill>
          <p:spPr>
            <a:xfrm>
              <a:off x="18958166" y="10606671"/>
              <a:ext cx="169141" cy="125985"/>
            </a:xfrm>
            <a:prstGeom prst="rect">
              <a:avLst/>
            </a:prstGeom>
          </p:spPr>
        </p:pic>
        <p:pic>
          <p:nvPicPr>
            <p:cNvPr id="11" name="object 11"/>
            <p:cNvPicPr/>
            <p:nvPr/>
          </p:nvPicPr>
          <p:blipFill>
            <a:blip r:embed="rId5" cstate="print"/>
            <a:stretch>
              <a:fillRect/>
            </a:stretch>
          </p:blipFill>
          <p:spPr>
            <a:xfrm>
              <a:off x="428803" y="4467298"/>
              <a:ext cx="3182027" cy="291760"/>
            </a:xfrm>
            <a:prstGeom prst="rect">
              <a:avLst/>
            </a:prstGeom>
          </p:spPr>
        </p:pic>
        <p:sp>
          <p:nvSpPr>
            <p:cNvPr id="12" name="object 12"/>
            <p:cNvSpPr/>
            <p:nvPr/>
          </p:nvSpPr>
          <p:spPr>
            <a:xfrm>
              <a:off x="450457" y="4250132"/>
              <a:ext cx="941069" cy="161290"/>
            </a:xfrm>
            <a:custGeom>
              <a:avLst/>
              <a:gdLst/>
              <a:ahLst/>
              <a:cxnLst/>
              <a:rect l="l" t="t" r="r" b="b"/>
              <a:pathLst>
                <a:path w="941069" h="161289">
                  <a:moveTo>
                    <a:pt x="5654" y="3350"/>
                  </a:moveTo>
                  <a:lnTo>
                    <a:pt x="0" y="3350"/>
                  </a:lnTo>
                  <a:lnTo>
                    <a:pt x="0" y="158110"/>
                  </a:lnTo>
                  <a:lnTo>
                    <a:pt x="12774" y="158110"/>
                  </a:lnTo>
                  <a:lnTo>
                    <a:pt x="12774" y="35182"/>
                  </a:lnTo>
                  <a:lnTo>
                    <a:pt x="27297" y="35182"/>
                  </a:lnTo>
                  <a:lnTo>
                    <a:pt x="5654" y="3350"/>
                  </a:lnTo>
                  <a:close/>
                </a:path>
                <a:path w="941069" h="161289">
                  <a:moveTo>
                    <a:pt x="147011" y="34972"/>
                  </a:moveTo>
                  <a:lnTo>
                    <a:pt x="134236" y="34972"/>
                  </a:lnTo>
                  <a:lnTo>
                    <a:pt x="134236" y="158110"/>
                  </a:lnTo>
                  <a:lnTo>
                    <a:pt x="147011" y="158110"/>
                  </a:lnTo>
                  <a:lnTo>
                    <a:pt x="147011" y="34972"/>
                  </a:lnTo>
                  <a:close/>
                </a:path>
                <a:path w="941069" h="161289">
                  <a:moveTo>
                    <a:pt x="27297" y="35182"/>
                  </a:moveTo>
                  <a:lnTo>
                    <a:pt x="12774" y="35182"/>
                  </a:lnTo>
                  <a:lnTo>
                    <a:pt x="72039" y="122509"/>
                  </a:lnTo>
                  <a:lnTo>
                    <a:pt x="75180" y="122509"/>
                  </a:lnTo>
                  <a:lnTo>
                    <a:pt x="88037" y="103452"/>
                  </a:lnTo>
                  <a:lnTo>
                    <a:pt x="73715" y="103452"/>
                  </a:lnTo>
                  <a:lnTo>
                    <a:pt x="27297" y="35182"/>
                  </a:lnTo>
                  <a:close/>
                </a:path>
                <a:path w="941069" h="161289">
                  <a:moveTo>
                    <a:pt x="147011" y="3350"/>
                  </a:moveTo>
                  <a:lnTo>
                    <a:pt x="141147" y="3350"/>
                  </a:lnTo>
                  <a:lnTo>
                    <a:pt x="73715" y="103452"/>
                  </a:lnTo>
                  <a:lnTo>
                    <a:pt x="88037" y="103452"/>
                  </a:lnTo>
                  <a:lnTo>
                    <a:pt x="134236" y="34972"/>
                  </a:lnTo>
                  <a:lnTo>
                    <a:pt x="147011" y="34972"/>
                  </a:lnTo>
                  <a:lnTo>
                    <a:pt x="147011" y="3350"/>
                  </a:lnTo>
                  <a:close/>
                </a:path>
                <a:path w="941069" h="161289">
                  <a:moveTo>
                    <a:pt x="189595" y="46071"/>
                  </a:moveTo>
                  <a:lnTo>
                    <a:pt x="177029" y="46071"/>
                  </a:lnTo>
                  <a:lnTo>
                    <a:pt x="177029" y="114342"/>
                  </a:lnTo>
                  <a:lnTo>
                    <a:pt x="196178" y="153764"/>
                  </a:lnTo>
                  <a:lnTo>
                    <a:pt x="222683" y="160832"/>
                  </a:lnTo>
                  <a:lnTo>
                    <a:pt x="241171" y="157691"/>
                  </a:lnTo>
                  <a:lnTo>
                    <a:pt x="241681" y="157691"/>
                  </a:lnTo>
                  <a:lnTo>
                    <a:pt x="254995" y="149105"/>
                  </a:lnTo>
                  <a:lnTo>
                    <a:pt x="222683" y="149105"/>
                  </a:lnTo>
                  <a:lnTo>
                    <a:pt x="208943" y="146674"/>
                  </a:lnTo>
                  <a:lnTo>
                    <a:pt x="198521" y="139707"/>
                  </a:lnTo>
                  <a:lnTo>
                    <a:pt x="191908" y="128697"/>
                  </a:lnTo>
                  <a:lnTo>
                    <a:pt x="189628" y="114342"/>
                  </a:lnTo>
                  <a:lnTo>
                    <a:pt x="189595" y="46071"/>
                  </a:lnTo>
                  <a:close/>
                </a:path>
                <a:path w="941069" h="161289">
                  <a:moveTo>
                    <a:pt x="268545" y="46071"/>
                  </a:moveTo>
                  <a:lnTo>
                    <a:pt x="255980" y="46071"/>
                  </a:lnTo>
                  <a:lnTo>
                    <a:pt x="255916" y="114342"/>
                  </a:lnTo>
                  <a:lnTo>
                    <a:pt x="254376" y="124354"/>
                  </a:lnTo>
                  <a:lnTo>
                    <a:pt x="253670" y="128697"/>
                  </a:lnTo>
                  <a:lnTo>
                    <a:pt x="247145" y="139707"/>
                  </a:lnTo>
                  <a:lnTo>
                    <a:pt x="236701" y="146674"/>
                  </a:lnTo>
                  <a:lnTo>
                    <a:pt x="222683" y="149105"/>
                  </a:lnTo>
                  <a:lnTo>
                    <a:pt x="254995" y="149105"/>
                  </a:lnTo>
                  <a:lnTo>
                    <a:pt x="256294" y="148267"/>
                  </a:lnTo>
                  <a:lnTo>
                    <a:pt x="265384" y="133621"/>
                  </a:lnTo>
                  <a:lnTo>
                    <a:pt x="268545" y="114342"/>
                  </a:lnTo>
                  <a:lnTo>
                    <a:pt x="268545" y="46071"/>
                  </a:lnTo>
                  <a:close/>
                </a:path>
                <a:path w="941069" h="161289">
                  <a:moveTo>
                    <a:pt x="294295" y="129838"/>
                  </a:moveTo>
                  <a:lnTo>
                    <a:pt x="284243" y="136121"/>
                  </a:lnTo>
                  <a:lnTo>
                    <a:pt x="291547" y="146929"/>
                  </a:lnTo>
                  <a:lnTo>
                    <a:pt x="300892" y="154576"/>
                  </a:lnTo>
                  <a:lnTo>
                    <a:pt x="311808" y="159121"/>
                  </a:lnTo>
                  <a:lnTo>
                    <a:pt x="323823" y="160623"/>
                  </a:lnTo>
                  <a:lnTo>
                    <a:pt x="331791" y="160031"/>
                  </a:lnTo>
                  <a:lnTo>
                    <a:pt x="339032" y="158241"/>
                  </a:lnTo>
                  <a:lnTo>
                    <a:pt x="345527" y="155234"/>
                  </a:lnTo>
                  <a:lnTo>
                    <a:pt x="351257" y="150990"/>
                  </a:lnTo>
                  <a:lnTo>
                    <a:pt x="352788" y="149314"/>
                  </a:lnTo>
                  <a:lnTo>
                    <a:pt x="323823" y="149314"/>
                  </a:lnTo>
                  <a:lnTo>
                    <a:pt x="314556" y="148097"/>
                  </a:lnTo>
                  <a:lnTo>
                    <a:pt x="306546" y="144445"/>
                  </a:lnTo>
                  <a:lnTo>
                    <a:pt x="299792" y="138359"/>
                  </a:lnTo>
                  <a:lnTo>
                    <a:pt x="294295" y="129838"/>
                  </a:lnTo>
                  <a:close/>
                </a:path>
                <a:path w="941069" h="161289">
                  <a:moveTo>
                    <a:pt x="324870" y="42302"/>
                  </a:moveTo>
                  <a:lnTo>
                    <a:pt x="290612" y="71620"/>
                  </a:lnTo>
                  <a:lnTo>
                    <a:pt x="290526" y="72039"/>
                  </a:lnTo>
                  <a:lnTo>
                    <a:pt x="291628" y="80046"/>
                  </a:lnTo>
                  <a:lnTo>
                    <a:pt x="321729" y="104290"/>
                  </a:lnTo>
                  <a:lnTo>
                    <a:pt x="328221" y="106803"/>
                  </a:lnTo>
                  <a:lnTo>
                    <a:pt x="332619" y="108687"/>
                  </a:lnTo>
                  <a:lnTo>
                    <a:pt x="335132" y="109944"/>
                  </a:lnTo>
                  <a:lnTo>
                    <a:pt x="344555" y="114760"/>
                  </a:lnTo>
                  <a:lnTo>
                    <a:pt x="349372" y="120834"/>
                  </a:lnTo>
                  <a:lnTo>
                    <a:pt x="349372" y="128163"/>
                  </a:lnTo>
                  <a:lnTo>
                    <a:pt x="323823" y="149314"/>
                  </a:lnTo>
                  <a:lnTo>
                    <a:pt x="352788" y="149314"/>
                  </a:lnTo>
                  <a:lnTo>
                    <a:pt x="361937" y="127325"/>
                  </a:lnTo>
                  <a:lnTo>
                    <a:pt x="360658" y="118602"/>
                  </a:lnTo>
                  <a:lnTo>
                    <a:pt x="327383" y="94028"/>
                  </a:lnTo>
                  <a:lnTo>
                    <a:pt x="314818" y="88583"/>
                  </a:lnTo>
                  <a:lnTo>
                    <a:pt x="306651" y="84604"/>
                  </a:lnTo>
                  <a:lnTo>
                    <a:pt x="302672" y="78950"/>
                  </a:lnTo>
                  <a:lnTo>
                    <a:pt x="302672" y="71620"/>
                  </a:lnTo>
                  <a:lnTo>
                    <a:pt x="304135" y="64268"/>
                  </a:lnTo>
                  <a:lnTo>
                    <a:pt x="308405" y="58506"/>
                  </a:lnTo>
                  <a:lnTo>
                    <a:pt x="315306" y="54746"/>
                  </a:lnTo>
                  <a:lnTo>
                    <a:pt x="324661" y="53401"/>
                  </a:lnTo>
                  <a:lnTo>
                    <a:pt x="353422" y="53401"/>
                  </a:lnTo>
                  <a:lnTo>
                    <a:pt x="352464" y="52197"/>
                  </a:lnTo>
                  <a:lnTo>
                    <a:pt x="344791" y="46700"/>
                  </a:lnTo>
                  <a:lnTo>
                    <a:pt x="335586" y="43401"/>
                  </a:lnTo>
                  <a:lnTo>
                    <a:pt x="324870" y="42302"/>
                  </a:lnTo>
                  <a:close/>
                </a:path>
                <a:path w="941069" h="161289">
                  <a:moveTo>
                    <a:pt x="353422" y="53401"/>
                  </a:moveTo>
                  <a:lnTo>
                    <a:pt x="324661" y="53401"/>
                  </a:lnTo>
                  <a:lnTo>
                    <a:pt x="332710" y="54262"/>
                  </a:lnTo>
                  <a:lnTo>
                    <a:pt x="339582" y="56830"/>
                  </a:lnTo>
                  <a:lnTo>
                    <a:pt x="345275" y="61087"/>
                  </a:lnTo>
                  <a:lnTo>
                    <a:pt x="349791" y="67013"/>
                  </a:lnTo>
                  <a:lnTo>
                    <a:pt x="358586" y="59893"/>
                  </a:lnTo>
                  <a:lnTo>
                    <a:pt x="353422" y="53401"/>
                  </a:lnTo>
                  <a:close/>
                </a:path>
                <a:path w="941069" h="161289">
                  <a:moveTo>
                    <a:pt x="398476" y="57171"/>
                  </a:moveTo>
                  <a:lnTo>
                    <a:pt x="385911" y="57171"/>
                  </a:lnTo>
                  <a:lnTo>
                    <a:pt x="385964" y="121881"/>
                  </a:lnTo>
                  <a:lnTo>
                    <a:pt x="388028" y="137917"/>
                  </a:lnTo>
                  <a:lnTo>
                    <a:pt x="394366" y="150231"/>
                  </a:lnTo>
                  <a:lnTo>
                    <a:pt x="404905" y="157950"/>
                  </a:lnTo>
                  <a:lnTo>
                    <a:pt x="419627" y="160623"/>
                  </a:lnTo>
                  <a:lnTo>
                    <a:pt x="428072" y="160031"/>
                  </a:lnTo>
                  <a:lnTo>
                    <a:pt x="435830" y="158241"/>
                  </a:lnTo>
                  <a:lnTo>
                    <a:pt x="442921" y="155234"/>
                  </a:lnTo>
                  <a:lnTo>
                    <a:pt x="449364" y="150990"/>
                  </a:lnTo>
                  <a:lnTo>
                    <a:pt x="448340" y="149105"/>
                  </a:lnTo>
                  <a:lnTo>
                    <a:pt x="420674" y="149105"/>
                  </a:lnTo>
                  <a:lnTo>
                    <a:pt x="410933" y="147413"/>
                  </a:lnTo>
                  <a:lnTo>
                    <a:pt x="403999" y="142325"/>
                  </a:lnTo>
                  <a:lnTo>
                    <a:pt x="399853" y="133821"/>
                  </a:lnTo>
                  <a:lnTo>
                    <a:pt x="398476" y="121881"/>
                  </a:lnTo>
                  <a:lnTo>
                    <a:pt x="398476" y="57171"/>
                  </a:lnTo>
                  <a:close/>
                </a:path>
                <a:path w="941069" h="161289">
                  <a:moveTo>
                    <a:pt x="444129" y="141356"/>
                  </a:moveTo>
                  <a:lnTo>
                    <a:pt x="437008" y="146592"/>
                  </a:lnTo>
                  <a:lnTo>
                    <a:pt x="429260" y="149105"/>
                  </a:lnTo>
                  <a:lnTo>
                    <a:pt x="448340" y="149105"/>
                  </a:lnTo>
                  <a:lnTo>
                    <a:pt x="444129" y="141356"/>
                  </a:lnTo>
                  <a:close/>
                </a:path>
                <a:path w="941069" h="161289">
                  <a:moveTo>
                    <a:pt x="444547" y="46071"/>
                  </a:moveTo>
                  <a:lnTo>
                    <a:pt x="366016" y="46071"/>
                  </a:lnTo>
                  <a:lnTo>
                    <a:pt x="366016" y="57171"/>
                  </a:lnTo>
                  <a:lnTo>
                    <a:pt x="444547" y="57171"/>
                  </a:lnTo>
                  <a:lnTo>
                    <a:pt x="444547" y="46071"/>
                  </a:lnTo>
                  <a:close/>
                </a:path>
                <a:path w="941069" h="161289">
                  <a:moveTo>
                    <a:pt x="398476" y="6491"/>
                  </a:moveTo>
                  <a:lnTo>
                    <a:pt x="386120" y="6491"/>
                  </a:lnTo>
                  <a:lnTo>
                    <a:pt x="386120" y="46071"/>
                  </a:lnTo>
                  <a:lnTo>
                    <a:pt x="398476" y="46071"/>
                  </a:lnTo>
                  <a:lnTo>
                    <a:pt x="398476" y="6491"/>
                  </a:lnTo>
                  <a:close/>
                </a:path>
                <a:path w="941069" h="161289">
                  <a:moveTo>
                    <a:pt x="507420" y="43349"/>
                  </a:moveTo>
                  <a:lnTo>
                    <a:pt x="467421" y="60102"/>
                  </a:lnTo>
                  <a:lnTo>
                    <a:pt x="451715" y="101567"/>
                  </a:lnTo>
                  <a:lnTo>
                    <a:pt x="452700" y="113625"/>
                  </a:lnTo>
                  <a:lnTo>
                    <a:pt x="476116" y="151291"/>
                  </a:lnTo>
                  <a:lnTo>
                    <a:pt x="507420" y="160832"/>
                  </a:lnTo>
                  <a:lnTo>
                    <a:pt x="520862" y="159154"/>
                  </a:lnTo>
                  <a:lnTo>
                    <a:pt x="532969" y="154314"/>
                  </a:lnTo>
                  <a:lnTo>
                    <a:pt x="539704" y="149314"/>
                  </a:lnTo>
                  <a:lnTo>
                    <a:pt x="508048" y="149314"/>
                  </a:lnTo>
                  <a:lnTo>
                    <a:pt x="498867" y="148454"/>
                  </a:lnTo>
                  <a:lnTo>
                    <a:pt x="467291" y="120493"/>
                  </a:lnTo>
                  <a:lnTo>
                    <a:pt x="464280" y="101986"/>
                  </a:lnTo>
                  <a:lnTo>
                    <a:pt x="465029" y="92451"/>
                  </a:lnTo>
                  <a:lnTo>
                    <a:pt x="490510" y="58296"/>
                  </a:lnTo>
                  <a:lnTo>
                    <a:pt x="508048" y="54867"/>
                  </a:lnTo>
                  <a:lnTo>
                    <a:pt x="539909" y="54867"/>
                  </a:lnTo>
                  <a:lnTo>
                    <a:pt x="532969" y="49762"/>
                  </a:lnTo>
                  <a:lnTo>
                    <a:pt x="520862" y="44995"/>
                  </a:lnTo>
                  <a:lnTo>
                    <a:pt x="507420" y="43349"/>
                  </a:lnTo>
                  <a:close/>
                </a:path>
                <a:path w="941069" h="161289">
                  <a:moveTo>
                    <a:pt x="563754" y="136330"/>
                  </a:moveTo>
                  <a:lnTo>
                    <a:pt x="551607" y="136330"/>
                  </a:lnTo>
                  <a:lnTo>
                    <a:pt x="551607" y="158110"/>
                  </a:lnTo>
                  <a:lnTo>
                    <a:pt x="563754" y="158110"/>
                  </a:lnTo>
                  <a:lnTo>
                    <a:pt x="563754" y="136330"/>
                  </a:lnTo>
                  <a:close/>
                </a:path>
                <a:path w="941069" h="161289">
                  <a:moveTo>
                    <a:pt x="539909" y="54867"/>
                  </a:moveTo>
                  <a:lnTo>
                    <a:pt x="508048" y="54867"/>
                  </a:lnTo>
                  <a:lnTo>
                    <a:pt x="517354" y="55728"/>
                  </a:lnTo>
                  <a:lnTo>
                    <a:pt x="525797" y="58296"/>
                  </a:lnTo>
                  <a:lnTo>
                    <a:pt x="551869" y="92186"/>
                  </a:lnTo>
                  <a:lnTo>
                    <a:pt x="552654" y="101567"/>
                  </a:lnTo>
                  <a:lnTo>
                    <a:pt x="551869" y="111226"/>
                  </a:lnTo>
                  <a:lnTo>
                    <a:pt x="525711" y="145885"/>
                  </a:lnTo>
                  <a:lnTo>
                    <a:pt x="508048" y="149314"/>
                  </a:lnTo>
                  <a:lnTo>
                    <a:pt x="539704" y="149314"/>
                  </a:lnTo>
                  <a:lnTo>
                    <a:pt x="543348" y="146608"/>
                  </a:lnTo>
                  <a:lnTo>
                    <a:pt x="551607" y="136330"/>
                  </a:lnTo>
                  <a:lnTo>
                    <a:pt x="563754" y="136330"/>
                  </a:lnTo>
                  <a:lnTo>
                    <a:pt x="563754" y="67641"/>
                  </a:lnTo>
                  <a:lnTo>
                    <a:pt x="551607" y="67641"/>
                  </a:lnTo>
                  <a:lnTo>
                    <a:pt x="543348" y="57396"/>
                  </a:lnTo>
                  <a:lnTo>
                    <a:pt x="539909" y="54867"/>
                  </a:lnTo>
                  <a:close/>
                </a:path>
                <a:path w="941069" h="161289">
                  <a:moveTo>
                    <a:pt x="563754" y="46071"/>
                  </a:moveTo>
                  <a:lnTo>
                    <a:pt x="551607" y="46071"/>
                  </a:lnTo>
                  <a:lnTo>
                    <a:pt x="551607" y="67641"/>
                  </a:lnTo>
                  <a:lnTo>
                    <a:pt x="563754" y="67641"/>
                  </a:lnTo>
                  <a:lnTo>
                    <a:pt x="563754" y="46071"/>
                  </a:lnTo>
                  <a:close/>
                </a:path>
                <a:path w="941069" h="161289">
                  <a:moveTo>
                    <a:pt x="703046" y="43558"/>
                  </a:moveTo>
                  <a:lnTo>
                    <a:pt x="663256" y="60521"/>
                  </a:lnTo>
                  <a:lnTo>
                    <a:pt x="647375" y="101777"/>
                  </a:lnTo>
                  <a:lnTo>
                    <a:pt x="647341" y="102195"/>
                  </a:lnTo>
                  <a:lnTo>
                    <a:pt x="663256" y="144079"/>
                  </a:lnTo>
                  <a:lnTo>
                    <a:pt x="703046" y="161042"/>
                  </a:lnTo>
                  <a:lnTo>
                    <a:pt x="716697" y="159389"/>
                  </a:lnTo>
                  <a:lnTo>
                    <a:pt x="728857" y="154576"/>
                  </a:lnTo>
                  <a:lnTo>
                    <a:pt x="735878" y="149314"/>
                  </a:lnTo>
                  <a:lnTo>
                    <a:pt x="703674" y="149314"/>
                  </a:lnTo>
                  <a:lnTo>
                    <a:pt x="694492" y="148454"/>
                  </a:lnTo>
                  <a:lnTo>
                    <a:pt x="662916" y="120519"/>
                  </a:lnTo>
                  <a:lnTo>
                    <a:pt x="659906" y="102195"/>
                  </a:lnTo>
                  <a:lnTo>
                    <a:pt x="660531" y="94237"/>
                  </a:lnTo>
                  <a:lnTo>
                    <a:pt x="686135" y="58506"/>
                  </a:lnTo>
                  <a:lnTo>
                    <a:pt x="703674" y="55076"/>
                  </a:lnTo>
                  <a:lnTo>
                    <a:pt x="735574" y="55076"/>
                  </a:lnTo>
                  <a:lnTo>
                    <a:pt x="728857" y="50077"/>
                  </a:lnTo>
                  <a:lnTo>
                    <a:pt x="716697" y="45237"/>
                  </a:lnTo>
                  <a:lnTo>
                    <a:pt x="703046" y="43558"/>
                  </a:lnTo>
                  <a:close/>
                </a:path>
                <a:path w="941069" h="161289">
                  <a:moveTo>
                    <a:pt x="603566" y="46071"/>
                  </a:moveTo>
                  <a:lnTo>
                    <a:pt x="591629" y="46071"/>
                  </a:lnTo>
                  <a:lnTo>
                    <a:pt x="591629" y="158110"/>
                  </a:lnTo>
                  <a:lnTo>
                    <a:pt x="604194" y="158110"/>
                  </a:lnTo>
                  <a:lnTo>
                    <a:pt x="604194" y="94237"/>
                  </a:lnTo>
                  <a:lnTo>
                    <a:pt x="606377" y="78312"/>
                  </a:lnTo>
                  <a:lnTo>
                    <a:pt x="612702" y="65940"/>
                  </a:lnTo>
                  <a:lnTo>
                    <a:pt x="615052" y="64081"/>
                  </a:lnTo>
                  <a:lnTo>
                    <a:pt x="603566" y="64081"/>
                  </a:lnTo>
                  <a:lnTo>
                    <a:pt x="603566" y="46071"/>
                  </a:lnTo>
                  <a:close/>
                </a:path>
                <a:path w="941069" h="161289">
                  <a:moveTo>
                    <a:pt x="760008" y="136330"/>
                  </a:moveTo>
                  <a:lnTo>
                    <a:pt x="747442" y="136330"/>
                  </a:lnTo>
                  <a:lnTo>
                    <a:pt x="747442" y="158110"/>
                  </a:lnTo>
                  <a:lnTo>
                    <a:pt x="760008" y="158110"/>
                  </a:lnTo>
                  <a:lnTo>
                    <a:pt x="760008" y="136330"/>
                  </a:lnTo>
                  <a:close/>
                </a:path>
                <a:path w="941069" h="161289">
                  <a:moveTo>
                    <a:pt x="735574" y="55076"/>
                  </a:moveTo>
                  <a:lnTo>
                    <a:pt x="703674" y="55076"/>
                  </a:lnTo>
                  <a:lnTo>
                    <a:pt x="712980" y="55937"/>
                  </a:lnTo>
                  <a:lnTo>
                    <a:pt x="721422" y="58506"/>
                  </a:lnTo>
                  <a:lnTo>
                    <a:pt x="747495" y="92395"/>
                  </a:lnTo>
                  <a:lnTo>
                    <a:pt x="748280" y="101777"/>
                  </a:lnTo>
                  <a:lnTo>
                    <a:pt x="747495" y="111315"/>
                  </a:lnTo>
                  <a:lnTo>
                    <a:pt x="721337" y="145885"/>
                  </a:lnTo>
                  <a:lnTo>
                    <a:pt x="703674" y="149314"/>
                  </a:lnTo>
                  <a:lnTo>
                    <a:pt x="735878" y="149314"/>
                  </a:lnTo>
                  <a:lnTo>
                    <a:pt x="739210" y="146818"/>
                  </a:lnTo>
                  <a:lnTo>
                    <a:pt x="747442" y="136330"/>
                  </a:lnTo>
                  <a:lnTo>
                    <a:pt x="760008" y="136330"/>
                  </a:lnTo>
                  <a:lnTo>
                    <a:pt x="760008" y="68060"/>
                  </a:lnTo>
                  <a:lnTo>
                    <a:pt x="747442" y="68060"/>
                  </a:lnTo>
                  <a:lnTo>
                    <a:pt x="739325" y="57926"/>
                  </a:lnTo>
                  <a:lnTo>
                    <a:pt x="739210" y="57782"/>
                  </a:lnTo>
                  <a:lnTo>
                    <a:pt x="735574" y="55076"/>
                  </a:lnTo>
                  <a:close/>
                </a:path>
                <a:path w="941069" h="161289">
                  <a:moveTo>
                    <a:pt x="760008" y="0"/>
                  </a:moveTo>
                  <a:lnTo>
                    <a:pt x="747442" y="0"/>
                  </a:lnTo>
                  <a:lnTo>
                    <a:pt x="747442" y="68060"/>
                  </a:lnTo>
                  <a:lnTo>
                    <a:pt x="760008" y="68060"/>
                  </a:lnTo>
                  <a:lnTo>
                    <a:pt x="760008" y="0"/>
                  </a:lnTo>
                  <a:close/>
                </a:path>
                <a:path w="941069" h="161289">
                  <a:moveTo>
                    <a:pt x="640423" y="43140"/>
                  </a:moveTo>
                  <a:lnTo>
                    <a:pt x="636026" y="43140"/>
                  </a:lnTo>
                  <a:lnTo>
                    <a:pt x="625182" y="44439"/>
                  </a:lnTo>
                  <a:lnTo>
                    <a:pt x="616183" y="48349"/>
                  </a:lnTo>
                  <a:lnTo>
                    <a:pt x="608991" y="54890"/>
                  </a:lnTo>
                  <a:lnTo>
                    <a:pt x="603566" y="64081"/>
                  </a:lnTo>
                  <a:lnTo>
                    <a:pt x="615052" y="64081"/>
                  </a:lnTo>
                  <a:lnTo>
                    <a:pt x="622836" y="57926"/>
                  </a:lnTo>
                  <a:lnTo>
                    <a:pt x="636444" y="55076"/>
                  </a:lnTo>
                  <a:lnTo>
                    <a:pt x="648613" y="55076"/>
                  </a:lnTo>
                  <a:lnTo>
                    <a:pt x="649719" y="46071"/>
                  </a:lnTo>
                  <a:lnTo>
                    <a:pt x="649821" y="45237"/>
                  </a:lnTo>
                  <a:lnTo>
                    <a:pt x="649847" y="45024"/>
                  </a:lnTo>
                  <a:lnTo>
                    <a:pt x="645031" y="43768"/>
                  </a:lnTo>
                  <a:lnTo>
                    <a:pt x="640423" y="43140"/>
                  </a:lnTo>
                  <a:close/>
                </a:path>
                <a:path w="941069" h="161289">
                  <a:moveTo>
                    <a:pt x="648613" y="55076"/>
                  </a:moveTo>
                  <a:lnTo>
                    <a:pt x="640423" y="55076"/>
                  </a:lnTo>
                  <a:lnTo>
                    <a:pt x="644402" y="55705"/>
                  </a:lnTo>
                  <a:lnTo>
                    <a:pt x="648381" y="56961"/>
                  </a:lnTo>
                  <a:lnTo>
                    <a:pt x="648507" y="55937"/>
                  </a:lnTo>
                  <a:lnTo>
                    <a:pt x="648613" y="55076"/>
                  </a:lnTo>
                  <a:close/>
                </a:path>
                <a:path w="941069" h="161289">
                  <a:moveTo>
                    <a:pt x="845054" y="7120"/>
                  </a:moveTo>
                  <a:lnTo>
                    <a:pt x="833117" y="7120"/>
                  </a:lnTo>
                  <a:lnTo>
                    <a:pt x="828300" y="11727"/>
                  </a:lnTo>
                  <a:lnTo>
                    <a:pt x="828300" y="23873"/>
                  </a:lnTo>
                  <a:lnTo>
                    <a:pt x="833117" y="28480"/>
                  </a:lnTo>
                  <a:lnTo>
                    <a:pt x="845054" y="28480"/>
                  </a:lnTo>
                  <a:lnTo>
                    <a:pt x="849870" y="23873"/>
                  </a:lnTo>
                  <a:lnTo>
                    <a:pt x="849870" y="11727"/>
                  </a:lnTo>
                  <a:lnTo>
                    <a:pt x="845054" y="7120"/>
                  </a:lnTo>
                  <a:close/>
                </a:path>
                <a:path w="941069" h="161289">
                  <a:moveTo>
                    <a:pt x="845054" y="46071"/>
                  </a:moveTo>
                  <a:lnTo>
                    <a:pt x="832489" y="46071"/>
                  </a:lnTo>
                  <a:lnTo>
                    <a:pt x="832489" y="158110"/>
                  </a:lnTo>
                  <a:lnTo>
                    <a:pt x="845054" y="158110"/>
                  </a:lnTo>
                  <a:lnTo>
                    <a:pt x="845054" y="46071"/>
                  </a:lnTo>
                  <a:close/>
                </a:path>
                <a:path w="941069" h="161289">
                  <a:moveTo>
                    <a:pt x="873253" y="129838"/>
                  </a:moveTo>
                  <a:lnTo>
                    <a:pt x="863201" y="136121"/>
                  </a:lnTo>
                  <a:lnTo>
                    <a:pt x="870505" y="146929"/>
                  </a:lnTo>
                  <a:lnTo>
                    <a:pt x="879850" y="154576"/>
                  </a:lnTo>
                  <a:lnTo>
                    <a:pt x="890766" y="159121"/>
                  </a:lnTo>
                  <a:lnTo>
                    <a:pt x="902781" y="160623"/>
                  </a:lnTo>
                  <a:lnTo>
                    <a:pt x="910749" y="160031"/>
                  </a:lnTo>
                  <a:lnTo>
                    <a:pt x="917990" y="158241"/>
                  </a:lnTo>
                  <a:lnTo>
                    <a:pt x="924485" y="155234"/>
                  </a:lnTo>
                  <a:lnTo>
                    <a:pt x="930215" y="150990"/>
                  </a:lnTo>
                  <a:lnTo>
                    <a:pt x="931747" y="149314"/>
                  </a:lnTo>
                  <a:lnTo>
                    <a:pt x="902781" y="149314"/>
                  </a:lnTo>
                  <a:lnTo>
                    <a:pt x="893514" y="148097"/>
                  </a:lnTo>
                  <a:lnTo>
                    <a:pt x="885504" y="144445"/>
                  </a:lnTo>
                  <a:lnTo>
                    <a:pt x="878751" y="138359"/>
                  </a:lnTo>
                  <a:lnTo>
                    <a:pt x="873253" y="129838"/>
                  </a:lnTo>
                  <a:close/>
                </a:path>
                <a:path w="941069" h="161289">
                  <a:moveTo>
                    <a:pt x="903828" y="42302"/>
                  </a:moveTo>
                  <a:lnTo>
                    <a:pt x="889627" y="44563"/>
                  </a:lnTo>
                  <a:lnTo>
                    <a:pt x="878803" y="50809"/>
                  </a:lnTo>
                  <a:lnTo>
                    <a:pt x="871905" y="60237"/>
                  </a:lnTo>
                  <a:lnTo>
                    <a:pt x="869570" y="71620"/>
                  </a:lnTo>
                  <a:lnTo>
                    <a:pt x="869484" y="72039"/>
                  </a:lnTo>
                  <a:lnTo>
                    <a:pt x="900687" y="104290"/>
                  </a:lnTo>
                  <a:lnTo>
                    <a:pt x="907179" y="106803"/>
                  </a:lnTo>
                  <a:lnTo>
                    <a:pt x="911577" y="108687"/>
                  </a:lnTo>
                  <a:lnTo>
                    <a:pt x="914090" y="109944"/>
                  </a:lnTo>
                  <a:lnTo>
                    <a:pt x="923514" y="114760"/>
                  </a:lnTo>
                  <a:lnTo>
                    <a:pt x="928330" y="120834"/>
                  </a:lnTo>
                  <a:lnTo>
                    <a:pt x="928330" y="128163"/>
                  </a:lnTo>
                  <a:lnTo>
                    <a:pt x="926506" y="136121"/>
                  </a:lnTo>
                  <a:lnTo>
                    <a:pt x="926459" y="136327"/>
                  </a:lnTo>
                  <a:lnTo>
                    <a:pt x="921210" y="143058"/>
                  </a:lnTo>
                  <a:lnTo>
                    <a:pt x="913134" y="147629"/>
                  </a:lnTo>
                  <a:lnTo>
                    <a:pt x="902781" y="149314"/>
                  </a:lnTo>
                  <a:lnTo>
                    <a:pt x="931747" y="149314"/>
                  </a:lnTo>
                  <a:lnTo>
                    <a:pt x="934888" y="145879"/>
                  </a:lnTo>
                  <a:lnTo>
                    <a:pt x="938225" y="140257"/>
                  </a:lnTo>
                  <a:lnTo>
                    <a:pt x="940228" y="134086"/>
                  </a:lnTo>
                  <a:lnTo>
                    <a:pt x="940813" y="128163"/>
                  </a:lnTo>
                  <a:lnTo>
                    <a:pt x="940895" y="127325"/>
                  </a:lnTo>
                  <a:lnTo>
                    <a:pt x="906341" y="94028"/>
                  </a:lnTo>
                  <a:lnTo>
                    <a:pt x="893776" y="88583"/>
                  </a:lnTo>
                  <a:lnTo>
                    <a:pt x="885609" y="84604"/>
                  </a:lnTo>
                  <a:lnTo>
                    <a:pt x="881630" y="78950"/>
                  </a:lnTo>
                  <a:lnTo>
                    <a:pt x="881630" y="71620"/>
                  </a:lnTo>
                  <a:lnTo>
                    <a:pt x="883093" y="64268"/>
                  </a:lnTo>
                  <a:lnTo>
                    <a:pt x="887363" y="58506"/>
                  </a:lnTo>
                  <a:lnTo>
                    <a:pt x="894264" y="54746"/>
                  </a:lnTo>
                  <a:lnTo>
                    <a:pt x="903619" y="53401"/>
                  </a:lnTo>
                  <a:lnTo>
                    <a:pt x="932380" y="53401"/>
                  </a:lnTo>
                  <a:lnTo>
                    <a:pt x="931422" y="52197"/>
                  </a:lnTo>
                  <a:lnTo>
                    <a:pt x="923749" y="46700"/>
                  </a:lnTo>
                  <a:lnTo>
                    <a:pt x="914545" y="43401"/>
                  </a:lnTo>
                  <a:lnTo>
                    <a:pt x="903828" y="42302"/>
                  </a:lnTo>
                  <a:close/>
                </a:path>
                <a:path w="941069" h="161289">
                  <a:moveTo>
                    <a:pt x="932380" y="53401"/>
                  </a:moveTo>
                  <a:lnTo>
                    <a:pt x="903619" y="53401"/>
                  </a:lnTo>
                  <a:lnTo>
                    <a:pt x="911668" y="54262"/>
                  </a:lnTo>
                  <a:lnTo>
                    <a:pt x="918540" y="56830"/>
                  </a:lnTo>
                  <a:lnTo>
                    <a:pt x="924233" y="61087"/>
                  </a:lnTo>
                  <a:lnTo>
                    <a:pt x="928749" y="67013"/>
                  </a:lnTo>
                  <a:lnTo>
                    <a:pt x="937545" y="59893"/>
                  </a:lnTo>
                  <a:lnTo>
                    <a:pt x="932380" y="53401"/>
                  </a:lnTo>
                  <a:close/>
                </a:path>
              </a:pathLst>
            </a:custGeom>
            <a:solidFill>
              <a:srgbClr val="000000"/>
            </a:solidFill>
          </p:spPr>
          <p:txBody>
            <a:bodyPr wrap="square" lIns="0" tIns="0" rIns="0" bIns="0" rtlCol="0"/>
            <a:lstStyle/>
            <a:p>
              <a:endParaRPr sz="641"/>
            </a:p>
          </p:txBody>
        </p:sp>
        <p:pic>
          <p:nvPicPr>
            <p:cNvPr id="13" name="object 13"/>
            <p:cNvPicPr/>
            <p:nvPr/>
          </p:nvPicPr>
          <p:blipFill>
            <a:blip r:embed="rId6" cstate="print"/>
            <a:stretch>
              <a:fillRect/>
            </a:stretch>
          </p:blipFill>
          <p:spPr>
            <a:xfrm>
              <a:off x="436531" y="4927860"/>
              <a:ext cx="1449241" cy="446216"/>
            </a:xfrm>
            <a:prstGeom prst="rect">
              <a:avLst/>
            </a:prstGeom>
          </p:spPr>
        </p:pic>
        <p:pic>
          <p:nvPicPr>
            <p:cNvPr id="14" name="object 14"/>
            <p:cNvPicPr/>
            <p:nvPr/>
          </p:nvPicPr>
          <p:blipFill>
            <a:blip r:embed="rId7" cstate="print"/>
            <a:stretch>
              <a:fillRect/>
            </a:stretch>
          </p:blipFill>
          <p:spPr>
            <a:xfrm>
              <a:off x="460216" y="8079754"/>
              <a:ext cx="3182027" cy="678429"/>
            </a:xfrm>
            <a:prstGeom prst="rect">
              <a:avLst/>
            </a:prstGeom>
          </p:spPr>
        </p:pic>
        <p:sp>
          <p:nvSpPr>
            <p:cNvPr id="15" name="object 15"/>
            <p:cNvSpPr/>
            <p:nvPr/>
          </p:nvSpPr>
          <p:spPr>
            <a:xfrm>
              <a:off x="481870" y="7862587"/>
              <a:ext cx="941069" cy="161290"/>
            </a:xfrm>
            <a:custGeom>
              <a:avLst/>
              <a:gdLst/>
              <a:ahLst/>
              <a:cxnLst/>
              <a:rect l="l" t="t" r="r" b="b"/>
              <a:pathLst>
                <a:path w="941069" h="161290">
                  <a:moveTo>
                    <a:pt x="5654" y="3350"/>
                  </a:moveTo>
                  <a:lnTo>
                    <a:pt x="0" y="3350"/>
                  </a:lnTo>
                  <a:lnTo>
                    <a:pt x="0" y="158110"/>
                  </a:lnTo>
                  <a:lnTo>
                    <a:pt x="12774" y="158110"/>
                  </a:lnTo>
                  <a:lnTo>
                    <a:pt x="12774" y="35182"/>
                  </a:lnTo>
                  <a:lnTo>
                    <a:pt x="27297" y="35182"/>
                  </a:lnTo>
                  <a:lnTo>
                    <a:pt x="5654" y="3350"/>
                  </a:lnTo>
                  <a:close/>
                </a:path>
                <a:path w="941069" h="161290">
                  <a:moveTo>
                    <a:pt x="147011" y="34972"/>
                  </a:moveTo>
                  <a:lnTo>
                    <a:pt x="134236" y="34972"/>
                  </a:lnTo>
                  <a:lnTo>
                    <a:pt x="134236" y="158110"/>
                  </a:lnTo>
                  <a:lnTo>
                    <a:pt x="147011" y="158110"/>
                  </a:lnTo>
                  <a:lnTo>
                    <a:pt x="147011" y="34972"/>
                  </a:lnTo>
                  <a:close/>
                </a:path>
                <a:path w="941069" h="161290">
                  <a:moveTo>
                    <a:pt x="27297" y="35182"/>
                  </a:moveTo>
                  <a:lnTo>
                    <a:pt x="12774" y="35182"/>
                  </a:lnTo>
                  <a:lnTo>
                    <a:pt x="72039" y="122509"/>
                  </a:lnTo>
                  <a:lnTo>
                    <a:pt x="75180" y="122509"/>
                  </a:lnTo>
                  <a:lnTo>
                    <a:pt x="88037" y="103452"/>
                  </a:lnTo>
                  <a:lnTo>
                    <a:pt x="73715" y="103452"/>
                  </a:lnTo>
                  <a:lnTo>
                    <a:pt x="27297" y="35182"/>
                  </a:lnTo>
                  <a:close/>
                </a:path>
                <a:path w="941069" h="161290">
                  <a:moveTo>
                    <a:pt x="147011" y="3350"/>
                  </a:moveTo>
                  <a:lnTo>
                    <a:pt x="141147" y="3350"/>
                  </a:lnTo>
                  <a:lnTo>
                    <a:pt x="73715" y="103452"/>
                  </a:lnTo>
                  <a:lnTo>
                    <a:pt x="88037" y="103452"/>
                  </a:lnTo>
                  <a:lnTo>
                    <a:pt x="134236" y="34972"/>
                  </a:lnTo>
                  <a:lnTo>
                    <a:pt x="147011" y="34972"/>
                  </a:lnTo>
                  <a:lnTo>
                    <a:pt x="147011" y="3350"/>
                  </a:lnTo>
                  <a:close/>
                </a:path>
                <a:path w="941069" h="161290">
                  <a:moveTo>
                    <a:pt x="189595" y="46071"/>
                  </a:moveTo>
                  <a:lnTo>
                    <a:pt x="177029" y="46071"/>
                  </a:lnTo>
                  <a:lnTo>
                    <a:pt x="177029" y="114342"/>
                  </a:lnTo>
                  <a:lnTo>
                    <a:pt x="196178" y="153764"/>
                  </a:lnTo>
                  <a:lnTo>
                    <a:pt x="222683" y="160832"/>
                  </a:lnTo>
                  <a:lnTo>
                    <a:pt x="241171" y="157691"/>
                  </a:lnTo>
                  <a:lnTo>
                    <a:pt x="241681" y="157691"/>
                  </a:lnTo>
                  <a:lnTo>
                    <a:pt x="254995" y="149105"/>
                  </a:lnTo>
                  <a:lnTo>
                    <a:pt x="222683" y="149105"/>
                  </a:lnTo>
                  <a:lnTo>
                    <a:pt x="208943" y="146674"/>
                  </a:lnTo>
                  <a:lnTo>
                    <a:pt x="198521" y="139707"/>
                  </a:lnTo>
                  <a:lnTo>
                    <a:pt x="191908" y="128697"/>
                  </a:lnTo>
                  <a:lnTo>
                    <a:pt x="189628" y="114342"/>
                  </a:lnTo>
                  <a:lnTo>
                    <a:pt x="189595" y="46071"/>
                  </a:lnTo>
                  <a:close/>
                </a:path>
                <a:path w="941069" h="161290">
                  <a:moveTo>
                    <a:pt x="268545" y="46071"/>
                  </a:moveTo>
                  <a:lnTo>
                    <a:pt x="255980" y="46071"/>
                  </a:lnTo>
                  <a:lnTo>
                    <a:pt x="255916" y="114342"/>
                  </a:lnTo>
                  <a:lnTo>
                    <a:pt x="254376" y="124354"/>
                  </a:lnTo>
                  <a:lnTo>
                    <a:pt x="253670" y="128697"/>
                  </a:lnTo>
                  <a:lnTo>
                    <a:pt x="247145" y="139707"/>
                  </a:lnTo>
                  <a:lnTo>
                    <a:pt x="236701" y="146674"/>
                  </a:lnTo>
                  <a:lnTo>
                    <a:pt x="222683" y="149105"/>
                  </a:lnTo>
                  <a:lnTo>
                    <a:pt x="254995" y="149105"/>
                  </a:lnTo>
                  <a:lnTo>
                    <a:pt x="256294" y="148267"/>
                  </a:lnTo>
                  <a:lnTo>
                    <a:pt x="265384" y="133621"/>
                  </a:lnTo>
                  <a:lnTo>
                    <a:pt x="268545" y="114342"/>
                  </a:lnTo>
                  <a:lnTo>
                    <a:pt x="268545" y="46071"/>
                  </a:lnTo>
                  <a:close/>
                </a:path>
                <a:path w="941069" h="161290">
                  <a:moveTo>
                    <a:pt x="294295" y="129838"/>
                  </a:moveTo>
                  <a:lnTo>
                    <a:pt x="284243" y="136121"/>
                  </a:lnTo>
                  <a:lnTo>
                    <a:pt x="291547" y="146929"/>
                  </a:lnTo>
                  <a:lnTo>
                    <a:pt x="300892" y="154576"/>
                  </a:lnTo>
                  <a:lnTo>
                    <a:pt x="311808" y="159121"/>
                  </a:lnTo>
                  <a:lnTo>
                    <a:pt x="323823" y="160623"/>
                  </a:lnTo>
                  <a:lnTo>
                    <a:pt x="331791" y="160031"/>
                  </a:lnTo>
                  <a:lnTo>
                    <a:pt x="339032" y="158241"/>
                  </a:lnTo>
                  <a:lnTo>
                    <a:pt x="345527" y="155234"/>
                  </a:lnTo>
                  <a:lnTo>
                    <a:pt x="351257" y="150990"/>
                  </a:lnTo>
                  <a:lnTo>
                    <a:pt x="352788" y="149314"/>
                  </a:lnTo>
                  <a:lnTo>
                    <a:pt x="323823" y="149314"/>
                  </a:lnTo>
                  <a:lnTo>
                    <a:pt x="314556" y="148097"/>
                  </a:lnTo>
                  <a:lnTo>
                    <a:pt x="306546" y="144445"/>
                  </a:lnTo>
                  <a:lnTo>
                    <a:pt x="299792" y="138359"/>
                  </a:lnTo>
                  <a:lnTo>
                    <a:pt x="294295" y="129838"/>
                  </a:lnTo>
                  <a:close/>
                </a:path>
                <a:path w="941069" h="161290">
                  <a:moveTo>
                    <a:pt x="324870" y="42302"/>
                  </a:moveTo>
                  <a:lnTo>
                    <a:pt x="290612" y="71620"/>
                  </a:lnTo>
                  <a:lnTo>
                    <a:pt x="290526" y="72039"/>
                  </a:lnTo>
                  <a:lnTo>
                    <a:pt x="291628" y="80046"/>
                  </a:lnTo>
                  <a:lnTo>
                    <a:pt x="321729" y="104290"/>
                  </a:lnTo>
                  <a:lnTo>
                    <a:pt x="328221" y="106803"/>
                  </a:lnTo>
                  <a:lnTo>
                    <a:pt x="332619" y="108687"/>
                  </a:lnTo>
                  <a:lnTo>
                    <a:pt x="335132" y="109944"/>
                  </a:lnTo>
                  <a:lnTo>
                    <a:pt x="344555" y="114760"/>
                  </a:lnTo>
                  <a:lnTo>
                    <a:pt x="349372" y="120834"/>
                  </a:lnTo>
                  <a:lnTo>
                    <a:pt x="349372" y="128163"/>
                  </a:lnTo>
                  <a:lnTo>
                    <a:pt x="323823" y="149314"/>
                  </a:lnTo>
                  <a:lnTo>
                    <a:pt x="352788" y="149314"/>
                  </a:lnTo>
                  <a:lnTo>
                    <a:pt x="361937" y="127325"/>
                  </a:lnTo>
                  <a:lnTo>
                    <a:pt x="360658" y="118602"/>
                  </a:lnTo>
                  <a:lnTo>
                    <a:pt x="327383" y="94028"/>
                  </a:lnTo>
                  <a:lnTo>
                    <a:pt x="314818" y="88583"/>
                  </a:lnTo>
                  <a:lnTo>
                    <a:pt x="306651" y="84604"/>
                  </a:lnTo>
                  <a:lnTo>
                    <a:pt x="302672" y="78950"/>
                  </a:lnTo>
                  <a:lnTo>
                    <a:pt x="302672" y="71620"/>
                  </a:lnTo>
                  <a:lnTo>
                    <a:pt x="304135" y="64268"/>
                  </a:lnTo>
                  <a:lnTo>
                    <a:pt x="308405" y="58506"/>
                  </a:lnTo>
                  <a:lnTo>
                    <a:pt x="315306" y="54746"/>
                  </a:lnTo>
                  <a:lnTo>
                    <a:pt x="324661" y="53401"/>
                  </a:lnTo>
                  <a:lnTo>
                    <a:pt x="353422" y="53401"/>
                  </a:lnTo>
                  <a:lnTo>
                    <a:pt x="352464" y="52197"/>
                  </a:lnTo>
                  <a:lnTo>
                    <a:pt x="344791" y="46700"/>
                  </a:lnTo>
                  <a:lnTo>
                    <a:pt x="335586" y="43401"/>
                  </a:lnTo>
                  <a:lnTo>
                    <a:pt x="324870" y="42302"/>
                  </a:lnTo>
                  <a:close/>
                </a:path>
                <a:path w="941069" h="161290">
                  <a:moveTo>
                    <a:pt x="353422" y="53401"/>
                  </a:moveTo>
                  <a:lnTo>
                    <a:pt x="324661" y="53401"/>
                  </a:lnTo>
                  <a:lnTo>
                    <a:pt x="332710" y="54262"/>
                  </a:lnTo>
                  <a:lnTo>
                    <a:pt x="339582" y="56830"/>
                  </a:lnTo>
                  <a:lnTo>
                    <a:pt x="345275" y="61087"/>
                  </a:lnTo>
                  <a:lnTo>
                    <a:pt x="349791" y="67013"/>
                  </a:lnTo>
                  <a:lnTo>
                    <a:pt x="358586" y="59893"/>
                  </a:lnTo>
                  <a:lnTo>
                    <a:pt x="353422" y="53401"/>
                  </a:lnTo>
                  <a:close/>
                </a:path>
                <a:path w="941069" h="161290">
                  <a:moveTo>
                    <a:pt x="398476" y="57171"/>
                  </a:moveTo>
                  <a:lnTo>
                    <a:pt x="385911" y="57171"/>
                  </a:lnTo>
                  <a:lnTo>
                    <a:pt x="385964" y="121881"/>
                  </a:lnTo>
                  <a:lnTo>
                    <a:pt x="388028" y="137917"/>
                  </a:lnTo>
                  <a:lnTo>
                    <a:pt x="394366" y="150231"/>
                  </a:lnTo>
                  <a:lnTo>
                    <a:pt x="404905" y="157950"/>
                  </a:lnTo>
                  <a:lnTo>
                    <a:pt x="419627" y="160623"/>
                  </a:lnTo>
                  <a:lnTo>
                    <a:pt x="428072" y="160031"/>
                  </a:lnTo>
                  <a:lnTo>
                    <a:pt x="435830" y="158241"/>
                  </a:lnTo>
                  <a:lnTo>
                    <a:pt x="442921" y="155234"/>
                  </a:lnTo>
                  <a:lnTo>
                    <a:pt x="449364" y="150990"/>
                  </a:lnTo>
                  <a:lnTo>
                    <a:pt x="448340" y="149105"/>
                  </a:lnTo>
                  <a:lnTo>
                    <a:pt x="420674" y="149105"/>
                  </a:lnTo>
                  <a:lnTo>
                    <a:pt x="410933" y="147413"/>
                  </a:lnTo>
                  <a:lnTo>
                    <a:pt x="403999" y="142325"/>
                  </a:lnTo>
                  <a:lnTo>
                    <a:pt x="399853" y="133821"/>
                  </a:lnTo>
                  <a:lnTo>
                    <a:pt x="398476" y="121881"/>
                  </a:lnTo>
                  <a:lnTo>
                    <a:pt x="398476" y="57171"/>
                  </a:lnTo>
                  <a:close/>
                </a:path>
                <a:path w="941069" h="161290">
                  <a:moveTo>
                    <a:pt x="444129" y="141356"/>
                  </a:moveTo>
                  <a:lnTo>
                    <a:pt x="437008" y="146592"/>
                  </a:lnTo>
                  <a:lnTo>
                    <a:pt x="429260" y="149105"/>
                  </a:lnTo>
                  <a:lnTo>
                    <a:pt x="448340" y="149105"/>
                  </a:lnTo>
                  <a:lnTo>
                    <a:pt x="444129" y="141356"/>
                  </a:lnTo>
                  <a:close/>
                </a:path>
                <a:path w="941069" h="161290">
                  <a:moveTo>
                    <a:pt x="444547" y="46071"/>
                  </a:moveTo>
                  <a:lnTo>
                    <a:pt x="366016" y="46071"/>
                  </a:lnTo>
                  <a:lnTo>
                    <a:pt x="366016" y="57171"/>
                  </a:lnTo>
                  <a:lnTo>
                    <a:pt x="444547" y="57171"/>
                  </a:lnTo>
                  <a:lnTo>
                    <a:pt x="444547" y="46071"/>
                  </a:lnTo>
                  <a:close/>
                </a:path>
                <a:path w="941069" h="161290">
                  <a:moveTo>
                    <a:pt x="398476" y="6491"/>
                  </a:moveTo>
                  <a:lnTo>
                    <a:pt x="386120" y="6491"/>
                  </a:lnTo>
                  <a:lnTo>
                    <a:pt x="386120" y="46071"/>
                  </a:lnTo>
                  <a:lnTo>
                    <a:pt x="398476" y="46071"/>
                  </a:lnTo>
                  <a:lnTo>
                    <a:pt x="398476" y="6491"/>
                  </a:lnTo>
                  <a:close/>
                </a:path>
                <a:path w="941069" h="161290">
                  <a:moveTo>
                    <a:pt x="507420" y="43349"/>
                  </a:moveTo>
                  <a:lnTo>
                    <a:pt x="467421" y="60102"/>
                  </a:lnTo>
                  <a:lnTo>
                    <a:pt x="451715" y="101567"/>
                  </a:lnTo>
                  <a:lnTo>
                    <a:pt x="452700" y="113625"/>
                  </a:lnTo>
                  <a:lnTo>
                    <a:pt x="476116" y="151291"/>
                  </a:lnTo>
                  <a:lnTo>
                    <a:pt x="507420" y="160832"/>
                  </a:lnTo>
                  <a:lnTo>
                    <a:pt x="520862" y="159154"/>
                  </a:lnTo>
                  <a:lnTo>
                    <a:pt x="532969" y="154314"/>
                  </a:lnTo>
                  <a:lnTo>
                    <a:pt x="539704" y="149314"/>
                  </a:lnTo>
                  <a:lnTo>
                    <a:pt x="508048" y="149314"/>
                  </a:lnTo>
                  <a:lnTo>
                    <a:pt x="498867" y="148454"/>
                  </a:lnTo>
                  <a:lnTo>
                    <a:pt x="467291" y="120493"/>
                  </a:lnTo>
                  <a:lnTo>
                    <a:pt x="464280" y="101986"/>
                  </a:lnTo>
                  <a:lnTo>
                    <a:pt x="465029" y="92451"/>
                  </a:lnTo>
                  <a:lnTo>
                    <a:pt x="490510" y="58296"/>
                  </a:lnTo>
                  <a:lnTo>
                    <a:pt x="508048" y="54867"/>
                  </a:lnTo>
                  <a:lnTo>
                    <a:pt x="539909" y="54867"/>
                  </a:lnTo>
                  <a:lnTo>
                    <a:pt x="532969" y="49762"/>
                  </a:lnTo>
                  <a:lnTo>
                    <a:pt x="520862" y="44995"/>
                  </a:lnTo>
                  <a:lnTo>
                    <a:pt x="507420" y="43349"/>
                  </a:lnTo>
                  <a:close/>
                </a:path>
                <a:path w="941069" h="161290">
                  <a:moveTo>
                    <a:pt x="563754" y="136330"/>
                  </a:moveTo>
                  <a:lnTo>
                    <a:pt x="551607" y="136330"/>
                  </a:lnTo>
                  <a:lnTo>
                    <a:pt x="551607" y="158110"/>
                  </a:lnTo>
                  <a:lnTo>
                    <a:pt x="563754" y="158110"/>
                  </a:lnTo>
                  <a:lnTo>
                    <a:pt x="563754" y="136330"/>
                  </a:lnTo>
                  <a:close/>
                </a:path>
                <a:path w="941069" h="161290">
                  <a:moveTo>
                    <a:pt x="539909" y="54867"/>
                  </a:moveTo>
                  <a:lnTo>
                    <a:pt x="508048" y="54867"/>
                  </a:lnTo>
                  <a:lnTo>
                    <a:pt x="517354" y="55728"/>
                  </a:lnTo>
                  <a:lnTo>
                    <a:pt x="525797" y="58296"/>
                  </a:lnTo>
                  <a:lnTo>
                    <a:pt x="551869" y="92186"/>
                  </a:lnTo>
                  <a:lnTo>
                    <a:pt x="552654" y="101567"/>
                  </a:lnTo>
                  <a:lnTo>
                    <a:pt x="551869" y="111226"/>
                  </a:lnTo>
                  <a:lnTo>
                    <a:pt x="525711" y="145885"/>
                  </a:lnTo>
                  <a:lnTo>
                    <a:pt x="508048" y="149314"/>
                  </a:lnTo>
                  <a:lnTo>
                    <a:pt x="539704" y="149314"/>
                  </a:lnTo>
                  <a:lnTo>
                    <a:pt x="543348" y="146608"/>
                  </a:lnTo>
                  <a:lnTo>
                    <a:pt x="551607" y="136330"/>
                  </a:lnTo>
                  <a:lnTo>
                    <a:pt x="563754" y="136330"/>
                  </a:lnTo>
                  <a:lnTo>
                    <a:pt x="563754" y="67641"/>
                  </a:lnTo>
                  <a:lnTo>
                    <a:pt x="551607" y="67641"/>
                  </a:lnTo>
                  <a:lnTo>
                    <a:pt x="543348" y="57396"/>
                  </a:lnTo>
                  <a:lnTo>
                    <a:pt x="539909" y="54867"/>
                  </a:lnTo>
                  <a:close/>
                </a:path>
                <a:path w="941069" h="161290">
                  <a:moveTo>
                    <a:pt x="563754" y="46071"/>
                  </a:moveTo>
                  <a:lnTo>
                    <a:pt x="551607" y="46071"/>
                  </a:lnTo>
                  <a:lnTo>
                    <a:pt x="551607" y="67641"/>
                  </a:lnTo>
                  <a:lnTo>
                    <a:pt x="563754" y="67641"/>
                  </a:lnTo>
                  <a:lnTo>
                    <a:pt x="563754" y="46071"/>
                  </a:lnTo>
                  <a:close/>
                </a:path>
                <a:path w="941069" h="161290">
                  <a:moveTo>
                    <a:pt x="703046" y="43558"/>
                  </a:moveTo>
                  <a:lnTo>
                    <a:pt x="663256" y="60521"/>
                  </a:lnTo>
                  <a:lnTo>
                    <a:pt x="647375" y="101777"/>
                  </a:lnTo>
                  <a:lnTo>
                    <a:pt x="647341" y="102195"/>
                  </a:lnTo>
                  <a:lnTo>
                    <a:pt x="663256" y="144079"/>
                  </a:lnTo>
                  <a:lnTo>
                    <a:pt x="703046" y="161042"/>
                  </a:lnTo>
                  <a:lnTo>
                    <a:pt x="716697" y="159389"/>
                  </a:lnTo>
                  <a:lnTo>
                    <a:pt x="728857" y="154576"/>
                  </a:lnTo>
                  <a:lnTo>
                    <a:pt x="735878" y="149314"/>
                  </a:lnTo>
                  <a:lnTo>
                    <a:pt x="703674" y="149314"/>
                  </a:lnTo>
                  <a:lnTo>
                    <a:pt x="694492" y="148454"/>
                  </a:lnTo>
                  <a:lnTo>
                    <a:pt x="662916" y="120519"/>
                  </a:lnTo>
                  <a:lnTo>
                    <a:pt x="659906" y="102195"/>
                  </a:lnTo>
                  <a:lnTo>
                    <a:pt x="660531" y="94237"/>
                  </a:lnTo>
                  <a:lnTo>
                    <a:pt x="686135" y="58506"/>
                  </a:lnTo>
                  <a:lnTo>
                    <a:pt x="703674" y="55076"/>
                  </a:lnTo>
                  <a:lnTo>
                    <a:pt x="735574" y="55076"/>
                  </a:lnTo>
                  <a:lnTo>
                    <a:pt x="728857" y="50077"/>
                  </a:lnTo>
                  <a:lnTo>
                    <a:pt x="716697" y="45237"/>
                  </a:lnTo>
                  <a:lnTo>
                    <a:pt x="703046" y="43558"/>
                  </a:lnTo>
                  <a:close/>
                </a:path>
                <a:path w="941069" h="161290">
                  <a:moveTo>
                    <a:pt x="603566" y="46071"/>
                  </a:moveTo>
                  <a:lnTo>
                    <a:pt x="591629" y="46071"/>
                  </a:lnTo>
                  <a:lnTo>
                    <a:pt x="591629" y="158110"/>
                  </a:lnTo>
                  <a:lnTo>
                    <a:pt x="604194" y="158110"/>
                  </a:lnTo>
                  <a:lnTo>
                    <a:pt x="604194" y="94237"/>
                  </a:lnTo>
                  <a:lnTo>
                    <a:pt x="606377" y="78312"/>
                  </a:lnTo>
                  <a:lnTo>
                    <a:pt x="612702" y="65940"/>
                  </a:lnTo>
                  <a:lnTo>
                    <a:pt x="615052" y="64081"/>
                  </a:lnTo>
                  <a:lnTo>
                    <a:pt x="603566" y="64081"/>
                  </a:lnTo>
                  <a:lnTo>
                    <a:pt x="603566" y="46071"/>
                  </a:lnTo>
                  <a:close/>
                </a:path>
                <a:path w="941069" h="161290">
                  <a:moveTo>
                    <a:pt x="760008" y="136330"/>
                  </a:moveTo>
                  <a:lnTo>
                    <a:pt x="747442" y="136330"/>
                  </a:lnTo>
                  <a:lnTo>
                    <a:pt x="747442" y="158110"/>
                  </a:lnTo>
                  <a:lnTo>
                    <a:pt x="760008" y="158110"/>
                  </a:lnTo>
                  <a:lnTo>
                    <a:pt x="760008" y="136330"/>
                  </a:lnTo>
                  <a:close/>
                </a:path>
                <a:path w="941069" h="161290">
                  <a:moveTo>
                    <a:pt x="735574" y="55076"/>
                  </a:moveTo>
                  <a:lnTo>
                    <a:pt x="703674" y="55076"/>
                  </a:lnTo>
                  <a:lnTo>
                    <a:pt x="712980" y="55937"/>
                  </a:lnTo>
                  <a:lnTo>
                    <a:pt x="721422" y="58506"/>
                  </a:lnTo>
                  <a:lnTo>
                    <a:pt x="747495" y="92395"/>
                  </a:lnTo>
                  <a:lnTo>
                    <a:pt x="748280" y="101777"/>
                  </a:lnTo>
                  <a:lnTo>
                    <a:pt x="747495" y="111315"/>
                  </a:lnTo>
                  <a:lnTo>
                    <a:pt x="721337" y="145885"/>
                  </a:lnTo>
                  <a:lnTo>
                    <a:pt x="703674" y="149314"/>
                  </a:lnTo>
                  <a:lnTo>
                    <a:pt x="735878" y="149314"/>
                  </a:lnTo>
                  <a:lnTo>
                    <a:pt x="739210" y="146818"/>
                  </a:lnTo>
                  <a:lnTo>
                    <a:pt x="747442" y="136330"/>
                  </a:lnTo>
                  <a:lnTo>
                    <a:pt x="760008" y="136330"/>
                  </a:lnTo>
                  <a:lnTo>
                    <a:pt x="760008" y="68060"/>
                  </a:lnTo>
                  <a:lnTo>
                    <a:pt x="747442" y="68060"/>
                  </a:lnTo>
                  <a:lnTo>
                    <a:pt x="739325" y="57926"/>
                  </a:lnTo>
                  <a:lnTo>
                    <a:pt x="739210" y="57782"/>
                  </a:lnTo>
                  <a:lnTo>
                    <a:pt x="735574" y="55076"/>
                  </a:lnTo>
                  <a:close/>
                </a:path>
                <a:path w="941069" h="161290">
                  <a:moveTo>
                    <a:pt x="760008" y="0"/>
                  </a:moveTo>
                  <a:lnTo>
                    <a:pt x="747442" y="0"/>
                  </a:lnTo>
                  <a:lnTo>
                    <a:pt x="747442" y="68060"/>
                  </a:lnTo>
                  <a:lnTo>
                    <a:pt x="760008" y="68060"/>
                  </a:lnTo>
                  <a:lnTo>
                    <a:pt x="760008" y="0"/>
                  </a:lnTo>
                  <a:close/>
                </a:path>
                <a:path w="941069" h="161290">
                  <a:moveTo>
                    <a:pt x="640423" y="43140"/>
                  </a:moveTo>
                  <a:lnTo>
                    <a:pt x="636026" y="43140"/>
                  </a:lnTo>
                  <a:lnTo>
                    <a:pt x="625182" y="44439"/>
                  </a:lnTo>
                  <a:lnTo>
                    <a:pt x="616183" y="48349"/>
                  </a:lnTo>
                  <a:lnTo>
                    <a:pt x="608991" y="54890"/>
                  </a:lnTo>
                  <a:lnTo>
                    <a:pt x="603566" y="64081"/>
                  </a:lnTo>
                  <a:lnTo>
                    <a:pt x="615052" y="64081"/>
                  </a:lnTo>
                  <a:lnTo>
                    <a:pt x="622836" y="57926"/>
                  </a:lnTo>
                  <a:lnTo>
                    <a:pt x="636444" y="55076"/>
                  </a:lnTo>
                  <a:lnTo>
                    <a:pt x="648613" y="55076"/>
                  </a:lnTo>
                  <a:lnTo>
                    <a:pt x="649719" y="46071"/>
                  </a:lnTo>
                  <a:lnTo>
                    <a:pt x="649821" y="45237"/>
                  </a:lnTo>
                  <a:lnTo>
                    <a:pt x="649847" y="45024"/>
                  </a:lnTo>
                  <a:lnTo>
                    <a:pt x="645031" y="43768"/>
                  </a:lnTo>
                  <a:lnTo>
                    <a:pt x="640423" y="43140"/>
                  </a:lnTo>
                  <a:close/>
                </a:path>
                <a:path w="941069" h="161290">
                  <a:moveTo>
                    <a:pt x="648613" y="55076"/>
                  </a:moveTo>
                  <a:lnTo>
                    <a:pt x="640423" y="55076"/>
                  </a:lnTo>
                  <a:lnTo>
                    <a:pt x="644402" y="55705"/>
                  </a:lnTo>
                  <a:lnTo>
                    <a:pt x="648381" y="56961"/>
                  </a:lnTo>
                  <a:lnTo>
                    <a:pt x="648507" y="55937"/>
                  </a:lnTo>
                  <a:lnTo>
                    <a:pt x="648613" y="55076"/>
                  </a:lnTo>
                  <a:close/>
                </a:path>
                <a:path w="941069" h="161290">
                  <a:moveTo>
                    <a:pt x="845054" y="7120"/>
                  </a:moveTo>
                  <a:lnTo>
                    <a:pt x="833117" y="7120"/>
                  </a:lnTo>
                  <a:lnTo>
                    <a:pt x="828300" y="11727"/>
                  </a:lnTo>
                  <a:lnTo>
                    <a:pt x="828300" y="23873"/>
                  </a:lnTo>
                  <a:lnTo>
                    <a:pt x="833117" y="28480"/>
                  </a:lnTo>
                  <a:lnTo>
                    <a:pt x="845054" y="28480"/>
                  </a:lnTo>
                  <a:lnTo>
                    <a:pt x="849870" y="23873"/>
                  </a:lnTo>
                  <a:lnTo>
                    <a:pt x="849870" y="11727"/>
                  </a:lnTo>
                  <a:lnTo>
                    <a:pt x="845054" y="7120"/>
                  </a:lnTo>
                  <a:close/>
                </a:path>
                <a:path w="941069" h="161290">
                  <a:moveTo>
                    <a:pt x="845054" y="46071"/>
                  </a:moveTo>
                  <a:lnTo>
                    <a:pt x="832489" y="46071"/>
                  </a:lnTo>
                  <a:lnTo>
                    <a:pt x="832489" y="158110"/>
                  </a:lnTo>
                  <a:lnTo>
                    <a:pt x="845054" y="158110"/>
                  </a:lnTo>
                  <a:lnTo>
                    <a:pt x="845054" y="46071"/>
                  </a:lnTo>
                  <a:close/>
                </a:path>
                <a:path w="941069" h="161290">
                  <a:moveTo>
                    <a:pt x="873253" y="129838"/>
                  </a:moveTo>
                  <a:lnTo>
                    <a:pt x="863201" y="136121"/>
                  </a:lnTo>
                  <a:lnTo>
                    <a:pt x="870505" y="146929"/>
                  </a:lnTo>
                  <a:lnTo>
                    <a:pt x="879850" y="154576"/>
                  </a:lnTo>
                  <a:lnTo>
                    <a:pt x="890766" y="159121"/>
                  </a:lnTo>
                  <a:lnTo>
                    <a:pt x="902781" y="160623"/>
                  </a:lnTo>
                  <a:lnTo>
                    <a:pt x="910749" y="160031"/>
                  </a:lnTo>
                  <a:lnTo>
                    <a:pt x="917990" y="158241"/>
                  </a:lnTo>
                  <a:lnTo>
                    <a:pt x="924485" y="155234"/>
                  </a:lnTo>
                  <a:lnTo>
                    <a:pt x="930215" y="150990"/>
                  </a:lnTo>
                  <a:lnTo>
                    <a:pt x="931747" y="149314"/>
                  </a:lnTo>
                  <a:lnTo>
                    <a:pt x="902781" y="149314"/>
                  </a:lnTo>
                  <a:lnTo>
                    <a:pt x="893514" y="148097"/>
                  </a:lnTo>
                  <a:lnTo>
                    <a:pt x="885504" y="144445"/>
                  </a:lnTo>
                  <a:lnTo>
                    <a:pt x="878751" y="138359"/>
                  </a:lnTo>
                  <a:lnTo>
                    <a:pt x="873253" y="129838"/>
                  </a:lnTo>
                  <a:close/>
                </a:path>
                <a:path w="941069" h="161290">
                  <a:moveTo>
                    <a:pt x="903828" y="42302"/>
                  </a:moveTo>
                  <a:lnTo>
                    <a:pt x="889627" y="44563"/>
                  </a:lnTo>
                  <a:lnTo>
                    <a:pt x="878803" y="50809"/>
                  </a:lnTo>
                  <a:lnTo>
                    <a:pt x="871905" y="60237"/>
                  </a:lnTo>
                  <a:lnTo>
                    <a:pt x="869570" y="71620"/>
                  </a:lnTo>
                  <a:lnTo>
                    <a:pt x="869484" y="72039"/>
                  </a:lnTo>
                  <a:lnTo>
                    <a:pt x="900687" y="104290"/>
                  </a:lnTo>
                  <a:lnTo>
                    <a:pt x="907179" y="106803"/>
                  </a:lnTo>
                  <a:lnTo>
                    <a:pt x="911577" y="108687"/>
                  </a:lnTo>
                  <a:lnTo>
                    <a:pt x="914090" y="109944"/>
                  </a:lnTo>
                  <a:lnTo>
                    <a:pt x="923514" y="114760"/>
                  </a:lnTo>
                  <a:lnTo>
                    <a:pt x="928330" y="120834"/>
                  </a:lnTo>
                  <a:lnTo>
                    <a:pt x="928330" y="128163"/>
                  </a:lnTo>
                  <a:lnTo>
                    <a:pt x="926506" y="136121"/>
                  </a:lnTo>
                  <a:lnTo>
                    <a:pt x="926459" y="136327"/>
                  </a:lnTo>
                  <a:lnTo>
                    <a:pt x="921210" y="143058"/>
                  </a:lnTo>
                  <a:lnTo>
                    <a:pt x="913134" y="147629"/>
                  </a:lnTo>
                  <a:lnTo>
                    <a:pt x="902781" y="149314"/>
                  </a:lnTo>
                  <a:lnTo>
                    <a:pt x="931747" y="149314"/>
                  </a:lnTo>
                  <a:lnTo>
                    <a:pt x="934888" y="145879"/>
                  </a:lnTo>
                  <a:lnTo>
                    <a:pt x="938225" y="140257"/>
                  </a:lnTo>
                  <a:lnTo>
                    <a:pt x="940228" y="134086"/>
                  </a:lnTo>
                  <a:lnTo>
                    <a:pt x="940813" y="128163"/>
                  </a:lnTo>
                  <a:lnTo>
                    <a:pt x="940895" y="127325"/>
                  </a:lnTo>
                  <a:lnTo>
                    <a:pt x="906341" y="94028"/>
                  </a:lnTo>
                  <a:lnTo>
                    <a:pt x="893776" y="88583"/>
                  </a:lnTo>
                  <a:lnTo>
                    <a:pt x="885609" y="84604"/>
                  </a:lnTo>
                  <a:lnTo>
                    <a:pt x="881630" y="78950"/>
                  </a:lnTo>
                  <a:lnTo>
                    <a:pt x="881630" y="71620"/>
                  </a:lnTo>
                  <a:lnTo>
                    <a:pt x="883093" y="64268"/>
                  </a:lnTo>
                  <a:lnTo>
                    <a:pt x="887363" y="58506"/>
                  </a:lnTo>
                  <a:lnTo>
                    <a:pt x="894264" y="54746"/>
                  </a:lnTo>
                  <a:lnTo>
                    <a:pt x="903619" y="53401"/>
                  </a:lnTo>
                  <a:lnTo>
                    <a:pt x="932380" y="53401"/>
                  </a:lnTo>
                  <a:lnTo>
                    <a:pt x="931422" y="52197"/>
                  </a:lnTo>
                  <a:lnTo>
                    <a:pt x="923749" y="46700"/>
                  </a:lnTo>
                  <a:lnTo>
                    <a:pt x="914545" y="43401"/>
                  </a:lnTo>
                  <a:lnTo>
                    <a:pt x="903828" y="42302"/>
                  </a:lnTo>
                  <a:close/>
                </a:path>
                <a:path w="941069" h="161290">
                  <a:moveTo>
                    <a:pt x="932380" y="53401"/>
                  </a:moveTo>
                  <a:lnTo>
                    <a:pt x="903619" y="53401"/>
                  </a:lnTo>
                  <a:lnTo>
                    <a:pt x="911668" y="54262"/>
                  </a:lnTo>
                  <a:lnTo>
                    <a:pt x="918540" y="56830"/>
                  </a:lnTo>
                  <a:lnTo>
                    <a:pt x="924233" y="61087"/>
                  </a:lnTo>
                  <a:lnTo>
                    <a:pt x="928749" y="67013"/>
                  </a:lnTo>
                  <a:lnTo>
                    <a:pt x="937545" y="59893"/>
                  </a:lnTo>
                  <a:lnTo>
                    <a:pt x="932380" y="53401"/>
                  </a:lnTo>
                  <a:close/>
                </a:path>
              </a:pathLst>
            </a:custGeom>
            <a:solidFill>
              <a:srgbClr val="000000"/>
            </a:solidFill>
          </p:spPr>
          <p:txBody>
            <a:bodyPr wrap="square" lIns="0" tIns="0" rIns="0" bIns="0" rtlCol="0"/>
            <a:lstStyle/>
            <a:p>
              <a:endParaRPr sz="641"/>
            </a:p>
          </p:txBody>
        </p:sp>
        <p:pic>
          <p:nvPicPr>
            <p:cNvPr id="16" name="object 16"/>
            <p:cNvPicPr/>
            <p:nvPr/>
          </p:nvPicPr>
          <p:blipFill>
            <a:blip r:embed="rId8" cstate="print"/>
            <a:stretch>
              <a:fillRect/>
            </a:stretch>
          </p:blipFill>
          <p:spPr>
            <a:xfrm>
              <a:off x="433442" y="8896325"/>
              <a:ext cx="1309864" cy="289153"/>
            </a:xfrm>
            <a:prstGeom prst="rect">
              <a:avLst/>
            </a:prstGeom>
          </p:spPr>
        </p:pic>
        <p:pic>
          <p:nvPicPr>
            <p:cNvPr id="17" name="object 17"/>
            <p:cNvPicPr/>
            <p:nvPr/>
          </p:nvPicPr>
          <p:blipFill>
            <a:blip r:embed="rId9" cstate="print"/>
            <a:stretch>
              <a:fillRect/>
            </a:stretch>
          </p:blipFill>
          <p:spPr>
            <a:xfrm>
              <a:off x="5402474" y="4253483"/>
              <a:ext cx="3693032" cy="587374"/>
            </a:xfrm>
            <a:prstGeom prst="rect">
              <a:avLst/>
            </a:prstGeom>
          </p:spPr>
        </p:pic>
        <p:pic>
          <p:nvPicPr>
            <p:cNvPr id="18" name="object 18"/>
            <p:cNvPicPr/>
            <p:nvPr/>
          </p:nvPicPr>
          <p:blipFill>
            <a:blip r:embed="rId10" cstate="print"/>
            <a:stretch>
              <a:fillRect/>
            </a:stretch>
          </p:blipFill>
          <p:spPr>
            <a:xfrm>
              <a:off x="5410201" y="4927860"/>
              <a:ext cx="1449241" cy="446216"/>
            </a:xfrm>
            <a:prstGeom prst="rect">
              <a:avLst/>
            </a:prstGeom>
          </p:spPr>
        </p:pic>
        <p:pic>
          <p:nvPicPr>
            <p:cNvPr id="19" name="object 19"/>
            <p:cNvPicPr/>
            <p:nvPr/>
          </p:nvPicPr>
          <p:blipFill>
            <a:blip r:embed="rId11" cstate="print"/>
            <a:stretch>
              <a:fillRect/>
            </a:stretch>
          </p:blipFill>
          <p:spPr>
            <a:xfrm>
              <a:off x="15454524" y="4460230"/>
              <a:ext cx="3108448" cy="298828"/>
            </a:xfrm>
            <a:prstGeom prst="rect">
              <a:avLst/>
            </a:prstGeom>
          </p:spPr>
        </p:pic>
        <p:pic>
          <p:nvPicPr>
            <p:cNvPr id="20" name="object 20"/>
            <p:cNvPicPr/>
            <p:nvPr/>
          </p:nvPicPr>
          <p:blipFill>
            <a:blip r:embed="rId12" cstate="print"/>
            <a:stretch>
              <a:fillRect/>
            </a:stretch>
          </p:blipFill>
          <p:spPr>
            <a:xfrm>
              <a:off x="15458377" y="4250132"/>
              <a:ext cx="1401688" cy="160832"/>
            </a:xfrm>
            <a:prstGeom prst="rect">
              <a:avLst/>
            </a:prstGeom>
          </p:spPr>
        </p:pic>
        <p:pic>
          <p:nvPicPr>
            <p:cNvPr id="21" name="object 21"/>
            <p:cNvPicPr/>
            <p:nvPr/>
          </p:nvPicPr>
          <p:blipFill>
            <a:blip r:embed="rId13" cstate="print"/>
            <a:stretch>
              <a:fillRect/>
            </a:stretch>
          </p:blipFill>
          <p:spPr>
            <a:xfrm>
              <a:off x="15462251" y="4927860"/>
              <a:ext cx="1459738" cy="446216"/>
            </a:xfrm>
            <a:prstGeom prst="rect">
              <a:avLst/>
            </a:prstGeom>
          </p:spPr>
        </p:pic>
      </p:grpSp>
      <p:sp>
        <p:nvSpPr>
          <p:cNvPr id="22" name="object 22"/>
          <p:cNvSpPr/>
          <p:nvPr/>
        </p:nvSpPr>
        <p:spPr>
          <a:xfrm>
            <a:off x="603020" y="642130"/>
            <a:ext cx="2374501" cy="291109"/>
          </a:xfrm>
          <a:custGeom>
            <a:avLst/>
            <a:gdLst/>
            <a:ahLst/>
            <a:cxnLst/>
            <a:rect l="l" t="t" r="r" b="b"/>
            <a:pathLst>
              <a:path w="5220970" h="640080">
                <a:moveTo>
                  <a:pt x="82091" y="10889"/>
                </a:moveTo>
                <a:lnTo>
                  <a:pt x="0" y="10889"/>
                </a:lnTo>
                <a:lnTo>
                  <a:pt x="0" y="629928"/>
                </a:lnTo>
                <a:lnTo>
                  <a:pt x="122299" y="629928"/>
                </a:lnTo>
                <a:lnTo>
                  <a:pt x="122299" y="278944"/>
                </a:lnTo>
                <a:lnTo>
                  <a:pt x="267618" y="278944"/>
                </a:lnTo>
                <a:lnTo>
                  <a:pt x="82091" y="10889"/>
                </a:lnTo>
                <a:close/>
              </a:path>
              <a:path w="5220970" h="640080">
                <a:moveTo>
                  <a:pt x="649194" y="278944"/>
                </a:moveTo>
                <a:lnTo>
                  <a:pt x="525219" y="278944"/>
                </a:lnTo>
                <a:lnTo>
                  <a:pt x="525219" y="629928"/>
                </a:lnTo>
                <a:lnTo>
                  <a:pt x="649194" y="629928"/>
                </a:lnTo>
                <a:lnTo>
                  <a:pt x="649194" y="278944"/>
                </a:lnTo>
                <a:close/>
              </a:path>
              <a:path w="5220970" h="640080">
                <a:moveTo>
                  <a:pt x="267618" y="278944"/>
                </a:moveTo>
                <a:lnTo>
                  <a:pt x="122299" y="278944"/>
                </a:lnTo>
                <a:lnTo>
                  <a:pt x="302399" y="537784"/>
                </a:lnTo>
                <a:lnTo>
                  <a:pt x="345120" y="537784"/>
                </a:lnTo>
                <a:lnTo>
                  <a:pt x="467517" y="361873"/>
                </a:lnTo>
                <a:lnTo>
                  <a:pt x="325016" y="361873"/>
                </a:lnTo>
                <a:lnTo>
                  <a:pt x="267618" y="278944"/>
                </a:lnTo>
                <a:close/>
              </a:path>
              <a:path w="5220970" h="640080">
                <a:moveTo>
                  <a:pt x="649194" y="10889"/>
                </a:moveTo>
                <a:lnTo>
                  <a:pt x="565427" y="10889"/>
                </a:lnTo>
                <a:lnTo>
                  <a:pt x="325016" y="361873"/>
                </a:lnTo>
                <a:lnTo>
                  <a:pt x="467517" y="361873"/>
                </a:lnTo>
                <a:lnTo>
                  <a:pt x="525219" y="278944"/>
                </a:lnTo>
                <a:lnTo>
                  <a:pt x="649194" y="278944"/>
                </a:lnTo>
                <a:lnTo>
                  <a:pt x="649194" y="10889"/>
                </a:lnTo>
                <a:close/>
              </a:path>
              <a:path w="5220970" h="640080">
                <a:moveTo>
                  <a:pt x="1028201" y="10889"/>
                </a:moveTo>
                <a:lnTo>
                  <a:pt x="926843" y="10889"/>
                </a:lnTo>
                <a:lnTo>
                  <a:pt x="690620" y="629928"/>
                </a:lnTo>
                <a:lnTo>
                  <a:pt x="820459" y="629928"/>
                </a:lnTo>
                <a:lnTo>
                  <a:pt x="868206" y="495901"/>
                </a:lnTo>
                <a:lnTo>
                  <a:pt x="1210655" y="495901"/>
                </a:lnTo>
                <a:lnTo>
                  <a:pt x="1169059" y="385328"/>
                </a:lnTo>
                <a:lnTo>
                  <a:pt x="903388" y="385328"/>
                </a:lnTo>
                <a:lnTo>
                  <a:pt x="977103" y="179261"/>
                </a:lnTo>
                <a:lnTo>
                  <a:pt x="1091540" y="179261"/>
                </a:lnTo>
                <a:lnTo>
                  <a:pt x="1028201" y="10889"/>
                </a:lnTo>
                <a:close/>
              </a:path>
              <a:path w="5220970" h="640080">
                <a:moveTo>
                  <a:pt x="1210655" y="495901"/>
                </a:moveTo>
                <a:lnTo>
                  <a:pt x="1084325" y="495901"/>
                </a:lnTo>
                <a:lnTo>
                  <a:pt x="1130397" y="629928"/>
                </a:lnTo>
                <a:lnTo>
                  <a:pt x="1261074" y="629928"/>
                </a:lnTo>
                <a:lnTo>
                  <a:pt x="1210655" y="495901"/>
                </a:lnTo>
                <a:close/>
              </a:path>
              <a:path w="5220970" h="640080">
                <a:moveTo>
                  <a:pt x="1091540" y="179261"/>
                </a:moveTo>
                <a:lnTo>
                  <a:pt x="977103" y="179261"/>
                </a:lnTo>
                <a:lnTo>
                  <a:pt x="1049143" y="385328"/>
                </a:lnTo>
                <a:lnTo>
                  <a:pt x="1169059" y="385328"/>
                </a:lnTo>
                <a:lnTo>
                  <a:pt x="1091540" y="179261"/>
                </a:lnTo>
                <a:close/>
              </a:path>
              <a:path w="5220970" h="640080">
                <a:moveTo>
                  <a:pt x="1428012" y="10889"/>
                </a:moveTo>
                <a:lnTo>
                  <a:pt x="1303199" y="10889"/>
                </a:lnTo>
                <a:lnTo>
                  <a:pt x="1303199" y="629928"/>
                </a:lnTo>
                <a:lnTo>
                  <a:pt x="1428012" y="629928"/>
                </a:lnTo>
                <a:lnTo>
                  <a:pt x="1428012" y="10889"/>
                </a:lnTo>
                <a:close/>
              </a:path>
              <a:path w="5220970" h="640080">
                <a:moveTo>
                  <a:pt x="1611024" y="10889"/>
                </a:moveTo>
                <a:lnTo>
                  <a:pt x="1532283" y="10889"/>
                </a:lnTo>
                <a:lnTo>
                  <a:pt x="1532283" y="629928"/>
                </a:lnTo>
                <a:lnTo>
                  <a:pt x="1654583" y="629928"/>
                </a:lnTo>
                <a:lnTo>
                  <a:pt x="1654583" y="250463"/>
                </a:lnTo>
                <a:lnTo>
                  <a:pt x="1815474" y="250463"/>
                </a:lnTo>
                <a:lnTo>
                  <a:pt x="1611024" y="10889"/>
                </a:lnTo>
                <a:close/>
              </a:path>
              <a:path w="5220970" h="640080">
                <a:moveTo>
                  <a:pt x="1815474" y="250463"/>
                </a:moveTo>
                <a:lnTo>
                  <a:pt x="1654583" y="250463"/>
                </a:lnTo>
                <a:lnTo>
                  <a:pt x="1975411" y="629928"/>
                </a:lnTo>
                <a:lnTo>
                  <a:pt x="2060015" y="629928"/>
                </a:lnTo>
                <a:lnTo>
                  <a:pt x="2060015" y="393705"/>
                </a:lnTo>
                <a:lnTo>
                  <a:pt x="1937715" y="393705"/>
                </a:lnTo>
                <a:lnTo>
                  <a:pt x="1815474" y="250463"/>
                </a:lnTo>
                <a:close/>
              </a:path>
              <a:path w="5220970" h="640080">
                <a:moveTo>
                  <a:pt x="2060015" y="10889"/>
                </a:moveTo>
                <a:lnTo>
                  <a:pt x="1937715" y="10889"/>
                </a:lnTo>
                <a:lnTo>
                  <a:pt x="1937715" y="393705"/>
                </a:lnTo>
                <a:lnTo>
                  <a:pt x="2060015" y="393705"/>
                </a:lnTo>
                <a:lnTo>
                  <a:pt x="2060015" y="10889"/>
                </a:lnTo>
                <a:close/>
              </a:path>
              <a:path w="5220970" h="640080">
                <a:moveTo>
                  <a:pt x="2622106" y="0"/>
                </a:moveTo>
                <a:lnTo>
                  <a:pt x="2570431" y="3625"/>
                </a:lnTo>
                <a:lnTo>
                  <a:pt x="2521934" y="14528"/>
                </a:lnTo>
                <a:lnTo>
                  <a:pt x="2476572" y="32749"/>
                </a:lnTo>
                <a:lnTo>
                  <a:pt x="2434306" y="58328"/>
                </a:lnTo>
                <a:lnTo>
                  <a:pt x="2395097" y="91306"/>
                </a:lnTo>
                <a:lnTo>
                  <a:pt x="2361623" y="129503"/>
                </a:lnTo>
                <a:lnTo>
                  <a:pt x="2335589" y="171722"/>
                </a:lnTo>
                <a:lnTo>
                  <a:pt x="2316992" y="217961"/>
                </a:lnTo>
                <a:lnTo>
                  <a:pt x="2305835" y="268222"/>
                </a:lnTo>
                <a:lnTo>
                  <a:pt x="2302115" y="322503"/>
                </a:lnTo>
                <a:lnTo>
                  <a:pt x="2305741" y="376281"/>
                </a:lnTo>
                <a:lnTo>
                  <a:pt x="2316644" y="426039"/>
                </a:lnTo>
                <a:lnTo>
                  <a:pt x="2334865" y="471776"/>
                </a:lnTo>
                <a:lnTo>
                  <a:pt x="2360444" y="513492"/>
                </a:lnTo>
                <a:lnTo>
                  <a:pt x="2393421" y="551187"/>
                </a:lnTo>
                <a:lnTo>
                  <a:pt x="2431907" y="582851"/>
                </a:lnTo>
                <a:lnTo>
                  <a:pt x="2473932" y="607478"/>
                </a:lnTo>
                <a:lnTo>
                  <a:pt x="2519414" y="625070"/>
                </a:lnTo>
                <a:lnTo>
                  <a:pt x="2568274" y="635624"/>
                </a:lnTo>
                <a:lnTo>
                  <a:pt x="2620430" y="639142"/>
                </a:lnTo>
                <a:lnTo>
                  <a:pt x="2676550" y="634811"/>
                </a:lnTo>
                <a:lnTo>
                  <a:pt x="2729576" y="622358"/>
                </a:lnTo>
                <a:lnTo>
                  <a:pt x="2778645" y="602599"/>
                </a:lnTo>
                <a:lnTo>
                  <a:pt x="2822898" y="576348"/>
                </a:lnTo>
                <a:lnTo>
                  <a:pt x="2861474" y="544420"/>
                </a:lnTo>
                <a:lnTo>
                  <a:pt x="2882570" y="520193"/>
                </a:lnTo>
                <a:lnTo>
                  <a:pt x="2627969" y="520193"/>
                </a:lnTo>
                <a:lnTo>
                  <a:pt x="2587604" y="516725"/>
                </a:lnTo>
                <a:lnTo>
                  <a:pt x="2550694" y="506267"/>
                </a:lnTo>
                <a:lnTo>
                  <a:pt x="2487241" y="464069"/>
                </a:lnTo>
                <a:lnTo>
                  <a:pt x="2462569" y="434057"/>
                </a:lnTo>
                <a:lnTo>
                  <a:pt x="2434585" y="363352"/>
                </a:lnTo>
                <a:lnTo>
                  <a:pt x="2431117" y="322503"/>
                </a:lnTo>
                <a:lnTo>
                  <a:pt x="2434716" y="280423"/>
                </a:lnTo>
                <a:lnTo>
                  <a:pt x="2445462" y="242191"/>
                </a:lnTo>
                <a:lnTo>
                  <a:pt x="2463275" y="207886"/>
                </a:lnTo>
                <a:lnTo>
                  <a:pt x="2488078" y="177586"/>
                </a:lnTo>
                <a:lnTo>
                  <a:pt x="2518077" y="152299"/>
                </a:lnTo>
                <a:lnTo>
                  <a:pt x="2588442" y="123399"/>
                </a:lnTo>
                <a:lnTo>
                  <a:pt x="2628807" y="119786"/>
                </a:lnTo>
                <a:lnTo>
                  <a:pt x="2881345" y="119786"/>
                </a:lnTo>
                <a:lnTo>
                  <a:pt x="2857584" y="91911"/>
                </a:lnTo>
                <a:lnTo>
                  <a:pt x="2819982" y="60684"/>
                </a:lnTo>
                <a:lnTo>
                  <a:pt x="2776656" y="35182"/>
                </a:lnTo>
                <a:lnTo>
                  <a:pt x="2728583" y="16101"/>
                </a:lnTo>
                <a:lnTo>
                  <a:pt x="2676740" y="4141"/>
                </a:lnTo>
                <a:lnTo>
                  <a:pt x="2622106" y="0"/>
                </a:lnTo>
                <a:close/>
              </a:path>
              <a:path w="5220970" h="640080">
                <a:moveTo>
                  <a:pt x="2808069" y="429725"/>
                </a:moveTo>
                <a:lnTo>
                  <a:pt x="2769915" y="469305"/>
                </a:lnTo>
                <a:lnTo>
                  <a:pt x="2727129" y="497576"/>
                </a:lnTo>
                <a:lnTo>
                  <a:pt x="2679787" y="514539"/>
                </a:lnTo>
                <a:lnTo>
                  <a:pt x="2627969" y="520193"/>
                </a:lnTo>
                <a:lnTo>
                  <a:pt x="2882570" y="520193"/>
                </a:lnTo>
                <a:lnTo>
                  <a:pt x="2893511" y="507628"/>
                </a:lnTo>
                <a:lnTo>
                  <a:pt x="2808069" y="429725"/>
                </a:lnTo>
                <a:close/>
              </a:path>
              <a:path w="5220970" h="640080">
                <a:moveTo>
                  <a:pt x="2881345" y="119786"/>
                </a:moveTo>
                <a:lnTo>
                  <a:pt x="2628807" y="119786"/>
                </a:lnTo>
                <a:lnTo>
                  <a:pt x="2678923" y="125428"/>
                </a:lnTo>
                <a:lnTo>
                  <a:pt x="2725034" y="142299"/>
                </a:lnTo>
                <a:lnTo>
                  <a:pt x="2767219" y="170322"/>
                </a:lnTo>
                <a:lnTo>
                  <a:pt x="2805555" y="209417"/>
                </a:lnTo>
                <a:lnTo>
                  <a:pt x="2888485" y="128163"/>
                </a:lnTo>
                <a:lnTo>
                  <a:pt x="2881345" y="119786"/>
                </a:lnTo>
                <a:close/>
              </a:path>
              <a:path w="5220970" h="640080">
                <a:moveTo>
                  <a:pt x="3222617" y="0"/>
                </a:moveTo>
                <a:lnTo>
                  <a:pt x="3170038" y="3725"/>
                </a:lnTo>
                <a:lnTo>
                  <a:pt x="3120837" y="14930"/>
                </a:lnTo>
                <a:lnTo>
                  <a:pt x="3074973" y="33654"/>
                </a:lnTo>
                <a:lnTo>
                  <a:pt x="3032406" y="59937"/>
                </a:lnTo>
                <a:lnTo>
                  <a:pt x="2993095" y="93819"/>
                </a:lnTo>
                <a:lnTo>
                  <a:pt x="2959622" y="133122"/>
                </a:lnTo>
                <a:lnTo>
                  <a:pt x="2933587" y="175642"/>
                </a:lnTo>
                <a:lnTo>
                  <a:pt x="2914991" y="221379"/>
                </a:lnTo>
                <a:lnTo>
                  <a:pt x="2903833" y="270333"/>
                </a:lnTo>
                <a:lnTo>
                  <a:pt x="2900233" y="320827"/>
                </a:lnTo>
                <a:lnTo>
                  <a:pt x="2900114" y="322503"/>
                </a:lnTo>
                <a:lnTo>
                  <a:pt x="2903826" y="374572"/>
                </a:lnTo>
                <a:lnTo>
                  <a:pt x="2914937" y="423224"/>
                </a:lnTo>
                <a:lnTo>
                  <a:pt x="2933406" y="468459"/>
                </a:lnTo>
                <a:lnTo>
                  <a:pt x="2959193" y="510275"/>
                </a:lnTo>
                <a:lnTo>
                  <a:pt x="2992258" y="548674"/>
                </a:lnTo>
                <a:lnTo>
                  <a:pt x="3030844" y="581651"/>
                </a:lnTo>
                <a:lnTo>
                  <a:pt x="3073170" y="607230"/>
                </a:lnTo>
                <a:lnTo>
                  <a:pt x="3119155" y="625451"/>
                </a:lnTo>
                <a:lnTo>
                  <a:pt x="3168718" y="636355"/>
                </a:lnTo>
                <a:lnTo>
                  <a:pt x="3221780" y="639980"/>
                </a:lnTo>
                <a:lnTo>
                  <a:pt x="3273424" y="636355"/>
                </a:lnTo>
                <a:lnTo>
                  <a:pt x="3274345" y="636355"/>
                </a:lnTo>
                <a:lnTo>
                  <a:pt x="3324163" y="625103"/>
                </a:lnTo>
                <a:lnTo>
                  <a:pt x="3370027" y="606507"/>
                </a:lnTo>
                <a:lnTo>
                  <a:pt x="3412393" y="580472"/>
                </a:lnTo>
                <a:lnTo>
                  <a:pt x="3451301" y="546999"/>
                </a:lnTo>
                <a:lnTo>
                  <a:pt x="3476903" y="517680"/>
                </a:lnTo>
                <a:lnTo>
                  <a:pt x="3222617" y="517680"/>
                </a:lnTo>
                <a:lnTo>
                  <a:pt x="3183351" y="514212"/>
                </a:lnTo>
                <a:lnTo>
                  <a:pt x="3114244" y="486228"/>
                </a:lnTo>
                <a:lnTo>
                  <a:pt x="3084402" y="461556"/>
                </a:lnTo>
                <a:lnTo>
                  <a:pt x="3060214" y="431557"/>
                </a:lnTo>
                <a:lnTo>
                  <a:pt x="3032571" y="361193"/>
                </a:lnTo>
                <a:lnTo>
                  <a:pt x="3029115" y="320827"/>
                </a:lnTo>
                <a:lnTo>
                  <a:pt x="3032584" y="280331"/>
                </a:lnTo>
                <a:lnTo>
                  <a:pt x="3043042" y="243133"/>
                </a:lnTo>
                <a:lnTo>
                  <a:pt x="3085239" y="179261"/>
                </a:lnTo>
                <a:lnTo>
                  <a:pt x="3114950" y="154458"/>
                </a:lnTo>
                <a:lnTo>
                  <a:pt x="3183482" y="125899"/>
                </a:lnTo>
                <a:lnTo>
                  <a:pt x="3222617" y="122299"/>
                </a:lnTo>
                <a:lnTo>
                  <a:pt x="3475912" y="122299"/>
                </a:lnTo>
                <a:lnTo>
                  <a:pt x="3451301" y="93819"/>
                </a:lnTo>
                <a:lnTo>
                  <a:pt x="3412400" y="59937"/>
                </a:lnTo>
                <a:lnTo>
                  <a:pt x="3370081" y="33654"/>
                </a:lnTo>
                <a:lnTo>
                  <a:pt x="3324344" y="14930"/>
                </a:lnTo>
                <a:lnTo>
                  <a:pt x="3275189" y="3725"/>
                </a:lnTo>
                <a:lnTo>
                  <a:pt x="3222617" y="0"/>
                </a:lnTo>
                <a:close/>
              </a:path>
              <a:path w="5220970" h="640080">
                <a:moveTo>
                  <a:pt x="3475912" y="122299"/>
                </a:moveTo>
                <a:lnTo>
                  <a:pt x="3222617" y="122299"/>
                </a:lnTo>
                <a:lnTo>
                  <a:pt x="3261752" y="125899"/>
                </a:lnTo>
                <a:lnTo>
                  <a:pt x="3297589" y="136645"/>
                </a:lnTo>
                <a:lnTo>
                  <a:pt x="3359995" y="179261"/>
                </a:lnTo>
                <a:lnTo>
                  <a:pt x="3384729" y="209391"/>
                </a:lnTo>
                <a:lnTo>
                  <a:pt x="3412651" y="279978"/>
                </a:lnTo>
                <a:lnTo>
                  <a:pt x="3416119" y="320827"/>
                </a:lnTo>
                <a:lnTo>
                  <a:pt x="3413135" y="361193"/>
                </a:lnTo>
                <a:lnTo>
                  <a:pt x="3402926" y="398103"/>
                </a:lnTo>
                <a:lnTo>
                  <a:pt x="3360833" y="461556"/>
                </a:lnTo>
                <a:lnTo>
                  <a:pt x="3330991" y="486228"/>
                </a:lnTo>
                <a:lnTo>
                  <a:pt x="3261883" y="514212"/>
                </a:lnTo>
                <a:lnTo>
                  <a:pt x="3222617" y="517680"/>
                </a:lnTo>
                <a:lnTo>
                  <a:pt x="3476903" y="517680"/>
                </a:lnTo>
                <a:lnTo>
                  <a:pt x="3511466" y="466180"/>
                </a:lnTo>
                <a:lnTo>
                  <a:pt x="3530190" y="420946"/>
                </a:lnTo>
                <a:lnTo>
                  <a:pt x="3541395" y="372495"/>
                </a:lnTo>
                <a:lnTo>
                  <a:pt x="3545000" y="322503"/>
                </a:lnTo>
                <a:lnTo>
                  <a:pt x="3545120" y="320827"/>
                </a:lnTo>
                <a:lnTo>
                  <a:pt x="3541480" y="270333"/>
                </a:lnTo>
                <a:lnTo>
                  <a:pt x="3530190" y="220655"/>
                </a:lnTo>
                <a:lnTo>
                  <a:pt x="3511466" y="175294"/>
                </a:lnTo>
                <a:lnTo>
                  <a:pt x="3485242" y="133122"/>
                </a:lnTo>
                <a:lnTo>
                  <a:pt x="3475912" y="122299"/>
                </a:lnTo>
                <a:close/>
              </a:path>
              <a:path w="5220970" h="640080">
                <a:moveTo>
                  <a:pt x="4357301" y="0"/>
                </a:moveTo>
                <a:lnTo>
                  <a:pt x="4304722" y="3725"/>
                </a:lnTo>
                <a:lnTo>
                  <a:pt x="4255521" y="14930"/>
                </a:lnTo>
                <a:lnTo>
                  <a:pt x="4209657" y="33654"/>
                </a:lnTo>
                <a:lnTo>
                  <a:pt x="4167090" y="59937"/>
                </a:lnTo>
                <a:lnTo>
                  <a:pt x="4127780" y="93819"/>
                </a:lnTo>
                <a:lnTo>
                  <a:pt x="4094306" y="133122"/>
                </a:lnTo>
                <a:lnTo>
                  <a:pt x="4068271" y="175642"/>
                </a:lnTo>
                <a:lnTo>
                  <a:pt x="4049675" y="221379"/>
                </a:lnTo>
                <a:lnTo>
                  <a:pt x="4038517" y="270333"/>
                </a:lnTo>
                <a:lnTo>
                  <a:pt x="4034917" y="320827"/>
                </a:lnTo>
                <a:lnTo>
                  <a:pt x="4034798" y="322503"/>
                </a:lnTo>
                <a:lnTo>
                  <a:pt x="4038511" y="374572"/>
                </a:lnTo>
                <a:lnTo>
                  <a:pt x="4049621" y="423224"/>
                </a:lnTo>
                <a:lnTo>
                  <a:pt x="4068090" y="468459"/>
                </a:lnTo>
                <a:lnTo>
                  <a:pt x="4093877" y="510275"/>
                </a:lnTo>
                <a:lnTo>
                  <a:pt x="4126942" y="548674"/>
                </a:lnTo>
                <a:lnTo>
                  <a:pt x="4165528" y="581651"/>
                </a:lnTo>
                <a:lnTo>
                  <a:pt x="4207854" y="607230"/>
                </a:lnTo>
                <a:lnTo>
                  <a:pt x="4253839" y="625451"/>
                </a:lnTo>
                <a:lnTo>
                  <a:pt x="4303402" y="636355"/>
                </a:lnTo>
                <a:lnTo>
                  <a:pt x="4356464" y="639980"/>
                </a:lnTo>
                <a:lnTo>
                  <a:pt x="4408108" y="636355"/>
                </a:lnTo>
                <a:lnTo>
                  <a:pt x="4409029" y="636355"/>
                </a:lnTo>
                <a:lnTo>
                  <a:pt x="4458847" y="625103"/>
                </a:lnTo>
                <a:lnTo>
                  <a:pt x="4504711" y="606507"/>
                </a:lnTo>
                <a:lnTo>
                  <a:pt x="4547077" y="580472"/>
                </a:lnTo>
                <a:lnTo>
                  <a:pt x="4585986" y="546999"/>
                </a:lnTo>
                <a:lnTo>
                  <a:pt x="4611587" y="517680"/>
                </a:lnTo>
                <a:lnTo>
                  <a:pt x="4357301" y="517680"/>
                </a:lnTo>
                <a:lnTo>
                  <a:pt x="4318036" y="514212"/>
                </a:lnTo>
                <a:lnTo>
                  <a:pt x="4248928" y="486228"/>
                </a:lnTo>
                <a:lnTo>
                  <a:pt x="4219086" y="461556"/>
                </a:lnTo>
                <a:lnTo>
                  <a:pt x="4194898" y="431557"/>
                </a:lnTo>
                <a:lnTo>
                  <a:pt x="4167255" y="361193"/>
                </a:lnTo>
                <a:lnTo>
                  <a:pt x="4163799" y="320827"/>
                </a:lnTo>
                <a:lnTo>
                  <a:pt x="4167268" y="280331"/>
                </a:lnTo>
                <a:lnTo>
                  <a:pt x="4177726" y="243133"/>
                </a:lnTo>
                <a:lnTo>
                  <a:pt x="4219923" y="179261"/>
                </a:lnTo>
                <a:lnTo>
                  <a:pt x="4249634" y="154458"/>
                </a:lnTo>
                <a:lnTo>
                  <a:pt x="4318166" y="125899"/>
                </a:lnTo>
                <a:lnTo>
                  <a:pt x="4357301" y="122299"/>
                </a:lnTo>
                <a:lnTo>
                  <a:pt x="4610597" y="122299"/>
                </a:lnTo>
                <a:lnTo>
                  <a:pt x="4585986" y="93819"/>
                </a:lnTo>
                <a:lnTo>
                  <a:pt x="4547084" y="59937"/>
                </a:lnTo>
                <a:lnTo>
                  <a:pt x="4504765" y="33654"/>
                </a:lnTo>
                <a:lnTo>
                  <a:pt x="4459028" y="14930"/>
                </a:lnTo>
                <a:lnTo>
                  <a:pt x="4409874" y="3725"/>
                </a:lnTo>
                <a:lnTo>
                  <a:pt x="4357301" y="0"/>
                </a:lnTo>
                <a:close/>
              </a:path>
              <a:path w="5220970" h="640080">
                <a:moveTo>
                  <a:pt x="3737497" y="10889"/>
                </a:moveTo>
                <a:lnTo>
                  <a:pt x="3612684" y="10889"/>
                </a:lnTo>
                <a:lnTo>
                  <a:pt x="3612684" y="629928"/>
                </a:lnTo>
                <a:lnTo>
                  <a:pt x="4051624" y="629928"/>
                </a:lnTo>
                <a:lnTo>
                  <a:pt x="4051624" y="510979"/>
                </a:lnTo>
                <a:lnTo>
                  <a:pt x="3737497" y="510979"/>
                </a:lnTo>
                <a:lnTo>
                  <a:pt x="3737497" y="10889"/>
                </a:lnTo>
                <a:close/>
              </a:path>
              <a:path w="5220970" h="640080">
                <a:moveTo>
                  <a:pt x="4610597" y="122299"/>
                </a:moveTo>
                <a:lnTo>
                  <a:pt x="4357301" y="122299"/>
                </a:lnTo>
                <a:lnTo>
                  <a:pt x="4396436" y="125899"/>
                </a:lnTo>
                <a:lnTo>
                  <a:pt x="4432273" y="136645"/>
                </a:lnTo>
                <a:lnTo>
                  <a:pt x="4494679" y="179261"/>
                </a:lnTo>
                <a:lnTo>
                  <a:pt x="4519413" y="209391"/>
                </a:lnTo>
                <a:lnTo>
                  <a:pt x="4547335" y="279978"/>
                </a:lnTo>
                <a:lnTo>
                  <a:pt x="4550803" y="320827"/>
                </a:lnTo>
                <a:lnTo>
                  <a:pt x="4547819" y="361193"/>
                </a:lnTo>
                <a:lnTo>
                  <a:pt x="4537610" y="398103"/>
                </a:lnTo>
                <a:lnTo>
                  <a:pt x="4495517" y="461556"/>
                </a:lnTo>
                <a:lnTo>
                  <a:pt x="4465675" y="486228"/>
                </a:lnTo>
                <a:lnTo>
                  <a:pt x="4396567" y="514212"/>
                </a:lnTo>
                <a:lnTo>
                  <a:pt x="4357301" y="517680"/>
                </a:lnTo>
                <a:lnTo>
                  <a:pt x="4611587" y="517680"/>
                </a:lnTo>
                <a:lnTo>
                  <a:pt x="4646150" y="466180"/>
                </a:lnTo>
                <a:lnTo>
                  <a:pt x="4664874" y="420946"/>
                </a:lnTo>
                <a:lnTo>
                  <a:pt x="4676079" y="372495"/>
                </a:lnTo>
                <a:lnTo>
                  <a:pt x="4679684" y="322503"/>
                </a:lnTo>
                <a:lnTo>
                  <a:pt x="4679805" y="320827"/>
                </a:lnTo>
                <a:lnTo>
                  <a:pt x="4676164" y="270333"/>
                </a:lnTo>
                <a:lnTo>
                  <a:pt x="4676079" y="269153"/>
                </a:lnTo>
                <a:lnTo>
                  <a:pt x="4664874" y="220655"/>
                </a:lnTo>
                <a:lnTo>
                  <a:pt x="4646150" y="175294"/>
                </a:lnTo>
                <a:lnTo>
                  <a:pt x="4619926" y="133122"/>
                </a:lnTo>
                <a:lnTo>
                  <a:pt x="4610597" y="122299"/>
                </a:lnTo>
                <a:close/>
              </a:path>
              <a:path w="5220970" h="640080">
                <a:moveTo>
                  <a:pt x="4984429" y="10889"/>
                </a:moveTo>
                <a:lnTo>
                  <a:pt x="4747368" y="10889"/>
                </a:lnTo>
                <a:lnTo>
                  <a:pt x="4747368" y="629928"/>
                </a:lnTo>
                <a:lnTo>
                  <a:pt x="4871343" y="629928"/>
                </a:lnTo>
                <a:lnTo>
                  <a:pt x="4871343" y="404595"/>
                </a:lnTo>
                <a:lnTo>
                  <a:pt x="5080601" y="404595"/>
                </a:lnTo>
                <a:lnTo>
                  <a:pt x="5070709" y="388679"/>
                </a:lnTo>
                <a:lnTo>
                  <a:pt x="5115943" y="365914"/>
                </a:lnTo>
                <a:lnTo>
                  <a:pt x="5151126" y="334827"/>
                </a:lnTo>
                <a:lnTo>
                  <a:pt x="5176256" y="296944"/>
                </a:lnTo>
                <a:lnTo>
                  <a:pt x="5177569" y="293184"/>
                </a:lnTo>
                <a:lnTo>
                  <a:pt x="4871343" y="293184"/>
                </a:lnTo>
                <a:lnTo>
                  <a:pt x="4871343" y="125650"/>
                </a:lnTo>
                <a:lnTo>
                  <a:pt x="5180001" y="125650"/>
                </a:lnTo>
                <a:lnTo>
                  <a:pt x="5165615" y="97706"/>
                </a:lnTo>
                <a:lnTo>
                  <a:pt x="5141911" y="67851"/>
                </a:lnTo>
                <a:lnTo>
                  <a:pt x="5111768" y="43048"/>
                </a:lnTo>
                <a:lnTo>
                  <a:pt x="5075421" y="25234"/>
                </a:lnTo>
                <a:lnTo>
                  <a:pt x="5032949" y="14489"/>
                </a:lnTo>
                <a:lnTo>
                  <a:pt x="4984429" y="10889"/>
                </a:lnTo>
                <a:close/>
              </a:path>
              <a:path w="5220970" h="640080">
                <a:moveTo>
                  <a:pt x="5080601" y="404595"/>
                </a:moveTo>
                <a:lnTo>
                  <a:pt x="4945059" y="404595"/>
                </a:lnTo>
                <a:lnTo>
                  <a:pt x="5075735" y="629928"/>
                </a:lnTo>
                <a:lnTo>
                  <a:pt x="5220652" y="629928"/>
                </a:lnTo>
                <a:lnTo>
                  <a:pt x="5080601" y="404595"/>
                </a:lnTo>
                <a:close/>
              </a:path>
              <a:path w="5220970" h="640080">
                <a:moveTo>
                  <a:pt x="5180001" y="125650"/>
                </a:moveTo>
                <a:lnTo>
                  <a:pt x="4983591" y="125650"/>
                </a:lnTo>
                <a:lnTo>
                  <a:pt x="5019559" y="132011"/>
                </a:lnTo>
                <a:lnTo>
                  <a:pt x="5046417" y="149524"/>
                </a:lnTo>
                <a:lnTo>
                  <a:pt x="5063222" y="175832"/>
                </a:lnTo>
                <a:lnTo>
                  <a:pt x="5069034" y="208580"/>
                </a:lnTo>
                <a:lnTo>
                  <a:pt x="5063052" y="241942"/>
                </a:lnTo>
                <a:lnTo>
                  <a:pt x="5045055" y="268787"/>
                </a:lnTo>
                <a:lnTo>
                  <a:pt x="5014965" y="286679"/>
                </a:lnTo>
                <a:lnTo>
                  <a:pt x="4972701" y="293184"/>
                </a:lnTo>
                <a:lnTo>
                  <a:pt x="5177569" y="293184"/>
                </a:lnTo>
                <a:lnTo>
                  <a:pt x="5191334" y="253794"/>
                </a:lnTo>
                <a:lnTo>
                  <a:pt x="5196360" y="206904"/>
                </a:lnTo>
                <a:lnTo>
                  <a:pt x="5192917" y="167154"/>
                </a:lnTo>
                <a:lnTo>
                  <a:pt x="5182643" y="130781"/>
                </a:lnTo>
                <a:lnTo>
                  <a:pt x="5180001" y="125650"/>
                </a:lnTo>
                <a:close/>
              </a:path>
            </a:pathLst>
          </a:custGeom>
          <a:solidFill>
            <a:srgbClr val="000000"/>
          </a:solidFill>
        </p:spPr>
        <p:txBody>
          <a:bodyPr wrap="square" lIns="0" tIns="0" rIns="0" bIns="0" rtlCol="0"/>
          <a:lstStyle/>
          <a:p>
            <a:endParaRPr sz="641"/>
          </a:p>
        </p:txBody>
      </p:sp>
      <p:sp>
        <p:nvSpPr>
          <p:cNvPr id="23" name="object 23"/>
          <p:cNvSpPr/>
          <p:nvPr/>
        </p:nvSpPr>
        <p:spPr>
          <a:xfrm>
            <a:off x="619132" y="458079"/>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8795EA"/>
          </a:solidFill>
        </p:spPr>
        <p:txBody>
          <a:bodyPr wrap="square" lIns="0" tIns="0" rIns="0" bIns="0" rtlCol="0"/>
          <a:lstStyle/>
          <a:p>
            <a:endParaRPr sz="641"/>
          </a:p>
        </p:txBody>
      </p:sp>
      <p:sp>
        <p:nvSpPr>
          <p:cNvPr id="24" name="object 24"/>
          <p:cNvSpPr/>
          <p:nvPr/>
        </p:nvSpPr>
        <p:spPr>
          <a:xfrm>
            <a:off x="1241753" y="458126"/>
            <a:ext cx="1258295" cy="66424"/>
          </a:xfrm>
          <a:custGeom>
            <a:avLst/>
            <a:gdLst/>
            <a:ahLst/>
            <a:cxnLst/>
            <a:rect l="l" t="t" r="r" b="b"/>
            <a:pathLst>
              <a:path w="2766695" h="146050">
                <a:moveTo>
                  <a:pt x="71364" y="0"/>
                </a:moveTo>
                <a:lnTo>
                  <a:pt x="31619" y="12078"/>
                </a:lnTo>
                <a:lnTo>
                  <a:pt x="5170" y="45337"/>
                </a:lnTo>
                <a:lnTo>
                  <a:pt x="0" y="72805"/>
                </a:lnTo>
                <a:lnTo>
                  <a:pt x="5087" y="100171"/>
                </a:lnTo>
                <a:lnTo>
                  <a:pt x="31460" y="133472"/>
                </a:lnTo>
                <a:lnTo>
                  <a:pt x="71364" y="145508"/>
                </a:lnTo>
                <a:lnTo>
                  <a:pt x="92777" y="142191"/>
                </a:lnTo>
                <a:lnTo>
                  <a:pt x="111754" y="132777"/>
                </a:lnTo>
                <a:lnTo>
                  <a:pt x="116298" y="128431"/>
                </a:lnTo>
                <a:lnTo>
                  <a:pt x="71364" y="128431"/>
                </a:lnTo>
                <a:lnTo>
                  <a:pt x="49922" y="124140"/>
                </a:lnTo>
                <a:lnTo>
                  <a:pt x="32660" y="112352"/>
                </a:lnTo>
                <a:lnTo>
                  <a:pt x="21150" y="94697"/>
                </a:lnTo>
                <a:lnTo>
                  <a:pt x="16964" y="72805"/>
                </a:lnTo>
                <a:lnTo>
                  <a:pt x="21150" y="50854"/>
                </a:lnTo>
                <a:lnTo>
                  <a:pt x="32660" y="33168"/>
                </a:lnTo>
                <a:lnTo>
                  <a:pt x="49920" y="21371"/>
                </a:lnTo>
                <a:lnTo>
                  <a:pt x="71364" y="17076"/>
                </a:lnTo>
                <a:lnTo>
                  <a:pt x="116244" y="17076"/>
                </a:lnTo>
                <a:lnTo>
                  <a:pt x="111716" y="12743"/>
                </a:lnTo>
                <a:lnTo>
                  <a:pt x="92733" y="3318"/>
                </a:lnTo>
                <a:lnTo>
                  <a:pt x="71364" y="0"/>
                </a:lnTo>
                <a:close/>
              </a:path>
              <a:path w="2766695" h="146050">
                <a:moveTo>
                  <a:pt x="121302" y="94697"/>
                </a:moveTo>
                <a:lnTo>
                  <a:pt x="118791" y="98880"/>
                </a:lnTo>
                <a:lnTo>
                  <a:pt x="112964" y="108760"/>
                </a:lnTo>
                <a:lnTo>
                  <a:pt x="101414" y="119382"/>
                </a:lnTo>
                <a:lnTo>
                  <a:pt x="87314" y="126092"/>
                </a:lnTo>
                <a:lnTo>
                  <a:pt x="71364" y="128431"/>
                </a:lnTo>
                <a:lnTo>
                  <a:pt x="116298" y="128431"/>
                </a:lnTo>
                <a:lnTo>
                  <a:pt x="127128" y="118072"/>
                </a:lnTo>
                <a:lnTo>
                  <a:pt x="137727" y="98880"/>
                </a:lnTo>
                <a:lnTo>
                  <a:pt x="121302" y="94697"/>
                </a:lnTo>
                <a:close/>
              </a:path>
              <a:path w="2766695" h="146050">
                <a:moveTo>
                  <a:pt x="116244" y="17076"/>
                </a:moveTo>
                <a:lnTo>
                  <a:pt x="71364" y="17076"/>
                </a:lnTo>
                <a:lnTo>
                  <a:pt x="87271" y="19428"/>
                </a:lnTo>
                <a:lnTo>
                  <a:pt x="101376" y="26151"/>
                </a:lnTo>
                <a:lnTo>
                  <a:pt x="112950" y="36747"/>
                </a:lnTo>
                <a:lnTo>
                  <a:pt x="121264" y="50718"/>
                </a:lnTo>
                <a:lnTo>
                  <a:pt x="137727" y="46730"/>
                </a:lnTo>
                <a:lnTo>
                  <a:pt x="127113" y="27479"/>
                </a:lnTo>
                <a:lnTo>
                  <a:pt x="116244" y="17076"/>
                </a:lnTo>
                <a:close/>
              </a:path>
              <a:path w="2766695" h="146050">
                <a:moveTo>
                  <a:pt x="233744" y="0"/>
                </a:moveTo>
                <a:lnTo>
                  <a:pt x="193999" y="12078"/>
                </a:lnTo>
                <a:lnTo>
                  <a:pt x="167550" y="45337"/>
                </a:lnTo>
                <a:lnTo>
                  <a:pt x="162380" y="72805"/>
                </a:lnTo>
                <a:lnTo>
                  <a:pt x="167467" y="100171"/>
                </a:lnTo>
                <a:lnTo>
                  <a:pt x="193841" y="133472"/>
                </a:lnTo>
                <a:lnTo>
                  <a:pt x="233744" y="145508"/>
                </a:lnTo>
                <a:lnTo>
                  <a:pt x="261705" y="139871"/>
                </a:lnTo>
                <a:lnTo>
                  <a:pt x="278457" y="128431"/>
                </a:lnTo>
                <a:lnTo>
                  <a:pt x="233744" y="128431"/>
                </a:lnTo>
                <a:lnTo>
                  <a:pt x="212518" y="124183"/>
                </a:lnTo>
                <a:lnTo>
                  <a:pt x="212366" y="124183"/>
                </a:lnTo>
                <a:lnTo>
                  <a:pt x="195209" y="112467"/>
                </a:lnTo>
                <a:lnTo>
                  <a:pt x="187858" y="101334"/>
                </a:lnTo>
                <a:lnTo>
                  <a:pt x="183615" y="94826"/>
                </a:lnTo>
                <a:lnTo>
                  <a:pt x="183531" y="94697"/>
                </a:lnTo>
                <a:lnTo>
                  <a:pt x="179345" y="72805"/>
                </a:lnTo>
                <a:lnTo>
                  <a:pt x="183514" y="50940"/>
                </a:lnTo>
                <a:lnTo>
                  <a:pt x="212261" y="21398"/>
                </a:lnTo>
                <a:lnTo>
                  <a:pt x="233744" y="17076"/>
                </a:lnTo>
                <a:lnTo>
                  <a:pt x="278144" y="17076"/>
                </a:lnTo>
                <a:lnTo>
                  <a:pt x="261532" y="5681"/>
                </a:lnTo>
                <a:lnTo>
                  <a:pt x="233744" y="0"/>
                </a:lnTo>
                <a:close/>
              </a:path>
              <a:path w="2766695" h="146050">
                <a:moveTo>
                  <a:pt x="278144" y="17076"/>
                </a:moveTo>
                <a:lnTo>
                  <a:pt x="233744" y="17076"/>
                </a:lnTo>
                <a:lnTo>
                  <a:pt x="255009" y="21398"/>
                </a:lnTo>
                <a:lnTo>
                  <a:pt x="272179" y="33245"/>
                </a:lnTo>
                <a:lnTo>
                  <a:pt x="283656" y="50940"/>
                </a:lnTo>
                <a:lnTo>
                  <a:pt x="287837" y="72805"/>
                </a:lnTo>
                <a:lnTo>
                  <a:pt x="283723" y="94697"/>
                </a:lnTo>
                <a:lnTo>
                  <a:pt x="283699" y="94826"/>
                </a:lnTo>
                <a:lnTo>
                  <a:pt x="272294" y="112467"/>
                </a:lnTo>
                <a:lnTo>
                  <a:pt x="255138" y="124183"/>
                </a:lnTo>
                <a:lnTo>
                  <a:pt x="233744" y="128431"/>
                </a:lnTo>
                <a:lnTo>
                  <a:pt x="278457" y="128431"/>
                </a:lnTo>
                <a:lnTo>
                  <a:pt x="284335" y="124418"/>
                </a:lnTo>
                <a:lnTo>
                  <a:pt x="299488" y="101334"/>
                </a:lnTo>
                <a:lnTo>
                  <a:pt x="305016" y="72805"/>
                </a:lnTo>
                <a:lnTo>
                  <a:pt x="299430" y="44346"/>
                </a:lnTo>
                <a:lnTo>
                  <a:pt x="284301" y="21398"/>
                </a:lnTo>
                <a:lnTo>
                  <a:pt x="284181" y="21217"/>
                </a:lnTo>
                <a:lnTo>
                  <a:pt x="278144" y="17076"/>
                </a:lnTo>
                <a:close/>
              </a:path>
              <a:path w="2766695" h="146050">
                <a:moveTo>
                  <a:pt x="355018" y="1533"/>
                </a:moveTo>
                <a:lnTo>
                  <a:pt x="338044" y="1533"/>
                </a:lnTo>
                <a:lnTo>
                  <a:pt x="338044" y="144179"/>
                </a:lnTo>
                <a:lnTo>
                  <a:pt x="439174" y="144179"/>
                </a:lnTo>
                <a:lnTo>
                  <a:pt x="439174" y="127409"/>
                </a:lnTo>
                <a:lnTo>
                  <a:pt x="355018" y="127409"/>
                </a:lnTo>
                <a:lnTo>
                  <a:pt x="355018" y="1533"/>
                </a:lnTo>
                <a:close/>
              </a:path>
              <a:path w="2766695" h="146050">
                <a:moveTo>
                  <a:pt x="518217" y="0"/>
                </a:moveTo>
                <a:lnTo>
                  <a:pt x="478472" y="12078"/>
                </a:lnTo>
                <a:lnTo>
                  <a:pt x="452023" y="45337"/>
                </a:lnTo>
                <a:lnTo>
                  <a:pt x="446853" y="72805"/>
                </a:lnTo>
                <a:lnTo>
                  <a:pt x="451940" y="100171"/>
                </a:lnTo>
                <a:lnTo>
                  <a:pt x="478314" y="133472"/>
                </a:lnTo>
                <a:lnTo>
                  <a:pt x="518217" y="145508"/>
                </a:lnTo>
                <a:lnTo>
                  <a:pt x="546177" y="139871"/>
                </a:lnTo>
                <a:lnTo>
                  <a:pt x="562930" y="128431"/>
                </a:lnTo>
                <a:lnTo>
                  <a:pt x="518217" y="128431"/>
                </a:lnTo>
                <a:lnTo>
                  <a:pt x="496991" y="124183"/>
                </a:lnTo>
                <a:lnTo>
                  <a:pt x="496839" y="124183"/>
                </a:lnTo>
                <a:lnTo>
                  <a:pt x="479682" y="112467"/>
                </a:lnTo>
                <a:lnTo>
                  <a:pt x="472330" y="101334"/>
                </a:lnTo>
                <a:lnTo>
                  <a:pt x="468088" y="94826"/>
                </a:lnTo>
                <a:lnTo>
                  <a:pt x="468004" y="94697"/>
                </a:lnTo>
                <a:lnTo>
                  <a:pt x="463817" y="72805"/>
                </a:lnTo>
                <a:lnTo>
                  <a:pt x="467987" y="50940"/>
                </a:lnTo>
                <a:lnTo>
                  <a:pt x="496733" y="21398"/>
                </a:lnTo>
                <a:lnTo>
                  <a:pt x="518217" y="17076"/>
                </a:lnTo>
                <a:lnTo>
                  <a:pt x="562617" y="17076"/>
                </a:lnTo>
                <a:lnTo>
                  <a:pt x="546005" y="5681"/>
                </a:lnTo>
                <a:lnTo>
                  <a:pt x="518217" y="0"/>
                </a:lnTo>
                <a:close/>
              </a:path>
              <a:path w="2766695" h="146050">
                <a:moveTo>
                  <a:pt x="562617" y="17076"/>
                </a:moveTo>
                <a:lnTo>
                  <a:pt x="518217" y="17076"/>
                </a:lnTo>
                <a:lnTo>
                  <a:pt x="539481" y="21398"/>
                </a:lnTo>
                <a:lnTo>
                  <a:pt x="556652" y="33245"/>
                </a:lnTo>
                <a:lnTo>
                  <a:pt x="568129" y="50940"/>
                </a:lnTo>
                <a:lnTo>
                  <a:pt x="572310" y="72805"/>
                </a:lnTo>
                <a:lnTo>
                  <a:pt x="568196" y="94697"/>
                </a:lnTo>
                <a:lnTo>
                  <a:pt x="568172" y="94826"/>
                </a:lnTo>
                <a:lnTo>
                  <a:pt x="556767" y="112467"/>
                </a:lnTo>
                <a:lnTo>
                  <a:pt x="539611" y="124183"/>
                </a:lnTo>
                <a:lnTo>
                  <a:pt x="518217" y="128431"/>
                </a:lnTo>
                <a:lnTo>
                  <a:pt x="562930" y="128431"/>
                </a:lnTo>
                <a:lnTo>
                  <a:pt x="568808" y="124418"/>
                </a:lnTo>
                <a:lnTo>
                  <a:pt x="583960" y="101334"/>
                </a:lnTo>
                <a:lnTo>
                  <a:pt x="589489" y="72805"/>
                </a:lnTo>
                <a:lnTo>
                  <a:pt x="583903" y="44346"/>
                </a:lnTo>
                <a:lnTo>
                  <a:pt x="568773" y="21398"/>
                </a:lnTo>
                <a:lnTo>
                  <a:pt x="568654" y="21217"/>
                </a:lnTo>
                <a:lnTo>
                  <a:pt x="562617" y="17076"/>
                </a:lnTo>
                <a:close/>
              </a:path>
              <a:path w="2766695" h="146050">
                <a:moveTo>
                  <a:pt x="682745" y="1533"/>
                </a:moveTo>
                <a:lnTo>
                  <a:pt x="622517" y="1533"/>
                </a:lnTo>
                <a:lnTo>
                  <a:pt x="622517" y="144179"/>
                </a:lnTo>
                <a:lnTo>
                  <a:pt x="639491" y="144179"/>
                </a:lnTo>
                <a:lnTo>
                  <a:pt x="639491" y="88961"/>
                </a:lnTo>
                <a:lnTo>
                  <a:pt x="695642" y="88961"/>
                </a:lnTo>
                <a:lnTo>
                  <a:pt x="694709" y="87530"/>
                </a:lnTo>
                <a:lnTo>
                  <a:pt x="707692" y="82024"/>
                </a:lnTo>
                <a:lnTo>
                  <a:pt x="717512" y="72779"/>
                </a:lnTo>
                <a:lnTo>
                  <a:pt x="717857" y="72089"/>
                </a:lnTo>
                <a:lnTo>
                  <a:pt x="639491" y="72089"/>
                </a:lnTo>
                <a:lnTo>
                  <a:pt x="639491" y="18405"/>
                </a:lnTo>
                <a:lnTo>
                  <a:pt x="717072" y="18405"/>
                </a:lnTo>
                <a:lnTo>
                  <a:pt x="714022" y="13599"/>
                </a:lnTo>
                <a:lnTo>
                  <a:pt x="700401" y="4690"/>
                </a:lnTo>
                <a:lnTo>
                  <a:pt x="682745" y="1533"/>
                </a:lnTo>
                <a:close/>
              </a:path>
              <a:path w="2766695" h="146050">
                <a:moveTo>
                  <a:pt x="695642" y="88961"/>
                </a:moveTo>
                <a:lnTo>
                  <a:pt x="675076" y="88961"/>
                </a:lnTo>
                <a:lnTo>
                  <a:pt x="711478" y="144179"/>
                </a:lnTo>
                <a:lnTo>
                  <a:pt x="731623" y="144179"/>
                </a:lnTo>
                <a:lnTo>
                  <a:pt x="695642" y="88961"/>
                </a:lnTo>
                <a:close/>
              </a:path>
              <a:path w="2766695" h="146050">
                <a:moveTo>
                  <a:pt x="717072" y="18405"/>
                </a:moveTo>
                <a:lnTo>
                  <a:pt x="682745" y="18405"/>
                </a:lnTo>
                <a:lnTo>
                  <a:pt x="693710" y="20248"/>
                </a:lnTo>
                <a:lnTo>
                  <a:pt x="701982" y="25550"/>
                </a:lnTo>
                <a:lnTo>
                  <a:pt x="707205" y="33978"/>
                </a:lnTo>
                <a:lnTo>
                  <a:pt x="709008" y="45298"/>
                </a:lnTo>
                <a:lnTo>
                  <a:pt x="707205" y="56430"/>
                </a:lnTo>
                <a:lnTo>
                  <a:pt x="701982" y="64893"/>
                </a:lnTo>
                <a:lnTo>
                  <a:pt x="693710" y="70231"/>
                </a:lnTo>
                <a:lnTo>
                  <a:pt x="682745" y="72089"/>
                </a:lnTo>
                <a:lnTo>
                  <a:pt x="717857" y="72089"/>
                </a:lnTo>
                <a:lnTo>
                  <a:pt x="723727" y="60352"/>
                </a:lnTo>
                <a:lnTo>
                  <a:pt x="725896" y="45298"/>
                </a:lnTo>
                <a:lnTo>
                  <a:pt x="722792" y="27417"/>
                </a:lnTo>
                <a:lnTo>
                  <a:pt x="717072" y="18405"/>
                </a:lnTo>
                <a:close/>
              </a:path>
              <a:path w="2766695" h="146050">
                <a:moveTo>
                  <a:pt x="869871" y="1533"/>
                </a:moveTo>
                <a:lnTo>
                  <a:pt x="809643" y="1533"/>
                </a:lnTo>
                <a:lnTo>
                  <a:pt x="809643" y="144179"/>
                </a:lnTo>
                <a:lnTo>
                  <a:pt x="826617" y="144179"/>
                </a:lnTo>
                <a:lnTo>
                  <a:pt x="826617" y="88961"/>
                </a:lnTo>
                <a:lnTo>
                  <a:pt x="869871" y="88961"/>
                </a:lnTo>
                <a:lnTo>
                  <a:pt x="887441" y="85777"/>
                </a:lnTo>
                <a:lnTo>
                  <a:pt x="901072" y="76831"/>
                </a:lnTo>
                <a:lnTo>
                  <a:pt x="904102" y="72089"/>
                </a:lnTo>
                <a:lnTo>
                  <a:pt x="826617" y="72089"/>
                </a:lnTo>
                <a:lnTo>
                  <a:pt x="826617" y="18405"/>
                </a:lnTo>
                <a:lnTo>
                  <a:pt x="904199" y="18405"/>
                </a:lnTo>
                <a:lnTo>
                  <a:pt x="901148" y="13599"/>
                </a:lnTo>
                <a:lnTo>
                  <a:pt x="887528" y="4690"/>
                </a:lnTo>
                <a:lnTo>
                  <a:pt x="869871" y="1533"/>
                </a:lnTo>
                <a:close/>
              </a:path>
              <a:path w="2766695" h="146050">
                <a:moveTo>
                  <a:pt x="904199" y="18405"/>
                </a:moveTo>
                <a:lnTo>
                  <a:pt x="869871" y="18405"/>
                </a:lnTo>
                <a:lnTo>
                  <a:pt x="880836" y="20248"/>
                </a:lnTo>
                <a:lnTo>
                  <a:pt x="889108" y="25550"/>
                </a:lnTo>
                <a:lnTo>
                  <a:pt x="894331" y="33978"/>
                </a:lnTo>
                <a:lnTo>
                  <a:pt x="896134" y="45298"/>
                </a:lnTo>
                <a:lnTo>
                  <a:pt x="894331" y="56430"/>
                </a:lnTo>
                <a:lnTo>
                  <a:pt x="889108" y="64893"/>
                </a:lnTo>
                <a:lnTo>
                  <a:pt x="880836" y="70231"/>
                </a:lnTo>
                <a:lnTo>
                  <a:pt x="869871" y="72089"/>
                </a:lnTo>
                <a:lnTo>
                  <a:pt x="904102" y="72089"/>
                </a:lnTo>
                <a:lnTo>
                  <a:pt x="909889" y="63035"/>
                </a:lnTo>
                <a:lnTo>
                  <a:pt x="913023" y="45298"/>
                </a:lnTo>
                <a:lnTo>
                  <a:pt x="909918" y="27417"/>
                </a:lnTo>
                <a:lnTo>
                  <a:pt x="904199" y="18405"/>
                </a:lnTo>
                <a:close/>
              </a:path>
              <a:path w="2766695" h="146050">
                <a:moveTo>
                  <a:pt x="990123" y="1533"/>
                </a:moveTo>
                <a:lnTo>
                  <a:pt x="979693" y="1533"/>
                </a:lnTo>
                <a:lnTo>
                  <a:pt x="914147" y="144179"/>
                </a:lnTo>
                <a:lnTo>
                  <a:pt x="932655" y="144179"/>
                </a:lnTo>
                <a:lnTo>
                  <a:pt x="952084" y="102356"/>
                </a:lnTo>
                <a:lnTo>
                  <a:pt x="1036451" y="102356"/>
                </a:lnTo>
                <a:lnTo>
                  <a:pt x="1028698" y="85484"/>
                </a:lnTo>
                <a:lnTo>
                  <a:pt x="959753" y="85484"/>
                </a:lnTo>
                <a:lnTo>
                  <a:pt x="984908" y="30778"/>
                </a:lnTo>
                <a:lnTo>
                  <a:pt x="1003561" y="30778"/>
                </a:lnTo>
                <a:lnTo>
                  <a:pt x="990123" y="1533"/>
                </a:lnTo>
                <a:close/>
              </a:path>
              <a:path w="2766695" h="146050">
                <a:moveTo>
                  <a:pt x="1036451" y="102356"/>
                </a:moveTo>
                <a:lnTo>
                  <a:pt x="1017731" y="102356"/>
                </a:lnTo>
                <a:lnTo>
                  <a:pt x="1037160" y="144179"/>
                </a:lnTo>
                <a:lnTo>
                  <a:pt x="1055668" y="144179"/>
                </a:lnTo>
                <a:lnTo>
                  <a:pt x="1036451" y="102356"/>
                </a:lnTo>
                <a:close/>
              </a:path>
              <a:path w="2766695" h="146050">
                <a:moveTo>
                  <a:pt x="1003561" y="30778"/>
                </a:moveTo>
                <a:lnTo>
                  <a:pt x="984908" y="30778"/>
                </a:lnTo>
                <a:lnTo>
                  <a:pt x="1010062" y="85484"/>
                </a:lnTo>
                <a:lnTo>
                  <a:pt x="1028698" y="85484"/>
                </a:lnTo>
                <a:lnTo>
                  <a:pt x="1003561" y="30778"/>
                </a:lnTo>
                <a:close/>
              </a:path>
              <a:path w="2766695" h="146050">
                <a:moveTo>
                  <a:pt x="1092684" y="1533"/>
                </a:moveTo>
                <a:lnTo>
                  <a:pt x="1075710" y="1533"/>
                </a:lnTo>
                <a:lnTo>
                  <a:pt x="1075710" y="144179"/>
                </a:lnTo>
                <a:lnTo>
                  <a:pt x="1176840" y="144179"/>
                </a:lnTo>
                <a:lnTo>
                  <a:pt x="1176840" y="127409"/>
                </a:lnTo>
                <a:lnTo>
                  <a:pt x="1092684" y="127409"/>
                </a:lnTo>
                <a:lnTo>
                  <a:pt x="1092684" y="1533"/>
                </a:lnTo>
                <a:close/>
              </a:path>
              <a:path w="2766695" h="146050">
                <a:moveTo>
                  <a:pt x="1308748" y="1533"/>
                </a:moveTo>
                <a:lnTo>
                  <a:pt x="1207618" y="1533"/>
                </a:lnTo>
                <a:lnTo>
                  <a:pt x="1207618" y="144179"/>
                </a:lnTo>
                <a:lnTo>
                  <a:pt x="1308748" y="144179"/>
                </a:lnTo>
                <a:lnTo>
                  <a:pt x="1308748" y="127409"/>
                </a:lnTo>
                <a:lnTo>
                  <a:pt x="1224593" y="127409"/>
                </a:lnTo>
                <a:lnTo>
                  <a:pt x="1224593" y="81190"/>
                </a:lnTo>
                <a:lnTo>
                  <a:pt x="1295251" y="81190"/>
                </a:lnTo>
                <a:lnTo>
                  <a:pt x="1295251" y="64420"/>
                </a:lnTo>
                <a:lnTo>
                  <a:pt x="1224593" y="64420"/>
                </a:lnTo>
                <a:lnTo>
                  <a:pt x="1224593" y="18405"/>
                </a:lnTo>
                <a:lnTo>
                  <a:pt x="1308748" y="18405"/>
                </a:lnTo>
                <a:lnTo>
                  <a:pt x="1308748" y="1533"/>
                </a:lnTo>
                <a:close/>
              </a:path>
              <a:path w="2766695" h="146050">
                <a:moveTo>
                  <a:pt x="1398835" y="18405"/>
                </a:moveTo>
                <a:lnTo>
                  <a:pt x="1381963" y="18405"/>
                </a:lnTo>
                <a:lnTo>
                  <a:pt x="1381963" y="144179"/>
                </a:lnTo>
                <a:lnTo>
                  <a:pt x="1398835" y="144179"/>
                </a:lnTo>
                <a:lnTo>
                  <a:pt x="1398835" y="18405"/>
                </a:lnTo>
                <a:close/>
              </a:path>
              <a:path w="2766695" h="146050">
                <a:moveTo>
                  <a:pt x="1447304" y="1533"/>
                </a:moveTo>
                <a:lnTo>
                  <a:pt x="1332165" y="1533"/>
                </a:lnTo>
                <a:lnTo>
                  <a:pt x="1332165" y="18405"/>
                </a:lnTo>
                <a:lnTo>
                  <a:pt x="1447304" y="18405"/>
                </a:lnTo>
                <a:lnTo>
                  <a:pt x="1447304" y="1533"/>
                </a:lnTo>
                <a:close/>
              </a:path>
              <a:path w="2766695" h="146050">
                <a:moveTo>
                  <a:pt x="1534425" y="18405"/>
                </a:moveTo>
                <a:lnTo>
                  <a:pt x="1517553" y="18405"/>
                </a:lnTo>
                <a:lnTo>
                  <a:pt x="1517553" y="144179"/>
                </a:lnTo>
                <a:lnTo>
                  <a:pt x="1534425" y="144179"/>
                </a:lnTo>
                <a:lnTo>
                  <a:pt x="1534425" y="18405"/>
                </a:lnTo>
                <a:close/>
              </a:path>
              <a:path w="2766695" h="146050">
                <a:moveTo>
                  <a:pt x="1582893" y="1533"/>
                </a:moveTo>
                <a:lnTo>
                  <a:pt x="1467755" y="1533"/>
                </a:lnTo>
                <a:lnTo>
                  <a:pt x="1467755" y="18405"/>
                </a:lnTo>
                <a:lnTo>
                  <a:pt x="1582893" y="18405"/>
                </a:lnTo>
                <a:lnTo>
                  <a:pt x="1582893" y="1533"/>
                </a:lnTo>
                <a:close/>
              </a:path>
              <a:path w="2766695" h="146050">
                <a:moveTo>
                  <a:pt x="1714495" y="1533"/>
                </a:moveTo>
                <a:lnTo>
                  <a:pt x="1613365" y="1533"/>
                </a:lnTo>
                <a:lnTo>
                  <a:pt x="1613365" y="144179"/>
                </a:lnTo>
                <a:lnTo>
                  <a:pt x="1714495" y="144179"/>
                </a:lnTo>
                <a:lnTo>
                  <a:pt x="1714495" y="127409"/>
                </a:lnTo>
                <a:lnTo>
                  <a:pt x="1630340" y="127409"/>
                </a:lnTo>
                <a:lnTo>
                  <a:pt x="1630340" y="81190"/>
                </a:lnTo>
                <a:lnTo>
                  <a:pt x="1700998" y="81190"/>
                </a:lnTo>
                <a:lnTo>
                  <a:pt x="1700998" y="64420"/>
                </a:lnTo>
                <a:lnTo>
                  <a:pt x="1630340" y="64420"/>
                </a:lnTo>
                <a:lnTo>
                  <a:pt x="1630340" y="18405"/>
                </a:lnTo>
                <a:lnTo>
                  <a:pt x="1714495" y="18405"/>
                </a:lnTo>
                <a:lnTo>
                  <a:pt x="1714495" y="1533"/>
                </a:lnTo>
                <a:close/>
              </a:path>
              <a:path w="2766695" h="146050">
                <a:moveTo>
                  <a:pt x="1858879" y="1533"/>
                </a:moveTo>
                <a:lnTo>
                  <a:pt x="1798651" y="1533"/>
                </a:lnTo>
                <a:lnTo>
                  <a:pt x="1798651" y="144179"/>
                </a:lnTo>
                <a:lnTo>
                  <a:pt x="1815625" y="144179"/>
                </a:lnTo>
                <a:lnTo>
                  <a:pt x="1815625" y="88961"/>
                </a:lnTo>
                <a:lnTo>
                  <a:pt x="1858879" y="88961"/>
                </a:lnTo>
                <a:lnTo>
                  <a:pt x="1876449" y="85777"/>
                </a:lnTo>
                <a:lnTo>
                  <a:pt x="1890079" y="76831"/>
                </a:lnTo>
                <a:lnTo>
                  <a:pt x="1893110" y="72089"/>
                </a:lnTo>
                <a:lnTo>
                  <a:pt x="1815625" y="72089"/>
                </a:lnTo>
                <a:lnTo>
                  <a:pt x="1815625" y="18405"/>
                </a:lnTo>
                <a:lnTo>
                  <a:pt x="1893207" y="18405"/>
                </a:lnTo>
                <a:lnTo>
                  <a:pt x="1890156" y="13599"/>
                </a:lnTo>
                <a:lnTo>
                  <a:pt x="1876535" y="4690"/>
                </a:lnTo>
                <a:lnTo>
                  <a:pt x="1858879" y="1533"/>
                </a:lnTo>
                <a:close/>
              </a:path>
              <a:path w="2766695" h="146050">
                <a:moveTo>
                  <a:pt x="1893207" y="18405"/>
                </a:moveTo>
                <a:lnTo>
                  <a:pt x="1858879" y="18405"/>
                </a:lnTo>
                <a:lnTo>
                  <a:pt x="1869844" y="20248"/>
                </a:lnTo>
                <a:lnTo>
                  <a:pt x="1878116" y="25550"/>
                </a:lnTo>
                <a:lnTo>
                  <a:pt x="1883339" y="33978"/>
                </a:lnTo>
                <a:lnTo>
                  <a:pt x="1885142" y="45298"/>
                </a:lnTo>
                <a:lnTo>
                  <a:pt x="1883339" y="56430"/>
                </a:lnTo>
                <a:lnTo>
                  <a:pt x="1878116" y="64893"/>
                </a:lnTo>
                <a:lnTo>
                  <a:pt x="1869844" y="70231"/>
                </a:lnTo>
                <a:lnTo>
                  <a:pt x="1858879" y="72089"/>
                </a:lnTo>
                <a:lnTo>
                  <a:pt x="1893110" y="72089"/>
                </a:lnTo>
                <a:lnTo>
                  <a:pt x="1898897" y="63035"/>
                </a:lnTo>
                <a:lnTo>
                  <a:pt x="1902030" y="45298"/>
                </a:lnTo>
                <a:lnTo>
                  <a:pt x="1898926" y="27417"/>
                </a:lnTo>
                <a:lnTo>
                  <a:pt x="1893207" y="18405"/>
                </a:lnTo>
                <a:close/>
              </a:path>
              <a:path w="2766695" h="146050">
                <a:moveTo>
                  <a:pt x="1994673" y="1533"/>
                </a:moveTo>
                <a:lnTo>
                  <a:pt x="1934445" y="1533"/>
                </a:lnTo>
                <a:lnTo>
                  <a:pt x="1934445" y="144179"/>
                </a:lnTo>
                <a:lnTo>
                  <a:pt x="1951419" y="144179"/>
                </a:lnTo>
                <a:lnTo>
                  <a:pt x="1951419" y="88961"/>
                </a:lnTo>
                <a:lnTo>
                  <a:pt x="2007570" y="88961"/>
                </a:lnTo>
                <a:lnTo>
                  <a:pt x="2006637" y="87530"/>
                </a:lnTo>
                <a:lnTo>
                  <a:pt x="2019620" y="82024"/>
                </a:lnTo>
                <a:lnTo>
                  <a:pt x="2029440" y="72779"/>
                </a:lnTo>
                <a:lnTo>
                  <a:pt x="2029785" y="72089"/>
                </a:lnTo>
                <a:lnTo>
                  <a:pt x="1951419" y="72089"/>
                </a:lnTo>
                <a:lnTo>
                  <a:pt x="1951419" y="18405"/>
                </a:lnTo>
                <a:lnTo>
                  <a:pt x="2029001" y="18405"/>
                </a:lnTo>
                <a:lnTo>
                  <a:pt x="2025950" y="13599"/>
                </a:lnTo>
                <a:lnTo>
                  <a:pt x="2012330" y="4690"/>
                </a:lnTo>
                <a:lnTo>
                  <a:pt x="1994673" y="1533"/>
                </a:lnTo>
                <a:close/>
              </a:path>
              <a:path w="2766695" h="146050">
                <a:moveTo>
                  <a:pt x="2007570" y="88961"/>
                </a:moveTo>
                <a:lnTo>
                  <a:pt x="1987004" y="88961"/>
                </a:lnTo>
                <a:lnTo>
                  <a:pt x="2023407" y="144179"/>
                </a:lnTo>
                <a:lnTo>
                  <a:pt x="2043551" y="144179"/>
                </a:lnTo>
                <a:lnTo>
                  <a:pt x="2007570" y="88961"/>
                </a:lnTo>
                <a:close/>
              </a:path>
              <a:path w="2766695" h="146050">
                <a:moveTo>
                  <a:pt x="2029001" y="18405"/>
                </a:moveTo>
                <a:lnTo>
                  <a:pt x="1994673" y="18405"/>
                </a:lnTo>
                <a:lnTo>
                  <a:pt x="2005638" y="20248"/>
                </a:lnTo>
                <a:lnTo>
                  <a:pt x="2013910" y="25550"/>
                </a:lnTo>
                <a:lnTo>
                  <a:pt x="2019133" y="33978"/>
                </a:lnTo>
                <a:lnTo>
                  <a:pt x="2020936" y="45298"/>
                </a:lnTo>
                <a:lnTo>
                  <a:pt x="2019133" y="56430"/>
                </a:lnTo>
                <a:lnTo>
                  <a:pt x="2013910" y="64893"/>
                </a:lnTo>
                <a:lnTo>
                  <a:pt x="2005638" y="70231"/>
                </a:lnTo>
                <a:lnTo>
                  <a:pt x="1994673" y="72089"/>
                </a:lnTo>
                <a:lnTo>
                  <a:pt x="2029785" y="72089"/>
                </a:lnTo>
                <a:lnTo>
                  <a:pt x="2035655" y="60352"/>
                </a:lnTo>
                <a:lnTo>
                  <a:pt x="2037825" y="45298"/>
                </a:lnTo>
                <a:lnTo>
                  <a:pt x="2034720" y="27417"/>
                </a:lnTo>
                <a:lnTo>
                  <a:pt x="2029001" y="18405"/>
                </a:lnTo>
                <a:close/>
              </a:path>
              <a:path w="2766695" h="146050">
                <a:moveTo>
                  <a:pt x="2087827" y="1533"/>
                </a:moveTo>
                <a:lnTo>
                  <a:pt x="2070853" y="1533"/>
                </a:lnTo>
                <a:lnTo>
                  <a:pt x="2070853" y="144179"/>
                </a:lnTo>
                <a:lnTo>
                  <a:pt x="2087827" y="144179"/>
                </a:lnTo>
                <a:lnTo>
                  <a:pt x="2087827" y="1533"/>
                </a:lnTo>
                <a:close/>
              </a:path>
              <a:path w="2766695" h="146050">
                <a:moveTo>
                  <a:pt x="2143454" y="1533"/>
                </a:moveTo>
                <a:lnTo>
                  <a:pt x="2128525" y="1533"/>
                </a:lnTo>
                <a:lnTo>
                  <a:pt x="2128525" y="144179"/>
                </a:lnTo>
                <a:lnTo>
                  <a:pt x="2145499" y="144179"/>
                </a:lnTo>
                <a:lnTo>
                  <a:pt x="2145499" y="47548"/>
                </a:lnTo>
                <a:lnTo>
                  <a:pt x="2163733" y="47548"/>
                </a:lnTo>
                <a:lnTo>
                  <a:pt x="2143454" y="1533"/>
                </a:lnTo>
                <a:close/>
              </a:path>
              <a:path w="2766695" h="146050">
                <a:moveTo>
                  <a:pt x="2163733" y="47548"/>
                </a:moveTo>
                <a:lnTo>
                  <a:pt x="2145499" y="47548"/>
                </a:lnTo>
                <a:lnTo>
                  <a:pt x="2187628" y="144179"/>
                </a:lnTo>
                <a:lnTo>
                  <a:pt x="2200512" y="144179"/>
                </a:lnTo>
                <a:lnTo>
                  <a:pt x="2212441" y="117081"/>
                </a:lnTo>
                <a:lnTo>
                  <a:pt x="2194377" y="117081"/>
                </a:lnTo>
                <a:lnTo>
                  <a:pt x="2163733" y="47548"/>
                </a:lnTo>
                <a:close/>
              </a:path>
              <a:path w="2766695" h="146050">
                <a:moveTo>
                  <a:pt x="2260024" y="47548"/>
                </a:moveTo>
                <a:lnTo>
                  <a:pt x="2243050" y="47548"/>
                </a:lnTo>
                <a:lnTo>
                  <a:pt x="2243050" y="144179"/>
                </a:lnTo>
                <a:lnTo>
                  <a:pt x="2260024" y="144179"/>
                </a:lnTo>
                <a:lnTo>
                  <a:pt x="2260024" y="47548"/>
                </a:lnTo>
                <a:close/>
              </a:path>
              <a:path w="2766695" h="146050">
                <a:moveTo>
                  <a:pt x="2260024" y="1533"/>
                </a:moveTo>
                <a:lnTo>
                  <a:pt x="2245197" y="1533"/>
                </a:lnTo>
                <a:lnTo>
                  <a:pt x="2194377" y="117081"/>
                </a:lnTo>
                <a:lnTo>
                  <a:pt x="2212441" y="117081"/>
                </a:lnTo>
                <a:lnTo>
                  <a:pt x="2243050" y="47548"/>
                </a:lnTo>
                <a:lnTo>
                  <a:pt x="2260024" y="47548"/>
                </a:lnTo>
                <a:lnTo>
                  <a:pt x="2260024" y="1533"/>
                </a:lnTo>
                <a:close/>
              </a:path>
              <a:path w="2766695" h="146050">
                <a:moveTo>
                  <a:pt x="2360950" y="1533"/>
                </a:moveTo>
                <a:lnTo>
                  <a:pt x="2350520" y="1533"/>
                </a:lnTo>
                <a:lnTo>
                  <a:pt x="2284974" y="144179"/>
                </a:lnTo>
                <a:lnTo>
                  <a:pt x="2303483" y="144179"/>
                </a:lnTo>
                <a:lnTo>
                  <a:pt x="2322911" y="102356"/>
                </a:lnTo>
                <a:lnTo>
                  <a:pt x="2407278" y="102356"/>
                </a:lnTo>
                <a:lnTo>
                  <a:pt x="2399525" y="85484"/>
                </a:lnTo>
                <a:lnTo>
                  <a:pt x="2330580" y="85484"/>
                </a:lnTo>
                <a:lnTo>
                  <a:pt x="2355735" y="30778"/>
                </a:lnTo>
                <a:lnTo>
                  <a:pt x="2374388" y="30778"/>
                </a:lnTo>
                <a:lnTo>
                  <a:pt x="2360950" y="1533"/>
                </a:lnTo>
                <a:close/>
              </a:path>
              <a:path w="2766695" h="146050">
                <a:moveTo>
                  <a:pt x="2407278" y="102356"/>
                </a:moveTo>
                <a:lnTo>
                  <a:pt x="2388558" y="102356"/>
                </a:lnTo>
                <a:lnTo>
                  <a:pt x="2407987" y="144179"/>
                </a:lnTo>
                <a:lnTo>
                  <a:pt x="2426495" y="144179"/>
                </a:lnTo>
                <a:lnTo>
                  <a:pt x="2407278" y="102356"/>
                </a:lnTo>
                <a:close/>
              </a:path>
              <a:path w="2766695" h="146050">
                <a:moveTo>
                  <a:pt x="2374388" y="30778"/>
                </a:moveTo>
                <a:lnTo>
                  <a:pt x="2355735" y="30778"/>
                </a:lnTo>
                <a:lnTo>
                  <a:pt x="2380889" y="85484"/>
                </a:lnTo>
                <a:lnTo>
                  <a:pt x="2399525" y="85484"/>
                </a:lnTo>
                <a:lnTo>
                  <a:pt x="2374388" y="30778"/>
                </a:lnTo>
                <a:close/>
              </a:path>
              <a:path w="2766695" h="146050">
                <a:moveTo>
                  <a:pt x="2506765" y="1533"/>
                </a:moveTo>
                <a:lnTo>
                  <a:pt x="2446537" y="1533"/>
                </a:lnTo>
                <a:lnTo>
                  <a:pt x="2446537" y="144179"/>
                </a:lnTo>
                <a:lnTo>
                  <a:pt x="2463511" y="144179"/>
                </a:lnTo>
                <a:lnTo>
                  <a:pt x="2463511" y="88961"/>
                </a:lnTo>
                <a:lnTo>
                  <a:pt x="2519662" y="88961"/>
                </a:lnTo>
                <a:lnTo>
                  <a:pt x="2518729" y="87530"/>
                </a:lnTo>
                <a:lnTo>
                  <a:pt x="2531712" y="82024"/>
                </a:lnTo>
                <a:lnTo>
                  <a:pt x="2541532" y="72779"/>
                </a:lnTo>
                <a:lnTo>
                  <a:pt x="2541877" y="72089"/>
                </a:lnTo>
                <a:lnTo>
                  <a:pt x="2463511" y="72089"/>
                </a:lnTo>
                <a:lnTo>
                  <a:pt x="2463511" y="18405"/>
                </a:lnTo>
                <a:lnTo>
                  <a:pt x="2541093" y="18405"/>
                </a:lnTo>
                <a:lnTo>
                  <a:pt x="2538042" y="13599"/>
                </a:lnTo>
                <a:lnTo>
                  <a:pt x="2524421" y="4690"/>
                </a:lnTo>
                <a:lnTo>
                  <a:pt x="2506765" y="1533"/>
                </a:lnTo>
                <a:close/>
              </a:path>
              <a:path w="2766695" h="146050">
                <a:moveTo>
                  <a:pt x="2519662" y="88961"/>
                </a:moveTo>
                <a:lnTo>
                  <a:pt x="2499096" y="88961"/>
                </a:lnTo>
                <a:lnTo>
                  <a:pt x="2535499" y="144179"/>
                </a:lnTo>
                <a:lnTo>
                  <a:pt x="2555643" y="144179"/>
                </a:lnTo>
                <a:lnTo>
                  <a:pt x="2519662" y="88961"/>
                </a:lnTo>
                <a:close/>
              </a:path>
              <a:path w="2766695" h="146050">
                <a:moveTo>
                  <a:pt x="2541093" y="18405"/>
                </a:moveTo>
                <a:lnTo>
                  <a:pt x="2506765" y="18405"/>
                </a:lnTo>
                <a:lnTo>
                  <a:pt x="2517730" y="20248"/>
                </a:lnTo>
                <a:lnTo>
                  <a:pt x="2526002" y="25550"/>
                </a:lnTo>
                <a:lnTo>
                  <a:pt x="2531225" y="33978"/>
                </a:lnTo>
                <a:lnTo>
                  <a:pt x="2533028" y="45298"/>
                </a:lnTo>
                <a:lnTo>
                  <a:pt x="2531225" y="56430"/>
                </a:lnTo>
                <a:lnTo>
                  <a:pt x="2526002" y="64893"/>
                </a:lnTo>
                <a:lnTo>
                  <a:pt x="2517730" y="70231"/>
                </a:lnTo>
                <a:lnTo>
                  <a:pt x="2506765" y="72089"/>
                </a:lnTo>
                <a:lnTo>
                  <a:pt x="2541877" y="72089"/>
                </a:lnTo>
                <a:lnTo>
                  <a:pt x="2547747" y="60352"/>
                </a:lnTo>
                <a:lnTo>
                  <a:pt x="2549916" y="45298"/>
                </a:lnTo>
                <a:lnTo>
                  <a:pt x="2546812" y="27417"/>
                </a:lnTo>
                <a:lnTo>
                  <a:pt x="2541093" y="18405"/>
                </a:lnTo>
                <a:close/>
              </a:path>
              <a:path w="2766695" h="146050">
                <a:moveTo>
                  <a:pt x="2599919" y="1533"/>
                </a:moveTo>
                <a:lnTo>
                  <a:pt x="2582945" y="1533"/>
                </a:lnTo>
                <a:lnTo>
                  <a:pt x="2582945" y="144179"/>
                </a:lnTo>
                <a:lnTo>
                  <a:pt x="2599919" y="144179"/>
                </a:lnTo>
                <a:lnTo>
                  <a:pt x="2599919" y="1533"/>
                </a:lnTo>
                <a:close/>
              </a:path>
              <a:path w="2766695" h="146050">
                <a:moveTo>
                  <a:pt x="2700844" y="1533"/>
                </a:moveTo>
                <a:lnTo>
                  <a:pt x="2690414" y="1533"/>
                </a:lnTo>
                <a:lnTo>
                  <a:pt x="2624869" y="144179"/>
                </a:lnTo>
                <a:lnTo>
                  <a:pt x="2643377" y="144179"/>
                </a:lnTo>
                <a:lnTo>
                  <a:pt x="2662806" y="102356"/>
                </a:lnTo>
                <a:lnTo>
                  <a:pt x="2747173" y="102356"/>
                </a:lnTo>
                <a:lnTo>
                  <a:pt x="2739420" y="85484"/>
                </a:lnTo>
                <a:lnTo>
                  <a:pt x="2670475" y="85484"/>
                </a:lnTo>
                <a:lnTo>
                  <a:pt x="2695629" y="30778"/>
                </a:lnTo>
                <a:lnTo>
                  <a:pt x="2714282" y="30778"/>
                </a:lnTo>
                <a:lnTo>
                  <a:pt x="2700844" y="1533"/>
                </a:lnTo>
                <a:close/>
              </a:path>
              <a:path w="2766695" h="146050">
                <a:moveTo>
                  <a:pt x="2747173" y="102356"/>
                </a:moveTo>
                <a:lnTo>
                  <a:pt x="2728453" y="102356"/>
                </a:lnTo>
                <a:lnTo>
                  <a:pt x="2747882" y="144179"/>
                </a:lnTo>
                <a:lnTo>
                  <a:pt x="2766390" y="144179"/>
                </a:lnTo>
                <a:lnTo>
                  <a:pt x="2747173" y="102356"/>
                </a:lnTo>
                <a:close/>
              </a:path>
              <a:path w="2766695" h="146050">
                <a:moveTo>
                  <a:pt x="2714282" y="30778"/>
                </a:moveTo>
                <a:lnTo>
                  <a:pt x="2695629" y="30778"/>
                </a:lnTo>
                <a:lnTo>
                  <a:pt x="2720784" y="85484"/>
                </a:lnTo>
                <a:lnTo>
                  <a:pt x="2739420" y="85484"/>
                </a:lnTo>
                <a:lnTo>
                  <a:pt x="2714282" y="30778"/>
                </a:lnTo>
                <a:close/>
              </a:path>
            </a:pathLst>
          </a:custGeom>
          <a:solidFill>
            <a:srgbClr val="000000"/>
          </a:solidFill>
        </p:spPr>
        <p:txBody>
          <a:bodyPr wrap="square" lIns="0" tIns="0" rIns="0" bIns="0" rtlCol="0"/>
          <a:lstStyle/>
          <a:p>
            <a:endParaRPr sz="641"/>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4824" y="1124782"/>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8795EA"/>
          </a:solidFill>
        </p:spPr>
        <p:txBody>
          <a:bodyPr wrap="square" lIns="0" tIns="0" rIns="0" bIns="0" rtlCol="0"/>
          <a:lstStyle/>
          <a:p>
            <a:endParaRPr sz="641"/>
          </a:p>
        </p:txBody>
      </p:sp>
      <p:pic>
        <p:nvPicPr>
          <p:cNvPr id="3" name="object 3"/>
          <p:cNvPicPr/>
          <p:nvPr/>
        </p:nvPicPr>
        <p:blipFill>
          <a:blip r:embed="rId2" cstate="print"/>
          <a:stretch>
            <a:fillRect/>
          </a:stretch>
        </p:blipFill>
        <p:spPr>
          <a:xfrm>
            <a:off x="827445" y="1124736"/>
            <a:ext cx="1436086" cy="66503"/>
          </a:xfrm>
          <a:prstGeom prst="rect">
            <a:avLst/>
          </a:prstGeom>
        </p:spPr>
      </p:pic>
      <p:grpSp>
        <p:nvGrpSpPr>
          <p:cNvPr id="4" name="object 4"/>
          <p:cNvGrpSpPr/>
          <p:nvPr/>
        </p:nvGrpSpPr>
        <p:grpSpPr>
          <a:xfrm>
            <a:off x="195570" y="2847775"/>
            <a:ext cx="2285840" cy="881124"/>
            <a:chOff x="429306" y="6261589"/>
            <a:chExt cx="5026025" cy="1937385"/>
          </a:xfrm>
        </p:grpSpPr>
        <p:sp>
          <p:nvSpPr>
            <p:cNvPr id="5" name="object 5"/>
            <p:cNvSpPr/>
            <p:nvPr/>
          </p:nvSpPr>
          <p:spPr>
            <a:xfrm>
              <a:off x="429306" y="6261589"/>
              <a:ext cx="5026025" cy="1937385"/>
            </a:xfrm>
            <a:custGeom>
              <a:avLst/>
              <a:gdLst/>
              <a:ahLst/>
              <a:cxnLst/>
              <a:rect l="l" t="t" r="r" b="b"/>
              <a:pathLst>
                <a:path w="5026025" h="1937384">
                  <a:moveTo>
                    <a:pt x="5026024" y="0"/>
                  </a:moveTo>
                  <a:lnTo>
                    <a:pt x="0" y="0"/>
                  </a:lnTo>
                  <a:lnTo>
                    <a:pt x="0" y="1937113"/>
                  </a:lnTo>
                  <a:lnTo>
                    <a:pt x="5026024" y="1937113"/>
                  </a:lnTo>
                  <a:lnTo>
                    <a:pt x="5026024" y="0"/>
                  </a:lnTo>
                  <a:close/>
                </a:path>
              </a:pathLst>
            </a:custGeom>
            <a:solidFill>
              <a:srgbClr val="FE8502"/>
            </a:solidFill>
          </p:spPr>
          <p:txBody>
            <a:bodyPr wrap="square" lIns="0" tIns="0" rIns="0" bIns="0" rtlCol="0"/>
            <a:lstStyle/>
            <a:p>
              <a:endParaRPr sz="641"/>
            </a:p>
          </p:txBody>
        </p:sp>
        <p:pic>
          <p:nvPicPr>
            <p:cNvPr id="6" name="object 6"/>
            <p:cNvPicPr/>
            <p:nvPr/>
          </p:nvPicPr>
          <p:blipFill>
            <a:blip r:embed="rId3" cstate="print"/>
            <a:stretch>
              <a:fillRect/>
            </a:stretch>
          </p:blipFill>
          <p:spPr>
            <a:xfrm>
              <a:off x="858110" y="6729009"/>
              <a:ext cx="3411511" cy="373559"/>
            </a:xfrm>
            <a:prstGeom prst="rect">
              <a:avLst/>
            </a:prstGeom>
          </p:spPr>
        </p:pic>
        <p:sp>
          <p:nvSpPr>
            <p:cNvPr id="7" name="object 7"/>
            <p:cNvSpPr/>
            <p:nvPr/>
          </p:nvSpPr>
          <p:spPr>
            <a:xfrm>
              <a:off x="879763" y="6515194"/>
              <a:ext cx="625475" cy="157480"/>
            </a:xfrm>
            <a:custGeom>
              <a:avLst/>
              <a:gdLst/>
              <a:ahLst/>
              <a:cxnLst/>
              <a:rect l="l" t="t" r="r" b="b"/>
              <a:pathLst>
                <a:path w="625475" h="157479">
                  <a:moveTo>
                    <a:pt x="46700" y="0"/>
                  </a:moveTo>
                  <a:lnTo>
                    <a:pt x="0" y="0"/>
                  </a:lnTo>
                  <a:lnTo>
                    <a:pt x="0" y="154759"/>
                  </a:lnTo>
                  <a:lnTo>
                    <a:pt x="12774" y="154759"/>
                  </a:lnTo>
                  <a:lnTo>
                    <a:pt x="12774" y="89421"/>
                  </a:lnTo>
                  <a:lnTo>
                    <a:pt x="58162" y="89421"/>
                  </a:lnTo>
                  <a:lnTo>
                    <a:pt x="57380" y="88164"/>
                  </a:lnTo>
                  <a:lnTo>
                    <a:pt x="66097" y="85920"/>
                  </a:lnTo>
                  <a:lnTo>
                    <a:pt x="73715" y="82615"/>
                  </a:lnTo>
                  <a:lnTo>
                    <a:pt x="80233" y="78210"/>
                  </a:lnTo>
                  <a:lnTo>
                    <a:pt x="81148" y="77275"/>
                  </a:lnTo>
                  <a:lnTo>
                    <a:pt x="12774" y="77275"/>
                  </a:lnTo>
                  <a:lnTo>
                    <a:pt x="12774" y="12146"/>
                  </a:lnTo>
                  <a:lnTo>
                    <a:pt x="81439" y="12146"/>
                  </a:lnTo>
                  <a:lnTo>
                    <a:pt x="75943" y="7509"/>
                  </a:lnTo>
                  <a:lnTo>
                    <a:pt x="67563" y="3324"/>
                  </a:lnTo>
                  <a:lnTo>
                    <a:pt x="57809" y="827"/>
                  </a:lnTo>
                  <a:lnTo>
                    <a:pt x="46700" y="0"/>
                  </a:lnTo>
                  <a:close/>
                </a:path>
                <a:path w="625475" h="157479">
                  <a:moveTo>
                    <a:pt x="58162" y="89421"/>
                  </a:moveTo>
                  <a:lnTo>
                    <a:pt x="43768" y="89421"/>
                  </a:lnTo>
                  <a:lnTo>
                    <a:pt x="83348" y="154759"/>
                  </a:lnTo>
                  <a:lnTo>
                    <a:pt x="98845" y="154759"/>
                  </a:lnTo>
                  <a:lnTo>
                    <a:pt x="58162" y="89421"/>
                  </a:lnTo>
                  <a:close/>
                </a:path>
                <a:path w="625475" h="157479">
                  <a:moveTo>
                    <a:pt x="81439" y="12146"/>
                  </a:moveTo>
                  <a:lnTo>
                    <a:pt x="46909" y="12146"/>
                  </a:lnTo>
                  <a:lnTo>
                    <a:pt x="61748" y="14505"/>
                  </a:lnTo>
                  <a:lnTo>
                    <a:pt x="72955" y="21125"/>
                  </a:lnTo>
                  <a:lnTo>
                    <a:pt x="80040" y="31317"/>
                  </a:lnTo>
                  <a:lnTo>
                    <a:pt x="82510" y="44396"/>
                  </a:lnTo>
                  <a:lnTo>
                    <a:pt x="79991" y="57750"/>
                  </a:lnTo>
                  <a:lnTo>
                    <a:pt x="72563" y="68139"/>
                  </a:lnTo>
                  <a:lnTo>
                    <a:pt x="60423" y="74876"/>
                  </a:lnTo>
                  <a:lnTo>
                    <a:pt x="43768" y="77275"/>
                  </a:lnTo>
                  <a:lnTo>
                    <a:pt x="81148" y="77275"/>
                  </a:lnTo>
                  <a:lnTo>
                    <a:pt x="95703" y="44815"/>
                  </a:lnTo>
                  <a:lnTo>
                    <a:pt x="94915" y="36019"/>
                  </a:lnTo>
                  <a:lnTo>
                    <a:pt x="92536" y="27852"/>
                  </a:lnTo>
                  <a:lnTo>
                    <a:pt x="88547" y="20313"/>
                  </a:lnTo>
                  <a:lnTo>
                    <a:pt x="82929" y="13402"/>
                  </a:lnTo>
                  <a:lnTo>
                    <a:pt x="81439" y="12146"/>
                  </a:lnTo>
                  <a:close/>
                </a:path>
                <a:path w="625475" h="157479">
                  <a:moveTo>
                    <a:pt x="130915" y="3769"/>
                  </a:moveTo>
                  <a:lnTo>
                    <a:pt x="118978" y="3769"/>
                  </a:lnTo>
                  <a:lnTo>
                    <a:pt x="114162" y="8376"/>
                  </a:lnTo>
                  <a:lnTo>
                    <a:pt x="114162" y="20522"/>
                  </a:lnTo>
                  <a:lnTo>
                    <a:pt x="118978" y="25130"/>
                  </a:lnTo>
                  <a:lnTo>
                    <a:pt x="130915" y="25130"/>
                  </a:lnTo>
                  <a:lnTo>
                    <a:pt x="135732" y="20522"/>
                  </a:lnTo>
                  <a:lnTo>
                    <a:pt x="135732" y="8376"/>
                  </a:lnTo>
                  <a:lnTo>
                    <a:pt x="130915" y="3769"/>
                  </a:lnTo>
                  <a:close/>
                </a:path>
                <a:path w="625475" h="157479">
                  <a:moveTo>
                    <a:pt x="130915" y="42721"/>
                  </a:moveTo>
                  <a:lnTo>
                    <a:pt x="118350" y="42721"/>
                  </a:lnTo>
                  <a:lnTo>
                    <a:pt x="118350" y="154759"/>
                  </a:lnTo>
                  <a:lnTo>
                    <a:pt x="130915" y="154759"/>
                  </a:lnTo>
                  <a:lnTo>
                    <a:pt x="130915" y="42721"/>
                  </a:lnTo>
                  <a:close/>
                </a:path>
                <a:path w="625475" h="157479">
                  <a:moveTo>
                    <a:pt x="159114" y="126488"/>
                  </a:moveTo>
                  <a:lnTo>
                    <a:pt x="149062" y="132770"/>
                  </a:lnTo>
                  <a:lnTo>
                    <a:pt x="156366" y="143578"/>
                  </a:lnTo>
                  <a:lnTo>
                    <a:pt x="165711" y="151225"/>
                  </a:lnTo>
                  <a:lnTo>
                    <a:pt x="176627" y="155770"/>
                  </a:lnTo>
                  <a:lnTo>
                    <a:pt x="188642" y="157272"/>
                  </a:lnTo>
                  <a:lnTo>
                    <a:pt x="196610" y="156680"/>
                  </a:lnTo>
                  <a:lnTo>
                    <a:pt x="203851" y="154890"/>
                  </a:lnTo>
                  <a:lnTo>
                    <a:pt x="210346" y="151883"/>
                  </a:lnTo>
                  <a:lnTo>
                    <a:pt x="216076" y="147639"/>
                  </a:lnTo>
                  <a:lnTo>
                    <a:pt x="217608" y="145964"/>
                  </a:lnTo>
                  <a:lnTo>
                    <a:pt x="188642" y="145964"/>
                  </a:lnTo>
                  <a:lnTo>
                    <a:pt x="179376" y="144746"/>
                  </a:lnTo>
                  <a:lnTo>
                    <a:pt x="171365" y="141095"/>
                  </a:lnTo>
                  <a:lnTo>
                    <a:pt x="164612" y="135008"/>
                  </a:lnTo>
                  <a:lnTo>
                    <a:pt x="159114" y="126488"/>
                  </a:lnTo>
                  <a:close/>
                </a:path>
                <a:path w="625475" h="157479">
                  <a:moveTo>
                    <a:pt x="189689" y="38951"/>
                  </a:moveTo>
                  <a:lnTo>
                    <a:pt x="175488" y="41212"/>
                  </a:lnTo>
                  <a:lnTo>
                    <a:pt x="164664" y="47459"/>
                  </a:lnTo>
                  <a:lnTo>
                    <a:pt x="157766" y="56886"/>
                  </a:lnTo>
                  <a:lnTo>
                    <a:pt x="155431" y="68270"/>
                  </a:lnTo>
                  <a:lnTo>
                    <a:pt x="155345" y="68689"/>
                  </a:lnTo>
                  <a:lnTo>
                    <a:pt x="186548" y="100939"/>
                  </a:lnTo>
                  <a:lnTo>
                    <a:pt x="193040" y="103452"/>
                  </a:lnTo>
                  <a:lnTo>
                    <a:pt x="197438" y="105337"/>
                  </a:lnTo>
                  <a:lnTo>
                    <a:pt x="199951" y="106593"/>
                  </a:lnTo>
                  <a:lnTo>
                    <a:pt x="209375" y="111410"/>
                  </a:lnTo>
                  <a:lnTo>
                    <a:pt x="214191" y="117483"/>
                  </a:lnTo>
                  <a:lnTo>
                    <a:pt x="214191" y="124812"/>
                  </a:lnTo>
                  <a:lnTo>
                    <a:pt x="212367" y="132770"/>
                  </a:lnTo>
                  <a:lnTo>
                    <a:pt x="212320" y="132976"/>
                  </a:lnTo>
                  <a:lnTo>
                    <a:pt x="207071" y="139707"/>
                  </a:lnTo>
                  <a:lnTo>
                    <a:pt x="198995" y="144278"/>
                  </a:lnTo>
                  <a:lnTo>
                    <a:pt x="188642" y="145964"/>
                  </a:lnTo>
                  <a:lnTo>
                    <a:pt x="217608" y="145964"/>
                  </a:lnTo>
                  <a:lnTo>
                    <a:pt x="220749" y="142528"/>
                  </a:lnTo>
                  <a:lnTo>
                    <a:pt x="224086" y="136906"/>
                  </a:lnTo>
                  <a:lnTo>
                    <a:pt x="226089" y="130735"/>
                  </a:lnTo>
                  <a:lnTo>
                    <a:pt x="226674" y="124812"/>
                  </a:lnTo>
                  <a:lnTo>
                    <a:pt x="226756" y="123975"/>
                  </a:lnTo>
                  <a:lnTo>
                    <a:pt x="192202" y="90677"/>
                  </a:lnTo>
                  <a:lnTo>
                    <a:pt x="179637" y="85233"/>
                  </a:lnTo>
                  <a:lnTo>
                    <a:pt x="171470" y="81254"/>
                  </a:lnTo>
                  <a:lnTo>
                    <a:pt x="167491" y="75599"/>
                  </a:lnTo>
                  <a:lnTo>
                    <a:pt x="167491" y="68270"/>
                  </a:lnTo>
                  <a:lnTo>
                    <a:pt x="168954" y="60917"/>
                  </a:lnTo>
                  <a:lnTo>
                    <a:pt x="173224" y="55155"/>
                  </a:lnTo>
                  <a:lnTo>
                    <a:pt x="180125" y="51395"/>
                  </a:lnTo>
                  <a:lnTo>
                    <a:pt x="189480" y="50050"/>
                  </a:lnTo>
                  <a:lnTo>
                    <a:pt x="218241" y="50050"/>
                  </a:lnTo>
                  <a:lnTo>
                    <a:pt x="217283" y="48846"/>
                  </a:lnTo>
                  <a:lnTo>
                    <a:pt x="209610" y="43349"/>
                  </a:lnTo>
                  <a:lnTo>
                    <a:pt x="200406" y="40051"/>
                  </a:lnTo>
                  <a:lnTo>
                    <a:pt x="189689" y="38951"/>
                  </a:lnTo>
                  <a:close/>
                </a:path>
                <a:path w="625475" h="157479">
                  <a:moveTo>
                    <a:pt x="218241" y="50050"/>
                  </a:moveTo>
                  <a:lnTo>
                    <a:pt x="189480" y="50050"/>
                  </a:lnTo>
                  <a:lnTo>
                    <a:pt x="197529" y="50911"/>
                  </a:lnTo>
                  <a:lnTo>
                    <a:pt x="204401" y="53480"/>
                  </a:lnTo>
                  <a:lnTo>
                    <a:pt x="210095" y="57737"/>
                  </a:lnTo>
                  <a:lnTo>
                    <a:pt x="214610" y="63662"/>
                  </a:lnTo>
                  <a:lnTo>
                    <a:pt x="223406" y="56542"/>
                  </a:lnTo>
                  <a:lnTo>
                    <a:pt x="218241" y="50050"/>
                  </a:lnTo>
                  <a:close/>
                </a:path>
                <a:path w="625475" h="157479">
                  <a:moveTo>
                    <a:pt x="263295" y="53820"/>
                  </a:moveTo>
                  <a:lnTo>
                    <a:pt x="250730" y="53820"/>
                  </a:lnTo>
                  <a:lnTo>
                    <a:pt x="250784" y="118530"/>
                  </a:lnTo>
                  <a:lnTo>
                    <a:pt x="252847" y="134567"/>
                  </a:lnTo>
                  <a:lnTo>
                    <a:pt x="259185" y="146880"/>
                  </a:lnTo>
                  <a:lnTo>
                    <a:pt x="269725" y="154599"/>
                  </a:lnTo>
                  <a:lnTo>
                    <a:pt x="284446" y="157272"/>
                  </a:lnTo>
                  <a:lnTo>
                    <a:pt x="292891" y="156680"/>
                  </a:lnTo>
                  <a:lnTo>
                    <a:pt x="300650" y="154890"/>
                  </a:lnTo>
                  <a:lnTo>
                    <a:pt x="307740" y="151883"/>
                  </a:lnTo>
                  <a:lnTo>
                    <a:pt x="314183" y="147639"/>
                  </a:lnTo>
                  <a:lnTo>
                    <a:pt x="313159" y="145754"/>
                  </a:lnTo>
                  <a:lnTo>
                    <a:pt x="285493" y="145754"/>
                  </a:lnTo>
                  <a:lnTo>
                    <a:pt x="275752" y="144063"/>
                  </a:lnTo>
                  <a:lnTo>
                    <a:pt x="268818" y="138974"/>
                  </a:lnTo>
                  <a:lnTo>
                    <a:pt x="264672" y="130470"/>
                  </a:lnTo>
                  <a:lnTo>
                    <a:pt x="263295" y="118530"/>
                  </a:lnTo>
                  <a:lnTo>
                    <a:pt x="263295" y="53820"/>
                  </a:lnTo>
                  <a:close/>
                </a:path>
                <a:path w="625475" h="157479">
                  <a:moveTo>
                    <a:pt x="308948" y="138006"/>
                  </a:moveTo>
                  <a:lnTo>
                    <a:pt x="301828" y="143241"/>
                  </a:lnTo>
                  <a:lnTo>
                    <a:pt x="294079" y="145754"/>
                  </a:lnTo>
                  <a:lnTo>
                    <a:pt x="313159" y="145754"/>
                  </a:lnTo>
                  <a:lnTo>
                    <a:pt x="308948" y="138006"/>
                  </a:lnTo>
                  <a:close/>
                </a:path>
                <a:path w="625475" h="157479">
                  <a:moveTo>
                    <a:pt x="309367" y="42721"/>
                  </a:moveTo>
                  <a:lnTo>
                    <a:pt x="230835" y="42721"/>
                  </a:lnTo>
                  <a:lnTo>
                    <a:pt x="230835" y="53820"/>
                  </a:lnTo>
                  <a:lnTo>
                    <a:pt x="309367" y="53820"/>
                  </a:lnTo>
                  <a:lnTo>
                    <a:pt x="309367" y="42721"/>
                  </a:lnTo>
                  <a:close/>
                </a:path>
                <a:path w="625475" h="157479">
                  <a:moveTo>
                    <a:pt x="263295" y="3141"/>
                  </a:moveTo>
                  <a:lnTo>
                    <a:pt x="250939" y="3141"/>
                  </a:lnTo>
                  <a:lnTo>
                    <a:pt x="250939" y="42721"/>
                  </a:lnTo>
                  <a:lnTo>
                    <a:pt x="263295" y="42721"/>
                  </a:lnTo>
                  <a:lnTo>
                    <a:pt x="263295" y="3141"/>
                  </a:lnTo>
                  <a:close/>
                </a:path>
                <a:path w="625475" h="157479">
                  <a:moveTo>
                    <a:pt x="374752" y="39998"/>
                  </a:moveTo>
                  <a:lnTo>
                    <a:pt x="333078" y="56961"/>
                  </a:lnTo>
                  <a:lnTo>
                    <a:pt x="316534" y="98635"/>
                  </a:lnTo>
                  <a:lnTo>
                    <a:pt x="317559" y="110569"/>
                  </a:lnTo>
                  <a:lnTo>
                    <a:pt x="341916" y="147940"/>
                  </a:lnTo>
                  <a:lnTo>
                    <a:pt x="374752" y="157482"/>
                  </a:lnTo>
                  <a:lnTo>
                    <a:pt x="386771" y="156421"/>
                  </a:lnTo>
                  <a:lnTo>
                    <a:pt x="397710" y="153241"/>
                  </a:lnTo>
                  <a:lnTo>
                    <a:pt x="407589" y="147940"/>
                  </a:lnTo>
                  <a:lnTo>
                    <a:pt x="409942" y="145964"/>
                  </a:lnTo>
                  <a:lnTo>
                    <a:pt x="374752" y="145964"/>
                  </a:lnTo>
                  <a:lnTo>
                    <a:pt x="365407" y="145103"/>
                  </a:lnTo>
                  <a:lnTo>
                    <a:pt x="332372" y="116985"/>
                  </a:lnTo>
                  <a:lnTo>
                    <a:pt x="329099" y="98635"/>
                  </a:lnTo>
                  <a:lnTo>
                    <a:pt x="329921" y="89133"/>
                  </a:lnTo>
                  <a:lnTo>
                    <a:pt x="356847" y="54972"/>
                  </a:lnTo>
                  <a:lnTo>
                    <a:pt x="374752" y="51516"/>
                  </a:lnTo>
                  <a:lnTo>
                    <a:pt x="409942" y="51516"/>
                  </a:lnTo>
                  <a:lnTo>
                    <a:pt x="407589" y="49540"/>
                  </a:lnTo>
                  <a:lnTo>
                    <a:pt x="397710" y="44239"/>
                  </a:lnTo>
                  <a:lnTo>
                    <a:pt x="386771" y="41058"/>
                  </a:lnTo>
                  <a:lnTo>
                    <a:pt x="374752" y="39998"/>
                  </a:lnTo>
                  <a:close/>
                </a:path>
                <a:path w="625475" h="157479">
                  <a:moveTo>
                    <a:pt x="409942" y="51516"/>
                  </a:moveTo>
                  <a:lnTo>
                    <a:pt x="374752" y="51516"/>
                  </a:lnTo>
                  <a:lnTo>
                    <a:pt x="384227" y="52380"/>
                  </a:lnTo>
                  <a:lnTo>
                    <a:pt x="392862" y="54972"/>
                  </a:lnTo>
                  <a:lnTo>
                    <a:pt x="419587" y="89133"/>
                  </a:lnTo>
                  <a:lnTo>
                    <a:pt x="420406" y="98635"/>
                  </a:lnTo>
                  <a:lnTo>
                    <a:pt x="419584" y="108174"/>
                  </a:lnTo>
                  <a:lnTo>
                    <a:pt x="392815" y="142534"/>
                  </a:lnTo>
                  <a:lnTo>
                    <a:pt x="374752" y="145964"/>
                  </a:lnTo>
                  <a:lnTo>
                    <a:pt x="409942" y="145964"/>
                  </a:lnTo>
                  <a:lnTo>
                    <a:pt x="431946" y="110569"/>
                  </a:lnTo>
                  <a:lnTo>
                    <a:pt x="432971" y="98635"/>
                  </a:lnTo>
                  <a:lnTo>
                    <a:pt x="431946" y="86734"/>
                  </a:lnTo>
                  <a:lnTo>
                    <a:pt x="428861" y="75835"/>
                  </a:lnTo>
                  <a:lnTo>
                    <a:pt x="423694" y="65917"/>
                  </a:lnTo>
                  <a:lnTo>
                    <a:pt x="416427" y="56961"/>
                  </a:lnTo>
                  <a:lnTo>
                    <a:pt x="409942" y="51516"/>
                  </a:lnTo>
                  <a:close/>
                </a:path>
                <a:path w="625475" h="157479">
                  <a:moveTo>
                    <a:pt x="579226" y="41088"/>
                  </a:moveTo>
                  <a:lnTo>
                    <a:pt x="554986" y="41088"/>
                  </a:lnTo>
                  <a:lnTo>
                    <a:pt x="544149" y="44239"/>
                  </a:lnTo>
                  <a:lnTo>
                    <a:pt x="512998" y="75835"/>
                  </a:lnTo>
                  <a:lnTo>
                    <a:pt x="508888" y="98635"/>
                  </a:lnTo>
                  <a:lnTo>
                    <a:pt x="509912" y="110569"/>
                  </a:lnTo>
                  <a:lnTo>
                    <a:pt x="534270" y="147940"/>
                  </a:lnTo>
                  <a:lnTo>
                    <a:pt x="567106" y="157482"/>
                  </a:lnTo>
                  <a:lnTo>
                    <a:pt x="579125" y="156421"/>
                  </a:lnTo>
                  <a:lnTo>
                    <a:pt x="590063" y="153241"/>
                  </a:lnTo>
                  <a:lnTo>
                    <a:pt x="599942" y="147940"/>
                  </a:lnTo>
                  <a:lnTo>
                    <a:pt x="602296" y="145964"/>
                  </a:lnTo>
                  <a:lnTo>
                    <a:pt x="567106" y="145964"/>
                  </a:lnTo>
                  <a:lnTo>
                    <a:pt x="557761" y="145103"/>
                  </a:lnTo>
                  <a:lnTo>
                    <a:pt x="524725" y="116985"/>
                  </a:lnTo>
                  <a:lnTo>
                    <a:pt x="521453" y="98635"/>
                  </a:lnTo>
                  <a:lnTo>
                    <a:pt x="522274" y="89133"/>
                  </a:lnTo>
                  <a:lnTo>
                    <a:pt x="549201" y="54972"/>
                  </a:lnTo>
                  <a:lnTo>
                    <a:pt x="566858" y="51539"/>
                  </a:lnTo>
                  <a:lnTo>
                    <a:pt x="602323" y="51539"/>
                  </a:lnTo>
                  <a:lnTo>
                    <a:pt x="599942" y="49540"/>
                  </a:lnTo>
                  <a:lnTo>
                    <a:pt x="590063" y="44239"/>
                  </a:lnTo>
                  <a:lnTo>
                    <a:pt x="579226" y="41088"/>
                  </a:lnTo>
                  <a:close/>
                </a:path>
                <a:path w="625475" h="157479">
                  <a:moveTo>
                    <a:pt x="465113" y="42721"/>
                  </a:moveTo>
                  <a:lnTo>
                    <a:pt x="453176" y="42721"/>
                  </a:lnTo>
                  <a:lnTo>
                    <a:pt x="453176" y="154759"/>
                  </a:lnTo>
                  <a:lnTo>
                    <a:pt x="465741" y="154759"/>
                  </a:lnTo>
                  <a:lnTo>
                    <a:pt x="465741" y="90887"/>
                  </a:lnTo>
                  <a:lnTo>
                    <a:pt x="467804" y="75835"/>
                  </a:lnTo>
                  <a:lnTo>
                    <a:pt x="467924" y="74961"/>
                  </a:lnTo>
                  <a:lnTo>
                    <a:pt x="474249" y="62589"/>
                  </a:lnTo>
                  <a:lnTo>
                    <a:pt x="476599" y="60731"/>
                  </a:lnTo>
                  <a:lnTo>
                    <a:pt x="465113" y="60731"/>
                  </a:lnTo>
                  <a:lnTo>
                    <a:pt x="465113" y="42721"/>
                  </a:lnTo>
                  <a:close/>
                </a:path>
                <a:path w="625475" h="157479">
                  <a:moveTo>
                    <a:pt x="602323" y="51539"/>
                  </a:moveTo>
                  <a:lnTo>
                    <a:pt x="567358" y="51539"/>
                  </a:lnTo>
                  <a:lnTo>
                    <a:pt x="576580" y="52380"/>
                  </a:lnTo>
                  <a:lnTo>
                    <a:pt x="585216" y="54972"/>
                  </a:lnTo>
                  <a:lnTo>
                    <a:pt x="611941" y="89133"/>
                  </a:lnTo>
                  <a:lnTo>
                    <a:pt x="612759" y="98635"/>
                  </a:lnTo>
                  <a:lnTo>
                    <a:pt x="611938" y="108174"/>
                  </a:lnTo>
                  <a:lnTo>
                    <a:pt x="585168" y="142534"/>
                  </a:lnTo>
                  <a:lnTo>
                    <a:pt x="567106" y="145964"/>
                  </a:lnTo>
                  <a:lnTo>
                    <a:pt x="602296" y="145964"/>
                  </a:lnTo>
                  <a:lnTo>
                    <a:pt x="624300" y="110569"/>
                  </a:lnTo>
                  <a:lnTo>
                    <a:pt x="625324" y="98635"/>
                  </a:lnTo>
                  <a:lnTo>
                    <a:pt x="624300" y="86734"/>
                  </a:lnTo>
                  <a:lnTo>
                    <a:pt x="621214" y="75835"/>
                  </a:lnTo>
                  <a:lnTo>
                    <a:pt x="616048" y="65917"/>
                  </a:lnTo>
                  <a:lnTo>
                    <a:pt x="608780" y="56961"/>
                  </a:lnTo>
                  <a:lnTo>
                    <a:pt x="602323" y="51539"/>
                  </a:lnTo>
                  <a:close/>
                </a:path>
                <a:path w="625475" h="157479">
                  <a:moveTo>
                    <a:pt x="501970" y="39789"/>
                  </a:moveTo>
                  <a:lnTo>
                    <a:pt x="497573" y="39789"/>
                  </a:lnTo>
                  <a:lnTo>
                    <a:pt x="486729" y="41088"/>
                  </a:lnTo>
                  <a:lnTo>
                    <a:pt x="477730" y="44998"/>
                  </a:lnTo>
                  <a:lnTo>
                    <a:pt x="470538" y="51539"/>
                  </a:lnTo>
                  <a:lnTo>
                    <a:pt x="465113" y="60731"/>
                  </a:lnTo>
                  <a:lnTo>
                    <a:pt x="476599" y="60731"/>
                  </a:lnTo>
                  <a:lnTo>
                    <a:pt x="484383" y="54576"/>
                  </a:lnTo>
                  <a:lnTo>
                    <a:pt x="497992" y="51726"/>
                  </a:lnTo>
                  <a:lnTo>
                    <a:pt x="510160" y="51726"/>
                  </a:lnTo>
                  <a:lnTo>
                    <a:pt x="511394" y="41674"/>
                  </a:lnTo>
                  <a:lnTo>
                    <a:pt x="506578" y="40417"/>
                  </a:lnTo>
                  <a:lnTo>
                    <a:pt x="501970" y="39789"/>
                  </a:lnTo>
                  <a:close/>
                </a:path>
                <a:path w="625475" h="157479">
                  <a:moveTo>
                    <a:pt x="510160" y="51726"/>
                  </a:moveTo>
                  <a:lnTo>
                    <a:pt x="501970" y="51726"/>
                  </a:lnTo>
                  <a:lnTo>
                    <a:pt x="506032" y="52380"/>
                  </a:lnTo>
                  <a:lnTo>
                    <a:pt x="509928" y="53610"/>
                  </a:lnTo>
                  <a:lnTo>
                    <a:pt x="510079" y="52380"/>
                  </a:lnTo>
                  <a:lnTo>
                    <a:pt x="510160" y="51726"/>
                  </a:lnTo>
                  <a:close/>
                </a:path>
                <a:path w="625475" h="157479">
                  <a:moveTo>
                    <a:pt x="567106" y="39998"/>
                  </a:moveTo>
                  <a:lnTo>
                    <a:pt x="554753" y="41088"/>
                  </a:lnTo>
                  <a:lnTo>
                    <a:pt x="579458" y="41088"/>
                  </a:lnTo>
                  <a:lnTo>
                    <a:pt x="567106" y="39998"/>
                  </a:lnTo>
                  <a:close/>
                </a:path>
              </a:pathLst>
            </a:custGeom>
            <a:solidFill>
              <a:srgbClr val="000000"/>
            </a:solidFill>
          </p:spPr>
          <p:txBody>
            <a:bodyPr wrap="square" lIns="0" tIns="0" rIns="0" bIns="0" rtlCol="0"/>
            <a:lstStyle/>
            <a:p>
              <a:endParaRPr sz="641"/>
            </a:p>
          </p:txBody>
        </p:sp>
        <p:pic>
          <p:nvPicPr>
            <p:cNvPr id="8" name="object 8"/>
            <p:cNvPicPr/>
            <p:nvPr/>
          </p:nvPicPr>
          <p:blipFill>
            <a:blip r:embed="rId4" cstate="print"/>
            <a:stretch>
              <a:fillRect/>
            </a:stretch>
          </p:blipFill>
          <p:spPr>
            <a:xfrm>
              <a:off x="865837" y="7189571"/>
              <a:ext cx="1674841" cy="446216"/>
            </a:xfrm>
            <a:prstGeom prst="rect">
              <a:avLst/>
            </a:prstGeom>
          </p:spPr>
        </p:pic>
      </p:grpSp>
      <p:grpSp>
        <p:nvGrpSpPr>
          <p:cNvPr id="9" name="object 9"/>
          <p:cNvGrpSpPr/>
          <p:nvPr/>
        </p:nvGrpSpPr>
        <p:grpSpPr>
          <a:xfrm>
            <a:off x="2614750" y="2847775"/>
            <a:ext cx="2285840" cy="881124"/>
            <a:chOff x="5748516" y="6261589"/>
            <a:chExt cx="5026025" cy="1937385"/>
          </a:xfrm>
        </p:grpSpPr>
        <p:sp>
          <p:nvSpPr>
            <p:cNvPr id="10" name="object 10"/>
            <p:cNvSpPr/>
            <p:nvPr/>
          </p:nvSpPr>
          <p:spPr>
            <a:xfrm>
              <a:off x="5748516" y="6261589"/>
              <a:ext cx="5026025" cy="1937385"/>
            </a:xfrm>
            <a:custGeom>
              <a:avLst/>
              <a:gdLst/>
              <a:ahLst/>
              <a:cxnLst/>
              <a:rect l="l" t="t" r="r" b="b"/>
              <a:pathLst>
                <a:path w="5026025" h="1937384">
                  <a:moveTo>
                    <a:pt x="5026024" y="0"/>
                  </a:moveTo>
                  <a:lnTo>
                    <a:pt x="0" y="0"/>
                  </a:lnTo>
                  <a:lnTo>
                    <a:pt x="0" y="1937113"/>
                  </a:lnTo>
                  <a:lnTo>
                    <a:pt x="5026024" y="1937113"/>
                  </a:lnTo>
                  <a:lnTo>
                    <a:pt x="5026024" y="0"/>
                  </a:lnTo>
                  <a:close/>
                </a:path>
              </a:pathLst>
            </a:custGeom>
            <a:solidFill>
              <a:srgbClr val="FF473F"/>
            </a:solidFill>
          </p:spPr>
          <p:txBody>
            <a:bodyPr wrap="square" lIns="0" tIns="0" rIns="0" bIns="0" rtlCol="0"/>
            <a:lstStyle/>
            <a:p>
              <a:endParaRPr sz="641"/>
            </a:p>
          </p:txBody>
        </p:sp>
        <p:pic>
          <p:nvPicPr>
            <p:cNvPr id="11" name="object 11"/>
            <p:cNvPicPr/>
            <p:nvPr/>
          </p:nvPicPr>
          <p:blipFill>
            <a:blip r:embed="rId5" cstate="print"/>
            <a:stretch>
              <a:fillRect/>
            </a:stretch>
          </p:blipFill>
          <p:spPr>
            <a:xfrm>
              <a:off x="6177319" y="6729009"/>
              <a:ext cx="2714524" cy="291760"/>
            </a:xfrm>
            <a:prstGeom prst="rect">
              <a:avLst/>
            </a:prstGeom>
          </p:spPr>
        </p:pic>
        <p:pic>
          <p:nvPicPr>
            <p:cNvPr id="12" name="object 12"/>
            <p:cNvPicPr/>
            <p:nvPr/>
          </p:nvPicPr>
          <p:blipFill>
            <a:blip r:embed="rId6" cstate="print"/>
            <a:stretch>
              <a:fillRect/>
            </a:stretch>
          </p:blipFill>
          <p:spPr>
            <a:xfrm>
              <a:off x="6198973" y="6515194"/>
              <a:ext cx="1504969" cy="157482"/>
            </a:xfrm>
            <a:prstGeom prst="rect">
              <a:avLst/>
            </a:prstGeom>
          </p:spPr>
        </p:pic>
        <p:pic>
          <p:nvPicPr>
            <p:cNvPr id="13" name="object 13"/>
            <p:cNvPicPr/>
            <p:nvPr/>
          </p:nvPicPr>
          <p:blipFill>
            <a:blip r:embed="rId7" cstate="print"/>
            <a:stretch>
              <a:fillRect/>
            </a:stretch>
          </p:blipFill>
          <p:spPr>
            <a:xfrm>
              <a:off x="6185047" y="7189571"/>
              <a:ext cx="1400533" cy="446216"/>
            </a:xfrm>
            <a:prstGeom prst="rect">
              <a:avLst/>
            </a:prstGeom>
          </p:spPr>
        </p:pic>
      </p:grpSp>
      <p:grpSp>
        <p:nvGrpSpPr>
          <p:cNvPr id="14" name="object 14"/>
          <p:cNvGrpSpPr/>
          <p:nvPr/>
        </p:nvGrpSpPr>
        <p:grpSpPr>
          <a:xfrm>
            <a:off x="5033930" y="2828727"/>
            <a:ext cx="2285840" cy="881124"/>
            <a:chOff x="11067725" y="6219706"/>
            <a:chExt cx="5026025" cy="1937385"/>
          </a:xfrm>
        </p:grpSpPr>
        <p:sp>
          <p:nvSpPr>
            <p:cNvPr id="15" name="object 15"/>
            <p:cNvSpPr/>
            <p:nvPr/>
          </p:nvSpPr>
          <p:spPr>
            <a:xfrm>
              <a:off x="11067725" y="6219706"/>
              <a:ext cx="5026025" cy="1937385"/>
            </a:xfrm>
            <a:custGeom>
              <a:avLst/>
              <a:gdLst/>
              <a:ahLst/>
              <a:cxnLst/>
              <a:rect l="l" t="t" r="r" b="b"/>
              <a:pathLst>
                <a:path w="5026025" h="1937384">
                  <a:moveTo>
                    <a:pt x="5026024" y="0"/>
                  </a:moveTo>
                  <a:lnTo>
                    <a:pt x="0" y="0"/>
                  </a:lnTo>
                  <a:lnTo>
                    <a:pt x="0" y="1937113"/>
                  </a:lnTo>
                  <a:lnTo>
                    <a:pt x="5026024" y="1937113"/>
                  </a:lnTo>
                  <a:lnTo>
                    <a:pt x="5026024" y="0"/>
                  </a:lnTo>
                  <a:close/>
                </a:path>
              </a:pathLst>
            </a:custGeom>
            <a:solidFill>
              <a:srgbClr val="E3B490"/>
            </a:solidFill>
          </p:spPr>
          <p:txBody>
            <a:bodyPr wrap="square" lIns="0" tIns="0" rIns="0" bIns="0" rtlCol="0"/>
            <a:lstStyle/>
            <a:p>
              <a:endParaRPr sz="641"/>
            </a:p>
          </p:txBody>
        </p:sp>
        <p:pic>
          <p:nvPicPr>
            <p:cNvPr id="16" name="object 16"/>
            <p:cNvPicPr/>
            <p:nvPr/>
          </p:nvPicPr>
          <p:blipFill>
            <a:blip r:embed="rId8" cstate="print"/>
            <a:stretch>
              <a:fillRect/>
            </a:stretch>
          </p:blipFill>
          <p:spPr>
            <a:xfrm>
              <a:off x="11496529" y="6680058"/>
              <a:ext cx="3053598" cy="380627"/>
            </a:xfrm>
            <a:prstGeom prst="rect">
              <a:avLst/>
            </a:prstGeom>
          </p:spPr>
        </p:pic>
        <p:sp>
          <p:nvSpPr>
            <p:cNvPr id="17" name="object 17"/>
            <p:cNvSpPr/>
            <p:nvPr/>
          </p:nvSpPr>
          <p:spPr>
            <a:xfrm>
              <a:off x="11507712" y="6469960"/>
              <a:ext cx="685800" cy="161290"/>
            </a:xfrm>
            <a:custGeom>
              <a:avLst/>
              <a:gdLst/>
              <a:ahLst/>
              <a:cxnLst/>
              <a:rect l="l" t="t" r="r" b="b"/>
              <a:pathLst>
                <a:path w="685800" h="161290">
                  <a:moveTo>
                    <a:pt x="79788" y="628"/>
                  </a:moveTo>
                  <a:lnTo>
                    <a:pt x="35614" y="13438"/>
                  </a:lnTo>
                  <a:lnTo>
                    <a:pt x="5811" y="49213"/>
                  </a:lnTo>
                  <a:lnTo>
                    <a:pt x="18" y="81044"/>
                  </a:lnTo>
                  <a:lnTo>
                    <a:pt x="0" y="81254"/>
                  </a:lnTo>
                  <a:lnTo>
                    <a:pt x="12987" y="126311"/>
                  </a:lnTo>
                  <a:lnTo>
                    <a:pt x="48611" y="154890"/>
                  </a:lnTo>
                  <a:lnTo>
                    <a:pt x="79369" y="160413"/>
                  </a:lnTo>
                  <a:lnTo>
                    <a:pt x="99774" y="158038"/>
                  </a:lnTo>
                  <a:lnTo>
                    <a:pt x="118216" y="151304"/>
                  </a:lnTo>
                  <a:lnTo>
                    <a:pt x="122821" y="148267"/>
                  </a:lnTo>
                  <a:lnTo>
                    <a:pt x="79578" y="148267"/>
                  </a:lnTo>
                  <a:lnTo>
                    <a:pt x="65874" y="147089"/>
                  </a:lnTo>
                  <a:lnTo>
                    <a:pt x="31831" y="129420"/>
                  </a:lnTo>
                  <a:lnTo>
                    <a:pt x="14161" y="95023"/>
                  </a:lnTo>
                  <a:lnTo>
                    <a:pt x="12983" y="81044"/>
                  </a:lnTo>
                  <a:lnTo>
                    <a:pt x="14165" y="66912"/>
                  </a:lnTo>
                  <a:lnTo>
                    <a:pt x="32040" y="32250"/>
                  </a:lnTo>
                  <a:lnTo>
                    <a:pt x="66084" y="14197"/>
                  </a:lnTo>
                  <a:lnTo>
                    <a:pt x="79788" y="12983"/>
                  </a:lnTo>
                  <a:lnTo>
                    <a:pt x="123758" y="12983"/>
                  </a:lnTo>
                  <a:lnTo>
                    <a:pt x="119158" y="10261"/>
                  </a:lnTo>
                  <a:lnTo>
                    <a:pt x="109855" y="6017"/>
                  </a:lnTo>
                  <a:lnTo>
                    <a:pt x="100180" y="3010"/>
                  </a:lnTo>
                  <a:lnTo>
                    <a:pt x="90151" y="1220"/>
                  </a:lnTo>
                  <a:lnTo>
                    <a:pt x="79788" y="628"/>
                  </a:lnTo>
                  <a:close/>
                </a:path>
                <a:path w="685800" h="161290">
                  <a:moveTo>
                    <a:pt x="137796" y="119577"/>
                  </a:moveTo>
                  <a:lnTo>
                    <a:pt x="126344" y="131569"/>
                  </a:lnTo>
                  <a:lnTo>
                    <a:pt x="112457" y="140597"/>
                  </a:lnTo>
                  <a:lnTo>
                    <a:pt x="96685" y="146288"/>
                  </a:lnTo>
                  <a:lnTo>
                    <a:pt x="79578" y="148267"/>
                  </a:lnTo>
                  <a:lnTo>
                    <a:pt x="122821" y="148267"/>
                  </a:lnTo>
                  <a:lnTo>
                    <a:pt x="134145" y="140800"/>
                  </a:lnTo>
                  <a:lnTo>
                    <a:pt x="147011" y="127116"/>
                  </a:lnTo>
                  <a:lnTo>
                    <a:pt x="137796" y="119577"/>
                  </a:lnTo>
                  <a:close/>
                </a:path>
                <a:path w="685800" h="161290">
                  <a:moveTo>
                    <a:pt x="123758" y="12983"/>
                  </a:moveTo>
                  <a:lnTo>
                    <a:pt x="79788" y="12983"/>
                  </a:lnTo>
                  <a:lnTo>
                    <a:pt x="97294" y="15091"/>
                  </a:lnTo>
                  <a:lnTo>
                    <a:pt x="113305" y="21125"/>
                  </a:lnTo>
                  <a:lnTo>
                    <a:pt x="126730" y="30300"/>
                  </a:lnTo>
                  <a:lnTo>
                    <a:pt x="137168" y="42302"/>
                  </a:lnTo>
                  <a:lnTo>
                    <a:pt x="147011" y="34972"/>
                  </a:lnTo>
                  <a:lnTo>
                    <a:pt x="141628" y="27666"/>
                  </a:lnTo>
                  <a:lnTo>
                    <a:pt x="135205" y="21125"/>
                  </a:lnTo>
                  <a:lnTo>
                    <a:pt x="127721" y="15330"/>
                  </a:lnTo>
                  <a:lnTo>
                    <a:pt x="123758" y="12983"/>
                  </a:lnTo>
                  <a:close/>
                </a:path>
                <a:path w="685800" h="161290">
                  <a:moveTo>
                    <a:pt x="175524" y="46071"/>
                  </a:moveTo>
                  <a:lnTo>
                    <a:pt x="162959" y="46071"/>
                  </a:lnTo>
                  <a:lnTo>
                    <a:pt x="162959" y="114342"/>
                  </a:lnTo>
                  <a:lnTo>
                    <a:pt x="182108" y="153764"/>
                  </a:lnTo>
                  <a:lnTo>
                    <a:pt x="208612" y="160832"/>
                  </a:lnTo>
                  <a:lnTo>
                    <a:pt x="227100" y="157691"/>
                  </a:lnTo>
                  <a:lnTo>
                    <a:pt x="227611" y="157691"/>
                  </a:lnTo>
                  <a:lnTo>
                    <a:pt x="240925" y="149105"/>
                  </a:lnTo>
                  <a:lnTo>
                    <a:pt x="208612" y="149105"/>
                  </a:lnTo>
                  <a:lnTo>
                    <a:pt x="194872" y="146674"/>
                  </a:lnTo>
                  <a:lnTo>
                    <a:pt x="184451" y="139707"/>
                  </a:lnTo>
                  <a:lnTo>
                    <a:pt x="177838" y="128697"/>
                  </a:lnTo>
                  <a:lnTo>
                    <a:pt x="175558" y="114342"/>
                  </a:lnTo>
                  <a:lnTo>
                    <a:pt x="175524" y="46071"/>
                  </a:lnTo>
                  <a:close/>
                </a:path>
                <a:path w="685800" h="161290">
                  <a:moveTo>
                    <a:pt x="254475" y="46071"/>
                  </a:moveTo>
                  <a:lnTo>
                    <a:pt x="241910" y="46071"/>
                  </a:lnTo>
                  <a:lnTo>
                    <a:pt x="241845" y="114342"/>
                  </a:lnTo>
                  <a:lnTo>
                    <a:pt x="240306" y="124354"/>
                  </a:lnTo>
                  <a:lnTo>
                    <a:pt x="239600" y="128697"/>
                  </a:lnTo>
                  <a:lnTo>
                    <a:pt x="233075" y="139707"/>
                  </a:lnTo>
                  <a:lnTo>
                    <a:pt x="222631" y="146674"/>
                  </a:lnTo>
                  <a:lnTo>
                    <a:pt x="208612" y="149105"/>
                  </a:lnTo>
                  <a:lnTo>
                    <a:pt x="240925" y="149105"/>
                  </a:lnTo>
                  <a:lnTo>
                    <a:pt x="242224" y="148267"/>
                  </a:lnTo>
                  <a:lnTo>
                    <a:pt x="251314" y="133621"/>
                  </a:lnTo>
                  <a:lnTo>
                    <a:pt x="254475" y="114342"/>
                  </a:lnTo>
                  <a:lnTo>
                    <a:pt x="254475" y="46071"/>
                  </a:lnTo>
                  <a:close/>
                </a:path>
                <a:path w="685800" h="161290">
                  <a:moveTo>
                    <a:pt x="293209" y="0"/>
                  </a:moveTo>
                  <a:lnTo>
                    <a:pt x="280644" y="0"/>
                  </a:lnTo>
                  <a:lnTo>
                    <a:pt x="280644" y="158110"/>
                  </a:lnTo>
                  <a:lnTo>
                    <a:pt x="293209" y="158110"/>
                  </a:lnTo>
                  <a:lnTo>
                    <a:pt x="293209" y="0"/>
                  </a:lnTo>
                  <a:close/>
                </a:path>
                <a:path w="685800" h="161290">
                  <a:moveTo>
                    <a:pt x="339209" y="57171"/>
                  </a:moveTo>
                  <a:lnTo>
                    <a:pt x="326644" y="57171"/>
                  </a:lnTo>
                  <a:lnTo>
                    <a:pt x="326698" y="121881"/>
                  </a:lnTo>
                  <a:lnTo>
                    <a:pt x="328761" y="137917"/>
                  </a:lnTo>
                  <a:lnTo>
                    <a:pt x="335099" y="150231"/>
                  </a:lnTo>
                  <a:lnTo>
                    <a:pt x="345639" y="157950"/>
                  </a:lnTo>
                  <a:lnTo>
                    <a:pt x="360360" y="160623"/>
                  </a:lnTo>
                  <a:lnTo>
                    <a:pt x="368805" y="160031"/>
                  </a:lnTo>
                  <a:lnTo>
                    <a:pt x="376564" y="158241"/>
                  </a:lnTo>
                  <a:lnTo>
                    <a:pt x="383654" y="155234"/>
                  </a:lnTo>
                  <a:lnTo>
                    <a:pt x="390097" y="150990"/>
                  </a:lnTo>
                  <a:lnTo>
                    <a:pt x="389073" y="149105"/>
                  </a:lnTo>
                  <a:lnTo>
                    <a:pt x="361407" y="149105"/>
                  </a:lnTo>
                  <a:lnTo>
                    <a:pt x="351666" y="147413"/>
                  </a:lnTo>
                  <a:lnTo>
                    <a:pt x="344732" y="142325"/>
                  </a:lnTo>
                  <a:lnTo>
                    <a:pt x="340586" y="133821"/>
                  </a:lnTo>
                  <a:lnTo>
                    <a:pt x="339209" y="121881"/>
                  </a:lnTo>
                  <a:lnTo>
                    <a:pt x="339209" y="57171"/>
                  </a:lnTo>
                  <a:close/>
                </a:path>
                <a:path w="685800" h="161290">
                  <a:moveTo>
                    <a:pt x="384862" y="141356"/>
                  </a:moveTo>
                  <a:lnTo>
                    <a:pt x="377742" y="146592"/>
                  </a:lnTo>
                  <a:lnTo>
                    <a:pt x="369993" y="149105"/>
                  </a:lnTo>
                  <a:lnTo>
                    <a:pt x="389073" y="149105"/>
                  </a:lnTo>
                  <a:lnTo>
                    <a:pt x="384862" y="141356"/>
                  </a:lnTo>
                  <a:close/>
                </a:path>
                <a:path w="685800" h="161290">
                  <a:moveTo>
                    <a:pt x="385281" y="46071"/>
                  </a:moveTo>
                  <a:lnTo>
                    <a:pt x="306749" y="46071"/>
                  </a:lnTo>
                  <a:lnTo>
                    <a:pt x="306749" y="57171"/>
                  </a:lnTo>
                  <a:lnTo>
                    <a:pt x="385281" y="57171"/>
                  </a:lnTo>
                  <a:lnTo>
                    <a:pt x="385281" y="46071"/>
                  </a:lnTo>
                  <a:close/>
                </a:path>
                <a:path w="685800" h="161290">
                  <a:moveTo>
                    <a:pt x="339209" y="6491"/>
                  </a:moveTo>
                  <a:lnTo>
                    <a:pt x="326853" y="6491"/>
                  </a:lnTo>
                  <a:lnTo>
                    <a:pt x="326853" y="46071"/>
                  </a:lnTo>
                  <a:lnTo>
                    <a:pt x="339209" y="46071"/>
                  </a:lnTo>
                  <a:lnTo>
                    <a:pt x="339209" y="6491"/>
                  </a:lnTo>
                  <a:close/>
                </a:path>
                <a:path w="685800" h="161290">
                  <a:moveTo>
                    <a:pt x="412518" y="46071"/>
                  </a:moveTo>
                  <a:lnTo>
                    <a:pt x="399953" y="46071"/>
                  </a:lnTo>
                  <a:lnTo>
                    <a:pt x="399953" y="114342"/>
                  </a:lnTo>
                  <a:lnTo>
                    <a:pt x="419102" y="153764"/>
                  </a:lnTo>
                  <a:lnTo>
                    <a:pt x="445606" y="160832"/>
                  </a:lnTo>
                  <a:lnTo>
                    <a:pt x="464094" y="157691"/>
                  </a:lnTo>
                  <a:lnTo>
                    <a:pt x="464605" y="157691"/>
                  </a:lnTo>
                  <a:lnTo>
                    <a:pt x="477919" y="149105"/>
                  </a:lnTo>
                  <a:lnTo>
                    <a:pt x="445606" y="149105"/>
                  </a:lnTo>
                  <a:lnTo>
                    <a:pt x="431866" y="146674"/>
                  </a:lnTo>
                  <a:lnTo>
                    <a:pt x="421444" y="139707"/>
                  </a:lnTo>
                  <a:lnTo>
                    <a:pt x="414831" y="128697"/>
                  </a:lnTo>
                  <a:lnTo>
                    <a:pt x="412551" y="114342"/>
                  </a:lnTo>
                  <a:lnTo>
                    <a:pt x="412518" y="46071"/>
                  </a:lnTo>
                  <a:close/>
                </a:path>
                <a:path w="685800" h="161290">
                  <a:moveTo>
                    <a:pt x="491468" y="46071"/>
                  </a:moveTo>
                  <a:lnTo>
                    <a:pt x="478903" y="46071"/>
                  </a:lnTo>
                  <a:lnTo>
                    <a:pt x="478839" y="114342"/>
                  </a:lnTo>
                  <a:lnTo>
                    <a:pt x="477300" y="124354"/>
                  </a:lnTo>
                  <a:lnTo>
                    <a:pt x="476593" y="128697"/>
                  </a:lnTo>
                  <a:lnTo>
                    <a:pt x="470069" y="139707"/>
                  </a:lnTo>
                  <a:lnTo>
                    <a:pt x="459625" y="146674"/>
                  </a:lnTo>
                  <a:lnTo>
                    <a:pt x="445606" y="149105"/>
                  </a:lnTo>
                  <a:lnTo>
                    <a:pt x="477919" y="149105"/>
                  </a:lnTo>
                  <a:lnTo>
                    <a:pt x="479218" y="148267"/>
                  </a:lnTo>
                  <a:lnTo>
                    <a:pt x="488308" y="133621"/>
                  </a:lnTo>
                  <a:lnTo>
                    <a:pt x="491468" y="114342"/>
                  </a:lnTo>
                  <a:lnTo>
                    <a:pt x="491468" y="46071"/>
                  </a:lnTo>
                  <a:close/>
                </a:path>
                <a:path w="685800" h="161290">
                  <a:moveTo>
                    <a:pt x="629054" y="43349"/>
                  </a:moveTo>
                  <a:lnTo>
                    <a:pt x="617146" y="44439"/>
                  </a:lnTo>
                  <a:lnTo>
                    <a:pt x="617395" y="44439"/>
                  </a:lnTo>
                  <a:lnTo>
                    <a:pt x="607013" y="47564"/>
                  </a:lnTo>
                  <a:lnTo>
                    <a:pt x="577276" y="78793"/>
                  </a:lnTo>
                  <a:lnTo>
                    <a:pt x="573349" y="101567"/>
                  </a:lnTo>
                  <a:lnTo>
                    <a:pt x="574334" y="113625"/>
                  </a:lnTo>
                  <a:lnTo>
                    <a:pt x="597750" y="151291"/>
                  </a:lnTo>
                  <a:lnTo>
                    <a:pt x="629054" y="160832"/>
                  </a:lnTo>
                  <a:lnTo>
                    <a:pt x="642496" y="159154"/>
                  </a:lnTo>
                  <a:lnTo>
                    <a:pt x="654603" y="154314"/>
                  </a:lnTo>
                  <a:lnTo>
                    <a:pt x="661338" y="149314"/>
                  </a:lnTo>
                  <a:lnTo>
                    <a:pt x="629683" y="149314"/>
                  </a:lnTo>
                  <a:lnTo>
                    <a:pt x="620501" y="148454"/>
                  </a:lnTo>
                  <a:lnTo>
                    <a:pt x="588925" y="120493"/>
                  </a:lnTo>
                  <a:lnTo>
                    <a:pt x="585914" y="101986"/>
                  </a:lnTo>
                  <a:lnTo>
                    <a:pt x="586664" y="92451"/>
                  </a:lnTo>
                  <a:lnTo>
                    <a:pt x="612144" y="58296"/>
                  </a:lnTo>
                  <a:lnTo>
                    <a:pt x="629438" y="54890"/>
                  </a:lnTo>
                  <a:lnTo>
                    <a:pt x="661575" y="54890"/>
                  </a:lnTo>
                  <a:lnTo>
                    <a:pt x="654603" y="49762"/>
                  </a:lnTo>
                  <a:lnTo>
                    <a:pt x="642571" y="45024"/>
                  </a:lnTo>
                  <a:lnTo>
                    <a:pt x="642737" y="45024"/>
                  </a:lnTo>
                  <a:lnTo>
                    <a:pt x="629054" y="43349"/>
                  </a:lnTo>
                  <a:close/>
                </a:path>
                <a:path w="685800" h="161290">
                  <a:moveTo>
                    <a:pt x="529574" y="46071"/>
                  </a:moveTo>
                  <a:lnTo>
                    <a:pt x="517638" y="46071"/>
                  </a:lnTo>
                  <a:lnTo>
                    <a:pt x="517638" y="158110"/>
                  </a:lnTo>
                  <a:lnTo>
                    <a:pt x="530203" y="158110"/>
                  </a:lnTo>
                  <a:lnTo>
                    <a:pt x="530203" y="94237"/>
                  </a:lnTo>
                  <a:lnTo>
                    <a:pt x="532319" y="78793"/>
                  </a:lnTo>
                  <a:lnTo>
                    <a:pt x="532385" y="78312"/>
                  </a:lnTo>
                  <a:lnTo>
                    <a:pt x="538710" y="65940"/>
                  </a:lnTo>
                  <a:lnTo>
                    <a:pt x="541061" y="64081"/>
                  </a:lnTo>
                  <a:lnTo>
                    <a:pt x="529574" y="64081"/>
                  </a:lnTo>
                  <a:lnTo>
                    <a:pt x="529574" y="46071"/>
                  </a:lnTo>
                  <a:close/>
                </a:path>
                <a:path w="685800" h="161290">
                  <a:moveTo>
                    <a:pt x="685388" y="136330"/>
                  </a:moveTo>
                  <a:lnTo>
                    <a:pt x="673241" y="136330"/>
                  </a:lnTo>
                  <a:lnTo>
                    <a:pt x="673241" y="158110"/>
                  </a:lnTo>
                  <a:lnTo>
                    <a:pt x="685388" y="158110"/>
                  </a:lnTo>
                  <a:lnTo>
                    <a:pt x="685388" y="136330"/>
                  </a:lnTo>
                  <a:close/>
                </a:path>
                <a:path w="685800" h="161290">
                  <a:moveTo>
                    <a:pt x="661575" y="54890"/>
                  </a:moveTo>
                  <a:lnTo>
                    <a:pt x="629930" y="54890"/>
                  </a:lnTo>
                  <a:lnTo>
                    <a:pt x="638989" y="55728"/>
                  </a:lnTo>
                  <a:lnTo>
                    <a:pt x="647431" y="58296"/>
                  </a:lnTo>
                  <a:lnTo>
                    <a:pt x="673503" y="92186"/>
                  </a:lnTo>
                  <a:lnTo>
                    <a:pt x="674289" y="101567"/>
                  </a:lnTo>
                  <a:lnTo>
                    <a:pt x="673503" y="111226"/>
                  </a:lnTo>
                  <a:lnTo>
                    <a:pt x="647345" y="145885"/>
                  </a:lnTo>
                  <a:lnTo>
                    <a:pt x="629683" y="149314"/>
                  </a:lnTo>
                  <a:lnTo>
                    <a:pt x="661338" y="149314"/>
                  </a:lnTo>
                  <a:lnTo>
                    <a:pt x="664983" y="146608"/>
                  </a:lnTo>
                  <a:lnTo>
                    <a:pt x="673241" y="136330"/>
                  </a:lnTo>
                  <a:lnTo>
                    <a:pt x="685388" y="136330"/>
                  </a:lnTo>
                  <a:lnTo>
                    <a:pt x="685388" y="67641"/>
                  </a:lnTo>
                  <a:lnTo>
                    <a:pt x="673241" y="67641"/>
                  </a:lnTo>
                  <a:lnTo>
                    <a:pt x="664983" y="57396"/>
                  </a:lnTo>
                  <a:lnTo>
                    <a:pt x="661575" y="54890"/>
                  </a:lnTo>
                  <a:close/>
                </a:path>
                <a:path w="685800" h="161290">
                  <a:moveTo>
                    <a:pt x="685388" y="46071"/>
                  </a:moveTo>
                  <a:lnTo>
                    <a:pt x="673241" y="46071"/>
                  </a:lnTo>
                  <a:lnTo>
                    <a:pt x="673241" y="67641"/>
                  </a:lnTo>
                  <a:lnTo>
                    <a:pt x="685388" y="67641"/>
                  </a:lnTo>
                  <a:lnTo>
                    <a:pt x="685388" y="46071"/>
                  </a:lnTo>
                  <a:close/>
                </a:path>
                <a:path w="685800" h="161290">
                  <a:moveTo>
                    <a:pt x="566432" y="43140"/>
                  </a:moveTo>
                  <a:lnTo>
                    <a:pt x="562034" y="43140"/>
                  </a:lnTo>
                  <a:lnTo>
                    <a:pt x="551190" y="44439"/>
                  </a:lnTo>
                  <a:lnTo>
                    <a:pt x="542192" y="48349"/>
                  </a:lnTo>
                  <a:lnTo>
                    <a:pt x="535000" y="54890"/>
                  </a:lnTo>
                  <a:lnTo>
                    <a:pt x="529574" y="64081"/>
                  </a:lnTo>
                  <a:lnTo>
                    <a:pt x="541061" y="64081"/>
                  </a:lnTo>
                  <a:lnTo>
                    <a:pt x="548844" y="57926"/>
                  </a:lnTo>
                  <a:lnTo>
                    <a:pt x="562453" y="55076"/>
                  </a:lnTo>
                  <a:lnTo>
                    <a:pt x="574621" y="55076"/>
                  </a:lnTo>
                  <a:lnTo>
                    <a:pt x="575856" y="45024"/>
                  </a:lnTo>
                  <a:lnTo>
                    <a:pt x="571039" y="43768"/>
                  </a:lnTo>
                  <a:lnTo>
                    <a:pt x="566432" y="43140"/>
                  </a:lnTo>
                  <a:close/>
                </a:path>
                <a:path w="685800" h="161290">
                  <a:moveTo>
                    <a:pt x="574621" y="55076"/>
                  </a:moveTo>
                  <a:lnTo>
                    <a:pt x="566432" y="55076"/>
                  </a:lnTo>
                  <a:lnTo>
                    <a:pt x="570483" y="55728"/>
                  </a:lnTo>
                  <a:lnTo>
                    <a:pt x="574390" y="56961"/>
                  </a:lnTo>
                  <a:lnTo>
                    <a:pt x="574541" y="55728"/>
                  </a:lnTo>
                  <a:lnTo>
                    <a:pt x="574621" y="55076"/>
                  </a:lnTo>
                  <a:close/>
                </a:path>
              </a:pathLst>
            </a:custGeom>
            <a:solidFill>
              <a:srgbClr val="000000"/>
            </a:solidFill>
          </p:spPr>
          <p:txBody>
            <a:bodyPr wrap="square" lIns="0" tIns="0" rIns="0" bIns="0" rtlCol="0"/>
            <a:lstStyle/>
            <a:p>
              <a:endParaRPr sz="641"/>
            </a:p>
          </p:txBody>
        </p:sp>
        <p:pic>
          <p:nvPicPr>
            <p:cNvPr id="18" name="object 18"/>
            <p:cNvPicPr/>
            <p:nvPr/>
          </p:nvPicPr>
          <p:blipFill>
            <a:blip r:embed="rId9" cstate="print"/>
            <a:stretch>
              <a:fillRect/>
            </a:stretch>
          </p:blipFill>
          <p:spPr>
            <a:xfrm>
              <a:off x="11504257" y="7147688"/>
              <a:ext cx="1626679" cy="446216"/>
            </a:xfrm>
            <a:prstGeom prst="rect">
              <a:avLst/>
            </a:prstGeom>
          </p:spPr>
        </p:pic>
      </p:grpSp>
      <p:grpSp>
        <p:nvGrpSpPr>
          <p:cNvPr id="19" name="object 19"/>
          <p:cNvGrpSpPr/>
          <p:nvPr/>
        </p:nvGrpSpPr>
        <p:grpSpPr>
          <a:xfrm>
            <a:off x="195570" y="1800099"/>
            <a:ext cx="7124368" cy="881124"/>
            <a:chOff x="429306" y="3957994"/>
            <a:chExt cx="15664815" cy="1937385"/>
          </a:xfrm>
        </p:grpSpPr>
        <p:sp>
          <p:nvSpPr>
            <p:cNvPr id="20" name="object 20"/>
            <p:cNvSpPr/>
            <p:nvPr/>
          </p:nvSpPr>
          <p:spPr>
            <a:xfrm>
              <a:off x="429306" y="3957994"/>
              <a:ext cx="15664815" cy="1937385"/>
            </a:xfrm>
            <a:custGeom>
              <a:avLst/>
              <a:gdLst/>
              <a:ahLst/>
              <a:cxnLst/>
              <a:rect l="l" t="t" r="r" b="b"/>
              <a:pathLst>
                <a:path w="15664815" h="1937385">
                  <a:moveTo>
                    <a:pt x="15664444" y="0"/>
                  </a:moveTo>
                  <a:lnTo>
                    <a:pt x="0" y="0"/>
                  </a:lnTo>
                  <a:lnTo>
                    <a:pt x="0" y="1937113"/>
                  </a:lnTo>
                  <a:lnTo>
                    <a:pt x="15664444" y="1937113"/>
                  </a:lnTo>
                  <a:lnTo>
                    <a:pt x="15664444" y="0"/>
                  </a:lnTo>
                  <a:close/>
                </a:path>
              </a:pathLst>
            </a:custGeom>
            <a:solidFill>
              <a:srgbClr val="4A7AFF"/>
            </a:solidFill>
          </p:spPr>
          <p:txBody>
            <a:bodyPr wrap="square" lIns="0" tIns="0" rIns="0" bIns="0" rtlCol="0"/>
            <a:lstStyle/>
            <a:p>
              <a:endParaRPr sz="641"/>
            </a:p>
          </p:txBody>
        </p:sp>
        <p:sp>
          <p:nvSpPr>
            <p:cNvPr id="21" name="object 21"/>
            <p:cNvSpPr/>
            <p:nvPr/>
          </p:nvSpPr>
          <p:spPr>
            <a:xfrm>
              <a:off x="879763" y="4202804"/>
              <a:ext cx="745490" cy="167005"/>
            </a:xfrm>
            <a:custGeom>
              <a:avLst/>
              <a:gdLst/>
              <a:ahLst/>
              <a:cxnLst/>
              <a:rect l="l" t="t" r="r" b="b"/>
              <a:pathLst>
                <a:path w="745490" h="167004">
                  <a:moveTo>
                    <a:pt x="5654" y="8795"/>
                  </a:moveTo>
                  <a:lnTo>
                    <a:pt x="0" y="8795"/>
                  </a:lnTo>
                  <a:lnTo>
                    <a:pt x="0" y="163555"/>
                  </a:lnTo>
                  <a:lnTo>
                    <a:pt x="12774" y="163555"/>
                  </a:lnTo>
                  <a:lnTo>
                    <a:pt x="12774" y="40627"/>
                  </a:lnTo>
                  <a:lnTo>
                    <a:pt x="27297" y="40627"/>
                  </a:lnTo>
                  <a:lnTo>
                    <a:pt x="5654" y="8795"/>
                  </a:lnTo>
                  <a:close/>
                </a:path>
                <a:path w="745490" h="167004">
                  <a:moveTo>
                    <a:pt x="147011" y="40417"/>
                  </a:moveTo>
                  <a:lnTo>
                    <a:pt x="134236" y="40417"/>
                  </a:lnTo>
                  <a:lnTo>
                    <a:pt x="134236" y="163555"/>
                  </a:lnTo>
                  <a:lnTo>
                    <a:pt x="147011" y="163555"/>
                  </a:lnTo>
                  <a:lnTo>
                    <a:pt x="147011" y="40417"/>
                  </a:lnTo>
                  <a:close/>
                </a:path>
                <a:path w="745490" h="167004">
                  <a:moveTo>
                    <a:pt x="27297" y="40627"/>
                  </a:moveTo>
                  <a:lnTo>
                    <a:pt x="12774" y="40627"/>
                  </a:lnTo>
                  <a:lnTo>
                    <a:pt x="72039" y="127954"/>
                  </a:lnTo>
                  <a:lnTo>
                    <a:pt x="75180" y="127954"/>
                  </a:lnTo>
                  <a:lnTo>
                    <a:pt x="88037" y="108897"/>
                  </a:lnTo>
                  <a:lnTo>
                    <a:pt x="73715" y="108897"/>
                  </a:lnTo>
                  <a:lnTo>
                    <a:pt x="27297" y="40627"/>
                  </a:lnTo>
                  <a:close/>
                </a:path>
                <a:path w="745490" h="167004">
                  <a:moveTo>
                    <a:pt x="147011" y="8795"/>
                  </a:moveTo>
                  <a:lnTo>
                    <a:pt x="141147" y="8795"/>
                  </a:lnTo>
                  <a:lnTo>
                    <a:pt x="73715" y="108897"/>
                  </a:lnTo>
                  <a:lnTo>
                    <a:pt x="88037" y="108897"/>
                  </a:lnTo>
                  <a:lnTo>
                    <a:pt x="134236" y="40417"/>
                  </a:lnTo>
                  <a:lnTo>
                    <a:pt x="147011" y="40417"/>
                  </a:lnTo>
                  <a:lnTo>
                    <a:pt x="147011" y="8795"/>
                  </a:lnTo>
                  <a:close/>
                </a:path>
                <a:path w="745490" h="167004">
                  <a:moveTo>
                    <a:pt x="229174" y="48794"/>
                  </a:moveTo>
                  <a:lnTo>
                    <a:pt x="187500" y="65757"/>
                  </a:lnTo>
                  <a:lnTo>
                    <a:pt x="170956" y="107431"/>
                  </a:lnTo>
                  <a:lnTo>
                    <a:pt x="171981" y="119364"/>
                  </a:lnTo>
                  <a:lnTo>
                    <a:pt x="196338" y="156736"/>
                  </a:lnTo>
                  <a:lnTo>
                    <a:pt x="229174" y="166277"/>
                  </a:lnTo>
                  <a:lnTo>
                    <a:pt x="241193" y="165217"/>
                  </a:lnTo>
                  <a:lnTo>
                    <a:pt x="252132" y="162036"/>
                  </a:lnTo>
                  <a:lnTo>
                    <a:pt x="262011" y="156736"/>
                  </a:lnTo>
                  <a:lnTo>
                    <a:pt x="264364" y="154759"/>
                  </a:lnTo>
                  <a:lnTo>
                    <a:pt x="229174" y="154759"/>
                  </a:lnTo>
                  <a:lnTo>
                    <a:pt x="219829" y="153899"/>
                  </a:lnTo>
                  <a:lnTo>
                    <a:pt x="186794" y="125781"/>
                  </a:lnTo>
                  <a:lnTo>
                    <a:pt x="183521" y="107431"/>
                  </a:lnTo>
                  <a:lnTo>
                    <a:pt x="184343" y="97928"/>
                  </a:lnTo>
                  <a:lnTo>
                    <a:pt x="211269" y="63767"/>
                  </a:lnTo>
                  <a:lnTo>
                    <a:pt x="229174" y="60312"/>
                  </a:lnTo>
                  <a:lnTo>
                    <a:pt x="264364" y="60312"/>
                  </a:lnTo>
                  <a:lnTo>
                    <a:pt x="262011" y="58335"/>
                  </a:lnTo>
                  <a:lnTo>
                    <a:pt x="252132" y="53035"/>
                  </a:lnTo>
                  <a:lnTo>
                    <a:pt x="241193" y="49854"/>
                  </a:lnTo>
                  <a:lnTo>
                    <a:pt x="229174" y="48794"/>
                  </a:lnTo>
                  <a:close/>
                </a:path>
                <a:path w="745490" h="167004">
                  <a:moveTo>
                    <a:pt x="264364" y="60312"/>
                  </a:moveTo>
                  <a:lnTo>
                    <a:pt x="229174" y="60312"/>
                  </a:lnTo>
                  <a:lnTo>
                    <a:pt x="238648" y="61176"/>
                  </a:lnTo>
                  <a:lnTo>
                    <a:pt x="247284" y="63767"/>
                  </a:lnTo>
                  <a:lnTo>
                    <a:pt x="274009" y="97928"/>
                  </a:lnTo>
                  <a:lnTo>
                    <a:pt x="274828" y="107431"/>
                  </a:lnTo>
                  <a:lnTo>
                    <a:pt x="274006" y="116969"/>
                  </a:lnTo>
                  <a:lnTo>
                    <a:pt x="247237" y="151330"/>
                  </a:lnTo>
                  <a:lnTo>
                    <a:pt x="229174" y="154759"/>
                  </a:lnTo>
                  <a:lnTo>
                    <a:pt x="264364" y="154759"/>
                  </a:lnTo>
                  <a:lnTo>
                    <a:pt x="286368" y="119364"/>
                  </a:lnTo>
                  <a:lnTo>
                    <a:pt x="287393" y="107431"/>
                  </a:lnTo>
                  <a:lnTo>
                    <a:pt x="286368" y="95530"/>
                  </a:lnTo>
                  <a:lnTo>
                    <a:pt x="283283" y="84630"/>
                  </a:lnTo>
                  <a:lnTo>
                    <a:pt x="278116" y="74713"/>
                  </a:lnTo>
                  <a:lnTo>
                    <a:pt x="270849" y="65757"/>
                  </a:lnTo>
                  <a:lnTo>
                    <a:pt x="264364" y="60312"/>
                  </a:lnTo>
                  <a:close/>
                </a:path>
                <a:path w="745490" h="167004">
                  <a:moveTo>
                    <a:pt x="332337" y="141147"/>
                  </a:moveTo>
                  <a:lnTo>
                    <a:pt x="320163" y="141147"/>
                  </a:lnTo>
                  <a:lnTo>
                    <a:pt x="328311" y="151821"/>
                  </a:lnTo>
                  <a:lnTo>
                    <a:pt x="338697" y="159785"/>
                  </a:lnTo>
                  <a:lnTo>
                    <a:pt x="350967" y="164765"/>
                  </a:lnTo>
                  <a:lnTo>
                    <a:pt x="364769" y="166487"/>
                  </a:lnTo>
                  <a:lnTo>
                    <a:pt x="376199" y="165426"/>
                  </a:lnTo>
                  <a:lnTo>
                    <a:pt x="386627" y="162246"/>
                  </a:lnTo>
                  <a:lnTo>
                    <a:pt x="396074" y="156945"/>
                  </a:lnTo>
                  <a:lnTo>
                    <a:pt x="398812" y="154550"/>
                  </a:lnTo>
                  <a:lnTo>
                    <a:pt x="364141" y="154550"/>
                  </a:lnTo>
                  <a:lnTo>
                    <a:pt x="355189" y="153722"/>
                  </a:lnTo>
                  <a:lnTo>
                    <a:pt x="354942" y="153722"/>
                  </a:lnTo>
                  <a:lnTo>
                    <a:pt x="346737" y="151225"/>
                  </a:lnTo>
                  <a:lnTo>
                    <a:pt x="346579" y="151225"/>
                  </a:lnTo>
                  <a:lnTo>
                    <a:pt x="338814" y="146863"/>
                  </a:lnTo>
                  <a:lnTo>
                    <a:pt x="332337" y="141147"/>
                  </a:lnTo>
                  <a:close/>
                </a:path>
                <a:path w="745490" h="167004">
                  <a:moveTo>
                    <a:pt x="320163" y="5444"/>
                  </a:moveTo>
                  <a:lnTo>
                    <a:pt x="307598" y="5444"/>
                  </a:lnTo>
                  <a:lnTo>
                    <a:pt x="307598" y="163555"/>
                  </a:lnTo>
                  <a:lnTo>
                    <a:pt x="320163" y="163555"/>
                  </a:lnTo>
                  <a:lnTo>
                    <a:pt x="320163" y="141147"/>
                  </a:lnTo>
                  <a:lnTo>
                    <a:pt x="332337" y="141147"/>
                  </a:lnTo>
                  <a:lnTo>
                    <a:pt x="319779" y="107640"/>
                  </a:lnTo>
                  <a:lnTo>
                    <a:pt x="319744" y="107221"/>
                  </a:lnTo>
                  <a:lnTo>
                    <a:pt x="320504" y="98138"/>
                  </a:lnTo>
                  <a:lnTo>
                    <a:pt x="320526" y="97873"/>
                  </a:lnTo>
                  <a:lnTo>
                    <a:pt x="322824" y="89421"/>
                  </a:lnTo>
                  <a:lnTo>
                    <a:pt x="322859" y="89290"/>
                  </a:lnTo>
                  <a:lnTo>
                    <a:pt x="326706" y="81489"/>
                  </a:lnTo>
                  <a:lnTo>
                    <a:pt x="332100" y="74343"/>
                  </a:lnTo>
                  <a:lnTo>
                    <a:pt x="332337" y="74133"/>
                  </a:lnTo>
                  <a:lnTo>
                    <a:pt x="320163" y="74133"/>
                  </a:lnTo>
                  <a:lnTo>
                    <a:pt x="320163" y="5444"/>
                  </a:lnTo>
                  <a:close/>
                </a:path>
                <a:path w="745490" h="167004">
                  <a:moveTo>
                    <a:pt x="398575" y="60731"/>
                  </a:moveTo>
                  <a:lnTo>
                    <a:pt x="364141" y="60731"/>
                  </a:lnTo>
                  <a:lnTo>
                    <a:pt x="373290" y="61591"/>
                  </a:lnTo>
                  <a:lnTo>
                    <a:pt x="381575" y="64160"/>
                  </a:lnTo>
                  <a:lnTo>
                    <a:pt x="388996" y="68417"/>
                  </a:lnTo>
                  <a:lnTo>
                    <a:pt x="395554" y="74343"/>
                  </a:lnTo>
                  <a:lnTo>
                    <a:pt x="400897" y="81489"/>
                  </a:lnTo>
                  <a:lnTo>
                    <a:pt x="404627" y="89290"/>
                  </a:lnTo>
                  <a:lnTo>
                    <a:pt x="404689" y="89421"/>
                  </a:lnTo>
                  <a:lnTo>
                    <a:pt x="406882" y="97873"/>
                  </a:lnTo>
                  <a:lnTo>
                    <a:pt x="406950" y="98138"/>
                  </a:lnTo>
                  <a:lnTo>
                    <a:pt x="407667" y="107221"/>
                  </a:lnTo>
                  <a:lnTo>
                    <a:pt x="388819" y="147040"/>
                  </a:lnTo>
                  <a:lnTo>
                    <a:pt x="364141" y="154550"/>
                  </a:lnTo>
                  <a:lnTo>
                    <a:pt x="398812" y="154550"/>
                  </a:lnTo>
                  <a:lnTo>
                    <a:pt x="419489" y="119544"/>
                  </a:lnTo>
                  <a:lnTo>
                    <a:pt x="420474" y="107640"/>
                  </a:lnTo>
                  <a:lnTo>
                    <a:pt x="419489" y="95739"/>
                  </a:lnTo>
                  <a:lnTo>
                    <a:pt x="416522" y="84840"/>
                  </a:lnTo>
                  <a:lnTo>
                    <a:pt x="411551" y="74922"/>
                  </a:lnTo>
                  <a:lnTo>
                    <a:pt x="404559" y="65966"/>
                  </a:lnTo>
                  <a:lnTo>
                    <a:pt x="398575" y="60731"/>
                  </a:lnTo>
                  <a:close/>
                </a:path>
                <a:path w="745490" h="167004">
                  <a:moveTo>
                    <a:pt x="364979" y="49003"/>
                  </a:moveTo>
                  <a:lnTo>
                    <a:pt x="351173" y="50692"/>
                  </a:lnTo>
                  <a:lnTo>
                    <a:pt x="338880" y="55600"/>
                  </a:lnTo>
                  <a:lnTo>
                    <a:pt x="328432" y="63492"/>
                  </a:lnTo>
                  <a:lnTo>
                    <a:pt x="320163" y="74133"/>
                  </a:lnTo>
                  <a:lnTo>
                    <a:pt x="332337" y="74133"/>
                  </a:lnTo>
                  <a:lnTo>
                    <a:pt x="338814" y="68417"/>
                  </a:lnTo>
                  <a:lnTo>
                    <a:pt x="346393" y="64160"/>
                  </a:lnTo>
                  <a:lnTo>
                    <a:pt x="354835" y="61591"/>
                  </a:lnTo>
                  <a:lnTo>
                    <a:pt x="364141" y="60731"/>
                  </a:lnTo>
                  <a:lnTo>
                    <a:pt x="398575" y="60731"/>
                  </a:lnTo>
                  <a:lnTo>
                    <a:pt x="396077" y="58545"/>
                  </a:lnTo>
                  <a:lnTo>
                    <a:pt x="386653" y="53244"/>
                  </a:lnTo>
                  <a:lnTo>
                    <a:pt x="376287" y="50063"/>
                  </a:lnTo>
                  <a:lnTo>
                    <a:pt x="364979" y="49003"/>
                  </a:lnTo>
                  <a:close/>
                </a:path>
                <a:path w="745490" h="167004">
                  <a:moveTo>
                    <a:pt x="452314" y="12565"/>
                  </a:moveTo>
                  <a:lnTo>
                    <a:pt x="440377" y="12565"/>
                  </a:lnTo>
                  <a:lnTo>
                    <a:pt x="435561" y="17172"/>
                  </a:lnTo>
                  <a:lnTo>
                    <a:pt x="435561" y="29318"/>
                  </a:lnTo>
                  <a:lnTo>
                    <a:pt x="440377" y="33925"/>
                  </a:lnTo>
                  <a:lnTo>
                    <a:pt x="452314" y="33925"/>
                  </a:lnTo>
                  <a:lnTo>
                    <a:pt x="457131" y="29318"/>
                  </a:lnTo>
                  <a:lnTo>
                    <a:pt x="457131" y="17172"/>
                  </a:lnTo>
                  <a:lnTo>
                    <a:pt x="452314" y="12565"/>
                  </a:lnTo>
                  <a:close/>
                </a:path>
                <a:path w="745490" h="167004">
                  <a:moveTo>
                    <a:pt x="452314" y="51516"/>
                  </a:moveTo>
                  <a:lnTo>
                    <a:pt x="439749" y="51516"/>
                  </a:lnTo>
                  <a:lnTo>
                    <a:pt x="439749" y="163555"/>
                  </a:lnTo>
                  <a:lnTo>
                    <a:pt x="452314" y="163555"/>
                  </a:lnTo>
                  <a:lnTo>
                    <a:pt x="452314" y="51516"/>
                  </a:lnTo>
                  <a:close/>
                </a:path>
                <a:path w="745490" h="167004">
                  <a:moveTo>
                    <a:pt x="493497" y="5444"/>
                  </a:moveTo>
                  <a:lnTo>
                    <a:pt x="480932" y="5444"/>
                  </a:lnTo>
                  <a:lnTo>
                    <a:pt x="480932" y="163555"/>
                  </a:lnTo>
                  <a:lnTo>
                    <a:pt x="493497" y="163555"/>
                  </a:lnTo>
                  <a:lnTo>
                    <a:pt x="493497" y="5444"/>
                  </a:lnTo>
                  <a:close/>
                </a:path>
                <a:path w="745490" h="167004">
                  <a:moveTo>
                    <a:pt x="533005" y="12565"/>
                  </a:moveTo>
                  <a:lnTo>
                    <a:pt x="521068" y="12565"/>
                  </a:lnTo>
                  <a:lnTo>
                    <a:pt x="516252" y="17172"/>
                  </a:lnTo>
                  <a:lnTo>
                    <a:pt x="516252" y="29318"/>
                  </a:lnTo>
                  <a:lnTo>
                    <a:pt x="521068" y="33925"/>
                  </a:lnTo>
                  <a:lnTo>
                    <a:pt x="533005" y="33925"/>
                  </a:lnTo>
                  <a:lnTo>
                    <a:pt x="537822" y="29318"/>
                  </a:lnTo>
                  <a:lnTo>
                    <a:pt x="537822" y="17172"/>
                  </a:lnTo>
                  <a:lnTo>
                    <a:pt x="533005" y="12565"/>
                  </a:lnTo>
                  <a:close/>
                </a:path>
                <a:path w="745490" h="167004">
                  <a:moveTo>
                    <a:pt x="533005" y="51516"/>
                  </a:moveTo>
                  <a:lnTo>
                    <a:pt x="520440" y="51516"/>
                  </a:lnTo>
                  <a:lnTo>
                    <a:pt x="520440" y="163555"/>
                  </a:lnTo>
                  <a:lnTo>
                    <a:pt x="533005" y="163555"/>
                  </a:lnTo>
                  <a:lnTo>
                    <a:pt x="533005" y="51516"/>
                  </a:lnTo>
                  <a:close/>
                </a:path>
                <a:path w="745490" h="167004">
                  <a:moveTo>
                    <a:pt x="579843" y="62615"/>
                  </a:moveTo>
                  <a:lnTo>
                    <a:pt x="567278" y="62615"/>
                  </a:lnTo>
                  <a:lnTo>
                    <a:pt x="567332" y="127325"/>
                  </a:lnTo>
                  <a:lnTo>
                    <a:pt x="569395" y="143362"/>
                  </a:lnTo>
                  <a:lnTo>
                    <a:pt x="575733" y="155675"/>
                  </a:lnTo>
                  <a:lnTo>
                    <a:pt x="586273" y="163394"/>
                  </a:lnTo>
                  <a:lnTo>
                    <a:pt x="600994" y="166068"/>
                  </a:lnTo>
                  <a:lnTo>
                    <a:pt x="609439" y="165475"/>
                  </a:lnTo>
                  <a:lnTo>
                    <a:pt x="617198" y="163686"/>
                  </a:lnTo>
                  <a:lnTo>
                    <a:pt x="624288" y="160679"/>
                  </a:lnTo>
                  <a:lnTo>
                    <a:pt x="630731" y="156435"/>
                  </a:lnTo>
                  <a:lnTo>
                    <a:pt x="629707" y="154550"/>
                  </a:lnTo>
                  <a:lnTo>
                    <a:pt x="602041" y="154550"/>
                  </a:lnTo>
                  <a:lnTo>
                    <a:pt x="592300" y="152858"/>
                  </a:lnTo>
                  <a:lnTo>
                    <a:pt x="585366" y="147770"/>
                  </a:lnTo>
                  <a:lnTo>
                    <a:pt x="581220" y="139266"/>
                  </a:lnTo>
                  <a:lnTo>
                    <a:pt x="579843" y="127325"/>
                  </a:lnTo>
                  <a:lnTo>
                    <a:pt x="579843" y="62615"/>
                  </a:lnTo>
                  <a:close/>
                </a:path>
                <a:path w="745490" h="167004">
                  <a:moveTo>
                    <a:pt x="625496" y="146801"/>
                  </a:moveTo>
                  <a:lnTo>
                    <a:pt x="618376" y="152037"/>
                  </a:lnTo>
                  <a:lnTo>
                    <a:pt x="610627" y="154550"/>
                  </a:lnTo>
                  <a:lnTo>
                    <a:pt x="629707" y="154550"/>
                  </a:lnTo>
                  <a:lnTo>
                    <a:pt x="625496" y="146801"/>
                  </a:lnTo>
                  <a:close/>
                </a:path>
                <a:path w="745490" h="167004">
                  <a:moveTo>
                    <a:pt x="625915" y="51516"/>
                  </a:moveTo>
                  <a:lnTo>
                    <a:pt x="547383" y="51516"/>
                  </a:lnTo>
                  <a:lnTo>
                    <a:pt x="547383" y="62615"/>
                  </a:lnTo>
                  <a:lnTo>
                    <a:pt x="625915" y="62615"/>
                  </a:lnTo>
                  <a:lnTo>
                    <a:pt x="625915" y="51516"/>
                  </a:lnTo>
                  <a:close/>
                </a:path>
                <a:path w="745490" h="167004">
                  <a:moveTo>
                    <a:pt x="579843" y="11936"/>
                  </a:moveTo>
                  <a:lnTo>
                    <a:pt x="567487" y="11936"/>
                  </a:lnTo>
                  <a:lnTo>
                    <a:pt x="567487" y="51516"/>
                  </a:lnTo>
                  <a:lnTo>
                    <a:pt x="579843" y="51516"/>
                  </a:lnTo>
                  <a:lnTo>
                    <a:pt x="579843" y="11936"/>
                  </a:lnTo>
                  <a:close/>
                </a:path>
                <a:path w="745490" h="167004">
                  <a:moveTo>
                    <a:pt x="685856" y="0"/>
                  </a:moveTo>
                  <a:lnTo>
                    <a:pt x="669730" y="0"/>
                  </a:lnTo>
                  <a:lnTo>
                    <a:pt x="687531" y="33506"/>
                  </a:lnTo>
                  <a:lnTo>
                    <a:pt x="698211" y="33506"/>
                  </a:lnTo>
                  <a:lnTo>
                    <a:pt x="685856" y="0"/>
                  </a:lnTo>
                  <a:close/>
                </a:path>
                <a:path w="745490" h="167004">
                  <a:moveTo>
                    <a:pt x="688787" y="48794"/>
                  </a:moveTo>
                  <a:lnTo>
                    <a:pt x="648789" y="65547"/>
                  </a:lnTo>
                  <a:lnTo>
                    <a:pt x="633082" y="107012"/>
                  </a:lnTo>
                  <a:lnTo>
                    <a:pt x="634067" y="119070"/>
                  </a:lnTo>
                  <a:lnTo>
                    <a:pt x="657483" y="156736"/>
                  </a:lnTo>
                  <a:lnTo>
                    <a:pt x="688787" y="166277"/>
                  </a:lnTo>
                  <a:lnTo>
                    <a:pt x="702229" y="164599"/>
                  </a:lnTo>
                  <a:lnTo>
                    <a:pt x="714336" y="159759"/>
                  </a:lnTo>
                  <a:lnTo>
                    <a:pt x="721071" y="154759"/>
                  </a:lnTo>
                  <a:lnTo>
                    <a:pt x="689416" y="154759"/>
                  </a:lnTo>
                  <a:lnTo>
                    <a:pt x="680234" y="153899"/>
                  </a:lnTo>
                  <a:lnTo>
                    <a:pt x="648658" y="125938"/>
                  </a:lnTo>
                  <a:lnTo>
                    <a:pt x="645647" y="107431"/>
                  </a:lnTo>
                  <a:lnTo>
                    <a:pt x="646397" y="97896"/>
                  </a:lnTo>
                  <a:lnTo>
                    <a:pt x="671877" y="63741"/>
                  </a:lnTo>
                  <a:lnTo>
                    <a:pt x="689416" y="60312"/>
                  </a:lnTo>
                  <a:lnTo>
                    <a:pt x="721277" y="60312"/>
                  </a:lnTo>
                  <a:lnTo>
                    <a:pt x="714336" y="55207"/>
                  </a:lnTo>
                  <a:lnTo>
                    <a:pt x="702229" y="50440"/>
                  </a:lnTo>
                  <a:lnTo>
                    <a:pt x="688787" y="48794"/>
                  </a:lnTo>
                  <a:close/>
                </a:path>
                <a:path w="745490" h="167004">
                  <a:moveTo>
                    <a:pt x="745121" y="141775"/>
                  </a:moveTo>
                  <a:lnTo>
                    <a:pt x="732975" y="141775"/>
                  </a:lnTo>
                  <a:lnTo>
                    <a:pt x="732975" y="163555"/>
                  </a:lnTo>
                  <a:lnTo>
                    <a:pt x="745121" y="163555"/>
                  </a:lnTo>
                  <a:lnTo>
                    <a:pt x="745121" y="141775"/>
                  </a:lnTo>
                  <a:close/>
                </a:path>
                <a:path w="745490" h="167004">
                  <a:moveTo>
                    <a:pt x="721277" y="60312"/>
                  </a:moveTo>
                  <a:lnTo>
                    <a:pt x="689416" y="60312"/>
                  </a:lnTo>
                  <a:lnTo>
                    <a:pt x="698722" y="61172"/>
                  </a:lnTo>
                  <a:lnTo>
                    <a:pt x="707164" y="63741"/>
                  </a:lnTo>
                  <a:lnTo>
                    <a:pt x="733236" y="97631"/>
                  </a:lnTo>
                  <a:lnTo>
                    <a:pt x="734022" y="107012"/>
                  </a:lnTo>
                  <a:lnTo>
                    <a:pt x="733236" y="116671"/>
                  </a:lnTo>
                  <a:lnTo>
                    <a:pt x="707079" y="151330"/>
                  </a:lnTo>
                  <a:lnTo>
                    <a:pt x="689416" y="154759"/>
                  </a:lnTo>
                  <a:lnTo>
                    <a:pt x="721071" y="154759"/>
                  </a:lnTo>
                  <a:lnTo>
                    <a:pt x="724716" y="152053"/>
                  </a:lnTo>
                  <a:lnTo>
                    <a:pt x="732975" y="141775"/>
                  </a:lnTo>
                  <a:lnTo>
                    <a:pt x="745121" y="141775"/>
                  </a:lnTo>
                  <a:lnTo>
                    <a:pt x="745121" y="73086"/>
                  </a:lnTo>
                  <a:lnTo>
                    <a:pt x="732975" y="73086"/>
                  </a:lnTo>
                  <a:lnTo>
                    <a:pt x="724716" y="62841"/>
                  </a:lnTo>
                  <a:lnTo>
                    <a:pt x="721277" y="60312"/>
                  </a:lnTo>
                  <a:close/>
                </a:path>
                <a:path w="745490" h="167004">
                  <a:moveTo>
                    <a:pt x="745121" y="51516"/>
                  </a:moveTo>
                  <a:lnTo>
                    <a:pt x="732975" y="51516"/>
                  </a:lnTo>
                  <a:lnTo>
                    <a:pt x="732975" y="73086"/>
                  </a:lnTo>
                  <a:lnTo>
                    <a:pt x="745121" y="73086"/>
                  </a:lnTo>
                  <a:lnTo>
                    <a:pt x="745121" y="51516"/>
                  </a:lnTo>
                  <a:close/>
                </a:path>
              </a:pathLst>
            </a:custGeom>
            <a:solidFill>
              <a:srgbClr val="000000"/>
            </a:solidFill>
          </p:spPr>
          <p:txBody>
            <a:bodyPr wrap="square" lIns="0" tIns="0" rIns="0" bIns="0" rtlCol="0"/>
            <a:lstStyle/>
            <a:p>
              <a:endParaRPr sz="641"/>
            </a:p>
          </p:txBody>
        </p:sp>
        <p:pic>
          <p:nvPicPr>
            <p:cNvPr id="22" name="object 22"/>
            <p:cNvPicPr/>
            <p:nvPr/>
          </p:nvPicPr>
          <p:blipFill>
            <a:blip r:embed="rId10" cstate="print"/>
            <a:stretch>
              <a:fillRect/>
            </a:stretch>
          </p:blipFill>
          <p:spPr>
            <a:xfrm>
              <a:off x="858110" y="4425415"/>
              <a:ext cx="2805753" cy="291760"/>
            </a:xfrm>
            <a:prstGeom prst="rect">
              <a:avLst/>
            </a:prstGeom>
          </p:spPr>
        </p:pic>
        <p:pic>
          <p:nvPicPr>
            <p:cNvPr id="23" name="object 23"/>
            <p:cNvPicPr/>
            <p:nvPr/>
          </p:nvPicPr>
          <p:blipFill>
            <a:blip r:embed="rId11" cstate="print"/>
            <a:stretch>
              <a:fillRect/>
            </a:stretch>
          </p:blipFill>
          <p:spPr>
            <a:xfrm>
              <a:off x="865837" y="4885977"/>
              <a:ext cx="1449241" cy="446216"/>
            </a:xfrm>
            <a:prstGeom prst="rect">
              <a:avLst/>
            </a:prstGeom>
          </p:spPr>
        </p:pic>
      </p:grpSp>
      <p:grpSp>
        <p:nvGrpSpPr>
          <p:cNvPr id="24" name="object 24"/>
          <p:cNvGrpSpPr/>
          <p:nvPr/>
        </p:nvGrpSpPr>
        <p:grpSpPr>
          <a:xfrm>
            <a:off x="195570" y="3933549"/>
            <a:ext cx="2285840" cy="881124"/>
            <a:chOff x="429306" y="8648951"/>
            <a:chExt cx="5026025" cy="1937385"/>
          </a:xfrm>
        </p:grpSpPr>
        <p:sp>
          <p:nvSpPr>
            <p:cNvPr id="25" name="object 25"/>
            <p:cNvSpPr/>
            <p:nvPr/>
          </p:nvSpPr>
          <p:spPr>
            <a:xfrm>
              <a:off x="429306" y="8648951"/>
              <a:ext cx="5026025" cy="1937385"/>
            </a:xfrm>
            <a:custGeom>
              <a:avLst/>
              <a:gdLst/>
              <a:ahLst/>
              <a:cxnLst/>
              <a:rect l="l" t="t" r="r" b="b"/>
              <a:pathLst>
                <a:path w="5026025" h="1937384">
                  <a:moveTo>
                    <a:pt x="5026024" y="0"/>
                  </a:moveTo>
                  <a:lnTo>
                    <a:pt x="0" y="0"/>
                  </a:lnTo>
                  <a:lnTo>
                    <a:pt x="0" y="1937113"/>
                  </a:lnTo>
                  <a:lnTo>
                    <a:pt x="5026024" y="1937113"/>
                  </a:lnTo>
                  <a:lnTo>
                    <a:pt x="5026024" y="0"/>
                  </a:lnTo>
                  <a:close/>
                </a:path>
              </a:pathLst>
            </a:custGeom>
            <a:solidFill>
              <a:srgbClr val="61E173"/>
            </a:solidFill>
          </p:spPr>
          <p:txBody>
            <a:bodyPr wrap="square" lIns="0" tIns="0" rIns="0" bIns="0" rtlCol="0"/>
            <a:lstStyle/>
            <a:p>
              <a:endParaRPr sz="641"/>
            </a:p>
          </p:txBody>
        </p:sp>
        <p:pic>
          <p:nvPicPr>
            <p:cNvPr id="26" name="object 26"/>
            <p:cNvPicPr/>
            <p:nvPr/>
          </p:nvPicPr>
          <p:blipFill>
            <a:blip r:embed="rId12" cstate="print"/>
            <a:stretch>
              <a:fillRect/>
            </a:stretch>
          </p:blipFill>
          <p:spPr>
            <a:xfrm>
              <a:off x="858110" y="9116371"/>
              <a:ext cx="3127160" cy="291760"/>
            </a:xfrm>
            <a:prstGeom prst="rect">
              <a:avLst/>
            </a:prstGeom>
          </p:spPr>
        </p:pic>
        <p:sp>
          <p:nvSpPr>
            <p:cNvPr id="27" name="object 27"/>
            <p:cNvSpPr/>
            <p:nvPr/>
          </p:nvSpPr>
          <p:spPr>
            <a:xfrm>
              <a:off x="861753" y="8899205"/>
              <a:ext cx="925194" cy="161290"/>
            </a:xfrm>
            <a:custGeom>
              <a:avLst/>
              <a:gdLst/>
              <a:ahLst/>
              <a:cxnLst/>
              <a:rect l="l" t="t" r="r" b="b"/>
              <a:pathLst>
                <a:path w="925194" h="161290">
                  <a:moveTo>
                    <a:pt x="68689" y="3350"/>
                  </a:moveTo>
                  <a:lnTo>
                    <a:pt x="61778" y="3350"/>
                  </a:lnTo>
                  <a:lnTo>
                    <a:pt x="0" y="158110"/>
                  </a:lnTo>
                  <a:lnTo>
                    <a:pt x="14030" y="158110"/>
                  </a:lnTo>
                  <a:lnTo>
                    <a:pt x="32459" y="111200"/>
                  </a:lnTo>
                  <a:lnTo>
                    <a:pt x="111449" y="111200"/>
                  </a:lnTo>
                  <a:lnTo>
                    <a:pt x="106716" y="99263"/>
                  </a:lnTo>
                  <a:lnTo>
                    <a:pt x="36648" y="99263"/>
                  </a:lnTo>
                  <a:lnTo>
                    <a:pt x="65128" y="26177"/>
                  </a:lnTo>
                  <a:lnTo>
                    <a:pt x="77739" y="26177"/>
                  </a:lnTo>
                  <a:lnTo>
                    <a:pt x="68689" y="3350"/>
                  </a:lnTo>
                  <a:close/>
                </a:path>
                <a:path w="925194" h="161290">
                  <a:moveTo>
                    <a:pt x="111449" y="111200"/>
                  </a:moveTo>
                  <a:lnTo>
                    <a:pt x="97588" y="111200"/>
                  </a:lnTo>
                  <a:lnTo>
                    <a:pt x="116017" y="158110"/>
                  </a:lnTo>
                  <a:lnTo>
                    <a:pt x="130048" y="158110"/>
                  </a:lnTo>
                  <a:lnTo>
                    <a:pt x="111449" y="111200"/>
                  </a:lnTo>
                  <a:close/>
                </a:path>
                <a:path w="925194" h="161290">
                  <a:moveTo>
                    <a:pt x="77739" y="26177"/>
                  </a:moveTo>
                  <a:lnTo>
                    <a:pt x="65128" y="26177"/>
                  </a:lnTo>
                  <a:lnTo>
                    <a:pt x="93400" y="99263"/>
                  </a:lnTo>
                  <a:lnTo>
                    <a:pt x="106716" y="99263"/>
                  </a:lnTo>
                  <a:lnTo>
                    <a:pt x="77739" y="26177"/>
                  </a:lnTo>
                  <a:close/>
                </a:path>
                <a:path w="925194" h="161290">
                  <a:moveTo>
                    <a:pt x="267236" y="44439"/>
                  </a:moveTo>
                  <a:lnTo>
                    <a:pt x="243610" y="44439"/>
                  </a:lnTo>
                  <a:lnTo>
                    <a:pt x="233134" y="47459"/>
                  </a:lnTo>
                  <a:lnTo>
                    <a:pt x="203868" y="78636"/>
                  </a:lnTo>
                  <a:lnTo>
                    <a:pt x="200072" y="101777"/>
                  </a:lnTo>
                  <a:lnTo>
                    <a:pt x="203367" y="123340"/>
                  </a:lnTo>
                  <a:lnTo>
                    <a:pt x="213710" y="142194"/>
                  </a:lnTo>
                  <a:lnTo>
                    <a:pt x="231789" y="155551"/>
                  </a:lnTo>
                  <a:lnTo>
                    <a:pt x="258290" y="160623"/>
                  </a:lnTo>
                  <a:lnTo>
                    <a:pt x="271896" y="159409"/>
                  </a:lnTo>
                  <a:lnTo>
                    <a:pt x="284677" y="156094"/>
                  </a:lnTo>
                  <a:lnTo>
                    <a:pt x="296044" y="151170"/>
                  </a:lnTo>
                  <a:lnTo>
                    <a:pt x="299568" y="148896"/>
                  </a:lnTo>
                  <a:lnTo>
                    <a:pt x="258499" y="148896"/>
                  </a:lnTo>
                  <a:lnTo>
                    <a:pt x="240090" y="145856"/>
                  </a:lnTo>
                  <a:lnTo>
                    <a:pt x="226197" y="137299"/>
                  </a:lnTo>
                  <a:lnTo>
                    <a:pt x="217094" y="124070"/>
                  </a:lnTo>
                  <a:lnTo>
                    <a:pt x="213056" y="107012"/>
                  </a:lnTo>
                  <a:lnTo>
                    <a:pt x="307294" y="107012"/>
                  </a:lnTo>
                  <a:lnTo>
                    <a:pt x="307713" y="101986"/>
                  </a:lnTo>
                  <a:lnTo>
                    <a:pt x="307922" y="98635"/>
                  </a:lnTo>
                  <a:lnTo>
                    <a:pt x="307922" y="97169"/>
                  </a:lnTo>
                  <a:lnTo>
                    <a:pt x="307788" y="95494"/>
                  </a:lnTo>
                  <a:lnTo>
                    <a:pt x="213056" y="95494"/>
                  </a:lnTo>
                  <a:lnTo>
                    <a:pt x="217493" y="78809"/>
                  </a:lnTo>
                  <a:lnTo>
                    <a:pt x="226563" y="65992"/>
                  </a:lnTo>
                  <a:lnTo>
                    <a:pt x="239560" y="57769"/>
                  </a:lnTo>
                  <a:lnTo>
                    <a:pt x="255649" y="54890"/>
                  </a:lnTo>
                  <a:lnTo>
                    <a:pt x="289251" y="54890"/>
                  </a:lnTo>
                  <a:lnTo>
                    <a:pt x="285197" y="51565"/>
                  </a:lnTo>
                  <a:lnTo>
                    <a:pt x="276379" y="46988"/>
                  </a:lnTo>
                  <a:lnTo>
                    <a:pt x="267236" y="44439"/>
                  </a:lnTo>
                  <a:close/>
                </a:path>
                <a:path w="925194" h="161290">
                  <a:moveTo>
                    <a:pt x="156088" y="46071"/>
                  </a:moveTo>
                  <a:lnTo>
                    <a:pt x="144151" y="46071"/>
                  </a:lnTo>
                  <a:lnTo>
                    <a:pt x="144151" y="158110"/>
                  </a:lnTo>
                  <a:lnTo>
                    <a:pt x="156716" y="158110"/>
                  </a:lnTo>
                  <a:lnTo>
                    <a:pt x="156716" y="94237"/>
                  </a:lnTo>
                  <a:lnTo>
                    <a:pt x="158830" y="78809"/>
                  </a:lnTo>
                  <a:lnTo>
                    <a:pt x="158898" y="78312"/>
                  </a:lnTo>
                  <a:lnTo>
                    <a:pt x="165197" y="65992"/>
                  </a:lnTo>
                  <a:lnTo>
                    <a:pt x="167574" y="64081"/>
                  </a:lnTo>
                  <a:lnTo>
                    <a:pt x="156088" y="64081"/>
                  </a:lnTo>
                  <a:lnTo>
                    <a:pt x="156088" y="46071"/>
                  </a:lnTo>
                  <a:close/>
                </a:path>
                <a:path w="925194" h="161290">
                  <a:moveTo>
                    <a:pt x="299545" y="135493"/>
                  </a:moveTo>
                  <a:lnTo>
                    <a:pt x="290923" y="141033"/>
                  </a:lnTo>
                  <a:lnTo>
                    <a:pt x="280672" y="145257"/>
                  </a:lnTo>
                  <a:lnTo>
                    <a:pt x="269595" y="147950"/>
                  </a:lnTo>
                  <a:lnTo>
                    <a:pt x="258499" y="148896"/>
                  </a:lnTo>
                  <a:lnTo>
                    <a:pt x="299568" y="148896"/>
                  </a:lnTo>
                  <a:lnTo>
                    <a:pt x="305409" y="145126"/>
                  </a:lnTo>
                  <a:lnTo>
                    <a:pt x="299545" y="135493"/>
                  </a:lnTo>
                  <a:close/>
                </a:path>
                <a:path w="925194" h="161290">
                  <a:moveTo>
                    <a:pt x="289251" y="54890"/>
                  </a:moveTo>
                  <a:lnTo>
                    <a:pt x="255904" y="54890"/>
                  </a:lnTo>
                  <a:lnTo>
                    <a:pt x="271822" y="57769"/>
                  </a:lnTo>
                  <a:lnTo>
                    <a:pt x="271586" y="57769"/>
                  </a:lnTo>
                  <a:lnTo>
                    <a:pt x="284078" y="65992"/>
                  </a:lnTo>
                  <a:lnTo>
                    <a:pt x="283938" y="65992"/>
                  </a:lnTo>
                  <a:lnTo>
                    <a:pt x="291941" y="78636"/>
                  </a:lnTo>
                  <a:lnTo>
                    <a:pt x="294938" y="95494"/>
                  </a:lnTo>
                  <a:lnTo>
                    <a:pt x="307788" y="95494"/>
                  </a:lnTo>
                  <a:lnTo>
                    <a:pt x="293053" y="58008"/>
                  </a:lnTo>
                  <a:lnTo>
                    <a:pt x="289251" y="54890"/>
                  </a:lnTo>
                  <a:close/>
                </a:path>
                <a:path w="925194" h="161290">
                  <a:moveTo>
                    <a:pt x="192945" y="43140"/>
                  </a:moveTo>
                  <a:lnTo>
                    <a:pt x="188547" y="43140"/>
                  </a:lnTo>
                  <a:lnTo>
                    <a:pt x="177704" y="44439"/>
                  </a:lnTo>
                  <a:lnTo>
                    <a:pt x="168705" y="48349"/>
                  </a:lnTo>
                  <a:lnTo>
                    <a:pt x="161513" y="54890"/>
                  </a:lnTo>
                  <a:lnTo>
                    <a:pt x="156088" y="64081"/>
                  </a:lnTo>
                  <a:lnTo>
                    <a:pt x="167574" y="64081"/>
                  </a:lnTo>
                  <a:lnTo>
                    <a:pt x="175254" y="58008"/>
                  </a:lnTo>
                  <a:lnTo>
                    <a:pt x="174967" y="58008"/>
                  </a:lnTo>
                  <a:lnTo>
                    <a:pt x="188966" y="55076"/>
                  </a:lnTo>
                  <a:lnTo>
                    <a:pt x="201135" y="55076"/>
                  </a:lnTo>
                  <a:lnTo>
                    <a:pt x="202369" y="45024"/>
                  </a:lnTo>
                  <a:lnTo>
                    <a:pt x="197552" y="43768"/>
                  </a:lnTo>
                  <a:lnTo>
                    <a:pt x="192945" y="43140"/>
                  </a:lnTo>
                  <a:close/>
                </a:path>
                <a:path w="925194" h="161290">
                  <a:moveTo>
                    <a:pt x="201135" y="55076"/>
                  </a:moveTo>
                  <a:lnTo>
                    <a:pt x="192945" y="55076"/>
                  </a:lnTo>
                  <a:lnTo>
                    <a:pt x="196924" y="55705"/>
                  </a:lnTo>
                  <a:lnTo>
                    <a:pt x="200903" y="56961"/>
                  </a:lnTo>
                  <a:lnTo>
                    <a:pt x="201057" y="55705"/>
                  </a:lnTo>
                  <a:lnTo>
                    <a:pt x="201135" y="55076"/>
                  </a:lnTo>
                  <a:close/>
                </a:path>
                <a:path w="925194" h="161290">
                  <a:moveTo>
                    <a:pt x="255777" y="43349"/>
                  </a:moveTo>
                  <a:lnTo>
                    <a:pt x="243074" y="44439"/>
                  </a:lnTo>
                  <a:lnTo>
                    <a:pt x="268762" y="44439"/>
                  </a:lnTo>
                  <a:lnTo>
                    <a:pt x="255777" y="43349"/>
                  </a:lnTo>
                  <a:close/>
                </a:path>
                <a:path w="925194" h="161290">
                  <a:moveTo>
                    <a:pt x="375881" y="43349"/>
                  </a:moveTo>
                  <a:lnTo>
                    <a:pt x="335464" y="59893"/>
                  </a:lnTo>
                  <a:lnTo>
                    <a:pt x="320176" y="101777"/>
                  </a:lnTo>
                  <a:lnTo>
                    <a:pt x="323471" y="123340"/>
                  </a:lnTo>
                  <a:lnTo>
                    <a:pt x="333815" y="142194"/>
                  </a:lnTo>
                  <a:lnTo>
                    <a:pt x="351893" y="155551"/>
                  </a:lnTo>
                  <a:lnTo>
                    <a:pt x="378394" y="160623"/>
                  </a:lnTo>
                  <a:lnTo>
                    <a:pt x="392000" y="159409"/>
                  </a:lnTo>
                  <a:lnTo>
                    <a:pt x="404781" y="156094"/>
                  </a:lnTo>
                  <a:lnTo>
                    <a:pt x="416148" y="151170"/>
                  </a:lnTo>
                  <a:lnTo>
                    <a:pt x="419672" y="148896"/>
                  </a:lnTo>
                  <a:lnTo>
                    <a:pt x="378604" y="148896"/>
                  </a:lnTo>
                  <a:lnTo>
                    <a:pt x="360195" y="145856"/>
                  </a:lnTo>
                  <a:lnTo>
                    <a:pt x="346301" y="137299"/>
                  </a:lnTo>
                  <a:lnTo>
                    <a:pt x="337198" y="124070"/>
                  </a:lnTo>
                  <a:lnTo>
                    <a:pt x="333160" y="107012"/>
                  </a:lnTo>
                  <a:lnTo>
                    <a:pt x="427398" y="107012"/>
                  </a:lnTo>
                  <a:lnTo>
                    <a:pt x="427817" y="101986"/>
                  </a:lnTo>
                  <a:lnTo>
                    <a:pt x="428026" y="98635"/>
                  </a:lnTo>
                  <a:lnTo>
                    <a:pt x="428026" y="97169"/>
                  </a:lnTo>
                  <a:lnTo>
                    <a:pt x="427892" y="95494"/>
                  </a:lnTo>
                  <a:lnTo>
                    <a:pt x="333160" y="95494"/>
                  </a:lnTo>
                  <a:lnTo>
                    <a:pt x="337597" y="78809"/>
                  </a:lnTo>
                  <a:lnTo>
                    <a:pt x="346668" y="65992"/>
                  </a:lnTo>
                  <a:lnTo>
                    <a:pt x="359665" y="57769"/>
                  </a:lnTo>
                  <a:lnTo>
                    <a:pt x="375881" y="54867"/>
                  </a:lnTo>
                  <a:lnTo>
                    <a:pt x="409327" y="54867"/>
                  </a:lnTo>
                  <a:lnTo>
                    <a:pt x="405301" y="51565"/>
                  </a:lnTo>
                  <a:lnTo>
                    <a:pt x="396483" y="46988"/>
                  </a:lnTo>
                  <a:lnTo>
                    <a:pt x="387105" y="44373"/>
                  </a:lnTo>
                  <a:lnTo>
                    <a:pt x="388087" y="44373"/>
                  </a:lnTo>
                  <a:lnTo>
                    <a:pt x="375881" y="43349"/>
                  </a:lnTo>
                  <a:close/>
                </a:path>
                <a:path w="925194" h="161290">
                  <a:moveTo>
                    <a:pt x="419650" y="135493"/>
                  </a:moveTo>
                  <a:lnTo>
                    <a:pt x="411028" y="141033"/>
                  </a:lnTo>
                  <a:lnTo>
                    <a:pt x="400776" y="145257"/>
                  </a:lnTo>
                  <a:lnTo>
                    <a:pt x="389700" y="147950"/>
                  </a:lnTo>
                  <a:lnTo>
                    <a:pt x="378604" y="148896"/>
                  </a:lnTo>
                  <a:lnTo>
                    <a:pt x="419672" y="148896"/>
                  </a:lnTo>
                  <a:lnTo>
                    <a:pt x="425513" y="145126"/>
                  </a:lnTo>
                  <a:lnTo>
                    <a:pt x="419650" y="135493"/>
                  </a:lnTo>
                  <a:close/>
                </a:path>
                <a:path w="925194" h="161290">
                  <a:moveTo>
                    <a:pt x="409327" y="54867"/>
                  </a:moveTo>
                  <a:lnTo>
                    <a:pt x="375881" y="54867"/>
                  </a:lnTo>
                  <a:lnTo>
                    <a:pt x="391926" y="57769"/>
                  </a:lnTo>
                  <a:lnTo>
                    <a:pt x="391690" y="57769"/>
                  </a:lnTo>
                  <a:lnTo>
                    <a:pt x="403962" y="65865"/>
                  </a:lnTo>
                  <a:lnTo>
                    <a:pt x="412046" y="78636"/>
                  </a:lnTo>
                  <a:lnTo>
                    <a:pt x="415042" y="95494"/>
                  </a:lnTo>
                  <a:lnTo>
                    <a:pt x="427892" y="95494"/>
                  </a:lnTo>
                  <a:lnTo>
                    <a:pt x="427087" y="85426"/>
                  </a:lnTo>
                  <a:lnTo>
                    <a:pt x="424283" y="74997"/>
                  </a:lnTo>
                  <a:lnTo>
                    <a:pt x="419698" y="65992"/>
                  </a:lnTo>
                  <a:lnTo>
                    <a:pt x="419633" y="65865"/>
                  </a:lnTo>
                  <a:lnTo>
                    <a:pt x="413158" y="58008"/>
                  </a:lnTo>
                  <a:lnTo>
                    <a:pt x="409327" y="54867"/>
                  </a:lnTo>
                  <a:close/>
                </a:path>
                <a:path w="925194" h="161290">
                  <a:moveTo>
                    <a:pt x="489183" y="46071"/>
                  </a:moveTo>
                  <a:lnTo>
                    <a:pt x="475361" y="46071"/>
                  </a:lnTo>
                  <a:lnTo>
                    <a:pt x="524784" y="157900"/>
                  </a:lnTo>
                  <a:lnTo>
                    <a:pt x="532532" y="157900"/>
                  </a:lnTo>
                  <a:lnTo>
                    <a:pt x="541047" y="138634"/>
                  </a:lnTo>
                  <a:lnTo>
                    <a:pt x="528763" y="138634"/>
                  </a:lnTo>
                  <a:lnTo>
                    <a:pt x="489183" y="46071"/>
                  </a:lnTo>
                  <a:close/>
                </a:path>
                <a:path w="925194" h="161290">
                  <a:moveTo>
                    <a:pt x="581955" y="46071"/>
                  </a:moveTo>
                  <a:lnTo>
                    <a:pt x="568133" y="46071"/>
                  </a:lnTo>
                  <a:lnTo>
                    <a:pt x="528763" y="138634"/>
                  </a:lnTo>
                  <a:lnTo>
                    <a:pt x="541047" y="138634"/>
                  </a:lnTo>
                  <a:lnTo>
                    <a:pt x="581955" y="46071"/>
                  </a:lnTo>
                  <a:close/>
                </a:path>
                <a:path w="925194" h="161290">
                  <a:moveTo>
                    <a:pt x="640484" y="43349"/>
                  </a:moveTo>
                  <a:lnTo>
                    <a:pt x="600066" y="59893"/>
                  </a:lnTo>
                  <a:lnTo>
                    <a:pt x="584779" y="101777"/>
                  </a:lnTo>
                  <a:lnTo>
                    <a:pt x="588074" y="123340"/>
                  </a:lnTo>
                  <a:lnTo>
                    <a:pt x="598417" y="142194"/>
                  </a:lnTo>
                  <a:lnTo>
                    <a:pt x="616496" y="155551"/>
                  </a:lnTo>
                  <a:lnTo>
                    <a:pt x="642997" y="160623"/>
                  </a:lnTo>
                  <a:lnTo>
                    <a:pt x="656603" y="159409"/>
                  </a:lnTo>
                  <a:lnTo>
                    <a:pt x="669384" y="156094"/>
                  </a:lnTo>
                  <a:lnTo>
                    <a:pt x="680751" y="151170"/>
                  </a:lnTo>
                  <a:lnTo>
                    <a:pt x="684275" y="148896"/>
                  </a:lnTo>
                  <a:lnTo>
                    <a:pt x="643206" y="148896"/>
                  </a:lnTo>
                  <a:lnTo>
                    <a:pt x="624797" y="145856"/>
                  </a:lnTo>
                  <a:lnTo>
                    <a:pt x="610904" y="137299"/>
                  </a:lnTo>
                  <a:lnTo>
                    <a:pt x="601801" y="124070"/>
                  </a:lnTo>
                  <a:lnTo>
                    <a:pt x="597763" y="107012"/>
                  </a:lnTo>
                  <a:lnTo>
                    <a:pt x="692001" y="107012"/>
                  </a:lnTo>
                  <a:lnTo>
                    <a:pt x="692419" y="101986"/>
                  </a:lnTo>
                  <a:lnTo>
                    <a:pt x="692629" y="98635"/>
                  </a:lnTo>
                  <a:lnTo>
                    <a:pt x="692629" y="97169"/>
                  </a:lnTo>
                  <a:lnTo>
                    <a:pt x="692495" y="95494"/>
                  </a:lnTo>
                  <a:lnTo>
                    <a:pt x="597763" y="95494"/>
                  </a:lnTo>
                  <a:lnTo>
                    <a:pt x="602200" y="78809"/>
                  </a:lnTo>
                  <a:lnTo>
                    <a:pt x="611270" y="65992"/>
                  </a:lnTo>
                  <a:lnTo>
                    <a:pt x="624267" y="57769"/>
                  </a:lnTo>
                  <a:lnTo>
                    <a:pt x="640484" y="54867"/>
                  </a:lnTo>
                  <a:lnTo>
                    <a:pt x="673930" y="54867"/>
                  </a:lnTo>
                  <a:lnTo>
                    <a:pt x="669904" y="51565"/>
                  </a:lnTo>
                  <a:lnTo>
                    <a:pt x="661085" y="46988"/>
                  </a:lnTo>
                  <a:lnTo>
                    <a:pt x="651708" y="44373"/>
                  </a:lnTo>
                  <a:lnTo>
                    <a:pt x="652689" y="44373"/>
                  </a:lnTo>
                  <a:lnTo>
                    <a:pt x="640484" y="43349"/>
                  </a:lnTo>
                  <a:close/>
                </a:path>
                <a:path w="925194" h="161290">
                  <a:moveTo>
                    <a:pt x="684252" y="135493"/>
                  </a:moveTo>
                  <a:lnTo>
                    <a:pt x="675630" y="141033"/>
                  </a:lnTo>
                  <a:lnTo>
                    <a:pt x="665378" y="145257"/>
                  </a:lnTo>
                  <a:lnTo>
                    <a:pt x="654302" y="147950"/>
                  </a:lnTo>
                  <a:lnTo>
                    <a:pt x="643206" y="148896"/>
                  </a:lnTo>
                  <a:lnTo>
                    <a:pt x="684275" y="148896"/>
                  </a:lnTo>
                  <a:lnTo>
                    <a:pt x="690116" y="145126"/>
                  </a:lnTo>
                  <a:lnTo>
                    <a:pt x="684252" y="135493"/>
                  </a:lnTo>
                  <a:close/>
                </a:path>
                <a:path w="925194" h="161290">
                  <a:moveTo>
                    <a:pt x="673930" y="54867"/>
                  </a:moveTo>
                  <a:lnTo>
                    <a:pt x="640484" y="54867"/>
                  </a:lnTo>
                  <a:lnTo>
                    <a:pt x="656529" y="57769"/>
                  </a:lnTo>
                  <a:lnTo>
                    <a:pt x="656293" y="57769"/>
                  </a:lnTo>
                  <a:lnTo>
                    <a:pt x="668565" y="65865"/>
                  </a:lnTo>
                  <a:lnTo>
                    <a:pt x="676648" y="78636"/>
                  </a:lnTo>
                  <a:lnTo>
                    <a:pt x="679645" y="95494"/>
                  </a:lnTo>
                  <a:lnTo>
                    <a:pt x="692495" y="95494"/>
                  </a:lnTo>
                  <a:lnTo>
                    <a:pt x="677760" y="58008"/>
                  </a:lnTo>
                  <a:lnTo>
                    <a:pt x="673930" y="54867"/>
                  </a:lnTo>
                  <a:close/>
                </a:path>
                <a:path w="925194" h="161290">
                  <a:moveTo>
                    <a:pt x="823630" y="43558"/>
                  </a:moveTo>
                  <a:lnTo>
                    <a:pt x="783840" y="60521"/>
                  </a:lnTo>
                  <a:lnTo>
                    <a:pt x="767959" y="101777"/>
                  </a:lnTo>
                  <a:lnTo>
                    <a:pt x="767924" y="102195"/>
                  </a:lnTo>
                  <a:lnTo>
                    <a:pt x="783840" y="144079"/>
                  </a:lnTo>
                  <a:lnTo>
                    <a:pt x="823630" y="161042"/>
                  </a:lnTo>
                  <a:lnTo>
                    <a:pt x="837281" y="159389"/>
                  </a:lnTo>
                  <a:lnTo>
                    <a:pt x="849440" y="154576"/>
                  </a:lnTo>
                  <a:lnTo>
                    <a:pt x="856462" y="149314"/>
                  </a:lnTo>
                  <a:lnTo>
                    <a:pt x="824258" y="149314"/>
                  </a:lnTo>
                  <a:lnTo>
                    <a:pt x="815076" y="148454"/>
                  </a:lnTo>
                  <a:lnTo>
                    <a:pt x="783500" y="120519"/>
                  </a:lnTo>
                  <a:lnTo>
                    <a:pt x="780489" y="102195"/>
                  </a:lnTo>
                  <a:lnTo>
                    <a:pt x="781115" y="94237"/>
                  </a:lnTo>
                  <a:lnTo>
                    <a:pt x="781239" y="92660"/>
                  </a:lnTo>
                  <a:lnTo>
                    <a:pt x="806719" y="58506"/>
                  </a:lnTo>
                  <a:lnTo>
                    <a:pt x="824258" y="55076"/>
                  </a:lnTo>
                  <a:lnTo>
                    <a:pt x="856158" y="55076"/>
                  </a:lnTo>
                  <a:lnTo>
                    <a:pt x="849440" y="50077"/>
                  </a:lnTo>
                  <a:lnTo>
                    <a:pt x="837281" y="45237"/>
                  </a:lnTo>
                  <a:lnTo>
                    <a:pt x="823630" y="43558"/>
                  </a:lnTo>
                  <a:close/>
                </a:path>
                <a:path w="925194" h="161290">
                  <a:moveTo>
                    <a:pt x="724150" y="46071"/>
                  </a:moveTo>
                  <a:lnTo>
                    <a:pt x="712213" y="46071"/>
                  </a:lnTo>
                  <a:lnTo>
                    <a:pt x="712213" y="158110"/>
                  </a:lnTo>
                  <a:lnTo>
                    <a:pt x="724778" y="158110"/>
                  </a:lnTo>
                  <a:lnTo>
                    <a:pt x="724778" y="94237"/>
                  </a:lnTo>
                  <a:lnTo>
                    <a:pt x="726960" y="78312"/>
                  </a:lnTo>
                  <a:lnTo>
                    <a:pt x="733285" y="65940"/>
                  </a:lnTo>
                  <a:lnTo>
                    <a:pt x="735636" y="64081"/>
                  </a:lnTo>
                  <a:lnTo>
                    <a:pt x="724150" y="64081"/>
                  </a:lnTo>
                  <a:lnTo>
                    <a:pt x="724150" y="46071"/>
                  </a:lnTo>
                  <a:close/>
                </a:path>
                <a:path w="925194" h="161290">
                  <a:moveTo>
                    <a:pt x="880591" y="136330"/>
                  </a:moveTo>
                  <a:lnTo>
                    <a:pt x="868026" y="136330"/>
                  </a:lnTo>
                  <a:lnTo>
                    <a:pt x="868026" y="158110"/>
                  </a:lnTo>
                  <a:lnTo>
                    <a:pt x="880591" y="158110"/>
                  </a:lnTo>
                  <a:lnTo>
                    <a:pt x="880591" y="136330"/>
                  </a:lnTo>
                  <a:close/>
                </a:path>
                <a:path w="925194" h="161290">
                  <a:moveTo>
                    <a:pt x="856158" y="55076"/>
                  </a:moveTo>
                  <a:lnTo>
                    <a:pt x="824258" y="55076"/>
                  </a:lnTo>
                  <a:lnTo>
                    <a:pt x="833564" y="55937"/>
                  </a:lnTo>
                  <a:lnTo>
                    <a:pt x="842006" y="58506"/>
                  </a:lnTo>
                  <a:lnTo>
                    <a:pt x="868078" y="92395"/>
                  </a:lnTo>
                  <a:lnTo>
                    <a:pt x="868864" y="101777"/>
                  </a:lnTo>
                  <a:lnTo>
                    <a:pt x="868078" y="111315"/>
                  </a:lnTo>
                  <a:lnTo>
                    <a:pt x="841921" y="145885"/>
                  </a:lnTo>
                  <a:lnTo>
                    <a:pt x="824258" y="149314"/>
                  </a:lnTo>
                  <a:lnTo>
                    <a:pt x="856462" y="149314"/>
                  </a:lnTo>
                  <a:lnTo>
                    <a:pt x="859793" y="146818"/>
                  </a:lnTo>
                  <a:lnTo>
                    <a:pt x="868026" y="136330"/>
                  </a:lnTo>
                  <a:lnTo>
                    <a:pt x="880591" y="136330"/>
                  </a:lnTo>
                  <a:lnTo>
                    <a:pt x="880591" y="68060"/>
                  </a:lnTo>
                  <a:lnTo>
                    <a:pt x="868026" y="68060"/>
                  </a:lnTo>
                  <a:lnTo>
                    <a:pt x="859909" y="57926"/>
                  </a:lnTo>
                  <a:lnTo>
                    <a:pt x="859793" y="57782"/>
                  </a:lnTo>
                  <a:lnTo>
                    <a:pt x="856158" y="55076"/>
                  </a:lnTo>
                  <a:close/>
                </a:path>
                <a:path w="925194" h="161290">
                  <a:moveTo>
                    <a:pt x="880591" y="0"/>
                  </a:moveTo>
                  <a:lnTo>
                    <a:pt x="868026" y="0"/>
                  </a:lnTo>
                  <a:lnTo>
                    <a:pt x="868026" y="68060"/>
                  </a:lnTo>
                  <a:lnTo>
                    <a:pt x="880591" y="68060"/>
                  </a:lnTo>
                  <a:lnTo>
                    <a:pt x="880591" y="0"/>
                  </a:lnTo>
                  <a:close/>
                </a:path>
                <a:path w="925194" h="161290">
                  <a:moveTo>
                    <a:pt x="761007" y="43140"/>
                  </a:moveTo>
                  <a:lnTo>
                    <a:pt x="756609" y="43140"/>
                  </a:lnTo>
                  <a:lnTo>
                    <a:pt x="745765" y="44439"/>
                  </a:lnTo>
                  <a:lnTo>
                    <a:pt x="736767" y="48349"/>
                  </a:lnTo>
                  <a:lnTo>
                    <a:pt x="729575" y="54890"/>
                  </a:lnTo>
                  <a:lnTo>
                    <a:pt x="724150" y="64081"/>
                  </a:lnTo>
                  <a:lnTo>
                    <a:pt x="735636" y="64081"/>
                  </a:lnTo>
                  <a:lnTo>
                    <a:pt x="743419" y="57926"/>
                  </a:lnTo>
                  <a:lnTo>
                    <a:pt x="757028" y="55076"/>
                  </a:lnTo>
                  <a:lnTo>
                    <a:pt x="769196" y="55076"/>
                  </a:lnTo>
                  <a:lnTo>
                    <a:pt x="770302" y="46071"/>
                  </a:lnTo>
                  <a:lnTo>
                    <a:pt x="770405" y="45237"/>
                  </a:lnTo>
                  <a:lnTo>
                    <a:pt x="770431" y="45024"/>
                  </a:lnTo>
                  <a:lnTo>
                    <a:pt x="765614" y="43768"/>
                  </a:lnTo>
                  <a:lnTo>
                    <a:pt x="761007" y="43140"/>
                  </a:lnTo>
                  <a:close/>
                </a:path>
                <a:path w="925194" h="161290">
                  <a:moveTo>
                    <a:pt x="769196" y="55076"/>
                  </a:moveTo>
                  <a:lnTo>
                    <a:pt x="761007" y="55076"/>
                  </a:lnTo>
                  <a:lnTo>
                    <a:pt x="764986" y="55705"/>
                  </a:lnTo>
                  <a:lnTo>
                    <a:pt x="768965" y="56961"/>
                  </a:lnTo>
                  <a:lnTo>
                    <a:pt x="769091" y="55937"/>
                  </a:lnTo>
                  <a:lnTo>
                    <a:pt x="769196" y="55076"/>
                  </a:lnTo>
                  <a:close/>
                </a:path>
                <a:path w="925194" h="161290">
                  <a:moveTo>
                    <a:pt x="920179" y="7120"/>
                  </a:moveTo>
                  <a:lnTo>
                    <a:pt x="908242" y="7120"/>
                  </a:lnTo>
                  <a:lnTo>
                    <a:pt x="903426" y="11727"/>
                  </a:lnTo>
                  <a:lnTo>
                    <a:pt x="903426" y="23873"/>
                  </a:lnTo>
                  <a:lnTo>
                    <a:pt x="908242" y="28480"/>
                  </a:lnTo>
                  <a:lnTo>
                    <a:pt x="920179" y="28480"/>
                  </a:lnTo>
                  <a:lnTo>
                    <a:pt x="924996" y="23873"/>
                  </a:lnTo>
                  <a:lnTo>
                    <a:pt x="924996" y="11727"/>
                  </a:lnTo>
                  <a:lnTo>
                    <a:pt x="920179" y="7120"/>
                  </a:lnTo>
                  <a:close/>
                </a:path>
                <a:path w="925194" h="161290">
                  <a:moveTo>
                    <a:pt x="920179" y="46071"/>
                  </a:moveTo>
                  <a:lnTo>
                    <a:pt x="907614" y="46071"/>
                  </a:lnTo>
                  <a:lnTo>
                    <a:pt x="907614" y="158110"/>
                  </a:lnTo>
                  <a:lnTo>
                    <a:pt x="920179" y="158110"/>
                  </a:lnTo>
                  <a:lnTo>
                    <a:pt x="920179" y="46071"/>
                  </a:lnTo>
                  <a:close/>
                </a:path>
              </a:pathLst>
            </a:custGeom>
            <a:solidFill>
              <a:srgbClr val="000000"/>
            </a:solidFill>
          </p:spPr>
          <p:txBody>
            <a:bodyPr wrap="square" lIns="0" tIns="0" rIns="0" bIns="0" rtlCol="0"/>
            <a:lstStyle/>
            <a:p>
              <a:endParaRPr sz="641"/>
            </a:p>
          </p:txBody>
        </p:sp>
        <p:pic>
          <p:nvPicPr>
            <p:cNvPr id="28" name="object 28"/>
            <p:cNvPicPr/>
            <p:nvPr/>
          </p:nvPicPr>
          <p:blipFill>
            <a:blip r:embed="rId13" cstate="print"/>
            <a:stretch>
              <a:fillRect/>
            </a:stretch>
          </p:blipFill>
          <p:spPr>
            <a:xfrm>
              <a:off x="865837" y="9576933"/>
              <a:ext cx="1587217" cy="446216"/>
            </a:xfrm>
            <a:prstGeom prst="rect">
              <a:avLst/>
            </a:prstGeom>
          </p:spPr>
        </p:pic>
      </p:grpSp>
      <p:grpSp>
        <p:nvGrpSpPr>
          <p:cNvPr id="29" name="object 29"/>
          <p:cNvGrpSpPr/>
          <p:nvPr/>
        </p:nvGrpSpPr>
        <p:grpSpPr>
          <a:xfrm>
            <a:off x="2614750" y="3933549"/>
            <a:ext cx="2285840" cy="881124"/>
            <a:chOff x="5748516" y="8648951"/>
            <a:chExt cx="5026025" cy="1937385"/>
          </a:xfrm>
        </p:grpSpPr>
        <p:sp>
          <p:nvSpPr>
            <p:cNvPr id="30" name="object 30"/>
            <p:cNvSpPr/>
            <p:nvPr/>
          </p:nvSpPr>
          <p:spPr>
            <a:xfrm>
              <a:off x="5748516" y="8648951"/>
              <a:ext cx="5026025" cy="1937385"/>
            </a:xfrm>
            <a:custGeom>
              <a:avLst/>
              <a:gdLst/>
              <a:ahLst/>
              <a:cxnLst/>
              <a:rect l="l" t="t" r="r" b="b"/>
              <a:pathLst>
                <a:path w="5026025" h="1937384">
                  <a:moveTo>
                    <a:pt x="5026024" y="0"/>
                  </a:moveTo>
                  <a:lnTo>
                    <a:pt x="0" y="0"/>
                  </a:lnTo>
                  <a:lnTo>
                    <a:pt x="0" y="1937113"/>
                  </a:lnTo>
                  <a:lnTo>
                    <a:pt x="5026024" y="1937113"/>
                  </a:lnTo>
                  <a:lnTo>
                    <a:pt x="5026024" y="0"/>
                  </a:lnTo>
                  <a:close/>
                </a:path>
              </a:pathLst>
            </a:custGeom>
            <a:solidFill>
              <a:srgbClr val="B6B5F1"/>
            </a:solidFill>
          </p:spPr>
          <p:txBody>
            <a:bodyPr wrap="square" lIns="0" tIns="0" rIns="0" bIns="0" rtlCol="0"/>
            <a:lstStyle/>
            <a:p>
              <a:endParaRPr sz="641"/>
            </a:p>
          </p:txBody>
        </p:sp>
        <p:pic>
          <p:nvPicPr>
            <p:cNvPr id="31" name="object 31"/>
            <p:cNvPicPr/>
            <p:nvPr/>
          </p:nvPicPr>
          <p:blipFill>
            <a:blip r:embed="rId14" cstate="print"/>
            <a:stretch>
              <a:fillRect/>
            </a:stretch>
          </p:blipFill>
          <p:spPr>
            <a:xfrm>
              <a:off x="6177319" y="9116371"/>
              <a:ext cx="3178125" cy="370920"/>
            </a:xfrm>
            <a:prstGeom prst="rect">
              <a:avLst/>
            </a:prstGeom>
          </p:spPr>
        </p:pic>
        <p:sp>
          <p:nvSpPr>
            <p:cNvPr id="32" name="object 32"/>
            <p:cNvSpPr/>
            <p:nvPr/>
          </p:nvSpPr>
          <p:spPr>
            <a:xfrm>
              <a:off x="6184523" y="8899833"/>
              <a:ext cx="567055" cy="160020"/>
            </a:xfrm>
            <a:custGeom>
              <a:avLst/>
              <a:gdLst/>
              <a:ahLst/>
              <a:cxnLst/>
              <a:rect l="l" t="t" r="r" b="b"/>
              <a:pathLst>
                <a:path w="567054" h="160020">
                  <a:moveTo>
                    <a:pt x="10261" y="120834"/>
                  </a:moveTo>
                  <a:lnTo>
                    <a:pt x="0" y="127744"/>
                  </a:lnTo>
                  <a:lnTo>
                    <a:pt x="8864" y="141707"/>
                  </a:lnTo>
                  <a:lnTo>
                    <a:pt x="20810" y="151801"/>
                  </a:lnTo>
                  <a:lnTo>
                    <a:pt x="35074" y="157930"/>
                  </a:lnTo>
                  <a:lnTo>
                    <a:pt x="50888" y="159995"/>
                  </a:lnTo>
                  <a:lnTo>
                    <a:pt x="60822" y="159252"/>
                  </a:lnTo>
                  <a:lnTo>
                    <a:pt x="69893" y="157037"/>
                  </a:lnTo>
                  <a:lnTo>
                    <a:pt x="78099" y="153369"/>
                  </a:lnTo>
                  <a:lnTo>
                    <a:pt x="85442" y="148267"/>
                  </a:lnTo>
                  <a:lnTo>
                    <a:pt x="85846" y="147848"/>
                  </a:lnTo>
                  <a:lnTo>
                    <a:pt x="50469" y="147848"/>
                  </a:lnTo>
                  <a:lnTo>
                    <a:pt x="37590" y="146013"/>
                  </a:lnTo>
                  <a:lnTo>
                    <a:pt x="26438" y="140702"/>
                  </a:lnTo>
                  <a:lnTo>
                    <a:pt x="17250" y="132211"/>
                  </a:lnTo>
                  <a:lnTo>
                    <a:pt x="10261" y="120834"/>
                  </a:lnTo>
                  <a:close/>
                </a:path>
                <a:path w="567054" h="160020">
                  <a:moveTo>
                    <a:pt x="52354" y="0"/>
                  </a:moveTo>
                  <a:lnTo>
                    <a:pt x="14760" y="17561"/>
                  </a:lnTo>
                  <a:lnTo>
                    <a:pt x="8014" y="39579"/>
                  </a:lnTo>
                  <a:lnTo>
                    <a:pt x="7957" y="40208"/>
                  </a:lnTo>
                  <a:lnTo>
                    <a:pt x="34344" y="77065"/>
                  </a:lnTo>
                  <a:lnTo>
                    <a:pt x="57380" y="87536"/>
                  </a:lnTo>
                  <a:lnTo>
                    <a:pt x="62615" y="90049"/>
                  </a:lnTo>
                  <a:lnTo>
                    <a:pt x="85861" y="126488"/>
                  </a:lnTo>
                  <a:lnTo>
                    <a:pt x="82510" y="133608"/>
                  </a:lnTo>
                  <a:lnTo>
                    <a:pt x="50469" y="147848"/>
                  </a:lnTo>
                  <a:lnTo>
                    <a:pt x="85846" y="147848"/>
                  </a:lnTo>
                  <a:lnTo>
                    <a:pt x="99473" y="117483"/>
                  </a:lnTo>
                  <a:lnTo>
                    <a:pt x="97906" y="106760"/>
                  </a:lnTo>
                  <a:lnTo>
                    <a:pt x="65547" y="77065"/>
                  </a:lnTo>
                  <a:lnTo>
                    <a:pt x="48375" y="69526"/>
                  </a:lnTo>
                  <a:lnTo>
                    <a:pt x="42721" y="66804"/>
                  </a:lnTo>
                  <a:lnTo>
                    <a:pt x="21360" y="39579"/>
                  </a:lnTo>
                  <a:lnTo>
                    <a:pt x="23674" y="28281"/>
                  </a:lnTo>
                  <a:lnTo>
                    <a:pt x="30129" y="19554"/>
                  </a:lnTo>
                  <a:lnTo>
                    <a:pt x="40002" y="13929"/>
                  </a:lnTo>
                  <a:lnTo>
                    <a:pt x="52563" y="11936"/>
                  </a:lnTo>
                  <a:lnTo>
                    <a:pt x="85878" y="11936"/>
                  </a:lnTo>
                  <a:lnTo>
                    <a:pt x="77144" y="5785"/>
                  </a:lnTo>
                  <a:lnTo>
                    <a:pt x="65465" y="1449"/>
                  </a:lnTo>
                  <a:lnTo>
                    <a:pt x="52354" y="0"/>
                  </a:lnTo>
                  <a:close/>
                </a:path>
                <a:path w="567054" h="160020">
                  <a:moveTo>
                    <a:pt x="85878" y="11936"/>
                  </a:moveTo>
                  <a:lnTo>
                    <a:pt x="52563" y="11936"/>
                  </a:lnTo>
                  <a:lnTo>
                    <a:pt x="62458" y="13114"/>
                  </a:lnTo>
                  <a:lnTo>
                    <a:pt x="71411" y="16648"/>
                  </a:lnTo>
                  <a:lnTo>
                    <a:pt x="79421" y="22538"/>
                  </a:lnTo>
                  <a:lnTo>
                    <a:pt x="86489" y="30784"/>
                  </a:lnTo>
                  <a:lnTo>
                    <a:pt x="96122" y="23035"/>
                  </a:lnTo>
                  <a:lnTo>
                    <a:pt x="87480" y="13114"/>
                  </a:lnTo>
                  <a:lnTo>
                    <a:pt x="87369" y="12987"/>
                  </a:lnTo>
                  <a:lnTo>
                    <a:pt x="85878" y="11936"/>
                  </a:lnTo>
                  <a:close/>
                </a:path>
                <a:path w="567054" h="160020">
                  <a:moveTo>
                    <a:pt x="167697" y="42721"/>
                  </a:moveTo>
                  <a:lnTo>
                    <a:pt x="127280" y="59265"/>
                  </a:lnTo>
                  <a:lnTo>
                    <a:pt x="111992" y="101148"/>
                  </a:lnTo>
                  <a:lnTo>
                    <a:pt x="115287" y="122712"/>
                  </a:lnTo>
                  <a:lnTo>
                    <a:pt x="125630" y="141566"/>
                  </a:lnTo>
                  <a:lnTo>
                    <a:pt x="143709" y="154923"/>
                  </a:lnTo>
                  <a:lnTo>
                    <a:pt x="170210" y="159995"/>
                  </a:lnTo>
                  <a:lnTo>
                    <a:pt x="183816" y="158781"/>
                  </a:lnTo>
                  <a:lnTo>
                    <a:pt x="196597" y="155466"/>
                  </a:lnTo>
                  <a:lnTo>
                    <a:pt x="207964" y="150541"/>
                  </a:lnTo>
                  <a:lnTo>
                    <a:pt x="211488" y="148267"/>
                  </a:lnTo>
                  <a:lnTo>
                    <a:pt x="170420" y="148267"/>
                  </a:lnTo>
                  <a:lnTo>
                    <a:pt x="152011" y="145227"/>
                  </a:lnTo>
                  <a:lnTo>
                    <a:pt x="138117" y="136671"/>
                  </a:lnTo>
                  <a:lnTo>
                    <a:pt x="129014" y="123441"/>
                  </a:lnTo>
                  <a:lnTo>
                    <a:pt x="124976" y="106384"/>
                  </a:lnTo>
                  <a:lnTo>
                    <a:pt x="219214" y="106384"/>
                  </a:lnTo>
                  <a:lnTo>
                    <a:pt x="219633" y="101358"/>
                  </a:lnTo>
                  <a:lnTo>
                    <a:pt x="219842" y="98007"/>
                  </a:lnTo>
                  <a:lnTo>
                    <a:pt x="219842" y="96541"/>
                  </a:lnTo>
                  <a:lnTo>
                    <a:pt x="219708" y="94866"/>
                  </a:lnTo>
                  <a:lnTo>
                    <a:pt x="124976" y="94866"/>
                  </a:lnTo>
                  <a:lnTo>
                    <a:pt x="129413" y="78181"/>
                  </a:lnTo>
                  <a:lnTo>
                    <a:pt x="138483" y="65364"/>
                  </a:lnTo>
                  <a:lnTo>
                    <a:pt x="151480" y="57141"/>
                  </a:lnTo>
                  <a:lnTo>
                    <a:pt x="167697" y="54239"/>
                  </a:lnTo>
                  <a:lnTo>
                    <a:pt x="201143" y="54239"/>
                  </a:lnTo>
                  <a:lnTo>
                    <a:pt x="197117" y="50937"/>
                  </a:lnTo>
                  <a:lnTo>
                    <a:pt x="188299" y="46359"/>
                  </a:lnTo>
                  <a:lnTo>
                    <a:pt x="178921" y="43745"/>
                  </a:lnTo>
                  <a:lnTo>
                    <a:pt x="179902" y="43745"/>
                  </a:lnTo>
                  <a:lnTo>
                    <a:pt x="167697" y="42721"/>
                  </a:lnTo>
                  <a:close/>
                </a:path>
                <a:path w="567054" h="160020">
                  <a:moveTo>
                    <a:pt x="211466" y="134865"/>
                  </a:moveTo>
                  <a:lnTo>
                    <a:pt x="202843" y="140404"/>
                  </a:lnTo>
                  <a:lnTo>
                    <a:pt x="192592" y="144629"/>
                  </a:lnTo>
                  <a:lnTo>
                    <a:pt x="181516" y="147322"/>
                  </a:lnTo>
                  <a:lnTo>
                    <a:pt x="170420" y="148267"/>
                  </a:lnTo>
                  <a:lnTo>
                    <a:pt x="211488" y="148267"/>
                  </a:lnTo>
                  <a:lnTo>
                    <a:pt x="217329" y="144498"/>
                  </a:lnTo>
                  <a:lnTo>
                    <a:pt x="211466" y="134865"/>
                  </a:lnTo>
                  <a:close/>
                </a:path>
                <a:path w="567054" h="160020">
                  <a:moveTo>
                    <a:pt x="201143" y="54239"/>
                  </a:moveTo>
                  <a:lnTo>
                    <a:pt x="167697" y="54239"/>
                  </a:lnTo>
                  <a:lnTo>
                    <a:pt x="183742" y="57141"/>
                  </a:lnTo>
                  <a:lnTo>
                    <a:pt x="183506" y="57141"/>
                  </a:lnTo>
                  <a:lnTo>
                    <a:pt x="195778" y="65236"/>
                  </a:lnTo>
                  <a:lnTo>
                    <a:pt x="203862" y="78008"/>
                  </a:lnTo>
                  <a:lnTo>
                    <a:pt x="206858" y="94866"/>
                  </a:lnTo>
                  <a:lnTo>
                    <a:pt x="219708" y="94866"/>
                  </a:lnTo>
                  <a:lnTo>
                    <a:pt x="218903" y="84797"/>
                  </a:lnTo>
                  <a:lnTo>
                    <a:pt x="216099" y="74369"/>
                  </a:lnTo>
                  <a:lnTo>
                    <a:pt x="211514" y="65364"/>
                  </a:lnTo>
                  <a:lnTo>
                    <a:pt x="211449" y="65236"/>
                  </a:lnTo>
                  <a:lnTo>
                    <a:pt x="204974" y="57380"/>
                  </a:lnTo>
                  <a:lnTo>
                    <a:pt x="201143" y="54239"/>
                  </a:lnTo>
                  <a:close/>
                </a:path>
                <a:path w="567054" h="160020">
                  <a:moveTo>
                    <a:pt x="251363" y="45443"/>
                  </a:moveTo>
                  <a:lnTo>
                    <a:pt x="239426" y="45443"/>
                  </a:lnTo>
                  <a:lnTo>
                    <a:pt x="239426" y="157482"/>
                  </a:lnTo>
                  <a:lnTo>
                    <a:pt x="251991" y="157482"/>
                  </a:lnTo>
                  <a:lnTo>
                    <a:pt x="251991" y="93609"/>
                  </a:lnTo>
                  <a:lnTo>
                    <a:pt x="254174" y="77684"/>
                  </a:lnTo>
                  <a:lnTo>
                    <a:pt x="260499" y="65312"/>
                  </a:lnTo>
                  <a:lnTo>
                    <a:pt x="262849" y="63453"/>
                  </a:lnTo>
                  <a:lnTo>
                    <a:pt x="251363" y="63453"/>
                  </a:lnTo>
                  <a:lnTo>
                    <a:pt x="251363" y="45443"/>
                  </a:lnTo>
                  <a:close/>
                </a:path>
                <a:path w="567054" h="160020">
                  <a:moveTo>
                    <a:pt x="309835" y="45443"/>
                  </a:moveTo>
                  <a:lnTo>
                    <a:pt x="297516" y="45443"/>
                  </a:lnTo>
                  <a:lnTo>
                    <a:pt x="297236" y="47721"/>
                  </a:lnTo>
                  <a:lnTo>
                    <a:pt x="297189" y="48104"/>
                  </a:lnTo>
                  <a:lnTo>
                    <a:pt x="345436" y="157272"/>
                  </a:lnTo>
                  <a:lnTo>
                    <a:pt x="353184" y="157272"/>
                  </a:lnTo>
                  <a:lnTo>
                    <a:pt x="361699" y="138006"/>
                  </a:lnTo>
                  <a:lnTo>
                    <a:pt x="349415" y="138006"/>
                  </a:lnTo>
                  <a:lnTo>
                    <a:pt x="309835" y="45443"/>
                  </a:lnTo>
                  <a:close/>
                </a:path>
                <a:path w="567054" h="160020">
                  <a:moveTo>
                    <a:pt x="402607" y="45443"/>
                  </a:moveTo>
                  <a:lnTo>
                    <a:pt x="388785" y="45443"/>
                  </a:lnTo>
                  <a:lnTo>
                    <a:pt x="349415" y="138006"/>
                  </a:lnTo>
                  <a:lnTo>
                    <a:pt x="361699" y="138006"/>
                  </a:lnTo>
                  <a:lnTo>
                    <a:pt x="402607" y="45443"/>
                  </a:lnTo>
                  <a:close/>
                </a:path>
                <a:path w="567054" h="160020">
                  <a:moveTo>
                    <a:pt x="288220" y="42511"/>
                  </a:moveTo>
                  <a:lnTo>
                    <a:pt x="283823" y="42511"/>
                  </a:lnTo>
                  <a:lnTo>
                    <a:pt x="272979" y="43810"/>
                  </a:lnTo>
                  <a:lnTo>
                    <a:pt x="263980" y="47721"/>
                  </a:lnTo>
                  <a:lnTo>
                    <a:pt x="256788" y="54262"/>
                  </a:lnTo>
                  <a:lnTo>
                    <a:pt x="251363" y="63453"/>
                  </a:lnTo>
                  <a:lnTo>
                    <a:pt x="262849" y="63453"/>
                  </a:lnTo>
                  <a:lnTo>
                    <a:pt x="270633" y="57298"/>
                  </a:lnTo>
                  <a:lnTo>
                    <a:pt x="284241" y="54448"/>
                  </a:lnTo>
                  <a:lnTo>
                    <a:pt x="296410" y="54448"/>
                  </a:lnTo>
                  <a:lnTo>
                    <a:pt x="297189" y="48104"/>
                  </a:lnTo>
                  <a:lnTo>
                    <a:pt x="296013" y="45443"/>
                  </a:lnTo>
                  <a:lnTo>
                    <a:pt x="297516" y="45443"/>
                  </a:lnTo>
                  <a:lnTo>
                    <a:pt x="297644" y="44396"/>
                  </a:lnTo>
                  <a:lnTo>
                    <a:pt x="292828" y="43140"/>
                  </a:lnTo>
                  <a:lnTo>
                    <a:pt x="288220" y="42511"/>
                  </a:lnTo>
                  <a:close/>
                </a:path>
                <a:path w="567054" h="160020">
                  <a:moveTo>
                    <a:pt x="296410" y="54448"/>
                  </a:moveTo>
                  <a:lnTo>
                    <a:pt x="288220" y="54448"/>
                  </a:lnTo>
                  <a:lnTo>
                    <a:pt x="292199" y="55076"/>
                  </a:lnTo>
                  <a:lnTo>
                    <a:pt x="296178" y="56333"/>
                  </a:lnTo>
                  <a:lnTo>
                    <a:pt x="296333" y="55076"/>
                  </a:lnTo>
                  <a:lnTo>
                    <a:pt x="296410" y="54448"/>
                  </a:lnTo>
                  <a:close/>
                </a:path>
                <a:path w="567054" h="160020">
                  <a:moveTo>
                    <a:pt x="297516" y="45443"/>
                  </a:moveTo>
                  <a:lnTo>
                    <a:pt x="296013" y="45443"/>
                  </a:lnTo>
                  <a:lnTo>
                    <a:pt x="297189" y="48104"/>
                  </a:lnTo>
                  <a:lnTo>
                    <a:pt x="297516" y="45443"/>
                  </a:lnTo>
                  <a:close/>
                </a:path>
                <a:path w="567054" h="160020">
                  <a:moveTo>
                    <a:pt x="428169" y="6491"/>
                  </a:moveTo>
                  <a:lnTo>
                    <a:pt x="416232" y="6491"/>
                  </a:lnTo>
                  <a:lnTo>
                    <a:pt x="411415" y="11099"/>
                  </a:lnTo>
                  <a:lnTo>
                    <a:pt x="411415" y="23245"/>
                  </a:lnTo>
                  <a:lnTo>
                    <a:pt x="416232" y="27852"/>
                  </a:lnTo>
                  <a:lnTo>
                    <a:pt x="428169" y="27852"/>
                  </a:lnTo>
                  <a:lnTo>
                    <a:pt x="432985" y="23245"/>
                  </a:lnTo>
                  <a:lnTo>
                    <a:pt x="432985" y="11099"/>
                  </a:lnTo>
                  <a:lnTo>
                    <a:pt x="428169" y="6491"/>
                  </a:lnTo>
                  <a:close/>
                </a:path>
                <a:path w="567054" h="160020">
                  <a:moveTo>
                    <a:pt x="428169" y="45443"/>
                  </a:moveTo>
                  <a:lnTo>
                    <a:pt x="415604" y="45443"/>
                  </a:lnTo>
                  <a:lnTo>
                    <a:pt x="415604" y="157482"/>
                  </a:lnTo>
                  <a:lnTo>
                    <a:pt x="428169" y="157482"/>
                  </a:lnTo>
                  <a:lnTo>
                    <a:pt x="428169" y="45443"/>
                  </a:lnTo>
                  <a:close/>
                </a:path>
                <a:path w="567054" h="160020">
                  <a:moveTo>
                    <a:pt x="530293" y="45653"/>
                  </a:moveTo>
                  <a:lnTo>
                    <a:pt x="449457" y="45653"/>
                  </a:lnTo>
                  <a:lnTo>
                    <a:pt x="449457" y="56752"/>
                  </a:lnTo>
                  <a:lnTo>
                    <a:pt x="514796" y="56752"/>
                  </a:lnTo>
                  <a:lnTo>
                    <a:pt x="445688" y="148896"/>
                  </a:lnTo>
                  <a:lnTo>
                    <a:pt x="445688" y="157482"/>
                  </a:lnTo>
                  <a:lnTo>
                    <a:pt x="533434" y="157482"/>
                  </a:lnTo>
                  <a:lnTo>
                    <a:pt x="533434" y="146382"/>
                  </a:lnTo>
                  <a:lnTo>
                    <a:pt x="462022" y="146382"/>
                  </a:lnTo>
                  <a:lnTo>
                    <a:pt x="530293" y="54658"/>
                  </a:lnTo>
                  <a:lnTo>
                    <a:pt x="530293" y="45653"/>
                  </a:lnTo>
                  <a:close/>
                </a:path>
                <a:path w="567054" h="160020">
                  <a:moveTo>
                    <a:pt x="562032" y="6491"/>
                  </a:moveTo>
                  <a:lnTo>
                    <a:pt x="550096" y="6491"/>
                  </a:lnTo>
                  <a:lnTo>
                    <a:pt x="545279" y="11099"/>
                  </a:lnTo>
                  <a:lnTo>
                    <a:pt x="545279" y="23245"/>
                  </a:lnTo>
                  <a:lnTo>
                    <a:pt x="550096" y="27852"/>
                  </a:lnTo>
                  <a:lnTo>
                    <a:pt x="562032" y="27852"/>
                  </a:lnTo>
                  <a:lnTo>
                    <a:pt x="566849" y="23245"/>
                  </a:lnTo>
                  <a:lnTo>
                    <a:pt x="566849" y="11099"/>
                  </a:lnTo>
                  <a:lnTo>
                    <a:pt x="562032" y="6491"/>
                  </a:lnTo>
                  <a:close/>
                </a:path>
                <a:path w="567054" h="160020">
                  <a:moveTo>
                    <a:pt x="562032" y="45443"/>
                  </a:moveTo>
                  <a:lnTo>
                    <a:pt x="549467" y="45443"/>
                  </a:lnTo>
                  <a:lnTo>
                    <a:pt x="549467" y="157482"/>
                  </a:lnTo>
                  <a:lnTo>
                    <a:pt x="562032" y="157482"/>
                  </a:lnTo>
                  <a:lnTo>
                    <a:pt x="562032" y="45443"/>
                  </a:lnTo>
                  <a:close/>
                </a:path>
              </a:pathLst>
            </a:custGeom>
            <a:solidFill>
              <a:srgbClr val="000000"/>
            </a:solidFill>
          </p:spPr>
          <p:txBody>
            <a:bodyPr wrap="square" lIns="0" tIns="0" rIns="0" bIns="0" rtlCol="0"/>
            <a:lstStyle/>
            <a:p>
              <a:endParaRPr sz="641"/>
            </a:p>
          </p:txBody>
        </p:sp>
        <p:pic>
          <p:nvPicPr>
            <p:cNvPr id="33" name="object 33"/>
            <p:cNvPicPr/>
            <p:nvPr/>
          </p:nvPicPr>
          <p:blipFill>
            <a:blip r:embed="rId15" cstate="print"/>
            <a:stretch>
              <a:fillRect/>
            </a:stretch>
          </p:blipFill>
          <p:spPr>
            <a:xfrm>
              <a:off x="6185047" y="9576933"/>
              <a:ext cx="1540896" cy="446216"/>
            </a:xfrm>
            <a:prstGeom prst="rect">
              <a:avLst/>
            </a:prstGeom>
          </p:spPr>
        </p:pic>
      </p:grpSp>
      <p:sp>
        <p:nvSpPr>
          <p:cNvPr id="34" name="object 34"/>
          <p:cNvSpPr/>
          <p:nvPr/>
        </p:nvSpPr>
        <p:spPr>
          <a:xfrm>
            <a:off x="5033930" y="3914500"/>
            <a:ext cx="2285840" cy="881124"/>
          </a:xfrm>
          <a:custGeom>
            <a:avLst/>
            <a:gdLst/>
            <a:ahLst/>
            <a:cxnLst/>
            <a:rect l="l" t="t" r="r" b="b"/>
            <a:pathLst>
              <a:path w="5026025" h="1937384">
                <a:moveTo>
                  <a:pt x="5026024" y="0"/>
                </a:moveTo>
                <a:lnTo>
                  <a:pt x="0" y="0"/>
                </a:lnTo>
                <a:lnTo>
                  <a:pt x="0" y="1937113"/>
                </a:lnTo>
                <a:lnTo>
                  <a:pt x="5026024" y="1937113"/>
                </a:lnTo>
                <a:lnTo>
                  <a:pt x="5026024" y="0"/>
                </a:lnTo>
                <a:close/>
              </a:path>
            </a:pathLst>
          </a:custGeom>
          <a:solidFill>
            <a:srgbClr val="7EEFD7"/>
          </a:solidFill>
        </p:spPr>
        <p:txBody>
          <a:bodyPr wrap="square" lIns="0" tIns="0" rIns="0" bIns="0" rtlCol="0"/>
          <a:lstStyle/>
          <a:p>
            <a:endParaRPr sz="641"/>
          </a:p>
        </p:txBody>
      </p:sp>
      <p:sp>
        <p:nvSpPr>
          <p:cNvPr id="35" name="object 35"/>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36" name="object 36"/>
          <p:cNvPicPr/>
          <p:nvPr/>
        </p:nvPicPr>
        <p:blipFill>
          <a:blip r:embed="rId16" cstate="print"/>
          <a:stretch>
            <a:fillRect/>
          </a:stretch>
        </p:blipFill>
        <p:spPr>
          <a:xfrm>
            <a:off x="8622508" y="4828683"/>
            <a:ext cx="83859" cy="58213"/>
          </a:xfrm>
          <a:prstGeom prst="rect">
            <a:avLst/>
          </a:prstGeom>
        </p:spPr>
      </p:pic>
      <p:pic>
        <p:nvPicPr>
          <p:cNvPr id="37" name="object 37"/>
          <p:cNvPicPr/>
          <p:nvPr/>
        </p:nvPicPr>
        <p:blipFill>
          <a:blip r:embed="rId17" cstate="print"/>
          <a:stretch>
            <a:fillRect/>
          </a:stretch>
        </p:blipFill>
        <p:spPr>
          <a:xfrm>
            <a:off x="5228950" y="4028602"/>
            <a:ext cx="1709408" cy="267176"/>
          </a:xfrm>
          <a:prstGeom prst="rect">
            <a:avLst/>
          </a:prstGeom>
        </p:spPr>
      </p:pic>
      <p:pic>
        <p:nvPicPr>
          <p:cNvPr id="38" name="object 38"/>
          <p:cNvPicPr/>
          <p:nvPr/>
        </p:nvPicPr>
        <p:blipFill>
          <a:blip r:embed="rId18" cstate="print"/>
          <a:stretch>
            <a:fillRect/>
          </a:stretch>
        </p:blipFill>
        <p:spPr>
          <a:xfrm>
            <a:off x="5232465" y="4336547"/>
            <a:ext cx="706451" cy="202939"/>
          </a:xfrm>
          <a:prstGeom prst="rect">
            <a:avLst/>
          </a:prstGeom>
        </p:spPr>
      </p:pic>
      <p:pic>
        <p:nvPicPr>
          <p:cNvPr id="39" name="object 39"/>
          <p:cNvPicPr/>
          <p:nvPr/>
        </p:nvPicPr>
        <p:blipFill>
          <a:blip r:embed="rId19" cstate="print"/>
          <a:stretch>
            <a:fillRect/>
          </a:stretch>
        </p:blipFill>
        <p:spPr>
          <a:xfrm>
            <a:off x="186807" y="1264069"/>
            <a:ext cx="2859561" cy="375258"/>
          </a:xfrm>
          <a:prstGeom prst="rect">
            <a:avLst/>
          </a:prstGeom>
        </p:spPr>
      </p:pic>
      <p:sp>
        <p:nvSpPr>
          <p:cNvPr id="40" name="object 40"/>
          <p:cNvSpPr/>
          <p:nvPr/>
        </p:nvSpPr>
        <p:spPr>
          <a:xfrm>
            <a:off x="2221868" y="3474005"/>
            <a:ext cx="100501" cy="196383"/>
          </a:xfrm>
          <a:custGeom>
            <a:avLst/>
            <a:gdLst/>
            <a:ahLst/>
            <a:cxnLst/>
            <a:rect l="l" t="t" r="r" b="b"/>
            <a:pathLst>
              <a:path w="220979" h="431800">
                <a:moveTo>
                  <a:pt x="220611" y="26276"/>
                </a:moveTo>
                <a:lnTo>
                  <a:pt x="218541" y="16040"/>
                </a:lnTo>
                <a:lnTo>
                  <a:pt x="212928" y="7721"/>
                </a:lnTo>
                <a:lnTo>
                  <a:pt x="204584" y="2070"/>
                </a:lnTo>
                <a:lnTo>
                  <a:pt x="194322" y="0"/>
                </a:lnTo>
                <a:lnTo>
                  <a:pt x="189191" y="0"/>
                </a:lnTo>
                <a:lnTo>
                  <a:pt x="189191" y="31407"/>
                </a:lnTo>
                <a:lnTo>
                  <a:pt x="189191" y="148793"/>
                </a:lnTo>
                <a:lnTo>
                  <a:pt x="182778" y="180035"/>
                </a:lnTo>
                <a:lnTo>
                  <a:pt x="165303" y="205371"/>
                </a:lnTo>
                <a:lnTo>
                  <a:pt x="139433" y="222123"/>
                </a:lnTo>
                <a:lnTo>
                  <a:pt x="107848" y="227634"/>
                </a:lnTo>
                <a:lnTo>
                  <a:pt x="107835" y="227761"/>
                </a:lnTo>
                <a:lnTo>
                  <a:pt x="107835" y="227634"/>
                </a:lnTo>
                <a:lnTo>
                  <a:pt x="78003" y="220395"/>
                </a:lnTo>
                <a:lnTo>
                  <a:pt x="53721" y="202361"/>
                </a:lnTo>
                <a:lnTo>
                  <a:pt x="37388" y="176250"/>
                </a:lnTo>
                <a:lnTo>
                  <a:pt x="31407" y="144818"/>
                </a:lnTo>
                <a:lnTo>
                  <a:pt x="31407" y="31407"/>
                </a:lnTo>
                <a:lnTo>
                  <a:pt x="189191" y="31407"/>
                </a:lnTo>
                <a:lnTo>
                  <a:pt x="189191" y="0"/>
                </a:lnTo>
                <a:lnTo>
                  <a:pt x="31407" y="0"/>
                </a:lnTo>
                <a:lnTo>
                  <a:pt x="31407" y="26276"/>
                </a:lnTo>
                <a:lnTo>
                  <a:pt x="31407" y="29095"/>
                </a:lnTo>
                <a:lnTo>
                  <a:pt x="29108" y="31407"/>
                </a:lnTo>
                <a:lnTo>
                  <a:pt x="31292" y="29095"/>
                </a:lnTo>
                <a:lnTo>
                  <a:pt x="31407" y="26276"/>
                </a:lnTo>
                <a:lnTo>
                  <a:pt x="31407" y="0"/>
                </a:lnTo>
                <a:lnTo>
                  <a:pt x="26149" y="0"/>
                </a:lnTo>
                <a:lnTo>
                  <a:pt x="15887" y="2070"/>
                </a:lnTo>
                <a:lnTo>
                  <a:pt x="7581" y="7721"/>
                </a:lnTo>
                <a:lnTo>
                  <a:pt x="2032" y="16040"/>
                </a:lnTo>
                <a:lnTo>
                  <a:pt x="0" y="26276"/>
                </a:lnTo>
                <a:lnTo>
                  <a:pt x="0" y="144818"/>
                </a:lnTo>
                <a:lnTo>
                  <a:pt x="8115" y="187515"/>
                </a:lnTo>
                <a:lnTo>
                  <a:pt x="30556" y="223570"/>
                </a:lnTo>
                <a:lnTo>
                  <a:pt x="64452" y="248805"/>
                </a:lnTo>
                <a:lnTo>
                  <a:pt x="94538" y="256057"/>
                </a:lnTo>
                <a:lnTo>
                  <a:pt x="94538" y="399910"/>
                </a:lnTo>
                <a:lnTo>
                  <a:pt x="34239" y="399910"/>
                </a:lnTo>
                <a:lnTo>
                  <a:pt x="25565" y="399910"/>
                </a:lnTo>
                <a:lnTo>
                  <a:pt x="18542" y="406946"/>
                </a:lnTo>
                <a:lnTo>
                  <a:pt x="18542" y="424294"/>
                </a:lnTo>
                <a:lnTo>
                  <a:pt x="25565" y="431330"/>
                </a:lnTo>
                <a:lnTo>
                  <a:pt x="34239" y="431330"/>
                </a:lnTo>
                <a:lnTo>
                  <a:pt x="101574" y="431330"/>
                </a:lnTo>
                <a:lnTo>
                  <a:pt x="118922" y="431330"/>
                </a:lnTo>
                <a:lnTo>
                  <a:pt x="186245" y="431330"/>
                </a:lnTo>
                <a:lnTo>
                  <a:pt x="194919" y="431330"/>
                </a:lnTo>
                <a:lnTo>
                  <a:pt x="201955" y="424294"/>
                </a:lnTo>
                <a:lnTo>
                  <a:pt x="201955" y="406946"/>
                </a:lnTo>
                <a:lnTo>
                  <a:pt x="194919" y="399910"/>
                </a:lnTo>
                <a:lnTo>
                  <a:pt x="186245" y="399910"/>
                </a:lnTo>
                <a:lnTo>
                  <a:pt x="125958" y="399910"/>
                </a:lnTo>
                <a:lnTo>
                  <a:pt x="125958" y="255714"/>
                </a:lnTo>
                <a:lnTo>
                  <a:pt x="151041" y="251333"/>
                </a:lnTo>
                <a:lnTo>
                  <a:pt x="187198" y="227901"/>
                </a:lnTo>
                <a:lnTo>
                  <a:pt x="211632" y="192468"/>
                </a:lnTo>
                <a:lnTo>
                  <a:pt x="220611" y="148793"/>
                </a:lnTo>
                <a:lnTo>
                  <a:pt x="220611" y="31407"/>
                </a:lnTo>
                <a:lnTo>
                  <a:pt x="220611" y="26276"/>
                </a:lnTo>
                <a:close/>
              </a:path>
            </a:pathLst>
          </a:custGeom>
          <a:solidFill>
            <a:srgbClr val="FFFFFF"/>
          </a:solidFill>
        </p:spPr>
        <p:txBody>
          <a:bodyPr wrap="square" lIns="0" tIns="0" rIns="0" bIns="0" rtlCol="0"/>
          <a:lstStyle/>
          <a:p>
            <a:endParaRPr sz="641"/>
          </a:p>
        </p:txBody>
      </p:sp>
      <p:grpSp>
        <p:nvGrpSpPr>
          <p:cNvPr id="41" name="object 41"/>
          <p:cNvGrpSpPr/>
          <p:nvPr/>
        </p:nvGrpSpPr>
        <p:grpSpPr>
          <a:xfrm>
            <a:off x="2330608" y="3474000"/>
            <a:ext cx="86351" cy="197249"/>
            <a:chOff x="5123755" y="7638511"/>
            <a:chExt cx="189865" cy="433705"/>
          </a:xfrm>
        </p:grpSpPr>
        <p:sp>
          <p:nvSpPr>
            <p:cNvPr id="42" name="object 42"/>
            <p:cNvSpPr/>
            <p:nvPr/>
          </p:nvSpPr>
          <p:spPr>
            <a:xfrm>
              <a:off x="5202859" y="7638511"/>
              <a:ext cx="31750" cy="433705"/>
            </a:xfrm>
            <a:custGeom>
              <a:avLst/>
              <a:gdLst/>
              <a:ahLst/>
              <a:cxnLst/>
              <a:rect l="l" t="t" r="r" b="b"/>
              <a:pathLst>
                <a:path w="31750" h="433704">
                  <a:moveTo>
                    <a:pt x="24380" y="0"/>
                  </a:moveTo>
                  <a:lnTo>
                    <a:pt x="7031" y="0"/>
                  </a:lnTo>
                  <a:lnTo>
                    <a:pt x="0" y="7031"/>
                  </a:lnTo>
                  <a:lnTo>
                    <a:pt x="0" y="426404"/>
                  </a:lnTo>
                  <a:lnTo>
                    <a:pt x="7031" y="433436"/>
                  </a:lnTo>
                  <a:lnTo>
                    <a:pt x="24380" y="433436"/>
                  </a:lnTo>
                  <a:lnTo>
                    <a:pt x="31412" y="426404"/>
                  </a:lnTo>
                  <a:lnTo>
                    <a:pt x="31412" y="7031"/>
                  </a:lnTo>
                  <a:lnTo>
                    <a:pt x="24380" y="0"/>
                  </a:lnTo>
                  <a:close/>
                </a:path>
              </a:pathLst>
            </a:custGeom>
            <a:solidFill>
              <a:srgbClr val="FFFFFF"/>
            </a:solidFill>
          </p:spPr>
          <p:txBody>
            <a:bodyPr wrap="square" lIns="0" tIns="0" rIns="0" bIns="0" rtlCol="0"/>
            <a:lstStyle/>
            <a:p>
              <a:endParaRPr sz="641"/>
            </a:p>
          </p:txBody>
        </p:sp>
        <p:pic>
          <p:nvPicPr>
            <p:cNvPr id="43" name="object 43"/>
            <p:cNvPicPr/>
            <p:nvPr/>
          </p:nvPicPr>
          <p:blipFill>
            <a:blip r:embed="rId20" cstate="print"/>
            <a:stretch>
              <a:fillRect/>
            </a:stretch>
          </p:blipFill>
          <p:spPr>
            <a:xfrm>
              <a:off x="5123755" y="7638511"/>
              <a:ext cx="189634" cy="223593"/>
            </a:xfrm>
            <a:prstGeom prst="rect">
              <a:avLst/>
            </a:prstGeom>
          </p:spPr>
        </p:pic>
      </p:grpSp>
      <p:pic>
        <p:nvPicPr>
          <p:cNvPr id="44" name="object 44"/>
          <p:cNvPicPr/>
          <p:nvPr/>
        </p:nvPicPr>
        <p:blipFill>
          <a:blip r:embed="rId21" cstate="print"/>
          <a:stretch>
            <a:fillRect/>
          </a:stretch>
        </p:blipFill>
        <p:spPr>
          <a:xfrm>
            <a:off x="4622007" y="3412096"/>
            <a:ext cx="212042" cy="253949"/>
          </a:xfrm>
          <a:prstGeom prst="rect">
            <a:avLst/>
          </a:prstGeom>
        </p:spPr>
      </p:pic>
      <p:pic>
        <p:nvPicPr>
          <p:cNvPr id="45" name="object 45"/>
          <p:cNvPicPr/>
          <p:nvPr/>
        </p:nvPicPr>
        <p:blipFill>
          <a:blip r:embed="rId22" cstate="print"/>
          <a:stretch>
            <a:fillRect/>
          </a:stretch>
        </p:blipFill>
        <p:spPr>
          <a:xfrm>
            <a:off x="7012610" y="3440969"/>
            <a:ext cx="223822" cy="204469"/>
          </a:xfrm>
          <a:prstGeom prst="rect">
            <a:avLst/>
          </a:prstGeom>
        </p:spPr>
      </p:pic>
      <p:grpSp>
        <p:nvGrpSpPr>
          <p:cNvPr id="46" name="object 46"/>
          <p:cNvGrpSpPr/>
          <p:nvPr/>
        </p:nvGrpSpPr>
        <p:grpSpPr>
          <a:xfrm>
            <a:off x="2264731" y="4478817"/>
            <a:ext cx="141511" cy="274936"/>
            <a:chOff x="4978906" y="9847867"/>
            <a:chExt cx="311150" cy="604520"/>
          </a:xfrm>
        </p:grpSpPr>
        <p:sp>
          <p:nvSpPr>
            <p:cNvPr id="47" name="object 47"/>
            <p:cNvSpPr/>
            <p:nvPr/>
          </p:nvSpPr>
          <p:spPr>
            <a:xfrm>
              <a:off x="5118627" y="9913137"/>
              <a:ext cx="31750" cy="539750"/>
            </a:xfrm>
            <a:custGeom>
              <a:avLst/>
              <a:gdLst/>
              <a:ahLst/>
              <a:cxnLst/>
              <a:rect l="l" t="t" r="r" b="b"/>
              <a:pathLst>
                <a:path w="31750" h="539750">
                  <a:moveTo>
                    <a:pt x="24380" y="0"/>
                  </a:moveTo>
                  <a:lnTo>
                    <a:pt x="7031" y="0"/>
                  </a:lnTo>
                  <a:lnTo>
                    <a:pt x="0" y="7031"/>
                  </a:lnTo>
                  <a:lnTo>
                    <a:pt x="0" y="532109"/>
                  </a:lnTo>
                  <a:lnTo>
                    <a:pt x="7031" y="539141"/>
                  </a:lnTo>
                  <a:lnTo>
                    <a:pt x="24380" y="539141"/>
                  </a:lnTo>
                  <a:lnTo>
                    <a:pt x="31412" y="532109"/>
                  </a:lnTo>
                  <a:lnTo>
                    <a:pt x="31412" y="7031"/>
                  </a:lnTo>
                  <a:lnTo>
                    <a:pt x="24380" y="0"/>
                  </a:lnTo>
                  <a:close/>
                </a:path>
              </a:pathLst>
            </a:custGeom>
            <a:solidFill>
              <a:srgbClr val="FFFFFF"/>
            </a:solidFill>
          </p:spPr>
          <p:txBody>
            <a:bodyPr wrap="square" lIns="0" tIns="0" rIns="0" bIns="0" rtlCol="0"/>
            <a:lstStyle/>
            <a:p>
              <a:endParaRPr sz="641"/>
            </a:p>
          </p:txBody>
        </p:sp>
        <p:pic>
          <p:nvPicPr>
            <p:cNvPr id="48" name="object 48"/>
            <p:cNvPicPr/>
            <p:nvPr/>
          </p:nvPicPr>
          <p:blipFill>
            <a:blip r:embed="rId23" cstate="print"/>
            <a:stretch>
              <a:fillRect/>
            </a:stretch>
          </p:blipFill>
          <p:spPr>
            <a:xfrm>
              <a:off x="5061532" y="10011694"/>
              <a:ext cx="153876" cy="174350"/>
            </a:xfrm>
            <a:prstGeom prst="rect">
              <a:avLst/>
            </a:prstGeom>
          </p:spPr>
        </p:pic>
        <p:sp>
          <p:nvSpPr>
            <p:cNvPr id="49" name="object 49"/>
            <p:cNvSpPr/>
            <p:nvPr/>
          </p:nvSpPr>
          <p:spPr>
            <a:xfrm>
              <a:off x="4978906" y="9847867"/>
              <a:ext cx="311150" cy="425450"/>
            </a:xfrm>
            <a:custGeom>
              <a:avLst/>
              <a:gdLst/>
              <a:ahLst/>
              <a:cxnLst/>
              <a:rect l="l" t="t" r="r" b="b"/>
              <a:pathLst>
                <a:path w="311150" h="425450">
                  <a:moveTo>
                    <a:pt x="155416" y="393662"/>
                  </a:moveTo>
                  <a:lnTo>
                    <a:pt x="146741" y="393662"/>
                  </a:lnTo>
                  <a:lnTo>
                    <a:pt x="139709" y="400694"/>
                  </a:lnTo>
                  <a:lnTo>
                    <a:pt x="139709" y="418043"/>
                  </a:lnTo>
                  <a:lnTo>
                    <a:pt x="146741" y="425075"/>
                  </a:lnTo>
                  <a:lnTo>
                    <a:pt x="155416" y="425075"/>
                  </a:lnTo>
                  <a:lnTo>
                    <a:pt x="155416" y="393662"/>
                  </a:lnTo>
                  <a:close/>
                </a:path>
                <a:path w="311150" h="425450">
                  <a:moveTo>
                    <a:pt x="155416" y="0"/>
                  </a:moveTo>
                  <a:lnTo>
                    <a:pt x="155416" y="31412"/>
                  </a:lnTo>
                  <a:lnTo>
                    <a:pt x="169251" y="32987"/>
                  </a:lnTo>
                  <a:lnTo>
                    <a:pt x="182420" y="37626"/>
                  </a:lnTo>
                  <a:lnTo>
                    <a:pt x="218268" y="68695"/>
                  </a:lnTo>
                  <a:lnTo>
                    <a:pt x="238416" y="101225"/>
                  </a:lnTo>
                  <a:lnTo>
                    <a:pt x="261421" y="160061"/>
                  </a:lnTo>
                  <a:lnTo>
                    <a:pt x="271503" y="200560"/>
                  </a:lnTo>
                  <a:lnTo>
                    <a:pt x="277467" y="238269"/>
                  </a:lnTo>
                  <a:lnTo>
                    <a:pt x="279419" y="269659"/>
                  </a:lnTo>
                  <a:lnTo>
                    <a:pt x="269666" y="317904"/>
                  </a:lnTo>
                  <a:lnTo>
                    <a:pt x="243079" y="357322"/>
                  </a:lnTo>
                  <a:lnTo>
                    <a:pt x="203660" y="383910"/>
                  </a:lnTo>
                  <a:lnTo>
                    <a:pt x="155416" y="393662"/>
                  </a:lnTo>
                  <a:lnTo>
                    <a:pt x="155416" y="425075"/>
                  </a:lnTo>
                  <a:lnTo>
                    <a:pt x="204518" y="417146"/>
                  </a:lnTo>
                  <a:lnTo>
                    <a:pt x="247179" y="395073"/>
                  </a:lnTo>
                  <a:lnTo>
                    <a:pt x="280829" y="361422"/>
                  </a:lnTo>
                  <a:lnTo>
                    <a:pt x="302903" y="318762"/>
                  </a:lnTo>
                  <a:lnTo>
                    <a:pt x="310831" y="269659"/>
                  </a:lnTo>
                  <a:lnTo>
                    <a:pt x="308718" y="235049"/>
                  </a:lnTo>
                  <a:lnTo>
                    <a:pt x="302294" y="194339"/>
                  </a:lnTo>
                  <a:lnTo>
                    <a:pt x="291432" y="150784"/>
                  </a:lnTo>
                  <a:lnTo>
                    <a:pt x="276006" y="107636"/>
                  </a:lnTo>
                  <a:lnTo>
                    <a:pt x="255492" y="67471"/>
                  </a:lnTo>
                  <a:lnTo>
                    <a:pt x="229255" y="33538"/>
                  </a:lnTo>
                  <a:lnTo>
                    <a:pt x="196069" y="9347"/>
                  </a:lnTo>
                  <a:lnTo>
                    <a:pt x="176663" y="2457"/>
                  </a:lnTo>
                  <a:lnTo>
                    <a:pt x="176791" y="2457"/>
                  </a:lnTo>
                  <a:lnTo>
                    <a:pt x="155416" y="0"/>
                  </a:lnTo>
                  <a:close/>
                </a:path>
                <a:path w="311150" h="425450">
                  <a:moveTo>
                    <a:pt x="83377" y="370595"/>
                  </a:moveTo>
                  <a:lnTo>
                    <a:pt x="65107" y="396148"/>
                  </a:lnTo>
                  <a:lnTo>
                    <a:pt x="70798" y="398700"/>
                  </a:lnTo>
                  <a:lnTo>
                    <a:pt x="76817" y="398866"/>
                  </a:lnTo>
                  <a:lnTo>
                    <a:pt x="89736" y="380797"/>
                  </a:lnTo>
                  <a:lnTo>
                    <a:pt x="87633" y="375155"/>
                  </a:lnTo>
                  <a:lnTo>
                    <a:pt x="83377" y="370595"/>
                  </a:lnTo>
                  <a:close/>
                </a:path>
                <a:path w="311150" h="425450">
                  <a:moveTo>
                    <a:pt x="155416" y="0"/>
                  </a:moveTo>
                  <a:lnTo>
                    <a:pt x="115751" y="9347"/>
                  </a:lnTo>
                  <a:lnTo>
                    <a:pt x="83062" y="33538"/>
                  </a:lnTo>
                  <a:lnTo>
                    <a:pt x="56895" y="67471"/>
                  </a:lnTo>
                  <a:lnTo>
                    <a:pt x="36157" y="107636"/>
                  </a:lnTo>
                  <a:lnTo>
                    <a:pt x="20378" y="150636"/>
                  </a:lnTo>
                  <a:lnTo>
                    <a:pt x="9065" y="194191"/>
                  </a:lnTo>
                  <a:lnTo>
                    <a:pt x="2261" y="235049"/>
                  </a:lnTo>
                  <a:lnTo>
                    <a:pt x="0" y="269659"/>
                  </a:lnTo>
                  <a:lnTo>
                    <a:pt x="4644" y="307472"/>
                  </a:lnTo>
                  <a:lnTo>
                    <a:pt x="17811" y="341920"/>
                  </a:lnTo>
                  <a:lnTo>
                    <a:pt x="38349" y="371860"/>
                  </a:lnTo>
                  <a:lnTo>
                    <a:pt x="65107" y="396148"/>
                  </a:lnTo>
                  <a:lnTo>
                    <a:pt x="83377" y="370595"/>
                  </a:lnTo>
                  <a:lnTo>
                    <a:pt x="62000" y="351191"/>
                  </a:lnTo>
                  <a:lnTo>
                    <a:pt x="45610" y="327292"/>
                  </a:lnTo>
                  <a:lnTo>
                    <a:pt x="35112" y="299811"/>
                  </a:lnTo>
                  <a:lnTo>
                    <a:pt x="31412" y="269659"/>
                  </a:lnTo>
                  <a:lnTo>
                    <a:pt x="33505" y="238269"/>
                  </a:lnTo>
                  <a:lnTo>
                    <a:pt x="50296" y="160209"/>
                  </a:lnTo>
                  <a:lnTo>
                    <a:pt x="65028" y="120000"/>
                  </a:lnTo>
                  <a:lnTo>
                    <a:pt x="83597" y="84013"/>
                  </a:lnTo>
                  <a:lnTo>
                    <a:pt x="117205" y="45206"/>
                  </a:lnTo>
                  <a:lnTo>
                    <a:pt x="155416" y="31412"/>
                  </a:lnTo>
                  <a:lnTo>
                    <a:pt x="155416" y="0"/>
                  </a:lnTo>
                  <a:close/>
                </a:path>
              </a:pathLst>
            </a:custGeom>
            <a:solidFill>
              <a:srgbClr val="FFFFFF"/>
            </a:solidFill>
          </p:spPr>
          <p:txBody>
            <a:bodyPr wrap="square" lIns="0" tIns="0" rIns="0" bIns="0" rtlCol="0"/>
            <a:lstStyle/>
            <a:p>
              <a:endParaRPr sz="641"/>
            </a:p>
          </p:txBody>
        </p:sp>
      </p:grpSp>
      <p:sp>
        <p:nvSpPr>
          <p:cNvPr id="50" name="object 50"/>
          <p:cNvSpPr/>
          <p:nvPr/>
        </p:nvSpPr>
        <p:spPr>
          <a:xfrm>
            <a:off x="4650571" y="4531204"/>
            <a:ext cx="166059" cy="225551"/>
          </a:xfrm>
          <a:custGeom>
            <a:avLst/>
            <a:gdLst/>
            <a:ahLst/>
            <a:cxnLst/>
            <a:rect l="l" t="t" r="r" b="b"/>
            <a:pathLst>
              <a:path w="365125" h="495934">
                <a:moveTo>
                  <a:pt x="182511" y="31407"/>
                </a:moveTo>
                <a:lnTo>
                  <a:pt x="182486" y="0"/>
                </a:lnTo>
                <a:lnTo>
                  <a:pt x="133743" y="6883"/>
                </a:lnTo>
                <a:lnTo>
                  <a:pt x="90081" y="26263"/>
                </a:lnTo>
                <a:lnTo>
                  <a:pt x="53187" y="56261"/>
                </a:lnTo>
                <a:lnTo>
                  <a:pt x="24765" y="94996"/>
                </a:lnTo>
                <a:lnTo>
                  <a:pt x="6565" y="140360"/>
                </a:lnTo>
                <a:lnTo>
                  <a:pt x="0" y="191135"/>
                </a:lnTo>
                <a:lnTo>
                  <a:pt x="838" y="204787"/>
                </a:lnTo>
                <a:lnTo>
                  <a:pt x="11582" y="250456"/>
                </a:lnTo>
                <a:lnTo>
                  <a:pt x="31584" y="301523"/>
                </a:lnTo>
                <a:lnTo>
                  <a:pt x="57581" y="355231"/>
                </a:lnTo>
                <a:lnTo>
                  <a:pt x="76758" y="390944"/>
                </a:lnTo>
                <a:lnTo>
                  <a:pt x="96329" y="425310"/>
                </a:lnTo>
                <a:lnTo>
                  <a:pt x="115328" y="457212"/>
                </a:lnTo>
                <a:lnTo>
                  <a:pt x="142176" y="440918"/>
                </a:lnTo>
                <a:lnTo>
                  <a:pt x="123444" y="409448"/>
                </a:lnTo>
                <a:lnTo>
                  <a:pt x="104241" y="375716"/>
                </a:lnTo>
                <a:lnTo>
                  <a:pt x="85496" y="340829"/>
                </a:lnTo>
                <a:lnTo>
                  <a:pt x="68135" y="305854"/>
                </a:lnTo>
                <a:lnTo>
                  <a:pt x="46824" y="256006"/>
                </a:lnTo>
                <a:lnTo>
                  <a:pt x="33959" y="213106"/>
                </a:lnTo>
                <a:lnTo>
                  <a:pt x="31419" y="191135"/>
                </a:lnTo>
                <a:lnTo>
                  <a:pt x="39154" y="140589"/>
                </a:lnTo>
                <a:lnTo>
                  <a:pt x="39192" y="140360"/>
                </a:lnTo>
                <a:lnTo>
                  <a:pt x="60782" y="96469"/>
                </a:lnTo>
                <a:lnTo>
                  <a:pt x="93611" y="62001"/>
                </a:lnTo>
                <a:lnTo>
                  <a:pt x="135051" y="39484"/>
                </a:lnTo>
                <a:lnTo>
                  <a:pt x="182511" y="31407"/>
                </a:lnTo>
                <a:close/>
              </a:path>
              <a:path w="365125" h="495934">
                <a:moveTo>
                  <a:pt x="201472" y="209804"/>
                </a:moveTo>
                <a:lnTo>
                  <a:pt x="199961" y="202323"/>
                </a:lnTo>
                <a:lnTo>
                  <a:pt x="195834" y="196202"/>
                </a:lnTo>
                <a:lnTo>
                  <a:pt x="189712" y="192074"/>
                </a:lnTo>
                <a:lnTo>
                  <a:pt x="182232" y="190563"/>
                </a:lnTo>
                <a:lnTo>
                  <a:pt x="174752" y="192074"/>
                </a:lnTo>
                <a:lnTo>
                  <a:pt x="168630" y="196202"/>
                </a:lnTo>
                <a:lnTo>
                  <a:pt x="164503" y="202323"/>
                </a:lnTo>
                <a:lnTo>
                  <a:pt x="162991" y="209804"/>
                </a:lnTo>
                <a:lnTo>
                  <a:pt x="162991" y="310248"/>
                </a:lnTo>
                <a:lnTo>
                  <a:pt x="164503" y="317741"/>
                </a:lnTo>
                <a:lnTo>
                  <a:pt x="168630" y="323850"/>
                </a:lnTo>
                <a:lnTo>
                  <a:pt x="174752" y="327977"/>
                </a:lnTo>
                <a:lnTo>
                  <a:pt x="182232" y="329488"/>
                </a:lnTo>
                <a:lnTo>
                  <a:pt x="189712" y="327977"/>
                </a:lnTo>
                <a:lnTo>
                  <a:pt x="195834" y="323850"/>
                </a:lnTo>
                <a:lnTo>
                  <a:pt x="199961" y="317741"/>
                </a:lnTo>
                <a:lnTo>
                  <a:pt x="201472" y="310248"/>
                </a:lnTo>
                <a:lnTo>
                  <a:pt x="201472" y="209804"/>
                </a:lnTo>
                <a:close/>
              </a:path>
              <a:path w="365125" h="495934">
                <a:moveTo>
                  <a:pt x="206565" y="147993"/>
                </a:moveTo>
                <a:lnTo>
                  <a:pt x="204647" y="138518"/>
                </a:lnTo>
                <a:lnTo>
                  <a:pt x="199428" y="130784"/>
                </a:lnTo>
                <a:lnTo>
                  <a:pt x="191693" y="125564"/>
                </a:lnTo>
                <a:lnTo>
                  <a:pt x="182232" y="123659"/>
                </a:lnTo>
                <a:lnTo>
                  <a:pt x="172758" y="125564"/>
                </a:lnTo>
                <a:lnTo>
                  <a:pt x="165023" y="130784"/>
                </a:lnTo>
                <a:lnTo>
                  <a:pt x="159804" y="138518"/>
                </a:lnTo>
                <a:lnTo>
                  <a:pt x="157886" y="147993"/>
                </a:lnTo>
                <a:lnTo>
                  <a:pt x="159804" y="157467"/>
                </a:lnTo>
                <a:lnTo>
                  <a:pt x="165023" y="165201"/>
                </a:lnTo>
                <a:lnTo>
                  <a:pt x="172758" y="170408"/>
                </a:lnTo>
                <a:lnTo>
                  <a:pt x="182232" y="172326"/>
                </a:lnTo>
                <a:lnTo>
                  <a:pt x="191693" y="170408"/>
                </a:lnTo>
                <a:lnTo>
                  <a:pt x="199428" y="165201"/>
                </a:lnTo>
                <a:lnTo>
                  <a:pt x="204647" y="157467"/>
                </a:lnTo>
                <a:lnTo>
                  <a:pt x="206565" y="147993"/>
                </a:lnTo>
                <a:close/>
              </a:path>
              <a:path w="365125" h="495934">
                <a:moveTo>
                  <a:pt x="364744" y="191135"/>
                </a:moveTo>
                <a:lnTo>
                  <a:pt x="358279" y="140589"/>
                </a:lnTo>
                <a:lnTo>
                  <a:pt x="340004" y="94996"/>
                </a:lnTo>
                <a:lnTo>
                  <a:pt x="311632" y="56261"/>
                </a:lnTo>
                <a:lnTo>
                  <a:pt x="274828" y="26263"/>
                </a:lnTo>
                <a:lnTo>
                  <a:pt x="231279" y="6883"/>
                </a:lnTo>
                <a:lnTo>
                  <a:pt x="231521" y="6883"/>
                </a:lnTo>
                <a:lnTo>
                  <a:pt x="182486" y="0"/>
                </a:lnTo>
                <a:lnTo>
                  <a:pt x="182537" y="31407"/>
                </a:lnTo>
                <a:lnTo>
                  <a:pt x="230162" y="39484"/>
                </a:lnTo>
                <a:lnTo>
                  <a:pt x="229946" y="39484"/>
                </a:lnTo>
                <a:lnTo>
                  <a:pt x="271259" y="62001"/>
                </a:lnTo>
                <a:lnTo>
                  <a:pt x="302615" y="94996"/>
                </a:lnTo>
                <a:lnTo>
                  <a:pt x="325564" y="140360"/>
                </a:lnTo>
                <a:lnTo>
                  <a:pt x="333336" y="191135"/>
                </a:lnTo>
                <a:lnTo>
                  <a:pt x="332689" y="201383"/>
                </a:lnTo>
                <a:lnTo>
                  <a:pt x="323291" y="240677"/>
                </a:lnTo>
                <a:lnTo>
                  <a:pt x="304431" y="288721"/>
                </a:lnTo>
                <a:lnTo>
                  <a:pt x="279196" y="340829"/>
                </a:lnTo>
                <a:lnTo>
                  <a:pt x="260451" y="375716"/>
                </a:lnTo>
                <a:lnTo>
                  <a:pt x="241261" y="409448"/>
                </a:lnTo>
                <a:lnTo>
                  <a:pt x="222554" y="440918"/>
                </a:lnTo>
                <a:lnTo>
                  <a:pt x="204685" y="458482"/>
                </a:lnTo>
                <a:lnTo>
                  <a:pt x="182372" y="464337"/>
                </a:lnTo>
                <a:lnTo>
                  <a:pt x="160070" y="458482"/>
                </a:lnTo>
                <a:lnTo>
                  <a:pt x="142189" y="440918"/>
                </a:lnTo>
                <a:lnTo>
                  <a:pt x="115328" y="457212"/>
                </a:lnTo>
                <a:lnTo>
                  <a:pt x="145034" y="486105"/>
                </a:lnTo>
                <a:lnTo>
                  <a:pt x="182372" y="495744"/>
                </a:lnTo>
                <a:lnTo>
                  <a:pt x="219710" y="486105"/>
                </a:lnTo>
                <a:lnTo>
                  <a:pt x="242087" y="464337"/>
                </a:lnTo>
                <a:lnTo>
                  <a:pt x="249415" y="457212"/>
                </a:lnTo>
                <a:lnTo>
                  <a:pt x="229273" y="444995"/>
                </a:lnTo>
                <a:lnTo>
                  <a:pt x="249453" y="457212"/>
                </a:lnTo>
                <a:lnTo>
                  <a:pt x="254266" y="449059"/>
                </a:lnTo>
                <a:lnTo>
                  <a:pt x="287921" y="390944"/>
                </a:lnTo>
                <a:lnTo>
                  <a:pt x="307111" y="355231"/>
                </a:lnTo>
                <a:lnTo>
                  <a:pt x="324967" y="319278"/>
                </a:lnTo>
                <a:lnTo>
                  <a:pt x="340626" y="284035"/>
                </a:lnTo>
                <a:lnTo>
                  <a:pt x="357911" y="234645"/>
                </a:lnTo>
                <a:lnTo>
                  <a:pt x="363918" y="204787"/>
                </a:lnTo>
                <a:lnTo>
                  <a:pt x="364744" y="191135"/>
                </a:lnTo>
                <a:close/>
              </a:path>
            </a:pathLst>
          </a:custGeom>
          <a:solidFill>
            <a:srgbClr val="FFFFFF"/>
          </a:solidFill>
        </p:spPr>
        <p:txBody>
          <a:bodyPr wrap="square" lIns="0" tIns="0" rIns="0" bIns="0" rtlCol="0"/>
          <a:lstStyle/>
          <a:p>
            <a:endParaRPr sz="641"/>
          </a:p>
        </p:txBody>
      </p:sp>
      <p:pic>
        <p:nvPicPr>
          <p:cNvPr id="51" name="object 51"/>
          <p:cNvPicPr/>
          <p:nvPr/>
        </p:nvPicPr>
        <p:blipFill>
          <a:blip r:embed="rId24" cstate="print"/>
          <a:stretch>
            <a:fillRect/>
          </a:stretch>
        </p:blipFill>
        <p:spPr>
          <a:xfrm>
            <a:off x="7045960" y="4486976"/>
            <a:ext cx="182302" cy="238548"/>
          </a:xfrm>
          <a:prstGeom prst="rect">
            <a:avLst/>
          </a:prstGeom>
        </p:spPr>
      </p:pic>
      <p:grpSp>
        <p:nvGrpSpPr>
          <p:cNvPr id="52" name="object 52"/>
          <p:cNvGrpSpPr/>
          <p:nvPr/>
        </p:nvGrpSpPr>
        <p:grpSpPr>
          <a:xfrm>
            <a:off x="6984037" y="2378702"/>
            <a:ext cx="257897" cy="200715"/>
            <a:chOff x="15355554" y="5230207"/>
            <a:chExt cx="567055" cy="441325"/>
          </a:xfrm>
        </p:grpSpPr>
        <p:sp>
          <p:nvSpPr>
            <p:cNvPr id="53" name="object 53"/>
            <p:cNvSpPr/>
            <p:nvPr/>
          </p:nvSpPr>
          <p:spPr>
            <a:xfrm>
              <a:off x="15355546" y="5269832"/>
              <a:ext cx="528955" cy="338455"/>
            </a:xfrm>
            <a:custGeom>
              <a:avLst/>
              <a:gdLst/>
              <a:ahLst/>
              <a:cxnLst/>
              <a:rect l="l" t="t" r="r" b="b"/>
              <a:pathLst>
                <a:path w="528955" h="338454">
                  <a:moveTo>
                    <a:pt x="385267" y="313791"/>
                  </a:moveTo>
                  <a:lnTo>
                    <a:pt x="378231" y="306755"/>
                  </a:lnTo>
                  <a:lnTo>
                    <a:pt x="369557" y="306755"/>
                  </a:lnTo>
                  <a:lnTo>
                    <a:pt x="153200" y="306755"/>
                  </a:lnTo>
                  <a:lnTo>
                    <a:pt x="144526" y="306755"/>
                  </a:lnTo>
                  <a:lnTo>
                    <a:pt x="137490" y="313791"/>
                  </a:lnTo>
                  <a:lnTo>
                    <a:pt x="137490" y="331139"/>
                  </a:lnTo>
                  <a:lnTo>
                    <a:pt x="144526" y="338175"/>
                  </a:lnTo>
                  <a:lnTo>
                    <a:pt x="153200" y="338175"/>
                  </a:lnTo>
                  <a:lnTo>
                    <a:pt x="369557" y="338175"/>
                  </a:lnTo>
                  <a:lnTo>
                    <a:pt x="378231" y="338175"/>
                  </a:lnTo>
                  <a:lnTo>
                    <a:pt x="385267" y="331139"/>
                  </a:lnTo>
                  <a:lnTo>
                    <a:pt x="385267" y="313791"/>
                  </a:lnTo>
                  <a:close/>
                </a:path>
                <a:path w="528955" h="338454">
                  <a:moveTo>
                    <a:pt x="528942" y="34950"/>
                  </a:moveTo>
                  <a:lnTo>
                    <a:pt x="526199" y="21348"/>
                  </a:lnTo>
                  <a:lnTo>
                    <a:pt x="518706" y="10236"/>
                  </a:lnTo>
                  <a:lnTo>
                    <a:pt x="507593" y="2755"/>
                  </a:lnTo>
                  <a:lnTo>
                    <a:pt x="493991" y="0"/>
                  </a:lnTo>
                  <a:lnTo>
                    <a:pt x="34950" y="0"/>
                  </a:lnTo>
                  <a:lnTo>
                    <a:pt x="21348" y="2755"/>
                  </a:lnTo>
                  <a:lnTo>
                    <a:pt x="10236" y="10236"/>
                  </a:lnTo>
                  <a:lnTo>
                    <a:pt x="2743" y="21348"/>
                  </a:lnTo>
                  <a:lnTo>
                    <a:pt x="0" y="34950"/>
                  </a:lnTo>
                  <a:lnTo>
                    <a:pt x="0" y="303212"/>
                  </a:lnTo>
                  <a:lnTo>
                    <a:pt x="2743" y="316814"/>
                  </a:lnTo>
                  <a:lnTo>
                    <a:pt x="10236" y="327926"/>
                  </a:lnTo>
                  <a:lnTo>
                    <a:pt x="21348" y="335419"/>
                  </a:lnTo>
                  <a:lnTo>
                    <a:pt x="34950" y="338162"/>
                  </a:lnTo>
                  <a:lnTo>
                    <a:pt x="43624" y="338162"/>
                  </a:lnTo>
                  <a:lnTo>
                    <a:pt x="50660" y="331127"/>
                  </a:lnTo>
                  <a:lnTo>
                    <a:pt x="50660" y="313778"/>
                  </a:lnTo>
                  <a:lnTo>
                    <a:pt x="43624" y="306743"/>
                  </a:lnTo>
                  <a:lnTo>
                    <a:pt x="34950" y="306743"/>
                  </a:lnTo>
                  <a:lnTo>
                    <a:pt x="32994" y="306743"/>
                  </a:lnTo>
                  <a:lnTo>
                    <a:pt x="31419" y="305168"/>
                  </a:lnTo>
                  <a:lnTo>
                    <a:pt x="31419" y="32994"/>
                  </a:lnTo>
                  <a:lnTo>
                    <a:pt x="32994" y="31419"/>
                  </a:lnTo>
                  <a:lnTo>
                    <a:pt x="34950" y="31419"/>
                  </a:lnTo>
                  <a:lnTo>
                    <a:pt x="493991" y="31419"/>
                  </a:lnTo>
                  <a:lnTo>
                    <a:pt x="495947" y="31419"/>
                  </a:lnTo>
                  <a:lnTo>
                    <a:pt x="497535" y="32994"/>
                  </a:lnTo>
                  <a:lnTo>
                    <a:pt x="497535" y="305168"/>
                  </a:lnTo>
                  <a:lnTo>
                    <a:pt x="495947" y="306743"/>
                  </a:lnTo>
                  <a:lnTo>
                    <a:pt x="493991" y="306743"/>
                  </a:lnTo>
                  <a:lnTo>
                    <a:pt x="485317" y="306743"/>
                  </a:lnTo>
                  <a:lnTo>
                    <a:pt x="478282" y="313778"/>
                  </a:lnTo>
                  <a:lnTo>
                    <a:pt x="478282" y="331127"/>
                  </a:lnTo>
                  <a:lnTo>
                    <a:pt x="485317" y="338162"/>
                  </a:lnTo>
                  <a:lnTo>
                    <a:pt x="493991" y="338162"/>
                  </a:lnTo>
                  <a:lnTo>
                    <a:pt x="507593" y="335419"/>
                  </a:lnTo>
                  <a:lnTo>
                    <a:pt x="518706" y="327926"/>
                  </a:lnTo>
                  <a:lnTo>
                    <a:pt x="526199" y="316814"/>
                  </a:lnTo>
                  <a:lnTo>
                    <a:pt x="528942" y="303212"/>
                  </a:lnTo>
                  <a:lnTo>
                    <a:pt x="528942" y="34950"/>
                  </a:lnTo>
                  <a:close/>
                </a:path>
              </a:pathLst>
            </a:custGeom>
            <a:solidFill>
              <a:srgbClr val="FFFFFF"/>
            </a:solidFill>
          </p:spPr>
          <p:txBody>
            <a:bodyPr wrap="square" lIns="0" tIns="0" rIns="0" bIns="0" rtlCol="0"/>
            <a:lstStyle/>
            <a:p>
              <a:endParaRPr sz="641"/>
            </a:p>
          </p:txBody>
        </p:sp>
        <p:pic>
          <p:nvPicPr>
            <p:cNvPr id="54" name="object 54"/>
            <p:cNvPicPr/>
            <p:nvPr/>
          </p:nvPicPr>
          <p:blipFill>
            <a:blip r:embed="rId25" cstate="print"/>
            <a:stretch>
              <a:fillRect/>
            </a:stretch>
          </p:blipFill>
          <p:spPr>
            <a:xfrm>
              <a:off x="15378602" y="5524670"/>
              <a:ext cx="146616" cy="146616"/>
            </a:xfrm>
            <a:prstGeom prst="rect">
              <a:avLst/>
            </a:prstGeom>
          </p:spPr>
        </p:pic>
        <p:pic>
          <p:nvPicPr>
            <p:cNvPr id="55" name="object 55"/>
            <p:cNvPicPr/>
            <p:nvPr/>
          </p:nvPicPr>
          <p:blipFill>
            <a:blip r:embed="rId26" cstate="print"/>
            <a:stretch>
              <a:fillRect/>
            </a:stretch>
          </p:blipFill>
          <p:spPr>
            <a:xfrm>
              <a:off x="15708536" y="5518964"/>
              <a:ext cx="153162" cy="152320"/>
            </a:xfrm>
            <a:prstGeom prst="rect">
              <a:avLst/>
            </a:prstGeom>
          </p:spPr>
        </p:pic>
        <p:sp>
          <p:nvSpPr>
            <p:cNvPr id="56" name="object 56"/>
            <p:cNvSpPr/>
            <p:nvPr/>
          </p:nvSpPr>
          <p:spPr>
            <a:xfrm>
              <a:off x="15445057" y="5230207"/>
              <a:ext cx="356235" cy="68580"/>
            </a:xfrm>
            <a:custGeom>
              <a:avLst/>
              <a:gdLst/>
              <a:ahLst/>
              <a:cxnLst/>
              <a:rect l="l" t="t" r="r" b="b"/>
              <a:pathLst>
                <a:path w="356234" h="68579">
                  <a:moveTo>
                    <a:pt x="29758" y="0"/>
                  </a:moveTo>
                  <a:lnTo>
                    <a:pt x="18191" y="2343"/>
                  </a:lnTo>
                  <a:lnTo>
                    <a:pt x="8730" y="8730"/>
                  </a:lnTo>
                  <a:lnTo>
                    <a:pt x="2343" y="18191"/>
                  </a:lnTo>
                  <a:lnTo>
                    <a:pt x="0" y="29758"/>
                  </a:lnTo>
                  <a:lnTo>
                    <a:pt x="0" y="68125"/>
                  </a:lnTo>
                  <a:lnTo>
                    <a:pt x="15706" y="68125"/>
                  </a:lnTo>
                  <a:lnTo>
                    <a:pt x="15706" y="36713"/>
                  </a:lnTo>
                  <a:lnTo>
                    <a:pt x="31412" y="36713"/>
                  </a:lnTo>
                  <a:lnTo>
                    <a:pt x="31412" y="31412"/>
                  </a:lnTo>
                  <a:lnTo>
                    <a:pt x="29758" y="31412"/>
                  </a:lnTo>
                  <a:lnTo>
                    <a:pt x="29758" y="0"/>
                  </a:lnTo>
                  <a:close/>
                </a:path>
                <a:path w="356234" h="68579">
                  <a:moveTo>
                    <a:pt x="31412" y="36713"/>
                  </a:moveTo>
                  <a:lnTo>
                    <a:pt x="15706" y="36713"/>
                  </a:lnTo>
                  <a:lnTo>
                    <a:pt x="15706" y="68125"/>
                  </a:lnTo>
                  <a:lnTo>
                    <a:pt x="340301" y="68125"/>
                  </a:lnTo>
                  <a:lnTo>
                    <a:pt x="340301" y="52419"/>
                  </a:lnTo>
                  <a:lnTo>
                    <a:pt x="31412" y="52419"/>
                  </a:lnTo>
                  <a:lnTo>
                    <a:pt x="31412" y="36713"/>
                  </a:lnTo>
                  <a:close/>
                </a:path>
                <a:path w="356234" h="68579">
                  <a:moveTo>
                    <a:pt x="356007" y="36713"/>
                  </a:moveTo>
                  <a:lnTo>
                    <a:pt x="340301" y="36713"/>
                  </a:lnTo>
                  <a:lnTo>
                    <a:pt x="340301" y="68125"/>
                  </a:lnTo>
                  <a:lnTo>
                    <a:pt x="356007" y="68125"/>
                  </a:lnTo>
                  <a:lnTo>
                    <a:pt x="356007" y="36713"/>
                  </a:lnTo>
                  <a:close/>
                </a:path>
                <a:path w="356234" h="68579">
                  <a:moveTo>
                    <a:pt x="324595" y="36713"/>
                  </a:moveTo>
                  <a:lnTo>
                    <a:pt x="31412" y="36713"/>
                  </a:lnTo>
                  <a:lnTo>
                    <a:pt x="31412" y="52419"/>
                  </a:lnTo>
                  <a:lnTo>
                    <a:pt x="324595" y="52419"/>
                  </a:lnTo>
                  <a:lnTo>
                    <a:pt x="324595" y="36713"/>
                  </a:lnTo>
                  <a:close/>
                </a:path>
                <a:path w="356234" h="68579">
                  <a:moveTo>
                    <a:pt x="324617" y="30696"/>
                  </a:moveTo>
                  <a:lnTo>
                    <a:pt x="324595" y="52419"/>
                  </a:lnTo>
                  <a:lnTo>
                    <a:pt x="340301" y="52419"/>
                  </a:lnTo>
                  <a:lnTo>
                    <a:pt x="340301" y="36713"/>
                  </a:lnTo>
                  <a:lnTo>
                    <a:pt x="356007" y="36713"/>
                  </a:lnTo>
                  <a:lnTo>
                    <a:pt x="356007" y="31412"/>
                  </a:lnTo>
                  <a:lnTo>
                    <a:pt x="325389" y="31412"/>
                  </a:lnTo>
                  <a:lnTo>
                    <a:pt x="324617" y="30696"/>
                  </a:lnTo>
                  <a:close/>
                </a:path>
                <a:path w="356234" h="68579">
                  <a:moveTo>
                    <a:pt x="326249" y="0"/>
                  </a:moveTo>
                  <a:lnTo>
                    <a:pt x="29758" y="0"/>
                  </a:lnTo>
                  <a:lnTo>
                    <a:pt x="29758" y="31412"/>
                  </a:lnTo>
                  <a:lnTo>
                    <a:pt x="30272" y="31412"/>
                  </a:lnTo>
                  <a:lnTo>
                    <a:pt x="30696" y="31188"/>
                  </a:lnTo>
                  <a:lnTo>
                    <a:pt x="31188" y="30696"/>
                  </a:lnTo>
                  <a:lnTo>
                    <a:pt x="31412" y="30272"/>
                  </a:lnTo>
                  <a:lnTo>
                    <a:pt x="31412" y="29758"/>
                  </a:lnTo>
                  <a:lnTo>
                    <a:pt x="326249" y="29758"/>
                  </a:lnTo>
                  <a:lnTo>
                    <a:pt x="326249" y="0"/>
                  </a:lnTo>
                  <a:close/>
                </a:path>
                <a:path w="356234" h="68579">
                  <a:moveTo>
                    <a:pt x="31412" y="30272"/>
                  </a:moveTo>
                  <a:lnTo>
                    <a:pt x="31188" y="30696"/>
                  </a:lnTo>
                  <a:lnTo>
                    <a:pt x="30696" y="31188"/>
                  </a:lnTo>
                  <a:lnTo>
                    <a:pt x="30272" y="31412"/>
                  </a:lnTo>
                  <a:lnTo>
                    <a:pt x="31412" y="31412"/>
                  </a:lnTo>
                  <a:lnTo>
                    <a:pt x="31412" y="30272"/>
                  </a:lnTo>
                  <a:close/>
                </a:path>
                <a:path w="356234" h="68579">
                  <a:moveTo>
                    <a:pt x="324595" y="29758"/>
                  </a:moveTo>
                  <a:lnTo>
                    <a:pt x="31412" y="29758"/>
                  </a:lnTo>
                  <a:lnTo>
                    <a:pt x="31412" y="31412"/>
                  </a:lnTo>
                  <a:lnTo>
                    <a:pt x="324595" y="31412"/>
                  </a:lnTo>
                  <a:lnTo>
                    <a:pt x="324595" y="29758"/>
                  </a:lnTo>
                  <a:close/>
                </a:path>
                <a:path w="356234" h="68579">
                  <a:moveTo>
                    <a:pt x="326249" y="29758"/>
                  </a:moveTo>
                  <a:lnTo>
                    <a:pt x="324595" y="29758"/>
                  </a:lnTo>
                  <a:lnTo>
                    <a:pt x="324617" y="30696"/>
                  </a:lnTo>
                  <a:lnTo>
                    <a:pt x="325389" y="31412"/>
                  </a:lnTo>
                  <a:lnTo>
                    <a:pt x="326249" y="31412"/>
                  </a:lnTo>
                  <a:lnTo>
                    <a:pt x="326249" y="29758"/>
                  </a:lnTo>
                  <a:close/>
                </a:path>
                <a:path w="356234" h="68579">
                  <a:moveTo>
                    <a:pt x="326249" y="0"/>
                  </a:moveTo>
                  <a:lnTo>
                    <a:pt x="326249" y="31412"/>
                  </a:lnTo>
                  <a:lnTo>
                    <a:pt x="356007" y="31412"/>
                  </a:lnTo>
                  <a:lnTo>
                    <a:pt x="356007" y="29758"/>
                  </a:lnTo>
                  <a:lnTo>
                    <a:pt x="353669" y="18191"/>
                  </a:lnTo>
                  <a:lnTo>
                    <a:pt x="347298" y="8730"/>
                  </a:lnTo>
                  <a:lnTo>
                    <a:pt x="337823" y="2343"/>
                  </a:lnTo>
                  <a:lnTo>
                    <a:pt x="326249" y="0"/>
                  </a:lnTo>
                  <a:close/>
                </a:path>
              </a:pathLst>
            </a:custGeom>
            <a:solidFill>
              <a:srgbClr val="FFFFFF"/>
            </a:solidFill>
          </p:spPr>
          <p:txBody>
            <a:bodyPr wrap="square" lIns="0" tIns="0" rIns="0" bIns="0" rtlCol="0"/>
            <a:lstStyle/>
            <a:p>
              <a:endParaRPr sz="641"/>
            </a:p>
          </p:txBody>
        </p:sp>
        <p:pic>
          <p:nvPicPr>
            <p:cNvPr id="57" name="object 57"/>
            <p:cNvPicPr/>
            <p:nvPr/>
          </p:nvPicPr>
          <p:blipFill>
            <a:blip r:embed="rId27" cstate="print"/>
            <a:stretch>
              <a:fillRect/>
            </a:stretch>
          </p:blipFill>
          <p:spPr>
            <a:xfrm>
              <a:off x="15828144" y="5269830"/>
              <a:ext cx="94204" cy="67113"/>
            </a:xfrm>
            <a:prstGeom prst="rect">
              <a:avLst/>
            </a:prstGeom>
          </p:spPr>
        </p:pic>
        <p:sp>
          <p:nvSpPr>
            <p:cNvPr id="58" name="object 58"/>
            <p:cNvSpPr/>
            <p:nvPr/>
          </p:nvSpPr>
          <p:spPr>
            <a:xfrm>
              <a:off x="15364164" y="5462897"/>
              <a:ext cx="475615" cy="31750"/>
            </a:xfrm>
            <a:custGeom>
              <a:avLst/>
              <a:gdLst/>
              <a:ahLst/>
              <a:cxnLst/>
              <a:rect l="l" t="t" r="r" b="b"/>
              <a:pathLst>
                <a:path w="475615" h="31750">
                  <a:moveTo>
                    <a:pt x="15706" y="0"/>
                  </a:moveTo>
                  <a:lnTo>
                    <a:pt x="7031" y="0"/>
                  </a:lnTo>
                  <a:lnTo>
                    <a:pt x="0" y="7031"/>
                  </a:lnTo>
                  <a:lnTo>
                    <a:pt x="0" y="24380"/>
                  </a:lnTo>
                  <a:lnTo>
                    <a:pt x="7031" y="31412"/>
                  </a:lnTo>
                  <a:lnTo>
                    <a:pt x="15706" y="31412"/>
                  </a:lnTo>
                  <a:lnTo>
                    <a:pt x="15706" y="0"/>
                  </a:lnTo>
                  <a:close/>
                </a:path>
                <a:path w="475615" h="31750">
                  <a:moveTo>
                    <a:pt x="459682" y="0"/>
                  </a:moveTo>
                  <a:lnTo>
                    <a:pt x="15706" y="0"/>
                  </a:lnTo>
                  <a:lnTo>
                    <a:pt x="15706" y="31412"/>
                  </a:lnTo>
                  <a:lnTo>
                    <a:pt x="459682" y="31412"/>
                  </a:lnTo>
                  <a:lnTo>
                    <a:pt x="459682" y="0"/>
                  </a:lnTo>
                  <a:close/>
                </a:path>
                <a:path w="475615" h="31750">
                  <a:moveTo>
                    <a:pt x="468357" y="0"/>
                  </a:moveTo>
                  <a:lnTo>
                    <a:pt x="459682" y="0"/>
                  </a:lnTo>
                  <a:lnTo>
                    <a:pt x="459682" y="31412"/>
                  </a:lnTo>
                  <a:lnTo>
                    <a:pt x="468357" y="31412"/>
                  </a:lnTo>
                  <a:lnTo>
                    <a:pt x="475389" y="24380"/>
                  </a:lnTo>
                  <a:lnTo>
                    <a:pt x="475389" y="7031"/>
                  </a:lnTo>
                  <a:lnTo>
                    <a:pt x="468357" y="0"/>
                  </a:lnTo>
                  <a:close/>
                </a:path>
              </a:pathLst>
            </a:custGeom>
            <a:solidFill>
              <a:srgbClr val="FFFFFF"/>
            </a:solidFill>
          </p:spPr>
          <p:txBody>
            <a:bodyPr wrap="square" lIns="0" tIns="0" rIns="0" bIns="0" rtlCol="0"/>
            <a:lstStyle/>
            <a:p>
              <a:endParaRPr sz="641"/>
            </a:p>
          </p:txBody>
        </p:sp>
      </p:gr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405488" y="1819147"/>
            <a:ext cx="1019170" cy="614563"/>
            <a:chOff x="16282226" y="3999878"/>
            <a:chExt cx="2240915" cy="1351280"/>
          </a:xfrm>
        </p:grpSpPr>
        <p:sp>
          <p:nvSpPr>
            <p:cNvPr id="3" name="object 3"/>
            <p:cNvSpPr/>
            <p:nvPr/>
          </p:nvSpPr>
          <p:spPr>
            <a:xfrm>
              <a:off x="17067542" y="5078379"/>
              <a:ext cx="272415" cy="272415"/>
            </a:xfrm>
            <a:custGeom>
              <a:avLst/>
              <a:gdLst/>
              <a:ahLst/>
              <a:cxnLst/>
              <a:rect l="l" t="t" r="r" b="b"/>
              <a:pathLst>
                <a:path w="272415" h="272414">
                  <a:moveTo>
                    <a:pt x="136121" y="0"/>
                  </a:moveTo>
                  <a:lnTo>
                    <a:pt x="93096" y="6939"/>
                  </a:lnTo>
                  <a:lnTo>
                    <a:pt x="55729" y="26263"/>
                  </a:lnTo>
                  <a:lnTo>
                    <a:pt x="26263" y="55729"/>
                  </a:lnTo>
                  <a:lnTo>
                    <a:pt x="6939" y="93096"/>
                  </a:lnTo>
                  <a:lnTo>
                    <a:pt x="0" y="136121"/>
                  </a:lnTo>
                  <a:lnTo>
                    <a:pt x="6939" y="179146"/>
                  </a:lnTo>
                  <a:lnTo>
                    <a:pt x="26263" y="216513"/>
                  </a:lnTo>
                  <a:lnTo>
                    <a:pt x="55729" y="245979"/>
                  </a:lnTo>
                  <a:lnTo>
                    <a:pt x="93096" y="265303"/>
                  </a:lnTo>
                  <a:lnTo>
                    <a:pt x="136121" y="272243"/>
                  </a:lnTo>
                  <a:lnTo>
                    <a:pt x="179146" y="265303"/>
                  </a:lnTo>
                  <a:lnTo>
                    <a:pt x="216513" y="245979"/>
                  </a:lnTo>
                  <a:lnTo>
                    <a:pt x="245979" y="216513"/>
                  </a:lnTo>
                  <a:lnTo>
                    <a:pt x="265303" y="179146"/>
                  </a:lnTo>
                  <a:lnTo>
                    <a:pt x="272243" y="136121"/>
                  </a:lnTo>
                  <a:lnTo>
                    <a:pt x="265303" y="93096"/>
                  </a:lnTo>
                  <a:lnTo>
                    <a:pt x="245979" y="55729"/>
                  </a:lnTo>
                  <a:lnTo>
                    <a:pt x="216513" y="26263"/>
                  </a:lnTo>
                  <a:lnTo>
                    <a:pt x="179146" y="6939"/>
                  </a:lnTo>
                  <a:lnTo>
                    <a:pt x="136121" y="0"/>
                  </a:lnTo>
                  <a:close/>
                </a:path>
              </a:pathLst>
            </a:custGeom>
            <a:solidFill>
              <a:srgbClr val="F4F4F4"/>
            </a:solidFill>
          </p:spPr>
          <p:txBody>
            <a:bodyPr wrap="square" lIns="0" tIns="0" rIns="0" bIns="0" rtlCol="0"/>
            <a:lstStyle/>
            <a:p>
              <a:endParaRPr sz="641"/>
            </a:p>
          </p:txBody>
        </p:sp>
        <p:sp>
          <p:nvSpPr>
            <p:cNvPr id="4" name="object 4"/>
            <p:cNvSpPr/>
            <p:nvPr/>
          </p:nvSpPr>
          <p:spPr>
            <a:xfrm>
              <a:off x="17067541" y="5078379"/>
              <a:ext cx="272415" cy="272415"/>
            </a:xfrm>
            <a:custGeom>
              <a:avLst/>
              <a:gdLst/>
              <a:ahLst/>
              <a:cxnLst/>
              <a:rect l="l" t="t" r="r" b="b"/>
              <a:pathLst>
                <a:path w="272415" h="272414">
                  <a:moveTo>
                    <a:pt x="136121" y="0"/>
                  </a:moveTo>
                  <a:lnTo>
                    <a:pt x="93096" y="6939"/>
                  </a:lnTo>
                  <a:lnTo>
                    <a:pt x="55729" y="26263"/>
                  </a:lnTo>
                  <a:lnTo>
                    <a:pt x="26263" y="55729"/>
                  </a:lnTo>
                  <a:lnTo>
                    <a:pt x="6939" y="93096"/>
                  </a:lnTo>
                  <a:lnTo>
                    <a:pt x="0" y="136121"/>
                  </a:lnTo>
                  <a:lnTo>
                    <a:pt x="6939" y="179146"/>
                  </a:lnTo>
                  <a:lnTo>
                    <a:pt x="26263" y="216513"/>
                  </a:lnTo>
                  <a:lnTo>
                    <a:pt x="55729" y="245979"/>
                  </a:lnTo>
                  <a:lnTo>
                    <a:pt x="93096" y="265303"/>
                  </a:lnTo>
                  <a:lnTo>
                    <a:pt x="136121" y="272243"/>
                  </a:lnTo>
                  <a:lnTo>
                    <a:pt x="136121" y="267007"/>
                  </a:lnTo>
                  <a:lnTo>
                    <a:pt x="85174" y="256721"/>
                  </a:lnTo>
                  <a:lnTo>
                    <a:pt x="43571" y="228671"/>
                  </a:lnTo>
                  <a:lnTo>
                    <a:pt x="15521" y="187068"/>
                  </a:lnTo>
                  <a:lnTo>
                    <a:pt x="5235" y="136121"/>
                  </a:lnTo>
                  <a:lnTo>
                    <a:pt x="15521" y="85174"/>
                  </a:lnTo>
                  <a:lnTo>
                    <a:pt x="43571" y="43571"/>
                  </a:lnTo>
                  <a:lnTo>
                    <a:pt x="85174" y="15521"/>
                  </a:lnTo>
                  <a:lnTo>
                    <a:pt x="136121" y="5235"/>
                  </a:lnTo>
                  <a:lnTo>
                    <a:pt x="136121" y="0"/>
                  </a:lnTo>
                  <a:close/>
                </a:path>
                <a:path w="272415" h="272414">
                  <a:moveTo>
                    <a:pt x="136121" y="0"/>
                  </a:moveTo>
                  <a:lnTo>
                    <a:pt x="136121" y="5235"/>
                  </a:lnTo>
                  <a:lnTo>
                    <a:pt x="187068" y="15521"/>
                  </a:lnTo>
                  <a:lnTo>
                    <a:pt x="228672" y="43571"/>
                  </a:lnTo>
                  <a:lnTo>
                    <a:pt x="256721" y="85174"/>
                  </a:lnTo>
                  <a:lnTo>
                    <a:pt x="267007" y="136121"/>
                  </a:lnTo>
                  <a:lnTo>
                    <a:pt x="256721" y="187068"/>
                  </a:lnTo>
                  <a:lnTo>
                    <a:pt x="228672" y="228671"/>
                  </a:lnTo>
                  <a:lnTo>
                    <a:pt x="187068" y="256721"/>
                  </a:lnTo>
                  <a:lnTo>
                    <a:pt x="136121" y="267007"/>
                  </a:lnTo>
                  <a:lnTo>
                    <a:pt x="136121" y="272243"/>
                  </a:lnTo>
                  <a:lnTo>
                    <a:pt x="179146" y="265303"/>
                  </a:lnTo>
                  <a:lnTo>
                    <a:pt x="216513" y="245979"/>
                  </a:lnTo>
                  <a:lnTo>
                    <a:pt x="245979" y="216513"/>
                  </a:lnTo>
                  <a:lnTo>
                    <a:pt x="265303" y="179146"/>
                  </a:lnTo>
                  <a:lnTo>
                    <a:pt x="272243" y="136121"/>
                  </a:lnTo>
                  <a:lnTo>
                    <a:pt x="265303" y="93096"/>
                  </a:lnTo>
                  <a:lnTo>
                    <a:pt x="245979" y="55729"/>
                  </a:lnTo>
                  <a:lnTo>
                    <a:pt x="216513" y="26263"/>
                  </a:lnTo>
                  <a:lnTo>
                    <a:pt x="179146" y="6939"/>
                  </a:lnTo>
                  <a:lnTo>
                    <a:pt x="136121" y="0"/>
                  </a:lnTo>
                  <a:close/>
                </a:path>
              </a:pathLst>
            </a:custGeom>
            <a:solidFill>
              <a:srgbClr val="00BFD4"/>
            </a:solidFill>
          </p:spPr>
          <p:txBody>
            <a:bodyPr wrap="square" lIns="0" tIns="0" rIns="0" bIns="0" rtlCol="0"/>
            <a:lstStyle/>
            <a:p>
              <a:endParaRPr sz="641"/>
            </a:p>
          </p:txBody>
        </p:sp>
        <p:sp>
          <p:nvSpPr>
            <p:cNvPr id="5" name="object 5"/>
            <p:cNvSpPr/>
            <p:nvPr/>
          </p:nvSpPr>
          <p:spPr>
            <a:xfrm>
              <a:off x="16282225" y="3999883"/>
              <a:ext cx="2240915" cy="1204595"/>
            </a:xfrm>
            <a:custGeom>
              <a:avLst/>
              <a:gdLst/>
              <a:ahLst/>
              <a:cxnLst/>
              <a:rect l="l" t="t" r="r" b="b"/>
              <a:pathLst>
                <a:path w="2240915" h="1204595">
                  <a:moveTo>
                    <a:pt x="1465922" y="170853"/>
                  </a:moveTo>
                  <a:lnTo>
                    <a:pt x="1320114" y="0"/>
                  </a:lnTo>
                  <a:lnTo>
                    <a:pt x="566496" y="0"/>
                  </a:lnTo>
                  <a:lnTo>
                    <a:pt x="517652" y="1803"/>
                  </a:lnTo>
                  <a:lnTo>
                    <a:pt x="470331" y="7162"/>
                  </a:lnTo>
                  <a:lnTo>
                    <a:pt x="424637" y="15976"/>
                  </a:lnTo>
                  <a:lnTo>
                    <a:pt x="380682" y="28143"/>
                  </a:lnTo>
                  <a:lnTo>
                    <a:pt x="338569" y="43573"/>
                  </a:lnTo>
                  <a:lnTo>
                    <a:pt x="298399" y="62179"/>
                  </a:lnTo>
                  <a:lnTo>
                    <a:pt x="260286" y="83858"/>
                  </a:lnTo>
                  <a:lnTo>
                    <a:pt x="224332" y="108508"/>
                  </a:lnTo>
                  <a:lnTo>
                    <a:pt x="190639" y="136042"/>
                  </a:lnTo>
                  <a:lnTo>
                    <a:pt x="159321" y="166370"/>
                  </a:lnTo>
                  <a:lnTo>
                    <a:pt x="130479" y="199390"/>
                  </a:lnTo>
                  <a:lnTo>
                    <a:pt x="104228" y="235013"/>
                  </a:lnTo>
                  <a:lnTo>
                    <a:pt x="80670" y="273138"/>
                  </a:lnTo>
                  <a:lnTo>
                    <a:pt x="59905" y="313664"/>
                  </a:lnTo>
                  <a:lnTo>
                    <a:pt x="42037" y="356501"/>
                  </a:lnTo>
                  <a:lnTo>
                    <a:pt x="27190" y="401561"/>
                  </a:lnTo>
                  <a:lnTo>
                    <a:pt x="15455" y="448741"/>
                  </a:lnTo>
                  <a:lnTo>
                    <a:pt x="6934" y="497954"/>
                  </a:lnTo>
                  <a:lnTo>
                    <a:pt x="1752" y="549097"/>
                  </a:lnTo>
                  <a:lnTo>
                    <a:pt x="0" y="602081"/>
                  </a:lnTo>
                  <a:lnTo>
                    <a:pt x="1803" y="655053"/>
                  </a:lnTo>
                  <a:lnTo>
                    <a:pt x="7137" y="706196"/>
                  </a:lnTo>
                  <a:lnTo>
                    <a:pt x="15875" y="755408"/>
                  </a:lnTo>
                  <a:lnTo>
                    <a:pt x="27889" y="802589"/>
                  </a:lnTo>
                  <a:lnTo>
                    <a:pt x="42964" y="847293"/>
                  </a:lnTo>
                  <a:lnTo>
                    <a:pt x="43078" y="847648"/>
                  </a:lnTo>
                  <a:lnTo>
                    <a:pt x="61302" y="890485"/>
                  </a:lnTo>
                  <a:lnTo>
                    <a:pt x="82435" y="931024"/>
                  </a:lnTo>
                  <a:lnTo>
                    <a:pt x="106349" y="969137"/>
                  </a:lnTo>
                  <a:lnTo>
                    <a:pt x="132943" y="1004760"/>
                  </a:lnTo>
                  <a:lnTo>
                    <a:pt x="162090" y="1037780"/>
                  </a:lnTo>
                  <a:lnTo>
                    <a:pt x="193649" y="1068108"/>
                  </a:lnTo>
                  <a:lnTo>
                    <a:pt x="227520" y="1095641"/>
                  </a:lnTo>
                  <a:lnTo>
                    <a:pt x="263563" y="1120305"/>
                  </a:lnTo>
                  <a:lnTo>
                    <a:pt x="301650" y="1141971"/>
                  </a:lnTo>
                  <a:lnTo>
                    <a:pt x="341680" y="1160576"/>
                  </a:lnTo>
                  <a:lnTo>
                    <a:pt x="383514" y="1176007"/>
                  </a:lnTo>
                  <a:lnTo>
                    <a:pt x="427037" y="1188173"/>
                  </a:lnTo>
                  <a:lnTo>
                    <a:pt x="472122" y="1196987"/>
                  </a:lnTo>
                  <a:lnTo>
                    <a:pt x="518655" y="1202347"/>
                  </a:lnTo>
                  <a:lnTo>
                    <a:pt x="566496" y="1204150"/>
                  </a:lnTo>
                  <a:lnTo>
                    <a:pt x="638543" y="1204150"/>
                  </a:lnTo>
                  <a:lnTo>
                    <a:pt x="784377" y="1033805"/>
                  </a:lnTo>
                  <a:lnTo>
                    <a:pt x="784593" y="1033805"/>
                  </a:lnTo>
                  <a:lnTo>
                    <a:pt x="784593" y="1033551"/>
                  </a:lnTo>
                  <a:lnTo>
                    <a:pt x="784479" y="1033691"/>
                  </a:lnTo>
                  <a:lnTo>
                    <a:pt x="639025" y="863193"/>
                  </a:lnTo>
                  <a:lnTo>
                    <a:pt x="566496" y="863193"/>
                  </a:lnTo>
                  <a:lnTo>
                    <a:pt x="521487" y="859116"/>
                  </a:lnTo>
                  <a:lnTo>
                    <a:pt x="480187" y="847293"/>
                  </a:lnTo>
                  <a:lnTo>
                    <a:pt x="443014" y="828382"/>
                  </a:lnTo>
                  <a:lnTo>
                    <a:pt x="410387" y="803021"/>
                  </a:lnTo>
                  <a:lnTo>
                    <a:pt x="382752" y="771855"/>
                  </a:lnTo>
                  <a:lnTo>
                    <a:pt x="360502" y="735533"/>
                  </a:lnTo>
                  <a:lnTo>
                    <a:pt x="344093" y="694702"/>
                  </a:lnTo>
                  <a:lnTo>
                    <a:pt x="333933" y="649998"/>
                  </a:lnTo>
                  <a:lnTo>
                    <a:pt x="330454" y="602081"/>
                  </a:lnTo>
                  <a:lnTo>
                    <a:pt x="333933" y="554151"/>
                  </a:lnTo>
                  <a:lnTo>
                    <a:pt x="344093" y="509447"/>
                  </a:lnTo>
                  <a:lnTo>
                    <a:pt x="360502" y="468617"/>
                  </a:lnTo>
                  <a:lnTo>
                    <a:pt x="382752" y="432295"/>
                  </a:lnTo>
                  <a:lnTo>
                    <a:pt x="410387" y="401129"/>
                  </a:lnTo>
                  <a:lnTo>
                    <a:pt x="443014" y="375767"/>
                  </a:lnTo>
                  <a:lnTo>
                    <a:pt x="480187" y="356857"/>
                  </a:lnTo>
                  <a:lnTo>
                    <a:pt x="521487" y="345033"/>
                  </a:lnTo>
                  <a:lnTo>
                    <a:pt x="566496" y="340956"/>
                  </a:lnTo>
                  <a:lnTo>
                    <a:pt x="1320114" y="340956"/>
                  </a:lnTo>
                  <a:lnTo>
                    <a:pt x="1465922" y="170853"/>
                  </a:lnTo>
                  <a:close/>
                </a:path>
                <a:path w="2240915" h="1204595">
                  <a:moveTo>
                    <a:pt x="2240762" y="602195"/>
                  </a:moveTo>
                  <a:lnTo>
                    <a:pt x="2238984" y="548995"/>
                  </a:lnTo>
                  <a:lnTo>
                    <a:pt x="2233726" y="497674"/>
                  </a:lnTo>
                  <a:lnTo>
                    <a:pt x="2225103" y="448322"/>
                  </a:lnTo>
                  <a:lnTo>
                    <a:pt x="2213203" y="401040"/>
                  </a:lnTo>
                  <a:lnTo>
                    <a:pt x="2198154" y="355904"/>
                  </a:lnTo>
                  <a:lnTo>
                    <a:pt x="2180056" y="313029"/>
                  </a:lnTo>
                  <a:lnTo>
                    <a:pt x="2159012" y="272478"/>
                  </a:lnTo>
                  <a:lnTo>
                    <a:pt x="2135136" y="234378"/>
                  </a:lnTo>
                  <a:lnTo>
                    <a:pt x="2108543" y="198780"/>
                  </a:lnTo>
                  <a:lnTo>
                    <a:pt x="2079332" y="165811"/>
                  </a:lnTo>
                  <a:lnTo>
                    <a:pt x="2047608" y="135547"/>
                  </a:lnTo>
                  <a:lnTo>
                    <a:pt x="2013483" y="108077"/>
                  </a:lnTo>
                  <a:lnTo>
                    <a:pt x="1977085" y="83489"/>
                  </a:lnTo>
                  <a:lnTo>
                    <a:pt x="1938489" y="61887"/>
                  </a:lnTo>
                  <a:lnTo>
                    <a:pt x="1897824" y="43357"/>
                  </a:lnTo>
                  <a:lnTo>
                    <a:pt x="1855190" y="27990"/>
                  </a:lnTo>
                  <a:lnTo>
                    <a:pt x="1810689" y="15887"/>
                  </a:lnTo>
                  <a:lnTo>
                    <a:pt x="1764449" y="7124"/>
                  </a:lnTo>
                  <a:lnTo>
                    <a:pt x="1716570" y="1790"/>
                  </a:lnTo>
                  <a:lnTo>
                    <a:pt x="1667154" y="0"/>
                  </a:lnTo>
                  <a:lnTo>
                    <a:pt x="1599742" y="0"/>
                  </a:lnTo>
                  <a:lnTo>
                    <a:pt x="1743392" y="162293"/>
                  </a:lnTo>
                  <a:lnTo>
                    <a:pt x="1600492" y="340880"/>
                  </a:lnTo>
                  <a:lnTo>
                    <a:pt x="1667408" y="340880"/>
                  </a:lnTo>
                  <a:lnTo>
                    <a:pt x="1712937" y="345020"/>
                  </a:lnTo>
                  <a:lnTo>
                    <a:pt x="1754720" y="356984"/>
                  </a:lnTo>
                  <a:lnTo>
                    <a:pt x="1792325" y="376072"/>
                  </a:lnTo>
                  <a:lnTo>
                    <a:pt x="1825332" y="401624"/>
                  </a:lnTo>
                  <a:lnTo>
                    <a:pt x="1853298" y="432917"/>
                  </a:lnTo>
                  <a:lnTo>
                    <a:pt x="1875802" y="469290"/>
                  </a:lnTo>
                  <a:lnTo>
                    <a:pt x="1892401" y="510044"/>
                  </a:lnTo>
                  <a:lnTo>
                    <a:pt x="1902675" y="554494"/>
                  </a:lnTo>
                  <a:lnTo>
                    <a:pt x="1906193" y="601954"/>
                  </a:lnTo>
                  <a:lnTo>
                    <a:pt x="1902675" y="649414"/>
                  </a:lnTo>
                  <a:lnTo>
                    <a:pt x="1892401" y="693864"/>
                  </a:lnTo>
                  <a:lnTo>
                    <a:pt x="1875802" y="734618"/>
                  </a:lnTo>
                  <a:lnTo>
                    <a:pt x="1853298" y="770978"/>
                  </a:lnTo>
                  <a:lnTo>
                    <a:pt x="1825332" y="802284"/>
                  </a:lnTo>
                  <a:lnTo>
                    <a:pt x="1792325" y="827824"/>
                  </a:lnTo>
                  <a:lnTo>
                    <a:pt x="1754720" y="846924"/>
                  </a:lnTo>
                  <a:lnTo>
                    <a:pt x="1712937" y="858875"/>
                  </a:lnTo>
                  <a:lnTo>
                    <a:pt x="1667408" y="863015"/>
                  </a:lnTo>
                  <a:lnTo>
                    <a:pt x="910958" y="863015"/>
                  </a:lnTo>
                  <a:lnTo>
                    <a:pt x="1058214" y="1033589"/>
                  </a:lnTo>
                  <a:lnTo>
                    <a:pt x="911212" y="1204150"/>
                  </a:lnTo>
                  <a:lnTo>
                    <a:pt x="1667649" y="1204150"/>
                  </a:lnTo>
                  <a:lnTo>
                    <a:pt x="1717065" y="1202359"/>
                  </a:lnTo>
                  <a:lnTo>
                    <a:pt x="1764931" y="1197038"/>
                  </a:lnTo>
                  <a:lnTo>
                    <a:pt x="1811159" y="1188288"/>
                  </a:lnTo>
                  <a:lnTo>
                    <a:pt x="1855635" y="1176185"/>
                  </a:lnTo>
                  <a:lnTo>
                    <a:pt x="1898243" y="1160830"/>
                  </a:lnTo>
                  <a:lnTo>
                    <a:pt x="1938870" y="1142314"/>
                  </a:lnTo>
                  <a:lnTo>
                    <a:pt x="1977440" y="1120736"/>
                  </a:lnTo>
                  <a:lnTo>
                    <a:pt x="2013813" y="1096162"/>
                  </a:lnTo>
                  <a:lnTo>
                    <a:pt x="2047887" y="1068717"/>
                  </a:lnTo>
                  <a:lnTo>
                    <a:pt x="2079574" y="1038466"/>
                  </a:lnTo>
                  <a:lnTo>
                    <a:pt x="2108746" y="1005509"/>
                  </a:lnTo>
                  <a:lnTo>
                    <a:pt x="2135314" y="969937"/>
                  </a:lnTo>
                  <a:lnTo>
                    <a:pt x="2159152" y="931849"/>
                  </a:lnTo>
                  <a:lnTo>
                    <a:pt x="2180158" y="891324"/>
                  </a:lnTo>
                  <a:lnTo>
                    <a:pt x="2198230" y="848461"/>
                  </a:lnTo>
                  <a:lnTo>
                    <a:pt x="2213254" y="803338"/>
                  </a:lnTo>
                  <a:lnTo>
                    <a:pt x="2225129" y="756069"/>
                  </a:lnTo>
                  <a:lnTo>
                    <a:pt x="2233739" y="706716"/>
                  </a:lnTo>
                  <a:lnTo>
                    <a:pt x="2238997" y="655408"/>
                  </a:lnTo>
                  <a:lnTo>
                    <a:pt x="2240762" y="602195"/>
                  </a:lnTo>
                  <a:close/>
                </a:path>
              </a:pathLst>
            </a:custGeom>
            <a:solidFill>
              <a:srgbClr val="E8E8E8"/>
            </a:solidFill>
          </p:spPr>
          <p:txBody>
            <a:bodyPr wrap="square" lIns="0" tIns="0" rIns="0" bIns="0" rtlCol="0"/>
            <a:lstStyle/>
            <a:p>
              <a:endParaRPr sz="641"/>
            </a:p>
          </p:txBody>
        </p:sp>
      </p:grpSp>
      <p:sp>
        <p:nvSpPr>
          <p:cNvPr id="6" name="object 6"/>
          <p:cNvSpPr/>
          <p:nvPr/>
        </p:nvSpPr>
        <p:spPr>
          <a:xfrm>
            <a:off x="5767303" y="1895346"/>
            <a:ext cx="638533" cy="338183"/>
          </a:xfrm>
          <a:custGeom>
            <a:avLst/>
            <a:gdLst/>
            <a:ahLst/>
            <a:cxnLst/>
            <a:rect l="l" t="t" r="r" b="b"/>
            <a:pathLst>
              <a:path w="1403984" h="743585">
                <a:moveTo>
                  <a:pt x="922401" y="105460"/>
                </a:moveTo>
                <a:lnTo>
                  <a:pt x="830656" y="0"/>
                </a:lnTo>
                <a:lnTo>
                  <a:pt x="356463" y="0"/>
                </a:lnTo>
                <a:lnTo>
                  <a:pt x="309562" y="2628"/>
                </a:lnTo>
                <a:lnTo>
                  <a:pt x="265036" y="10363"/>
                </a:lnTo>
                <a:lnTo>
                  <a:pt x="223088" y="22999"/>
                </a:lnTo>
                <a:lnTo>
                  <a:pt x="183984" y="40309"/>
                </a:lnTo>
                <a:lnTo>
                  <a:pt x="147967" y="62103"/>
                </a:lnTo>
                <a:lnTo>
                  <a:pt x="115277" y="88138"/>
                </a:lnTo>
                <a:lnTo>
                  <a:pt x="86156" y="118224"/>
                </a:lnTo>
                <a:lnTo>
                  <a:pt x="60845" y="152133"/>
                </a:lnTo>
                <a:lnTo>
                  <a:pt x="39585" y="189661"/>
                </a:lnTo>
                <a:lnTo>
                  <a:pt x="22631" y="230593"/>
                </a:lnTo>
                <a:lnTo>
                  <a:pt x="10223" y="274701"/>
                </a:lnTo>
                <a:lnTo>
                  <a:pt x="2590" y="321792"/>
                </a:lnTo>
                <a:lnTo>
                  <a:pt x="0" y="371640"/>
                </a:lnTo>
                <a:lnTo>
                  <a:pt x="2667" y="421474"/>
                </a:lnTo>
                <a:lnTo>
                  <a:pt x="10375" y="467829"/>
                </a:lnTo>
                <a:lnTo>
                  <a:pt x="23202" y="512686"/>
                </a:lnTo>
                <a:lnTo>
                  <a:pt x="40500" y="553605"/>
                </a:lnTo>
                <a:lnTo>
                  <a:pt x="62103" y="591134"/>
                </a:lnTo>
                <a:lnTo>
                  <a:pt x="87744" y="625043"/>
                </a:lnTo>
                <a:lnTo>
                  <a:pt x="117132" y="655129"/>
                </a:lnTo>
                <a:lnTo>
                  <a:pt x="149999" y="681177"/>
                </a:lnTo>
                <a:lnTo>
                  <a:pt x="186042" y="702957"/>
                </a:lnTo>
                <a:lnTo>
                  <a:pt x="224993" y="720280"/>
                </a:lnTo>
                <a:lnTo>
                  <a:pt x="266560" y="732917"/>
                </a:lnTo>
                <a:lnTo>
                  <a:pt x="310476" y="740651"/>
                </a:lnTo>
                <a:lnTo>
                  <a:pt x="356463" y="743280"/>
                </a:lnTo>
                <a:lnTo>
                  <a:pt x="401789" y="743280"/>
                </a:lnTo>
                <a:lnTo>
                  <a:pt x="493560" y="638124"/>
                </a:lnTo>
                <a:lnTo>
                  <a:pt x="493687" y="638124"/>
                </a:lnTo>
                <a:lnTo>
                  <a:pt x="493687" y="637971"/>
                </a:lnTo>
                <a:lnTo>
                  <a:pt x="402094" y="532815"/>
                </a:lnTo>
                <a:lnTo>
                  <a:pt x="356463" y="532815"/>
                </a:lnTo>
                <a:lnTo>
                  <a:pt x="307149" y="524827"/>
                </a:lnTo>
                <a:lnTo>
                  <a:pt x="266077" y="502386"/>
                </a:lnTo>
                <a:lnTo>
                  <a:pt x="234810" y="467829"/>
                </a:lnTo>
                <a:lnTo>
                  <a:pt x="214909" y="423468"/>
                </a:lnTo>
                <a:lnTo>
                  <a:pt x="207937" y="371640"/>
                </a:lnTo>
                <a:lnTo>
                  <a:pt x="214909" y="319798"/>
                </a:lnTo>
                <a:lnTo>
                  <a:pt x="234810" y="275437"/>
                </a:lnTo>
                <a:lnTo>
                  <a:pt x="266077" y="240880"/>
                </a:lnTo>
                <a:lnTo>
                  <a:pt x="307149" y="218452"/>
                </a:lnTo>
                <a:lnTo>
                  <a:pt x="356463" y="210451"/>
                </a:lnTo>
                <a:lnTo>
                  <a:pt x="830656" y="210451"/>
                </a:lnTo>
                <a:lnTo>
                  <a:pt x="922401" y="105460"/>
                </a:lnTo>
                <a:close/>
              </a:path>
              <a:path w="1403984" h="743585">
                <a:moveTo>
                  <a:pt x="1403400" y="371792"/>
                </a:moveTo>
                <a:lnTo>
                  <a:pt x="1400797" y="321729"/>
                </a:lnTo>
                <a:lnTo>
                  <a:pt x="1393164" y="274497"/>
                </a:lnTo>
                <a:lnTo>
                  <a:pt x="1380731" y="230289"/>
                </a:lnTo>
                <a:lnTo>
                  <a:pt x="1363751" y="189306"/>
                </a:lnTo>
                <a:lnTo>
                  <a:pt x="1342453" y="151777"/>
                </a:lnTo>
                <a:lnTo>
                  <a:pt x="1317117" y="117881"/>
                </a:lnTo>
                <a:lnTo>
                  <a:pt x="1287957" y="87845"/>
                </a:lnTo>
                <a:lnTo>
                  <a:pt x="1255229" y="61861"/>
                </a:lnTo>
                <a:lnTo>
                  <a:pt x="1219174" y="40132"/>
                </a:lnTo>
                <a:lnTo>
                  <a:pt x="1180045" y="22885"/>
                </a:lnTo>
                <a:lnTo>
                  <a:pt x="1138085" y="10299"/>
                </a:lnTo>
                <a:lnTo>
                  <a:pt x="1093533" y="2603"/>
                </a:lnTo>
                <a:lnTo>
                  <a:pt x="1046632" y="0"/>
                </a:lnTo>
                <a:lnTo>
                  <a:pt x="1004709" y="0"/>
                </a:lnTo>
                <a:lnTo>
                  <a:pt x="1096454" y="105460"/>
                </a:lnTo>
                <a:lnTo>
                  <a:pt x="1005166" y="210451"/>
                </a:lnTo>
                <a:lnTo>
                  <a:pt x="1046784" y="210451"/>
                </a:lnTo>
                <a:lnTo>
                  <a:pt x="1096098" y="218554"/>
                </a:lnTo>
                <a:lnTo>
                  <a:pt x="1137170" y="241198"/>
                </a:lnTo>
                <a:lnTo>
                  <a:pt x="1168425" y="275907"/>
                </a:lnTo>
                <a:lnTo>
                  <a:pt x="1188339" y="320217"/>
                </a:lnTo>
                <a:lnTo>
                  <a:pt x="1195311" y="371640"/>
                </a:lnTo>
                <a:lnTo>
                  <a:pt x="1188339" y="423062"/>
                </a:lnTo>
                <a:lnTo>
                  <a:pt x="1168425" y="467360"/>
                </a:lnTo>
                <a:lnTo>
                  <a:pt x="1137170" y="502081"/>
                </a:lnTo>
                <a:lnTo>
                  <a:pt x="1096098" y="524725"/>
                </a:lnTo>
                <a:lnTo>
                  <a:pt x="1046784" y="532815"/>
                </a:lnTo>
                <a:lnTo>
                  <a:pt x="576300" y="532815"/>
                </a:lnTo>
                <a:lnTo>
                  <a:pt x="667893" y="638124"/>
                </a:lnTo>
                <a:lnTo>
                  <a:pt x="576465" y="743432"/>
                </a:lnTo>
                <a:lnTo>
                  <a:pt x="1046949" y="743432"/>
                </a:lnTo>
                <a:lnTo>
                  <a:pt x="1093838" y="740816"/>
                </a:lnTo>
                <a:lnTo>
                  <a:pt x="1138377" y="733132"/>
                </a:lnTo>
                <a:lnTo>
                  <a:pt x="1180312" y="720559"/>
                </a:lnTo>
                <a:lnTo>
                  <a:pt x="1219415" y="703326"/>
                </a:lnTo>
                <a:lnTo>
                  <a:pt x="1255433" y="681621"/>
                </a:lnTo>
                <a:lnTo>
                  <a:pt x="1288122" y="655650"/>
                </a:lnTo>
                <a:lnTo>
                  <a:pt x="1317244" y="625627"/>
                </a:lnTo>
                <a:lnTo>
                  <a:pt x="1342555" y="591756"/>
                </a:lnTo>
                <a:lnTo>
                  <a:pt x="1363814" y="554240"/>
                </a:lnTo>
                <a:lnTo>
                  <a:pt x="1380769" y="513270"/>
                </a:lnTo>
                <a:lnTo>
                  <a:pt x="1393177" y="469074"/>
                </a:lnTo>
                <a:lnTo>
                  <a:pt x="1400810" y="421843"/>
                </a:lnTo>
                <a:lnTo>
                  <a:pt x="1403400" y="371792"/>
                </a:lnTo>
                <a:close/>
              </a:path>
            </a:pathLst>
          </a:custGeom>
          <a:solidFill>
            <a:srgbClr val="E8E8E8"/>
          </a:solidFill>
        </p:spPr>
        <p:txBody>
          <a:bodyPr wrap="square" lIns="0" tIns="0" rIns="0" bIns="0" rtlCol="0"/>
          <a:lstStyle/>
          <a:p>
            <a:endParaRPr sz="641"/>
          </a:p>
        </p:txBody>
      </p:sp>
      <p:sp>
        <p:nvSpPr>
          <p:cNvPr id="7" name="object 7"/>
          <p:cNvSpPr/>
          <p:nvPr/>
        </p:nvSpPr>
        <p:spPr>
          <a:xfrm>
            <a:off x="5252236" y="1538183"/>
            <a:ext cx="475073" cy="281290"/>
          </a:xfrm>
          <a:custGeom>
            <a:avLst/>
            <a:gdLst/>
            <a:ahLst/>
            <a:cxnLst/>
            <a:rect l="l" t="t" r="r" b="b"/>
            <a:pathLst>
              <a:path w="1044575" h="618489">
                <a:moveTo>
                  <a:pt x="393407" y="195097"/>
                </a:moveTo>
                <a:lnTo>
                  <a:pt x="381165" y="125183"/>
                </a:lnTo>
                <a:lnTo>
                  <a:pt x="360006" y="86575"/>
                </a:lnTo>
                <a:lnTo>
                  <a:pt x="316395" y="41617"/>
                </a:lnTo>
                <a:lnTo>
                  <a:pt x="312496" y="39598"/>
                </a:lnTo>
                <a:lnTo>
                  <a:pt x="312496" y="193446"/>
                </a:lnTo>
                <a:lnTo>
                  <a:pt x="304952" y="236385"/>
                </a:lnTo>
                <a:lnTo>
                  <a:pt x="282536" y="271653"/>
                </a:lnTo>
                <a:lnTo>
                  <a:pt x="245554" y="295529"/>
                </a:lnTo>
                <a:lnTo>
                  <a:pt x="194310" y="304317"/>
                </a:lnTo>
                <a:lnTo>
                  <a:pt x="80987" y="304317"/>
                </a:lnTo>
                <a:lnTo>
                  <a:pt x="80987" y="86575"/>
                </a:lnTo>
                <a:lnTo>
                  <a:pt x="204851" y="86575"/>
                </a:lnTo>
                <a:lnTo>
                  <a:pt x="250698" y="94742"/>
                </a:lnTo>
                <a:lnTo>
                  <a:pt x="284467" y="117246"/>
                </a:lnTo>
                <a:lnTo>
                  <a:pt x="305346" y="151142"/>
                </a:lnTo>
                <a:lnTo>
                  <a:pt x="312496" y="193446"/>
                </a:lnTo>
                <a:lnTo>
                  <a:pt x="312496" y="39598"/>
                </a:lnTo>
                <a:lnTo>
                  <a:pt x="283235" y="24409"/>
                </a:lnTo>
                <a:lnTo>
                  <a:pt x="244449" y="14020"/>
                </a:lnTo>
                <a:lnTo>
                  <a:pt x="199974" y="10541"/>
                </a:lnTo>
                <a:lnTo>
                  <a:pt x="0" y="10541"/>
                </a:lnTo>
                <a:lnTo>
                  <a:pt x="0" y="608634"/>
                </a:lnTo>
                <a:lnTo>
                  <a:pt x="80987" y="608634"/>
                </a:lnTo>
                <a:lnTo>
                  <a:pt x="80987" y="379577"/>
                </a:lnTo>
                <a:lnTo>
                  <a:pt x="192659" y="379577"/>
                </a:lnTo>
                <a:lnTo>
                  <a:pt x="238366" y="376237"/>
                </a:lnTo>
                <a:lnTo>
                  <a:pt x="278358" y="366242"/>
                </a:lnTo>
                <a:lnTo>
                  <a:pt x="312737" y="349554"/>
                </a:lnTo>
                <a:lnTo>
                  <a:pt x="358902" y="304317"/>
                </a:lnTo>
                <a:lnTo>
                  <a:pt x="364388" y="297395"/>
                </a:lnTo>
                <a:lnTo>
                  <a:pt x="380568" y="265798"/>
                </a:lnTo>
                <a:lnTo>
                  <a:pt x="390220" y="231622"/>
                </a:lnTo>
                <a:lnTo>
                  <a:pt x="393407" y="195097"/>
                </a:lnTo>
                <a:close/>
              </a:path>
              <a:path w="1044575" h="618489">
                <a:moveTo>
                  <a:pt x="1044117" y="309981"/>
                </a:moveTo>
                <a:lnTo>
                  <a:pt x="1040434" y="260438"/>
                </a:lnTo>
                <a:lnTo>
                  <a:pt x="1029411" y="213817"/>
                </a:lnTo>
                <a:lnTo>
                  <a:pt x="1011085" y="170116"/>
                </a:lnTo>
                <a:lnTo>
                  <a:pt x="985494" y="129324"/>
                </a:lnTo>
                <a:lnTo>
                  <a:pt x="959904" y="99809"/>
                </a:lnTo>
                <a:lnTo>
                  <a:pt x="959904" y="310769"/>
                </a:lnTo>
                <a:lnTo>
                  <a:pt x="955814" y="357682"/>
                </a:lnTo>
                <a:lnTo>
                  <a:pt x="955802" y="357822"/>
                </a:lnTo>
                <a:lnTo>
                  <a:pt x="943597" y="400380"/>
                </a:lnTo>
                <a:lnTo>
                  <a:pt x="943508" y="400697"/>
                </a:lnTo>
                <a:lnTo>
                  <a:pt x="923010" y="439483"/>
                </a:lnTo>
                <a:lnTo>
                  <a:pt x="894321" y="474243"/>
                </a:lnTo>
                <a:lnTo>
                  <a:pt x="860158" y="502932"/>
                </a:lnTo>
                <a:lnTo>
                  <a:pt x="822058" y="523430"/>
                </a:lnTo>
                <a:lnTo>
                  <a:pt x="780034" y="535724"/>
                </a:lnTo>
                <a:lnTo>
                  <a:pt x="734060" y="539826"/>
                </a:lnTo>
                <a:lnTo>
                  <a:pt x="688073" y="535724"/>
                </a:lnTo>
                <a:lnTo>
                  <a:pt x="646023" y="523430"/>
                </a:lnTo>
                <a:lnTo>
                  <a:pt x="607936" y="502932"/>
                </a:lnTo>
                <a:lnTo>
                  <a:pt x="573798" y="474243"/>
                </a:lnTo>
                <a:lnTo>
                  <a:pt x="545604" y="439140"/>
                </a:lnTo>
                <a:lnTo>
                  <a:pt x="525373" y="400380"/>
                </a:lnTo>
                <a:lnTo>
                  <a:pt x="513207" y="357822"/>
                </a:lnTo>
                <a:lnTo>
                  <a:pt x="509079" y="310769"/>
                </a:lnTo>
                <a:lnTo>
                  <a:pt x="513181" y="263715"/>
                </a:lnTo>
                <a:lnTo>
                  <a:pt x="525475" y="220751"/>
                </a:lnTo>
                <a:lnTo>
                  <a:pt x="545973" y="181724"/>
                </a:lnTo>
                <a:lnTo>
                  <a:pt x="574662" y="146494"/>
                </a:lnTo>
                <a:lnTo>
                  <a:pt x="609155" y="117221"/>
                </a:lnTo>
                <a:lnTo>
                  <a:pt x="647115" y="96227"/>
                </a:lnTo>
                <a:lnTo>
                  <a:pt x="688733" y="83578"/>
                </a:lnTo>
                <a:lnTo>
                  <a:pt x="734136" y="79336"/>
                </a:lnTo>
                <a:lnTo>
                  <a:pt x="781024" y="83578"/>
                </a:lnTo>
                <a:lnTo>
                  <a:pt x="780084" y="83578"/>
                </a:lnTo>
                <a:lnTo>
                  <a:pt x="821550" y="95834"/>
                </a:lnTo>
                <a:lnTo>
                  <a:pt x="859790" y="116560"/>
                </a:lnTo>
                <a:lnTo>
                  <a:pt x="894384" y="145707"/>
                </a:lnTo>
                <a:lnTo>
                  <a:pt x="923010" y="180987"/>
                </a:lnTo>
                <a:lnTo>
                  <a:pt x="943508" y="220294"/>
                </a:lnTo>
                <a:lnTo>
                  <a:pt x="955802" y="263550"/>
                </a:lnTo>
                <a:lnTo>
                  <a:pt x="959827" y="309981"/>
                </a:lnTo>
                <a:lnTo>
                  <a:pt x="959904" y="310769"/>
                </a:lnTo>
                <a:lnTo>
                  <a:pt x="959904" y="99809"/>
                </a:lnTo>
                <a:lnTo>
                  <a:pt x="952665" y="91452"/>
                </a:lnTo>
                <a:lnTo>
                  <a:pt x="914793" y="58623"/>
                </a:lnTo>
                <a:lnTo>
                  <a:pt x="874001" y="33032"/>
                </a:lnTo>
                <a:lnTo>
                  <a:pt x="830300" y="14706"/>
                </a:lnTo>
                <a:lnTo>
                  <a:pt x="783678" y="3683"/>
                </a:lnTo>
                <a:lnTo>
                  <a:pt x="734136" y="0"/>
                </a:lnTo>
                <a:lnTo>
                  <a:pt x="684593" y="3683"/>
                </a:lnTo>
                <a:lnTo>
                  <a:pt x="637984" y="14706"/>
                </a:lnTo>
                <a:lnTo>
                  <a:pt x="594271" y="33032"/>
                </a:lnTo>
                <a:lnTo>
                  <a:pt x="553491" y="58623"/>
                </a:lnTo>
                <a:lnTo>
                  <a:pt x="515607" y="91452"/>
                </a:lnTo>
                <a:lnTo>
                  <a:pt x="482866" y="129590"/>
                </a:lnTo>
                <a:lnTo>
                  <a:pt x="457466" y="171018"/>
                </a:lnTo>
                <a:lnTo>
                  <a:pt x="439381" y="215569"/>
                </a:lnTo>
                <a:lnTo>
                  <a:pt x="428548" y="263017"/>
                </a:lnTo>
                <a:lnTo>
                  <a:pt x="424942" y="313207"/>
                </a:lnTo>
                <a:lnTo>
                  <a:pt x="428447" y="363029"/>
                </a:lnTo>
                <a:lnTo>
                  <a:pt x="438988" y="409600"/>
                </a:lnTo>
                <a:lnTo>
                  <a:pt x="456603" y="452932"/>
                </a:lnTo>
                <a:lnTo>
                  <a:pt x="481317" y="493077"/>
                </a:lnTo>
                <a:lnTo>
                  <a:pt x="513168" y="530072"/>
                </a:lnTo>
                <a:lnTo>
                  <a:pt x="550265" y="561924"/>
                </a:lnTo>
                <a:lnTo>
                  <a:pt x="590677" y="586651"/>
                </a:lnTo>
                <a:lnTo>
                  <a:pt x="634390" y="604253"/>
                </a:lnTo>
                <a:lnTo>
                  <a:pt x="681393" y="614794"/>
                </a:lnTo>
                <a:lnTo>
                  <a:pt x="731697" y="618312"/>
                </a:lnTo>
                <a:lnTo>
                  <a:pt x="780973" y="614794"/>
                </a:lnTo>
                <a:lnTo>
                  <a:pt x="781748" y="614794"/>
                </a:lnTo>
                <a:lnTo>
                  <a:pt x="829398" y="603948"/>
                </a:lnTo>
                <a:lnTo>
                  <a:pt x="873594" y="586003"/>
                </a:lnTo>
                <a:lnTo>
                  <a:pt x="914692" y="560857"/>
                </a:lnTo>
                <a:lnTo>
                  <a:pt x="939368" y="539826"/>
                </a:lnTo>
                <a:lnTo>
                  <a:pt x="952665" y="528510"/>
                </a:lnTo>
                <a:lnTo>
                  <a:pt x="985494" y="490626"/>
                </a:lnTo>
                <a:lnTo>
                  <a:pt x="1011085" y="449834"/>
                </a:lnTo>
                <a:lnTo>
                  <a:pt x="1029411" y="406133"/>
                </a:lnTo>
                <a:lnTo>
                  <a:pt x="1040434" y="359524"/>
                </a:lnTo>
                <a:lnTo>
                  <a:pt x="1044067" y="310769"/>
                </a:lnTo>
                <a:lnTo>
                  <a:pt x="1044117" y="309981"/>
                </a:lnTo>
                <a:close/>
              </a:path>
            </a:pathLst>
          </a:custGeom>
          <a:solidFill>
            <a:srgbClr val="E8E8E8"/>
          </a:solidFill>
        </p:spPr>
        <p:txBody>
          <a:bodyPr wrap="square" lIns="0" tIns="0" rIns="0" bIns="0" rtlCol="0"/>
          <a:lstStyle/>
          <a:p>
            <a:endParaRPr sz="641"/>
          </a:p>
        </p:txBody>
      </p:sp>
      <p:sp>
        <p:nvSpPr>
          <p:cNvPr id="8" name="object 8"/>
          <p:cNvSpPr/>
          <p:nvPr/>
        </p:nvSpPr>
        <p:spPr>
          <a:xfrm>
            <a:off x="5753964" y="1542974"/>
            <a:ext cx="190318" cy="272048"/>
          </a:xfrm>
          <a:custGeom>
            <a:avLst/>
            <a:gdLst/>
            <a:ahLst/>
            <a:cxnLst/>
            <a:rect l="l" t="t" r="r" b="b"/>
            <a:pathLst>
              <a:path w="418465" h="598170">
                <a:moveTo>
                  <a:pt x="203114" y="0"/>
                </a:moveTo>
                <a:lnTo>
                  <a:pt x="0" y="0"/>
                </a:lnTo>
                <a:lnTo>
                  <a:pt x="0" y="598099"/>
                </a:lnTo>
                <a:lnTo>
                  <a:pt x="80915" y="598099"/>
                </a:lnTo>
                <a:lnTo>
                  <a:pt x="80915" y="355274"/>
                </a:lnTo>
                <a:lnTo>
                  <a:pt x="256023" y="355274"/>
                </a:lnTo>
                <a:lnTo>
                  <a:pt x="251711" y="348826"/>
                </a:lnTo>
                <a:lnTo>
                  <a:pt x="300670" y="330806"/>
                </a:lnTo>
                <a:lnTo>
                  <a:pt x="339498" y="302543"/>
                </a:lnTo>
                <a:lnTo>
                  <a:pt x="357633" y="279233"/>
                </a:lnTo>
                <a:lnTo>
                  <a:pt x="80915" y="279233"/>
                </a:lnTo>
                <a:lnTo>
                  <a:pt x="80915" y="76905"/>
                </a:lnTo>
                <a:lnTo>
                  <a:pt x="360107" y="76905"/>
                </a:lnTo>
                <a:lnTo>
                  <a:pt x="341513" y="53393"/>
                </a:lnTo>
                <a:lnTo>
                  <a:pt x="314646" y="30022"/>
                </a:lnTo>
                <a:lnTo>
                  <a:pt x="282634" y="13338"/>
                </a:lnTo>
                <a:lnTo>
                  <a:pt x="245462" y="3333"/>
                </a:lnTo>
                <a:lnTo>
                  <a:pt x="203114" y="0"/>
                </a:lnTo>
                <a:close/>
              </a:path>
              <a:path w="418465" h="598170">
                <a:moveTo>
                  <a:pt x="256023" y="355274"/>
                </a:moveTo>
                <a:lnTo>
                  <a:pt x="163482" y="355274"/>
                </a:lnTo>
                <a:lnTo>
                  <a:pt x="318866" y="598099"/>
                </a:lnTo>
                <a:lnTo>
                  <a:pt x="418418" y="598099"/>
                </a:lnTo>
                <a:lnTo>
                  <a:pt x="256023" y="355274"/>
                </a:lnTo>
                <a:close/>
              </a:path>
              <a:path w="418465" h="598170">
                <a:moveTo>
                  <a:pt x="360107" y="76905"/>
                </a:moveTo>
                <a:lnTo>
                  <a:pt x="203979" y="76905"/>
                </a:lnTo>
                <a:lnTo>
                  <a:pt x="248660" y="84499"/>
                </a:lnTo>
                <a:lnTo>
                  <a:pt x="281406" y="105518"/>
                </a:lnTo>
                <a:lnTo>
                  <a:pt x="301545" y="137315"/>
                </a:lnTo>
                <a:lnTo>
                  <a:pt x="308407" y="177243"/>
                </a:lnTo>
                <a:lnTo>
                  <a:pt x="300938" y="217430"/>
                </a:lnTo>
                <a:lnTo>
                  <a:pt x="278437" y="249794"/>
                </a:lnTo>
                <a:lnTo>
                  <a:pt x="240765" y="271381"/>
                </a:lnTo>
                <a:lnTo>
                  <a:pt x="187781" y="279233"/>
                </a:lnTo>
                <a:lnTo>
                  <a:pt x="357633" y="279233"/>
                </a:lnTo>
                <a:lnTo>
                  <a:pt x="367765" y="266209"/>
                </a:lnTo>
                <a:lnTo>
                  <a:pt x="385041" y="223980"/>
                </a:lnTo>
                <a:lnTo>
                  <a:pt x="390895" y="178030"/>
                </a:lnTo>
                <a:lnTo>
                  <a:pt x="387846" y="143317"/>
                </a:lnTo>
                <a:lnTo>
                  <a:pt x="378648" y="110875"/>
                </a:lnTo>
                <a:lnTo>
                  <a:pt x="363228" y="80851"/>
                </a:lnTo>
                <a:lnTo>
                  <a:pt x="360107" y="76905"/>
                </a:lnTo>
                <a:close/>
              </a:path>
            </a:pathLst>
          </a:custGeom>
          <a:solidFill>
            <a:srgbClr val="E8E8E8"/>
          </a:solidFill>
        </p:spPr>
        <p:txBody>
          <a:bodyPr wrap="square" lIns="0" tIns="0" rIns="0" bIns="0" rtlCol="0"/>
          <a:lstStyle/>
          <a:p>
            <a:endParaRPr sz="641"/>
          </a:p>
        </p:txBody>
      </p:sp>
      <p:sp>
        <p:nvSpPr>
          <p:cNvPr id="9" name="object 9"/>
          <p:cNvSpPr/>
          <p:nvPr/>
        </p:nvSpPr>
        <p:spPr>
          <a:xfrm>
            <a:off x="5971512" y="1542974"/>
            <a:ext cx="226418" cy="272048"/>
          </a:xfrm>
          <a:custGeom>
            <a:avLst/>
            <a:gdLst/>
            <a:ahLst/>
            <a:cxnLst/>
            <a:rect l="l" t="t" r="r" b="b"/>
            <a:pathLst>
              <a:path w="497840" h="598170">
                <a:moveTo>
                  <a:pt x="222537" y="0"/>
                </a:moveTo>
                <a:lnTo>
                  <a:pt x="0" y="0"/>
                </a:lnTo>
                <a:lnTo>
                  <a:pt x="0" y="598099"/>
                </a:lnTo>
                <a:lnTo>
                  <a:pt x="214438" y="598099"/>
                </a:lnTo>
                <a:lnTo>
                  <a:pt x="265051" y="594892"/>
                </a:lnTo>
                <a:lnTo>
                  <a:pt x="311040" y="585271"/>
                </a:lnTo>
                <a:lnTo>
                  <a:pt x="352443" y="569242"/>
                </a:lnTo>
                <a:lnTo>
                  <a:pt x="389298" y="546807"/>
                </a:lnTo>
                <a:lnTo>
                  <a:pt x="418026" y="521194"/>
                </a:lnTo>
                <a:lnTo>
                  <a:pt x="80915" y="521194"/>
                </a:lnTo>
                <a:lnTo>
                  <a:pt x="80915" y="76826"/>
                </a:lnTo>
                <a:lnTo>
                  <a:pt x="418787" y="76826"/>
                </a:lnTo>
                <a:lnTo>
                  <a:pt x="391572" y="51695"/>
                </a:lnTo>
                <a:lnTo>
                  <a:pt x="355758" y="29027"/>
                </a:lnTo>
                <a:lnTo>
                  <a:pt x="315698" y="12878"/>
                </a:lnTo>
                <a:lnTo>
                  <a:pt x="271316" y="3213"/>
                </a:lnTo>
                <a:lnTo>
                  <a:pt x="222537" y="0"/>
                </a:lnTo>
                <a:close/>
              </a:path>
              <a:path w="497840" h="598170">
                <a:moveTo>
                  <a:pt x="418787" y="76826"/>
                </a:moveTo>
                <a:lnTo>
                  <a:pt x="217662" y="76826"/>
                </a:lnTo>
                <a:lnTo>
                  <a:pt x="261215" y="80764"/>
                </a:lnTo>
                <a:lnTo>
                  <a:pt x="299688" y="92524"/>
                </a:lnTo>
                <a:lnTo>
                  <a:pt x="333164" y="112024"/>
                </a:lnTo>
                <a:lnTo>
                  <a:pt x="361722" y="139184"/>
                </a:lnTo>
                <a:lnTo>
                  <a:pt x="384515" y="172160"/>
                </a:lnTo>
                <a:lnTo>
                  <a:pt x="400695" y="209376"/>
                </a:lnTo>
                <a:lnTo>
                  <a:pt x="410344" y="251147"/>
                </a:lnTo>
                <a:lnTo>
                  <a:pt x="413543" y="297791"/>
                </a:lnTo>
                <a:lnTo>
                  <a:pt x="410344" y="344706"/>
                </a:lnTo>
                <a:lnTo>
                  <a:pt x="400695" y="387131"/>
                </a:lnTo>
                <a:lnTo>
                  <a:pt x="384515" y="425147"/>
                </a:lnTo>
                <a:lnTo>
                  <a:pt x="361722" y="458836"/>
                </a:lnTo>
                <a:lnTo>
                  <a:pt x="333164" y="485996"/>
                </a:lnTo>
                <a:lnTo>
                  <a:pt x="299688" y="505497"/>
                </a:lnTo>
                <a:lnTo>
                  <a:pt x="261215" y="517256"/>
                </a:lnTo>
                <a:lnTo>
                  <a:pt x="217662" y="521194"/>
                </a:lnTo>
                <a:lnTo>
                  <a:pt x="418026" y="521194"/>
                </a:lnTo>
                <a:lnTo>
                  <a:pt x="449117" y="483647"/>
                </a:lnTo>
                <a:lnTo>
                  <a:pt x="470421" y="444790"/>
                </a:lnTo>
                <a:lnTo>
                  <a:pt x="485591" y="401321"/>
                </a:lnTo>
                <a:lnTo>
                  <a:pt x="494666" y="353161"/>
                </a:lnTo>
                <a:lnTo>
                  <a:pt x="497682" y="300229"/>
                </a:lnTo>
                <a:lnTo>
                  <a:pt x="494678" y="247209"/>
                </a:lnTo>
                <a:lnTo>
                  <a:pt x="485692" y="198810"/>
                </a:lnTo>
                <a:lnTo>
                  <a:pt x="470761" y="154988"/>
                </a:lnTo>
                <a:lnTo>
                  <a:pt x="449922" y="115704"/>
                </a:lnTo>
                <a:lnTo>
                  <a:pt x="423215" y="80915"/>
                </a:lnTo>
                <a:lnTo>
                  <a:pt x="418787" y="76826"/>
                </a:lnTo>
                <a:close/>
              </a:path>
            </a:pathLst>
          </a:custGeom>
          <a:solidFill>
            <a:srgbClr val="E8E8E8"/>
          </a:solidFill>
        </p:spPr>
        <p:txBody>
          <a:bodyPr wrap="square" lIns="0" tIns="0" rIns="0" bIns="0" rtlCol="0"/>
          <a:lstStyle/>
          <a:p>
            <a:endParaRPr sz="641"/>
          </a:p>
        </p:txBody>
      </p:sp>
      <p:sp>
        <p:nvSpPr>
          <p:cNvPr id="10" name="object 10"/>
          <p:cNvSpPr/>
          <p:nvPr/>
        </p:nvSpPr>
        <p:spPr>
          <a:xfrm>
            <a:off x="6232118" y="1542983"/>
            <a:ext cx="169525" cy="272048"/>
          </a:xfrm>
          <a:custGeom>
            <a:avLst/>
            <a:gdLst/>
            <a:ahLst/>
            <a:cxnLst/>
            <a:rect l="l" t="t" r="r" b="b"/>
            <a:pathLst>
              <a:path w="372744" h="598170">
                <a:moveTo>
                  <a:pt x="372262" y="0"/>
                </a:moveTo>
                <a:lnTo>
                  <a:pt x="0" y="0"/>
                </a:lnTo>
                <a:lnTo>
                  <a:pt x="0" y="77470"/>
                </a:lnTo>
                <a:lnTo>
                  <a:pt x="0" y="255270"/>
                </a:lnTo>
                <a:lnTo>
                  <a:pt x="0" y="332740"/>
                </a:lnTo>
                <a:lnTo>
                  <a:pt x="0" y="520700"/>
                </a:lnTo>
                <a:lnTo>
                  <a:pt x="0" y="598170"/>
                </a:lnTo>
                <a:lnTo>
                  <a:pt x="372262" y="598170"/>
                </a:lnTo>
                <a:lnTo>
                  <a:pt x="372262" y="520700"/>
                </a:lnTo>
                <a:lnTo>
                  <a:pt x="80911" y="520700"/>
                </a:lnTo>
                <a:lnTo>
                  <a:pt x="80911" y="332740"/>
                </a:lnTo>
                <a:lnTo>
                  <a:pt x="350393" y="332740"/>
                </a:lnTo>
                <a:lnTo>
                  <a:pt x="350393" y="255270"/>
                </a:lnTo>
                <a:lnTo>
                  <a:pt x="80911" y="255270"/>
                </a:lnTo>
                <a:lnTo>
                  <a:pt x="80911" y="77470"/>
                </a:lnTo>
                <a:lnTo>
                  <a:pt x="372262" y="77470"/>
                </a:lnTo>
                <a:lnTo>
                  <a:pt x="372262" y="0"/>
                </a:lnTo>
                <a:close/>
              </a:path>
            </a:pathLst>
          </a:custGeom>
          <a:solidFill>
            <a:srgbClr val="E8E8E8"/>
          </a:solidFill>
        </p:spPr>
        <p:txBody>
          <a:bodyPr wrap="square" lIns="0" tIns="0" rIns="0" bIns="0" rtlCol="0"/>
          <a:lstStyle/>
          <a:p>
            <a:endParaRPr sz="641"/>
          </a:p>
        </p:txBody>
      </p:sp>
      <p:sp>
        <p:nvSpPr>
          <p:cNvPr id="11" name="object 11"/>
          <p:cNvSpPr/>
          <p:nvPr/>
        </p:nvSpPr>
        <p:spPr>
          <a:xfrm>
            <a:off x="5252238" y="1899569"/>
            <a:ext cx="471897" cy="333851"/>
          </a:xfrm>
          <a:custGeom>
            <a:avLst/>
            <a:gdLst/>
            <a:ahLst/>
            <a:cxnLst/>
            <a:rect l="l" t="t" r="r" b="b"/>
            <a:pathLst>
              <a:path w="1037590" h="734060">
                <a:moveTo>
                  <a:pt x="1037042" y="0"/>
                </a:moveTo>
                <a:lnTo>
                  <a:pt x="833927" y="0"/>
                </a:lnTo>
                <a:lnTo>
                  <a:pt x="833927" y="460016"/>
                </a:lnTo>
                <a:lnTo>
                  <a:pt x="203036" y="0"/>
                </a:lnTo>
                <a:lnTo>
                  <a:pt x="0" y="0"/>
                </a:lnTo>
                <a:lnTo>
                  <a:pt x="0" y="733509"/>
                </a:lnTo>
                <a:lnTo>
                  <a:pt x="203114" y="733509"/>
                </a:lnTo>
                <a:lnTo>
                  <a:pt x="203114" y="274515"/>
                </a:lnTo>
                <a:lnTo>
                  <a:pt x="834005" y="733509"/>
                </a:lnTo>
                <a:lnTo>
                  <a:pt x="1037042" y="733509"/>
                </a:lnTo>
                <a:lnTo>
                  <a:pt x="1037042" y="0"/>
                </a:lnTo>
                <a:close/>
              </a:path>
            </a:pathLst>
          </a:custGeom>
          <a:solidFill>
            <a:srgbClr val="E8E8E8"/>
          </a:solidFill>
        </p:spPr>
        <p:txBody>
          <a:bodyPr wrap="square" lIns="0" tIns="0" rIns="0" bIns="0" rtlCol="0"/>
          <a:lstStyle/>
          <a:p>
            <a:endParaRPr sz="641"/>
          </a:p>
        </p:txBody>
      </p:sp>
      <p:sp>
        <p:nvSpPr>
          <p:cNvPr id="12" name="object 12"/>
          <p:cNvSpPr/>
          <p:nvPr/>
        </p:nvSpPr>
        <p:spPr>
          <a:xfrm>
            <a:off x="5252236" y="2295078"/>
            <a:ext cx="969496" cy="333851"/>
          </a:xfrm>
          <a:custGeom>
            <a:avLst/>
            <a:gdLst/>
            <a:ahLst/>
            <a:cxnLst/>
            <a:rect l="l" t="t" r="r" b="b"/>
            <a:pathLst>
              <a:path w="2131694" h="734060">
                <a:moveTo>
                  <a:pt x="1100023" y="0"/>
                </a:moveTo>
                <a:lnTo>
                  <a:pt x="876236" y="0"/>
                </a:lnTo>
                <a:lnTo>
                  <a:pt x="628065" y="531266"/>
                </a:lnTo>
                <a:lnTo>
                  <a:pt x="471030" y="531266"/>
                </a:lnTo>
                <a:lnTo>
                  <a:pt x="222846" y="0"/>
                </a:lnTo>
                <a:lnTo>
                  <a:pt x="0" y="0"/>
                </a:lnTo>
                <a:lnTo>
                  <a:pt x="347878" y="729348"/>
                </a:lnTo>
                <a:lnTo>
                  <a:pt x="347878" y="733513"/>
                </a:lnTo>
                <a:lnTo>
                  <a:pt x="750265" y="733513"/>
                </a:lnTo>
                <a:lnTo>
                  <a:pt x="1100023" y="0"/>
                </a:lnTo>
                <a:close/>
              </a:path>
              <a:path w="2131694" h="734060">
                <a:moveTo>
                  <a:pt x="2131250" y="733590"/>
                </a:moveTo>
                <a:lnTo>
                  <a:pt x="2103678" y="617296"/>
                </a:lnTo>
                <a:lnTo>
                  <a:pt x="2055202" y="412915"/>
                </a:lnTo>
                <a:lnTo>
                  <a:pt x="2005253" y="202247"/>
                </a:lnTo>
                <a:lnTo>
                  <a:pt x="1957311" y="76"/>
                </a:lnTo>
                <a:lnTo>
                  <a:pt x="1846351" y="76"/>
                </a:lnTo>
                <a:lnTo>
                  <a:pt x="1846351" y="412915"/>
                </a:lnTo>
                <a:lnTo>
                  <a:pt x="1314157" y="412915"/>
                </a:lnTo>
                <a:lnTo>
                  <a:pt x="1363065" y="202247"/>
                </a:lnTo>
                <a:lnTo>
                  <a:pt x="1797443" y="202247"/>
                </a:lnTo>
                <a:lnTo>
                  <a:pt x="1846351" y="412915"/>
                </a:lnTo>
                <a:lnTo>
                  <a:pt x="1846351" y="76"/>
                </a:lnTo>
                <a:lnTo>
                  <a:pt x="1205166" y="76"/>
                </a:lnTo>
                <a:lnTo>
                  <a:pt x="1031227" y="733590"/>
                </a:lnTo>
                <a:lnTo>
                  <a:pt x="1239926" y="733590"/>
                </a:lnTo>
                <a:lnTo>
                  <a:pt x="1267206" y="617296"/>
                </a:lnTo>
                <a:lnTo>
                  <a:pt x="1894319" y="617296"/>
                </a:lnTo>
                <a:lnTo>
                  <a:pt x="1921611" y="733590"/>
                </a:lnTo>
                <a:lnTo>
                  <a:pt x="2131250" y="733590"/>
                </a:lnTo>
                <a:close/>
              </a:path>
            </a:pathLst>
          </a:custGeom>
          <a:solidFill>
            <a:srgbClr val="E8E8E8"/>
          </a:solidFill>
        </p:spPr>
        <p:txBody>
          <a:bodyPr wrap="square" lIns="0" tIns="0" rIns="0" bIns="0" rtlCol="0"/>
          <a:lstStyle/>
          <a:p>
            <a:endParaRPr sz="641"/>
          </a:p>
        </p:txBody>
      </p:sp>
      <p:sp>
        <p:nvSpPr>
          <p:cNvPr id="13" name="object 13"/>
          <p:cNvSpPr/>
          <p:nvPr/>
        </p:nvSpPr>
        <p:spPr>
          <a:xfrm>
            <a:off x="6305112" y="2295075"/>
            <a:ext cx="94148" cy="333851"/>
          </a:xfrm>
          <a:custGeom>
            <a:avLst/>
            <a:gdLst/>
            <a:ahLst/>
            <a:cxnLst/>
            <a:rect l="l" t="t" r="r" b="b"/>
            <a:pathLst>
              <a:path w="207009" h="734060">
                <a:moveTo>
                  <a:pt x="206810" y="0"/>
                </a:moveTo>
                <a:lnTo>
                  <a:pt x="0" y="0"/>
                </a:lnTo>
                <a:lnTo>
                  <a:pt x="0" y="202249"/>
                </a:lnTo>
                <a:lnTo>
                  <a:pt x="30353" y="440436"/>
                </a:lnTo>
                <a:lnTo>
                  <a:pt x="176457" y="440436"/>
                </a:lnTo>
                <a:lnTo>
                  <a:pt x="206810" y="202249"/>
                </a:lnTo>
                <a:lnTo>
                  <a:pt x="206810" y="0"/>
                </a:lnTo>
                <a:close/>
              </a:path>
              <a:path w="207009" h="734060">
                <a:moveTo>
                  <a:pt x="206810" y="516633"/>
                </a:moveTo>
                <a:lnTo>
                  <a:pt x="0" y="516633"/>
                </a:lnTo>
                <a:lnTo>
                  <a:pt x="0" y="733588"/>
                </a:lnTo>
                <a:lnTo>
                  <a:pt x="206810" y="733588"/>
                </a:lnTo>
                <a:lnTo>
                  <a:pt x="206810" y="516633"/>
                </a:lnTo>
                <a:close/>
              </a:path>
            </a:pathLst>
          </a:custGeom>
          <a:solidFill>
            <a:srgbClr val="E8E8E8"/>
          </a:solidFill>
        </p:spPr>
        <p:txBody>
          <a:bodyPr wrap="square" lIns="0" tIns="0" rIns="0" bIns="0" rtlCol="0"/>
          <a:lstStyle/>
          <a:p>
            <a:endParaRPr sz="641"/>
          </a:p>
        </p:txBody>
      </p:sp>
      <p:sp>
        <p:nvSpPr>
          <p:cNvPr id="14" name="object 14"/>
          <p:cNvSpPr/>
          <p:nvPr/>
        </p:nvSpPr>
        <p:spPr>
          <a:xfrm>
            <a:off x="603021" y="642130"/>
            <a:ext cx="1929173" cy="291109"/>
          </a:xfrm>
          <a:custGeom>
            <a:avLst/>
            <a:gdLst/>
            <a:ahLst/>
            <a:cxnLst/>
            <a:rect l="l" t="t" r="r" b="b"/>
            <a:pathLst>
              <a:path w="4241800" h="640080">
                <a:moveTo>
                  <a:pt x="744617" y="0"/>
                </a:moveTo>
                <a:lnTo>
                  <a:pt x="692038" y="3725"/>
                </a:lnTo>
                <a:lnTo>
                  <a:pt x="642837" y="14930"/>
                </a:lnTo>
                <a:lnTo>
                  <a:pt x="596972" y="33654"/>
                </a:lnTo>
                <a:lnTo>
                  <a:pt x="554405" y="59937"/>
                </a:lnTo>
                <a:lnTo>
                  <a:pt x="515095" y="93819"/>
                </a:lnTo>
                <a:lnTo>
                  <a:pt x="481622" y="133122"/>
                </a:lnTo>
                <a:lnTo>
                  <a:pt x="455587" y="175642"/>
                </a:lnTo>
                <a:lnTo>
                  <a:pt x="436991" y="221379"/>
                </a:lnTo>
                <a:lnTo>
                  <a:pt x="425833" y="270333"/>
                </a:lnTo>
                <a:lnTo>
                  <a:pt x="422233" y="320827"/>
                </a:lnTo>
                <a:lnTo>
                  <a:pt x="422114" y="322503"/>
                </a:lnTo>
                <a:lnTo>
                  <a:pt x="425826" y="374572"/>
                </a:lnTo>
                <a:lnTo>
                  <a:pt x="436937" y="423224"/>
                </a:lnTo>
                <a:lnTo>
                  <a:pt x="455406" y="468459"/>
                </a:lnTo>
                <a:lnTo>
                  <a:pt x="481193" y="510275"/>
                </a:lnTo>
                <a:lnTo>
                  <a:pt x="514257" y="548674"/>
                </a:lnTo>
                <a:lnTo>
                  <a:pt x="552844" y="581651"/>
                </a:lnTo>
                <a:lnTo>
                  <a:pt x="595170" y="607230"/>
                </a:lnTo>
                <a:lnTo>
                  <a:pt x="641154" y="625451"/>
                </a:lnTo>
                <a:lnTo>
                  <a:pt x="690718" y="636355"/>
                </a:lnTo>
                <a:lnTo>
                  <a:pt x="743779" y="639980"/>
                </a:lnTo>
                <a:lnTo>
                  <a:pt x="795424" y="636355"/>
                </a:lnTo>
                <a:lnTo>
                  <a:pt x="796345" y="636355"/>
                </a:lnTo>
                <a:lnTo>
                  <a:pt x="846163" y="625103"/>
                </a:lnTo>
                <a:lnTo>
                  <a:pt x="892027" y="606507"/>
                </a:lnTo>
                <a:lnTo>
                  <a:pt x="934393" y="580472"/>
                </a:lnTo>
                <a:lnTo>
                  <a:pt x="973301" y="546999"/>
                </a:lnTo>
                <a:lnTo>
                  <a:pt x="998903" y="517680"/>
                </a:lnTo>
                <a:lnTo>
                  <a:pt x="744617" y="517680"/>
                </a:lnTo>
                <a:lnTo>
                  <a:pt x="705351" y="514212"/>
                </a:lnTo>
                <a:lnTo>
                  <a:pt x="636243" y="486228"/>
                </a:lnTo>
                <a:lnTo>
                  <a:pt x="606401" y="461556"/>
                </a:lnTo>
                <a:lnTo>
                  <a:pt x="582213" y="431557"/>
                </a:lnTo>
                <a:lnTo>
                  <a:pt x="554570" y="361193"/>
                </a:lnTo>
                <a:lnTo>
                  <a:pt x="551115" y="320827"/>
                </a:lnTo>
                <a:lnTo>
                  <a:pt x="554583" y="280331"/>
                </a:lnTo>
                <a:lnTo>
                  <a:pt x="565041" y="243133"/>
                </a:lnTo>
                <a:lnTo>
                  <a:pt x="607239" y="179261"/>
                </a:lnTo>
                <a:lnTo>
                  <a:pt x="636950" y="154458"/>
                </a:lnTo>
                <a:lnTo>
                  <a:pt x="705482" y="125899"/>
                </a:lnTo>
                <a:lnTo>
                  <a:pt x="744617" y="122299"/>
                </a:lnTo>
                <a:lnTo>
                  <a:pt x="997912" y="122299"/>
                </a:lnTo>
                <a:lnTo>
                  <a:pt x="973301" y="93819"/>
                </a:lnTo>
                <a:lnTo>
                  <a:pt x="934400" y="59937"/>
                </a:lnTo>
                <a:lnTo>
                  <a:pt x="892080" y="33654"/>
                </a:lnTo>
                <a:lnTo>
                  <a:pt x="846344" y="14930"/>
                </a:lnTo>
                <a:lnTo>
                  <a:pt x="797189" y="3725"/>
                </a:lnTo>
                <a:lnTo>
                  <a:pt x="744617" y="0"/>
                </a:lnTo>
                <a:close/>
              </a:path>
              <a:path w="4241800" h="640080">
                <a:moveTo>
                  <a:pt x="124812" y="10889"/>
                </a:moveTo>
                <a:lnTo>
                  <a:pt x="0" y="10889"/>
                </a:lnTo>
                <a:lnTo>
                  <a:pt x="0" y="629928"/>
                </a:lnTo>
                <a:lnTo>
                  <a:pt x="438939" y="629928"/>
                </a:lnTo>
                <a:lnTo>
                  <a:pt x="438939" y="510979"/>
                </a:lnTo>
                <a:lnTo>
                  <a:pt x="124812" y="510979"/>
                </a:lnTo>
                <a:lnTo>
                  <a:pt x="124812" y="10889"/>
                </a:lnTo>
                <a:close/>
              </a:path>
              <a:path w="4241800" h="640080">
                <a:moveTo>
                  <a:pt x="997912" y="122299"/>
                </a:moveTo>
                <a:lnTo>
                  <a:pt x="744617" y="122299"/>
                </a:lnTo>
                <a:lnTo>
                  <a:pt x="783752" y="125899"/>
                </a:lnTo>
                <a:lnTo>
                  <a:pt x="819588" y="136645"/>
                </a:lnTo>
                <a:lnTo>
                  <a:pt x="881995" y="179261"/>
                </a:lnTo>
                <a:lnTo>
                  <a:pt x="906728" y="209391"/>
                </a:lnTo>
                <a:lnTo>
                  <a:pt x="934650" y="279978"/>
                </a:lnTo>
                <a:lnTo>
                  <a:pt x="938119" y="320827"/>
                </a:lnTo>
                <a:lnTo>
                  <a:pt x="935135" y="361193"/>
                </a:lnTo>
                <a:lnTo>
                  <a:pt x="924926" y="398103"/>
                </a:lnTo>
                <a:lnTo>
                  <a:pt x="882833" y="461556"/>
                </a:lnTo>
                <a:lnTo>
                  <a:pt x="852991" y="486228"/>
                </a:lnTo>
                <a:lnTo>
                  <a:pt x="783883" y="514212"/>
                </a:lnTo>
                <a:lnTo>
                  <a:pt x="744617" y="517680"/>
                </a:lnTo>
                <a:lnTo>
                  <a:pt x="998903" y="517680"/>
                </a:lnTo>
                <a:lnTo>
                  <a:pt x="1033466" y="466180"/>
                </a:lnTo>
                <a:lnTo>
                  <a:pt x="1052190" y="420946"/>
                </a:lnTo>
                <a:lnTo>
                  <a:pt x="1063394" y="372495"/>
                </a:lnTo>
                <a:lnTo>
                  <a:pt x="1066999" y="322503"/>
                </a:lnTo>
                <a:lnTo>
                  <a:pt x="1067120" y="320827"/>
                </a:lnTo>
                <a:lnTo>
                  <a:pt x="1063479" y="270333"/>
                </a:lnTo>
                <a:lnTo>
                  <a:pt x="1063394" y="269153"/>
                </a:lnTo>
                <a:lnTo>
                  <a:pt x="1052190" y="220655"/>
                </a:lnTo>
                <a:lnTo>
                  <a:pt x="1033466" y="175294"/>
                </a:lnTo>
                <a:lnTo>
                  <a:pt x="1007241" y="133122"/>
                </a:lnTo>
                <a:lnTo>
                  <a:pt x="997912" y="122299"/>
                </a:lnTo>
                <a:close/>
              </a:path>
              <a:path w="4241800" h="640080">
                <a:moveTo>
                  <a:pt x="1427031" y="0"/>
                </a:moveTo>
                <a:lnTo>
                  <a:pt x="1373051" y="3618"/>
                </a:lnTo>
                <a:lnTo>
                  <a:pt x="1322690" y="14474"/>
                </a:lnTo>
                <a:lnTo>
                  <a:pt x="1275948" y="32568"/>
                </a:lnTo>
                <a:lnTo>
                  <a:pt x="1232825" y="57899"/>
                </a:lnTo>
                <a:lnTo>
                  <a:pt x="1193321" y="90468"/>
                </a:lnTo>
                <a:lnTo>
                  <a:pt x="1159438" y="128659"/>
                </a:lnTo>
                <a:lnTo>
                  <a:pt x="1133156" y="170831"/>
                </a:lnTo>
                <a:lnTo>
                  <a:pt x="1114432" y="216943"/>
                </a:lnTo>
                <a:lnTo>
                  <a:pt x="1103227" y="266955"/>
                </a:lnTo>
                <a:lnTo>
                  <a:pt x="1099559" y="319990"/>
                </a:lnTo>
                <a:lnTo>
                  <a:pt x="1099501" y="320827"/>
                </a:lnTo>
                <a:lnTo>
                  <a:pt x="1103120" y="374204"/>
                </a:lnTo>
                <a:lnTo>
                  <a:pt x="1113976" y="423760"/>
                </a:lnTo>
                <a:lnTo>
                  <a:pt x="1132070" y="469497"/>
                </a:lnTo>
                <a:lnTo>
                  <a:pt x="1157401" y="511414"/>
                </a:lnTo>
                <a:lnTo>
                  <a:pt x="1189970" y="549512"/>
                </a:lnTo>
                <a:lnTo>
                  <a:pt x="1228576" y="581671"/>
                </a:lnTo>
                <a:lnTo>
                  <a:pt x="1271043" y="606755"/>
                </a:lnTo>
                <a:lnTo>
                  <a:pt x="1317410" y="624721"/>
                </a:lnTo>
                <a:lnTo>
                  <a:pt x="1367717" y="635530"/>
                </a:lnTo>
                <a:lnTo>
                  <a:pt x="1422005" y="639142"/>
                </a:lnTo>
                <a:lnTo>
                  <a:pt x="1475550" y="635722"/>
                </a:lnTo>
                <a:lnTo>
                  <a:pt x="1526465" y="625460"/>
                </a:lnTo>
                <a:lnTo>
                  <a:pt x="1574775" y="608358"/>
                </a:lnTo>
                <a:lnTo>
                  <a:pt x="1620502" y="584415"/>
                </a:lnTo>
                <a:lnTo>
                  <a:pt x="1663669" y="553630"/>
                </a:lnTo>
                <a:lnTo>
                  <a:pt x="1699777" y="520193"/>
                </a:lnTo>
                <a:lnTo>
                  <a:pt x="1425355" y="520193"/>
                </a:lnTo>
                <a:lnTo>
                  <a:pt x="1383891" y="516581"/>
                </a:lnTo>
                <a:lnTo>
                  <a:pt x="1346195" y="505743"/>
                </a:lnTo>
                <a:lnTo>
                  <a:pt x="1312270" y="487681"/>
                </a:lnTo>
                <a:lnTo>
                  <a:pt x="1282114" y="462394"/>
                </a:lnTo>
                <a:lnTo>
                  <a:pt x="1257926" y="431780"/>
                </a:lnTo>
                <a:lnTo>
                  <a:pt x="1240649" y="397788"/>
                </a:lnTo>
                <a:lnTo>
                  <a:pt x="1230283" y="360499"/>
                </a:lnTo>
                <a:lnTo>
                  <a:pt x="1226899" y="320827"/>
                </a:lnTo>
                <a:lnTo>
                  <a:pt x="1226827" y="319990"/>
                </a:lnTo>
                <a:lnTo>
                  <a:pt x="1230427" y="278525"/>
                </a:lnTo>
                <a:lnTo>
                  <a:pt x="1241172" y="240830"/>
                </a:lnTo>
                <a:lnTo>
                  <a:pt x="1258986" y="206904"/>
                </a:lnTo>
                <a:lnTo>
                  <a:pt x="1283789" y="176748"/>
                </a:lnTo>
                <a:lnTo>
                  <a:pt x="1313945" y="151945"/>
                </a:lnTo>
                <a:lnTo>
                  <a:pt x="1347871" y="134132"/>
                </a:lnTo>
                <a:lnTo>
                  <a:pt x="1385566" y="123386"/>
                </a:lnTo>
                <a:lnTo>
                  <a:pt x="1427031" y="119786"/>
                </a:lnTo>
                <a:lnTo>
                  <a:pt x="1659026" y="119786"/>
                </a:lnTo>
                <a:lnTo>
                  <a:pt x="1676657" y="100520"/>
                </a:lnTo>
                <a:lnTo>
                  <a:pt x="1645659" y="72423"/>
                </a:lnTo>
                <a:lnTo>
                  <a:pt x="1609333" y="48026"/>
                </a:lnTo>
                <a:lnTo>
                  <a:pt x="1568492" y="27957"/>
                </a:lnTo>
                <a:lnTo>
                  <a:pt x="1523952" y="12844"/>
                </a:lnTo>
                <a:lnTo>
                  <a:pt x="1476527" y="3315"/>
                </a:lnTo>
                <a:lnTo>
                  <a:pt x="1427031" y="0"/>
                </a:lnTo>
                <a:close/>
              </a:path>
              <a:path w="4241800" h="640080">
                <a:moveTo>
                  <a:pt x="1704300" y="261353"/>
                </a:moveTo>
                <a:lnTo>
                  <a:pt x="1420329" y="261353"/>
                </a:lnTo>
                <a:lnTo>
                  <a:pt x="1420329" y="369412"/>
                </a:lnTo>
                <a:lnTo>
                  <a:pt x="1591214" y="369412"/>
                </a:lnTo>
                <a:lnTo>
                  <a:pt x="1591214" y="454017"/>
                </a:lnTo>
                <a:lnTo>
                  <a:pt x="1557642" y="480967"/>
                </a:lnTo>
                <a:lnTo>
                  <a:pt x="1517394" y="501869"/>
                </a:lnTo>
                <a:lnTo>
                  <a:pt x="1472592" y="515390"/>
                </a:lnTo>
                <a:lnTo>
                  <a:pt x="1425355" y="520193"/>
                </a:lnTo>
                <a:lnTo>
                  <a:pt x="1699777" y="520193"/>
                </a:lnTo>
                <a:lnTo>
                  <a:pt x="1704300" y="516005"/>
                </a:lnTo>
                <a:lnTo>
                  <a:pt x="1704300" y="261353"/>
                </a:lnTo>
                <a:close/>
              </a:path>
              <a:path w="4241800" h="640080">
                <a:moveTo>
                  <a:pt x="1659026" y="119786"/>
                </a:moveTo>
                <a:lnTo>
                  <a:pt x="1427031" y="119786"/>
                </a:lnTo>
                <a:lnTo>
                  <a:pt x="1474778" y="124171"/>
                </a:lnTo>
                <a:lnTo>
                  <a:pt x="1518756" y="137273"/>
                </a:lnTo>
                <a:lnTo>
                  <a:pt x="1558964" y="159013"/>
                </a:lnTo>
                <a:lnTo>
                  <a:pt x="1595403" y="189313"/>
                </a:lnTo>
                <a:lnTo>
                  <a:pt x="1659026" y="119786"/>
                </a:lnTo>
                <a:close/>
              </a:path>
              <a:path w="4241800" h="640080">
                <a:moveTo>
                  <a:pt x="2065813" y="0"/>
                </a:moveTo>
                <a:lnTo>
                  <a:pt x="2013235" y="3725"/>
                </a:lnTo>
                <a:lnTo>
                  <a:pt x="1964033" y="14930"/>
                </a:lnTo>
                <a:lnTo>
                  <a:pt x="1918169" y="33654"/>
                </a:lnTo>
                <a:lnTo>
                  <a:pt x="1875602" y="59937"/>
                </a:lnTo>
                <a:lnTo>
                  <a:pt x="1836292" y="93819"/>
                </a:lnTo>
                <a:lnTo>
                  <a:pt x="1802818" y="133122"/>
                </a:lnTo>
                <a:lnTo>
                  <a:pt x="1776784" y="175642"/>
                </a:lnTo>
                <a:lnTo>
                  <a:pt x="1758187" y="221379"/>
                </a:lnTo>
                <a:lnTo>
                  <a:pt x="1747029" y="270333"/>
                </a:lnTo>
                <a:lnTo>
                  <a:pt x="1743430" y="320827"/>
                </a:lnTo>
                <a:lnTo>
                  <a:pt x="1743310" y="322503"/>
                </a:lnTo>
                <a:lnTo>
                  <a:pt x="1747023" y="374572"/>
                </a:lnTo>
                <a:lnTo>
                  <a:pt x="1758134" y="423224"/>
                </a:lnTo>
                <a:lnTo>
                  <a:pt x="1776603" y="468459"/>
                </a:lnTo>
                <a:lnTo>
                  <a:pt x="1802389" y="510275"/>
                </a:lnTo>
                <a:lnTo>
                  <a:pt x="1835454" y="548674"/>
                </a:lnTo>
                <a:lnTo>
                  <a:pt x="1874040" y="581651"/>
                </a:lnTo>
                <a:lnTo>
                  <a:pt x="1916366" y="607230"/>
                </a:lnTo>
                <a:lnTo>
                  <a:pt x="1962351" y="625451"/>
                </a:lnTo>
                <a:lnTo>
                  <a:pt x="2011914" y="636355"/>
                </a:lnTo>
                <a:lnTo>
                  <a:pt x="2064976" y="639980"/>
                </a:lnTo>
                <a:lnTo>
                  <a:pt x="2116620" y="636355"/>
                </a:lnTo>
                <a:lnTo>
                  <a:pt x="2117541" y="636355"/>
                </a:lnTo>
                <a:lnTo>
                  <a:pt x="2167359" y="625103"/>
                </a:lnTo>
                <a:lnTo>
                  <a:pt x="2213223" y="606507"/>
                </a:lnTo>
                <a:lnTo>
                  <a:pt x="2255590" y="580472"/>
                </a:lnTo>
                <a:lnTo>
                  <a:pt x="2294498" y="546999"/>
                </a:lnTo>
                <a:lnTo>
                  <a:pt x="2320099" y="517680"/>
                </a:lnTo>
                <a:lnTo>
                  <a:pt x="2065813" y="517680"/>
                </a:lnTo>
                <a:lnTo>
                  <a:pt x="2026548" y="514212"/>
                </a:lnTo>
                <a:lnTo>
                  <a:pt x="1957440" y="486228"/>
                </a:lnTo>
                <a:lnTo>
                  <a:pt x="1927598" y="461556"/>
                </a:lnTo>
                <a:lnTo>
                  <a:pt x="1903410" y="431557"/>
                </a:lnTo>
                <a:lnTo>
                  <a:pt x="1875767" y="361193"/>
                </a:lnTo>
                <a:lnTo>
                  <a:pt x="1872312" y="320827"/>
                </a:lnTo>
                <a:lnTo>
                  <a:pt x="1875780" y="280331"/>
                </a:lnTo>
                <a:lnTo>
                  <a:pt x="1886238" y="243133"/>
                </a:lnTo>
                <a:lnTo>
                  <a:pt x="1928436" y="179261"/>
                </a:lnTo>
                <a:lnTo>
                  <a:pt x="1958147" y="154458"/>
                </a:lnTo>
                <a:lnTo>
                  <a:pt x="2026679" y="125899"/>
                </a:lnTo>
                <a:lnTo>
                  <a:pt x="2065813" y="122299"/>
                </a:lnTo>
                <a:lnTo>
                  <a:pt x="2319109" y="122299"/>
                </a:lnTo>
                <a:lnTo>
                  <a:pt x="2294498" y="93819"/>
                </a:lnTo>
                <a:lnTo>
                  <a:pt x="2255596" y="59937"/>
                </a:lnTo>
                <a:lnTo>
                  <a:pt x="2213277" y="33654"/>
                </a:lnTo>
                <a:lnTo>
                  <a:pt x="2167540" y="14930"/>
                </a:lnTo>
                <a:lnTo>
                  <a:pt x="2118386" y="3725"/>
                </a:lnTo>
                <a:lnTo>
                  <a:pt x="2065813" y="0"/>
                </a:lnTo>
                <a:close/>
              </a:path>
              <a:path w="4241800" h="640080">
                <a:moveTo>
                  <a:pt x="2678413" y="130676"/>
                </a:moveTo>
                <a:lnTo>
                  <a:pt x="2552762" y="130676"/>
                </a:lnTo>
                <a:lnTo>
                  <a:pt x="2552762" y="629928"/>
                </a:lnTo>
                <a:lnTo>
                  <a:pt x="2678413" y="629928"/>
                </a:lnTo>
                <a:lnTo>
                  <a:pt x="2678413" y="130676"/>
                </a:lnTo>
                <a:close/>
              </a:path>
              <a:path w="4241800" h="640080">
                <a:moveTo>
                  <a:pt x="2319109" y="122299"/>
                </a:moveTo>
                <a:lnTo>
                  <a:pt x="2065813" y="122299"/>
                </a:lnTo>
                <a:lnTo>
                  <a:pt x="2104948" y="125899"/>
                </a:lnTo>
                <a:lnTo>
                  <a:pt x="2140785" y="136645"/>
                </a:lnTo>
                <a:lnTo>
                  <a:pt x="2203191" y="179261"/>
                </a:lnTo>
                <a:lnTo>
                  <a:pt x="2227925" y="209391"/>
                </a:lnTo>
                <a:lnTo>
                  <a:pt x="2255847" y="279978"/>
                </a:lnTo>
                <a:lnTo>
                  <a:pt x="2259316" y="320827"/>
                </a:lnTo>
                <a:lnTo>
                  <a:pt x="2256331" y="361193"/>
                </a:lnTo>
                <a:lnTo>
                  <a:pt x="2246122" y="398103"/>
                </a:lnTo>
                <a:lnTo>
                  <a:pt x="2204029" y="461556"/>
                </a:lnTo>
                <a:lnTo>
                  <a:pt x="2174187" y="486228"/>
                </a:lnTo>
                <a:lnTo>
                  <a:pt x="2105079" y="514212"/>
                </a:lnTo>
                <a:lnTo>
                  <a:pt x="2065813" y="517680"/>
                </a:lnTo>
                <a:lnTo>
                  <a:pt x="2320099" y="517680"/>
                </a:lnTo>
                <a:lnTo>
                  <a:pt x="2354663" y="466180"/>
                </a:lnTo>
                <a:lnTo>
                  <a:pt x="2373386" y="420946"/>
                </a:lnTo>
                <a:lnTo>
                  <a:pt x="2384591" y="372495"/>
                </a:lnTo>
                <a:lnTo>
                  <a:pt x="2388196" y="322503"/>
                </a:lnTo>
                <a:lnTo>
                  <a:pt x="2388317" y="320827"/>
                </a:lnTo>
                <a:lnTo>
                  <a:pt x="2384676" y="270333"/>
                </a:lnTo>
                <a:lnTo>
                  <a:pt x="2373386" y="220655"/>
                </a:lnTo>
                <a:lnTo>
                  <a:pt x="2354663" y="175294"/>
                </a:lnTo>
                <a:lnTo>
                  <a:pt x="2328438" y="133122"/>
                </a:lnTo>
                <a:lnTo>
                  <a:pt x="2326347" y="130676"/>
                </a:lnTo>
                <a:lnTo>
                  <a:pt x="2319109" y="122299"/>
                </a:lnTo>
                <a:close/>
              </a:path>
              <a:path w="4241800" h="640080">
                <a:moveTo>
                  <a:pt x="2855161" y="10889"/>
                </a:moveTo>
                <a:lnTo>
                  <a:pt x="2376013" y="10889"/>
                </a:lnTo>
                <a:lnTo>
                  <a:pt x="2376013" y="130676"/>
                </a:lnTo>
                <a:lnTo>
                  <a:pt x="2855161" y="130676"/>
                </a:lnTo>
                <a:lnTo>
                  <a:pt x="2855161" y="10889"/>
                </a:lnTo>
                <a:close/>
              </a:path>
              <a:path w="4241800" h="640080">
                <a:moveTo>
                  <a:pt x="3026557" y="10889"/>
                </a:moveTo>
                <a:lnTo>
                  <a:pt x="2901744" y="10889"/>
                </a:lnTo>
                <a:lnTo>
                  <a:pt x="2901744" y="629928"/>
                </a:lnTo>
                <a:lnTo>
                  <a:pt x="3026557" y="629928"/>
                </a:lnTo>
                <a:lnTo>
                  <a:pt x="3026557" y="10889"/>
                </a:lnTo>
                <a:close/>
              </a:path>
              <a:path w="4241800" h="640080">
                <a:moveTo>
                  <a:pt x="3359511" y="10889"/>
                </a:moveTo>
                <a:lnTo>
                  <a:pt x="3130827" y="10889"/>
                </a:lnTo>
                <a:lnTo>
                  <a:pt x="3130827" y="629928"/>
                </a:lnTo>
                <a:lnTo>
                  <a:pt x="3254802" y="629928"/>
                </a:lnTo>
                <a:lnTo>
                  <a:pt x="3254802" y="416322"/>
                </a:lnTo>
                <a:lnTo>
                  <a:pt x="3350296" y="416322"/>
                </a:lnTo>
                <a:lnTo>
                  <a:pt x="3403855" y="412723"/>
                </a:lnTo>
                <a:lnTo>
                  <a:pt x="3450189" y="401977"/>
                </a:lnTo>
                <a:lnTo>
                  <a:pt x="3489297" y="384163"/>
                </a:lnTo>
                <a:lnTo>
                  <a:pt x="3521181" y="359360"/>
                </a:lnTo>
                <a:lnTo>
                  <a:pt x="3545984" y="328720"/>
                </a:lnTo>
                <a:lnTo>
                  <a:pt x="3558831" y="304074"/>
                </a:lnTo>
                <a:lnTo>
                  <a:pt x="3254802" y="304074"/>
                </a:lnTo>
                <a:lnTo>
                  <a:pt x="3254802" y="125650"/>
                </a:lnTo>
                <a:lnTo>
                  <a:pt x="3559044" y="125650"/>
                </a:lnTo>
                <a:lnTo>
                  <a:pt x="3547044" y="101606"/>
                </a:lnTo>
                <a:lnTo>
                  <a:pt x="3522857" y="70364"/>
                </a:lnTo>
                <a:lnTo>
                  <a:pt x="3492387" y="44461"/>
                </a:lnTo>
                <a:lnTo>
                  <a:pt x="3455005" y="25863"/>
                </a:lnTo>
                <a:lnTo>
                  <a:pt x="3410714" y="14646"/>
                </a:lnTo>
                <a:lnTo>
                  <a:pt x="3359511" y="10889"/>
                </a:lnTo>
                <a:close/>
              </a:path>
              <a:path w="4241800" h="640080">
                <a:moveTo>
                  <a:pt x="3559044" y="125650"/>
                </a:moveTo>
                <a:lnTo>
                  <a:pt x="3361186" y="125650"/>
                </a:lnTo>
                <a:lnTo>
                  <a:pt x="3398999" y="132443"/>
                </a:lnTo>
                <a:lnTo>
                  <a:pt x="3427467" y="151094"/>
                </a:lnTo>
                <a:lnTo>
                  <a:pt x="3445412" y="179012"/>
                </a:lnTo>
                <a:lnTo>
                  <a:pt x="3451655" y="213606"/>
                </a:lnTo>
                <a:lnTo>
                  <a:pt x="3445425" y="248945"/>
                </a:lnTo>
                <a:lnTo>
                  <a:pt x="3426944" y="277687"/>
                </a:lnTo>
                <a:lnTo>
                  <a:pt x="3396526" y="297006"/>
                </a:lnTo>
                <a:lnTo>
                  <a:pt x="3354485" y="304074"/>
                </a:lnTo>
                <a:lnTo>
                  <a:pt x="3558831" y="304074"/>
                </a:lnTo>
                <a:lnTo>
                  <a:pt x="3563798" y="294546"/>
                </a:lnTo>
                <a:lnTo>
                  <a:pt x="3574544" y="256759"/>
                </a:lnTo>
                <a:lnTo>
                  <a:pt x="3578143" y="215281"/>
                </a:lnTo>
                <a:lnTo>
                  <a:pt x="3574688" y="174143"/>
                </a:lnTo>
                <a:lnTo>
                  <a:pt x="3564321" y="136226"/>
                </a:lnTo>
                <a:lnTo>
                  <a:pt x="3559044" y="125650"/>
                </a:lnTo>
                <a:close/>
              </a:path>
              <a:path w="4241800" h="640080">
                <a:moveTo>
                  <a:pt x="3918801" y="0"/>
                </a:moveTo>
                <a:lnTo>
                  <a:pt x="3866222" y="3725"/>
                </a:lnTo>
                <a:lnTo>
                  <a:pt x="3817020" y="14930"/>
                </a:lnTo>
                <a:lnTo>
                  <a:pt x="3771156" y="33654"/>
                </a:lnTo>
                <a:lnTo>
                  <a:pt x="3728589" y="59937"/>
                </a:lnTo>
                <a:lnTo>
                  <a:pt x="3689279" y="93819"/>
                </a:lnTo>
                <a:lnTo>
                  <a:pt x="3655805" y="133122"/>
                </a:lnTo>
                <a:lnTo>
                  <a:pt x="3629770" y="175642"/>
                </a:lnTo>
                <a:lnTo>
                  <a:pt x="3611174" y="221379"/>
                </a:lnTo>
                <a:lnTo>
                  <a:pt x="3600016" y="270333"/>
                </a:lnTo>
                <a:lnTo>
                  <a:pt x="3596417" y="320827"/>
                </a:lnTo>
                <a:lnTo>
                  <a:pt x="3596297" y="322503"/>
                </a:lnTo>
                <a:lnTo>
                  <a:pt x="3600010" y="374572"/>
                </a:lnTo>
                <a:lnTo>
                  <a:pt x="3611120" y="423224"/>
                </a:lnTo>
                <a:lnTo>
                  <a:pt x="3629589" y="468459"/>
                </a:lnTo>
                <a:lnTo>
                  <a:pt x="3655376" y="510275"/>
                </a:lnTo>
                <a:lnTo>
                  <a:pt x="3688441" y="548674"/>
                </a:lnTo>
                <a:lnTo>
                  <a:pt x="3727027" y="581651"/>
                </a:lnTo>
                <a:lnTo>
                  <a:pt x="3769353" y="607230"/>
                </a:lnTo>
                <a:lnTo>
                  <a:pt x="3815338" y="625451"/>
                </a:lnTo>
                <a:lnTo>
                  <a:pt x="3864901" y="636355"/>
                </a:lnTo>
                <a:lnTo>
                  <a:pt x="3917963" y="639980"/>
                </a:lnTo>
                <a:lnTo>
                  <a:pt x="3969607" y="636355"/>
                </a:lnTo>
                <a:lnTo>
                  <a:pt x="3970528" y="636355"/>
                </a:lnTo>
                <a:lnTo>
                  <a:pt x="4020346" y="625103"/>
                </a:lnTo>
                <a:lnTo>
                  <a:pt x="4066210" y="606507"/>
                </a:lnTo>
                <a:lnTo>
                  <a:pt x="4108576" y="580472"/>
                </a:lnTo>
                <a:lnTo>
                  <a:pt x="4147485" y="546999"/>
                </a:lnTo>
                <a:lnTo>
                  <a:pt x="4173086" y="517680"/>
                </a:lnTo>
                <a:lnTo>
                  <a:pt x="3918801" y="517680"/>
                </a:lnTo>
                <a:lnTo>
                  <a:pt x="3879535" y="514212"/>
                </a:lnTo>
                <a:lnTo>
                  <a:pt x="3810427" y="486228"/>
                </a:lnTo>
                <a:lnTo>
                  <a:pt x="3780585" y="461556"/>
                </a:lnTo>
                <a:lnTo>
                  <a:pt x="3756397" y="431557"/>
                </a:lnTo>
                <a:lnTo>
                  <a:pt x="3728754" y="361193"/>
                </a:lnTo>
                <a:lnTo>
                  <a:pt x="3725298" y="320827"/>
                </a:lnTo>
                <a:lnTo>
                  <a:pt x="3728767" y="280331"/>
                </a:lnTo>
                <a:lnTo>
                  <a:pt x="3739225" y="243133"/>
                </a:lnTo>
                <a:lnTo>
                  <a:pt x="3781422" y="179261"/>
                </a:lnTo>
                <a:lnTo>
                  <a:pt x="3811133" y="154458"/>
                </a:lnTo>
                <a:lnTo>
                  <a:pt x="3879666" y="125899"/>
                </a:lnTo>
                <a:lnTo>
                  <a:pt x="3918801" y="122299"/>
                </a:lnTo>
                <a:lnTo>
                  <a:pt x="4172096" y="122299"/>
                </a:lnTo>
                <a:lnTo>
                  <a:pt x="4147485" y="93819"/>
                </a:lnTo>
                <a:lnTo>
                  <a:pt x="4108583" y="59937"/>
                </a:lnTo>
                <a:lnTo>
                  <a:pt x="4066264" y="33654"/>
                </a:lnTo>
                <a:lnTo>
                  <a:pt x="4020527" y="14930"/>
                </a:lnTo>
                <a:lnTo>
                  <a:pt x="3971373" y="3725"/>
                </a:lnTo>
                <a:lnTo>
                  <a:pt x="3918801" y="0"/>
                </a:lnTo>
                <a:close/>
              </a:path>
              <a:path w="4241800" h="640080">
                <a:moveTo>
                  <a:pt x="4172096" y="122299"/>
                </a:moveTo>
                <a:lnTo>
                  <a:pt x="3918801" y="122299"/>
                </a:lnTo>
                <a:lnTo>
                  <a:pt x="3957935" y="125899"/>
                </a:lnTo>
                <a:lnTo>
                  <a:pt x="3993772" y="136645"/>
                </a:lnTo>
                <a:lnTo>
                  <a:pt x="4056179" y="179261"/>
                </a:lnTo>
                <a:lnTo>
                  <a:pt x="4080912" y="209391"/>
                </a:lnTo>
                <a:lnTo>
                  <a:pt x="4108834" y="279978"/>
                </a:lnTo>
                <a:lnTo>
                  <a:pt x="4112302" y="320827"/>
                </a:lnTo>
                <a:lnTo>
                  <a:pt x="4109318" y="361193"/>
                </a:lnTo>
                <a:lnTo>
                  <a:pt x="4099109" y="398103"/>
                </a:lnTo>
                <a:lnTo>
                  <a:pt x="4057016" y="461556"/>
                </a:lnTo>
                <a:lnTo>
                  <a:pt x="4027174" y="486228"/>
                </a:lnTo>
                <a:lnTo>
                  <a:pt x="3958066" y="514212"/>
                </a:lnTo>
                <a:lnTo>
                  <a:pt x="3918801" y="517680"/>
                </a:lnTo>
                <a:lnTo>
                  <a:pt x="4173086" y="517680"/>
                </a:lnTo>
                <a:lnTo>
                  <a:pt x="4207649" y="466180"/>
                </a:lnTo>
                <a:lnTo>
                  <a:pt x="4226373" y="420946"/>
                </a:lnTo>
                <a:lnTo>
                  <a:pt x="4237578" y="372495"/>
                </a:lnTo>
                <a:lnTo>
                  <a:pt x="4241183" y="322503"/>
                </a:lnTo>
                <a:lnTo>
                  <a:pt x="4241304" y="320827"/>
                </a:lnTo>
                <a:lnTo>
                  <a:pt x="4237663" y="270333"/>
                </a:lnTo>
                <a:lnTo>
                  <a:pt x="4237578" y="269153"/>
                </a:lnTo>
                <a:lnTo>
                  <a:pt x="4226373" y="220655"/>
                </a:lnTo>
                <a:lnTo>
                  <a:pt x="4207649" y="175294"/>
                </a:lnTo>
                <a:lnTo>
                  <a:pt x="4181425" y="133122"/>
                </a:lnTo>
                <a:lnTo>
                  <a:pt x="4172096" y="122299"/>
                </a:lnTo>
                <a:close/>
              </a:path>
            </a:pathLst>
          </a:custGeom>
          <a:solidFill>
            <a:srgbClr val="000000"/>
          </a:solidFill>
        </p:spPr>
        <p:txBody>
          <a:bodyPr wrap="square" lIns="0" tIns="0" rIns="0" bIns="0" rtlCol="0"/>
          <a:lstStyle/>
          <a:p>
            <a:endParaRPr sz="641"/>
          </a:p>
        </p:txBody>
      </p:sp>
      <p:sp>
        <p:nvSpPr>
          <p:cNvPr id="15" name="object 15"/>
          <p:cNvSpPr/>
          <p:nvPr/>
        </p:nvSpPr>
        <p:spPr>
          <a:xfrm>
            <a:off x="619132" y="458079"/>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8795EA"/>
          </a:solidFill>
        </p:spPr>
        <p:txBody>
          <a:bodyPr wrap="square" lIns="0" tIns="0" rIns="0" bIns="0" rtlCol="0"/>
          <a:lstStyle/>
          <a:p>
            <a:endParaRPr sz="641"/>
          </a:p>
        </p:txBody>
      </p:sp>
      <p:sp>
        <p:nvSpPr>
          <p:cNvPr id="16" name="object 16"/>
          <p:cNvSpPr/>
          <p:nvPr/>
        </p:nvSpPr>
        <p:spPr>
          <a:xfrm>
            <a:off x="1245283" y="458126"/>
            <a:ext cx="487492" cy="66424"/>
          </a:xfrm>
          <a:custGeom>
            <a:avLst/>
            <a:gdLst/>
            <a:ahLst/>
            <a:cxnLst/>
            <a:rect l="l" t="t" r="r" b="b"/>
            <a:pathLst>
              <a:path w="1071879" h="146050">
                <a:moveTo>
                  <a:pt x="16974" y="1533"/>
                </a:moveTo>
                <a:lnTo>
                  <a:pt x="0" y="1533"/>
                </a:lnTo>
                <a:lnTo>
                  <a:pt x="0" y="144179"/>
                </a:lnTo>
                <a:lnTo>
                  <a:pt x="101129" y="144179"/>
                </a:lnTo>
                <a:lnTo>
                  <a:pt x="101129" y="127409"/>
                </a:lnTo>
                <a:lnTo>
                  <a:pt x="16974" y="127409"/>
                </a:lnTo>
                <a:lnTo>
                  <a:pt x="16974" y="1533"/>
                </a:lnTo>
                <a:close/>
              </a:path>
              <a:path w="1071879" h="146050">
                <a:moveTo>
                  <a:pt x="180172" y="0"/>
                </a:moveTo>
                <a:lnTo>
                  <a:pt x="140427" y="12078"/>
                </a:lnTo>
                <a:lnTo>
                  <a:pt x="113978" y="45337"/>
                </a:lnTo>
                <a:lnTo>
                  <a:pt x="108808" y="72805"/>
                </a:lnTo>
                <a:lnTo>
                  <a:pt x="113895" y="100171"/>
                </a:lnTo>
                <a:lnTo>
                  <a:pt x="140269" y="133472"/>
                </a:lnTo>
                <a:lnTo>
                  <a:pt x="180172" y="145508"/>
                </a:lnTo>
                <a:lnTo>
                  <a:pt x="208133" y="139871"/>
                </a:lnTo>
                <a:lnTo>
                  <a:pt x="224885" y="128431"/>
                </a:lnTo>
                <a:lnTo>
                  <a:pt x="180172" y="128431"/>
                </a:lnTo>
                <a:lnTo>
                  <a:pt x="158946" y="124183"/>
                </a:lnTo>
                <a:lnTo>
                  <a:pt x="158794" y="124183"/>
                </a:lnTo>
                <a:lnTo>
                  <a:pt x="141637" y="112467"/>
                </a:lnTo>
                <a:lnTo>
                  <a:pt x="134286" y="101334"/>
                </a:lnTo>
                <a:lnTo>
                  <a:pt x="130043" y="94826"/>
                </a:lnTo>
                <a:lnTo>
                  <a:pt x="129959" y="94697"/>
                </a:lnTo>
                <a:lnTo>
                  <a:pt x="125773" y="72805"/>
                </a:lnTo>
                <a:lnTo>
                  <a:pt x="129942" y="50940"/>
                </a:lnTo>
                <a:lnTo>
                  <a:pt x="133549" y="45337"/>
                </a:lnTo>
                <a:lnTo>
                  <a:pt x="141419" y="33245"/>
                </a:lnTo>
                <a:lnTo>
                  <a:pt x="158689" y="21398"/>
                </a:lnTo>
                <a:lnTo>
                  <a:pt x="159489" y="21217"/>
                </a:lnTo>
                <a:lnTo>
                  <a:pt x="180172" y="17076"/>
                </a:lnTo>
                <a:lnTo>
                  <a:pt x="224572" y="17076"/>
                </a:lnTo>
                <a:lnTo>
                  <a:pt x="207960" y="5681"/>
                </a:lnTo>
                <a:lnTo>
                  <a:pt x="180172" y="0"/>
                </a:lnTo>
                <a:close/>
              </a:path>
              <a:path w="1071879" h="146050">
                <a:moveTo>
                  <a:pt x="224572" y="17076"/>
                </a:moveTo>
                <a:lnTo>
                  <a:pt x="180172" y="17076"/>
                </a:lnTo>
                <a:lnTo>
                  <a:pt x="201437" y="21398"/>
                </a:lnTo>
                <a:lnTo>
                  <a:pt x="218607" y="33245"/>
                </a:lnTo>
                <a:lnTo>
                  <a:pt x="230084" y="50940"/>
                </a:lnTo>
                <a:lnTo>
                  <a:pt x="234265" y="72805"/>
                </a:lnTo>
                <a:lnTo>
                  <a:pt x="230151" y="94697"/>
                </a:lnTo>
                <a:lnTo>
                  <a:pt x="230127" y="94826"/>
                </a:lnTo>
                <a:lnTo>
                  <a:pt x="218722" y="112467"/>
                </a:lnTo>
                <a:lnTo>
                  <a:pt x="201566" y="124183"/>
                </a:lnTo>
                <a:lnTo>
                  <a:pt x="180172" y="128431"/>
                </a:lnTo>
                <a:lnTo>
                  <a:pt x="224885" y="128431"/>
                </a:lnTo>
                <a:lnTo>
                  <a:pt x="230763" y="124418"/>
                </a:lnTo>
                <a:lnTo>
                  <a:pt x="245916" y="101334"/>
                </a:lnTo>
                <a:lnTo>
                  <a:pt x="251444" y="72805"/>
                </a:lnTo>
                <a:lnTo>
                  <a:pt x="245858" y="44346"/>
                </a:lnTo>
                <a:lnTo>
                  <a:pt x="230729" y="21398"/>
                </a:lnTo>
                <a:lnTo>
                  <a:pt x="230610" y="21217"/>
                </a:lnTo>
                <a:lnTo>
                  <a:pt x="224572" y="17076"/>
                </a:lnTo>
                <a:close/>
              </a:path>
              <a:path w="1071879" h="146050">
                <a:moveTo>
                  <a:pt x="348075" y="0"/>
                </a:moveTo>
                <a:lnTo>
                  <a:pt x="308329" y="12078"/>
                </a:lnTo>
                <a:lnTo>
                  <a:pt x="281881" y="45337"/>
                </a:lnTo>
                <a:lnTo>
                  <a:pt x="276710" y="72805"/>
                </a:lnTo>
                <a:lnTo>
                  <a:pt x="281798" y="100171"/>
                </a:lnTo>
                <a:lnTo>
                  <a:pt x="308171" y="133472"/>
                </a:lnTo>
                <a:lnTo>
                  <a:pt x="348075" y="145508"/>
                </a:lnTo>
                <a:lnTo>
                  <a:pt x="374647" y="140152"/>
                </a:lnTo>
                <a:lnTo>
                  <a:pt x="374970" y="140152"/>
                </a:lnTo>
                <a:lnTo>
                  <a:pt x="391535" y="128431"/>
                </a:lnTo>
                <a:lnTo>
                  <a:pt x="348075" y="128431"/>
                </a:lnTo>
                <a:lnTo>
                  <a:pt x="326633" y="124140"/>
                </a:lnTo>
                <a:lnTo>
                  <a:pt x="309371" y="112352"/>
                </a:lnTo>
                <a:lnTo>
                  <a:pt x="297861" y="94697"/>
                </a:lnTo>
                <a:lnTo>
                  <a:pt x="293714" y="73009"/>
                </a:lnTo>
                <a:lnTo>
                  <a:pt x="293675" y="72805"/>
                </a:lnTo>
                <a:lnTo>
                  <a:pt x="297847" y="50811"/>
                </a:lnTo>
                <a:lnTo>
                  <a:pt x="309333" y="33130"/>
                </a:lnTo>
                <a:lnTo>
                  <a:pt x="326567" y="21371"/>
                </a:lnTo>
                <a:lnTo>
                  <a:pt x="348075" y="17076"/>
                </a:lnTo>
                <a:lnTo>
                  <a:pt x="392954" y="17076"/>
                </a:lnTo>
                <a:lnTo>
                  <a:pt x="388427" y="12743"/>
                </a:lnTo>
                <a:lnTo>
                  <a:pt x="369444" y="3318"/>
                </a:lnTo>
                <a:lnTo>
                  <a:pt x="348075" y="0"/>
                </a:lnTo>
                <a:close/>
              </a:path>
              <a:path w="1071879" h="146050">
                <a:moveTo>
                  <a:pt x="415563" y="66465"/>
                </a:moveTo>
                <a:lnTo>
                  <a:pt x="341735" y="66465"/>
                </a:lnTo>
                <a:lnTo>
                  <a:pt x="341735" y="83337"/>
                </a:lnTo>
                <a:lnTo>
                  <a:pt x="397770" y="83337"/>
                </a:lnTo>
                <a:lnTo>
                  <a:pt x="392580" y="100171"/>
                </a:lnTo>
                <a:lnTo>
                  <a:pt x="392005" y="101981"/>
                </a:lnTo>
                <a:lnTo>
                  <a:pt x="381320" y="116161"/>
                </a:lnTo>
                <a:lnTo>
                  <a:pt x="366409" y="125239"/>
                </a:lnTo>
                <a:lnTo>
                  <a:pt x="348075" y="128431"/>
                </a:lnTo>
                <a:lnTo>
                  <a:pt x="391535" y="128431"/>
                </a:lnTo>
                <a:lnTo>
                  <a:pt x="396467" y="124942"/>
                </a:lnTo>
                <a:lnTo>
                  <a:pt x="410511" y="101981"/>
                </a:lnTo>
                <a:lnTo>
                  <a:pt x="415563" y="73009"/>
                </a:lnTo>
                <a:lnTo>
                  <a:pt x="415563" y="66465"/>
                </a:lnTo>
                <a:close/>
              </a:path>
              <a:path w="1071879" h="146050">
                <a:moveTo>
                  <a:pt x="392954" y="17076"/>
                </a:moveTo>
                <a:lnTo>
                  <a:pt x="348075" y="17076"/>
                </a:lnTo>
                <a:lnTo>
                  <a:pt x="363982" y="19428"/>
                </a:lnTo>
                <a:lnTo>
                  <a:pt x="378086" y="26151"/>
                </a:lnTo>
                <a:lnTo>
                  <a:pt x="389660" y="36747"/>
                </a:lnTo>
                <a:lnTo>
                  <a:pt x="398030" y="50811"/>
                </a:lnTo>
                <a:lnTo>
                  <a:pt x="397592" y="50811"/>
                </a:lnTo>
                <a:lnTo>
                  <a:pt x="414438" y="46730"/>
                </a:lnTo>
                <a:lnTo>
                  <a:pt x="403824" y="27479"/>
                </a:lnTo>
                <a:lnTo>
                  <a:pt x="392954" y="17076"/>
                </a:lnTo>
                <a:close/>
              </a:path>
              <a:path w="1071879" h="146050">
                <a:moveTo>
                  <a:pt x="513523" y="0"/>
                </a:moveTo>
                <a:lnTo>
                  <a:pt x="473778" y="12078"/>
                </a:lnTo>
                <a:lnTo>
                  <a:pt x="447329" y="45337"/>
                </a:lnTo>
                <a:lnTo>
                  <a:pt x="442159" y="72805"/>
                </a:lnTo>
                <a:lnTo>
                  <a:pt x="447246" y="100171"/>
                </a:lnTo>
                <a:lnTo>
                  <a:pt x="473619" y="133472"/>
                </a:lnTo>
                <a:lnTo>
                  <a:pt x="513523" y="145508"/>
                </a:lnTo>
                <a:lnTo>
                  <a:pt x="541483" y="139871"/>
                </a:lnTo>
                <a:lnTo>
                  <a:pt x="558236" y="128431"/>
                </a:lnTo>
                <a:lnTo>
                  <a:pt x="513523" y="128431"/>
                </a:lnTo>
                <a:lnTo>
                  <a:pt x="492297" y="124183"/>
                </a:lnTo>
                <a:lnTo>
                  <a:pt x="492144" y="124183"/>
                </a:lnTo>
                <a:lnTo>
                  <a:pt x="474988" y="112467"/>
                </a:lnTo>
                <a:lnTo>
                  <a:pt x="467636" y="101334"/>
                </a:lnTo>
                <a:lnTo>
                  <a:pt x="463394" y="94826"/>
                </a:lnTo>
                <a:lnTo>
                  <a:pt x="463309" y="94697"/>
                </a:lnTo>
                <a:lnTo>
                  <a:pt x="459123" y="72805"/>
                </a:lnTo>
                <a:lnTo>
                  <a:pt x="463293" y="50940"/>
                </a:lnTo>
                <a:lnTo>
                  <a:pt x="466900" y="45337"/>
                </a:lnTo>
                <a:lnTo>
                  <a:pt x="474769" y="33245"/>
                </a:lnTo>
                <a:lnTo>
                  <a:pt x="492039" y="21398"/>
                </a:lnTo>
                <a:lnTo>
                  <a:pt x="492839" y="21217"/>
                </a:lnTo>
                <a:lnTo>
                  <a:pt x="513523" y="17076"/>
                </a:lnTo>
                <a:lnTo>
                  <a:pt x="557923" y="17076"/>
                </a:lnTo>
                <a:lnTo>
                  <a:pt x="541311" y="5681"/>
                </a:lnTo>
                <a:lnTo>
                  <a:pt x="513523" y="0"/>
                </a:lnTo>
                <a:close/>
              </a:path>
              <a:path w="1071879" h="146050">
                <a:moveTo>
                  <a:pt x="557923" y="17076"/>
                </a:moveTo>
                <a:lnTo>
                  <a:pt x="513523" y="17076"/>
                </a:lnTo>
                <a:lnTo>
                  <a:pt x="534787" y="21398"/>
                </a:lnTo>
                <a:lnTo>
                  <a:pt x="551958" y="33245"/>
                </a:lnTo>
                <a:lnTo>
                  <a:pt x="563434" y="50940"/>
                </a:lnTo>
                <a:lnTo>
                  <a:pt x="567616" y="72805"/>
                </a:lnTo>
                <a:lnTo>
                  <a:pt x="563502" y="94697"/>
                </a:lnTo>
                <a:lnTo>
                  <a:pt x="563477" y="94826"/>
                </a:lnTo>
                <a:lnTo>
                  <a:pt x="552073" y="112467"/>
                </a:lnTo>
                <a:lnTo>
                  <a:pt x="534916" y="124183"/>
                </a:lnTo>
                <a:lnTo>
                  <a:pt x="513523" y="128431"/>
                </a:lnTo>
                <a:lnTo>
                  <a:pt x="558236" y="128431"/>
                </a:lnTo>
                <a:lnTo>
                  <a:pt x="564113" y="124418"/>
                </a:lnTo>
                <a:lnTo>
                  <a:pt x="579266" y="101334"/>
                </a:lnTo>
                <a:lnTo>
                  <a:pt x="584794" y="72805"/>
                </a:lnTo>
                <a:lnTo>
                  <a:pt x="579209" y="44346"/>
                </a:lnTo>
                <a:lnTo>
                  <a:pt x="564079" y="21398"/>
                </a:lnTo>
                <a:lnTo>
                  <a:pt x="563960" y="21217"/>
                </a:lnTo>
                <a:lnTo>
                  <a:pt x="557923" y="17076"/>
                </a:lnTo>
                <a:close/>
              </a:path>
              <a:path w="1071879" h="146050">
                <a:moveTo>
                  <a:pt x="664246" y="18405"/>
                </a:moveTo>
                <a:lnTo>
                  <a:pt x="647374" y="18405"/>
                </a:lnTo>
                <a:lnTo>
                  <a:pt x="647374" y="144179"/>
                </a:lnTo>
                <a:lnTo>
                  <a:pt x="664246" y="144179"/>
                </a:lnTo>
                <a:lnTo>
                  <a:pt x="664246" y="18405"/>
                </a:lnTo>
                <a:close/>
              </a:path>
              <a:path w="1071879" h="146050">
                <a:moveTo>
                  <a:pt x="712715" y="1533"/>
                </a:moveTo>
                <a:lnTo>
                  <a:pt x="597576" y="1533"/>
                </a:lnTo>
                <a:lnTo>
                  <a:pt x="597576" y="18405"/>
                </a:lnTo>
                <a:lnTo>
                  <a:pt x="712715" y="18405"/>
                </a:lnTo>
                <a:lnTo>
                  <a:pt x="712715" y="1533"/>
                </a:lnTo>
                <a:close/>
              </a:path>
              <a:path w="1071879" h="146050">
                <a:moveTo>
                  <a:pt x="760161" y="1533"/>
                </a:moveTo>
                <a:lnTo>
                  <a:pt x="743187" y="1533"/>
                </a:lnTo>
                <a:lnTo>
                  <a:pt x="743187" y="144179"/>
                </a:lnTo>
                <a:lnTo>
                  <a:pt x="760161" y="144179"/>
                </a:lnTo>
                <a:lnTo>
                  <a:pt x="760161" y="1533"/>
                </a:lnTo>
                <a:close/>
              </a:path>
              <a:path w="1071879" h="146050">
                <a:moveTo>
                  <a:pt x="861087" y="1533"/>
                </a:moveTo>
                <a:lnTo>
                  <a:pt x="800859" y="1533"/>
                </a:lnTo>
                <a:lnTo>
                  <a:pt x="800859" y="144179"/>
                </a:lnTo>
                <a:lnTo>
                  <a:pt x="817833" y="144179"/>
                </a:lnTo>
                <a:lnTo>
                  <a:pt x="817833" y="88961"/>
                </a:lnTo>
                <a:lnTo>
                  <a:pt x="861087" y="88961"/>
                </a:lnTo>
                <a:lnTo>
                  <a:pt x="878657" y="85777"/>
                </a:lnTo>
                <a:lnTo>
                  <a:pt x="892287" y="76831"/>
                </a:lnTo>
                <a:lnTo>
                  <a:pt x="895318" y="72089"/>
                </a:lnTo>
                <a:lnTo>
                  <a:pt x="817833" y="72089"/>
                </a:lnTo>
                <a:lnTo>
                  <a:pt x="817833" y="18405"/>
                </a:lnTo>
                <a:lnTo>
                  <a:pt x="895414" y="18405"/>
                </a:lnTo>
                <a:lnTo>
                  <a:pt x="892364" y="13599"/>
                </a:lnTo>
                <a:lnTo>
                  <a:pt x="878743" y="4690"/>
                </a:lnTo>
                <a:lnTo>
                  <a:pt x="861087" y="1533"/>
                </a:lnTo>
                <a:close/>
              </a:path>
              <a:path w="1071879" h="146050">
                <a:moveTo>
                  <a:pt x="895414" y="18405"/>
                </a:moveTo>
                <a:lnTo>
                  <a:pt x="861087" y="18405"/>
                </a:lnTo>
                <a:lnTo>
                  <a:pt x="872052" y="20248"/>
                </a:lnTo>
                <a:lnTo>
                  <a:pt x="880323" y="25550"/>
                </a:lnTo>
                <a:lnTo>
                  <a:pt x="885546" y="33978"/>
                </a:lnTo>
                <a:lnTo>
                  <a:pt x="887350" y="45298"/>
                </a:lnTo>
                <a:lnTo>
                  <a:pt x="885546" y="56430"/>
                </a:lnTo>
                <a:lnTo>
                  <a:pt x="880323" y="64893"/>
                </a:lnTo>
                <a:lnTo>
                  <a:pt x="872052" y="70231"/>
                </a:lnTo>
                <a:lnTo>
                  <a:pt x="861087" y="72089"/>
                </a:lnTo>
                <a:lnTo>
                  <a:pt x="895318" y="72089"/>
                </a:lnTo>
                <a:lnTo>
                  <a:pt x="901105" y="63035"/>
                </a:lnTo>
                <a:lnTo>
                  <a:pt x="904238" y="45298"/>
                </a:lnTo>
                <a:lnTo>
                  <a:pt x="901134" y="27417"/>
                </a:lnTo>
                <a:lnTo>
                  <a:pt x="895414" y="18405"/>
                </a:lnTo>
                <a:close/>
              </a:path>
              <a:path w="1071879" h="146050">
                <a:moveTo>
                  <a:pt x="1000255" y="0"/>
                </a:moveTo>
                <a:lnTo>
                  <a:pt x="960510" y="12078"/>
                </a:lnTo>
                <a:lnTo>
                  <a:pt x="934061" y="45337"/>
                </a:lnTo>
                <a:lnTo>
                  <a:pt x="928891" y="72805"/>
                </a:lnTo>
                <a:lnTo>
                  <a:pt x="933978" y="100171"/>
                </a:lnTo>
                <a:lnTo>
                  <a:pt x="960352" y="133472"/>
                </a:lnTo>
                <a:lnTo>
                  <a:pt x="1000255" y="145508"/>
                </a:lnTo>
                <a:lnTo>
                  <a:pt x="1028216" y="139871"/>
                </a:lnTo>
                <a:lnTo>
                  <a:pt x="1044968" y="128431"/>
                </a:lnTo>
                <a:lnTo>
                  <a:pt x="1000255" y="128431"/>
                </a:lnTo>
                <a:lnTo>
                  <a:pt x="979029" y="124183"/>
                </a:lnTo>
                <a:lnTo>
                  <a:pt x="978877" y="124183"/>
                </a:lnTo>
                <a:lnTo>
                  <a:pt x="961720" y="112467"/>
                </a:lnTo>
                <a:lnTo>
                  <a:pt x="954369" y="101334"/>
                </a:lnTo>
                <a:lnTo>
                  <a:pt x="950126" y="94826"/>
                </a:lnTo>
                <a:lnTo>
                  <a:pt x="950042" y="94697"/>
                </a:lnTo>
                <a:lnTo>
                  <a:pt x="945856" y="72805"/>
                </a:lnTo>
                <a:lnTo>
                  <a:pt x="950025" y="50940"/>
                </a:lnTo>
                <a:lnTo>
                  <a:pt x="953632" y="45337"/>
                </a:lnTo>
                <a:lnTo>
                  <a:pt x="961502" y="33245"/>
                </a:lnTo>
                <a:lnTo>
                  <a:pt x="978772" y="21398"/>
                </a:lnTo>
                <a:lnTo>
                  <a:pt x="979572" y="21217"/>
                </a:lnTo>
                <a:lnTo>
                  <a:pt x="1000255" y="17076"/>
                </a:lnTo>
                <a:lnTo>
                  <a:pt x="1044655" y="17076"/>
                </a:lnTo>
                <a:lnTo>
                  <a:pt x="1028043" y="5681"/>
                </a:lnTo>
                <a:lnTo>
                  <a:pt x="1000255" y="0"/>
                </a:lnTo>
                <a:close/>
              </a:path>
              <a:path w="1071879" h="146050">
                <a:moveTo>
                  <a:pt x="1044655" y="17076"/>
                </a:moveTo>
                <a:lnTo>
                  <a:pt x="1000255" y="17076"/>
                </a:lnTo>
                <a:lnTo>
                  <a:pt x="1021520" y="21398"/>
                </a:lnTo>
                <a:lnTo>
                  <a:pt x="1038690" y="33245"/>
                </a:lnTo>
                <a:lnTo>
                  <a:pt x="1050167" y="50940"/>
                </a:lnTo>
                <a:lnTo>
                  <a:pt x="1054348" y="72805"/>
                </a:lnTo>
                <a:lnTo>
                  <a:pt x="1050234" y="94697"/>
                </a:lnTo>
                <a:lnTo>
                  <a:pt x="1050210" y="94826"/>
                </a:lnTo>
                <a:lnTo>
                  <a:pt x="1038805" y="112467"/>
                </a:lnTo>
                <a:lnTo>
                  <a:pt x="1021649" y="124183"/>
                </a:lnTo>
                <a:lnTo>
                  <a:pt x="1000255" y="128431"/>
                </a:lnTo>
                <a:lnTo>
                  <a:pt x="1044968" y="128431"/>
                </a:lnTo>
                <a:lnTo>
                  <a:pt x="1050846" y="124418"/>
                </a:lnTo>
                <a:lnTo>
                  <a:pt x="1065999" y="101334"/>
                </a:lnTo>
                <a:lnTo>
                  <a:pt x="1071527" y="72805"/>
                </a:lnTo>
                <a:lnTo>
                  <a:pt x="1065941" y="44346"/>
                </a:lnTo>
                <a:lnTo>
                  <a:pt x="1050812" y="21398"/>
                </a:lnTo>
                <a:lnTo>
                  <a:pt x="1050693" y="21217"/>
                </a:lnTo>
                <a:lnTo>
                  <a:pt x="1044655" y="17076"/>
                </a:lnTo>
                <a:close/>
              </a:path>
            </a:pathLst>
          </a:custGeom>
          <a:solidFill>
            <a:srgbClr val="000000"/>
          </a:solidFill>
        </p:spPr>
        <p:txBody>
          <a:bodyPr wrap="square" lIns="0" tIns="0" rIns="0" bIns="0" rtlCol="0"/>
          <a:lstStyle/>
          <a:p>
            <a:endParaRPr sz="641"/>
          </a:p>
        </p:txBody>
      </p:sp>
      <p:sp>
        <p:nvSpPr>
          <p:cNvPr id="17" name="object 17"/>
          <p:cNvSpPr/>
          <p:nvPr/>
        </p:nvSpPr>
        <p:spPr>
          <a:xfrm>
            <a:off x="5252989" y="2233456"/>
            <a:ext cx="1147685" cy="62092"/>
          </a:xfrm>
          <a:custGeom>
            <a:avLst/>
            <a:gdLst/>
            <a:ahLst/>
            <a:cxnLst/>
            <a:rect l="l" t="t" r="r" b="b"/>
            <a:pathLst>
              <a:path w="2523490" h="136525">
                <a:moveTo>
                  <a:pt x="2523483" y="0"/>
                </a:moveTo>
                <a:lnTo>
                  <a:pt x="0" y="0"/>
                </a:lnTo>
                <a:lnTo>
                  <a:pt x="0" y="136121"/>
                </a:lnTo>
                <a:lnTo>
                  <a:pt x="2523483" y="136121"/>
                </a:lnTo>
                <a:lnTo>
                  <a:pt x="2523483" y="0"/>
                </a:lnTo>
                <a:close/>
              </a:path>
            </a:pathLst>
          </a:custGeom>
          <a:solidFill>
            <a:srgbClr val="DCF6FE"/>
          </a:solidFill>
        </p:spPr>
        <p:txBody>
          <a:bodyPr wrap="square" lIns="0" tIns="0" rIns="0" bIns="0" rtlCol="0"/>
          <a:lstStyle/>
          <a:p>
            <a:endParaRPr sz="641"/>
          </a:p>
        </p:txBody>
      </p:sp>
      <p:sp>
        <p:nvSpPr>
          <p:cNvPr id="18" name="object 18"/>
          <p:cNvSpPr/>
          <p:nvPr/>
        </p:nvSpPr>
        <p:spPr>
          <a:xfrm>
            <a:off x="5252989" y="1819148"/>
            <a:ext cx="1147685" cy="81152"/>
          </a:xfrm>
          <a:custGeom>
            <a:avLst/>
            <a:gdLst/>
            <a:ahLst/>
            <a:cxnLst/>
            <a:rect l="l" t="t" r="r" b="b"/>
            <a:pathLst>
              <a:path w="2523490" h="178435">
                <a:moveTo>
                  <a:pt x="2523483" y="0"/>
                </a:moveTo>
                <a:lnTo>
                  <a:pt x="0" y="0"/>
                </a:lnTo>
                <a:lnTo>
                  <a:pt x="0" y="178005"/>
                </a:lnTo>
                <a:lnTo>
                  <a:pt x="2523483" y="178005"/>
                </a:lnTo>
                <a:lnTo>
                  <a:pt x="2523483" y="0"/>
                </a:lnTo>
                <a:close/>
              </a:path>
            </a:pathLst>
          </a:custGeom>
          <a:solidFill>
            <a:srgbClr val="DCF6FE"/>
          </a:solidFill>
        </p:spPr>
        <p:txBody>
          <a:bodyPr wrap="square" lIns="0" tIns="0" rIns="0" bIns="0" rtlCol="0"/>
          <a:lstStyle/>
          <a:p>
            <a:endParaRPr sz="641"/>
          </a:p>
        </p:txBody>
      </p:sp>
      <p:sp>
        <p:nvSpPr>
          <p:cNvPr id="19" name="object 19"/>
          <p:cNvSpPr/>
          <p:nvPr/>
        </p:nvSpPr>
        <p:spPr>
          <a:xfrm>
            <a:off x="4986308" y="1539608"/>
            <a:ext cx="1714596" cy="3466"/>
          </a:xfrm>
          <a:custGeom>
            <a:avLst/>
            <a:gdLst/>
            <a:ahLst/>
            <a:cxnLst/>
            <a:rect l="l" t="t" r="r" b="b"/>
            <a:pathLst>
              <a:path w="3769994" h="7620">
                <a:moveTo>
                  <a:pt x="3769518" y="0"/>
                </a:moveTo>
                <a:lnTo>
                  <a:pt x="0" y="0"/>
                </a:lnTo>
                <a:lnTo>
                  <a:pt x="0" y="7329"/>
                </a:lnTo>
                <a:lnTo>
                  <a:pt x="3769518" y="7329"/>
                </a:lnTo>
                <a:lnTo>
                  <a:pt x="3769518" y="0"/>
                </a:lnTo>
                <a:close/>
              </a:path>
            </a:pathLst>
          </a:custGeom>
          <a:solidFill>
            <a:srgbClr val="00E6FF"/>
          </a:solidFill>
        </p:spPr>
        <p:txBody>
          <a:bodyPr wrap="square" lIns="0" tIns="0" rIns="0" bIns="0" rtlCol="0"/>
          <a:lstStyle/>
          <a:p>
            <a:endParaRPr sz="641"/>
          </a:p>
        </p:txBody>
      </p:sp>
      <p:sp>
        <p:nvSpPr>
          <p:cNvPr id="20" name="object 20"/>
          <p:cNvSpPr/>
          <p:nvPr/>
        </p:nvSpPr>
        <p:spPr>
          <a:xfrm>
            <a:off x="7057851" y="1820576"/>
            <a:ext cx="1714596" cy="3466"/>
          </a:xfrm>
          <a:custGeom>
            <a:avLst/>
            <a:gdLst/>
            <a:ahLst/>
            <a:cxnLst/>
            <a:rect l="l" t="t" r="r" b="b"/>
            <a:pathLst>
              <a:path w="3769994" h="7620">
                <a:moveTo>
                  <a:pt x="3769518" y="0"/>
                </a:moveTo>
                <a:lnTo>
                  <a:pt x="0" y="0"/>
                </a:lnTo>
                <a:lnTo>
                  <a:pt x="0" y="7329"/>
                </a:lnTo>
                <a:lnTo>
                  <a:pt x="3769518" y="7329"/>
                </a:lnTo>
                <a:lnTo>
                  <a:pt x="3769518" y="0"/>
                </a:lnTo>
                <a:close/>
              </a:path>
            </a:pathLst>
          </a:custGeom>
          <a:solidFill>
            <a:srgbClr val="00E6FF"/>
          </a:solidFill>
        </p:spPr>
        <p:txBody>
          <a:bodyPr wrap="square" lIns="0" tIns="0" rIns="0" bIns="0" rtlCol="0"/>
          <a:lstStyle/>
          <a:p>
            <a:endParaRPr sz="641"/>
          </a:p>
        </p:txBody>
      </p:sp>
      <p:sp>
        <p:nvSpPr>
          <p:cNvPr id="21" name="object 21"/>
          <p:cNvSpPr/>
          <p:nvPr/>
        </p:nvSpPr>
        <p:spPr>
          <a:xfrm>
            <a:off x="7057851" y="2368225"/>
            <a:ext cx="1714596" cy="3466"/>
          </a:xfrm>
          <a:custGeom>
            <a:avLst/>
            <a:gdLst/>
            <a:ahLst/>
            <a:cxnLst/>
            <a:rect l="l" t="t" r="r" b="b"/>
            <a:pathLst>
              <a:path w="3769994" h="7620">
                <a:moveTo>
                  <a:pt x="3769518" y="0"/>
                </a:moveTo>
                <a:lnTo>
                  <a:pt x="0" y="0"/>
                </a:lnTo>
                <a:lnTo>
                  <a:pt x="0" y="7329"/>
                </a:lnTo>
                <a:lnTo>
                  <a:pt x="3769518" y="7329"/>
                </a:lnTo>
                <a:lnTo>
                  <a:pt x="3769518" y="0"/>
                </a:lnTo>
                <a:close/>
              </a:path>
            </a:pathLst>
          </a:custGeom>
          <a:solidFill>
            <a:srgbClr val="00E6FF"/>
          </a:solidFill>
        </p:spPr>
        <p:txBody>
          <a:bodyPr wrap="square" lIns="0" tIns="0" rIns="0" bIns="0" rtlCol="0"/>
          <a:lstStyle/>
          <a:p>
            <a:endParaRPr sz="641"/>
          </a:p>
        </p:txBody>
      </p:sp>
      <p:sp>
        <p:nvSpPr>
          <p:cNvPr id="22" name="object 22"/>
          <p:cNvSpPr/>
          <p:nvPr/>
        </p:nvSpPr>
        <p:spPr>
          <a:xfrm>
            <a:off x="5057741" y="1815813"/>
            <a:ext cx="1533520" cy="3466"/>
          </a:xfrm>
          <a:custGeom>
            <a:avLst/>
            <a:gdLst/>
            <a:ahLst/>
            <a:cxnLst/>
            <a:rect l="l" t="t" r="r" b="b"/>
            <a:pathLst>
              <a:path w="3371850" h="7620">
                <a:moveTo>
                  <a:pt x="3371625" y="0"/>
                </a:moveTo>
                <a:lnTo>
                  <a:pt x="0" y="0"/>
                </a:lnTo>
                <a:lnTo>
                  <a:pt x="0" y="7329"/>
                </a:lnTo>
                <a:lnTo>
                  <a:pt x="3371625" y="7329"/>
                </a:lnTo>
                <a:lnTo>
                  <a:pt x="3371625" y="0"/>
                </a:lnTo>
                <a:close/>
              </a:path>
            </a:pathLst>
          </a:custGeom>
          <a:solidFill>
            <a:srgbClr val="00E6FF"/>
          </a:solidFill>
        </p:spPr>
        <p:txBody>
          <a:bodyPr wrap="square" lIns="0" tIns="0" rIns="0" bIns="0" rtlCol="0"/>
          <a:lstStyle/>
          <a:p>
            <a:endParaRPr sz="641"/>
          </a:p>
        </p:txBody>
      </p:sp>
      <p:sp>
        <p:nvSpPr>
          <p:cNvPr id="23" name="object 23"/>
          <p:cNvSpPr/>
          <p:nvPr/>
        </p:nvSpPr>
        <p:spPr>
          <a:xfrm>
            <a:off x="5057741" y="1896770"/>
            <a:ext cx="1533520" cy="3466"/>
          </a:xfrm>
          <a:custGeom>
            <a:avLst/>
            <a:gdLst/>
            <a:ahLst/>
            <a:cxnLst/>
            <a:rect l="l" t="t" r="r" b="b"/>
            <a:pathLst>
              <a:path w="3371850" h="7620">
                <a:moveTo>
                  <a:pt x="3371625" y="0"/>
                </a:moveTo>
                <a:lnTo>
                  <a:pt x="0" y="0"/>
                </a:lnTo>
                <a:lnTo>
                  <a:pt x="0" y="7329"/>
                </a:lnTo>
                <a:lnTo>
                  <a:pt x="3371625" y="7329"/>
                </a:lnTo>
                <a:lnTo>
                  <a:pt x="3371625" y="0"/>
                </a:lnTo>
                <a:close/>
              </a:path>
            </a:pathLst>
          </a:custGeom>
          <a:solidFill>
            <a:srgbClr val="00E6FF"/>
          </a:solidFill>
        </p:spPr>
        <p:txBody>
          <a:bodyPr wrap="square" lIns="0" tIns="0" rIns="0" bIns="0" rtlCol="0"/>
          <a:lstStyle/>
          <a:p>
            <a:endParaRPr sz="641"/>
          </a:p>
        </p:txBody>
      </p:sp>
      <p:sp>
        <p:nvSpPr>
          <p:cNvPr id="24" name="object 24"/>
          <p:cNvSpPr/>
          <p:nvPr/>
        </p:nvSpPr>
        <p:spPr>
          <a:xfrm>
            <a:off x="5057741" y="2230122"/>
            <a:ext cx="1533520" cy="3466"/>
          </a:xfrm>
          <a:custGeom>
            <a:avLst/>
            <a:gdLst/>
            <a:ahLst/>
            <a:cxnLst/>
            <a:rect l="l" t="t" r="r" b="b"/>
            <a:pathLst>
              <a:path w="3371850" h="7620">
                <a:moveTo>
                  <a:pt x="3371625" y="0"/>
                </a:moveTo>
                <a:lnTo>
                  <a:pt x="0" y="0"/>
                </a:lnTo>
                <a:lnTo>
                  <a:pt x="0" y="7329"/>
                </a:lnTo>
                <a:lnTo>
                  <a:pt x="3371625" y="7329"/>
                </a:lnTo>
                <a:lnTo>
                  <a:pt x="3371625" y="0"/>
                </a:lnTo>
                <a:close/>
              </a:path>
            </a:pathLst>
          </a:custGeom>
          <a:solidFill>
            <a:srgbClr val="00E6FF"/>
          </a:solidFill>
        </p:spPr>
        <p:txBody>
          <a:bodyPr wrap="square" lIns="0" tIns="0" rIns="0" bIns="0" rtlCol="0"/>
          <a:lstStyle/>
          <a:p>
            <a:endParaRPr sz="641"/>
          </a:p>
        </p:txBody>
      </p:sp>
      <p:sp>
        <p:nvSpPr>
          <p:cNvPr id="25" name="object 25"/>
          <p:cNvSpPr/>
          <p:nvPr/>
        </p:nvSpPr>
        <p:spPr>
          <a:xfrm>
            <a:off x="5057741" y="2292030"/>
            <a:ext cx="1533520" cy="3466"/>
          </a:xfrm>
          <a:custGeom>
            <a:avLst/>
            <a:gdLst/>
            <a:ahLst/>
            <a:cxnLst/>
            <a:rect l="l" t="t" r="r" b="b"/>
            <a:pathLst>
              <a:path w="3371850" h="7620">
                <a:moveTo>
                  <a:pt x="3371625" y="0"/>
                </a:moveTo>
                <a:lnTo>
                  <a:pt x="0" y="0"/>
                </a:lnTo>
                <a:lnTo>
                  <a:pt x="0" y="7329"/>
                </a:lnTo>
                <a:lnTo>
                  <a:pt x="3371625" y="7329"/>
                </a:lnTo>
                <a:lnTo>
                  <a:pt x="3371625" y="0"/>
                </a:lnTo>
                <a:close/>
              </a:path>
            </a:pathLst>
          </a:custGeom>
          <a:solidFill>
            <a:srgbClr val="00E6FF"/>
          </a:solidFill>
        </p:spPr>
        <p:txBody>
          <a:bodyPr wrap="square" lIns="0" tIns="0" rIns="0" bIns="0" rtlCol="0"/>
          <a:lstStyle/>
          <a:p>
            <a:endParaRPr sz="641"/>
          </a:p>
        </p:txBody>
      </p:sp>
      <p:sp>
        <p:nvSpPr>
          <p:cNvPr id="26" name="object 26"/>
          <p:cNvSpPr/>
          <p:nvPr/>
        </p:nvSpPr>
        <p:spPr>
          <a:xfrm>
            <a:off x="4986305" y="1395315"/>
            <a:ext cx="1714596" cy="1424065"/>
          </a:xfrm>
          <a:custGeom>
            <a:avLst/>
            <a:gdLst/>
            <a:ahLst/>
            <a:cxnLst/>
            <a:rect l="l" t="t" r="r" b="b"/>
            <a:pathLst>
              <a:path w="3769994" h="3131185">
                <a:moveTo>
                  <a:pt x="3769525" y="2704630"/>
                </a:moveTo>
                <a:lnTo>
                  <a:pt x="3120326" y="2704630"/>
                </a:lnTo>
                <a:lnTo>
                  <a:pt x="3120326" y="0"/>
                </a:lnTo>
                <a:lnTo>
                  <a:pt x="3112998" y="0"/>
                </a:lnTo>
                <a:lnTo>
                  <a:pt x="3112998" y="2704630"/>
                </a:lnTo>
                <a:lnTo>
                  <a:pt x="586371" y="2704630"/>
                </a:lnTo>
                <a:lnTo>
                  <a:pt x="586371" y="0"/>
                </a:lnTo>
                <a:lnTo>
                  <a:pt x="579043" y="0"/>
                </a:lnTo>
                <a:lnTo>
                  <a:pt x="579043" y="2704630"/>
                </a:lnTo>
                <a:lnTo>
                  <a:pt x="0" y="2704630"/>
                </a:lnTo>
                <a:lnTo>
                  <a:pt x="0" y="2711958"/>
                </a:lnTo>
                <a:lnTo>
                  <a:pt x="579043" y="2711958"/>
                </a:lnTo>
                <a:lnTo>
                  <a:pt x="579043" y="3130804"/>
                </a:lnTo>
                <a:lnTo>
                  <a:pt x="586371" y="3130804"/>
                </a:lnTo>
                <a:lnTo>
                  <a:pt x="586371" y="2711958"/>
                </a:lnTo>
                <a:lnTo>
                  <a:pt x="3112998" y="2711958"/>
                </a:lnTo>
                <a:lnTo>
                  <a:pt x="3112998" y="3130804"/>
                </a:lnTo>
                <a:lnTo>
                  <a:pt x="3120326" y="3130804"/>
                </a:lnTo>
                <a:lnTo>
                  <a:pt x="3120326" y="2711958"/>
                </a:lnTo>
                <a:lnTo>
                  <a:pt x="3769525" y="2711958"/>
                </a:lnTo>
                <a:lnTo>
                  <a:pt x="3769525" y="2704630"/>
                </a:lnTo>
                <a:close/>
              </a:path>
            </a:pathLst>
          </a:custGeom>
          <a:solidFill>
            <a:srgbClr val="00E6FF"/>
          </a:solidFill>
        </p:spPr>
        <p:txBody>
          <a:bodyPr wrap="square" lIns="0" tIns="0" rIns="0" bIns="0" rtlCol="0"/>
          <a:lstStyle/>
          <a:p>
            <a:endParaRPr sz="641"/>
          </a:p>
        </p:txBody>
      </p:sp>
      <p:sp>
        <p:nvSpPr>
          <p:cNvPr id="27" name="object 27"/>
          <p:cNvSpPr/>
          <p:nvPr/>
        </p:nvSpPr>
        <p:spPr>
          <a:xfrm>
            <a:off x="8421258" y="1395315"/>
            <a:ext cx="3466" cy="1424065"/>
          </a:xfrm>
          <a:custGeom>
            <a:avLst/>
            <a:gdLst/>
            <a:ahLst/>
            <a:cxnLst/>
            <a:rect l="l" t="t" r="r" b="b"/>
            <a:pathLst>
              <a:path w="7619" h="3131185">
                <a:moveTo>
                  <a:pt x="0" y="0"/>
                </a:moveTo>
                <a:lnTo>
                  <a:pt x="0" y="3130794"/>
                </a:lnTo>
                <a:lnTo>
                  <a:pt x="7329" y="3130794"/>
                </a:lnTo>
                <a:lnTo>
                  <a:pt x="7329" y="0"/>
                </a:lnTo>
                <a:lnTo>
                  <a:pt x="0" y="0"/>
                </a:lnTo>
                <a:close/>
              </a:path>
            </a:pathLst>
          </a:custGeom>
          <a:solidFill>
            <a:srgbClr val="00E6FF"/>
          </a:solidFill>
        </p:spPr>
        <p:txBody>
          <a:bodyPr wrap="square" lIns="0" tIns="0" rIns="0" bIns="0" rtlCol="0"/>
          <a:lstStyle/>
          <a:p>
            <a:endParaRPr sz="641"/>
          </a:p>
        </p:txBody>
      </p:sp>
      <p:sp>
        <p:nvSpPr>
          <p:cNvPr id="28" name="object 28"/>
          <p:cNvSpPr/>
          <p:nvPr/>
        </p:nvSpPr>
        <p:spPr>
          <a:xfrm>
            <a:off x="7402154" y="1395315"/>
            <a:ext cx="3466" cy="1424065"/>
          </a:xfrm>
          <a:custGeom>
            <a:avLst/>
            <a:gdLst/>
            <a:ahLst/>
            <a:cxnLst/>
            <a:rect l="l" t="t" r="r" b="b"/>
            <a:pathLst>
              <a:path w="7619" h="3131185">
                <a:moveTo>
                  <a:pt x="0" y="0"/>
                </a:moveTo>
                <a:lnTo>
                  <a:pt x="0" y="3130794"/>
                </a:lnTo>
                <a:lnTo>
                  <a:pt x="7329" y="3130794"/>
                </a:lnTo>
                <a:lnTo>
                  <a:pt x="7329" y="0"/>
                </a:lnTo>
                <a:lnTo>
                  <a:pt x="0" y="0"/>
                </a:lnTo>
                <a:close/>
              </a:path>
            </a:pathLst>
          </a:custGeom>
          <a:solidFill>
            <a:srgbClr val="00E6FF"/>
          </a:solidFill>
        </p:spPr>
        <p:txBody>
          <a:bodyPr wrap="square" lIns="0" tIns="0" rIns="0" bIns="0" rtlCol="0"/>
          <a:lstStyle/>
          <a:p>
            <a:endParaRPr sz="641"/>
          </a:p>
        </p:txBody>
      </p:sp>
      <p:sp>
        <p:nvSpPr>
          <p:cNvPr id="29" name="object 29"/>
          <p:cNvSpPr/>
          <p:nvPr/>
        </p:nvSpPr>
        <p:spPr>
          <a:xfrm>
            <a:off x="2062339" y="1569316"/>
            <a:ext cx="514928" cy="71333"/>
          </a:xfrm>
          <a:custGeom>
            <a:avLst/>
            <a:gdLst/>
            <a:ahLst/>
            <a:cxnLst/>
            <a:rect l="l" t="t" r="r" b="b"/>
            <a:pathLst>
              <a:path w="1132204" h="156845">
                <a:moveTo>
                  <a:pt x="1042255" y="141450"/>
                </a:moveTo>
                <a:lnTo>
                  <a:pt x="1042255" y="148080"/>
                </a:lnTo>
                <a:lnTo>
                  <a:pt x="1050433" y="156258"/>
                </a:lnTo>
                <a:lnTo>
                  <a:pt x="1057063" y="156258"/>
                </a:lnTo>
                <a:lnTo>
                  <a:pt x="1131877" y="81444"/>
                </a:lnTo>
                <a:lnTo>
                  <a:pt x="1131877" y="74814"/>
                </a:lnTo>
                <a:lnTo>
                  <a:pt x="1120384" y="63321"/>
                </a:lnTo>
                <a:lnTo>
                  <a:pt x="1120384" y="88600"/>
                </a:lnTo>
                <a:lnTo>
                  <a:pt x="1095105" y="88600"/>
                </a:lnTo>
                <a:lnTo>
                  <a:pt x="1042255" y="141450"/>
                </a:lnTo>
                <a:close/>
              </a:path>
              <a:path w="1132204" h="156845">
                <a:moveTo>
                  <a:pt x="1095105" y="88600"/>
                </a:moveTo>
                <a:lnTo>
                  <a:pt x="1120384" y="88600"/>
                </a:lnTo>
                <a:lnTo>
                  <a:pt x="1120384" y="67658"/>
                </a:lnTo>
                <a:lnTo>
                  <a:pt x="1105576" y="67658"/>
                </a:lnTo>
                <a:lnTo>
                  <a:pt x="1105576" y="78129"/>
                </a:lnTo>
                <a:lnTo>
                  <a:pt x="1095105" y="88600"/>
                </a:lnTo>
                <a:close/>
              </a:path>
              <a:path w="1132204" h="156845">
                <a:moveTo>
                  <a:pt x="1042255" y="8178"/>
                </a:moveTo>
                <a:lnTo>
                  <a:pt x="1042255" y="14808"/>
                </a:lnTo>
                <a:lnTo>
                  <a:pt x="1095105" y="67658"/>
                </a:lnTo>
                <a:lnTo>
                  <a:pt x="1120384" y="67658"/>
                </a:lnTo>
                <a:lnTo>
                  <a:pt x="1120384" y="63321"/>
                </a:lnTo>
                <a:lnTo>
                  <a:pt x="1057063" y="0"/>
                </a:lnTo>
                <a:lnTo>
                  <a:pt x="1050433" y="0"/>
                </a:lnTo>
                <a:lnTo>
                  <a:pt x="1042255" y="8178"/>
                </a:lnTo>
                <a:close/>
              </a:path>
              <a:path w="1132204" h="156845">
                <a:moveTo>
                  <a:pt x="0" y="67658"/>
                </a:moveTo>
                <a:lnTo>
                  <a:pt x="0" y="88600"/>
                </a:lnTo>
                <a:lnTo>
                  <a:pt x="1095105" y="88600"/>
                </a:lnTo>
                <a:lnTo>
                  <a:pt x="1105576" y="78129"/>
                </a:lnTo>
                <a:lnTo>
                  <a:pt x="1095105" y="67658"/>
                </a:lnTo>
                <a:lnTo>
                  <a:pt x="0" y="67658"/>
                </a:lnTo>
                <a:close/>
              </a:path>
              <a:path w="1132204" h="156845">
                <a:moveTo>
                  <a:pt x="1095105" y="67658"/>
                </a:moveTo>
                <a:lnTo>
                  <a:pt x="1105576" y="78129"/>
                </a:lnTo>
                <a:lnTo>
                  <a:pt x="1105576" y="67658"/>
                </a:lnTo>
                <a:lnTo>
                  <a:pt x="1095105" y="67658"/>
                </a:lnTo>
                <a:close/>
              </a:path>
            </a:pathLst>
          </a:custGeom>
          <a:solidFill>
            <a:srgbClr val="F35EAE"/>
          </a:solidFill>
        </p:spPr>
        <p:txBody>
          <a:bodyPr wrap="square" lIns="0" tIns="0" rIns="0" bIns="0" rtlCol="0"/>
          <a:lstStyle/>
          <a:p>
            <a:endParaRPr sz="641"/>
          </a:p>
        </p:txBody>
      </p:sp>
      <p:pic>
        <p:nvPicPr>
          <p:cNvPr id="30" name="object 30"/>
          <p:cNvPicPr/>
          <p:nvPr/>
        </p:nvPicPr>
        <p:blipFill>
          <a:blip r:embed="rId2" cstate="print"/>
          <a:stretch>
            <a:fillRect/>
          </a:stretch>
        </p:blipFill>
        <p:spPr>
          <a:xfrm>
            <a:off x="2687397" y="1472133"/>
            <a:ext cx="1432935" cy="348310"/>
          </a:xfrm>
          <a:prstGeom prst="rect">
            <a:avLst/>
          </a:prstGeom>
        </p:spPr>
      </p:pic>
      <p:sp>
        <p:nvSpPr>
          <p:cNvPr id="31" name="object 31"/>
          <p:cNvSpPr/>
          <p:nvPr/>
        </p:nvSpPr>
        <p:spPr>
          <a:xfrm>
            <a:off x="2062339" y="2050295"/>
            <a:ext cx="514928" cy="71333"/>
          </a:xfrm>
          <a:custGeom>
            <a:avLst/>
            <a:gdLst/>
            <a:ahLst/>
            <a:cxnLst/>
            <a:rect l="l" t="t" r="r" b="b"/>
            <a:pathLst>
              <a:path w="1132204" h="156845">
                <a:moveTo>
                  <a:pt x="1042255" y="141450"/>
                </a:moveTo>
                <a:lnTo>
                  <a:pt x="1042255" y="148080"/>
                </a:lnTo>
                <a:lnTo>
                  <a:pt x="1050433" y="156258"/>
                </a:lnTo>
                <a:lnTo>
                  <a:pt x="1057063" y="156258"/>
                </a:lnTo>
                <a:lnTo>
                  <a:pt x="1131877" y="81444"/>
                </a:lnTo>
                <a:lnTo>
                  <a:pt x="1131877" y="74814"/>
                </a:lnTo>
                <a:lnTo>
                  <a:pt x="1120384" y="63321"/>
                </a:lnTo>
                <a:lnTo>
                  <a:pt x="1120384" y="88600"/>
                </a:lnTo>
                <a:lnTo>
                  <a:pt x="1095105" y="88600"/>
                </a:lnTo>
                <a:lnTo>
                  <a:pt x="1042255" y="141450"/>
                </a:lnTo>
                <a:close/>
              </a:path>
              <a:path w="1132204" h="156845">
                <a:moveTo>
                  <a:pt x="1095105" y="88600"/>
                </a:moveTo>
                <a:lnTo>
                  <a:pt x="1120384" y="88600"/>
                </a:lnTo>
                <a:lnTo>
                  <a:pt x="1120384" y="67658"/>
                </a:lnTo>
                <a:lnTo>
                  <a:pt x="1105576" y="67658"/>
                </a:lnTo>
                <a:lnTo>
                  <a:pt x="1105576" y="78129"/>
                </a:lnTo>
                <a:lnTo>
                  <a:pt x="1095105" y="88600"/>
                </a:lnTo>
                <a:close/>
              </a:path>
              <a:path w="1132204" h="156845">
                <a:moveTo>
                  <a:pt x="1042255" y="8178"/>
                </a:moveTo>
                <a:lnTo>
                  <a:pt x="1042255" y="14808"/>
                </a:lnTo>
                <a:lnTo>
                  <a:pt x="1095105" y="67658"/>
                </a:lnTo>
                <a:lnTo>
                  <a:pt x="1120384" y="67658"/>
                </a:lnTo>
                <a:lnTo>
                  <a:pt x="1120384" y="63321"/>
                </a:lnTo>
                <a:lnTo>
                  <a:pt x="1057063" y="0"/>
                </a:lnTo>
                <a:lnTo>
                  <a:pt x="1050433" y="0"/>
                </a:lnTo>
                <a:lnTo>
                  <a:pt x="1042255" y="8178"/>
                </a:lnTo>
                <a:close/>
              </a:path>
              <a:path w="1132204" h="156845">
                <a:moveTo>
                  <a:pt x="0" y="67658"/>
                </a:moveTo>
                <a:lnTo>
                  <a:pt x="0" y="88600"/>
                </a:lnTo>
                <a:lnTo>
                  <a:pt x="1095105" y="88600"/>
                </a:lnTo>
                <a:lnTo>
                  <a:pt x="1105576" y="78129"/>
                </a:lnTo>
                <a:lnTo>
                  <a:pt x="1095105" y="67658"/>
                </a:lnTo>
                <a:lnTo>
                  <a:pt x="0" y="67658"/>
                </a:lnTo>
                <a:close/>
              </a:path>
              <a:path w="1132204" h="156845">
                <a:moveTo>
                  <a:pt x="1095105" y="67658"/>
                </a:moveTo>
                <a:lnTo>
                  <a:pt x="1105576" y="78129"/>
                </a:lnTo>
                <a:lnTo>
                  <a:pt x="1105576" y="67658"/>
                </a:lnTo>
                <a:lnTo>
                  <a:pt x="1095105" y="67658"/>
                </a:lnTo>
                <a:close/>
              </a:path>
            </a:pathLst>
          </a:custGeom>
          <a:solidFill>
            <a:srgbClr val="FFD848"/>
          </a:solidFill>
        </p:spPr>
        <p:txBody>
          <a:bodyPr wrap="square" lIns="0" tIns="0" rIns="0" bIns="0" rtlCol="0"/>
          <a:lstStyle/>
          <a:p>
            <a:endParaRPr sz="641"/>
          </a:p>
        </p:txBody>
      </p:sp>
      <p:pic>
        <p:nvPicPr>
          <p:cNvPr id="32" name="object 32"/>
          <p:cNvPicPr/>
          <p:nvPr/>
        </p:nvPicPr>
        <p:blipFill>
          <a:blip r:embed="rId3" cstate="print"/>
          <a:stretch>
            <a:fillRect/>
          </a:stretch>
        </p:blipFill>
        <p:spPr>
          <a:xfrm>
            <a:off x="2689502" y="2021872"/>
            <a:ext cx="1427905" cy="177090"/>
          </a:xfrm>
          <a:prstGeom prst="rect">
            <a:avLst/>
          </a:prstGeom>
        </p:spPr>
      </p:pic>
      <p:sp>
        <p:nvSpPr>
          <p:cNvPr id="33" name="object 33"/>
          <p:cNvSpPr/>
          <p:nvPr/>
        </p:nvSpPr>
        <p:spPr>
          <a:xfrm>
            <a:off x="2062339" y="2421744"/>
            <a:ext cx="514928" cy="71333"/>
          </a:xfrm>
          <a:custGeom>
            <a:avLst/>
            <a:gdLst/>
            <a:ahLst/>
            <a:cxnLst/>
            <a:rect l="l" t="t" r="r" b="b"/>
            <a:pathLst>
              <a:path w="1132204" h="156845">
                <a:moveTo>
                  <a:pt x="1042255" y="141450"/>
                </a:moveTo>
                <a:lnTo>
                  <a:pt x="1042255" y="148080"/>
                </a:lnTo>
                <a:lnTo>
                  <a:pt x="1050433" y="156258"/>
                </a:lnTo>
                <a:lnTo>
                  <a:pt x="1057063" y="156258"/>
                </a:lnTo>
                <a:lnTo>
                  <a:pt x="1131877" y="81444"/>
                </a:lnTo>
                <a:lnTo>
                  <a:pt x="1131877" y="74814"/>
                </a:lnTo>
                <a:lnTo>
                  <a:pt x="1120384" y="63321"/>
                </a:lnTo>
                <a:lnTo>
                  <a:pt x="1120384" y="88600"/>
                </a:lnTo>
                <a:lnTo>
                  <a:pt x="1095105" y="88600"/>
                </a:lnTo>
                <a:lnTo>
                  <a:pt x="1042255" y="141450"/>
                </a:lnTo>
                <a:close/>
              </a:path>
              <a:path w="1132204" h="156845">
                <a:moveTo>
                  <a:pt x="1095105" y="88600"/>
                </a:moveTo>
                <a:lnTo>
                  <a:pt x="1120384" y="88600"/>
                </a:lnTo>
                <a:lnTo>
                  <a:pt x="1120384" y="67658"/>
                </a:lnTo>
                <a:lnTo>
                  <a:pt x="1105576" y="67658"/>
                </a:lnTo>
                <a:lnTo>
                  <a:pt x="1105576" y="78129"/>
                </a:lnTo>
                <a:lnTo>
                  <a:pt x="1095105" y="88600"/>
                </a:lnTo>
                <a:close/>
              </a:path>
              <a:path w="1132204" h="156845">
                <a:moveTo>
                  <a:pt x="1042255" y="8178"/>
                </a:moveTo>
                <a:lnTo>
                  <a:pt x="1042255" y="14808"/>
                </a:lnTo>
                <a:lnTo>
                  <a:pt x="1095105" y="67658"/>
                </a:lnTo>
                <a:lnTo>
                  <a:pt x="1120384" y="67658"/>
                </a:lnTo>
                <a:lnTo>
                  <a:pt x="1120384" y="63321"/>
                </a:lnTo>
                <a:lnTo>
                  <a:pt x="1057063" y="0"/>
                </a:lnTo>
                <a:lnTo>
                  <a:pt x="1050433" y="0"/>
                </a:lnTo>
                <a:lnTo>
                  <a:pt x="1042255" y="8178"/>
                </a:lnTo>
                <a:close/>
              </a:path>
              <a:path w="1132204" h="156845">
                <a:moveTo>
                  <a:pt x="0" y="67658"/>
                </a:moveTo>
                <a:lnTo>
                  <a:pt x="0" y="88600"/>
                </a:lnTo>
                <a:lnTo>
                  <a:pt x="1095105" y="88600"/>
                </a:lnTo>
                <a:lnTo>
                  <a:pt x="1105576" y="78129"/>
                </a:lnTo>
                <a:lnTo>
                  <a:pt x="1095105" y="67658"/>
                </a:lnTo>
                <a:lnTo>
                  <a:pt x="0" y="67658"/>
                </a:lnTo>
                <a:close/>
              </a:path>
              <a:path w="1132204" h="156845">
                <a:moveTo>
                  <a:pt x="1095105" y="67658"/>
                </a:moveTo>
                <a:lnTo>
                  <a:pt x="1105576" y="78129"/>
                </a:lnTo>
                <a:lnTo>
                  <a:pt x="1105576" y="67658"/>
                </a:lnTo>
                <a:lnTo>
                  <a:pt x="1095105" y="67658"/>
                </a:lnTo>
                <a:close/>
              </a:path>
            </a:pathLst>
          </a:custGeom>
          <a:solidFill>
            <a:srgbClr val="000000"/>
          </a:solidFill>
        </p:spPr>
        <p:txBody>
          <a:bodyPr wrap="square" lIns="0" tIns="0" rIns="0" bIns="0" rtlCol="0"/>
          <a:lstStyle/>
          <a:p>
            <a:endParaRPr sz="641"/>
          </a:p>
        </p:txBody>
      </p:sp>
      <p:pic>
        <p:nvPicPr>
          <p:cNvPr id="34" name="object 34"/>
          <p:cNvPicPr/>
          <p:nvPr/>
        </p:nvPicPr>
        <p:blipFill>
          <a:blip r:embed="rId4" cstate="print"/>
          <a:stretch>
            <a:fillRect/>
          </a:stretch>
        </p:blipFill>
        <p:spPr>
          <a:xfrm>
            <a:off x="2686830" y="2390488"/>
            <a:ext cx="1500708" cy="179924"/>
          </a:xfrm>
          <a:prstGeom prst="rect">
            <a:avLst/>
          </a:prstGeom>
        </p:spPr>
      </p:pic>
      <p:pic>
        <p:nvPicPr>
          <p:cNvPr id="35" name="object 35"/>
          <p:cNvPicPr/>
          <p:nvPr/>
        </p:nvPicPr>
        <p:blipFill>
          <a:blip r:embed="rId5" cstate="print"/>
          <a:stretch>
            <a:fillRect/>
          </a:stretch>
        </p:blipFill>
        <p:spPr>
          <a:xfrm>
            <a:off x="6463049" y="1080859"/>
            <a:ext cx="942074" cy="153456"/>
          </a:xfrm>
          <a:prstGeom prst="rect">
            <a:avLst/>
          </a:prstGeom>
        </p:spPr>
      </p:pic>
      <p:sp>
        <p:nvSpPr>
          <p:cNvPr id="36" name="object 36"/>
          <p:cNvSpPr/>
          <p:nvPr/>
        </p:nvSpPr>
        <p:spPr>
          <a:xfrm>
            <a:off x="5154470" y="3300028"/>
            <a:ext cx="462077" cy="153641"/>
          </a:xfrm>
          <a:custGeom>
            <a:avLst/>
            <a:gdLst/>
            <a:ahLst/>
            <a:cxnLst/>
            <a:rect l="l" t="t" r="r" b="b"/>
            <a:pathLst>
              <a:path w="1016000" h="337820">
                <a:moveTo>
                  <a:pt x="82594" y="2177"/>
                </a:moveTo>
                <a:lnTo>
                  <a:pt x="0" y="2177"/>
                </a:lnTo>
                <a:lnTo>
                  <a:pt x="0" y="125985"/>
                </a:lnTo>
                <a:lnTo>
                  <a:pt x="24795" y="125985"/>
                </a:lnTo>
                <a:lnTo>
                  <a:pt x="24795" y="76730"/>
                </a:lnTo>
                <a:lnTo>
                  <a:pt x="75557" y="76730"/>
                </a:lnTo>
                <a:lnTo>
                  <a:pt x="75557" y="53443"/>
                </a:lnTo>
                <a:lnTo>
                  <a:pt x="24795" y="53443"/>
                </a:lnTo>
                <a:lnTo>
                  <a:pt x="24795" y="25632"/>
                </a:lnTo>
                <a:lnTo>
                  <a:pt x="82594" y="25632"/>
                </a:lnTo>
                <a:lnTo>
                  <a:pt x="82594" y="2177"/>
                </a:lnTo>
                <a:close/>
              </a:path>
              <a:path w="1016000" h="337820">
                <a:moveTo>
                  <a:pt x="151416" y="0"/>
                </a:moveTo>
                <a:lnTo>
                  <a:pt x="105512" y="18763"/>
                </a:lnTo>
                <a:lnTo>
                  <a:pt x="86946" y="64165"/>
                </a:lnTo>
                <a:lnTo>
                  <a:pt x="86916" y="64500"/>
                </a:lnTo>
                <a:lnTo>
                  <a:pt x="105344" y="109734"/>
                </a:lnTo>
                <a:lnTo>
                  <a:pt x="151249" y="127996"/>
                </a:lnTo>
                <a:lnTo>
                  <a:pt x="164057" y="126862"/>
                </a:lnTo>
                <a:lnTo>
                  <a:pt x="164283" y="126862"/>
                </a:lnTo>
                <a:lnTo>
                  <a:pt x="176039" y="123451"/>
                </a:lnTo>
                <a:lnTo>
                  <a:pt x="176203" y="123451"/>
                </a:lnTo>
                <a:lnTo>
                  <a:pt x="187318" y="117535"/>
                </a:lnTo>
                <a:lnTo>
                  <a:pt x="197153" y="109399"/>
                </a:lnTo>
                <a:lnTo>
                  <a:pt x="202079" y="103536"/>
                </a:lnTo>
                <a:lnTo>
                  <a:pt x="151416" y="103536"/>
                </a:lnTo>
                <a:lnTo>
                  <a:pt x="143563" y="102842"/>
                </a:lnTo>
                <a:lnTo>
                  <a:pt x="113407" y="72238"/>
                </a:lnTo>
                <a:lnTo>
                  <a:pt x="112745" y="64500"/>
                </a:lnTo>
                <a:lnTo>
                  <a:pt x="112716" y="64165"/>
                </a:lnTo>
                <a:lnTo>
                  <a:pt x="136422" y="27329"/>
                </a:lnTo>
                <a:lnTo>
                  <a:pt x="151416" y="24460"/>
                </a:lnTo>
                <a:lnTo>
                  <a:pt x="201891" y="24460"/>
                </a:lnTo>
                <a:lnTo>
                  <a:pt x="197153" y="18763"/>
                </a:lnTo>
                <a:lnTo>
                  <a:pt x="187321" y="10531"/>
                </a:lnTo>
                <a:lnTo>
                  <a:pt x="176421" y="4670"/>
                </a:lnTo>
                <a:lnTo>
                  <a:pt x="164453" y="1164"/>
                </a:lnTo>
                <a:lnTo>
                  <a:pt x="151416" y="0"/>
                </a:lnTo>
                <a:close/>
              </a:path>
              <a:path w="1016000" h="337820">
                <a:moveTo>
                  <a:pt x="201891" y="24460"/>
                </a:moveTo>
                <a:lnTo>
                  <a:pt x="151416" y="24460"/>
                </a:lnTo>
                <a:lnTo>
                  <a:pt x="159243" y="25179"/>
                </a:lnTo>
                <a:lnTo>
                  <a:pt x="166411" y="27329"/>
                </a:lnTo>
                <a:lnTo>
                  <a:pt x="190117" y="64165"/>
                </a:lnTo>
                <a:lnTo>
                  <a:pt x="189520" y="72238"/>
                </a:lnTo>
                <a:lnTo>
                  <a:pt x="159270" y="102842"/>
                </a:lnTo>
                <a:lnTo>
                  <a:pt x="151416" y="103536"/>
                </a:lnTo>
                <a:lnTo>
                  <a:pt x="202079" y="103536"/>
                </a:lnTo>
                <a:lnTo>
                  <a:pt x="205386" y="99599"/>
                </a:lnTo>
                <a:lnTo>
                  <a:pt x="211247" y="88793"/>
                </a:lnTo>
                <a:lnTo>
                  <a:pt x="214752" y="76981"/>
                </a:lnTo>
                <a:lnTo>
                  <a:pt x="215887" y="64500"/>
                </a:lnTo>
                <a:lnTo>
                  <a:pt x="215917" y="64165"/>
                </a:lnTo>
                <a:lnTo>
                  <a:pt x="214771" y="51558"/>
                </a:lnTo>
                <a:lnTo>
                  <a:pt x="214752" y="51346"/>
                </a:lnTo>
                <a:lnTo>
                  <a:pt x="211278" y="39621"/>
                </a:lnTo>
                <a:lnTo>
                  <a:pt x="209268" y="35852"/>
                </a:lnTo>
                <a:lnTo>
                  <a:pt x="205401" y="28690"/>
                </a:lnTo>
                <a:lnTo>
                  <a:pt x="201891" y="24460"/>
                </a:lnTo>
                <a:close/>
              </a:path>
              <a:path w="1016000" h="337820">
                <a:moveTo>
                  <a:pt x="246853" y="2177"/>
                </a:moveTo>
                <a:lnTo>
                  <a:pt x="231105" y="2177"/>
                </a:lnTo>
                <a:lnTo>
                  <a:pt x="231105" y="125985"/>
                </a:lnTo>
                <a:lnTo>
                  <a:pt x="255565" y="125985"/>
                </a:lnTo>
                <a:lnTo>
                  <a:pt x="255565" y="50092"/>
                </a:lnTo>
                <a:lnTo>
                  <a:pt x="287743" y="50092"/>
                </a:lnTo>
                <a:lnTo>
                  <a:pt x="246853" y="2177"/>
                </a:lnTo>
                <a:close/>
              </a:path>
              <a:path w="1016000" h="337820">
                <a:moveTo>
                  <a:pt x="287743" y="50092"/>
                </a:moveTo>
                <a:lnTo>
                  <a:pt x="255565" y="50092"/>
                </a:lnTo>
                <a:lnTo>
                  <a:pt x="319731" y="125985"/>
                </a:lnTo>
                <a:lnTo>
                  <a:pt x="336652" y="125985"/>
                </a:lnTo>
                <a:lnTo>
                  <a:pt x="336652" y="78741"/>
                </a:lnTo>
                <a:lnTo>
                  <a:pt x="312192" y="78741"/>
                </a:lnTo>
                <a:lnTo>
                  <a:pt x="287743" y="50092"/>
                </a:lnTo>
                <a:close/>
              </a:path>
              <a:path w="1016000" h="337820">
                <a:moveTo>
                  <a:pt x="336652" y="2177"/>
                </a:moveTo>
                <a:lnTo>
                  <a:pt x="312192" y="2177"/>
                </a:lnTo>
                <a:lnTo>
                  <a:pt x="312192" y="78741"/>
                </a:lnTo>
                <a:lnTo>
                  <a:pt x="336652" y="78741"/>
                </a:lnTo>
                <a:lnTo>
                  <a:pt x="336652" y="2177"/>
                </a:lnTo>
                <a:close/>
              </a:path>
              <a:path w="1016000" h="337820">
                <a:moveTo>
                  <a:pt x="408179" y="26135"/>
                </a:moveTo>
                <a:lnTo>
                  <a:pt x="383049" y="26135"/>
                </a:lnTo>
                <a:lnTo>
                  <a:pt x="383049" y="125985"/>
                </a:lnTo>
                <a:lnTo>
                  <a:pt x="408179" y="125985"/>
                </a:lnTo>
                <a:lnTo>
                  <a:pt x="408179" y="26135"/>
                </a:lnTo>
                <a:close/>
              </a:path>
              <a:path w="1016000" h="337820">
                <a:moveTo>
                  <a:pt x="443529" y="2177"/>
                </a:moveTo>
                <a:lnTo>
                  <a:pt x="347700" y="2177"/>
                </a:lnTo>
                <a:lnTo>
                  <a:pt x="347700" y="26135"/>
                </a:lnTo>
                <a:lnTo>
                  <a:pt x="443529" y="26135"/>
                </a:lnTo>
                <a:lnTo>
                  <a:pt x="443529" y="2177"/>
                </a:lnTo>
                <a:close/>
              </a:path>
              <a:path w="1016000" h="337820">
                <a:moveTo>
                  <a:pt x="43223" y="211595"/>
                </a:moveTo>
                <a:lnTo>
                  <a:pt x="1842" y="211595"/>
                </a:lnTo>
                <a:lnTo>
                  <a:pt x="1842" y="335403"/>
                </a:lnTo>
                <a:lnTo>
                  <a:pt x="18596" y="335403"/>
                </a:lnTo>
                <a:lnTo>
                  <a:pt x="18596" y="287991"/>
                </a:lnTo>
                <a:lnTo>
                  <a:pt x="41716" y="287991"/>
                </a:lnTo>
                <a:lnTo>
                  <a:pt x="76134" y="272410"/>
                </a:lnTo>
                <a:lnTo>
                  <a:pt x="18596" y="272410"/>
                </a:lnTo>
                <a:lnTo>
                  <a:pt x="18596" y="227343"/>
                </a:lnTo>
                <a:lnTo>
                  <a:pt x="76358" y="227343"/>
                </a:lnTo>
                <a:lnTo>
                  <a:pt x="73044" y="222987"/>
                </a:lnTo>
                <a:lnTo>
                  <a:pt x="67325" y="218027"/>
                </a:lnTo>
                <a:lnTo>
                  <a:pt x="60458" y="214464"/>
                </a:lnTo>
                <a:lnTo>
                  <a:pt x="52430" y="212315"/>
                </a:lnTo>
                <a:lnTo>
                  <a:pt x="43223" y="211595"/>
                </a:lnTo>
                <a:close/>
              </a:path>
              <a:path w="1016000" h="337820">
                <a:moveTo>
                  <a:pt x="76358" y="227343"/>
                </a:moveTo>
                <a:lnTo>
                  <a:pt x="44229" y="227343"/>
                </a:lnTo>
                <a:lnTo>
                  <a:pt x="53718" y="229102"/>
                </a:lnTo>
                <a:lnTo>
                  <a:pt x="60710" y="233877"/>
                </a:lnTo>
                <a:lnTo>
                  <a:pt x="65032" y="240914"/>
                </a:lnTo>
                <a:lnTo>
                  <a:pt x="66511" y="249458"/>
                </a:lnTo>
                <a:lnTo>
                  <a:pt x="64950" y="258345"/>
                </a:lnTo>
                <a:lnTo>
                  <a:pt x="60312" y="265646"/>
                </a:lnTo>
                <a:lnTo>
                  <a:pt x="52658" y="270591"/>
                </a:lnTo>
                <a:lnTo>
                  <a:pt x="42051" y="272410"/>
                </a:lnTo>
                <a:lnTo>
                  <a:pt x="76134" y="272410"/>
                </a:lnTo>
                <a:lnTo>
                  <a:pt x="77256" y="270997"/>
                </a:lnTo>
                <a:lnTo>
                  <a:pt x="80604" y="264494"/>
                </a:lnTo>
                <a:lnTo>
                  <a:pt x="82602" y="257426"/>
                </a:lnTo>
                <a:lnTo>
                  <a:pt x="83264" y="249793"/>
                </a:lnTo>
                <a:lnTo>
                  <a:pt x="82633" y="242283"/>
                </a:lnTo>
                <a:lnTo>
                  <a:pt x="80730" y="235322"/>
                </a:lnTo>
                <a:lnTo>
                  <a:pt x="77642" y="229102"/>
                </a:lnTo>
                <a:lnTo>
                  <a:pt x="77539" y="228896"/>
                </a:lnTo>
                <a:lnTo>
                  <a:pt x="76358" y="227343"/>
                </a:lnTo>
                <a:close/>
              </a:path>
              <a:path w="1016000" h="337820">
                <a:moveTo>
                  <a:pt x="154700" y="209417"/>
                </a:moveTo>
                <a:lnTo>
                  <a:pt x="109466" y="228349"/>
                </a:lnTo>
                <a:lnTo>
                  <a:pt x="90762" y="273583"/>
                </a:lnTo>
                <a:lnTo>
                  <a:pt x="90702" y="274253"/>
                </a:lnTo>
                <a:lnTo>
                  <a:pt x="91771" y="286305"/>
                </a:lnTo>
                <a:lnTo>
                  <a:pt x="91836" y="287041"/>
                </a:lnTo>
                <a:lnTo>
                  <a:pt x="95247" y="298776"/>
                </a:lnTo>
                <a:lnTo>
                  <a:pt x="129445" y="332869"/>
                </a:lnTo>
                <a:lnTo>
                  <a:pt x="154198" y="337413"/>
                </a:lnTo>
                <a:lnTo>
                  <a:pt x="166819" y="336280"/>
                </a:lnTo>
                <a:lnTo>
                  <a:pt x="167041" y="336280"/>
                </a:lnTo>
                <a:lnTo>
                  <a:pt x="178718" y="332869"/>
                </a:lnTo>
                <a:lnTo>
                  <a:pt x="178880" y="332869"/>
                </a:lnTo>
                <a:lnTo>
                  <a:pt x="190008" y="326953"/>
                </a:lnTo>
                <a:lnTo>
                  <a:pt x="197073" y="321163"/>
                </a:lnTo>
                <a:lnTo>
                  <a:pt x="154700" y="321163"/>
                </a:lnTo>
                <a:lnTo>
                  <a:pt x="145182" y="320314"/>
                </a:lnTo>
                <a:lnTo>
                  <a:pt x="111563" y="292368"/>
                </a:lnTo>
                <a:lnTo>
                  <a:pt x="108140" y="273583"/>
                </a:lnTo>
                <a:lnTo>
                  <a:pt x="108974" y="264007"/>
                </a:lnTo>
                <a:lnTo>
                  <a:pt x="136753" y="229333"/>
                </a:lnTo>
                <a:lnTo>
                  <a:pt x="154700" y="225836"/>
                </a:lnTo>
                <a:lnTo>
                  <a:pt x="196924" y="225836"/>
                </a:lnTo>
                <a:lnTo>
                  <a:pt x="190040" y="220090"/>
                </a:lnTo>
                <a:lnTo>
                  <a:pt x="179202" y="214171"/>
                </a:lnTo>
                <a:lnTo>
                  <a:pt x="167422" y="210608"/>
                </a:lnTo>
                <a:lnTo>
                  <a:pt x="154700" y="209417"/>
                </a:lnTo>
                <a:close/>
              </a:path>
              <a:path w="1016000" h="337820">
                <a:moveTo>
                  <a:pt x="196924" y="225836"/>
                </a:moveTo>
                <a:lnTo>
                  <a:pt x="154700" y="225836"/>
                </a:lnTo>
                <a:lnTo>
                  <a:pt x="164414" y="226713"/>
                </a:lnTo>
                <a:lnTo>
                  <a:pt x="164213" y="226713"/>
                </a:lnTo>
                <a:lnTo>
                  <a:pt x="173077" y="229333"/>
                </a:lnTo>
                <a:lnTo>
                  <a:pt x="172949" y="229333"/>
                </a:lnTo>
                <a:lnTo>
                  <a:pt x="180710" y="233540"/>
                </a:lnTo>
                <a:lnTo>
                  <a:pt x="201428" y="273583"/>
                </a:lnTo>
                <a:lnTo>
                  <a:pt x="201399" y="274253"/>
                </a:lnTo>
                <a:lnTo>
                  <a:pt x="180804" y="313529"/>
                </a:lnTo>
                <a:lnTo>
                  <a:pt x="154700" y="321163"/>
                </a:lnTo>
                <a:lnTo>
                  <a:pt x="197073" y="321163"/>
                </a:lnTo>
                <a:lnTo>
                  <a:pt x="217675" y="286305"/>
                </a:lnTo>
                <a:lnTo>
                  <a:pt x="218803" y="274253"/>
                </a:lnTo>
                <a:lnTo>
                  <a:pt x="218866" y="273583"/>
                </a:lnTo>
                <a:lnTo>
                  <a:pt x="217715" y="261285"/>
                </a:lnTo>
                <a:lnTo>
                  <a:pt x="217675" y="260861"/>
                </a:lnTo>
                <a:lnTo>
                  <a:pt x="214175" y="249290"/>
                </a:lnTo>
                <a:lnTo>
                  <a:pt x="214112" y="249081"/>
                </a:lnTo>
                <a:lnTo>
                  <a:pt x="208225" y="238301"/>
                </a:lnTo>
                <a:lnTo>
                  <a:pt x="199935" y="228349"/>
                </a:lnTo>
                <a:lnTo>
                  <a:pt x="196924" y="225836"/>
                </a:lnTo>
                <a:close/>
              </a:path>
              <a:path w="1016000" h="337820">
                <a:moveTo>
                  <a:pt x="279089" y="211595"/>
                </a:moveTo>
                <a:lnTo>
                  <a:pt x="237038" y="211595"/>
                </a:lnTo>
                <a:lnTo>
                  <a:pt x="237038" y="335403"/>
                </a:lnTo>
                <a:lnTo>
                  <a:pt x="253792" y="335403"/>
                </a:lnTo>
                <a:lnTo>
                  <a:pt x="253792" y="285143"/>
                </a:lnTo>
                <a:lnTo>
                  <a:pt x="290038" y="285143"/>
                </a:lnTo>
                <a:lnTo>
                  <a:pt x="289141" y="283802"/>
                </a:lnTo>
                <a:lnTo>
                  <a:pt x="301489" y="278797"/>
                </a:lnTo>
                <a:lnTo>
                  <a:pt x="310523" y="270651"/>
                </a:lnTo>
                <a:lnTo>
                  <a:pt x="311192" y="269394"/>
                </a:lnTo>
                <a:lnTo>
                  <a:pt x="253792" y="269394"/>
                </a:lnTo>
                <a:lnTo>
                  <a:pt x="253792" y="227511"/>
                </a:lnTo>
                <a:lnTo>
                  <a:pt x="311582" y="227511"/>
                </a:lnTo>
                <a:lnTo>
                  <a:pt x="307738" y="222652"/>
                </a:lnTo>
                <a:lnTo>
                  <a:pt x="302177" y="217815"/>
                </a:lnTo>
                <a:lnTo>
                  <a:pt x="295549" y="214359"/>
                </a:lnTo>
                <a:lnTo>
                  <a:pt x="287853" y="212286"/>
                </a:lnTo>
                <a:lnTo>
                  <a:pt x="279089" y="211595"/>
                </a:lnTo>
                <a:close/>
              </a:path>
              <a:path w="1016000" h="337820">
                <a:moveTo>
                  <a:pt x="290038" y="285143"/>
                </a:moveTo>
                <a:lnTo>
                  <a:pt x="270880" y="285143"/>
                </a:lnTo>
                <a:lnTo>
                  <a:pt x="303047" y="335403"/>
                </a:lnTo>
                <a:lnTo>
                  <a:pt x="323653" y="335403"/>
                </a:lnTo>
                <a:lnTo>
                  <a:pt x="290038" y="285143"/>
                </a:lnTo>
                <a:close/>
              </a:path>
              <a:path w="1016000" h="337820">
                <a:moveTo>
                  <a:pt x="311582" y="227511"/>
                </a:moveTo>
                <a:lnTo>
                  <a:pt x="279257" y="227511"/>
                </a:lnTo>
                <a:lnTo>
                  <a:pt x="288500" y="229084"/>
                </a:lnTo>
                <a:lnTo>
                  <a:pt x="295277" y="233437"/>
                </a:lnTo>
                <a:lnTo>
                  <a:pt x="299447" y="240021"/>
                </a:lnTo>
                <a:lnTo>
                  <a:pt x="300869" y="248285"/>
                </a:lnTo>
                <a:lnTo>
                  <a:pt x="299324" y="256602"/>
                </a:lnTo>
                <a:lnTo>
                  <a:pt x="294670" y="263300"/>
                </a:lnTo>
                <a:lnTo>
                  <a:pt x="286874" y="267769"/>
                </a:lnTo>
                <a:lnTo>
                  <a:pt x="275906" y="269394"/>
                </a:lnTo>
                <a:lnTo>
                  <a:pt x="311192" y="269394"/>
                </a:lnTo>
                <a:lnTo>
                  <a:pt x="316070" y="260243"/>
                </a:lnTo>
                <a:lnTo>
                  <a:pt x="317957" y="248453"/>
                </a:lnTo>
                <a:lnTo>
                  <a:pt x="317326" y="241264"/>
                </a:lnTo>
                <a:lnTo>
                  <a:pt x="315423" y="234547"/>
                </a:lnTo>
                <a:lnTo>
                  <a:pt x="312232" y="228333"/>
                </a:lnTo>
                <a:lnTo>
                  <a:pt x="311582" y="227511"/>
                </a:lnTo>
                <a:close/>
              </a:path>
              <a:path w="1016000" h="337820">
                <a:moveTo>
                  <a:pt x="385411" y="211595"/>
                </a:moveTo>
                <a:lnTo>
                  <a:pt x="339339" y="211595"/>
                </a:lnTo>
                <a:lnTo>
                  <a:pt x="339339" y="335403"/>
                </a:lnTo>
                <a:lnTo>
                  <a:pt x="383735" y="335403"/>
                </a:lnTo>
                <a:lnTo>
                  <a:pt x="396680" y="334366"/>
                </a:lnTo>
                <a:lnTo>
                  <a:pt x="408132" y="331256"/>
                </a:lnTo>
                <a:lnTo>
                  <a:pt x="418109" y="326073"/>
                </a:lnTo>
                <a:lnTo>
                  <a:pt x="425838" y="319487"/>
                </a:lnTo>
                <a:lnTo>
                  <a:pt x="356092" y="319487"/>
                </a:lnTo>
                <a:lnTo>
                  <a:pt x="356092" y="227511"/>
                </a:lnTo>
                <a:lnTo>
                  <a:pt x="426010" y="227511"/>
                </a:lnTo>
                <a:lnTo>
                  <a:pt x="418629" y="220995"/>
                </a:lnTo>
                <a:lnTo>
                  <a:pt x="408949" y="215763"/>
                </a:lnTo>
                <a:lnTo>
                  <a:pt x="397887" y="212634"/>
                </a:lnTo>
                <a:lnTo>
                  <a:pt x="385411" y="211595"/>
                </a:lnTo>
                <a:close/>
              </a:path>
              <a:path w="1016000" h="337820">
                <a:moveTo>
                  <a:pt x="426010" y="227511"/>
                </a:moveTo>
                <a:lnTo>
                  <a:pt x="384405" y="227511"/>
                </a:lnTo>
                <a:lnTo>
                  <a:pt x="393684" y="228349"/>
                </a:lnTo>
                <a:lnTo>
                  <a:pt x="393501" y="228349"/>
                </a:lnTo>
                <a:lnTo>
                  <a:pt x="422289" y="255007"/>
                </a:lnTo>
                <a:lnTo>
                  <a:pt x="424949" y="273248"/>
                </a:lnTo>
                <a:lnTo>
                  <a:pt x="424286" y="282957"/>
                </a:lnTo>
                <a:lnTo>
                  <a:pt x="401389" y="316241"/>
                </a:lnTo>
                <a:lnTo>
                  <a:pt x="384405" y="319487"/>
                </a:lnTo>
                <a:lnTo>
                  <a:pt x="425838" y="319487"/>
                </a:lnTo>
                <a:lnTo>
                  <a:pt x="442372" y="273750"/>
                </a:lnTo>
                <a:lnTo>
                  <a:pt x="441401" y="260177"/>
                </a:lnTo>
                <a:lnTo>
                  <a:pt x="438498" y="248097"/>
                </a:lnTo>
                <a:lnTo>
                  <a:pt x="433679" y="237492"/>
                </a:lnTo>
                <a:lnTo>
                  <a:pt x="426959" y="228349"/>
                </a:lnTo>
                <a:lnTo>
                  <a:pt x="426010" y="227511"/>
                </a:lnTo>
                <a:close/>
              </a:path>
              <a:path w="1016000" h="337820">
                <a:moveTo>
                  <a:pt x="538338" y="211595"/>
                </a:moveTo>
                <a:lnTo>
                  <a:pt x="461272" y="211595"/>
                </a:lnTo>
                <a:lnTo>
                  <a:pt x="461272" y="335403"/>
                </a:lnTo>
                <a:lnTo>
                  <a:pt x="538338" y="335403"/>
                </a:lnTo>
                <a:lnTo>
                  <a:pt x="538338" y="319487"/>
                </a:lnTo>
                <a:lnTo>
                  <a:pt x="478026" y="319487"/>
                </a:lnTo>
                <a:lnTo>
                  <a:pt x="478026" y="280452"/>
                </a:lnTo>
                <a:lnTo>
                  <a:pt x="533814" y="280452"/>
                </a:lnTo>
                <a:lnTo>
                  <a:pt x="533814" y="264536"/>
                </a:lnTo>
                <a:lnTo>
                  <a:pt x="478026" y="264536"/>
                </a:lnTo>
                <a:lnTo>
                  <a:pt x="478026" y="227511"/>
                </a:lnTo>
                <a:lnTo>
                  <a:pt x="538338" y="227511"/>
                </a:lnTo>
                <a:lnTo>
                  <a:pt x="538338" y="211595"/>
                </a:lnTo>
                <a:close/>
              </a:path>
              <a:path w="1016000" h="337820">
                <a:moveTo>
                  <a:pt x="565876" y="211595"/>
                </a:moveTo>
                <a:lnTo>
                  <a:pt x="558337" y="211595"/>
                </a:lnTo>
                <a:lnTo>
                  <a:pt x="558337" y="335403"/>
                </a:lnTo>
                <a:lnTo>
                  <a:pt x="574923" y="335403"/>
                </a:lnTo>
                <a:lnTo>
                  <a:pt x="574923" y="247615"/>
                </a:lnTo>
                <a:lnTo>
                  <a:pt x="596633" y="247615"/>
                </a:lnTo>
                <a:lnTo>
                  <a:pt x="565876" y="211595"/>
                </a:lnTo>
                <a:close/>
              </a:path>
              <a:path w="1016000" h="337820">
                <a:moveTo>
                  <a:pt x="596633" y="247615"/>
                </a:moveTo>
                <a:lnTo>
                  <a:pt x="574923" y="247615"/>
                </a:lnTo>
                <a:lnTo>
                  <a:pt x="649141" y="335403"/>
                </a:lnTo>
                <a:lnTo>
                  <a:pt x="657852" y="335403"/>
                </a:lnTo>
                <a:lnTo>
                  <a:pt x="657852" y="299886"/>
                </a:lnTo>
                <a:lnTo>
                  <a:pt x="641267" y="299886"/>
                </a:lnTo>
                <a:lnTo>
                  <a:pt x="596633" y="247615"/>
                </a:lnTo>
                <a:close/>
              </a:path>
              <a:path w="1016000" h="337820">
                <a:moveTo>
                  <a:pt x="657852" y="211595"/>
                </a:moveTo>
                <a:lnTo>
                  <a:pt x="641267" y="211595"/>
                </a:lnTo>
                <a:lnTo>
                  <a:pt x="641267" y="299886"/>
                </a:lnTo>
                <a:lnTo>
                  <a:pt x="657852" y="299886"/>
                </a:lnTo>
                <a:lnTo>
                  <a:pt x="657852" y="211595"/>
                </a:lnTo>
                <a:close/>
              </a:path>
              <a:path w="1016000" h="337820">
                <a:moveTo>
                  <a:pt x="739990" y="209417"/>
                </a:moveTo>
                <a:lnTo>
                  <a:pt x="694756" y="228349"/>
                </a:lnTo>
                <a:lnTo>
                  <a:pt x="677281" y="260861"/>
                </a:lnTo>
                <a:lnTo>
                  <a:pt x="677157" y="261285"/>
                </a:lnTo>
                <a:lnTo>
                  <a:pt x="676052" y="273583"/>
                </a:lnTo>
                <a:lnTo>
                  <a:pt x="675992" y="274253"/>
                </a:lnTo>
                <a:lnTo>
                  <a:pt x="677060" y="286305"/>
                </a:lnTo>
                <a:lnTo>
                  <a:pt x="703960" y="327165"/>
                </a:lnTo>
                <a:lnTo>
                  <a:pt x="739488" y="337413"/>
                </a:lnTo>
                <a:lnTo>
                  <a:pt x="752109" y="336280"/>
                </a:lnTo>
                <a:lnTo>
                  <a:pt x="752331" y="336280"/>
                </a:lnTo>
                <a:lnTo>
                  <a:pt x="764008" y="332869"/>
                </a:lnTo>
                <a:lnTo>
                  <a:pt x="764169" y="332869"/>
                </a:lnTo>
                <a:lnTo>
                  <a:pt x="775298" y="326953"/>
                </a:lnTo>
                <a:lnTo>
                  <a:pt x="782363" y="321163"/>
                </a:lnTo>
                <a:lnTo>
                  <a:pt x="739990" y="321163"/>
                </a:lnTo>
                <a:lnTo>
                  <a:pt x="730472" y="320314"/>
                </a:lnTo>
                <a:lnTo>
                  <a:pt x="696853" y="292368"/>
                </a:lnTo>
                <a:lnTo>
                  <a:pt x="693430" y="273583"/>
                </a:lnTo>
                <a:lnTo>
                  <a:pt x="694264" y="264007"/>
                </a:lnTo>
                <a:lnTo>
                  <a:pt x="722043" y="229333"/>
                </a:lnTo>
                <a:lnTo>
                  <a:pt x="739990" y="225836"/>
                </a:lnTo>
                <a:lnTo>
                  <a:pt x="782213" y="225836"/>
                </a:lnTo>
                <a:lnTo>
                  <a:pt x="775329" y="220090"/>
                </a:lnTo>
                <a:lnTo>
                  <a:pt x="764492" y="214171"/>
                </a:lnTo>
                <a:lnTo>
                  <a:pt x="752712" y="210608"/>
                </a:lnTo>
                <a:lnTo>
                  <a:pt x="739990" y="209417"/>
                </a:lnTo>
                <a:close/>
              </a:path>
              <a:path w="1016000" h="337820">
                <a:moveTo>
                  <a:pt x="822442" y="211595"/>
                </a:moveTo>
                <a:lnTo>
                  <a:pt x="803343" y="211595"/>
                </a:lnTo>
                <a:lnTo>
                  <a:pt x="856786" y="335403"/>
                </a:lnTo>
                <a:lnTo>
                  <a:pt x="866336" y="335403"/>
                </a:lnTo>
                <a:lnTo>
                  <a:pt x="878579" y="306587"/>
                </a:lnTo>
                <a:lnTo>
                  <a:pt x="861645" y="306587"/>
                </a:lnTo>
                <a:lnTo>
                  <a:pt x="822442" y="211595"/>
                </a:lnTo>
                <a:close/>
              </a:path>
              <a:path w="1016000" h="337820">
                <a:moveTo>
                  <a:pt x="965944" y="211595"/>
                </a:moveTo>
                <a:lnTo>
                  <a:pt x="956897" y="211595"/>
                </a:lnTo>
                <a:lnTo>
                  <a:pt x="906804" y="335403"/>
                </a:lnTo>
                <a:lnTo>
                  <a:pt x="925066" y="335403"/>
                </a:lnTo>
                <a:lnTo>
                  <a:pt x="937631" y="303236"/>
                </a:lnTo>
                <a:lnTo>
                  <a:pt x="1002650" y="303236"/>
                </a:lnTo>
                <a:lnTo>
                  <a:pt x="996342" y="287488"/>
                </a:lnTo>
                <a:lnTo>
                  <a:pt x="943327" y="287488"/>
                </a:lnTo>
                <a:lnTo>
                  <a:pt x="961253" y="240746"/>
                </a:lnTo>
                <a:lnTo>
                  <a:pt x="977620" y="240746"/>
                </a:lnTo>
                <a:lnTo>
                  <a:pt x="965944" y="211595"/>
                </a:lnTo>
                <a:close/>
              </a:path>
              <a:path w="1016000" h="337820">
                <a:moveTo>
                  <a:pt x="1002650" y="303236"/>
                </a:moveTo>
                <a:lnTo>
                  <a:pt x="984708" y="303236"/>
                </a:lnTo>
                <a:lnTo>
                  <a:pt x="997273" y="335403"/>
                </a:lnTo>
                <a:lnTo>
                  <a:pt x="1015534" y="335403"/>
                </a:lnTo>
                <a:lnTo>
                  <a:pt x="1002650" y="303236"/>
                </a:lnTo>
                <a:close/>
              </a:path>
              <a:path w="1016000" h="337820">
                <a:moveTo>
                  <a:pt x="782213" y="225836"/>
                </a:moveTo>
                <a:lnTo>
                  <a:pt x="739990" y="225836"/>
                </a:lnTo>
                <a:lnTo>
                  <a:pt x="749704" y="226713"/>
                </a:lnTo>
                <a:lnTo>
                  <a:pt x="749502" y="226713"/>
                </a:lnTo>
                <a:lnTo>
                  <a:pt x="758367" y="229333"/>
                </a:lnTo>
                <a:lnTo>
                  <a:pt x="758238" y="229333"/>
                </a:lnTo>
                <a:lnTo>
                  <a:pt x="766000" y="233540"/>
                </a:lnTo>
                <a:lnTo>
                  <a:pt x="786718" y="273583"/>
                </a:lnTo>
                <a:lnTo>
                  <a:pt x="786688" y="274253"/>
                </a:lnTo>
                <a:lnTo>
                  <a:pt x="766094" y="313529"/>
                </a:lnTo>
                <a:lnTo>
                  <a:pt x="739990" y="321163"/>
                </a:lnTo>
                <a:lnTo>
                  <a:pt x="782363" y="321163"/>
                </a:lnTo>
                <a:lnTo>
                  <a:pt x="802965" y="286305"/>
                </a:lnTo>
                <a:lnTo>
                  <a:pt x="804093" y="274253"/>
                </a:lnTo>
                <a:lnTo>
                  <a:pt x="804156" y="273583"/>
                </a:lnTo>
                <a:lnTo>
                  <a:pt x="803004" y="261285"/>
                </a:lnTo>
                <a:lnTo>
                  <a:pt x="802965" y="260861"/>
                </a:lnTo>
                <a:lnTo>
                  <a:pt x="799465" y="249290"/>
                </a:lnTo>
                <a:lnTo>
                  <a:pt x="799402" y="249081"/>
                </a:lnTo>
                <a:lnTo>
                  <a:pt x="793515" y="238301"/>
                </a:lnTo>
                <a:lnTo>
                  <a:pt x="785224" y="228349"/>
                </a:lnTo>
                <a:lnTo>
                  <a:pt x="782213" y="225836"/>
                </a:lnTo>
                <a:close/>
              </a:path>
              <a:path w="1016000" h="337820">
                <a:moveTo>
                  <a:pt x="918941" y="211595"/>
                </a:moveTo>
                <a:lnTo>
                  <a:pt x="900680" y="211595"/>
                </a:lnTo>
                <a:lnTo>
                  <a:pt x="861645" y="306587"/>
                </a:lnTo>
                <a:lnTo>
                  <a:pt x="878579" y="306587"/>
                </a:lnTo>
                <a:lnTo>
                  <a:pt x="918941" y="211595"/>
                </a:lnTo>
                <a:close/>
              </a:path>
              <a:path w="1016000" h="337820">
                <a:moveTo>
                  <a:pt x="977620" y="240746"/>
                </a:moveTo>
                <a:lnTo>
                  <a:pt x="961253" y="240746"/>
                </a:lnTo>
                <a:lnTo>
                  <a:pt x="979012" y="287488"/>
                </a:lnTo>
                <a:lnTo>
                  <a:pt x="996342" y="287488"/>
                </a:lnTo>
                <a:lnTo>
                  <a:pt x="977620" y="240746"/>
                </a:lnTo>
                <a:close/>
              </a:path>
            </a:pathLst>
          </a:custGeom>
          <a:solidFill>
            <a:srgbClr val="000000"/>
          </a:solidFill>
        </p:spPr>
        <p:txBody>
          <a:bodyPr wrap="square" lIns="0" tIns="0" rIns="0" bIns="0" rtlCol="0"/>
          <a:lstStyle/>
          <a:p>
            <a:endParaRPr sz="641"/>
          </a:p>
        </p:txBody>
      </p:sp>
      <p:sp>
        <p:nvSpPr>
          <p:cNvPr id="37" name="object 37"/>
          <p:cNvSpPr/>
          <p:nvPr/>
        </p:nvSpPr>
        <p:spPr>
          <a:xfrm>
            <a:off x="574829" y="3280979"/>
            <a:ext cx="368218" cy="153641"/>
          </a:xfrm>
          <a:custGeom>
            <a:avLst/>
            <a:gdLst/>
            <a:ahLst/>
            <a:cxnLst/>
            <a:rect l="l" t="t" r="r" b="b"/>
            <a:pathLst>
              <a:path w="809625" h="337820">
                <a:moveTo>
                  <a:pt x="63998" y="0"/>
                </a:moveTo>
                <a:lnTo>
                  <a:pt x="18596" y="18261"/>
                </a:lnTo>
                <a:lnTo>
                  <a:pt x="0" y="64500"/>
                </a:lnTo>
                <a:lnTo>
                  <a:pt x="1133" y="77819"/>
                </a:lnTo>
                <a:lnTo>
                  <a:pt x="27993" y="117933"/>
                </a:lnTo>
                <a:lnTo>
                  <a:pt x="63662" y="127828"/>
                </a:lnTo>
                <a:lnTo>
                  <a:pt x="80277" y="125909"/>
                </a:lnTo>
                <a:lnTo>
                  <a:pt x="95306" y="120519"/>
                </a:lnTo>
                <a:lnTo>
                  <a:pt x="108166" y="112208"/>
                </a:lnTo>
                <a:lnTo>
                  <a:pt x="115900" y="104038"/>
                </a:lnTo>
                <a:lnTo>
                  <a:pt x="65170" y="104038"/>
                </a:lnTo>
                <a:lnTo>
                  <a:pt x="57097" y="103345"/>
                </a:lnTo>
                <a:lnTo>
                  <a:pt x="26493" y="72670"/>
                </a:lnTo>
                <a:lnTo>
                  <a:pt x="25800" y="64500"/>
                </a:lnTo>
                <a:lnTo>
                  <a:pt x="26520" y="56084"/>
                </a:lnTo>
                <a:lnTo>
                  <a:pt x="57265" y="24679"/>
                </a:lnTo>
                <a:lnTo>
                  <a:pt x="65338" y="23957"/>
                </a:lnTo>
                <a:lnTo>
                  <a:pt x="115713" y="23957"/>
                </a:lnTo>
                <a:lnTo>
                  <a:pt x="107488" y="15125"/>
                </a:lnTo>
                <a:lnTo>
                  <a:pt x="94908" y="7036"/>
                </a:lnTo>
                <a:lnTo>
                  <a:pt x="80191" y="1837"/>
                </a:lnTo>
                <a:lnTo>
                  <a:pt x="63998" y="0"/>
                </a:lnTo>
                <a:close/>
              </a:path>
              <a:path w="809625" h="337820">
                <a:moveTo>
                  <a:pt x="101190" y="85945"/>
                </a:moveTo>
                <a:lnTo>
                  <a:pt x="93559" y="93861"/>
                </a:lnTo>
                <a:lnTo>
                  <a:pt x="85002" y="99515"/>
                </a:lnTo>
                <a:lnTo>
                  <a:pt x="75534" y="102907"/>
                </a:lnTo>
                <a:lnTo>
                  <a:pt x="65170" y="104038"/>
                </a:lnTo>
                <a:lnTo>
                  <a:pt x="115900" y="104038"/>
                </a:lnTo>
                <a:lnTo>
                  <a:pt x="118279" y="101525"/>
                </a:lnTo>
                <a:lnTo>
                  <a:pt x="101190" y="85945"/>
                </a:lnTo>
                <a:close/>
              </a:path>
              <a:path w="809625" h="337820">
                <a:moveTo>
                  <a:pt x="115713" y="23957"/>
                </a:moveTo>
                <a:lnTo>
                  <a:pt x="65338" y="23957"/>
                </a:lnTo>
                <a:lnTo>
                  <a:pt x="75361" y="25085"/>
                </a:lnTo>
                <a:lnTo>
                  <a:pt x="84583" y="28459"/>
                </a:lnTo>
                <a:lnTo>
                  <a:pt x="93020" y="34064"/>
                </a:lnTo>
                <a:lnTo>
                  <a:pt x="100688" y="41883"/>
                </a:lnTo>
                <a:lnTo>
                  <a:pt x="117273" y="25632"/>
                </a:lnTo>
                <a:lnTo>
                  <a:pt x="115713" y="23957"/>
                </a:lnTo>
                <a:close/>
              </a:path>
              <a:path w="809625" h="337820">
                <a:moveTo>
                  <a:pt x="185775" y="0"/>
                </a:moveTo>
                <a:lnTo>
                  <a:pt x="139871" y="18763"/>
                </a:lnTo>
                <a:lnTo>
                  <a:pt x="122499" y="51346"/>
                </a:lnTo>
                <a:lnTo>
                  <a:pt x="122437" y="51558"/>
                </a:lnTo>
                <a:lnTo>
                  <a:pt x="121305" y="64165"/>
                </a:lnTo>
                <a:lnTo>
                  <a:pt x="121275" y="64500"/>
                </a:lnTo>
                <a:lnTo>
                  <a:pt x="122396" y="76981"/>
                </a:lnTo>
                <a:lnTo>
                  <a:pt x="122434" y="77411"/>
                </a:lnTo>
                <a:lnTo>
                  <a:pt x="149467" y="117747"/>
                </a:lnTo>
                <a:lnTo>
                  <a:pt x="185608" y="127996"/>
                </a:lnTo>
                <a:lnTo>
                  <a:pt x="198415" y="126862"/>
                </a:lnTo>
                <a:lnTo>
                  <a:pt x="198642" y="126862"/>
                </a:lnTo>
                <a:lnTo>
                  <a:pt x="210398" y="123451"/>
                </a:lnTo>
                <a:lnTo>
                  <a:pt x="210562" y="123451"/>
                </a:lnTo>
                <a:lnTo>
                  <a:pt x="221677" y="117535"/>
                </a:lnTo>
                <a:lnTo>
                  <a:pt x="231512" y="109399"/>
                </a:lnTo>
                <a:lnTo>
                  <a:pt x="236438" y="103536"/>
                </a:lnTo>
                <a:lnTo>
                  <a:pt x="185775" y="103536"/>
                </a:lnTo>
                <a:lnTo>
                  <a:pt x="177922" y="102842"/>
                </a:lnTo>
                <a:lnTo>
                  <a:pt x="147766" y="72238"/>
                </a:lnTo>
                <a:lnTo>
                  <a:pt x="147104" y="64500"/>
                </a:lnTo>
                <a:lnTo>
                  <a:pt x="147075" y="64165"/>
                </a:lnTo>
                <a:lnTo>
                  <a:pt x="170781" y="27329"/>
                </a:lnTo>
                <a:lnTo>
                  <a:pt x="185775" y="24460"/>
                </a:lnTo>
                <a:lnTo>
                  <a:pt x="236250" y="24460"/>
                </a:lnTo>
                <a:lnTo>
                  <a:pt x="231512" y="18763"/>
                </a:lnTo>
                <a:lnTo>
                  <a:pt x="221680" y="10531"/>
                </a:lnTo>
                <a:lnTo>
                  <a:pt x="210780" y="4670"/>
                </a:lnTo>
                <a:lnTo>
                  <a:pt x="198812" y="1164"/>
                </a:lnTo>
                <a:lnTo>
                  <a:pt x="185775" y="0"/>
                </a:lnTo>
                <a:close/>
              </a:path>
              <a:path w="809625" h="337820">
                <a:moveTo>
                  <a:pt x="236250" y="24460"/>
                </a:moveTo>
                <a:lnTo>
                  <a:pt x="185775" y="24460"/>
                </a:lnTo>
                <a:lnTo>
                  <a:pt x="193602" y="25179"/>
                </a:lnTo>
                <a:lnTo>
                  <a:pt x="200770" y="27329"/>
                </a:lnTo>
                <a:lnTo>
                  <a:pt x="224476" y="64165"/>
                </a:lnTo>
                <a:lnTo>
                  <a:pt x="223879" y="72238"/>
                </a:lnTo>
                <a:lnTo>
                  <a:pt x="193628" y="102842"/>
                </a:lnTo>
                <a:lnTo>
                  <a:pt x="185775" y="103536"/>
                </a:lnTo>
                <a:lnTo>
                  <a:pt x="236438" y="103536"/>
                </a:lnTo>
                <a:lnTo>
                  <a:pt x="250245" y="64500"/>
                </a:lnTo>
                <a:lnTo>
                  <a:pt x="250276" y="64165"/>
                </a:lnTo>
                <a:lnTo>
                  <a:pt x="249130" y="51558"/>
                </a:lnTo>
                <a:lnTo>
                  <a:pt x="249111" y="51346"/>
                </a:lnTo>
                <a:lnTo>
                  <a:pt x="245637" y="39621"/>
                </a:lnTo>
                <a:lnTo>
                  <a:pt x="243627" y="35852"/>
                </a:lnTo>
                <a:lnTo>
                  <a:pt x="239760" y="28690"/>
                </a:lnTo>
                <a:lnTo>
                  <a:pt x="236250" y="24460"/>
                </a:lnTo>
                <a:close/>
              </a:path>
              <a:path w="809625" h="337820">
                <a:moveTo>
                  <a:pt x="416063" y="0"/>
                </a:moveTo>
                <a:lnTo>
                  <a:pt x="370158" y="18763"/>
                </a:lnTo>
                <a:lnTo>
                  <a:pt x="351592" y="64165"/>
                </a:lnTo>
                <a:lnTo>
                  <a:pt x="351562" y="64500"/>
                </a:lnTo>
                <a:lnTo>
                  <a:pt x="352683" y="76981"/>
                </a:lnTo>
                <a:lnTo>
                  <a:pt x="379755" y="117747"/>
                </a:lnTo>
                <a:lnTo>
                  <a:pt x="415895" y="127996"/>
                </a:lnTo>
                <a:lnTo>
                  <a:pt x="428703" y="126862"/>
                </a:lnTo>
                <a:lnTo>
                  <a:pt x="428929" y="126862"/>
                </a:lnTo>
                <a:lnTo>
                  <a:pt x="440685" y="123451"/>
                </a:lnTo>
                <a:lnTo>
                  <a:pt x="440850" y="123451"/>
                </a:lnTo>
                <a:lnTo>
                  <a:pt x="451965" y="117535"/>
                </a:lnTo>
                <a:lnTo>
                  <a:pt x="461800" y="109399"/>
                </a:lnTo>
                <a:lnTo>
                  <a:pt x="466725" y="103536"/>
                </a:lnTo>
                <a:lnTo>
                  <a:pt x="416063" y="103536"/>
                </a:lnTo>
                <a:lnTo>
                  <a:pt x="408210" y="102842"/>
                </a:lnTo>
                <a:lnTo>
                  <a:pt x="378053" y="72238"/>
                </a:lnTo>
                <a:lnTo>
                  <a:pt x="377362" y="64165"/>
                </a:lnTo>
                <a:lnTo>
                  <a:pt x="378056" y="56066"/>
                </a:lnTo>
                <a:lnTo>
                  <a:pt x="408236" y="25179"/>
                </a:lnTo>
                <a:lnTo>
                  <a:pt x="416063" y="24460"/>
                </a:lnTo>
                <a:lnTo>
                  <a:pt x="466538" y="24460"/>
                </a:lnTo>
                <a:lnTo>
                  <a:pt x="461800" y="18763"/>
                </a:lnTo>
                <a:lnTo>
                  <a:pt x="451967" y="10531"/>
                </a:lnTo>
                <a:lnTo>
                  <a:pt x="441067" y="4670"/>
                </a:lnTo>
                <a:lnTo>
                  <a:pt x="429099" y="1164"/>
                </a:lnTo>
                <a:lnTo>
                  <a:pt x="416063" y="0"/>
                </a:lnTo>
                <a:close/>
              </a:path>
              <a:path w="809625" h="337820">
                <a:moveTo>
                  <a:pt x="290427" y="2177"/>
                </a:moveTo>
                <a:lnTo>
                  <a:pt x="265464" y="2177"/>
                </a:lnTo>
                <a:lnTo>
                  <a:pt x="265464" y="125985"/>
                </a:lnTo>
                <a:lnTo>
                  <a:pt x="353252" y="125985"/>
                </a:lnTo>
                <a:lnTo>
                  <a:pt x="353252" y="102195"/>
                </a:lnTo>
                <a:lnTo>
                  <a:pt x="290427" y="102195"/>
                </a:lnTo>
                <a:lnTo>
                  <a:pt x="290427" y="2177"/>
                </a:lnTo>
                <a:close/>
              </a:path>
              <a:path w="809625" h="337820">
                <a:moveTo>
                  <a:pt x="466538" y="24460"/>
                </a:moveTo>
                <a:lnTo>
                  <a:pt x="416063" y="24460"/>
                </a:lnTo>
                <a:lnTo>
                  <a:pt x="423890" y="25179"/>
                </a:lnTo>
                <a:lnTo>
                  <a:pt x="431057" y="27329"/>
                </a:lnTo>
                <a:lnTo>
                  <a:pt x="454763" y="64165"/>
                </a:lnTo>
                <a:lnTo>
                  <a:pt x="454166" y="72238"/>
                </a:lnTo>
                <a:lnTo>
                  <a:pt x="423916" y="102842"/>
                </a:lnTo>
                <a:lnTo>
                  <a:pt x="416063" y="103536"/>
                </a:lnTo>
                <a:lnTo>
                  <a:pt x="466725" y="103536"/>
                </a:lnTo>
                <a:lnTo>
                  <a:pt x="480533" y="64500"/>
                </a:lnTo>
                <a:lnTo>
                  <a:pt x="480563" y="64165"/>
                </a:lnTo>
                <a:lnTo>
                  <a:pt x="479418" y="51558"/>
                </a:lnTo>
                <a:lnTo>
                  <a:pt x="479399" y="51346"/>
                </a:lnTo>
                <a:lnTo>
                  <a:pt x="475924" y="39621"/>
                </a:lnTo>
                <a:lnTo>
                  <a:pt x="473915" y="35852"/>
                </a:lnTo>
                <a:lnTo>
                  <a:pt x="470048" y="28690"/>
                </a:lnTo>
                <a:lnTo>
                  <a:pt x="466538" y="24460"/>
                </a:lnTo>
                <a:close/>
              </a:path>
              <a:path w="809625" h="337820">
                <a:moveTo>
                  <a:pt x="543164" y="2177"/>
                </a:moveTo>
                <a:lnTo>
                  <a:pt x="495751" y="2177"/>
                </a:lnTo>
                <a:lnTo>
                  <a:pt x="495751" y="125985"/>
                </a:lnTo>
                <a:lnTo>
                  <a:pt x="520546" y="125985"/>
                </a:lnTo>
                <a:lnTo>
                  <a:pt x="520546" y="80919"/>
                </a:lnTo>
                <a:lnTo>
                  <a:pt x="562398" y="80919"/>
                </a:lnTo>
                <a:lnTo>
                  <a:pt x="560420" y="77735"/>
                </a:lnTo>
                <a:lnTo>
                  <a:pt x="571414" y="71772"/>
                </a:lnTo>
                <a:lnTo>
                  <a:pt x="579267" y="63327"/>
                </a:lnTo>
                <a:lnTo>
                  <a:pt x="581407" y="58636"/>
                </a:lnTo>
                <a:lnTo>
                  <a:pt x="520546" y="58636"/>
                </a:lnTo>
                <a:lnTo>
                  <a:pt x="520546" y="25130"/>
                </a:lnTo>
                <a:lnTo>
                  <a:pt x="582278" y="25130"/>
                </a:lnTo>
                <a:lnTo>
                  <a:pt x="579401" y="19541"/>
                </a:lnTo>
                <a:lnTo>
                  <a:pt x="574660" y="13570"/>
                </a:lnTo>
                <a:lnTo>
                  <a:pt x="568631" y="8609"/>
                </a:lnTo>
                <a:lnTo>
                  <a:pt x="561362" y="5046"/>
                </a:lnTo>
                <a:lnTo>
                  <a:pt x="552868" y="2897"/>
                </a:lnTo>
                <a:lnTo>
                  <a:pt x="543164" y="2177"/>
                </a:lnTo>
                <a:close/>
              </a:path>
              <a:path w="809625" h="337820">
                <a:moveTo>
                  <a:pt x="562398" y="80919"/>
                </a:moveTo>
                <a:lnTo>
                  <a:pt x="535290" y="80919"/>
                </a:lnTo>
                <a:lnTo>
                  <a:pt x="561425" y="125985"/>
                </a:lnTo>
                <a:lnTo>
                  <a:pt x="590408" y="125985"/>
                </a:lnTo>
                <a:lnTo>
                  <a:pt x="562398" y="80919"/>
                </a:lnTo>
                <a:close/>
              </a:path>
              <a:path w="809625" h="337820">
                <a:moveTo>
                  <a:pt x="582278" y="25130"/>
                </a:moveTo>
                <a:lnTo>
                  <a:pt x="553718" y="25130"/>
                </a:lnTo>
                <a:lnTo>
                  <a:pt x="560085" y="32334"/>
                </a:lnTo>
                <a:lnTo>
                  <a:pt x="560085" y="41716"/>
                </a:lnTo>
                <a:lnTo>
                  <a:pt x="558888" y="48388"/>
                </a:lnTo>
                <a:lnTo>
                  <a:pt x="555289" y="53757"/>
                </a:lnTo>
                <a:lnTo>
                  <a:pt x="549271" y="57335"/>
                </a:lnTo>
                <a:lnTo>
                  <a:pt x="540818" y="58636"/>
                </a:lnTo>
                <a:lnTo>
                  <a:pt x="581407" y="58636"/>
                </a:lnTo>
                <a:lnTo>
                  <a:pt x="583979" y="52998"/>
                </a:lnTo>
                <a:lnTo>
                  <a:pt x="585504" y="41716"/>
                </a:lnTo>
                <a:lnTo>
                  <a:pt x="585550" y="41380"/>
                </a:lnTo>
                <a:lnTo>
                  <a:pt x="584861" y="33430"/>
                </a:lnTo>
                <a:lnTo>
                  <a:pt x="582806" y="26156"/>
                </a:lnTo>
                <a:lnTo>
                  <a:pt x="582278" y="25130"/>
                </a:lnTo>
                <a:close/>
              </a:path>
              <a:path w="809625" h="337820">
                <a:moveTo>
                  <a:pt x="628741" y="2177"/>
                </a:moveTo>
                <a:lnTo>
                  <a:pt x="603778" y="2177"/>
                </a:lnTo>
                <a:lnTo>
                  <a:pt x="603778" y="125985"/>
                </a:lnTo>
                <a:lnTo>
                  <a:pt x="628741" y="125985"/>
                </a:lnTo>
                <a:lnTo>
                  <a:pt x="628741" y="2177"/>
                </a:lnTo>
                <a:close/>
              </a:path>
              <a:path w="809625" h="337820">
                <a:moveTo>
                  <a:pt x="65170" y="209417"/>
                </a:moveTo>
                <a:lnTo>
                  <a:pt x="19769" y="227678"/>
                </a:lnTo>
                <a:lnTo>
                  <a:pt x="1005" y="273918"/>
                </a:lnTo>
                <a:lnTo>
                  <a:pt x="2164" y="287211"/>
                </a:lnTo>
                <a:lnTo>
                  <a:pt x="29234" y="327280"/>
                </a:lnTo>
                <a:lnTo>
                  <a:pt x="64668" y="337246"/>
                </a:lnTo>
                <a:lnTo>
                  <a:pt x="80420" y="335403"/>
                </a:lnTo>
                <a:lnTo>
                  <a:pt x="80907" y="335403"/>
                </a:lnTo>
                <a:lnTo>
                  <a:pt x="96018" y="329874"/>
                </a:lnTo>
                <a:lnTo>
                  <a:pt x="108795" y="321414"/>
                </a:lnTo>
                <a:lnTo>
                  <a:pt x="109027" y="321163"/>
                </a:lnTo>
                <a:lnTo>
                  <a:pt x="65338" y="321163"/>
                </a:lnTo>
                <a:lnTo>
                  <a:pt x="55694" y="320343"/>
                </a:lnTo>
                <a:lnTo>
                  <a:pt x="21632" y="292828"/>
                </a:lnTo>
                <a:lnTo>
                  <a:pt x="18261" y="274085"/>
                </a:lnTo>
                <a:lnTo>
                  <a:pt x="19111" y="264096"/>
                </a:lnTo>
                <a:lnTo>
                  <a:pt x="21674" y="254987"/>
                </a:lnTo>
                <a:lnTo>
                  <a:pt x="25866" y="246945"/>
                </a:lnTo>
                <a:lnTo>
                  <a:pt x="25965" y="246756"/>
                </a:lnTo>
                <a:lnTo>
                  <a:pt x="65505" y="225668"/>
                </a:lnTo>
                <a:lnTo>
                  <a:pt x="109209" y="225668"/>
                </a:lnTo>
                <a:lnTo>
                  <a:pt x="109043" y="225501"/>
                </a:lnTo>
                <a:lnTo>
                  <a:pt x="73432" y="209888"/>
                </a:lnTo>
                <a:lnTo>
                  <a:pt x="65170" y="209417"/>
                </a:lnTo>
                <a:close/>
              </a:path>
              <a:path w="809625" h="337820">
                <a:moveTo>
                  <a:pt x="177527" y="211595"/>
                </a:moveTo>
                <a:lnTo>
                  <a:pt x="168480" y="211595"/>
                </a:lnTo>
                <a:lnTo>
                  <a:pt x="118387" y="335403"/>
                </a:lnTo>
                <a:lnTo>
                  <a:pt x="136648" y="335403"/>
                </a:lnTo>
                <a:lnTo>
                  <a:pt x="149214" y="303236"/>
                </a:lnTo>
                <a:lnTo>
                  <a:pt x="214233" y="303236"/>
                </a:lnTo>
                <a:lnTo>
                  <a:pt x="207925" y="287488"/>
                </a:lnTo>
                <a:lnTo>
                  <a:pt x="154910" y="287488"/>
                </a:lnTo>
                <a:lnTo>
                  <a:pt x="172836" y="240746"/>
                </a:lnTo>
                <a:lnTo>
                  <a:pt x="189203" y="240746"/>
                </a:lnTo>
                <a:lnTo>
                  <a:pt x="177527" y="211595"/>
                </a:lnTo>
                <a:close/>
              </a:path>
              <a:path w="809625" h="337820">
                <a:moveTo>
                  <a:pt x="214233" y="303236"/>
                </a:moveTo>
                <a:lnTo>
                  <a:pt x="196291" y="303236"/>
                </a:lnTo>
                <a:lnTo>
                  <a:pt x="208856" y="335403"/>
                </a:lnTo>
                <a:lnTo>
                  <a:pt x="227117" y="335403"/>
                </a:lnTo>
                <a:lnTo>
                  <a:pt x="214233" y="303236"/>
                </a:lnTo>
                <a:close/>
              </a:path>
              <a:path w="809625" h="337820">
                <a:moveTo>
                  <a:pt x="106886" y="300221"/>
                </a:moveTo>
                <a:lnTo>
                  <a:pt x="98510" y="308935"/>
                </a:lnTo>
                <a:lnTo>
                  <a:pt x="88625" y="315529"/>
                </a:lnTo>
                <a:lnTo>
                  <a:pt x="77484" y="319704"/>
                </a:lnTo>
                <a:lnTo>
                  <a:pt x="65338" y="321163"/>
                </a:lnTo>
                <a:lnTo>
                  <a:pt x="109027" y="321163"/>
                </a:lnTo>
                <a:lnTo>
                  <a:pt x="118949" y="310440"/>
                </a:lnTo>
                <a:lnTo>
                  <a:pt x="106886" y="300221"/>
                </a:lnTo>
                <a:close/>
              </a:path>
              <a:path w="809625" h="337820">
                <a:moveTo>
                  <a:pt x="189203" y="240746"/>
                </a:moveTo>
                <a:lnTo>
                  <a:pt x="172836" y="240746"/>
                </a:lnTo>
                <a:lnTo>
                  <a:pt x="190489" y="287211"/>
                </a:lnTo>
                <a:lnTo>
                  <a:pt x="190595" y="287488"/>
                </a:lnTo>
                <a:lnTo>
                  <a:pt x="207925" y="287488"/>
                </a:lnTo>
                <a:lnTo>
                  <a:pt x="189203" y="240746"/>
                </a:lnTo>
                <a:close/>
              </a:path>
              <a:path w="809625" h="337820">
                <a:moveTo>
                  <a:pt x="109209" y="225668"/>
                </a:moveTo>
                <a:lnTo>
                  <a:pt x="65505" y="225668"/>
                </a:lnTo>
                <a:lnTo>
                  <a:pt x="77379" y="226990"/>
                </a:lnTo>
                <a:lnTo>
                  <a:pt x="88122" y="230966"/>
                </a:lnTo>
                <a:lnTo>
                  <a:pt x="97735" y="237613"/>
                </a:lnTo>
                <a:lnTo>
                  <a:pt x="106216" y="246945"/>
                </a:lnTo>
                <a:lnTo>
                  <a:pt x="118614" y="236558"/>
                </a:lnTo>
                <a:lnTo>
                  <a:pt x="114213" y="230715"/>
                </a:lnTo>
                <a:lnTo>
                  <a:pt x="109209" y="225668"/>
                </a:lnTo>
                <a:close/>
              </a:path>
              <a:path w="809625" h="337820">
                <a:moveTo>
                  <a:pt x="247862" y="211595"/>
                </a:moveTo>
                <a:lnTo>
                  <a:pt x="239821" y="211595"/>
                </a:lnTo>
                <a:lnTo>
                  <a:pt x="239821" y="335403"/>
                </a:lnTo>
                <a:lnTo>
                  <a:pt x="256407" y="335403"/>
                </a:lnTo>
                <a:lnTo>
                  <a:pt x="256407" y="251803"/>
                </a:lnTo>
                <a:lnTo>
                  <a:pt x="275211" y="251803"/>
                </a:lnTo>
                <a:lnTo>
                  <a:pt x="247862" y="211595"/>
                </a:lnTo>
                <a:close/>
              </a:path>
              <a:path w="809625" h="337820">
                <a:moveTo>
                  <a:pt x="362623" y="251803"/>
                </a:moveTo>
                <a:lnTo>
                  <a:pt x="345870" y="251803"/>
                </a:lnTo>
                <a:lnTo>
                  <a:pt x="345870" y="335403"/>
                </a:lnTo>
                <a:lnTo>
                  <a:pt x="362623" y="335403"/>
                </a:lnTo>
                <a:lnTo>
                  <a:pt x="362623" y="251803"/>
                </a:lnTo>
                <a:close/>
              </a:path>
              <a:path w="809625" h="337820">
                <a:moveTo>
                  <a:pt x="275211" y="251803"/>
                </a:moveTo>
                <a:lnTo>
                  <a:pt x="256407" y="251803"/>
                </a:lnTo>
                <a:lnTo>
                  <a:pt x="298960" y="314294"/>
                </a:lnTo>
                <a:lnTo>
                  <a:pt x="303316" y="314294"/>
                </a:lnTo>
                <a:lnTo>
                  <a:pt x="319744" y="290169"/>
                </a:lnTo>
                <a:lnTo>
                  <a:pt x="301306" y="290169"/>
                </a:lnTo>
                <a:lnTo>
                  <a:pt x="275211" y="251803"/>
                </a:lnTo>
                <a:close/>
              </a:path>
              <a:path w="809625" h="337820">
                <a:moveTo>
                  <a:pt x="362623" y="211595"/>
                </a:moveTo>
                <a:lnTo>
                  <a:pt x="354414" y="211595"/>
                </a:lnTo>
                <a:lnTo>
                  <a:pt x="301306" y="290169"/>
                </a:lnTo>
                <a:lnTo>
                  <a:pt x="319744" y="290169"/>
                </a:lnTo>
                <a:lnTo>
                  <a:pt x="345870" y="251803"/>
                </a:lnTo>
                <a:lnTo>
                  <a:pt x="362623" y="251803"/>
                </a:lnTo>
                <a:lnTo>
                  <a:pt x="362623" y="211595"/>
                </a:lnTo>
                <a:close/>
              </a:path>
              <a:path w="809625" h="337820">
                <a:moveTo>
                  <a:pt x="430130" y="211595"/>
                </a:moveTo>
                <a:lnTo>
                  <a:pt x="388749" y="211595"/>
                </a:lnTo>
                <a:lnTo>
                  <a:pt x="388749" y="335403"/>
                </a:lnTo>
                <a:lnTo>
                  <a:pt x="405503" y="335403"/>
                </a:lnTo>
                <a:lnTo>
                  <a:pt x="405503" y="287991"/>
                </a:lnTo>
                <a:lnTo>
                  <a:pt x="428623" y="287991"/>
                </a:lnTo>
                <a:lnTo>
                  <a:pt x="463041" y="272410"/>
                </a:lnTo>
                <a:lnTo>
                  <a:pt x="405503" y="272410"/>
                </a:lnTo>
                <a:lnTo>
                  <a:pt x="405503" y="227343"/>
                </a:lnTo>
                <a:lnTo>
                  <a:pt x="463265" y="227343"/>
                </a:lnTo>
                <a:lnTo>
                  <a:pt x="459951" y="222987"/>
                </a:lnTo>
                <a:lnTo>
                  <a:pt x="454232" y="218027"/>
                </a:lnTo>
                <a:lnTo>
                  <a:pt x="447365" y="214464"/>
                </a:lnTo>
                <a:lnTo>
                  <a:pt x="439337" y="212315"/>
                </a:lnTo>
                <a:lnTo>
                  <a:pt x="430130" y="211595"/>
                </a:lnTo>
                <a:close/>
              </a:path>
              <a:path w="809625" h="337820">
                <a:moveTo>
                  <a:pt x="463265" y="227343"/>
                </a:moveTo>
                <a:lnTo>
                  <a:pt x="431136" y="227343"/>
                </a:lnTo>
                <a:lnTo>
                  <a:pt x="440625" y="229102"/>
                </a:lnTo>
                <a:lnTo>
                  <a:pt x="447617" y="233877"/>
                </a:lnTo>
                <a:lnTo>
                  <a:pt x="451939" y="240914"/>
                </a:lnTo>
                <a:lnTo>
                  <a:pt x="453418" y="249458"/>
                </a:lnTo>
                <a:lnTo>
                  <a:pt x="451858" y="258345"/>
                </a:lnTo>
                <a:lnTo>
                  <a:pt x="447219" y="265646"/>
                </a:lnTo>
                <a:lnTo>
                  <a:pt x="439565" y="270591"/>
                </a:lnTo>
                <a:lnTo>
                  <a:pt x="428958" y="272410"/>
                </a:lnTo>
                <a:lnTo>
                  <a:pt x="463041" y="272410"/>
                </a:lnTo>
                <a:lnTo>
                  <a:pt x="464163" y="270997"/>
                </a:lnTo>
                <a:lnTo>
                  <a:pt x="467511" y="264494"/>
                </a:lnTo>
                <a:lnTo>
                  <a:pt x="469509" y="257426"/>
                </a:lnTo>
                <a:lnTo>
                  <a:pt x="470171" y="249793"/>
                </a:lnTo>
                <a:lnTo>
                  <a:pt x="469540" y="242283"/>
                </a:lnTo>
                <a:lnTo>
                  <a:pt x="467637" y="235322"/>
                </a:lnTo>
                <a:lnTo>
                  <a:pt x="464549" y="229102"/>
                </a:lnTo>
                <a:lnTo>
                  <a:pt x="464446" y="228896"/>
                </a:lnTo>
                <a:lnTo>
                  <a:pt x="463265" y="227343"/>
                </a:lnTo>
                <a:close/>
              </a:path>
              <a:path w="809625" h="337820">
                <a:moveTo>
                  <a:pt x="502404" y="211595"/>
                </a:moveTo>
                <a:lnTo>
                  <a:pt x="485651" y="211595"/>
                </a:lnTo>
                <a:lnTo>
                  <a:pt x="485651" y="335403"/>
                </a:lnTo>
                <a:lnTo>
                  <a:pt x="502404" y="335403"/>
                </a:lnTo>
                <a:lnTo>
                  <a:pt x="502404" y="211595"/>
                </a:lnTo>
                <a:close/>
              </a:path>
              <a:path w="809625" h="337820">
                <a:moveTo>
                  <a:pt x="584518" y="209417"/>
                </a:moveTo>
                <a:lnTo>
                  <a:pt x="539284" y="228349"/>
                </a:lnTo>
                <a:lnTo>
                  <a:pt x="521809" y="260861"/>
                </a:lnTo>
                <a:lnTo>
                  <a:pt x="521685" y="261285"/>
                </a:lnTo>
                <a:lnTo>
                  <a:pt x="520580" y="273583"/>
                </a:lnTo>
                <a:lnTo>
                  <a:pt x="520520" y="274253"/>
                </a:lnTo>
                <a:lnTo>
                  <a:pt x="521589" y="286305"/>
                </a:lnTo>
                <a:lnTo>
                  <a:pt x="548488" y="327165"/>
                </a:lnTo>
                <a:lnTo>
                  <a:pt x="584016" y="337413"/>
                </a:lnTo>
                <a:lnTo>
                  <a:pt x="596637" y="336280"/>
                </a:lnTo>
                <a:lnTo>
                  <a:pt x="596859" y="336280"/>
                </a:lnTo>
                <a:lnTo>
                  <a:pt x="608536" y="332869"/>
                </a:lnTo>
                <a:lnTo>
                  <a:pt x="608698" y="332869"/>
                </a:lnTo>
                <a:lnTo>
                  <a:pt x="619826" y="326953"/>
                </a:lnTo>
                <a:lnTo>
                  <a:pt x="626891" y="321163"/>
                </a:lnTo>
                <a:lnTo>
                  <a:pt x="584518" y="321163"/>
                </a:lnTo>
                <a:lnTo>
                  <a:pt x="575000" y="320314"/>
                </a:lnTo>
                <a:lnTo>
                  <a:pt x="541381" y="292368"/>
                </a:lnTo>
                <a:lnTo>
                  <a:pt x="537958" y="273583"/>
                </a:lnTo>
                <a:lnTo>
                  <a:pt x="538792" y="264007"/>
                </a:lnTo>
                <a:lnTo>
                  <a:pt x="566571" y="229333"/>
                </a:lnTo>
                <a:lnTo>
                  <a:pt x="584518" y="225836"/>
                </a:lnTo>
                <a:lnTo>
                  <a:pt x="626742" y="225836"/>
                </a:lnTo>
                <a:lnTo>
                  <a:pt x="619858" y="220090"/>
                </a:lnTo>
                <a:lnTo>
                  <a:pt x="609020" y="214171"/>
                </a:lnTo>
                <a:lnTo>
                  <a:pt x="597240" y="210608"/>
                </a:lnTo>
                <a:lnTo>
                  <a:pt x="584518" y="209417"/>
                </a:lnTo>
                <a:close/>
              </a:path>
              <a:path w="809625" h="337820">
                <a:moveTo>
                  <a:pt x="626742" y="225836"/>
                </a:moveTo>
                <a:lnTo>
                  <a:pt x="584518" y="225836"/>
                </a:lnTo>
                <a:lnTo>
                  <a:pt x="594232" y="226713"/>
                </a:lnTo>
                <a:lnTo>
                  <a:pt x="594031" y="226713"/>
                </a:lnTo>
                <a:lnTo>
                  <a:pt x="602895" y="229333"/>
                </a:lnTo>
                <a:lnTo>
                  <a:pt x="602767" y="229333"/>
                </a:lnTo>
                <a:lnTo>
                  <a:pt x="610528" y="233540"/>
                </a:lnTo>
                <a:lnTo>
                  <a:pt x="631246" y="273583"/>
                </a:lnTo>
                <a:lnTo>
                  <a:pt x="631217" y="274253"/>
                </a:lnTo>
                <a:lnTo>
                  <a:pt x="610622" y="313529"/>
                </a:lnTo>
                <a:lnTo>
                  <a:pt x="584518" y="321163"/>
                </a:lnTo>
                <a:lnTo>
                  <a:pt x="626891" y="321163"/>
                </a:lnTo>
                <a:lnTo>
                  <a:pt x="647493" y="286305"/>
                </a:lnTo>
                <a:lnTo>
                  <a:pt x="648621" y="274253"/>
                </a:lnTo>
                <a:lnTo>
                  <a:pt x="648684" y="273583"/>
                </a:lnTo>
                <a:lnTo>
                  <a:pt x="647533" y="261285"/>
                </a:lnTo>
                <a:lnTo>
                  <a:pt x="647493" y="260861"/>
                </a:lnTo>
                <a:lnTo>
                  <a:pt x="643993" y="249290"/>
                </a:lnTo>
                <a:lnTo>
                  <a:pt x="643930" y="249081"/>
                </a:lnTo>
                <a:lnTo>
                  <a:pt x="638043" y="238301"/>
                </a:lnTo>
                <a:lnTo>
                  <a:pt x="629753" y="228349"/>
                </a:lnTo>
                <a:lnTo>
                  <a:pt x="626742" y="225836"/>
                </a:lnTo>
                <a:close/>
              </a:path>
              <a:path w="809625" h="337820">
                <a:moveTo>
                  <a:pt x="674395" y="211595"/>
                </a:moveTo>
                <a:lnTo>
                  <a:pt x="666856" y="211595"/>
                </a:lnTo>
                <a:lnTo>
                  <a:pt x="666856" y="335403"/>
                </a:lnTo>
                <a:lnTo>
                  <a:pt x="683442" y="335403"/>
                </a:lnTo>
                <a:lnTo>
                  <a:pt x="683442" y="247615"/>
                </a:lnTo>
                <a:lnTo>
                  <a:pt x="705152" y="247615"/>
                </a:lnTo>
                <a:lnTo>
                  <a:pt x="674395" y="211595"/>
                </a:lnTo>
                <a:close/>
              </a:path>
              <a:path w="809625" h="337820">
                <a:moveTo>
                  <a:pt x="705152" y="247615"/>
                </a:moveTo>
                <a:lnTo>
                  <a:pt x="683442" y="247615"/>
                </a:lnTo>
                <a:lnTo>
                  <a:pt x="757660" y="335403"/>
                </a:lnTo>
                <a:lnTo>
                  <a:pt x="766371" y="335403"/>
                </a:lnTo>
                <a:lnTo>
                  <a:pt x="766371" y="299886"/>
                </a:lnTo>
                <a:lnTo>
                  <a:pt x="749786" y="299886"/>
                </a:lnTo>
                <a:lnTo>
                  <a:pt x="705152" y="247615"/>
                </a:lnTo>
                <a:close/>
              </a:path>
              <a:path w="809625" h="337820">
                <a:moveTo>
                  <a:pt x="766371" y="211595"/>
                </a:moveTo>
                <a:lnTo>
                  <a:pt x="749786" y="211595"/>
                </a:lnTo>
                <a:lnTo>
                  <a:pt x="749786" y="299886"/>
                </a:lnTo>
                <a:lnTo>
                  <a:pt x="766371" y="299886"/>
                </a:lnTo>
                <a:lnTo>
                  <a:pt x="766371" y="211595"/>
                </a:lnTo>
                <a:close/>
              </a:path>
              <a:path w="809625" h="337820">
                <a:moveTo>
                  <a:pt x="809306" y="211595"/>
                </a:moveTo>
                <a:lnTo>
                  <a:pt x="792553" y="211595"/>
                </a:lnTo>
                <a:lnTo>
                  <a:pt x="792553" y="335403"/>
                </a:lnTo>
                <a:lnTo>
                  <a:pt x="809306" y="335403"/>
                </a:lnTo>
                <a:lnTo>
                  <a:pt x="809306" y="211595"/>
                </a:lnTo>
                <a:close/>
              </a:path>
            </a:pathLst>
          </a:custGeom>
          <a:solidFill>
            <a:srgbClr val="000000"/>
          </a:solidFill>
        </p:spPr>
        <p:txBody>
          <a:bodyPr wrap="square" lIns="0" tIns="0" rIns="0" bIns="0" rtlCol="0"/>
          <a:lstStyle/>
          <a:p>
            <a:endParaRPr sz="641"/>
          </a:p>
        </p:txBody>
      </p:sp>
      <p:grpSp>
        <p:nvGrpSpPr>
          <p:cNvPr id="38" name="object 38"/>
          <p:cNvGrpSpPr/>
          <p:nvPr/>
        </p:nvGrpSpPr>
        <p:grpSpPr>
          <a:xfrm>
            <a:off x="576543" y="3538289"/>
            <a:ext cx="2967115" cy="447926"/>
            <a:chOff x="1266977" y="7779867"/>
            <a:chExt cx="6523990" cy="984885"/>
          </a:xfrm>
        </p:grpSpPr>
        <p:sp>
          <p:nvSpPr>
            <p:cNvPr id="39" name="object 39"/>
            <p:cNvSpPr/>
            <p:nvPr/>
          </p:nvSpPr>
          <p:spPr>
            <a:xfrm>
              <a:off x="1266977" y="7779867"/>
              <a:ext cx="2178050" cy="984885"/>
            </a:xfrm>
            <a:custGeom>
              <a:avLst/>
              <a:gdLst/>
              <a:ahLst/>
              <a:cxnLst/>
              <a:rect l="l" t="t" r="r" b="b"/>
              <a:pathLst>
                <a:path w="2178050" h="984884">
                  <a:moveTo>
                    <a:pt x="2177944" y="0"/>
                  </a:moveTo>
                  <a:lnTo>
                    <a:pt x="0" y="0"/>
                  </a:lnTo>
                  <a:lnTo>
                    <a:pt x="0" y="984263"/>
                  </a:lnTo>
                  <a:lnTo>
                    <a:pt x="2177944" y="984263"/>
                  </a:lnTo>
                  <a:lnTo>
                    <a:pt x="2177944" y="0"/>
                  </a:lnTo>
                  <a:close/>
                </a:path>
              </a:pathLst>
            </a:custGeom>
            <a:solidFill>
              <a:srgbClr val="FFD848"/>
            </a:solidFill>
          </p:spPr>
          <p:txBody>
            <a:bodyPr wrap="square" lIns="0" tIns="0" rIns="0" bIns="0" rtlCol="0"/>
            <a:lstStyle/>
            <a:p>
              <a:endParaRPr sz="641"/>
            </a:p>
          </p:txBody>
        </p:sp>
        <p:sp>
          <p:nvSpPr>
            <p:cNvPr id="40" name="object 40"/>
            <p:cNvSpPr/>
            <p:nvPr/>
          </p:nvSpPr>
          <p:spPr>
            <a:xfrm>
              <a:off x="3444921" y="7779867"/>
              <a:ext cx="2167890" cy="984885"/>
            </a:xfrm>
            <a:custGeom>
              <a:avLst/>
              <a:gdLst/>
              <a:ahLst/>
              <a:cxnLst/>
              <a:rect l="l" t="t" r="r" b="b"/>
              <a:pathLst>
                <a:path w="2167890" h="984884">
                  <a:moveTo>
                    <a:pt x="2167473" y="0"/>
                  </a:moveTo>
                  <a:lnTo>
                    <a:pt x="0" y="0"/>
                  </a:lnTo>
                  <a:lnTo>
                    <a:pt x="0" y="984263"/>
                  </a:lnTo>
                  <a:lnTo>
                    <a:pt x="2167473" y="984263"/>
                  </a:lnTo>
                  <a:lnTo>
                    <a:pt x="2167473" y="0"/>
                  </a:lnTo>
                  <a:close/>
                </a:path>
              </a:pathLst>
            </a:custGeom>
            <a:solidFill>
              <a:srgbClr val="F35EAE"/>
            </a:solidFill>
          </p:spPr>
          <p:txBody>
            <a:bodyPr wrap="square" lIns="0" tIns="0" rIns="0" bIns="0" rtlCol="0"/>
            <a:lstStyle/>
            <a:p>
              <a:endParaRPr sz="641"/>
            </a:p>
          </p:txBody>
        </p:sp>
        <p:sp>
          <p:nvSpPr>
            <p:cNvPr id="41" name="object 41"/>
            <p:cNvSpPr/>
            <p:nvPr/>
          </p:nvSpPr>
          <p:spPr>
            <a:xfrm>
              <a:off x="5612394" y="7779867"/>
              <a:ext cx="2178050" cy="984885"/>
            </a:xfrm>
            <a:custGeom>
              <a:avLst/>
              <a:gdLst/>
              <a:ahLst/>
              <a:cxnLst/>
              <a:rect l="l" t="t" r="r" b="b"/>
              <a:pathLst>
                <a:path w="2178050" h="984884">
                  <a:moveTo>
                    <a:pt x="2177944" y="0"/>
                  </a:moveTo>
                  <a:lnTo>
                    <a:pt x="0" y="0"/>
                  </a:lnTo>
                  <a:lnTo>
                    <a:pt x="0" y="984263"/>
                  </a:lnTo>
                  <a:lnTo>
                    <a:pt x="2177944" y="984263"/>
                  </a:lnTo>
                  <a:lnTo>
                    <a:pt x="2177944" y="0"/>
                  </a:lnTo>
                  <a:close/>
                </a:path>
              </a:pathLst>
            </a:custGeom>
            <a:solidFill>
              <a:srgbClr val="0C0D0E"/>
            </a:solidFill>
          </p:spPr>
          <p:txBody>
            <a:bodyPr wrap="square" lIns="0" tIns="0" rIns="0" bIns="0" rtlCol="0"/>
            <a:lstStyle/>
            <a:p>
              <a:endParaRPr sz="641"/>
            </a:p>
          </p:txBody>
        </p:sp>
        <p:pic>
          <p:nvPicPr>
            <p:cNvPr id="42" name="object 42"/>
            <p:cNvPicPr/>
            <p:nvPr/>
          </p:nvPicPr>
          <p:blipFill>
            <a:blip r:embed="rId6" cstate="print"/>
            <a:stretch>
              <a:fillRect/>
            </a:stretch>
          </p:blipFill>
          <p:spPr>
            <a:xfrm>
              <a:off x="5786629" y="8050016"/>
              <a:ext cx="1071421" cy="381768"/>
            </a:xfrm>
            <a:prstGeom prst="rect">
              <a:avLst/>
            </a:prstGeom>
          </p:spPr>
        </p:pic>
        <p:pic>
          <p:nvPicPr>
            <p:cNvPr id="43" name="object 43"/>
            <p:cNvPicPr/>
            <p:nvPr/>
          </p:nvPicPr>
          <p:blipFill>
            <a:blip r:embed="rId7" cstate="print"/>
            <a:stretch>
              <a:fillRect/>
            </a:stretch>
          </p:blipFill>
          <p:spPr>
            <a:xfrm>
              <a:off x="1447495" y="8050016"/>
              <a:ext cx="1086081" cy="381977"/>
            </a:xfrm>
            <a:prstGeom prst="rect">
              <a:avLst/>
            </a:prstGeom>
          </p:spPr>
        </p:pic>
      </p:grpSp>
      <p:pic>
        <p:nvPicPr>
          <p:cNvPr id="44" name="object 44"/>
          <p:cNvPicPr/>
          <p:nvPr/>
        </p:nvPicPr>
        <p:blipFill>
          <a:blip r:embed="rId8" cstate="print"/>
          <a:stretch>
            <a:fillRect/>
          </a:stretch>
        </p:blipFill>
        <p:spPr>
          <a:xfrm>
            <a:off x="1641553" y="3661153"/>
            <a:ext cx="487283" cy="194391"/>
          </a:xfrm>
          <a:prstGeom prst="rect">
            <a:avLst/>
          </a:prstGeom>
        </p:spPr>
      </p:pic>
      <p:pic>
        <p:nvPicPr>
          <p:cNvPr id="45" name="object 45"/>
          <p:cNvPicPr/>
          <p:nvPr/>
        </p:nvPicPr>
        <p:blipFill>
          <a:blip r:embed="rId9" cstate="print"/>
          <a:stretch>
            <a:fillRect/>
          </a:stretch>
        </p:blipFill>
        <p:spPr>
          <a:xfrm>
            <a:off x="575067" y="4103201"/>
            <a:ext cx="659116" cy="202939"/>
          </a:xfrm>
          <a:prstGeom prst="rect">
            <a:avLst/>
          </a:prstGeom>
        </p:spPr>
      </p:pic>
      <p:pic>
        <p:nvPicPr>
          <p:cNvPr id="46" name="object 46"/>
          <p:cNvPicPr/>
          <p:nvPr/>
        </p:nvPicPr>
        <p:blipFill>
          <a:blip r:embed="rId10" cstate="print"/>
          <a:stretch>
            <a:fillRect/>
          </a:stretch>
        </p:blipFill>
        <p:spPr>
          <a:xfrm>
            <a:off x="1565597" y="4103201"/>
            <a:ext cx="659116" cy="202939"/>
          </a:xfrm>
          <a:prstGeom prst="rect">
            <a:avLst/>
          </a:prstGeom>
        </p:spPr>
      </p:pic>
      <p:pic>
        <p:nvPicPr>
          <p:cNvPr id="47" name="object 47"/>
          <p:cNvPicPr/>
          <p:nvPr/>
        </p:nvPicPr>
        <p:blipFill>
          <a:blip r:embed="rId11" cstate="print"/>
          <a:stretch>
            <a:fillRect/>
          </a:stretch>
        </p:blipFill>
        <p:spPr>
          <a:xfrm>
            <a:off x="2556128" y="4103201"/>
            <a:ext cx="659116" cy="202939"/>
          </a:xfrm>
          <a:prstGeom prst="rect">
            <a:avLst/>
          </a:prstGeom>
        </p:spPr>
      </p:pic>
      <p:grpSp>
        <p:nvGrpSpPr>
          <p:cNvPr id="48" name="object 48"/>
          <p:cNvGrpSpPr/>
          <p:nvPr/>
        </p:nvGrpSpPr>
        <p:grpSpPr>
          <a:xfrm>
            <a:off x="3543372" y="3538289"/>
            <a:ext cx="990579" cy="447926"/>
            <a:chOff x="7790338" y="7779867"/>
            <a:chExt cx="2178050" cy="984885"/>
          </a:xfrm>
        </p:grpSpPr>
        <p:sp>
          <p:nvSpPr>
            <p:cNvPr id="49" name="object 49"/>
            <p:cNvSpPr/>
            <p:nvPr/>
          </p:nvSpPr>
          <p:spPr>
            <a:xfrm>
              <a:off x="7790338" y="7779867"/>
              <a:ext cx="2178050" cy="984885"/>
            </a:xfrm>
            <a:custGeom>
              <a:avLst/>
              <a:gdLst/>
              <a:ahLst/>
              <a:cxnLst/>
              <a:rect l="l" t="t" r="r" b="b"/>
              <a:pathLst>
                <a:path w="2178050" h="984884">
                  <a:moveTo>
                    <a:pt x="2177944" y="0"/>
                  </a:moveTo>
                  <a:lnTo>
                    <a:pt x="0" y="0"/>
                  </a:lnTo>
                  <a:lnTo>
                    <a:pt x="0" y="984263"/>
                  </a:lnTo>
                  <a:lnTo>
                    <a:pt x="2177944" y="984263"/>
                  </a:lnTo>
                  <a:lnTo>
                    <a:pt x="2177944" y="0"/>
                  </a:lnTo>
                  <a:close/>
                </a:path>
              </a:pathLst>
            </a:custGeom>
            <a:solidFill>
              <a:srgbClr val="F5F5F5"/>
            </a:solidFill>
          </p:spPr>
          <p:txBody>
            <a:bodyPr wrap="square" lIns="0" tIns="0" rIns="0" bIns="0" rtlCol="0"/>
            <a:lstStyle/>
            <a:p>
              <a:endParaRPr sz="641"/>
            </a:p>
          </p:txBody>
        </p:sp>
        <p:pic>
          <p:nvPicPr>
            <p:cNvPr id="50" name="object 50"/>
            <p:cNvPicPr/>
            <p:nvPr/>
          </p:nvPicPr>
          <p:blipFill>
            <a:blip r:embed="rId12" cstate="print"/>
            <a:stretch>
              <a:fillRect/>
            </a:stretch>
          </p:blipFill>
          <p:spPr>
            <a:xfrm>
              <a:off x="7938187" y="8050016"/>
              <a:ext cx="1087337" cy="381768"/>
            </a:xfrm>
            <a:prstGeom prst="rect">
              <a:avLst/>
            </a:prstGeom>
          </p:spPr>
        </p:pic>
      </p:grpSp>
      <p:sp>
        <p:nvSpPr>
          <p:cNvPr id="51" name="object 51"/>
          <p:cNvSpPr/>
          <p:nvPr/>
        </p:nvSpPr>
        <p:spPr>
          <a:xfrm>
            <a:off x="1152760" y="1838199"/>
            <a:ext cx="719397" cy="385835"/>
          </a:xfrm>
          <a:custGeom>
            <a:avLst/>
            <a:gdLst/>
            <a:ahLst/>
            <a:cxnLst/>
            <a:rect l="l" t="t" r="r" b="b"/>
            <a:pathLst>
              <a:path w="1581785" h="848360">
                <a:moveTo>
                  <a:pt x="1039431" y="120307"/>
                </a:moveTo>
                <a:lnTo>
                  <a:pt x="936040" y="0"/>
                </a:lnTo>
                <a:lnTo>
                  <a:pt x="401688" y="0"/>
                </a:lnTo>
                <a:lnTo>
                  <a:pt x="352539" y="2590"/>
                </a:lnTo>
                <a:lnTo>
                  <a:pt x="305663" y="10210"/>
                </a:lnTo>
                <a:lnTo>
                  <a:pt x="261264" y="22694"/>
                </a:lnTo>
                <a:lnTo>
                  <a:pt x="219583" y="39814"/>
                </a:lnTo>
                <a:lnTo>
                  <a:pt x="180835" y="61404"/>
                </a:lnTo>
                <a:lnTo>
                  <a:pt x="145224" y="87249"/>
                </a:lnTo>
                <a:lnTo>
                  <a:pt x="112979" y="117157"/>
                </a:lnTo>
                <a:lnTo>
                  <a:pt x="84328" y="150939"/>
                </a:lnTo>
                <a:lnTo>
                  <a:pt x="59474" y="188404"/>
                </a:lnTo>
                <a:lnTo>
                  <a:pt x="38646" y="229336"/>
                </a:lnTo>
                <a:lnTo>
                  <a:pt x="22072" y="273558"/>
                </a:lnTo>
                <a:lnTo>
                  <a:pt x="9956" y="320865"/>
                </a:lnTo>
                <a:lnTo>
                  <a:pt x="2527" y="371081"/>
                </a:lnTo>
                <a:lnTo>
                  <a:pt x="0" y="423976"/>
                </a:lnTo>
                <a:lnTo>
                  <a:pt x="2603" y="476885"/>
                </a:lnTo>
                <a:lnTo>
                  <a:pt x="10236" y="527088"/>
                </a:lnTo>
                <a:lnTo>
                  <a:pt x="22644" y="574408"/>
                </a:lnTo>
                <a:lnTo>
                  <a:pt x="39560" y="618629"/>
                </a:lnTo>
                <a:lnTo>
                  <a:pt x="60756" y="659561"/>
                </a:lnTo>
                <a:lnTo>
                  <a:pt x="85966" y="697026"/>
                </a:lnTo>
                <a:lnTo>
                  <a:pt x="114935" y="730808"/>
                </a:lnTo>
                <a:lnTo>
                  <a:pt x="147421" y="760717"/>
                </a:lnTo>
                <a:lnTo>
                  <a:pt x="183146" y="786561"/>
                </a:lnTo>
                <a:lnTo>
                  <a:pt x="221869" y="808151"/>
                </a:lnTo>
                <a:lnTo>
                  <a:pt x="263347" y="825271"/>
                </a:lnTo>
                <a:lnTo>
                  <a:pt x="307301" y="837755"/>
                </a:lnTo>
                <a:lnTo>
                  <a:pt x="353504" y="845375"/>
                </a:lnTo>
                <a:lnTo>
                  <a:pt x="401688" y="847966"/>
                </a:lnTo>
                <a:lnTo>
                  <a:pt x="452767" y="847966"/>
                </a:lnTo>
                <a:lnTo>
                  <a:pt x="556183" y="728002"/>
                </a:lnTo>
                <a:lnTo>
                  <a:pt x="556323" y="728002"/>
                </a:lnTo>
                <a:lnTo>
                  <a:pt x="556323" y="727824"/>
                </a:lnTo>
                <a:lnTo>
                  <a:pt x="453123" y="607860"/>
                </a:lnTo>
                <a:lnTo>
                  <a:pt x="401688" y="607860"/>
                </a:lnTo>
                <a:lnTo>
                  <a:pt x="354787" y="601484"/>
                </a:lnTo>
                <a:lnTo>
                  <a:pt x="314134" y="583349"/>
                </a:lnTo>
                <a:lnTo>
                  <a:pt x="280733" y="555002"/>
                </a:lnTo>
                <a:lnTo>
                  <a:pt x="255625" y="517969"/>
                </a:lnTo>
                <a:lnTo>
                  <a:pt x="239814" y="473786"/>
                </a:lnTo>
                <a:lnTo>
                  <a:pt x="234315" y="423976"/>
                </a:lnTo>
                <a:lnTo>
                  <a:pt x="239814" y="374180"/>
                </a:lnTo>
                <a:lnTo>
                  <a:pt x="255625" y="329996"/>
                </a:lnTo>
                <a:lnTo>
                  <a:pt x="280733" y="292963"/>
                </a:lnTo>
                <a:lnTo>
                  <a:pt x="314134" y="264617"/>
                </a:lnTo>
                <a:lnTo>
                  <a:pt x="354787" y="246481"/>
                </a:lnTo>
                <a:lnTo>
                  <a:pt x="401688" y="240093"/>
                </a:lnTo>
                <a:lnTo>
                  <a:pt x="936040" y="240093"/>
                </a:lnTo>
                <a:lnTo>
                  <a:pt x="1039431" y="120307"/>
                </a:lnTo>
                <a:close/>
              </a:path>
              <a:path w="1581785" h="848360">
                <a:moveTo>
                  <a:pt x="1581454" y="424154"/>
                </a:moveTo>
                <a:lnTo>
                  <a:pt x="1578927" y="371017"/>
                </a:lnTo>
                <a:lnTo>
                  <a:pt x="1571485" y="320649"/>
                </a:lnTo>
                <a:lnTo>
                  <a:pt x="1559344" y="273227"/>
                </a:lnTo>
                <a:lnTo>
                  <a:pt x="1542745" y="228942"/>
                </a:lnTo>
                <a:lnTo>
                  <a:pt x="1521879" y="187985"/>
                </a:lnTo>
                <a:lnTo>
                  <a:pt x="1496999" y="150533"/>
                </a:lnTo>
                <a:lnTo>
                  <a:pt x="1468310" y="116789"/>
                </a:lnTo>
                <a:lnTo>
                  <a:pt x="1436027" y="86931"/>
                </a:lnTo>
                <a:lnTo>
                  <a:pt x="1400390" y="61150"/>
                </a:lnTo>
                <a:lnTo>
                  <a:pt x="1361592" y="39636"/>
                </a:lnTo>
                <a:lnTo>
                  <a:pt x="1319885" y="22580"/>
                </a:lnTo>
                <a:lnTo>
                  <a:pt x="1275473" y="10160"/>
                </a:lnTo>
                <a:lnTo>
                  <a:pt x="1228572" y="2565"/>
                </a:lnTo>
                <a:lnTo>
                  <a:pt x="1179423" y="0"/>
                </a:lnTo>
                <a:lnTo>
                  <a:pt x="1132179" y="0"/>
                </a:lnTo>
                <a:lnTo>
                  <a:pt x="1235557" y="120307"/>
                </a:lnTo>
                <a:lnTo>
                  <a:pt x="1132700" y="240093"/>
                </a:lnTo>
                <a:lnTo>
                  <a:pt x="1179601" y="240093"/>
                </a:lnTo>
                <a:lnTo>
                  <a:pt x="1226502" y="246570"/>
                </a:lnTo>
                <a:lnTo>
                  <a:pt x="1267155" y="264883"/>
                </a:lnTo>
                <a:lnTo>
                  <a:pt x="1300543" y="293420"/>
                </a:lnTo>
                <a:lnTo>
                  <a:pt x="1325664" y="330542"/>
                </a:lnTo>
                <a:lnTo>
                  <a:pt x="1341475" y="374611"/>
                </a:lnTo>
                <a:lnTo>
                  <a:pt x="1346962" y="423976"/>
                </a:lnTo>
                <a:lnTo>
                  <a:pt x="1341475" y="473354"/>
                </a:lnTo>
                <a:lnTo>
                  <a:pt x="1325664" y="517423"/>
                </a:lnTo>
                <a:lnTo>
                  <a:pt x="1300543" y="554545"/>
                </a:lnTo>
                <a:lnTo>
                  <a:pt x="1267155" y="583082"/>
                </a:lnTo>
                <a:lnTo>
                  <a:pt x="1226502" y="601395"/>
                </a:lnTo>
                <a:lnTo>
                  <a:pt x="1179601" y="607872"/>
                </a:lnTo>
                <a:lnTo>
                  <a:pt x="649427" y="607872"/>
                </a:lnTo>
                <a:lnTo>
                  <a:pt x="752640" y="728002"/>
                </a:lnTo>
                <a:lnTo>
                  <a:pt x="649605" y="848144"/>
                </a:lnTo>
                <a:lnTo>
                  <a:pt x="1179766" y="848144"/>
                </a:lnTo>
                <a:lnTo>
                  <a:pt x="1228915" y="845566"/>
                </a:lnTo>
                <a:lnTo>
                  <a:pt x="1275803" y="837984"/>
                </a:lnTo>
                <a:lnTo>
                  <a:pt x="1320190" y="825588"/>
                </a:lnTo>
                <a:lnTo>
                  <a:pt x="1361871" y="808532"/>
                </a:lnTo>
                <a:lnTo>
                  <a:pt x="1400632" y="787044"/>
                </a:lnTo>
                <a:lnTo>
                  <a:pt x="1436243" y="761276"/>
                </a:lnTo>
                <a:lnTo>
                  <a:pt x="1468488" y="731443"/>
                </a:lnTo>
                <a:lnTo>
                  <a:pt x="1497139" y="697712"/>
                </a:lnTo>
                <a:lnTo>
                  <a:pt x="1521980" y="660285"/>
                </a:lnTo>
                <a:lnTo>
                  <a:pt x="1542808" y="619340"/>
                </a:lnTo>
                <a:lnTo>
                  <a:pt x="1559382" y="575068"/>
                </a:lnTo>
                <a:lnTo>
                  <a:pt x="1571498" y="527659"/>
                </a:lnTo>
                <a:lnTo>
                  <a:pt x="1578927" y="477291"/>
                </a:lnTo>
                <a:lnTo>
                  <a:pt x="1581454" y="424154"/>
                </a:lnTo>
                <a:close/>
              </a:path>
            </a:pathLst>
          </a:custGeom>
          <a:solidFill>
            <a:srgbClr val="FFD748"/>
          </a:solidFill>
        </p:spPr>
        <p:txBody>
          <a:bodyPr wrap="square" lIns="0" tIns="0" rIns="0" bIns="0" rtlCol="0"/>
          <a:lstStyle/>
          <a:p>
            <a:endParaRPr sz="641"/>
          </a:p>
        </p:txBody>
      </p:sp>
      <p:sp>
        <p:nvSpPr>
          <p:cNvPr id="52" name="object 52"/>
          <p:cNvSpPr/>
          <p:nvPr/>
        </p:nvSpPr>
        <p:spPr>
          <a:xfrm>
            <a:off x="590827" y="1447703"/>
            <a:ext cx="529368" cy="313635"/>
          </a:xfrm>
          <a:custGeom>
            <a:avLst/>
            <a:gdLst/>
            <a:ahLst/>
            <a:cxnLst/>
            <a:rect l="l" t="t" r="r" b="b"/>
            <a:pathLst>
              <a:path w="1163955" h="689610">
                <a:moveTo>
                  <a:pt x="438543" y="217474"/>
                </a:moveTo>
                <a:lnTo>
                  <a:pt x="435140" y="177025"/>
                </a:lnTo>
                <a:lnTo>
                  <a:pt x="424891" y="139534"/>
                </a:lnTo>
                <a:lnTo>
                  <a:pt x="407708" y="104914"/>
                </a:lnTo>
                <a:lnTo>
                  <a:pt x="401307" y="96507"/>
                </a:lnTo>
                <a:lnTo>
                  <a:pt x="383501" y="73101"/>
                </a:lnTo>
                <a:lnTo>
                  <a:pt x="352691" y="46393"/>
                </a:lnTo>
                <a:lnTo>
                  <a:pt x="348348" y="44145"/>
                </a:lnTo>
                <a:lnTo>
                  <a:pt x="348348" y="215633"/>
                </a:lnTo>
                <a:lnTo>
                  <a:pt x="339940" y="263499"/>
                </a:lnTo>
                <a:lnTo>
                  <a:pt x="314947" y="302806"/>
                </a:lnTo>
                <a:lnTo>
                  <a:pt x="273723" y="329438"/>
                </a:lnTo>
                <a:lnTo>
                  <a:pt x="216598" y="339229"/>
                </a:lnTo>
                <a:lnTo>
                  <a:pt x="90284" y="339229"/>
                </a:lnTo>
                <a:lnTo>
                  <a:pt x="90284" y="96507"/>
                </a:lnTo>
                <a:lnTo>
                  <a:pt x="228346" y="96507"/>
                </a:lnTo>
                <a:lnTo>
                  <a:pt x="279450" y="105600"/>
                </a:lnTo>
                <a:lnTo>
                  <a:pt x="317106" y="130695"/>
                </a:lnTo>
                <a:lnTo>
                  <a:pt x="340385" y="168478"/>
                </a:lnTo>
                <a:lnTo>
                  <a:pt x="348348" y="215633"/>
                </a:lnTo>
                <a:lnTo>
                  <a:pt x="348348" y="44145"/>
                </a:lnTo>
                <a:lnTo>
                  <a:pt x="315722" y="27203"/>
                </a:lnTo>
                <a:lnTo>
                  <a:pt x="272491" y="15621"/>
                </a:lnTo>
                <a:lnTo>
                  <a:pt x="222910" y="11747"/>
                </a:lnTo>
                <a:lnTo>
                  <a:pt x="0" y="11747"/>
                </a:lnTo>
                <a:lnTo>
                  <a:pt x="0" y="678459"/>
                </a:lnTo>
                <a:lnTo>
                  <a:pt x="90284" y="678459"/>
                </a:lnTo>
                <a:lnTo>
                  <a:pt x="90284" y="423113"/>
                </a:lnTo>
                <a:lnTo>
                  <a:pt x="214757" y="423113"/>
                </a:lnTo>
                <a:lnTo>
                  <a:pt x="265709" y="419404"/>
                </a:lnTo>
                <a:lnTo>
                  <a:pt x="310286" y="408254"/>
                </a:lnTo>
                <a:lnTo>
                  <a:pt x="348615" y="389648"/>
                </a:lnTo>
                <a:lnTo>
                  <a:pt x="380784" y="363601"/>
                </a:lnTo>
                <a:lnTo>
                  <a:pt x="406184" y="331508"/>
                </a:lnTo>
                <a:lnTo>
                  <a:pt x="424218" y="296291"/>
                </a:lnTo>
                <a:lnTo>
                  <a:pt x="434975" y="258191"/>
                </a:lnTo>
                <a:lnTo>
                  <a:pt x="438543" y="217474"/>
                </a:lnTo>
                <a:close/>
              </a:path>
              <a:path w="1163955" h="689610">
                <a:moveTo>
                  <a:pt x="1163904" y="345541"/>
                </a:moveTo>
                <a:lnTo>
                  <a:pt x="1159802" y="290309"/>
                </a:lnTo>
                <a:lnTo>
                  <a:pt x="1147508" y="238340"/>
                </a:lnTo>
                <a:lnTo>
                  <a:pt x="1127074" y="189636"/>
                </a:lnTo>
                <a:lnTo>
                  <a:pt x="1098550" y="144157"/>
                </a:lnTo>
                <a:lnTo>
                  <a:pt x="1070025" y="111252"/>
                </a:lnTo>
                <a:lnTo>
                  <a:pt x="1070025" y="346417"/>
                </a:lnTo>
                <a:lnTo>
                  <a:pt x="1065466" y="398716"/>
                </a:lnTo>
                <a:lnTo>
                  <a:pt x="1065453" y="398881"/>
                </a:lnTo>
                <a:lnTo>
                  <a:pt x="1051852" y="446316"/>
                </a:lnTo>
                <a:lnTo>
                  <a:pt x="1051750" y="446671"/>
                </a:lnTo>
                <a:lnTo>
                  <a:pt x="1028903" y="489902"/>
                </a:lnTo>
                <a:lnTo>
                  <a:pt x="996911" y="528650"/>
                </a:lnTo>
                <a:lnTo>
                  <a:pt x="958837" y="560641"/>
                </a:lnTo>
                <a:lnTo>
                  <a:pt x="916368" y="583476"/>
                </a:lnTo>
                <a:lnTo>
                  <a:pt x="869518" y="597192"/>
                </a:lnTo>
                <a:lnTo>
                  <a:pt x="818273" y="601764"/>
                </a:lnTo>
                <a:lnTo>
                  <a:pt x="767016" y="597192"/>
                </a:lnTo>
                <a:lnTo>
                  <a:pt x="720140" y="583476"/>
                </a:lnTo>
                <a:lnTo>
                  <a:pt x="677672" y="560641"/>
                </a:lnTo>
                <a:lnTo>
                  <a:pt x="639622" y="528650"/>
                </a:lnTo>
                <a:lnTo>
                  <a:pt x="608203" y="489521"/>
                </a:lnTo>
                <a:lnTo>
                  <a:pt x="585647" y="446316"/>
                </a:lnTo>
                <a:lnTo>
                  <a:pt x="572084" y="398881"/>
                </a:lnTo>
                <a:lnTo>
                  <a:pt x="567486" y="346417"/>
                </a:lnTo>
                <a:lnTo>
                  <a:pt x="572058" y="293979"/>
                </a:lnTo>
                <a:lnTo>
                  <a:pt x="585762" y="246075"/>
                </a:lnTo>
                <a:lnTo>
                  <a:pt x="608609" y="202577"/>
                </a:lnTo>
                <a:lnTo>
                  <a:pt x="640588" y="163296"/>
                </a:lnTo>
                <a:lnTo>
                  <a:pt x="679030" y="130670"/>
                </a:lnTo>
                <a:lnTo>
                  <a:pt x="721360" y="107264"/>
                </a:lnTo>
                <a:lnTo>
                  <a:pt x="767740" y="93167"/>
                </a:lnTo>
                <a:lnTo>
                  <a:pt x="818362" y="88442"/>
                </a:lnTo>
                <a:lnTo>
                  <a:pt x="869111" y="93027"/>
                </a:lnTo>
                <a:lnTo>
                  <a:pt x="915797" y="106832"/>
                </a:lnTo>
                <a:lnTo>
                  <a:pt x="958430" y="129933"/>
                </a:lnTo>
                <a:lnTo>
                  <a:pt x="996988" y="162420"/>
                </a:lnTo>
                <a:lnTo>
                  <a:pt x="1028903" y="201752"/>
                </a:lnTo>
                <a:lnTo>
                  <a:pt x="1051750" y="245567"/>
                </a:lnTo>
                <a:lnTo>
                  <a:pt x="1065453" y="293789"/>
                </a:lnTo>
                <a:lnTo>
                  <a:pt x="1069949" y="345541"/>
                </a:lnTo>
                <a:lnTo>
                  <a:pt x="1070025" y="346417"/>
                </a:lnTo>
                <a:lnTo>
                  <a:pt x="1070025" y="111252"/>
                </a:lnTo>
                <a:lnTo>
                  <a:pt x="1061961" y="101942"/>
                </a:lnTo>
                <a:lnTo>
                  <a:pt x="1046378" y="88442"/>
                </a:lnTo>
                <a:lnTo>
                  <a:pt x="1019733" y="65354"/>
                </a:lnTo>
                <a:lnTo>
                  <a:pt x="974267" y="36817"/>
                </a:lnTo>
                <a:lnTo>
                  <a:pt x="925550" y="16395"/>
                </a:lnTo>
                <a:lnTo>
                  <a:pt x="873582" y="4102"/>
                </a:lnTo>
                <a:lnTo>
                  <a:pt x="818362" y="0"/>
                </a:lnTo>
                <a:lnTo>
                  <a:pt x="763130" y="4102"/>
                </a:lnTo>
                <a:lnTo>
                  <a:pt x="711161" y="16395"/>
                </a:lnTo>
                <a:lnTo>
                  <a:pt x="662457" y="36817"/>
                </a:lnTo>
                <a:lnTo>
                  <a:pt x="616991" y="65354"/>
                </a:lnTo>
                <a:lnTo>
                  <a:pt x="574763" y="101942"/>
                </a:lnTo>
                <a:lnTo>
                  <a:pt x="543775" y="137109"/>
                </a:lnTo>
                <a:lnTo>
                  <a:pt x="518477" y="174853"/>
                </a:lnTo>
                <a:lnTo>
                  <a:pt x="498856" y="215049"/>
                </a:lnTo>
                <a:lnTo>
                  <a:pt x="484860" y="257581"/>
                </a:lnTo>
                <a:lnTo>
                  <a:pt x="476478" y="302310"/>
                </a:lnTo>
                <a:lnTo>
                  <a:pt x="473697" y="349135"/>
                </a:lnTo>
                <a:lnTo>
                  <a:pt x="477608" y="404672"/>
                </a:lnTo>
                <a:lnTo>
                  <a:pt x="489356" y="456590"/>
                </a:lnTo>
                <a:lnTo>
                  <a:pt x="508990" y="504888"/>
                </a:lnTo>
                <a:lnTo>
                  <a:pt x="536536" y="549643"/>
                </a:lnTo>
                <a:lnTo>
                  <a:pt x="572046" y="590892"/>
                </a:lnTo>
                <a:lnTo>
                  <a:pt x="613397" y="626402"/>
                </a:lnTo>
                <a:lnTo>
                  <a:pt x="658431" y="653948"/>
                </a:lnTo>
                <a:lnTo>
                  <a:pt x="707161" y="673582"/>
                </a:lnTo>
                <a:lnTo>
                  <a:pt x="759574" y="685330"/>
                </a:lnTo>
                <a:lnTo>
                  <a:pt x="815644" y="689241"/>
                </a:lnTo>
                <a:lnTo>
                  <a:pt x="862698" y="686460"/>
                </a:lnTo>
                <a:lnTo>
                  <a:pt x="907351" y="678129"/>
                </a:lnTo>
                <a:lnTo>
                  <a:pt x="949617" y="664235"/>
                </a:lnTo>
                <a:lnTo>
                  <a:pt x="989469" y="644779"/>
                </a:lnTo>
                <a:lnTo>
                  <a:pt x="1026922" y="619747"/>
                </a:lnTo>
                <a:lnTo>
                  <a:pt x="1047508" y="601764"/>
                </a:lnTo>
                <a:lnTo>
                  <a:pt x="1061961" y="589140"/>
                </a:lnTo>
                <a:lnTo>
                  <a:pt x="1098550" y="546912"/>
                </a:lnTo>
                <a:lnTo>
                  <a:pt x="1127074" y="501446"/>
                </a:lnTo>
                <a:lnTo>
                  <a:pt x="1147508" y="452729"/>
                </a:lnTo>
                <a:lnTo>
                  <a:pt x="1159802" y="400761"/>
                </a:lnTo>
                <a:lnTo>
                  <a:pt x="1163840" y="346417"/>
                </a:lnTo>
                <a:lnTo>
                  <a:pt x="1163904" y="345541"/>
                </a:lnTo>
                <a:close/>
              </a:path>
            </a:pathLst>
          </a:custGeom>
          <a:solidFill>
            <a:srgbClr val="F35EAE"/>
          </a:solidFill>
        </p:spPr>
        <p:txBody>
          <a:bodyPr wrap="square" lIns="0" tIns="0" rIns="0" bIns="0" rtlCol="0"/>
          <a:lstStyle/>
          <a:p>
            <a:endParaRPr sz="641"/>
          </a:p>
        </p:txBody>
      </p:sp>
      <p:sp>
        <p:nvSpPr>
          <p:cNvPr id="53" name="object 53"/>
          <p:cNvSpPr/>
          <p:nvPr/>
        </p:nvSpPr>
        <p:spPr>
          <a:xfrm>
            <a:off x="1150114" y="1453042"/>
            <a:ext cx="212267" cy="303238"/>
          </a:xfrm>
          <a:custGeom>
            <a:avLst/>
            <a:gdLst/>
            <a:ahLst/>
            <a:cxnLst/>
            <a:rect l="l" t="t" r="r" b="b"/>
            <a:pathLst>
              <a:path w="466725" h="666750">
                <a:moveTo>
                  <a:pt x="226416" y="0"/>
                </a:moveTo>
                <a:lnTo>
                  <a:pt x="0" y="0"/>
                </a:lnTo>
                <a:lnTo>
                  <a:pt x="0" y="666715"/>
                </a:lnTo>
                <a:lnTo>
                  <a:pt x="90198" y="666715"/>
                </a:lnTo>
                <a:lnTo>
                  <a:pt x="90198" y="396032"/>
                </a:lnTo>
                <a:lnTo>
                  <a:pt x="285395" y="396032"/>
                </a:lnTo>
                <a:lnTo>
                  <a:pt x="280588" y="388844"/>
                </a:lnTo>
                <a:lnTo>
                  <a:pt x="326839" y="372964"/>
                </a:lnTo>
                <a:lnTo>
                  <a:pt x="365303" y="348873"/>
                </a:lnTo>
                <a:lnTo>
                  <a:pt x="395703" y="317974"/>
                </a:lnTo>
                <a:lnTo>
                  <a:pt x="399777" y="311268"/>
                </a:lnTo>
                <a:lnTo>
                  <a:pt x="90198" y="311268"/>
                </a:lnTo>
                <a:lnTo>
                  <a:pt x="90198" y="85728"/>
                </a:lnTo>
                <a:lnTo>
                  <a:pt x="401420" y="85728"/>
                </a:lnTo>
                <a:lnTo>
                  <a:pt x="380692" y="59518"/>
                </a:lnTo>
                <a:lnTo>
                  <a:pt x="350744" y="33467"/>
                </a:lnTo>
                <a:lnTo>
                  <a:pt x="315059" y="14868"/>
                </a:lnTo>
                <a:lnTo>
                  <a:pt x="273622" y="3715"/>
                </a:lnTo>
                <a:lnTo>
                  <a:pt x="226416" y="0"/>
                </a:lnTo>
                <a:close/>
              </a:path>
              <a:path w="466725" h="666750">
                <a:moveTo>
                  <a:pt x="285395" y="396032"/>
                </a:moveTo>
                <a:lnTo>
                  <a:pt x="182238" y="396032"/>
                </a:lnTo>
                <a:lnTo>
                  <a:pt x="355447" y="666715"/>
                </a:lnTo>
                <a:lnTo>
                  <a:pt x="466420" y="666715"/>
                </a:lnTo>
                <a:lnTo>
                  <a:pt x="285395" y="396032"/>
                </a:lnTo>
                <a:close/>
              </a:path>
              <a:path w="466725" h="666750">
                <a:moveTo>
                  <a:pt x="401420" y="85728"/>
                </a:moveTo>
                <a:lnTo>
                  <a:pt x="227381" y="85728"/>
                </a:lnTo>
                <a:lnTo>
                  <a:pt x="277187" y="94193"/>
                </a:lnTo>
                <a:lnTo>
                  <a:pt x="313689" y="117624"/>
                </a:lnTo>
                <a:lnTo>
                  <a:pt x="336139" y="153068"/>
                </a:lnTo>
                <a:lnTo>
                  <a:pt x="343789" y="197577"/>
                </a:lnTo>
                <a:lnTo>
                  <a:pt x="335463" y="242374"/>
                </a:lnTo>
                <a:lnTo>
                  <a:pt x="310380" y="278452"/>
                </a:lnTo>
                <a:lnTo>
                  <a:pt x="268386" y="302515"/>
                </a:lnTo>
                <a:lnTo>
                  <a:pt x="209323" y="311268"/>
                </a:lnTo>
                <a:lnTo>
                  <a:pt x="399777" y="311268"/>
                </a:lnTo>
                <a:lnTo>
                  <a:pt x="417761" y="281669"/>
                </a:lnTo>
                <a:lnTo>
                  <a:pt x="431199" y="241362"/>
                </a:lnTo>
                <a:lnTo>
                  <a:pt x="435740" y="198454"/>
                </a:lnTo>
                <a:lnTo>
                  <a:pt x="432341" y="159759"/>
                </a:lnTo>
                <a:lnTo>
                  <a:pt x="422088" y="123595"/>
                </a:lnTo>
                <a:lnTo>
                  <a:pt x="404899" y="90127"/>
                </a:lnTo>
                <a:lnTo>
                  <a:pt x="401420" y="85728"/>
                </a:lnTo>
                <a:close/>
              </a:path>
            </a:pathLst>
          </a:custGeom>
          <a:solidFill>
            <a:srgbClr val="F35EAE"/>
          </a:solidFill>
        </p:spPr>
        <p:txBody>
          <a:bodyPr wrap="square" lIns="0" tIns="0" rIns="0" bIns="0" rtlCol="0"/>
          <a:lstStyle/>
          <a:p>
            <a:endParaRPr sz="641"/>
          </a:p>
        </p:txBody>
      </p:sp>
      <p:sp>
        <p:nvSpPr>
          <p:cNvPr id="54" name="object 54"/>
          <p:cNvSpPr/>
          <p:nvPr/>
        </p:nvSpPr>
        <p:spPr>
          <a:xfrm>
            <a:off x="1392619" y="1453042"/>
            <a:ext cx="252410" cy="303238"/>
          </a:xfrm>
          <a:custGeom>
            <a:avLst/>
            <a:gdLst/>
            <a:ahLst/>
            <a:cxnLst/>
            <a:rect l="l" t="t" r="r" b="b"/>
            <a:pathLst>
              <a:path w="554989" h="666750">
                <a:moveTo>
                  <a:pt x="248068" y="0"/>
                </a:moveTo>
                <a:lnTo>
                  <a:pt x="0" y="0"/>
                </a:lnTo>
                <a:lnTo>
                  <a:pt x="0" y="666715"/>
                </a:lnTo>
                <a:lnTo>
                  <a:pt x="239039" y="666715"/>
                </a:lnTo>
                <a:lnTo>
                  <a:pt x="295458" y="663140"/>
                </a:lnTo>
                <a:lnTo>
                  <a:pt x="346723" y="652415"/>
                </a:lnTo>
                <a:lnTo>
                  <a:pt x="392876" y="634547"/>
                </a:lnTo>
                <a:lnTo>
                  <a:pt x="433959" y="609538"/>
                </a:lnTo>
                <a:lnTo>
                  <a:pt x="465983" y="580987"/>
                </a:lnTo>
                <a:lnTo>
                  <a:pt x="90198" y="580987"/>
                </a:lnTo>
                <a:lnTo>
                  <a:pt x="90198" y="85640"/>
                </a:lnTo>
                <a:lnTo>
                  <a:pt x="466831" y="85640"/>
                </a:lnTo>
                <a:lnTo>
                  <a:pt x="436494" y="57626"/>
                </a:lnTo>
                <a:lnTo>
                  <a:pt x="396572" y="32357"/>
                </a:lnTo>
                <a:lnTo>
                  <a:pt x="351916" y="14356"/>
                </a:lnTo>
                <a:lnTo>
                  <a:pt x="302443" y="3582"/>
                </a:lnTo>
                <a:lnTo>
                  <a:pt x="248068" y="0"/>
                </a:lnTo>
                <a:close/>
              </a:path>
              <a:path w="554989" h="666750">
                <a:moveTo>
                  <a:pt x="466831" y="85640"/>
                </a:moveTo>
                <a:lnTo>
                  <a:pt x="242633" y="85640"/>
                </a:lnTo>
                <a:lnTo>
                  <a:pt x="291182" y="90030"/>
                </a:lnTo>
                <a:lnTo>
                  <a:pt x="334070" y="103138"/>
                </a:lnTo>
                <a:lnTo>
                  <a:pt x="371385" y="124876"/>
                </a:lnTo>
                <a:lnTo>
                  <a:pt x="403220" y="155152"/>
                </a:lnTo>
                <a:lnTo>
                  <a:pt x="428628" y="191911"/>
                </a:lnTo>
                <a:lnTo>
                  <a:pt x="446665" y="233396"/>
                </a:lnTo>
                <a:lnTo>
                  <a:pt x="457420" y="279959"/>
                </a:lnTo>
                <a:lnTo>
                  <a:pt x="460985" y="331955"/>
                </a:lnTo>
                <a:lnTo>
                  <a:pt x="457420" y="384252"/>
                </a:lnTo>
                <a:lnTo>
                  <a:pt x="446665" y="431544"/>
                </a:lnTo>
                <a:lnTo>
                  <a:pt x="428628" y="473922"/>
                </a:lnTo>
                <a:lnTo>
                  <a:pt x="403220" y="511476"/>
                </a:lnTo>
                <a:lnTo>
                  <a:pt x="371385" y="541751"/>
                </a:lnTo>
                <a:lnTo>
                  <a:pt x="334070" y="563489"/>
                </a:lnTo>
                <a:lnTo>
                  <a:pt x="291182" y="576598"/>
                </a:lnTo>
                <a:lnTo>
                  <a:pt x="242633" y="580987"/>
                </a:lnTo>
                <a:lnTo>
                  <a:pt x="465983" y="580987"/>
                </a:lnTo>
                <a:lnTo>
                  <a:pt x="500641" y="539132"/>
                </a:lnTo>
                <a:lnTo>
                  <a:pt x="524389" y="495818"/>
                </a:lnTo>
                <a:lnTo>
                  <a:pt x="541300" y="447362"/>
                </a:lnTo>
                <a:lnTo>
                  <a:pt x="551415" y="393676"/>
                </a:lnTo>
                <a:lnTo>
                  <a:pt x="554778" y="334672"/>
                </a:lnTo>
                <a:lnTo>
                  <a:pt x="551429" y="275570"/>
                </a:lnTo>
                <a:lnTo>
                  <a:pt x="541412" y="221618"/>
                </a:lnTo>
                <a:lnTo>
                  <a:pt x="524768" y="172769"/>
                </a:lnTo>
                <a:lnTo>
                  <a:pt x="501539" y="128978"/>
                </a:lnTo>
                <a:lnTo>
                  <a:pt x="471767" y="90198"/>
                </a:lnTo>
                <a:lnTo>
                  <a:pt x="466831" y="85640"/>
                </a:lnTo>
                <a:close/>
              </a:path>
            </a:pathLst>
          </a:custGeom>
          <a:solidFill>
            <a:srgbClr val="F35EAE"/>
          </a:solidFill>
        </p:spPr>
        <p:txBody>
          <a:bodyPr wrap="square" lIns="0" tIns="0" rIns="0" bIns="0" rtlCol="0"/>
          <a:lstStyle/>
          <a:p>
            <a:endParaRPr sz="641"/>
          </a:p>
        </p:txBody>
      </p:sp>
      <p:sp>
        <p:nvSpPr>
          <p:cNvPr id="55" name="object 55"/>
          <p:cNvSpPr/>
          <p:nvPr/>
        </p:nvSpPr>
        <p:spPr>
          <a:xfrm>
            <a:off x="1683120" y="1453069"/>
            <a:ext cx="188874" cy="303238"/>
          </a:xfrm>
          <a:custGeom>
            <a:avLst/>
            <a:gdLst/>
            <a:ahLst/>
            <a:cxnLst/>
            <a:rect l="l" t="t" r="r" b="b"/>
            <a:pathLst>
              <a:path w="415289" h="666750">
                <a:moveTo>
                  <a:pt x="414972" y="0"/>
                </a:moveTo>
                <a:lnTo>
                  <a:pt x="0" y="0"/>
                </a:lnTo>
                <a:lnTo>
                  <a:pt x="0" y="85090"/>
                </a:lnTo>
                <a:lnTo>
                  <a:pt x="0" y="284480"/>
                </a:lnTo>
                <a:lnTo>
                  <a:pt x="0" y="370840"/>
                </a:lnTo>
                <a:lnTo>
                  <a:pt x="0" y="580390"/>
                </a:lnTo>
                <a:lnTo>
                  <a:pt x="0" y="666750"/>
                </a:lnTo>
                <a:lnTo>
                  <a:pt x="414972" y="666750"/>
                </a:lnTo>
                <a:lnTo>
                  <a:pt x="414972" y="580390"/>
                </a:lnTo>
                <a:lnTo>
                  <a:pt x="90208" y="580390"/>
                </a:lnTo>
                <a:lnTo>
                  <a:pt x="90208" y="370840"/>
                </a:lnTo>
                <a:lnTo>
                  <a:pt x="390601" y="370840"/>
                </a:lnTo>
                <a:lnTo>
                  <a:pt x="390601" y="284480"/>
                </a:lnTo>
                <a:lnTo>
                  <a:pt x="90208" y="284480"/>
                </a:lnTo>
                <a:lnTo>
                  <a:pt x="90208" y="85090"/>
                </a:lnTo>
                <a:lnTo>
                  <a:pt x="414972" y="85090"/>
                </a:lnTo>
                <a:lnTo>
                  <a:pt x="414972" y="0"/>
                </a:lnTo>
                <a:close/>
              </a:path>
            </a:pathLst>
          </a:custGeom>
          <a:solidFill>
            <a:srgbClr val="F35EAE"/>
          </a:solidFill>
        </p:spPr>
        <p:txBody>
          <a:bodyPr wrap="square" lIns="0" tIns="0" rIns="0" bIns="0" rtlCol="0"/>
          <a:lstStyle/>
          <a:p>
            <a:endParaRPr sz="641"/>
          </a:p>
        </p:txBody>
      </p:sp>
      <p:sp>
        <p:nvSpPr>
          <p:cNvPr id="56" name="object 56"/>
          <p:cNvSpPr/>
          <p:nvPr/>
        </p:nvSpPr>
        <p:spPr>
          <a:xfrm>
            <a:off x="590829" y="1850548"/>
            <a:ext cx="525902" cy="371972"/>
          </a:xfrm>
          <a:custGeom>
            <a:avLst/>
            <a:gdLst/>
            <a:ahLst/>
            <a:cxnLst/>
            <a:rect l="l" t="t" r="r" b="b"/>
            <a:pathLst>
              <a:path w="1156335" h="817879">
                <a:moveTo>
                  <a:pt x="1156014" y="0"/>
                </a:moveTo>
                <a:lnTo>
                  <a:pt x="929597" y="0"/>
                </a:lnTo>
                <a:lnTo>
                  <a:pt x="929597" y="512790"/>
                </a:lnTo>
                <a:lnTo>
                  <a:pt x="226329" y="0"/>
                </a:lnTo>
                <a:lnTo>
                  <a:pt x="0" y="0"/>
                </a:lnTo>
                <a:lnTo>
                  <a:pt x="0" y="817660"/>
                </a:lnTo>
                <a:lnTo>
                  <a:pt x="226416" y="817660"/>
                </a:lnTo>
                <a:lnTo>
                  <a:pt x="226416" y="306009"/>
                </a:lnTo>
                <a:lnTo>
                  <a:pt x="929685" y="817660"/>
                </a:lnTo>
                <a:lnTo>
                  <a:pt x="1156014" y="817660"/>
                </a:lnTo>
                <a:lnTo>
                  <a:pt x="1156014" y="0"/>
                </a:lnTo>
                <a:close/>
              </a:path>
            </a:pathLst>
          </a:custGeom>
          <a:solidFill>
            <a:srgbClr val="0C0D0E"/>
          </a:solidFill>
        </p:spPr>
        <p:txBody>
          <a:bodyPr wrap="square" lIns="0" tIns="0" rIns="0" bIns="0" rtlCol="0"/>
          <a:lstStyle/>
          <a:p>
            <a:endParaRPr sz="641"/>
          </a:p>
        </p:txBody>
      </p:sp>
      <p:sp>
        <p:nvSpPr>
          <p:cNvPr id="57" name="object 57"/>
          <p:cNvSpPr/>
          <p:nvPr/>
        </p:nvSpPr>
        <p:spPr>
          <a:xfrm>
            <a:off x="590827" y="2291433"/>
            <a:ext cx="1080684" cy="371972"/>
          </a:xfrm>
          <a:custGeom>
            <a:avLst/>
            <a:gdLst/>
            <a:ahLst/>
            <a:cxnLst/>
            <a:rect l="l" t="t" r="r" b="b"/>
            <a:pathLst>
              <a:path w="2376170" h="817879">
                <a:moveTo>
                  <a:pt x="1226223" y="0"/>
                </a:moveTo>
                <a:lnTo>
                  <a:pt x="976757" y="0"/>
                </a:lnTo>
                <a:lnTo>
                  <a:pt x="700112" y="592201"/>
                </a:lnTo>
                <a:lnTo>
                  <a:pt x="525056" y="592201"/>
                </a:lnTo>
                <a:lnTo>
                  <a:pt x="248412" y="0"/>
                </a:lnTo>
                <a:lnTo>
                  <a:pt x="0" y="0"/>
                </a:lnTo>
                <a:lnTo>
                  <a:pt x="387794" y="813015"/>
                </a:lnTo>
                <a:lnTo>
                  <a:pt x="387794" y="817664"/>
                </a:lnTo>
                <a:lnTo>
                  <a:pt x="836333" y="817664"/>
                </a:lnTo>
                <a:lnTo>
                  <a:pt x="1226223" y="0"/>
                </a:lnTo>
                <a:close/>
              </a:path>
              <a:path w="2376170" h="817879">
                <a:moveTo>
                  <a:pt x="2375751" y="817753"/>
                </a:moveTo>
                <a:lnTo>
                  <a:pt x="2345017" y="688111"/>
                </a:lnTo>
                <a:lnTo>
                  <a:pt x="2290991" y="460286"/>
                </a:lnTo>
                <a:lnTo>
                  <a:pt x="2235301" y="225450"/>
                </a:lnTo>
                <a:lnTo>
                  <a:pt x="2181860" y="88"/>
                </a:lnTo>
                <a:lnTo>
                  <a:pt x="2058174" y="88"/>
                </a:lnTo>
                <a:lnTo>
                  <a:pt x="2058174" y="460286"/>
                </a:lnTo>
                <a:lnTo>
                  <a:pt x="1464919" y="460286"/>
                </a:lnTo>
                <a:lnTo>
                  <a:pt x="1519440" y="225450"/>
                </a:lnTo>
                <a:lnTo>
                  <a:pt x="2003653" y="225450"/>
                </a:lnTo>
                <a:lnTo>
                  <a:pt x="2058174" y="460286"/>
                </a:lnTo>
                <a:lnTo>
                  <a:pt x="2058174" y="88"/>
                </a:lnTo>
                <a:lnTo>
                  <a:pt x="1343418" y="88"/>
                </a:lnTo>
                <a:lnTo>
                  <a:pt x="1149527" y="817753"/>
                </a:lnTo>
                <a:lnTo>
                  <a:pt x="1382166" y="817753"/>
                </a:lnTo>
                <a:lnTo>
                  <a:pt x="1412582" y="688111"/>
                </a:lnTo>
                <a:lnTo>
                  <a:pt x="2111641" y="688111"/>
                </a:lnTo>
                <a:lnTo>
                  <a:pt x="2142058" y="817753"/>
                </a:lnTo>
                <a:lnTo>
                  <a:pt x="2375751" y="817753"/>
                </a:lnTo>
                <a:close/>
              </a:path>
            </a:pathLst>
          </a:custGeom>
          <a:solidFill>
            <a:srgbClr val="0C0D0E"/>
          </a:solidFill>
        </p:spPr>
        <p:txBody>
          <a:bodyPr wrap="square" lIns="0" tIns="0" rIns="0" bIns="0" rtlCol="0"/>
          <a:lstStyle/>
          <a:p>
            <a:endParaRPr sz="641"/>
          </a:p>
        </p:txBody>
      </p:sp>
      <p:sp>
        <p:nvSpPr>
          <p:cNvPr id="58" name="object 58"/>
          <p:cNvSpPr/>
          <p:nvPr/>
        </p:nvSpPr>
        <p:spPr>
          <a:xfrm>
            <a:off x="1764491" y="2291430"/>
            <a:ext cx="105123" cy="371972"/>
          </a:xfrm>
          <a:custGeom>
            <a:avLst/>
            <a:gdLst/>
            <a:ahLst/>
            <a:cxnLst/>
            <a:rect l="l" t="t" r="r" b="b"/>
            <a:pathLst>
              <a:path w="231139" h="817879">
                <a:moveTo>
                  <a:pt x="230536" y="0"/>
                </a:moveTo>
                <a:lnTo>
                  <a:pt x="0" y="0"/>
                </a:lnTo>
                <a:lnTo>
                  <a:pt x="0" y="225452"/>
                </a:lnTo>
                <a:lnTo>
                  <a:pt x="33835" y="490964"/>
                </a:lnTo>
                <a:lnTo>
                  <a:pt x="196701" y="490964"/>
                </a:lnTo>
                <a:lnTo>
                  <a:pt x="230536" y="225452"/>
                </a:lnTo>
                <a:lnTo>
                  <a:pt x="230536" y="0"/>
                </a:lnTo>
                <a:close/>
              </a:path>
              <a:path w="231139" h="817879">
                <a:moveTo>
                  <a:pt x="230536" y="575903"/>
                </a:moveTo>
                <a:lnTo>
                  <a:pt x="0" y="575903"/>
                </a:lnTo>
                <a:lnTo>
                  <a:pt x="0" y="817748"/>
                </a:lnTo>
                <a:lnTo>
                  <a:pt x="230536" y="817748"/>
                </a:lnTo>
                <a:lnTo>
                  <a:pt x="230536" y="575903"/>
                </a:lnTo>
                <a:close/>
              </a:path>
            </a:pathLst>
          </a:custGeom>
          <a:solidFill>
            <a:srgbClr val="0C0D0E"/>
          </a:solidFill>
        </p:spPr>
        <p:txBody>
          <a:bodyPr wrap="square" lIns="0" tIns="0" rIns="0" bIns="0" rtlCol="0"/>
          <a:lstStyle/>
          <a:p>
            <a:endParaRPr sz="641"/>
          </a:p>
        </p:txBody>
      </p:sp>
      <p:pic>
        <p:nvPicPr>
          <p:cNvPr id="59" name="object 59"/>
          <p:cNvPicPr/>
          <p:nvPr/>
        </p:nvPicPr>
        <p:blipFill>
          <a:blip r:embed="rId13" cstate="print"/>
          <a:stretch>
            <a:fillRect/>
          </a:stretch>
        </p:blipFill>
        <p:spPr>
          <a:xfrm>
            <a:off x="3546658" y="4103201"/>
            <a:ext cx="663890" cy="202939"/>
          </a:xfrm>
          <a:prstGeom prst="rect">
            <a:avLst/>
          </a:prstGeom>
        </p:spPr>
      </p:pic>
      <p:sp>
        <p:nvSpPr>
          <p:cNvPr id="60" name="object 60"/>
          <p:cNvSpPr/>
          <p:nvPr/>
        </p:nvSpPr>
        <p:spPr>
          <a:xfrm>
            <a:off x="5150508" y="3599816"/>
            <a:ext cx="1398073" cy="165193"/>
          </a:xfrm>
          <a:custGeom>
            <a:avLst/>
            <a:gdLst/>
            <a:ahLst/>
            <a:cxnLst/>
            <a:rect l="l" t="t" r="r" b="b"/>
            <a:pathLst>
              <a:path w="3074034" h="363220">
                <a:moveTo>
                  <a:pt x="147848" y="5444"/>
                </a:moveTo>
                <a:lnTo>
                  <a:pt x="125231" y="5444"/>
                </a:lnTo>
                <a:lnTo>
                  <a:pt x="0" y="314964"/>
                </a:lnTo>
                <a:lnTo>
                  <a:pt x="45653" y="314964"/>
                </a:lnTo>
                <a:lnTo>
                  <a:pt x="77065" y="234547"/>
                </a:lnTo>
                <a:lnTo>
                  <a:pt x="239614" y="234547"/>
                </a:lnTo>
                <a:lnTo>
                  <a:pt x="223844" y="195177"/>
                </a:lnTo>
                <a:lnTo>
                  <a:pt x="91306" y="195177"/>
                </a:lnTo>
                <a:lnTo>
                  <a:pt x="136121" y="78322"/>
                </a:lnTo>
                <a:lnTo>
                  <a:pt x="177039" y="78322"/>
                </a:lnTo>
                <a:lnTo>
                  <a:pt x="147848" y="5444"/>
                </a:lnTo>
                <a:close/>
              </a:path>
              <a:path w="3074034" h="363220">
                <a:moveTo>
                  <a:pt x="239614" y="234547"/>
                </a:moveTo>
                <a:lnTo>
                  <a:pt x="194758" y="234547"/>
                </a:lnTo>
                <a:lnTo>
                  <a:pt x="226171" y="314964"/>
                </a:lnTo>
                <a:lnTo>
                  <a:pt x="271824" y="314964"/>
                </a:lnTo>
                <a:lnTo>
                  <a:pt x="239614" y="234547"/>
                </a:lnTo>
                <a:close/>
              </a:path>
              <a:path w="3074034" h="363220">
                <a:moveTo>
                  <a:pt x="177039" y="78322"/>
                </a:moveTo>
                <a:lnTo>
                  <a:pt x="136121" y="78322"/>
                </a:lnTo>
                <a:lnTo>
                  <a:pt x="180518" y="195177"/>
                </a:lnTo>
                <a:lnTo>
                  <a:pt x="223844" y="195177"/>
                </a:lnTo>
                <a:lnTo>
                  <a:pt x="177039" y="78322"/>
                </a:lnTo>
                <a:close/>
              </a:path>
              <a:path w="3074034" h="363220">
                <a:moveTo>
                  <a:pt x="334158" y="5444"/>
                </a:moveTo>
                <a:lnTo>
                  <a:pt x="285573" y="5444"/>
                </a:lnTo>
                <a:lnTo>
                  <a:pt x="383581" y="157900"/>
                </a:lnTo>
                <a:lnTo>
                  <a:pt x="280547" y="314964"/>
                </a:lnTo>
                <a:lnTo>
                  <a:pt x="330807" y="314964"/>
                </a:lnTo>
                <a:lnTo>
                  <a:pt x="408711" y="192245"/>
                </a:lnTo>
                <a:lnTo>
                  <a:pt x="455350" y="192245"/>
                </a:lnTo>
                <a:lnTo>
                  <a:pt x="433003" y="157900"/>
                </a:lnTo>
                <a:lnTo>
                  <a:pt x="454166" y="126069"/>
                </a:lnTo>
                <a:lnTo>
                  <a:pt x="408711" y="126069"/>
                </a:lnTo>
                <a:lnTo>
                  <a:pt x="334158" y="5444"/>
                </a:lnTo>
                <a:close/>
              </a:path>
              <a:path w="3074034" h="363220">
                <a:moveTo>
                  <a:pt x="455350" y="192245"/>
                </a:moveTo>
                <a:lnTo>
                  <a:pt x="408711" y="192245"/>
                </a:lnTo>
                <a:lnTo>
                  <a:pt x="486614" y="314964"/>
                </a:lnTo>
                <a:lnTo>
                  <a:pt x="535199" y="314964"/>
                </a:lnTo>
                <a:lnTo>
                  <a:pt x="455350" y="192245"/>
                </a:lnTo>
                <a:close/>
              </a:path>
              <a:path w="3074034" h="363220">
                <a:moveTo>
                  <a:pt x="534362" y="5444"/>
                </a:moveTo>
                <a:lnTo>
                  <a:pt x="484101" y="5444"/>
                </a:lnTo>
                <a:lnTo>
                  <a:pt x="408711" y="126069"/>
                </a:lnTo>
                <a:lnTo>
                  <a:pt x="454166" y="126069"/>
                </a:lnTo>
                <a:lnTo>
                  <a:pt x="534362" y="5444"/>
                </a:lnTo>
                <a:close/>
              </a:path>
              <a:path w="3074034" h="363220">
                <a:moveTo>
                  <a:pt x="620622" y="5444"/>
                </a:moveTo>
                <a:lnTo>
                  <a:pt x="578738" y="5444"/>
                </a:lnTo>
                <a:lnTo>
                  <a:pt x="578738" y="314964"/>
                </a:lnTo>
                <a:lnTo>
                  <a:pt x="620622" y="314964"/>
                </a:lnTo>
                <a:lnTo>
                  <a:pt x="620622" y="5444"/>
                </a:lnTo>
                <a:close/>
              </a:path>
              <a:path w="3074034" h="363220">
                <a:moveTo>
                  <a:pt x="887895" y="5444"/>
                </a:moveTo>
                <a:lnTo>
                  <a:pt x="698581" y="5444"/>
                </a:lnTo>
                <a:lnTo>
                  <a:pt x="698581" y="314964"/>
                </a:lnTo>
                <a:lnTo>
                  <a:pt x="740465" y="314964"/>
                </a:lnTo>
                <a:lnTo>
                  <a:pt x="740465" y="178423"/>
                </a:lnTo>
                <a:lnTo>
                  <a:pt x="869047" y="178423"/>
                </a:lnTo>
                <a:lnTo>
                  <a:pt x="869047" y="137796"/>
                </a:lnTo>
                <a:lnTo>
                  <a:pt x="740465" y="137796"/>
                </a:lnTo>
                <a:lnTo>
                  <a:pt x="740465" y="46071"/>
                </a:lnTo>
                <a:lnTo>
                  <a:pt x="887895" y="46071"/>
                </a:lnTo>
                <a:lnTo>
                  <a:pt x="887895" y="5444"/>
                </a:lnTo>
                <a:close/>
              </a:path>
              <a:path w="3074034" h="363220">
                <a:moveTo>
                  <a:pt x="1073658" y="0"/>
                </a:moveTo>
                <a:lnTo>
                  <a:pt x="1012403" y="11884"/>
                </a:lnTo>
                <a:lnTo>
                  <a:pt x="960572" y="47328"/>
                </a:lnTo>
                <a:lnTo>
                  <a:pt x="940110" y="72065"/>
                </a:lnTo>
                <a:lnTo>
                  <a:pt x="939991" y="72209"/>
                </a:lnTo>
                <a:lnTo>
                  <a:pt x="916575" y="129668"/>
                </a:lnTo>
                <a:lnTo>
                  <a:pt x="913663" y="162089"/>
                </a:lnTo>
                <a:lnTo>
                  <a:pt x="916496" y="194058"/>
                </a:lnTo>
                <a:lnTo>
                  <a:pt x="939284" y="250142"/>
                </a:lnTo>
                <a:lnTo>
                  <a:pt x="983582" y="294369"/>
                </a:lnTo>
                <a:lnTo>
                  <a:pt x="1040125" y="317156"/>
                </a:lnTo>
                <a:lnTo>
                  <a:pt x="1072401" y="319990"/>
                </a:lnTo>
                <a:lnTo>
                  <a:pt x="1103955" y="317156"/>
                </a:lnTo>
                <a:lnTo>
                  <a:pt x="1104510" y="317156"/>
                </a:lnTo>
                <a:lnTo>
                  <a:pt x="1134598" y="308367"/>
                </a:lnTo>
                <a:lnTo>
                  <a:pt x="1161928" y="293839"/>
                </a:lnTo>
                <a:lnTo>
                  <a:pt x="1179589" y="279363"/>
                </a:lnTo>
                <a:lnTo>
                  <a:pt x="1073658" y="279363"/>
                </a:lnTo>
                <a:lnTo>
                  <a:pt x="1049863" y="277242"/>
                </a:lnTo>
                <a:lnTo>
                  <a:pt x="1008398" y="260280"/>
                </a:lnTo>
                <a:lnTo>
                  <a:pt x="976128" y="227211"/>
                </a:lnTo>
                <a:lnTo>
                  <a:pt x="959403" y="185184"/>
                </a:lnTo>
                <a:lnTo>
                  <a:pt x="957258" y="160413"/>
                </a:lnTo>
                <a:lnTo>
                  <a:pt x="959342" y="136474"/>
                </a:lnTo>
                <a:lnTo>
                  <a:pt x="976305" y="94041"/>
                </a:lnTo>
                <a:lnTo>
                  <a:pt x="1009046" y="60659"/>
                </a:lnTo>
                <a:lnTo>
                  <a:pt x="1050341" y="43238"/>
                </a:lnTo>
                <a:lnTo>
                  <a:pt x="1073658" y="41045"/>
                </a:lnTo>
                <a:lnTo>
                  <a:pt x="1179216" y="41045"/>
                </a:lnTo>
                <a:lnTo>
                  <a:pt x="1162006" y="26681"/>
                </a:lnTo>
                <a:lnTo>
                  <a:pt x="1134913" y="11884"/>
                </a:lnTo>
                <a:lnTo>
                  <a:pt x="1105463" y="2977"/>
                </a:lnTo>
                <a:lnTo>
                  <a:pt x="1073658" y="0"/>
                </a:lnTo>
                <a:close/>
              </a:path>
              <a:path w="3074034" h="363220">
                <a:moveTo>
                  <a:pt x="1179216" y="41045"/>
                </a:moveTo>
                <a:lnTo>
                  <a:pt x="1073658" y="41045"/>
                </a:lnTo>
                <a:lnTo>
                  <a:pt x="1097942" y="43238"/>
                </a:lnTo>
                <a:lnTo>
                  <a:pt x="1097439" y="43238"/>
                </a:lnTo>
                <a:lnTo>
                  <a:pt x="1138682" y="60305"/>
                </a:lnTo>
                <a:lnTo>
                  <a:pt x="1171430" y="93688"/>
                </a:lnTo>
                <a:lnTo>
                  <a:pt x="1188398" y="136474"/>
                </a:lnTo>
                <a:lnTo>
                  <a:pt x="1190477" y="160413"/>
                </a:lnTo>
                <a:lnTo>
                  <a:pt x="1190404" y="162089"/>
                </a:lnTo>
                <a:lnTo>
                  <a:pt x="1188413" y="184948"/>
                </a:lnTo>
                <a:lnTo>
                  <a:pt x="1188393" y="185184"/>
                </a:lnTo>
                <a:lnTo>
                  <a:pt x="1182122" y="207061"/>
                </a:lnTo>
                <a:lnTo>
                  <a:pt x="1182032" y="207375"/>
                </a:lnTo>
                <a:lnTo>
                  <a:pt x="1171554" y="227211"/>
                </a:lnTo>
                <a:lnTo>
                  <a:pt x="1171430" y="227447"/>
                </a:lnTo>
                <a:lnTo>
                  <a:pt x="1156587" y="245437"/>
                </a:lnTo>
                <a:lnTo>
                  <a:pt x="1138918" y="260280"/>
                </a:lnTo>
                <a:lnTo>
                  <a:pt x="1119206" y="270881"/>
                </a:lnTo>
                <a:lnTo>
                  <a:pt x="1097453" y="277242"/>
                </a:lnTo>
                <a:lnTo>
                  <a:pt x="1073658" y="279363"/>
                </a:lnTo>
                <a:lnTo>
                  <a:pt x="1179589" y="279363"/>
                </a:lnTo>
                <a:lnTo>
                  <a:pt x="1207391" y="248762"/>
                </a:lnTo>
                <a:lnTo>
                  <a:pt x="1231094" y="192219"/>
                </a:lnTo>
                <a:lnTo>
                  <a:pt x="1234033" y="160832"/>
                </a:lnTo>
                <a:lnTo>
                  <a:pt x="1234072" y="160413"/>
                </a:lnTo>
                <a:lnTo>
                  <a:pt x="1222187" y="99159"/>
                </a:lnTo>
                <a:lnTo>
                  <a:pt x="1186744" y="47328"/>
                </a:lnTo>
                <a:lnTo>
                  <a:pt x="1179216" y="41045"/>
                </a:lnTo>
                <a:close/>
              </a:path>
              <a:path w="3074034" h="363220">
                <a:moveTo>
                  <a:pt x="1397195" y="5444"/>
                </a:moveTo>
                <a:lnTo>
                  <a:pt x="1292067" y="5444"/>
                </a:lnTo>
                <a:lnTo>
                  <a:pt x="1292067" y="314964"/>
                </a:lnTo>
                <a:lnTo>
                  <a:pt x="1333951" y="314964"/>
                </a:lnTo>
                <a:lnTo>
                  <a:pt x="1333951" y="189313"/>
                </a:lnTo>
                <a:lnTo>
                  <a:pt x="1424566" y="189313"/>
                </a:lnTo>
                <a:lnTo>
                  <a:pt x="1422325" y="185962"/>
                </a:lnTo>
                <a:lnTo>
                  <a:pt x="1453195" y="173450"/>
                </a:lnTo>
                <a:lnTo>
                  <a:pt x="1475779" y="153084"/>
                </a:lnTo>
                <a:lnTo>
                  <a:pt x="1477453" y="149943"/>
                </a:lnTo>
                <a:lnTo>
                  <a:pt x="1333951" y="149943"/>
                </a:lnTo>
                <a:lnTo>
                  <a:pt x="1333951" y="45234"/>
                </a:lnTo>
                <a:lnTo>
                  <a:pt x="1478427" y="45234"/>
                </a:lnTo>
                <a:lnTo>
                  <a:pt x="1468816" y="33087"/>
                </a:lnTo>
                <a:lnTo>
                  <a:pt x="1454916" y="20994"/>
                </a:lnTo>
                <a:lnTo>
                  <a:pt x="1438346" y="12355"/>
                </a:lnTo>
                <a:lnTo>
                  <a:pt x="1419105" y="7172"/>
                </a:lnTo>
                <a:lnTo>
                  <a:pt x="1397195" y="5444"/>
                </a:lnTo>
                <a:close/>
              </a:path>
              <a:path w="3074034" h="363220">
                <a:moveTo>
                  <a:pt x="1424566" y="189313"/>
                </a:moveTo>
                <a:lnTo>
                  <a:pt x="1376672" y="189313"/>
                </a:lnTo>
                <a:lnTo>
                  <a:pt x="1457089" y="314964"/>
                </a:lnTo>
                <a:lnTo>
                  <a:pt x="1508605" y="314964"/>
                </a:lnTo>
                <a:lnTo>
                  <a:pt x="1424566" y="189313"/>
                </a:lnTo>
                <a:close/>
              </a:path>
              <a:path w="3074034" h="363220">
                <a:moveTo>
                  <a:pt x="1478427" y="45234"/>
                </a:moveTo>
                <a:lnTo>
                  <a:pt x="1397614" y="45234"/>
                </a:lnTo>
                <a:lnTo>
                  <a:pt x="1420722" y="49167"/>
                </a:lnTo>
                <a:lnTo>
                  <a:pt x="1437665" y="60050"/>
                </a:lnTo>
                <a:lnTo>
                  <a:pt x="1448090" y="76509"/>
                </a:lnTo>
                <a:lnTo>
                  <a:pt x="1451644" y="97169"/>
                </a:lnTo>
                <a:lnTo>
                  <a:pt x="1447783" y="117961"/>
                </a:lnTo>
                <a:lnTo>
                  <a:pt x="1436147" y="134707"/>
                </a:lnTo>
                <a:lnTo>
                  <a:pt x="1416658" y="145879"/>
                </a:lnTo>
                <a:lnTo>
                  <a:pt x="1389237" y="149943"/>
                </a:lnTo>
                <a:lnTo>
                  <a:pt x="1477453" y="149943"/>
                </a:lnTo>
                <a:lnTo>
                  <a:pt x="1489647" y="127064"/>
                </a:lnTo>
                <a:lnTo>
                  <a:pt x="1494365" y="97588"/>
                </a:lnTo>
                <a:lnTo>
                  <a:pt x="1492788" y="79617"/>
                </a:lnTo>
                <a:lnTo>
                  <a:pt x="1488030" y="62825"/>
                </a:lnTo>
                <a:lnTo>
                  <a:pt x="1480053" y="47289"/>
                </a:lnTo>
                <a:lnTo>
                  <a:pt x="1478427" y="45234"/>
                </a:lnTo>
                <a:close/>
              </a:path>
              <a:path w="3074034" h="363220">
                <a:moveTo>
                  <a:pt x="1580488" y="5444"/>
                </a:moveTo>
                <a:lnTo>
                  <a:pt x="1560384" y="5444"/>
                </a:lnTo>
                <a:lnTo>
                  <a:pt x="1560384" y="314964"/>
                </a:lnTo>
                <a:lnTo>
                  <a:pt x="1601849" y="314964"/>
                </a:lnTo>
                <a:lnTo>
                  <a:pt x="1601849" y="105965"/>
                </a:lnTo>
                <a:lnTo>
                  <a:pt x="1648859" y="105965"/>
                </a:lnTo>
                <a:lnTo>
                  <a:pt x="1580488" y="5444"/>
                </a:lnTo>
                <a:close/>
              </a:path>
              <a:path w="3074034" h="363220">
                <a:moveTo>
                  <a:pt x="1867390" y="105965"/>
                </a:moveTo>
                <a:lnTo>
                  <a:pt x="1825507" y="105965"/>
                </a:lnTo>
                <a:lnTo>
                  <a:pt x="1825507" y="314964"/>
                </a:lnTo>
                <a:lnTo>
                  <a:pt x="1867390" y="314964"/>
                </a:lnTo>
                <a:lnTo>
                  <a:pt x="1867390" y="105965"/>
                </a:lnTo>
                <a:close/>
              </a:path>
              <a:path w="3074034" h="363220">
                <a:moveTo>
                  <a:pt x="1648859" y="105965"/>
                </a:moveTo>
                <a:lnTo>
                  <a:pt x="1601849" y="105965"/>
                </a:lnTo>
                <a:lnTo>
                  <a:pt x="1708233" y="262190"/>
                </a:lnTo>
                <a:lnTo>
                  <a:pt x="1719123" y="262190"/>
                </a:lnTo>
                <a:lnTo>
                  <a:pt x="1760193" y="201878"/>
                </a:lnTo>
                <a:lnTo>
                  <a:pt x="1714096" y="201878"/>
                </a:lnTo>
                <a:lnTo>
                  <a:pt x="1648859" y="105965"/>
                </a:lnTo>
                <a:close/>
              </a:path>
              <a:path w="3074034" h="363220">
                <a:moveTo>
                  <a:pt x="1867390" y="5444"/>
                </a:moveTo>
                <a:lnTo>
                  <a:pt x="1846867" y="5444"/>
                </a:lnTo>
                <a:lnTo>
                  <a:pt x="1714096" y="201878"/>
                </a:lnTo>
                <a:lnTo>
                  <a:pt x="1760193" y="201878"/>
                </a:lnTo>
                <a:lnTo>
                  <a:pt x="1825507" y="105965"/>
                </a:lnTo>
                <a:lnTo>
                  <a:pt x="1867390" y="105965"/>
                </a:lnTo>
                <a:lnTo>
                  <a:pt x="1867390" y="5444"/>
                </a:lnTo>
                <a:close/>
              </a:path>
              <a:path w="3074034" h="363220">
                <a:moveTo>
                  <a:pt x="2059194" y="5444"/>
                </a:moveTo>
                <a:lnTo>
                  <a:pt x="2036577" y="5444"/>
                </a:lnTo>
                <a:lnTo>
                  <a:pt x="1911345" y="314964"/>
                </a:lnTo>
                <a:lnTo>
                  <a:pt x="1956998" y="314964"/>
                </a:lnTo>
                <a:lnTo>
                  <a:pt x="1988411" y="234547"/>
                </a:lnTo>
                <a:lnTo>
                  <a:pt x="2150959" y="234547"/>
                </a:lnTo>
                <a:lnTo>
                  <a:pt x="2135190" y="195177"/>
                </a:lnTo>
                <a:lnTo>
                  <a:pt x="2002651" y="195177"/>
                </a:lnTo>
                <a:lnTo>
                  <a:pt x="2047467" y="78322"/>
                </a:lnTo>
                <a:lnTo>
                  <a:pt x="2088384" y="78322"/>
                </a:lnTo>
                <a:lnTo>
                  <a:pt x="2059194" y="5444"/>
                </a:lnTo>
                <a:close/>
              </a:path>
              <a:path w="3074034" h="363220">
                <a:moveTo>
                  <a:pt x="2150959" y="234547"/>
                </a:moveTo>
                <a:lnTo>
                  <a:pt x="2106104" y="234547"/>
                </a:lnTo>
                <a:lnTo>
                  <a:pt x="2137516" y="314964"/>
                </a:lnTo>
                <a:lnTo>
                  <a:pt x="2183169" y="314964"/>
                </a:lnTo>
                <a:lnTo>
                  <a:pt x="2150959" y="234547"/>
                </a:lnTo>
                <a:close/>
              </a:path>
              <a:path w="3074034" h="363220">
                <a:moveTo>
                  <a:pt x="2088384" y="78322"/>
                </a:moveTo>
                <a:lnTo>
                  <a:pt x="2047467" y="78322"/>
                </a:lnTo>
                <a:lnTo>
                  <a:pt x="2091863" y="195177"/>
                </a:lnTo>
                <a:lnTo>
                  <a:pt x="2135190" y="195177"/>
                </a:lnTo>
                <a:lnTo>
                  <a:pt x="2088384" y="78322"/>
                </a:lnTo>
                <a:close/>
              </a:path>
              <a:path w="3074034" h="363220">
                <a:moveTo>
                  <a:pt x="2352202" y="160204"/>
                </a:moveTo>
                <a:lnTo>
                  <a:pt x="2299638" y="160204"/>
                </a:lnTo>
                <a:lnTo>
                  <a:pt x="2299638" y="314964"/>
                </a:lnTo>
                <a:lnTo>
                  <a:pt x="2320580" y="314964"/>
                </a:lnTo>
                <a:lnTo>
                  <a:pt x="2320580" y="252138"/>
                </a:lnTo>
                <a:lnTo>
                  <a:pt x="2365888" y="252138"/>
                </a:lnTo>
                <a:lnTo>
                  <a:pt x="2364767" y="250463"/>
                </a:lnTo>
                <a:lnTo>
                  <a:pt x="2380202" y="244207"/>
                </a:lnTo>
                <a:lnTo>
                  <a:pt x="2391494" y="234024"/>
                </a:lnTo>
                <a:lnTo>
                  <a:pt x="2392331" y="232453"/>
                </a:lnTo>
                <a:lnTo>
                  <a:pt x="2320580" y="232453"/>
                </a:lnTo>
                <a:lnTo>
                  <a:pt x="2320580" y="180099"/>
                </a:lnTo>
                <a:lnTo>
                  <a:pt x="2392818" y="180099"/>
                </a:lnTo>
                <a:lnTo>
                  <a:pt x="2388013" y="174026"/>
                </a:lnTo>
                <a:lnTo>
                  <a:pt x="2381062" y="167979"/>
                </a:lnTo>
                <a:lnTo>
                  <a:pt x="2372777" y="163659"/>
                </a:lnTo>
                <a:lnTo>
                  <a:pt x="2363157" y="161068"/>
                </a:lnTo>
                <a:lnTo>
                  <a:pt x="2352202" y="160204"/>
                </a:lnTo>
                <a:close/>
              </a:path>
              <a:path w="3074034" h="363220">
                <a:moveTo>
                  <a:pt x="2365888" y="252138"/>
                </a:moveTo>
                <a:lnTo>
                  <a:pt x="2341941" y="252138"/>
                </a:lnTo>
                <a:lnTo>
                  <a:pt x="2382149" y="314964"/>
                </a:lnTo>
                <a:lnTo>
                  <a:pt x="2407907" y="314964"/>
                </a:lnTo>
                <a:lnTo>
                  <a:pt x="2365888" y="252138"/>
                </a:lnTo>
                <a:close/>
              </a:path>
              <a:path w="3074034" h="363220">
                <a:moveTo>
                  <a:pt x="2392818" y="180099"/>
                </a:moveTo>
                <a:lnTo>
                  <a:pt x="2352411" y="180099"/>
                </a:lnTo>
                <a:lnTo>
                  <a:pt x="2363965" y="182065"/>
                </a:lnTo>
                <a:lnTo>
                  <a:pt x="2372437" y="187507"/>
                </a:lnTo>
                <a:lnTo>
                  <a:pt x="2377650" y="195736"/>
                </a:lnTo>
                <a:lnTo>
                  <a:pt x="2379426" y="206067"/>
                </a:lnTo>
                <a:lnTo>
                  <a:pt x="2377496" y="216462"/>
                </a:lnTo>
                <a:lnTo>
                  <a:pt x="2371678" y="224836"/>
                </a:lnTo>
                <a:lnTo>
                  <a:pt x="2361933" y="230421"/>
                </a:lnTo>
                <a:lnTo>
                  <a:pt x="2348223" y="232453"/>
                </a:lnTo>
                <a:lnTo>
                  <a:pt x="2392331" y="232453"/>
                </a:lnTo>
                <a:lnTo>
                  <a:pt x="2398428" y="221014"/>
                </a:lnTo>
                <a:lnTo>
                  <a:pt x="2400787" y="206276"/>
                </a:lnTo>
                <a:lnTo>
                  <a:pt x="2399998" y="197291"/>
                </a:lnTo>
                <a:lnTo>
                  <a:pt x="2397620" y="188894"/>
                </a:lnTo>
                <a:lnTo>
                  <a:pt x="2393631" y="181126"/>
                </a:lnTo>
                <a:lnTo>
                  <a:pt x="2392818" y="180099"/>
                </a:lnTo>
                <a:close/>
              </a:path>
              <a:path w="3074034" h="363220">
                <a:moveTo>
                  <a:pt x="2476596" y="199993"/>
                </a:moveTo>
                <a:lnTo>
                  <a:pt x="2435550" y="216537"/>
                </a:lnTo>
                <a:lnTo>
                  <a:pt x="2419979" y="256746"/>
                </a:lnTo>
                <a:lnTo>
                  <a:pt x="2419861" y="258212"/>
                </a:lnTo>
                <a:lnTo>
                  <a:pt x="2433927" y="298865"/>
                </a:lnTo>
                <a:lnTo>
                  <a:pt x="2479737" y="317477"/>
                </a:lnTo>
                <a:lnTo>
                  <a:pt x="2493566" y="316230"/>
                </a:lnTo>
                <a:lnTo>
                  <a:pt x="2506648" y="312843"/>
                </a:lnTo>
                <a:lnTo>
                  <a:pt x="2518316" y="307847"/>
                </a:lnTo>
                <a:lnTo>
                  <a:pt x="2527904" y="301770"/>
                </a:lnTo>
                <a:lnTo>
                  <a:pt x="2526375" y="299048"/>
                </a:lnTo>
                <a:lnTo>
                  <a:pt x="2480156" y="299048"/>
                </a:lnTo>
                <a:lnTo>
                  <a:pt x="2464581" y="296721"/>
                </a:lnTo>
                <a:lnTo>
                  <a:pt x="2452932" y="290174"/>
                </a:lnTo>
                <a:lnTo>
                  <a:pt x="2445053" y="280053"/>
                </a:lnTo>
                <a:lnTo>
                  <a:pt x="2440786" y="267007"/>
                </a:lnTo>
                <a:lnTo>
                  <a:pt x="2530207" y="267007"/>
                </a:lnTo>
                <a:lnTo>
                  <a:pt x="2530626" y="261562"/>
                </a:lnTo>
                <a:lnTo>
                  <a:pt x="2530822" y="258421"/>
                </a:lnTo>
                <a:lnTo>
                  <a:pt x="2530835" y="256746"/>
                </a:lnTo>
                <a:lnTo>
                  <a:pt x="2530291" y="249625"/>
                </a:lnTo>
                <a:lnTo>
                  <a:pt x="2440786" y="249625"/>
                </a:lnTo>
                <a:lnTo>
                  <a:pt x="2445203" y="236789"/>
                </a:lnTo>
                <a:lnTo>
                  <a:pt x="2453037" y="226720"/>
                </a:lnTo>
                <a:lnTo>
                  <a:pt x="2463697" y="220147"/>
                </a:lnTo>
                <a:lnTo>
                  <a:pt x="2476596" y="217794"/>
                </a:lnTo>
                <a:lnTo>
                  <a:pt x="2517566" y="217794"/>
                </a:lnTo>
                <a:lnTo>
                  <a:pt x="2515548" y="215281"/>
                </a:lnTo>
                <a:lnTo>
                  <a:pt x="2507459" y="208563"/>
                </a:lnTo>
                <a:lnTo>
                  <a:pt x="2498271" y="203789"/>
                </a:lnTo>
                <a:lnTo>
                  <a:pt x="2488267" y="201018"/>
                </a:lnTo>
                <a:lnTo>
                  <a:pt x="2488929" y="201018"/>
                </a:lnTo>
                <a:lnTo>
                  <a:pt x="2476596" y="199993"/>
                </a:lnTo>
                <a:close/>
              </a:path>
              <a:path w="3074034" h="363220">
                <a:moveTo>
                  <a:pt x="2519317" y="286483"/>
                </a:moveTo>
                <a:lnTo>
                  <a:pt x="2510754" y="291627"/>
                </a:lnTo>
                <a:lnTo>
                  <a:pt x="2500915" y="295593"/>
                </a:lnTo>
                <a:lnTo>
                  <a:pt x="2490487" y="298145"/>
                </a:lnTo>
                <a:lnTo>
                  <a:pt x="2480156" y="299048"/>
                </a:lnTo>
                <a:lnTo>
                  <a:pt x="2526375" y="299048"/>
                </a:lnTo>
                <a:lnTo>
                  <a:pt x="2519317" y="286483"/>
                </a:lnTo>
                <a:close/>
              </a:path>
              <a:path w="3074034" h="363220">
                <a:moveTo>
                  <a:pt x="2517566" y="217794"/>
                </a:moveTo>
                <a:lnTo>
                  <a:pt x="2476596" y="217794"/>
                </a:lnTo>
                <a:lnTo>
                  <a:pt x="2490137" y="220147"/>
                </a:lnTo>
                <a:lnTo>
                  <a:pt x="2489651" y="220147"/>
                </a:lnTo>
                <a:lnTo>
                  <a:pt x="2499868" y="226406"/>
                </a:lnTo>
                <a:lnTo>
                  <a:pt x="2507017" y="236435"/>
                </a:lnTo>
                <a:lnTo>
                  <a:pt x="2510103" y="249625"/>
                </a:lnTo>
                <a:lnTo>
                  <a:pt x="2530291" y="249625"/>
                </a:lnTo>
                <a:lnTo>
                  <a:pt x="2529890" y="244377"/>
                </a:lnTo>
                <a:lnTo>
                  <a:pt x="2527040" y="233343"/>
                </a:lnTo>
                <a:lnTo>
                  <a:pt x="2522266" y="223645"/>
                </a:lnTo>
                <a:lnTo>
                  <a:pt x="2517566" y="217794"/>
                </a:lnTo>
                <a:close/>
              </a:path>
              <a:path w="3074034" h="363220">
                <a:moveTo>
                  <a:pt x="2562945" y="330879"/>
                </a:moveTo>
                <a:lnTo>
                  <a:pt x="2553645" y="346586"/>
                </a:lnTo>
                <a:lnTo>
                  <a:pt x="2553521" y="346795"/>
                </a:lnTo>
                <a:lnTo>
                  <a:pt x="2564987" y="353788"/>
                </a:lnTo>
                <a:lnTo>
                  <a:pt x="2577081" y="358758"/>
                </a:lnTo>
                <a:lnTo>
                  <a:pt x="2589803" y="361726"/>
                </a:lnTo>
                <a:lnTo>
                  <a:pt x="2603153" y="362711"/>
                </a:lnTo>
                <a:lnTo>
                  <a:pt x="2615729" y="361726"/>
                </a:lnTo>
                <a:lnTo>
                  <a:pt x="2616022" y="361726"/>
                </a:lnTo>
                <a:lnTo>
                  <a:pt x="2627385" y="358758"/>
                </a:lnTo>
                <a:lnTo>
                  <a:pt x="2627573" y="358758"/>
                </a:lnTo>
                <a:lnTo>
                  <a:pt x="2638051" y="353611"/>
                </a:lnTo>
                <a:lnTo>
                  <a:pt x="2646922" y="346586"/>
                </a:lnTo>
                <a:lnTo>
                  <a:pt x="2648645" y="344492"/>
                </a:lnTo>
                <a:lnTo>
                  <a:pt x="2602944" y="344492"/>
                </a:lnTo>
                <a:lnTo>
                  <a:pt x="2592306" y="343631"/>
                </a:lnTo>
                <a:lnTo>
                  <a:pt x="2582081" y="341062"/>
                </a:lnTo>
                <a:lnTo>
                  <a:pt x="2572287" y="336805"/>
                </a:lnTo>
                <a:lnTo>
                  <a:pt x="2562945" y="330879"/>
                </a:lnTo>
                <a:close/>
              </a:path>
              <a:path w="3074034" h="363220">
                <a:moveTo>
                  <a:pt x="2663256" y="297582"/>
                </a:moveTo>
                <a:lnTo>
                  <a:pt x="2643361" y="297582"/>
                </a:lnTo>
                <a:lnTo>
                  <a:pt x="2643361" y="306796"/>
                </a:lnTo>
                <a:lnTo>
                  <a:pt x="2642740" y="314149"/>
                </a:lnTo>
                <a:lnTo>
                  <a:pt x="2611739" y="343824"/>
                </a:lnTo>
                <a:lnTo>
                  <a:pt x="2602944" y="344492"/>
                </a:lnTo>
                <a:lnTo>
                  <a:pt x="2648645" y="344492"/>
                </a:lnTo>
                <a:lnTo>
                  <a:pt x="2654068" y="337902"/>
                </a:lnTo>
                <a:lnTo>
                  <a:pt x="2659172" y="327843"/>
                </a:lnTo>
                <a:lnTo>
                  <a:pt x="2662235" y="316371"/>
                </a:lnTo>
                <a:lnTo>
                  <a:pt x="2663256" y="303446"/>
                </a:lnTo>
                <a:lnTo>
                  <a:pt x="2663256" y="297582"/>
                </a:lnTo>
                <a:close/>
              </a:path>
              <a:path w="3074034" h="363220">
                <a:moveTo>
                  <a:pt x="2605038" y="199993"/>
                </a:moveTo>
                <a:lnTo>
                  <a:pt x="2592598" y="201090"/>
                </a:lnTo>
                <a:lnTo>
                  <a:pt x="2593166" y="201090"/>
                </a:lnTo>
                <a:lnTo>
                  <a:pt x="2582735" y="204103"/>
                </a:lnTo>
                <a:lnTo>
                  <a:pt x="2551767" y="234914"/>
                </a:lnTo>
                <a:lnTo>
                  <a:pt x="2547658" y="257374"/>
                </a:lnTo>
                <a:lnTo>
                  <a:pt x="2548675" y="269239"/>
                </a:lnTo>
                <a:lnTo>
                  <a:pt x="2572303" y="305897"/>
                </a:lnTo>
                <a:lnTo>
                  <a:pt x="2603991" y="315173"/>
                </a:lnTo>
                <a:lnTo>
                  <a:pt x="2614742" y="314149"/>
                </a:lnTo>
                <a:lnTo>
                  <a:pt x="2615294" y="314149"/>
                </a:lnTo>
                <a:lnTo>
                  <a:pt x="2625954" y="310775"/>
                </a:lnTo>
                <a:lnTo>
                  <a:pt x="2635237" y="305278"/>
                </a:lnTo>
                <a:lnTo>
                  <a:pt x="2643361" y="297582"/>
                </a:lnTo>
                <a:lnTo>
                  <a:pt x="2663256" y="297582"/>
                </a:lnTo>
                <a:lnTo>
                  <a:pt x="2663256" y="297163"/>
                </a:lnTo>
                <a:lnTo>
                  <a:pt x="2606294" y="297163"/>
                </a:lnTo>
                <a:lnTo>
                  <a:pt x="2598356" y="296456"/>
                </a:lnTo>
                <a:lnTo>
                  <a:pt x="2568642" y="265711"/>
                </a:lnTo>
                <a:lnTo>
                  <a:pt x="2567971" y="257583"/>
                </a:lnTo>
                <a:lnTo>
                  <a:pt x="2568642" y="249459"/>
                </a:lnTo>
                <a:lnTo>
                  <a:pt x="2598356" y="218920"/>
                </a:lnTo>
                <a:lnTo>
                  <a:pt x="2606294" y="218213"/>
                </a:lnTo>
                <a:lnTo>
                  <a:pt x="2663256" y="218213"/>
                </a:lnTo>
                <a:lnTo>
                  <a:pt x="2663256" y="217375"/>
                </a:lnTo>
                <a:lnTo>
                  <a:pt x="2643361" y="217375"/>
                </a:lnTo>
                <a:lnTo>
                  <a:pt x="2635312" y="209800"/>
                </a:lnTo>
                <a:lnTo>
                  <a:pt x="2626242" y="204365"/>
                </a:lnTo>
                <a:lnTo>
                  <a:pt x="2616150" y="201090"/>
                </a:lnTo>
                <a:lnTo>
                  <a:pt x="2605038" y="199993"/>
                </a:lnTo>
                <a:close/>
              </a:path>
              <a:path w="3074034" h="363220">
                <a:moveTo>
                  <a:pt x="2663256" y="218213"/>
                </a:moveTo>
                <a:lnTo>
                  <a:pt x="2606294" y="218213"/>
                </a:lnTo>
                <a:lnTo>
                  <a:pt x="2614233" y="218920"/>
                </a:lnTo>
                <a:lnTo>
                  <a:pt x="2621425" y="221040"/>
                </a:lnTo>
                <a:lnTo>
                  <a:pt x="2644601" y="257374"/>
                </a:lnTo>
                <a:lnTo>
                  <a:pt x="2644618" y="257583"/>
                </a:lnTo>
                <a:lnTo>
                  <a:pt x="2643947" y="265711"/>
                </a:lnTo>
                <a:lnTo>
                  <a:pt x="2614233" y="296456"/>
                </a:lnTo>
                <a:lnTo>
                  <a:pt x="2606294" y="297163"/>
                </a:lnTo>
                <a:lnTo>
                  <a:pt x="2663256" y="297163"/>
                </a:lnTo>
                <a:lnTo>
                  <a:pt x="2663256" y="218213"/>
                </a:lnTo>
                <a:close/>
              </a:path>
              <a:path w="3074034" h="363220">
                <a:moveTo>
                  <a:pt x="2663256" y="202716"/>
                </a:moveTo>
                <a:lnTo>
                  <a:pt x="2643361" y="202716"/>
                </a:lnTo>
                <a:lnTo>
                  <a:pt x="2643361" y="217375"/>
                </a:lnTo>
                <a:lnTo>
                  <a:pt x="2663256" y="217375"/>
                </a:lnTo>
                <a:lnTo>
                  <a:pt x="2663256" y="202716"/>
                </a:lnTo>
                <a:close/>
              </a:path>
              <a:path w="3074034" h="363220">
                <a:moveTo>
                  <a:pt x="2712887" y="202716"/>
                </a:moveTo>
                <a:lnTo>
                  <a:pt x="2692782" y="202716"/>
                </a:lnTo>
                <a:lnTo>
                  <a:pt x="2692782" y="269730"/>
                </a:lnTo>
                <a:lnTo>
                  <a:pt x="2696185" y="289591"/>
                </a:lnTo>
                <a:lnTo>
                  <a:pt x="2705871" y="304702"/>
                </a:lnTo>
                <a:lnTo>
                  <a:pt x="2721193" y="314404"/>
                </a:lnTo>
                <a:lnTo>
                  <a:pt x="2721575" y="314404"/>
                </a:lnTo>
                <a:lnTo>
                  <a:pt x="2740948" y="317686"/>
                </a:lnTo>
                <a:lnTo>
                  <a:pt x="2761108" y="314404"/>
                </a:lnTo>
                <a:lnTo>
                  <a:pt x="2776261" y="304938"/>
                </a:lnTo>
                <a:lnTo>
                  <a:pt x="2779987" y="299048"/>
                </a:lnTo>
                <a:lnTo>
                  <a:pt x="2740948" y="299048"/>
                </a:lnTo>
                <a:lnTo>
                  <a:pt x="2729143" y="296960"/>
                </a:lnTo>
                <a:lnTo>
                  <a:pt x="2720321" y="290985"/>
                </a:lnTo>
                <a:lnTo>
                  <a:pt x="2714798" y="281555"/>
                </a:lnTo>
                <a:lnTo>
                  <a:pt x="2712983" y="269730"/>
                </a:lnTo>
                <a:lnTo>
                  <a:pt x="2712887" y="202716"/>
                </a:lnTo>
                <a:close/>
              </a:path>
              <a:path w="3074034" h="363220">
                <a:moveTo>
                  <a:pt x="2789115" y="202716"/>
                </a:moveTo>
                <a:lnTo>
                  <a:pt x="2769220" y="202716"/>
                </a:lnTo>
                <a:lnTo>
                  <a:pt x="2769123" y="269730"/>
                </a:lnTo>
                <a:lnTo>
                  <a:pt x="2767306" y="281555"/>
                </a:lnTo>
                <a:lnTo>
                  <a:pt x="2761759" y="290985"/>
                </a:lnTo>
                <a:lnTo>
                  <a:pt x="2752876" y="296960"/>
                </a:lnTo>
                <a:lnTo>
                  <a:pt x="2740948" y="299048"/>
                </a:lnTo>
                <a:lnTo>
                  <a:pt x="2779987" y="299048"/>
                </a:lnTo>
                <a:lnTo>
                  <a:pt x="2785800" y="289857"/>
                </a:lnTo>
                <a:lnTo>
                  <a:pt x="2789115" y="269730"/>
                </a:lnTo>
                <a:lnTo>
                  <a:pt x="2789115" y="202716"/>
                </a:lnTo>
                <a:close/>
              </a:path>
              <a:path w="3074034" h="363220">
                <a:moveTo>
                  <a:pt x="2838899" y="156435"/>
                </a:moveTo>
                <a:lnTo>
                  <a:pt x="2818795" y="156435"/>
                </a:lnTo>
                <a:lnTo>
                  <a:pt x="2818795" y="314964"/>
                </a:lnTo>
                <a:lnTo>
                  <a:pt x="2838899" y="314964"/>
                </a:lnTo>
                <a:lnTo>
                  <a:pt x="2838899" y="156435"/>
                </a:lnTo>
                <a:close/>
              </a:path>
              <a:path w="3074034" h="363220">
                <a:moveTo>
                  <a:pt x="2919340" y="199993"/>
                </a:moveTo>
                <a:lnTo>
                  <a:pt x="2879131" y="216537"/>
                </a:lnTo>
                <a:lnTo>
                  <a:pt x="2863216" y="258002"/>
                </a:lnTo>
                <a:lnTo>
                  <a:pt x="2864201" y="270181"/>
                </a:lnTo>
                <a:lnTo>
                  <a:pt x="2887652" y="308056"/>
                </a:lnTo>
                <a:lnTo>
                  <a:pt x="2919340" y="317686"/>
                </a:lnTo>
                <a:lnTo>
                  <a:pt x="2929897" y="316623"/>
                </a:lnTo>
                <a:lnTo>
                  <a:pt x="2930669" y="316623"/>
                </a:lnTo>
                <a:lnTo>
                  <a:pt x="2941485" y="313000"/>
                </a:lnTo>
                <a:lnTo>
                  <a:pt x="2950791" y="307173"/>
                </a:lnTo>
                <a:lnTo>
                  <a:pt x="2958710" y="299257"/>
                </a:lnTo>
                <a:lnTo>
                  <a:pt x="2921643" y="299257"/>
                </a:lnTo>
                <a:lnTo>
                  <a:pt x="2913437" y="298515"/>
                </a:lnTo>
                <a:lnTo>
                  <a:pt x="2884194" y="267004"/>
                </a:lnTo>
                <a:lnTo>
                  <a:pt x="2883529" y="258840"/>
                </a:lnTo>
                <a:lnTo>
                  <a:pt x="2884194" y="250676"/>
                </a:lnTo>
                <a:lnTo>
                  <a:pt x="2913437" y="219165"/>
                </a:lnTo>
                <a:lnTo>
                  <a:pt x="2921643" y="218422"/>
                </a:lnTo>
                <a:lnTo>
                  <a:pt x="2958291" y="218422"/>
                </a:lnTo>
                <a:lnTo>
                  <a:pt x="2950556" y="210684"/>
                </a:lnTo>
                <a:lnTo>
                  <a:pt x="2941171" y="204731"/>
                </a:lnTo>
                <a:lnTo>
                  <a:pt x="2930766" y="201175"/>
                </a:lnTo>
                <a:lnTo>
                  <a:pt x="2919340" y="199993"/>
                </a:lnTo>
                <a:close/>
              </a:path>
              <a:path w="3074034" h="363220">
                <a:moveTo>
                  <a:pt x="2978186" y="299048"/>
                </a:moveTo>
                <a:lnTo>
                  <a:pt x="2958919" y="299048"/>
                </a:lnTo>
                <a:lnTo>
                  <a:pt x="2958919" y="314964"/>
                </a:lnTo>
                <a:lnTo>
                  <a:pt x="2978186" y="314964"/>
                </a:lnTo>
                <a:lnTo>
                  <a:pt x="2978186" y="299048"/>
                </a:lnTo>
                <a:close/>
              </a:path>
              <a:path w="3074034" h="363220">
                <a:moveTo>
                  <a:pt x="2958291" y="218422"/>
                </a:moveTo>
                <a:lnTo>
                  <a:pt x="2921643" y="218422"/>
                </a:lnTo>
                <a:lnTo>
                  <a:pt x="2929853" y="219165"/>
                </a:lnTo>
                <a:lnTo>
                  <a:pt x="2937219" y="221380"/>
                </a:lnTo>
                <a:lnTo>
                  <a:pt x="2960124" y="258002"/>
                </a:lnTo>
                <a:lnTo>
                  <a:pt x="2960159" y="258840"/>
                </a:lnTo>
                <a:lnTo>
                  <a:pt x="2959485" y="267004"/>
                </a:lnTo>
                <a:lnTo>
                  <a:pt x="2929853" y="298515"/>
                </a:lnTo>
                <a:lnTo>
                  <a:pt x="2921643" y="299257"/>
                </a:lnTo>
                <a:lnTo>
                  <a:pt x="2958710" y="299257"/>
                </a:lnTo>
                <a:lnTo>
                  <a:pt x="2958919" y="299048"/>
                </a:lnTo>
                <a:lnTo>
                  <a:pt x="2978186" y="299048"/>
                </a:lnTo>
                <a:lnTo>
                  <a:pt x="2978186" y="219165"/>
                </a:lnTo>
                <a:lnTo>
                  <a:pt x="2959034" y="219165"/>
                </a:lnTo>
                <a:lnTo>
                  <a:pt x="2958291" y="218422"/>
                </a:lnTo>
                <a:close/>
              </a:path>
              <a:path w="3074034" h="363220">
                <a:moveTo>
                  <a:pt x="2978186" y="202716"/>
                </a:moveTo>
                <a:lnTo>
                  <a:pt x="2958919" y="202716"/>
                </a:lnTo>
                <a:lnTo>
                  <a:pt x="2958919" y="219165"/>
                </a:lnTo>
                <a:lnTo>
                  <a:pt x="2978186" y="219165"/>
                </a:lnTo>
                <a:lnTo>
                  <a:pt x="2978186" y="202716"/>
                </a:lnTo>
                <a:close/>
              </a:path>
              <a:path w="3074034" h="363220">
                <a:moveTo>
                  <a:pt x="3028454" y="202716"/>
                </a:moveTo>
                <a:lnTo>
                  <a:pt x="3009398" y="202716"/>
                </a:lnTo>
                <a:lnTo>
                  <a:pt x="3009398" y="314964"/>
                </a:lnTo>
                <a:lnTo>
                  <a:pt x="3029501" y="314964"/>
                </a:lnTo>
                <a:lnTo>
                  <a:pt x="3029501" y="255489"/>
                </a:lnTo>
                <a:lnTo>
                  <a:pt x="3031808" y="239636"/>
                </a:lnTo>
                <a:lnTo>
                  <a:pt x="3038219" y="228239"/>
                </a:lnTo>
                <a:lnTo>
                  <a:pt x="3047966" y="221357"/>
                </a:lnTo>
                <a:lnTo>
                  <a:pt x="3059167" y="219260"/>
                </a:lnTo>
                <a:lnTo>
                  <a:pt x="3028454" y="219260"/>
                </a:lnTo>
                <a:lnTo>
                  <a:pt x="3028454" y="202716"/>
                </a:lnTo>
                <a:close/>
              </a:path>
              <a:path w="3074034" h="363220">
                <a:moveTo>
                  <a:pt x="3072196" y="219050"/>
                </a:moveTo>
                <a:lnTo>
                  <a:pt x="3064056" y="219050"/>
                </a:lnTo>
                <a:lnTo>
                  <a:pt x="3068034" y="219679"/>
                </a:lnTo>
                <a:lnTo>
                  <a:pt x="3072013" y="220935"/>
                </a:lnTo>
                <a:lnTo>
                  <a:pt x="3072135" y="219679"/>
                </a:lnTo>
                <a:lnTo>
                  <a:pt x="3072196" y="219050"/>
                </a:lnTo>
                <a:close/>
              </a:path>
              <a:path w="3074034" h="363220">
                <a:moveTo>
                  <a:pt x="3065102" y="199784"/>
                </a:moveTo>
                <a:lnTo>
                  <a:pt x="3060705" y="199784"/>
                </a:lnTo>
                <a:lnTo>
                  <a:pt x="3050306" y="201001"/>
                </a:lnTo>
                <a:lnTo>
                  <a:pt x="3041438" y="204653"/>
                </a:lnTo>
                <a:lnTo>
                  <a:pt x="3034141" y="210739"/>
                </a:lnTo>
                <a:lnTo>
                  <a:pt x="3028454" y="219260"/>
                </a:lnTo>
                <a:lnTo>
                  <a:pt x="3059167" y="219260"/>
                </a:lnTo>
                <a:lnTo>
                  <a:pt x="3060286" y="219050"/>
                </a:lnTo>
                <a:lnTo>
                  <a:pt x="3072196" y="219050"/>
                </a:lnTo>
                <a:lnTo>
                  <a:pt x="3073777" y="202716"/>
                </a:lnTo>
                <a:lnTo>
                  <a:pt x="3073898" y="201459"/>
                </a:lnTo>
                <a:lnTo>
                  <a:pt x="3069500" y="200412"/>
                </a:lnTo>
                <a:lnTo>
                  <a:pt x="3065102" y="199784"/>
                </a:lnTo>
                <a:close/>
              </a:path>
            </a:pathLst>
          </a:custGeom>
          <a:solidFill>
            <a:srgbClr val="F35EAE"/>
          </a:solidFill>
        </p:spPr>
        <p:txBody>
          <a:bodyPr wrap="square" lIns="0" tIns="0" rIns="0" bIns="0" rtlCol="0"/>
          <a:lstStyle/>
          <a:p>
            <a:endParaRPr sz="641"/>
          </a:p>
        </p:txBody>
      </p:sp>
      <p:sp>
        <p:nvSpPr>
          <p:cNvPr id="61" name="object 61"/>
          <p:cNvSpPr/>
          <p:nvPr/>
        </p:nvSpPr>
        <p:spPr>
          <a:xfrm>
            <a:off x="5153222" y="3816971"/>
            <a:ext cx="1924842" cy="138046"/>
          </a:xfrm>
          <a:custGeom>
            <a:avLst/>
            <a:gdLst/>
            <a:ahLst/>
            <a:cxnLst/>
            <a:rect l="l" t="t" r="r" b="b"/>
            <a:pathLst>
              <a:path w="4232275" h="303529">
                <a:moveTo>
                  <a:pt x="204683" y="273080"/>
                </a:moveTo>
                <a:lnTo>
                  <a:pt x="150780" y="273080"/>
                </a:lnTo>
                <a:lnTo>
                  <a:pt x="184078" y="303236"/>
                </a:lnTo>
                <a:lnTo>
                  <a:pt x="208580" y="276536"/>
                </a:lnTo>
                <a:lnTo>
                  <a:pt x="204683" y="273080"/>
                </a:lnTo>
                <a:close/>
              </a:path>
              <a:path w="4232275" h="303529">
                <a:moveTo>
                  <a:pt x="93609" y="62301"/>
                </a:moveTo>
                <a:lnTo>
                  <a:pt x="55752" y="72505"/>
                </a:lnTo>
                <a:lnTo>
                  <a:pt x="28767" y="111001"/>
                </a:lnTo>
                <a:lnTo>
                  <a:pt x="27643" y="122614"/>
                </a:lnTo>
                <a:lnTo>
                  <a:pt x="28472" y="134212"/>
                </a:lnTo>
                <a:lnTo>
                  <a:pt x="30980" y="145427"/>
                </a:lnTo>
                <a:lnTo>
                  <a:pt x="35196" y="156230"/>
                </a:lnTo>
                <a:lnTo>
                  <a:pt x="41150" y="166591"/>
                </a:lnTo>
                <a:lnTo>
                  <a:pt x="23191" y="180442"/>
                </a:lnTo>
                <a:lnTo>
                  <a:pt x="10326" y="196119"/>
                </a:lnTo>
                <a:lnTo>
                  <a:pt x="2586" y="213681"/>
                </a:lnTo>
                <a:lnTo>
                  <a:pt x="104" y="232401"/>
                </a:lnTo>
                <a:lnTo>
                  <a:pt x="0" y="233186"/>
                </a:lnTo>
                <a:lnTo>
                  <a:pt x="1359" y="247022"/>
                </a:lnTo>
                <a:lnTo>
                  <a:pt x="21988" y="281876"/>
                </a:lnTo>
                <a:lnTo>
                  <a:pt x="62496" y="300120"/>
                </a:lnTo>
                <a:lnTo>
                  <a:pt x="79159" y="301352"/>
                </a:lnTo>
                <a:lnTo>
                  <a:pt x="98655" y="299585"/>
                </a:lnTo>
                <a:lnTo>
                  <a:pt x="117090" y="294284"/>
                </a:lnTo>
                <a:lnTo>
                  <a:pt x="134465" y="285449"/>
                </a:lnTo>
                <a:lnTo>
                  <a:pt x="150780" y="273080"/>
                </a:lnTo>
                <a:lnTo>
                  <a:pt x="204683" y="273080"/>
                </a:lnTo>
                <a:lnTo>
                  <a:pt x="194410" y="263971"/>
                </a:lnTo>
                <a:lnTo>
                  <a:pt x="82301" y="263971"/>
                </a:lnTo>
                <a:lnTo>
                  <a:pt x="66639" y="261404"/>
                </a:lnTo>
                <a:lnTo>
                  <a:pt x="54540" y="254272"/>
                </a:lnTo>
                <a:lnTo>
                  <a:pt x="46741" y="243430"/>
                </a:lnTo>
                <a:lnTo>
                  <a:pt x="43977" y="229731"/>
                </a:lnTo>
                <a:lnTo>
                  <a:pt x="45268" y="219900"/>
                </a:lnTo>
                <a:lnTo>
                  <a:pt x="49121" y="210687"/>
                </a:lnTo>
                <a:lnTo>
                  <a:pt x="55507" y="202122"/>
                </a:lnTo>
                <a:lnTo>
                  <a:pt x="64395" y="194234"/>
                </a:lnTo>
                <a:lnTo>
                  <a:pt x="116164" y="194234"/>
                </a:lnTo>
                <a:lnTo>
                  <a:pt x="96122" y="176329"/>
                </a:lnTo>
                <a:lnTo>
                  <a:pt x="134132" y="152770"/>
                </a:lnTo>
                <a:lnTo>
                  <a:pt x="136938" y="149943"/>
                </a:lnTo>
                <a:lnTo>
                  <a:pt x="73191" y="149943"/>
                </a:lnTo>
                <a:lnTo>
                  <a:pt x="69711" y="143346"/>
                </a:lnTo>
                <a:lnTo>
                  <a:pt x="67262" y="136749"/>
                </a:lnTo>
                <a:lnTo>
                  <a:pt x="65814" y="130153"/>
                </a:lnTo>
                <a:lnTo>
                  <a:pt x="65457" y="125205"/>
                </a:lnTo>
                <a:lnTo>
                  <a:pt x="65500" y="122614"/>
                </a:lnTo>
                <a:lnTo>
                  <a:pt x="67247" y="112429"/>
                </a:lnTo>
                <a:lnTo>
                  <a:pt x="72602" y="103570"/>
                </a:lnTo>
                <a:lnTo>
                  <a:pt x="80843" y="97714"/>
                </a:lnTo>
                <a:lnTo>
                  <a:pt x="91410" y="95599"/>
                </a:lnTo>
                <a:lnTo>
                  <a:pt x="148665" y="95599"/>
                </a:lnTo>
                <a:lnTo>
                  <a:pt x="148071" y="93832"/>
                </a:lnTo>
                <a:lnTo>
                  <a:pt x="116226" y="66071"/>
                </a:lnTo>
                <a:lnTo>
                  <a:pt x="105389" y="63244"/>
                </a:lnTo>
                <a:lnTo>
                  <a:pt x="93609" y="62301"/>
                </a:lnTo>
                <a:close/>
              </a:path>
              <a:path w="4232275" h="303529">
                <a:moveTo>
                  <a:pt x="116164" y="194234"/>
                </a:moveTo>
                <a:lnTo>
                  <a:pt x="64395" y="194234"/>
                </a:lnTo>
                <a:lnTo>
                  <a:pt x="68165" y="197062"/>
                </a:lnTo>
                <a:lnTo>
                  <a:pt x="74133" y="203658"/>
                </a:lnTo>
                <a:lnTo>
                  <a:pt x="77903" y="206799"/>
                </a:lnTo>
                <a:lnTo>
                  <a:pt x="123451" y="247950"/>
                </a:lnTo>
                <a:lnTo>
                  <a:pt x="113443" y="254959"/>
                </a:lnTo>
                <a:lnTo>
                  <a:pt x="103229" y="259965"/>
                </a:lnTo>
                <a:lnTo>
                  <a:pt x="92839" y="262969"/>
                </a:lnTo>
                <a:lnTo>
                  <a:pt x="82301" y="263971"/>
                </a:lnTo>
                <a:lnTo>
                  <a:pt x="194410" y="263971"/>
                </a:lnTo>
                <a:lnTo>
                  <a:pt x="175299" y="247022"/>
                </a:lnTo>
                <a:lnTo>
                  <a:pt x="180927" y="240175"/>
                </a:lnTo>
                <a:lnTo>
                  <a:pt x="186983" y="232401"/>
                </a:lnTo>
                <a:lnTo>
                  <a:pt x="193393" y="223684"/>
                </a:lnTo>
                <a:lnTo>
                  <a:pt x="193775" y="223134"/>
                </a:lnTo>
                <a:lnTo>
                  <a:pt x="148581" y="223134"/>
                </a:lnTo>
                <a:lnTo>
                  <a:pt x="116164" y="194234"/>
                </a:lnTo>
                <a:close/>
              </a:path>
              <a:path w="4232275" h="303529">
                <a:moveTo>
                  <a:pt x="172769" y="191093"/>
                </a:moveTo>
                <a:lnTo>
                  <a:pt x="166825" y="199810"/>
                </a:lnTo>
                <a:lnTo>
                  <a:pt x="160793" y="208056"/>
                </a:lnTo>
                <a:lnTo>
                  <a:pt x="154702" y="215831"/>
                </a:lnTo>
                <a:lnTo>
                  <a:pt x="148581" y="223134"/>
                </a:lnTo>
                <a:lnTo>
                  <a:pt x="193775" y="223134"/>
                </a:lnTo>
                <a:lnTo>
                  <a:pt x="200098" y="214024"/>
                </a:lnTo>
                <a:lnTo>
                  <a:pt x="172769" y="191093"/>
                </a:lnTo>
                <a:close/>
              </a:path>
              <a:path w="4232275" h="303529">
                <a:moveTo>
                  <a:pt x="148665" y="95599"/>
                </a:moveTo>
                <a:lnTo>
                  <a:pt x="91410" y="95599"/>
                </a:lnTo>
                <a:lnTo>
                  <a:pt x="99867" y="97150"/>
                </a:lnTo>
                <a:lnTo>
                  <a:pt x="106528" y="101410"/>
                </a:lnTo>
                <a:lnTo>
                  <a:pt x="110891" y="107791"/>
                </a:lnTo>
                <a:lnTo>
                  <a:pt x="112457" y="115703"/>
                </a:lnTo>
                <a:lnTo>
                  <a:pt x="110843" y="122614"/>
                </a:lnTo>
                <a:lnTo>
                  <a:pt x="73191" y="149943"/>
                </a:lnTo>
                <a:lnTo>
                  <a:pt x="136938" y="149943"/>
                </a:lnTo>
                <a:lnTo>
                  <a:pt x="142279" y="144563"/>
                </a:lnTo>
                <a:lnTo>
                  <a:pt x="147953" y="135414"/>
                </a:lnTo>
                <a:lnTo>
                  <a:pt x="151271" y="125205"/>
                </a:lnTo>
                <a:lnTo>
                  <a:pt x="152351" y="113818"/>
                </a:lnTo>
                <a:lnTo>
                  <a:pt x="151303" y="103570"/>
                </a:lnTo>
                <a:lnTo>
                  <a:pt x="151286" y="103398"/>
                </a:lnTo>
                <a:lnTo>
                  <a:pt x="148665" y="95599"/>
                </a:lnTo>
                <a:close/>
              </a:path>
              <a:path w="4232275" h="303529">
                <a:moveTo>
                  <a:pt x="628419" y="0"/>
                </a:moveTo>
                <a:lnTo>
                  <a:pt x="460885" y="0"/>
                </a:lnTo>
                <a:lnTo>
                  <a:pt x="408131" y="7083"/>
                </a:lnTo>
                <a:lnTo>
                  <a:pt x="363742" y="27314"/>
                </a:lnTo>
                <a:lnTo>
                  <a:pt x="329645" y="59166"/>
                </a:lnTo>
                <a:lnTo>
                  <a:pt x="307772" y="101110"/>
                </a:lnTo>
                <a:lnTo>
                  <a:pt x="300052" y="151618"/>
                </a:lnTo>
                <a:lnTo>
                  <a:pt x="307868" y="201616"/>
                </a:lnTo>
                <a:lnTo>
                  <a:pt x="330248" y="244251"/>
                </a:lnTo>
                <a:lnTo>
                  <a:pt x="364646" y="276042"/>
                </a:lnTo>
                <a:lnTo>
                  <a:pt x="408936" y="296193"/>
                </a:lnTo>
                <a:lnTo>
                  <a:pt x="460885" y="303236"/>
                </a:lnTo>
                <a:lnTo>
                  <a:pt x="628419" y="303236"/>
                </a:lnTo>
                <a:lnTo>
                  <a:pt x="677422" y="297202"/>
                </a:lnTo>
                <a:lnTo>
                  <a:pt x="719390" y="279889"/>
                </a:lnTo>
                <a:lnTo>
                  <a:pt x="752813" y="252484"/>
                </a:lnTo>
                <a:lnTo>
                  <a:pt x="772983" y="221145"/>
                </a:lnTo>
                <a:lnTo>
                  <a:pt x="460885" y="221145"/>
                </a:lnTo>
                <a:lnTo>
                  <a:pt x="433628" y="215994"/>
                </a:lnTo>
                <a:lnTo>
                  <a:pt x="412457" y="201616"/>
                </a:lnTo>
                <a:lnTo>
                  <a:pt x="398746" y="179621"/>
                </a:lnTo>
                <a:lnTo>
                  <a:pt x="393871" y="151618"/>
                </a:lnTo>
                <a:lnTo>
                  <a:pt x="398746" y="125794"/>
                </a:lnTo>
                <a:lnTo>
                  <a:pt x="412457" y="104918"/>
                </a:lnTo>
                <a:lnTo>
                  <a:pt x="433628" y="90952"/>
                </a:lnTo>
                <a:lnTo>
                  <a:pt x="460885" y="85861"/>
                </a:lnTo>
                <a:lnTo>
                  <a:pt x="775410" y="85861"/>
                </a:lnTo>
                <a:lnTo>
                  <a:pt x="752813" y="50752"/>
                </a:lnTo>
                <a:lnTo>
                  <a:pt x="719390" y="23347"/>
                </a:lnTo>
                <a:lnTo>
                  <a:pt x="677422" y="6034"/>
                </a:lnTo>
                <a:lnTo>
                  <a:pt x="628419" y="0"/>
                </a:lnTo>
                <a:close/>
              </a:path>
              <a:path w="4232275" h="303529">
                <a:moveTo>
                  <a:pt x="787995" y="172141"/>
                </a:moveTo>
                <a:lnTo>
                  <a:pt x="692501" y="172141"/>
                </a:lnTo>
                <a:lnTo>
                  <a:pt x="683430" y="190753"/>
                </a:lnTo>
                <a:lnTo>
                  <a:pt x="669255" y="206381"/>
                </a:lnTo>
                <a:lnTo>
                  <a:pt x="650682" y="217139"/>
                </a:lnTo>
                <a:lnTo>
                  <a:pt x="628419" y="221145"/>
                </a:lnTo>
                <a:lnTo>
                  <a:pt x="772983" y="221145"/>
                </a:lnTo>
                <a:lnTo>
                  <a:pt x="776184" y="216172"/>
                </a:lnTo>
                <a:lnTo>
                  <a:pt x="787995" y="172141"/>
                </a:lnTo>
                <a:close/>
              </a:path>
              <a:path w="4232275" h="303529">
                <a:moveTo>
                  <a:pt x="775410" y="85861"/>
                </a:moveTo>
                <a:lnTo>
                  <a:pt x="628419" y="85861"/>
                </a:lnTo>
                <a:lnTo>
                  <a:pt x="650682" y="89336"/>
                </a:lnTo>
                <a:lnTo>
                  <a:pt x="669255" y="98897"/>
                </a:lnTo>
                <a:lnTo>
                  <a:pt x="683430" y="113249"/>
                </a:lnTo>
                <a:lnTo>
                  <a:pt x="692501" y="131095"/>
                </a:lnTo>
                <a:lnTo>
                  <a:pt x="787995" y="131095"/>
                </a:lnTo>
                <a:lnTo>
                  <a:pt x="776184" y="87064"/>
                </a:lnTo>
                <a:lnTo>
                  <a:pt x="775410" y="85861"/>
                </a:lnTo>
                <a:close/>
              </a:path>
              <a:path w="4232275" h="303529">
                <a:moveTo>
                  <a:pt x="913482" y="5026"/>
                </a:moveTo>
                <a:lnTo>
                  <a:pt x="821338" y="5026"/>
                </a:lnTo>
                <a:lnTo>
                  <a:pt x="821338" y="298210"/>
                </a:lnTo>
                <a:lnTo>
                  <a:pt x="913482" y="298210"/>
                </a:lnTo>
                <a:lnTo>
                  <a:pt x="913482" y="189313"/>
                </a:lnTo>
                <a:lnTo>
                  <a:pt x="1278706" y="189313"/>
                </a:lnTo>
                <a:lnTo>
                  <a:pt x="1278706" y="107640"/>
                </a:lnTo>
                <a:lnTo>
                  <a:pt x="913482" y="107640"/>
                </a:lnTo>
                <a:lnTo>
                  <a:pt x="913482" y="5026"/>
                </a:lnTo>
                <a:close/>
              </a:path>
              <a:path w="4232275" h="303529">
                <a:moveTo>
                  <a:pt x="1278706" y="189313"/>
                </a:moveTo>
                <a:lnTo>
                  <a:pt x="1186563" y="189313"/>
                </a:lnTo>
                <a:lnTo>
                  <a:pt x="1186563" y="298210"/>
                </a:lnTo>
                <a:lnTo>
                  <a:pt x="1278706" y="298210"/>
                </a:lnTo>
                <a:lnTo>
                  <a:pt x="1278706" y="189313"/>
                </a:lnTo>
                <a:close/>
              </a:path>
              <a:path w="4232275" h="303529">
                <a:moveTo>
                  <a:pt x="1278706" y="5026"/>
                </a:moveTo>
                <a:lnTo>
                  <a:pt x="1186563" y="5026"/>
                </a:lnTo>
                <a:lnTo>
                  <a:pt x="1186563" y="107640"/>
                </a:lnTo>
                <a:lnTo>
                  <a:pt x="1278706" y="107640"/>
                </a:lnTo>
                <a:lnTo>
                  <a:pt x="1278706" y="5026"/>
                </a:lnTo>
                <a:close/>
              </a:path>
              <a:path w="4232275" h="303529">
                <a:moveTo>
                  <a:pt x="1724730" y="5026"/>
                </a:moveTo>
                <a:lnTo>
                  <a:pt x="1389662" y="5026"/>
                </a:lnTo>
                <a:lnTo>
                  <a:pt x="1312177" y="298210"/>
                </a:lnTo>
                <a:lnTo>
                  <a:pt x="1405159" y="298210"/>
                </a:lnTo>
                <a:lnTo>
                  <a:pt x="1417305" y="251720"/>
                </a:lnTo>
                <a:lnTo>
                  <a:pt x="1789928" y="251720"/>
                </a:lnTo>
                <a:lnTo>
                  <a:pt x="1768343" y="170047"/>
                </a:lnTo>
                <a:lnTo>
                  <a:pt x="1438247" y="170047"/>
                </a:lnTo>
                <a:lnTo>
                  <a:pt x="1460026" y="85861"/>
                </a:lnTo>
                <a:lnTo>
                  <a:pt x="1746094" y="85861"/>
                </a:lnTo>
                <a:lnTo>
                  <a:pt x="1724730" y="5026"/>
                </a:lnTo>
                <a:close/>
              </a:path>
              <a:path w="4232275" h="303529">
                <a:moveTo>
                  <a:pt x="1789928" y="251720"/>
                </a:moveTo>
                <a:lnTo>
                  <a:pt x="1696668" y="251720"/>
                </a:lnTo>
                <a:lnTo>
                  <a:pt x="1708814" y="298210"/>
                </a:lnTo>
                <a:lnTo>
                  <a:pt x="1802215" y="298210"/>
                </a:lnTo>
                <a:lnTo>
                  <a:pt x="1789928" y="251720"/>
                </a:lnTo>
                <a:close/>
              </a:path>
              <a:path w="4232275" h="303529">
                <a:moveTo>
                  <a:pt x="1746094" y="85861"/>
                </a:moveTo>
                <a:lnTo>
                  <a:pt x="1653528" y="85861"/>
                </a:lnTo>
                <a:lnTo>
                  <a:pt x="1675308" y="170047"/>
                </a:lnTo>
                <a:lnTo>
                  <a:pt x="1768343" y="170047"/>
                </a:lnTo>
                <a:lnTo>
                  <a:pt x="1746094" y="85861"/>
                </a:lnTo>
                <a:close/>
              </a:path>
              <a:path w="4232275" h="303529">
                <a:moveTo>
                  <a:pt x="1917993" y="5026"/>
                </a:moveTo>
                <a:lnTo>
                  <a:pt x="1827525" y="5026"/>
                </a:lnTo>
                <a:lnTo>
                  <a:pt x="1827525" y="298210"/>
                </a:lnTo>
                <a:lnTo>
                  <a:pt x="1917993" y="298210"/>
                </a:lnTo>
                <a:lnTo>
                  <a:pt x="1917993" y="114760"/>
                </a:lnTo>
                <a:lnTo>
                  <a:pt x="2085720" y="114760"/>
                </a:lnTo>
                <a:lnTo>
                  <a:pt x="1917993" y="5026"/>
                </a:lnTo>
                <a:close/>
              </a:path>
              <a:path w="4232275" h="303529">
                <a:moveTo>
                  <a:pt x="2085720" y="114760"/>
                </a:moveTo>
                <a:lnTo>
                  <a:pt x="1917993" y="114760"/>
                </a:lnTo>
                <a:lnTo>
                  <a:pt x="2199032" y="298210"/>
                </a:lnTo>
                <a:lnTo>
                  <a:pt x="2289500" y="298210"/>
                </a:lnTo>
                <a:lnTo>
                  <a:pt x="2289500" y="188894"/>
                </a:lnTo>
                <a:lnTo>
                  <a:pt x="2199032" y="188894"/>
                </a:lnTo>
                <a:lnTo>
                  <a:pt x="2085720" y="114760"/>
                </a:lnTo>
                <a:close/>
              </a:path>
              <a:path w="4232275" h="303529">
                <a:moveTo>
                  <a:pt x="2289500" y="5026"/>
                </a:moveTo>
                <a:lnTo>
                  <a:pt x="2199032" y="5026"/>
                </a:lnTo>
                <a:lnTo>
                  <a:pt x="2199032" y="188894"/>
                </a:lnTo>
                <a:lnTo>
                  <a:pt x="2289500" y="188894"/>
                </a:lnTo>
                <a:lnTo>
                  <a:pt x="2289500" y="5026"/>
                </a:lnTo>
                <a:close/>
              </a:path>
              <a:path w="4232275" h="303529">
                <a:moveTo>
                  <a:pt x="2737707" y="5026"/>
                </a:moveTo>
                <a:lnTo>
                  <a:pt x="2331436" y="5026"/>
                </a:lnTo>
                <a:lnTo>
                  <a:pt x="2331436" y="298210"/>
                </a:lnTo>
                <a:lnTo>
                  <a:pt x="2737707" y="298210"/>
                </a:lnTo>
                <a:lnTo>
                  <a:pt x="2737707" y="218632"/>
                </a:lnTo>
                <a:lnTo>
                  <a:pt x="2423580" y="218632"/>
                </a:lnTo>
                <a:lnTo>
                  <a:pt x="2423580" y="190151"/>
                </a:lnTo>
                <a:lnTo>
                  <a:pt x="2709226" y="190151"/>
                </a:lnTo>
                <a:lnTo>
                  <a:pt x="2709226" y="113923"/>
                </a:lnTo>
                <a:lnTo>
                  <a:pt x="2423580" y="113923"/>
                </a:lnTo>
                <a:lnTo>
                  <a:pt x="2423580" y="84604"/>
                </a:lnTo>
                <a:lnTo>
                  <a:pt x="2737707" y="84604"/>
                </a:lnTo>
                <a:lnTo>
                  <a:pt x="2737707" y="5026"/>
                </a:lnTo>
                <a:close/>
              </a:path>
              <a:path w="4232275" h="303529">
                <a:moveTo>
                  <a:pt x="2889456" y="5026"/>
                </a:moveTo>
                <a:lnTo>
                  <a:pt x="2762967" y="5026"/>
                </a:lnTo>
                <a:lnTo>
                  <a:pt x="2963590" y="175910"/>
                </a:lnTo>
                <a:lnTo>
                  <a:pt x="2963590" y="298210"/>
                </a:lnTo>
                <a:lnTo>
                  <a:pt x="3055734" y="298210"/>
                </a:lnTo>
                <a:lnTo>
                  <a:pt x="3055734" y="176329"/>
                </a:lnTo>
                <a:lnTo>
                  <a:pt x="3139787" y="104708"/>
                </a:lnTo>
                <a:lnTo>
                  <a:pt x="3009662" y="104708"/>
                </a:lnTo>
                <a:lnTo>
                  <a:pt x="2889456" y="5026"/>
                </a:lnTo>
                <a:close/>
              </a:path>
              <a:path w="4232275" h="303529">
                <a:moveTo>
                  <a:pt x="3256774" y="5026"/>
                </a:moveTo>
                <a:lnTo>
                  <a:pt x="3129867" y="5026"/>
                </a:lnTo>
                <a:lnTo>
                  <a:pt x="3009662" y="104708"/>
                </a:lnTo>
                <a:lnTo>
                  <a:pt x="3139787" y="104708"/>
                </a:lnTo>
                <a:lnTo>
                  <a:pt x="3256774" y="5026"/>
                </a:lnTo>
                <a:close/>
              </a:path>
              <a:path w="4232275" h="303529">
                <a:moveTo>
                  <a:pt x="3376862" y="143451"/>
                </a:moveTo>
                <a:lnTo>
                  <a:pt x="3280530" y="143451"/>
                </a:lnTo>
                <a:lnTo>
                  <a:pt x="3280530" y="298210"/>
                </a:lnTo>
                <a:lnTo>
                  <a:pt x="3376862" y="298210"/>
                </a:lnTo>
                <a:lnTo>
                  <a:pt x="3376862" y="278316"/>
                </a:lnTo>
                <a:lnTo>
                  <a:pt x="3301472" y="278316"/>
                </a:lnTo>
                <a:lnTo>
                  <a:pt x="3301472" y="229521"/>
                </a:lnTo>
                <a:lnTo>
                  <a:pt x="3371208" y="229521"/>
                </a:lnTo>
                <a:lnTo>
                  <a:pt x="3371208" y="209627"/>
                </a:lnTo>
                <a:lnTo>
                  <a:pt x="3301472" y="209627"/>
                </a:lnTo>
                <a:lnTo>
                  <a:pt x="3301472" y="163345"/>
                </a:lnTo>
                <a:lnTo>
                  <a:pt x="3376862" y="163345"/>
                </a:lnTo>
                <a:lnTo>
                  <a:pt x="3376862" y="143451"/>
                </a:lnTo>
                <a:close/>
              </a:path>
              <a:path w="4232275" h="303529">
                <a:moveTo>
                  <a:pt x="3417359" y="185962"/>
                </a:moveTo>
                <a:lnTo>
                  <a:pt x="3394113" y="185962"/>
                </a:lnTo>
                <a:lnTo>
                  <a:pt x="3429714" y="239992"/>
                </a:lnTo>
                <a:lnTo>
                  <a:pt x="3390134" y="298210"/>
                </a:lnTo>
                <a:lnTo>
                  <a:pt x="3414427" y="298210"/>
                </a:lnTo>
                <a:lnTo>
                  <a:pt x="3441651" y="256117"/>
                </a:lnTo>
                <a:lnTo>
                  <a:pt x="3463541" y="256117"/>
                </a:lnTo>
                <a:lnTo>
                  <a:pt x="3453588" y="241458"/>
                </a:lnTo>
                <a:lnTo>
                  <a:pt x="3464541" y="225333"/>
                </a:lnTo>
                <a:lnTo>
                  <a:pt x="3442279" y="225333"/>
                </a:lnTo>
                <a:lnTo>
                  <a:pt x="3417359" y="185962"/>
                </a:lnTo>
                <a:close/>
              </a:path>
              <a:path w="4232275" h="303529">
                <a:moveTo>
                  <a:pt x="3463541" y="256117"/>
                </a:moveTo>
                <a:lnTo>
                  <a:pt x="3441651" y="256117"/>
                </a:lnTo>
                <a:lnTo>
                  <a:pt x="3468875" y="298210"/>
                </a:lnTo>
                <a:lnTo>
                  <a:pt x="3492121" y="298210"/>
                </a:lnTo>
                <a:lnTo>
                  <a:pt x="3463541" y="256117"/>
                </a:lnTo>
                <a:close/>
              </a:path>
              <a:path w="4232275" h="303529">
                <a:moveTo>
                  <a:pt x="3491283" y="185962"/>
                </a:moveTo>
                <a:lnTo>
                  <a:pt x="3467619" y="185962"/>
                </a:lnTo>
                <a:lnTo>
                  <a:pt x="3442279" y="225333"/>
                </a:lnTo>
                <a:lnTo>
                  <a:pt x="3464541" y="225333"/>
                </a:lnTo>
                <a:lnTo>
                  <a:pt x="3491283" y="185962"/>
                </a:lnTo>
                <a:close/>
              </a:path>
              <a:path w="4232275" h="303529">
                <a:moveTo>
                  <a:pt x="3537944" y="203135"/>
                </a:moveTo>
                <a:lnTo>
                  <a:pt x="3518049" y="203135"/>
                </a:lnTo>
                <a:lnTo>
                  <a:pt x="3518049" y="258840"/>
                </a:lnTo>
                <a:lnTo>
                  <a:pt x="3520227" y="276012"/>
                </a:lnTo>
                <a:lnTo>
                  <a:pt x="3520317" y="276725"/>
                </a:lnTo>
                <a:lnTo>
                  <a:pt x="3527080" y="289938"/>
                </a:lnTo>
                <a:lnTo>
                  <a:pt x="3538281" y="298125"/>
                </a:lnTo>
                <a:lnTo>
                  <a:pt x="3553860" y="300933"/>
                </a:lnTo>
                <a:lnTo>
                  <a:pt x="3562426" y="300344"/>
                </a:lnTo>
                <a:lnTo>
                  <a:pt x="3570247" y="298577"/>
                </a:lnTo>
                <a:lnTo>
                  <a:pt x="3577360" y="295632"/>
                </a:lnTo>
                <a:lnTo>
                  <a:pt x="3583807" y="291509"/>
                </a:lnTo>
                <a:lnTo>
                  <a:pt x="3579426" y="282504"/>
                </a:lnTo>
                <a:lnTo>
                  <a:pt x="3556163" y="282504"/>
                </a:lnTo>
                <a:lnTo>
                  <a:pt x="3548192" y="281126"/>
                </a:lnTo>
                <a:lnTo>
                  <a:pt x="3542499" y="276981"/>
                </a:lnTo>
                <a:lnTo>
                  <a:pt x="3539083" y="270047"/>
                </a:lnTo>
                <a:lnTo>
                  <a:pt x="3537944" y="260306"/>
                </a:lnTo>
                <a:lnTo>
                  <a:pt x="3537944" y="203135"/>
                </a:lnTo>
                <a:close/>
              </a:path>
              <a:path w="4232275" h="303529">
                <a:moveTo>
                  <a:pt x="3576268" y="276012"/>
                </a:moveTo>
                <a:lnTo>
                  <a:pt x="3569357" y="280410"/>
                </a:lnTo>
                <a:lnTo>
                  <a:pt x="3562655" y="282504"/>
                </a:lnTo>
                <a:lnTo>
                  <a:pt x="3579426" y="282504"/>
                </a:lnTo>
                <a:lnTo>
                  <a:pt x="3576268" y="276012"/>
                </a:lnTo>
                <a:close/>
              </a:path>
              <a:path w="4232275" h="303529">
                <a:moveTo>
                  <a:pt x="3577733" y="185962"/>
                </a:moveTo>
                <a:lnTo>
                  <a:pt x="3498154" y="185962"/>
                </a:lnTo>
                <a:lnTo>
                  <a:pt x="3498154" y="203135"/>
                </a:lnTo>
                <a:lnTo>
                  <a:pt x="3577733" y="203135"/>
                </a:lnTo>
                <a:lnTo>
                  <a:pt x="3577733" y="185962"/>
                </a:lnTo>
                <a:close/>
              </a:path>
              <a:path w="4232275" h="303529">
                <a:moveTo>
                  <a:pt x="3537944" y="146173"/>
                </a:moveTo>
                <a:lnTo>
                  <a:pt x="3518259" y="146173"/>
                </a:lnTo>
                <a:lnTo>
                  <a:pt x="3518259" y="185962"/>
                </a:lnTo>
                <a:lnTo>
                  <a:pt x="3537944" y="185962"/>
                </a:lnTo>
                <a:lnTo>
                  <a:pt x="3537944" y="146173"/>
                </a:lnTo>
                <a:close/>
              </a:path>
              <a:path w="4232275" h="303529">
                <a:moveTo>
                  <a:pt x="3648296" y="183240"/>
                </a:moveTo>
                <a:lnTo>
                  <a:pt x="3607250" y="199784"/>
                </a:lnTo>
                <a:lnTo>
                  <a:pt x="3591679" y="239992"/>
                </a:lnTo>
                <a:lnTo>
                  <a:pt x="3591543" y="241668"/>
                </a:lnTo>
                <a:lnTo>
                  <a:pt x="3592905" y="250254"/>
                </a:lnTo>
                <a:lnTo>
                  <a:pt x="3595023" y="263300"/>
                </a:lnTo>
                <a:lnTo>
                  <a:pt x="3605627" y="282111"/>
                </a:lnTo>
                <a:lnTo>
                  <a:pt x="3624232" y="295589"/>
                </a:lnTo>
                <a:lnTo>
                  <a:pt x="3651437" y="300723"/>
                </a:lnTo>
                <a:lnTo>
                  <a:pt x="3665265" y="299477"/>
                </a:lnTo>
                <a:lnTo>
                  <a:pt x="3678347" y="296090"/>
                </a:lnTo>
                <a:lnTo>
                  <a:pt x="3690016" y="291093"/>
                </a:lnTo>
                <a:lnTo>
                  <a:pt x="3699603" y="285017"/>
                </a:lnTo>
                <a:lnTo>
                  <a:pt x="3698074" y="282295"/>
                </a:lnTo>
                <a:lnTo>
                  <a:pt x="3651856" y="282295"/>
                </a:lnTo>
                <a:lnTo>
                  <a:pt x="3636280" y="279968"/>
                </a:lnTo>
                <a:lnTo>
                  <a:pt x="3624631" y="273420"/>
                </a:lnTo>
                <a:lnTo>
                  <a:pt x="3616752" y="263300"/>
                </a:lnTo>
                <a:lnTo>
                  <a:pt x="3612485" y="250254"/>
                </a:lnTo>
                <a:lnTo>
                  <a:pt x="3701907" y="250254"/>
                </a:lnTo>
                <a:lnTo>
                  <a:pt x="3702326" y="244809"/>
                </a:lnTo>
                <a:lnTo>
                  <a:pt x="3702522" y="241668"/>
                </a:lnTo>
                <a:lnTo>
                  <a:pt x="3702535" y="239992"/>
                </a:lnTo>
                <a:lnTo>
                  <a:pt x="3701990" y="232872"/>
                </a:lnTo>
                <a:lnTo>
                  <a:pt x="3612485" y="232872"/>
                </a:lnTo>
                <a:lnTo>
                  <a:pt x="3616903" y="220035"/>
                </a:lnTo>
                <a:lnTo>
                  <a:pt x="3624736" y="209967"/>
                </a:lnTo>
                <a:lnTo>
                  <a:pt x="3635397" y="203393"/>
                </a:lnTo>
                <a:lnTo>
                  <a:pt x="3648296" y="201041"/>
                </a:lnTo>
                <a:lnTo>
                  <a:pt x="3689266" y="201041"/>
                </a:lnTo>
                <a:lnTo>
                  <a:pt x="3687247" y="198528"/>
                </a:lnTo>
                <a:lnTo>
                  <a:pt x="3679159" y="191810"/>
                </a:lnTo>
                <a:lnTo>
                  <a:pt x="3669970" y="187036"/>
                </a:lnTo>
                <a:lnTo>
                  <a:pt x="3659966" y="184264"/>
                </a:lnTo>
                <a:lnTo>
                  <a:pt x="3660628" y="184264"/>
                </a:lnTo>
                <a:lnTo>
                  <a:pt x="3648296" y="183240"/>
                </a:lnTo>
                <a:close/>
              </a:path>
              <a:path w="4232275" h="303529">
                <a:moveTo>
                  <a:pt x="3691017" y="269729"/>
                </a:moveTo>
                <a:lnTo>
                  <a:pt x="3682454" y="274873"/>
                </a:lnTo>
                <a:lnTo>
                  <a:pt x="3672614" y="278839"/>
                </a:lnTo>
                <a:lnTo>
                  <a:pt x="3662186" y="281391"/>
                </a:lnTo>
                <a:lnTo>
                  <a:pt x="3651856" y="282295"/>
                </a:lnTo>
                <a:lnTo>
                  <a:pt x="3698074" y="282295"/>
                </a:lnTo>
                <a:lnTo>
                  <a:pt x="3691017" y="269729"/>
                </a:lnTo>
                <a:close/>
              </a:path>
              <a:path w="4232275" h="303529">
                <a:moveTo>
                  <a:pt x="3689266" y="201041"/>
                </a:moveTo>
                <a:lnTo>
                  <a:pt x="3648296" y="201041"/>
                </a:lnTo>
                <a:lnTo>
                  <a:pt x="3661836" y="203393"/>
                </a:lnTo>
                <a:lnTo>
                  <a:pt x="3661351" y="203393"/>
                </a:lnTo>
                <a:lnTo>
                  <a:pt x="3671567" y="209653"/>
                </a:lnTo>
                <a:lnTo>
                  <a:pt x="3678717" y="219682"/>
                </a:lnTo>
                <a:lnTo>
                  <a:pt x="3681802" y="232872"/>
                </a:lnTo>
                <a:lnTo>
                  <a:pt x="3701990" y="232872"/>
                </a:lnTo>
                <a:lnTo>
                  <a:pt x="3701589" y="227623"/>
                </a:lnTo>
                <a:lnTo>
                  <a:pt x="3698739" y="216590"/>
                </a:lnTo>
                <a:lnTo>
                  <a:pt x="3693965" y="206891"/>
                </a:lnTo>
                <a:lnTo>
                  <a:pt x="3689266" y="201041"/>
                </a:lnTo>
                <a:close/>
              </a:path>
              <a:path w="4232275" h="303529">
                <a:moveTo>
                  <a:pt x="3745953" y="186041"/>
                </a:moveTo>
                <a:lnTo>
                  <a:pt x="3726268" y="186041"/>
                </a:lnTo>
                <a:lnTo>
                  <a:pt x="3726268" y="298210"/>
                </a:lnTo>
                <a:lnTo>
                  <a:pt x="3746372" y="298210"/>
                </a:lnTo>
                <a:lnTo>
                  <a:pt x="3746388" y="235804"/>
                </a:lnTo>
                <a:lnTo>
                  <a:pt x="3746817" y="230150"/>
                </a:lnTo>
                <a:lnTo>
                  <a:pt x="3767717" y="201937"/>
                </a:lnTo>
                <a:lnTo>
                  <a:pt x="3745953" y="201937"/>
                </a:lnTo>
                <a:lnTo>
                  <a:pt x="3745953" y="186041"/>
                </a:lnTo>
                <a:close/>
              </a:path>
              <a:path w="4232275" h="303529">
                <a:moveTo>
                  <a:pt x="3818571" y="201669"/>
                </a:moveTo>
                <a:lnTo>
                  <a:pt x="3777366" y="201669"/>
                </a:lnTo>
                <a:lnTo>
                  <a:pt x="3789005" y="203940"/>
                </a:lnTo>
                <a:lnTo>
                  <a:pt x="3798072" y="210569"/>
                </a:lnTo>
                <a:lnTo>
                  <a:pt x="3803959" y="221282"/>
                </a:lnTo>
                <a:lnTo>
                  <a:pt x="3806056" y="235804"/>
                </a:lnTo>
                <a:lnTo>
                  <a:pt x="3806056" y="298210"/>
                </a:lnTo>
                <a:lnTo>
                  <a:pt x="3825951" y="298210"/>
                </a:lnTo>
                <a:lnTo>
                  <a:pt x="3825854" y="228824"/>
                </a:lnTo>
                <a:lnTo>
                  <a:pt x="3825162" y="219384"/>
                </a:lnTo>
                <a:lnTo>
                  <a:pt x="3822783" y="209993"/>
                </a:lnTo>
                <a:lnTo>
                  <a:pt x="3818794" y="201937"/>
                </a:lnTo>
                <a:lnTo>
                  <a:pt x="3818571" y="201669"/>
                </a:lnTo>
                <a:close/>
              </a:path>
              <a:path w="4232275" h="303529">
                <a:moveTo>
                  <a:pt x="3781554" y="183031"/>
                </a:moveTo>
                <a:lnTo>
                  <a:pt x="3770013" y="184209"/>
                </a:lnTo>
                <a:lnTo>
                  <a:pt x="3760220" y="187742"/>
                </a:lnTo>
                <a:lnTo>
                  <a:pt x="3752193" y="193632"/>
                </a:lnTo>
                <a:lnTo>
                  <a:pt x="3745908" y="201937"/>
                </a:lnTo>
                <a:lnTo>
                  <a:pt x="3767717" y="201937"/>
                </a:lnTo>
                <a:lnTo>
                  <a:pt x="3768361" y="201669"/>
                </a:lnTo>
                <a:lnTo>
                  <a:pt x="3818571" y="201669"/>
                </a:lnTo>
                <a:lnTo>
                  <a:pt x="3813176" y="195177"/>
                </a:lnTo>
                <a:lnTo>
                  <a:pt x="3806380" y="189833"/>
                </a:lnTo>
                <a:lnTo>
                  <a:pt x="3798857" y="186041"/>
                </a:lnTo>
                <a:lnTo>
                  <a:pt x="3790588" y="183780"/>
                </a:lnTo>
                <a:lnTo>
                  <a:pt x="3781554" y="183031"/>
                </a:lnTo>
                <a:close/>
              </a:path>
              <a:path w="4232275" h="303529">
                <a:moveTo>
                  <a:pt x="3904935" y="183240"/>
                </a:moveTo>
                <a:lnTo>
                  <a:pt x="3892069" y="184421"/>
                </a:lnTo>
                <a:lnTo>
                  <a:pt x="3892964" y="184421"/>
                </a:lnTo>
                <a:lnTo>
                  <a:pt x="3882789" y="187507"/>
                </a:lnTo>
                <a:lnTo>
                  <a:pt x="3852764" y="219260"/>
                </a:lnTo>
                <a:lnTo>
                  <a:pt x="3848812" y="241877"/>
                </a:lnTo>
                <a:lnTo>
                  <a:pt x="3849796" y="253814"/>
                </a:lnTo>
                <a:lnTo>
                  <a:pt x="3852711" y="264612"/>
                </a:lnTo>
                <a:lnTo>
                  <a:pt x="3852764" y="264808"/>
                </a:lnTo>
                <a:lnTo>
                  <a:pt x="3882920" y="296692"/>
                </a:lnTo>
                <a:lnTo>
                  <a:pt x="3905354" y="300933"/>
                </a:lnTo>
                <a:lnTo>
                  <a:pt x="3916035" y="299873"/>
                </a:lnTo>
                <a:lnTo>
                  <a:pt x="3916614" y="299873"/>
                </a:lnTo>
                <a:lnTo>
                  <a:pt x="3927186" y="296352"/>
                </a:lnTo>
                <a:lnTo>
                  <a:pt x="3936335" y="290596"/>
                </a:lnTo>
                <a:lnTo>
                  <a:pt x="3944306" y="282504"/>
                </a:lnTo>
                <a:lnTo>
                  <a:pt x="3907449" y="282504"/>
                </a:lnTo>
                <a:lnTo>
                  <a:pt x="3899239" y="281761"/>
                </a:lnTo>
                <a:lnTo>
                  <a:pt x="3869789" y="250162"/>
                </a:lnTo>
                <a:lnTo>
                  <a:pt x="3869125" y="241877"/>
                </a:lnTo>
                <a:lnTo>
                  <a:pt x="3869789" y="233834"/>
                </a:lnTo>
                <a:lnTo>
                  <a:pt x="3899239" y="202412"/>
                </a:lnTo>
                <a:lnTo>
                  <a:pt x="3907449" y="201669"/>
                </a:lnTo>
                <a:lnTo>
                  <a:pt x="3943689" y="201669"/>
                </a:lnTo>
                <a:lnTo>
                  <a:pt x="3936093" y="193930"/>
                </a:lnTo>
                <a:lnTo>
                  <a:pt x="3926820" y="187978"/>
                </a:lnTo>
                <a:lnTo>
                  <a:pt x="3916447" y="184421"/>
                </a:lnTo>
                <a:lnTo>
                  <a:pt x="3904935" y="183240"/>
                </a:lnTo>
                <a:close/>
              </a:path>
              <a:path w="4232275" h="303529">
                <a:moveTo>
                  <a:pt x="3943689" y="201669"/>
                </a:moveTo>
                <a:lnTo>
                  <a:pt x="3907449" y="201669"/>
                </a:lnTo>
                <a:lnTo>
                  <a:pt x="3915655" y="202412"/>
                </a:lnTo>
                <a:lnTo>
                  <a:pt x="3922998" y="204627"/>
                </a:lnTo>
                <a:lnTo>
                  <a:pt x="3945772" y="241877"/>
                </a:lnTo>
                <a:lnTo>
                  <a:pt x="3945104" y="250162"/>
                </a:lnTo>
                <a:lnTo>
                  <a:pt x="3915655" y="281761"/>
                </a:lnTo>
                <a:lnTo>
                  <a:pt x="3907449" y="282504"/>
                </a:lnTo>
                <a:lnTo>
                  <a:pt x="3944306" y="282504"/>
                </a:lnTo>
                <a:lnTo>
                  <a:pt x="3944306" y="298210"/>
                </a:lnTo>
                <a:lnTo>
                  <a:pt x="3964410" y="298210"/>
                </a:lnTo>
                <a:lnTo>
                  <a:pt x="3964410" y="202412"/>
                </a:lnTo>
                <a:lnTo>
                  <a:pt x="3944418" y="202412"/>
                </a:lnTo>
                <a:lnTo>
                  <a:pt x="3943689" y="201669"/>
                </a:lnTo>
                <a:close/>
              </a:path>
              <a:path w="4232275" h="303529">
                <a:moveTo>
                  <a:pt x="3964410" y="139681"/>
                </a:moveTo>
                <a:lnTo>
                  <a:pt x="3944306" y="139681"/>
                </a:lnTo>
                <a:lnTo>
                  <a:pt x="3944306" y="202412"/>
                </a:lnTo>
                <a:lnTo>
                  <a:pt x="3964410" y="202412"/>
                </a:lnTo>
                <a:lnTo>
                  <a:pt x="3964410" y="139681"/>
                </a:lnTo>
                <a:close/>
              </a:path>
              <a:path w="4232275" h="303529">
                <a:moveTo>
                  <a:pt x="4045453" y="183240"/>
                </a:moveTo>
                <a:lnTo>
                  <a:pt x="4004407" y="199784"/>
                </a:lnTo>
                <a:lnTo>
                  <a:pt x="3988836" y="239992"/>
                </a:lnTo>
                <a:lnTo>
                  <a:pt x="3988701" y="241668"/>
                </a:lnTo>
                <a:lnTo>
                  <a:pt x="3990062" y="250254"/>
                </a:lnTo>
                <a:lnTo>
                  <a:pt x="3992180" y="263300"/>
                </a:lnTo>
                <a:lnTo>
                  <a:pt x="4002784" y="282111"/>
                </a:lnTo>
                <a:lnTo>
                  <a:pt x="4021390" y="295589"/>
                </a:lnTo>
                <a:lnTo>
                  <a:pt x="4048594" y="300723"/>
                </a:lnTo>
                <a:lnTo>
                  <a:pt x="4062422" y="299477"/>
                </a:lnTo>
                <a:lnTo>
                  <a:pt x="4075505" y="296090"/>
                </a:lnTo>
                <a:lnTo>
                  <a:pt x="4087173" y="291093"/>
                </a:lnTo>
                <a:lnTo>
                  <a:pt x="4096760" y="285017"/>
                </a:lnTo>
                <a:lnTo>
                  <a:pt x="4095231" y="282295"/>
                </a:lnTo>
                <a:lnTo>
                  <a:pt x="4049013" y="282295"/>
                </a:lnTo>
                <a:lnTo>
                  <a:pt x="4033438" y="279968"/>
                </a:lnTo>
                <a:lnTo>
                  <a:pt x="4021789" y="273420"/>
                </a:lnTo>
                <a:lnTo>
                  <a:pt x="4013909" y="263300"/>
                </a:lnTo>
                <a:lnTo>
                  <a:pt x="4009643" y="250254"/>
                </a:lnTo>
                <a:lnTo>
                  <a:pt x="4099064" y="250254"/>
                </a:lnTo>
                <a:lnTo>
                  <a:pt x="4099483" y="244809"/>
                </a:lnTo>
                <a:lnTo>
                  <a:pt x="4099679" y="241668"/>
                </a:lnTo>
                <a:lnTo>
                  <a:pt x="4099692" y="239992"/>
                </a:lnTo>
                <a:lnTo>
                  <a:pt x="4099148" y="232872"/>
                </a:lnTo>
                <a:lnTo>
                  <a:pt x="4009643" y="232872"/>
                </a:lnTo>
                <a:lnTo>
                  <a:pt x="4014060" y="220035"/>
                </a:lnTo>
                <a:lnTo>
                  <a:pt x="4021894" y="209967"/>
                </a:lnTo>
                <a:lnTo>
                  <a:pt x="4032554" y="203393"/>
                </a:lnTo>
                <a:lnTo>
                  <a:pt x="4045453" y="201041"/>
                </a:lnTo>
                <a:lnTo>
                  <a:pt x="4086423" y="201041"/>
                </a:lnTo>
                <a:lnTo>
                  <a:pt x="4084405" y="198528"/>
                </a:lnTo>
                <a:lnTo>
                  <a:pt x="4076316" y="191810"/>
                </a:lnTo>
                <a:lnTo>
                  <a:pt x="4067128" y="187036"/>
                </a:lnTo>
                <a:lnTo>
                  <a:pt x="4057124" y="184264"/>
                </a:lnTo>
                <a:lnTo>
                  <a:pt x="4057786" y="184264"/>
                </a:lnTo>
                <a:lnTo>
                  <a:pt x="4045453" y="183240"/>
                </a:lnTo>
                <a:close/>
              </a:path>
              <a:path w="4232275" h="303529">
                <a:moveTo>
                  <a:pt x="4088174" y="269729"/>
                </a:moveTo>
                <a:lnTo>
                  <a:pt x="4079611" y="274873"/>
                </a:lnTo>
                <a:lnTo>
                  <a:pt x="4069772" y="278839"/>
                </a:lnTo>
                <a:lnTo>
                  <a:pt x="4059343" y="281391"/>
                </a:lnTo>
                <a:lnTo>
                  <a:pt x="4049013" y="282295"/>
                </a:lnTo>
                <a:lnTo>
                  <a:pt x="4095231" y="282295"/>
                </a:lnTo>
                <a:lnTo>
                  <a:pt x="4088174" y="269729"/>
                </a:lnTo>
                <a:close/>
              </a:path>
              <a:path w="4232275" h="303529">
                <a:moveTo>
                  <a:pt x="4086423" y="201041"/>
                </a:moveTo>
                <a:lnTo>
                  <a:pt x="4045453" y="201041"/>
                </a:lnTo>
                <a:lnTo>
                  <a:pt x="4058994" y="203393"/>
                </a:lnTo>
                <a:lnTo>
                  <a:pt x="4058508" y="203393"/>
                </a:lnTo>
                <a:lnTo>
                  <a:pt x="4068724" y="209653"/>
                </a:lnTo>
                <a:lnTo>
                  <a:pt x="4075874" y="219682"/>
                </a:lnTo>
                <a:lnTo>
                  <a:pt x="4078960" y="232872"/>
                </a:lnTo>
                <a:lnTo>
                  <a:pt x="4099148" y="232872"/>
                </a:lnTo>
                <a:lnTo>
                  <a:pt x="4098747" y="227623"/>
                </a:lnTo>
                <a:lnTo>
                  <a:pt x="4095897" y="216590"/>
                </a:lnTo>
                <a:lnTo>
                  <a:pt x="4091122" y="206891"/>
                </a:lnTo>
                <a:lnTo>
                  <a:pt x="4086423" y="201041"/>
                </a:lnTo>
                <a:close/>
              </a:path>
              <a:path w="4232275" h="303529">
                <a:moveTo>
                  <a:pt x="4172638" y="183240"/>
                </a:moveTo>
                <a:lnTo>
                  <a:pt x="4159772" y="184421"/>
                </a:lnTo>
                <a:lnTo>
                  <a:pt x="4160667" y="184421"/>
                </a:lnTo>
                <a:lnTo>
                  <a:pt x="4150492" y="187507"/>
                </a:lnTo>
                <a:lnTo>
                  <a:pt x="4120467" y="219260"/>
                </a:lnTo>
                <a:lnTo>
                  <a:pt x="4116514" y="241877"/>
                </a:lnTo>
                <a:lnTo>
                  <a:pt x="4117499" y="253814"/>
                </a:lnTo>
                <a:lnTo>
                  <a:pt x="4120414" y="264612"/>
                </a:lnTo>
                <a:lnTo>
                  <a:pt x="4120467" y="264808"/>
                </a:lnTo>
                <a:lnTo>
                  <a:pt x="4150623" y="296692"/>
                </a:lnTo>
                <a:lnTo>
                  <a:pt x="4173057" y="300933"/>
                </a:lnTo>
                <a:lnTo>
                  <a:pt x="4183738" y="299873"/>
                </a:lnTo>
                <a:lnTo>
                  <a:pt x="4184316" y="299873"/>
                </a:lnTo>
                <a:lnTo>
                  <a:pt x="4194889" y="296352"/>
                </a:lnTo>
                <a:lnTo>
                  <a:pt x="4204038" y="290596"/>
                </a:lnTo>
                <a:lnTo>
                  <a:pt x="4212009" y="282504"/>
                </a:lnTo>
                <a:lnTo>
                  <a:pt x="4175151" y="282504"/>
                </a:lnTo>
                <a:lnTo>
                  <a:pt x="4166942" y="281761"/>
                </a:lnTo>
                <a:lnTo>
                  <a:pt x="4137492" y="250162"/>
                </a:lnTo>
                <a:lnTo>
                  <a:pt x="4136828" y="241877"/>
                </a:lnTo>
                <a:lnTo>
                  <a:pt x="4137492" y="233834"/>
                </a:lnTo>
                <a:lnTo>
                  <a:pt x="4166942" y="202412"/>
                </a:lnTo>
                <a:lnTo>
                  <a:pt x="4175151" y="201669"/>
                </a:lnTo>
                <a:lnTo>
                  <a:pt x="4211392" y="201669"/>
                </a:lnTo>
                <a:lnTo>
                  <a:pt x="4203796" y="193930"/>
                </a:lnTo>
                <a:lnTo>
                  <a:pt x="4194522" y="187978"/>
                </a:lnTo>
                <a:lnTo>
                  <a:pt x="4184150" y="184421"/>
                </a:lnTo>
                <a:lnTo>
                  <a:pt x="4172638" y="183240"/>
                </a:lnTo>
                <a:close/>
              </a:path>
              <a:path w="4232275" h="303529">
                <a:moveTo>
                  <a:pt x="4211392" y="201669"/>
                </a:moveTo>
                <a:lnTo>
                  <a:pt x="4175151" y="201669"/>
                </a:lnTo>
                <a:lnTo>
                  <a:pt x="4183358" y="202412"/>
                </a:lnTo>
                <a:lnTo>
                  <a:pt x="4190701" y="204627"/>
                </a:lnTo>
                <a:lnTo>
                  <a:pt x="4213475" y="241877"/>
                </a:lnTo>
                <a:lnTo>
                  <a:pt x="4212807" y="250162"/>
                </a:lnTo>
                <a:lnTo>
                  <a:pt x="4183358" y="281761"/>
                </a:lnTo>
                <a:lnTo>
                  <a:pt x="4175151" y="282504"/>
                </a:lnTo>
                <a:lnTo>
                  <a:pt x="4212009" y="282504"/>
                </a:lnTo>
                <a:lnTo>
                  <a:pt x="4212009" y="298210"/>
                </a:lnTo>
                <a:lnTo>
                  <a:pt x="4232113" y="298210"/>
                </a:lnTo>
                <a:lnTo>
                  <a:pt x="4232113" y="202412"/>
                </a:lnTo>
                <a:lnTo>
                  <a:pt x="4212121" y="202412"/>
                </a:lnTo>
                <a:lnTo>
                  <a:pt x="4211392" y="201669"/>
                </a:lnTo>
                <a:close/>
              </a:path>
              <a:path w="4232275" h="303529">
                <a:moveTo>
                  <a:pt x="4232113" y="139681"/>
                </a:moveTo>
                <a:lnTo>
                  <a:pt x="4212009" y="139681"/>
                </a:lnTo>
                <a:lnTo>
                  <a:pt x="4212009" y="202412"/>
                </a:lnTo>
                <a:lnTo>
                  <a:pt x="4232113" y="202412"/>
                </a:lnTo>
                <a:lnTo>
                  <a:pt x="4232113" y="139681"/>
                </a:lnTo>
                <a:close/>
              </a:path>
            </a:pathLst>
          </a:custGeom>
          <a:solidFill>
            <a:srgbClr val="000000"/>
          </a:solidFill>
        </p:spPr>
        <p:txBody>
          <a:bodyPr wrap="square" lIns="0" tIns="0" rIns="0" bIns="0" rtlCol="0"/>
          <a:lstStyle/>
          <a:p>
            <a:endParaRPr sz="641"/>
          </a:p>
        </p:txBody>
      </p:sp>
      <p:sp>
        <p:nvSpPr>
          <p:cNvPr id="62" name="object 62"/>
          <p:cNvSpPr/>
          <p:nvPr/>
        </p:nvSpPr>
        <p:spPr>
          <a:xfrm>
            <a:off x="7890868" y="2455058"/>
            <a:ext cx="135446" cy="55449"/>
          </a:xfrm>
          <a:custGeom>
            <a:avLst/>
            <a:gdLst/>
            <a:ahLst/>
            <a:cxnLst/>
            <a:rect l="l" t="t" r="r" b="b"/>
            <a:pathLst>
              <a:path w="297815" h="121920">
                <a:moveTo>
                  <a:pt x="56584" y="72856"/>
                </a:moveTo>
                <a:lnTo>
                  <a:pt x="0" y="72856"/>
                </a:lnTo>
                <a:lnTo>
                  <a:pt x="0" y="86049"/>
                </a:lnTo>
                <a:lnTo>
                  <a:pt x="56584" y="86049"/>
                </a:lnTo>
                <a:lnTo>
                  <a:pt x="56584" y="72856"/>
                </a:lnTo>
                <a:close/>
              </a:path>
              <a:path w="297815" h="121920">
                <a:moveTo>
                  <a:pt x="78071" y="97337"/>
                </a:moveTo>
                <a:lnTo>
                  <a:pt x="105924" y="121818"/>
                </a:lnTo>
                <a:lnTo>
                  <a:pt x="113920" y="121183"/>
                </a:lnTo>
                <a:lnTo>
                  <a:pt x="121188" y="119271"/>
                </a:lnTo>
                <a:lnTo>
                  <a:pt x="127714" y="116066"/>
                </a:lnTo>
                <a:lnTo>
                  <a:pt x="133483" y="111556"/>
                </a:lnTo>
                <a:lnTo>
                  <a:pt x="136243" y="108331"/>
                </a:lnTo>
                <a:lnTo>
                  <a:pt x="105338" y="108331"/>
                </a:lnTo>
                <a:lnTo>
                  <a:pt x="98356" y="107644"/>
                </a:lnTo>
                <a:lnTo>
                  <a:pt x="91485" y="105583"/>
                </a:lnTo>
                <a:lnTo>
                  <a:pt x="84723" y="102147"/>
                </a:lnTo>
                <a:lnTo>
                  <a:pt x="78071" y="97337"/>
                </a:lnTo>
                <a:close/>
              </a:path>
              <a:path w="297815" h="121920">
                <a:moveTo>
                  <a:pt x="136512" y="62741"/>
                </a:moveTo>
                <a:lnTo>
                  <a:pt x="112960" y="62741"/>
                </a:lnTo>
                <a:lnTo>
                  <a:pt x="118815" y="65052"/>
                </a:lnTo>
                <a:lnTo>
                  <a:pt x="118643" y="65052"/>
                </a:lnTo>
                <a:lnTo>
                  <a:pt x="122929" y="69338"/>
                </a:lnTo>
                <a:lnTo>
                  <a:pt x="127326" y="73589"/>
                </a:lnTo>
                <a:lnTo>
                  <a:pt x="129525" y="79013"/>
                </a:lnTo>
                <a:lnTo>
                  <a:pt x="129525" y="92060"/>
                </a:lnTo>
                <a:lnTo>
                  <a:pt x="127386" y="97337"/>
                </a:lnTo>
                <a:lnTo>
                  <a:pt x="127326" y="97483"/>
                </a:lnTo>
                <a:lnTo>
                  <a:pt x="122782" y="101881"/>
                </a:lnTo>
                <a:lnTo>
                  <a:pt x="118238" y="106132"/>
                </a:lnTo>
                <a:lnTo>
                  <a:pt x="112521" y="108331"/>
                </a:lnTo>
                <a:lnTo>
                  <a:pt x="136243" y="108331"/>
                </a:lnTo>
                <a:lnTo>
                  <a:pt x="144331" y="85316"/>
                </a:lnTo>
                <a:lnTo>
                  <a:pt x="143775" y="79013"/>
                </a:lnTo>
                <a:lnTo>
                  <a:pt x="143674" y="77865"/>
                </a:lnTo>
                <a:lnTo>
                  <a:pt x="141791" y="71390"/>
                </a:lnTo>
                <a:lnTo>
                  <a:pt x="141711" y="71115"/>
                </a:lnTo>
                <a:lnTo>
                  <a:pt x="138456" y="65052"/>
                </a:lnTo>
                <a:lnTo>
                  <a:pt x="136512" y="62741"/>
                </a:lnTo>
                <a:close/>
              </a:path>
              <a:path w="297815" h="121920">
                <a:moveTo>
                  <a:pt x="137002" y="11727"/>
                </a:moveTo>
                <a:lnTo>
                  <a:pt x="82762" y="11727"/>
                </a:lnTo>
                <a:lnTo>
                  <a:pt x="76693" y="65052"/>
                </a:lnTo>
                <a:lnTo>
                  <a:pt x="76605" y="65820"/>
                </a:lnTo>
                <a:lnTo>
                  <a:pt x="86281" y="71390"/>
                </a:lnTo>
                <a:lnTo>
                  <a:pt x="91704" y="65673"/>
                </a:lnTo>
                <a:lnTo>
                  <a:pt x="98448" y="62741"/>
                </a:lnTo>
                <a:lnTo>
                  <a:pt x="136512" y="62741"/>
                </a:lnTo>
                <a:lnTo>
                  <a:pt x="133923" y="59663"/>
                </a:lnTo>
                <a:lnTo>
                  <a:pt x="128426" y="55153"/>
                </a:lnTo>
                <a:lnTo>
                  <a:pt x="125543" y="53652"/>
                </a:lnTo>
                <a:lnTo>
                  <a:pt x="90385" y="53652"/>
                </a:lnTo>
                <a:lnTo>
                  <a:pt x="94050" y="24774"/>
                </a:lnTo>
                <a:lnTo>
                  <a:pt x="137002" y="24774"/>
                </a:lnTo>
                <a:lnTo>
                  <a:pt x="137002" y="11727"/>
                </a:lnTo>
                <a:close/>
              </a:path>
              <a:path w="297815" h="121920">
                <a:moveTo>
                  <a:pt x="107976" y="49401"/>
                </a:moveTo>
                <a:lnTo>
                  <a:pt x="101673" y="49401"/>
                </a:lnTo>
                <a:lnTo>
                  <a:pt x="95809" y="50867"/>
                </a:lnTo>
                <a:lnTo>
                  <a:pt x="90385" y="53652"/>
                </a:lnTo>
                <a:lnTo>
                  <a:pt x="125543" y="53652"/>
                </a:lnTo>
                <a:lnTo>
                  <a:pt x="122269" y="51948"/>
                </a:lnTo>
                <a:lnTo>
                  <a:pt x="115452" y="50036"/>
                </a:lnTo>
                <a:lnTo>
                  <a:pt x="107976" y="49401"/>
                </a:lnTo>
                <a:close/>
              </a:path>
              <a:path w="297815" h="121920">
                <a:moveTo>
                  <a:pt x="199929" y="9821"/>
                </a:moveTo>
                <a:lnTo>
                  <a:pt x="162696" y="36774"/>
                </a:lnTo>
                <a:lnTo>
                  <a:pt x="157563" y="65820"/>
                </a:lnTo>
                <a:lnTo>
                  <a:pt x="158050" y="74727"/>
                </a:lnTo>
                <a:lnTo>
                  <a:pt x="158120" y="76015"/>
                </a:lnTo>
                <a:lnTo>
                  <a:pt x="180120" y="116834"/>
                </a:lnTo>
                <a:lnTo>
                  <a:pt x="199929" y="121818"/>
                </a:lnTo>
                <a:lnTo>
                  <a:pt x="219464" y="116834"/>
                </a:lnTo>
                <a:lnTo>
                  <a:pt x="219685" y="116834"/>
                </a:lnTo>
                <a:lnTo>
                  <a:pt x="228296" y="108185"/>
                </a:lnTo>
                <a:lnTo>
                  <a:pt x="190693" y="108185"/>
                </a:lnTo>
                <a:lnTo>
                  <a:pt x="183803" y="104227"/>
                </a:lnTo>
                <a:lnTo>
                  <a:pt x="172516" y="65820"/>
                </a:lnTo>
                <a:lnTo>
                  <a:pt x="172930" y="56996"/>
                </a:lnTo>
                <a:lnTo>
                  <a:pt x="190693" y="23454"/>
                </a:lnTo>
                <a:lnTo>
                  <a:pt x="228296" y="23454"/>
                </a:lnTo>
                <a:lnTo>
                  <a:pt x="219760" y="14881"/>
                </a:lnTo>
                <a:lnTo>
                  <a:pt x="199929" y="9821"/>
                </a:lnTo>
                <a:close/>
              </a:path>
              <a:path w="297815" h="121920">
                <a:moveTo>
                  <a:pt x="228296" y="23454"/>
                </a:moveTo>
                <a:lnTo>
                  <a:pt x="209164" y="23454"/>
                </a:lnTo>
                <a:lnTo>
                  <a:pt x="216054" y="27412"/>
                </a:lnTo>
                <a:lnTo>
                  <a:pt x="220598" y="35475"/>
                </a:lnTo>
                <a:lnTo>
                  <a:pt x="223569" y="41824"/>
                </a:lnTo>
                <a:lnTo>
                  <a:pt x="225674" y="48998"/>
                </a:lnTo>
                <a:lnTo>
                  <a:pt x="226927" y="56996"/>
                </a:lnTo>
                <a:lnTo>
                  <a:pt x="227341" y="65820"/>
                </a:lnTo>
                <a:lnTo>
                  <a:pt x="226927" y="74727"/>
                </a:lnTo>
                <a:lnTo>
                  <a:pt x="209164" y="108185"/>
                </a:lnTo>
                <a:lnTo>
                  <a:pt x="228296" y="108185"/>
                </a:lnTo>
                <a:lnTo>
                  <a:pt x="232802" y="103659"/>
                </a:lnTo>
                <a:lnTo>
                  <a:pt x="239938" y="85701"/>
                </a:lnTo>
                <a:lnTo>
                  <a:pt x="240279" y="82769"/>
                </a:lnTo>
                <a:lnTo>
                  <a:pt x="242147" y="65820"/>
                </a:lnTo>
                <a:lnTo>
                  <a:pt x="239962" y="46000"/>
                </a:lnTo>
                <a:lnTo>
                  <a:pt x="232867" y="28145"/>
                </a:lnTo>
                <a:lnTo>
                  <a:pt x="232802" y="27980"/>
                </a:lnTo>
                <a:lnTo>
                  <a:pt x="228296" y="23454"/>
                </a:lnTo>
                <a:close/>
              </a:path>
              <a:path w="297815" h="121920">
                <a:moveTo>
                  <a:pt x="281978" y="0"/>
                </a:moveTo>
                <a:lnTo>
                  <a:pt x="270544" y="0"/>
                </a:lnTo>
                <a:lnTo>
                  <a:pt x="265560" y="2052"/>
                </a:lnTo>
                <a:lnTo>
                  <a:pt x="257350" y="9968"/>
                </a:lnTo>
                <a:lnTo>
                  <a:pt x="255298" y="14805"/>
                </a:lnTo>
                <a:lnTo>
                  <a:pt x="255298" y="26240"/>
                </a:lnTo>
                <a:lnTo>
                  <a:pt x="257350" y="30931"/>
                </a:lnTo>
                <a:lnTo>
                  <a:pt x="265560" y="38846"/>
                </a:lnTo>
                <a:lnTo>
                  <a:pt x="270544" y="40752"/>
                </a:lnTo>
                <a:lnTo>
                  <a:pt x="281978" y="40752"/>
                </a:lnTo>
                <a:lnTo>
                  <a:pt x="286962" y="38846"/>
                </a:lnTo>
                <a:lnTo>
                  <a:pt x="294107" y="31957"/>
                </a:lnTo>
                <a:lnTo>
                  <a:pt x="269957" y="31957"/>
                </a:lnTo>
                <a:lnTo>
                  <a:pt x="264827" y="26973"/>
                </a:lnTo>
                <a:lnTo>
                  <a:pt x="264827" y="13926"/>
                </a:lnTo>
                <a:lnTo>
                  <a:pt x="269957" y="8795"/>
                </a:lnTo>
                <a:lnTo>
                  <a:pt x="293955" y="8795"/>
                </a:lnTo>
                <a:lnTo>
                  <a:pt x="286962" y="2052"/>
                </a:lnTo>
                <a:lnTo>
                  <a:pt x="281978" y="0"/>
                </a:lnTo>
                <a:close/>
              </a:path>
              <a:path w="297815" h="121920">
                <a:moveTo>
                  <a:pt x="293955" y="8795"/>
                </a:moveTo>
                <a:lnTo>
                  <a:pt x="282564" y="8795"/>
                </a:lnTo>
                <a:lnTo>
                  <a:pt x="287695" y="13926"/>
                </a:lnTo>
                <a:lnTo>
                  <a:pt x="287695" y="26973"/>
                </a:lnTo>
                <a:lnTo>
                  <a:pt x="282564" y="31957"/>
                </a:lnTo>
                <a:lnTo>
                  <a:pt x="294107" y="31957"/>
                </a:lnTo>
                <a:lnTo>
                  <a:pt x="295171" y="30931"/>
                </a:lnTo>
                <a:lnTo>
                  <a:pt x="297224" y="26240"/>
                </a:lnTo>
                <a:lnTo>
                  <a:pt x="297224" y="14805"/>
                </a:lnTo>
                <a:lnTo>
                  <a:pt x="295171" y="9968"/>
                </a:lnTo>
                <a:lnTo>
                  <a:pt x="293955" y="8795"/>
                </a:lnTo>
                <a:close/>
              </a:path>
            </a:pathLst>
          </a:custGeom>
          <a:solidFill>
            <a:srgbClr val="000000"/>
          </a:solidFill>
        </p:spPr>
        <p:txBody>
          <a:bodyPr wrap="square" lIns="0" tIns="0" rIns="0" bIns="0" rtlCol="0"/>
          <a:lstStyle/>
          <a:p>
            <a:endParaRPr sz="641"/>
          </a:p>
        </p:txBody>
      </p:sp>
      <p:pic>
        <p:nvPicPr>
          <p:cNvPr id="63" name="object 63"/>
          <p:cNvPicPr/>
          <p:nvPr/>
        </p:nvPicPr>
        <p:blipFill>
          <a:blip r:embed="rId14" cstate="print"/>
          <a:stretch>
            <a:fillRect/>
          </a:stretch>
        </p:blipFill>
        <p:spPr>
          <a:xfrm>
            <a:off x="594334" y="4794548"/>
            <a:ext cx="1621675" cy="72232"/>
          </a:xfrm>
          <a:prstGeom prst="rect">
            <a:avLst/>
          </a:prstGeom>
        </p:spPr>
      </p:pic>
      <p:pic>
        <p:nvPicPr>
          <p:cNvPr id="64" name="object 64"/>
          <p:cNvPicPr/>
          <p:nvPr/>
        </p:nvPicPr>
        <p:blipFill>
          <a:blip r:embed="rId15" cstate="print"/>
          <a:stretch>
            <a:fillRect/>
          </a:stretch>
        </p:blipFill>
        <p:spPr>
          <a:xfrm>
            <a:off x="2754910" y="4794548"/>
            <a:ext cx="2101674" cy="80233"/>
          </a:xfrm>
          <a:prstGeom prst="rect">
            <a:avLst/>
          </a:prstGeom>
        </p:spPr>
      </p:pic>
      <p:sp>
        <p:nvSpPr>
          <p:cNvPr id="65" name="object 65"/>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66" name="object 66"/>
          <p:cNvPicPr/>
          <p:nvPr/>
        </p:nvPicPr>
        <p:blipFill>
          <a:blip r:embed="rId16" cstate="print"/>
          <a:stretch>
            <a:fillRect/>
          </a:stretch>
        </p:blipFill>
        <p:spPr>
          <a:xfrm>
            <a:off x="8622508" y="4828683"/>
            <a:ext cx="82488" cy="58213"/>
          </a:xfrm>
          <a:prstGeom prst="rect">
            <a:avLst/>
          </a:prstGeom>
        </p:spPr>
      </p:pic>
      <p:sp>
        <p:nvSpPr>
          <p:cNvPr id="67" name="object 67"/>
          <p:cNvSpPr/>
          <p:nvPr/>
        </p:nvSpPr>
        <p:spPr>
          <a:xfrm>
            <a:off x="7915041" y="1707236"/>
            <a:ext cx="283600" cy="381214"/>
          </a:xfrm>
          <a:custGeom>
            <a:avLst/>
            <a:gdLst/>
            <a:ahLst/>
            <a:cxnLst/>
            <a:rect l="l" t="t" r="r" b="b"/>
            <a:pathLst>
              <a:path w="623569" h="838200">
                <a:moveTo>
                  <a:pt x="272243" y="0"/>
                </a:moveTo>
                <a:lnTo>
                  <a:pt x="0" y="0"/>
                </a:lnTo>
                <a:lnTo>
                  <a:pt x="335068" y="413599"/>
                </a:lnTo>
                <a:lnTo>
                  <a:pt x="0" y="837670"/>
                </a:lnTo>
                <a:lnTo>
                  <a:pt x="272243" y="837670"/>
                </a:lnTo>
                <a:lnTo>
                  <a:pt x="623017" y="408364"/>
                </a:lnTo>
                <a:lnTo>
                  <a:pt x="272243" y="0"/>
                </a:lnTo>
                <a:close/>
              </a:path>
            </a:pathLst>
          </a:custGeom>
          <a:solidFill>
            <a:srgbClr val="DCF6FE">
              <a:alpha val="50000"/>
            </a:srgbClr>
          </a:solidFill>
        </p:spPr>
        <p:txBody>
          <a:bodyPr wrap="square" lIns="0" tIns="0" rIns="0" bIns="0" rtlCol="0"/>
          <a:lstStyle/>
          <a:p>
            <a:endParaRPr sz="641"/>
          </a:p>
        </p:txBody>
      </p:sp>
      <p:sp>
        <p:nvSpPr>
          <p:cNvPr id="68" name="object 68"/>
          <p:cNvSpPr/>
          <p:nvPr/>
        </p:nvSpPr>
        <p:spPr>
          <a:xfrm>
            <a:off x="7605500" y="2100115"/>
            <a:ext cx="283600" cy="381214"/>
          </a:xfrm>
          <a:custGeom>
            <a:avLst/>
            <a:gdLst/>
            <a:ahLst/>
            <a:cxnLst/>
            <a:rect l="l" t="t" r="r" b="b"/>
            <a:pathLst>
              <a:path w="623569" h="838200">
                <a:moveTo>
                  <a:pt x="261772" y="0"/>
                </a:moveTo>
                <a:lnTo>
                  <a:pt x="0" y="0"/>
                </a:lnTo>
                <a:lnTo>
                  <a:pt x="335068" y="413599"/>
                </a:lnTo>
                <a:lnTo>
                  <a:pt x="0" y="837670"/>
                </a:lnTo>
                <a:lnTo>
                  <a:pt x="272243" y="837670"/>
                </a:lnTo>
                <a:lnTo>
                  <a:pt x="623017" y="413599"/>
                </a:lnTo>
                <a:lnTo>
                  <a:pt x="261772" y="0"/>
                </a:lnTo>
                <a:close/>
              </a:path>
            </a:pathLst>
          </a:custGeom>
          <a:solidFill>
            <a:srgbClr val="DCF6FE">
              <a:alpha val="50000"/>
            </a:srgbClr>
          </a:solidFill>
        </p:spPr>
        <p:txBody>
          <a:bodyPr wrap="square" lIns="0" tIns="0" rIns="0" bIns="0" rtlCol="0"/>
          <a:lstStyle/>
          <a:p>
            <a:endParaRPr sz="641"/>
          </a:p>
        </p:txBody>
      </p:sp>
      <p:sp>
        <p:nvSpPr>
          <p:cNvPr id="69" name="object 69"/>
          <p:cNvSpPr/>
          <p:nvPr/>
        </p:nvSpPr>
        <p:spPr>
          <a:xfrm>
            <a:off x="7578207" y="1591010"/>
            <a:ext cx="847046" cy="921267"/>
          </a:xfrm>
          <a:custGeom>
            <a:avLst/>
            <a:gdLst/>
            <a:ahLst/>
            <a:cxnLst/>
            <a:rect l="l" t="t" r="r" b="b"/>
            <a:pathLst>
              <a:path w="1862455" h="2025650">
                <a:moveTo>
                  <a:pt x="18694" y="2006587"/>
                </a:moveTo>
                <a:lnTo>
                  <a:pt x="12954" y="2002028"/>
                </a:lnTo>
                <a:lnTo>
                  <a:pt x="0" y="2018296"/>
                </a:lnTo>
                <a:lnTo>
                  <a:pt x="5740" y="2022856"/>
                </a:lnTo>
                <a:lnTo>
                  <a:pt x="18694" y="2006587"/>
                </a:lnTo>
                <a:close/>
              </a:path>
              <a:path w="1862455" h="2025650">
                <a:moveTo>
                  <a:pt x="70485" y="1941487"/>
                </a:moveTo>
                <a:lnTo>
                  <a:pt x="64744" y="1936927"/>
                </a:lnTo>
                <a:lnTo>
                  <a:pt x="38836" y="1969465"/>
                </a:lnTo>
                <a:lnTo>
                  <a:pt x="44577" y="1974024"/>
                </a:lnTo>
                <a:lnTo>
                  <a:pt x="70485" y="1941487"/>
                </a:lnTo>
                <a:close/>
              </a:path>
              <a:path w="1862455" h="2025650">
                <a:moveTo>
                  <a:pt x="122262" y="1876386"/>
                </a:moveTo>
                <a:lnTo>
                  <a:pt x="116522" y="1871814"/>
                </a:lnTo>
                <a:lnTo>
                  <a:pt x="90614" y="1904352"/>
                </a:lnTo>
                <a:lnTo>
                  <a:pt x="96354" y="1908924"/>
                </a:lnTo>
                <a:lnTo>
                  <a:pt x="122262" y="1876386"/>
                </a:lnTo>
                <a:close/>
              </a:path>
              <a:path w="1862455" h="2025650">
                <a:moveTo>
                  <a:pt x="174040" y="1811274"/>
                </a:moveTo>
                <a:lnTo>
                  <a:pt x="168300" y="1806714"/>
                </a:lnTo>
                <a:lnTo>
                  <a:pt x="142392" y="1839252"/>
                </a:lnTo>
                <a:lnTo>
                  <a:pt x="148132" y="1843811"/>
                </a:lnTo>
                <a:lnTo>
                  <a:pt x="174040" y="1811274"/>
                </a:lnTo>
                <a:close/>
              </a:path>
              <a:path w="1862455" h="2025650">
                <a:moveTo>
                  <a:pt x="225818" y="1746173"/>
                </a:moveTo>
                <a:lnTo>
                  <a:pt x="220078" y="1741601"/>
                </a:lnTo>
                <a:lnTo>
                  <a:pt x="194170" y="1774139"/>
                </a:lnTo>
                <a:lnTo>
                  <a:pt x="199910" y="1778711"/>
                </a:lnTo>
                <a:lnTo>
                  <a:pt x="225818" y="1746173"/>
                </a:lnTo>
                <a:close/>
              </a:path>
              <a:path w="1862455" h="2025650">
                <a:moveTo>
                  <a:pt x="277596" y="1681060"/>
                </a:moveTo>
                <a:lnTo>
                  <a:pt x="271868" y="1676501"/>
                </a:lnTo>
                <a:lnTo>
                  <a:pt x="245960" y="1709039"/>
                </a:lnTo>
                <a:lnTo>
                  <a:pt x="251688" y="1713598"/>
                </a:lnTo>
                <a:lnTo>
                  <a:pt x="277596" y="1681060"/>
                </a:lnTo>
                <a:close/>
              </a:path>
              <a:path w="1862455" h="2025650">
                <a:moveTo>
                  <a:pt x="302704" y="2008835"/>
                </a:moveTo>
                <a:lnTo>
                  <a:pt x="296951" y="2004288"/>
                </a:lnTo>
                <a:lnTo>
                  <a:pt x="283781" y="2020849"/>
                </a:lnTo>
                <a:lnTo>
                  <a:pt x="289534" y="2025396"/>
                </a:lnTo>
                <a:lnTo>
                  <a:pt x="302704" y="2008835"/>
                </a:lnTo>
                <a:close/>
              </a:path>
              <a:path w="1862455" h="2025650">
                <a:moveTo>
                  <a:pt x="329374" y="1615960"/>
                </a:moveTo>
                <a:lnTo>
                  <a:pt x="323646" y="1611388"/>
                </a:lnTo>
                <a:lnTo>
                  <a:pt x="297738" y="1643938"/>
                </a:lnTo>
                <a:lnTo>
                  <a:pt x="303479" y="1648498"/>
                </a:lnTo>
                <a:lnTo>
                  <a:pt x="329374" y="1615960"/>
                </a:lnTo>
                <a:close/>
              </a:path>
              <a:path w="1862455" h="2025650">
                <a:moveTo>
                  <a:pt x="355066" y="1942363"/>
                </a:moveTo>
                <a:lnTo>
                  <a:pt x="349313" y="1937829"/>
                </a:lnTo>
                <a:lnTo>
                  <a:pt x="323100" y="1971040"/>
                </a:lnTo>
                <a:lnTo>
                  <a:pt x="328853" y="1975573"/>
                </a:lnTo>
                <a:lnTo>
                  <a:pt x="355066" y="1942363"/>
                </a:lnTo>
                <a:close/>
              </a:path>
              <a:path w="1862455" h="2025650">
                <a:moveTo>
                  <a:pt x="381165" y="1550847"/>
                </a:moveTo>
                <a:lnTo>
                  <a:pt x="375424" y="1546288"/>
                </a:lnTo>
                <a:lnTo>
                  <a:pt x="349516" y="1578825"/>
                </a:lnTo>
                <a:lnTo>
                  <a:pt x="355257" y="1583385"/>
                </a:lnTo>
                <a:lnTo>
                  <a:pt x="381165" y="1550847"/>
                </a:lnTo>
                <a:close/>
              </a:path>
              <a:path w="1862455" h="2025650">
                <a:moveTo>
                  <a:pt x="407492" y="1875942"/>
                </a:moveTo>
                <a:lnTo>
                  <a:pt x="401739" y="1871408"/>
                </a:lnTo>
                <a:lnTo>
                  <a:pt x="375526" y="1904619"/>
                </a:lnTo>
                <a:lnTo>
                  <a:pt x="381279" y="1909152"/>
                </a:lnTo>
                <a:lnTo>
                  <a:pt x="407492" y="1875942"/>
                </a:lnTo>
                <a:close/>
              </a:path>
              <a:path w="1862455" h="2025650">
                <a:moveTo>
                  <a:pt x="432943" y="1485747"/>
                </a:moveTo>
                <a:lnTo>
                  <a:pt x="427202" y="1481175"/>
                </a:lnTo>
                <a:lnTo>
                  <a:pt x="401294" y="1513725"/>
                </a:lnTo>
                <a:lnTo>
                  <a:pt x="407035" y="1518285"/>
                </a:lnTo>
                <a:lnTo>
                  <a:pt x="432943" y="1485747"/>
                </a:lnTo>
                <a:close/>
              </a:path>
              <a:path w="1862455" h="2025650">
                <a:moveTo>
                  <a:pt x="459917" y="1809521"/>
                </a:moveTo>
                <a:lnTo>
                  <a:pt x="454164" y="1804974"/>
                </a:lnTo>
                <a:lnTo>
                  <a:pt x="427951" y="1838185"/>
                </a:lnTo>
                <a:lnTo>
                  <a:pt x="433705" y="1842731"/>
                </a:lnTo>
                <a:lnTo>
                  <a:pt x="459917" y="1809521"/>
                </a:lnTo>
                <a:close/>
              </a:path>
              <a:path w="1862455" h="2025650">
                <a:moveTo>
                  <a:pt x="484720" y="1420634"/>
                </a:moveTo>
                <a:lnTo>
                  <a:pt x="478980" y="1416075"/>
                </a:lnTo>
                <a:lnTo>
                  <a:pt x="453072" y="1448612"/>
                </a:lnTo>
                <a:lnTo>
                  <a:pt x="458812" y="1453172"/>
                </a:lnTo>
                <a:lnTo>
                  <a:pt x="484720" y="1420634"/>
                </a:lnTo>
                <a:close/>
              </a:path>
              <a:path w="1862455" h="2025650">
                <a:moveTo>
                  <a:pt x="512343" y="1743100"/>
                </a:moveTo>
                <a:lnTo>
                  <a:pt x="506590" y="1738553"/>
                </a:lnTo>
                <a:lnTo>
                  <a:pt x="480377" y="1771764"/>
                </a:lnTo>
                <a:lnTo>
                  <a:pt x="486130" y="1776310"/>
                </a:lnTo>
                <a:lnTo>
                  <a:pt x="512343" y="1743100"/>
                </a:lnTo>
                <a:close/>
              </a:path>
              <a:path w="1862455" h="2025650">
                <a:moveTo>
                  <a:pt x="536498" y="1355534"/>
                </a:moveTo>
                <a:lnTo>
                  <a:pt x="530771" y="1350962"/>
                </a:lnTo>
                <a:lnTo>
                  <a:pt x="504863" y="1383512"/>
                </a:lnTo>
                <a:lnTo>
                  <a:pt x="510590" y="1388071"/>
                </a:lnTo>
                <a:lnTo>
                  <a:pt x="536498" y="1355534"/>
                </a:lnTo>
                <a:close/>
              </a:path>
              <a:path w="1862455" h="2025650">
                <a:moveTo>
                  <a:pt x="564769" y="1676679"/>
                </a:moveTo>
                <a:lnTo>
                  <a:pt x="559015" y="1672132"/>
                </a:lnTo>
                <a:lnTo>
                  <a:pt x="532803" y="1705343"/>
                </a:lnTo>
                <a:lnTo>
                  <a:pt x="538556" y="1709889"/>
                </a:lnTo>
                <a:lnTo>
                  <a:pt x="564769" y="1676679"/>
                </a:lnTo>
                <a:close/>
              </a:path>
              <a:path w="1862455" h="2025650">
                <a:moveTo>
                  <a:pt x="588276" y="1290421"/>
                </a:moveTo>
                <a:lnTo>
                  <a:pt x="582549" y="1285862"/>
                </a:lnTo>
                <a:lnTo>
                  <a:pt x="556641" y="1318399"/>
                </a:lnTo>
                <a:lnTo>
                  <a:pt x="562368" y="1322959"/>
                </a:lnTo>
                <a:lnTo>
                  <a:pt x="588276" y="1290421"/>
                </a:lnTo>
                <a:close/>
              </a:path>
              <a:path w="1862455" h="2025650">
                <a:moveTo>
                  <a:pt x="617207" y="1610245"/>
                </a:moveTo>
                <a:lnTo>
                  <a:pt x="611441" y="1605711"/>
                </a:lnTo>
                <a:lnTo>
                  <a:pt x="585228" y="1638922"/>
                </a:lnTo>
                <a:lnTo>
                  <a:pt x="590981" y="1643468"/>
                </a:lnTo>
                <a:lnTo>
                  <a:pt x="617207" y="1610245"/>
                </a:lnTo>
                <a:close/>
              </a:path>
              <a:path w="1862455" h="2025650">
                <a:moveTo>
                  <a:pt x="640067" y="1225321"/>
                </a:moveTo>
                <a:lnTo>
                  <a:pt x="634326" y="1220749"/>
                </a:lnTo>
                <a:lnTo>
                  <a:pt x="608418" y="1253299"/>
                </a:lnTo>
                <a:lnTo>
                  <a:pt x="614159" y="1257858"/>
                </a:lnTo>
                <a:lnTo>
                  <a:pt x="640067" y="1225321"/>
                </a:lnTo>
                <a:close/>
              </a:path>
              <a:path w="1862455" h="2025650">
                <a:moveTo>
                  <a:pt x="669632" y="1543824"/>
                </a:moveTo>
                <a:lnTo>
                  <a:pt x="663879" y="1539290"/>
                </a:lnTo>
                <a:lnTo>
                  <a:pt x="637667" y="1572501"/>
                </a:lnTo>
                <a:lnTo>
                  <a:pt x="643420" y="1577035"/>
                </a:lnTo>
                <a:lnTo>
                  <a:pt x="669632" y="1543824"/>
                </a:lnTo>
                <a:close/>
              </a:path>
              <a:path w="1862455" h="2025650">
                <a:moveTo>
                  <a:pt x="691845" y="1160208"/>
                </a:moveTo>
                <a:lnTo>
                  <a:pt x="686104" y="1155649"/>
                </a:lnTo>
                <a:lnTo>
                  <a:pt x="660196" y="1188186"/>
                </a:lnTo>
                <a:lnTo>
                  <a:pt x="665937" y="1192745"/>
                </a:lnTo>
                <a:lnTo>
                  <a:pt x="691845" y="1160208"/>
                </a:lnTo>
                <a:close/>
              </a:path>
              <a:path w="1862455" h="2025650">
                <a:moveTo>
                  <a:pt x="722058" y="1477403"/>
                </a:moveTo>
                <a:lnTo>
                  <a:pt x="716305" y="1472869"/>
                </a:lnTo>
                <a:lnTo>
                  <a:pt x="690092" y="1506080"/>
                </a:lnTo>
                <a:lnTo>
                  <a:pt x="695845" y="1510614"/>
                </a:lnTo>
                <a:lnTo>
                  <a:pt x="722058" y="1477403"/>
                </a:lnTo>
                <a:close/>
              </a:path>
              <a:path w="1862455" h="2025650">
                <a:moveTo>
                  <a:pt x="743623" y="1095108"/>
                </a:moveTo>
                <a:lnTo>
                  <a:pt x="737882" y="1090536"/>
                </a:lnTo>
                <a:lnTo>
                  <a:pt x="711974" y="1123086"/>
                </a:lnTo>
                <a:lnTo>
                  <a:pt x="717715" y="1127645"/>
                </a:lnTo>
                <a:lnTo>
                  <a:pt x="743623" y="1095108"/>
                </a:lnTo>
                <a:close/>
              </a:path>
              <a:path w="1862455" h="2025650">
                <a:moveTo>
                  <a:pt x="774484" y="1410982"/>
                </a:moveTo>
                <a:lnTo>
                  <a:pt x="768731" y="1406436"/>
                </a:lnTo>
                <a:lnTo>
                  <a:pt x="742518" y="1439659"/>
                </a:lnTo>
                <a:lnTo>
                  <a:pt x="748271" y="1444193"/>
                </a:lnTo>
                <a:lnTo>
                  <a:pt x="774484" y="1410982"/>
                </a:lnTo>
                <a:close/>
              </a:path>
              <a:path w="1862455" h="2025650">
                <a:moveTo>
                  <a:pt x="795401" y="1029995"/>
                </a:moveTo>
                <a:lnTo>
                  <a:pt x="789660" y="1025436"/>
                </a:lnTo>
                <a:lnTo>
                  <a:pt x="763752" y="1057973"/>
                </a:lnTo>
                <a:lnTo>
                  <a:pt x="769493" y="1062532"/>
                </a:lnTo>
                <a:lnTo>
                  <a:pt x="795401" y="1029995"/>
                </a:lnTo>
                <a:close/>
              </a:path>
              <a:path w="1862455" h="2025650">
                <a:moveTo>
                  <a:pt x="826909" y="1344561"/>
                </a:moveTo>
                <a:lnTo>
                  <a:pt x="821156" y="1340015"/>
                </a:lnTo>
                <a:lnTo>
                  <a:pt x="794943" y="1373225"/>
                </a:lnTo>
                <a:lnTo>
                  <a:pt x="800696" y="1377772"/>
                </a:lnTo>
                <a:lnTo>
                  <a:pt x="826909" y="1344561"/>
                </a:lnTo>
                <a:close/>
              </a:path>
              <a:path w="1862455" h="2025650">
                <a:moveTo>
                  <a:pt x="847178" y="964895"/>
                </a:moveTo>
                <a:lnTo>
                  <a:pt x="841451" y="960323"/>
                </a:lnTo>
                <a:lnTo>
                  <a:pt x="815543" y="992873"/>
                </a:lnTo>
                <a:lnTo>
                  <a:pt x="821270" y="997432"/>
                </a:lnTo>
                <a:lnTo>
                  <a:pt x="847178" y="964895"/>
                </a:lnTo>
                <a:close/>
              </a:path>
              <a:path w="1862455" h="2025650">
                <a:moveTo>
                  <a:pt x="879335" y="1278140"/>
                </a:moveTo>
                <a:lnTo>
                  <a:pt x="873582" y="1273594"/>
                </a:lnTo>
                <a:lnTo>
                  <a:pt x="847369" y="1306804"/>
                </a:lnTo>
                <a:lnTo>
                  <a:pt x="853122" y="1311351"/>
                </a:lnTo>
                <a:lnTo>
                  <a:pt x="879335" y="1278140"/>
                </a:lnTo>
                <a:close/>
              </a:path>
              <a:path w="1862455" h="2025650">
                <a:moveTo>
                  <a:pt x="898956" y="899782"/>
                </a:moveTo>
                <a:lnTo>
                  <a:pt x="893229" y="895223"/>
                </a:lnTo>
                <a:lnTo>
                  <a:pt x="867321" y="927760"/>
                </a:lnTo>
                <a:lnTo>
                  <a:pt x="873048" y="932319"/>
                </a:lnTo>
                <a:lnTo>
                  <a:pt x="898956" y="899782"/>
                </a:lnTo>
                <a:close/>
              </a:path>
              <a:path w="1862455" h="2025650">
                <a:moveTo>
                  <a:pt x="931760" y="1211719"/>
                </a:moveTo>
                <a:lnTo>
                  <a:pt x="926007" y="1207173"/>
                </a:lnTo>
                <a:lnTo>
                  <a:pt x="899795" y="1240383"/>
                </a:lnTo>
                <a:lnTo>
                  <a:pt x="905548" y="1244930"/>
                </a:lnTo>
                <a:lnTo>
                  <a:pt x="931760" y="1211719"/>
                </a:lnTo>
                <a:close/>
              </a:path>
              <a:path w="1862455" h="2025650">
                <a:moveTo>
                  <a:pt x="950747" y="834682"/>
                </a:moveTo>
                <a:lnTo>
                  <a:pt x="945007" y="830110"/>
                </a:lnTo>
                <a:lnTo>
                  <a:pt x="919099" y="862660"/>
                </a:lnTo>
                <a:lnTo>
                  <a:pt x="924839" y="867219"/>
                </a:lnTo>
                <a:lnTo>
                  <a:pt x="950747" y="834682"/>
                </a:lnTo>
                <a:close/>
              </a:path>
              <a:path w="1862455" h="2025650">
                <a:moveTo>
                  <a:pt x="984186" y="1145286"/>
                </a:moveTo>
                <a:lnTo>
                  <a:pt x="978433" y="1140752"/>
                </a:lnTo>
                <a:lnTo>
                  <a:pt x="952220" y="1173962"/>
                </a:lnTo>
                <a:lnTo>
                  <a:pt x="957973" y="1178496"/>
                </a:lnTo>
                <a:lnTo>
                  <a:pt x="984186" y="1145286"/>
                </a:lnTo>
                <a:close/>
              </a:path>
              <a:path w="1862455" h="2025650">
                <a:moveTo>
                  <a:pt x="1002525" y="769569"/>
                </a:moveTo>
                <a:lnTo>
                  <a:pt x="996784" y="765009"/>
                </a:lnTo>
                <a:lnTo>
                  <a:pt x="970876" y="797547"/>
                </a:lnTo>
                <a:lnTo>
                  <a:pt x="976617" y="802106"/>
                </a:lnTo>
                <a:lnTo>
                  <a:pt x="1002525" y="769569"/>
                </a:lnTo>
                <a:close/>
              </a:path>
              <a:path w="1862455" h="2025650">
                <a:moveTo>
                  <a:pt x="1036612" y="1078865"/>
                </a:moveTo>
                <a:lnTo>
                  <a:pt x="1030859" y="1074331"/>
                </a:lnTo>
                <a:lnTo>
                  <a:pt x="1004646" y="1107541"/>
                </a:lnTo>
                <a:lnTo>
                  <a:pt x="1010399" y="1112075"/>
                </a:lnTo>
                <a:lnTo>
                  <a:pt x="1036612" y="1078865"/>
                </a:lnTo>
                <a:close/>
              </a:path>
              <a:path w="1862455" h="2025650">
                <a:moveTo>
                  <a:pt x="1054303" y="704469"/>
                </a:moveTo>
                <a:lnTo>
                  <a:pt x="1048562" y="699897"/>
                </a:lnTo>
                <a:lnTo>
                  <a:pt x="1022654" y="732447"/>
                </a:lnTo>
                <a:lnTo>
                  <a:pt x="1028395" y="737006"/>
                </a:lnTo>
                <a:lnTo>
                  <a:pt x="1054303" y="704469"/>
                </a:lnTo>
                <a:close/>
              </a:path>
              <a:path w="1862455" h="2025650">
                <a:moveTo>
                  <a:pt x="1089037" y="1012444"/>
                </a:moveTo>
                <a:lnTo>
                  <a:pt x="1083284" y="1007910"/>
                </a:lnTo>
                <a:lnTo>
                  <a:pt x="1057071" y="1041120"/>
                </a:lnTo>
                <a:lnTo>
                  <a:pt x="1062824" y="1045654"/>
                </a:lnTo>
                <a:lnTo>
                  <a:pt x="1089037" y="1012444"/>
                </a:lnTo>
                <a:close/>
              </a:path>
              <a:path w="1862455" h="2025650">
                <a:moveTo>
                  <a:pt x="1106081" y="639356"/>
                </a:moveTo>
                <a:lnTo>
                  <a:pt x="1100340" y="634796"/>
                </a:lnTo>
                <a:lnTo>
                  <a:pt x="1074432" y="667334"/>
                </a:lnTo>
                <a:lnTo>
                  <a:pt x="1080173" y="671893"/>
                </a:lnTo>
                <a:lnTo>
                  <a:pt x="1106081" y="639356"/>
                </a:lnTo>
                <a:close/>
              </a:path>
              <a:path w="1862455" h="2025650">
                <a:moveTo>
                  <a:pt x="1141463" y="946023"/>
                </a:moveTo>
                <a:lnTo>
                  <a:pt x="1135710" y="941476"/>
                </a:lnTo>
                <a:lnTo>
                  <a:pt x="1109497" y="974686"/>
                </a:lnTo>
                <a:lnTo>
                  <a:pt x="1115250" y="979233"/>
                </a:lnTo>
                <a:lnTo>
                  <a:pt x="1141463" y="946023"/>
                </a:lnTo>
                <a:close/>
              </a:path>
              <a:path w="1862455" h="2025650">
                <a:moveTo>
                  <a:pt x="1157859" y="574255"/>
                </a:moveTo>
                <a:lnTo>
                  <a:pt x="1152131" y="569683"/>
                </a:lnTo>
                <a:lnTo>
                  <a:pt x="1126223" y="602234"/>
                </a:lnTo>
                <a:lnTo>
                  <a:pt x="1131951" y="606793"/>
                </a:lnTo>
                <a:lnTo>
                  <a:pt x="1157859" y="574255"/>
                </a:lnTo>
                <a:close/>
              </a:path>
              <a:path w="1862455" h="2025650">
                <a:moveTo>
                  <a:pt x="1193888" y="879602"/>
                </a:moveTo>
                <a:lnTo>
                  <a:pt x="1188135" y="875055"/>
                </a:lnTo>
                <a:lnTo>
                  <a:pt x="1161923" y="908265"/>
                </a:lnTo>
                <a:lnTo>
                  <a:pt x="1167676" y="912812"/>
                </a:lnTo>
                <a:lnTo>
                  <a:pt x="1193888" y="879602"/>
                </a:lnTo>
                <a:close/>
              </a:path>
              <a:path w="1862455" h="2025650">
                <a:moveTo>
                  <a:pt x="1209649" y="509143"/>
                </a:moveTo>
                <a:lnTo>
                  <a:pt x="1203909" y="504583"/>
                </a:lnTo>
                <a:lnTo>
                  <a:pt x="1178001" y="537121"/>
                </a:lnTo>
                <a:lnTo>
                  <a:pt x="1183741" y="541680"/>
                </a:lnTo>
                <a:lnTo>
                  <a:pt x="1209649" y="509143"/>
                </a:lnTo>
                <a:close/>
              </a:path>
              <a:path w="1862455" h="2025650">
                <a:moveTo>
                  <a:pt x="1246314" y="813181"/>
                </a:moveTo>
                <a:lnTo>
                  <a:pt x="1240561" y="808634"/>
                </a:lnTo>
                <a:lnTo>
                  <a:pt x="1214348" y="841844"/>
                </a:lnTo>
                <a:lnTo>
                  <a:pt x="1220101" y="846391"/>
                </a:lnTo>
                <a:lnTo>
                  <a:pt x="1246314" y="813181"/>
                </a:lnTo>
                <a:close/>
              </a:path>
              <a:path w="1862455" h="2025650">
                <a:moveTo>
                  <a:pt x="1261427" y="444042"/>
                </a:moveTo>
                <a:lnTo>
                  <a:pt x="1255687" y="439470"/>
                </a:lnTo>
                <a:lnTo>
                  <a:pt x="1229779" y="472020"/>
                </a:lnTo>
                <a:lnTo>
                  <a:pt x="1235519" y="476580"/>
                </a:lnTo>
                <a:lnTo>
                  <a:pt x="1261427" y="444042"/>
                </a:lnTo>
                <a:close/>
              </a:path>
              <a:path w="1862455" h="2025650">
                <a:moveTo>
                  <a:pt x="1298740" y="746747"/>
                </a:moveTo>
                <a:lnTo>
                  <a:pt x="1292987" y="742213"/>
                </a:lnTo>
                <a:lnTo>
                  <a:pt x="1266774" y="775423"/>
                </a:lnTo>
                <a:lnTo>
                  <a:pt x="1272527" y="779970"/>
                </a:lnTo>
                <a:lnTo>
                  <a:pt x="1298740" y="746747"/>
                </a:lnTo>
                <a:close/>
              </a:path>
              <a:path w="1862455" h="2025650">
                <a:moveTo>
                  <a:pt x="1313205" y="378929"/>
                </a:moveTo>
                <a:lnTo>
                  <a:pt x="1307465" y="374370"/>
                </a:lnTo>
                <a:lnTo>
                  <a:pt x="1281557" y="406908"/>
                </a:lnTo>
                <a:lnTo>
                  <a:pt x="1287297" y="411467"/>
                </a:lnTo>
                <a:lnTo>
                  <a:pt x="1313205" y="378929"/>
                </a:lnTo>
                <a:close/>
              </a:path>
              <a:path w="1862455" h="2025650">
                <a:moveTo>
                  <a:pt x="1351165" y="680326"/>
                </a:moveTo>
                <a:lnTo>
                  <a:pt x="1345412" y="675792"/>
                </a:lnTo>
                <a:lnTo>
                  <a:pt x="1319199" y="709002"/>
                </a:lnTo>
                <a:lnTo>
                  <a:pt x="1324952" y="713536"/>
                </a:lnTo>
                <a:lnTo>
                  <a:pt x="1351165" y="680326"/>
                </a:lnTo>
                <a:close/>
              </a:path>
              <a:path w="1862455" h="2025650">
                <a:moveTo>
                  <a:pt x="1364983" y="313829"/>
                </a:moveTo>
                <a:lnTo>
                  <a:pt x="1359242" y="309257"/>
                </a:lnTo>
                <a:lnTo>
                  <a:pt x="1333334" y="341807"/>
                </a:lnTo>
                <a:lnTo>
                  <a:pt x="1339075" y="346367"/>
                </a:lnTo>
                <a:lnTo>
                  <a:pt x="1364983" y="313829"/>
                </a:lnTo>
                <a:close/>
              </a:path>
              <a:path w="1862455" h="2025650">
                <a:moveTo>
                  <a:pt x="1403591" y="613905"/>
                </a:moveTo>
                <a:lnTo>
                  <a:pt x="1397838" y="609371"/>
                </a:lnTo>
                <a:lnTo>
                  <a:pt x="1371625" y="642581"/>
                </a:lnTo>
                <a:lnTo>
                  <a:pt x="1377378" y="647115"/>
                </a:lnTo>
                <a:lnTo>
                  <a:pt x="1403591" y="613905"/>
                </a:lnTo>
                <a:close/>
              </a:path>
              <a:path w="1862455" h="2025650">
                <a:moveTo>
                  <a:pt x="1416761" y="248716"/>
                </a:moveTo>
                <a:lnTo>
                  <a:pt x="1411033" y="244157"/>
                </a:lnTo>
                <a:lnTo>
                  <a:pt x="1385125" y="276694"/>
                </a:lnTo>
                <a:lnTo>
                  <a:pt x="1390853" y="281254"/>
                </a:lnTo>
                <a:lnTo>
                  <a:pt x="1416761" y="248716"/>
                </a:lnTo>
                <a:close/>
              </a:path>
              <a:path w="1862455" h="2025650">
                <a:moveTo>
                  <a:pt x="1456029" y="547484"/>
                </a:moveTo>
                <a:lnTo>
                  <a:pt x="1450276" y="542937"/>
                </a:lnTo>
                <a:lnTo>
                  <a:pt x="1424051" y="576148"/>
                </a:lnTo>
                <a:lnTo>
                  <a:pt x="1429804" y="580694"/>
                </a:lnTo>
                <a:lnTo>
                  <a:pt x="1456029" y="547484"/>
                </a:lnTo>
                <a:close/>
              </a:path>
              <a:path w="1862455" h="2025650">
                <a:moveTo>
                  <a:pt x="1468539" y="183616"/>
                </a:moveTo>
                <a:lnTo>
                  <a:pt x="1462811" y="179044"/>
                </a:lnTo>
                <a:lnTo>
                  <a:pt x="1436903" y="211594"/>
                </a:lnTo>
                <a:lnTo>
                  <a:pt x="1442631" y="216154"/>
                </a:lnTo>
                <a:lnTo>
                  <a:pt x="1468539" y="183616"/>
                </a:lnTo>
                <a:close/>
              </a:path>
              <a:path w="1862455" h="2025650">
                <a:moveTo>
                  <a:pt x="1508455" y="481063"/>
                </a:moveTo>
                <a:lnTo>
                  <a:pt x="1502702" y="476516"/>
                </a:lnTo>
                <a:lnTo>
                  <a:pt x="1476489" y="509727"/>
                </a:lnTo>
                <a:lnTo>
                  <a:pt x="1482242" y="514273"/>
                </a:lnTo>
                <a:lnTo>
                  <a:pt x="1508455" y="481063"/>
                </a:lnTo>
                <a:close/>
              </a:path>
              <a:path w="1862455" h="2025650">
                <a:moveTo>
                  <a:pt x="1520329" y="118503"/>
                </a:moveTo>
                <a:lnTo>
                  <a:pt x="1514589" y="113944"/>
                </a:lnTo>
                <a:lnTo>
                  <a:pt x="1488681" y="146481"/>
                </a:lnTo>
                <a:lnTo>
                  <a:pt x="1494421" y="151041"/>
                </a:lnTo>
                <a:lnTo>
                  <a:pt x="1520329" y="118503"/>
                </a:lnTo>
                <a:close/>
              </a:path>
              <a:path w="1862455" h="2025650">
                <a:moveTo>
                  <a:pt x="1560880" y="414642"/>
                </a:moveTo>
                <a:lnTo>
                  <a:pt x="1555127" y="410095"/>
                </a:lnTo>
                <a:lnTo>
                  <a:pt x="1528914" y="443306"/>
                </a:lnTo>
                <a:lnTo>
                  <a:pt x="1534668" y="447852"/>
                </a:lnTo>
                <a:lnTo>
                  <a:pt x="1560880" y="414642"/>
                </a:lnTo>
                <a:close/>
              </a:path>
              <a:path w="1862455" h="2025650">
                <a:moveTo>
                  <a:pt x="1572107" y="53403"/>
                </a:moveTo>
                <a:lnTo>
                  <a:pt x="1566367" y="48831"/>
                </a:lnTo>
                <a:lnTo>
                  <a:pt x="1540459" y="81381"/>
                </a:lnTo>
                <a:lnTo>
                  <a:pt x="1546199" y="85940"/>
                </a:lnTo>
                <a:lnTo>
                  <a:pt x="1572107" y="53403"/>
                </a:lnTo>
                <a:close/>
              </a:path>
              <a:path w="1862455" h="2025650">
                <a:moveTo>
                  <a:pt x="1610931" y="4559"/>
                </a:moveTo>
                <a:lnTo>
                  <a:pt x="1605191" y="0"/>
                </a:lnTo>
                <a:lnTo>
                  <a:pt x="1592237" y="16268"/>
                </a:lnTo>
                <a:lnTo>
                  <a:pt x="1597977" y="20828"/>
                </a:lnTo>
                <a:lnTo>
                  <a:pt x="1610931" y="4559"/>
                </a:lnTo>
                <a:close/>
              </a:path>
              <a:path w="1862455" h="2025650">
                <a:moveTo>
                  <a:pt x="1613306" y="348221"/>
                </a:moveTo>
                <a:lnTo>
                  <a:pt x="1607553" y="343674"/>
                </a:lnTo>
                <a:lnTo>
                  <a:pt x="1581340" y="376885"/>
                </a:lnTo>
                <a:lnTo>
                  <a:pt x="1587093" y="381431"/>
                </a:lnTo>
                <a:lnTo>
                  <a:pt x="1613306" y="348221"/>
                </a:lnTo>
                <a:close/>
              </a:path>
              <a:path w="1862455" h="2025650">
                <a:moveTo>
                  <a:pt x="1665732" y="281787"/>
                </a:moveTo>
                <a:lnTo>
                  <a:pt x="1659978" y="277253"/>
                </a:lnTo>
                <a:lnTo>
                  <a:pt x="1633766" y="310464"/>
                </a:lnTo>
                <a:lnTo>
                  <a:pt x="1639519" y="314998"/>
                </a:lnTo>
                <a:lnTo>
                  <a:pt x="1665732" y="281787"/>
                </a:lnTo>
                <a:close/>
              </a:path>
              <a:path w="1862455" h="2025650">
                <a:moveTo>
                  <a:pt x="1718157" y="215366"/>
                </a:moveTo>
                <a:lnTo>
                  <a:pt x="1712404" y="210832"/>
                </a:lnTo>
                <a:lnTo>
                  <a:pt x="1686191" y="244043"/>
                </a:lnTo>
                <a:lnTo>
                  <a:pt x="1691944" y="248577"/>
                </a:lnTo>
                <a:lnTo>
                  <a:pt x="1718157" y="215366"/>
                </a:lnTo>
                <a:close/>
              </a:path>
              <a:path w="1862455" h="2025650">
                <a:moveTo>
                  <a:pt x="1770583" y="148945"/>
                </a:moveTo>
                <a:lnTo>
                  <a:pt x="1764830" y="144399"/>
                </a:lnTo>
                <a:lnTo>
                  <a:pt x="1738617" y="177622"/>
                </a:lnTo>
                <a:lnTo>
                  <a:pt x="1744370" y="182156"/>
                </a:lnTo>
                <a:lnTo>
                  <a:pt x="1770583" y="148945"/>
                </a:lnTo>
                <a:close/>
              </a:path>
              <a:path w="1862455" h="2025650">
                <a:moveTo>
                  <a:pt x="1823008" y="82524"/>
                </a:moveTo>
                <a:lnTo>
                  <a:pt x="1817255" y="77978"/>
                </a:lnTo>
                <a:lnTo>
                  <a:pt x="1791042" y="111188"/>
                </a:lnTo>
                <a:lnTo>
                  <a:pt x="1796796" y="115735"/>
                </a:lnTo>
                <a:lnTo>
                  <a:pt x="1823008" y="82524"/>
                </a:lnTo>
                <a:close/>
              </a:path>
              <a:path w="1862455" h="2025650">
                <a:moveTo>
                  <a:pt x="1862378" y="32753"/>
                </a:moveTo>
                <a:lnTo>
                  <a:pt x="1856625" y="28206"/>
                </a:lnTo>
                <a:lnTo>
                  <a:pt x="1843468" y="44767"/>
                </a:lnTo>
                <a:lnTo>
                  <a:pt x="1849221" y="49314"/>
                </a:lnTo>
                <a:lnTo>
                  <a:pt x="1862378" y="32753"/>
                </a:lnTo>
                <a:close/>
              </a:path>
            </a:pathLst>
          </a:custGeom>
          <a:solidFill>
            <a:srgbClr val="9B9B9B"/>
          </a:solidFill>
        </p:spPr>
        <p:txBody>
          <a:bodyPr wrap="square" lIns="0" tIns="0" rIns="0" bIns="0" rtlCol="0"/>
          <a:lstStyle/>
          <a:p>
            <a:endParaRPr sz="641"/>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995778" y="3376375"/>
            <a:ext cx="1052438" cy="895287"/>
          </a:xfrm>
          <a:prstGeom prst="rect">
            <a:avLst/>
          </a:prstGeom>
        </p:spPr>
      </p:pic>
      <p:pic>
        <p:nvPicPr>
          <p:cNvPr id="3" name="object 3"/>
          <p:cNvPicPr/>
          <p:nvPr/>
        </p:nvPicPr>
        <p:blipFill>
          <a:blip r:embed="rId3" cstate="print"/>
          <a:stretch>
            <a:fillRect/>
          </a:stretch>
        </p:blipFill>
        <p:spPr>
          <a:xfrm>
            <a:off x="547970" y="3376375"/>
            <a:ext cx="3362089" cy="895287"/>
          </a:xfrm>
          <a:prstGeom prst="rect">
            <a:avLst/>
          </a:prstGeom>
        </p:spPr>
      </p:pic>
      <p:sp>
        <p:nvSpPr>
          <p:cNvPr id="4" name="object 4"/>
          <p:cNvSpPr/>
          <p:nvPr/>
        </p:nvSpPr>
        <p:spPr>
          <a:xfrm>
            <a:off x="603021" y="642130"/>
            <a:ext cx="1929173" cy="291109"/>
          </a:xfrm>
          <a:custGeom>
            <a:avLst/>
            <a:gdLst/>
            <a:ahLst/>
            <a:cxnLst/>
            <a:rect l="l" t="t" r="r" b="b"/>
            <a:pathLst>
              <a:path w="4241800" h="640080">
                <a:moveTo>
                  <a:pt x="744617" y="0"/>
                </a:moveTo>
                <a:lnTo>
                  <a:pt x="692038" y="3725"/>
                </a:lnTo>
                <a:lnTo>
                  <a:pt x="642837" y="14930"/>
                </a:lnTo>
                <a:lnTo>
                  <a:pt x="596972" y="33654"/>
                </a:lnTo>
                <a:lnTo>
                  <a:pt x="554405" y="59937"/>
                </a:lnTo>
                <a:lnTo>
                  <a:pt x="515095" y="93819"/>
                </a:lnTo>
                <a:lnTo>
                  <a:pt x="481622" y="133122"/>
                </a:lnTo>
                <a:lnTo>
                  <a:pt x="455587" y="175642"/>
                </a:lnTo>
                <a:lnTo>
                  <a:pt x="436991" y="221379"/>
                </a:lnTo>
                <a:lnTo>
                  <a:pt x="425833" y="270333"/>
                </a:lnTo>
                <a:lnTo>
                  <a:pt x="422233" y="320827"/>
                </a:lnTo>
                <a:lnTo>
                  <a:pt x="422114" y="322503"/>
                </a:lnTo>
                <a:lnTo>
                  <a:pt x="425826" y="374572"/>
                </a:lnTo>
                <a:lnTo>
                  <a:pt x="436937" y="423224"/>
                </a:lnTo>
                <a:lnTo>
                  <a:pt x="455406" y="468459"/>
                </a:lnTo>
                <a:lnTo>
                  <a:pt x="481193" y="510275"/>
                </a:lnTo>
                <a:lnTo>
                  <a:pt x="514257" y="548674"/>
                </a:lnTo>
                <a:lnTo>
                  <a:pt x="552844" y="581651"/>
                </a:lnTo>
                <a:lnTo>
                  <a:pt x="595170" y="607230"/>
                </a:lnTo>
                <a:lnTo>
                  <a:pt x="641154" y="625451"/>
                </a:lnTo>
                <a:lnTo>
                  <a:pt x="690718" y="636355"/>
                </a:lnTo>
                <a:lnTo>
                  <a:pt x="743779" y="639980"/>
                </a:lnTo>
                <a:lnTo>
                  <a:pt x="795424" y="636355"/>
                </a:lnTo>
                <a:lnTo>
                  <a:pt x="796345" y="636355"/>
                </a:lnTo>
                <a:lnTo>
                  <a:pt x="846163" y="625103"/>
                </a:lnTo>
                <a:lnTo>
                  <a:pt x="892027" y="606507"/>
                </a:lnTo>
                <a:lnTo>
                  <a:pt x="934393" y="580472"/>
                </a:lnTo>
                <a:lnTo>
                  <a:pt x="973301" y="546999"/>
                </a:lnTo>
                <a:lnTo>
                  <a:pt x="998903" y="517680"/>
                </a:lnTo>
                <a:lnTo>
                  <a:pt x="744617" y="517680"/>
                </a:lnTo>
                <a:lnTo>
                  <a:pt x="705351" y="514212"/>
                </a:lnTo>
                <a:lnTo>
                  <a:pt x="636243" y="486228"/>
                </a:lnTo>
                <a:lnTo>
                  <a:pt x="606401" y="461556"/>
                </a:lnTo>
                <a:lnTo>
                  <a:pt x="582213" y="431557"/>
                </a:lnTo>
                <a:lnTo>
                  <a:pt x="554570" y="361193"/>
                </a:lnTo>
                <a:lnTo>
                  <a:pt x="551115" y="320827"/>
                </a:lnTo>
                <a:lnTo>
                  <a:pt x="554583" y="280331"/>
                </a:lnTo>
                <a:lnTo>
                  <a:pt x="565041" y="243133"/>
                </a:lnTo>
                <a:lnTo>
                  <a:pt x="607239" y="179261"/>
                </a:lnTo>
                <a:lnTo>
                  <a:pt x="636950" y="154458"/>
                </a:lnTo>
                <a:lnTo>
                  <a:pt x="705482" y="125899"/>
                </a:lnTo>
                <a:lnTo>
                  <a:pt x="744617" y="122299"/>
                </a:lnTo>
                <a:lnTo>
                  <a:pt x="997912" y="122299"/>
                </a:lnTo>
                <a:lnTo>
                  <a:pt x="973301" y="93819"/>
                </a:lnTo>
                <a:lnTo>
                  <a:pt x="934400" y="59937"/>
                </a:lnTo>
                <a:lnTo>
                  <a:pt x="892080" y="33654"/>
                </a:lnTo>
                <a:lnTo>
                  <a:pt x="846344" y="14930"/>
                </a:lnTo>
                <a:lnTo>
                  <a:pt x="797189" y="3725"/>
                </a:lnTo>
                <a:lnTo>
                  <a:pt x="744617" y="0"/>
                </a:lnTo>
                <a:close/>
              </a:path>
              <a:path w="4241800" h="640080">
                <a:moveTo>
                  <a:pt x="124812" y="10889"/>
                </a:moveTo>
                <a:lnTo>
                  <a:pt x="0" y="10889"/>
                </a:lnTo>
                <a:lnTo>
                  <a:pt x="0" y="629928"/>
                </a:lnTo>
                <a:lnTo>
                  <a:pt x="438939" y="629928"/>
                </a:lnTo>
                <a:lnTo>
                  <a:pt x="438939" y="510979"/>
                </a:lnTo>
                <a:lnTo>
                  <a:pt x="124812" y="510979"/>
                </a:lnTo>
                <a:lnTo>
                  <a:pt x="124812" y="10889"/>
                </a:lnTo>
                <a:close/>
              </a:path>
              <a:path w="4241800" h="640080">
                <a:moveTo>
                  <a:pt x="997912" y="122299"/>
                </a:moveTo>
                <a:lnTo>
                  <a:pt x="744617" y="122299"/>
                </a:lnTo>
                <a:lnTo>
                  <a:pt x="783752" y="125899"/>
                </a:lnTo>
                <a:lnTo>
                  <a:pt x="819588" y="136645"/>
                </a:lnTo>
                <a:lnTo>
                  <a:pt x="881995" y="179261"/>
                </a:lnTo>
                <a:lnTo>
                  <a:pt x="906728" y="209391"/>
                </a:lnTo>
                <a:lnTo>
                  <a:pt x="934650" y="279978"/>
                </a:lnTo>
                <a:lnTo>
                  <a:pt x="938119" y="320827"/>
                </a:lnTo>
                <a:lnTo>
                  <a:pt x="935135" y="361193"/>
                </a:lnTo>
                <a:lnTo>
                  <a:pt x="924926" y="398103"/>
                </a:lnTo>
                <a:lnTo>
                  <a:pt x="882833" y="461556"/>
                </a:lnTo>
                <a:lnTo>
                  <a:pt x="852991" y="486228"/>
                </a:lnTo>
                <a:lnTo>
                  <a:pt x="783883" y="514212"/>
                </a:lnTo>
                <a:lnTo>
                  <a:pt x="744617" y="517680"/>
                </a:lnTo>
                <a:lnTo>
                  <a:pt x="998903" y="517680"/>
                </a:lnTo>
                <a:lnTo>
                  <a:pt x="1033466" y="466180"/>
                </a:lnTo>
                <a:lnTo>
                  <a:pt x="1052190" y="420946"/>
                </a:lnTo>
                <a:lnTo>
                  <a:pt x="1063394" y="372495"/>
                </a:lnTo>
                <a:lnTo>
                  <a:pt x="1066999" y="322503"/>
                </a:lnTo>
                <a:lnTo>
                  <a:pt x="1067120" y="320827"/>
                </a:lnTo>
                <a:lnTo>
                  <a:pt x="1063479" y="270333"/>
                </a:lnTo>
                <a:lnTo>
                  <a:pt x="1063394" y="269153"/>
                </a:lnTo>
                <a:lnTo>
                  <a:pt x="1052190" y="220655"/>
                </a:lnTo>
                <a:lnTo>
                  <a:pt x="1033466" y="175294"/>
                </a:lnTo>
                <a:lnTo>
                  <a:pt x="1007241" y="133122"/>
                </a:lnTo>
                <a:lnTo>
                  <a:pt x="997912" y="122299"/>
                </a:lnTo>
                <a:close/>
              </a:path>
              <a:path w="4241800" h="640080">
                <a:moveTo>
                  <a:pt x="1427031" y="0"/>
                </a:moveTo>
                <a:lnTo>
                  <a:pt x="1373051" y="3618"/>
                </a:lnTo>
                <a:lnTo>
                  <a:pt x="1322690" y="14474"/>
                </a:lnTo>
                <a:lnTo>
                  <a:pt x="1275948" y="32568"/>
                </a:lnTo>
                <a:lnTo>
                  <a:pt x="1232825" y="57899"/>
                </a:lnTo>
                <a:lnTo>
                  <a:pt x="1193321" y="90468"/>
                </a:lnTo>
                <a:lnTo>
                  <a:pt x="1159438" y="128659"/>
                </a:lnTo>
                <a:lnTo>
                  <a:pt x="1133156" y="170831"/>
                </a:lnTo>
                <a:lnTo>
                  <a:pt x="1114432" y="216943"/>
                </a:lnTo>
                <a:lnTo>
                  <a:pt x="1103227" y="266955"/>
                </a:lnTo>
                <a:lnTo>
                  <a:pt x="1099559" y="319990"/>
                </a:lnTo>
                <a:lnTo>
                  <a:pt x="1099501" y="320827"/>
                </a:lnTo>
                <a:lnTo>
                  <a:pt x="1103120" y="374204"/>
                </a:lnTo>
                <a:lnTo>
                  <a:pt x="1113976" y="423760"/>
                </a:lnTo>
                <a:lnTo>
                  <a:pt x="1132070" y="469497"/>
                </a:lnTo>
                <a:lnTo>
                  <a:pt x="1157401" y="511414"/>
                </a:lnTo>
                <a:lnTo>
                  <a:pt x="1189970" y="549512"/>
                </a:lnTo>
                <a:lnTo>
                  <a:pt x="1228576" y="581671"/>
                </a:lnTo>
                <a:lnTo>
                  <a:pt x="1271043" y="606755"/>
                </a:lnTo>
                <a:lnTo>
                  <a:pt x="1317410" y="624721"/>
                </a:lnTo>
                <a:lnTo>
                  <a:pt x="1367717" y="635530"/>
                </a:lnTo>
                <a:lnTo>
                  <a:pt x="1422005" y="639142"/>
                </a:lnTo>
                <a:lnTo>
                  <a:pt x="1475550" y="635722"/>
                </a:lnTo>
                <a:lnTo>
                  <a:pt x="1526465" y="625460"/>
                </a:lnTo>
                <a:lnTo>
                  <a:pt x="1574775" y="608358"/>
                </a:lnTo>
                <a:lnTo>
                  <a:pt x="1620502" y="584415"/>
                </a:lnTo>
                <a:lnTo>
                  <a:pt x="1663669" y="553630"/>
                </a:lnTo>
                <a:lnTo>
                  <a:pt x="1699777" y="520193"/>
                </a:lnTo>
                <a:lnTo>
                  <a:pt x="1425355" y="520193"/>
                </a:lnTo>
                <a:lnTo>
                  <a:pt x="1383891" y="516581"/>
                </a:lnTo>
                <a:lnTo>
                  <a:pt x="1346195" y="505743"/>
                </a:lnTo>
                <a:lnTo>
                  <a:pt x="1312270" y="487681"/>
                </a:lnTo>
                <a:lnTo>
                  <a:pt x="1282114" y="462394"/>
                </a:lnTo>
                <a:lnTo>
                  <a:pt x="1257926" y="431780"/>
                </a:lnTo>
                <a:lnTo>
                  <a:pt x="1240649" y="397788"/>
                </a:lnTo>
                <a:lnTo>
                  <a:pt x="1230283" y="360499"/>
                </a:lnTo>
                <a:lnTo>
                  <a:pt x="1226899" y="320827"/>
                </a:lnTo>
                <a:lnTo>
                  <a:pt x="1226827" y="319990"/>
                </a:lnTo>
                <a:lnTo>
                  <a:pt x="1230427" y="278525"/>
                </a:lnTo>
                <a:lnTo>
                  <a:pt x="1241172" y="240830"/>
                </a:lnTo>
                <a:lnTo>
                  <a:pt x="1258986" y="206904"/>
                </a:lnTo>
                <a:lnTo>
                  <a:pt x="1283789" y="176748"/>
                </a:lnTo>
                <a:lnTo>
                  <a:pt x="1313945" y="151945"/>
                </a:lnTo>
                <a:lnTo>
                  <a:pt x="1347871" y="134132"/>
                </a:lnTo>
                <a:lnTo>
                  <a:pt x="1385566" y="123386"/>
                </a:lnTo>
                <a:lnTo>
                  <a:pt x="1427031" y="119786"/>
                </a:lnTo>
                <a:lnTo>
                  <a:pt x="1659026" y="119786"/>
                </a:lnTo>
                <a:lnTo>
                  <a:pt x="1676657" y="100520"/>
                </a:lnTo>
                <a:lnTo>
                  <a:pt x="1645659" y="72423"/>
                </a:lnTo>
                <a:lnTo>
                  <a:pt x="1609333" y="48026"/>
                </a:lnTo>
                <a:lnTo>
                  <a:pt x="1568492" y="27957"/>
                </a:lnTo>
                <a:lnTo>
                  <a:pt x="1523952" y="12844"/>
                </a:lnTo>
                <a:lnTo>
                  <a:pt x="1476527" y="3315"/>
                </a:lnTo>
                <a:lnTo>
                  <a:pt x="1427031" y="0"/>
                </a:lnTo>
                <a:close/>
              </a:path>
              <a:path w="4241800" h="640080">
                <a:moveTo>
                  <a:pt x="1704300" y="261353"/>
                </a:moveTo>
                <a:lnTo>
                  <a:pt x="1420329" y="261353"/>
                </a:lnTo>
                <a:lnTo>
                  <a:pt x="1420329" y="369412"/>
                </a:lnTo>
                <a:lnTo>
                  <a:pt x="1591214" y="369412"/>
                </a:lnTo>
                <a:lnTo>
                  <a:pt x="1591214" y="454017"/>
                </a:lnTo>
                <a:lnTo>
                  <a:pt x="1557642" y="480967"/>
                </a:lnTo>
                <a:lnTo>
                  <a:pt x="1517394" y="501869"/>
                </a:lnTo>
                <a:lnTo>
                  <a:pt x="1472592" y="515390"/>
                </a:lnTo>
                <a:lnTo>
                  <a:pt x="1425355" y="520193"/>
                </a:lnTo>
                <a:lnTo>
                  <a:pt x="1699777" y="520193"/>
                </a:lnTo>
                <a:lnTo>
                  <a:pt x="1704300" y="516005"/>
                </a:lnTo>
                <a:lnTo>
                  <a:pt x="1704300" y="261353"/>
                </a:lnTo>
                <a:close/>
              </a:path>
              <a:path w="4241800" h="640080">
                <a:moveTo>
                  <a:pt x="1659026" y="119786"/>
                </a:moveTo>
                <a:lnTo>
                  <a:pt x="1427031" y="119786"/>
                </a:lnTo>
                <a:lnTo>
                  <a:pt x="1474778" y="124171"/>
                </a:lnTo>
                <a:lnTo>
                  <a:pt x="1518756" y="137273"/>
                </a:lnTo>
                <a:lnTo>
                  <a:pt x="1558964" y="159013"/>
                </a:lnTo>
                <a:lnTo>
                  <a:pt x="1595403" y="189313"/>
                </a:lnTo>
                <a:lnTo>
                  <a:pt x="1659026" y="119786"/>
                </a:lnTo>
                <a:close/>
              </a:path>
              <a:path w="4241800" h="640080">
                <a:moveTo>
                  <a:pt x="2065813" y="0"/>
                </a:moveTo>
                <a:lnTo>
                  <a:pt x="2013235" y="3725"/>
                </a:lnTo>
                <a:lnTo>
                  <a:pt x="1964033" y="14930"/>
                </a:lnTo>
                <a:lnTo>
                  <a:pt x="1918169" y="33654"/>
                </a:lnTo>
                <a:lnTo>
                  <a:pt x="1875602" y="59937"/>
                </a:lnTo>
                <a:lnTo>
                  <a:pt x="1836292" y="93819"/>
                </a:lnTo>
                <a:lnTo>
                  <a:pt x="1802818" y="133122"/>
                </a:lnTo>
                <a:lnTo>
                  <a:pt x="1776784" y="175642"/>
                </a:lnTo>
                <a:lnTo>
                  <a:pt x="1758187" y="221379"/>
                </a:lnTo>
                <a:lnTo>
                  <a:pt x="1747029" y="270333"/>
                </a:lnTo>
                <a:lnTo>
                  <a:pt x="1743430" y="320827"/>
                </a:lnTo>
                <a:lnTo>
                  <a:pt x="1743310" y="322503"/>
                </a:lnTo>
                <a:lnTo>
                  <a:pt x="1747023" y="374572"/>
                </a:lnTo>
                <a:lnTo>
                  <a:pt x="1758134" y="423224"/>
                </a:lnTo>
                <a:lnTo>
                  <a:pt x="1776603" y="468459"/>
                </a:lnTo>
                <a:lnTo>
                  <a:pt x="1802389" y="510275"/>
                </a:lnTo>
                <a:lnTo>
                  <a:pt x="1835454" y="548674"/>
                </a:lnTo>
                <a:lnTo>
                  <a:pt x="1874040" y="581651"/>
                </a:lnTo>
                <a:lnTo>
                  <a:pt x="1916366" y="607230"/>
                </a:lnTo>
                <a:lnTo>
                  <a:pt x="1962351" y="625451"/>
                </a:lnTo>
                <a:lnTo>
                  <a:pt x="2011914" y="636355"/>
                </a:lnTo>
                <a:lnTo>
                  <a:pt x="2064976" y="639980"/>
                </a:lnTo>
                <a:lnTo>
                  <a:pt x="2116620" y="636355"/>
                </a:lnTo>
                <a:lnTo>
                  <a:pt x="2117541" y="636355"/>
                </a:lnTo>
                <a:lnTo>
                  <a:pt x="2167359" y="625103"/>
                </a:lnTo>
                <a:lnTo>
                  <a:pt x="2213223" y="606507"/>
                </a:lnTo>
                <a:lnTo>
                  <a:pt x="2255590" y="580472"/>
                </a:lnTo>
                <a:lnTo>
                  <a:pt x="2294498" y="546999"/>
                </a:lnTo>
                <a:lnTo>
                  <a:pt x="2320099" y="517680"/>
                </a:lnTo>
                <a:lnTo>
                  <a:pt x="2065813" y="517680"/>
                </a:lnTo>
                <a:lnTo>
                  <a:pt x="2026548" y="514212"/>
                </a:lnTo>
                <a:lnTo>
                  <a:pt x="1957440" y="486228"/>
                </a:lnTo>
                <a:lnTo>
                  <a:pt x="1927598" y="461556"/>
                </a:lnTo>
                <a:lnTo>
                  <a:pt x="1903410" y="431557"/>
                </a:lnTo>
                <a:lnTo>
                  <a:pt x="1875767" y="361193"/>
                </a:lnTo>
                <a:lnTo>
                  <a:pt x="1872312" y="320827"/>
                </a:lnTo>
                <a:lnTo>
                  <a:pt x="1875780" y="280331"/>
                </a:lnTo>
                <a:lnTo>
                  <a:pt x="1886238" y="243133"/>
                </a:lnTo>
                <a:lnTo>
                  <a:pt x="1928436" y="179261"/>
                </a:lnTo>
                <a:lnTo>
                  <a:pt x="1958147" y="154458"/>
                </a:lnTo>
                <a:lnTo>
                  <a:pt x="2026679" y="125899"/>
                </a:lnTo>
                <a:lnTo>
                  <a:pt x="2065813" y="122299"/>
                </a:lnTo>
                <a:lnTo>
                  <a:pt x="2319109" y="122299"/>
                </a:lnTo>
                <a:lnTo>
                  <a:pt x="2294498" y="93819"/>
                </a:lnTo>
                <a:lnTo>
                  <a:pt x="2255596" y="59937"/>
                </a:lnTo>
                <a:lnTo>
                  <a:pt x="2213277" y="33654"/>
                </a:lnTo>
                <a:lnTo>
                  <a:pt x="2167540" y="14930"/>
                </a:lnTo>
                <a:lnTo>
                  <a:pt x="2118386" y="3725"/>
                </a:lnTo>
                <a:lnTo>
                  <a:pt x="2065813" y="0"/>
                </a:lnTo>
                <a:close/>
              </a:path>
              <a:path w="4241800" h="640080">
                <a:moveTo>
                  <a:pt x="2678413" y="130676"/>
                </a:moveTo>
                <a:lnTo>
                  <a:pt x="2552762" y="130676"/>
                </a:lnTo>
                <a:lnTo>
                  <a:pt x="2552762" y="629928"/>
                </a:lnTo>
                <a:lnTo>
                  <a:pt x="2678413" y="629928"/>
                </a:lnTo>
                <a:lnTo>
                  <a:pt x="2678413" y="130676"/>
                </a:lnTo>
                <a:close/>
              </a:path>
              <a:path w="4241800" h="640080">
                <a:moveTo>
                  <a:pt x="2319109" y="122299"/>
                </a:moveTo>
                <a:lnTo>
                  <a:pt x="2065813" y="122299"/>
                </a:lnTo>
                <a:lnTo>
                  <a:pt x="2104948" y="125899"/>
                </a:lnTo>
                <a:lnTo>
                  <a:pt x="2140785" y="136645"/>
                </a:lnTo>
                <a:lnTo>
                  <a:pt x="2203191" y="179261"/>
                </a:lnTo>
                <a:lnTo>
                  <a:pt x="2227925" y="209391"/>
                </a:lnTo>
                <a:lnTo>
                  <a:pt x="2255847" y="279978"/>
                </a:lnTo>
                <a:lnTo>
                  <a:pt x="2259316" y="320827"/>
                </a:lnTo>
                <a:lnTo>
                  <a:pt x="2256331" y="361193"/>
                </a:lnTo>
                <a:lnTo>
                  <a:pt x="2246122" y="398103"/>
                </a:lnTo>
                <a:lnTo>
                  <a:pt x="2204029" y="461556"/>
                </a:lnTo>
                <a:lnTo>
                  <a:pt x="2174187" y="486228"/>
                </a:lnTo>
                <a:lnTo>
                  <a:pt x="2105079" y="514212"/>
                </a:lnTo>
                <a:lnTo>
                  <a:pt x="2065813" y="517680"/>
                </a:lnTo>
                <a:lnTo>
                  <a:pt x="2320099" y="517680"/>
                </a:lnTo>
                <a:lnTo>
                  <a:pt x="2354663" y="466180"/>
                </a:lnTo>
                <a:lnTo>
                  <a:pt x="2373386" y="420946"/>
                </a:lnTo>
                <a:lnTo>
                  <a:pt x="2384591" y="372495"/>
                </a:lnTo>
                <a:lnTo>
                  <a:pt x="2388196" y="322503"/>
                </a:lnTo>
                <a:lnTo>
                  <a:pt x="2388317" y="320827"/>
                </a:lnTo>
                <a:lnTo>
                  <a:pt x="2384676" y="270333"/>
                </a:lnTo>
                <a:lnTo>
                  <a:pt x="2373386" y="220655"/>
                </a:lnTo>
                <a:lnTo>
                  <a:pt x="2354663" y="175294"/>
                </a:lnTo>
                <a:lnTo>
                  <a:pt x="2328438" y="133122"/>
                </a:lnTo>
                <a:lnTo>
                  <a:pt x="2326347" y="130676"/>
                </a:lnTo>
                <a:lnTo>
                  <a:pt x="2319109" y="122299"/>
                </a:lnTo>
                <a:close/>
              </a:path>
              <a:path w="4241800" h="640080">
                <a:moveTo>
                  <a:pt x="2855161" y="10889"/>
                </a:moveTo>
                <a:lnTo>
                  <a:pt x="2376013" y="10889"/>
                </a:lnTo>
                <a:lnTo>
                  <a:pt x="2376013" y="130676"/>
                </a:lnTo>
                <a:lnTo>
                  <a:pt x="2855161" y="130676"/>
                </a:lnTo>
                <a:lnTo>
                  <a:pt x="2855161" y="10889"/>
                </a:lnTo>
                <a:close/>
              </a:path>
              <a:path w="4241800" h="640080">
                <a:moveTo>
                  <a:pt x="3026557" y="10889"/>
                </a:moveTo>
                <a:lnTo>
                  <a:pt x="2901744" y="10889"/>
                </a:lnTo>
                <a:lnTo>
                  <a:pt x="2901744" y="629928"/>
                </a:lnTo>
                <a:lnTo>
                  <a:pt x="3026557" y="629928"/>
                </a:lnTo>
                <a:lnTo>
                  <a:pt x="3026557" y="10889"/>
                </a:lnTo>
                <a:close/>
              </a:path>
              <a:path w="4241800" h="640080">
                <a:moveTo>
                  <a:pt x="3359511" y="10889"/>
                </a:moveTo>
                <a:lnTo>
                  <a:pt x="3130827" y="10889"/>
                </a:lnTo>
                <a:lnTo>
                  <a:pt x="3130827" y="629928"/>
                </a:lnTo>
                <a:lnTo>
                  <a:pt x="3254802" y="629928"/>
                </a:lnTo>
                <a:lnTo>
                  <a:pt x="3254802" y="416322"/>
                </a:lnTo>
                <a:lnTo>
                  <a:pt x="3350296" y="416322"/>
                </a:lnTo>
                <a:lnTo>
                  <a:pt x="3403855" y="412723"/>
                </a:lnTo>
                <a:lnTo>
                  <a:pt x="3450189" y="401977"/>
                </a:lnTo>
                <a:lnTo>
                  <a:pt x="3489297" y="384163"/>
                </a:lnTo>
                <a:lnTo>
                  <a:pt x="3521181" y="359360"/>
                </a:lnTo>
                <a:lnTo>
                  <a:pt x="3545984" y="328720"/>
                </a:lnTo>
                <a:lnTo>
                  <a:pt x="3558831" y="304074"/>
                </a:lnTo>
                <a:lnTo>
                  <a:pt x="3254802" y="304074"/>
                </a:lnTo>
                <a:lnTo>
                  <a:pt x="3254802" y="125650"/>
                </a:lnTo>
                <a:lnTo>
                  <a:pt x="3559044" y="125650"/>
                </a:lnTo>
                <a:lnTo>
                  <a:pt x="3547044" y="101606"/>
                </a:lnTo>
                <a:lnTo>
                  <a:pt x="3522857" y="70364"/>
                </a:lnTo>
                <a:lnTo>
                  <a:pt x="3492387" y="44461"/>
                </a:lnTo>
                <a:lnTo>
                  <a:pt x="3455005" y="25863"/>
                </a:lnTo>
                <a:lnTo>
                  <a:pt x="3410714" y="14646"/>
                </a:lnTo>
                <a:lnTo>
                  <a:pt x="3359511" y="10889"/>
                </a:lnTo>
                <a:close/>
              </a:path>
              <a:path w="4241800" h="640080">
                <a:moveTo>
                  <a:pt x="3559044" y="125650"/>
                </a:moveTo>
                <a:lnTo>
                  <a:pt x="3361186" y="125650"/>
                </a:lnTo>
                <a:lnTo>
                  <a:pt x="3398999" y="132443"/>
                </a:lnTo>
                <a:lnTo>
                  <a:pt x="3427467" y="151094"/>
                </a:lnTo>
                <a:lnTo>
                  <a:pt x="3445412" y="179012"/>
                </a:lnTo>
                <a:lnTo>
                  <a:pt x="3451655" y="213606"/>
                </a:lnTo>
                <a:lnTo>
                  <a:pt x="3445425" y="248945"/>
                </a:lnTo>
                <a:lnTo>
                  <a:pt x="3426944" y="277687"/>
                </a:lnTo>
                <a:lnTo>
                  <a:pt x="3396526" y="297006"/>
                </a:lnTo>
                <a:lnTo>
                  <a:pt x="3354485" y="304074"/>
                </a:lnTo>
                <a:lnTo>
                  <a:pt x="3558831" y="304074"/>
                </a:lnTo>
                <a:lnTo>
                  <a:pt x="3563798" y="294546"/>
                </a:lnTo>
                <a:lnTo>
                  <a:pt x="3574544" y="256759"/>
                </a:lnTo>
                <a:lnTo>
                  <a:pt x="3578143" y="215281"/>
                </a:lnTo>
                <a:lnTo>
                  <a:pt x="3574688" y="174143"/>
                </a:lnTo>
                <a:lnTo>
                  <a:pt x="3564321" y="136226"/>
                </a:lnTo>
                <a:lnTo>
                  <a:pt x="3559044" y="125650"/>
                </a:lnTo>
                <a:close/>
              </a:path>
              <a:path w="4241800" h="640080">
                <a:moveTo>
                  <a:pt x="3918801" y="0"/>
                </a:moveTo>
                <a:lnTo>
                  <a:pt x="3866222" y="3725"/>
                </a:lnTo>
                <a:lnTo>
                  <a:pt x="3817020" y="14930"/>
                </a:lnTo>
                <a:lnTo>
                  <a:pt x="3771156" y="33654"/>
                </a:lnTo>
                <a:lnTo>
                  <a:pt x="3728589" y="59937"/>
                </a:lnTo>
                <a:lnTo>
                  <a:pt x="3689279" y="93819"/>
                </a:lnTo>
                <a:lnTo>
                  <a:pt x="3655805" y="133122"/>
                </a:lnTo>
                <a:lnTo>
                  <a:pt x="3629770" y="175642"/>
                </a:lnTo>
                <a:lnTo>
                  <a:pt x="3611174" y="221379"/>
                </a:lnTo>
                <a:lnTo>
                  <a:pt x="3600016" y="270333"/>
                </a:lnTo>
                <a:lnTo>
                  <a:pt x="3596417" y="320827"/>
                </a:lnTo>
                <a:lnTo>
                  <a:pt x="3596297" y="322503"/>
                </a:lnTo>
                <a:lnTo>
                  <a:pt x="3600010" y="374572"/>
                </a:lnTo>
                <a:lnTo>
                  <a:pt x="3611120" y="423224"/>
                </a:lnTo>
                <a:lnTo>
                  <a:pt x="3629589" y="468459"/>
                </a:lnTo>
                <a:lnTo>
                  <a:pt x="3655376" y="510275"/>
                </a:lnTo>
                <a:lnTo>
                  <a:pt x="3688441" y="548674"/>
                </a:lnTo>
                <a:lnTo>
                  <a:pt x="3727027" y="581651"/>
                </a:lnTo>
                <a:lnTo>
                  <a:pt x="3769353" y="607230"/>
                </a:lnTo>
                <a:lnTo>
                  <a:pt x="3815338" y="625451"/>
                </a:lnTo>
                <a:lnTo>
                  <a:pt x="3864901" y="636355"/>
                </a:lnTo>
                <a:lnTo>
                  <a:pt x="3917963" y="639980"/>
                </a:lnTo>
                <a:lnTo>
                  <a:pt x="3969607" y="636355"/>
                </a:lnTo>
                <a:lnTo>
                  <a:pt x="3970528" y="636355"/>
                </a:lnTo>
                <a:lnTo>
                  <a:pt x="4020346" y="625103"/>
                </a:lnTo>
                <a:lnTo>
                  <a:pt x="4066210" y="606507"/>
                </a:lnTo>
                <a:lnTo>
                  <a:pt x="4108576" y="580472"/>
                </a:lnTo>
                <a:lnTo>
                  <a:pt x="4147485" y="546999"/>
                </a:lnTo>
                <a:lnTo>
                  <a:pt x="4173086" y="517680"/>
                </a:lnTo>
                <a:lnTo>
                  <a:pt x="3918801" y="517680"/>
                </a:lnTo>
                <a:lnTo>
                  <a:pt x="3879535" y="514212"/>
                </a:lnTo>
                <a:lnTo>
                  <a:pt x="3810427" y="486228"/>
                </a:lnTo>
                <a:lnTo>
                  <a:pt x="3780585" y="461556"/>
                </a:lnTo>
                <a:lnTo>
                  <a:pt x="3756397" y="431557"/>
                </a:lnTo>
                <a:lnTo>
                  <a:pt x="3728754" y="361193"/>
                </a:lnTo>
                <a:lnTo>
                  <a:pt x="3725298" y="320827"/>
                </a:lnTo>
                <a:lnTo>
                  <a:pt x="3728767" y="280331"/>
                </a:lnTo>
                <a:lnTo>
                  <a:pt x="3739225" y="243133"/>
                </a:lnTo>
                <a:lnTo>
                  <a:pt x="3781422" y="179261"/>
                </a:lnTo>
                <a:lnTo>
                  <a:pt x="3811133" y="154458"/>
                </a:lnTo>
                <a:lnTo>
                  <a:pt x="3879666" y="125899"/>
                </a:lnTo>
                <a:lnTo>
                  <a:pt x="3918801" y="122299"/>
                </a:lnTo>
                <a:lnTo>
                  <a:pt x="4172096" y="122299"/>
                </a:lnTo>
                <a:lnTo>
                  <a:pt x="4147485" y="93819"/>
                </a:lnTo>
                <a:lnTo>
                  <a:pt x="4108583" y="59937"/>
                </a:lnTo>
                <a:lnTo>
                  <a:pt x="4066264" y="33654"/>
                </a:lnTo>
                <a:lnTo>
                  <a:pt x="4020527" y="14930"/>
                </a:lnTo>
                <a:lnTo>
                  <a:pt x="3971373" y="3725"/>
                </a:lnTo>
                <a:lnTo>
                  <a:pt x="3918801" y="0"/>
                </a:lnTo>
                <a:close/>
              </a:path>
              <a:path w="4241800" h="640080">
                <a:moveTo>
                  <a:pt x="4172096" y="122299"/>
                </a:moveTo>
                <a:lnTo>
                  <a:pt x="3918801" y="122299"/>
                </a:lnTo>
                <a:lnTo>
                  <a:pt x="3957935" y="125899"/>
                </a:lnTo>
                <a:lnTo>
                  <a:pt x="3993772" y="136645"/>
                </a:lnTo>
                <a:lnTo>
                  <a:pt x="4056179" y="179261"/>
                </a:lnTo>
                <a:lnTo>
                  <a:pt x="4080912" y="209391"/>
                </a:lnTo>
                <a:lnTo>
                  <a:pt x="4108834" y="279978"/>
                </a:lnTo>
                <a:lnTo>
                  <a:pt x="4112302" y="320827"/>
                </a:lnTo>
                <a:lnTo>
                  <a:pt x="4109318" y="361193"/>
                </a:lnTo>
                <a:lnTo>
                  <a:pt x="4099109" y="398103"/>
                </a:lnTo>
                <a:lnTo>
                  <a:pt x="4057016" y="461556"/>
                </a:lnTo>
                <a:lnTo>
                  <a:pt x="4027174" y="486228"/>
                </a:lnTo>
                <a:lnTo>
                  <a:pt x="3958066" y="514212"/>
                </a:lnTo>
                <a:lnTo>
                  <a:pt x="3918801" y="517680"/>
                </a:lnTo>
                <a:lnTo>
                  <a:pt x="4173086" y="517680"/>
                </a:lnTo>
                <a:lnTo>
                  <a:pt x="4207649" y="466180"/>
                </a:lnTo>
                <a:lnTo>
                  <a:pt x="4226373" y="420946"/>
                </a:lnTo>
                <a:lnTo>
                  <a:pt x="4237578" y="372495"/>
                </a:lnTo>
                <a:lnTo>
                  <a:pt x="4241183" y="322503"/>
                </a:lnTo>
                <a:lnTo>
                  <a:pt x="4241304" y="320827"/>
                </a:lnTo>
                <a:lnTo>
                  <a:pt x="4237663" y="270333"/>
                </a:lnTo>
                <a:lnTo>
                  <a:pt x="4237578" y="269153"/>
                </a:lnTo>
                <a:lnTo>
                  <a:pt x="4226373" y="220655"/>
                </a:lnTo>
                <a:lnTo>
                  <a:pt x="4207649" y="175294"/>
                </a:lnTo>
                <a:lnTo>
                  <a:pt x="4181425" y="133122"/>
                </a:lnTo>
                <a:lnTo>
                  <a:pt x="4172096" y="122299"/>
                </a:lnTo>
                <a:close/>
              </a:path>
            </a:pathLst>
          </a:custGeom>
          <a:solidFill>
            <a:srgbClr val="000000"/>
          </a:solidFill>
        </p:spPr>
        <p:txBody>
          <a:bodyPr wrap="square" lIns="0" tIns="0" rIns="0" bIns="0" rtlCol="0"/>
          <a:lstStyle/>
          <a:p>
            <a:endParaRPr sz="641"/>
          </a:p>
        </p:txBody>
      </p:sp>
      <p:sp>
        <p:nvSpPr>
          <p:cNvPr id="5" name="object 5"/>
          <p:cNvSpPr/>
          <p:nvPr/>
        </p:nvSpPr>
        <p:spPr>
          <a:xfrm>
            <a:off x="619132" y="458079"/>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8795EA"/>
          </a:solidFill>
        </p:spPr>
        <p:txBody>
          <a:bodyPr wrap="square" lIns="0" tIns="0" rIns="0" bIns="0" rtlCol="0"/>
          <a:lstStyle/>
          <a:p>
            <a:endParaRPr sz="641"/>
          </a:p>
        </p:txBody>
      </p:sp>
      <p:sp>
        <p:nvSpPr>
          <p:cNvPr id="6" name="object 6"/>
          <p:cNvSpPr/>
          <p:nvPr/>
        </p:nvSpPr>
        <p:spPr>
          <a:xfrm>
            <a:off x="1245283" y="458126"/>
            <a:ext cx="487492" cy="66424"/>
          </a:xfrm>
          <a:custGeom>
            <a:avLst/>
            <a:gdLst/>
            <a:ahLst/>
            <a:cxnLst/>
            <a:rect l="l" t="t" r="r" b="b"/>
            <a:pathLst>
              <a:path w="1071879" h="146050">
                <a:moveTo>
                  <a:pt x="16974" y="1533"/>
                </a:moveTo>
                <a:lnTo>
                  <a:pt x="0" y="1533"/>
                </a:lnTo>
                <a:lnTo>
                  <a:pt x="0" y="144179"/>
                </a:lnTo>
                <a:lnTo>
                  <a:pt x="101129" y="144179"/>
                </a:lnTo>
                <a:lnTo>
                  <a:pt x="101129" y="127409"/>
                </a:lnTo>
                <a:lnTo>
                  <a:pt x="16974" y="127409"/>
                </a:lnTo>
                <a:lnTo>
                  <a:pt x="16974" y="1533"/>
                </a:lnTo>
                <a:close/>
              </a:path>
              <a:path w="1071879" h="146050">
                <a:moveTo>
                  <a:pt x="180172" y="0"/>
                </a:moveTo>
                <a:lnTo>
                  <a:pt x="140427" y="12078"/>
                </a:lnTo>
                <a:lnTo>
                  <a:pt x="113978" y="45337"/>
                </a:lnTo>
                <a:lnTo>
                  <a:pt x="108808" y="72805"/>
                </a:lnTo>
                <a:lnTo>
                  <a:pt x="113895" y="100171"/>
                </a:lnTo>
                <a:lnTo>
                  <a:pt x="140269" y="133472"/>
                </a:lnTo>
                <a:lnTo>
                  <a:pt x="180172" y="145508"/>
                </a:lnTo>
                <a:lnTo>
                  <a:pt x="208133" y="139871"/>
                </a:lnTo>
                <a:lnTo>
                  <a:pt x="224885" y="128431"/>
                </a:lnTo>
                <a:lnTo>
                  <a:pt x="180172" y="128431"/>
                </a:lnTo>
                <a:lnTo>
                  <a:pt x="158946" y="124183"/>
                </a:lnTo>
                <a:lnTo>
                  <a:pt x="158794" y="124183"/>
                </a:lnTo>
                <a:lnTo>
                  <a:pt x="141637" y="112467"/>
                </a:lnTo>
                <a:lnTo>
                  <a:pt x="134286" y="101334"/>
                </a:lnTo>
                <a:lnTo>
                  <a:pt x="130043" y="94826"/>
                </a:lnTo>
                <a:lnTo>
                  <a:pt x="129959" y="94697"/>
                </a:lnTo>
                <a:lnTo>
                  <a:pt x="125773" y="72805"/>
                </a:lnTo>
                <a:lnTo>
                  <a:pt x="129942" y="50940"/>
                </a:lnTo>
                <a:lnTo>
                  <a:pt x="133549" y="45337"/>
                </a:lnTo>
                <a:lnTo>
                  <a:pt x="141419" y="33245"/>
                </a:lnTo>
                <a:lnTo>
                  <a:pt x="158689" y="21398"/>
                </a:lnTo>
                <a:lnTo>
                  <a:pt x="159489" y="21217"/>
                </a:lnTo>
                <a:lnTo>
                  <a:pt x="180172" y="17076"/>
                </a:lnTo>
                <a:lnTo>
                  <a:pt x="224572" y="17076"/>
                </a:lnTo>
                <a:lnTo>
                  <a:pt x="207960" y="5681"/>
                </a:lnTo>
                <a:lnTo>
                  <a:pt x="180172" y="0"/>
                </a:lnTo>
                <a:close/>
              </a:path>
              <a:path w="1071879" h="146050">
                <a:moveTo>
                  <a:pt x="224572" y="17076"/>
                </a:moveTo>
                <a:lnTo>
                  <a:pt x="180172" y="17076"/>
                </a:lnTo>
                <a:lnTo>
                  <a:pt x="201437" y="21398"/>
                </a:lnTo>
                <a:lnTo>
                  <a:pt x="218607" y="33245"/>
                </a:lnTo>
                <a:lnTo>
                  <a:pt x="230084" y="50940"/>
                </a:lnTo>
                <a:lnTo>
                  <a:pt x="234265" y="72805"/>
                </a:lnTo>
                <a:lnTo>
                  <a:pt x="230151" y="94697"/>
                </a:lnTo>
                <a:lnTo>
                  <a:pt x="230127" y="94826"/>
                </a:lnTo>
                <a:lnTo>
                  <a:pt x="218722" y="112467"/>
                </a:lnTo>
                <a:lnTo>
                  <a:pt x="201566" y="124183"/>
                </a:lnTo>
                <a:lnTo>
                  <a:pt x="180172" y="128431"/>
                </a:lnTo>
                <a:lnTo>
                  <a:pt x="224885" y="128431"/>
                </a:lnTo>
                <a:lnTo>
                  <a:pt x="230763" y="124418"/>
                </a:lnTo>
                <a:lnTo>
                  <a:pt x="245916" y="101334"/>
                </a:lnTo>
                <a:lnTo>
                  <a:pt x="251444" y="72805"/>
                </a:lnTo>
                <a:lnTo>
                  <a:pt x="245858" y="44346"/>
                </a:lnTo>
                <a:lnTo>
                  <a:pt x="230729" y="21398"/>
                </a:lnTo>
                <a:lnTo>
                  <a:pt x="230610" y="21217"/>
                </a:lnTo>
                <a:lnTo>
                  <a:pt x="224572" y="17076"/>
                </a:lnTo>
                <a:close/>
              </a:path>
              <a:path w="1071879" h="146050">
                <a:moveTo>
                  <a:pt x="348075" y="0"/>
                </a:moveTo>
                <a:lnTo>
                  <a:pt x="308329" y="12078"/>
                </a:lnTo>
                <a:lnTo>
                  <a:pt x="281881" y="45337"/>
                </a:lnTo>
                <a:lnTo>
                  <a:pt x="276710" y="72805"/>
                </a:lnTo>
                <a:lnTo>
                  <a:pt x="281798" y="100171"/>
                </a:lnTo>
                <a:lnTo>
                  <a:pt x="308171" y="133472"/>
                </a:lnTo>
                <a:lnTo>
                  <a:pt x="348075" y="145508"/>
                </a:lnTo>
                <a:lnTo>
                  <a:pt x="374647" y="140152"/>
                </a:lnTo>
                <a:lnTo>
                  <a:pt x="374970" y="140152"/>
                </a:lnTo>
                <a:lnTo>
                  <a:pt x="391535" y="128431"/>
                </a:lnTo>
                <a:lnTo>
                  <a:pt x="348075" y="128431"/>
                </a:lnTo>
                <a:lnTo>
                  <a:pt x="326633" y="124140"/>
                </a:lnTo>
                <a:lnTo>
                  <a:pt x="309371" y="112352"/>
                </a:lnTo>
                <a:lnTo>
                  <a:pt x="297861" y="94697"/>
                </a:lnTo>
                <a:lnTo>
                  <a:pt x="293714" y="73009"/>
                </a:lnTo>
                <a:lnTo>
                  <a:pt x="293675" y="72805"/>
                </a:lnTo>
                <a:lnTo>
                  <a:pt x="297847" y="50811"/>
                </a:lnTo>
                <a:lnTo>
                  <a:pt x="309333" y="33130"/>
                </a:lnTo>
                <a:lnTo>
                  <a:pt x="326567" y="21371"/>
                </a:lnTo>
                <a:lnTo>
                  <a:pt x="348075" y="17076"/>
                </a:lnTo>
                <a:lnTo>
                  <a:pt x="392954" y="17076"/>
                </a:lnTo>
                <a:lnTo>
                  <a:pt x="388427" y="12743"/>
                </a:lnTo>
                <a:lnTo>
                  <a:pt x="369444" y="3318"/>
                </a:lnTo>
                <a:lnTo>
                  <a:pt x="348075" y="0"/>
                </a:lnTo>
                <a:close/>
              </a:path>
              <a:path w="1071879" h="146050">
                <a:moveTo>
                  <a:pt x="415563" y="66465"/>
                </a:moveTo>
                <a:lnTo>
                  <a:pt x="341735" y="66465"/>
                </a:lnTo>
                <a:lnTo>
                  <a:pt x="341735" y="83337"/>
                </a:lnTo>
                <a:lnTo>
                  <a:pt x="397770" y="83337"/>
                </a:lnTo>
                <a:lnTo>
                  <a:pt x="392580" y="100171"/>
                </a:lnTo>
                <a:lnTo>
                  <a:pt x="392005" y="101981"/>
                </a:lnTo>
                <a:lnTo>
                  <a:pt x="381320" y="116161"/>
                </a:lnTo>
                <a:lnTo>
                  <a:pt x="366409" y="125239"/>
                </a:lnTo>
                <a:lnTo>
                  <a:pt x="348075" y="128431"/>
                </a:lnTo>
                <a:lnTo>
                  <a:pt x="391535" y="128431"/>
                </a:lnTo>
                <a:lnTo>
                  <a:pt x="396467" y="124942"/>
                </a:lnTo>
                <a:lnTo>
                  <a:pt x="410511" y="101981"/>
                </a:lnTo>
                <a:lnTo>
                  <a:pt x="415563" y="73009"/>
                </a:lnTo>
                <a:lnTo>
                  <a:pt x="415563" y="66465"/>
                </a:lnTo>
                <a:close/>
              </a:path>
              <a:path w="1071879" h="146050">
                <a:moveTo>
                  <a:pt x="392954" y="17076"/>
                </a:moveTo>
                <a:lnTo>
                  <a:pt x="348075" y="17076"/>
                </a:lnTo>
                <a:lnTo>
                  <a:pt x="363982" y="19428"/>
                </a:lnTo>
                <a:lnTo>
                  <a:pt x="378086" y="26151"/>
                </a:lnTo>
                <a:lnTo>
                  <a:pt x="389660" y="36747"/>
                </a:lnTo>
                <a:lnTo>
                  <a:pt x="398030" y="50811"/>
                </a:lnTo>
                <a:lnTo>
                  <a:pt x="397592" y="50811"/>
                </a:lnTo>
                <a:lnTo>
                  <a:pt x="414438" y="46730"/>
                </a:lnTo>
                <a:lnTo>
                  <a:pt x="403824" y="27479"/>
                </a:lnTo>
                <a:lnTo>
                  <a:pt x="392954" y="17076"/>
                </a:lnTo>
                <a:close/>
              </a:path>
              <a:path w="1071879" h="146050">
                <a:moveTo>
                  <a:pt x="513523" y="0"/>
                </a:moveTo>
                <a:lnTo>
                  <a:pt x="473778" y="12078"/>
                </a:lnTo>
                <a:lnTo>
                  <a:pt x="447329" y="45337"/>
                </a:lnTo>
                <a:lnTo>
                  <a:pt x="442159" y="72805"/>
                </a:lnTo>
                <a:lnTo>
                  <a:pt x="447246" y="100171"/>
                </a:lnTo>
                <a:lnTo>
                  <a:pt x="473619" y="133472"/>
                </a:lnTo>
                <a:lnTo>
                  <a:pt x="513523" y="145508"/>
                </a:lnTo>
                <a:lnTo>
                  <a:pt x="541483" y="139871"/>
                </a:lnTo>
                <a:lnTo>
                  <a:pt x="558236" y="128431"/>
                </a:lnTo>
                <a:lnTo>
                  <a:pt x="513523" y="128431"/>
                </a:lnTo>
                <a:lnTo>
                  <a:pt x="492297" y="124183"/>
                </a:lnTo>
                <a:lnTo>
                  <a:pt x="492144" y="124183"/>
                </a:lnTo>
                <a:lnTo>
                  <a:pt x="474988" y="112467"/>
                </a:lnTo>
                <a:lnTo>
                  <a:pt x="467636" y="101334"/>
                </a:lnTo>
                <a:lnTo>
                  <a:pt x="463394" y="94826"/>
                </a:lnTo>
                <a:lnTo>
                  <a:pt x="463309" y="94697"/>
                </a:lnTo>
                <a:lnTo>
                  <a:pt x="459123" y="72805"/>
                </a:lnTo>
                <a:lnTo>
                  <a:pt x="463293" y="50940"/>
                </a:lnTo>
                <a:lnTo>
                  <a:pt x="466900" y="45337"/>
                </a:lnTo>
                <a:lnTo>
                  <a:pt x="474769" y="33245"/>
                </a:lnTo>
                <a:lnTo>
                  <a:pt x="492039" y="21398"/>
                </a:lnTo>
                <a:lnTo>
                  <a:pt x="492839" y="21217"/>
                </a:lnTo>
                <a:lnTo>
                  <a:pt x="513523" y="17076"/>
                </a:lnTo>
                <a:lnTo>
                  <a:pt x="557923" y="17076"/>
                </a:lnTo>
                <a:lnTo>
                  <a:pt x="541311" y="5681"/>
                </a:lnTo>
                <a:lnTo>
                  <a:pt x="513523" y="0"/>
                </a:lnTo>
                <a:close/>
              </a:path>
              <a:path w="1071879" h="146050">
                <a:moveTo>
                  <a:pt x="557923" y="17076"/>
                </a:moveTo>
                <a:lnTo>
                  <a:pt x="513523" y="17076"/>
                </a:lnTo>
                <a:lnTo>
                  <a:pt x="534787" y="21398"/>
                </a:lnTo>
                <a:lnTo>
                  <a:pt x="551958" y="33245"/>
                </a:lnTo>
                <a:lnTo>
                  <a:pt x="563434" y="50940"/>
                </a:lnTo>
                <a:lnTo>
                  <a:pt x="567616" y="72805"/>
                </a:lnTo>
                <a:lnTo>
                  <a:pt x="563502" y="94697"/>
                </a:lnTo>
                <a:lnTo>
                  <a:pt x="563477" y="94826"/>
                </a:lnTo>
                <a:lnTo>
                  <a:pt x="552073" y="112467"/>
                </a:lnTo>
                <a:lnTo>
                  <a:pt x="534916" y="124183"/>
                </a:lnTo>
                <a:lnTo>
                  <a:pt x="513523" y="128431"/>
                </a:lnTo>
                <a:lnTo>
                  <a:pt x="558236" y="128431"/>
                </a:lnTo>
                <a:lnTo>
                  <a:pt x="564113" y="124418"/>
                </a:lnTo>
                <a:lnTo>
                  <a:pt x="579266" y="101334"/>
                </a:lnTo>
                <a:lnTo>
                  <a:pt x="584794" y="72805"/>
                </a:lnTo>
                <a:lnTo>
                  <a:pt x="579209" y="44346"/>
                </a:lnTo>
                <a:lnTo>
                  <a:pt x="564079" y="21398"/>
                </a:lnTo>
                <a:lnTo>
                  <a:pt x="563960" y="21217"/>
                </a:lnTo>
                <a:lnTo>
                  <a:pt x="557923" y="17076"/>
                </a:lnTo>
                <a:close/>
              </a:path>
              <a:path w="1071879" h="146050">
                <a:moveTo>
                  <a:pt x="664246" y="18405"/>
                </a:moveTo>
                <a:lnTo>
                  <a:pt x="647374" y="18405"/>
                </a:lnTo>
                <a:lnTo>
                  <a:pt x="647374" y="144179"/>
                </a:lnTo>
                <a:lnTo>
                  <a:pt x="664246" y="144179"/>
                </a:lnTo>
                <a:lnTo>
                  <a:pt x="664246" y="18405"/>
                </a:lnTo>
                <a:close/>
              </a:path>
              <a:path w="1071879" h="146050">
                <a:moveTo>
                  <a:pt x="712715" y="1533"/>
                </a:moveTo>
                <a:lnTo>
                  <a:pt x="597576" y="1533"/>
                </a:lnTo>
                <a:lnTo>
                  <a:pt x="597576" y="18405"/>
                </a:lnTo>
                <a:lnTo>
                  <a:pt x="712715" y="18405"/>
                </a:lnTo>
                <a:lnTo>
                  <a:pt x="712715" y="1533"/>
                </a:lnTo>
                <a:close/>
              </a:path>
              <a:path w="1071879" h="146050">
                <a:moveTo>
                  <a:pt x="760161" y="1533"/>
                </a:moveTo>
                <a:lnTo>
                  <a:pt x="743187" y="1533"/>
                </a:lnTo>
                <a:lnTo>
                  <a:pt x="743187" y="144179"/>
                </a:lnTo>
                <a:lnTo>
                  <a:pt x="760161" y="144179"/>
                </a:lnTo>
                <a:lnTo>
                  <a:pt x="760161" y="1533"/>
                </a:lnTo>
                <a:close/>
              </a:path>
              <a:path w="1071879" h="146050">
                <a:moveTo>
                  <a:pt x="861087" y="1533"/>
                </a:moveTo>
                <a:lnTo>
                  <a:pt x="800859" y="1533"/>
                </a:lnTo>
                <a:lnTo>
                  <a:pt x="800859" y="144179"/>
                </a:lnTo>
                <a:lnTo>
                  <a:pt x="817833" y="144179"/>
                </a:lnTo>
                <a:lnTo>
                  <a:pt x="817833" y="88961"/>
                </a:lnTo>
                <a:lnTo>
                  <a:pt x="861087" y="88961"/>
                </a:lnTo>
                <a:lnTo>
                  <a:pt x="878657" y="85777"/>
                </a:lnTo>
                <a:lnTo>
                  <a:pt x="892287" y="76831"/>
                </a:lnTo>
                <a:lnTo>
                  <a:pt x="895318" y="72089"/>
                </a:lnTo>
                <a:lnTo>
                  <a:pt x="817833" y="72089"/>
                </a:lnTo>
                <a:lnTo>
                  <a:pt x="817833" y="18405"/>
                </a:lnTo>
                <a:lnTo>
                  <a:pt x="895414" y="18405"/>
                </a:lnTo>
                <a:lnTo>
                  <a:pt x="892364" y="13599"/>
                </a:lnTo>
                <a:lnTo>
                  <a:pt x="878743" y="4690"/>
                </a:lnTo>
                <a:lnTo>
                  <a:pt x="861087" y="1533"/>
                </a:lnTo>
                <a:close/>
              </a:path>
              <a:path w="1071879" h="146050">
                <a:moveTo>
                  <a:pt x="895414" y="18405"/>
                </a:moveTo>
                <a:lnTo>
                  <a:pt x="861087" y="18405"/>
                </a:lnTo>
                <a:lnTo>
                  <a:pt x="872052" y="20248"/>
                </a:lnTo>
                <a:lnTo>
                  <a:pt x="880323" y="25550"/>
                </a:lnTo>
                <a:lnTo>
                  <a:pt x="885546" y="33978"/>
                </a:lnTo>
                <a:lnTo>
                  <a:pt x="887350" y="45298"/>
                </a:lnTo>
                <a:lnTo>
                  <a:pt x="885546" y="56430"/>
                </a:lnTo>
                <a:lnTo>
                  <a:pt x="880323" y="64893"/>
                </a:lnTo>
                <a:lnTo>
                  <a:pt x="872052" y="70231"/>
                </a:lnTo>
                <a:lnTo>
                  <a:pt x="861087" y="72089"/>
                </a:lnTo>
                <a:lnTo>
                  <a:pt x="895318" y="72089"/>
                </a:lnTo>
                <a:lnTo>
                  <a:pt x="901105" y="63035"/>
                </a:lnTo>
                <a:lnTo>
                  <a:pt x="904238" y="45298"/>
                </a:lnTo>
                <a:lnTo>
                  <a:pt x="901134" y="27417"/>
                </a:lnTo>
                <a:lnTo>
                  <a:pt x="895414" y="18405"/>
                </a:lnTo>
                <a:close/>
              </a:path>
              <a:path w="1071879" h="146050">
                <a:moveTo>
                  <a:pt x="1000255" y="0"/>
                </a:moveTo>
                <a:lnTo>
                  <a:pt x="960510" y="12078"/>
                </a:lnTo>
                <a:lnTo>
                  <a:pt x="934061" y="45337"/>
                </a:lnTo>
                <a:lnTo>
                  <a:pt x="928891" y="72805"/>
                </a:lnTo>
                <a:lnTo>
                  <a:pt x="933978" y="100171"/>
                </a:lnTo>
                <a:lnTo>
                  <a:pt x="960352" y="133472"/>
                </a:lnTo>
                <a:lnTo>
                  <a:pt x="1000255" y="145508"/>
                </a:lnTo>
                <a:lnTo>
                  <a:pt x="1028216" y="139871"/>
                </a:lnTo>
                <a:lnTo>
                  <a:pt x="1044968" y="128431"/>
                </a:lnTo>
                <a:lnTo>
                  <a:pt x="1000255" y="128431"/>
                </a:lnTo>
                <a:lnTo>
                  <a:pt x="979029" y="124183"/>
                </a:lnTo>
                <a:lnTo>
                  <a:pt x="978877" y="124183"/>
                </a:lnTo>
                <a:lnTo>
                  <a:pt x="961720" y="112467"/>
                </a:lnTo>
                <a:lnTo>
                  <a:pt x="954369" y="101334"/>
                </a:lnTo>
                <a:lnTo>
                  <a:pt x="950126" y="94826"/>
                </a:lnTo>
                <a:lnTo>
                  <a:pt x="950042" y="94697"/>
                </a:lnTo>
                <a:lnTo>
                  <a:pt x="945856" y="72805"/>
                </a:lnTo>
                <a:lnTo>
                  <a:pt x="950025" y="50940"/>
                </a:lnTo>
                <a:lnTo>
                  <a:pt x="953632" y="45337"/>
                </a:lnTo>
                <a:lnTo>
                  <a:pt x="961502" y="33245"/>
                </a:lnTo>
                <a:lnTo>
                  <a:pt x="978772" y="21398"/>
                </a:lnTo>
                <a:lnTo>
                  <a:pt x="979572" y="21217"/>
                </a:lnTo>
                <a:lnTo>
                  <a:pt x="1000255" y="17076"/>
                </a:lnTo>
                <a:lnTo>
                  <a:pt x="1044655" y="17076"/>
                </a:lnTo>
                <a:lnTo>
                  <a:pt x="1028043" y="5681"/>
                </a:lnTo>
                <a:lnTo>
                  <a:pt x="1000255" y="0"/>
                </a:lnTo>
                <a:close/>
              </a:path>
              <a:path w="1071879" h="146050">
                <a:moveTo>
                  <a:pt x="1044655" y="17076"/>
                </a:moveTo>
                <a:lnTo>
                  <a:pt x="1000255" y="17076"/>
                </a:lnTo>
                <a:lnTo>
                  <a:pt x="1021520" y="21398"/>
                </a:lnTo>
                <a:lnTo>
                  <a:pt x="1038690" y="33245"/>
                </a:lnTo>
                <a:lnTo>
                  <a:pt x="1050167" y="50940"/>
                </a:lnTo>
                <a:lnTo>
                  <a:pt x="1054348" y="72805"/>
                </a:lnTo>
                <a:lnTo>
                  <a:pt x="1050234" y="94697"/>
                </a:lnTo>
                <a:lnTo>
                  <a:pt x="1050210" y="94826"/>
                </a:lnTo>
                <a:lnTo>
                  <a:pt x="1038805" y="112467"/>
                </a:lnTo>
                <a:lnTo>
                  <a:pt x="1021649" y="124183"/>
                </a:lnTo>
                <a:lnTo>
                  <a:pt x="1000255" y="128431"/>
                </a:lnTo>
                <a:lnTo>
                  <a:pt x="1044968" y="128431"/>
                </a:lnTo>
                <a:lnTo>
                  <a:pt x="1050846" y="124418"/>
                </a:lnTo>
                <a:lnTo>
                  <a:pt x="1065999" y="101334"/>
                </a:lnTo>
                <a:lnTo>
                  <a:pt x="1071527" y="72805"/>
                </a:lnTo>
                <a:lnTo>
                  <a:pt x="1065941" y="44346"/>
                </a:lnTo>
                <a:lnTo>
                  <a:pt x="1050812" y="21398"/>
                </a:lnTo>
                <a:lnTo>
                  <a:pt x="1050693" y="21217"/>
                </a:lnTo>
                <a:lnTo>
                  <a:pt x="1044655" y="17076"/>
                </a:lnTo>
                <a:close/>
              </a:path>
            </a:pathLst>
          </a:custGeom>
          <a:solidFill>
            <a:srgbClr val="000000"/>
          </a:solidFill>
        </p:spPr>
        <p:txBody>
          <a:bodyPr wrap="square" lIns="0" tIns="0" rIns="0" bIns="0" rtlCol="0"/>
          <a:lstStyle/>
          <a:p>
            <a:endParaRPr sz="641"/>
          </a:p>
        </p:txBody>
      </p:sp>
      <p:sp>
        <p:nvSpPr>
          <p:cNvPr id="7" name="object 7"/>
          <p:cNvSpPr/>
          <p:nvPr/>
        </p:nvSpPr>
        <p:spPr>
          <a:xfrm>
            <a:off x="3996311" y="995140"/>
            <a:ext cx="522148" cy="153641"/>
          </a:xfrm>
          <a:custGeom>
            <a:avLst/>
            <a:gdLst/>
            <a:ahLst/>
            <a:cxnLst/>
            <a:rect l="l" t="t" r="r" b="b"/>
            <a:pathLst>
              <a:path w="1148079" h="337819">
                <a:moveTo>
                  <a:pt x="67516" y="2177"/>
                </a:moveTo>
                <a:lnTo>
                  <a:pt x="47244" y="2177"/>
                </a:lnTo>
                <a:lnTo>
                  <a:pt x="0" y="125985"/>
                </a:lnTo>
                <a:lnTo>
                  <a:pt x="25967" y="125985"/>
                </a:lnTo>
                <a:lnTo>
                  <a:pt x="35517" y="99180"/>
                </a:lnTo>
                <a:lnTo>
                  <a:pt x="104006" y="99180"/>
                </a:lnTo>
                <a:lnTo>
                  <a:pt x="95687" y="77065"/>
                </a:lnTo>
                <a:lnTo>
                  <a:pt x="42553" y="77065"/>
                </a:lnTo>
                <a:lnTo>
                  <a:pt x="57296" y="35852"/>
                </a:lnTo>
                <a:lnTo>
                  <a:pt x="80184" y="35852"/>
                </a:lnTo>
                <a:lnTo>
                  <a:pt x="67516" y="2177"/>
                </a:lnTo>
                <a:close/>
              </a:path>
              <a:path w="1148079" h="337819">
                <a:moveTo>
                  <a:pt x="104006" y="99180"/>
                </a:moveTo>
                <a:lnTo>
                  <a:pt x="78741" y="99180"/>
                </a:lnTo>
                <a:lnTo>
                  <a:pt x="87955" y="125985"/>
                </a:lnTo>
                <a:lnTo>
                  <a:pt x="114090" y="125985"/>
                </a:lnTo>
                <a:lnTo>
                  <a:pt x="104006" y="99180"/>
                </a:lnTo>
                <a:close/>
              </a:path>
              <a:path w="1148079" h="337819">
                <a:moveTo>
                  <a:pt x="80184" y="35852"/>
                </a:moveTo>
                <a:lnTo>
                  <a:pt x="57296" y="35852"/>
                </a:lnTo>
                <a:lnTo>
                  <a:pt x="71704" y="77065"/>
                </a:lnTo>
                <a:lnTo>
                  <a:pt x="95687" y="77065"/>
                </a:lnTo>
                <a:lnTo>
                  <a:pt x="80184" y="35852"/>
                </a:lnTo>
                <a:close/>
              </a:path>
              <a:path w="1148079" h="337819">
                <a:moveTo>
                  <a:pt x="169928" y="2177"/>
                </a:moveTo>
                <a:lnTo>
                  <a:pt x="124191" y="2177"/>
                </a:lnTo>
                <a:lnTo>
                  <a:pt x="124191" y="125985"/>
                </a:lnTo>
                <a:lnTo>
                  <a:pt x="148986" y="125985"/>
                </a:lnTo>
                <a:lnTo>
                  <a:pt x="148986" y="83264"/>
                </a:lnTo>
                <a:lnTo>
                  <a:pt x="168085" y="83264"/>
                </a:lnTo>
                <a:lnTo>
                  <a:pt x="207222" y="65744"/>
                </a:lnTo>
                <a:lnTo>
                  <a:pt x="209792" y="60814"/>
                </a:lnTo>
                <a:lnTo>
                  <a:pt x="148986" y="60814"/>
                </a:lnTo>
                <a:lnTo>
                  <a:pt x="148986" y="25130"/>
                </a:lnTo>
                <a:lnTo>
                  <a:pt x="209834" y="25130"/>
                </a:lnTo>
                <a:lnTo>
                  <a:pt x="207434" y="20321"/>
                </a:lnTo>
                <a:lnTo>
                  <a:pt x="202597" y="14072"/>
                </a:lnTo>
                <a:lnTo>
                  <a:pt x="196503" y="8892"/>
                </a:lnTo>
                <a:lnTo>
                  <a:pt x="189026" y="5172"/>
                </a:lnTo>
                <a:lnTo>
                  <a:pt x="180168" y="2929"/>
                </a:lnTo>
                <a:lnTo>
                  <a:pt x="169928" y="2177"/>
                </a:lnTo>
                <a:close/>
              </a:path>
              <a:path w="1148079" h="337819">
                <a:moveTo>
                  <a:pt x="209834" y="25130"/>
                </a:moveTo>
                <a:lnTo>
                  <a:pt x="181487" y="25130"/>
                </a:lnTo>
                <a:lnTo>
                  <a:pt x="188356" y="32836"/>
                </a:lnTo>
                <a:lnTo>
                  <a:pt x="188297" y="43056"/>
                </a:lnTo>
                <a:lnTo>
                  <a:pt x="187110" y="49789"/>
                </a:lnTo>
                <a:lnTo>
                  <a:pt x="183414" y="55537"/>
                </a:lnTo>
                <a:lnTo>
                  <a:pt x="177330" y="59401"/>
                </a:lnTo>
                <a:lnTo>
                  <a:pt x="168922" y="60814"/>
                </a:lnTo>
                <a:lnTo>
                  <a:pt x="209792" y="60814"/>
                </a:lnTo>
                <a:lnTo>
                  <a:pt x="210785" y="58909"/>
                </a:lnTo>
                <a:lnTo>
                  <a:pt x="212934" y="51351"/>
                </a:lnTo>
                <a:lnTo>
                  <a:pt x="213654" y="43056"/>
                </a:lnTo>
                <a:lnTo>
                  <a:pt x="212963" y="34828"/>
                </a:lnTo>
                <a:lnTo>
                  <a:pt x="210890" y="27245"/>
                </a:lnTo>
                <a:lnTo>
                  <a:pt x="209834" y="25130"/>
                </a:lnTo>
                <a:close/>
              </a:path>
              <a:path w="1148079" h="337819">
                <a:moveTo>
                  <a:pt x="271901" y="2177"/>
                </a:moveTo>
                <a:lnTo>
                  <a:pt x="226164" y="2177"/>
                </a:lnTo>
                <a:lnTo>
                  <a:pt x="226164" y="125985"/>
                </a:lnTo>
                <a:lnTo>
                  <a:pt x="250959" y="125985"/>
                </a:lnTo>
                <a:lnTo>
                  <a:pt x="250959" y="83264"/>
                </a:lnTo>
                <a:lnTo>
                  <a:pt x="270058" y="83264"/>
                </a:lnTo>
                <a:lnTo>
                  <a:pt x="309196" y="65744"/>
                </a:lnTo>
                <a:lnTo>
                  <a:pt x="311765" y="60814"/>
                </a:lnTo>
                <a:lnTo>
                  <a:pt x="250959" y="60814"/>
                </a:lnTo>
                <a:lnTo>
                  <a:pt x="250959" y="25130"/>
                </a:lnTo>
                <a:lnTo>
                  <a:pt x="311807" y="25130"/>
                </a:lnTo>
                <a:lnTo>
                  <a:pt x="309408" y="20321"/>
                </a:lnTo>
                <a:lnTo>
                  <a:pt x="304570" y="14072"/>
                </a:lnTo>
                <a:lnTo>
                  <a:pt x="298476" y="8892"/>
                </a:lnTo>
                <a:lnTo>
                  <a:pt x="291000" y="5172"/>
                </a:lnTo>
                <a:lnTo>
                  <a:pt x="282141" y="2929"/>
                </a:lnTo>
                <a:lnTo>
                  <a:pt x="271901" y="2177"/>
                </a:lnTo>
                <a:close/>
              </a:path>
              <a:path w="1148079" h="337819">
                <a:moveTo>
                  <a:pt x="311807" y="25130"/>
                </a:moveTo>
                <a:lnTo>
                  <a:pt x="283461" y="25130"/>
                </a:lnTo>
                <a:lnTo>
                  <a:pt x="290330" y="32836"/>
                </a:lnTo>
                <a:lnTo>
                  <a:pt x="290271" y="43056"/>
                </a:lnTo>
                <a:lnTo>
                  <a:pt x="289084" y="49789"/>
                </a:lnTo>
                <a:lnTo>
                  <a:pt x="285387" y="55537"/>
                </a:lnTo>
                <a:lnTo>
                  <a:pt x="279304" y="59401"/>
                </a:lnTo>
                <a:lnTo>
                  <a:pt x="270896" y="60814"/>
                </a:lnTo>
                <a:lnTo>
                  <a:pt x="311765" y="60814"/>
                </a:lnTo>
                <a:lnTo>
                  <a:pt x="312758" y="58909"/>
                </a:lnTo>
                <a:lnTo>
                  <a:pt x="314907" y="51351"/>
                </a:lnTo>
                <a:lnTo>
                  <a:pt x="315627" y="43056"/>
                </a:lnTo>
                <a:lnTo>
                  <a:pt x="314936" y="34828"/>
                </a:lnTo>
                <a:lnTo>
                  <a:pt x="312863" y="27245"/>
                </a:lnTo>
                <a:lnTo>
                  <a:pt x="311807" y="25130"/>
                </a:lnTo>
                <a:close/>
              </a:path>
              <a:path w="1148079" h="337819">
                <a:moveTo>
                  <a:pt x="353100" y="2177"/>
                </a:moveTo>
                <a:lnTo>
                  <a:pt x="328137" y="2177"/>
                </a:lnTo>
                <a:lnTo>
                  <a:pt x="328137" y="125985"/>
                </a:lnTo>
                <a:lnTo>
                  <a:pt x="415925" y="125985"/>
                </a:lnTo>
                <a:lnTo>
                  <a:pt x="415925" y="102195"/>
                </a:lnTo>
                <a:lnTo>
                  <a:pt x="353100" y="102195"/>
                </a:lnTo>
                <a:lnTo>
                  <a:pt x="353100" y="2177"/>
                </a:lnTo>
                <a:close/>
              </a:path>
              <a:path w="1148079" h="337819">
                <a:moveTo>
                  <a:pt x="451965" y="2177"/>
                </a:moveTo>
                <a:lnTo>
                  <a:pt x="427002" y="2177"/>
                </a:lnTo>
                <a:lnTo>
                  <a:pt x="427002" y="125985"/>
                </a:lnTo>
                <a:lnTo>
                  <a:pt x="451965" y="125985"/>
                </a:lnTo>
                <a:lnTo>
                  <a:pt x="451965" y="2177"/>
                </a:lnTo>
                <a:close/>
              </a:path>
              <a:path w="1148079" h="337819">
                <a:moveTo>
                  <a:pt x="531456" y="0"/>
                </a:moveTo>
                <a:lnTo>
                  <a:pt x="486054" y="18261"/>
                </a:lnTo>
                <a:lnTo>
                  <a:pt x="467458" y="64500"/>
                </a:lnTo>
                <a:lnTo>
                  <a:pt x="468527" y="77065"/>
                </a:lnTo>
                <a:lnTo>
                  <a:pt x="468591" y="77819"/>
                </a:lnTo>
                <a:lnTo>
                  <a:pt x="495452" y="117933"/>
                </a:lnTo>
                <a:lnTo>
                  <a:pt x="531121" y="127828"/>
                </a:lnTo>
                <a:lnTo>
                  <a:pt x="547078" y="125985"/>
                </a:lnTo>
                <a:lnTo>
                  <a:pt x="547524" y="125985"/>
                </a:lnTo>
                <a:lnTo>
                  <a:pt x="562764" y="120519"/>
                </a:lnTo>
                <a:lnTo>
                  <a:pt x="575625" y="112208"/>
                </a:lnTo>
                <a:lnTo>
                  <a:pt x="583358" y="104038"/>
                </a:lnTo>
                <a:lnTo>
                  <a:pt x="532629" y="104038"/>
                </a:lnTo>
                <a:lnTo>
                  <a:pt x="524555" y="103345"/>
                </a:lnTo>
                <a:lnTo>
                  <a:pt x="493952" y="72670"/>
                </a:lnTo>
                <a:lnTo>
                  <a:pt x="493258" y="64500"/>
                </a:lnTo>
                <a:lnTo>
                  <a:pt x="493978" y="56084"/>
                </a:lnTo>
                <a:lnTo>
                  <a:pt x="524723" y="24679"/>
                </a:lnTo>
                <a:lnTo>
                  <a:pt x="532796" y="23957"/>
                </a:lnTo>
                <a:lnTo>
                  <a:pt x="583172" y="23957"/>
                </a:lnTo>
                <a:lnTo>
                  <a:pt x="574947" y="15125"/>
                </a:lnTo>
                <a:lnTo>
                  <a:pt x="562366" y="7036"/>
                </a:lnTo>
                <a:lnTo>
                  <a:pt x="547649" y="1837"/>
                </a:lnTo>
                <a:lnTo>
                  <a:pt x="531456" y="0"/>
                </a:lnTo>
                <a:close/>
              </a:path>
              <a:path w="1148079" h="337819">
                <a:moveTo>
                  <a:pt x="649743" y="2177"/>
                </a:moveTo>
                <a:lnTo>
                  <a:pt x="629471" y="2177"/>
                </a:lnTo>
                <a:lnTo>
                  <a:pt x="582227" y="125985"/>
                </a:lnTo>
                <a:lnTo>
                  <a:pt x="608194" y="125985"/>
                </a:lnTo>
                <a:lnTo>
                  <a:pt x="617624" y="99515"/>
                </a:lnTo>
                <a:lnTo>
                  <a:pt x="617744" y="99180"/>
                </a:lnTo>
                <a:lnTo>
                  <a:pt x="686233" y="99180"/>
                </a:lnTo>
                <a:lnTo>
                  <a:pt x="677914" y="77065"/>
                </a:lnTo>
                <a:lnTo>
                  <a:pt x="624780" y="77065"/>
                </a:lnTo>
                <a:lnTo>
                  <a:pt x="639523" y="35852"/>
                </a:lnTo>
                <a:lnTo>
                  <a:pt x="662411" y="35852"/>
                </a:lnTo>
                <a:lnTo>
                  <a:pt x="649743" y="2177"/>
                </a:lnTo>
                <a:close/>
              </a:path>
              <a:path w="1148079" h="337819">
                <a:moveTo>
                  <a:pt x="686233" y="99180"/>
                </a:moveTo>
                <a:lnTo>
                  <a:pt x="660968" y="99180"/>
                </a:lnTo>
                <a:lnTo>
                  <a:pt x="670182" y="125985"/>
                </a:lnTo>
                <a:lnTo>
                  <a:pt x="696317" y="125985"/>
                </a:lnTo>
                <a:lnTo>
                  <a:pt x="686360" y="99515"/>
                </a:lnTo>
                <a:lnTo>
                  <a:pt x="686233" y="99180"/>
                </a:lnTo>
                <a:close/>
              </a:path>
              <a:path w="1148079" h="337819">
                <a:moveTo>
                  <a:pt x="568648" y="85945"/>
                </a:moveTo>
                <a:lnTo>
                  <a:pt x="561018" y="93861"/>
                </a:lnTo>
                <a:lnTo>
                  <a:pt x="552460" y="99515"/>
                </a:lnTo>
                <a:lnTo>
                  <a:pt x="542992" y="102907"/>
                </a:lnTo>
                <a:lnTo>
                  <a:pt x="532629" y="104038"/>
                </a:lnTo>
                <a:lnTo>
                  <a:pt x="583358" y="104038"/>
                </a:lnTo>
                <a:lnTo>
                  <a:pt x="585737" y="101525"/>
                </a:lnTo>
                <a:lnTo>
                  <a:pt x="568648" y="85945"/>
                </a:lnTo>
                <a:close/>
              </a:path>
              <a:path w="1148079" h="337819">
                <a:moveTo>
                  <a:pt x="662411" y="35852"/>
                </a:moveTo>
                <a:lnTo>
                  <a:pt x="639523" y="35852"/>
                </a:lnTo>
                <a:lnTo>
                  <a:pt x="653931" y="77065"/>
                </a:lnTo>
                <a:lnTo>
                  <a:pt x="677914" y="77065"/>
                </a:lnTo>
                <a:lnTo>
                  <a:pt x="662411" y="35852"/>
                </a:lnTo>
                <a:close/>
              </a:path>
              <a:path w="1148079" h="337819">
                <a:moveTo>
                  <a:pt x="583172" y="23957"/>
                </a:moveTo>
                <a:lnTo>
                  <a:pt x="532796" y="23957"/>
                </a:lnTo>
                <a:lnTo>
                  <a:pt x="542819" y="25085"/>
                </a:lnTo>
                <a:lnTo>
                  <a:pt x="552042" y="28459"/>
                </a:lnTo>
                <a:lnTo>
                  <a:pt x="560478" y="34064"/>
                </a:lnTo>
                <a:lnTo>
                  <a:pt x="568146" y="41883"/>
                </a:lnTo>
                <a:lnTo>
                  <a:pt x="584732" y="25632"/>
                </a:lnTo>
                <a:lnTo>
                  <a:pt x="583172" y="23957"/>
                </a:lnTo>
                <a:close/>
              </a:path>
              <a:path w="1148079" h="337819">
                <a:moveTo>
                  <a:pt x="793703" y="2177"/>
                </a:moveTo>
                <a:lnTo>
                  <a:pt x="700889" y="2177"/>
                </a:lnTo>
                <a:lnTo>
                  <a:pt x="700889" y="25130"/>
                </a:lnTo>
                <a:lnTo>
                  <a:pt x="759861" y="25130"/>
                </a:lnTo>
                <a:lnTo>
                  <a:pt x="698544" y="108227"/>
                </a:lnTo>
                <a:lnTo>
                  <a:pt x="698544" y="125985"/>
                </a:lnTo>
                <a:lnTo>
                  <a:pt x="795546" y="125985"/>
                </a:lnTo>
                <a:lnTo>
                  <a:pt x="795546" y="103033"/>
                </a:lnTo>
                <a:lnTo>
                  <a:pt x="733558" y="103033"/>
                </a:lnTo>
                <a:lnTo>
                  <a:pt x="793703" y="20606"/>
                </a:lnTo>
                <a:lnTo>
                  <a:pt x="793703" y="2177"/>
                </a:lnTo>
                <a:close/>
              </a:path>
              <a:path w="1148079" h="337819">
                <a:moveTo>
                  <a:pt x="835481" y="2177"/>
                </a:moveTo>
                <a:lnTo>
                  <a:pt x="810518" y="2177"/>
                </a:lnTo>
                <a:lnTo>
                  <a:pt x="810518" y="125985"/>
                </a:lnTo>
                <a:lnTo>
                  <a:pt x="835481" y="125985"/>
                </a:lnTo>
                <a:lnTo>
                  <a:pt x="835481" y="2177"/>
                </a:lnTo>
                <a:close/>
              </a:path>
              <a:path w="1148079" h="337819">
                <a:moveTo>
                  <a:pt x="915307" y="0"/>
                </a:moveTo>
                <a:lnTo>
                  <a:pt x="869402" y="18763"/>
                </a:lnTo>
                <a:lnTo>
                  <a:pt x="850836" y="64165"/>
                </a:lnTo>
                <a:lnTo>
                  <a:pt x="850806" y="64500"/>
                </a:lnTo>
                <a:lnTo>
                  <a:pt x="851927" y="76981"/>
                </a:lnTo>
                <a:lnTo>
                  <a:pt x="851966" y="77411"/>
                </a:lnTo>
                <a:lnTo>
                  <a:pt x="855434" y="89253"/>
                </a:lnTo>
                <a:lnTo>
                  <a:pt x="889925" y="123451"/>
                </a:lnTo>
                <a:lnTo>
                  <a:pt x="915139" y="127996"/>
                </a:lnTo>
                <a:lnTo>
                  <a:pt x="927947" y="126862"/>
                </a:lnTo>
                <a:lnTo>
                  <a:pt x="928173" y="126862"/>
                </a:lnTo>
                <a:lnTo>
                  <a:pt x="939929" y="123451"/>
                </a:lnTo>
                <a:lnTo>
                  <a:pt x="940094" y="123451"/>
                </a:lnTo>
                <a:lnTo>
                  <a:pt x="951209" y="117535"/>
                </a:lnTo>
                <a:lnTo>
                  <a:pt x="961044" y="109399"/>
                </a:lnTo>
                <a:lnTo>
                  <a:pt x="965969" y="103536"/>
                </a:lnTo>
                <a:lnTo>
                  <a:pt x="915307" y="103536"/>
                </a:lnTo>
                <a:lnTo>
                  <a:pt x="907454" y="102842"/>
                </a:lnTo>
                <a:lnTo>
                  <a:pt x="877297" y="72238"/>
                </a:lnTo>
                <a:lnTo>
                  <a:pt x="876635" y="64500"/>
                </a:lnTo>
                <a:lnTo>
                  <a:pt x="876606" y="64165"/>
                </a:lnTo>
                <a:lnTo>
                  <a:pt x="900312" y="27329"/>
                </a:lnTo>
                <a:lnTo>
                  <a:pt x="915307" y="24460"/>
                </a:lnTo>
                <a:lnTo>
                  <a:pt x="965782" y="24460"/>
                </a:lnTo>
                <a:lnTo>
                  <a:pt x="961044" y="18763"/>
                </a:lnTo>
                <a:lnTo>
                  <a:pt x="951211" y="10531"/>
                </a:lnTo>
                <a:lnTo>
                  <a:pt x="940311" y="4670"/>
                </a:lnTo>
                <a:lnTo>
                  <a:pt x="928343" y="1164"/>
                </a:lnTo>
                <a:lnTo>
                  <a:pt x="915307" y="0"/>
                </a:lnTo>
                <a:close/>
              </a:path>
              <a:path w="1148079" h="337819">
                <a:moveTo>
                  <a:pt x="965782" y="24460"/>
                </a:moveTo>
                <a:lnTo>
                  <a:pt x="915307" y="24460"/>
                </a:lnTo>
                <a:lnTo>
                  <a:pt x="923134" y="25179"/>
                </a:lnTo>
                <a:lnTo>
                  <a:pt x="930301" y="27329"/>
                </a:lnTo>
                <a:lnTo>
                  <a:pt x="954007" y="64165"/>
                </a:lnTo>
                <a:lnTo>
                  <a:pt x="953410" y="72238"/>
                </a:lnTo>
                <a:lnTo>
                  <a:pt x="923160" y="102842"/>
                </a:lnTo>
                <a:lnTo>
                  <a:pt x="915307" y="103536"/>
                </a:lnTo>
                <a:lnTo>
                  <a:pt x="965969" y="103536"/>
                </a:lnTo>
                <a:lnTo>
                  <a:pt x="979777" y="64500"/>
                </a:lnTo>
                <a:lnTo>
                  <a:pt x="979807" y="64165"/>
                </a:lnTo>
                <a:lnTo>
                  <a:pt x="978662" y="51558"/>
                </a:lnTo>
                <a:lnTo>
                  <a:pt x="978642" y="51346"/>
                </a:lnTo>
                <a:lnTo>
                  <a:pt x="975168" y="39621"/>
                </a:lnTo>
                <a:lnTo>
                  <a:pt x="973159" y="35852"/>
                </a:lnTo>
                <a:lnTo>
                  <a:pt x="969292" y="28690"/>
                </a:lnTo>
                <a:lnTo>
                  <a:pt x="965782" y="24460"/>
                </a:lnTo>
                <a:close/>
              </a:path>
              <a:path w="1148079" h="337819">
                <a:moveTo>
                  <a:pt x="1010744" y="2177"/>
                </a:moveTo>
                <a:lnTo>
                  <a:pt x="994995" y="2177"/>
                </a:lnTo>
                <a:lnTo>
                  <a:pt x="994995" y="125985"/>
                </a:lnTo>
                <a:lnTo>
                  <a:pt x="1019455" y="125985"/>
                </a:lnTo>
                <a:lnTo>
                  <a:pt x="1019455" y="50092"/>
                </a:lnTo>
                <a:lnTo>
                  <a:pt x="1051634" y="50092"/>
                </a:lnTo>
                <a:lnTo>
                  <a:pt x="1010744" y="2177"/>
                </a:lnTo>
                <a:close/>
              </a:path>
              <a:path w="1148079" h="337819">
                <a:moveTo>
                  <a:pt x="1051634" y="50092"/>
                </a:moveTo>
                <a:lnTo>
                  <a:pt x="1019455" y="50092"/>
                </a:lnTo>
                <a:lnTo>
                  <a:pt x="1083621" y="125985"/>
                </a:lnTo>
                <a:lnTo>
                  <a:pt x="1100542" y="125985"/>
                </a:lnTo>
                <a:lnTo>
                  <a:pt x="1100542" y="78741"/>
                </a:lnTo>
                <a:lnTo>
                  <a:pt x="1076082" y="78741"/>
                </a:lnTo>
                <a:lnTo>
                  <a:pt x="1051634" y="50092"/>
                </a:lnTo>
                <a:close/>
              </a:path>
              <a:path w="1148079" h="337819">
                <a:moveTo>
                  <a:pt x="1100542" y="2177"/>
                </a:moveTo>
                <a:lnTo>
                  <a:pt x="1076082" y="2177"/>
                </a:lnTo>
                <a:lnTo>
                  <a:pt x="1076082" y="78741"/>
                </a:lnTo>
                <a:lnTo>
                  <a:pt x="1100542" y="78741"/>
                </a:lnTo>
                <a:lnTo>
                  <a:pt x="1100542" y="2177"/>
                </a:lnTo>
                <a:close/>
              </a:path>
              <a:path w="1148079" h="337819">
                <a:moveTo>
                  <a:pt x="1147945" y="2177"/>
                </a:moveTo>
                <a:lnTo>
                  <a:pt x="1122982" y="2177"/>
                </a:lnTo>
                <a:lnTo>
                  <a:pt x="1122982" y="125985"/>
                </a:lnTo>
                <a:lnTo>
                  <a:pt x="1147945" y="125985"/>
                </a:lnTo>
                <a:lnTo>
                  <a:pt x="1147945" y="2177"/>
                </a:lnTo>
                <a:close/>
              </a:path>
              <a:path w="1148079" h="337819">
                <a:moveTo>
                  <a:pt x="91473" y="211595"/>
                </a:moveTo>
                <a:lnTo>
                  <a:pt x="14407" y="211595"/>
                </a:lnTo>
                <a:lnTo>
                  <a:pt x="14407" y="335403"/>
                </a:lnTo>
                <a:lnTo>
                  <a:pt x="91473" y="335403"/>
                </a:lnTo>
                <a:lnTo>
                  <a:pt x="91473" y="319487"/>
                </a:lnTo>
                <a:lnTo>
                  <a:pt x="31161" y="319487"/>
                </a:lnTo>
                <a:lnTo>
                  <a:pt x="31161" y="280452"/>
                </a:lnTo>
                <a:lnTo>
                  <a:pt x="86950" y="280452"/>
                </a:lnTo>
                <a:lnTo>
                  <a:pt x="86950" y="264536"/>
                </a:lnTo>
                <a:lnTo>
                  <a:pt x="31161" y="264536"/>
                </a:lnTo>
                <a:lnTo>
                  <a:pt x="31161" y="227511"/>
                </a:lnTo>
                <a:lnTo>
                  <a:pt x="91473" y="227511"/>
                </a:lnTo>
                <a:lnTo>
                  <a:pt x="91473" y="211595"/>
                </a:lnTo>
                <a:close/>
              </a:path>
              <a:path w="1148079" h="337819">
                <a:moveTo>
                  <a:pt x="112813" y="301729"/>
                </a:moveTo>
                <a:lnTo>
                  <a:pt x="100415" y="311948"/>
                </a:lnTo>
                <a:lnTo>
                  <a:pt x="107884" y="322924"/>
                </a:lnTo>
                <a:lnTo>
                  <a:pt x="117818" y="330900"/>
                </a:lnTo>
                <a:lnTo>
                  <a:pt x="129606" y="335767"/>
                </a:lnTo>
                <a:lnTo>
                  <a:pt x="142634" y="337413"/>
                </a:lnTo>
                <a:lnTo>
                  <a:pt x="151052" y="336788"/>
                </a:lnTo>
                <a:lnTo>
                  <a:pt x="177397" y="321498"/>
                </a:lnTo>
                <a:lnTo>
                  <a:pt x="142466" y="321498"/>
                </a:lnTo>
                <a:lnTo>
                  <a:pt x="133687" y="320270"/>
                </a:lnTo>
                <a:lnTo>
                  <a:pt x="125629" y="316576"/>
                </a:lnTo>
                <a:lnTo>
                  <a:pt x="118577" y="310401"/>
                </a:lnTo>
                <a:lnTo>
                  <a:pt x="112924" y="301896"/>
                </a:lnTo>
                <a:lnTo>
                  <a:pt x="112813" y="301729"/>
                </a:lnTo>
                <a:close/>
              </a:path>
              <a:path w="1148079" h="337819">
                <a:moveTo>
                  <a:pt x="144477" y="209417"/>
                </a:moveTo>
                <a:lnTo>
                  <a:pt x="109651" y="229835"/>
                </a:lnTo>
                <a:lnTo>
                  <a:pt x="107209" y="241919"/>
                </a:lnTo>
                <a:lnTo>
                  <a:pt x="107117" y="242924"/>
                </a:lnTo>
                <a:lnTo>
                  <a:pt x="128896" y="274253"/>
                </a:lnTo>
                <a:lnTo>
                  <a:pt x="150173" y="284305"/>
                </a:lnTo>
                <a:lnTo>
                  <a:pt x="152351" y="285478"/>
                </a:lnTo>
                <a:lnTo>
                  <a:pt x="160895" y="290336"/>
                </a:lnTo>
                <a:lnTo>
                  <a:pt x="165251" y="296032"/>
                </a:lnTo>
                <a:lnTo>
                  <a:pt x="165251" y="302734"/>
                </a:lnTo>
                <a:lnTo>
                  <a:pt x="163670" y="310118"/>
                </a:lnTo>
                <a:lnTo>
                  <a:pt x="159136" y="316074"/>
                </a:lnTo>
                <a:lnTo>
                  <a:pt x="151963" y="320050"/>
                </a:lnTo>
                <a:lnTo>
                  <a:pt x="142466" y="321498"/>
                </a:lnTo>
                <a:lnTo>
                  <a:pt x="177397" y="321498"/>
                </a:lnTo>
                <a:lnTo>
                  <a:pt x="180601" y="316220"/>
                </a:lnTo>
                <a:lnTo>
                  <a:pt x="182787" y="309435"/>
                </a:lnTo>
                <a:lnTo>
                  <a:pt x="183432" y="302734"/>
                </a:lnTo>
                <a:lnTo>
                  <a:pt x="183490" y="301729"/>
                </a:lnTo>
                <a:lnTo>
                  <a:pt x="182384" y="293318"/>
                </a:lnTo>
                <a:lnTo>
                  <a:pt x="142466" y="261688"/>
                </a:lnTo>
                <a:lnTo>
                  <a:pt x="137775" y="259175"/>
                </a:lnTo>
                <a:lnTo>
                  <a:pt x="135597" y="257835"/>
                </a:lnTo>
                <a:lnTo>
                  <a:pt x="128561" y="253646"/>
                </a:lnTo>
                <a:lnTo>
                  <a:pt x="125043" y="248453"/>
                </a:lnTo>
                <a:lnTo>
                  <a:pt x="125043" y="241919"/>
                </a:lnTo>
                <a:lnTo>
                  <a:pt x="126527" y="235060"/>
                </a:lnTo>
                <a:lnTo>
                  <a:pt x="130585" y="229835"/>
                </a:lnTo>
                <a:lnTo>
                  <a:pt x="133043" y="228453"/>
                </a:lnTo>
                <a:lnTo>
                  <a:pt x="136846" y="226370"/>
                </a:lnTo>
                <a:lnTo>
                  <a:pt x="144644" y="225165"/>
                </a:lnTo>
                <a:lnTo>
                  <a:pt x="178548" y="225165"/>
                </a:lnTo>
                <a:lnTo>
                  <a:pt x="173549" y="219666"/>
                </a:lnTo>
                <a:lnTo>
                  <a:pt x="165042" y="213962"/>
                </a:lnTo>
                <a:lnTo>
                  <a:pt x="155340" y="210551"/>
                </a:lnTo>
                <a:lnTo>
                  <a:pt x="144477" y="209417"/>
                </a:lnTo>
                <a:close/>
              </a:path>
              <a:path w="1148079" h="337819">
                <a:moveTo>
                  <a:pt x="178548" y="225165"/>
                </a:moveTo>
                <a:lnTo>
                  <a:pt x="144644" y="225165"/>
                </a:lnTo>
                <a:lnTo>
                  <a:pt x="151772" y="225985"/>
                </a:lnTo>
                <a:lnTo>
                  <a:pt x="158319" y="228453"/>
                </a:lnTo>
                <a:lnTo>
                  <a:pt x="164269" y="232587"/>
                </a:lnTo>
                <a:lnTo>
                  <a:pt x="169607" y="238401"/>
                </a:lnTo>
                <a:lnTo>
                  <a:pt x="180832" y="227678"/>
                </a:lnTo>
                <a:lnTo>
                  <a:pt x="178548" y="225165"/>
                </a:lnTo>
                <a:close/>
              </a:path>
              <a:path w="1148079" h="337819">
                <a:moveTo>
                  <a:pt x="278077" y="211595"/>
                </a:moveTo>
                <a:lnTo>
                  <a:pt x="201012" y="211595"/>
                </a:lnTo>
                <a:lnTo>
                  <a:pt x="201012" y="335403"/>
                </a:lnTo>
                <a:lnTo>
                  <a:pt x="278077" y="335403"/>
                </a:lnTo>
                <a:lnTo>
                  <a:pt x="278077" y="319487"/>
                </a:lnTo>
                <a:lnTo>
                  <a:pt x="217765" y="319487"/>
                </a:lnTo>
                <a:lnTo>
                  <a:pt x="217765" y="280452"/>
                </a:lnTo>
                <a:lnTo>
                  <a:pt x="273554" y="280452"/>
                </a:lnTo>
                <a:lnTo>
                  <a:pt x="273554" y="264536"/>
                </a:lnTo>
                <a:lnTo>
                  <a:pt x="217765" y="264536"/>
                </a:lnTo>
                <a:lnTo>
                  <a:pt x="217765" y="227511"/>
                </a:lnTo>
                <a:lnTo>
                  <a:pt x="278077" y="227511"/>
                </a:lnTo>
                <a:lnTo>
                  <a:pt x="278077" y="211595"/>
                </a:lnTo>
                <a:close/>
              </a:path>
              <a:path w="1148079" h="337819">
                <a:moveTo>
                  <a:pt x="306118" y="211595"/>
                </a:moveTo>
                <a:lnTo>
                  <a:pt x="298077" y="211595"/>
                </a:lnTo>
                <a:lnTo>
                  <a:pt x="298077" y="335403"/>
                </a:lnTo>
                <a:lnTo>
                  <a:pt x="314663" y="335403"/>
                </a:lnTo>
                <a:lnTo>
                  <a:pt x="314663" y="251803"/>
                </a:lnTo>
                <a:lnTo>
                  <a:pt x="333467" y="251803"/>
                </a:lnTo>
                <a:lnTo>
                  <a:pt x="306118" y="211595"/>
                </a:lnTo>
                <a:close/>
              </a:path>
              <a:path w="1148079" h="337819">
                <a:moveTo>
                  <a:pt x="420879" y="251803"/>
                </a:moveTo>
                <a:lnTo>
                  <a:pt x="404126" y="251803"/>
                </a:lnTo>
                <a:lnTo>
                  <a:pt x="404126" y="335403"/>
                </a:lnTo>
                <a:lnTo>
                  <a:pt x="420879" y="335403"/>
                </a:lnTo>
                <a:lnTo>
                  <a:pt x="420879" y="251803"/>
                </a:lnTo>
                <a:close/>
              </a:path>
              <a:path w="1148079" h="337819">
                <a:moveTo>
                  <a:pt x="333467" y="251803"/>
                </a:moveTo>
                <a:lnTo>
                  <a:pt x="314663" y="251803"/>
                </a:lnTo>
                <a:lnTo>
                  <a:pt x="357216" y="314294"/>
                </a:lnTo>
                <a:lnTo>
                  <a:pt x="361572" y="314294"/>
                </a:lnTo>
                <a:lnTo>
                  <a:pt x="378000" y="290169"/>
                </a:lnTo>
                <a:lnTo>
                  <a:pt x="359562" y="290169"/>
                </a:lnTo>
                <a:lnTo>
                  <a:pt x="333467" y="251803"/>
                </a:lnTo>
                <a:close/>
              </a:path>
              <a:path w="1148079" h="337819">
                <a:moveTo>
                  <a:pt x="420879" y="211595"/>
                </a:moveTo>
                <a:lnTo>
                  <a:pt x="412670" y="211595"/>
                </a:lnTo>
                <a:lnTo>
                  <a:pt x="359562" y="290169"/>
                </a:lnTo>
                <a:lnTo>
                  <a:pt x="378000" y="290169"/>
                </a:lnTo>
                <a:lnTo>
                  <a:pt x="404126" y="251803"/>
                </a:lnTo>
                <a:lnTo>
                  <a:pt x="420879" y="251803"/>
                </a:lnTo>
                <a:lnTo>
                  <a:pt x="420879" y="211595"/>
                </a:lnTo>
                <a:close/>
              </a:path>
              <a:path w="1148079" h="337819">
                <a:moveTo>
                  <a:pt x="488386" y="211595"/>
                </a:moveTo>
                <a:lnTo>
                  <a:pt x="447006" y="211595"/>
                </a:lnTo>
                <a:lnTo>
                  <a:pt x="447006" y="335403"/>
                </a:lnTo>
                <a:lnTo>
                  <a:pt x="463759" y="335403"/>
                </a:lnTo>
                <a:lnTo>
                  <a:pt x="463759" y="287991"/>
                </a:lnTo>
                <a:lnTo>
                  <a:pt x="486879" y="287991"/>
                </a:lnTo>
                <a:lnTo>
                  <a:pt x="521297" y="272410"/>
                </a:lnTo>
                <a:lnTo>
                  <a:pt x="463759" y="272410"/>
                </a:lnTo>
                <a:lnTo>
                  <a:pt x="463759" y="227343"/>
                </a:lnTo>
                <a:lnTo>
                  <a:pt x="521521" y="227343"/>
                </a:lnTo>
                <a:lnTo>
                  <a:pt x="518208" y="222987"/>
                </a:lnTo>
                <a:lnTo>
                  <a:pt x="512488" y="218027"/>
                </a:lnTo>
                <a:lnTo>
                  <a:pt x="505622" y="214464"/>
                </a:lnTo>
                <a:lnTo>
                  <a:pt x="497593" y="212315"/>
                </a:lnTo>
                <a:lnTo>
                  <a:pt x="488386" y="211595"/>
                </a:lnTo>
                <a:close/>
              </a:path>
              <a:path w="1148079" h="337819">
                <a:moveTo>
                  <a:pt x="521521" y="227343"/>
                </a:moveTo>
                <a:lnTo>
                  <a:pt x="489392" y="227343"/>
                </a:lnTo>
                <a:lnTo>
                  <a:pt x="498881" y="229102"/>
                </a:lnTo>
                <a:lnTo>
                  <a:pt x="505873" y="233877"/>
                </a:lnTo>
                <a:lnTo>
                  <a:pt x="510195" y="240914"/>
                </a:lnTo>
                <a:lnTo>
                  <a:pt x="511674" y="249458"/>
                </a:lnTo>
                <a:lnTo>
                  <a:pt x="510114" y="258345"/>
                </a:lnTo>
                <a:lnTo>
                  <a:pt x="505475" y="265646"/>
                </a:lnTo>
                <a:lnTo>
                  <a:pt x="497821" y="270591"/>
                </a:lnTo>
                <a:lnTo>
                  <a:pt x="487214" y="272410"/>
                </a:lnTo>
                <a:lnTo>
                  <a:pt x="521297" y="272410"/>
                </a:lnTo>
                <a:lnTo>
                  <a:pt x="522419" y="270997"/>
                </a:lnTo>
                <a:lnTo>
                  <a:pt x="525768" y="264494"/>
                </a:lnTo>
                <a:lnTo>
                  <a:pt x="527765" y="257426"/>
                </a:lnTo>
                <a:lnTo>
                  <a:pt x="528427" y="249793"/>
                </a:lnTo>
                <a:lnTo>
                  <a:pt x="527796" y="242283"/>
                </a:lnTo>
                <a:lnTo>
                  <a:pt x="525893" y="235322"/>
                </a:lnTo>
                <a:lnTo>
                  <a:pt x="522805" y="229102"/>
                </a:lnTo>
                <a:lnTo>
                  <a:pt x="522702" y="228896"/>
                </a:lnTo>
                <a:lnTo>
                  <a:pt x="521521" y="227343"/>
                </a:lnTo>
                <a:close/>
              </a:path>
              <a:path w="1148079" h="337819">
                <a:moveTo>
                  <a:pt x="560660" y="211595"/>
                </a:moveTo>
                <a:lnTo>
                  <a:pt x="543907" y="211595"/>
                </a:lnTo>
                <a:lnTo>
                  <a:pt x="543907" y="335403"/>
                </a:lnTo>
                <a:lnTo>
                  <a:pt x="560660" y="335403"/>
                </a:lnTo>
                <a:lnTo>
                  <a:pt x="560660" y="211595"/>
                </a:lnTo>
                <a:close/>
              </a:path>
            </a:pathLst>
          </a:custGeom>
          <a:solidFill>
            <a:srgbClr val="000000"/>
          </a:solidFill>
        </p:spPr>
        <p:txBody>
          <a:bodyPr wrap="square" lIns="0" tIns="0" rIns="0" bIns="0" rtlCol="0"/>
          <a:lstStyle/>
          <a:p>
            <a:endParaRPr sz="641"/>
          </a:p>
        </p:txBody>
      </p:sp>
      <p:sp>
        <p:nvSpPr>
          <p:cNvPr id="8" name="object 8"/>
          <p:cNvSpPr/>
          <p:nvPr/>
        </p:nvSpPr>
        <p:spPr>
          <a:xfrm>
            <a:off x="3995778" y="2304888"/>
            <a:ext cx="1052093" cy="971518"/>
          </a:xfrm>
          <a:custGeom>
            <a:avLst/>
            <a:gdLst/>
            <a:ahLst/>
            <a:cxnLst/>
            <a:rect l="l" t="t" r="r" b="b"/>
            <a:pathLst>
              <a:path w="2313304" h="2136140">
                <a:moveTo>
                  <a:pt x="2313305" y="0"/>
                </a:moveTo>
                <a:lnTo>
                  <a:pt x="0" y="0"/>
                </a:lnTo>
                <a:lnTo>
                  <a:pt x="0" y="2136060"/>
                </a:lnTo>
                <a:lnTo>
                  <a:pt x="2313305" y="2136060"/>
                </a:lnTo>
                <a:lnTo>
                  <a:pt x="2313305" y="0"/>
                </a:lnTo>
                <a:close/>
              </a:path>
            </a:pathLst>
          </a:custGeom>
          <a:solidFill>
            <a:srgbClr val="EEEEEE"/>
          </a:solidFill>
        </p:spPr>
        <p:txBody>
          <a:bodyPr wrap="square" lIns="0" tIns="0" rIns="0" bIns="0" rtlCol="0"/>
          <a:lstStyle/>
          <a:p>
            <a:endParaRPr sz="641"/>
          </a:p>
        </p:txBody>
      </p:sp>
      <p:sp>
        <p:nvSpPr>
          <p:cNvPr id="9" name="object 9"/>
          <p:cNvSpPr/>
          <p:nvPr/>
        </p:nvSpPr>
        <p:spPr>
          <a:xfrm>
            <a:off x="5163604" y="2036874"/>
            <a:ext cx="257897" cy="126205"/>
          </a:xfrm>
          <a:custGeom>
            <a:avLst/>
            <a:gdLst/>
            <a:ahLst/>
            <a:cxnLst/>
            <a:rect l="l" t="t" r="r" b="b"/>
            <a:pathLst>
              <a:path w="567054" h="277495">
                <a:moveTo>
                  <a:pt x="77432" y="2041"/>
                </a:moveTo>
                <a:lnTo>
                  <a:pt x="0" y="2041"/>
                </a:lnTo>
                <a:lnTo>
                  <a:pt x="0" y="118111"/>
                </a:lnTo>
                <a:lnTo>
                  <a:pt x="23245" y="118111"/>
                </a:lnTo>
                <a:lnTo>
                  <a:pt x="23245" y="71934"/>
                </a:lnTo>
                <a:lnTo>
                  <a:pt x="70835" y="71934"/>
                </a:lnTo>
                <a:lnTo>
                  <a:pt x="70835" y="50103"/>
                </a:lnTo>
                <a:lnTo>
                  <a:pt x="23245" y="50103"/>
                </a:lnTo>
                <a:lnTo>
                  <a:pt x="23245" y="24030"/>
                </a:lnTo>
                <a:lnTo>
                  <a:pt x="77432" y="24030"/>
                </a:lnTo>
                <a:lnTo>
                  <a:pt x="77432" y="2041"/>
                </a:lnTo>
                <a:close/>
              </a:path>
              <a:path w="567054" h="277495">
                <a:moveTo>
                  <a:pt x="141953" y="0"/>
                </a:moveTo>
                <a:lnTo>
                  <a:pt x="98917" y="17591"/>
                </a:lnTo>
                <a:lnTo>
                  <a:pt x="81512" y="60155"/>
                </a:lnTo>
                <a:lnTo>
                  <a:pt x="81483" y="60469"/>
                </a:lnTo>
                <a:lnTo>
                  <a:pt x="82534" y="72170"/>
                </a:lnTo>
                <a:lnTo>
                  <a:pt x="82571" y="72573"/>
                </a:lnTo>
                <a:lnTo>
                  <a:pt x="85696" y="83243"/>
                </a:lnTo>
                <a:lnTo>
                  <a:pt x="85822" y="83675"/>
                </a:lnTo>
                <a:lnTo>
                  <a:pt x="118158" y="115736"/>
                </a:lnTo>
                <a:lnTo>
                  <a:pt x="141796" y="119996"/>
                </a:lnTo>
                <a:lnTo>
                  <a:pt x="153803" y="118933"/>
                </a:lnTo>
                <a:lnTo>
                  <a:pt x="154015" y="118933"/>
                </a:lnTo>
                <a:lnTo>
                  <a:pt x="165037" y="115736"/>
                </a:lnTo>
                <a:lnTo>
                  <a:pt x="165190" y="115736"/>
                </a:lnTo>
                <a:lnTo>
                  <a:pt x="175611" y="110189"/>
                </a:lnTo>
                <a:lnTo>
                  <a:pt x="184831" y="102562"/>
                </a:lnTo>
                <a:lnTo>
                  <a:pt x="189449" y="97065"/>
                </a:lnTo>
                <a:lnTo>
                  <a:pt x="141953" y="97065"/>
                </a:lnTo>
                <a:lnTo>
                  <a:pt x="134590" y="96414"/>
                </a:lnTo>
                <a:lnTo>
                  <a:pt x="106319" y="67723"/>
                </a:lnTo>
                <a:lnTo>
                  <a:pt x="105671" y="60155"/>
                </a:lnTo>
                <a:lnTo>
                  <a:pt x="106322" y="52562"/>
                </a:lnTo>
                <a:lnTo>
                  <a:pt x="134615" y="23606"/>
                </a:lnTo>
                <a:lnTo>
                  <a:pt x="141953" y="22931"/>
                </a:lnTo>
                <a:lnTo>
                  <a:pt x="189273" y="22931"/>
                </a:lnTo>
                <a:lnTo>
                  <a:pt x="184831" y="17591"/>
                </a:lnTo>
                <a:lnTo>
                  <a:pt x="175613" y="9872"/>
                </a:lnTo>
                <a:lnTo>
                  <a:pt x="165395" y="4378"/>
                </a:lnTo>
                <a:lnTo>
                  <a:pt x="154174" y="1092"/>
                </a:lnTo>
                <a:lnTo>
                  <a:pt x="141953" y="0"/>
                </a:lnTo>
                <a:close/>
              </a:path>
              <a:path w="567054" h="277495">
                <a:moveTo>
                  <a:pt x="189273" y="22931"/>
                </a:moveTo>
                <a:lnTo>
                  <a:pt x="141953" y="22931"/>
                </a:lnTo>
                <a:lnTo>
                  <a:pt x="149291" y="23606"/>
                </a:lnTo>
                <a:lnTo>
                  <a:pt x="156010" y="25620"/>
                </a:lnTo>
                <a:lnTo>
                  <a:pt x="178234" y="60155"/>
                </a:lnTo>
                <a:lnTo>
                  <a:pt x="177675" y="67723"/>
                </a:lnTo>
                <a:lnTo>
                  <a:pt x="149315" y="96414"/>
                </a:lnTo>
                <a:lnTo>
                  <a:pt x="141953" y="97065"/>
                </a:lnTo>
                <a:lnTo>
                  <a:pt x="189449" y="97065"/>
                </a:lnTo>
                <a:lnTo>
                  <a:pt x="192549" y="93374"/>
                </a:lnTo>
                <a:lnTo>
                  <a:pt x="198044" y="83243"/>
                </a:lnTo>
                <a:lnTo>
                  <a:pt x="201211" y="72573"/>
                </a:lnTo>
                <a:lnTo>
                  <a:pt x="201330" y="72170"/>
                </a:lnTo>
                <a:lnTo>
                  <a:pt x="202394" y="60469"/>
                </a:lnTo>
                <a:lnTo>
                  <a:pt x="202422" y="60155"/>
                </a:lnTo>
                <a:lnTo>
                  <a:pt x="201348" y="48336"/>
                </a:lnTo>
                <a:lnTo>
                  <a:pt x="201330" y="48137"/>
                </a:lnTo>
                <a:lnTo>
                  <a:pt x="198073" y="37145"/>
                </a:lnTo>
                <a:lnTo>
                  <a:pt x="196189" y="33611"/>
                </a:lnTo>
                <a:lnTo>
                  <a:pt x="192564" y="26897"/>
                </a:lnTo>
                <a:lnTo>
                  <a:pt x="189273" y="22931"/>
                </a:lnTo>
                <a:close/>
              </a:path>
              <a:path w="567054" h="277495">
                <a:moveTo>
                  <a:pt x="231425" y="2041"/>
                </a:moveTo>
                <a:lnTo>
                  <a:pt x="216661" y="2041"/>
                </a:lnTo>
                <a:lnTo>
                  <a:pt x="216661" y="118111"/>
                </a:lnTo>
                <a:lnTo>
                  <a:pt x="239592" y="118111"/>
                </a:lnTo>
                <a:lnTo>
                  <a:pt x="239592" y="46961"/>
                </a:lnTo>
                <a:lnTo>
                  <a:pt x="269759" y="46961"/>
                </a:lnTo>
                <a:lnTo>
                  <a:pt x="231425" y="2041"/>
                </a:lnTo>
                <a:close/>
              </a:path>
              <a:path w="567054" h="277495">
                <a:moveTo>
                  <a:pt x="269759" y="46961"/>
                </a:moveTo>
                <a:lnTo>
                  <a:pt x="239592" y="46961"/>
                </a:lnTo>
                <a:lnTo>
                  <a:pt x="299747" y="118111"/>
                </a:lnTo>
                <a:lnTo>
                  <a:pt x="315611" y="118111"/>
                </a:lnTo>
                <a:lnTo>
                  <a:pt x="315611" y="73819"/>
                </a:lnTo>
                <a:lnTo>
                  <a:pt x="292680" y="73819"/>
                </a:lnTo>
                <a:lnTo>
                  <a:pt x="269759" y="46961"/>
                </a:lnTo>
                <a:close/>
              </a:path>
              <a:path w="567054" h="277495">
                <a:moveTo>
                  <a:pt x="315611" y="2041"/>
                </a:moveTo>
                <a:lnTo>
                  <a:pt x="292680" y="2041"/>
                </a:lnTo>
                <a:lnTo>
                  <a:pt x="292680" y="73819"/>
                </a:lnTo>
                <a:lnTo>
                  <a:pt x="315611" y="73819"/>
                </a:lnTo>
                <a:lnTo>
                  <a:pt x="315611" y="2041"/>
                </a:lnTo>
                <a:close/>
              </a:path>
              <a:path w="567054" h="277495">
                <a:moveTo>
                  <a:pt x="382040" y="2041"/>
                </a:moveTo>
                <a:lnTo>
                  <a:pt x="336649" y="2041"/>
                </a:lnTo>
                <a:lnTo>
                  <a:pt x="336649" y="118111"/>
                </a:lnTo>
                <a:lnTo>
                  <a:pt x="381098" y="118111"/>
                </a:lnTo>
                <a:lnTo>
                  <a:pt x="393675" y="117139"/>
                </a:lnTo>
                <a:lnTo>
                  <a:pt x="404795" y="114224"/>
                </a:lnTo>
                <a:lnTo>
                  <a:pt x="414471" y="109365"/>
                </a:lnTo>
                <a:lnTo>
                  <a:pt x="422719" y="102562"/>
                </a:lnTo>
                <a:lnTo>
                  <a:pt x="428046" y="95808"/>
                </a:lnTo>
                <a:lnTo>
                  <a:pt x="359894" y="95808"/>
                </a:lnTo>
                <a:lnTo>
                  <a:pt x="359894" y="24344"/>
                </a:lnTo>
                <a:lnTo>
                  <a:pt x="428092" y="24344"/>
                </a:lnTo>
                <a:lnTo>
                  <a:pt x="423034" y="17748"/>
                </a:lnTo>
                <a:lnTo>
                  <a:pt x="414905" y="10854"/>
                </a:lnTo>
                <a:lnTo>
                  <a:pt x="405364" y="5948"/>
                </a:lnTo>
                <a:lnTo>
                  <a:pt x="394409" y="3016"/>
                </a:lnTo>
                <a:lnTo>
                  <a:pt x="382040" y="2041"/>
                </a:lnTo>
                <a:close/>
              </a:path>
              <a:path w="567054" h="277495">
                <a:moveTo>
                  <a:pt x="428092" y="24344"/>
                </a:moveTo>
                <a:lnTo>
                  <a:pt x="392249" y="24344"/>
                </a:lnTo>
                <a:lnTo>
                  <a:pt x="399945" y="27800"/>
                </a:lnTo>
                <a:lnTo>
                  <a:pt x="405442" y="34553"/>
                </a:lnTo>
                <a:lnTo>
                  <a:pt x="409062" y="39918"/>
                </a:lnTo>
                <a:lnTo>
                  <a:pt x="411666" y="45901"/>
                </a:lnTo>
                <a:lnTo>
                  <a:pt x="413239" y="52532"/>
                </a:lnTo>
                <a:lnTo>
                  <a:pt x="413767" y="59841"/>
                </a:lnTo>
                <a:lnTo>
                  <a:pt x="413239" y="67289"/>
                </a:lnTo>
                <a:lnTo>
                  <a:pt x="392249" y="95808"/>
                </a:lnTo>
                <a:lnTo>
                  <a:pt x="428046" y="95808"/>
                </a:lnTo>
                <a:lnTo>
                  <a:pt x="429407" y="94083"/>
                </a:lnTo>
                <a:lnTo>
                  <a:pt x="434165" y="84205"/>
                </a:lnTo>
                <a:lnTo>
                  <a:pt x="437010" y="72943"/>
                </a:lnTo>
                <a:lnTo>
                  <a:pt x="437955" y="60312"/>
                </a:lnTo>
                <a:lnTo>
                  <a:pt x="437015" y="47499"/>
                </a:lnTo>
                <a:lnTo>
                  <a:pt x="434205" y="36144"/>
                </a:lnTo>
                <a:lnTo>
                  <a:pt x="429539" y="26232"/>
                </a:lnTo>
                <a:lnTo>
                  <a:pt x="428092" y="24344"/>
                </a:lnTo>
                <a:close/>
              </a:path>
              <a:path w="567054" h="277495">
                <a:moveTo>
                  <a:pt x="506518" y="0"/>
                </a:moveTo>
                <a:lnTo>
                  <a:pt x="463482" y="17591"/>
                </a:lnTo>
                <a:lnTo>
                  <a:pt x="446076" y="60155"/>
                </a:lnTo>
                <a:lnTo>
                  <a:pt x="446048" y="60469"/>
                </a:lnTo>
                <a:lnTo>
                  <a:pt x="447099" y="72170"/>
                </a:lnTo>
                <a:lnTo>
                  <a:pt x="447135" y="72573"/>
                </a:lnTo>
                <a:lnTo>
                  <a:pt x="450261" y="83243"/>
                </a:lnTo>
                <a:lnTo>
                  <a:pt x="450387" y="83675"/>
                </a:lnTo>
                <a:lnTo>
                  <a:pt x="482722" y="115736"/>
                </a:lnTo>
                <a:lnTo>
                  <a:pt x="506360" y="119996"/>
                </a:lnTo>
                <a:lnTo>
                  <a:pt x="518368" y="118933"/>
                </a:lnTo>
                <a:lnTo>
                  <a:pt x="518580" y="118933"/>
                </a:lnTo>
                <a:lnTo>
                  <a:pt x="529601" y="115736"/>
                </a:lnTo>
                <a:lnTo>
                  <a:pt x="529755" y="115736"/>
                </a:lnTo>
                <a:lnTo>
                  <a:pt x="540176" y="110189"/>
                </a:lnTo>
                <a:lnTo>
                  <a:pt x="549396" y="102562"/>
                </a:lnTo>
                <a:lnTo>
                  <a:pt x="554014" y="97065"/>
                </a:lnTo>
                <a:lnTo>
                  <a:pt x="506518" y="97065"/>
                </a:lnTo>
                <a:lnTo>
                  <a:pt x="499155" y="96414"/>
                </a:lnTo>
                <a:lnTo>
                  <a:pt x="470884" y="67723"/>
                </a:lnTo>
                <a:lnTo>
                  <a:pt x="470236" y="60155"/>
                </a:lnTo>
                <a:lnTo>
                  <a:pt x="470886" y="52562"/>
                </a:lnTo>
                <a:lnTo>
                  <a:pt x="499180" y="23606"/>
                </a:lnTo>
                <a:lnTo>
                  <a:pt x="506518" y="22931"/>
                </a:lnTo>
                <a:lnTo>
                  <a:pt x="553838" y="22931"/>
                </a:lnTo>
                <a:lnTo>
                  <a:pt x="549396" y="17591"/>
                </a:lnTo>
                <a:lnTo>
                  <a:pt x="540178" y="9872"/>
                </a:lnTo>
                <a:lnTo>
                  <a:pt x="529959" y="4378"/>
                </a:lnTo>
                <a:lnTo>
                  <a:pt x="518739" y="1092"/>
                </a:lnTo>
                <a:lnTo>
                  <a:pt x="506518" y="0"/>
                </a:lnTo>
                <a:close/>
              </a:path>
              <a:path w="567054" h="277495">
                <a:moveTo>
                  <a:pt x="553838" y="22931"/>
                </a:moveTo>
                <a:lnTo>
                  <a:pt x="506518" y="22931"/>
                </a:lnTo>
                <a:lnTo>
                  <a:pt x="513855" y="23606"/>
                </a:lnTo>
                <a:lnTo>
                  <a:pt x="520575" y="25620"/>
                </a:lnTo>
                <a:lnTo>
                  <a:pt x="542799" y="60155"/>
                </a:lnTo>
                <a:lnTo>
                  <a:pt x="542240" y="67723"/>
                </a:lnTo>
                <a:lnTo>
                  <a:pt x="513880" y="96414"/>
                </a:lnTo>
                <a:lnTo>
                  <a:pt x="506518" y="97065"/>
                </a:lnTo>
                <a:lnTo>
                  <a:pt x="554014" y="97065"/>
                </a:lnTo>
                <a:lnTo>
                  <a:pt x="557114" y="93374"/>
                </a:lnTo>
                <a:lnTo>
                  <a:pt x="562609" y="83243"/>
                </a:lnTo>
                <a:lnTo>
                  <a:pt x="565775" y="72573"/>
                </a:lnTo>
                <a:lnTo>
                  <a:pt x="565895" y="72170"/>
                </a:lnTo>
                <a:lnTo>
                  <a:pt x="566958" y="60469"/>
                </a:lnTo>
                <a:lnTo>
                  <a:pt x="566987" y="60155"/>
                </a:lnTo>
                <a:lnTo>
                  <a:pt x="565913" y="48336"/>
                </a:lnTo>
                <a:lnTo>
                  <a:pt x="565895" y="48137"/>
                </a:lnTo>
                <a:lnTo>
                  <a:pt x="562638" y="37145"/>
                </a:lnTo>
                <a:lnTo>
                  <a:pt x="560754" y="33611"/>
                </a:lnTo>
                <a:lnTo>
                  <a:pt x="557129" y="26897"/>
                </a:lnTo>
                <a:lnTo>
                  <a:pt x="553838" y="22931"/>
                </a:lnTo>
                <a:close/>
              </a:path>
              <a:path w="567054" h="277495">
                <a:moveTo>
                  <a:pt x="8795" y="159105"/>
                </a:moveTo>
                <a:lnTo>
                  <a:pt x="1727" y="159105"/>
                </a:lnTo>
                <a:lnTo>
                  <a:pt x="1727" y="275174"/>
                </a:lnTo>
                <a:lnTo>
                  <a:pt x="17276" y="275174"/>
                </a:lnTo>
                <a:lnTo>
                  <a:pt x="17276" y="192873"/>
                </a:lnTo>
                <a:lnTo>
                  <a:pt x="37630" y="192873"/>
                </a:lnTo>
                <a:lnTo>
                  <a:pt x="8795" y="159105"/>
                </a:lnTo>
                <a:close/>
              </a:path>
              <a:path w="567054" h="277495">
                <a:moveTo>
                  <a:pt x="37630" y="192873"/>
                </a:moveTo>
                <a:lnTo>
                  <a:pt x="17276" y="192873"/>
                </a:lnTo>
                <a:lnTo>
                  <a:pt x="86856" y="275174"/>
                </a:lnTo>
                <a:lnTo>
                  <a:pt x="95023" y="275174"/>
                </a:lnTo>
                <a:lnTo>
                  <a:pt x="95023" y="241877"/>
                </a:lnTo>
                <a:lnTo>
                  <a:pt x="79474" y="241877"/>
                </a:lnTo>
                <a:lnTo>
                  <a:pt x="37630" y="192873"/>
                </a:lnTo>
                <a:close/>
              </a:path>
              <a:path w="567054" h="277495">
                <a:moveTo>
                  <a:pt x="95023" y="159105"/>
                </a:moveTo>
                <a:lnTo>
                  <a:pt x="79474" y="159105"/>
                </a:lnTo>
                <a:lnTo>
                  <a:pt x="79474" y="241877"/>
                </a:lnTo>
                <a:lnTo>
                  <a:pt x="95023" y="241877"/>
                </a:lnTo>
                <a:lnTo>
                  <a:pt x="95023" y="159105"/>
                </a:lnTo>
                <a:close/>
              </a:path>
              <a:path w="567054" h="277495">
                <a:moveTo>
                  <a:pt x="191817" y="159105"/>
                </a:moveTo>
                <a:lnTo>
                  <a:pt x="119568" y="159105"/>
                </a:lnTo>
                <a:lnTo>
                  <a:pt x="119568" y="275174"/>
                </a:lnTo>
                <a:lnTo>
                  <a:pt x="191817" y="275174"/>
                </a:lnTo>
                <a:lnTo>
                  <a:pt x="191817" y="260253"/>
                </a:lnTo>
                <a:lnTo>
                  <a:pt x="135274" y="260253"/>
                </a:lnTo>
                <a:lnTo>
                  <a:pt x="135274" y="223658"/>
                </a:lnTo>
                <a:lnTo>
                  <a:pt x="187576" y="223658"/>
                </a:lnTo>
                <a:lnTo>
                  <a:pt x="187576" y="208737"/>
                </a:lnTo>
                <a:lnTo>
                  <a:pt x="135274" y="208737"/>
                </a:lnTo>
                <a:lnTo>
                  <a:pt x="135274" y="174026"/>
                </a:lnTo>
                <a:lnTo>
                  <a:pt x="191817" y="174026"/>
                </a:lnTo>
                <a:lnTo>
                  <a:pt x="191817" y="159105"/>
                </a:lnTo>
                <a:close/>
              </a:path>
              <a:path w="567054" h="277495">
                <a:moveTo>
                  <a:pt x="249989" y="159105"/>
                </a:moveTo>
                <a:lnTo>
                  <a:pt x="210566" y="159105"/>
                </a:lnTo>
                <a:lnTo>
                  <a:pt x="210566" y="275174"/>
                </a:lnTo>
                <a:lnTo>
                  <a:pt x="226272" y="275174"/>
                </a:lnTo>
                <a:lnTo>
                  <a:pt x="226272" y="228055"/>
                </a:lnTo>
                <a:lnTo>
                  <a:pt x="260253" y="228055"/>
                </a:lnTo>
                <a:lnTo>
                  <a:pt x="259413" y="226799"/>
                </a:lnTo>
                <a:lnTo>
                  <a:pt x="270989" y="222107"/>
                </a:lnTo>
                <a:lnTo>
                  <a:pt x="279458" y="214469"/>
                </a:lnTo>
                <a:lnTo>
                  <a:pt x="280086" y="213291"/>
                </a:lnTo>
                <a:lnTo>
                  <a:pt x="226272" y="213291"/>
                </a:lnTo>
                <a:lnTo>
                  <a:pt x="226272" y="174026"/>
                </a:lnTo>
                <a:lnTo>
                  <a:pt x="280451" y="174026"/>
                </a:lnTo>
                <a:lnTo>
                  <a:pt x="276847" y="169471"/>
                </a:lnTo>
                <a:lnTo>
                  <a:pt x="271634" y="164936"/>
                </a:lnTo>
                <a:lnTo>
                  <a:pt x="265420" y="161696"/>
                </a:lnTo>
                <a:lnTo>
                  <a:pt x="258205" y="159752"/>
                </a:lnTo>
                <a:lnTo>
                  <a:pt x="249989" y="159105"/>
                </a:lnTo>
                <a:close/>
              </a:path>
              <a:path w="567054" h="277495">
                <a:moveTo>
                  <a:pt x="260253" y="228055"/>
                </a:moveTo>
                <a:lnTo>
                  <a:pt x="242293" y="228055"/>
                </a:lnTo>
                <a:lnTo>
                  <a:pt x="272449" y="275174"/>
                </a:lnTo>
                <a:lnTo>
                  <a:pt x="291768" y="275174"/>
                </a:lnTo>
                <a:lnTo>
                  <a:pt x="260253" y="228055"/>
                </a:lnTo>
                <a:close/>
              </a:path>
              <a:path w="567054" h="277495">
                <a:moveTo>
                  <a:pt x="280451" y="174026"/>
                </a:moveTo>
                <a:lnTo>
                  <a:pt x="250146" y="174026"/>
                </a:lnTo>
                <a:lnTo>
                  <a:pt x="258812" y="175501"/>
                </a:lnTo>
                <a:lnTo>
                  <a:pt x="265165" y="179582"/>
                </a:lnTo>
                <a:lnTo>
                  <a:pt x="269075" y="185754"/>
                </a:lnTo>
                <a:lnTo>
                  <a:pt x="270407" y="193501"/>
                </a:lnTo>
                <a:lnTo>
                  <a:pt x="268959" y="201298"/>
                </a:lnTo>
                <a:lnTo>
                  <a:pt x="264596" y="207578"/>
                </a:lnTo>
                <a:lnTo>
                  <a:pt x="257288" y="211767"/>
                </a:lnTo>
                <a:lnTo>
                  <a:pt x="247005" y="213291"/>
                </a:lnTo>
                <a:lnTo>
                  <a:pt x="280086" y="213291"/>
                </a:lnTo>
                <a:lnTo>
                  <a:pt x="284658" y="204712"/>
                </a:lnTo>
                <a:lnTo>
                  <a:pt x="286428" y="193659"/>
                </a:lnTo>
                <a:lnTo>
                  <a:pt x="285836" y="186920"/>
                </a:lnTo>
                <a:lnTo>
                  <a:pt x="284052" y="180622"/>
                </a:lnTo>
                <a:lnTo>
                  <a:pt x="281061" y="174796"/>
                </a:lnTo>
                <a:lnTo>
                  <a:pt x="280451" y="174026"/>
                </a:lnTo>
                <a:close/>
              </a:path>
              <a:path w="567054" h="277495">
                <a:moveTo>
                  <a:pt x="357705" y="157063"/>
                </a:moveTo>
                <a:lnTo>
                  <a:pt x="315298" y="174811"/>
                </a:lnTo>
                <a:lnTo>
                  <a:pt x="297763" y="217218"/>
                </a:lnTo>
                <a:lnTo>
                  <a:pt x="297707" y="217846"/>
                </a:lnTo>
                <a:lnTo>
                  <a:pt x="298708" y="229145"/>
                </a:lnTo>
                <a:lnTo>
                  <a:pt x="298769" y="229835"/>
                </a:lnTo>
                <a:lnTo>
                  <a:pt x="301967" y="240836"/>
                </a:lnTo>
                <a:lnTo>
                  <a:pt x="334028" y="272799"/>
                </a:lnTo>
                <a:lnTo>
                  <a:pt x="357234" y="277059"/>
                </a:lnTo>
                <a:lnTo>
                  <a:pt x="369066" y="275997"/>
                </a:lnTo>
                <a:lnTo>
                  <a:pt x="369275" y="275997"/>
                </a:lnTo>
                <a:lnTo>
                  <a:pt x="380222" y="272799"/>
                </a:lnTo>
                <a:lnTo>
                  <a:pt x="380373" y="272799"/>
                </a:lnTo>
                <a:lnTo>
                  <a:pt x="390806" y="267252"/>
                </a:lnTo>
                <a:lnTo>
                  <a:pt x="397429" y="261824"/>
                </a:lnTo>
                <a:lnTo>
                  <a:pt x="357705" y="261824"/>
                </a:lnTo>
                <a:lnTo>
                  <a:pt x="348782" y="261029"/>
                </a:lnTo>
                <a:lnTo>
                  <a:pt x="317264" y="234829"/>
                </a:lnTo>
                <a:lnTo>
                  <a:pt x="314055" y="217218"/>
                </a:lnTo>
                <a:lnTo>
                  <a:pt x="314837" y="208241"/>
                </a:lnTo>
                <a:lnTo>
                  <a:pt x="340880" y="175734"/>
                </a:lnTo>
                <a:lnTo>
                  <a:pt x="357705" y="172455"/>
                </a:lnTo>
                <a:lnTo>
                  <a:pt x="397289" y="172455"/>
                </a:lnTo>
                <a:lnTo>
                  <a:pt x="390836" y="167068"/>
                </a:lnTo>
                <a:lnTo>
                  <a:pt x="380675" y="161519"/>
                </a:lnTo>
                <a:lnTo>
                  <a:pt x="369632" y="158179"/>
                </a:lnTo>
                <a:lnTo>
                  <a:pt x="357705" y="157063"/>
                </a:lnTo>
                <a:close/>
              </a:path>
              <a:path w="567054" h="277495">
                <a:moveTo>
                  <a:pt x="397289" y="172455"/>
                </a:moveTo>
                <a:lnTo>
                  <a:pt x="357705" y="172455"/>
                </a:lnTo>
                <a:lnTo>
                  <a:pt x="366812" y="173277"/>
                </a:lnTo>
                <a:lnTo>
                  <a:pt x="366623" y="173277"/>
                </a:lnTo>
                <a:lnTo>
                  <a:pt x="398367" y="199902"/>
                </a:lnTo>
                <a:lnTo>
                  <a:pt x="401512" y="217218"/>
                </a:lnTo>
                <a:lnTo>
                  <a:pt x="401485" y="217846"/>
                </a:lnTo>
                <a:lnTo>
                  <a:pt x="382177" y="254668"/>
                </a:lnTo>
                <a:lnTo>
                  <a:pt x="357705" y="261824"/>
                </a:lnTo>
                <a:lnTo>
                  <a:pt x="397429" y="261824"/>
                </a:lnTo>
                <a:lnTo>
                  <a:pt x="417801" y="217846"/>
                </a:lnTo>
                <a:lnTo>
                  <a:pt x="417860" y="217218"/>
                </a:lnTo>
                <a:lnTo>
                  <a:pt x="416781" y="205689"/>
                </a:lnTo>
                <a:lnTo>
                  <a:pt x="416744" y="205291"/>
                </a:lnTo>
                <a:lnTo>
                  <a:pt x="413463" y="194444"/>
                </a:lnTo>
                <a:lnTo>
                  <a:pt x="413404" y="194248"/>
                </a:lnTo>
                <a:lnTo>
                  <a:pt x="407884" y="184141"/>
                </a:lnTo>
                <a:lnTo>
                  <a:pt x="400112" y="174811"/>
                </a:lnTo>
                <a:lnTo>
                  <a:pt x="397289" y="172455"/>
                </a:lnTo>
                <a:close/>
              </a:path>
            </a:pathLst>
          </a:custGeom>
          <a:solidFill>
            <a:srgbClr val="000000"/>
          </a:solidFill>
        </p:spPr>
        <p:txBody>
          <a:bodyPr wrap="square" lIns="0" tIns="0" rIns="0" bIns="0" rtlCol="0"/>
          <a:lstStyle/>
          <a:p>
            <a:endParaRPr sz="641"/>
          </a:p>
        </p:txBody>
      </p:sp>
      <p:sp>
        <p:nvSpPr>
          <p:cNvPr id="10" name="object 10"/>
          <p:cNvSpPr/>
          <p:nvPr/>
        </p:nvSpPr>
        <p:spPr>
          <a:xfrm>
            <a:off x="5163604" y="3084550"/>
            <a:ext cx="268583" cy="126205"/>
          </a:xfrm>
          <a:custGeom>
            <a:avLst/>
            <a:gdLst/>
            <a:ahLst/>
            <a:cxnLst/>
            <a:rect l="l" t="t" r="r" b="b"/>
            <a:pathLst>
              <a:path w="590550" h="277495">
                <a:moveTo>
                  <a:pt x="77432" y="2041"/>
                </a:moveTo>
                <a:lnTo>
                  <a:pt x="0" y="2041"/>
                </a:lnTo>
                <a:lnTo>
                  <a:pt x="0" y="118111"/>
                </a:lnTo>
                <a:lnTo>
                  <a:pt x="23245" y="118111"/>
                </a:lnTo>
                <a:lnTo>
                  <a:pt x="23245" y="71934"/>
                </a:lnTo>
                <a:lnTo>
                  <a:pt x="70835" y="71934"/>
                </a:lnTo>
                <a:lnTo>
                  <a:pt x="70835" y="50103"/>
                </a:lnTo>
                <a:lnTo>
                  <a:pt x="23245" y="50103"/>
                </a:lnTo>
                <a:lnTo>
                  <a:pt x="23245" y="24030"/>
                </a:lnTo>
                <a:lnTo>
                  <a:pt x="77432" y="24030"/>
                </a:lnTo>
                <a:lnTo>
                  <a:pt x="77432" y="2041"/>
                </a:lnTo>
                <a:close/>
              </a:path>
              <a:path w="590550" h="277495">
                <a:moveTo>
                  <a:pt x="141953" y="0"/>
                </a:moveTo>
                <a:lnTo>
                  <a:pt x="98917" y="17591"/>
                </a:lnTo>
                <a:lnTo>
                  <a:pt x="81512" y="60155"/>
                </a:lnTo>
                <a:lnTo>
                  <a:pt x="81483" y="60469"/>
                </a:lnTo>
                <a:lnTo>
                  <a:pt x="82534" y="72170"/>
                </a:lnTo>
                <a:lnTo>
                  <a:pt x="82571" y="72573"/>
                </a:lnTo>
                <a:lnTo>
                  <a:pt x="85696" y="83243"/>
                </a:lnTo>
                <a:lnTo>
                  <a:pt x="85822" y="83675"/>
                </a:lnTo>
                <a:lnTo>
                  <a:pt x="118158" y="115736"/>
                </a:lnTo>
                <a:lnTo>
                  <a:pt x="141796" y="119996"/>
                </a:lnTo>
                <a:lnTo>
                  <a:pt x="153803" y="118933"/>
                </a:lnTo>
                <a:lnTo>
                  <a:pt x="154015" y="118933"/>
                </a:lnTo>
                <a:lnTo>
                  <a:pt x="165037" y="115736"/>
                </a:lnTo>
                <a:lnTo>
                  <a:pt x="165190" y="115736"/>
                </a:lnTo>
                <a:lnTo>
                  <a:pt x="175611" y="110189"/>
                </a:lnTo>
                <a:lnTo>
                  <a:pt x="184831" y="102562"/>
                </a:lnTo>
                <a:lnTo>
                  <a:pt x="189449" y="97065"/>
                </a:lnTo>
                <a:lnTo>
                  <a:pt x="141953" y="97065"/>
                </a:lnTo>
                <a:lnTo>
                  <a:pt x="134590" y="96414"/>
                </a:lnTo>
                <a:lnTo>
                  <a:pt x="106319" y="67723"/>
                </a:lnTo>
                <a:lnTo>
                  <a:pt x="105671" y="60155"/>
                </a:lnTo>
                <a:lnTo>
                  <a:pt x="106322" y="52562"/>
                </a:lnTo>
                <a:lnTo>
                  <a:pt x="134615" y="23606"/>
                </a:lnTo>
                <a:lnTo>
                  <a:pt x="141953" y="22931"/>
                </a:lnTo>
                <a:lnTo>
                  <a:pt x="189273" y="22931"/>
                </a:lnTo>
                <a:lnTo>
                  <a:pt x="184831" y="17591"/>
                </a:lnTo>
                <a:lnTo>
                  <a:pt x="175613" y="9872"/>
                </a:lnTo>
                <a:lnTo>
                  <a:pt x="165395" y="4378"/>
                </a:lnTo>
                <a:lnTo>
                  <a:pt x="154174" y="1092"/>
                </a:lnTo>
                <a:lnTo>
                  <a:pt x="141953" y="0"/>
                </a:lnTo>
                <a:close/>
              </a:path>
              <a:path w="590550" h="277495">
                <a:moveTo>
                  <a:pt x="189273" y="22931"/>
                </a:moveTo>
                <a:lnTo>
                  <a:pt x="141953" y="22931"/>
                </a:lnTo>
                <a:lnTo>
                  <a:pt x="149291" y="23606"/>
                </a:lnTo>
                <a:lnTo>
                  <a:pt x="156010" y="25620"/>
                </a:lnTo>
                <a:lnTo>
                  <a:pt x="178234" y="60155"/>
                </a:lnTo>
                <a:lnTo>
                  <a:pt x="177675" y="67723"/>
                </a:lnTo>
                <a:lnTo>
                  <a:pt x="149315" y="96414"/>
                </a:lnTo>
                <a:lnTo>
                  <a:pt x="141953" y="97065"/>
                </a:lnTo>
                <a:lnTo>
                  <a:pt x="189449" y="97065"/>
                </a:lnTo>
                <a:lnTo>
                  <a:pt x="192549" y="93374"/>
                </a:lnTo>
                <a:lnTo>
                  <a:pt x="198044" y="83243"/>
                </a:lnTo>
                <a:lnTo>
                  <a:pt x="201211" y="72573"/>
                </a:lnTo>
                <a:lnTo>
                  <a:pt x="201330" y="72170"/>
                </a:lnTo>
                <a:lnTo>
                  <a:pt x="202394" y="60469"/>
                </a:lnTo>
                <a:lnTo>
                  <a:pt x="202422" y="60155"/>
                </a:lnTo>
                <a:lnTo>
                  <a:pt x="201348" y="48336"/>
                </a:lnTo>
                <a:lnTo>
                  <a:pt x="201330" y="48137"/>
                </a:lnTo>
                <a:lnTo>
                  <a:pt x="198073" y="37145"/>
                </a:lnTo>
                <a:lnTo>
                  <a:pt x="196189" y="33611"/>
                </a:lnTo>
                <a:lnTo>
                  <a:pt x="192564" y="26897"/>
                </a:lnTo>
                <a:lnTo>
                  <a:pt x="189273" y="22931"/>
                </a:lnTo>
                <a:close/>
              </a:path>
              <a:path w="590550" h="277495">
                <a:moveTo>
                  <a:pt x="231425" y="2041"/>
                </a:moveTo>
                <a:lnTo>
                  <a:pt x="216661" y="2041"/>
                </a:lnTo>
                <a:lnTo>
                  <a:pt x="216661" y="118111"/>
                </a:lnTo>
                <a:lnTo>
                  <a:pt x="239592" y="118111"/>
                </a:lnTo>
                <a:lnTo>
                  <a:pt x="239592" y="46961"/>
                </a:lnTo>
                <a:lnTo>
                  <a:pt x="269759" y="46961"/>
                </a:lnTo>
                <a:lnTo>
                  <a:pt x="231425" y="2041"/>
                </a:lnTo>
                <a:close/>
              </a:path>
              <a:path w="590550" h="277495">
                <a:moveTo>
                  <a:pt x="269759" y="46961"/>
                </a:moveTo>
                <a:lnTo>
                  <a:pt x="239592" y="46961"/>
                </a:lnTo>
                <a:lnTo>
                  <a:pt x="299747" y="118111"/>
                </a:lnTo>
                <a:lnTo>
                  <a:pt x="315611" y="118111"/>
                </a:lnTo>
                <a:lnTo>
                  <a:pt x="315611" y="73819"/>
                </a:lnTo>
                <a:lnTo>
                  <a:pt x="292680" y="73819"/>
                </a:lnTo>
                <a:lnTo>
                  <a:pt x="269759" y="46961"/>
                </a:lnTo>
                <a:close/>
              </a:path>
              <a:path w="590550" h="277495">
                <a:moveTo>
                  <a:pt x="315611" y="2041"/>
                </a:moveTo>
                <a:lnTo>
                  <a:pt x="292680" y="2041"/>
                </a:lnTo>
                <a:lnTo>
                  <a:pt x="292680" y="73819"/>
                </a:lnTo>
                <a:lnTo>
                  <a:pt x="315611" y="73819"/>
                </a:lnTo>
                <a:lnTo>
                  <a:pt x="315611" y="2041"/>
                </a:lnTo>
                <a:close/>
              </a:path>
              <a:path w="590550" h="277495">
                <a:moveTo>
                  <a:pt x="382040" y="2041"/>
                </a:moveTo>
                <a:lnTo>
                  <a:pt x="336649" y="2041"/>
                </a:lnTo>
                <a:lnTo>
                  <a:pt x="336649" y="118111"/>
                </a:lnTo>
                <a:lnTo>
                  <a:pt x="381098" y="118111"/>
                </a:lnTo>
                <a:lnTo>
                  <a:pt x="393675" y="117139"/>
                </a:lnTo>
                <a:lnTo>
                  <a:pt x="404795" y="114224"/>
                </a:lnTo>
                <a:lnTo>
                  <a:pt x="414471" y="109365"/>
                </a:lnTo>
                <a:lnTo>
                  <a:pt x="422719" y="102562"/>
                </a:lnTo>
                <a:lnTo>
                  <a:pt x="428046" y="95808"/>
                </a:lnTo>
                <a:lnTo>
                  <a:pt x="359894" y="95808"/>
                </a:lnTo>
                <a:lnTo>
                  <a:pt x="359894" y="24344"/>
                </a:lnTo>
                <a:lnTo>
                  <a:pt x="428092" y="24344"/>
                </a:lnTo>
                <a:lnTo>
                  <a:pt x="423034" y="17748"/>
                </a:lnTo>
                <a:lnTo>
                  <a:pt x="414905" y="10854"/>
                </a:lnTo>
                <a:lnTo>
                  <a:pt x="405364" y="5948"/>
                </a:lnTo>
                <a:lnTo>
                  <a:pt x="394409" y="3016"/>
                </a:lnTo>
                <a:lnTo>
                  <a:pt x="382040" y="2041"/>
                </a:lnTo>
                <a:close/>
              </a:path>
              <a:path w="590550" h="277495">
                <a:moveTo>
                  <a:pt x="428092" y="24344"/>
                </a:moveTo>
                <a:lnTo>
                  <a:pt x="392249" y="24344"/>
                </a:lnTo>
                <a:lnTo>
                  <a:pt x="399945" y="27800"/>
                </a:lnTo>
                <a:lnTo>
                  <a:pt x="405442" y="34553"/>
                </a:lnTo>
                <a:lnTo>
                  <a:pt x="409062" y="39918"/>
                </a:lnTo>
                <a:lnTo>
                  <a:pt x="411666" y="45901"/>
                </a:lnTo>
                <a:lnTo>
                  <a:pt x="413239" y="52532"/>
                </a:lnTo>
                <a:lnTo>
                  <a:pt x="413767" y="59841"/>
                </a:lnTo>
                <a:lnTo>
                  <a:pt x="413239" y="67289"/>
                </a:lnTo>
                <a:lnTo>
                  <a:pt x="392249" y="95808"/>
                </a:lnTo>
                <a:lnTo>
                  <a:pt x="428046" y="95808"/>
                </a:lnTo>
                <a:lnTo>
                  <a:pt x="429407" y="94083"/>
                </a:lnTo>
                <a:lnTo>
                  <a:pt x="434165" y="84205"/>
                </a:lnTo>
                <a:lnTo>
                  <a:pt x="437010" y="72943"/>
                </a:lnTo>
                <a:lnTo>
                  <a:pt x="437955" y="60312"/>
                </a:lnTo>
                <a:lnTo>
                  <a:pt x="437015" y="47499"/>
                </a:lnTo>
                <a:lnTo>
                  <a:pt x="434205" y="36144"/>
                </a:lnTo>
                <a:lnTo>
                  <a:pt x="429539" y="26232"/>
                </a:lnTo>
                <a:lnTo>
                  <a:pt x="428092" y="24344"/>
                </a:lnTo>
                <a:close/>
              </a:path>
              <a:path w="590550" h="277495">
                <a:moveTo>
                  <a:pt x="506518" y="0"/>
                </a:moveTo>
                <a:lnTo>
                  <a:pt x="463482" y="17591"/>
                </a:lnTo>
                <a:lnTo>
                  <a:pt x="446076" y="60155"/>
                </a:lnTo>
                <a:lnTo>
                  <a:pt x="446048" y="60469"/>
                </a:lnTo>
                <a:lnTo>
                  <a:pt x="447099" y="72170"/>
                </a:lnTo>
                <a:lnTo>
                  <a:pt x="447135" y="72573"/>
                </a:lnTo>
                <a:lnTo>
                  <a:pt x="450261" y="83243"/>
                </a:lnTo>
                <a:lnTo>
                  <a:pt x="450387" y="83675"/>
                </a:lnTo>
                <a:lnTo>
                  <a:pt x="482722" y="115736"/>
                </a:lnTo>
                <a:lnTo>
                  <a:pt x="506360" y="119996"/>
                </a:lnTo>
                <a:lnTo>
                  <a:pt x="518368" y="118933"/>
                </a:lnTo>
                <a:lnTo>
                  <a:pt x="518580" y="118933"/>
                </a:lnTo>
                <a:lnTo>
                  <a:pt x="529601" y="115736"/>
                </a:lnTo>
                <a:lnTo>
                  <a:pt x="529755" y="115736"/>
                </a:lnTo>
                <a:lnTo>
                  <a:pt x="540176" y="110189"/>
                </a:lnTo>
                <a:lnTo>
                  <a:pt x="549396" y="102562"/>
                </a:lnTo>
                <a:lnTo>
                  <a:pt x="554014" y="97065"/>
                </a:lnTo>
                <a:lnTo>
                  <a:pt x="506518" y="97065"/>
                </a:lnTo>
                <a:lnTo>
                  <a:pt x="499155" y="96414"/>
                </a:lnTo>
                <a:lnTo>
                  <a:pt x="470884" y="67723"/>
                </a:lnTo>
                <a:lnTo>
                  <a:pt x="470236" y="60155"/>
                </a:lnTo>
                <a:lnTo>
                  <a:pt x="470886" y="52562"/>
                </a:lnTo>
                <a:lnTo>
                  <a:pt x="499180" y="23606"/>
                </a:lnTo>
                <a:lnTo>
                  <a:pt x="506518" y="22931"/>
                </a:lnTo>
                <a:lnTo>
                  <a:pt x="553838" y="22931"/>
                </a:lnTo>
                <a:lnTo>
                  <a:pt x="549396" y="17591"/>
                </a:lnTo>
                <a:lnTo>
                  <a:pt x="540178" y="9872"/>
                </a:lnTo>
                <a:lnTo>
                  <a:pt x="529959" y="4378"/>
                </a:lnTo>
                <a:lnTo>
                  <a:pt x="518739" y="1092"/>
                </a:lnTo>
                <a:lnTo>
                  <a:pt x="506518" y="0"/>
                </a:lnTo>
                <a:close/>
              </a:path>
              <a:path w="590550" h="277495">
                <a:moveTo>
                  <a:pt x="553838" y="22931"/>
                </a:moveTo>
                <a:lnTo>
                  <a:pt x="506518" y="22931"/>
                </a:lnTo>
                <a:lnTo>
                  <a:pt x="513855" y="23606"/>
                </a:lnTo>
                <a:lnTo>
                  <a:pt x="520575" y="25620"/>
                </a:lnTo>
                <a:lnTo>
                  <a:pt x="542799" y="60155"/>
                </a:lnTo>
                <a:lnTo>
                  <a:pt x="542240" y="67723"/>
                </a:lnTo>
                <a:lnTo>
                  <a:pt x="513880" y="96414"/>
                </a:lnTo>
                <a:lnTo>
                  <a:pt x="506518" y="97065"/>
                </a:lnTo>
                <a:lnTo>
                  <a:pt x="554014" y="97065"/>
                </a:lnTo>
                <a:lnTo>
                  <a:pt x="557114" y="93374"/>
                </a:lnTo>
                <a:lnTo>
                  <a:pt x="562609" y="83243"/>
                </a:lnTo>
                <a:lnTo>
                  <a:pt x="565775" y="72573"/>
                </a:lnTo>
                <a:lnTo>
                  <a:pt x="565895" y="72170"/>
                </a:lnTo>
                <a:lnTo>
                  <a:pt x="566958" y="60469"/>
                </a:lnTo>
                <a:lnTo>
                  <a:pt x="566987" y="60155"/>
                </a:lnTo>
                <a:lnTo>
                  <a:pt x="565913" y="48336"/>
                </a:lnTo>
                <a:lnTo>
                  <a:pt x="565895" y="48137"/>
                </a:lnTo>
                <a:lnTo>
                  <a:pt x="562638" y="37145"/>
                </a:lnTo>
                <a:lnTo>
                  <a:pt x="560754" y="33611"/>
                </a:lnTo>
                <a:lnTo>
                  <a:pt x="557129" y="26897"/>
                </a:lnTo>
                <a:lnTo>
                  <a:pt x="553838" y="22931"/>
                </a:lnTo>
                <a:close/>
              </a:path>
              <a:path w="590550" h="277495">
                <a:moveTo>
                  <a:pt x="57642" y="159105"/>
                </a:moveTo>
                <a:lnTo>
                  <a:pt x="1727" y="159105"/>
                </a:lnTo>
                <a:lnTo>
                  <a:pt x="1727" y="275174"/>
                </a:lnTo>
                <a:lnTo>
                  <a:pt x="49631" y="275174"/>
                </a:lnTo>
                <a:lnTo>
                  <a:pt x="57642" y="274556"/>
                </a:lnTo>
                <a:lnTo>
                  <a:pt x="64710" y="272701"/>
                </a:lnTo>
                <a:lnTo>
                  <a:pt x="70835" y="269608"/>
                </a:lnTo>
                <a:lnTo>
                  <a:pt x="76018" y="265279"/>
                </a:lnTo>
                <a:lnTo>
                  <a:pt x="80771" y="260410"/>
                </a:lnTo>
                <a:lnTo>
                  <a:pt x="17276" y="260410"/>
                </a:lnTo>
                <a:lnTo>
                  <a:pt x="17276" y="220359"/>
                </a:lnTo>
                <a:lnTo>
                  <a:pt x="77400" y="220359"/>
                </a:lnTo>
                <a:lnTo>
                  <a:pt x="73208" y="216124"/>
                </a:lnTo>
                <a:lnTo>
                  <a:pt x="63767" y="211721"/>
                </a:lnTo>
                <a:lnTo>
                  <a:pt x="70263" y="207995"/>
                </a:lnTo>
                <a:lnTo>
                  <a:pt x="72011" y="206067"/>
                </a:lnTo>
                <a:lnTo>
                  <a:pt x="17276" y="206067"/>
                </a:lnTo>
                <a:lnTo>
                  <a:pt x="17276" y="173711"/>
                </a:lnTo>
                <a:lnTo>
                  <a:pt x="76646" y="173711"/>
                </a:lnTo>
                <a:lnTo>
                  <a:pt x="70992" y="167900"/>
                </a:lnTo>
                <a:lnTo>
                  <a:pt x="65495" y="162089"/>
                </a:lnTo>
                <a:lnTo>
                  <a:pt x="57642" y="159105"/>
                </a:lnTo>
                <a:close/>
              </a:path>
              <a:path w="590550" h="277495">
                <a:moveTo>
                  <a:pt x="77400" y="220359"/>
                </a:moveTo>
                <a:lnTo>
                  <a:pt x="46490" y="220359"/>
                </a:lnTo>
                <a:lnTo>
                  <a:pt x="56236" y="221981"/>
                </a:lnTo>
                <a:lnTo>
                  <a:pt x="63433" y="226387"/>
                </a:lnTo>
                <a:lnTo>
                  <a:pt x="67893" y="232883"/>
                </a:lnTo>
                <a:lnTo>
                  <a:pt x="69421" y="240778"/>
                </a:lnTo>
                <a:lnTo>
                  <a:pt x="69421" y="245961"/>
                </a:lnTo>
                <a:lnTo>
                  <a:pt x="67380" y="250673"/>
                </a:lnTo>
                <a:lnTo>
                  <a:pt x="63296" y="254599"/>
                </a:lnTo>
                <a:lnTo>
                  <a:pt x="59369" y="258526"/>
                </a:lnTo>
                <a:lnTo>
                  <a:pt x="53872" y="260410"/>
                </a:lnTo>
                <a:lnTo>
                  <a:pt x="80771" y="260410"/>
                </a:lnTo>
                <a:lnTo>
                  <a:pt x="82458" y="258683"/>
                </a:lnTo>
                <a:lnTo>
                  <a:pt x="85599" y="250830"/>
                </a:lnTo>
                <a:lnTo>
                  <a:pt x="85599" y="241877"/>
                </a:lnTo>
                <a:lnTo>
                  <a:pt x="84198" y="231820"/>
                </a:lnTo>
                <a:lnTo>
                  <a:pt x="80043" y="223029"/>
                </a:lnTo>
                <a:lnTo>
                  <a:pt x="77400" y="220359"/>
                </a:lnTo>
                <a:close/>
              </a:path>
              <a:path w="590550" h="277495">
                <a:moveTo>
                  <a:pt x="76646" y="173711"/>
                </a:moveTo>
                <a:lnTo>
                  <a:pt x="56699" y="173711"/>
                </a:lnTo>
                <a:lnTo>
                  <a:pt x="63453" y="180936"/>
                </a:lnTo>
                <a:lnTo>
                  <a:pt x="63453" y="198056"/>
                </a:lnTo>
                <a:lnTo>
                  <a:pt x="56542" y="206067"/>
                </a:lnTo>
                <a:lnTo>
                  <a:pt x="72011" y="206067"/>
                </a:lnTo>
                <a:lnTo>
                  <a:pt x="75213" y="202533"/>
                </a:lnTo>
                <a:lnTo>
                  <a:pt x="78367" y="195774"/>
                </a:lnTo>
                <a:lnTo>
                  <a:pt x="79474" y="188161"/>
                </a:lnTo>
                <a:lnTo>
                  <a:pt x="79474" y="180465"/>
                </a:lnTo>
                <a:lnTo>
                  <a:pt x="76646" y="173711"/>
                </a:lnTo>
                <a:close/>
              </a:path>
              <a:path w="590550" h="277495">
                <a:moveTo>
                  <a:pt x="118249" y="159105"/>
                </a:moveTo>
                <a:lnTo>
                  <a:pt x="102542" y="159105"/>
                </a:lnTo>
                <a:lnTo>
                  <a:pt x="102542" y="275174"/>
                </a:lnTo>
                <a:lnTo>
                  <a:pt x="118249" y="275174"/>
                </a:lnTo>
                <a:lnTo>
                  <a:pt x="118249" y="159105"/>
                </a:lnTo>
                <a:close/>
              </a:path>
              <a:path w="590550" h="277495">
                <a:moveTo>
                  <a:pt x="185492" y="159105"/>
                </a:moveTo>
                <a:lnTo>
                  <a:pt x="177011" y="159105"/>
                </a:lnTo>
                <a:lnTo>
                  <a:pt x="130049" y="275174"/>
                </a:lnTo>
                <a:lnTo>
                  <a:pt x="147169" y="275174"/>
                </a:lnTo>
                <a:lnTo>
                  <a:pt x="158949" y="245018"/>
                </a:lnTo>
                <a:lnTo>
                  <a:pt x="219904" y="245018"/>
                </a:lnTo>
                <a:lnTo>
                  <a:pt x="213991" y="230254"/>
                </a:lnTo>
                <a:lnTo>
                  <a:pt x="164289" y="230254"/>
                </a:lnTo>
                <a:lnTo>
                  <a:pt x="181095" y="186434"/>
                </a:lnTo>
                <a:lnTo>
                  <a:pt x="196439" y="186434"/>
                </a:lnTo>
                <a:lnTo>
                  <a:pt x="185492" y="159105"/>
                </a:lnTo>
                <a:close/>
              </a:path>
              <a:path w="590550" h="277495">
                <a:moveTo>
                  <a:pt x="219904" y="245018"/>
                </a:moveTo>
                <a:lnTo>
                  <a:pt x="203084" y="245018"/>
                </a:lnTo>
                <a:lnTo>
                  <a:pt x="214863" y="275174"/>
                </a:lnTo>
                <a:lnTo>
                  <a:pt x="231983" y="275174"/>
                </a:lnTo>
                <a:lnTo>
                  <a:pt x="219904" y="245018"/>
                </a:lnTo>
                <a:close/>
              </a:path>
              <a:path w="590550" h="277495">
                <a:moveTo>
                  <a:pt x="196439" y="186434"/>
                </a:moveTo>
                <a:lnTo>
                  <a:pt x="181095" y="186434"/>
                </a:lnTo>
                <a:lnTo>
                  <a:pt x="197743" y="230254"/>
                </a:lnTo>
                <a:lnTo>
                  <a:pt x="213991" y="230254"/>
                </a:lnTo>
                <a:lnTo>
                  <a:pt x="196439" y="186434"/>
                </a:lnTo>
                <a:close/>
              </a:path>
              <a:path w="590550" h="277495">
                <a:moveTo>
                  <a:pt x="250961" y="159105"/>
                </a:moveTo>
                <a:lnTo>
                  <a:pt x="243893" y="159105"/>
                </a:lnTo>
                <a:lnTo>
                  <a:pt x="243893" y="275174"/>
                </a:lnTo>
                <a:lnTo>
                  <a:pt x="259442" y="275174"/>
                </a:lnTo>
                <a:lnTo>
                  <a:pt x="259442" y="192873"/>
                </a:lnTo>
                <a:lnTo>
                  <a:pt x="279796" y="192873"/>
                </a:lnTo>
                <a:lnTo>
                  <a:pt x="250961" y="159105"/>
                </a:lnTo>
                <a:close/>
              </a:path>
              <a:path w="590550" h="277495">
                <a:moveTo>
                  <a:pt x="279796" y="192873"/>
                </a:moveTo>
                <a:lnTo>
                  <a:pt x="259442" y="192873"/>
                </a:lnTo>
                <a:lnTo>
                  <a:pt x="329021" y="275174"/>
                </a:lnTo>
                <a:lnTo>
                  <a:pt x="337189" y="275174"/>
                </a:lnTo>
                <a:lnTo>
                  <a:pt x="337189" y="241877"/>
                </a:lnTo>
                <a:lnTo>
                  <a:pt x="321639" y="241877"/>
                </a:lnTo>
                <a:lnTo>
                  <a:pt x="279796" y="192873"/>
                </a:lnTo>
                <a:close/>
              </a:path>
              <a:path w="590550" h="277495">
                <a:moveTo>
                  <a:pt x="337189" y="159105"/>
                </a:moveTo>
                <a:lnTo>
                  <a:pt x="321639" y="159105"/>
                </a:lnTo>
                <a:lnTo>
                  <a:pt x="321639" y="241877"/>
                </a:lnTo>
                <a:lnTo>
                  <a:pt x="337189" y="241877"/>
                </a:lnTo>
                <a:lnTo>
                  <a:pt x="337189" y="159105"/>
                </a:lnTo>
                <a:close/>
              </a:path>
              <a:path w="590550" h="277495">
                <a:moveTo>
                  <a:pt x="414507" y="157063"/>
                </a:moveTo>
                <a:lnTo>
                  <a:pt x="371943" y="174183"/>
                </a:lnTo>
                <a:lnTo>
                  <a:pt x="354351" y="217532"/>
                </a:lnTo>
                <a:lnTo>
                  <a:pt x="355439" y="229994"/>
                </a:lnTo>
                <a:lnTo>
                  <a:pt x="380817" y="267559"/>
                </a:lnTo>
                <a:lnTo>
                  <a:pt x="414035" y="276902"/>
                </a:lnTo>
                <a:lnTo>
                  <a:pt x="429474" y="275096"/>
                </a:lnTo>
                <a:lnTo>
                  <a:pt x="443426" y="269991"/>
                </a:lnTo>
                <a:lnTo>
                  <a:pt x="455404" y="262060"/>
                </a:lnTo>
                <a:lnTo>
                  <a:pt x="455622" y="261824"/>
                </a:lnTo>
                <a:lnTo>
                  <a:pt x="414664" y="261824"/>
                </a:lnTo>
                <a:lnTo>
                  <a:pt x="405623" y="261056"/>
                </a:lnTo>
                <a:lnTo>
                  <a:pt x="373690" y="235261"/>
                </a:lnTo>
                <a:lnTo>
                  <a:pt x="370529" y="217689"/>
                </a:lnTo>
                <a:lnTo>
                  <a:pt x="371327" y="208324"/>
                </a:lnTo>
                <a:lnTo>
                  <a:pt x="373729" y="199784"/>
                </a:lnTo>
                <a:lnTo>
                  <a:pt x="377659" y="192245"/>
                </a:lnTo>
                <a:lnTo>
                  <a:pt x="377751" y="192068"/>
                </a:lnTo>
                <a:lnTo>
                  <a:pt x="414821" y="172298"/>
                </a:lnTo>
                <a:lnTo>
                  <a:pt x="455793" y="172298"/>
                </a:lnTo>
                <a:lnTo>
                  <a:pt x="455638" y="172141"/>
                </a:lnTo>
                <a:lnTo>
                  <a:pt x="422252" y="157505"/>
                </a:lnTo>
                <a:lnTo>
                  <a:pt x="414507" y="157063"/>
                </a:lnTo>
                <a:close/>
              </a:path>
              <a:path w="590550" h="277495">
                <a:moveTo>
                  <a:pt x="453615" y="242191"/>
                </a:moveTo>
                <a:lnTo>
                  <a:pt x="445762" y="250361"/>
                </a:lnTo>
                <a:lnTo>
                  <a:pt x="436496" y="256543"/>
                </a:lnTo>
                <a:lnTo>
                  <a:pt x="426051" y="260457"/>
                </a:lnTo>
                <a:lnTo>
                  <a:pt x="414664" y="261824"/>
                </a:lnTo>
                <a:lnTo>
                  <a:pt x="455622" y="261824"/>
                </a:lnTo>
                <a:lnTo>
                  <a:pt x="464924" y="251772"/>
                </a:lnTo>
                <a:lnTo>
                  <a:pt x="453615" y="242191"/>
                </a:lnTo>
                <a:close/>
              </a:path>
              <a:path w="590550" h="277495">
                <a:moveTo>
                  <a:pt x="455793" y="172298"/>
                </a:moveTo>
                <a:lnTo>
                  <a:pt x="414821" y="172298"/>
                </a:lnTo>
                <a:lnTo>
                  <a:pt x="425953" y="173537"/>
                </a:lnTo>
                <a:lnTo>
                  <a:pt x="436024" y="177265"/>
                </a:lnTo>
                <a:lnTo>
                  <a:pt x="445036" y="183496"/>
                </a:lnTo>
                <a:lnTo>
                  <a:pt x="452987" y="192245"/>
                </a:lnTo>
                <a:lnTo>
                  <a:pt x="464610" y="182507"/>
                </a:lnTo>
                <a:lnTo>
                  <a:pt x="460485" y="177029"/>
                </a:lnTo>
                <a:lnTo>
                  <a:pt x="455793" y="172298"/>
                </a:lnTo>
                <a:close/>
              </a:path>
              <a:path w="590550" h="277495">
                <a:moveTo>
                  <a:pt x="530192" y="157063"/>
                </a:moveTo>
                <a:lnTo>
                  <a:pt x="487785" y="174811"/>
                </a:lnTo>
                <a:lnTo>
                  <a:pt x="474677" y="194248"/>
                </a:lnTo>
                <a:lnTo>
                  <a:pt x="474572" y="194444"/>
                </a:lnTo>
                <a:lnTo>
                  <a:pt x="471402" y="205291"/>
                </a:lnTo>
                <a:lnTo>
                  <a:pt x="471286" y="205689"/>
                </a:lnTo>
                <a:lnTo>
                  <a:pt x="470251" y="217218"/>
                </a:lnTo>
                <a:lnTo>
                  <a:pt x="487314" y="259939"/>
                </a:lnTo>
                <a:lnTo>
                  <a:pt x="529721" y="277059"/>
                </a:lnTo>
                <a:lnTo>
                  <a:pt x="541554" y="275997"/>
                </a:lnTo>
                <a:lnTo>
                  <a:pt x="541762" y="275997"/>
                </a:lnTo>
                <a:lnTo>
                  <a:pt x="552709" y="272799"/>
                </a:lnTo>
                <a:lnTo>
                  <a:pt x="552860" y="272799"/>
                </a:lnTo>
                <a:lnTo>
                  <a:pt x="563293" y="267252"/>
                </a:lnTo>
                <a:lnTo>
                  <a:pt x="569917" y="261824"/>
                </a:lnTo>
                <a:lnTo>
                  <a:pt x="530192" y="261824"/>
                </a:lnTo>
                <a:lnTo>
                  <a:pt x="521269" y="261029"/>
                </a:lnTo>
                <a:lnTo>
                  <a:pt x="489751" y="234829"/>
                </a:lnTo>
                <a:lnTo>
                  <a:pt x="486542" y="217218"/>
                </a:lnTo>
                <a:lnTo>
                  <a:pt x="487324" y="208241"/>
                </a:lnTo>
                <a:lnTo>
                  <a:pt x="513367" y="175734"/>
                </a:lnTo>
                <a:lnTo>
                  <a:pt x="530192" y="172455"/>
                </a:lnTo>
                <a:lnTo>
                  <a:pt x="569777" y="172455"/>
                </a:lnTo>
                <a:lnTo>
                  <a:pt x="563323" y="167068"/>
                </a:lnTo>
                <a:lnTo>
                  <a:pt x="553163" y="161519"/>
                </a:lnTo>
                <a:lnTo>
                  <a:pt x="542119" y="158179"/>
                </a:lnTo>
                <a:lnTo>
                  <a:pt x="530192" y="157063"/>
                </a:lnTo>
                <a:close/>
              </a:path>
              <a:path w="590550" h="277495">
                <a:moveTo>
                  <a:pt x="569777" y="172455"/>
                </a:moveTo>
                <a:lnTo>
                  <a:pt x="530192" y="172455"/>
                </a:lnTo>
                <a:lnTo>
                  <a:pt x="539299" y="173277"/>
                </a:lnTo>
                <a:lnTo>
                  <a:pt x="539110" y="173277"/>
                </a:lnTo>
                <a:lnTo>
                  <a:pt x="570855" y="199902"/>
                </a:lnTo>
                <a:lnTo>
                  <a:pt x="573999" y="217218"/>
                </a:lnTo>
                <a:lnTo>
                  <a:pt x="573972" y="217846"/>
                </a:lnTo>
                <a:lnTo>
                  <a:pt x="554665" y="254668"/>
                </a:lnTo>
                <a:lnTo>
                  <a:pt x="530192" y="261824"/>
                </a:lnTo>
                <a:lnTo>
                  <a:pt x="569917" y="261824"/>
                </a:lnTo>
                <a:lnTo>
                  <a:pt x="590289" y="217846"/>
                </a:lnTo>
                <a:lnTo>
                  <a:pt x="590348" y="217218"/>
                </a:lnTo>
                <a:lnTo>
                  <a:pt x="589268" y="205689"/>
                </a:lnTo>
                <a:lnTo>
                  <a:pt x="589231" y="205291"/>
                </a:lnTo>
                <a:lnTo>
                  <a:pt x="585950" y="194444"/>
                </a:lnTo>
                <a:lnTo>
                  <a:pt x="585891" y="194248"/>
                </a:lnTo>
                <a:lnTo>
                  <a:pt x="580372" y="184141"/>
                </a:lnTo>
                <a:lnTo>
                  <a:pt x="572599" y="174811"/>
                </a:lnTo>
                <a:lnTo>
                  <a:pt x="569777" y="172455"/>
                </a:lnTo>
                <a:close/>
              </a:path>
            </a:pathLst>
          </a:custGeom>
          <a:solidFill>
            <a:srgbClr val="000000"/>
          </a:solidFill>
        </p:spPr>
        <p:txBody>
          <a:bodyPr wrap="square" lIns="0" tIns="0" rIns="0" bIns="0" rtlCol="0"/>
          <a:lstStyle/>
          <a:p>
            <a:endParaRPr sz="641"/>
          </a:p>
        </p:txBody>
      </p:sp>
      <p:sp>
        <p:nvSpPr>
          <p:cNvPr id="11" name="object 11"/>
          <p:cNvSpPr/>
          <p:nvPr/>
        </p:nvSpPr>
        <p:spPr>
          <a:xfrm>
            <a:off x="5163604" y="4089367"/>
            <a:ext cx="362153" cy="157973"/>
          </a:xfrm>
          <a:custGeom>
            <a:avLst/>
            <a:gdLst/>
            <a:ahLst/>
            <a:cxnLst/>
            <a:rect l="l" t="t" r="r" b="b"/>
            <a:pathLst>
              <a:path w="796290" h="347345">
                <a:moveTo>
                  <a:pt x="23402" y="2041"/>
                </a:moveTo>
                <a:lnTo>
                  <a:pt x="0" y="2041"/>
                </a:lnTo>
                <a:lnTo>
                  <a:pt x="0" y="118111"/>
                </a:lnTo>
                <a:lnTo>
                  <a:pt x="23402" y="118111"/>
                </a:lnTo>
                <a:lnTo>
                  <a:pt x="23402" y="2041"/>
                </a:lnTo>
                <a:close/>
              </a:path>
              <a:path w="796290" h="347345">
                <a:moveTo>
                  <a:pt x="59915" y="2041"/>
                </a:moveTo>
                <a:lnTo>
                  <a:pt x="44523" y="2041"/>
                </a:lnTo>
                <a:lnTo>
                  <a:pt x="44523" y="118111"/>
                </a:lnTo>
                <a:lnTo>
                  <a:pt x="67455" y="118111"/>
                </a:lnTo>
                <a:lnTo>
                  <a:pt x="67455" y="52302"/>
                </a:lnTo>
                <a:lnTo>
                  <a:pt x="94702" y="52302"/>
                </a:lnTo>
                <a:lnTo>
                  <a:pt x="59915" y="2041"/>
                </a:lnTo>
                <a:close/>
              </a:path>
              <a:path w="796290" h="347345">
                <a:moveTo>
                  <a:pt x="166247" y="52302"/>
                </a:moveTo>
                <a:lnTo>
                  <a:pt x="143002" y="52302"/>
                </a:lnTo>
                <a:lnTo>
                  <a:pt x="143002" y="118111"/>
                </a:lnTo>
                <a:lnTo>
                  <a:pt x="166247" y="118111"/>
                </a:lnTo>
                <a:lnTo>
                  <a:pt x="166247" y="52302"/>
                </a:lnTo>
                <a:close/>
              </a:path>
              <a:path w="796290" h="347345">
                <a:moveTo>
                  <a:pt x="94702" y="52302"/>
                </a:moveTo>
                <a:lnTo>
                  <a:pt x="67455" y="52302"/>
                </a:lnTo>
                <a:lnTo>
                  <a:pt x="101223" y="100834"/>
                </a:lnTo>
                <a:lnTo>
                  <a:pt x="109233" y="100834"/>
                </a:lnTo>
                <a:lnTo>
                  <a:pt x="132183" y="67851"/>
                </a:lnTo>
                <a:lnTo>
                  <a:pt x="105464" y="67851"/>
                </a:lnTo>
                <a:lnTo>
                  <a:pt x="94702" y="52302"/>
                </a:lnTo>
                <a:close/>
              </a:path>
              <a:path w="796290" h="347345">
                <a:moveTo>
                  <a:pt x="166247" y="2041"/>
                </a:moveTo>
                <a:lnTo>
                  <a:pt x="150541" y="2041"/>
                </a:lnTo>
                <a:lnTo>
                  <a:pt x="105464" y="67851"/>
                </a:lnTo>
                <a:lnTo>
                  <a:pt x="132183" y="67851"/>
                </a:lnTo>
                <a:lnTo>
                  <a:pt x="143002" y="52302"/>
                </a:lnTo>
                <a:lnTo>
                  <a:pt x="166247" y="52302"/>
                </a:lnTo>
                <a:lnTo>
                  <a:pt x="166247" y="2041"/>
                </a:lnTo>
                <a:close/>
              </a:path>
              <a:path w="796290" h="347345">
                <a:moveTo>
                  <a:pt x="202757" y="2041"/>
                </a:moveTo>
                <a:lnTo>
                  <a:pt x="187365" y="2041"/>
                </a:lnTo>
                <a:lnTo>
                  <a:pt x="187365" y="118111"/>
                </a:lnTo>
                <a:lnTo>
                  <a:pt x="210296" y="118111"/>
                </a:lnTo>
                <a:lnTo>
                  <a:pt x="210296" y="52302"/>
                </a:lnTo>
                <a:lnTo>
                  <a:pt x="237543" y="52302"/>
                </a:lnTo>
                <a:lnTo>
                  <a:pt x="202757" y="2041"/>
                </a:lnTo>
                <a:close/>
              </a:path>
              <a:path w="796290" h="347345">
                <a:moveTo>
                  <a:pt x="309089" y="52302"/>
                </a:moveTo>
                <a:lnTo>
                  <a:pt x="285844" y="52302"/>
                </a:lnTo>
                <a:lnTo>
                  <a:pt x="285844" y="118111"/>
                </a:lnTo>
                <a:lnTo>
                  <a:pt x="309089" y="118111"/>
                </a:lnTo>
                <a:lnTo>
                  <a:pt x="309089" y="52302"/>
                </a:lnTo>
                <a:close/>
              </a:path>
              <a:path w="796290" h="347345">
                <a:moveTo>
                  <a:pt x="237543" y="52302"/>
                </a:moveTo>
                <a:lnTo>
                  <a:pt x="210296" y="52302"/>
                </a:lnTo>
                <a:lnTo>
                  <a:pt x="244065" y="100834"/>
                </a:lnTo>
                <a:lnTo>
                  <a:pt x="252075" y="100834"/>
                </a:lnTo>
                <a:lnTo>
                  <a:pt x="275025" y="67851"/>
                </a:lnTo>
                <a:lnTo>
                  <a:pt x="248306" y="67851"/>
                </a:lnTo>
                <a:lnTo>
                  <a:pt x="237543" y="52302"/>
                </a:lnTo>
                <a:close/>
              </a:path>
              <a:path w="796290" h="347345">
                <a:moveTo>
                  <a:pt x="309089" y="2041"/>
                </a:moveTo>
                <a:lnTo>
                  <a:pt x="293383" y="2041"/>
                </a:lnTo>
                <a:lnTo>
                  <a:pt x="248306" y="67851"/>
                </a:lnTo>
                <a:lnTo>
                  <a:pt x="275025" y="67851"/>
                </a:lnTo>
                <a:lnTo>
                  <a:pt x="285844" y="52302"/>
                </a:lnTo>
                <a:lnTo>
                  <a:pt x="309089" y="52302"/>
                </a:lnTo>
                <a:lnTo>
                  <a:pt x="309089" y="2041"/>
                </a:lnTo>
                <a:close/>
              </a:path>
              <a:path w="796290" h="347345">
                <a:moveTo>
                  <a:pt x="485223" y="0"/>
                </a:moveTo>
                <a:lnTo>
                  <a:pt x="441403" y="16962"/>
                </a:lnTo>
                <a:lnTo>
                  <a:pt x="423825" y="59998"/>
                </a:lnTo>
                <a:lnTo>
                  <a:pt x="423811" y="60155"/>
                </a:lnTo>
                <a:lnTo>
                  <a:pt x="440774" y="103033"/>
                </a:lnTo>
                <a:lnTo>
                  <a:pt x="484281" y="119839"/>
                </a:lnTo>
                <a:lnTo>
                  <a:pt x="499155" y="118396"/>
                </a:lnTo>
                <a:lnTo>
                  <a:pt x="512925" y="114067"/>
                </a:lnTo>
                <a:lnTo>
                  <a:pt x="525606" y="106852"/>
                </a:lnTo>
                <a:lnTo>
                  <a:pt x="536309" y="97536"/>
                </a:lnTo>
                <a:lnTo>
                  <a:pt x="484909" y="97536"/>
                </a:lnTo>
                <a:lnTo>
                  <a:pt x="477134" y="96858"/>
                </a:lnTo>
                <a:lnTo>
                  <a:pt x="448333" y="67593"/>
                </a:lnTo>
                <a:lnTo>
                  <a:pt x="447685" y="59998"/>
                </a:lnTo>
                <a:lnTo>
                  <a:pt x="448360" y="52223"/>
                </a:lnTo>
                <a:lnTo>
                  <a:pt x="477449" y="23134"/>
                </a:lnTo>
                <a:lnTo>
                  <a:pt x="485223" y="22460"/>
                </a:lnTo>
                <a:lnTo>
                  <a:pt x="528722" y="22460"/>
                </a:lnTo>
                <a:lnTo>
                  <a:pt x="532028" y="18847"/>
                </a:lnTo>
                <a:lnTo>
                  <a:pt x="522926" y="11198"/>
                </a:lnTo>
                <a:lnTo>
                  <a:pt x="511747" y="5241"/>
                </a:lnTo>
                <a:lnTo>
                  <a:pt x="499008" y="1376"/>
                </a:lnTo>
                <a:lnTo>
                  <a:pt x="485223" y="0"/>
                </a:lnTo>
                <a:close/>
              </a:path>
              <a:path w="796290" h="347345">
                <a:moveTo>
                  <a:pt x="381723" y="2041"/>
                </a:moveTo>
                <a:lnTo>
                  <a:pt x="362719" y="2041"/>
                </a:lnTo>
                <a:lnTo>
                  <a:pt x="318427" y="118111"/>
                </a:lnTo>
                <a:lnTo>
                  <a:pt x="342772" y="118111"/>
                </a:lnTo>
                <a:lnTo>
                  <a:pt x="351724" y="92981"/>
                </a:lnTo>
                <a:lnTo>
                  <a:pt x="415933" y="92981"/>
                </a:lnTo>
                <a:lnTo>
                  <a:pt x="408249" y="72553"/>
                </a:lnTo>
                <a:lnTo>
                  <a:pt x="408134" y="72249"/>
                </a:lnTo>
                <a:lnTo>
                  <a:pt x="358321" y="72249"/>
                </a:lnTo>
                <a:lnTo>
                  <a:pt x="372143" y="33611"/>
                </a:lnTo>
                <a:lnTo>
                  <a:pt x="393599" y="33611"/>
                </a:lnTo>
                <a:lnTo>
                  <a:pt x="381723" y="2041"/>
                </a:lnTo>
                <a:close/>
              </a:path>
              <a:path w="796290" h="347345">
                <a:moveTo>
                  <a:pt x="415933" y="92981"/>
                </a:moveTo>
                <a:lnTo>
                  <a:pt x="392247" y="92981"/>
                </a:lnTo>
                <a:lnTo>
                  <a:pt x="400885" y="118111"/>
                </a:lnTo>
                <a:lnTo>
                  <a:pt x="425387" y="118111"/>
                </a:lnTo>
                <a:lnTo>
                  <a:pt x="415933" y="92981"/>
                </a:lnTo>
                <a:close/>
              </a:path>
              <a:path w="796290" h="347345">
                <a:moveTo>
                  <a:pt x="537211" y="49003"/>
                </a:moveTo>
                <a:lnTo>
                  <a:pt x="483967" y="49003"/>
                </a:lnTo>
                <a:lnTo>
                  <a:pt x="483967" y="69264"/>
                </a:lnTo>
                <a:lnTo>
                  <a:pt x="516008" y="69264"/>
                </a:lnTo>
                <a:lnTo>
                  <a:pt x="516008" y="85128"/>
                </a:lnTo>
                <a:lnTo>
                  <a:pt x="509713" y="90181"/>
                </a:lnTo>
                <a:lnTo>
                  <a:pt x="502166" y="94100"/>
                </a:lnTo>
                <a:lnTo>
                  <a:pt x="493026" y="96858"/>
                </a:lnTo>
                <a:lnTo>
                  <a:pt x="491570" y="96858"/>
                </a:lnTo>
                <a:lnTo>
                  <a:pt x="484909" y="97536"/>
                </a:lnTo>
                <a:lnTo>
                  <a:pt x="536309" y="97536"/>
                </a:lnTo>
                <a:lnTo>
                  <a:pt x="537087" y="96858"/>
                </a:lnTo>
                <a:lnTo>
                  <a:pt x="537211" y="49003"/>
                </a:lnTo>
                <a:close/>
              </a:path>
              <a:path w="796290" h="347345">
                <a:moveTo>
                  <a:pt x="393599" y="33611"/>
                </a:moveTo>
                <a:lnTo>
                  <a:pt x="372143" y="33611"/>
                </a:lnTo>
                <a:lnTo>
                  <a:pt x="385650" y="72249"/>
                </a:lnTo>
                <a:lnTo>
                  <a:pt x="408134" y="72249"/>
                </a:lnTo>
                <a:lnTo>
                  <a:pt x="393599" y="33611"/>
                </a:lnTo>
                <a:close/>
              </a:path>
              <a:path w="796290" h="347345">
                <a:moveTo>
                  <a:pt x="528722" y="22460"/>
                </a:moveTo>
                <a:lnTo>
                  <a:pt x="485223" y="22460"/>
                </a:lnTo>
                <a:lnTo>
                  <a:pt x="494176" y="23282"/>
                </a:lnTo>
                <a:lnTo>
                  <a:pt x="502422" y="25738"/>
                </a:lnTo>
                <a:lnTo>
                  <a:pt x="509961" y="29815"/>
                </a:lnTo>
                <a:lnTo>
                  <a:pt x="516793" y="35496"/>
                </a:lnTo>
                <a:lnTo>
                  <a:pt x="528722" y="22460"/>
                </a:lnTo>
                <a:close/>
              </a:path>
              <a:path w="796290" h="347345">
                <a:moveTo>
                  <a:pt x="576252" y="2041"/>
                </a:moveTo>
                <a:lnTo>
                  <a:pt x="552850" y="2041"/>
                </a:lnTo>
                <a:lnTo>
                  <a:pt x="552850" y="118111"/>
                </a:lnTo>
                <a:lnTo>
                  <a:pt x="576252" y="118111"/>
                </a:lnTo>
                <a:lnTo>
                  <a:pt x="576252" y="2041"/>
                </a:lnTo>
                <a:close/>
              </a:path>
              <a:path w="796290" h="347345">
                <a:moveTo>
                  <a:pt x="612138" y="2041"/>
                </a:moveTo>
                <a:lnTo>
                  <a:pt x="597374" y="2041"/>
                </a:lnTo>
                <a:lnTo>
                  <a:pt x="597374" y="118111"/>
                </a:lnTo>
                <a:lnTo>
                  <a:pt x="620305" y="118111"/>
                </a:lnTo>
                <a:lnTo>
                  <a:pt x="620305" y="46961"/>
                </a:lnTo>
                <a:lnTo>
                  <a:pt x="650472" y="46961"/>
                </a:lnTo>
                <a:lnTo>
                  <a:pt x="612138" y="2041"/>
                </a:lnTo>
                <a:close/>
              </a:path>
              <a:path w="796290" h="347345">
                <a:moveTo>
                  <a:pt x="650472" y="46961"/>
                </a:moveTo>
                <a:lnTo>
                  <a:pt x="620305" y="46961"/>
                </a:lnTo>
                <a:lnTo>
                  <a:pt x="680460" y="118111"/>
                </a:lnTo>
                <a:lnTo>
                  <a:pt x="696324" y="118111"/>
                </a:lnTo>
                <a:lnTo>
                  <a:pt x="696324" y="73819"/>
                </a:lnTo>
                <a:lnTo>
                  <a:pt x="673392" y="73819"/>
                </a:lnTo>
                <a:lnTo>
                  <a:pt x="650472" y="46961"/>
                </a:lnTo>
                <a:close/>
              </a:path>
              <a:path w="796290" h="347345">
                <a:moveTo>
                  <a:pt x="696324" y="2041"/>
                </a:moveTo>
                <a:lnTo>
                  <a:pt x="673392" y="2041"/>
                </a:lnTo>
                <a:lnTo>
                  <a:pt x="673392" y="73819"/>
                </a:lnTo>
                <a:lnTo>
                  <a:pt x="696324" y="73819"/>
                </a:lnTo>
                <a:lnTo>
                  <a:pt x="696324" y="2041"/>
                </a:lnTo>
                <a:close/>
              </a:path>
              <a:path w="796290" h="347345">
                <a:moveTo>
                  <a:pt x="796050" y="2041"/>
                </a:moveTo>
                <a:lnTo>
                  <a:pt x="717362" y="2041"/>
                </a:lnTo>
                <a:lnTo>
                  <a:pt x="717362" y="118111"/>
                </a:lnTo>
                <a:lnTo>
                  <a:pt x="796050" y="118111"/>
                </a:lnTo>
                <a:lnTo>
                  <a:pt x="796050" y="96436"/>
                </a:lnTo>
                <a:lnTo>
                  <a:pt x="740764" y="96436"/>
                </a:lnTo>
                <a:lnTo>
                  <a:pt x="740764" y="70364"/>
                </a:lnTo>
                <a:lnTo>
                  <a:pt x="791967" y="70364"/>
                </a:lnTo>
                <a:lnTo>
                  <a:pt x="791967" y="48689"/>
                </a:lnTo>
                <a:lnTo>
                  <a:pt x="740764" y="48689"/>
                </a:lnTo>
                <a:lnTo>
                  <a:pt x="740764" y="23716"/>
                </a:lnTo>
                <a:lnTo>
                  <a:pt x="796050" y="23716"/>
                </a:lnTo>
                <a:lnTo>
                  <a:pt x="796050" y="2041"/>
                </a:lnTo>
                <a:close/>
              </a:path>
              <a:path w="796290" h="347345">
                <a:moveTo>
                  <a:pt x="57642" y="211459"/>
                </a:moveTo>
                <a:lnTo>
                  <a:pt x="1727" y="211459"/>
                </a:lnTo>
                <a:lnTo>
                  <a:pt x="1727" y="327529"/>
                </a:lnTo>
                <a:lnTo>
                  <a:pt x="49631" y="327529"/>
                </a:lnTo>
                <a:lnTo>
                  <a:pt x="57642" y="326910"/>
                </a:lnTo>
                <a:lnTo>
                  <a:pt x="64710" y="325055"/>
                </a:lnTo>
                <a:lnTo>
                  <a:pt x="70835" y="321963"/>
                </a:lnTo>
                <a:lnTo>
                  <a:pt x="76018" y="317634"/>
                </a:lnTo>
                <a:lnTo>
                  <a:pt x="80771" y="312765"/>
                </a:lnTo>
                <a:lnTo>
                  <a:pt x="17276" y="312765"/>
                </a:lnTo>
                <a:lnTo>
                  <a:pt x="17276" y="272714"/>
                </a:lnTo>
                <a:lnTo>
                  <a:pt x="77400" y="272714"/>
                </a:lnTo>
                <a:lnTo>
                  <a:pt x="73208" y="268478"/>
                </a:lnTo>
                <a:lnTo>
                  <a:pt x="63767" y="264075"/>
                </a:lnTo>
                <a:lnTo>
                  <a:pt x="70263" y="260350"/>
                </a:lnTo>
                <a:lnTo>
                  <a:pt x="72011" y="258421"/>
                </a:lnTo>
                <a:lnTo>
                  <a:pt x="17276" y="258421"/>
                </a:lnTo>
                <a:lnTo>
                  <a:pt x="17276" y="226066"/>
                </a:lnTo>
                <a:lnTo>
                  <a:pt x="76646" y="226066"/>
                </a:lnTo>
                <a:lnTo>
                  <a:pt x="70992" y="220255"/>
                </a:lnTo>
                <a:lnTo>
                  <a:pt x="65495" y="214443"/>
                </a:lnTo>
                <a:lnTo>
                  <a:pt x="57642" y="211459"/>
                </a:lnTo>
                <a:close/>
              </a:path>
              <a:path w="796290" h="347345">
                <a:moveTo>
                  <a:pt x="77400" y="272714"/>
                </a:moveTo>
                <a:lnTo>
                  <a:pt x="46490" y="272714"/>
                </a:lnTo>
                <a:lnTo>
                  <a:pt x="56236" y="274336"/>
                </a:lnTo>
                <a:lnTo>
                  <a:pt x="63433" y="278741"/>
                </a:lnTo>
                <a:lnTo>
                  <a:pt x="67893" y="285237"/>
                </a:lnTo>
                <a:lnTo>
                  <a:pt x="69421" y="293132"/>
                </a:lnTo>
                <a:lnTo>
                  <a:pt x="69421" y="298315"/>
                </a:lnTo>
                <a:lnTo>
                  <a:pt x="67380" y="303027"/>
                </a:lnTo>
                <a:lnTo>
                  <a:pt x="63296" y="306954"/>
                </a:lnTo>
                <a:lnTo>
                  <a:pt x="59369" y="310880"/>
                </a:lnTo>
                <a:lnTo>
                  <a:pt x="53872" y="312765"/>
                </a:lnTo>
                <a:lnTo>
                  <a:pt x="80771" y="312765"/>
                </a:lnTo>
                <a:lnTo>
                  <a:pt x="82458" y="311037"/>
                </a:lnTo>
                <a:lnTo>
                  <a:pt x="85599" y="303184"/>
                </a:lnTo>
                <a:lnTo>
                  <a:pt x="85599" y="294231"/>
                </a:lnTo>
                <a:lnTo>
                  <a:pt x="84198" y="284174"/>
                </a:lnTo>
                <a:lnTo>
                  <a:pt x="80043" y="275384"/>
                </a:lnTo>
                <a:lnTo>
                  <a:pt x="77400" y="272714"/>
                </a:lnTo>
                <a:close/>
              </a:path>
              <a:path w="796290" h="347345">
                <a:moveTo>
                  <a:pt x="76646" y="226066"/>
                </a:moveTo>
                <a:lnTo>
                  <a:pt x="56699" y="226066"/>
                </a:lnTo>
                <a:lnTo>
                  <a:pt x="63453" y="233291"/>
                </a:lnTo>
                <a:lnTo>
                  <a:pt x="63453" y="250411"/>
                </a:lnTo>
                <a:lnTo>
                  <a:pt x="56542" y="258421"/>
                </a:lnTo>
                <a:lnTo>
                  <a:pt x="72011" y="258421"/>
                </a:lnTo>
                <a:lnTo>
                  <a:pt x="75213" y="254887"/>
                </a:lnTo>
                <a:lnTo>
                  <a:pt x="78367" y="248128"/>
                </a:lnTo>
                <a:lnTo>
                  <a:pt x="79474" y="240516"/>
                </a:lnTo>
                <a:lnTo>
                  <a:pt x="79474" y="232820"/>
                </a:lnTo>
                <a:lnTo>
                  <a:pt x="76646" y="226066"/>
                </a:lnTo>
                <a:close/>
              </a:path>
              <a:path w="796290" h="347345">
                <a:moveTo>
                  <a:pt x="176907" y="197952"/>
                </a:moveTo>
                <a:lnTo>
                  <a:pt x="162143" y="197952"/>
                </a:lnTo>
                <a:lnTo>
                  <a:pt x="88009" y="346848"/>
                </a:lnTo>
                <a:lnTo>
                  <a:pt x="102773" y="346848"/>
                </a:lnTo>
                <a:lnTo>
                  <a:pt x="176907" y="197952"/>
                </a:lnTo>
                <a:close/>
              </a:path>
              <a:path w="796290" h="347345">
                <a:moveTo>
                  <a:pt x="197234" y="211459"/>
                </a:moveTo>
                <a:lnTo>
                  <a:pt x="190166" y="211459"/>
                </a:lnTo>
                <a:lnTo>
                  <a:pt x="190166" y="327529"/>
                </a:lnTo>
                <a:lnTo>
                  <a:pt x="205716" y="327529"/>
                </a:lnTo>
                <a:lnTo>
                  <a:pt x="205716" y="245228"/>
                </a:lnTo>
                <a:lnTo>
                  <a:pt x="226069" y="245228"/>
                </a:lnTo>
                <a:lnTo>
                  <a:pt x="197234" y="211459"/>
                </a:lnTo>
                <a:close/>
              </a:path>
              <a:path w="796290" h="347345">
                <a:moveTo>
                  <a:pt x="226069" y="245228"/>
                </a:moveTo>
                <a:lnTo>
                  <a:pt x="205716" y="245228"/>
                </a:lnTo>
                <a:lnTo>
                  <a:pt x="275295" y="327529"/>
                </a:lnTo>
                <a:lnTo>
                  <a:pt x="283462" y="327529"/>
                </a:lnTo>
                <a:lnTo>
                  <a:pt x="283462" y="294231"/>
                </a:lnTo>
                <a:lnTo>
                  <a:pt x="267913" y="294231"/>
                </a:lnTo>
                <a:lnTo>
                  <a:pt x="226069" y="245228"/>
                </a:lnTo>
                <a:close/>
              </a:path>
              <a:path w="796290" h="347345">
                <a:moveTo>
                  <a:pt x="283462" y="211459"/>
                </a:moveTo>
                <a:lnTo>
                  <a:pt x="267913" y="211459"/>
                </a:lnTo>
                <a:lnTo>
                  <a:pt x="267913" y="294231"/>
                </a:lnTo>
                <a:lnTo>
                  <a:pt x="283462" y="294231"/>
                </a:lnTo>
                <a:lnTo>
                  <a:pt x="283462" y="211459"/>
                </a:lnTo>
                <a:close/>
              </a:path>
            </a:pathLst>
          </a:custGeom>
          <a:solidFill>
            <a:srgbClr val="000000"/>
          </a:solidFill>
        </p:spPr>
        <p:txBody>
          <a:bodyPr wrap="square" lIns="0" tIns="0" rIns="0" bIns="0" rtlCol="0"/>
          <a:lstStyle/>
          <a:p>
            <a:endParaRPr sz="641"/>
          </a:p>
        </p:txBody>
      </p:sp>
      <p:sp>
        <p:nvSpPr>
          <p:cNvPr id="12" name="object 12"/>
          <p:cNvSpPr/>
          <p:nvPr/>
        </p:nvSpPr>
        <p:spPr>
          <a:xfrm>
            <a:off x="547970" y="1257211"/>
            <a:ext cx="3362191" cy="971518"/>
          </a:xfrm>
          <a:custGeom>
            <a:avLst/>
            <a:gdLst/>
            <a:ahLst/>
            <a:cxnLst/>
            <a:rect l="l" t="t" r="r" b="b"/>
            <a:pathLst>
              <a:path w="7392670" h="2136140">
                <a:moveTo>
                  <a:pt x="7392445" y="0"/>
                </a:moveTo>
                <a:lnTo>
                  <a:pt x="0" y="0"/>
                </a:lnTo>
                <a:lnTo>
                  <a:pt x="0" y="2136060"/>
                </a:lnTo>
                <a:lnTo>
                  <a:pt x="7392445" y="2136060"/>
                </a:lnTo>
                <a:lnTo>
                  <a:pt x="7392445" y="0"/>
                </a:lnTo>
                <a:close/>
              </a:path>
            </a:pathLst>
          </a:custGeom>
          <a:solidFill>
            <a:srgbClr val="000000"/>
          </a:solidFill>
        </p:spPr>
        <p:txBody>
          <a:bodyPr wrap="square" lIns="0" tIns="0" rIns="0" bIns="0" rtlCol="0"/>
          <a:lstStyle/>
          <a:p>
            <a:endParaRPr sz="641"/>
          </a:p>
        </p:txBody>
      </p:sp>
      <p:sp>
        <p:nvSpPr>
          <p:cNvPr id="13" name="object 13"/>
          <p:cNvSpPr/>
          <p:nvPr/>
        </p:nvSpPr>
        <p:spPr>
          <a:xfrm>
            <a:off x="547970" y="2304888"/>
            <a:ext cx="3362191" cy="971518"/>
          </a:xfrm>
          <a:custGeom>
            <a:avLst/>
            <a:gdLst/>
            <a:ahLst/>
            <a:cxnLst/>
            <a:rect l="l" t="t" r="r" b="b"/>
            <a:pathLst>
              <a:path w="7392670" h="2136140">
                <a:moveTo>
                  <a:pt x="7392445" y="0"/>
                </a:moveTo>
                <a:lnTo>
                  <a:pt x="0" y="0"/>
                </a:lnTo>
                <a:lnTo>
                  <a:pt x="0" y="2136060"/>
                </a:lnTo>
                <a:lnTo>
                  <a:pt x="7392445" y="2136060"/>
                </a:lnTo>
                <a:lnTo>
                  <a:pt x="7392445" y="0"/>
                </a:lnTo>
                <a:close/>
              </a:path>
            </a:pathLst>
          </a:custGeom>
          <a:solidFill>
            <a:srgbClr val="E8E8E8"/>
          </a:solidFill>
        </p:spPr>
        <p:txBody>
          <a:bodyPr wrap="square" lIns="0" tIns="0" rIns="0" bIns="0" rtlCol="0"/>
          <a:lstStyle/>
          <a:p>
            <a:endParaRPr sz="641"/>
          </a:p>
        </p:txBody>
      </p:sp>
      <p:sp>
        <p:nvSpPr>
          <p:cNvPr id="14" name="object 14"/>
          <p:cNvSpPr/>
          <p:nvPr/>
        </p:nvSpPr>
        <p:spPr>
          <a:xfrm>
            <a:off x="1924232" y="1452463"/>
            <a:ext cx="614563" cy="150464"/>
          </a:xfrm>
          <a:custGeom>
            <a:avLst/>
            <a:gdLst/>
            <a:ahLst/>
            <a:cxnLst/>
            <a:rect l="l" t="t" r="r" b="b"/>
            <a:pathLst>
              <a:path w="1351279" h="330835">
                <a:moveTo>
                  <a:pt x="210312" y="104292"/>
                </a:moveTo>
                <a:lnTo>
                  <a:pt x="195516" y="50317"/>
                </a:lnTo>
                <a:lnTo>
                  <a:pt x="169138" y="22250"/>
                </a:lnTo>
                <a:lnTo>
                  <a:pt x="167055" y="21170"/>
                </a:lnTo>
                <a:lnTo>
                  <a:pt x="167055" y="103416"/>
                </a:lnTo>
                <a:lnTo>
                  <a:pt x="163017" y="126365"/>
                </a:lnTo>
                <a:lnTo>
                  <a:pt x="151041" y="145211"/>
                </a:lnTo>
                <a:lnTo>
                  <a:pt x="131267" y="157988"/>
                </a:lnTo>
                <a:lnTo>
                  <a:pt x="103873" y="162687"/>
                </a:lnTo>
                <a:lnTo>
                  <a:pt x="43294" y="162687"/>
                </a:lnTo>
                <a:lnTo>
                  <a:pt x="43294" y="46278"/>
                </a:lnTo>
                <a:lnTo>
                  <a:pt x="109499" y="46278"/>
                </a:lnTo>
                <a:lnTo>
                  <a:pt x="134010" y="50647"/>
                </a:lnTo>
                <a:lnTo>
                  <a:pt x="152069" y="62674"/>
                </a:lnTo>
                <a:lnTo>
                  <a:pt x="163233" y="80797"/>
                </a:lnTo>
                <a:lnTo>
                  <a:pt x="167055" y="103416"/>
                </a:lnTo>
                <a:lnTo>
                  <a:pt x="167055" y="21170"/>
                </a:lnTo>
                <a:lnTo>
                  <a:pt x="151409" y="13055"/>
                </a:lnTo>
                <a:lnTo>
                  <a:pt x="130683" y="7493"/>
                </a:lnTo>
                <a:lnTo>
                  <a:pt x="106895" y="5638"/>
                </a:lnTo>
                <a:lnTo>
                  <a:pt x="0" y="5638"/>
                </a:lnTo>
                <a:lnTo>
                  <a:pt x="0" y="325361"/>
                </a:lnTo>
                <a:lnTo>
                  <a:pt x="43294" y="325361"/>
                </a:lnTo>
                <a:lnTo>
                  <a:pt x="43294" y="202907"/>
                </a:lnTo>
                <a:lnTo>
                  <a:pt x="102984" y="202907"/>
                </a:lnTo>
                <a:lnTo>
                  <a:pt x="148805" y="195783"/>
                </a:lnTo>
                <a:lnTo>
                  <a:pt x="182600" y="174371"/>
                </a:lnTo>
                <a:lnTo>
                  <a:pt x="203441" y="142087"/>
                </a:lnTo>
                <a:lnTo>
                  <a:pt x="208597" y="123825"/>
                </a:lnTo>
                <a:lnTo>
                  <a:pt x="210312" y="104292"/>
                </a:lnTo>
                <a:close/>
              </a:path>
              <a:path w="1351279" h="330835">
                <a:moveTo>
                  <a:pt x="558152" y="165709"/>
                </a:moveTo>
                <a:lnTo>
                  <a:pt x="545884" y="102425"/>
                </a:lnTo>
                <a:lnTo>
                  <a:pt x="513105" y="53492"/>
                </a:lnTo>
                <a:lnTo>
                  <a:pt x="513105" y="165709"/>
                </a:lnTo>
                <a:lnTo>
                  <a:pt x="513016" y="167436"/>
                </a:lnTo>
                <a:lnTo>
                  <a:pt x="510946" y="191287"/>
                </a:lnTo>
                <a:lnTo>
                  <a:pt x="504418" y="214033"/>
                </a:lnTo>
                <a:lnTo>
                  <a:pt x="504367" y="214210"/>
                </a:lnTo>
                <a:lnTo>
                  <a:pt x="493509" y="234746"/>
                </a:lnTo>
                <a:lnTo>
                  <a:pt x="493420" y="234937"/>
                </a:lnTo>
                <a:lnTo>
                  <a:pt x="478078" y="253517"/>
                </a:lnTo>
                <a:lnTo>
                  <a:pt x="459816" y="268859"/>
                </a:lnTo>
                <a:lnTo>
                  <a:pt x="439458" y="279819"/>
                </a:lnTo>
                <a:lnTo>
                  <a:pt x="416979" y="286385"/>
                </a:lnTo>
                <a:lnTo>
                  <a:pt x="392404" y="288582"/>
                </a:lnTo>
                <a:lnTo>
                  <a:pt x="367830" y="286385"/>
                </a:lnTo>
                <a:lnTo>
                  <a:pt x="324980" y="268859"/>
                </a:lnTo>
                <a:lnTo>
                  <a:pt x="291668" y="234746"/>
                </a:lnTo>
                <a:lnTo>
                  <a:pt x="274345" y="191287"/>
                </a:lnTo>
                <a:lnTo>
                  <a:pt x="272186" y="165709"/>
                </a:lnTo>
                <a:lnTo>
                  <a:pt x="274332" y="140982"/>
                </a:lnTo>
                <a:lnTo>
                  <a:pt x="291858" y="97155"/>
                </a:lnTo>
                <a:lnTo>
                  <a:pt x="325640" y="62674"/>
                </a:lnTo>
                <a:lnTo>
                  <a:pt x="368173" y="44678"/>
                </a:lnTo>
                <a:lnTo>
                  <a:pt x="392455" y="42418"/>
                </a:lnTo>
                <a:lnTo>
                  <a:pt x="417512" y="44678"/>
                </a:lnTo>
                <a:lnTo>
                  <a:pt x="417017" y="44678"/>
                </a:lnTo>
                <a:lnTo>
                  <a:pt x="439178" y="51231"/>
                </a:lnTo>
                <a:lnTo>
                  <a:pt x="478116" y="77889"/>
                </a:lnTo>
                <a:lnTo>
                  <a:pt x="504367" y="117767"/>
                </a:lnTo>
                <a:lnTo>
                  <a:pt x="513105" y="165709"/>
                </a:lnTo>
                <a:lnTo>
                  <a:pt x="513105" y="53492"/>
                </a:lnTo>
                <a:lnTo>
                  <a:pt x="509270" y="48895"/>
                </a:lnTo>
                <a:lnTo>
                  <a:pt x="501510" y="42418"/>
                </a:lnTo>
                <a:lnTo>
                  <a:pt x="483717" y="27559"/>
                </a:lnTo>
                <a:lnTo>
                  <a:pt x="455726" y="12280"/>
                </a:lnTo>
                <a:lnTo>
                  <a:pt x="425310" y="3073"/>
                </a:lnTo>
                <a:lnTo>
                  <a:pt x="392455" y="0"/>
                </a:lnTo>
                <a:lnTo>
                  <a:pt x="359587" y="3073"/>
                </a:lnTo>
                <a:lnTo>
                  <a:pt x="301180" y="27559"/>
                </a:lnTo>
                <a:lnTo>
                  <a:pt x="254368" y="74650"/>
                </a:lnTo>
                <a:lnTo>
                  <a:pt x="230174" y="134124"/>
                </a:lnTo>
                <a:lnTo>
                  <a:pt x="227317" y="165709"/>
                </a:lnTo>
                <a:lnTo>
                  <a:pt x="227279" y="166128"/>
                </a:lnTo>
                <a:lnTo>
                  <a:pt x="238912" y="230759"/>
                </a:lnTo>
                <a:lnTo>
                  <a:pt x="274332" y="283362"/>
                </a:lnTo>
                <a:lnTo>
                  <a:pt x="327215" y="318782"/>
                </a:lnTo>
                <a:lnTo>
                  <a:pt x="391147" y="330530"/>
                </a:lnTo>
                <a:lnTo>
                  <a:pt x="423824" y="327596"/>
                </a:lnTo>
                <a:lnTo>
                  <a:pt x="424332" y="327596"/>
                </a:lnTo>
                <a:lnTo>
                  <a:pt x="455396" y="318541"/>
                </a:lnTo>
                <a:lnTo>
                  <a:pt x="483628" y="303542"/>
                </a:lnTo>
                <a:lnTo>
                  <a:pt x="501878" y="288582"/>
                </a:lnTo>
                <a:lnTo>
                  <a:pt x="509270" y="282524"/>
                </a:lnTo>
                <a:lnTo>
                  <a:pt x="545884" y="228993"/>
                </a:lnTo>
                <a:lnTo>
                  <a:pt x="557999" y="167436"/>
                </a:lnTo>
                <a:lnTo>
                  <a:pt x="558114" y="166128"/>
                </a:lnTo>
                <a:lnTo>
                  <a:pt x="558152" y="165709"/>
                </a:lnTo>
                <a:close/>
              </a:path>
              <a:path w="1351279" h="330835">
                <a:moveTo>
                  <a:pt x="813396" y="325361"/>
                </a:moveTo>
                <a:lnTo>
                  <a:pt x="726592" y="195554"/>
                </a:lnTo>
                <a:lnTo>
                  <a:pt x="724281" y="192112"/>
                </a:lnTo>
                <a:lnTo>
                  <a:pt x="756158" y="179171"/>
                </a:lnTo>
                <a:lnTo>
                  <a:pt x="779487" y="158127"/>
                </a:lnTo>
                <a:lnTo>
                  <a:pt x="781202" y="154901"/>
                </a:lnTo>
                <a:lnTo>
                  <a:pt x="793813" y="131241"/>
                </a:lnTo>
                <a:lnTo>
                  <a:pt x="798690" y="100799"/>
                </a:lnTo>
                <a:lnTo>
                  <a:pt x="797052" y="82245"/>
                </a:lnTo>
                <a:lnTo>
                  <a:pt x="792137" y="64909"/>
                </a:lnTo>
                <a:lnTo>
                  <a:pt x="757923" y="21691"/>
                </a:lnTo>
                <a:lnTo>
                  <a:pt x="754595" y="19964"/>
                </a:lnTo>
                <a:lnTo>
                  <a:pt x="754595" y="100380"/>
                </a:lnTo>
                <a:lnTo>
                  <a:pt x="750595" y="121869"/>
                </a:lnTo>
                <a:lnTo>
                  <a:pt x="738568" y="139166"/>
                </a:lnTo>
                <a:lnTo>
                  <a:pt x="718426" y="150710"/>
                </a:lnTo>
                <a:lnTo>
                  <a:pt x="690105" y="154901"/>
                </a:lnTo>
                <a:lnTo>
                  <a:pt x="632980" y="154901"/>
                </a:lnTo>
                <a:lnTo>
                  <a:pt x="632980" y="46748"/>
                </a:lnTo>
                <a:lnTo>
                  <a:pt x="698766" y="46748"/>
                </a:lnTo>
                <a:lnTo>
                  <a:pt x="722655" y="50812"/>
                </a:lnTo>
                <a:lnTo>
                  <a:pt x="740156" y="62039"/>
                </a:lnTo>
                <a:lnTo>
                  <a:pt x="750925" y="79044"/>
                </a:lnTo>
                <a:lnTo>
                  <a:pt x="754595" y="100380"/>
                </a:lnTo>
                <a:lnTo>
                  <a:pt x="754595" y="19964"/>
                </a:lnTo>
                <a:lnTo>
                  <a:pt x="740816" y="12763"/>
                </a:lnTo>
                <a:lnTo>
                  <a:pt x="720940" y="7416"/>
                </a:lnTo>
                <a:lnTo>
                  <a:pt x="698309" y="5638"/>
                </a:lnTo>
                <a:lnTo>
                  <a:pt x="589724" y="5638"/>
                </a:lnTo>
                <a:lnTo>
                  <a:pt x="589724" y="325361"/>
                </a:lnTo>
                <a:lnTo>
                  <a:pt x="632980" y="325361"/>
                </a:lnTo>
                <a:lnTo>
                  <a:pt x="632980" y="195554"/>
                </a:lnTo>
                <a:lnTo>
                  <a:pt x="677113" y="195554"/>
                </a:lnTo>
                <a:lnTo>
                  <a:pt x="760183" y="325361"/>
                </a:lnTo>
                <a:lnTo>
                  <a:pt x="813396" y="325361"/>
                </a:lnTo>
                <a:close/>
              </a:path>
              <a:path w="1351279" h="330835">
                <a:moveTo>
                  <a:pt x="1111478" y="166128"/>
                </a:moveTo>
                <a:lnTo>
                  <a:pt x="1101471" y="99898"/>
                </a:lnTo>
                <a:lnTo>
                  <a:pt x="1071664" y="48895"/>
                </a:lnTo>
                <a:lnTo>
                  <a:pt x="1069187" y="46710"/>
                </a:lnTo>
                <a:lnTo>
                  <a:pt x="1066495" y="44335"/>
                </a:lnTo>
                <a:lnTo>
                  <a:pt x="1066495" y="164820"/>
                </a:lnTo>
                <a:lnTo>
                  <a:pt x="1064793" y="189903"/>
                </a:lnTo>
                <a:lnTo>
                  <a:pt x="1050975" y="232905"/>
                </a:lnTo>
                <a:lnTo>
                  <a:pt x="1023531" y="265430"/>
                </a:lnTo>
                <a:lnTo>
                  <a:pt x="985062" y="282143"/>
                </a:lnTo>
                <a:lnTo>
                  <a:pt x="961783" y="284251"/>
                </a:lnTo>
                <a:lnTo>
                  <a:pt x="888682" y="284251"/>
                </a:lnTo>
                <a:lnTo>
                  <a:pt x="888682" y="46710"/>
                </a:lnTo>
                <a:lnTo>
                  <a:pt x="961783" y="46710"/>
                </a:lnTo>
                <a:lnTo>
                  <a:pt x="985964" y="48895"/>
                </a:lnTo>
                <a:lnTo>
                  <a:pt x="985329" y="48895"/>
                </a:lnTo>
                <a:lnTo>
                  <a:pt x="1005636" y="55092"/>
                </a:lnTo>
                <a:lnTo>
                  <a:pt x="1038796" y="80035"/>
                </a:lnTo>
                <a:lnTo>
                  <a:pt x="1059624" y="117563"/>
                </a:lnTo>
                <a:lnTo>
                  <a:pt x="1066495" y="164820"/>
                </a:lnTo>
                <a:lnTo>
                  <a:pt x="1066495" y="44335"/>
                </a:lnTo>
                <a:lnTo>
                  <a:pt x="1050175" y="29908"/>
                </a:lnTo>
                <a:lnTo>
                  <a:pt x="1025182" y="16408"/>
                </a:lnTo>
                <a:lnTo>
                  <a:pt x="996619" y="8318"/>
                </a:lnTo>
                <a:lnTo>
                  <a:pt x="964387" y="5638"/>
                </a:lnTo>
                <a:lnTo>
                  <a:pt x="845426" y="5638"/>
                </a:lnTo>
                <a:lnTo>
                  <a:pt x="845426" y="325361"/>
                </a:lnTo>
                <a:lnTo>
                  <a:pt x="960056" y="325361"/>
                </a:lnTo>
                <a:lnTo>
                  <a:pt x="1023073" y="314642"/>
                </a:lnTo>
                <a:lnTo>
                  <a:pt x="1068806" y="284251"/>
                </a:lnTo>
                <a:lnTo>
                  <a:pt x="1101369" y="232105"/>
                </a:lnTo>
                <a:lnTo>
                  <a:pt x="1108951" y="201104"/>
                </a:lnTo>
                <a:lnTo>
                  <a:pt x="1111478" y="166128"/>
                </a:lnTo>
                <a:close/>
              </a:path>
              <a:path w="1351279" h="330835">
                <a:moveTo>
                  <a:pt x="1350746" y="5372"/>
                </a:moveTo>
                <a:lnTo>
                  <a:pt x="1151750" y="5372"/>
                </a:lnTo>
                <a:lnTo>
                  <a:pt x="1151750" y="47282"/>
                </a:lnTo>
                <a:lnTo>
                  <a:pt x="1151750" y="142532"/>
                </a:lnTo>
                <a:lnTo>
                  <a:pt x="1151750" y="183172"/>
                </a:lnTo>
                <a:lnTo>
                  <a:pt x="1151750" y="284772"/>
                </a:lnTo>
                <a:lnTo>
                  <a:pt x="1151750" y="325412"/>
                </a:lnTo>
                <a:lnTo>
                  <a:pt x="1350746" y="325412"/>
                </a:lnTo>
                <a:lnTo>
                  <a:pt x="1350746" y="284772"/>
                </a:lnTo>
                <a:lnTo>
                  <a:pt x="1195006" y="284772"/>
                </a:lnTo>
                <a:lnTo>
                  <a:pt x="1195006" y="183172"/>
                </a:lnTo>
                <a:lnTo>
                  <a:pt x="1339062" y="183172"/>
                </a:lnTo>
                <a:lnTo>
                  <a:pt x="1339062" y="142532"/>
                </a:lnTo>
                <a:lnTo>
                  <a:pt x="1195006" y="142532"/>
                </a:lnTo>
                <a:lnTo>
                  <a:pt x="1195006" y="47282"/>
                </a:lnTo>
                <a:lnTo>
                  <a:pt x="1350746" y="47282"/>
                </a:lnTo>
                <a:lnTo>
                  <a:pt x="1350746" y="5372"/>
                </a:lnTo>
                <a:close/>
              </a:path>
            </a:pathLst>
          </a:custGeom>
          <a:solidFill>
            <a:srgbClr val="F35EAE"/>
          </a:solidFill>
        </p:spPr>
        <p:txBody>
          <a:bodyPr wrap="square" lIns="0" tIns="0" rIns="0" bIns="0" rtlCol="0"/>
          <a:lstStyle/>
          <a:p>
            <a:endParaRPr sz="641"/>
          </a:p>
        </p:txBody>
      </p:sp>
      <p:sp>
        <p:nvSpPr>
          <p:cNvPr id="15" name="object 15"/>
          <p:cNvSpPr/>
          <p:nvPr/>
        </p:nvSpPr>
        <p:spPr>
          <a:xfrm>
            <a:off x="1924235" y="1645649"/>
            <a:ext cx="252410" cy="178477"/>
          </a:xfrm>
          <a:custGeom>
            <a:avLst/>
            <a:gdLst/>
            <a:ahLst/>
            <a:cxnLst/>
            <a:rect l="l" t="t" r="r" b="b"/>
            <a:pathLst>
              <a:path w="554989" h="392429">
                <a:moveTo>
                  <a:pt x="554371" y="0"/>
                </a:moveTo>
                <a:lnTo>
                  <a:pt x="445792" y="0"/>
                </a:lnTo>
                <a:lnTo>
                  <a:pt x="445792" y="245910"/>
                </a:lnTo>
                <a:lnTo>
                  <a:pt x="108537" y="0"/>
                </a:lnTo>
                <a:lnTo>
                  <a:pt x="0" y="0"/>
                </a:lnTo>
                <a:lnTo>
                  <a:pt x="0" y="392112"/>
                </a:lnTo>
                <a:lnTo>
                  <a:pt x="108579" y="392112"/>
                </a:lnTo>
                <a:lnTo>
                  <a:pt x="108579" y="146747"/>
                </a:lnTo>
                <a:lnTo>
                  <a:pt x="445834" y="392112"/>
                </a:lnTo>
                <a:lnTo>
                  <a:pt x="554371" y="392112"/>
                </a:lnTo>
                <a:lnTo>
                  <a:pt x="554371" y="0"/>
                </a:lnTo>
                <a:close/>
              </a:path>
            </a:pathLst>
          </a:custGeom>
          <a:solidFill>
            <a:srgbClr val="FFFFFF"/>
          </a:solidFill>
        </p:spPr>
        <p:txBody>
          <a:bodyPr wrap="square" lIns="0" tIns="0" rIns="0" bIns="0" rtlCol="0"/>
          <a:lstStyle/>
          <a:p>
            <a:endParaRPr sz="641"/>
          </a:p>
        </p:txBody>
      </p:sp>
      <p:sp>
        <p:nvSpPr>
          <p:cNvPr id="16" name="object 16"/>
          <p:cNvSpPr/>
          <p:nvPr/>
        </p:nvSpPr>
        <p:spPr>
          <a:xfrm>
            <a:off x="1924233" y="1857081"/>
            <a:ext cx="518393" cy="178477"/>
          </a:xfrm>
          <a:custGeom>
            <a:avLst/>
            <a:gdLst/>
            <a:ahLst/>
            <a:cxnLst/>
            <a:rect l="l" t="t" r="r" b="b"/>
            <a:pathLst>
              <a:path w="1139825" h="392429">
                <a:moveTo>
                  <a:pt x="588048" y="0"/>
                </a:moveTo>
                <a:lnTo>
                  <a:pt x="468414" y="0"/>
                </a:lnTo>
                <a:lnTo>
                  <a:pt x="335737" y="283997"/>
                </a:lnTo>
                <a:lnTo>
                  <a:pt x="251802" y="283997"/>
                </a:lnTo>
                <a:lnTo>
                  <a:pt x="119126" y="0"/>
                </a:lnTo>
                <a:lnTo>
                  <a:pt x="0" y="0"/>
                </a:lnTo>
                <a:lnTo>
                  <a:pt x="185966" y="389877"/>
                </a:lnTo>
                <a:lnTo>
                  <a:pt x="185966" y="392112"/>
                </a:lnTo>
                <a:lnTo>
                  <a:pt x="401066" y="392112"/>
                </a:lnTo>
                <a:lnTo>
                  <a:pt x="588048" y="0"/>
                </a:lnTo>
                <a:close/>
              </a:path>
              <a:path w="1139825" h="392429">
                <a:moveTo>
                  <a:pt x="1139304" y="392150"/>
                </a:moveTo>
                <a:lnTo>
                  <a:pt x="1124559" y="329984"/>
                </a:lnTo>
                <a:lnTo>
                  <a:pt x="1098651" y="220726"/>
                </a:lnTo>
                <a:lnTo>
                  <a:pt x="1071943" y="108115"/>
                </a:lnTo>
                <a:lnTo>
                  <a:pt x="1046314" y="38"/>
                </a:lnTo>
                <a:lnTo>
                  <a:pt x="987005" y="38"/>
                </a:lnTo>
                <a:lnTo>
                  <a:pt x="987005" y="220726"/>
                </a:lnTo>
                <a:lnTo>
                  <a:pt x="702513" y="220726"/>
                </a:lnTo>
                <a:lnTo>
                  <a:pt x="728649" y="108115"/>
                </a:lnTo>
                <a:lnTo>
                  <a:pt x="960856" y="108115"/>
                </a:lnTo>
                <a:lnTo>
                  <a:pt x="987005" y="220726"/>
                </a:lnTo>
                <a:lnTo>
                  <a:pt x="987005" y="38"/>
                </a:lnTo>
                <a:lnTo>
                  <a:pt x="644245" y="38"/>
                </a:lnTo>
                <a:lnTo>
                  <a:pt x="551256" y="392150"/>
                </a:lnTo>
                <a:lnTo>
                  <a:pt x="662825" y="392150"/>
                </a:lnTo>
                <a:lnTo>
                  <a:pt x="677405" y="329984"/>
                </a:lnTo>
                <a:lnTo>
                  <a:pt x="1012647" y="329984"/>
                </a:lnTo>
                <a:lnTo>
                  <a:pt x="1027239" y="392150"/>
                </a:lnTo>
                <a:lnTo>
                  <a:pt x="1139304" y="392150"/>
                </a:lnTo>
                <a:close/>
              </a:path>
            </a:pathLst>
          </a:custGeom>
          <a:solidFill>
            <a:srgbClr val="FFFFFF"/>
          </a:solidFill>
        </p:spPr>
        <p:txBody>
          <a:bodyPr wrap="square" lIns="0" tIns="0" rIns="0" bIns="0" rtlCol="0"/>
          <a:lstStyle/>
          <a:p>
            <a:endParaRPr sz="641"/>
          </a:p>
        </p:txBody>
      </p:sp>
      <p:sp>
        <p:nvSpPr>
          <p:cNvPr id="17" name="object 17"/>
          <p:cNvSpPr/>
          <p:nvPr/>
        </p:nvSpPr>
        <p:spPr>
          <a:xfrm>
            <a:off x="2487070" y="1857077"/>
            <a:ext cx="50540" cy="178477"/>
          </a:xfrm>
          <a:custGeom>
            <a:avLst/>
            <a:gdLst/>
            <a:ahLst/>
            <a:cxnLst/>
            <a:rect l="l" t="t" r="r" b="b"/>
            <a:pathLst>
              <a:path w="111125" h="392429">
                <a:moveTo>
                  <a:pt x="110554" y="0"/>
                </a:moveTo>
                <a:lnTo>
                  <a:pt x="0" y="0"/>
                </a:lnTo>
                <a:lnTo>
                  <a:pt x="0" y="108116"/>
                </a:lnTo>
                <a:lnTo>
                  <a:pt x="16225" y="235443"/>
                </a:lnTo>
                <a:lnTo>
                  <a:pt x="94328" y="235443"/>
                </a:lnTo>
                <a:lnTo>
                  <a:pt x="110554" y="108116"/>
                </a:lnTo>
                <a:lnTo>
                  <a:pt x="110554" y="0"/>
                </a:lnTo>
                <a:close/>
              </a:path>
              <a:path w="111125" h="392429">
                <a:moveTo>
                  <a:pt x="110554" y="276176"/>
                </a:moveTo>
                <a:lnTo>
                  <a:pt x="0" y="276176"/>
                </a:lnTo>
                <a:lnTo>
                  <a:pt x="0" y="392154"/>
                </a:lnTo>
                <a:lnTo>
                  <a:pt x="110554" y="392154"/>
                </a:lnTo>
                <a:lnTo>
                  <a:pt x="110554" y="276176"/>
                </a:lnTo>
                <a:close/>
              </a:path>
            </a:pathLst>
          </a:custGeom>
          <a:solidFill>
            <a:srgbClr val="FFFFFF"/>
          </a:solidFill>
        </p:spPr>
        <p:txBody>
          <a:bodyPr wrap="square" lIns="0" tIns="0" rIns="0" bIns="0" rtlCol="0"/>
          <a:lstStyle/>
          <a:p>
            <a:endParaRPr sz="641"/>
          </a:p>
        </p:txBody>
      </p:sp>
      <p:sp>
        <p:nvSpPr>
          <p:cNvPr id="18" name="object 18"/>
          <p:cNvSpPr/>
          <p:nvPr/>
        </p:nvSpPr>
        <p:spPr>
          <a:xfrm>
            <a:off x="1924232" y="2490618"/>
            <a:ext cx="614563" cy="150464"/>
          </a:xfrm>
          <a:custGeom>
            <a:avLst/>
            <a:gdLst/>
            <a:ahLst/>
            <a:cxnLst/>
            <a:rect l="l" t="t" r="r" b="b"/>
            <a:pathLst>
              <a:path w="1351279" h="330835">
                <a:moveTo>
                  <a:pt x="210312" y="104292"/>
                </a:moveTo>
                <a:lnTo>
                  <a:pt x="208673" y="84886"/>
                </a:lnTo>
                <a:lnTo>
                  <a:pt x="203758" y="66916"/>
                </a:lnTo>
                <a:lnTo>
                  <a:pt x="195516" y="50317"/>
                </a:lnTo>
                <a:lnTo>
                  <a:pt x="192443" y="46278"/>
                </a:lnTo>
                <a:lnTo>
                  <a:pt x="183908" y="35052"/>
                </a:lnTo>
                <a:lnTo>
                  <a:pt x="169138" y="22250"/>
                </a:lnTo>
                <a:lnTo>
                  <a:pt x="167055" y="21170"/>
                </a:lnTo>
                <a:lnTo>
                  <a:pt x="167055" y="103403"/>
                </a:lnTo>
                <a:lnTo>
                  <a:pt x="163017" y="126352"/>
                </a:lnTo>
                <a:lnTo>
                  <a:pt x="151041" y="145211"/>
                </a:lnTo>
                <a:lnTo>
                  <a:pt x="131267" y="157975"/>
                </a:lnTo>
                <a:lnTo>
                  <a:pt x="103873" y="162674"/>
                </a:lnTo>
                <a:lnTo>
                  <a:pt x="43294" y="162674"/>
                </a:lnTo>
                <a:lnTo>
                  <a:pt x="43294" y="46278"/>
                </a:lnTo>
                <a:lnTo>
                  <a:pt x="109499" y="46278"/>
                </a:lnTo>
                <a:lnTo>
                  <a:pt x="134010" y="50634"/>
                </a:lnTo>
                <a:lnTo>
                  <a:pt x="152069" y="62674"/>
                </a:lnTo>
                <a:lnTo>
                  <a:pt x="163233" y="80784"/>
                </a:lnTo>
                <a:lnTo>
                  <a:pt x="167055" y="103403"/>
                </a:lnTo>
                <a:lnTo>
                  <a:pt x="167055" y="21170"/>
                </a:lnTo>
                <a:lnTo>
                  <a:pt x="151409" y="13042"/>
                </a:lnTo>
                <a:lnTo>
                  <a:pt x="130683" y="7493"/>
                </a:lnTo>
                <a:lnTo>
                  <a:pt x="106895" y="5626"/>
                </a:lnTo>
                <a:lnTo>
                  <a:pt x="0" y="5626"/>
                </a:lnTo>
                <a:lnTo>
                  <a:pt x="0" y="325361"/>
                </a:lnTo>
                <a:lnTo>
                  <a:pt x="43294" y="325361"/>
                </a:lnTo>
                <a:lnTo>
                  <a:pt x="43294" y="202907"/>
                </a:lnTo>
                <a:lnTo>
                  <a:pt x="102984" y="202907"/>
                </a:lnTo>
                <a:lnTo>
                  <a:pt x="148805" y="195770"/>
                </a:lnTo>
                <a:lnTo>
                  <a:pt x="182600" y="174358"/>
                </a:lnTo>
                <a:lnTo>
                  <a:pt x="191858" y="162674"/>
                </a:lnTo>
                <a:lnTo>
                  <a:pt x="194792" y="158978"/>
                </a:lnTo>
                <a:lnTo>
                  <a:pt x="203441" y="142087"/>
                </a:lnTo>
                <a:lnTo>
                  <a:pt x="208597" y="123812"/>
                </a:lnTo>
                <a:lnTo>
                  <a:pt x="210312" y="104292"/>
                </a:lnTo>
                <a:close/>
              </a:path>
              <a:path w="1351279" h="330835">
                <a:moveTo>
                  <a:pt x="558152" y="165696"/>
                </a:moveTo>
                <a:lnTo>
                  <a:pt x="555205" y="134112"/>
                </a:lnTo>
                <a:lnTo>
                  <a:pt x="555078" y="132842"/>
                </a:lnTo>
                <a:lnTo>
                  <a:pt x="545884" y="102425"/>
                </a:lnTo>
                <a:lnTo>
                  <a:pt x="530707" y="74650"/>
                </a:lnTo>
                <a:lnTo>
                  <a:pt x="530593" y="74434"/>
                </a:lnTo>
                <a:lnTo>
                  <a:pt x="513105" y="53479"/>
                </a:lnTo>
                <a:lnTo>
                  <a:pt x="513105" y="165696"/>
                </a:lnTo>
                <a:lnTo>
                  <a:pt x="513016" y="167424"/>
                </a:lnTo>
                <a:lnTo>
                  <a:pt x="510946" y="191274"/>
                </a:lnTo>
                <a:lnTo>
                  <a:pt x="504418" y="214033"/>
                </a:lnTo>
                <a:lnTo>
                  <a:pt x="504367" y="214198"/>
                </a:lnTo>
                <a:lnTo>
                  <a:pt x="493509" y="234746"/>
                </a:lnTo>
                <a:lnTo>
                  <a:pt x="493420" y="234924"/>
                </a:lnTo>
                <a:lnTo>
                  <a:pt x="459816" y="268846"/>
                </a:lnTo>
                <a:lnTo>
                  <a:pt x="416979" y="286385"/>
                </a:lnTo>
                <a:lnTo>
                  <a:pt x="392404" y="288569"/>
                </a:lnTo>
                <a:lnTo>
                  <a:pt x="367830" y="286385"/>
                </a:lnTo>
                <a:lnTo>
                  <a:pt x="324980" y="268846"/>
                </a:lnTo>
                <a:lnTo>
                  <a:pt x="291668" y="234746"/>
                </a:lnTo>
                <a:lnTo>
                  <a:pt x="280936" y="214198"/>
                </a:lnTo>
                <a:lnTo>
                  <a:pt x="280847" y="214033"/>
                </a:lnTo>
                <a:lnTo>
                  <a:pt x="274345" y="191274"/>
                </a:lnTo>
                <a:lnTo>
                  <a:pt x="272262" y="167424"/>
                </a:lnTo>
                <a:lnTo>
                  <a:pt x="272186" y="165696"/>
                </a:lnTo>
                <a:lnTo>
                  <a:pt x="274332" y="140970"/>
                </a:lnTo>
                <a:lnTo>
                  <a:pt x="291858" y="97142"/>
                </a:lnTo>
                <a:lnTo>
                  <a:pt x="325640" y="62661"/>
                </a:lnTo>
                <a:lnTo>
                  <a:pt x="368173" y="44678"/>
                </a:lnTo>
                <a:lnTo>
                  <a:pt x="392455" y="42405"/>
                </a:lnTo>
                <a:lnTo>
                  <a:pt x="417512" y="44678"/>
                </a:lnTo>
                <a:lnTo>
                  <a:pt x="417017" y="44678"/>
                </a:lnTo>
                <a:lnTo>
                  <a:pt x="439178" y="51231"/>
                </a:lnTo>
                <a:lnTo>
                  <a:pt x="478116" y="77889"/>
                </a:lnTo>
                <a:lnTo>
                  <a:pt x="504367" y="117754"/>
                </a:lnTo>
                <a:lnTo>
                  <a:pt x="513105" y="165696"/>
                </a:lnTo>
                <a:lnTo>
                  <a:pt x="513105" y="53479"/>
                </a:lnTo>
                <a:lnTo>
                  <a:pt x="483717" y="27559"/>
                </a:lnTo>
                <a:lnTo>
                  <a:pt x="425310" y="3073"/>
                </a:lnTo>
                <a:lnTo>
                  <a:pt x="392455" y="0"/>
                </a:lnTo>
                <a:lnTo>
                  <a:pt x="359587" y="3073"/>
                </a:lnTo>
                <a:lnTo>
                  <a:pt x="301180" y="27559"/>
                </a:lnTo>
                <a:lnTo>
                  <a:pt x="254368" y="74650"/>
                </a:lnTo>
                <a:lnTo>
                  <a:pt x="230174" y="134112"/>
                </a:lnTo>
                <a:lnTo>
                  <a:pt x="227317" y="165696"/>
                </a:lnTo>
                <a:lnTo>
                  <a:pt x="227279" y="166116"/>
                </a:lnTo>
                <a:lnTo>
                  <a:pt x="238912" y="230746"/>
                </a:lnTo>
                <a:lnTo>
                  <a:pt x="274332" y="283362"/>
                </a:lnTo>
                <a:lnTo>
                  <a:pt x="327215" y="318782"/>
                </a:lnTo>
                <a:lnTo>
                  <a:pt x="391147" y="330530"/>
                </a:lnTo>
                <a:lnTo>
                  <a:pt x="423824" y="327596"/>
                </a:lnTo>
                <a:lnTo>
                  <a:pt x="424332" y="327596"/>
                </a:lnTo>
                <a:lnTo>
                  <a:pt x="455396" y="318528"/>
                </a:lnTo>
                <a:lnTo>
                  <a:pt x="483628" y="303530"/>
                </a:lnTo>
                <a:lnTo>
                  <a:pt x="501878" y="288569"/>
                </a:lnTo>
                <a:lnTo>
                  <a:pt x="509270" y="282524"/>
                </a:lnTo>
                <a:lnTo>
                  <a:pt x="545884" y="228981"/>
                </a:lnTo>
                <a:lnTo>
                  <a:pt x="557999" y="167424"/>
                </a:lnTo>
                <a:lnTo>
                  <a:pt x="558114" y="166116"/>
                </a:lnTo>
                <a:lnTo>
                  <a:pt x="558152" y="165696"/>
                </a:lnTo>
                <a:close/>
              </a:path>
              <a:path w="1351279" h="330835">
                <a:moveTo>
                  <a:pt x="813396" y="325361"/>
                </a:moveTo>
                <a:lnTo>
                  <a:pt x="726592" y="195541"/>
                </a:lnTo>
                <a:lnTo>
                  <a:pt x="724281" y="192100"/>
                </a:lnTo>
                <a:lnTo>
                  <a:pt x="756158" y="179158"/>
                </a:lnTo>
                <a:lnTo>
                  <a:pt x="779487" y="158115"/>
                </a:lnTo>
                <a:lnTo>
                  <a:pt x="781202" y="154901"/>
                </a:lnTo>
                <a:lnTo>
                  <a:pt x="793813" y="131241"/>
                </a:lnTo>
                <a:lnTo>
                  <a:pt x="798690" y="100799"/>
                </a:lnTo>
                <a:lnTo>
                  <a:pt x="797052" y="82245"/>
                </a:lnTo>
                <a:lnTo>
                  <a:pt x="782231" y="46736"/>
                </a:lnTo>
                <a:lnTo>
                  <a:pt x="754595" y="19951"/>
                </a:lnTo>
                <a:lnTo>
                  <a:pt x="754595" y="100380"/>
                </a:lnTo>
                <a:lnTo>
                  <a:pt x="750595" y="121856"/>
                </a:lnTo>
                <a:lnTo>
                  <a:pt x="738568" y="139166"/>
                </a:lnTo>
                <a:lnTo>
                  <a:pt x="718426" y="150698"/>
                </a:lnTo>
                <a:lnTo>
                  <a:pt x="690105" y="154901"/>
                </a:lnTo>
                <a:lnTo>
                  <a:pt x="632980" y="154901"/>
                </a:lnTo>
                <a:lnTo>
                  <a:pt x="632980" y="46736"/>
                </a:lnTo>
                <a:lnTo>
                  <a:pt x="698766" y="46736"/>
                </a:lnTo>
                <a:lnTo>
                  <a:pt x="722655" y="50800"/>
                </a:lnTo>
                <a:lnTo>
                  <a:pt x="740156" y="62039"/>
                </a:lnTo>
                <a:lnTo>
                  <a:pt x="750925" y="79032"/>
                </a:lnTo>
                <a:lnTo>
                  <a:pt x="754595" y="100380"/>
                </a:lnTo>
                <a:lnTo>
                  <a:pt x="754595" y="19951"/>
                </a:lnTo>
                <a:lnTo>
                  <a:pt x="740816" y="12763"/>
                </a:lnTo>
                <a:lnTo>
                  <a:pt x="720940" y="7416"/>
                </a:lnTo>
                <a:lnTo>
                  <a:pt x="698309" y="5626"/>
                </a:lnTo>
                <a:lnTo>
                  <a:pt x="589724" y="5626"/>
                </a:lnTo>
                <a:lnTo>
                  <a:pt x="589724" y="325361"/>
                </a:lnTo>
                <a:lnTo>
                  <a:pt x="632980" y="325361"/>
                </a:lnTo>
                <a:lnTo>
                  <a:pt x="632980" y="195541"/>
                </a:lnTo>
                <a:lnTo>
                  <a:pt x="677113" y="195541"/>
                </a:lnTo>
                <a:lnTo>
                  <a:pt x="760183" y="325361"/>
                </a:lnTo>
                <a:lnTo>
                  <a:pt x="813396" y="325361"/>
                </a:lnTo>
                <a:close/>
              </a:path>
              <a:path w="1351279" h="330835">
                <a:moveTo>
                  <a:pt x="1111478" y="166128"/>
                </a:moveTo>
                <a:lnTo>
                  <a:pt x="1101471" y="99885"/>
                </a:lnTo>
                <a:lnTo>
                  <a:pt x="1071664" y="48882"/>
                </a:lnTo>
                <a:lnTo>
                  <a:pt x="1069187" y="46697"/>
                </a:lnTo>
                <a:lnTo>
                  <a:pt x="1066495" y="44323"/>
                </a:lnTo>
                <a:lnTo>
                  <a:pt x="1066495" y="164820"/>
                </a:lnTo>
                <a:lnTo>
                  <a:pt x="1064793" y="189903"/>
                </a:lnTo>
                <a:lnTo>
                  <a:pt x="1050975" y="232905"/>
                </a:lnTo>
                <a:lnTo>
                  <a:pt x="1023531" y="265430"/>
                </a:lnTo>
                <a:lnTo>
                  <a:pt x="985062" y="282143"/>
                </a:lnTo>
                <a:lnTo>
                  <a:pt x="961783" y="284238"/>
                </a:lnTo>
                <a:lnTo>
                  <a:pt x="888682" y="284238"/>
                </a:lnTo>
                <a:lnTo>
                  <a:pt x="888682" y="46697"/>
                </a:lnTo>
                <a:lnTo>
                  <a:pt x="961783" y="46697"/>
                </a:lnTo>
                <a:lnTo>
                  <a:pt x="985964" y="48882"/>
                </a:lnTo>
                <a:lnTo>
                  <a:pt x="985329" y="48882"/>
                </a:lnTo>
                <a:lnTo>
                  <a:pt x="1005636" y="55092"/>
                </a:lnTo>
                <a:lnTo>
                  <a:pt x="1038796" y="80035"/>
                </a:lnTo>
                <a:lnTo>
                  <a:pt x="1059624" y="117551"/>
                </a:lnTo>
                <a:lnTo>
                  <a:pt x="1066495" y="164820"/>
                </a:lnTo>
                <a:lnTo>
                  <a:pt x="1066495" y="44323"/>
                </a:lnTo>
                <a:lnTo>
                  <a:pt x="1050175" y="29908"/>
                </a:lnTo>
                <a:lnTo>
                  <a:pt x="1025182" y="16395"/>
                </a:lnTo>
                <a:lnTo>
                  <a:pt x="996619" y="8318"/>
                </a:lnTo>
                <a:lnTo>
                  <a:pt x="964387" y="5626"/>
                </a:lnTo>
                <a:lnTo>
                  <a:pt x="845426" y="5626"/>
                </a:lnTo>
                <a:lnTo>
                  <a:pt x="845426" y="325361"/>
                </a:lnTo>
                <a:lnTo>
                  <a:pt x="960056" y="325361"/>
                </a:lnTo>
                <a:lnTo>
                  <a:pt x="993495" y="322681"/>
                </a:lnTo>
                <a:lnTo>
                  <a:pt x="1023073" y="314642"/>
                </a:lnTo>
                <a:lnTo>
                  <a:pt x="1048842" y="301256"/>
                </a:lnTo>
                <a:lnTo>
                  <a:pt x="1068806" y="284238"/>
                </a:lnTo>
                <a:lnTo>
                  <a:pt x="1070825" y="282524"/>
                </a:lnTo>
                <a:lnTo>
                  <a:pt x="1088669" y="259207"/>
                </a:lnTo>
                <a:lnTo>
                  <a:pt x="1101369" y="232092"/>
                </a:lnTo>
                <a:lnTo>
                  <a:pt x="1108951" y="201091"/>
                </a:lnTo>
                <a:lnTo>
                  <a:pt x="1111478" y="166128"/>
                </a:lnTo>
                <a:close/>
              </a:path>
              <a:path w="1351279" h="330835">
                <a:moveTo>
                  <a:pt x="1350746" y="5359"/>
                </a:moveTo>
                <a:lnTo>
                  <a:pt x="1151750" y="5359"/>
                </a:lnTo>
                <a:lnTo>
                  <a:pt x="1151750" y="47269"/>
                </a:lnTo>
                <a:lnTo>
                  <a:pt x="1151750" y="142519"/>
                </a:lnTo>
                <a:lnTo>
                  <a:pt x="1151750" y="183159"/>
                </a:lnTo>
                <a:lnTo>
                  <a:pt x="1151750" y="284759"/>
                </a:lnTo>
                <a:lnTo>
                  <a:pt x="1151750" y="325399"/>
                </a:lnTo>
                <a:lnTo>
                  <a:pt x="1350746" y="325399"/>
                </a:lnTo>
                <a:lnTo>
                  <a:pt x="1350746" y="284759"/>
                </a:lnTo>
                <a:lnTo>
                  <a:pt x="1195006" y="284759"/>
                </a:lnTo>
                <a:lnTo>
                  <a:pt x="1195006" y="183159"/>
                </a:lnTo>
                <a:lnTo>
                  <a:pt x="1339062" y="183159"/>
                </a:lnTo>
                <a:lnTo>
                  <a:pt x="1339062" y="142519"/>
                </a:lnTo>
                <a:lnTo>
                  <a:pt x="1195006" y="142519"/>
                </a:lnTo>
                <a:lnTo>
                  <a:pt x="1195006" y="47269"/>
                </a:lnTo>
                <a:lnTo>
                  <a:pt x="1350746" y="47269"/>
                </a:lnTo>
                <a:lnTo>
                  <a:pt x="1350746" y="5359"/>
                </a:lnTo>
                <a:close/>
              </a:path>
            </a:pathLst>
          </a:custGeom>
          <a:solidFill>
            <a:srgbClr val="000000"/>
          </a:solidFill>
        </p:spPr>
        <p:txBody>
          <a:bodyPr wrap="square" lIns="0" tIns="0" rIns="0" bIns="0" rtlCol="0"/>
          <a:lstStyle/>
          <a:p>
            <a:endParaRPr sz="641"/>
          </a:p>
        </p:txBody>
      </p:sp>
      <p:sp>
        <p:nvSpPr>
          <p:cNvPr id="19" name="object 19"/>
          <p:cNvSpPr/>
          <p:nvPr/>
        </p:nvSpPr>
        <p:spPr>
          <a:xfrm>
            <a:off x="1924235" y="2683801"/>
            <a:ext cx="252410" cy="178477"/>
          </a:xfrm>
          <a:custGeom>
            <a:avLst/>
            <a:gdLst/>
            <a:ahLst/>
            <a:cxnLst/>
            <a:rect l="l" t="t" r="r" b="b"/>
            <a:pathLst>
              <a:path w="554989" h="392429">
                <a:moveTo>
                  <a:pt x="554371" y="0"/>
                </a:moveTo>
                <a:lnTo>
                  <a:pt x="445792" y="0"/>
                </a:lnTo>
                <a:lnTo>
                  <a:pt x="445792" y="245910"/>
                </a:lnTo>
                <a:lnTo>
                  <a:pt x="108537" y="0"/>
                </a:lnTo>
                <a:lnTo>
                  <a:pt x="0" y="0"/>
                </a:lnTo>
                <a:lnTo>
                  <a:pt x="0" y="392112"/>
                </a:lnTo>
                <a:lnTo>
                  <a:pt x="108579" y="392112"/>
                </a:lnTo>
                <a:lnTo>
                  <a:pt x="108579" y="146747"/>
                </a:lnTo>
                <a:lnTo>
                  <a:pt x="445834" y="392112"/>
                </a:lnTo>
                <a:lnTo>
                  <a:pt x="554371" y="392112"/>
                </a:lnTo>
                <a:lnTo>
                  <a:pt x="554371" y="0"/>
                </a:lnTo>
                <a:close/>
              </a:path>
            </a:pathLst>
          </a:custGeom>
          <a:solidFill>
            <a:srgbClr val="000000"/>
          </a:solidFill>
        </p:spPr>
        <p:txBody>
          <a:bodyPr wrap="square" lIns="0" tIns="0" rIns="0" bIns="0" rtlCol="0"/>
          <a:lstStyle/>
          <a:p>
            <a:endParaRPr sz="641"/>
          </a:p>
        </p:txBody>
      </p:sp>
      <p:sp>
        <p:nvSpPr>
          <p:cNvPr id="20" name="object 20"/>
          <p:cNvSpPr/>
          <p:nvPr/>
        </p:nvSpPr>
        <p:spPr>
          <a:xfrm>
            <a:off x="1924233" y="2895230"/>
            <a:ext cx="518393" cy="178477"/>
          </a:xfrm>
          <a:custGeom>
            <a:avLst/>
            <a:gdLst/>
            <a:ahLst/>
            <a:cxnLst/>
            <a:rect l="l" t="t" r="r" b="b"/>
            <a:pathLst>
              <a:path w="1139825" h="392429">
                <a:moveTo>
                  <a:pt x="588048" y="0"/>
                </a:moveTo>
                <a:lnTo>
                  <a:pt x="468414" y="0"/>
                </a:lnTo>
                <a:lnTo>
                  <a:pt x="335737" y="283997"/>
                </a:lnTo>
                <a:lnTo>
                  <a:pt x="251802" y="283997"/>
                </a:lnTo>
                <a:lnTo>
                  <a:pt x="119126" y="0"/>
                </a:lnTo>
                <a:lnTo>
                  <a:pt x="0" y="0"/>
                </a:lnTo>
                <a:lnTo>
                  <a:pt x="185966" y="389890"/>
                </a:lnTo>
                <a:lnTo>
                  <a:pt x="185966" y="392112"/>
                </a:lnTo>
                <a:lnTo>
                  <a:pt x="401066" y="392112"/>
                </a:lnTo>
                <a:lnTo>
                  <a:pt x="588048" y="0"/>
                </a:lnTo>
                <a:close/>
              </a:path>
              <a:path w="1139825" h="392429">
                <a:moveTo>
                  <a:pt x="1139304" y="392163"/>
                </a:moveTo>
                <a:lnTo>
                  <a:pt x="1124559" y="329984"/>
                </a:lnTo>
                <a:lnTo>
                  <a:pt x="1098651" y="220738"/>
                </a:lnTo>
                <a:lnTo>
                  <a:pt x="1071943" y="108115"/>
                </a:lnTo>
                <a:lnTo>
                  <a:pt x="1046314" y="50"/>
                </a:lnTo>
                <a:lnTo>
                  <a:pt x="987005" y="50"/>
                </a:lnTo>
                <a:lnTo>
                  <a:pt x="987005" y="220738"/>
                </a:lnTo>
                <a:lnTo>
                  <a:pt x="702513" y="220738"/>
                </a:lnTo>
                <a:lnTo>
                  <a:pt x="728649" y="108115"/>
                </a:lnTo>
                <a:lnTo>
                  <a:pt x="960856" y="108115"/>
                </a:lnTo>
                <a:lnTo>
                  <a:pt x="987005" y="220738"/>
                </a:lnTo>
                <a:lnTo>
                  <a:pt x="987005" y="50"/>
                </a:lnTo>
                <a:lnTo>
                  <a:pt x="644245" y="50"/>
                </a:lnTo>
                <a:lnTo>
                  <a:pt x="551256" y="392163"/>
                </a:lnTo>
                <a:lnTo>
                  <a:pt x="662825" y="392163"/>
                </a:lnTo>
                <a:lnTo>
                  <a:pt x="677405" y="329984"/>
                </a:lnTo>
                <a:lnTo>
                  <a:pt x="1012647" y="329984"/>
                </a:lnTo>
                <a:lnTo>
                  <a:pt x="1027239" y="392163"/>
                </a:lnTo>
                <a:lnTo>
                  <a:pt x="1139304" y="392163"/>
                </a:lnTo>
                <a:close/>
              </a:path>
            </a:pathLst>
          </a:custGeom>
          <a:solidFill>
            <a:srgbClr val="000000"/>
          </a:solidFill>
        </p:spPr>
        <p:txBody>
          <a:bodyPr wrap="square" lIns="0" tIns="0" rIns="0" bIns="0" rtlCol="0"/>
          <a:lstStyle/>
          <a:p>
            <a:endParaRPr sz="641"/>
          </a:p>
        </p:txBody>
      </p:sp>
      <p:sp>
        <p:nvSpPr>
          <p:cNvPr id="21" name="object 21"/>
          <p:cNvSpPr/>
          <p:nvPr/>
        </p:nvSpPr>
        <p:spPr>
          <a:xfrm>
            <a:off x="2487070" y="2895229"/>
            <a:ext cx="50540" cy="178477"/>
          </a:xfrm>
          <a:custGeom>
            <a:avLst/>
            <a:gdLst/>
            <a:ahLst/>
            <a:cxnLst/>
            <a:rect l="l" t="t" r="r" b="b"/>
            <a:pathLst>
              <a:path w="111125" h="392429">
                <a:moveTo>
                  <a:pt x="110554" y="0"/>
                </a:moveTo>
                <a:lnTo>
                  <a:pt x="0" y="0"/>
                </a:lnTo>
                <a:lnTo>
                  <a:pt x="0" y="108116"/>
                </a:lnTo>
                <a:lnTo>
                  <a:pt x="16225" y="235443"/>
                </a:lnTo>
                <a:lnTo>
                  <a:pt x="94328" y="235443"/>
                </a:lnTo>
                <a:lnTo>
                  <a:pt x="110554" y="108116"/>
                </a:lnTo>
                <a:lnTo>
                  <a:pt x="110554" y="0"/>
                </a:lnTo>
                <a:close/>
              </a:path>
              <a:path w="111125" h="392429">
                <a:moveTo>
                  <a:pt x="110554" y="276176"/>
                </a:moveTo>
                <a:lnTo>
                  <a:pt x="0" y="276176"/>
                </a:lnTo>
                <a:lnTo>
                  <a:pt x="0" y="392154"/>
                </a:lnTo>
                <a:lnTo>
                  <a:pt x="110554" y="392154"/>
                </a:lnTo>
                <a:lnTo>
                  <a:pt x="110554" y="276176"/>
                </a:lnTo>
                <a:close/>
              </a:path>
            </a:pathLst>
          </a:custGeom>
          <a:solidFill>
            <a:srgbClr val="000000"/>
          </a:solidFill>
        </p:spPr>
        <p:txBody>
          <a:bodyPr wrap="square" lIns="0" tIns="0" rIns="0" bIns="0" rtlCol="0"/>
          <a:lstStyle/>
          <a:p>
            <a:endParaRPr sz="641"/>
          </a:p>
        </p:txBody>
      </p:sp>
      <p:sp>
        <p:nvSpPr>
          <p:cNvPr id="22" name="object 22"/>
          <p:cNvSpPr/>
          <p:nvPr/>
        </p:nvSpPr>
        <p:spPr>
          <a:xfrm>
            <a:off x="1924232" y="3533532"/>
            <a:ext cx="614563" cy="150464"/>
          </a:xfrm>
          <a:custGeom>
            <a:avLst/>
            <a:gdLst/>
            <a:ahLst/>
            <a:cxnLst/>
            <a:rect l="l" t="t" r="r" b="b"/>
            <a:pathLst>
              <a:path w="1351279" h="330834">
                <a:moveTo>
                  <a:pt x="210312" y="104292"/>
                </a:moveTo>
                <a:lnTo>
                  <a:pt x="208673" y="84886"/>
                </a:lnTo>
                <a:lnTo>
                  <a:pt x="203758" y="66916"/>
                </a:lnTo>
                <a:lnTo>
                  <a:pt x="195516" y="50304"/>
                </a:lnTo>
                <a:lnTo>
                  <a:pt x="192443" y="46278"/>
                </a:lnTo>
                <a:lnTo>
                  <a:pt x="183908" y="35052"/>
                </a:lnTo>
                <a:lnTo>
                  <a:pt x="169138" y="22250"/>
                </a:lnTo>
                <a:lnTo>
                  <a:pt x="167055" y="21170"/>
                </a:lnTo>
                <a:lnTo>
                  <a:pt x="167055" y="103403"/>
                </a:lnTo>
                <a:lnTo>
                  <a:pt x="163017" y="126352"/>
                </a:lnTo>
                <a:lnTo>
                  <a:pt x="151041" y="145211"/>
                </a:lnTo>
                <a:lnTo>
                  <a:pt x="131267" y="157975"/>
                </a:lnTo>
                <a:lnTo>
                  <a:pt x="103873" y="162674"/>
                </a:lnTo>
                <a:lnTo>
                  <a:pt x="43294" y="162674"/>
                </a:lnTo>
                <a:lnTo>
                  <a:pt x="43294" y="46278"/>
                </a:lnTo>
                <a:lnTo>
                  <a:pt x="109499" y="46278"/>
                </a:lnTo>
                <a:lnTo>
                  <a:pt x="134010" y="50634"/>
                </a:lnTo>
                <a:lnTo>
                  <a:pt x="152069" y="62674"/>
                </a:lnTo>
                <a:lnTo>
                  <a:pt x="163233" y="80784"/>
                </a:lnTo>
                <a:lnTo>
                  <a:pt x="167055" y="103403"/>
                </a:lnTo>
                <a:lnTo>
                  <a:pt x="167055" y="21170"/>
                </a:lnTo>
                <a:lnTo>
                  <a:pt x="151409" y="13042"/>
                </a:lnTo>
                <a:lnTo>
                  <a:pt x="130683" y="7493"/>
                </a:lnTo>
                <a:lnTo>
                  <a:pt x="106895" y="5626"/>
                </a:lnTo>
                <a:lnTo>
                  <a:pt x="0" y="5626"/>
                </a:lnTo>
                <a:lnTo>
                  <a:pt x="0" y="325348"/>
                </a:lnTo>
                <a:lnTo>
                  <a:pt x="43294" y="325348"/>
                </a:lnTo>
                <a:lnTo>
                  <a:pt x="43294" y="202907"/>
                </a:lnTo>
                <a:lnTo>
                  <a:pt x="102984" y="202907"/>
                </a:lnTo>
                <a:lnTo>
                  <a:pt x="148805" y="195770"/>
                </a:lnTo>
                <a:lnTo>
                  <a:pt x="182600" y="174358"/>
                </a:lnTo>
                <a:lnTo>
                  <a:pt x="191858" y="162674"/>
                </a:lnTo>
                <a:lnTo>
                  <a:pt x="194792" y="158978"/>
                </a:lnTo>
                <a:lnTo>
                  <a:pt x="203441" y="142087"/>
                </a:lnTo>
                <a:lnTo>
                  <a:pt x="208597" y="123812"/>
                </a:lnTo>
                <a:lnTo>
                  <a:pt x="210312" y="104292"/>
                </a:lnTo>
                <a:close/>
              </a:path>
              <a:path w="1351279" h="330834">
                <a:moveTo>
                  <a:pt x="558152" y="165696"/>
                </a:moveTo>
                <a:lnTo>
                  <a:pt x="555205" y="134112"/>
                </a:lnTo>
                <a:lnTo>
                  <a:pt x="555078" y="132842"/>
                </a:lnTo>
                <a:lnTo>
                  <a:pt x="545884" y="102425"/>
                </a:lnTo>
                <a:lnTo>
                  <a:pt x="530707" y="74650"/>
                </a:lnTo>
                <a:lnTo>
                  <a:pt x="530593" y="74434"/>
                </a:lnTo>
                <a:lnTo>
                  <a:pt x="513105" y="53479"/>
                </a:lnTo>
                <a:lnTo>
                  <a:pt x="513105" y="165696"/>
                </a:lnTo>
                <a:lnTo>
                  <a:pt x="513016" y="167424"/>
                </a:lnTo>
                <a:lnTo>
                  <a:pt x="510946" y="191274"/>
                </a:lnTo>
                <a:lnTo>
                  <a:pt x="504418" y="214020"/>
                </a:lnTo>
                <a:lnTo>
                  <a:pt x="504367" y="214198"/>
                </a:lnTo>
                <a:lnTo>
                  <a:pt x="493509" y="234746"/>
                </a:lnTo>
                <a:lnTo>
                  <a:pt x="493420" y="234924"/>
                </a:lnTo>
                <a:lnTo>
                  <a:pt x="478078" y="253517"/>
                </a:lnTo>
                <a:lnTo>
                  <a:pt x="459816" y="268846"/>
                </a:lnTo>
                <a:lnTo>
                  <a:pt x="439458" y="279806"/>
                </a:lnTo>
                <a:lnTo>
                  <a:pt x="416979" y="286385"/>
                </a:lnTo>
                <a:lnTo>
                  <a:pt x="392404" y="288569"/>
                </a:lnTo>
                <a:lnTo>
                  <a:pt x="367830" y="286385"/>
                </a:lnTo>
                <a:lnTo>
                  <a:pt x="324980" y="268846"/>
                </a:lnTo>
                <a:lnTo>
                  <a:pt x="291668" y="234746"/>
                </a:lnTo>
                <a:lnTo>
                  <a:pt x="274345" y="191274"/>
                </a:lnTo>
                <a:lnTo>
                  <a:pt x="272186" y="165696"/>
                </a:lnTo>
                <a:lnTo>
                  <a:pt x="274332" y="140970"/>
                </a:lnTo>
                <a:lnTo>
                  <a:pt x="291858" y="97142"/>
                </a:lnTo>
                <a:lnTo>
                  <a:pt x="325640" y="62661"/>
                </a:lnTo>
                <a:lnTo>
                  <a:pt x="368173" y="44665"/>
                </a:lnTo>
                <a:lnTo>
                  <a:pt x="392455" y="42405"/>
                </a:lnTo>
                <a:lnTo>
                  <a:pt x="417512" y="44665"/>
                </a:lnTo>
                <a:lnTo>
                  <a:pt x="417017" y="44665"/>
                </a:lnTo>
                <a:lnTo>
                  <a:pt x="439178" y="51231"/>
                </a:lnTo>
                <a:lnTo>
                  <a:pt x="478116" y="77889"/>
                </a:lnTo>
                <a:lnTo>
                  <a:pt x="504367" y="117754"/>
                </a:lnTo>
                <a:lnTo>
                  <a:pt x="513105" y="165696"/>
                </a:lnTo>
                <a:lnTo>
                  <a:pt x="513105" y="53479"/>
                </a:lnTo>
                <a:lnTo>
                  <a:pt x="483717" y="27559"/>
                </a:lnTo>
                <a:lnTo>
                  <a:pt x="425310" y="3073"/>
                </a:lnTo>
                <a:lnTo>
                  <a:pt x="392455" y="0"/>
                </a:lnTo>
                <a:lnTo>
                  <a:pt x="359587" y="3073"/>
                </a:lnTo>
                <a:lnTo>
                  <a:pt x="301180" y="27559"/>
                </a:lnTo>
                <a:lnTo>
                  <a:pt x="254368" y="74650"/>
                </a:lnTo>
                <a:lnTo>
                  <a:pt x="230174" y="134112"/>
                </a:lnTo>
                <a:lnTo>
                  <a:pt x="227317" y="165696"/>
                </a:lnTo>
                <a:lnTo>
                  <a:pt x="227279" y="166116"/>
                </a:lnTo>
                <a:lnTo>
                  <a:pt x="238912" y="230746"/>
                </a:lnTo>
                <a:lnTo>
                  <a:pt x="274332" y="283362"/>
                </a:lnTo>
                <a:lnTo>
                  <a:pt x="327215" y="318782"/>
                </a:lnTo>
                <a:lnTo>
                  <a:pt x="391147" y="330517"/>
                </a:lnTo>
                <a:lnTo>
                  <a:pt x="423824" y="327596"/>
                </a:lnTo>
                <a:lnTo>
                  <a:pt x="424332" y="327596"/>
                </a:lnTo>
                <a:lnTo>
                  <a:pt x="455396" y="318528"/>
                </a:lnTo>
                <a:lnTo>
                  <a:pt x="483628" y="303530"/>
                </a:lnTo>
                <a:lnTo>
                  <a:pt x="501878" y="288569"/>
                </a:lnTo>
                <a:lnTo>
                  <a:pt x="509270" y="282524"/>
                </a:lnTo>
                <a:lnTo>
                  <a:pt x="545884" y="228981"/>
                </a:lnTo>
                <a:lnTo>
                  <a:pt x="557999" y="167424"/>
                </a:lnTo>
                <a:lnTo>
                  <a:pt x="558114" y="166116"/>
                </a:lnTo>
                <a:lnTo>
                  <a:pt x="558152" y="165696"/>
                </a:lnTo>
                <a:close/>
              </a:path>
              <a:path w="1351279" h="330834">
                <a:moveTo>
                  <a:pt x="813396" y="325348"/>
                </a:moveTo>
                <a:lnTo>
                  <a:pt x="726592" y="195541"/>
                </a:lnTo>
                <a:lnTo>
                  <a:pt x="724281" y="192100"/>
                </a:lnTo>
                <a:lnTo>
                  <a:pt x="756158" y="179158"/>
                </a:lnTo>
                <a:lnTo>
                  <a:pt x="779487" y="158115"/>
                </a:lnTo>
                <a:lnTo>
                  <a:pt x="781202" y="154901"/>
                </a:lnTo>
                <a:lnTo>
                  <a:pt x="793813" y="131241"/>
                </a:lnTo>
                <a:lnTo>
                  <a:pt x="798690" y="100799"/>
                </a:lnTo>
                <a:lnTo>
                  <a:pt x="797052" y="82245"/>
                </a:lnTo>
                <a:lnTo>
                  <a:pt x="782231" y="46736"/>
                </a:lnTo>
                <a:lnTo>
                  <a:pt x="754595" y="19951"/>
                </a:lnTo>
                <a:lnTo>
                  <a:pt x="754595" y="100380"/>
                </a:lnTo>
                <a:lnTo>
                  <a:pt x="750595" y="121856"/>
                </a:lnTo>
                <a:lnTo>
                  <a:pt x="738568" y="139166"/>
                </a:lnTo>
                <a:lnTo>
                  <a:pt x="718426" y="150698"/>
                </a:lnTo>
                <a:lnTo>
                  <a:pt x="690105" y="154901"/>
                </a:lnTo>
                <a:lnTo>
                  <a:pt x="632980" y="154901"/>
                </a:lnTo>
                <a:lnTo>
                  <a:pt x="632980" y="46736"/>
                </a:lnTo>
                <a:lnTo>
                  <a:pt x="698766" y="46736"/>
                </a:lnTo>
                <a:lnTo>
                  <a:pt x="722655" y="50800"/>
                </a:lnTo>
                <a:lnTo>
                  <a:pt x="740156" y="62039"/>
                </a:lnTo>
                <a:lnTo>
                  <a:pt x="750925" y="79032"/>
                </a:lnTo>
                <a:lnTo>
                  <a:pt x="754595" y="100380"/>
                </a:lnTo>
                <a:lnTo>
                  <a:pt x="754595" y="19951"/>
                </a:lnTo>
                <a:lnTo>
                  <a:pt x="740816" y="12763"/>
                </a:lnTo>
                <a:lnTo>
                  <a:pt x="720940" y="7404"/>
                </a:lnTo>
                <a:lnTo>
                  <a:pt x="698309" y="5626"/>
                </a:lnTo>
                <a:lnTo>
                  <a:pt x="589724" y="5626"/>
                </a:lnTo>
                <a:lnTo>
                  <a:pt x="589724" y="325348"/>
                </a:lnTo>
                <a:lnTo>
                  <a:pt x="632980" y="325348"/>
                </a:lnTo>
                <a:lnTo>
                  <a:pt x="632980" y="195541"/>
                </a:lnTo>
                <a:lnTo>
                  <a:pt x="677113" y="195541"/>
                </a:lnTo>
                <a:lnTo>
                  <a:pt x="760183" y="325348"/>
                </a:lnTo>
                <a:lnTo>
                  <a:pt x="813396" y="325348"/>
                </a:lnTo>
                <a:close/>
              </a:path>
              <a:path w="1351279" h="330834">
                <a:moveTo>
                  <a:pt x="1111478" y="166116"/>
                </a:moveTo>
                <a:lnTo>
                  <a:pt x="1101471" y="99885"/>
                </a:lnTo>
                <a:lnTo>
                  <a:pt x="1071664" y="48882"/>
                </a:lnTo>
                <a:lnTo>
                  <a:pt x="1069187" y="46697"/>
                </a:lnTo>
                <a:lnTo>
                  <a:pt x="1066495" y="44323"/>
                </a:lnTo>
                <a:lnTo>
                  <a:pt x="1066495" y="164820"/>
                </a:lnTo>
                <a:lnTo>
                  <a:pt x="1064793" y="189903"/>
                </a:lnTo>
                <a:lnTo>
                  <a:pt x="1050975" y="232905"/>
                </a:lnTo>
                <a:lnTo>
                  <a:pt x="1023531" y="265430"/>
                </a:lnTo>
                <a:lnTo>
                  <a:pt x="985062" y="282143"/>
                </a:lnTo>
                <a:lnTo>
                  <a:pt x="961783" y="284238"/>
                </a:lnTo>
                <a:lnTo>
                  <a:pt x="888682" y="284238"/>
                </a:lnTo>
                <a:lnTo>
                  <a:pt x="888682" y="46697"/>
                </a:lnTo>
                <a:lnTo>
                  <a:pt x="961783" y="46697"/>
                </a:lnTo>
                <a:lnTo>
                  <a:pt x="985964" y="48882"/>
                </a:lnTo>
                <a:lnTo>
                  <a:pt x="985329" y="48882"/>
                </a:lnTo>
                <a:lnTo>
                  <a:pt x="1005636" y="55092"/>
                </a:lnTo>
                <a:lnTo>
                  <a:pt x="1038796" y="80035"/>
                </a:lnTo>
                <a:lnTo>
                  <a:pt x="1059624" y="117551"/>
                </a:lnTo>
                <a:lnTo>
                  <a:pt x="1066495" y="164820"/>
                </a:lnTo>
                <a:lnTo>
                  <a:pt x="1066495" y="44323"/>
                </a:lnTo>
                <a:lnTo>
                  <a:pt x="1050175" y="29908"/>
                </a:lnTo>
                <a:lnTo>
                  <a:pt x="1025182" y="16395"/>
                </a:lnTo>
                <a:lnTo>
                  <a:pt x="996619" y="8318"/>
                </a:lnTo>
                <a:lnTo>
                  <a:pt x="964387" y="5626"/>
                </a:lnTo>
                <a:lnTo>
                  <a:pt x="845426" y="5626"/>
                </a:lnTo>
                <a:lnTo>
                  <a:pt x="845426" y="325348"/>
                </a:lnTo>
                <a:lnTo>
                  <a:pt x="960056" y="325348"/>
                </a:lnTo>
                <a:lnTo>
                  <a:pt x="993495" y="322681"/>
                </a:lnTo>
                <a:lnTo>
                  <a:pt x="1023073" y="314642"/>
                </a:lnTo>
                <a:lnTo>
                  <a:pt x="1048842" y="301256"/>
                </a:lnTo>
                <a:lnTo>
                  <a:pt x="1068806" y="284238"/>
                </a:lnTo>
                <a:lnTo>
                  <a:pt x="1070825" y="282524"/>
                </a:lnTo>
                <a:lnTo>
                  <a:pt x="1088669" y="259207"/>
                </a:lnTo>
                <a:lnTo>
                  <a:pt x="1101369" y="232092"/>
                </a:lnTo>
                <a:lnTo>
                  <a:pt x="1108951" y="201091"/>
                </a:lnTo>
                <a:lnTo>
                  <a:pt x="1111478" y="166116"/>
                </a:lnTo>
                <a:close/>
              </a:path>
              <a:path w="1351279" h="330834">
                <a:moveTo>
                  <a:pt x="1350746" y="5359"/>
                </a:moveTo>
                <a:lnTo>
                  <a:pt x="1151750" y="5359"/>
                </a:lnTo>
                <a:lnTo>
                  <a:pt x="1151750" y="47269"/>
                </a:lnTo>
                <a:lnTo>
                  <a:pt x="1151750" y="142519"/>
                </a:lnTo>
                <a:lnTo>
                  <a:pt x="1151750" y="183159"/>
                </a:lnTo>
                <a:lnTo>
                  <a:pt x="1151750" y="284759"/>
                </a:lnTo>
                <a:lnTo>
                  <a:pt x="1151750" y="325399"/>
                </a:lnTo>
                <a:lnTo>
                  <a:pt x="1350746" y="325399"/>
                </a:lnTo>
                <a:lnTo>
                  <a:pt x="1350746" y="284759"/>
                </a:lnTo>
                <a:lnTo>
                  <a:pt x="1195006" y="284759"/>
                </a:lnTo>
                <a:lnTo>
                  <a:pt x="1195006" y="183159"/>
                </a:lnTo>
                <a:lnTo>
                  <a:pt x="1339062" y="183159"/>
                </a:lnTo>
                <a:lnTo>
                  <a:pt x="1339062" y="142519"/>
                </a:lnTo>
                <a:lnTo>
                  <a:pt x="1195006" y="142519"/>
                </a:lnTo>
                <a:lnTo>
                  <a:pt x="1195006" y="47269"/>
                </a:lnTo>
                <a:lnTo>
                  <a:pt x="1350746" y="47269"/>
                </a:lnTo>
                <a:lnTo>
                  <a:pt x="1350746" y="5359"/>
                </a:lnTo>
                <a:close/>
              </a:path>
            </a:pathLst>
          </a:custGeom>
          <a:solidFill>
            <a:srgbClr val="F35EAE"/>
          </a:solidFill>
        </p:spPr>
        <p:txBody>
          <a:bodyPr wrap="square" lIns="0" tIns="0" rIns="0" bIns="0" rtlCol="0"/>
          <a:lstStyle/>
          <a:p>
            <a:endParaRPr sz="641"/>
          </a:p>
        </p:txBody>
      </p:sp>
      <p:sp>
        <p:nvSpPr>
          <p:cNvPr id="23" name="object 23"/>
          <p:cNvSpPr/>
          <p:nvPr/>
        </p:nvSpPr>
        <p:spPr>
          <a:xfrm>
            <a:off x="1924235" y="3726716"/>
            <a:ext cx="252410" cy="178477"/>
          </a:xfrm>
          <a:custGeom>
            <a:avLst/>
            <a:gdLst/>
            <a:ahLst/>
            <a:cxnLst/>
            <a:rect l="l" t="t" r="r" b="b"/>
            <a:pathLst>
              <a:path w="554989" h="392429">
                <a:moveTo>
                  <a:pt x="554371" y="0"/>
                </a:moveTo>
                <a:lnTo>
                  <a:pt x="445792" y="0"/>
                </a:lnTo>
                <a:lnTo>
                  <a:pt x="445792" y="245910"/>
                </a:lnTo>
                <a:lnTo>
                  <a:pt x="108537" y="0"/>
                </a:lnTo>
                <a:lnTo>
                  <a:pt x="0" y="0"/>
                </a:lnTo>
                <a:lnTo>
                  <a:pt x="0" y="392112"/>
                </a:lnTo>
                <a:lnTo>
                  <a:pt x="108579" y="392112"/>
                </a:lnTo>
                <a:lnTo>
                  <a:pt x="108579" y="146747"/>
                </a:lnTo>
                <a:lnTo>
                  <a:pt x="445834" y="392112"/>
                </a:lnTo>
                <a:lnTo>
                  <a:pt x="554371" y="392112"/>
                </a:lnTo>
                <a:lnTo>
                  <a:pt x="554371" y="0"/>
                </a:lnTo>
                <a:close/>
              </a:path>
            </a:pathLst>
          </a:custGeom>
          <a:solidFill>
            <a:srgbClr val="FFFFFF"/>
          </a:solidFill>
        </p:spPr>
        <p:txBody>
          <a:bodyPr wrap="square" lIns="0" tIns="0" rIns="0" bIns="0" rtlCol="0"/>
          <a:lstStyle/>
          <a:p>
            <a:endParaRPr sz="641"/>
          </a:p>
        </p:txBody>
      </p:sp>
      <p:sp>
        <p:nvSpPr>
          <p:cNvPr id="24" name="object 24"/>
          <p:cNvSpPr/>
          <p:nvPr/>
        </p:nvSpPr>
        <p:spPr>
          <a:xfrm>
            <a:off x="1924233" y="3938145"/>
            <a:ext cx="518393" cy="178477"/>
          </a:xfrm>
          <a:custGeom>
            <a:avLst/>
            <a:gdLst/>
            <a:ahLst/>
            <a:cxnLst/>
            <a:rect l="l" t="t" r="r" b="b"/>
            <a:pathLst>
              <a:path w="1139825" h="392429">
                <a:moveTo>
                  <a:pt x="588048" y="0"/>
                </a:moveTo>
                <a:lnTo>
                  <a:pt x="468414" y="0"/>
                </a:lnTo>
                <a:lnTo>
                  <a:pt x="335737" y="283997"/>
                </a:lnTo>
                <a:lnTo>
                  <a:pt x="251802" y="283997"/>
                </a:lnTo>
                <a:lnTo>
                  <a:pt x="119126" y="0"/>
                </a:lnTo>
                <a:lnTo>
                  <a:pt x="0" y="0"/>
                </a:lnTo>
                <a:lnTo>
                  <a:pt x="185966" y="389890"/>
                </a:lnTo>
                <a:lnTo>
                  <a:pt x="185966" y="392112"/>
                </a:lnTo>
                <a:lnTo>
                  <a:pt x="401066" y="392112"/>
                </a:lnTo>
                <a:lnTo>
                  <a:pt x="588048" y="0"/>
                </a:lnTo>
                <a:close/>
              </a:path>
              <a:path w="1139825" h="392429">
                <a:moveTo>
                  <a:pt x="1139304" y="392150"/>
                </a:moveTo>
                <a:lnTo>
                  <a:pt x="1124559" y="329984"/>
                </a:lnTo>
                <a:lnTo>
                  <a:pt x="1098651" y="220738"/>
                </a:lnTo>
                <a:lnTo>
                  <a:pt x="1071943" y="108115"/>
                </a:lnTo>
                <a:lnTo>
                  <a:pt x="1046314" y="50"/>
                </a:lnTo>
                <a:lnTo>
                  <a:pt x="987005" y="50"/>
                </a:lnTo>
                <a:lnTo>
                  <a:pt x="987005" y="220738"/>
                </a:lnTo>
                <a:lnTo>
                  <a:pt x="702513" y="220738"/>
                </a:lnTo>
                <a:lnTo>
                  <a:pt x="728649" y="108115"/>
                </a:lnTo>
                <a:lnTo>
                  <a:pt x="960856" y="108115"/>
                </a:lnTo>
                <a:lnTo>
                  <a:pt x="987005" y="220738"/>
                </a:lnTo>
                <a:lnTo>
                  <a:pt x="987005" y="50"/>
                </a:lnTo>
                <a:lnTo>
                  <a:pt x="644245" y="50"/>
                </a:lnTo>
                <a:lnTo>
                  <a:pt x="551256" y="392150"/>
                </a:lnTo>
                <a:lnTo>
                  <a:pt x="662825" y="392150"/>
                </a:lnTo>
                <a:lnTo>
                  <a:pt x="677405" y="329984"/>
                </a:lnTo>
                <a:lnTo>
                  <a:pt x="1012647" y="329984"/>
                </a:lnTo>
                <a:lnTo>
                  <a:pt x="1027239" y="392150"/>
                </a:lnTo>
                <a:lnTo>
                  <a:pt x="1139304" y="392150"/>
                </a:lnTo>
                <a:close/>
              </a:path>
            </a:pathLst>
          </a:custGeom>
          <a:solidFill>
            <a:srgbClr val="FFFFFF"/>
          </a:solidFill>
        </p:spPr>
        <p:txBody>
          <a:bodyPr wrap="square" lIns="0" tIns="0" rIns="0" bIns="0" rtlCol="0"/>
          <a:lstStyle/>
          <a:p>
            <a:endParaRPr sz="641"/>
          </a:p>
        </p:txBody>
      </p:sp>
      <p:sp>
        <p:nvSpPr>
          <p:cNvPr id="25" name="object 25"/>
          <p:cNvSpPr/>
          <p:nvPr/>
        </p:nvSpPr>
        <p:spPr>
          <a:xfrm>
            <a:off x="2487070" y="3938144"/>
            <a:ext cx="50540" cy="178477"/>
          </a:xfrm>
          <a:custGeom>
            <a:avLst/>
            <a:gdLst/>
            <a:ahLst/>
            <a:cxnLst/>
            <a:rect l="l" t="t" r="r" b="b"/>
            <a:pathLst>
              <a:path w="111125" h="392429">
                <a:moveTo>
                  <a:pt x="110554" y="0"/>
                </a:moveTo>
                <a:lnTo>
                  <a:pt x="0" y="0"/>
                </a:lnTo>
                <a:lnTo>
                  <a:pt x="0" y="108116"/>
                </a:lnTo>
                <a:lnTo>
                  <a:pt x="16225" y="235443"/>
                </a:lnTo>
                <a:lnTo>
                  <a:pt x="94328" y="235443"/>
                </a:lnTo>
                <a:lnTo>
                  <a:pt x="110554" y="108116"/>
                </a:lnTo>
                <a:lnTo>
                  <a:pt x="110554" y="0"/>
                </a:lnTo>
                <a:close/>
              </a:path>
              <a:path w="111125" h="392429">
                <a:moveTo>
                  <a:pt x="110554" y="276176"/>
                </a:moveTo>
                <a:lnTo>
                  <a:pt x="0" y="276176"/>
                </a:lnTo>
                <a:lnTo>
                  <a:pt x="0" y="392154"/>
                </a:lnTo>
                <a:lnTo>
                  <a:pt x="110554" y="392154"/>
                </a:lnTo>
                <a:lnTo>
                  <a:pt x="110554" y="276176"/>
                </a:lnTo>
                <a:close/>
              </a:path>
            </a:pathLst>
          </a:custGeom>
          <a:solidFill>
            <a:srgbClr val="FFFFFF"/>
          </a:solidFill>
        </p:spPr>
        <p:txBody>
          <a:bodyPr wrap="square" lIns="0" tIns="0" rIns="0" bIns="0" rtlCol="0"/>
          <a:lstStyle/>
          <a:p>
            <a:endParaRPr sz="641"/>
          </a:p>
        </p:txBody>
      </p:sp>
      <p:grpSp>
        <p:nvGrpSpPr>
          <p:cNvPr id="26" name="object 26"/>
          <p:cNvGrpSpPr/>
          <p:nvPr/>
        </p:nvGrpSpPr>
        <p:grpSpPr>
          <a:xfrm>
            <a:off x="3995778" y="1257211"/>
            <a:ext cx="1052670" cy="971518"/>
            <a:chOff x="8785073" y="2764313"/>
            <a:chExt cx="2314575" cy="2136140"/>
          </a:xfrm>
        </p:grpSpPr>
        <p:sp>
          <p:nvSpPr>
            <p:cNvPr id="27" name="object 27"/>
            <p:cNvSpPr/>
            <p:nvPr/>
          </p:nvSpPr>
          <p:spPr>
            <a:xfrm>
              <a:off x="8785073" y="2764313"/>
              <a:ext cx="2314575" cy="2136140"/>
            </a:xfrm>
            <a:custGeom>
              <a:avLst/>
              <a:gdLst/>
              <a:ahLst/>
              <a:cxnLst/>
              <a:rect l="l" t="t" r="r" b="b"/>
              <a:pathLst>
                <a:path w="2314575" h="2136140">
                  <a:moveTo>
                    <a:pt x="2314065" y="0"/>
                  </a:moveTo>
                  <a:lnTo>
                    <a:pt x="0" y="0"/>
                  </a:lnTo>
                  <a:lnTo>
                    <a:pt x="0" y="2136060"/>
                  </a:lnTo>
                  <a:lnTo>
                    <a:pt x="2314065" y="2136060"/>
                  </a:lnTo>
                  <a:lnTo>
                    <a:pt x="2314065" y="0"/>
                  </a:lnTo>
                  <a:close/>
                </a:path>
              </a:pathLst>
            </a:custGeom>
            <a:solidFill>
              <a:srgbClr val="000000"/>
            </a:solidFill>
          </p:spPr>
          <p:txBody>
            <a:bodyPr wrap="square" lIns="0" tIns="0" rIns="0" bIns="0" rtlCol="0"/>
            <a:lstStyle/>
            <a:p>
              <a:endParaRPr sz="641"/>
            </a:p>
          </p:txBody>
        </p:sp>
        <p:sp>
          <p:nvSpPr>
            <p:cNvPr id="28" name="object 28"/>
            <p:cNvSpPr/>
            <p:nvPr/>
          </p:nvSpPr>
          <p:spPr>
            <a:xfrm>
              <a:off x="9842627" y="3618451"/>
              <a:ext cx="754380" cy="398145"/>
            </a:xfrm>
            <a:custGeom>
              <a:avLst/>
              <a:gdLst/>
              <a:ahLst/>
              <a:cxnLst/>
              <a:rect l="l" t="t" r="r" b="b"/>
              <a:pathLst>
                <a:path w="754379" h="398145">
                  <a:moveTo>
                    <a:pt x="506691" y="341528"/>
                  </a:moveTo>
                  <a:lnTo>
                    <a:pt x="457542" y="285178"/>
                  </a:lnTo>
                  <a:lnTo>
                    <a:pt x="191528" y="285178"/>
                  </a:lnTo>
                  <a:lnTo>
                    <a:pt x="159067" y="278574"/>
                  </a:lnTo>
                  <a:lnTo>
                    <a:pt x="133858" y="260375"/>
                  </a:lnTo>
                  <a:lnTo>
                    <a:pt x="117525" y="233006"/>
                  </a:lnTo>
                  <a:lnTo>
                    <a:pt x="111721" y="198907"/>
                  </a:lnTo>
                  <a:lnTo>
                    <a:pt x="117525" y="164807"/>
                  </a:lnTo>
                  <a:lnTo>
                    <a:pt x="133858" y="137439"/>
                  </a:lnTo>
                  <a:lnTo>
                    <a:pt x="159067" y="119240"/>
                  </a:lnTo>
                  <a:lnTo>
                    <a:pt x="191528" y="112636"/>
                  </a:lnTo>
                  <a:lnTo>
                    <a:pt x="216052" y="112636"/>
                  </a:lnTo>
                  <a:lnTo>
                    <a:pt x="265353" y="56438"/>
                  </a:lnTo>
                  <a:lnTo>
                    <a:pt x="216052" y="0"/>
                  </a:lnTo>
                  <a:lnTo>
                    <a:pt x="191528" y="0"/>
                  </a:lnTo>
                  <a:lnTo>
                    <a:pt x="145745" y="4787"/>
                  </a:lnTo>
                  <a:lnTo>
                    <a:pt x="104698" y="18681"/>
                  </a:lnTo>
                  <a:lnTo>
                    <a:pt x="69240" y="40932"/>
                  </a:lnTo>
                  <a:lnTo>
                    <a:pt x="40208" y="70815"/>
                  </a:lnTo>
                  <a:lnTo>
                    <a:pt x="18427" y="107594"/>
                  </a:lnTo>
                  <a:lnTo>
                    <a:pt x="4749" y="150533"/>
                  </a:lnTo>
                  <a:lnTo>
                    <a:pt x="0" y="198907"/>
                  </a:lnTo>
                  <a:lnTo>
                    <a:pt x="4876" y="247281"/>
                  </a:lnTo>
                  <a:lnTo>
                    <a:pt x="18859" y="290220"/>
                  </a:lnTo>
                  <a:lnTo>
                    <a:pt x="40982" y="326999"/>
                  </a:lnTo>
                  <a:lnTo>
                    <a:pt x="70281" y="356882"/>
                  </a:lnTo>
                  <a:lnTo>
                    <a:pt x="105791" y="379133"/>
                  </a:lnTo>
                  <a:lnTo>
                    <a:pt x="146532" y="393026"/>
                  </a:lnTo>
                  <a:lnTo>
                    <a:pt x="191528" y="397814"/>
                  </a:lnTo>
                  <a:lnTo>
                    <a:pt x="457377" y="397814"/>
                  </a:lnTo>
                  <a:lnTo>
                    <a:pt x="506691" y="341528"/>
                  </a:lnTo>
                  <a:close/>
                </a:path>
                <a:path w="754379" h="398145">
                  <a:moveTo>
                    <a:pt x="754075" y="198983"/>
                  </a:moveTo>
                  <a:lnTo>
                    <a:pt x="749312" y="150431"/>
                  </a:lnTo>
                  <a:lnTo>
                    <a:pt x="735609" y="107403"/>
                  </a:lnTo>
                  <a:lnTo>
                    <a:pt x="713803" y="70624"/>
                  </a:lnTo>
                  <a:lnTo>
                    <a:pt x="684733" y="40779"/>
                  </a:lnTo>
                  <a:lnTo>
                    <a:pt x="649236" y="18592"/>
                  </a:lnTo>
                  <a:lnTo>
                    <a:pt x="608164" y="4762"/>
                  </a:lnTo>
                  <a:lnTo>
                    <a:pt x="562368" y="0"/>
                  </a:lnTo>
                  <a:lnTo>
                    <a:pt x="309575" y="0"/>
                  </a:lnTo>
                  <a:lnTo>
                    <a:pt x="358876" y="56438"/>
                  </a:lnTo>
                  <a:lnTo>
                    <a:pt x="309829" y="112636"/>
                  </a:lnTo>
                  <a:lnTo>
                    <a:pt x="562457" y="112636"/>
                  </a:lnTo>
                  <a:lnTo>
                    <a:pt x="594918" y="119329"/>
                  </a:lnTo>
                  <a:lnTo>
                    <a:pt x="620128" y="137655"/>
                  </a:lnTo>
                  <a:lnTo>
                    <a:pt x="636460" y="165049"/>
                  </a:lnTo>
                  <a:lnTo>
                    <a:pt x="642264" y="198907"/>
                  </a:lnTo>
                  <a:lnTo>
                    <a:pt x="636460" y="232765"/>
                  </a:lnTo>
                  <a:lnTo>
                    <a:pt x="620128" y="260159"/>
                  </a:lnTo>
                  <a:lnTo>
                    <a:pt x="594918" y="278485"/>
                  </a:lnTo>
                  <a:lnTo>
                    <a:pt x="562457" y="285178"/>
                  </a:lnTo>
                  <a:lnTo>
                    <a:pt x="551154" y="285178"/>
                  </a:lnTo>
                  <a:lnTo>
                    <a:pt x="600367" y="341528"/>
                  </a:lnTo>
                  <a:lnTo>
                    <a:pt x="551230" y="397891"/>
                  </a:lnTo>
                  <a:lnTo>
                    <a:pt x="562533" y="397891"/>
                  </a:lnTo>
                  <a:lnTo>
                    <a:pt x="608330" y="393128"/>
                  </a:lnTo>
                  <a:lnTo>
                    <a:pt x="649376" y="379310"/>
                  </a:lnTo>
                  <a:lnTo>
                    <a:pt x="684822" y="357149"/>
                  </a:lnTo>
                  <a:lnTo>
                    <a:pt x="713867" y="327329"/>
                  </a:lnTo>
                  <a:lnTo>
                    <a:pt x="735647" y="290550"/>
                  </a:lnTo>
                  <a:lnTo>
                    <a:pt x="749325" y="247548"/>
                  </a:lnTo>
                  <a:lnTo>
                    <a:pt x="754075" y="198983"/>
                  </a:lnTo>
                  <a:close/>
                </a:path>
              </a:pathLst>
            </a:custGeom>
            <a:solidFill>
              <a:srgbClr val="FFD848"/>
            </a:solidFill>
          </p:spPr>
          <p:txBody>
            <a:bodyPr wrap="square" lIns="0" tIns="0" rIns="0" bIns="0" rtlCol="0"/>
            <a:lstStyle/>
            <a:p>
              <a:endParaRPr sz="641"/>
            </a:p>
          </p:txBody>
        </p:sp>
        <p:sp>
          <p:nvSpPr>
            <p:cNvPr id="29" name="object 29"/>
            <p:cNvSpPr/>
            <p:nvPr/>
          </p:nvSpPr>
          <p:spPr>
            <a:xfrm>
              <a:off x="9245791" y="3193624"/>
              <a:ext cx="1351280" cy="330835"/>
            </a:xfrm>
            <a:custGeom>
              <a:avLst/>
              <a:gdLst/>
              <a:ahLst/>
              <a:cxnLst/>
              <a:rect l="l" t="t" r="r" b="b"/>
              <a:pathLst>
                <a:path w="1351279" h="330835">
                  <a:moveTo>
                    <a:pt x="210299" y="104292"/>
                  </a:moveTo>
                  <a:lnTo>
                    <a:pt x="195516" y="50317"/>
                  </a:lnTo>
                  <a:lnTo>
                    <a:pt x="169138" y="22250"/>
                  </a:lnTo>
                  <a:lnTo>
                    <a:pt x="167043" y="21170"/>
                  </a:lnTo>
                  <a:lnTo>
                    <a:pt x="167043" y="103416"/>
                  </a:lnTo>
                  <a:lnTo>
                    <a:pt x="163017" y="126365"/>
                  </a:lnTo>
                  <a:lnTo>
                    <a:pt x="151028" y="145211"/>
                  </a:lnTo>
                  <a:lnTo>
                    <a:pt x="131254" y="157988"/>
                  </a:lnTo>
                  <a:lnTo>
                    <a:pt x="103860" y="162687"/>
                  </a:lnTo>
                  <a:lnTo>
                    <a:pt x="43294" y="162687"/>
                  </a:lnTo>
                  <a:lnTo>
                    <a:pt x="43294" y="46278"/>
                  </a:lnTo>
                  <a:lnTo>
                    <a:pt x="109499" y="46278"/>
                  </a:lnTo>
                  <a:lnTo>
                    <a:pt x="134010" y="50647"/>
                  </a:lnTo>
                  <a:lnTo>
                    <a:pt x="152069" y="62674"/>
                  </a:lnTo>
                  <a:lnTo>
                    <a:pt x="163233" y="80797"/>
                  </a:lnTo>
                  <a:lnTo>
                    <a:pt x="167043" y="103416"/>
                  </a:lnTo>
                  <a:lnTo>
                    <a:pt x="167043" y="21170"/>
                  </a:lnTo>
                  <a:lnTo>
                    <a:pt x="151409" y="13055"/>
                  </a:lnTo>
                  <a:lnTo>
                    <a:pt x="130670" y="7493"/>
                  </a:lnTo>
                  <a:lnTo>
                    <a:pt x="106895" y="5638"/>
                  </a:lnTo>
                  <a:lnTo>
                    <a:pt x="0" y="5638"/>
                  </a:lnTo>
                  <a:lnTo>
                    <a:pt x="0" y="325361"/>
                  </a:lnTo>
                  <a:lnTo>
                    <a:pt x="43294" y="325361"/>
                  </a:lnTo>
                  <a:lnTo>
                    <a:pt x="43294" y="202907"/>
                  </a:lnTo>
                  <a:lnTo>
                    <a:pt x="102984" y="202907"/>
                  </a:lnTo>
                  <a:lnTo>
                    <a:pt x="148793" y="195783"/>
                  </a:lnTo>
                  <a:lnTo>
                    <a:pt x="182600" y="174371"/>
                  </a:lnTo>
                  <a:lnTo>
                    <a:pt x="203428" y="142087"/>
                  </a:lnTo>
                  <a:lnTo>
                    <a:pt x="208597" y="123825"/>
                  </a:lnTo>
                  <a:lnTo>
                    <a:pt x="210299" y="104292"/>
                  </a:lnTo>
                  <a:close/>
                </a:path>
                <a:path w="1351279" h="330835">
                  <a:moveTo>
                    <a:pt x="558152" y="165709"/>
                  </a:moveTo>
                  <a:lnTo>
                    <a:pt x="555193" y="134124"/>
                  </a:lnTo>
                  <a:lnTo>
                    <a:pt x="555078" y="132842"/>
                  </a:lnTo>
                  <a:lnTo>
                    <a:pt x="545871" y="102425"/>
                  </a:lnTo>
                  <a:lnTo>
                    <a:pt x="530707" y="74650"/>
                  </a:lnTo>
                  <a:lnTo>
                    <a:pt x="530593" y="74447"/>
                  </a:lnTo>
                  <a:lnTo>
                    <a:pt x="513092" y="53492"/>
                  </a:lnTo>
                  <a:lnTo>
                    <a:pt x="513092" y="165709"/>
                  </a:lnTo>
                  <a:lnTo>
                    <a:pt x="513016" y="167436"/>
                  </a:lnTo>
                  <a:lnTo>
                    <a:pt x="510933" y="191287"/>
                  </a:lnTo>
                  <a:lnTo>
                    <a:pt x="504418" y="214033"/>
                  </a:lnTo>
                  <a:lnTo>
                    <a:pt x="504367" y="214210"/>
                  </a:lnTo>
                  <a:lnTo>
                    <a:pt x="478066" y="253517"/>
                  </a:lnTo>
                  <a:lnTo>
                    <a:pt x="439445" y="279819"/>
                  </a:lnTo>
                  <a:lnTo>
                    <a:pt x="392404" y="288582"/>
                  </a:lnTo>
                  <a:lnTo>
                    <a:pt x="367817" y="286385"/>
                  </a:lnTo>
                  <a:lnTo>
                    <a:pt x="324980" y="268859"/>
                  </a:lnTo>
                  <a:lnTo>
                    <a:pt x="291668" y="234746"/>
                  </a:lnTo>
                  <a:lnTo>
                    <a:pt x="274345" y="191287"/>
                  </a:lnTo>
                  <a:lnTo>
                    <a:pt x="272173" y="165709"/>
                  </a:lnTo>
                  <a:lnTo>
                    <a:pt x="274332" y="140982"/>
                  </a:lnTo>
                  <a:lnTo>
                    <a:pt x="291858" y="97155"/>
                  </a:lnTo>
                  <a:lnTo>
                    <a:pt x="325628" y="62674"/>
                  </a:lnTo>
                  <a:lnTo>
                    <a:pt x="368173" y="44678"/>
                  </a:lnTo>
                  <a:lnTo>
                    <a:pt x="392442" y="42418"/>
                  </a:lnTo>
                  <a:lnTo>
                    <a:pt x="417512" y="44678"/>
                  </a:lnTo>
                  <a:lnTo>
                    <a:pt x="417004" y="44678"/>
                  </a:lnTo>
                  <a:lnTo>
                    <a:pt x="439178" y="51231"/>
                  </a:lnTo>
                  <a:lnTo>
                    <a:pt x="478104" y="77889"/>
                  </a:lnTo>
                  <a:lnTo>
                    <a:pt x="504367" y="117767"/>
                  </a:lnTo>
                  <a:lnTo>
                    <a:pt x="513092" y="165709"/>
                  </a:lnTo>
                  <a:lnTo>
                    <a:pt x="513092" y="53492"/>
                  </a:lnTo>
                  <a:lnTo>
                    <a:pt x="483704" y="27559"/>
                  </a:lnTo>
                  <a:lnTo>
                    <a:pt x="425310" y="3073"/>
                  </a:lnTo>
                  <a:lnTo>
                    <a:pt x="392442" y="0"/>
                  </a:lnTo>
                  <a:lnTo>
                    <a:pt x="359587" y="3073"/>
                  </a:lnTo>
                  <a:lnTo>
                    <a:pt x="301180" y="27559"/>
                  </a:lnTo>
                  <a:lnTo>
                    <a:pt x="254368" y="74650"/>
                  </a:lnTo>
                  <a:lnTo>
                    <a:pt x="230174" y="134124"/>
                  </a:lnTo>
                  <a:lnTo>
                    <a:pt x="227317" y="165709"/>
                  </a:lnTo>
                  <a:lnTo>
                    <a:pt x="227279" y="166128"/>
                  </a:lnTo>
                  <a:lnTo>
                    <a:pt x="238899" y="230759"/>
                  </a:lnTo>
                  <a:lnTo>
                    <a:pt x="274320" y="283362"/>
                  </a:lnTo>
                  <a:lnTo>
                    <a:pt x="327215" y="318782"/>
                  </a:lnTo>
                  <a:lnTo>
                    <a:pt x="391147" y="330530"/>
                  </a:lnTo>
                  <a:lnTo>
                    <a:pt x="423824" y="327596"/>
                  </a:lnTo>
                  <a:lnTo>
                    <a:pt x="424332" y="327596"/>
                  </a:lnTo>
                  <a:lnTo>
                    <a:pt x="483628" y="303542"/>
                  </a:lnTo>
                  <a:lnTo>
                    <a:pt x="530593" y="256971"/>
                  </a:lnTo>
                  <a:lnTo>
                    <a:pt x="555078" y="198564"/>
                  </a:lnTo>
                  <a:lnTo>
                    <a:pt x="557987" y="167436"/>
                  </a:lnTo>
                  <a:lnTo>
                    <a:pt x="558114" y="166128"/>
                  </a:lnTo>
                  <a:lnTo>
                    <a:pt x="558152" y="165709"/>
                  </a:lnTo>
                  <a:close/>
                </a:path>
                <a:path w="1351279" h="330835">
                  <a:moveTo>
                    <a:pt x="813396" y="325361"/>
                  </a:moveTo>
                  <a:lnTo>
                    <a:pt x="726579" y="195554"/>
                  </a:lnTo>
                  <a:lnTo>
                    <a:pt x="724281" y="192112"/>
                  </a:lnTo>
                  <a:lnTo>
                    <a:pt x="756158" y="179171"/>
                  </a:lnTo>
                  <a:lnTo>
                    <a:pt x="779475" y="158127"/>
                  </a:lnTo>
                  <a:lnTo>
                    <a:pt x="781189" y="154901"/>
                  </a:lnTo>
                  <a:lnTo>
                    <a:pt x="793800" y="131241"/>
                  </a:lnTo>
                  <a:lnTo>
                    <a:pt x="798677" y="100799"/>
                  </a:lnTo>
                  <a:lnTo>
                    <a:pt x="797052" y="82245"/>
                  </a:lnTo>
                  <a:lnTo>
                    <a:pt x="792137" y="64909"/>
                  </a:lnTo>
                  <a:lnTo>
                    <a:pt x="783894" y="48856"/>
                  </a:lnTo>
                  <a:lnTo>
                    <a:pt x="782218" y="46748"/>
                  </a:lnTo>
                  <a:lnTo>
                    <a:pt x="772287" y="34175"/>
                  </a:lnTo>
                  <a:lnTo>
                    <a:pt x="757923" y="21691"/>
                  </a:lnTo>
                  <a:lnTo>
                    <a:pt x="754583" y="19951"/>
                  </a:lnTo>
                  <a:lnTo>
                    <a:pt x="754583" y="100380"/>
                  </a:lnTo>
                  <a:lnTo>
                    <a:pt x="750595" y="121869"/>
                  </a:lnTo>
                  <a:lnTo>
                    <a:pt x="738568" y="139166"/>
                  </a:lnTo>
                  <a:lnTo>
                    <a:pt x="718426" y="150710"/>
                  </a:lnTo>
                  <a:lnTo>
                    <a:pt x="690105" y="154901"/>
                  </a:lnTo>
                  <a:lnTo>
                    <a:pt x="632968" y="154901"/>
                  </a:lnTo>
                  <a:lnTo>
                    <a:pt x="632968" y="46748"/>
                  </a:lnTo>
                  <a:lnTo>
                    <a:pt x="698754" y="46748"/>
                  </a:lnTo>
                  <a:lnTo>
                    <a:pt x="722642" y="50812"/>
                  </a:lnTo>
                  <a:lnTo>
                    <a:pt x="740156" y="62039"/>
                  </a:lnTo>
                  <a:lnTo>
                    <a:pt x="750912" y="79044"/>
                  </a:lnTo>
                  <a:lnTo>
                    <a:pt x="754583" y="100380"/>
                  </a:lnTo>
                  <a:lnTo>
                    <a:pt x="754583" y="19951"/>
                  </a:lnTo>
                  <a:lnTo>
                    <a:pt x="740803" y="12763"/>
                  </a:lnTo>
                  <a:lnTo>
                    <a:pt x="720940" y="7416"/>
                  </a:lnTo>
                  <a:lnTo>
                    <a:pt x="698296" y="5638"/>
                  </a:lnTo>
                  <a:lnTo>
                    <a:pt x="589724" y="5638"/>
                  </a:lnTo>
                  <a:lnTo>
                    <a:pt x="589724" y="325361"/>
                  </a:lnTo>
                  <a:lnTo>
                    <a:pt x="632968" y="325361"/>
                  </a:lnTo>
                  <a:lnTo>
                    <a:pt x="632968" y="195554"/>
                  </a:lnTo>
                  <a:lnTo>
                    <a:pt x="677113" y="195554"/>
                  </a:lnTo>
                  <a:lnTo>
                    <a:pt x="760171" y="325361"/>
                  </a:lnTo>
                  <a:lnTo>
                    <a:pt x="813396" y="325361"/>
                  </a:lnTo>
                  <a:close/>
                </a:path>
                <a:path w="1351279" h="330835">
                  <a:moveTo>
                    <a:pt x="1111465" y="166128"/>
                  </a:moveTo>
                  <a:lnTo>
                    <a:pt x="1101471" y="99898"/>
                  </a:lnTo>
                  <a:lnTo>
                    <a:pt x="1071664" y="48895"/>
                  </a:lnTo>
                  <a:lnTo>
                    <a:pt x="1069187" y="46710"/>
                  </a:lnTo>
                  <a:lnTo>
                    <a:pt x="1066495" y="44335"/>
                  </a:lnTo>
                  <a:lnTo>
                    <a:pt x="1066495" y="164820"/>
                  </a:lnTo>
                  <a:lnTo>
                    <a:pt x="1064780" y="189903"/>
                  </a:lnTo>
                  <a:lnTo>
                    <a:pt x="1050975" y="232905"/>
                  </a:lnTo>
                  <a:lnTo>
                    <a:pt x="1023518" y="265430"/>
                  </a:lnTo>
                  <a:lnTo>
                    <a:pt x="985062" y="282143"/>
                  </a:lnTo>
                  <a:lnTo>
                    <a:pt x="961783" y="284251"/>
                  </a:lnTo>
                  <a:lnTo>
                    <a:pt x="888682" y="284251"/>
                  </a:lnTo>
                  <a:lnTo>
                    <a:pt x="888682" y="46710"/>
                  </a:lnTo>
                  <a:lnTo>
                    <a:pt x="961783" y="46710"/>
                  </a:lnTo>
                  <a:lnTo>
                    <a:pt x="985951" y="48895"/>
                  </a:lnTo>
                  <a:lnTo>
                    <a:pt x="985329" y="48895"/>
                  </a:lnTo>
                  <a:lnTo>
                    <a:pt x="1005624" y="55092"/>
                  </a:lnTo>
                  <a:lnTo>
                    <a:pt x="1038796" y="80035"/>
                  </a:lnTo>
                  <a:lnTo>
                    <a:pt x="1059624" y="117563"/>
                  </a:lnTo>
                  <a:lnTo>
                    <a:pt x="1066495" y="164820"/>
                  </a:lnTo>
                  <a:lnTo>
                    <a:pt x="1066495" y="44335"/>
                  </a:lnTo>
                  <a:lnTo>
                    <a:pt x="1050175" y="29908"/>
                  </a:lnTo>
                  <a:lnTo>
                    <a:pt x="1025182" y="16408"/>
                  </a:lnTo>
                  <a:lnTo>
                    <a:pt x="996607" y="8318"/>
                  </a:lnTo>
                  <a:lnTo>
                    <a:pt x="964387" y="5638"/>
                  </a:lnTo>
                  <a:lnTo>
                    <a:pt x="845426" y="5638"/>
                  </a:lnTo>
                  <a:lnTo>
                    <a:pt x="845426" y="325361"/>
                  </a:lnTo>
                  <a:lnTo>
                    <a:pt x="960056" y="325361"/>
                  </a:lnTo>
                  <a:lnTo>
                    <a:pt x="993495" y="322681"/>
                  </a:lnTo>
                  <a:lnTo>
                    <a:pt x="1023073" y="314642"/>
                  </a:lnTo>
                  <a:lnTo>
                    <a:pt x="1048829" y="301256"/>
                  </a:lnTo>
                  <a:lnTo>
                    <a:pt x="1068793" y="284251"/>
                  </a:lnTo>
                  <a:lnTo>
                    <a:pt x="1070825" y="282524"/>
                  </a:lnTo>
                  <a:lnTo>
                    <a:pt x="1088669" y="259219"/>
                  </a:lnTo>
                  <a:lnTo>
                    <a:pt x="1101356" y="232105"/>
                  </a:lnTo>
                  <a:lnTo>
                    <a:pt x="1108951" y="201104"/>
                  </a:lnTo>
                  <a:lnTo>
                    <a:pt x="1111465" y="166128"/>
                  </a:lnTo>
                  <a:close/>
                </a:path>
                <a:path w="1351279" h="330835">
                  <a:moveTo>
                    <a:pt x="1350733" y="5372"/>
                  </a:moveTo>
                  <a:lnTo>
                    <a:pt x="1151737" y="5372"/>
                  </a:lnTo>
                  <a:lnTo>
                    <a:pt x="1151737" y="47282"/>
                  </a:lnTo>
                  <a:lnTo>
                    <a:pt x="1151737" y="142532"/>
                  </a:lnTo>
                  <a:lnTo>
                    <a:pt x="1151737" y="183172"/>
                  </a:lnTo>
                  <a:lnTo>
                    <a:pt x="1151737" y="284772"/>
                  </a:lnTo>
                  <a:lnTo>
                    <a:pt x="1151737" y="325412"/>
                  </a:lnTo>
                  <a:lnTo>
                    <a:pt x="1350733" y="325412"/>
                  </a:lnTo>
                  <a:lnTo>
                    <a:pt x="1350733" y="284772"/>
                  </a:lnTo>
                  <a:lnTo>
                    <a:pt x="1194993" y="284772"/>
                  </a:lnTo>
                  <a:lnTo>
                    <a:pt x="1194993" y="183172"/>
                  </a:lnTo>
                  <a:lnTo>
                    <a:pt x="1339049" y="183172"/>
                  </a:lnTo>
                  <a:lnTo>
                    <a:pt x="1339049" y="142532"/>
                  </a:lnTo>
                  <a:lnTo>
                    <a:pt x="1194993" y="142532"/>
                  </a:lnTo>
                  <a:lnTo>
                    <a:pt x="1194993" y="47282"/>
                  </a:lnTo>
                  <a:lnTo>
                    <a:pt x="1350733" y="47282"/>
                  </a:lnTo>
                  <a:lnTo>
                    <a:pt x="1350733" y="5372"/>
                  </a:lnTo>
                  <a:close/>
                </a:path>
              </a:pathLst>
            </a:custGeom>
            <a:solidFill>
              <a:srgbClr val="F35EAE"/>
            </a:solidFill>
          </p:spPr>
          <p:txBody>
            <a:bodyPr wrap="square" lIns="0" tIns="0" rIns="0" bIns="0" rtlCol="0"/>
            <a:lstStyle/>
            <a:p>
              <a:endParaRPr sz="641"/>
            </a:p>
          </p:txBody>
        </p:sp>
        <p:sp>
          <p:nvSpPr>
            <p:cNvPr id="30" name="object 30"/>
            <p:cNvSpPr/>
            <p:nvPr/>
          </p:nvSpPr>
          <p:spPr>
            <a:xfrm>
              <a:off x="9245791" y="3618401"/>
              <a:ext cx="1348105" cy="857250"/>
            </a:xfrm>
            <a:custGeom>
              <a:avLst/>
              <a:gdLst/>
              <a:ahLst/>
              <a:cxnLst/>
              <a:rect l="l" t="t" r="r" b="b"/>
              <a:pathLst>
                <a:path w="1348104" h="857250">
                  <a:moveTo>
                    <a:pt x="554367" y="0"/>
                  </a:moveTo>
                  <a:lnTo>
                    <a:pt x="445782" y="0"/>
                  </a:lnTo>
                  <a:lnTo>
                    <a:pt x="445782" y="245910"/>
                  </a:lnTo>
                  <a:lnTo>
                    <a:pt x="108534" y="0"/>
                  </a:lnTo>
                  <a:lnTo>
                    <a:pt x="0" y="0"/>
                  </a:lnTo>
                  <a:lnTo>
                    <a:pt x="0" y="392112"/>
                  </a:lnTo>
                  <a:lnTo>
                    <a:pt x="108572" y="392112"/>
                  </a:lnTo>
                  <a:lnTo>
                    <a:pt x="108572" y="146748"/>
                  </a:lnTo>
                  <a:lnTo>
                    <a:pt x="445833" y="392112"/>
                  </a:lnTo>
                  <a:lnTo>
                    <a:pt x="554367" y="392112"/>
                  </a:lnTo>
                  <a:lnTo>
                    <a:pt x="554367" y="0"/>
                  </a:lnTo>
                  <a:close/>
                </a:path>
                <a:path w="1348104" h="857250">
                  <a:moveTo>
                    <a:pt x="588035" y="464883"/>
                  </a:moveTo>
                  <a:lnTo>
                    <a:pt x="468401" y="464883"/>
                  </a:lnTo>
                  <a:lnTo>
                    <a:pt x="335737" y="748880"/>
                  </a:lnTo>
                  <a:lnTo>
                    <a:pt x="251790" y="748880"/>
                  </a:lnTo>
                  <a:lnTo>
                    <a:pt x="119126" y="464883"/>
                  </a:lnTo>
                  <a:lnTo>
                    <a:pt x="0" y="464883"/>
                  </a:lnTo>
                  <a:lnTo>
                    <a:pt x="185966" y="854760"/>
                  </a:lnTo>
                  <a:lnTo>
                    <a:pt x="185966" y="856996"/>
                  </a:lnTo>
                  <a:lnTo>
                    <a:pt x="401066" y="856996"/>
                  </a:lnTo>
                  <a:lnTo>
                    <a:pt x="588035" y="464883"/>
                  </a:lnTo>
                  <a:close/>
                </a:path>
                <a:path w="1348104" h="857250">
                  <a:moveTo>
                    <a:pt x="1139291" y="857034"/>
                  </a:moveTo>
                  <a:lnTo>
                    <a:pt x="1124559" y="794867"/>
                  </a:lnTo>
                  <a:lnTo>
                    <a:pt x="1098651" y="685609"/>
                  </a:lnTo>
                  <a:lnTo>
                    <a:pt x="1071943" y="572998"/>
                  </a:lnTo>
                  <a:lnTo>
                    <a:pt x="1046314" y="464921"/>
                  </a:lnTo>
                  <a:lnTo>
                    <a:pt x="987005" y="464921"/>
                  </a:lnTo>
                  <a:lnTo>
                    <a:pt x="987005" y="685609"/>
                  </a:lnTo>
                  <a:lnTo>
                    <a:pt x="702500" y="685609"/>
                  </a:lnTo>
                  <a:lnTo>
                    <a:pt x="728649" y="572998"/>
                  </a:lnTo>
                  <a:lnTo>
                    <a:pt x="960856" y="572998"/>
                  </a:lnTo>
                  <a:lnTo>
                    <a:pt x="987005" y="685609"/>
                  </a:lnTo>
                  <a:lnTo>
                    <a:pt x="987005" y="464921"/>
                  </a:lnTo>
                  <a:lnTo>
                    <a:pt x="644232" y="464921"/>
                  </a:lnTo>
                  <a:lnTo>
                    <a:pt x="551256" y="857034"/>
                  </a:lnTo>
                  <a:lnTo>
                    <a:pt x="662813" y="857034"/>
                  </a:lnTo>
                  <a:lnTo>
                    <a:pt x="677405" y="794867"/>
                  </a:lnTo>
                  <a:lnTo>
                    <a:pt x="1012647" y="794867"/>
                  </a:lnTo>
                  <a:lnTo>
                    <a:pt x="1027226" y="857034"/>
                  </a:lnTo>
                  <a:lnTo>
                    <a:pt x="1139291" y="857034"/>
                  </a:lnTo>
                  <a:close/>
                </a:path>
                <a:path w="1348104" h="857250">
                  <a:moveTo>
                    <a:pt x="1348092" y="741057"/>
                  </a:moveTo>
                  <a:lnTo>
                    <a:pt x="1237538" y="741057"/>
                  </a:lnTo>
                  <a:lnTo>
                    <a:pt x="1237538" y="857034"/>
                  </a:lnTo>
                  <a:lnTo>
                    <a:pt x="1348092" y="857034"/>
                  </a:lnTo>
                  <a:lnTo>
                    <a:pt x="1348092" y="741057"/>
                  </a:lnTo>
                  <a:close/>
                </a:path>
                <a:path w="1348104" h="857250">
                  <a:moveTo>
                    <a:pt x="1348092" y="464883"/>
                  </a:moveTo>
                  <a:lnTo>
                    <a:pt x="1237538" y="464883"/>
                  </a:lnTo>
                  <a:lnTo>
                    <a:pt x="1237538" y="572998"/>
                  </a:lnTo>
                  <a:lnTo>
                    <a:pt x="1253756" y="700328"/>
                  </a:lnTo>
                  <a:lnTo>
                    <a:pt x="1331861" y="700328"/>
                  </a:lnTo>
                  <a:lnTo>
                    <a:pt x="1348092" y="572998"/>
                  </a:lnTo>
                  <a:lnTo>
                    <a:pt x="1348092" y="464883"/>
                  </a:lnTo>
                  <a:close/>
                </a:path>
              </a:pathLst>
            </a:custGeom>
            <a:solidFill>
              <a:srgbClr val="FFFFFF"/>
            </a:solidFill>
          </p:spPr>
          <p:txBody>
            <a:bodyPr wrap="square" lIns="0" tIns="0" rIns="0" bIns="0" rtlCol="0"/>
            <a:lstStyle/>
            <a:p>
              <a:endParaRPr sz="641"/>
            </a:p>
          </p:txBody>
        </p:sp>
      </p:grpSp>
      <p:sp>
        <p:nvSpPr>
          <p:cNvPr id="31" name="object 31"/>
          <p:cNvSpPr/>
          <p:nvPr/>
        </p:nvSpPr>
        <p:spPr>
          <a:xfrm>
            <a:off x="4476754" y="2693354"/>
            <a:ext cx="343093" cy="181077"/>
          </a:xfrm>
          <a:custGeom>
            <a:avLst/>
            <a:gdLst/>
            <a:ahLst/>
            <a:cxnLst/>
            <a:rect l="l" t="t" r="r" b="b"/>
            <a:pathLst>
              <a:path w="754379" h="398145">
                <a:moveTo>
                  <a:pt x="506691" y="341528"/>
                </a:moveTo>
                <a:lnTo>
                  <a:pt x="457542" y="285165"/>
                </a:lnTo>
                <a:lnTo>
                  <a:pt x="191528" y="285165"/>
                </a:lnTo>
                <a:lnTo>
                  <a:pt x="159067" y="278561"/>
                </a:lnTo>
                <a:lnTo>
                  <a:pt x="133858" y="260362"/>
                </a:lnTo>
                <a:lnTo>
                  <a:pt x="117525" y="233006"/>
                </a:lnTo>
                <a:lnTo>
                  <a:pt x="111721" y="198894"/>
                </a:lnTo>
                <a:lnTo>
                  <a:pt x="117525" y="164795"/>
                </a:lnTo>
                <a:lnTo>
                  <a:pt x="133858" y="137439"/>
                </a:lnTo>
                <a:lnTo>
                  <a:pt x="159067" y="119240"/>
                </a:lnTo>
                <a:lnTo>
                  <a:pt x="191528" y="112636"/>
                </a:lnTo>
                <a:lnTo>
                  <a:pt x="216052" y="112636"/>
                </a:lnTo>
                <a:lnTo>
                  <a:pt x="265353" y="56438"/>
                </a:lnTo>
                <a:lnTo>
                  <a:pt x="216052" y="0"/>
                </a:lnTo>
                <a:lnTo>
                  <a:pt x="191528" y="0"/>
                </a:lnTo>
                <a:lnTo>
                  <a:pt x="145745" y="4787"/>
                </a:lnTo>
                <a:lnTo>
                  <a:pt x="104698" y="18669"/>
                </a:lnTo>
                <a:lnTo>
                  <a:pt x="69240" y="40919"/>
                </a:lnTo>
                <a:lnTo>
                  <a:pt x="40208" y="70802"/>
                </a:lnTo>
                <a:lnTo>
                  <a:pt x="18427" y="107581"/>
                </a:lnTo>
                <a:lnTo>
                  <a:pt x="4749" y="150533"/>
                </a:lnTo>
                <a:lnTo>
                  <a:pt x="0" y="198894"/>
                </a:lnTo>
                <a:lnTo>
                  <a:pt x="4876" y="247269"/>
                </a:lnTo>
                <a:lnTo>
                  <a:pt x="18859" y="290220"/>
                </a:lnTo>
                <a:lnTo>
                  <a:pt x="40982" y="326999"/>
                </a:lnTo>
                <a:lnTo>
                  <a:pt x="70281" y="356870"/>
                </a:lnTo>
                <a:lnTo>
                  <a:pt x="105791" y="379120"/>
                </a:lnTo>
                <a:lnTo>
                  <a:pt x="146532" y="393014"/>
                </a:lnTo>
                <a:lnTo>
                  <a:pt x="191528" y="397802"/>
                </a:lnTo>
                <a:lnTo>
                  <a:pt x="457377" y="397802"/>
                </a:lnTo>
                <a:lnTo>
                  <a:pt x="506691" y="341528"/>
                </a:lnTo>
                <a:close/>
              </a:path>
              <a:path w="754379" h="398145">
                <a:moveTo>
                  <a:pt x="754075" y="198983"/>
                </a:moveTo>
                <a:lnTo>
                  <a:pt x="749312" y="150418"/>
                </a:lnTo>
                <a:lnTo>
                  <a:pt x="735609" y="107403"/>
                </a:lnTo>
                <a:lnTo>
                  <a:pt x="713803" y="70612"/>
                </a:lnTo>
                <a:lnTo>
                  <a:pt x="684733" y="40779"/>
                </a:lnTo>
                <a:lnTo>
                  <a:pt x="649236" y="18592"/>
                </a:lnTo>
                <a:lnTo>
                  <a:pt x="608164" y="4762"/>
                </a:lnTo>
                <a:lnTo>
                  <a:pt x="562368" y="0"/>
                </a:lnTo>
                <a:lnTo>
                  <a:pt x="309575" y="0"/>
                </a:lnTo>
                <a:lnTo>
                  <a:pt x="358876" y="56438"/>
                </a:lnTo>
                <a:lnTo>
                  <a:pt x="309829" y="112636"/>
                </a:lnTo>
                <a:lnTo>
                  <a:pt x="562457" y="112636"/>
                </a:lnTo>
                <a:lnTo>
                  <a:pt x="594918" y="119316"/>
                </a:lnTo>
                <a:lnTo>
                  <a:pt x="620128" y="137655"/>
                </a:lnTo>
                <a:lnTo>
                  <a:pt x="636460" y="165036"/>
                </a:lnTo>
                <a:lnTo>
                  <a:pt x="642264" y="198894"/>
                </a:lnTo>
                <a:lnTo>
                  <a:pt x="636460" y="232765"/>
                </a:lnTo>
                <a:lnTo>
                  <a:pt x="620128" y="260146"/>
                </a:lnTo>
                <a:lnTo>
                  <a:pt x="594918" y="278485"/>
                </a:lnTo>
                <a:lnTo>
                  <a:pt x="562457" y="285165"/>
                </a:lnTo>
                <a:lnTo>
                  <a:pt x="551154" y="285165"/>
                </a:lnTo>
                <a:lnTo>
                  <a:pt x="600367" y="341528"/>
                </a:lnTo>
                <a:lnTo>
                  <a:pt x="551230" y="397891"/>
                </a:lnTo>
                <a:lnTo>
                  <a:pt x="562533" y="397891"/>
                </a:lnTo>
                <a:lnTo>
                  <a:pt x="608330" y="393128"/>
                </a:lnTo>
                <a:lnTo>
                  <a:pt x="649376" y="379310"/>
                </a:lnTo>
                <a:lnTo>
                  <a:pt x="684822" y="357136"/>
                </a:lnTo>
                <a:lnTo>
                  <a:pt x="713867" y="327317"/>
                </a:lnTo>
                <a:lnTo>
                  <a:pt x="735647" y="290550"/>
                </a:lnTo>
                <a:lnTo>
                  <a:pt x="749325" y="247535"/>
                </a:lnTo>
                <a:lnTo>
                  <a:pt x="754075" y="198983"/>
                </a:lnTo>
                <a:close/>
              </a:path>
            </a:pathLst>
          </a:custGeom>
          <a:solidFill>
            <a:srgbClr val="000000"/>
          </a:solidFill>
        </p:spPr>
        <p:txBody>
          <a:bodyPr wrap="square" lIns="0" tIns="0" rIns="0" bIns="0" rtlCol="0"/>
          <a:lstStyle/>
          <a:p>
            <a:endParaRPr sz="641"/>
          </a:p>
        </p:txBody>
      </p:sp>
      <p:sp>
        <p:nvSpPr>
          <p:cNvPr id="32" name="object 32"/>
          <p:cNvSpPr/>
          <p:nvPr/>
        </p:nvSpPr>
        <p:spPr>
          <a:xfrm>
            <a:off x="4205312" y="2500142"/>
            <a:ext cx="614563" cy="150464"/>
          </a:xfrm>
          <a:custGeom>
            <a:avLst/>
            <a:gdLst/>
            <a:ahLst/>
            <a:cxnLst/>
            <a:rect l="l" t="t" r="r" b="b"/>
            <a:pathLst>
              <a:path w="1351279" h="330835">
                <a:moveTo>
                  <a:pt x="210299" y="104292"/>
                </a:moveTo>
                <a:lnTo>
                  <a:pt x="208673" y="84886"/>
                </a:lnTo>
                <a:lnTo>
                  <a:pt x="203758" y="66916"/>
                </a:lnTo>
                <a:lnTo>
                  <a:pt x="195516" y="50304"/>
                </a:lnTo>
                <a:lnTo>
                  <a:pt x="192443" y="46278"/>
                </a:lnTo>
                <a:lnTo>
                  <a:pt x="183908" y="35052"/>
                </a:lnTo>
                <a:lnTo>
                  <a:pt x="169138" y="22250"/>
                </a:lnTo>
                <a:lnTo>
                  <a:pt x="167043" y="21170"/>
                </a:lnTo>
                <a:lnTo>
                  <a:pt x="167043" y="103403"/>
                </a:lnTo>
                <a:lnTo>
                  <a:pt x="163017" y="126352"/>
                </a:lnTo>
                <a:lnTo>
                  <a:pt x="151028" y="145211"/>
                </a:lnTo>
                <a:lnTo>
                  <a:pt x="131254" y="157975"/>
                </a:lnTo>
                <a:lnTo>
                  <a:pt x="103860" y="162674"/>
                </a:lnTo>
                <a:lnTo>
                  <a:pt x="43294" y="162674"/>
                </a:lnTo>
                <a:lnTo>
                  <a:pt x="43294" y="46278"/>
                </a:lnTo>
                <a:lnTo>
                  <a:pt x="109499" y="46278"/>
                </a:lnTo>
                <a:lnTo>
                  <a:pt x="134010" y="50634"/>
                </a:lnTo>
                <a:lnTo>
                  <a:pt x="152069" y="62674"/>
                </a:lnTo>
                <a:lnTo>
                  <a:pt x="163233" y="80784"/>
                </a:lnTo>
                <a:lnTo>
                  <a:pt x="167043" y="103403"/>
                </a:lnTo>
                <a:lnTo>
                  <a:pt x="167043" y="21170"/>
                </a:lnTo>
                <a:lnTo>
                  <a:pt x="151409" y="13042"/>
                </a:lnTo>
                <a:lnTo>
                  <a:pt x="130670" y="7493"/>
                </a:lnTo>
                <a:lnTo>
                  <a:pt x="106895" y="5626"/>
                </a:lnTo>
                <a:lnTo>
                  <a:pt x="0" y="5626"/>
                </a:lnTo>
                <a:lnTo>
                  <a:pt x="0" y="325348"/>
                </a:lnTo>
                <a:lnTo>
                  <a:pt x="43294" y="325348"/>
                </a:lnTo>
                <a:lnTo>
                  <a:pt x="43294" y="202907"/>
                </a:lnTo>
                <a:lnTo>
                  <a:pt x="102984" y="202907"/>
                </a:lnTo>
                <a:lnTo>
                  <a:pt x="148793" y="195770"/>
                </a:lnTo>
                <a:lnTo>
                  <a:pt x="182600" y="174358"/>
                </a:lnTo>
                <a:lnTo>
                  <a:pt x="191846" y="162674"/>
                </a:lnTo>
                <a:lnTo>
                  <a:pt x="194779" y="158978"/>
                </a:lnTo>
                <a:lnTo>
                  <a:pt x="203428" y="142087"/>
                </a:lnTo>
                <a:lnTo>
                  <a:pt x="208597" y="123812"/>
                </a:lnTo>
                <a:lnTo>
                  <a:pt x="210299" y="104292"/>
                </a:lnTo>
                <a:close/>
              </a:path>
              <a:path w="1351279" h="330835">
                <a:moveTo>
                  <a:pt x="558152" y="165696"/>
                </a:moveTo>
                <a:lnTo>
                  <a:pt x="555193" y="134112"/>
                </a:lnTo>
                <a:lnTo>
                  <a:pt x="555078" y="132842"/>
                </a:lnTo>
                <a:lnTo>
                  <a:pt x="545871" y="102425"/>
                </a:lnTo>
                <a:lnTo>
                  <a:pt x="530707" y="74650"/>
                </a:lnTo>
                <a:lnTo>
                  <a:pt x="530593" y="74434"/>
                </a:lnTo>
                <a:lnTo>
                  <a:pt x="513092" y="53479"/>
                </a:lnTo>
                <a:lnTo>
                  <a:pt x="513092" y="165696"/>
                </a:lnTo>
                <a:lnTo>
                  <a:pt x="513016" y="167424"/>
                </a:lnTo>
                <a:lnTo>
                  <a:pt x="510933" y="191274"/>
                </a:lnTo>
                <a:lnTo>
                  <a:pt x="504418" y="214020"/>
                </a:lnTo>
                <a:lnTo>
                  <a:pt x="504367" y="214198"/>
                </a:lnTo>
                <a:lnTo>
                  <a:pt x="478066" y="253517"/>
                </a:lnTo>
                <a:lnTo>
                  <a:pt x="439445" y="279806"/>
                </a:lnTo>
                <a:lnTo>
                  <a:pt x="392404" y="288569"/>
                </a:lnTo>
                <a:lnTo>
                  <a:pt x="367817" y="286385"/>
                </a:lnTo>
                <a:lnTo>
                  <a:pt x="324980" y="268846"/>
                </a:lnTo>
                <a:lnTo>
                  <a:pt x="291668" y="234746"/>
                </a:lnTo>
                <a:lnTo>
                  <a:pt x="274345" y="191274"/>
                </a:lnTo>
                <a:lnTo>
                  <a:pt x="272173" y="165696"/>
                </a:lnTo>
                <a:lnTo>
                  <a:pt x="274332" y="140970"/>
                </a:lnTo>
                <a:lnTo>
                  <a:pt x="291858" y="97142"/>
                </a:lnTo>
                <a:lnTo>
                  <a:pt x="325628" y="62661"/>
                </a:lnTo>
                <a:lnTo>
                  <a:pt x="368173" y="44665"/>
                </a:lnTo>
                <a:lnTo>
                  <a:pt x="392442" y="42405"/>
                </a:lnTo>
                <a:lnTo>
                  <a:pt x="417512" y="44665"/>
                </a:lnTo>
                <a:lnTo>
                  <a:pt x="417004" y="44665"/>
                </a:lnTo>
                <a:lnTo>
                  <a:pt x="439178" y="51231"/>
                </a:lnTo>
                <a:lnTo>
                  <a:pt x="478104" y="77889"/>
                </a:lnTo>
                <a:lnTo>
                  <a:pt x="504367" y="117754"/>
                </a:lnTo>
                <a:lnTo>
                  <a:pt x="513092" y="165696"/>
                </a:lnTo>
                <a:lnTo>
                  <a:pt x="513092" y="53479"/>
                </a:lnTo>
                <a:lnTo>
                  <a:pt x="483704" y="27559"/>
                </a:lnTo>
                <a:lnTo>
                  <a:pt x="425310" y="3073"/>
                </a:lnTo>
                <a:lnTo>
                  <a:pt x="392442" y="0"/>
                </a:lnTo>
                <a:lnTo>
                  <a:pt x="359587" y="3073"/>
                </a:lnTo>
                <a:lnTo>
                  <a:pt x="301180" y="27559"/>
                </a:lnTo>
                <a:lnTo>
                  <a:pt x="254368" y="74650"/>
                </a:lnTo>
                <a:lnTo>
                  <a:pt x="230174" y="134112"/>
                </a:lnTo>
                <a:lnTo>
                  <a:pt x="227317" y="165696"/>
                </a:lnTo>
                <a:lnTo>
                  <a:pt x="227279" y="166116"/>
                </a:lnTo>
                <a:lnTo>
                  <a:pt x="238899" y="230746"/>
                </a:lnTo>
                <a:lnTo>
                  <a:pt x="274320" y="283362"/>
                </a:lnTo>
                <a:lnTo>
                  <a:pt x="327215" y="318782"/>
                </a:lnTo>
                <a:lnTo>
                  <a:pt x="391147" y="330530"/>
                </a:lnTo>
                <a:lnTo>
                  <a:pt x="423824" y="327596"/>
                </a:lnTo>
                <a:lnTo>
                  <a:pt x="424332" y="327596"/>
                </a:lnTo>
                <a:lnTo>
                  <a:pt x="455383" y="318528"/>
                </a:lnTo>
                <a:lnTo>
                  <a:pt x="483628" y="303530"/>
                </a:lnTo>
                <a:lnTo>
                  <a:pt x="501878" y="288569"/>
                </a:lnTo>
                <a:lnTo>
                  <a:pt x="509257" y="282524"/>
                </a:lnTo>
                <a:lnTo>
                  <a:pt x="530593" y="256959"/>
                </a:lnTo>
                <a:lnTo>
                  <a:pt x="545871" y="228981"/>
                </a:lnTo>
                <a:lnTo>
                  <a:pt x="555078" y="198564"/>
                </a:lnTo>
                <a:lnTo>
                  <a:pt x="557987" y="167424"/>
                </a:lnTo>
                <a:lnTo>
                  <a:pt x="558114" y="166116"/>
                </a:lnTo>
                <a:lnTo>
                  <a:pt x="558152" y="165696"/>
                </a:lnTo>
                <a:close/>
              </a:path>
              <a:path w="1351279" h="330835">
                <a:moveTo>
                  <a:pt x="813396" y="325348"/>
                </a:moveTo>
                <a:lnTo>
                  <a:pt x="726579" y="195541"/>
                </a:lnTo>
                <a:lnTo>
                  <a:pt x="724281" y="192100"/>
                </a:lnTo>
                <a:lnTo>
                  <a:pt x="756158" y="179158"/>
                </a:lnTo>
                <a:lnTo>
                  <a:pt x="779475" y="158115"/>
                </a:lnTo>
                <a:lnTo>
                  <a:pt x="781189" y="154901"/>
                </a:lnTo>
                <a:lnTo>
                  <a:pt x="793800" y="131241"/>
                </a:lnTo>
                <a:lnTo>
                  <a:pt x="798677" y="100799"/>
                </a:lnTo>
                <a:lnTo>
                  <a:pt x="797052" y="82245"/>
                </a:lnTo>
                <a:lnTo>
                  <a:pt x="792137" y="64897"/>
                </a:lnTo>
                <a:lnTo>
                  <a:pt x="783894" y="48844"/>
                </a:lnTo>
                <a:lnTo>
                  <a:pt x="782218" y="46736"/>
                </a:lnTo>
                <a:lnTo>
                  <a:pt x="772287" y="34175"/>
                </a:lnTo>
                <a:lnTo>
                  <a:pt x="757923" y="21678"/>
                </a:lnTo>
                <a:lnTo>
                  <a:pt x="754583" y="19951"/>
                </a:lnTo>
                <a:lnTo>
                  <a:pt x="754583" y="100380"/>
                </a:lnTo>
                <a:lnTo>
                  <a:pt x="750595" y="121856"/>
                </a:lnTo>
                <a:lnTo>
                  <a:pt x="738568" y="139166"/>
                </a:lnTo>
                <a:lnTo>
                  <a:pt x="718426" y="150698"/>
                </a:lnTo>
                <a:lnTo>
                  <a:pt x="690105" y="154901"/>
                </a:lnTo>
                <a:lnTo>
                  <a:pt x="632968" y="154901"/>
                </a:lnTo>
                <a:lnTo>
                  <a:pt x="632968" y="46736"/>
                </a:lnTo>
                <a:lnTo>
                  <a:pt x="698754" y="46736"/>
                </a:lnTo>
                <a:lnTo>
                  <a:pt x="722642" y="50800"/>
                </a:lnTo>
                <a:lnTo>
                  <a:pt x="740156" y="62039"/>
                </a:lnTo>
                <a:lnTo>
                  <a:pt x="750912" y="79032"/>
                </a:lnTo>
                <a:lnTo>
                  <a:pt x="754583" y="100380"/>
                </a:lnTo>
                <a:lnTo>
                  <a:pt x="754583" y="19951"/>
                </a:lnTo>
                <a:lnTo>
                  <a:pt x="740803" y="12763"/>
                </a:lnTo>
                <a:lnTo>
                  <a:pt x="720940" y="7416"/>
                </a:lnTo>
                <a:lnTo>
                  <a:pt x="698296" y="5626"/>
                </a:lnTo>
                <a:lnTo>
                  <a:pt x="589724" y="5626"/>
                </a:lnTo>
                <a:lnTo>
                  <a:pt x="589724" y="325348"/>
                </a:lnTo>
                <a:lnTo>
                  <a:pt x="632968" y="325348"/>
                </a:lnTo>
                <a:lnTo>
                  <a:pt x="632968" y="195541"/>
                </a:lnTo>
                <a:lnTo>
                  <a:pt x="677113" y="195541"/>
                </a:lnTo>
                <a:lnTo>
                  <a:pt x="760171" y="325348"/>
                </a:lnTo>
                <a:lnTo>
                  <a:pt x="813396" y="325348"/>
                </a:lnTo>
                <a:close/>
              </a:path>
              <a:path w="1351279" h="330835">
                <a:moveTo>
                  <a:pt x="1111465" y="166116"/>
                </a:moveTo>
                <a:lnTo>
                  <a:pt x="1101471" y="99885"/>
                </a:lnTo>
                <a:lnTo>
                  <a:pt x="1071664" y="48882"/>
                </a:lnTo>
                <a:lnTo>
                  <a:pt x="1069187" y="46697"/>
                </a:lnTo>
                <a:lnTo>
                  <a:pt x="1066495" y="44323"/>
                </a:lnTo>
                <a:lnTo>
                  <a:pt x="1066495" y="164820"/>
                </a:lnTo>
                <a:lnTo>
                  <a:pt x="1064780" y="189903"/>
                </a:lnTo>
                <a:lnTo>
                  <a:pt x="1050975" y="232905"/>
                </a:lnTo>
                <a:lnTo>
                  <a:pt x="1023518" y="265430"/>
                </a:lnTo>
                <a:lnTo>
                  <a:pt x="985062" y="282143"/>
                </a:lnTo>
                <a:lnTo>
                  <a:pt x="961783" y="284238"/>
                </a:lnTo>
                <a:lnTo>
                  <a:pt x="888682" y="284238"/>
                </a:lnTo>
                <a:lnTo>
                  <a:pt x="888682" y="46697"/>
                </a:lnTo>
                <a:lnTo>
                  <a:pt x="961783" y="46697"/>
                </a:lnTo>
                <a:lnTo>
                  <a:pt x="985951" y="48882"/>
                </a:lnTo>
                <a:lnTo>
                  <a:pt x="985329" y="48882"/>
                </a:lnTo>
                <a:lnTo>
                  <a:pt x="1005624" y="55092"/>
                </a:lnTo>
                <a:lnTo>
                  <a:pt x="1038796" y="80035"/>
                </a:lnTo>
                <a:lnTo>
                  <a:pt x="1059624" y="117551"/>
                </a:lnTo>
                <a:lnTo>
                  <a:pt x="1066495" y="164820"/>
                </a:lnTo>
                <a:lnTo>
                  <a:pt x="1066495" y="44323"/>
                </a:lnTo>
                <a:lnTo>
                  <a:pt x="1050175" y="29908"/>
                </a:lnTo>
                <a:lnTo>
                  <a:pt x="1025182" y="16395"/>
                </a:lnTo>
                <a:lnTo>
                  <a:pt x="996607" y="8318"/>
                </a:lnTo>
                <a:lnTo>
                  <a:pt x="964387" y="5626"/>
                </a:lnTo>
                <a:lnTo>
                  <a:pt x="845426" y="5626"/>
                </a:lnTo>
                <a:lnTo>
                  <a:pt x="845426" y="325348"/>
                </a:lnTo>
                <a:lnTo>
                  <a:pt x="960056" y="325348"/>
                </a:lnTo>
                <a:lnTo>
                  <a:pt x="993495" y="322681"/>
                </a:lnTo>
                <a:lnTo>
                  <a:pt x="1023073" y="314642"/>
                </a:lnTo>
                <a:lnTo>
                  <a:pt x="1048829" y="301256"/>
                </a:lnTo>
                <a:lnTo>
                  <a:pt x="1068793" y="284238"/>
                </a:lnTo>
                <a:lnTo>
                  <a:pt x="1070825" y="282524"/>
                </a:lnTo>
                <a:lnTo>
                  <a:pt x="1088669" y="259207"/>
                </a:lnTo>
                <a:lnTo>
                  <a:pt x="1101356" y="232092"/>
                </a:lnTo>
                <a:lnTo>
                  <a:pt x="1108951" y="201091"/>
                </a:lnTo>
                <a:lnTo>
                  <a:pt x="1111465" y="166116"/>
                </a:lnTo>
                <a:close/>
              </a:path>
              <a:path w="1351279" h="330835">
                <a:moveTo>
                  <a:pt x="1350733" y="5359"/>
                </a:moveTo>
                <a:lnTo>
                  <a:pt x="1151737" y="5359"/>
                </a:lnTo>
                <a:lnTo>
                  <a:pt x="1151737" y="47269"/>
                </a:lnTo>
                <a:lnTo>
                  <a:pt x="1151737" y="142519"/>
                </a:lnTo>
                <a:lnTo>
                  <a:pt x="1151737" y="183159"/>
                </a:lnTo>
                <a:lnTo>
                  <a:pt x="1151737" y="284759"/>
                </a:lnTo>
                <a:lnTo>
                  <a:pt x="1151737" y="325399"/>
                </a:lnTo>
                <a:lnTo>
                  <a:pt x="1350733" y="325399"/>
                </a:lnTo>
                <a:lnTo>
                  <a:pt x="1350733" y="284759"/>
                </a:lnTo>
                <a:lnTo>
                  <a:pt x="1194993" y="284759"/>
                </a:lnTo>
                <a:lnTo>
                  <a:pt x="1194993" y="183159"/>
                </a:lnTo>
                <a:lnTo>
                  <a:pt x="1339049" y="183159"/>
                </a:lnTo>
                <a:lnTo>
                  <a:pt x="1339049" y="142519"/>
                </a:lnTo>
                <a:lnTo>
                  <a:pt x="1194993" y="142519"/>
                </a:lnTo>
                <a:lnTo>
                  <a:pt x="1194993" y="47269"/>
                </a:lnTo>
                <a:lnTo>
                  <a:pt x="1350733" y="47269"/>
                </a:lnTo>
                <a:lnTo>
                  <a:pt x="1350733" y="5359"/>
                </a:lnTo>
                <a:close/>
              </a:path>
            </a:pathLst>
          </a:custGeom>
          <a:solidFill>
            <a:srgbClr val="000000"/>
          </a:solidFill>
        </p:spPr>
        <p:txBody>
          <a:bodyPr wrap="square" lIns="0" tIns="0" rIns="0" bIns="0" rtlCol="0"/>
          <a:lstStyle/>
          <a:p>
            <a:endParaRPr sz="641"/>
          </a:p>
        </p:txBody>
      </p:sp>
      <p:sp>
        <p:nvSpPr>
          <p:cNvPr id="33" name="object 33"/>
          <p:cNvSpPr/>
          <p:nvPr/>
        </p:nvSpPr>
        <p:spPr>
          <a:xfrm>
            <a:off x="4205313" y="2693326"/>
            <a:ext cx="252410" cy="178477"/>
          </a:xfrm>
          <a:custGeom>
            <a:avLst/>
            <a:gdLst/>
            <a:ahLst/>
            <a:cxnLst/>
            <a:rect l="l" t="t" r="r" b="b"/>
            <a:pathLst>
              <a:path w="554990" h="392429">
                <a:moveTo>
                  <a:pt x="554371" y="0"/>
                </a:moveTo>
                <a:lnTo>
                  <a:pt x="445792" y="0"/>
                </a:lnTo>
                <a:lnTo>
                  <a:pt x="445792" y="245910"/>
                </a:lnTo>
                <a:lnTo>
                  <a:pt x="108537" y="0"/>
                </a:lnTo>
                <a:lnTo>
                  <a:pt x="0" y="0"/>
                </a:lnTo>
                <a:lnTo>
                  <a:pt x="0" y="392112"/>
                </a:lnTo>
                <a:lnTo>
                  <a:pt x="108579" y="392112"/>
                </a:lnTo>
                <a:lnTo>
                  <a:pt x="108579" y="146747"/>
                </a:lnTo>
                <a:lnTo>
                  <a:pt x="445834" y="392112"/>
                </a:lnTo>
                <a:lnTo>
                  <a:pt x="554371" y="392112"/>
                </a:lnTo>
                <a:lnTo>
                  <a:pt x="554371" y="0"/>
                </a:lnTo>
                <a:close/>
              </a:path>
            </a:pathLst>
          </a:custGeom>
          <a:solidFill>
            <a:srgbClr val="000000"/>
          </a:solidFill>
        </p:spPr>
        <p:txBody>
          <a:bodyPr wrap="square" lIns="0" tIns="0" rIns="0" bIns="0" rtlCol="0"/>
          <a:lstStyle/>
          <a:p>
            <a:endParaRPr sz="641"/>
          </a:p>
        </p:txBody>
      </p:sp>
      <p:sp>
        <p:nvSpPr>
          <p:cNvPr id="34" name="object 34"/>
          <p:cNvSpPr/>
          <p:nvPr/>
        </p:nvSpPr>
        <p:spPr>
          <a:xfrm>
            <a:off x="4205313" y="2904755"/>
            <a:ext cx="518393" cy="178477"/>
          </a:xfrm>
          <a:custGeom>
            <a:avLst/>
            <a:gdLst/>
            <a:ahLst/>
            <a:cxnLst/>
            <a:rect l="l" t="t" r="r" b="b"/>
            <a:pathLst>
              <a:path w="1139825" h="392429">
                <a:moveTo>
                  <a:pt x="588035" y="0"/>
                </a:moveTo>
                <a:lnTo>
                  <a:pt x="468401" y="0"/>
                </a:lnTo>
                <a:lnTo>
                  <a:pt x="335737" y="283997"/>
                </a:lnTo>
                <a:lnTo>
                  <a:pt x="251790" y="283997"/>
                </a:lnTo>
                <a:lnTo>
                  <a:pt x="119126" y="0"/>
                </a:lnTo>
                <a:lnTo>
                  <a:pt x="0" y="0"/>
                </a:lnTo>
                <a:lnTo>
                  <a:pt x="185966" y="389890"/>
                </a:lnTo>
                <a:lnTo>
                  <a:pt x="185966" y="392112"/>
                </a:lnTo>
                <a:lnTo>
                  <a:pt x="401066" y="392112"/>
                </a:lnTo>
                <a:lnTo>
                  <a:pt x="588035" y="0"/>
                </a:lnTo>
                <a:close/>
              </a:path>
              <a:path w="1139825" h="392429">
                <a:moveTo>
                  <a:pt x="1139291" y="392163"/>
                </a:moveTo>
                <a:lnTo>
                  <a:pt x="1124559" y="329984"/>
                </a:lnTo>
                <a:lnTo>
                  <a:pt x="1098651" y="220738"/>
                </a:lnTo>
                <a:lnTo>
                  <a:pt x="1071943" y="108115"/>
                </a:lnTo>
                <a:lnTo>
                  <a:pt x="1046314" y="50"/>
                </a:lnTo>
                <a:lnTo>
                  <a:pt x="987005" y="50"/>
                </a:lnTo>
                <a:lnTo>
                  <a:pt x="987005" y="220738"/>
                </a:lnTo>
                <a:lnTo>
                  <a:pt x="702500" y="220738"/>
                </a:lnTo>
                <a:lnTo>
                  <a:pt x="728649" y="108115"/>
                </a:lnTo>
                <a:lnTo>
                  <a:pt x="960856" y="108115"/>
                </a:lnTo>
                <a:lnTo>
                  <a:pt x="987005" y="220738"/>
                </a:lnTo>
                <a:lnTo>
                  <a:pt x="987005" y="50"/>
                </a:lnTo>
                <a:lnTo>
                  <a:pt x="644232" y="50"/>
                </a:lnTo>
                <a:lnTo>
                  <a:pt x="551256" y="392163"/>
                </a:lnTo>
                <a:lnTo>
                  <a:pt x="662813" y="392163"/>
                </a:lnTo>
                <a:lnTo>
                  <a:pt x="677405" y="329984"/>
                </a:lnTo>
                <a:lnTo>
                  <a:pt x="1012647" y="329984"/>
                </a:lnTo>
                <a:lnTo>
                  <a:pt x="1027226" y="392163"/>
                </a:lnTo>
                <a:lnTo>
                  <a:pt x="1139291" y="392163"/>
                </a:lnTo>
                <a:close/>
              </a:path>
            </a:pathLst>
          </a:custGeom>
          <a:solidFill>
            <a:srgbClr val="000000"/>
          </a:solidFill>
        </p:spPr>
        <p:txBody>
          <a:bodyPr wrap="square" lIns="0" tIns="0" rIns="0" bIns="0" rtlCol="0"/>
          <a:lstStyle/>
          <a:p>
            <a:endParaRPr sz="641"/>
          </a:p>
        </p:txBody>
      </p:sp>
      <p:sp>
        <p:nvSpPr>
          <p:cNvPr id="35" name="object 35"/>
          <p:cNvSpPr/>
          <p:nvPr/>
        </p:nvSpPr>
        <p:spPr>
          <a:xfrm>
            <a:off x="4768147" y="2904754"/>
            <a:ext cx="50540" cy="178477"/>
          </a:xfrm>
          <a:custGeom>
            <a:avLst/>
            <a:gdLst/>
            <a:ahLst/>
            <a:cxnLst/>
            <a:rect l="l" t="t" r="r" b="b"/>
            <a:pathLst>
              <a:path w="111125" h="392429">
                <a:moveTo>
                  <a:pt x="110554" y="0"/>
                </a:moveTo>
                <a:lnTo>
                  <a:pt x="0" y="0"/>
                </a:lnTo>
                <a:lnTo>
                  <a:pt x="0" y="108116"/>
                </a:lnTo>
                <a:lnTo>
                  <a:pt x="16225" y="235443"/>
                </a:lnTo>
                <a:lnTo>
                  <a:pt x="94328" y="235443"/>
                </a:lnTo>
                <a:lnTo>
                  <a:pt x="110554" y="108116"/>
                </a:lnTo>
                <a:lnTo>
                  <a:pt x="110554" y="0"/>
                </a:lnTo>
                <a:close/>
              </a:path>
              <a:path w="111125" h="392429">
                <a:moveTo>
                  <a:pt x="110554" y="276176"/>
                </a:moveTo>
                <a:lnTo>
                  <a:pt x="0" y="276176"/>
                </a:lnTo>
                <a:lnTo>
                  <a:pt x="0" y="392154"/>
                </a:lnTo>
                <a:lnTo>
                  <a:pt x="110554" y="392154"/>
                </a:lnTo>
                <a:lnTo>
                  <a:pt x="110554" y="276176"/>
                </a:lnTo>
                <a:close/>
              </a:path>
            </a:pathLst>
          </a:custGeom>
          <a:solidFill>
            <a:srgbClr val="000000"/>
          </a:solidFill>
        </p:spPr>
        <p:txBody>
          <a:bodyPr wrap="square" lIns="0" tIns="0" rIns="0" bIns="0" rtlCol="0"/>
          <a:lstStyle/>
          <a:p>
            <a:endParaRPr sz="641"/>
          </a:p>
        </p:txBody>
      </p:sp>
      <p:sp>
        <p:nvSpPr>
          <p:cNvPr id="36" name="object 36"/>
          <p:cNvSpPr/>
          <p:nvPr/>
        </p:nvSpPr>
        <p:spPr>
          <a:xfrm>
            <a:off x="4491038" y="3726745"/>
            <a:ext cx="343093" cy="181077"/>
          </a:xfrm>
          <a:custGeom>
            <a:avLst/>
            <a:gdLst/>
            <a:ahLst/>
            <a:cxnLst/>
            <a:rect l="l" t="t" r="r" b="b"/>
            <a:pathLst>
              <a:path w="754379" h="398145">
                <a:moveTo>
                  <a:pt x="506691" y="341528"/>
                </a:moveTo>
                <a:lnTo>
                  <a:pt x="457555" y="285165"/>
                </a:lnTo>
                <a:lnTo>
                  <a:pt x="191541" y="285165"/>
                </a:lnTo>
                <a:lnTo>
                  <a:pt x="159080" y="278561"/>
                </a:lnTo>
                <a:lnTo>
                  <a:pt x="133858" y="260362"/>
                </a:lnTo>
                <a:lnTo>
                  <a:pt x="117538" y="233006"/>
                </a:lnTo>
                <a:lnTo>
                  <a:pt x="111734" y="198894"/>
                </a:lnTo>
                <a:lnTo>
                  <a:pt x="117538" y="164795"/>
                </a:lnTo>
                <a:lnTo>
                  <a:pt x="133858" y="137439"/>
                </a:lnTo>
                <a:lnTo>
                  <a:pt x="159080" y="119240"/>
                </a:lnTo>
                <a:lnTo>
                  <a:pt x="191541" y="112636"/>
                </a:lnTo>
                <a:lnTo>
                  <a:pt x="216052" y="112636"/>
                </a:lnTo>
                <a:lnTo>
                  <a:pt x="265353" y="56438"/>
                </a:lnTo>
                <a:lnTo>
                  <a:pt x="216052" y="0"/>
                </a:lnTo>
                <a:lnTo>
                  <a:pt x="191541" y="0"/>
                </a:lnTo>
                <a:lnTo>
                  <a:pt x="145745" y="4787"/>
                </a:lnTo>
                <a:lnTo>
                  <a:pt x="104698" y="18669"/>
                </a:lnTo>
                <a:lnTo>
                  <a:pt x="69240" y="40919"/>
                </a:lnTo>
                <a:lnTo>
                  <a:pt x="40208" y="70802"/>
                </a:lnTo>
                <a:lnTo>
                  <a:pt x="18427" y="107581"/>
                </a:lnTo>
                <a:lnTo>
                  <a:pt x="4749" y="150520"/>
                </a:lnTo>
                <a:lnTo>
                  <a:pt x="0" y="198894"/>
                </a:lnTo>
                <a:lnTo>
                  <a:pt x="4876" y="247269"/>
                </a:lnTo>
                <a:lnTo>
                  <a:pt x="18872" y="290220"/>
                </a:lnTo>
                <a:lnTo>
                  <a:pt x="40995" y="326986"/>
                </a:lnTo>
                <a:lnTo>
                  <a:pt x="70294" y="356870"/>
                </a:lnTo>
                <a:lnTo>
                  <a:pt x="105791" y="379120"/>
                </a:lnTo>
                <a:lnTo>
                  <a:pt x="146532" y="393014"/>
                </a:lnTo>
                <a:lnTo>
                  <a:pt x="191541" y="397802"/>
                </a:lnTo>
                <a:lnTo>
                  <a:pt x="457390" y="397802"/>
                </a:lnTo>
                <a:lnTo>
                  <a:pt x="506691" y="341528"/>
                </a:lnTo>
                <a:close/>
              </a:path>
              <a:path w="754379" h="398145">
                <a:moveTo>
                  <a:pt x="754075" y="198983"/>
                </a:moveTo>
                <a:lnTo>
                  <a:pt x="749325" y="150418"/>
                </a:lnTo>
                <a:lnTo>
                  <a:pt x="735609" y="107403"/>
                </a:lnTo>
                <a:lnTo>
                  <a:pt x="713803" y="70612"/>
                </a:lnTo>
                <a:lnTo>
                  <a:pt x="684733" y="40779"/>
                </a:lnTo>
                <a:lnTo>
                  <a:pt x="649236" y="18592"/>
                </a:lnTo>
                <a:lnTo>
                  <a:pt x="608177" y="4762"/>
                </a:lnTo>
                <a:lnTo>
                  <a:pt x="562381" y="0"/>
                </a:lnTo>
                <a:lnTo>
                  <a:pt x="309575" y="0"/>
                </a:lnTo>
                <a:lnTo>
                  <a:pt x="358876" y="56438"/>
                </a:lnTo>
                <a:lnTo>
                  <a:pt x="309829" y="112636"/>
                </a:lnTo>
                <a:lnTo>
                  <a:pt x="562457" y="112636"/>
                </a:lnTo>
                <a:lnTo>
                  <a:pt x="594918" y="119316"/>
                </a:lnTo>
                <a:lnTo>
                  <a:pt x="620128" y="137655"/>
                </a:lnTo>
                <a:lnTo>
                  <a:pt x="636460" y="165036"/>
                </a:lnTo>
                <a:lnTo>
                  <a:pt x="642264" y="198894"/>
                </a:lnTo>
                <a:lnTo>
                  <a:pt x="636460" y="232765"/>
                </a:lnTo>
                <a:lnTo>
                  <a:pt x="620128" y="260146"/>
                </a:lnTo>
                <a:lnTo>
                  <a:pt x="594918" y="278485"/>
                </a:lnTo>
                <a:lnTo>
                  <a:pt x="562457" y="285165"/>
                </a:lnTo>
                <a:lnTo>
                  <a:pt x="551154" y="285165"/>
                </a:lnTo>
                <a:lnTo>
                  <a:pt x="600367" y="341528"/>
                </a:lnTo>
                <a:lnTo>
                  <a:pt x="551243" y="397891"/>
                </a:lnTo>
                <a:lnTo>
                  <a:pt x="562546" y="397891"/>
                </a:lnTo>
                <a:lnTo>
                  <a:pt x="608330" y="393128"/>
                </a:lnTo>
                <a:lnTo>
                  <a:pt x="649376" y="379310"/>
                </a:lnTo>
                <a:lnTo>
                  <a:pt x="684834" y="357136"/>
                </a:lnTo>
                <a:lnTo>
                  <a:pt x="713867" y="327317"/>
                </a:lnTo>
                <a:lnTo>
                  <a:pt x="735647" y="290550"/>
                </a:lnTo>
                <a:lnTo>
                  <a:pt x="749325" y="247535"/>
                </a:lnTo>
                <a:lnTo>
                  <a:pt x="754075" y="198983"/>
                </a:lnTo>
                <a:close/>
              </a:path>
            </a:pathLst>
          </a:custGeom>
          <a:solidFill>
            <a:srgbClr val="FFFFFF"/>
          </a:solidFill>
        </p:spPr>
        <p:txBody>
          <a:bodyPr wrap="square" lIns="0" tIns="0" rIns="0" bIns="0" rtlCol="0"/>
          <a:lstStyle/>
          <a:p>
            <a:endParaRPr sz="641"/>
          </a:p>
        </p:txBody>
      </p:sp>
      <p:sp>
        <p:nvSpPr>
          <p:cNvPr id="37" name="object 37"/>
          <p:cNvSpPr/>
          <p:nvPr/>
        </p:nvSpPr>
        <p:spPr>
          <a:xfrm>
            <a:off x="4219597" y="3533532"/>
            <a:ext cx="614563" cy="150464"/>
          </a:xfrm>
          <a:custGeom>
            <a:avLst/>
            <a:gdLst/>
            <a:ahLst/>
            <a:cxnLst/>
            <a:rect l="l" t="t" r="r" b="b"/>
            <a:pathLst>
              <a:path w="1351279" h="330834">
                <a:moveTo>
                  <a:pt x="210312" y="104292"/>
                </a:moveTo>
                <a:lnTo>
                  <a:pt x="208673" y="84886"/>
                </a:lnTo>
                <a:lnTo>
                  <a:pt x="203758" y="66916"/>
                </a:lnTo>
                <a:lnTo>
                  <a:pt x="195516" y="50304"/>
                </a:lnTo>
                <a:lnTo>
                  <a:pt x="192443" y="46278"/>
                </a:lnTo>
                <a:lnTo>
                  <a:pt x="183908" y="35052"/>
                </a:lnTo>
                <a:lnTo>
                  <a:pt x="169138" y="22250"/>
                </a:lnTo>
                <a:lnTo>
                  <a:pt x="167055" y="21170"/>
                </a:lnTo>
                <a:lnTo>
                  <a:pt x="167055" y="103403"/>
                </a:lnTo>
                <a:lnTo>
                  <a:pt x="163017" y="126352"/>
                </a:lnTo>
                <a:lnTo>
                  <a:pt x="151041" y="145211"/>
                </a:lnTo>
                <a:lnTo>
                  <a:pt x="131267" y="157975"/>
                </a:lnTo>
                <a:lnTo>
                  <a:pt x="103873" y="162674"/>
                </a:lnTo>
                <a:lnTo>
                  <a:pt x="43294" y="162674"/>
                </a:lnTo>
                <a:lnTo>
                  <a:pt x="43294" y="46278"/>
                </a:lnTo>
                <a:lnTo>
                  <a:pt x="109499" y="46278"/>
                </a:lnTo>
                <a:lnTo>
                  <a:pt x="134010" y="50634"/>
                </a:lnTo>
                <a:lnTo>
                  <a:pt x="152069" y="62674"/>
                </a:lnTo>
                <a:lnTo>
                  <a:pt x="163233" y="80784"/>
                </a:lnTo>
                <a:lnTo>
                  <a:pt x="167055" y="103403"/>
                </a:lnTo>
                <a:lnTo>
                  <a:pt x="167055" y="21170"/>
                </a:lnTo>
                <a:lnTo>
                  <a:pt x="151409" y="13042"/>
                </a:lnTo>
                <a:lnTo>
                  <a:pt x="130683" y="7493"/>
                </a:lnTo>
                <a:lnTo>
                  <a:pt x="106895" y="5626"/>
                </a:lnTo>
                <a:lnTo>
                  <a:pt x="0" y="5626"/>
                </a:lnTo>
                <a:lnTo>
                  <a:pt x="0" y="325348"/>
                </a:lnTo>
                <a:lnTo>
                  <a:pt x="43294" y="325348"/>
                </a:lnTo>
                <a:lnTo>
                  <a:pt x="43294" y="202907"/>
                </a:lnTo>
                <a:lnTo>
                  <a:pt x="102984" y="202907"/>
                </a:lnTo>
                <a:lnTo>
                  <a:pt x="148805" y="195770"/>
                </a:lnTo>
                <a:lnTo>
                  <a:pt x="182600" y="174358"/>
                </a:lnTo>
                <a:lnTo>
                  <a:pt x="191858" y="162674"/>
                </a:lnTo>
                <a:lnTo>
                  <a:pt x="194792" y="158978"/>
                </a:lnTo>
                <a:lnTo>
                  <a:pt x="203441" y="142087"/>
                </a:lnTo>
                <a:lnTo>
                  <a:pt x="208597" y="123812"/>
                </a:lnTo>
                <a:lnTo>
                  <a:pt x="210312" y="104292"/>
                </a:lnTo>
                <a:close/>
              </a:path>
              <a:path w="1351279" h="330834">
                <a:moveTo>
                  <a:pt x="558152" y="165696"/>
                </a:moveTo>
                <a:lnTo>
                  <a:pt x="555205" y="134112"/>
                </a:lnTo>
                <a:lnTo>
                  <a:pt x="555078" y="132842"/>
                </a:lnTo>
                <a:lnTo>
                  <a:pt x="545884" y="102425"/>
                </a:lnTo>
                <a:lnTo>
                  <a:pt x="530707" y="74650"/>
                </a:lnTo>
                <a:lnTo>
                  <a:pt x="530593" y="74434"/>
                </a:lnTo>
                <a:lnTo>
                  <a:pt x="513105" y="53479"/>
                </a:lnTo>
                <a:lnTo>
                  <a:pt x="513105" y="165696"/>
                </a:lnTo>
                <a:lnTo>
                  <a:pt x="513016" y="167424"/>
                </a:lnTo>
                <a:lnTo>
                  <a:pt x="510946" y="191274"/>
                </a:lnTo>
                <a:lnTo>
                  <a:pt x="504418" y="214020"/>
                </a:lnTo>
                <a:lnTo>
                  <a:pt x="504367" y="214198"/>
                </a:lnTo>
                <a:lnTo>
                  <a:pt x="493509" y="234746"/>
                </a:lnTo>
                <a:lnTo>
                  <a:pt x="493420" y="234924"/>
                </a:lnTo>
                <a:lnTo>
                  <a:pt x="478078" y="253517"/>
                </a:lnTo>
                <a:lnTo>
                  <a:pt x="459816" y="268846"/>
                </a:lnTo>
                <a:lnTo>
                  <a:pt x="439458" y="279806"/>
                </a:lnTo>
                <a:lnTo>
                  <a:pt x="416979" y="286385"/>
                </a:lnTo>
                <a:lnTo>
                  <a:pt x="392404" y="288569"/>
                </a:lnTo>
                <a:lnTo>
                  <a:pt x="367830" y="286385"/>
                </a:lnTo>
                <a:lnTo>
                  <a:pt x="324980" y="268846"/>
                </a:lnTo>
                <a:lnTo>
                  <a:pt x="291668" y="234746"/>
                </a:lnTo>
                <a:lnTo>
                  <a:pt x="274345" y="191274"/>
                </a:lnTo>
                <a:lnTo>
                  <a:pt x="272173" y="165696"/>
                </a:lnTo>
                <a:lnTo>
                  <a:pt x="274332" y="140970"/>
                </a:lnTo>
                <a:lnTo>
                  <a:pt x="291858" y="97142"/>
                </a:lnTo>
                <a:lnTo>
                  <a:pt x="325640" y="62661"/>
                </a:lnTo>
                <a:lnTo>
                  <a:pt x="368173" y="44665"/>
                </a:lnTo>
                <a:lnTo>
                  <a:pt x="392455" y="42405"/>
                </a:lnTo>
                <a:lnTo>
                  <a:pt x="417512" y="44665"/>
                </a:lnTo>
                <a:lnTo>
                  <a:pt x="417017" y="44665"/>
                </a:lnTo>
                <a:lnTo>
                  <a:pt x="439178" y="51231"/>
                </a:lnTo>
                <a:lnTo>
                  <a:pt x="478116" y="77889"/>
                </a:lnTo>
                <a:lnTo>
                  <a:pt x="504367" y="117754"/>
                </a:lnTo>
                <a:lnTo>
                  <a:pt x="513105" y="165696"/>
                </a:lnTo>
                <a:lnTo>
                  <a:pt x="513105" y="53479"/>
                </a:lnTo>
                <a:lnTo>
                  <a:pt x="483717" y="27559"/>
                </a:lnTo>
                <a:lnTo>
                  <a:pt x="425310" y="3073"/>
                </a:lnTo>
                <a:lnTo>
                  <a:pt x="392455" y="0"/>
                </a:lnTo>
                <a:lnTo>
                  <a:pt x="359587" y="3073"/>
                </a:lnTo>
                <a:lnTo>
                  <a:pt x="301180" y="27559"/>
                </a:lnTo>
                <a:lnTo>
                  <a:pt x="254368" y="74650"/>
                </a:lnTo>
                <a:lnTo>
                  <a:pt x="230174" y="134112"/>
                </a:lnTo>
                <a:lnTo>
                  <a:pt x="227317" y="165696"/>
                </a:lnTo>
                <a:lnTo>
                  <a:pt x="227279" y="166116"/>
                </a:lnTo>
                <a:lnTo>
                  <a:pt x="238912" y="230746"/>
                </a:lnTo>
                <a:lnTo>
                  <a:pt x="274332" y="283362"/>
                </a:lnTo>
                <a:lnTo>
                  <a:pt x="327215" y="318782"/>
                </a:lnTo>
                <a:lnTo>
                  <a:pt x="391147" y="330517"/>
                </a:lnTo>
                <a:lnTo>
                  <a:pt x="423824" y="327596"/>
                </a:lnTo>
                <a:lnTo>
                  <a:pt x="424332" y="327596"/>
                </a:lnTo>
                <a:lnTo>
                  <a:pt x="455396" y="318528"/>
                </a:lnTo>
                <a:lnTo>
                  <a:pt x="483628" y="303530"/>
                </a:lnTo>
                <a:lnTo>
                  <a:pt x="501878" y="288569"/>
                </a:lnTo>
                <a:lnTo>
                  <a:pt x="509270" y="282524"/>
                </a:lnTo>
                <a:lnTo>
                  <a:pt x="545884" y="228981"/>
                </a:lnTo>
                <a:lnTo>
                  <a:pt x="557999" y="167424"/>
                </a:lnTo>
                <a:lnTo>
                  <a:pt x="558114" y="166116"/>
                </a:lnTo>
                <a:lnTo>
                  <a:pt x="558152" y="165696"/>
                </a:lnTo>
                <a:close/>
              </a:path>
              <a:path w="1351279" h="330834">
                <a:moveTo>
                  <a:pt x="813396" y="325348"/>
                </a:moveTo>
                <a:lnTo>
                  <a:pt x="726592" y="195541"/>
                </a:lnTo>
                <a:lnTo>
                  <a:pt x="724281" y="192100"/>
                </a:lnTo>
                <a:lnTo>
                  <a:pt x="756158" y="179158"/>
                </a:lnTo>
                <a:lnTo>
                  <a:pt x="779487" y="158115"/>
                </a:lnTo>
                <a:lnTo>
                  <a:pt x="781202" y="154901"/>
                </a:lnTo>
                <a:lnTo>
                  <a:pt x="793813" y="131241"/>
                </a:lnTo>
                <a:lnTo>
                  <a:pt x="798690" y="100799"/>
                </a:lnTo>
                <a:lnTo>
                  <a:pt x="797052" y="82245"/>
                </a:lnTo>
                <a:lnTo>
                  <a:pt x="782231" y="46736"/>
                </a:lnTo>
                <a:lnTo>
                  <a:pt x="754583" y="19939"/>
                </a:lnTo>
                <a:lnTo>
                  <a:pt x="754583" y="100380"/>
                </a:lnTo>
                <a:lnTo>
                  <a:pt x="750595" y="121856"/>
                </a:lnTo>
                <a:lnTo>
                  <a:pt x="738568" y="139166"/>
                </a:lnTo>
                <a:lnTo>
                  <a:pt x="718426" y="150698"/>
                </a:lnTo>
                <a:lnTo>
                  <a:pt x="690105" y="154901"/>
                </a:lnTo>
                <a:lnTo>
                  <a:pt x="632980" y="154901"/>
                </a:lnTo>
                <a:lnTo>
                  <a:pt x="632980" y="46736"/>
                </a:lnTo>
                <a:lnTo>
                  <a:pt x="698766" y="46736"/>
                </a:lnTo>
                <a:lnTo>
                  <a:pt x="722655" y="50800"/>
                </a:lnTo>
                <a:lnTo>
                  <a:pt x="740156" y="62039"/>
                </a:lnTo>
                <a:lnTo>
                  <a:pt x="750925" y="79032"/>
                </a:lnTo>
                <a:lnTo>
                  <a:pt x="754583" y="100380"/>
                </a:lnTo>
                <a:lnTo>
                  <a:pt x="754583" y="19939"/>
                </a:lnTo>
                <a:lnTo>
                  <a:pt x="740816" y="12763"/>
                </a:lnTo>
                <a:lnTo>
                  <a:pt x="720940" y="7404"/>
                </a:lnTo>
                <a:lnTo>
                  <a:pt x="698309" y="5626"/>
                </a:lnTo>
                <a:lnTo>
                  <a:pt x="589724" y="5626"/>
                </a:lnTo>
                <a:lnTo>
                  <a:pt x="589724" y="325348"/>
                </a:lnTo>
                <a:lnTo>
                  <a:pt x="632980" y="325348"/>
                </a:lnTo>
                <a:lnTo>
                  <a:pt x="632980" y="195541"/>
                </a:lnTo>
                <a:lnTo>
                  <a:pt x="677113" y="195541"/>
                </a:lnTo>
                <a:lnTo>
                  <a:pt x="760183" y="325348"/>
                </a:lnTo>
                <a:lnTo>
                  <a:pt x="813396" y="325348"/>
                </a:lnTo>
                <a:close/>
              </a:path>
              <a:path w="1351279" h="330834">
                <a:moveTo>
                  <a:pt x="1111478" y="166116"/>
                </a:moveTo>
                <a:lnTo>
                  <a:pt x="1101471" y="99885"/>
                </a:lnTo>
                <a:lnTo>
                  <a:pt x="1071664" y="48882"/>
                </a:lnTo>
                <a:lnTo>
                  <a:pt x="1069187" y="46697"/>
                </a:lnTo>
                <a:lnTo>
                  <a:pt x="1066495" y="44323"/>
                </a:lnTo>
                <a:lnTo>
                  <a:pt x="1066495" y="164820"/>
                </a:lnTo>
                <a:lnTo>
                  <a:pt x="1064793" y="189903"/>
                </a:lnTo>
                <a:lnTo>
                  <a:pt x="1050975" y="232905"/>
                </a:lnTo>
                <a:lnTo>
                  <a:pt x="1023531" y="265430"/>
                </a:lnTo>
                <a:lnTo>
                  <a:pt x="985062" y="282143"/>
                </a:lnTo>
                <a:lnTo>
                  <a:pt x="961783" y="284238"/>
                </a:lnTo>
                <a:lnTo>
                  <a:pt x="888682" y="284238"/>
                </a:lnTo>
                <a:lnTo>
                  <a:pt x="888682" y="46697"/>
                </a:lnTo>
                <a:lnTo>
                  <a:pt x="961783" y="46697"/>
                </a:lnTo>
                <a:lnTo>
                  <a:pt x="985964" y="48882"/>
                </a:lnTo>
                <a:lnTo>
                  <a:pt x="985329" y="48882"/>
                </a:lnTo>
                <a:lnTo>
                  <a:pt x="1005636" y="55092"/>
                </a:lnTo>
                <a:lnTo>
                  <a:pt x="1038796" y="80035"/>
                </a:lnTo>
                <a:lnTo>
                  <a:pt x="1059624" y="117551"/>
                </a:lnTo>
                <a:lnTo>
                  <a:pt x="1066495" y="164820"/>
                </a:lnTo>
                <a:lnTo>
                  <a:pt x="1066495" y="44323"/>
                </a:lnTo>
                <a:lnTo>
                  <a:pt x="1050175" y="29908"/>
                </a:lnTo>
                <a:lnTo>
                  <a:pt x="1025182" y="16395"/>
                </a:lnTo>
                <a:lnTo>
                  <a:pt x="996619" y="8318"/>
                </a:lnTo>
                <a:lnTo>
                  <a:pt x="964387" y="5626"/>
                </a:lnTo>
                <a:lnTo>
                  <a:pt x="845426" y="5626"/>
                </a:lnTo>
                <a:lnTo>
                  <a:pt x="845426" y="325348"/>
                </a:lnTo>
                <a:lnTo>
                  <a:pt x="960056" y="325348"/>
                </a:lnTo>
                <a:lnTo>
                  <a:pt x="993495" y="322681"/>
                </a:lnTo>
                <a:lnTo>
                  <a:pt x="1023073" y="314642"/>
                </a:lnTo>
                <a:lnTo>
                  <a:pt x="1048842" y="301256"/>
                </a:lnTo>
                <a:lnTo>
                  <a:pt x="1068806" y="284238"/>
                </a:lnTo>
                <a:lnTo>
                  <a:pt x="1070825" y="282524"/>
                </a:lnTo>
                <a:lnTo>
                  <a:pt x="1088669" y="259207"/>
                </a:lnTo>
                <a:lnTo>
                  <a:pt x="1101369" y="232092"/>
                </a:lnTo>
                <a:lnTo>
                  <a:pt x="1108951" y="201091"/>
                </a:lnTo>
                <a:lnTo>
                  <a:pt x="1111478" y="166116"/>
                </a:lnTo>
                <a:close/>
              </a:path>
              <a:path w="1351279" h="330834">
                <a:moveTo>
                  <a:pt x="1350746" y="5359"/>
                </a:moveTo>
                <a:lnTo>
                  <a:pt x="1151750" y="5359"/>
                </a:lnTo>
                <a:lnTo>
                  <a:pt x="1151750" y="47269"/>
                </a:lnTo>
                <a:lnTo>
                  <a:pt x="1151750" y="142519"/>
                </a:lnTo>
                <a:lnTo>
                  <a:pt x="1151750" y="183159"/>
                </a:lnTo>
                <a:lnTo>
                  <a:pt x="1151750" y="284759"/>
                </a:lnTo>
                <a:lnTo>
                  <a:pt x="1151750" y="325399"/>
                </a:lnTo>
                <a:lnTo>
                  <a:pt x="1350746" y="325399"/>
                </a:lnTo>
                <a:lnTo>
                  <a:pt x="1350746" y="284759"/>
                </a:lnTo>
                <a:lnTo>
                  <a:pt x="1195006" y="284759"/>
                </a:lnTo>
                <a:lnTo>
                  <a:pt x="1195006" y="183159"/>
                </a:lnTo>
                <a:lnTo>
                  <a:pt x="1339062" y="183159"/>
                </a:lnTo>
                <a:lnTo>
                  <a:pt x="1339062" y="142519"/>
                </a:lnTo>
                <a:lnTo>
                  <a:pt x="1195006" y="142519"/>
                </a:lnTo>
                <a:lnTo>
                  <a:pt x="1195006" y="47269"/>
                </a:lnTo>
                <a:lnTo>
                  <a:pt x="1350746" y="47269"/>
                </a:lnTo>
                <a:lnTo>
                  <a:pt x="1350746" y="5359"/>
                </a:lnTo>
                <a:close/>
              </a:path>
            </a:pathLst>
          </a:custGeom>
          <a:solidFill>
            <a:srgbClr val="FFFFFF"/>
          </a:solidFill>
        </p:spPr>
        <p:txBody>
          <a:bodyPr wrap="square" lIns="0" tIns="0" rIns="0" bIns="0" rtlCol="0"/>
          <a:lstStyle/>
          <a:p>
            <a:endParaRPr sz="641"/>
          </a:p>
        </p:txBody>
      </p:sp>
      <p:sp>
        <p:nvSpPr>
          <p:cNvPr id="38" name="object 38"/>
          <p:cNvSpPr/>
          <p:nvPr/>
        </p:nvSpPr>
        <p:spPr>
          <a:xfrm>
            <a:off x="4219599" y="3726716"/>
            <a:ext cx="252410" cy="178477"/>
          </a:xfrm>
          <a:custGeom>
            <a:avLst/>
            <a:gdLst/>
            <a:ahLst/>
            <a:cxnLst/>
            <a:rect l="l" t="t" r="r" b="b"/>
            <a:pathLst>
              <a:path w="554990" h="392429">
                <a:moveTo>
                  <a:pt x="554371" y="0"/>
                </a:moveTo>
                <a:lnTo>
                  <a:pt x="445792" y="0"/>
                </a:lnTo>
                <a:lnTo>
                  <a:pt x="445792" y="245910"/>
                </a:lnTo>
                <a:lnTo>
                  <a:pt x="108537" y="0"/>
                </a:lnTo>
                <a:lnTo>
                  <a:pt x="0" y="0"/>
                </a:lnTo>
                <a:lnTo>
                  <a:pt x="0" y="392112"/>
                </a:lnTo>
                <a:lnTo>
                  <a:pt x="108579" y="392112"/>
                </a:lnTo>
                <a:lnTo>
                  <a:pt x="108579" y="146747"/>
                </a:lnTo>
                <a:lnTo>
                  <a:pt x="445834" y="392112"/>
                </a:lnTo>
                <a:lnTo>
                  <a:pt x="554371" y="392112"/>
                </a:lnTo>
                <a:lnTo>
                  <a:pt x="554371" y="0"/>
                </a:lnTo>
                <a:close/>
              </a:path>
            </a:pathLst>
          </a:custGeom>
          <a:solidFill>
            <a:srgbClr val="FFFFFF"/>
          </a:solidFill>
        </p:spPr>
        <p:txBody>
          <a:bodyPr wrap="square" lIns="0" tIns="0" rIns="0" bIns="0" rtlCol="0"/>
          <a:lstStyle/>
          <a:p>
            <a:endParaRPr sz="641"/>
          </a:p>
        </p:txBody>
      </p:sp>
      <p:sp>
        <p:nvSpPr>
          <p:cNvPr id="39" name="object 39"/>
          <p:cNvSpPr/>
          <p:nvPr/>
        </p:nvSpPr>
        <p:spPr>
          <a:xfrm>
            <a:off x="4219597" y="3938145"/>
            <a:ext cx="518393" cy="178477"/>
          </a:xfrm>
          <a:custGeom>
            <a:avLst/>
            <a:gdLst/>
            <a:ahLst/>
            <a:cxnLst/>
            <a:rect l="l" t="t" r="r" b="b"/>
            <a:pathLst>
              <a:path w="1139825" h="392429">
                <a:moveTo>
                  <a:pt x="588048" y="0"/>
                </a:moveTo>
                <a:lnTo>
                  <a:pt x="468414" y="0"/>
                </a:lnTo>
                <a:lnTo>
                  <a:pt x="335737" y="283997"/>
                </a:lnTo>
                <a:lnTo>
                  <a:pt x="251790" y="283997"/>
                </a:lnTo>
                <a:lnTo>
                  <a:pt x="119126" y="0"/>
                </a:lnTo>
                <a:lnTo>
                  <a:pt x="0" y="0"/>
                </a:lnTo>
                <a:lnTo>
                  <a:pt x="185966" y="389890"/>
                </a:lnTo>
                <a:lnTo>
                  <a:pt x="185966" y="392112"/>
                </a:lnTo>
                <a:lnTo>
                  <a:pt x="401066" y="392112"/>
                </a:lnTo>
                <a:lnTo>
                  <a:pt x="588048" y="0"/>
                </a:lnTo>
                <a:close/>
              </a:path>
              <a:path w="1139825" h="392429">
                <a:moveTo>
                  <a:pt x="1139304" y="392150"/>
                </a:moveTo>
                <a:lnTo>
                  <a:pt x="1124559" y="329984"/>
                </a:lnTo>
                <a:lnTo>
                  <a:pt x="1098651" y="220738"/>
                </a:lnTo>
                <a:lnTo>
                  <a:pt x="1071943" y="108115"/>
                </a:lnTo>
                <a:lnTo>
                  <a:pt x="1046314" y="50"/>
                </a:lnTo>
                <a:lnTo>
                  <a:pt x="987005" y="50"/>
                </a:lnTo>
                <a:lnTo>
                  <a:pt x="987005" y="220738"/>
                </a:lnTo>
                <a:lnTo>
                  <a:pt x="702500" y="220738"/>
                </a:lnTo>
                <a:lnTo>
                  <a:pt x="728649" y="108115"/>
                </a:lnTo>
                <a:lnTo>
                  <a:pt x="960856" y="108115"/>
                </a:lnTo>
                <a:lnTo>
                  <a:pt x="987005" y="220738"/>
                </a:lnTo>
                <a:lnTo>
                  <a:pt x="987005" y="50"/>
                </a:lnTo>
                <a:lnTo>
                  <a:pt x="644245" y="50"/>
                </a:lnTo>
                <a:lnTo>
                  <a:pt x="551256" y="392150"/>
                </a:lnTo>
                <a:lnTo>
                  <a:pt x="662825" y="392150"/>
                </a:lnTo>
                <a:lnTo>
                  <a:pt x="677405" y="329984"/>
                </a:lnTo>
                <a:lnTo>
                  <a:pt x="1012647" y="329984"/>
                </a:lnTo>
                <a:lnTo>
                  <a:pt x="1027239" y="392150"/>
                </a:lnTo>
                <a:lnTo>
                  <a:pt x="1139304" y="392150"/>
                </a:lnTo>
                <a:close/>
              </a:path>
            </a:pathLst>
          </a:custGeom>
          <a:solidFill>
            <a:srgbClr val="FFFFFF"/>
          </a:solidFill>
        </p:spPr>
        <p:txBody>
          <a:bodyPr wrap="square" lIns="0" tIns="0" rIns="0" bIns="0" rtlCol="0"/>
          <a:lstStyle/>
          <a:p>
            <a:endParaRPr sz="641"/>
          </a:p>
        </p:txBody>
      </p:sp>
      <p:sp>
        <p:nvSpPr>
          <p:cNvPr id="40" name="object 40"/>
          <p:cNvSpPr/>
          <p:nvPr/>
        </p:nvSpPr>
        <p:spPr>
          <a:xfrm>
            <a:off x="4782434" y="3938144"/>
            <a:ext cx="50540" cy="178477"/>
          </a:xfrm>
          <a:custGeom>
            <a:avLst/>
            <a:gdLst/>
            <a:ahLst/>
            <a:cxnLst/>
            <a:rect l="l" t="t" r="r" b="b"/>
            <a:pathLst>
              <a:path w="111125" h="392429">
                <a:moveTo>
                  <a:pt x="110554" y="0"/>
                </a:moveTo>
                <a:lnTo>
                  <a:pt x="0" y="0"/>
                </a:lnTo>
                <a:lnTo>
                  <a:pt x="0" y="108116"/>
                </a:lnTo>
                <a:lnTo>
                  <a:pt x="16225" y="235443"/>
                </a:lnTo>
                <a:lnTo>
                  <a:pt x="94328" y="235443"/>
                </a:lnTo>
                <a:lnTo>
                  <a:pt x="110554" y="108116"/>
                </a:lnTo>
                <a:lnTo>
                  <a:pt x="110554" y="0"/>
                </a:lnTo>
                <a:close/>
              </a:path>
              <a:path w="111125" h="392429">
                <a:moveTo>
                  <a:pt x="110554" y="276176"/>
                </a:moveTo>
                <a:lnTo>
                  <a:pt x="0" y="276176"/>
                </a:lnTo>
                <a:lnTo>
                  <a:pt x="0" y="392154"/>
                </a:lnTo>
                <a:lnTo>
                  <a:pt x="110554" y="392154"/>
                </a:lnTo>
                <a:lnTo>
                  <a:pt x="110554" y="276176"/>
                </a:lnTo>
                <a:close/>
              </a:path>
            </a:pathLst>
          </a:custGeom>
          <a:solidFill>
            <a:srgbClr val="FFFFFF"/>
          </a:solidFill>
        </p:spPr>
        <p:txBody>
          <a:bodyPr wrap="square" lIns="0" tIns="0" rIns="0" bIns="0" rtlCol="0"/>
          <a:lstStyle/>
          <a:p>
            <a:endParaRPr sz="641"/>
          </a:p>
        </p:txBody>
      </p:sp>
      <p:sp>
        <p:nvSpPr>
          <p:cNvPr id="41" name="object 41"/>
          <p:cNvSpPr/>
          <p:nvPr/>
        </p:nvSpPr>
        <p:spPr>
          <a:xfrm>
            <a:off x="8417524" y="557638"/>
            <a:ext cx="326342" cy="172990"/>
          </a:xfrm>
          <a:custGeom>
            <a:avLst/>
            <a:gdLst/>
            <a:ahLst/>
            <a:cxnLst/>
            <a:rect l="l" t="t" r="r" b="b"/>
            <a:pathLst>
              <a:path w="717550" h="380365">
                <a:moveTo>
                  <a:pt x="481939" y="326097"/>
                </a:moveTo>
                <a:lnTo>
                  <a:pt x="435203" y="272275"/>
                </a:lnTo>
                <a:lnTo>
                  <a:pt x="182181" y="272275"/>
                </a:lnTo>
                <a:lnTo>
                  <a:pt x="151307" y="265976"/>
                </a:lnTo>
                <a:lnTo>
                  <a:pt x="127317" y="248602"/>
                </a:lnTo>
                <a:lnTo>
                  <a:pt x="111798" y="222478"/>
                </a:lnTo>
                <a:lnTo>
                  <a:pt x="106273" y="189915"/>
                </a:lnTo>
                <a:lnTo>
                  <a:pt x="111798" y="157353"/>
                </a:lnTo>
                <a:lnTo>
                  <a:pt x="127317" y="131229"/>
                </a:lnTo>
                <a:lnTo>
                  <a:pt x="151307" y="113855"/>
                </a:lnTo>
                <a:lnTo>
                  <a:pt x="182181" y="107543"/>
                </a:lnTo>
                <a:lnTo>
                  <a:pt x="205498" y="107543"/>
                </a:lnTo>
                <a:lnTo>
                  <a:pt x="252387" y="53886"/>
                </a:lnTo>
                <a:lnTo>
                  <a:pt x="205498" y="0"/>
                </a:lnTo>
                <a:lnTo>
                  <a:pt x="182181" y="0"/>
                </a:lnTo>
                <a:lnTo>
                  <a:pt x="131787" y="6197"/>
                </a:lnTo>
                <a:lnTo>
                  <a:pt x="87718" y="24066"/>
                </a:lnTo>
                <a:lnTo>
                  <a:pt x="51244" y="52476"/>
                </a:lnTo>
                <a:lnTo>
                  <a:pt x="23622" y="90335"/>
                </a:lnTo>
                <a:lnTo>
                  <a:pt x="6121" y="136512"/>
                </a:lnTo>
                <a:lnTo>
                  <a:pt x="0" y="189915"/>
                </a:lnTo>
                <a:lnTo>
                  <a:pt x="6286" y="243306"/>
                </a:lnTo>
                <a:lnTo>
                  <a:pt x="24142" y="289496"/>
                </a:lnTo>
                <a:lnTo>
                  <a:pt x="52133" y="327355"/>
                </a:lnTo>
                <a:lnTo>
                  <a:pt x="88773" y="355765"/>
                </a:lnTo>
                <a:lnTo>
                  <a:pt x="132613" y="373621"/>
                </a:lnTo>
                <a:lnTo>
                  <a:pt x="182181" y="379831"/>
                </a:lnTo>
                <a:lnTo>
                  <a:pt x="435038" y="379831"/>
                </a:lnTo>
                <a:lnTo>
                  <a:pt x="481939" y="326097"/>
                </a:lnTo>
                <a:close/>
              </a:path>
              <a:path w="717550" h="380365">
                <a:moveTo>
                  <a:pt x="717245" y="189992"/>
                </a:moveTo>
                <a:lnTo>
                  <a:pt x="711111" y="136398"/>
                </a:lnTo>
                <a:lnTo>
                  <a:pt x="693585" y="90144"/>
                </a:lnTo>
                <a:lnTo>
                  <a:pt x="665924" y="52311"/>
                </a:lnTo>
                <a:lnTo>
                  <a:pt x="629412" y="23964"/>
                </a:lnTo>
                <a:lnTo>
                  <a:pt x="585317" y="6172"/>
                </a:lnTo>
                <a:lnTo>
                  <a:pt x="534911" y="0"/>
                </a:lnTo>
                <a:lnTo>
                  <a:pt x="294462" y="0"/>
                </a:lnTo>
                <a:lnTo>
                  <a:pt x="341350" y="53886"/>
                </a:lnTo>
                <a:lnTo>
                  <a:pt x="294690" y="107543"/>
                </a:lnTo>
                <a:lnTo>
                  <a:pt x="534987" y="107543"/>
                </a:lnTo>
                <a:lnTo>
                  <a:pt x="565861" y="113931"/>
                </a:lnTo>
                <a:lnTo>
                  <a:pt x="589838" y="131432"/>
                </a:lnTo>
                <a:lnTo>
                  <a:pt x="605370" y="157581"/>
                </a:lnTo>
                <a:lnTo>
                  <a:pt x="610895" y="189915"/>
                </a:lnTo>
                <a:lnTo>
                  <a:pt x="605370" y="222237"/>
                </a:lnTo>
                <a:lnTo>
                  <a:pt x="589838" y="248399"/>
                </a:lnTo>
                <a:lnTo>
                  <a:pt x="565861" y="265899"/>
                </a:lnTo>
                <a:lnTo>
                  <a:pt x="534987" y="272275"/>
                </a:lnTo>
                <a:lnTo>
                  <a:pt x="524230" y="272275"/>
                </a:lnTo>
                <a:lnTo>
                  <a:pt x="571042" y="326097"/>
                </a:lnTo>
                <a:lnTo>
                  <a:pt x="524306" y="379907"/>
                </a:lnTo>
                <a:lnTo>
                  <a:pt x="535063" y="379907"/>
                </a:lnTo>
                <a:lnTo>
                  <a:pt x="585457" y="373748"/>
                </a:lnTo>
                <a:lnTo>
                  <a:pt x="629526" y="355968"/>
                </a:lnTo>
                <a:lnTo>
                  <a:pt x="666000" y="327634"/>
                </a:lnTo>
                <a:lnTo>
                  <a:pt x="693623" y="289814"/>
                </a:lnTo>
                <a:lnTo>
                  <a:pt x="711123" y="243586"/>
                </a:lnTo>
                <a:lnTo>
                  <a:pt x="717245" y="189992"/>
                </a:lnTo>
                <a:close/>
              </a:path>
            </a:pathLst>
          </a:custGeom>
          <a:solidFill>
            <a:srgbClr val="FFD848"/>
          </a:solidFill>
        </p:spPr>
        <p:txBody>
          <a:bodyPr wrap="square" lIns="0" tIns="0" rIns="0" bIns="0" rtlCol="0"/>
          <a:lstStyle/>
          <a:p>
            <a:endParaRPr sz="641"/>
          </a:p>
        </p:txBody>
      </p:sp>
      <p:sp>
        <p:nvSpPr>
          <p:cNvPr id="42" name="object 42"/>
          <p:cNvSpPr/>
          <p:nvPr/>
        </p:nvSpPr>
        <p:spPr>
          <a:xfrm>
            <a:off x="8162672" y="376214"/>
            <a:ext cx="581062" cy="142378"/>
          </a:xfrm>
          <a:custGeom>
            <a:avLst/>
            <a:gdLst/>
            <a:ahLst/>
            <a:cxnLst/>
            <a:rect l="l" t="t" r="r" b="b"/>
            <a:pathLst>
              <a:path w="1277619" h="313055">
                <a:moveTo>
                  <a:pt x="198894" y="98628"/>
                </a:moveTo>
                <a:lnTo>
                  <a:pt x="184899" y="47586"/>
                </a:lnTo>
                <a:lnTo>
                  <a:pt x="157988" y="20027"/>
                </a:lnTo>
                <a:lnTo>
                  <a:pt x="157988" y="97790"/>
                </a:lnTo>
                <a:lnTo>
                  <a:pt x="154165" y="119507"/>
                </a:lnTo>
                <a:lnTo>
                  <a:pt x="142836" y="137337"/>
                </a:lnTo>
                <a:lnTo>
                  <a:pt x="124142" y="149402"/>
                </a:lnTo>
                <a:lnTo>
                  <a:pt x="98234" y="153847"/>
                </a:lnTo>
                <a:lnTo>
                  <a:pt x="40944" y="153847"/>
                </a:lnTo>
                <a:lnTo>
                  <a:pt x="40944" y="43764"/>
                </a:lnTo>
                <a:lnTo>
                  <a:pt x="103555" y="43764"/>
                </a:lnTo>
                <a:lnTo>
                  <a:pt x="126733" y="47891"/>
                </a:lnTo>
                <a:lnTo>
                  <a:pt x="143814" y="59270"/>
                </a:lnTo>
                <a:lnTo>
                  <a:pt x="154368" y="76403"/>
                </a:lnTo>
                <a:lnTo>
                  <a:pt x="157988" y="97790"/>
                </a:lnTo>
                <a:lnTo>
                  <a:pt x="157988" y="20027"/>
                </a:lnTo>
                <a:lnTo>
                  <a:pt x="143192" y="12331"/>
                </a:lnTo>
                <a:lnTo>
                  <a:pt x="123583" y="7086"/>
                </a:lnTo>
                <a:lnTo>
                  <a:pt x="101092" y="5321"/>
                </a:lnTo>
                <a:lnTo>
                  <a:pt x="0" y="5321"/>
                </a:lnTo>
                <a:lnTo>
                  <a:pt x="0" y="307708"/>
                </a:lnTo>
                <a:lnTo>
                  <a:pt x="40944" y="307708"/>
                </a:lnTo>
                <a:lnTo>
                  <a:pt x="40944" y="191897"/>
                </a:lnTo>
                <a:lnTo>
                  <a:pt x="97396" y="191897"/>
                </a:lnTo>
                <a:lnTo>
                  <a:pt x="140728" y="185153"/>
                </a:lnTo>
                <a:lnTo>
                  <a:pt x="181444" y="153847"/>
                </a:lnTo>
                <a:lnTo>
                  <a:pt x="197269" y="117094"/>
                </a:lnTo>
                <a:lnTo>
                  <a:pt x="198894" y="98628"/>
                </a:lnTo>
                <a:close/>
              </a:path>
              <a:path w="1277619" h="313055">
                <a:moveTo>
                  <a:pt x="527862" y="156718"/>
                </a:moveTo>
                <a:lnTo>
                  <a:pt x="516255" y="96862"/>
                </a:lnTo>
                <a:lnTo>
                  <a:pt x="485254" y="50571"/>
                </a:lnTo>
                <a:lnTo>
                  <a:pt x="485254" y="156718"/>
                </a:lnTo>
                <a:lnTo>
                  <a:pt x="485178" y="158343"/>
                </a:lnTo>
                <a:lnTo>
                  <a:pt x="483209" y="180898"/>
                </a:lnTo>
                <a:lnTo>
                  <a:pt x="477050" y="202412"/>
                </a:lnTo>
                <a:lnTo>
                  <a:pt x="476999" y="202577"/>
                </a:lnTo>
                <a:lnTo>
                  <a:pt x="466725" y="222008"/>
                </a:lnTo>
                <a:lnTo>
                  <a:pt x="466636" y="222186"/>
                </a:lnTo>
                <a:lnTo>
                  <a:pt x="434860" y="254266"/>
                </a:lnTo>
                <a:lnTo>
                  <a:pt x="394347" y="270840"/>
                </a:lnTo>
                <a:lnTo>
                  <a:pt x="371106" y="272910"/>
                </a:lnTo>
                <a:lnTo>
                  <a:pt x="347865" y="270840"/>
                </a:lnTo>
                <a:lnTo>
                  <a:pt x="307340" y="254266"/>
                </a:lnTo>
                <a:lnTo>
                  <a:pt x="275844" y="222008"/>
                </a:lnTo>
                <a:lnTo>
                  <a:pt x="265696" y="202577"/>
                </a:lnTo>
                <a:lnTo>
                  <a:pt x="265607" y="202412"/>
                </a:lnTo>
                <a:lnTo>
                  <a:pt x="259461" y="180898"/>
                </a:lnTo>
                <a:lnTo>
                  <a:pt x="257479" y="158343"/>
                </a:lnTo>
                <a:lnTo>
                  <a:pt x="257403" y="156718"/>
                </a:lnTo>
                <a:lnTo>
                  <a:pt x="259448" y="133324"/>
                </a:lnTo>
                <a:lnTo>
                  <a:pt x="276021" y="91871"/>
                </a:lnTo>
                <a:lnTo>
                  <a:pt x="307962" y="59258"/>
                </a:lnTo>
                <a:lnTo>
                  <a:pt x="348195" y="42252"/>
                </a:lnTo>
                <a:lnTo>
                  <a:pt x="371157" y="40106"/>
                </a:lnTo>
                <a:lnTo>
                  <a:pt x="394855" y="42252"/>
                </a:lnTo>
                <a:lnTo>
                  <a:pt x="394385" y="42252"/>
                </a:lnTo>
                <a:lnTo>
                  <a:pt x="415340" y="48450"/>
                </a:lnTo>
                <a:lnTo>
                  <a:pt x="452170" y="73660"/>
                </a:lnTo>
                <a:lnTo>
                  <a:pt x="476999" y="111366"/>
                </a:lnTo>
                <a:lnTo>
                  <a:pt x="485254" y="156718"/>
                </a:lnTo>
                <a:lnTo>
                  <a:pt x="485254" y="50571"/>
                </a:lnTo>
                <a:lnTo>
                  <a:pt x="481634" y="46228"/>
                </a:lnTo>
                <a:lnTo>
                  <a:pt x="474294" y="40106"/>
                </a:lnTo>
                <a:lnTo>
                  <a:pt x="457466" y="26060"/>
                </a:lnTo>
                <a:lnTo>
                  <a:pt x="430999" y="11607"/>
                </a:lnTo>
                <a:lnTo>
                  <a:pt x="402221" y="2908"/>
                </a:lnTo>
                <a:lnTo>
                  <a:pt x="371157" y="0"/>
                </a:lnTo>
                <a:lnTo>
                  <a:pt x="340080" y="2908"/>
                </a:lnTo>
                <a:lnTo>
                  <a:pt x="284835" y="26060"/>
                </a:lnTo>
                <a:lnTo>
                  <a:pt x="240563" y="70599"/>
                </a:lnTo>
                <a:lnTo>
                  <a:pt x="217678" y="126847"/>
                </a:lnTo>
                <a:lnTo>
                  <a:pt x="214985" y="156718"/>
                </a:lnTo>
                <a:lnTo>
                  <a:pt x="214947" y="157111"/>
                </a:lnTo>
                <a:lnTo>
                  <a:pt x="225945" y="218236"/>
                </a:lnTo>
                <a:lnTo>
                  <a:pt x="259435" y="267982"/>
                </a:lnTo>
                <a:lnTo>
                  <a:pt x="309460" y="301485"/>
                </a:lnTo>
                <a:lnTo>
                  <a:pt x="369912" y="312597"/>
                </a:lnTo>
                <a:lnTo>
                  <a:pt x="400824" y="309816"/>
                </a:lnTo>
                <a:lnTo>
                  <a:pt x="401307" y="309816"/>
                </a:lnTo>
                <a:lnTo>
                  <a:pt x="430682" y="301256"/>
                </a:lnTo>
                <a:lnTo>
                  <a:pt x="457377" y="287070"/>
                </a:lnTo>
                <a:lnTo>
                  <a:pt x="474649" y="272910"/>
                </a:lnTo>
                <a:lnTo>
                  <a:pt x="481634" y="267195"/>
                </a:lnTo>
                <a:lnTo>
                  <a:pt x="516255" y="216560"/>
                </a:lnTo>
                <a:lnTo>
                  <a:pt x="527710" y="158343"/>
                </a:lnTo>
                <a:lnTo>
                  <a:pt x="527824" y="157111"/>
                </a:lnTo>
                <a:lnTo>
                  <a:pt x="527862" y="156718"/>
                </a:lnTo>
                <a:close/>
              </a:path>
              <a:path w="1277619" h="313055">
                <a:moveTo>
                  <a:pt x="769251" y="307708"/>
                </a:moveTo>
                <a:lnTo>
                  <a:pt x="687158" y="184937"/>
                </a:lnTo>
                <a:lnTo>
                  <a:pt x="684974" y="181673"/>
                </a:lnTo>
                <a:lnTo>
                  <a:pt x="715124" y="169443"/>
                </a:lnTo>
                <a:lnTo>
                  <a:pt x="737184" y="149542"/>
                </a:lnTo>
                <a:lnTo>
                  <a:pt x="738809" y="146494"/>
                </a:lnTo>
                <a:lnTo>
                  <a:pt x="750735" y="124117"/>
                </a:lnTo>
                <a:lnTo>
                  <a:pt x="755345" y="95326"/>
                </a:lnTo>
                <a:lnTo>
                  <a:pt x="753795" y="77787"/>
                </a:lnTo>
                <a:lnTo>
                  <a:pt x="730377" y="32321"/>
                </a:lnTo>
                <a:lnTo>
                  <a:pt x="713638" y="18859"/>
                </a:lnTo>
                <a:lnTo>
                  <a:pt x="713638" y="94932"/>
                </a:lnTo>
                <a:lnTo>
                  <a:pt x="709866" y="115252"/>
                </a:lnTo>
                <a:lnTo>
                  <a:pt x="698487" y="131610"/>
                </a:lnTo>
                <a:lnTo>
                  <a:pt x="679437" y="142532"/>
                </a:lnTo>
                <a:lnTo>
                  <a:pt x="652653" y="146494"/>
                </a:lnTo>
                <a:lnTo>
                  <a:pt x="598627" y="146494"/>
                </a:lnTo>
                <a:lnTo>
                  <a:pt x="598627" y="44208"/>
                </a:lnTo>
                <a:lnTo>
                  <a:pt x="660844" y="44208"/>
                </a:lnTo>
                <a:lnTo>
                  <a:pt x="683437" y="48044"/>
                </a:lnTo>
                <a:lnTo>
                  <a:pt x="699985" y="58674"/>
                </a:lnTo>
                <a:lnTo>
                  <a:pt x="710171" y="74752"/>
                </a:lnTo>
                <a:lnTo>
                  <a:pt x="713638" y="94932"/>
                </a:lnTo>
                <a:lnTo>
                  <a:pt x="713638" y="18859"/>
                </a:lnTo>
                <a:lnTo>
                  <a:pt x="700608" y="12065"/>
                </a:lnTo>
                <a:lnTo>
                  <a:pt x="681812" y="7010"/>
                </a:lnTo>
                <a:lnTo>
                  <a:pt x="660412" y="5321"/>
                </a:lnTo>
                <a:lnTo>
                  <a:pt x="557720" y="5321"/>
                </a:lnTo>
                <a:lnTo>
                  <a:pt x="557720" y="307708"/>
                </a:lnTo>
                <a:lnTo>
                  <a:pt x="598627" y="307708"/>
                </a:lnTo>
                <a:lnTo>
                  <a:pt x="598627" y="184937"/>
                </a:lnTo>
                <a:lnTo>
                  <a:pt x="640372" y="184937"/>
                </a:lnTo>
                <a:lnTo>
                  <a:pt x="718921" y="307708"/>
                </a:lnTo>
                <a:lnTo>
                  <a:pt x="769251" y="307708"/>
                </a:lnTo>
                <a:close/>
              </a:path>
              <a:path w="1277619" h="313055">
                <a:moveTo>
                  <a:pt x="1051153" y="157111"/>
                </a:moveTo>
                <a:lnTo>
                  <a:pt x="1041692" y="94475"/>
                </a:lnTo>
                <a:lnTo>
                  <a:pt x="1013510" y="46228"/>
                </a:lnTo>
                <a:lnTo>
                  <a:pt x="1011174" y="44170"/>
                </a:lnTo>
                <a:lnTo>
                  <a:pt x="1008621" y="41922"/>
                </a:lnTo>
                <a:lnTo>
                  <a:pt x="1008621" y="155879"/>
                </a:lnTo>
                <a:lnTo>
                  <a:pt x="1007008" y="179590"/>
                </a:lnTo>
                <a:lnTo>
                  <a:pt x="993952" y="220268"/>
                </a:lnTo>
                <a:lnTo>
                  <a:pt x="967981" y="251028"/>
                </a:lnTo>
                <a:lnTo>
                  <a:pt x="931608" y="266827"/>
                </a:lnTo>
                <a:lnTo>
                  <a:pt x="909586" y="268820"/>
                </a:lnTo>
                <a:lnTo>
                  <a:pt x="840460" y="268820"/>
                </a:lnTo>
                <a:lnTo>
                  <a:pt x="840460" y="44170"/>
                </a:lnTo>
                <a:lnTo>
                  <a:pt x="909586" y="44170"/>
                </a:lnTo>
                <a:lnTo>
                  <a:pt x="932459" y="46228"/>
                </a:lnTo>
                <a:lnTo>
                  <a:pt x="931862" y="46228"/>
                </a:lnTo>
                <a:lnTo>
                  <a:pt x="951064" y="52108"/>
                </a:lnTo>
                <a:lnTo>
                  <a:pt x="982421" y="75692"/>
                </a:lnTo>
                <a:lnTo>
                  <a:pt x="1002131" y="111175"/>
                </a:lnTo>
                <a:lnTo>
                  <a:pt x="1008621" y="155879"/>
                </a:lnTo>
                <a:lnTo>
                  <a:pt x="1008621" y="41922"/>
                </a:lnTo>
                <a:lnTo>
                  <a:pt x="993190" y="28282"/>
                </a:lnTo>
                <a:lnTo>
                  <a:pt x="969556" y="15506"/>
                </a:lnTo>
                <a:lnTo>
                  <a:pt x="942530" y="7861"/>
                </a:lnTo>
                <a:lnTo>
                  <a:pt x="912063" y="5321"/>
                </a:lnTo>
                <a:lnTo>
                  <a:pt x="799553" y="5321"/>
                </a:lnTo>
                <a:lnTo>
                  <a:pt x="799553" y="307708"/>
                </a:lnTo>
                <a:lnTo>
                  <a:pt x="907961" y="307708"/>
                </a:lnTo>
                <a:lnTo>
                  <a:pt x="967549" y="297573"/>
                </a:lnTo>
                <a:lnTo>
                  <a:pt x="1010805" y="268820"/>
                </a:lnTo>
                <a:lnTo>
                  <a:pt x="1041603" y="219506"/>
                </a:lnTo>
                <a:lnTo>
                  <a:pt x="1048778" y="190182"/>
                </a:lnTo>
                <a:lnTo>
                  <a:pt x="1051153" y="157111"/>
                </a:lnTo>
                <a:close/>
              </a:path>
              <a:path w="1277619" h="313055">
                <a:moveTo>
                  <a:pt x="1277442" y="5486"/>
                </a:moveTo>
                <a:lnTo>
                  <a:pt x="1089240" y="5486"/>
                </a:lnTo>
                <a:lnTo>
                  <a:pt x="1089240" y="43586"/>
                </a:lnTo>
                <a:lnTo>
                  <a:pt x="1089240" y="135026"/>
                </a:lnTo>
                <a:lnTo>
                  <a:pt x="1089240" y="173126"/>
                </a:lnTo>
                <a:lnTo>
                  <a:pt x="1089240" y="268376"/>
                </a:lnTo>
                <a:lnTo>
                  <a:pt x="1089240" y="307746"/>
                </a:lnTo>
                <a:lnTo>
                  <a:pt x="1277442" y="307746"/>
                </a:lnTo>
                <a:lnTo>
                  <a:pt x="1277442" y="268376"/>
                </a:lnTo>
                <a:lnTo>
                  <a:pt x="1130147" y="268376"/>
                </a:lnTo>
                <a:lnTo>
                  <a:pt x="1130147" y="173126"/>
                </a:lnTo>
                <a:lnTo>
                  <a:pt x="1266393" y="173126"/>
                </a:lnTo>
                <a:lnTo>
                  <a:pt x="1266393" y="135026"/>
                </a:lnTo>
                <a:lnTo>
                  <a:pt x="1130147" y="135026"/>
                </a:lnTo>
                <a:lnTo>
                  <a:pt x="1130147" y="43586"/>
                </a:lnTo>
                <a:lnTo>
                  <a:pt x="1277442" y="43586"/>
                </a:lnTo>
                <a:lnTo>
                  <a:pt x="1277442" y="5486"/>
                </a:lnTo>
                <a:close/>
              </a:path>
            </a:pathLst>
          </a:custGeom>
          <a:solidFill>
            <a:srgbClr val="F35EAE"/>
          </a:solidFill>
        </p:spPr>
        <p:txBody>
          <a:bodyPr wrap="square" lIns="0" tIns="0" rIns="0" bIns="0" rtlCol="0"/>
          <a:lstStyle/>
          <a:p>
            <a:endParaRPr sz="641"/>
          </a:p>
        </p:txBody>
      </p:sp>
      <p:sp>
        <p:nvSpPr>
          <p:cNvPr id="43" name="object 43"/>
          <p:cNvSpPr/>
          <p:nvPr/>
        </p:nvSpPr>
        <p:spPr>
          <a:xfrm>
            <a:off x="8162673" y="558917"/>
            <a:ext cx="238548" cy="168658"/>
          </a:xfrm>
          <a:custGeom>
            <a:avLst/>
            <a:gdLst/>
            <a:ahLst/>
            <a:cxnLst/>
            <a:rect l="l" t="t" r="r" b="b"/>
            <a:pathLst>
              <a:path w="524509" h="370840">
                <a:moveTo>
                  <a:pt x="524289" y="0"/>
                </a:moveTo>
                <a:lnTo>
                  <a:pt x="421602" y="0"/>
                </a:lnTo>
                <a:lnTo>
                  <a:pt x="421602" y="232566"/>
                </a:lnTo>
                <a:lnTo>
                  <a:pt x="102647" y="0"/>
                </a:lnTo>
                <a:lnTo>
                  <a:pt x="0" y="0"/>
                </a:lnTo>
                <a:lnTo>
                  <a:pt x="0" y="370834"/>
                </a:lnTo>
                <a:lnTo>
                  <a:pt x="102687" y="370834"/>
                </a:lnTo>
                <a:lnTo>
                  <a:pt x="102687" y="138784"/>
                </a:lnTo>
                <a:lnTo>
                  <a:pt x="421641" y="370834"/>
                </a:lnTo>
                <a:lnTo>
                  <a:pt x="524289" y="370834"/>
                </a:lnTo>
                <a:lnTo>
                  <a:pt x="524289" y="0"/>
                </a:lnTo>
                <a:close/>
              </a:path>
            </a:pathLst>
          </a:custGeom>
          <a:solidFill>
            <a:srgbClr val="0C0D0E"/>
          </a:solidFill>
        </p:spPr>
        <p:txBody>
          <a:bodyPr wrap="square" lIns="0" tIns="0" rIns="0" bIns="0" rtlCol="0"/>
          <a:lstStyle/>
          <a:p>
            <a:endParaRPr sz="641"/>
          </a:p>
        </p:txBody>
      </p:sp>
      <p:sp>
        <p:nvSpPr>
          <p:cNvPr id="44" name="object 44"/>
          <p:cNvSpPr/>
          <p:nvPr/>
        </p:nvSpPr>
        <p:spPr>
          <a:xfrm>
            <a:off x="8162672" y="758872"/>
            <a:ext cx="490091" cy="168947"/>
          </a:xfrm>
          <a:custGeom>
            <a:avLst/>
            <a:gdLst/>
            <a:ahLst/>
            <a:cxnLst/>
            <a:rect l="l" t="t" r="r" b="b"/>
            <a:pathLst>
              <a:path w="1077594" h="371475">
                <a:moveTo>
                  <a:pt x="556133" y="0"/>
                </a:moveTo>
                <a:lnTo>
                  <a:pt x="442988" y="0"/>
                </a:lnTo>
                <a:lnTo>
                  <a:pt x="317525" y="268579"/>
                </a:lnTo>
                <a:lnTo>
                  <a:pt x="238125" y="268579"/>
                </a:lnTo>
                <a:lnTo>
                  <a:pt x="112661" y="0"/>
                </a:lnTo>
                <a:lnTo>
                  <a:pt x="0" y="0"/>
                </a:lnTo>
                <a:lnTo>
                  <a:pt x="175869" y="368719"/>
                </a:lnTo>
                <a:lnTo>
                  <a:pt x="175869" y="370827"/>
                </a:lnTo>
                <a:lnTo>
                  <a:pt x="379298" y="370827"/>
                </a:lnTo>
                <a:lnTo>
                  <a:pt x="556133" y="0"/>
                </a:lnTo>
                <a:close/>
              </a:path>
              <a:path w="1077594" h="371475">
                <a:moveTo>
                  <a:pt x="1077480" y="370865"/>
                </a:moveTo>
                <a:lnTo>
                  <a:pt x="1063536" y="312077"/>
                </a:lnTo>
                <a:lnTo>
                  <a:pt x="1039037" y="208749"/>
                </a:lnTo>
                <a:lnTo>
                  <a:pt x="1013777" y="102247"/>
                </a:lnTo>
                <a:lnTo>
                  <a:pt x="989545" y="38"/>
                </a:lnTo>
                <a:lnTo>
                  <a:pt x="933450" y="38"/>
                </a:lnTo>
                <a:lnTo>
                  <a:pt x="933450" y="208749"/>
                </a:lnTo>
                <a:lnTo>
                  <a:pt x="664387" y="208749"/>
                </a:lnTo>
                <a:lnTo>
                  <a:pt x="689114" y="102247"/>
                </a:lnTo>
                <a:lnTo>
                  <a:pt x="908723" y="102247"/>
                </a:lnTo>
                <a:lnTo>
                  <a:pt x="933450" y="208749"/>
                </a:lnTo>
                <a:lnTo>
                  <a:pt x="933450" y="38"/>
                </a:lnTo>
                <a:lnTo>
                  <a:pt x="609282" y="38"/>
                </a:lnTo>
                <a:lnTo>
                  <a:pt x="521347" y="370865"/>
                </a:lnTo>
                <a:lnTo>
                  <a:pt x="626859" y="370865"/>
                </a:lnTo>
                <a:lnTo>
                  <a:pt x="640651" y="312077"/>
                </a:lnTo>
                <a:lnTo>
                  <a:pt x="957694" y="312077"/>
                </a:lnTo>
                <a:lnTo>
                  <a:pt x="971486" y="370865"/>
                </a:lnTo>
                <a:lnTo>
                  <a:pt x="1077480" y="370865"/>
                </a:lnTo>
                <a:close/>
              </a:path>
            </a:pathLst>
          </a:custGeom>
          <a:solidFill>
            <a:srgbClr val="0C0D0E"/>
          </a:solidFill>
        </p:spPr>
        <p:txBody>
          <a:bodyPr wrap="square" lIns="0" tIns="0" rIns="0" bIns="0" rtlCol="0"/>
          <a:lstStyle/>
          <a:p>
            <a:endParaRPr sz="641"/>
          </a:p>
        </p:txBody>
      </p:sp>
      <p:sp>
        <p:nvSpPr>
          <p:cNvPr id="45" name="object 45"/>
          <p:cNvSpPr/>
          <p:nvPr/>
        </p:nvSpPr>
        <p:spPr>
          <a:xfrm>
            <a:off x="8694966" y="758868"/>
            <a:ext cx="47652" cy="168947"/>
          </a:xfrm>
          <a:custGeom>
            <a:avLst/>
            <a:gdLst/>
            <a:ahLst/>
            <a:cxnLst/>
            <a:rect l="l" t="t" r="r" b="b"/>
            <a:pathLst>
              <a:path w="104775" h="371475">
                <a:moveTo>
                  <a:pt x="104555" y="0"/>
                </a:moveTo>
                <a:lnTo>
                  <a:pt x="0" y="0"/>
                </a:lnTo>
                <a:lnTo>
                  <a:pt x="0" y="102249"/>
                </a:lnTo>
                <a:lnTo>
                  <a:pt x="15345" y="222667"/>
                </a:lnTo>
                <a:lnTo>
                  <a:pt x="89210" y="222667"/>
                </a:lnTo>
                <a:lnTo>
                  <a:pt x="104555" y="102249"/>
                </a:lnTo>
                <a:lnTo>
                  <a:pt x="104555" y="0"/>
                </a:lnTo>
                <a:close/>
              </a:path>
              <a:path w="104775" h="371475">
                <a:moveTo>
                  <a:pt x="104555" y="261190"/>
                </a:moveTo>
                <a:lnTo>
                  <a:pt x="0" y="261190"/>
                </a:lnTo>
                <a:lnTo>
                  <a:pt x="0" y="370874"/>
                </a:lnTo>
                <a:lnTo>
                  <a:pt x="104555" y="370874"/>
                </a:lnTo>
                <a:lnTo>
                  <a:pt x="104555" y="261190"/>
                </a:lnTo>
                <a:close/>
              </a:path>
            </a:pathLst>
          </a:custGeom>
          <a:solidFill>
            <a:srgbClr val="0C0D0E"/>
          </a:solidFill>
        </p:spPr>
        <p:txBody>
          <a:bodyPr wrap="square" lIns="0" tIns="0" rIns="0" bIns="0" rtlCol="0"/>
          <a:lstStyle/>
          <a:p>
            <a:endParaRPr sz="641"/>
          </a:p>
        </p:txBody>
      </p:sp>
      <p:pic>
        <p:nvPicPr>
          <p:cNvPr id="46" name="object 46"/>
          <p:cNvPicPr/>
          <p:nvPr/>
        </p:nvPicPr>
        <p:blipFill>
          <a:blip r:embed="rId4" cstate="print"/>
          <a:stretch>
            <a:fillRect/>
          </a:stretch>
        </p:blipFill>
        <p:spPr>
          <a:xfrm>
            <a:off x="594334" y="4794548"/>
            <a:ext cx="1621675" cy="72232"/>
          </a:xfrm>
          <a:prstGeom prst="rect">
            <a:avLst/>
          </a:prstGeom>
        </p:spPr>
      </p:pic>
      <p:pic>
        <p:nvPicPr>
          <p:cNvPr id="47" name="object 47"/>
          <p:cNvPicPr/>
          <p:nvPr/>
        </p:nvPicPr>
        <p:blipFill>
          <a:blip r:embed="rId5" cstate="print"/>
          <a:stretch>
            <a:fillRect/>
          </a:stretch>
        </p:blipFill>
        <p:spPr>
          <a:xfrm>
            <a:off x="2754910" y="4794548"/>
            <a:ext cx="2101674" cy="80233"/>
          </a:xfrm>
          <a:prstGeom prst="rect">
            <a:avLst/>
          </a:prstGeom>
        </p:spPr>
      </p:pic>
      <p:sp>
        <p:nvSpPr>
          <p:cNvPr id="48" name="object 48"/>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sp>
        <p:nvSpPr>
          <p:cNvPr id="49" name="object 49"/>
          <p:cNvSpPr/>
          <p:nvPr/>
        </p:nvSpPr>
        <p:spPr>
          <a:xfrm>
            <a:off x="2209964" y="1647713"/>
            <a:ext cx="328941" cy="176456"/>
          </a:xfrm>
          <a:custGeom>
            <a:avLst/>
            <a:gdLst/>
            <a:ahLst/>
            <a:cxnLst/>
            <a:rect l="l" t="t" r="r" b="b"/>
            <a:pathLst>
              <a:path w="723264" h="387985">
                <a:moveTo>
                  <a:pt x="474967" y="54952"/>
                </a:moveTo>
                <a:lnTo>
                  <a:pt x="427723" y="0"/>
                </a:lnTo>
                <a:lnTo>
                  <a:pt x="183553" y="0"/>
                </a:lnTo>
                <a:lnTo>
                  <a:pt x="139661" y="4660"/>
                </a:lnTo>
                <a:lnTo>
                  <a:pt x="100330" y="18186"/>
                </a:lnTo>
                <a:lnTo>
                  <a:pt x="66357" y="39852"/>
                </a:lnTo>
                <a:lnTo>
                  <a:pt x="38531" y="68948"/>
                </a:lnTo>
                <a:lnTo>
                  <a:pt x="17653" y="104762"/>
                </a:lnTo>
                <a:lnTo>
                  <a:pt x="4546" y="146570"/>
                </a:lnTo>
                <a:lnTo>
                  <a:pt x="0" y="193675"/>
                </a:lnTo>
                <a:lnTo>
                  <a:pt x="4673" y="240766"/>
                </a:lnTo>
                <a:lnTo>
                  <a:pt x="18072" y="282575"/>
                </a:lnTo>
                <a:lnTo>
                  <a:pt x="39281" y="318389"/>
                </a:lnTo>
                <a:lnTo>
                  <a:pt x="67360" y="347484"/>
                </a:lnTo>
                <a:lnTo>
                  <a:pt x="101384" y="369150"/>
                </a:lnTo>
                <a:lnTo>
                  <a:pt x="140423" y="382676"/>
                </a:lnTo>
                <a:lnTo>
                  <a:pt x="183553" y="387337"/>
                </a:lnTo>
                <a:lnTo>
                  <a:pt x="206895" y="387337"/>
                </a:lnTo>
                <a:lnTo>
                  <a:pt x="254139" y="332536"/>
                </a:lnTo>
                <a:lnTo>
                  <a:pt x="207048" y="277660"/>
                </a:lnTo>
                <a:lnTo>
                  <a:pt x="183553" y="277660"/>
                </a:lnTo>
                <a:lnTo>
                  <a:pt x="152438" y="271233"/>
                </a:lnTo>
                <a:lnTo>
                  <a:pt x="128282" y="253517"/>
                </a:lnTo>
                <a:lnTo>
                  <a:pt x="112636" y="226872"/>
                </a:lnTo>
                <a:lnTo>
                  <a:pt x="107073" y="193675"/>
                </a:lnTo>
                <a:lnTo>
                  <a:pt x="112636" y="160464"/>
                </a:lnTo>
                <a:lnTo>
                  <a:pt x="128282" y="133819"/>
                </a:lnTo>
                <a:lnTo>
                  <a:pt x="152438" y="116103"/>
                </a:lnTo>
                <a:lnTo>
                  <a:pt x="183553" y="109677"/>
                </a:lnTo>
                <a:lnTo>
                  <a:pt x="427723" y="109677"/>
                </a:lnTo>
                <a:lnTo>
                  <a:pt x="474967" y="54952"/>
                </a:lnTo>
                <a:close/>
              </a:path>
              <a:path w="723264" h="387985">
                <a:moveTo>
                  <a:pt x="722642" y="193751"/>
                </a:moveTo>
                <a:lnTo>
                  <a:pt x="718096" y="146469"/>
                </a:lnTo>
                <a:lnTo>
                  <a:pt x="704951" y="104571"/>
                </a:lnTo>
                <a:lnTo>
                  <a:pt x="684060" y="68757"/>
                </a:lnTo>
                <a:lnTo>
                  <a:pt x="656196" y="39712"/>
                </a:lnTo>
                <a:lnTo>
                  <a:pt x="622185" y="18110"/>
                </a:lnTo>
                <a:lnTo>
                  <a:pt x="582828" y="4635"/>
                </a:lnTo>
                <a:lnTo>
                  <a:pt x="538937" y="0"/>
                </a:lnTo>
                <a:lnTo>
                  <a:pt x="517347" y="0"/>
                </a:lnTo>
                <a:lnTo>
                  <a:pt x="564591" y="54952"/>
                </a:lnTo>
                <a:lnTo>
                  <a:pt x="517588" y="109677"/>
                </a:lnTo>
                <a:lnTo>
                  <a:pt x="539013" y="109677"/>
                </a:lnTo>
                <a:lnTo>
                  <a:pt x="570128" y="116179"/>
                </a:lnTo>
                <a:lnTo>
                  <a:pt x="594283" y="134035"/>
                </a:lnTo>
                <a:lnTo>
                  <a:pt x="609930" y="160705"/>
                </a:lnTo>
                <a:lnTo>
                  <a:pt x="615492" y="193675"/>
                </a:lnTo>
                <a:lnTo>
                  <a:pt x="609930" y="226631"/>
                </a:lnTo>
                <a:lnTo>
                  <a:pt x="594283" y="253301"/>
                </a:lnTo>
                <a:lnTo>
                  <a:pt x="570128" y="271157"/>
                </a:lnTo>
                <a:lnTo>
                  <a:pt x="539013" y="277660"/>
                </a:lnTo>
                <a:lnTo>
                  <a:pt x="296748" y="277660"/>
                </a:lnTo>
                <a:lnTo>
                  <a:pt x="343916" y="332536"/>
                </a:lnTo>
                <a:lnTo>
                  <a:pt x="296837" y="387426"/>
                </a:lnTo>
                <a:lnTo>
                  <a:pt x="539102" y="387426"/>
                </a:lnTo>
                <a:lnTo>
                  <a:pt x="582980" y="382778"/>
                </a:lnTo>
                <a:lnTo>
                  <a:pt x="622312" y="369328"/>
                </a:lnTo>
                <a:lnTo>
                  <a:pt x="656297" y="347738"/>
                </a:lnTo>
                <a:lnTo>
                  <a:pt x="684123" y="318706"/>
                </a:lnTo>
                <a:lnTo>
                  <a:pt x="704989" y="282905"/>
                </a:lnTo>
                <a:lnTo>
                  <a:pt x="718096" y="241020"/>
                </a:lnTo>
                <a:lnTo>
                  <a:pt x="722642" y="193751"/>
                </a:lnTo>
                <a:close/>
              </a:path>
            </a:pathLst>
          </a:custGeom>
          <a:solidFill>
            <a:srgbClr val="FFD748"/>
          </a:solidFill>
        </p:spPr>
        <p:txBody>
          <a:bodyPr wrap="square" lIns="0" tIns="0" rIns="0" bIns="0" rtlCol="0"/>
          <a:lstStyle/>
          <a:p>
            <a:endParaRPr sz="641"/>
          </a:p>
        </p:txBody>
      </p:sp>
      <p:sp>
        <p:nvSpPr>
          <p:cNvPr id="50" name="object 50"/>
          <p:cNvSpPr/>
          <p:nvPr/>
        </p:nvSpPr>
        <p:spPr>
          <a:xfrm>
            <a:off x="2209964" y="2685863"/>
            <a:ext cx="328941" cy="176456"/>
          </a:xfrm>
          <a:custGeom>
            <a:avLst/>
            <a:gdLst/>
            <a:ahLst/>
            <a:cxnLst/>
            <a:rect l="l" t="t" r="r" b="b"/>
            <a:pathLst>
              <a:path w="723264" h="387985">
                <a:moveTo>
                  <a:pt x="474967" y="54965"/>
                </a:moveTo>
                <a:lnTo>
                  <a:pt x="427723" y="0"/>
                </a:lnTo>
                <a:lnTo>
                  <a:pt x="183553" y="0"/>
                </a:lnTo>
                <a:lnTo>
                  <a:pt x="139661" y="4673"/>
                </a:lnTo>
                <a:lnTo>
                  <a:pt x="100330" y="18186"/>
                </a:lnTo>
                <a:lnTo>
                  <a:pt x="66357" y="39852"/>
                </a:lnTo>
                <a:lnTo>
                  <a:pt x="38531" y="68948"/>
                </a:lnTo>
                <a:lnTo>
                  <a:pt x="17653" y="104762"/>
                </a:lnTo>
                <a:lnTo>
                  <a:pt x="4546" y="146570"/>
                </a:lnTo>
                <a:lnTo>
                  <a:pt x="0" y="193675"/>
                </a:lnTo>
                <a:lnTo>
                  <a:pt x="4673" y="240779"/>
                </a:lnTo>
                <a:lnTo>
                  <a:pt x="18072" y="282587"/>
                </a:lnTo>
                <a:lnTo>
                  <a:pt x="39281" y="318401"/>
                </a:lnTo>
                <a:lnTo>
                  <a:pt x="67360" y="347497"/>
                </a:lnTo>
                <a:lnTo>
                  <a:pt x="101384" y="369150"/>
                </a:lnTo>
                <a:lnTo>
                  <a:pt x="140423" y="382676"/>
                </a:lnTo>
                <a:lnTo>
                  <a:pt x="183553" y="387350"/>
                </a:lnTo>
                <a:lnTo>
                  <a:pt x="206895" y="387350"/>
                </a:lnTo>
                <a:lnTo>
                  <a:pt x="254139" y="332549"/>
                </a:lnTo>
                <a:lnTo>
                  <a:pt x="207048" y="277672"/>
                </a:lnTo>
                <a:lnTo>
                  <a:pt x="183553" y="277672"/>
                </a:lnTo>
                <a:lnTo>
                  <a:pt x="152438" y="271233"/>
                </a:lnTo>
                <a:lnTo>
                  <a:pt x="128282" y="253517"/>
                </a:lnTo>
                <a:lnTo>
                  <a:pt x="112636" y="226885"/>
                </a:lnTo>
                <a:lnTo>
                  <a:pt x="107073" y="193675"/>
                </a:lnTo>
                <a:lnTo>
                  <a:pt x="112636" y="160464"/>
                </a:lnTo>
                <a:lnTo>
                  <a:pt x="128282" y="133832"/>
                </a:lnTo>
                <a:lnTo>
                  <a:pt x="152438" y="116103"/>
                </a:lnTo>
                <a:lnTo>
                  <a:pt x="183553" y="109677"/>
                </a:lnTo>
                <a:lnTo>
                  <a:pt x="427723" y="109677"/>
                </a:lnTo>
                <a:lnTo>
                  <a:pt x="474967" y="54965"/>
                </a:lnTo>
                <a:close/>
              </a:path>
              <a:path w="723264" h="387985">
                <a:moveTo>
                  <a:pt x="722642" y="193751"/>
                </a:moveTo>
                <a:lnTo>
                  <a:pt x="718096" y="146469"/>
                </a:lnTo>
                <a:lnTo>
                  <a:pt x="704951" y="104584"/>
                </a:lnTo>
                <a:lnTo>
                  <a:pt x="684060" y="68770"/>
                </a:lnTo>
                <a:lnTo>
                  <a:pt x="656196" y="39712"/>
                </a:lnTo>
                <a:lnTo>
                  <a:pt x="622185" y="18110"/>
                </a:lnTo>
                <a:lnTo>
                  <a:pt x="582828" y="4648"/>
                </a:lnTo>
                <a:lnTo>
                  <a:pt x="538937" y="0"/>
                </a:lnTo>
                <a:lnTo>
                  <a:pt x="517347" y="0"/>
                </a:lnTo>
                <a:lnTo>
                  <a:pt x="564591" y="54965"/>
                </a:lnTo>
                <a:lnTo>
                  <a:pt x="517588" y="109677"/>
                </a:lnTo>
                <a:lnTo>
                  <a:pt x="539013" y="109677"/>
                </a:lnTo>
                <a:lnTo>
                  <a:pt x="570128" y="116192"/>
                </a:lnTo>
                <a:lnTo>
                  <a:pt x="594283" y="134035"/>
                </a:lnTo>
                <a:lnTo>
                  <a:pt x="609930" y="160705"/>
                </a:lnTo>
                <a:lnTo>
                  <a:pt x="615492" y="193675"/>
                </a:lnTo>
                <a:lnTo>
                  <a:pt x="609930" y="226644"/>
                </a:lnTo>
                <a:lnTo>
                  <a:pt x="594283" y="253314"/>
                </a:lnTo>
                <a:lnTo>
                  <a:pt x="570128" y="271157"/>
                </a:lnTo>
                <a:lnTo>
                  <a:pt x="539013" y="277672"/>
                </a:lnTo>
                <a:lnTo>
                  <a:pt x="296748" y="277672"/>
                </a:lnTo>
                <a:lnTo>
                  <a:pt x="343916" y="332549"/>
                </a:lnTo>
                <a:lnTo>
                  <a:pt x="296837" y="387426"/>
                </a:lnTo>
                <a:lnTo>
                  <a:pt x="539102" y="387426"/>
                </a:lnTo>
                <a:lnTo>
                  <a:pt x="582980" y="382790"/>
                </a:lnTo>
                <a:lnTo>
                  <a:pt x="622312" y="369341"/>
                </a:lnTo>
                <a:lnTo>
                  <a:pt x="656297" y="347751"/>
                </a:lnTo>
                <a:lnTo>
                  <a:pt x="684123" y="318706"/>
                </a:lnTo>
                <a:lnTo>
                  <a:pt x="704989" y="282917"/>
                </a:lnTo>
                <a:lnTo>
                  <a:pt x="718096" y="241033"/>
                </a:lnTo>
                <a:lnTo>
                  <a:pt x="722642" y="193751"/>
                </a:lnTo>
                <a:close/>
              </a:path>
            </a:pathLst>
          </a:custGeom>
          <a:solidFill>
            <a:srgbClr val="000000"/>
          </a:solidFill>
        </p:spPr>
        <p:txBody>
          <a:bodyPr wrap="square" lIns="0" tIns="0" rIns="0" bIns="0" rtlCol="0"/>
          <a:lstStyle/>
          <a:p>
            <a:endParaRPr sz="641"/>
          </a:p>
        </p:txBody>
      </p:sp>
      <p:pic>
        <p:nvPicPr>
          <p:cNvPr id="51" name="object 51"/>
          <p:cNvPicPr/>
          <p:nvPr/>
        </p:nvPicPr>
        <p:blipFill>
          <a:blip r:embed="rId6" cstate="print"/>
          <a:stretch>
            <a:fillRect/>
          </a:stretch>
        </p:blipFill>
        <p:spPr>
          <a:xfrm>
            <a:off x="8621441" y="4828683"/>
            <a:ext cx="88440" cy="58213"/>
          </a:xfrm>
          <a:prstGeom prst="rect">
            <a:avLst/>
          </a:prstGeom>
        </p:spPr>
      </p:pic>
      <p:sp>
        <p:nvSpPr>
          <p:cNvPr id="52" name="object 52"/>
          <p:cNvSpPr/>
          <p:nvPr/>
        </p:nvSpPr>
        <p:spPr>
          <a:xfrm>
            <a:off x="2209964" y="3728778"/>
            <a:ext cx="328941" cy="176456"/>
          </a:xfrm>
          <a:custGeom>
            <a:avLst/>
            <a:gdLst/>
            <a:ahLst/>
            <a:cxnLst/>
            <a:rect l="l" t="t" r="r" b="b"/>
            <a:pathLst>
              <a:path w="723264" h="387984">
                <a:moveTo>
                  <a:pt x="474967" y="54965"/>
                </a:moveTo>
                <a:lnTo>
                  <a:pt x="427723" y="0"/>
                </a:lnTo>
                <a:lnTo>
                  <a:pt x="183553" y="0"/>
                </a:lnTo>
                <a:lnTo>
                  <a:pt x="139661" y="4673"/>
                </a:lnTo>
                <a:lnTo>
                  <a:pt x="100330" y="18186"/>
                </a:lnTo>
                <a:lnTo>
                  <a:pt x="66357" y="39852"/>
                </a:lnTo>
                <a:lnTo>
                  <a:pt x="38531" y="68948"/>
                </a:lnTo>
                <a:lnTo>
                  <a:pt x="17653" y="104762"/>
                </a:lnTo>
                <a:lnTo>
                  <a:pt x="4546" y="146570"/>
                </a:lnTo>
                <a:lnTo>
                  <a:pt x="0" y="193675"/>
                </a:lnTo>
                <a:lnTo>
                  <a:pt x="4673" y="240779"/>
                </a:lnTo>
                <a:lnTo>
                  <a:pt x="18072" y="282587"/>
                </a:lnTo>
                <a:lnTo>
                  <a:pt x="39281" y="318401"/>
                </a:lnTo>
                <a:lnTo>
                  <a:pt x="67360" y="347484"/>
                </a:lnTo>
                <a:lnTo>
                  <a:pt x="101384" y="369150"/>
                </a:lnTo>
                <a:lnTo>
                  <a:pt x="140423" y="382676"/>
                </a:lnTo>
                <a:lnTo>
                  <a:pt x="183553" y="387350"/>
                </a:lnTo>
                <a:lnTo>
                  <a:pt x="206895" y="387350"/>
                </a:lnTo>
                <a:lnTo>
                  <a:pt x="254139" y="332549"/>
                </a:lnTo>
                <a:lnTo>
                  <a:pt x="207048" y="277672"/>
                </a:lnTo>
                <a:lnTo>
                  <a:pt x="183553" y="277672"/>
                </a:lnTo>
                <a:lnTo>
                  <a:pt x="152438" y="271233"/>
                </a:lnTo>
                <a:lnTo>
                  <a:pt x="128282" y="253517"/>
                </a:lnTo>
                <a:lnTo>
                  <a:pt x="112636" y="226872"/>
                </a:lnTo>
                <a:lnTo>
                  <a:pt x="107073" y="193675"/>
                </a:lnTo>
                <a:lnTo>
                  <a:pt x="112636" y="160464"/>
                </a:lnTo>
                <a:lnTo>
                  <a:pt x="128282" y="133832"/>
                </a:lnTo>
                <a:lnTo>
                  <a:pt x="152438" y="116103"/>
                </a:lnTo>
                <a:lnTo>
                  <a:pt x="183553" y="109677"/>
                </a:lnTo>
                <a:lnTo>
                  <a:pt x="427723" y="109677"/>
                </a:lnTo>
                <a:lnTo>
                  <a:pt x="474967" y="54965"/>
                </a:lnTo>
                <a:close/>
              </a:path>
              <a:path w="723264" h="387984">
                <a:moveTo>
                  <a:pt x="722642" y="193751"/>
                </a:moveTo>
                <a:lnTo>
                  <a:pt x="718096" y="146469"/>
                </a:lnTo>
                <a:lnTo>
                  <a:pt x="704951" y="104584"/>
                </a:lnTo>
                <a:lnTo>
                  <a:pt x="684060" y="68770"/>
                </a:lnTo>
                <a:lnTo>
                  <a:pt x="656196" y="39712"/>
                </a:lnTo>
                <a:lnTo>
                  <a:pt x="622185" y="18110"/>
                </a:lnTo>
                <a:lnTo>
                  <a:pt x="582828" y="4648"/>
                </a:lnTo>
                <a:lnTo>
                  <a:pt x="538937" y="0"/>
                </a:lnTo>
                <a:lnTo>
                  <a:pt x="517347" y="0"/>
                </a:lnTo>
                <a:lnTo>
                  <a:pt x="564591" y="54965"/>
                </a:lnTo>
                <a:lnTo>
                  <a:pt x="517588" y="109677"/>
                </a:lnTo>
                <a:lnTo>
                  <a:pt x="539013" y="109677"/>
                </a:lnTo>
                <a:lnTo>
                  <a:pt x="570128" y="116192"/>
                </a:lnTo>
                <a:lnTo>
                  <a:pt x="594283" y="134035"/>
                </a:lnTo>
                <a:lnTo>
                  <a:pt x="609930" y="160705"/>
                </a:lnTo>
                <a:lnTo>
                  <a:pt x="615492" y="193675"/>
                </a:lnTo>
                <a:lnTo>
                  <a:pt x="609930" y="226644"/>
                </a:lnTo>
                <a:lnTo>
                  <a:pt x="594283" y="253314"/>
                </a:lnTo>
                <a:lnTo>
                  <a:pt x="570128" y="271157"/>
                </a:lnTo>
                <a:lnTo>
                  <a:pt x="539013" y="277672"/>
                </a:lnTo>
                <a:lnTo>
                  <a:pt x="296748" y="277672"/>
                </a:lnTo>
                <a:lnTo>
                  <a:pt x="343916" y="332549"/>
                </a:lnTo>
                <a:lnTo>
                  <a:pt x="296837" y="387426"/>
                </a:lnTo>
                <a:lnTo>
                  <a:pt x="539102" y="387426"/>
                </a:lnTo>
                <a:lnTo>
                  <a:pt x="582980" y="382790"/>
                </a:lnTo>
                <a:lnTo>
                  <a:pt x="622312" y="369328"/>
                </a:lnTo>
                <a:lnTo>
                  <a:pt x="656297" y="347751"/>
                </a:lnTo>
                <a:lnTo>
                  <a:pt x="684123" y="318706"/>
                </a:lnTo>
                <a:lnTo>
                  <a:pt x="704989" y="282905"/>
                </a:lnTo>
                <a:lnTo>
                  <a:pt x="718096" y="241033"/>
                </a:lnTo>
                <a:lnTo>
                  <a:pt x="722642" y="193751"/>
                </a:lnTo>
                <a:close/>
              </a:path>
            </a:pathLst>
          </a:custGeom>
          <a:solidFill>
            <a:srgbClr val="FFD748"/>
          </a:solidFill>
        </p:spPr>
        <p:txBody>
          <a:bodyPr wrap="square" lIns="0" tIns="0" rIns="0" bIns="0" rtlCol="0"/>
          <a:lstStyle/>
          <a:p>
            <a:endParaRPr sz="641"/>
          </a:p>
        </p:txBody>
      </p:sp>
      <p:sp>
        <p:nvSpPr>
          <p:cNvPr id="53" name="object 53"/>
          <p:cNvSpPr/>
          <p:nvPr/>
        </p:nvSpPr>
        <p:spPr>
          <a:xfrm>
            <a:off x="5724444" y="0"/>
            <a:ext cx="2051913" cy="2219416"/>
          </a:xfrm>
          <a:custGeom>
            <a:avLst/>
            <a:gdLst/>
            <a:ahLst/>
            <a:cxnLst/>
            <a:rect l="l" t="t" r="r" b="b"/>
            <a:pathLst>
              <a:path w="4511675" h="4879975">
                <a:moveTo>
                  <a:pt x="2777612" y="0"/>
                </a:moveTo>
                <a:lnTo>
                  <a:pt x="241759" y="0"/>
                </a:lnTo>
                <a:lnTo>
                  <a:pt x="225782" y="52354"/>
                </a:lnTo>
                <a:lnTo>
                  <a:pt x="210323" y="94237"/>
                </a:lnTo>
                <a:lnTo>
                  <a:pt x="195385" y="136121"/>
                </a:lnTo>
                <a:lnTo>
                  <a:pt x="180970" y="178005"/>
                </a:lnTo>
                <a:lnTo>
                  <a:pt x="167083" y="230359"/>
                </a:lnTo>
                <a:lnTo>
                  <a:pt x="153725" y="272243"/>
                </a:lnTo>
                <a:lnTo>
                  <a:pt x="140901" y="324597"/>
                </a:lnTo>
                <a:lnTo>
                  <a:pt x="128613" y="366481"/>
                </a:lnTo>
                <a:lnTo>
                  <a:pt x="116864" y="408364"/>
                </a:lnTo>
                <a:lnTo>
                  <a:pt x="105658" y="460718"/>
                </a:lnTo>
                <a:lnTo>
                  <a:pt x="94998" y="502602"/>
                </a:lnTo>
                <a:lnTo>
                  <a:pt x="84887" y="554956"/>
                </a:lnTo>
                <a:lnTo>
                  <a:pt x="75327" y="607311"/>
                </a:lnTo>
                <a:lnTo>
                  <a:pt x="66323" y="649194"/>
                </a:lnTo>
                <a:lnTo>
                  <a:pt x="57877" y="701549"/>
                </a:lnTo>
                <a:lnTo>
                  <a:pt x="49992" y="753903"/>
                </a:lnTo>
                <a:lnTo>
                  <a:pt x="42672" y="795787"/>
                </a:lnTo>
                <a:lnTo>
                  <a:pt x="35919" y="848141"/>
                </a:lnTo>
                <a:lnTo>
                  <a:pt x="29737" y="900496"/>
                </a:lnTo>
                <a:lnTo>
                  <a:pt x="24129" y="952850"/>
                </a:lnTo>
                <a:lnTo>
                  <a:pt x="19099" y="1005205"/>
                </a:lnTo>
                <a:lnTo>
                  <a:pt x="14648" y="1047088"/>
                </a:lnTo>
                <a:lnTo>
                  <a:pt x="10780" y="1099442"/>
                </a:lnTo>
                <a:lnTo>
                  <a:pt x="7499" y="1151797"/>
                </a:lnTo>
                <a:lnTo>
                  <a:pt x="4808" y="1204151"/>
                </a:lnTo>
                <a:lnTo>
                  <a:pt x="2709" y="1256506"/>
                </a:lnTo>
                <a:lnTo>
                  <a:pt x="1206" y="1308860"/>
                </a:lnTo>
                <a:lnTo>
                  <a:pt x="302" y="1361215"/>
                </a:lnTo>
                <a:lnTo>
                  <a:pt x="0" y="1413569"/>
                </a:lnTo>
                <a:lnTo>
                  <a:pt x="311" y="1476394"/>
                </a:lnTo>
                <a:lnTo>
                  <a:pt x="1243" y="1528749"/>
                </a:lnTo>
                <a:lnTo>
                  <a:pt x="2792" y="1581103"/>
                </a:lnTo>
                <a:lnTo>
                  <a:pt x="4954" y="1633458"/>
                </a:lnTo>
                <a:lnTo>
                  <a:pt x="7725" y="1685812"/>
                </a:lnTo>
                <a:lnTo>
                  <a:pt x="11103" y="1738166"/>
                </a:lnTo>
                <a:lnTo>
                  <a:pt x="15083" y="1790521"/>
                </a:lnTo>
                <a:lnTo>
                  <a:pt x="19662" y="1832404"/>
                </a:lnTo>
                <a:lnTo>
                  <a:pt x="24836" y="1884759"/>
                </a:lnTo>
                <a:lnTo>
                  <a:pt x="30602" y="1937113"/>
                </a:lnTo>
                <a:lnTo>
                  <a:pt x="36955" y="1989468"/>
                </a:lnTo>
                <a:lnTo>
                  <a:pt x="43893" y="2041822"/>
                </a:lnTo>
                <a:lnTo>
                  <a:pt x="51411" y="2083706"/>
                </a:lnTo>
                <a:lnTo>
                  <a:pt x="59507" y="2136060"/>
                </a:lnTo>
                <a:lnTo>
                  <a:pt x="68175" y="2188415"/>
                </a:lnTo>
                <a:lnTo>
                  <a:pt x="77414" y="2230298"/>
                </a:lnTo>
                <a:lnTo>
                  <a:pt x="87219" y="2282653"/>
                </a:lnTo>
                <a:lnTo>
                  <a:pt x="97586" y="2335007"/>
                </a:lnTo>
                <a:lnTo>
                  <a:pt x="108513" y="2376891"/>
                </a:lnTo>
                <a:lnTo>
                  <a:pt x="119995" y="2429245"/>
                </a:lnTo>
                <a:lnTo>
                  <a:pt x="132028" y="2471128"/>
                </a:lnTo>
                <a:lnTo>
                  <a:pt x="144610" y="2513012"/>
                </a:lnTo>
                <a:lnTo>
                  <a:pt x="157736" y="2565366"/>
                </a:lnTo>
                <a:lnTo>
                  <a:pt x="171403" y="2607250"/>
                </a:lnTo>
                <a:lnTo>
                  <a:pt x="185607" y="2659604"/>
                </a:lnTo>
                <a:lnTo>
                  <a:pt x="200345" y="2701488"/>
                </a:lnTo>
                <a:lnTo>
                  <a:pt x="215612" y="2743371"/>
                </a:lnTo>
                <a:lnTo>
                  <a:pt x="231407" y="2785255"/>
                </a:lnTo>
                <a:lnTo>
                  <a:pt x="247723" y="2837609"/>
                </a:lnTo>
                <a:lnTo>
                  <a:pt x="264559" y="2879493"/>
                </a:lnTo>
                <a:lnTo>
                  <a:pt x="281911" y="2921377"/>
                </a:lnTo>
                <a:lnTo>
                  <a:pt x="299775" y="2963260"/>
                </a:lnTo>
                <a:lnTo>
                  <a:pt x="318146" y="3005144"/>
                </a:lnTo>
                <a:lnTo>
                  <a:pt x="337023" y="3047027"/>
                </a:lnTo>
                <a:lnTo>
                  <a:pt x="356400" y="3088911"/>
                </a:lnTo>
                <a:lnTo>
                  <a:pt x="376275" y="3130794"/>
                </a:lnTo>
                <a:lnTo>
                  <a:pt x="396644" y="3172678"/>
                </a:lnTo>
                <a:lnTo>
                  <a:pt x="417503" y="3214561"/>
                </a:lnTo>
                <a:lnTo>
                  <a:pt x="438848" y="3245974"/>
                </a:lnTo>
                <a:lnTo>
                  <a:pt x="460677" y="3287858"/>
                </a:lnTo>
                <a:lnTo>
                  <a:pt x="482984" y="3329741"/>
                </a:lnTo>
                <a:lnTo>
                  <a:pt x="505768" y="3371625"/>
                </a:lnTo>
                <a:lnTo>
                  <a:pt x="529023" y="3403037"/>
                </a:lnTo>
                <a:lnTo>
                  <a:pt x="552747" y="3444921"/>
                </a:lnTo>
                <a:lnTo>
                  <a:pt x="576936" y="3476333"/>
                </a:lnTo>
                <a:lnTo>
                  <a:pt x="601586" y="3518217"/>
                </a:lnTo>
                <a:lnTo>
                  <a:pt x="626694" y="3549630"/>
                </a:lnTo>
                <a:lnTo>
                  <a:pt x="652256" y="3591513"/>
                </a:lnTo>
                <a:lnTo>
                  <a:pt x="678268" y="3622926"/>
                </a:lnTo>
                <a:lnTo>
                  <a:pt x="704726" y="3664809"/>
                </a:lnTo>
                <a:lnTo>
                  <a:pt x="731628" y="3696222"/>
                </a:lnTo>
                <a:lnTo>
                  <a:pt x="758970" y="3727635"/>
                </a:lnTo>
                <a:lnTo>
                  <a:pt x="786747" y="3759047"/>
                </a:lnTo>
                <a:lnTo>
                  <a:pt x="814957" y="3800931"/>
                </a:lnTo>
                <a:lnTo>
                  <a:pt x="843595" y="3832344"/>
                </a:lnTo>
                <a:lnTo>
                  <a:pt x="872659" y="3863756"/>
                </a:lnTo>
                <a:lnTo>
                  <a:pt x="902143" y="3895169"/>
                </a:lnTo>
                <a:lnTo>
                  <a:pt x="932046" y="3926582"/>
                </a:lnTo>
                <a:lnTo>
                  <a:pt x="962363" y="3957994"/>
                </a:lnTo>
                <a:lnTo>
                  <a:pt x="993090" y="3989407"/>
                </a:lnTo>
                <a:lnTo>
                  <a:pt x="1024224" y="4020820"/>
                </a:lnTo>
                <a:lnTo>
                  <a:pt x="1055762" y="4052232"/>
                </a:lnTo>
                <a:lnTo>
                  <a:pt x="1087699" y="4073174"/>
                </a:lnTo>
                <a:lnTo>
                  <a:pt x="1120032" y="4104587"/>
                </a:lnTo>
                <a:lnTo>
                  <a:pt x="1152758" y="4135999"/>
                </a:lnTo>
                <a:lnTo>
                  <a:pt x="1185873" y="4167412"/>
                </a:lnTo>
                <a:lnTo>
                  <a:pt x="1219372" y="4188354"/>
                </a:lnTo>
                <a:lnTo>
                  <a:pt x="1253254" y="4219766"/>
                </a:lnTo>
                <a:lnTo>
                  <a:pt x="1287513" y="4240708"/>
                </a:lnTo>
                <a:lnTo>
                  <a:pt x="1322147" y="4272121"/>
                </a:lnTo>
                <a:lnTo>
                  <a:pt x="1357152" y="4293063"/>
                </a:lnTo>
                <a:lnTo>
                  <a:pt x="1392523" y="4324475"/>
                </a:lnTo>
                <a:lnTo>
                  <a:pt x="1464354" y="4366359"/>
                </a:lnTo>
                <a:lnTo>
                  <a:pt x="1500805" y="4397771"/>
                </a:lnTo>
                <a:lnTo>
                  <a:pt x="1537609" y="4418713"/>
                </a:lnTo>
                <a:lnTo>
                  <a:pt x="1650101" y="4481538"/>
                </a:lnTo>
                <a:lnTo>
                  <a:pt x="1804807" y="4565306"/>
                </a:lnTo>
                <a:lnTo>
                  <a:pt x="1844302" y="4575776"/>
                </a:lnTo>
                <a:lnTo>
                  <a:pt x="1964693" y="4638602"/>
                </a:lnTo>
                <a:lnTo>
                  <a:pt x="2005446" y="4649073"/>
                </a:lnTo>
                <a:lnTo>
                  <a:pt x="2046505" y="4670014"/>
                </a:lnTo>
                <a:lnTo>
                  <a:pt x="2087866" y="4680485"/>
                </a:lnTo>
                <a:lnTo>
                  <a:pt x="2129526" y="4701427"/>
                </a:lnTo>
                <a:lnTo>
                  <a:pt x="2213725" y="4722369"/>
                </a:lnTo>
                <a:lnTo>
                  <a:pt x="2256258" y="4743311"/>
                </a:lnTo>
                <a:lnTo>
                  <a:pt x="2651393" y="4837549"/>
                </a:lnTo>
                <a:lnTo>
                  <a:pt x="2696602" y="4837549"/>
                </a:lnTo>
                <a:lnTo>
                  <a:pt x="2787758" y="4858490"/>
                </a:lnTo>
                <a:lnTo>
                  <a:pt x="2833699" y="4858490"/>
                </a:lnTo>
                <a:lnTo>
                  <a:pt x="2879877" y="4868961"/>
                </a:lnTo>
                <a:lnTo>
                  <a:pt x="2972928" y="4868961"/>
                </a:lnTo>
                <a:lnTo>
                  <a:pt x="3019795" y="4879432"/>
                </a:lnTo>
                <a:lnTo>
                  <a:pt x="3671633" y="4879432"/>
                </a:lnTo>
                <a:lnTo>
                  <a:pt x="4511428" y="3905640"/>
                </a:lnTo>
                <a:lnTo>
                  <a:pt x="3674460" y="2921377"/>
                </a:lnTo>
                <a:lnTo>
                  <a:pt x="3160005" y="2921377"/>
                </a:lnTo>
                <a:lnTo>
                  <a:pt x="3112304" y="2910906"/>
                </a:lnTo>
                <a:lnTo>
                  <a:pt x="3065284" y="2910906"/>
                </a:lnTo>
                <a:lnTo>
                  <a:pt x="2840938" y="2858551"/>
                </a:lnTo>
                <a:lnTo>
                  <a:pt x="2798324" y="2848080"/>
                </a:lnTo>
                <a:lnTo>
                  <a:pt x="2715475" y="2806197"/>
                </a:lnTo>
                <a:lnTo>
                  <a:pt x="2675269" y="2795726"/>
                </a:lnTo>
                <a:lnTo>
                  <a:pt x="2635896" y="2774784"/>
                </a:lnTo>
                <a:lnTo>
                  <a:pt x="2597371" y="2753842"/>
                </a:lnTo>
                <a:lnTo>
                  <a:pt x="2559709" y="2732901"/>
                </a:lnTo>
                <a:lnTo>
                  <a:pt x="2522925" y="2701488"/>
                </a:lnTo>
                <a:lnTo>
                  <a:pt x="2487035" y="2680546"/>
                </a:lnTo>
                <a:lnTo>
                  <a:pt x="2452053" y="2659604"/>
                </a:lnTo>
                <a:lnTo>
                  <a:pt x="2417994" y="2628192"/>
                </a:lnTo>
                <a:lnTo>
                  <a:pt x="2384875" y="2596779"/>
                </a:lnTo>
                <a:lnTo>
                  <a:pt x="2352709" y="2565366"/>
                </a:lnTo>
                <a:lnTo>
                  <a:pt x="2321512" y="2533954"/>
                </a:lnTo>
                <a:lnTo>
                  <a:pt x="2291300" y="2502541"/>
                </a:lnTo>
                <a:lnTo>
                  <a:pt x="2262087" y="2471128"/>
                </a:lnTo>
                <a:lnTo>
                  <a:pt x="2233888" y="2439716"/>
                </a:lnTo>
                <a:lnTo>
                  <a:pt x="2206719" y="2408303"/>
                </a:lnTo>
                <a:lnTo>
                  <a:pt x="2180595" y="2366420"/>
                </a:lnTo>
                <a:lnTo>
                  <a:pt x="2155531" y="2335007"/>
                </a:lnTo>
                <a:lnTo>
                  <a:pt x="2131542" y="2293123"/>
                </a:lnTo>
                <a:lnTo>
                  <a:pt x="2108643" y="2251240"/>
                </a:lnTo>
                <a:lnTo>
                  <a:pt x="2086849" y="2209356"/>
                </a:lnTo>
                <a:lnTo>
                  <a:pt x="2066176" y="2177944"/>
                </a:lnTo>
                <a:lnTo>
                  <a:pt x="2046638" y="2136060"/>
                </a:lnTo>
                <a:lnTo>
                  <a:pt x="2028251" y="2094177"/>
                </a:lnTo>
                <a:lnTo>
                  <a:pt x="2011030" y="2041822"/>
                </a:lnTo>
                <a:lnTo>
                  <a:pt x="1994990" y="1999939"/>
                </a:lnTo>
                <a:lnTo>
                  <a:pt x="1980147" y="1958055"/>
                </a:lnTo>
                <a:lnTo>
                  <a:pt x="1966514" y="1916172"/>
                </a:lnTo>
                <a:lnTo>
                  <a:pt x="1954108" y="1863817"/>
                </a:lnTo>
                <a:lnTo>
                  <a:pt x="1942944" y="1821934"/>
                </a:lnTo>
                <a:lnTo>
                  <a:pt x="1933036" y="1769579"/>
                </a:lnTo>
                <a:lnTo>
                  <a:pt x="1924401" y="1717225"/>
                </a:lnTo>
                <a:lnTo>
                  <a:pt x="1917052" y="1675341"/>
                </a:lnTo>
                <a:lnTo>
                  <a:pt x="1911005" y="1622987"/>
                </a:lnTo>
                <a:lnTo>
                  <a:pt x="1906276" y="1570632"/>
                </a:lnTo>
                <a:lnTo>
                  <a:pt x="1902879" y="1518278"/>
                </a:lnTo>
                <a:lnTo>
                  <a:pt x="1900830" y="1465923"/>
                </a:lnTo>
                <a:lnTo>
                  <a:pt x="1900144" y="1413569"/>
                </a:lnTo>
                <a:lnTo>
                  <a:pt x="1900830" y="1371686"/>
                </a:lnTo>
                <a:lnTo>
                  <a:pt x="1902879" y="1319331"/>
                </a:lnTo>
                <a:lnTo>
                  <a:pt x="1906276" y="1266977"/>
                </a:lnTo>
                <a:lnTo>
                  <a:pt x="1911005" y="1214622"/>
                </a:lnTo>
                <a:lnTo>
                  <a:pt x="1917052" y="1162268"/>
                </a:lnTo>
                <a:lnTo>
                  <a:pt x="1924401" y="1120384"/>
                </a:lnTo>
                <a:lnTo>
                  <a:pt x="1933036" y="1068030"/>
                </a:lnTo>
                <a:lnTo>
                  <a:pt x="1942944" y="1015675"/>
                </a:lnTo>
                <a:lnTo>
                  <a:pt x="1954108" y="973792"/>
                </a:lnTo>
                <a:lnTo>
                  <a:pt x="1966514" y="921437"/>
                </a:lnTo>
                <a:lnTo>
                  <a:pt x="1980147" y="879554"/>
                </a:lnTo>
                <a:lnTo>
                  <a:pt x="1994990" y="837670"/>
                </a:lnTo>
                <a:lnTo>
                  <a:pt x="2011030" y="795787"/>
                </a:lnTo>
                <a:lnTo>
                  <a:pt x="2028251" y="743432"/>
                </a:lnTo>
                <a:lnTo>
                  <a:pt x="2046638" y="701549"/>
                </a:lnTo>
                <a:lnTo>
                  <a:pt x="2066176" y="659665"/>
                </a:lnTo>
                <a:lnTo>
                  <a:pt x="2086849" y="628253"/>
                </a:lnTo>
                <a:lnTo>
                  <a:pt x="2108643" y="586369"/>
                </a:lnTo>
                <a:lnTo>
                  <a:pt x="2131542" y="544486"/>
                </a:lnTo>
                <a:lnTo>
                  <a:pt x="2155531" y="502602"/>
                </a:lnTo>
                <a:lnTo>
                  <a:pt x="2180595" y="471189"/>
                </a:lnTo>
                <a:lnTo>
                  <a:pt x="2206719" y="429306"/>
                </a:lnTo>
                <a:lnTo>
                  <a:pt x="2233888" y="397893"/>
                </a:lnTo>
                <a:lnTo>
                  <a:pt x="2262087" y="366481"/>
                </a:lnTo>
                <a:lnTo>
                  <a:pt x="2291300" y="335068"/>
                </a:lnTo>
                <a:lnTo>
                  <a:pt x="2321512" y="303655"/>
                </a:lnTo>
                <a:lnTo>
                  <a:pt x="2352709" y="272243"/>
                </a:lnTo>
                <a:lnTo>
                  <a:pt x="2384875" y="240830"/>
                </a:lnTo>
                <a:lnTo>
                  <a:pt x="2417994" y="209417"/>
                </a:lnTo>
                <a:lnTo>
                  <a:pt x="2452053" y="178005"/>
                </a:lnTo>
                <a:lnTo>
                  <a:pt x="2487035" y="157063"/>
                </a:lnTo>
                <a:lnTo>
                  <a:pt x="2522925" y="136121"/>
                </a:lnTo>
                <a:lnTo>
                  <a:pt x="2559709" y="104708"/>
                </a:lnTo>
                <a:lnTo>
                  <a:pt x="2597371" y="83767"/>
                </a:lnTo>
                <a:lnTo>
                  <a:pt x="2635896" y="62825"/>
                </a:lnTo>
                <a:lnTo>
                  <a:pt x="2675269" y="41883"/>
                </a:lnTo>
                <a:lnTo>
                  <a:pt x="2715475" y="31412"/>
                </a:lnTo>
                <a:lnTo>
                  <a:pt x="2777612" y="0"/>
                </a:lnTo>
                <a:close/>
              </a:path>
            </a:pathLst>
          </a:custGeom>
          <a:solidFill>
            <a:srgbClr val="F35EAE"/>
          </a:solidFill>
        </p:spPr>
        <p:txBody>
          <a:bodyPr wrap="square" lIns="0" tIns="0" rIns="0" bIns="0" rtlCol="0"/>
          <a:lstStyle/>
          <a:p>
            <a:endParaRPr sz="641"/>
          </a:p>
        </p:txBody>
      </p:sp>
      <p:sp>
        <p:nvSpPr>
          <p:cNvPr id="54" name="object 54"/>
          <p:cNvSpPr/>
          <p:nvPr/>
        </p:nvSpPr>
        <p:spPr>
          <a:xfrm>
            <a:off x="8110288" y="1326065"/>
            <a:ext cx="1033610" cy="893254"/>
          </a:xfrm>
          <a:custGeom>
            <a:avLst/>
            <a:gdLst/>
            <a:ahLst/>
            <a:cxnLst/>
            <a:rect l="l" t="t" r="r" b="b"/>
            <a:pathLst>
              <a:path w="2272665" h="1964054">
                <a:moveTo>
                  <a:pt x="2272182" y="0"/>
                </a:moveTo>
                <a:lnTo>
                  <a:pt x="0" y="0"/>
                </a:lnTo>
                <a:lnTo>
                  <a:pt x="846445" y="981863"/>
                </a:lnTo>
                <a:lnTo>
                  <a:pt x="1429" y="1963727"/>
                </a:lnTo>
                <a:lnTo>
                  <a:pt x="2272182" y="1963727"/>
                </a:lnTo>
                <a:lnTo>
                  <a:pt x="2272182" y="0"/>
                </a:lnTo>
                <a:close/>
              </a:path>
            </a:pathLst>
          </a:custGeom>
          <a:solidFill>
            <a:srgbClr val="F35EAE"/>
          </a:solidFill>
        </p:spPr>
        <p:txBody>
          <a:bodyPr wrap="square" lIns="0" tIns="0" rIns="0" bIns="0" rtlCol="0"/>
          <a:lstStyle/>
          <a:p>
            <a:endParaRPr sz="641"/>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21" y="0"/>
            <a:ext cx="7033975" cy="5143211"/>
            <a:chOff x="0" y="0"/>
            <a:chExt cx="15466060" cy="11308715"/>
          </a:xfrm>
        </p:grpSpPr>
        <p:sp>
          <p:nvSpPr>
            <p:cNvPr id="3" name="object 3"/>
            <p:cNvSpPr/>
            <p:nvPr/>
          </p:nvSpPr>
          <p:spPr>
            <a:xfrm>
              <a:off x="0" y="5654278"/>
              <a:ext cx="5151755" cy="5654675"/>
            </a:xfrm>
            <a:custGeom>
              <a:avLst/>
              <a:gdLst/>
              <a:ahLst/>
              <a:cxnLst/>
              <a:rect l="l" t="t" r="r" b="b"/>
              <a:pathLst>
                <a:path w="5151755" h="5654675">
                  <a:moveTo>
                    <a:pt x="5151675" y="0"/>
                  </a:moveTo>
                  <a:lnTo>
                    <a:pt x="0" y="0"/>
                  </a:lnTo>
                  <a:lnTo>
                    <a:pt x="0" y="5654278"/>
                  </a:lnTo>
                  <a:lnTo>
                    <a:pt x="5151675" y="5654278"/>
                  </a:lnTo>
                  <a:lnTo>
                    <a:pt x="5151675" y="0"/>
                  </a:lnTo>
                  <a:close/>
                </a:path>
              </a:pathLst>
            </a:custGeom>
            <a:solidFill>
              <a:srgbClr val="F35EAE"/>
            </a:solidFill>
          </p:spPr>
          <p:txBody>
            <a:bodyPr wrap="square" lIns="0" tIns="0" rIns="0" bIns="0" rtlCol="0"/>
            <a:lstStyle/>
            <a:p>
              <a:endParaRPr sz="641"/>
            </a:p>
          </p:txBody>
        </p:sp>
        <p:sp>
          <p:nvSpPr>
            <p:cNvPr id="4" name="object 4"/>
            <p:cNvSpPr/>
            <p:nvPr/>
          </p:nvSpPr>
          <p:spPr>
            <a:xfrm>
              <a:off x="827723" y="8066770"/>
              <a:ext cx="1905635" cy="400050"/>
            </a:xfrm>
            <a:custGeom>
              <a:avLst/>
              <a:gdLst/>
              <a:ahLst/>
              <a:cxnLst/>
              <a:rect l="l" t="t" r="r" b="b"/>
              <a:pathLst>
                <a:path w="1905635" h="400050">
                  <a:moveTo>
                    <a:pt x="31936" y="6806"/>
                  </a:moveTo>
                  <a:lnTo>
                    <a:pt x="0" y="6806"/>
                  </a:lnTo>
                  <a:lnTo>
                    <a:pt x="0" y="393705"/>
                  </a:lnTo>
                  <a:lnTo>
                    <a:pt x="31936" y="393705"/>
                  </a:lnTo>
                  <a:lnTo>
                    <a:pt x="31936" y="6806"/>
                  </a:lnTo>
                  <a:close/>
                </a:path>
                <a:path w="1905635" h="400050">
                  <a:moveTo>
                    <a:pt x="135961" y="6806"/>
                  </a:moveTo>
                  <a:lnTo>
                    <a:pt x="121826" y="6806"/>
                  </a:lnTo>
                  <a:lnTo>
                    <a:pt x="121826" y="393705"/>
                  </a:lnTo>
                  <a:lnTo>
                    <a:pt x="153762" y="393705"/>
                  </a:lnTo>
                  <a:lnTo>
                    <a:pt x="153762" y="79055"/>
                  </a:lnTo>
                  <a:lnTo>
                    <a:pt x="193094" y="79055"/>
                  </a:lnTo>
                  <a:lnTo>
                    <a:pt x="135961" y="6806"/>
                  </a:lnTo>
                  <a:close/>
                </a:path>
                <a:path w="1905635" h="400050">
                  <a:moveTo>
                    <a:pt x="193094" y="79055"/>
                  </a:moveTo>
                  <a:lnTo>
                    <a:pt x="153762" y="79055"/>
                  </a:lnTo>
                  <a:lnTo>
                    <a:pt x="402446" y="393705"/>
                  </a:lnTo>
                  <a:lnTo>
                    <a:pt x="419199" y="393705"/>
                  </a:lnTo>
                  <a:lnTo>
                    <a:pt x="419199" y="324597"/>
                  </a:lnTo>
                  <a:lnTo>
                    <a:pt x="387263" y="324597"/>
                  </a:lnTo>
                  <a:lnTo>
                    <a:pt x="193094" y="79055"/>
                  </a:lnTo>
                  <a:close/>
                </a:path>
                <a:path w="1905635" h="400050">
                  <a:moveTo>
                    <a:pt x="419199" y="6806"/>
                  </a:moveTo>
                  <a:lnTo>
                    <a:pt x="387263" y="6806"/>
                  </a:lnTo>
                  <a:lnTo>
                    <a:pt x="387263" y="324597"/>
                  </a:lnTo>
                  <a:lnTo>
                    <a:pt x="419199" y="324597"/>
                  </a:lnTo>
                  <a:lnTo>
                    <a:pt x="419199" y="6806"/>
                  </a:lnTo>
                  <a:close/>
                </a:path>
                <a:path w="1905635" h="400050">
                  <a:moveTo>
                    <a:pt x="523139" y="6806"/>
                  </a:moveTo>
                  <a:lnTo>
                    <a:pt x="509003" y="6806"/>
                  </a:lnTo>
                  <a:lnTo>
                    <a:pt x="509003" y="393705"/>
                  </a:lnTo>
                  <a:lnTo>
                    <a:pt x="540939" y="393705"/>
                  </a:lnTo>
                  <a:lnTo>
                    <a:pt x="540939" y="79055"/>
                  </a:lnTo>
                  <a:lnTo>
                    <a:pt x="580272" y="79055"/>
                  </a:lnTo>
                  <a:lnTo>
                    <a:pt x="523139" y="6806"/>
                  </a:lnTo>
                  <a:close/>
                </a:path>
                <a:path w="1905635" h="400050">
                  <a:moveTo>
                    <a:pt x="580272" y="79055"/>
                  </a:moveTo>
                  <a:lnTo>
                    <a:pt x="540939" y="79055"/>
                  </a:lnTo>
                  <a:lnTo>
                    <a:pt x="789623" y="393705"/>
                  </a:lnTo>
                  <a:lnTo>
                    <a:pt x="806376" y="393705"/>
                  </a:lnTo>
                  <a:lnTo>
                    <a:pt x="806376" y="324597"/>
                  </a:lnTo>
                  <a:lnTo>
                    <a:pt x="774440" y="324597"/>
                  </a:lnTo>
                  <a:lnTo>
                    <a:pt x="580272" y="79055"/>
                  </a:lnTo>
                  <a:close/>
                </a:path>
                <a:path w="1905635" h="400050">
                  <a:moveTo>
                    <a:pt x="806376" y="6806"/>
                  </a:moveTo>
                  <a:lnTo>
                    <a:pt x="774440" y="6806"/>
                  </a:lnTo>
                  <a:lnTo>
                    <a:pt x="774440" y="324597"/>
                  </a:lnTo>
                  <a:lnTo>
                    <a:pt x="806376" y="324597"/>
                  </a:lnTo>
                  <a:lnTo>
                    <a:pt x="806376" y="6806"/>
                  </a:lnTo>
                  <a:close/>
                </a:path>
                <a:path w="1905635" h="400050">
                  <a:moveTo>
                    <a:pt x="1068427" y="0"/>
                  </a:moveTo>
                  <a:lnTo>
                    <a:pt x="1028678" y="3722"/>
                  </a:lnTo>
                  <a:lnTo>
                    <a:pt x="991924" y="14855"/>
                  </a:lnTo>
                  <a:lnTo>
                    <a:pt x="958212" y="33351"/>
                  </a:lnTo>
                  <a:lnTo>
                    <a:pt x="927593" y="59160"/>
                  </a:lnTo>
                  <a:lnTo>
                    <a:pt x="902169" y="90090"/>
                  </a:lnTo>
                  <a:lnTo>
                    <a:pt x="884008" y="124014"/>
                  </a:lnTo>
                  <a:lnTo>
                    <a:pt x="873112" y="160981"/>
                  </a:lnTo>
                  <a:lnTo>
                    <a:pt x="869575" y="199993"/>
                  </a:lnTo>
                  <a:lnTo>
                    <a:pt x="869480" y="201041"/>
                  </a:lnTo>
                  <a:lnTo>
                    <a:pt x="873009" y="239750"/>
                  </a:lnTo>
                  <a:lnTo>
                    <a:pt x="873104" y="240789"/>
                  </a:lnTo>
                  <a:lnTo>
                    <a:pt x="883943" y="277543"/>
                  </a:lnTo>
                  <a:lnTo>
                    <a:pt x="901948" y="311255"/>
                  </a:lnTo>
                  <a:lnTo>
                    <a:pt x="927070" y="341874"/>
                  </a:lnTo>
                  <a:lnTo>
                    <a:pt x="957386" y="367299"/>
                  </a:lnTo>
                  <a:lnTo>
                    <a:pt x="990942" y="385459"/>
                  </a:lnTo>
                  <a:lnTo>
                    <a:pt x="1027639" y="396355"/>
                  </a:lnTo>
                  <a:lnTo>
                    <a:pt x="1067379" y="399987"/>
                  </a:lnTo>
                  <a:lnTo>
                    <a:pt x="1107341" y="396355"/>
                  </a:lnTo>
                  <a:lnTo>
                    <a:pt x="1144120" y="385459"/>
                  </a:lnTo>
                  <a:lnTo>
                    <a:pt x="1174384" y="369098"/>
                  </a:lnTo>
                  <a:lnTo>
                    <a:pt x="1068427" y="369098"/>
                  </a:lnTo>
                  <a:lnTo>
                    <a:pt x="1034772" y="366055"/>
                  </a:lnTo>
                  <a:lnTo>
                    <a:pt x="975514" y="341710"/>
                  </a:lnTo>
                  <a:lnTo>
                    <a:pt x="929107" y="294387"/>
                  </a:lnTo>
                  <a:lnTo>
                    <a:pt x="904974" y="234490"/>
                  </a:lnTo>
                  <a:lnTo>
                    <a:pt x="901986" y="199993"/>
                  </a:lnTo>
                  <a:lnTo>
                    <a:pt x="904974" y="166544"/>
                  </a:lnTo>
                  <a:lnTo>
                    <a:pt x="929107" y="106647"/>
                  </a:lnTo>
                  <a:lnTo>
                    <a:pt x="975735" y="58939"/>
                  </a:lnTo>
                  <a:lnTo>
                    <a:pt x="1034846" y="34022"/>
                  </a:lnTo>
                  <a:lnTo>
                    <a:pt x="1068427" y="30889"/>
                  </a:lnTo>
                  <a:lnTo>
                    <a:pt x="1174500" y="30889"/>
                  </a:lnTo>
                  <a:lnTo>
                    <a:pt x="1144668" y="14593"/>
                  </a:lnTo>
                  <a:lnTo>
                    <a:pt x="1108366" y="3722"/>
                  </a:lnTo>
                  <a:lnTo>
                    <a:pt x="1108985" y="3722"/>
                  </a:lnTo>
                  <a:lnTo>
                    <a:pt x="1068427" y="0"/>
                  </a:lnTo>
                  <a:close/>
                </a:path>
                <a:path w="1905635" h="400050">
                  <a:moveTo>
                    <a:pt x="1174500" y="30889"/>
                  </a:moveTo>
                  <a:lnTo>
                    <a:pt x="1068427" y="30889"/>
                  </a:lnTo>
                  <a:lnTo>
                    <a:pt x="1102899" y="34022"/>
                  </a:lnTo>
                  <a:lnTo>
                    <a:pt x="1102273" y="34022"/>
                  </a:lnTo>
                  <a:lnTo>
                    <a:pt x="1160898" y="58497"/>
                  </a:lnTo>
                  <a:lnTo>
                    <a:pt x="1207223" y="106132"/>
                  </a:lnTo>
                  <a:lnTo>
                    <a:pt x="1231355" y="166241"/>
                  </a:lnTo>
                  <a:lnTo>
                    <a:pt x="1234344" y="199993"/>
                  </a:lnTo>
                  <a:lnTo>
                    <a:pt x="1234343" y="201041"/>
                  </a:lnTo>
                  <a:lnTo>
                    <a:pt x="1222283" y="265764"/>
                  </a:lnTo>
                  <a:lnTo>
                    <a:pt x="1186224" y="320409"/>
                  </a:lnTo>
                  <a:lnTo>
                    <a:pt x="1132823" y="356926"/>
                  </a:lnTo>
                  <a:lnTo>
                    <a:pt x="1068427" y="369098"/>
                  </a:lnTo>
                  <a:lnTo>
                    <a:pt x="1174384" y="369098"/>
                  </a:lnTo>
                  <a:lnTo>
                    <a:pt x="1208736" y="341350"/>
                  </a:lnTo>
                  <a:lnTo>
                    <a:pt x="1234464" y="310429"/>
                  </a:lnTo>
                  <a:lnTo>
                    <a:pt x="1252780" y="276562"/>
                  </a:lnTo>
                  <a:lnTo>
                    <a:pt x="1263733" y="239750"/>
                  </a:lnTo>
                  <a:lnTo>
                    <a:pt x="1267278" y="201041"/>
                  </a:lnTo>
                  <a:lnTo>
                    <a:pt x="1267373" y="199993"/>
                  </a:lnTo>
                  <a:lnTo>
                    <a:pt x="1263801" y="160981"/>
                  </a:lnTo>
                  <a:lnTo>
                    <a:pt x="1252780" y="123425"/>
                  </a:lnTo>
                  <a:lnTo>
                    <a:pt x="1234464" y="89558"/>
                  </a:lnTo>
                  <a:lnTo>
                    <a:pt x="1208736" y="58636"/>
                  </a:lnTo>
                  <a:lnTo>
                    <a:pt x="1178199" y="32909"/>
                  </a:lnTo>
                  <a:lnTo>
                    <a:pt x="1174500" y="30889"/>
                  </a:lnTo>
                  <a:close/>
                </a:path>
                <a:path w="1905635" h="400050">
                  <a:moveTo>
                    <a:pt x="1309686" y="6806"/>
                  </a:moveTo>
                  <a:lnTo>
                    <a:pt x="1274609" y="6806"/>
                  </a:lnTo>
                  <a:lnTo>
                    <a:pt x="1433766" y="393705"/>
                  </a:lnTo>
                  <a:lnTo>
                    <a:pt x="1450520" y="393705"/>
                  </a:lnTo>
                  <a:lnTo>
                    <a:pt x="1473474" y="337162"/>
                  </a:lnTo>
                  <a:lnTo>
                    <a:pt x="1442143" y="337162"/>
                  </a:lnTo>
                  <a:lnTo>
                    <a:pt x="1309686" y="6806"/>
                  </a:lnTo>
                  <a:close/>
                </a:path>
                <a:path w="1905635" h="400050">
                  <a:moveTo>
                    <a:pt x="1751729" y="6806"/>
                  </a:moveTo>
                  <a:lnTo>
                    <a:pt x="1734453" y="6806"/>
                  </a:lnTo>
                  <a:lnTo>
                    <a:pt x="1580007" y="393705"/>
                  </a:lnTo>
                  <a:lnTo>
                    <a:pt x="1615085" y="393705"/>
                  </a:lnTo>
                  <a:lnTo>
                    <a:pt x="1661156" y="276431"/>
                  </a:lnTo>
                  <a:lnTo>
                    <a:pt x="1858631" y="276431"/>
                  </a:lnTo>
                  <a:lnTo>
                    <a:pt x="1846799" y="246589"/>
                  </a:lnTo>
                  <a:lnTo>
                    <a:pt x="1671627" y="246589"/>
                  </a:lnTo>
                  <a:lnTo>
                    <a:pt x="1742829" y="63872"/>
                  </a:lnTo>
                  <a:lnTo>
                    <a:pt x="1774355" y="63872"/>
                  </a:lnTo>
                  <a:lnTo>
                    <a:pt x="1751729" y="6806"/>
                  </a:lnTo>
                  <a:close/>
                </a:path>
                <a:path w="1905635" h="400050">
                  <a:moveTo>
                    <a:pt x="1858631" y="276431"/>
                  </a:moveTo>
                  <a:lnTo>
                    <a:pt x="1823979" y="276431"/>
                  </a:lnTo>
                  <a:lnTo>
                    <a:pt x="1870051" y="393705"/>
                  </a:lnTo>
                  <a:lnTo>
                    <a:pt x="1905128" y="393705"/>
                  </a:lnTo>
                  <a:lnTo>
                    <a:pt x="1858631" y="276431"/>
                  </a:lnTo>
                  <a:close/>
                </a:path>
                <a:path w="1905635" h="400050">
                  <a:moveTo>
                    <a:pt x="1607583" y="6806"/>
                  </a:moveTo>
                  <a:lnTo>
                    <a:pt x="1573553" y="6806"/>
                  </a:lnTo>
                  <a:lnTo>
                    <a:pt x="1442143" y="337162"/>
                  </a:lnTo>
                  <a:lnTo>
                    <a:pt x="1473474" y="337162"/>
                  </a:lnTo>
                  <a:lnTo>
                    <a:pt x="1607583" y="6806"/>
                  </a:lnTo>
                  <a:close/>
                </a:path>
                <a:path w="1905635" h="400050">
                  <a:moveTo>
                    <a:pt x="1774355" y="63872"/>
                  </a:moveTo>
                  <a:lnTo>
                    <a:pt x="1742829" y="63872"/>
                  </a:lnTo>
                  <a:lnTo>
                    <a:pt x="1813508" y="246589"/>
                  </a:lnTo>
                  <a:lnTo>
                    <a:pt x="1846799" y="246589"/>
                  </a:lnTo>
                  <a:lnTo>
                    <a:pt x="1774355" y="63872"/>
                  </a:lnTo>
                  <a:close/>
                </a:path>
              </a:pathLst>
            </a:custGeom>
            <a:solidFill>
              <a:srgbClr val="D3398C"/>
            </a:solidFill>
          </p:spPr>
          <p:txBody>
            <a:bodyPr wrap="square" lIns="0" tIns="0" rIns="0" bIns="0" rtlCol="0"/>
            <a:lstStyle/>
            <a:p>
              <a:endParaRPr sz="641"/>
            </a:p>
          </p:txBody>
        </p:sp>
        <p:sp>
          <p:nvSpPr>
            <p:cNvPr id="5" name="object 5"/>
            <p:cNvSpPr/>
            <p:nvPr/>
          </p:nvSpPr>
          <p:spPr>
            <a:xfrm>
              <a:off x="5151675" y="0"/>
              <a:ext cx="10314305" cy="5654675"/>
            </a:xfrm>
            <a:custGeom>
              <a:avLst/>
              <a:gdLst/>
              <a:ahLst/>
              <a:cxnLst/>
              <a:rect l="l" t="t" r="r" b="b"/>
              <a:pathLst>
                <a:path w="10314305" h="5654675">
                  <a:moveTo>
                    <a:pt x="10313822" y="0"/>
                  </a:moveTo>
                  <a:lnTo>
                    <a:pt x="0" y="0"/>
                  </a:lnTo>
                  <a:lnTo>
                    <a:pt x="0" y="5654278"/>
                  </a:lnTo>
                  <a:lnTo>
                    <a:pt x="10313822" y="5654278"/>
                  </a:lnTo>
                  <a:lnTo>
                    <a:pt x="10313822" y="0"/>
                  </a:lnTo>
                  <a:close/>
                </a:path>
              </a:pathLst>
            </a:custGeom>
            <a:solidFill>
              <a:srgbClr val="F35EAE"/>
            </a:solidFill>
          </p:spPr>
          <p:txBody>
            <a:bodyPr wrap="square" lIns="0" tIns="0" rIns="0" bIns="0" rtlCol="0"/>
            <a:lstStyle/>
            <a:p>
              <a:endParaRPr sz="641"/>
            </a:p>
          </p:txBody>
        </p:sp>
      </p:grpSp>
      <p:pic>
        <p:nvPicPr>
          <p:cNvPr id="6" name="object 6"/>
          <p:cNvPicPr/>
          <p:nvPr/>
        </p:nvPicPr>
        <p:blipFill>
          <a:blip r:embed="rId2" cstate="print"/>
          <a:stretch>
            <a:fillRect/>
          </a:stretch>
        </p:blipFill>
        <p:spPr>
          <a:xfrm>
            <a:off x="8621441" y="4823921"/>
            <a:ext cx="62838" cy="58213"/>
          </a:xfrm>
          <a:prstGeom prst="rect">
            <a:avLst/>
          </a:prstGeom>
        </p:spPr>
      </p:pic>
      <p:grpSp>
        <p:nvGrpSpPr>
          <p:cNvPr id="7" name="object 7"/>
          <p:cNvGrpSpPr/>
          <p:nvPr/>
        </p:nvGrpSpPr>
        <p:grpSpPr>
          <a:xfrm>
            <a:off x="2343306" y="2571570"/>
            <a:ext cx="4690953" cy="2571750"/>
            <a:chOff x="5151675" y="5654278"/>
            <a:chExt cx="10314305" cy="5654675"/>
          </a:xfrm>
        </p:grpSpPr>
        <p:sp>
          <p:nvSpPr>
            <p:cNvPr id="8" name="object 8"/>
            <p:cNvSpPr/>
            <p:nvPr/>
          </p:nvSpPr>
          <p:spPr>
            <a:xfrm>
              <a:off x="5151675" y="5654278"/>
              <a:ext cx="5162550" cy="5654675"/>
            </a:xfrm>
            <a:custGeom>
              <a:avLst/>
              <a:gdLst/>
              <a:ahLst/>
              <a:cxnLst/>
              <a:rect l="l" t="t" r="r" b="b"/>
              <a:pathLst>
                <a:path w="5162550" h="5654675">
                  <a:moveTo>
                    <a:pt x="5162146" y="0"/>
                  </a:moveTo>
                  <a:lnTo>
                    <a:pt x="0" y="0"/>
                  </a:lnTo>
                  <a:lnTo>
                    <a:pt x="0" y="5654278"/>
                  </a:lnTo>
                  <a:lnTo>
                    <a:pt x="5162146" y="5654278"/>
                  </a:lnTo>
                  <a:lnTo>
                    <a:pt x="5162146" y="0"/>
                  </a:lnTo>
                  <a:close/>
                </a:path>
              </a:pathLst>
            </a:custGeom>
            <a:solidFill>
              <a:srgbClr val="F5F5F5"/>
            </a:solidFill>
          </p:spPr>
          <p:txBody>
            <a:bodyPr wrap="square" lIns="0" tIns="0" rIns="0" bIns="0" rtlCol="0"/>
            <a:lstStyle/>
            <a:p>
              <a:endParaRPr sz="641"/>
            </a:p>
          </p:txBody>
        </p:sp>
        <p:sp>
          <p:nvSpPr>
            <p:cNvPr id="9" name="object 9"/>
            <p:cNvSpPr/>
            <p:nvPr/>
          </p:nvSpPr>
          <p:spPr>
            <a:xfrm>
              <a:off x="6326721" y="7151617"/>
              <a:ext cx="2802890" cy="686435"/>
            </a:xfrm>
            <a:custGeom>
              <a:avLst/>
              <a:gdLst/>
              <a:ahLst/>
              <a:cxnLst/>
              <a:rect l="l" t="t" r="r" b="b"/>
              <a:pathLst>
                <a:path w="2802890" h="686434">
                  <a:moveTo>
                    <a:pt x="436359" y="216395"/>
                  </a:moveTo>
                  <a:lnTo>
                    <a:pt x="432968" y="176149"/>
                  </a:lnTo>
                  <a:lnTo>
                    <a:pt x="422770" y="138849"/>
                  </a:lnTo>
                  <a:lnTo>
                    <a:pt x="405663" y="104406"/>
                  </a:lnTo>
                  <a:lnTo>
                    <a:pt x="381584" y="72745"/>
                  </a:lnTo>
                  <a:lnTo>
                    <a:pt x="350939" y="46164"/>
                  </a:lnTo>
                  <a:lnTo>
                    <a:pt x="346608" y="43929"/>
                  </a:lnTo>
                  <a:lnTo>
                    <a:pt x="346608" y="214566"/>
                  </a:lnTo>
                  <a:lnTo>
                    <a:pt x="338239" y="262191"/>
                  </a:lnTo>
                  <a:lnTo>
                    <a:pt x="313372" y="301307"/>
                  </a:lnTo>
                  <a:lnTo>
                    <a:pt x="272351" y="327799"/>
                  </a:lnTo>
                  <a:lnTo>
                    <a:pt x="215519" y="337540"/>
                  </a:lnTo>
                  <a:lnTo>
                    <a:pt x="89827" y="337540"/>
                  </a:lnTo>
                  <a:lnTo>
                    <a:pt x="89827" y="96037"/>
                  </a:lnTo>
                  <a:lnTo>
                    <a:pt x="227203" y="96037"/>
                  </a:lnTo>
                  <a:lnTo>
                    <a:pt x="278053" y="105079"/>
                  </a:lnTo>
                  <a:lnTo>
                    <a:pt x="315518" y="130048"/>
                  </a:lnTo>
                  <a:lnTo>
                    <a:pt x="338683" y="167640"/>
                  </a:lnTo>
                  <a:lnTo>
                    <a:pt x="346608" y="214566"/>
                  </a:lnTo>
                  <a:lnTo>
                    <a:pt x="346608" y="43929"/>
                  </a:lnTo>
                  <a:lnTo>
                    <a:pt x="314147" y="27076"/>
                  </a:lnTo>
                  <a:lnTo>
                    <a:pt x="271132" y="15557"/>
                  </a:lnTo>
                  <a:lnTo>
                    <a:pt x="221792" y="11696"/>
                  </a:lnTo>
                  <a:lnTo>
                    <a:pt x="0" y="11696"/>
                  </a:lnTo>
                  <a:lnTo>
                    <a:pt x="0" y="675081"/>
                  </a:lnTo>
                  <a:lnTo>
                    <a:pt x="89827" y="675081"/>
                  </a:lnTo>
                  <a:lnTo>
                    <a:pt x="89827" y="421017"/>
                  </a:lnTo>
                  <a:lnTo>
                    <a:pt x="213690" y="421017"/>
                  </a:lnTo>
                  <a:lnTo>
                    <a:pt x="264375" y="417322"/>
                  </a:lnTo>
                  <a:lnTo>
                    <a:pt x="308737" y="406222"/>
                  </a:lnTo>
                  <a:lnTo>
                    <a:pt x="346875" y="387718"/>
                  </a:lnTo>
                  <a:lnTo>
                    <a:pt x="378879" y="361784"/>
                  </a:lnTo>
                  <a:lnTo>
                    <a:pt x="404164" y="329857"/>
                  </a:lnTo>
                  <a:lnTo>
                    <a:pt x="422109" y="294817"/>
                  </a:lnTo>
                  <a:lnTo>
                    <a:pt x="432803" y="256908"/>
                  </a:lnTo>
                  <a:lnTo>
                    <a:pt x="436359" y="216395"/>
                  </a:lnTo>
                  <a:close/>
                </a:path>
                <a:path w="2802890" h="686434">
                  <a:moveTo>
                    <a:pt x="1158100" y="343827"/>
                  </a:moveTo>
                  <a:lnTo>
                    <a:pt x="1154010" y="288874"/>
                  </a:lnTo>
                  <a:lnTo>
                    <a:pt x="1141793" y="237159"/>
                  </a:lnTo>
                  <a:lnTo>
                    <a:pt x="1121460" y="188696"/>
                  </a:lnTo>
                  <a:lnTo>
                    <a:pt x="1093076" y="143446"/>
                  </a:lnTo>
                  <a:lnTo>
                    <a:pt x="1064691" y="110705"/>
                  </a:lnTo>
                  <a:lnTo>
                    <a:pt x="1064691" y="344690"/>
                  </a:lnTo>
                  <a:lnTo>
                    <a:pt x="1060157" y="396735"/>
                  </a:lnTo>
                  <a:lnTo>
                    <a:pt x="1060145" y="396900"/>
                  </a:lnTo>
                  <a:lnTo>
                    <a:pt x="1046607" y="444093"/>
                  </a:lnTo>
                  <a:lnTo>
                    <a:pt x="1046505" y="444449"/>
                  </a:lnTo>
                  <a:lnTo>
                    <a:pt x="1023772" y="487464"/>
                  </a:lnTo>
                  <a:lnTo>
                    <a:pt x="991946" y="526021"/>
                  </a:lnTo>
                  <a:lnTo>
                    <a:pt x="954049" y="557847"/>
                  </a:lnTo>
                  <a:lnTo>
                    <a:pt x="911809" y="580580"/>
                  </a:lnTo>
                  <a:lnTo>
                    <a:pt x="865187" y="594220"/>
                  </a:lnTo>
                  <a:lnTo>
                    <a:pt x="814197" y="598766"/>
                  </a:lnTo>
                  <a:lnTo>
                    <a:pt x="763193" y="594220"/>
                  </a:lnTo>
                  <a:lnTo>
                    <a:pt x="716546" y="580580"/>
                  </a:lnTo>
                  <a:lnTo>
                    <a:pt x="674293" y="557847"/>
                  </a:lnTo>
                  <a:lnTo>
                    <a:pt x="636435" y="526021"/>
                  </a:lnTo>
                  <a:lnTo>
                    <a:pt x="605167" y="487083"/>
                  </a:lnTo>
                  <a:lnTo>
                    <a:pt x="582726" y="444093"/>
                  </a:lnTo>
                  <a:lnTo>
                    <a:pt x="569239" y="396900"/>
                  </a:lnTo>
                  <a:lnTo>
                    <a:pt x="569188" y="396735"/>
                  </a:lnTo>
                  <a:lnTo>
                    <a:pt x="564654" y="344690"/>
                  </a:lnTo>
                  <a:lnTo>
                    <a:pt x="569201" y="292519"/>
                  </a:lnTo>
                  <a:lnTo>
                    <a:pt x="582841" y="244856"/>
                  </a:lnTo>
                  <a:lnTo>
                    <a:pt x="605574" y="201574"/>
                  </a:lnTo>
                  <a:lnTo>
                    <a:pt x="637400" y="162496"/>
                  </a:lnTo>
                  <a:lnTo>
                    <a:pt x="675652" y="130035"/>
                  </a:lnTo>
                  <a:lnTo>
                    <a:pt x="717765" y="106743"/>
                  </a:lnTo>
                  <a:lnTo>
                    <a:pt x="763917" y="92710"/>
                  </a:lnTo>
                  <a:lnTo>
                    <a:pt x="814285" y="88011"/>
                  </a:lnTo>
                  <a:lnTo>
                    <a:pt x="864781" y="92570"/>
                  </a:lnTo>
                  <a:lnTo>
                    <a:pt x="911237" y="106299"/>
                  </a:lnTo>
                  <a:lnTo>
                    <a:pt x="953655" y="129298"/>
                  </a:lnTo>
                  <a:lnTo>
                    <a:pt x="992022" y="161620"/>
                  </a:lnTo>
                  <a:lnTo>
                    <a:pt x="1023772" y="200748"/>
                  </a:lnTo>
                  <a:lnTo>
                    <a:pt x="1046505" y="244348"/>
                  </a:lnTo>
                  <a:lnTo>
                    <a:pt x="1060145" y="292328"/>
                  </a:lnTo>
                  <a:lnTo>
                    <a:pt x="1064615" y="343827"/>
                  </a:lnTo>
                  <a:lnTo>
                    <a:pt x="1064691" y="344690"/>
                  </a:lnTo>
                  <a:lnTo>
                    <a:pt x="1064691" y="110705"/>
                  </a:lnTo>
                  <a:lnTo>
                    <a:pt x="1056665" y="101434"/>
                  </a:lnTo>
                  <a:lnTo>
                    <a:pt x="1041158" y="88011"/>
                  </a:lnTo>
                  <a:lnTo>
                    <a:pt x="1014653" y="65036"/>
                  </a:lnTo>
                  <a:lnTo>
                    <a:pt x="969416" y="36652"/>
                  </a:lnTo>
                  <a:lnTo>
                    <a:pt x="920940" y="16319"/>
                  </a:lnTo>
                  <a:lnTo>
                    <a:pt x="869226" y="4089"/>
                  </a:lnTo>
                  <a:lnTo>
                    <a:pt x="814285" y="0"/>
                  </a:lnTo>
                  <a:lnTo>
                    <a:pt x="759333" y="4089"/>
                  </a:lnTo>
                  <a:lnTo>
                    <a:pt x="707618" y="16319"/>
                  </a:lnTo>
                  <a:lnTo>
                    <a:pt x="659155" y="36652"/>
                  </a:lnTo>
                  <a:lnTo>
                    <a:pt x="613905" y="65036"/>
                  </a:lnTo>
                  <a:lnTo>
                    <a:pt x="571893" y="101434"/>
                  </a:lnTo>
                  <a:lnTo>
                    <a:pt x="541070" y="136436"/>
                  </a:lnTo>
                  <a:lnTo>
                    <a:pt x="515899" y="173990"/>
                  </a:lnTo>
                  <a:lnTo>
                    <a:pt x="496366" y="213982"/>
                  </a:lnTo>
                  <a:lnTo>
                    <a:pt x="482447" y="256298"/>
                  </a:lnTo>
                  <a:lnTo>
                    <a:pt x="474103" y="300812"/>
                  </a:lnTo>
                  <a:lnTo>
                    <a:pt x="471335" y="347395"/>
                  </a:lnTo>
                  <a:lnTo>
                    <a:pt x="475221" y="402666"/>
                  </a:lnTo>
                  <a:lnTo>
                    <a:pt x="486918" y="454317"/>
                  </a:lnTo>
                  <a:lnTo>
                    <a:pt x="506450" y="502386"/>
                  </a:lnTo>
                  <a:lnTo>
                    <a:pt x="533857" y="546912"/>
                  </a:lnTo>
                  <a:lnTo>
                    <a:pt x="569188" y="587946"/>
                  </a:lnTo>
                  <a:lnTo>
                    <a:pt x="610336" y="623277"/>
                  </a:lnTo>
                  <a:lnTo>
                    <a:pt x="655154" y="650697"/>
                  </a:lnTo>
                  <a:lnTo>
                    <a:pt x="703643" y="670229"/>
                  </a:lnTo>
                  <a:lnTo>
                    <a:pt x="755777" y="681926"/>
                  </a:lnTo>
                  <a:lnTo>
                    <a:pt x="811580" y="685812"/>
                  </a:lnTo>
                  <a:lnTo>
                    <a:pt x="866216" y="681926"/>
                  </a:lnTo>
                  <a:lnTo>
                    <a:pt x="867079" y="681926"/>
                  </a:lnTo>
                  <a:lnTo>
                    <a:pt x="919937" y="669886"/>
                  </a:lnTo>
                  <a:lnTo>
                    <a:pt x="968959" y="649986"/>
                  </a:lnTo>
                  <a:lnTo>
                    <a:pt x="1014539" y="622084"/>
                  </a:lnTo>
                  <a:lnTo>
                    <a:pt x="1056665" y="586206"/>
                  </a:lnTo>
                  <a:lnTo>
                    <a:pt x="1093076" y="544195"/>
                  </a:lnTo>
                  <a:lnTo>
                    <a:pt x="1121460" y="498957"/>
                  </a:lnTo>
                  <a:lnTo>
                    <a:pt x="1141793" y="450481"/>
                  </a:lnTo>
                  <a:lnTo>
                    <a:pt x="1154010" y="398767"/>
                  </a:lnTo>
                  <a:lnTo>
                    <a:pt x="1158036" y="344690"/>
                  </a:lnTo>
                  <a:lnTo>
                    <a:pt x="1158100" y="343827"/>
                  </a:lnTo>
                  <a:close/>
                </a:path>
                <a:path w="2802890" h="686434">
                  <a:moveTo>
                    <a:pt x="1687703" y="675081"/>
                  </a:moveTo>
                  <a:lnTo>
                    <a:pt x="1507578" y="405752"/>
                  </a:lnTo>
                  <a:lnTo>
                    <a:pt x="1502791" y="398602"/>
                  </a:lnTo>
                  <a:lnTo>
                    <a:pt x="1548815" y="382790"/>
                  </a:lnTo>
                  <a:lnTo>
                    <a:pt x="1587080" y="358825"/>
                  </a:lnTo>
                  <a:lnTo>
                    <a:pt x="1617332" y="328079"/>
                  </a:lnTo>
                  <a:lnTo>
                    <a:pt x="1639277" y="291960"/>
                  </a:lnTo>
                  <a:lnTo>
                    <a:pt x="1652651" y="251853"/>
                  </a:lnTo>
                  <a:lnTo>
                    <a:pt x="1657172" y="209156"/>
                  </a:lnTo>
                  <a:lnTo>
                    <a:pt x="1653781" y="170649"/>
                  </a:lnTo>
                  <a:lnTo>
                    <a:pt x="1626476" y="101371"/>
                  </a:lnTo>
                  <a:lnTo>
                    <a:pt x="1602397" y="70916"/>
                  </a:lnTo>
                  <a:lnTo>
                    <a:pt x="1572602" y="44996"/>
                  </a:lnTo>
                  <a:lnTo>
                    <a:pt x="1565681" y="41389"/>
                  </a:lnTo>
                  <a:lnTo>
                    <a:pt x="1565681" y="208280"/>
                  </a:lnTo>
                  <a:lnTo>
                    <a:pt x="1557388" y="252857"/>
                  </a:lnTo>
                  <a:lnTo>
                    <a:pt x="1532432" y="288759"/>
                  </a:lnTo>
                  <a:lnTo>
                    <a:pt x="1490649" y="312699"/>
                  </a:lnTo>
                  <a:lnTo>
                    <a:pt x="1431886" y="321411"/>
                  </a:lnTo>
                  <a:lnTo>
                    <a:pt x="1313345" y="321411"/>
                  </a:lnTo>
                  <a:lnTo>
                    <a:pt x="1313345" y="96989"/>
                  </a:lnTo>
                  <a:lnTo>
                    <a:pt x="1449844" y="96989"/>
                  </a:lnTo>
                  <a:lnTo>
                    <a:pt x="1499412" y="105410"/>
                  </a:lnTo>
                  <a:lnTo>
                    <a:pt x="1535722" y="128727"/>
                  </a:lnTo>
                  <a:lnTo>
                    <a:pt x="1558061" y="163995"/>
                  </a:lnTo>
                  <a:lnTo>
                    <a:pt x="1565681" y="208280"/>
                  </a:lnTo>
                  <a:lnTo>
                    <a:pt x="1565681" y="41389"/>
                  </a:lnTo>
                  <a:lnTo>
                    <a:pt x="1537093" y="26479"/>
                  </a:lnTo>
                  <a:lnTo>
                    <a:pt x="1495856" y="15392"/>
                  </a:lnTo>
                  <a:lnTo>
                    <a:pt x="1448892" y="11696"/>
                  </a:lnTo>
                  <a:lnTo>
                    <a:pt x="1223594" y="11696"/>
                  </a:lnTo>
                  <a:lnTo>
                    <a:pt x="1223594" y="675081"/>
                  </a:lnTo>
                  <a:lnTo>
                    <a:pt x="1313345" y="675081"/>
                  </a:lnTo>
                  <a:lnTo>
                    <a:pt x="1313345" y="405752"/>
                  </a:lnTo>
                  <a:lnTo>
                    <a:pt x="1404924" y="405752"/>
                  </a:lnTo>
                  <a:lnTo>
                    <a:pt x="1577276" y="675081"/>
                  </a:lnTo>
                  <a:lnTo>
                    <a:pt x="1687703" y="675081"/>
                  </a:lnTo>
                  <a:close/>
                </a:path>
                <a:path w="2802890" h="686434">
                  <a:moveTo>
                    <a:pt x="2306180" y="344690"/>
                  </a:moveTo>
                  <a:lnTo>
                    <a:pt x="2302840" y="285889"/>
                  </a:lnTo>
                  <a:lnTo>
                    <a:pt x="2292870" y="232206"/>
                  </a:lnTo>
                  <a:lnTo>
                    <a:pt x="2276310" y="183603"/>
                  </a:lnTo>
                  <a:lnTo>
                    <a:pt x="2253196" y="140030"/>
                  </a:lnTo>
                  <a:lnTo>
                    <a:pt x="2223579" y="101434"/>
                  </a:lnTo>
                  <a:lnTo>
                    <a:pt x="2212848" y="91541"/>
                  </a:lnTo>
                  <a:lnTo>
                    <a:pt x="2212848" y="341998"/>
                  </a:lnTo>
                  <a:lnTo>
                    <a:pt x="2209304" y="394030"/>
                  </a:lnTo>
                  <a:lnTo>
                    <a:pt x="2198598" y="441083"/>
                  </a:lnTo>
                  <a:lnTo>
                    <a:pt x="2180653" y="483247"/>
                  </a:lnTo>
                  <a:lnTo>
                    <a:pt x="2155367" y="520623"/>
                  </a:lnTo>
                  <a:lnTo>
                    <a:pt x="2123694" y="550748"/>
                  </a:lnTo>
                  <a:lnTo>
                    <a:pt x="2086571" y="572376"/>
                  </a:lnTo>
                  <a:lnTo>
                    <a:pt x="2043887" y="585419"/>
                  </a:lnTo>
                  <a:lnTo>
                    <a:pt x="1995589" y="589788"/>
                  </a:lnTo>
                  <a:lnTo>
                    <a:pt x="1843913" y="589788"/>
                  </a:lnTo>
                  <a:lnTo>
                    <a:pt x="1843913" y="96901"/>
                  </a:lnTo>
                  <a:lnTo>
                    <a:pt x="1995589" y="96901"/>
                  </a:lnTo>
                  <a:lnTo>
                    <a:pt x="2043887" y="101269"/>
                  </a:lnTo>
                  <a:lnTo>
                    <a:pt x="2086571" y="114312"/>
                  </a:lnTo>
                  <a:lnTo>
                    <a:pt x="2123694" y="135940"/>
                  </a:lnTo>
                  <a:lnTo>
                    <a:pt x="2155367" y="166065"/>
                  </a:lnTo>
                  <a:lnTo>
                    <a:pt x="2180653" y="202641"/>
                  </a:lnTo>
                  <a:lnTo>
                    <a:pt x="2198598" y="243928"/>
                  </a:lnTo>
                  <a:lnTo>
                    <a:pt x="2209304" y="290258"/>
                  </a:lnTo>
                  <a:lnTo>
                    <a:pt x="2212848" y="341998"/>
                  </a:lnTo>
                  <a:lnTo>
                    <a:pt x="2212848" y="91541"/>
                  </a:lnTo>
                  <a:lnTo>
                    <a:pt x="2148751" y="43891"/>
                  </a:lnTo>
                  <a:lnTo>
                    <a:pt x="2104326" y="25971"/>
                  </a:lnTo>
                  <a:lnTo>
                    <a:pt x="2055101" y="15252"/>
                  </a:lnTo>
                  <a:lnTo>
                    <a:pt x="2000986" y="11696"/>
                  </a:lnTo>
                  <a:lnTo>
                    <a:pt x="1754162" y="11696"/>
                  </a:lnTo>
                  <a:lnTo>
                    <a:pt x="1754162" y="675081"/>
                  </a:lnTo>
                  <a:lnTo>
                    <a:pt x="1992007" y="675081"/>
                  </a:lnTo>
                  <a:lnTo>
                    <a:pt x="2048141" y="671525"/>
                  </a:lnTo>
                  <a:lnTo>
                    <a:pt x="2099157" y="660857"/>
                  </a:lnTo>
                  <a:lnTo>
                    <a:pt x="2145080" y="643077"/>
                  </a:lnTo>
                  <a:lnTo>
                    <a:pt x="2185962" y="618197"/>
                  </a:lnTo>
                  <a:lnTo>
                    <a:pt x="2217826" y="589788"/>
                  </a:lnTo>
                  <a:lnTo>
                    <a:pt x="2252307" y="548132"/>
                  </a:lnTo>
                  <a:lnTo>
                    <a:pt x="2275941" y="505040"/>
                  </a:lnTo>
                  <a:lnTo>
                    <a:pt x="2292769" y="456819"/>
                  </a:lnTo>
                  <a:lnTo>
                    <a:pt x="2302827" y="403402"/>
                  </a:lnTo>
                  <a:lnTo>
                    <a:pt x="2306180" y="344690"/>
                  </a:lnTo>
                  <a:close/>
                </a:path>
                <a:path w="2802890" h="686434">
                  <a:moveTo>
                    <a:pt x="2802623" y="12230"/>
                  </a:moveTo>
                  <a:lnTo>
                    <a:pt x="2389733" y="12230"/>
                  </a:lnTo>
                  <a:lnTo>
                    <a:pt x="2389733" y="97320"/>
                  </a:lnTo>
                  <a:lnTo>
                    <a:pt x="2389733" y="295440"/>
                  </a:lnTo>
                  <a:lnTo>
                    <a:pt x="2389733" y="380530"/>
                  </a:lnTo>
                  <a:lnTo>
                    <a:pt x="2389733" y="590080"/>
                  </a:lnTo>
                  <a:lnTo>
                    <a:pt x="2389733" y="675170"/>
                  </a:lnTo>
                  <a:lnTo>
                    <a:pt x="2802623" y="675170"/>
                  </a:lnTo>
                  <a:lnTo>
                    <a:pt x="2802623" y="590080"/>
                  </a:lnTo>
                  <a:lnTo>
                    <a:pt x="2479471" y="590080"/>
                  </a:lnTo>
                  <a:lnTo>
                    <a:pt x="2479471" y="380530"/>
                  </a:lnTo>
                  <a:lnTo>
                    <a:pt x="2778379" y="380530"/>
                  </a:lnTo>
                  <a:lnTo>
                    <a:pt x="2778379" y="295440"/>
                  </a:lnTo>
                  <a:lnTo>
                    <a:pt x="2479471" y="295440"/>
                  </a:lnTo>
                  <a:lnTo>
                    <a:pt x="2479471" y="97320"/>
                  </a:lnTo>
                  <a:lnTo>
                    <a:pt x="2802623" y="97320"/>
                  </a:lnTo>
                  <a:lnTo>
                    <a:pt x="2802623" y="12230"/>
                  </a:lnTo>
                  <a:close/>
                </a:path>
              </a:pathLst>
            </a:custGeom>
            <a:solidFill>
              <a:srgbClr val="F35EAE"/>
            </a:solidFill>
          </p:spPr>
          <p:txBody>
            <a:bodyPr wrap="square" lIns="0" tIns="0" rIns="0" bIns="0" rtlCol="0"/>
            <a:lstStyle/>
            <a:p>
              <a:endParaRPr sz="641"/>
            </a:p>
          </p:txBody>
        </p:sp>
        <p:sp>
          <p:nvSpPr>
            <p:cNvPr id="10" name="object 10"/>
            <p:cNvSpPr/>
            <p:nvPr/>
          </p:nvSpPr>
          <p:spPr>
            <a:xfrm>
              <a:off x="6326721" y="8032972"/>
              <a:ext cx="2797175" cy="1778635"/>
            </a:xfrm>
            <a:custGeom>
              <a:avLst/>
              <a:gdLst/>
              <a:ahLst/>
              <a:cxnLst/>
              <a:rect l="l" t="t" r="r" b="b"/>
              <a:pathLst>
                <a:path w="2797175" h="1778634">
                  <a:moveTo>
                    <a:pt x="1150251" y="0"/>
                  </a:moveTo>
                  <a:lnTo>
                    <a:pt x="924966" y="0"/>
                  </a:lnTo>
                  <a:lnTo>
                    <a:pt x="924966" y="510235"/>
                  </a:lnTo>
                  <a:lnTo>
                    <a:pt x="225196" y="0"/>
                  </a:lnTo>
                  <a:lnTo>
                    <a:pt x="0" y="0"/>
                  </a:lnTo>
                  <a:lnTo>
                    <a:pt x="0" y="813587"/>
                  </a:lnTo>
                  <a:lnTo>
                    <a:pt x="225285" y="813587"/>
                  </a:lnTo>
                  <a:lnTo>
                    <a:pt x="225285" y="304482"/>
                  </a:lnTo>
                  <a:lnTo>
                    <a:pt x="925042" y="813587"/>
                  </a:lnTo>
                  <a:lnTo>
                    <a:pt x="1150251" y="813587"/>
                  </a:lnTo>
                  <a:lnTo>
                    <a:pt x="1150251" y="0"/>
                  </a:lnTo>
                  <a:close/>
                </a:path>
                <a:path w="2797175" h="1778634">
                  <a:moveTo>
                    <a:pt x="1220114" y="964577"/>
                  </a:moveTo>
                  <a:lnTo>
                    <a:pt x="971880" y="964577"/>
                  </a:lnTo>
                  <a:lnTo>
                    <a:pt x="696620" y="1553845"/>
                  </a:lnTo>
                  <a:lnTo>
                    <a:pt x="522439" y="1553845"/>
                  </a:lnTo>
                  <a:lnTo>
                    <a:pt x="247180" y="964577"/>
                  </a:lnTo>
                  <a:lnTo>
                    <a:pt x="0" y="964577"/>
                  </a:lnTo>
                  <a:lnTo>
                    <a:pt x="385851" y="1773542"/>
                  </a:lnTo>
                  <a:lnTo>
                    <a:pt x="385851" y="1778165"/>
                  </a:lnTo>
                  <a:lnTo>
                    <a:pt x="832154" y="1778165"/>
                  </a:lnTo>
                  <a:lnTo>
                    <a:pt x="1220114" y="964577"/>
                  </a:lnTo>
                  <a:close/>
                </a:path>
                <a:path w="2797175" h="1778634">
                  <a:moveTo>
                    <a:pt x="2363914" y="1778254"/>
                  </a:moveTo>
                  <a:lnTo>
                    <a:pt x="2333320" y="1649260"/>
                  </a:lnTo>
                  <a:lnTo>
                    <a:pt x="2279573" y="1422577"/>
                  </a:lnTo>
                  <a:lnTo>
                    <a:pt x="2224163" y="1188910"/>
                  </a:lnTo>
                  <a:lnTo>
                    <a:pt x="2170988" y="964679"/>
                  </a:lnTo>
                  <a:lnTo>
                    <a:pt x="2047913" y="964679"/>
                  </a:lnTo>
                  <a:lnTo>
                    <a:pt x="2047913" y="1422577"/>
                  </a:lnTo>
                  <a:lnTo>
                    <a:pt x="1457617" y="1422577"/>
                  </a:lnTo>
                  <a:lnTo>
                    <a:pt x="1511871" y="1188910"/>
                  </a:lnTo>
                  <a:lnTo>
                    <a:pt x="1993671" y="1188910"/>
                  </a:lnTo>
                  <a:lnTo>
                    <a:pt x="2047913" y="1422577"/>
                  </a:lnTo>
                  <a:lnTo>
                    <a:pt x="2047913" y="964679"/>
                  </a:lnTo>
                  <a:lnTo>
                    <a:pt x="1336725" y="964679"/>
                  </a:lnTo>
                  <a:lnTo>
                    <a:pt x="1143800" y="1778254"/>
                  </a:lnTo>
                  <a:lnTo>
                    <a:pt x="1375283" y="1778254"/>
                  </a:lnTo>
                  <a:lnTo>
                    <a:pt x="1405547" y="1649260"/>
                  </a:lnTo>
                  <a:lnTo>
                    <a:pt x="2101126" y="1649260"/>
                  </a:lnTo>
                  <a:lnTo>
                    <a:pt x="2131390" y="1778254"/>
                  </a:lnTo>
                  <a:lnTo>
                    <a:pt x="2363914" y="1778254"/>
                  </a:lnTo>
                  <a:close/>
                </a:path>
                <a:path w="2797175" h="1778634">
                  <a:moveTo>
                    <a:pt x="2797137" y="1537614"/>
                  </a:moveTo>
                  <a:lnTo>
                    <a:pt x="2567749" y="1537614"/>
                  </a:lnTo>
                  <a:lnTo>
                    <a:pt x="2567749" y="1778254"/>
                  </a:lnTo>
                  <a:lnTo>
                    <a:pt x="2797137" y="1778254"/>
                  </a:lnTo>
                  <a:lnTo>
                    <a:pt x="2797137" y="1537614"/>
                  </a:lnTo>
                  <a:close/>
                </a:path>
                <a:path w="2797175" h="1778634">
                  <a:moveTo>
                    <a:pt x="2797137" y="964577"/>
                  </a:moveTo>
                  <a:lnTo>
                    <a:pt x="2567749" y="964577"/>
                  </a:lnTo>
                  <a:lnTo>
                    <a:pt x="2567749" y="1188910"/>
                  </a:lnTo>
                  <a:lnTo>
                    <a:pt x="2601417" y="1453095"/>
                  </a:lnTo>
                  <a:lnTo>
                    <a:pt x="2763469" y="1453095"/>
                  </a:lnTo>
                  <a:lnTo>
                    <a:pt x="2797137" y="1188910"/>
                  </a:lnTo>
                  <a:lnTo>
                    <a:pt x="2797137" y="964577"/>
                  </a:lnTo>
                  <a:close/>
                </a:path>
              </a:pathLst>
            </a:custGeom>
            <a:solidFill>
              <a:srgbClr val="0C0D0E"/>
            </a:solidFill>
          </p:spPr>
          <p:txBody>
            <a:bodyPr wrap="square" lIns="0" tIns="0" rIns="0" bIns="0" rtlCol="0"/>
            <a:lstStyle/>
            <a:p>
              <a:endParaRPr sz="641"/>
            </a:p>
          </p:txBody>
        </p:sp>
        <p:sp>
          <p:nvSpPr>
            <p:cNvPr id="11" name="object 11"/>
            <p:cNvSpPr/>
            <p:nvPr/>
          </p:nvSpPr>
          <p:spPr>
            <a:xfrm>
              <a:off x="7630960" y="8041646"/>
              <a:ext cx="1508760" cy="817244"/>
            </a:xfrm>
            <a:custGeom>
              <a:avLst/>
              <a:gdLst/>
              <a:ahLst/>
              <a:cxnLst/>
              <a:rect l="l" t="t" r="r" b="b"/>
              <a:pathLst>
                <a:path w="1508759" h="817245">
                  <a:moveTo>
                    <a:pt x="991235" y="115862"/>
                  </a:moveTo>
                  <a:lnTo>
                    <a:pt x="892644" y="0"/>
                  </a:lnTo>
                  <a:lnTo>
                    <a:pt x="383057" y="0"/>
                  </a:lnTo>
                  <a:lnTo>
                    <a:pt x="336194" y="2489"/>
                  </a:lnTo>
                  <a:lnTo>
                    <a:pt x="291490" y="9842"/>
                  </a:lnTo>
                  <a:lnTo>
                    <a:pt x="249148" y="21856"/>
                  </a:lnTo>
                  <a:lnTo>
                    <a:pt x="209397" y="38341"/>
                  </a:lnTo>
                  <a:lnTo>
                    <a:pt x="172440" y="59131"/>
                  </a:lnTo>
                  <a:lnTo>
                    <a:pt x="138480" y="84023"/>
                  </a:lnTo>
                  <a:lnTo>
                    <a:pt x="107734" y="112826"/>
                  </a:lnTo>
                  <a:lnTo>
                    <a:pt x="80416" y="145351"/>
                  </a:lnTo>
                  <a:lnTo>
                    <a:pt x="56718" y="181419"/>
                  </a:lnTo>
                  <a:lnTo>
                    <a:pt x="36855" y="220840"/>
                  </a:lnTo>
                  <a:lnTo>
                    <a:pt x="21043" y="263423"/>
                  </a:lnTo>
                  <a:lnTo>
                    <a:pt x="9499" y="308991"/>
                  </a:lnTo>
                  <a:lnTo>
                    <a:pt x="2413" y="357339"/>
                  </a:lnTo>
                  <a:lnTo>
                    <a:pt x="0" y="408279"/>
                  </a:lnTo>
                  <a:lnTo>
                    <a:pt x="2476" y="459232"/>
                  </a:lnTo>
                  <a:lnTo>
                    <a:pt x="9753" y="507568"/>
                  </a:lnTo>
                  <a:lnTo>
                    <a:pt x="21590" y="553135"/>
                  </a:lnTo>
                  <a:lnTo>
                    <a:pt x="37731" y="595718"/>
                  </a:lnTo>
                  <a:lnTo>
                    <a:pt x="57937" y="635139"/>
                  </a:lnTo>
                  <a:lnTo>
                    <a:pt x="81978" y="671207"/>
                  </a:lnTo>
                  <a:lnTo>
                    <a:pt x="109601" y="703745"/>
                  </a:lnTo>
                  <a:lnTo>
                    <a:pt x="140576" y="732548"/>
                  </a:lnTo>
                  <a:lnTo>
                    <a:pt x="174650" y="757428"/>
                  </a:lnTo>
                  <a:lnTo>
                    <a:pt x="211582" y="778217"/>
                  </a:lnTo>
                  <a:lnTo>
                    <a:pt x="251129" y="794715"/>
                  </a:lnTo>
                  <a:lnTo>
                    <a:pt x="293052" y="806729"/>
                  </a:lnTo>
                  <a:lnTo>
                    <a:pt x="337108" y="814070"/>
                  </a:lnTo>
                  <a:lnTo>
                    <a:pt x="383057" y="816559"/>
                  </a:lnTo>
                  <a:lnTo>
                    <a:pt x="431774" y="816559"/>
                  </a:lnTo>
                  <a:lnTo>
                    <a:pt x="530390" y="701040"/>
                  </a:lnTo>
                  <a:lnTo>
                    <a:pt x="530529" y="701040"/>
                  </a:lnTo>
                  <a:lnTo>
                    <a:pt x="530529" y="700874"/>
                  </a:lnTo>
                  <a:lnTo>
                    <a:pt x="432104" y="585355"/>
                  </a:lnTo>
                  <a:lnTo>
                    <a:pt x="383057" y="585355"/>
                  </a:lnTo>
                  <a:lnTo>
                    <a:pt x="338328" y="579208"/>
                  </a:lnTo>
                  <a:lnTo>
                    <a:pt x="299567" y="561746"/>
                  </a:lnTo>
                  <a:lnTo>
                    <a:pt x="267716" y="534441"/>
                  </a:lnTo>
                  <a:lnTo>
                    <a:pt x="243776" y="498779"/>
                  </a:lnTo>
                  <a:lnTo>
                    <a:pt x="228688" y="456234"/>
                  </a:lnTo>
                  <a:lnTo>
                    <a:pt x="223456" y="408279"/>
                  </a:lnTo>
                  <a:lnTo>
                    <a:pt x="228688" y="360324"/>
                  </a:lnTo>
                  <a:lnTo>
                    <a:pt x="243776" y="317779"/>
                  </a:lnTo>
                  <a:lnTo>
                    <a:pt x="267716" y="282117"/>
                  </a:lnTo>
                  <a:lnTo>
                    <a:pt x="299567" y="254812"/>
                  </a:lnTo>
                  <a:lnTo>
                    <a:pt x="338328" y="237350"/>
                  </a:lnTo>
                  <a:lnTo>
                    <a:pt x="383057" y="231203"/>
                  </a:lnTo>
                  <a:lnTo>
                    <a:pt x="892644" y="231203"/>
                  </a:lnTo>
                  <a:lnTo>
                    <a:pt x="991235" y="115862"/>
                  </a:lnTo>
                  <a:close/>
                </a:path>
                <a:path w="1508759" h="817245">
                  <a:moveTo>
                    <a:pt x="1508137" y="408444"/>
                  </a:moveTo>
                  <a:lnTo>
                    <a:pt x="1505724" y="357276"/>
                  </a:lnTo>
                  <a:lnTo>
                    <a:pt x="1498625" y="308775"/>
                  </a:lnTo>
                  <a:lnTo>
                    <a:pt x="1487055" y="263105"/>
                  </a:lnTo>
                  <a:lnTo>
                    <a:pt x="1471218" y="220459"/>
                  </a:lnTo>
                  <a:lnTo>
                    <a:pt x="1451330" y="181013"/>
                  </a:lnTo>
                  <a:lnTo>
                    <a:pt x="1427594" y="144957"/>
                  </a:lnTo>
                  <a:lnTo>
                    <a:pt x="1400238" y="112458"/>
                  </a:lnTo>
                  <a:lnTo>
                    <a:pt x="1369453" y="83705"/>
                  </a:lnTo>
                  <a:lnTo>
                    <a:pt x="1335468" y="58889"/>
                  </a:lnTo>
                  <a:lnTo>
                    <a:pt x="1298473" y="38176"/>
                  </a:lnTo>
                  <a:lnTo>
                    <a:pt x="1258697" y="21742"/>
                  </a:lnTo>
                  <a:lnTo>
                    <a:pt x="1216342" y="9779"/>
                  </a:lnTo>
                  <a:lnTo>
                    <a:pt x="1171625" y="2476"/>
                  </a:lnTo>
                  <a:lnTo>
                    <a:pt x="1124750" y="0"/>
                  </a:lnTo>
                  <a:lnTo>
                    <a:pt x="1079690" y="0"/>
                  </a:lnTo>
                  <a:lnTo>
                    <a:pt x="1178280" y="115862"/>
                  </a:lnTo>
                  <a:lnTo>
                    <a:pt x="1080185" y="231203"/>
                  </a:lnTo>
                  <a:lnTo>
                    <a:pt x="1124915" y="231203"/>
                  </a:lnTo>
                  <a:lnTo>
                    <a:pt x="1169644" y="237439"/>
                  </a:lnTo>
                  <a:lnTo>
                    <a:pt x="1208405" y="255079"/>
                  </a:lnTo>
                  <a:lnTo>
                    <a:pt x="1240256" y="282562"/>
                  </a:lnTo>
                  <a:lnTo>
                    <a:pt x="1264196" y="318300"/>
                  </a:lnTo>
                  <a:lnTo>
                    <a:pt x="1279283" y="360730"/>
                  </a:lnTo>
                  <a:lnTo>
                    <a:pt x="1284516" y="408279"/>
                  </a:lnTo>
                  <a:lnTo>
                    <a:pt x="1279283" y="455828"/>
                  </a:lnTo>
                  <a:lnTo>
                    <a:pt x="1264196" y="498259"/>
                  </a:lnTo>
                  <a:lnTo>
                    <a:pt x="1240256" y="533996"/>
                  </a:lnTo>
                  <a:lnTo>
                    <a:pt x="1208405" y="561479"/>
                  </a:lnTo>
                  <a:lnTo>
                    <a:pt x="1169644" y="579120"/>
                  </a:lnTo>
                  <a:lnTo>
                    <a:pt x="1124915" y="585355"/>
                  </a:lnTo>
                  <a:lnTo>
                    <a:pt x="619315" y="585355"/>
                  </a:lnTo>
                  <a:lnTo>
                    <a:pt x="717740" y="701040"/>
                  </a:lnTo>
                  <a:lnTo>
                    <a:pt x="619480" y="816724"/>
                  </a:lnTo>
                  <a:lnTo>
                    <a:pt x="1125080" y="816724"/>
                  </a:lnTo>
                  <a:lnTo>
                    <a:pt x="1171943" y="814260"/>
                  </a:lnTo>
                  <a:lnTo>
                    <a:pt x="1216660" y="806958"/>
                  </a:lnTo>
                  <a:lnTo>
                    <a:pt x="1258989" y="795007"/>
                  </a:lnTo>
                  <a:lnTo>
                    <a:pt x="1298740" y="778586"/>
                  </a:lnTo>
                  <a:lnTo>
                    <a:pt x="1335697" y="757885"/>
                  </a:lnTo>
                  <a:lnTo>
                    <a:pt x="1369656" y="733082"/>
                  </a:lnTo>
                  <a:lnTo>
                    <a:pt x="1400403" y="704354"/>
                  </a:lnTo>
                  <a:lnTo>
                    <a:pt x="1427734" y="671868"/>
                  </a:lnTo>
                  <a:lnTo>
                    <a:pt x="1451432" y="635825"/>
                  </a:lnTo>
                  <a:lnTo>
                    <a:pt x="1471282" y="596404"/>
                  </a:lnTo>
                  <a:lnTo>
                    <a:pt x="1487093" y="553770"/>
                  </a:lnTo>
                  <a:lnTo>
                    <a:pt x="1498650" y="508114"/>
                  </a:lnTo>
                  <a:lnTo>
                    <a:pt x="1505737" y="459613"/>
                  </a:lnTo>
                  <a:lnTo>
                    <a:pt x="1508137" y="408444"/>
                  </a:lnTo>
                  <a:close/>
                </a:path>
              </a:pathLst>
            </a:custGeom>
            <a:solidFill>
              <a:srgbClr val="FFD748"/>
            </a:solidFill>
          </p:spPr>
          <p:txBody>
            <a:bodyPr wrap="square" lIns="0" tIns="0" rIns="0" bIns="0" rtlCol="0"/>
            <a:lstStyle/>
            <a:p>
              <a:endParaRPr sz="641"/>
            </a:p>
          </p:txBody>
        </p:sp>
        <p:sp>
          <p:nvSpPr>
            <p:cNvPr id="12" name="object 12"/>
            <p:cNvSpPr/>
            <p:nvPr/>
          </p:nvSpPr>
          <p:spPr>
            <a:xfrm>
              <a:off x="10313822" y="5654278"/>
              <a:ext cx="5151755" cy="5654675"/>
            </a:xfrm>
            <a:custGeom>
              <a:avLst/>
              <a:gdLst/>
              <a:ahLst/>
              <a:cxnLst/>
              <a:rect l="l" t="t" r="r" b="b"/>
              <a:pathLst>
                <a:path w="5151755" h="5654675">
                  <a:moveTo>
                    <a:pt x="5151675" y="0"/>
                  </a:moveTo>
                  <a:lnTo>
                    <a:pt x="0" y="0"/>
                  </a:lnTo>
                  <a:lnTo>
                    <a:pt x="0" y="5654278"/>
                  </a:lnTo>
                  <a:lnTo>
                    <a:pt x="5151675" y="5654278"/>
                  </a:lnTo>
                  <a:lnTo>
                    <a:pt x="5151675" y="0"/>
                  </a:lnTo>
                  <a:close/>
                </a:path>
              </a:pathLst>
            </a:custGeom>
            <a:solidFill>
              <a:srgbClr val="0C0D0E"/>
            </a:solidFill>
          </p:spPr>
          <p:txBody>
            <a:bodyPr wrap="square" lIns="0" tIns="0" rIns="0" bIns="0" rtlCol="0"/>
            <a:lstStyle/>
            <a:p>
              <a:endParaRPr sz="641"/>
            </a:p>
          </p:txBody>
        </p:sp>
      </p:grpSp>
      <p:sp>
        <p:nvSpPr>
          <p:cNvPr id="13" name="object 13"/>
          <p:cNvSpPr/>
          <p:nvPr/>
        </p:nvSpPr>
        <p:spPr>
          <a:xfrm>
            <a:off x="4770746" y="1098147"/>
            <a:ext cx="708711" cy="375438"/>
          </a:xfrm>
          <a:custGeom>
            <a:avLst/>
            <a:gdLst/>
            <a:ahLst/>
            <a:cxnLst/>
            <a:rect l="l" t="t" r="r" b="b"/>
            <a:pathLst>
              <a:path w="1558290" h="825500">
                <a:moveTo>
                  <a:pt x="1557820" y="412661"/>
                </a:moveTo>
                <a:lnTo>
                  <a:pt x="1555330" y="360972"/>
                </a:lnTo>
                <a:lnTo>
                  <a:pt x="1547990" y="311962"/>
                </a:lnTo>
                <a:lnTo>
                  <a:pt x="1536039" y="265823"/>
                </a:lnTo>
                <a:lnTo>
                  <a:pt x="1519682" y="222732"/>
                </a:lnTo>
                <a:lnTo>
                  <a:pt x="1499133" y="182880"/>
                </a:lnTo>
                <a:lnTo>
                  <a:pt x="1474622" y="146456"/>
                </a:lnTo>
                <a:lnTo>
                  <a:pt x="1446364" y="113626"/>
                </a:lnTo>
                <a:lnTo>
                  <a:pt x="1414564" y="84569"/>
                </a:lnTo>
                <a:lnTo>
                  <a:pt x="1379448" y="59499"/>
                </a:lnTo>
                <a:lnTo>
                  <a:pt x="1341247" y="38569"/>
                </a:lnTo>
                <a:lnTo>
                  <a:pt x="1326832" y="32753"/>
                </a:lnTo>
                <a:lnTo>
                  <a:pt x="1326832" y="412496"/>
                </a:lnTo>
                <a:lnTo>
                  <a:pt x="1321422" y="460527"/>
                </a:lnTo>
                <a:lnTo>
                  <a:pt x="1305839" y="503402"/>
                </a:lnTo>
                <a:lnTo>
                  <a:pt x="1281112" y="539508"/>
                </a:lnTo>
                <a:lnTo>
                  <a:pt x="1248219" y="567270"/>
                </a:lnTo>
                <a:lnTo>
                  <a:pt x="1208163" y="585101"/>
                </a:lnTo>
                <a:lnTo>
                  <a:pt x="1161961" y="591388"/>
                </a:lnTo>
                <a:lnTo>
                  <a:pt x="1138605" y="591388"/>
                </a:lnTo>
                <a:lnTo>
                  <a:pt x="395681" y="591388"/>
                </a:lnTo>
                <a:lnTo>
                  <a:pt x="349478" y="585177"/>
                </a:lnTo>
                <a:lnTo>
                  <a:pt x="309422" y="567537"/>
                </a:lnTo>
                <a:lnTo>
                  <a:pt x="276529" y="539953"/>
                </a:lnTo>
                <a:lnTo>
                  <a:pt x="251802" y="503936"/>
                </a:lnTo>
                <a:lnTo>
                  <a:pt x="236220" y="460946"/>
                </a:lnTo>
                <a:lnTo>
                  <a:pt x="230809" y="412496"/>
                </a:lnTo>
                <a:lnTo>
                  <a:pt x="236220" y="364045"/>
                </a:lnTo>
                <a:lnTo>
                  <a:pt x="251802" y="321056"/>
                </a:lnTo>
                <a:lnTo>
                  <a:pt x="276529" y="285026"/>
                </a:lnTo>
                <a:lnTo>
                  <a:pt x="309422" y="257441"/>
                </a:lnTo>
                <a:lnTo>
                  <a:pt x="349478" y="239801"/>
                </a:lnTo>
                <a:lnTo>
                  <a:pt x="395681" y="233591"/>
                </a:lnTo>
                <a:lnTo>
                  <a:pt x="640054" y="233591"/>
                </a:lnTo>
                <a:lnTo>
                  <a:pt x="670572" y="233591"/>
                </a:lnTo>
                <a:lnTo>
                  <a:pt x="1161961" y="233591"/>
                </a:lnTo>
                <a:lnTo>
                  <a:pt x="1208163" y="239890"/>
                </a:lnTo>
                <a:lnTo>
                  <a:pt x="1248219" y="257708"/>
                </a:lnTo>
                <a:lnTo>
                  <a:pt x="1281112" y="285470"/>
                </a:lnTo>
                <a:lnTo>
                  <a:pt x="1305839" y="321589"/>
                </a:lnTo>
                <a:lnTo>
                  <a:pt x="1321422" y="364451"/>
                </a:lnTo>
                <a:lnTo>
                  <a:pt x="1326832" y="412496"/>
                </a:lnTo>
                <a:lnTo>
                  <a:pt x="1326832" y="32753"/>
                </a:lnTo>
                <a:lnTo>
                  <a:pt x="1300149" y="21971"/>
                </a:lnTo>
                <a:lnTo>
                  <a:pt x="1256411" y="9880"/>
                </a:lnTo>
                <a:lnTo>
                  <a:pt x="1210208" y="2501"/>
                </a:lnTo>
                <a:lnTo>
                  <a:pt x="1161796" y="0"/>
                </a:lnTo>
                <a:lnTo>
                  <a:pt x="659447" y="0"/>
                </a:lnTo>
                <a:lnTo>
                  <a:pt x="639546" y="0"/>
                </a:lnTo>
                <a:lnTo>
                  <a:pt x="395681" y="0"/>
                </a:lnTo>
                <a:lnTo>
                  <a:pt x="347256" y="2514"/>
                </a:lnTo>
                <a:lnTo>
                  <a:pt x="301078" y="9931"/>
                </a:lnTo>
                <a:lnTo>
                  <a:pt x="257352" y="22072"/>
                </a:lnTo>
                <a:lnTo>
                  <a:pt x="216293" y="38735"/>
                </a:lnTo>
                <a:lnTo>
                  <a:pt x="178117" y="59740"/>
                </a:lnTo>
                <a:lnTo>
                  <a:pt x="143040" y="84886"/>
                </a:lnTo>
                <a:lnTo>
                  <a:pt x="111277" y="113982"/>
                </a:lnTo>
                <a:lnTo>
                  <a:pt x="83058" y="146850"/>
                </a:lnTo>
                <a:lnTo>
                  <a:pt x="58572" y="183299"/>
                </a:lnTo>
                <a:lnTo>
                  <a:pt x="38061" y="223126"/>
                </a:lnTo>
                <a:lnTo>
                  <a:pt x="21729" y="266141"/>
                </a:lnTo>
                <a:lnTo>
                  <a:pt x="9804" y="312178"/>
                </a:lnTo>
                <a:lnTo>
                  <a:pt x="2476" y="361022"/>
                </a:lnTo>
                <a:lnTo>
                  <a:pt x="0" y="412496"/>
                </a:lnTo>
                <a:lnTo>
                  <a:pt x="2552" y="463969"/>
                </a:lnTo>
                <a:lnTo>
                  <a:pt x="10071" y="512813"/>
                </a:lnTo>
                <a:lnTo>
                  <a:pt x="22288" y="558838"/>
                </a:lnTo>
                <a:lnTo>
                  <a:pt x="38963" y="601865"/>
                </a:lnTo>
                <a:lnTo>
                  <a:pt x="59842" y="641692"/>
                </a:lnTo>
                <a:lnTo>
                  <a:pt x="84670" y="678129"/>
                </a:lnTo>
                <a:lnTo>
                  <a:pt x="113207" y="710996"/>
                </a:lnTo>
                <a:lnTo>
                  <a:pt x="145199" y="740105"/>
                </a:lnTo>
                <a:lnTo>
                  <a:pt x="180403" y="765251"/>
                </a:lnTo>
                <a:lnTo>
                  <a:pt x="218541" y="786244"/>
                </a:lnTo>
                <a:lnTo>
                  <a:pt x="259397" y="802906"/>
                </a:lnTo>
                <a:lnTo>
                  <a:pt x="302704" y="815047"/>
                </a:lnTo>
                <a:lnTo>
                  <a:pt x="348208" y="822464"/>
                </a:lnTo>
                <a:lnTo>
                  <a:pt x="395681" y="824979"/>
                </a:lnTo>
                <a:lnTo>
                  <a:pt x="1138936" y="824979"/>
                </a:lnTo>
                <a:lnTo>
                  <a:pt x="1138783" y="825157"/>
                </a:lnTo>
                <a:lnTo>
                  <a:pt x="1162138" y="825157"/>
                </a:lnTo>
                <a:lnTo>
                  <a:pt x="1210551" y="822655"/>
                </a:lnTo>
                <a:lnTo>
                  <a:pt x="1256728" y="815276"/>
                </a:lnTo>
                <a:lnTo>
                  <a:pt x="1300454" y="803211"/>
                </a:lnTo>
                <a:lnTo>
                  <a:pt x="1341513" y="786625"/>
                </a:lnTo>
                <a:lnTo>
                  <a:pt x="1379689" y="765708"/>
                </a:lnTo>
                <a:lnTo>
                  <a:pt x="1414767" y="740651"/>
                </a:lnTo>
                <a:lnTo>
                  <a:pt x="1446530" y="711619"/>
                </a:lnTo>
                <a:lnTo>
                  <a:pt x="1474762" y="678802"/>
                </a:lnTo>
                <a:lnTo>
                  <a:pt x="1499235" y="642391"/>
                </a:lnTo>
                <a:lnTo>
                  <a:pt x="1519745" y="602551"/>
                </a:lnTo>
                <a:lnTo>
                  <a:pt x="1536077" y="559485"/>
                </a:lnTo>
                <a:lnTo>
                  <a:pt x="1548015" y="513359"/>
                </a:lnTo>
                <a:lnTo>
                  <a:pt x="1555330" y="464350"/>
                </a:lnTo>
                <a:lnTo>
                  <a:pt x="1557820" y="412661"/>
                </a:lnTo>
                <a:close/>
              </a:path>
            </a:pathLst>
          </a:custGeom>
          <a:solidFill>
            <a:srgbClr val="FFFFFF"/>
          </a:solidFill>
        </p:spPr>
        <p:txBody>
          <a:bodyPr wrap="square" lIns="0" tIns="0" rIns="0" bIns="0" rtlCol="0"/>
          <a:lstStyle/>
          <a:p>
            <a:endParaRPr sz="641"/>
          </a:p>
        </p:txBody>
      </p:sp>
      <p:sp>
        <p:nvSpPr>
          <p:cNvPr id="14" name="object 14"/>
          <p:cNvSpPr/>
          <p:nvPr/>
        </p:nvSpPr>
        <p:spPr>
          <a:xfrm>
            <a:off x="2655095" y="1102837"/>
            <a:ext cx="624671" cy="369951"/>
          </a:xfrm>
          <a:custGeom>
            <a:avLst/>
            <a:gdLst/>
            <a:ahLst/>
            <a:cxnLst/>
            <a:rect l="l" t="t" r="r" b="b"/>
            <a:pathLst>
              <a:path w="1373504" h="813435">
                <a:moveTo>
                  <a:pt x="517321" y="256540"/>
                </a:moveTo>
                <a:lnTo>
                  <a:pt x="513334" y="209105"/>
                </a:lnTo>
                <a:lnTo>
                  <a:pt x="501205" y="164604"/>
                </a:lnTo>
                <a:lnTo>
                  <a:pt x="480936" y="123774"/>
                </a:lnTo>
                <a:lnTo>
                  <a:pt x="452386" y="86245"/>
                </a:lnTo>
                <a:lnTo>
                  <a:pt x="416052" y="54737"/>
                </a:lnTo>
                <a:lnTo>
                  <a:pt x="410921" y="52082"/>
                </a:lnTo>
                <a:lnTo>
                  <a:pt x="410921" y="254368"/>
                </a:lnTo>
                <a:lnTo>
                  <a:pt x="404558" y="300177"/>
                </a:lnTo>
                <a:lnTo>
                  <a:pt x="385635" y="340169"/>
                </a:lnTo>
                <a:lnTo>
                  <a:pt x="354342" y="371830"/>
                </a:lnTo>
                <a:lnTo>
                  <a:pt x="310896" y="392658"/>
                </a:lnTo>
                <a:lnTo>
                  <a:pt x="255511" y="400164"/>
                </a:lnTo>
                <a:lnTo>
                  <a:pt x="106502" y="400164"/>
                </a:lnTo>
                <a:lnTo>
                  <a:pt x="106502" y="113842"/>
                </a:lnTo>
                <a:lnTo>
                  <a:pt x="269367" y="113842"/>
                </a:lnTo>
                <a:lnTo>
                  <a:pt x="318820" y="120802"/>
                </a:lnTo>
                <a:lnTo>
                  <a:pt x="358279" y="140322"/>
                </a:lnTo>
                <a:lnTo>
                  <a:pt x="387146" y="170421"/>
                </a:lnTo>
                <a:lnTo>
                  <a:pt x="404761" y="208826"/>
                </a:lnTo>
                <a:lnTo>
                  <a:pt x="410921" y="254368"/>
                </a:lnTo>
                <a:lnTo>
                  <a:pt x="410921" y="52082"/>
                </a:lnTo>
                <a:lnTo>
                  <a:pt x="372440" y="32092"/>
                </a:lnTo>
                <a:lnTo>
                  <a:pt x="321437" y="18440"/>
                </a:lnTo>
                <a:lnTo>
                  <a:pt x="262953" y="13855"/>
                </a:lnTo>
                <a:lnTo>
                  <a:pt x="0" y="13855"/>
                </a:lnTo>
                <a:lnTo>
                  <a:pt x="0" y="800315"/>
                </a:lnTo>
                <a:lnTo>
                  <a:pt x="106502" y="800315"/>
                </a:lnTo>
                <a:lnTo>
                  <a:pt x="106502" y="499110"/>
                </a:lnTo>
                <a:lnTo>
                  <a:pt x="253339" y="499110"/>
                </a:lnTo>
                <a:lnTo>
                  <a:pt x="313436" y="494728"/>
                </a:lnTo>
                <a:lnTo>
                  <a:pt x="366026" y="481571"/>
                </a:lnTo>
                <a:lnTo>
                  <a:pt x="411238" y="459638"/>
                </a:lnTo>
                <a:lnTo>
                  <a:pt x="449173" y="428904"/>
                </a:lnTo>
                <a:lnTo>
                  <a:pt x="471932" y="400164"/>
                </a:lnTo>
                <a:lnTo>
                  <a:pt x="479145" y="391058"/>
                </a:lnTo>
                <a:lnTo>
                  <a:pt x="500418" y="349504"/>
                </a:lnTo>
                <a:lnTo>
                  <a:pt x="513105" y="304571"/>
                </a:lnTo>
                <a:lnTo>
                  <a:pt x="517321" y="256540"/>
                </a:lnTo>
                <a:close/>
              </a:path>
              <a:path w="1373504" h="813435">
                <a:moveTo>
                  <a:pt x="1372946" y="407606"/>
                </a:moveTo>
                <a:lnTo>
                  <a:pt x="1369580" y="353060"/>
                </a:lnTo>
                <a:lnTo>
                  <a:pt x="1359509" y="301167"/>
                </a:lnTo>
                <a:lnTo>
                  <a:pt x="1342758" y="251955"/>
                </a:lnTo>
                <a:lnTo>
                  <a:pt x="1319352" y="205397"/>
                </a:lnTo>
                <a:lnTo>
                  <a:pt x="1289316" y="161493"/>
                </a:lnTo>
                <a:lnTo>
                  <a:pt x="1262202" y="130975"/>
                </a:lnTo>
                <a:lnTo>
                  <a:pt x="1262202" y="408635"/>
                </a:lnTo>
                <a:lnTo>
                  <a:pt x="1258773" y="458457"/>
                </a:lnTo>
                <a:lnTo>
                  <a:pt x="1258760" y="458597"/>
                </a:lnTo>
                <a:lnTo>
                  <a:pt x="1248486" y="504659"/>
                </a:lnTo>
                <a:lnTo>
                  <a:pt x="1248410" y="505002"/>
                </a:lnTo>
                <a:lnTo>
                  <a:pt x="1231163" y="547941"/>
                </a:lnTo>
                <a:lnTo>
                  <a:pt x="1207020" y="587451"/>
                </a:lnTo>
                <a:lnTo>
                  <a:pt x="1175969" y="623608"/>
                </a:lnTo>
                <a:lnTo>
                  <a:pt x="1140447" y="654659"/>
                </a:lnTo>
                <a:lnTo>
                  <a:pt x="1101623" y="678802"/>
                </a:lnTo>
                <a:lnTo>
                  <a:pt x="1059472" y="696048"/>
                </a:lnTo>
                <a:lnTo>
                  <a:pt x="1014018" y="706399"/>
                </a:lnTo>
                <a:lnTo>
                  <a:pt x="965238" y="709841"/>
                </a:lnTo>
                <a:lnTo>
                  <a:pt x="916457" y="706399"/>
                </a:lnTo>
                <a:lnTo>
                  <a:pt x="870978" y="696048"/>
                </a:lnTo>
                <a:lnTo>
                  <a:pt x="828827" y="678802"/>
                </a:lnTo>
                <a:lnTo>
                  <a:pt x="790003" y="654659"/>
                </a:lnTo>
                <a:lnTo>
                  <a:pt x="754519" y="623608"/>
                </a:lnTo>
                <a:lnTo>
                  <a:pt x="724027" y="587044"/>
                </a:lnTo>
                <a:lnTo>
                  <a:pt x="700214" y="547458"/>
                </a:lnTo>
                <a:lnTo>
                  <a:pt x="683145" y="504659"/>
                </a:lnTo>
                <a:lnTo>
                  <a:pt x="672884" y="458597"/>
                </a:lnTo>
                <a:lnTo>
                  <a:pt x="669417" y="408635"/>
                </a:lnTo>
                <a:lnTo>
                  <a:pt x="672871" y="358724"/>
                </a:lnTo>
                <a:lnTo>
                  <a:pt x="683209" y="312254"/>
                </a:lnTo>
                <a:lnTo>
                  <a:pt x="700455" y="269151"/>
                </a:lnTo>
                <a:lnTo>
                  <a:pt x="724611" y="229311"/>
                </a:lnTo>
                <a:lnTo>
                  <a:pt x="755650" y="192633"/>
                </a:lnTo>
                <a:lnTo>
                  <a:pt x="791565" y="160985"/>
                </a:lnTo>
                <a:lnTo>
                  <a:pt x="830389" y="136271"/>
                </a:lnTo>
                <a:lnTo>
                  <a:pt x="872223" y="118567"/>
                </a:lnTo>
                <a:lnTo>
                  <a:pt x="917168" y="107899"/>
                </a:lnTo>
                <a:lnTo>
                  <a:pt x="965352" y="104330"/>
                </a:lnTo>
                <a:lnTo>
                  <a:pt x="1015123" y="107899"/>
                </a:lnTo>
                <a:lnTo>
                  <a:pt x="1014095" y="107899"/>
                </a:lnTo>
                <a:lnTo>
                  <a:pt x="1058837" y="118198"/>
                </a:lnTo>
                <a:lnTo>
                  <a:pt x="1100975" y="135597"/>
                </a:lnTo>
                <a:lnTo>
                  <a:pt x="1140053" y="160058"/>
                </a:lnTo>
                <a:lnTo>
                  <a:pt x="1176058" y="191604"/>
                </a:lnTo>
                <a:lnTo>
                  <a:pt x="1207020" y="228282"/>
                </a:lnTo>
                <a:lnTo>
                  <a:pt x="1231163" y="268376"/>
                </a:lnTo>
                <a:lnTo>
                  <a:pt x="1248410" y="311810"/>
                </a:lnTo>
                <a:lnTo>
                  <a:pt x="1258760" y="358559"/>
                </a:lnTo>
                <a:lnTo>
                  <a:pt x="1262138" y="407606"/>
                </a:lnTo>
                <a:lnTo>
                  <a:pt x="1262202" y="408635"/>
                </a:lnTo>
                <a:lnTo>
                  <a:pt x="1262202" y="130975"/>
                </a:lnTo>
                <a:lnTo>
                  <a:pt x="1234770" y="104330"/>
                </a:lnTo>
                <a:lnTo>
                  <a:pt x="1167561" y="53606"/>
                </a:lnTo>
                <a:lnTo>
                  <a:pt x="1121003" y="30200"/>
                </a:lnTo>
                <a:lnTo>
                  <a:pt x="1071778" y="13436"/>
                </a:lnTo>
                <a:lnTo>
                  <a:pt x="1019898" y="3365"/>
                </a:lnTo>
                <a:lnTo>
                  <a:pt x="965352" y="0"/>
                </a:lnTo>
                <a:lnTo>
                  <a:pt x="910793" y="3365"/>
                </a:lnTo>
                <a:lnTo>
                  <a:pt x="858913" y="13436"/>
                </a:lnTo>
                <a:lnTo>
                  <a:pt x="809688" y="30200"/>
                </a:lnTo>
                <a:lnTo>
                  <a:pt x="763130" y="53606"/>
                </a:lnTo>
                <a:lnTo>
                  <a:pt x="719239" y="83629"/>
                </a:lnTo>
                <a:lnTo>
                  <a:pt x="678002" y="120256"/>
                </a:lnTo>
                <a:lnTo>
                  <a:pt x="646264" y="155625"/>
                </a:lnTo>
                <a:lnTo>
                  <a:pt x="619455" y="193243"/>
                </a:lnTo>
                <a:lnTo>
                  <a:pt x="597560" y="233019"/>
                </a:lnTo>
                <a:lnTo>
                  <a:pt x="580567" y="274853"/>
                </a:lnTo>
                <a:lnTo>
                  <a:pt x="568452" y="318668"/>
                </a:lnTo>
                <a:lnTo>
                  <a:pt x="561187" y="364363"/>
                </a:lnTo>
                <a:lnTo>
                  <a:pt x="558774" y="411848"/>
                </a:lnTo>
                <a:lnTo>
                  <a:pt x="561975" y="466750"/>
                </a:lnTo>
                <a:lnTo>
                  <a:pt x="571601" y="518668"/>
                </a:lnTo>
                <a:lnTo>
                  <a:pt x="587667" y="567613"/>
                </a:lnTo>
                <a:lnTo>
                  <a:pt x="610196" y="613638"/>
                </a:lnTo>
                <a:lnTo>
                  <a:pt x="639241" y="656767"/>
                </a:lnTo>
                <a:lnTo>
                  <a:pt x="674789" y="697026"/>
                </a:lnTo>
                <a:lnTo>
                  <a:pt x="715137" y="732574"/>
                </a:lnTo>
                <a:lnTo>
                  <a:pt x="758507" y="761619"/>
                </a:lnTo>
                <a:lnTo>
                  <a:pt x="804900" y="784148"/>
                </a:lnTo>
                <a:lnTo>
                  <a:pt x="854303" y="800214"/>
                </a:lnTo>
                <a:lnTo>
                  <a:pt x="906716" y="809840"/>
                </a:lnTo>
                <a:lnTo>
                  <a:pt x="962139" y="813041"/>
                </a:lnTo>
                <a:lnTo>
                  <a:pt x="1009891" y="810628"/>
                </a:lnTo>
                <a:lnTo>
                  <a:pt x="1055560" y="803414"/>
                </a:lnTo>
                <a:lnTo>
                  <a:pt x="1099159" y="791375"/>
                </a:lnTo>
                <a:lnTo>
                  <a:pt x="1140675" y="774509"/>
                </a:lnTo>
                <a:lnTo>
                  <a:pt x="1180096" y="752817"/>
                </a:lnTo>
                <a:lnTo>
                  <a:pt x="1217434" y="726300"/>
                </a:lnTo>
                <a:lnTo>
                  <a:pt x="1252689" y="694956"/>
                </a:lnTo>
                <a:lnTo>
                  <a:pt x="1289316" y="653719"/>
                </a:lnTo>
                <a:lnTo>
                  <a:pt x="1319352" y="609815"/>
                </a:lnTo>
                <a:lnTo>
                  <a:pt x="1342758" y="563257"/>
                </a:lnTo>
                <a:lnTo>
                  <a:pt x="1359509" y="514045"/>
                </a:lnTo>
                <a:lnTo>
                  <a:pt x="1369580" y="462165"/>
                </a:lnTo>
                <a:lnTo>
                  <a:pt x="1372882" y="408635"/>
                </a:lnTo>
                <a:lnTo>
                  <a:pt x="1372946" y="407606"/>
                </a:lnTo>
                <a:close/>
              </a:path>
            </a:pathLst>
          </a:custGeom>
          <a:solidFill>
            <a:srgbClr val="FFFFFF"/>
          </a:solidFill>
        </p:spPr>
        <p:txBody>
          <a:bodyPr wrap="square" lIns="0" tIns="0" rIns="0" bIns="0" rtlCol="0"/>
          <a:lstStyle/>
          <a:p>
            <a:endParaRPr sz="641"/>
          </a:p>
        </p:txBody>
      </p:sp>
      <p:sp>
        <p:nvSpPr>
          <p:cNvPr id="15" name="object 15"/>
          <p:cNvSpPr/>
          <p:nvPr/>
        </p:nvSpPr>
        <p:spPr>
          <a:xfrm>
            <a:off x="3314834" y="1109138"/>
            <a:ext cx="250388" cy="357821"/>
          </a:xfrm>
          <a:custGeom>
            <a:avLst/>
            <a:gdLst/>
            <a:ahLst/>
            <a:cxnLst/>
            <a:rect l="l" t="t" r="r" b="b"/>
            <a:pathLst>
              <a:path w="550545" h="786764">
                <a:moveTo>
                  <a:pt x="267081" y="0"/>
                </a:moveTo>
                <a:lnTo>
                  <a:pt x="0" y="0"/>
                </a:lnTo>
                <a:lnTo>
                  <a:pt x="0" y="786459"/>
                </a:lnTo>
                <a:lnTo>
                  <a:pt x="106398" y="786459"/>
                </a:lnTo>
                <a:lnTo>
                  <a:pt x="106398" y="467160"/>
                </a:lnTo>
                <a:lnTo>
                  <a:pt x="336653" y="467160"/>
                </a:lnTo>
                <a:lnTo>
                  <a:pt x="330983" y="458681"/>
                </a:lnTo>
                <a:lnTo>
                  <a:pt x="378301" y="443256"/>
                </a:lnTo>
                <a:lnTo>
                  <a:pt x="418906" y="420542"/>
                </a:lnTo>
                <a:lnTo>
                  <a:pt x="452590" y="391580"/>
                </a:lnTo>
                <a:lnTo>
                  <a:pt x="471562" y="367172"/>
                </a:lnTo>
                <a:lnTo>
                  <a:pt x="106398" y="367172"/>
                </a:lnTo>
                <a:lnTo>
                  <a:pt x="106398" y="101125"/>
                </a:lnTo>
                <a:lnTo>
                  <a:pt x="473516" y="101125"/>
                </a:lnTo>
                <a:lnTo>
                  <a:pt x="449065" y="70208"/>
                </a:lnTo>
                <a:lnTo>
                  <a:pt x="413738" y="39477"/>
                </a:lnTo>
                <a:lnTo>
                  <a:pt x="371644" y="17539"/>
                </a:lnTo>
                <a:lnTo>
                  <a:pt x="322765" y="4383"/>
                </a:lnTo>
                <a:lnTo>
                  <a:pt x="267081" y="0"/>
                </a:lnTo>
                <a:close/>
              </a:path>
              <a:path w="550545" h="786764">
                <a:moveTo>
                  <a:pt x="336653" y="467160"/>
                </a:moveTo>
                <a:lnTo>
                  <a:pt x="214968" y="467160"/>
                </a:lnTo>
                <a:lnTo>
                  <a:pt x="419286" y="786459"/>
                </a:lnTo>
                <a:lnTo>
                  <a:pt x="550190" y="786459"/>
                </a:lnTo>
                <a:lnTo>
                  <a:pt x="336653" y="467160"/>
                </a:lnTo>
                <a:close/>
              </a:path>
              <a:path w="550545" h="786764">
                <a:moveTo>
                  <a:pt x="473516" y="101125"/>
                </a:moveTo>
                <a:lnTo>
                  <a:pt x="268219" y="101125"/>
                </a:lnTo>
                <a:lnTo>
                  <a:pt x="316448" y="107590"/>
                </a:lnTo>
                <a:lnTo>
                  <a:pt x="354745" y="125798"/>
                </a:lnTo>
                <a:lnTo>
                  <a:pt x="382660" y="153968"/>
                </a:lnTo>
                <a:lnTo>
                  <a:pt x="399740" y="190316"/>
                </a:lnTo>
                <a:lnTo>
                  <a:pt x="405534" y="233063"/>
                </a:lnTo>
                <a:lnTo>
                  <a:pt x="399252" y="276035"/>
                </a:lnTo>
                <a:lnTo>
                  <a:pt x="380344" y="312922"/>
                </a:lnTo>
                <a:lnTo>
                  <a:pt x="348715" y="341734"/>
                </a:lnTo>
                <a:lnTo>
                  <a:pt x="304271" y="360481"/>
                </a:lnTo>
                <a:lnTo>
                  <a:pt x="246918" y="367172"/>
                </a:lnTo>
                <a:lnTo>
                  <a:pt x="471562" y="367172"/>
                </a:lnTo>
                <a:lnTo>
                  <a:pt x="479148" y="357413"/>
                </a:lnTo>
                <a:lnTo>
                  <a:pt x="498373" y="319082"/>
                </a:lnTo>
                <a:lnTo>
                  <a:pt x="510059" y="277630"/>
                </a:lnTo>
                <a:lnTo>
                  <a:pt x="514000" y="234097"/>
                </a:lnTo>
                <a:lnTo>
                  <a:pt x="509990" y="188452"/>
                </a:lnTo>
                <a:lnTo>
                  <a:pt x="497896" y="145793"/>
                </a:lnTo>
                <a:lnTo>
                  <a:pt x="477620" y="106314"/>
                </a:lnTo>
                <a:lnTo>
                  <a:pt x="473516" y="101125"/>
                </a:lnTo>
                <a:close/>
              </a:path>
            </a:pathLst>
          </a:custGeom>
          <a:solidFill>
            <a:srgbClr val="FFFFFF"/>
          </a:solidFill>
        </p:spPr>
        <p:txBody>
          <a:bodyPr wrap="square" lIns="0" tIns="0" rIns="0" bIns="0" rtlCol="0"/>
          <a:lstStyle/>
          <a:p>
            <a:endParaRPr sz="641"/>
          </a:p>
        </p:txBody>
      </p:sp>
      <p:sp>
        <p:nvSpPr>
          <p:cNvPr id="16" name="object 16"/>
          <p:cNvSpPr/>
          <p:nvPr/>
        </p:nvSpPr>
        <p:spPr>
          <a:xfrm>
            <a:off x="3600896" y="1109138"/>
            <a:ext cx="297751" cy="357821"/>
          </a:xfrm>
          <a:custGeom>
            <a:avLst/>
            <a:gdLst/>
            <a:ahLst/>
            <a:cxnLst/>
            <a:rect l="l" t="t" r="r" b="b"/>
            <a:pathLst>
              <a:path w="654684" h="786764">
                <a:moveTo>
                  <a:pt x="292621" y="0"/>
                </a:moveTo>
                <a:lnTo>
                  <a:pt x="0" y="0"/>
                </a:lnTo>
                <a:lnTo>
                  <a:pt x="0" y="786459"/>
                </a:lnTo>
                <a:lnTo>
                  <a:pt x="281971" y="786459"/>
                </a:lnTo>
                <a:lnTo>
                  <a:pt x="337855" y="783530"/>
                </a:lnTo>
                <a:lnTo>
                  <a:pt x="389511" y="774744"/>
                </a:lnTo>
                <a:lnTo>
                  <a:pt x="436967" y="760105"/>
                </a:lnTo>
                <a:lnTo>
                  <a:pt x="480254" y="739615"/>
                </a:lnTo>
                <a:lnTo>
                  <a:pt x="519398" y="713277"/>
                </a:lnTo>
                <a:lnTo>
                  <a:pt x="549815" y="685334"/>
                </a:lnTo>
                <a:lnTo>
                  <a:pt x="106398" y="685334"/>
                </a:lnTo>
                <a:lnTo>
                  <a:pt x="106398" y="101021"/>
                </a:lnTo>
                <a:lnTo>
                  <a:pt x="550844" y="101021"/>
                </a:lnTo>
                <a:lnTo>
                  <a:pt x="522202" y="73780"/>
                </a:lnTo>
                <a:lnTo>
                  <a:pt x="484110" y="47150"/>
                </a:lnTo>
                <a:lnTo>
                  <a:pt x="442163" y="26483"/>
                </a:lnTo>
                <a:lnTo>
                  <a:pt x="396304" y="11753"/>
                </a:lnTo>
                <a:lnTo>
                  <a:pt x="346476" y="2933"/>
                </a:lnTo>
                <a:lnTo>
                  <a:pt x="292621" y="0"/>
                </a:lnTo>
                <a:close/>
              </a:path>
              <a:path w="654684" h="786764">
                <a:moveTo>
                  <a:pt x="550844" y="101021"/>
                </a:moveTo>
                <a:lnTo>
                  <a:pt x="286210" y="101021"/>
                </a:lnTo>
                <a:lnTo>
                  <a:pt x="343479" y="106199"/>
                </a:lnTo>
                <a:lnTo>
                  <a:pt x="394069" y="121662"/>
                </a:lnTo>
                <a:lnTo>
                  <a:pt x="438087" y="147304"/>
                </a:lnTo>
                <a:lnTo>
                  <a:pt x="475639" y="183017"/>
                </a:lnTo>
                <a:lnTo>
                  <a:pt x="500315" y="217274"/>
                </a:lnTo>
                <a:lnTo>
                  <a:pt x="519413" y="255045"/>
                </a:lnTo>
                <a:lnTo>
                  <a:pt x="532986" y="296543"/>
                </a:lnTo>
                <a:lnTo>
                  <a:pt x="541090" y="341982"/>
                </a:lnTo>
                <a:lnTo>
                  <a:pt x="543779" y="391575"/>
                </a:lnTo>
                <a:lnTo>
                  <a:pt x="541090" y="441402"/>
                </a:lnTo>
                <a:lnTo>
                  <a:pt x="532986" y="487437"/>
                </a:lnTo>
                <a:lnTo>
                  <a:pt x="519413" y="529735"/>
                </a:lnTo>
                <a:lnTo>
                  <a:pt x="500315" y="568350"/>
                </a:lnTo>
                <a:lnTo>
                  <a:pt x="475639" y="603338"/>
                </a:lnTo>
                <a:lnTo>
                  <a:pt x="438087" y="639051"/>
                </a:lnTo>
                <a:lnTo>
                  <a:pt x="394069" y="664693"/>
                </a:lnTo>
                <a:lnTo>
                  <a:pt x="343479" y="680156"/>
                </a:lnTo>
                <a:lnTo>
                  <a:pt x="286210" y="685334"/>
                </a:lnTo>
                <a:lnTo>
                  <a:pt x="549815" y="685334"/>
                </a:lnTo>
                <a:lnTo>
                  <a:pt x="585101" y="643895"/>
                </a:lnTo>
                <a:lnTo>
                  <a:pt x="610132" y="602568"/>
                </a:lnTo>
                <a:lnTo>
                  <a:pt x="629550" y="557053"/>
                </a:lnTo>
                <a:lnTo>
                  <a:pt x="643384" y="507291"/>
                </a:lnTo>
                <a:lnTo>
                  <a:pt x="651664" y="453220"/>
                </a:lnTo>
                <a:lnTo>
                  <a:pt x="654417" y="394780"/>
                </a:lnTo>
                <a:lnTo>
                  <a:pt x="651673" y="336259"/>
                </a:lnTo>
                <a:lnTo>
                  <a:pt x="643461" y="281963"/>
                </a:lnTo>
                <a:lnTo>
                  <a:pt x="629808" y="231861"/>
                </a:lnTo>
                <a:lnTo>
                  <a:pt x="610744" y="185920"/>
                </a:lnTo>
                <a:lnTo>
                  <a:pt x="586298" y="144110"/>
                </a:lnTo>
                <a:lnTo>
                  <a:pt x="556498" y="106398"/>
                </a:lnTo>
                <a:lnTo>
                  <a:pt x="550844" y="101021"/>
                </a:lnTo>
                <a:close/>
              </a:path>
            </a:pathLst>
          </a:custGeom>
          <a:solidFill>
            <a:srgbClr val="FFFFFF"/>
          </a:solidFill>
        </p:spPr>
        <p:txBody>
          <a:bodyPr wrap="square" lIns="0" tIns="0" rIns="0" bIns="0" rtlCol="0"/>
          <a:lstStyle/>
          <a:p>
            <a:endParaRPr sz="641"/>
          </a:p>
        </p:txBody>
      </p:sp>
      <p:sp>
        <p:nvSpPr>
          <p:cNvPr id="17" name="object 17"/>
          <p:cNvSpPr/>
          <p:nvPr/>
        </p:nvSpPr>
        <p:spPr>
          <a:xfrm>
            <a:off x="3943575" y="1109341"/>
            <a:ext cx="222663" cy="357532"/>
          </a:xfrm>
          <a:custGeom>
            <a:avLst/>
            <a:gdLst/>
            <a:ahLst/>
            <a:cxnLst/>
            <a:rect l="l" t="t" r="r" b="b"/>
            <a:pathLst>
              <a:path w="489584" h="786130">
                <a:moveTo>
                  <a:pt x="489496" y="0"/>
                </a:moveTo>
                <a:lnTo>
                  <a:pt x="0" y="0"/>
                </a:lnTo>
                <a:lnTo>
                  <a:pt x="0" y="100330"/>
                </a:lnTo>
                <a:lnTo>
                  <a:pt x="0" y="336550"/>
                </a:lnTo>
                <a:lnTo>
                  <a:pt x="0" y="436880"/>
                </a:lnTo>
                <a:lnTo>
                  <a:pt x="0" y="684530"/>
                </a:lnTo>
                <a:lnTo>
                  <a:pt x="0" y="786130"/>
                </a:lnTo>
                <a:lnTo>
                  <a:pt x="489496" y="786130"/>
                </a:lnTo>
                <a:lnTo>
                  <a:pt x="489496" y="684530"/>
                </a:lnTo>
                <a:lnTo>
                  <a:pt x="106400" y="684530"/>
                </a:lnTo>
                <a:lnTo>
                  <a:pt x="106400" y="436880"/>
                </a:lnTo>
                <a:lnTo>
                  <a:pt x="460756" y="436880"/>
                </a:lnTo>
                <a:lnTo>
                  <a:pt x="460756" y="336550"/>
                </a:lnTo>
                <a:lnTo>
                  <a:pt x="106400" y="336550"/>
                </a:lnTo>
                <a:lnTo>
                  <a:pt x="106400" y="100330"/>
                </a:lnTo>
                <a:lnTo>
                  <a:pt x="489496" y="100330"/>
                </a:lnTo>
                <a:lnTo>
                  <a:pt x="489496" y="0"/>
                </a:lnTo>
                <a:close/>
              </a:path>
            </a:pathLst>
          </a:custGeom>
          <a:solidFill>
            <a:srgbClr val="FFFFFF"/>
          </a:solidFill>
        </p:spPr>
        <p:txBody>
          <a:bodyPr wrap="square" lIns="0" tIns="0" rIns="0" bIns="0" rtlCol="0"/>
          <a:lstStyle/>
          <a:p>
            <a:endParaRPr sz="641"/>
          </a:p>
        </p:txBody>
      </p:sp>
      <p:sp>
        <p:nvSpPr>
          <p:cNvPr id="18" name="object 18"/>
          <p:cNvSpPr/>
          <p:nvPr/>
        </p:nvSpPr>
        <p:spPr>
          <a:xfrm>
            <a:off x="4217207" y="1100930"/>
            <a:ext cx="518104" cy="366485"/>
          </a:xfrm>
          <a:custGeom>
            <a:avLst/>
            <a:gdLst/>
            <a:ahLst/>
            <a:cxnLst/>
            <a:rect l="l" t="t" r="r" b="b"/>
            <a:pathLst>
              <a:path w="1139190" h="805814">
                <a:moveTo>
                  <a:pt x="1138742" y="0"/>
                </a:moveTo>
                <a:lnTo>
                  <a:pt x="915708" y="0"/>
                </a:lnTo>
                <a:lnTo>
                  <a:pt x="915708" y="505129"/>
                </a:lnTo>
                <a:lnTo>
                  <a:pt x="222947" y="0"/>
                </a:lnTo>
                <a:lnTo>
                  <a:pt x="0" y="0"/>
                </a:lnTo>
                <a:lnTo>
                  <a:pt x="0" y="805443"/>
                </a:lnTo>
                <a:lnTo>
                  <a:pt x="223033" y="805443"/>
                </a:lnTo>
                <a:lnTo>
                  <a:pt x="223033" y="301436"/>
                </a:lnTo>
                <a:lnTo>
                  <a:pt x="915794" y="805443"/>
                </a:lnTo>
                <a:lnTo>
                  <a:pt x="1138742" y="805443"/>
                </a:lnTo>
                <a:lnTo>
                  <a:pt x="1138742" y="0"/>
                </a:lnTo>
                <a:close/>
              </a:path>
            </a:pathLst>
          </a:custGeom>
          <a:solidFill>
            <a:srgbClr val="FFFFFF"/>
          </a:solidFill>
        </p:spPr>
        <p:txBody>
          <a:bodyPr wrap="square" lIns="0" tIns="0" rIns="0" bIns="0" rtlCol="0"/>
          <a:lstStyle/>
          <a:p>
            <a:endParaRPr sz="641"/>
          </a:p>
        </p:txBody>
      </p:sp>
      <p:sp>
        <p:nvSpPr>
          <p:cNvPr id="19" name="object 19"/>
          <p:cNvSpPr/>
          <p:nvPr/>
        </p:nvSpPr>
        <p:spPr>
          <a:xfrm>
            <a:off x="5460321" y="1102837"/>
            <a:ext cx="1064511" cy="366485"/>
          </a:xfrm>
          <a:custGeom>
            <a:avLst/>
            <a:gdLst/>
            <a:ahLst/>
            <a:cxnLst/>
            <a:rect l="l" t="t" r="r" b="b"/>
            <a:pathLst>
              <a:path w="2340609" h="805814">
                <a:moveTo>
                  <a:pt x="1207909" y="0"/>
                </a:moveTo>
                <a:lnTo>
                  <a:pt x="962164" y="0"/>
                </a:lnTo>
                <a:lnTo>
                  <a:pt x="689660" y="583361"/>
                </a:lnTo>
                <a:lnTo>
                  <a:pt x="517220" y="583361"/>
                </a:lnTo>
                <a:lnTo>
                  <a:pt x="244716" y="0"/>
                </a:lnTo>
                <a:lnTo>
                  <a:pt x="0" y="0"/>
                </a:lnTo>
                <a:lnTo>
                  <a:pt x="382003" y="800874"/>
                </a:lnTo>
                <a:lnTo>
                  <a:pt x="382003" y="805446"/>
                </a:lnTo>
                <a:lnTo>
                  <a:pt x="823836" y="805446"/>
                </a:lnTo>
                <a:lnTo>
                  <a:pt x="1207909" y="0"/>
                </a:lnTo>
                <a:close/>
              </a:path>
              <a:path w="2340609" h="805814">
                <a:moveTo>
                  <a:pt x="2340267" y="805535"/>
                </a:moveTo>
                <a:lnTo>
                  <a:pt x="2309977" y="677837"/>
                </a:lnTo>
                <a:lnTo>
                  <a:pt x="2256764" y="453415"/>
                </a:lnTo>
                <a:lnTo>
                  <a:pt x="2201900" y="222097"/>
                </a:lnTo>
                <a:lnTo>
                  <a:pt x="2149259" y="101"/>
                </a:lnTo>
                <a:lnTo>
                  <a:pt x="2027428" y="101"/>
                </a:lnTo>
                <a:lnTo>
                  <a:pt x="2027428" y="453415"/>
                </a:lnTo>
                <a:lnTo>
                  <a:pt x="1443024" y="453415"/>
                </a:lnTo>
                <a:lnTo>
                  <a:pt x="1496733" y="222097"/>
                </a:lnTo>
                <a:lnTo>
                  <a:pt x="1973719" y="222097"/>
                </a:lnTo>
                <a:lnTo>
                  <a:pt x="2027428" y="453415"/>
                </a:lnTo>
                <a:lnTo>
                  <a:pt x="2027428" y="101"/>
                </a:lnTo>
                <a:lnTo>
                  <a:pt x="1323352" y="101"/>
                </a:lnTo>
                <a:lnTo>
                  <a:pt x="1132357" y="805535"/>
                </a:lnTo>
                <a:lnTo>
                  <a:pt x="1361516" y="805535"/>
                </a:lnTo>
                <a:lnTo>
                  <a:pt x="1391475" y="677837"/>
                </a:lnTo>
                <a:lnTo>
                  <a:pt x="2080094" y="677837"/>
                </a:lnTo>
                <a:lnTo>
                  <a:pt x="2110054" y="805535"/>
                </a:lnTo>
                <a:lnTo>
                  <a:pt x="2340267" y="805535"/>
                </a:lnTo>
                <a:close/>
              </a:path>
            </a:pathLst>
          </a:custGeom>
          <a:solidFill>
            <a:srgbClr val="FFFFFF"/>
          </a:solidFill>
        </p:spPr>
        <p:txBody>
          <a:bodyPr wrap="square" lIns="0" tIns="0" rIns="0" bIns="0" rtlCol="0"/>
          <a:lstStyle/>
          <a:p>
            <a:endParaRPr sz="641"/>
          </a:p>
        </p:txBody>
      </p:sp>
      <p:sp>
        <p:nvSpPr>
          <p:cNvPr id="20" name="object 20"/>
          <p:cNvSpPr/>
          <p:nvPr/>
        </p:nvSpPr>
        <p:spPr>
          <a:xfrm>
            <a:off x="6616454" y="1102837"/>
            <a:ext cx="103389" cy="366485"/>
          </a:xfrm>
          <a:custGeom>
            <a:avLst/>
            <a:gdLst/>
            <a:ahLst/>
            <a:cxnLst/>
            <a:rect l="l" t="t" r="r" b="b"/>
            <a:pathLst>
              <a:path w="227330" h="805814">
                <a:moveTo>
                  <a:pt x="227092" y="0"/>
                </a:moveTo>
                <a:lnTo>
                  <a:pt x="0" y="0"/>
                </a:lnTo>
                <a:lnTo>
                  <a:pt x="0" y="222084"/>
                </a:lnTo>
                <a:lnTo>
                  <a:pt x="33330" y="483628"/>
                </a:lnTo>
                <a:lnTo>
                  <a:pt x="193762" y="483628"/>
                </a:lnTo>
                <a:lnTo>
                  <a:pt x="227092" y="222084"/>
                </a:lnTo>
                <a:lnTo>
                  <a:pt x="227092" y="0"/>
                </a:lnTo>
                <a:close/>
              </a:path>
              <a:path w="227330" h="805814">
                <a:moveTo>
                  <a:pt x="227092" y="567298"/>
                </a:moveTo>
                <a:lnTo>
                  <a:pt x="0" y="567298"/>
                </a:lnTo>
                <a:lnTo>
                  <a:pt x="0" y="805529"/>
                </a:lnTo>
                <a:lnTo>
                  <a:pt x="227092" y="805529"/>
                </a:lnTo>
                <a:lnTo>
                  <a:pt x="227092" y="567298"/>
                </a:lnTo>
                <a:close/>
              </a:path>
            </a:pathLst>
          </a:custGeom>
          <a:solidFill>
            <a:srgbClr val="FFFFFF"/>
          </a:solidFill>
        </p:spPr>
        <p:txBody>
          <a:bodyPr wrap="square" lIns="0" tIns="0" rIns="0" bIns="0" rtlCol="0"/>
          <a:lstStyle/>
          <a:p>
            <a:endParaRPr sz="641"/>
          </a:p>
        </p:txBody>
      </p:sp>
      <p:sp>
        <p:nvSpPr>
          <p:cNvPr id="21" name="object 21"/>
          <p:cNvSpPr/>
          <p:nvPr/>
        </p:nvSpPr>
        <p:spPr>
          <a:xfrm>
            <a:off x="7900748" y="2653777"/>
            <a:ext cx="375438" cy="708711"/>
          </a:xfrm>
          <a:custGeom>
            <a:avLst/>
            <a:gdLst/>
            <a:ahLst/>
            <a:cxnLst/>
            <a:rect l="l" t="t" r="r" b="b"/>
            <a:pathLst>
              <a:path w="825500" h="1558290">
                <a:moveTo>
                  <a:pt x="825157" y="395681"/>
                </a:moveTo>
                <a:lnTo>
                  <a:pt x="822642" y="347268"/>
                </a:lnTo>
                <a:lnTo>
                  <a:pt x="815225" y="301078"/>
                </a:lnTo>
                <a:lnTo>
                  <a:pt x="803084" y="257352"/>
                </a:lnTo>
                <a:lnTo>
                  <a:pt x="786422" y="216293"/>
                </a:lnTo>
                <a:lnTo>
                  <a:pt x="765416" y="178117"/>
                </a:lnTo>
                <a:lnTo>
                  <a:pt x="740270" y="143040"/>
                </a:lnTo>
                <a:lnTo>
                  <a:pt x="711174" y="111277"/>
                </a:lnTo>
                <a:lnTo>
                  <a:pt x="678307" y="83058"/>
                </a:lnTo>
                <a:lnTo>
                  <a:pt x="641870" y="58572"/>
                </a:lnTo>
                <a:lnTo>
                  <a:pt x="602043" y="38061"/>
                </a:lnTo>
                <a:lnTo>
                  <a:pt x="591566" y="34086"/>
                </a:lnTo>
                <a:lnTo>
                  <a:pt x="591566" y="395681"/>
                </a:lnTo>
                <a:lnTo>
                  <a:pt x="591566" y="640054"/>
                </a:lnTo>
                <a:lnTo>
                  <a:pt x="591566" y="670572"/>
                </a:lnTo>
                <a:lnTo>
                  <a:pt x="591566" y="1161961"/>
                </a:lnTo>
                <a:lnTo>
                  <a:pt x="585279" y="1208163"/>
                </a:lnTo>
                <a:lnTo>
                  <a:pt x="567448" y="1248206"/>
                </a:lnTo>
                <a:lnTo>
                  <a:pt x="539686" y="1281099"/>
                </a:lnTo>
                <a:lnTo>
                  <a:pt x="503580" y="1305839"/>
                </a:lnTo>
                <a:lnTo>
                  <a:pt x="460705" y="1321409"/>
                </a:lnTo>
                <a:lnTo>
                  <a:pt x="412673" y="1326832"/>
                </a:lnTo>
                <a:lnTo>
                  <a:pt x="364629" y="1321409"/>
                </a:lnTo>
                <a:lnTo>
                  <a:pt x="321754" y="1305839"/>
                </a:lnTo>
                <a:lnTo>
                  <a:pt x="285648" y="1281099"/>
                </a:lnTo>
                <a:lnTo>
                  <a:pt x="257886" y="1248206"/>
                </a:lnTo>
                <a:lnTo>
                  <a:pt x="240068" y="1208163"/>
                </a:lnTo>
                <a:lnTo>
                  <a:pt x="233768" y="1161961"/>
                </a:lnTo>
                <a:lnTo>
                  <a:pt x="233768" y="1138605"/>
                </a:lnTo>
                <a:lnTo>
                  <a:pt x="233768" y="395681"/>
                </a:lnTo>
                <a:lnTo>
                  <a:pt x="239979" y="349478"/>
                </a:lnTo>
                <a:lnTo>
                  <a:pt x="257619" y="309422"/>
                </a:lnTo>
                <a:lnTo>
                  <a:pt x="285203" y="276529"/>
                </a:lnTo>
                <a:lnTo>
                  <a:pt x="321233" y="251802"/>
                </a:lnTo>
                <a:lnTo>
                  <a:pt x="364210" y="236220"/>
                </a:lnTo>
                <a:lnTo>
                  <a:pt x="412673" y="230809"/>
                </a:lnTo>
                <a:lnTo>
                  <a:pt x="461124" y="236220"/>
                </a:lnTo>
                <a:lnTo>
                  <a:pt x="504101" y="251802"/>
                </a:lnTo>
                <a:lnTo>
                  <a:pt x="540131" y="276529"/>
                </a:lnTo>
                <a:lnTo>
                  <a:pt x="567715" y="309422"/>
                </a:lnTo>
                <a:lnTo>
                  <a:pt x="585355" y="349478"/>
                </a:lnTo>
                <a:lnTo>
                  <a:pt x="591566" y="395681"/>
                </a:lnTo>
                <a:lnTo>
                  <a:pt x="591566" y="34086"/>
                </a:lnTo>
                <a:lnTo>
                  <a:pt x="559015" y="21729"/>
                </a:lnTo>
                <a:lnTo>
                  <a:pt x="512978" y="9804"/>
                </a:lnTo>
                <a:lnTo>
                  <a:pt x="464134" y="2489"/>
                </a:lnTo>
                <a:lnTo>
                  <a:pt x="412673" y="0"/>
                </a:lnTo>
                <a:lnTo>
                  <a:pt x="361200" y="2552"/>
                </a:lnTo>
                <a:lnTo>
                  <a:pt x="312356" y="10071"/>
                </a:lnTo>
                <a:lnTo>
                  <a:pt x="266319" y="22288"/>
                </a:lnTo>
                <a:lnTo>
                  <a:pt x="223304" y="38963"/>
                </a:lnTo>
                <a:lnTo>
                  <a:pt x="183464" y="59842"/>
                </a:lnTo>
                <a:lnTo>
                  <a:pt x="147027" y="84670"/>
                </a:lnTo>
                <a:lnTo>
                  <a:pt x="114160" y="113207"/>
                </a:lnTo>
                <a:lnTo>
                  <a:pt x="85064" y="145199"/>
                </a:lnTo>
                <a:lnTo>
                  <a:pt x="59918" y="180403"/>
                </a:lnTo>
                <a:lnTo>
                  <a:pt x="38912" y="218541"/>
                </a:lnTo>
                <a:lnTo>
                  <a:pt x="22250" y="259397"/>
                </a:lnTo>
                <a:lnTo>
                  <a:pt x="10109" y="302704"/>
                </a:lnTo>
                <a:lnTo>
                  <a:pt x="2692" y="348208"/>
                </a:lnTo>
                <a:lnTo>
                  <a:pt x="177" y="395681"/>
                </a:lnTo>
                <a:lnTo>
                  <a:pt x="177" y="1138936"/>
                </a:lnTo>
                <a:lnTo>
                  <a:pt x="0" y="1138770"/>
                </a:lnTo>
                <a:lnTo>
                  <a:pt x="0" y="1162138"/>
                </a:lnTo>
                <a:lnTo>
                  <a:pt x="2501" y="1210551"/>
                </a:lnTo>
                <a:lnTo>
                  <a:pt x="9880" y="1256728"/>
                </a:lnTo>
                <a:lnTo>
                  <a:pt x="21958" y="1300454"/>
                </a:lnTo>
                <a:lnTo>
                  <a:pt x="38531" y="1341513"/>
                </a:lnTo>
                <a:lnTo>
                  <a:pt x="59448" y="1379689"/>
                </a:lnTo>
                <a:lnTo>
                  <a:pt x="84518" y="1414767"/>
                </a:lnTo>
                <a:lnTo>
                  <a:pt x="113538" y="1446530"/>
                </a:lnTo>
                <a:lnTo>
                  <a:pt x="146354" y="1474749"/>
                </a:lnTo>
                <a:lnTo>
                  <a:pt x="182765" y="1499235"/>
                </a:lnTo>
                <a:lnTo>
                  <a:pt x="222605" y="1519745"/>
                </a:lnTo>
                <a:lnTo>
                  <a:pt x="265684" y="1536077"/>
                </a:lnTo>
                <a:lnTo>
                  <a:pt x="311810" y="1548003"/>
                </a:lnTo>
                <a:lnTo>
                  <a:pt x="360807" y="1555330"/>
                </a:lnTo>
                <a:lnTo>
                  <a:pt x="412496" y="1557820"/>
                </a:lnTo>
                <a:lnTo>
                  <a:pt x="464197" y="1555318"/>
                </a:lnTo>
                <a:lnTo>
                  <a:pt x="513194" y="1547990"/>
                </a:lnTo>
                <a:lnTo>
                  <a:pt x="559333" y="1536039"/>
                </a:lnTo>
                <a:lnTo>
                  <a:pt x="602424" y="1519682"/>
                </a:lnTo>
                <a:lnTo>
                  <a:pt x="642277" y="1499133"/>
                </a:lnTo>
                <a:lnTo>
                  <a:pt x="678700" y="1474622"/>
                </a:lnTo>
                <a:lnTo>
                  <a:pt x="711542" y="1446352"/>
                </a:lnTo>
                <a:lnTo>
                  <a:pt x="740587" y="1414564"/>
                </a:lnTo>
                <a:lnTo>
                  <a:pt x="765670" y="1379448"/>
                </a:lnTo>
                <a:lnTo>
                  <a:pt x="786599" y="1341234"/>
                </a:lnTo>
                <a:lnTo>
                  <a:pt x="803198" y="1300149"/>
                </a:lnTo>
                <a:lnTo>
                  <a:pt x="815276" y="1256398"/>
                </a:lnTo>
                <a:lnTo>
                  <a:pt x="822655" y="1210208"/>
                </a:lnTo>
                <a:lnTo>
                  <a:pt x="825157" y="1161783"/>
                </a:lnTo>
                <a:lnTo>
                  <a:pt x="825157" y="659447"/>
                </a:lnTo>
                <a:lnTo>
                  <a:pt x="825157" y="639533"/>
                </a:lnTo>
                <a:lnTo>
                  <a:pt x="825157" y="395681"/>
                </a:lnTo>
                <a:close/>
              </a:path>
            </a:pathLst>
          </a:custGeom>
          <a:solidFill>
            <a:srgbClr val="000000"/>
          </a:solidFill>
        </p:spPr>
        <p:txBody>
          <a:bodyPr wrap="square" lIns="0" tIns="0" rIns="0" bIns="0" rtlCol="0"/>
          <a:lstStyle/>
          <a:p>
            <a:endParaRPr sz="641"/>
          </a:p>
        </p:txBody>
      </p:sp>
      <p:sp>
        <p:nvSpPr>
          <p:cNvPr id="22" name="object 22"/>
          <p:cNvSpPr/>
          <p:nvPr/>
        </p:nvSpPr>
        <p:spPr>
          <a:xfrm>
            <a:off x="7901575" y="538127"/>
            <a:ext cx="369951" cy="624671"/>
          </a:xfrm>
          <a:custGeom>
            <a:avLst/>
            <a:gdLst/>
            <a:ahLst/>
            <a:cxnLst/>
            <a:rect l="l" t="t" r="r" b="b"/>
            <a:pathLst>
              <a:path w="813434" h="1373505">
                <a:moveTo>
                  <a:pt x="799172" y="0"/>
                </a:moveTo>
                <a:lnTo>
                  <a:pt x="699185" y="0"/>
                </a:lnTo>
                <a:lnTo>
                  <a:pt x="699185" y="106502"/>
                </a:lnTo>
                <a:lnTo>
                  <a:pt x="699185" y="269354"/>
                </a:lnTo>
                <a:lnTo>
                  <a:pt x="692238" y="318820"/>
                </a:lnTo>
                <a:lnTo>
                  <a:pt x="672706" y="358267"/>
                </a:lnTo>
                <a:lnTo>
                  <a:pt x="642607" y="387146"/>
                </a:lnTo>
                <a:lnTo>
                  <a:pt x="604202" y="404749"/>
                </a:lnTo>
                <a:lnTo>
                  <a:pt x="603935" y="404876"/>
                </a:lnTo>
                <a:lnTo>
                  <a:pt x="558660" y="410908"/>
                </a:lnTo>
                <a:lnTo>
                  <a:pt x="512851" y="404558"/>
                </a:lnTo>
                <a:lnTo>
                  <a:pt x="472859" y="385635"/>
                </a:lnTo>
                <a:lnTo>
                  <a:pt x="441198" y="354342"/>
                </a:lnTo>
                <a:lnTo>
                  <a:pt x="420370" y="310896"/>
                </a:lnTo>
                <a:lnTo>
                  <a:pt x="412864" y="255498"/>
                </a:lnTo>
                <a:lnTo>
                  <a:pt x="412864" y="106502"/>
                </a:lnTo>
                <a:lnTo>
                  <a:pt x="699185" y="106502"/>
                </a:lnTo>
                <a:lnTo>
                  <a:pt x="699185" y="0"/>
                </a:lnTo>
                <a:lnTo>
                  <a:pt x="12712" y="0"/>
                </a:lnTo>
                <a:lnTo>
                  <a:pt x="12712" y="106502"/>
                </a:lnTo>
                <a:lnTo>
                  <a:pt x="313918" y="106502"/>
                </a:lnTo>
                <a:lnTo>
                  <a:pt x="313918" y="253326"/>
                </a:lnTo>
                <a:lnTo>
                  <a:pt x="318300" y="313436"/>
                </a:lnTo>
                <a:lnTo>
                  <a:pt x="331457" y="366026"/>
                </a:lnTo>
                <a:lnTo>
                  <a:pt x="353390" y="411226"/>
                </a:lnTo>
                <a:lnTo>
                  <a:pt x="384124" y="449173"/>
                </a:lnTo>
                <a:lnTo>
                  <a:pt x="421982" y="479145"/>
                </a:lnTo>
                <a:lnTo>
                  <a:pt x="463524" y="500418"/>
                </a:lnTo>
                <a:lnTo>
                  <a:pt x="508457" y="513105"/>
                </a:lnTo>
                <a:lnTo>
                  <a:pt x="556488" y="517309"/>
                </a:lnTo>
                <a:lnTo>
                  <a:pt x="603935" y="513321"/>
                </a:lnTo>
                <a:lnTo>
                  <a:pt x="604202" y="513295"/>
                </a:lnTo>
                <a:lnTo>
                  <a:pt x="648423" y="501205"/>
                </a:lnTo>
                <a:lnTo>
                  <a:pt x="689267" y="480936"/>
                </a:lnTo>
                <a:lnTo>
                  <a:pt x="699185" y="473379"/>
                </a:lnTo>
                <a:lnTo>
                  <a:pt x="726795" y="452374"/>
                </a:lnTo>
                <a:lnTo>
                  <a:pt x="758291" y="416052"/>
                </a:lnTo>
                <a:lnTo>
                  <a:pt x="780935" y="372440"/>
                </a:lnTo>
                <a:lnTo>
                  <a:pt x="794588" y="321437"/>
                </a:lnTo>
                <a:lnTo>
                  <a:pt x="799172" y="262953"/>
                </a:lnTo>
                <a:lnTo>
                  <a:pt x="799172" y="0"/>
                </a:lnTo>
                <a:close/>
              </a:path>
              <a:path w="813434" h="1373505">
                <a:moveTo>
                  <a:pt x="813028" y="965339"/>
                </a:moveTo>
                <a:lnTo>
                  <a:pt x="809663" y="910793"/>
                </a:lnTo>
                <a:lnTo>
                  <a:pt x="799592" y="858901"/>
                </a:lnTo>
                <a:lnTo>
                  <a:pt x="782840" y="809688"/>
                </a:lnTo>
                <a:lnTo>
                  <a:pt x="759434" y="763130"/>
                </a:lnTo>
                <a:lnTo>
                  <a:pt x="729399" y="719226"/>
                </a:lnTo>
                <a:lnTo>
                  <a:pt x="708698" y="695921"/>
                </a:lnTo>
                <a:lnTo>
                  <a:pt x="708698" y="965339"/>
                </a:lnTo>
                <a:lnTo>
                  <a:pt x="705129" y="1015123"/>
                </a:lnTo>
                <a:lnTo>
                  <a:pt x="705129" y="1014095"/>
                </a:lnTo>
                <a:lnTo>
                  <a:pt x="694842" y="1058824"/>
                </a:lnTo>
                <a:lnTo>
                  <a:pt x="677430" y="1100975"/>
                </a:lnTo>
                <a:lnTo>
                  <a:pt x="652983" y="1140053"/>
                </a:lnTo>
                <a:lnTo>
                  <a:pt x="621436" y="1176058"/>
                </a:lnTo>
                <a:lnTo>
                  <a:pt x="584758" y="1207008"/>
                </a:lnTo>
                <a:lnTo>
                  <a:pt x="544652" y="1231163"/>
                </a:lnTo>
                <a:lnTo>
                  <a:pt x="501230" y="1248410"/>
                </a:lnTo>
                <a:lnTo>
                  <a:pt x="454469" y="1258747"/>
                </a:lnTo>
                <a:lnTo>
                  <a:pt x="405422" y="1262126"/>
                </a:lnTo>
                <a:lnTo>
                  <a:pt x="404393" y="1262202"/>
                </a:lnTo>
                <a:lnTo>
                  <a:pt x="354584" y="1258760"/>
                </a:lnTo>
                <a:lnTo>
                  <a:pt x="354444" y="1258747"/>
                </a:lnTo>
                <a:lnTo>
                  <a:pt x="308368" y="1248486"/>
                </a:lnTo>
                <a:lnTo>
                  <a:pt x="308025" y="1248410"/>
                </a:lnTo>
                <a:lnTo>
                  <a:pt x="265099" y="1231163"/>
                </a:lnTo>
                <a:lnTo>
                  <a:pt x="225577" y="1207008"/>
                </a:lnTo>
                <a:lnTo>
                  <a:pt x="189420" y="1175969"/>
                </a:lnTo>
                <a:lnTo>
                  <a:pt x="158381" y="1140447"/>
                </a:lnTo>
                <a:lnTo>
                  <a:pt x="134239" y="1101610"/>
                </a:lnTo>
                <a:lnTo>
                  <a:pt x="116992" y="1059472"/>
                </a:lnTo>
                <a:lnTo>
                  <a:pt x="106641" y="1014018"/>
                </a:lnTo>
                <a:lnTo>
                  <a:pt x="103187" y="965238"/>
                </a:lnTo>
                <a:lnTo>
                  <a:pt x="106641" y="916457"/>
                </a:lnTo>
                <a:lnTo>
                  <a:pt x="116992" y="870978"/>
                </a:lnTo>
                <a:lnTo>
                  <a:pt x="134239" y="828814"/>
                </a:lnTo>
                <a:lnTo>
                  <a:pt x="158381" y="789990"/>
                </a:lnTo>
                <a:lnTo>
                  <a:pt x="189420" y="754507"/>
                </a:lnTo>
                <a:lnTo>
                  <a:pt x="225983" y="724014"/>
                </a:lnTo>
                <a:lnTo>
                  <a:pt x="265569" y="700214"/>
                </a:lnTo>
                <a:lnTo>
                  <a:pt x="308368" y="683133"/>
                </a:lnTo>
                <a:lnTo>
                  <a:pt x="354444" y="672884"/>
                </a:lnTo>
                <a:lnTo>
                  <a:pt x="354584" y="672846"/>
                </a:lnTo>
                <a:lnTo>
                  <a:pt x="404393" y="669417"/>
                </a:lnTo>
                <a:lnTo>
                  <a:pt x="454317" y="672858"/>
                </a:lnTo>
                <a:lnTo>
                  <a:pt x="500786" y="683209"/>
                </a:lnTo>
                <a:lnTo>
                  <a:pt x="543890" y="700455"/>
                </a:lnTo>
                <a:lnTo>
                  <a:pt x="583730" y="724598"/>
                </a:lnTo>
                <a:lnTo>
                  <a:pt x="620395" y="755650"/>
                </a:lnTo>
                <a:lnTo>
                  <a:pt x="652056" y="791565"/>
                </a:lnTo>
                <a:lnTo>
                  <a:pt x="676757" y="830376"/>
                </a:lnTo>
                <a:lnTo>
                  <a:pt x="694474" y="872210"/>
                </a:lnTo>
                <a:lnTo>
                  <a:pt x="705129" y="917168"/>
                </a:lnTo>
                <a:lnTo>
                  <a:pt x="708698" y="965339"/>
                </a:lnTo>
                <a:lnTo>
                  <a:pt x="708698" y="695921"/>
                </a:lnTo>
                <a:lnTo>
                  <a:pt x="657415" y="646252"/>
                </a:lnTo>
                <a:lnTo>
                  <a:pt x="619798" y="619442"/>
                </a:lnTo>
                <a:lnTo>
                  <a:pt x="580021" y="597560"/>
                </a:lnTo>
                <a:lnTo>
                  <a:pt x="538175" y="580567"/>
                </a:lnTo>
                <a:lnTo>
                  <a:pt x="494360" y="568439"/>
                </a:lnTo>
                <a:lnTo>
                  <a:pt x="448678" y="561187"/>
                </a:lnTo>
                <a:lnTo>
                  <a:pt x="401193" y="558774"/>
                </a:lnTo>
                <a:lnTo>
                  <a:pt x="346290" y="561975"/>
                </a:lnTo>
                <a:lnTo>
                  <a:pt x="294373" y="571588"/>
                </a:lnTo>
                <a:lnTo>
                  <a:pt x="245414" y="587654"/>
                </a:lnTo>
                <a:lnTo>
                  <a:pt x="199390" y="610196"/>
                </a:lnTo>
                <a:lnTo>
                  <a:pt x="156260" y="639229"/>
                </a:lnTo>
                <a:lnTo>
                  <a:pt x="116014" y="674789"/>
                </a:lnTo>
                <a:lnTo>
                  <a:pt x="80454" y="715124"/>
                </a:lnTo>
                <a:lnTo>
                  <a:pt x="51422" y="758494"/>
                </a:lnTo>
                <a:lnTo>
                  <a:pt x="28879" y="804887"/>
                </a:lnTo>
                <a:lnTo>
                  <a:pt x="12814" y="854303"/>
                </a:lnTo>
                <a:lnTo>
                  <a:pt x="3200" y="906716"/>
                </a:lnTo>
                <a:lnTo>
                  <a:pt x="0" y="962139"/>
                </a:lnTo>
                <a:lnTo>
                  <a:pt x="2400" y="1009891"/>
                </a:lnTo>
                <a:lnTo>
                  <a:pt x="9626" y="1055560"/>
                </a:lnTo>
                <a:lnTo>
                  <a:pt x="21666" y="1099159"/>
                </a:lnTo>
                <a:lnTo>
                  <a:pt x="38531" y="1140663"/>
                </a:lnTo>
                <a:lnTo>
                  <a:pt x="60210" y="1180096"/>
                </a:lnTo>
                <a:lnTo>
                  <a:pt x="86728" y="1217434"/>
                </a:lnTo>
                <a:lnTo>
                  <a:pt x="118084" y="1252689"/>
                </a:lnTo>
                <a:lnTo>
                  <a:pt x="159321" y="1289316"/>
                </a:lnTo>
                <a:lnTo>
                  <a:pt x="203212" y="1319339"/>
                </a:lnTo>
                <a:lnTo>
                  <a:pt x="249770" y="1342745"/>
                </a:lnTo>
                <a:lnTo>
                  <a:pt x="298996" y="1359509"/>
                </a:lnTo>
                <a:lnTo>
                  <a:pt x="350875" y="1369580"/>
                </a:lnTo>
                <a:lnTo>
                  <a:pt x="404393" y="1372882"/>
                </a:lnTo>
                <a:lnTo>
                  <a:pt x="405422" y="1372946"/>
                </a:lnTo>
                <a:lnTo>
                  <a:pt x="459981" y="1369580"/>
                </a:lnTo>
                <a:lnTo>
                  <a:pt x="511860" y="1359509"/>
                </a:lnTo>
                <a:lnTo>
                  <a:pt x="561086" y="1342745"/>
                </a:lnTo>
                <a:lnTo>
                  <a:pt x="607644" y="1319339"/>
                </a:lnTo>
                <a:lnTo>
                  <a:pt x="651535" y="1289316"/>
                </a:lnTo>
                <a:lnTo>
                  <a:pt x="692772" y="1252689"/>
                </a:lnTo>
                <a:lnTo>
                  <a:pt x="708698" y="1234757"/>
                </a:lnTo>
                <a:lnTo>
                  <a:pt x="729399" y="1211453"/>
                </a:lnTo>
                <a:lnTo>
                  <a:pt x="759434" y="1167549"/>
                </a:lnTo>
                <a:lnTo>
                  <a:pt x="782840" y="1120990"/>
                </a:lnTo>
                <a:lnTo>
                  <a:pt x="799592" y="1071778"/>
                </a:lnTo>
                <a:lnTo>
                  <a:pt x="809663" y="1019898"/>
                </a:lnTo>
                <a:lnTo>
                  <a:pt x="813028" y="965339"/>
                </a:lnTo>
                <a:close/>
              </a:path>
            </a:pathLst>
          </a:custGeom>
          <a:solidFill>
            <a:srgbClr val="000000"/>
          </a:solidFill>
        </p:spPr>
        <p:txBody>
          <a:bodyPr wrap="square" lIns="0" tIns="0" rIns="0" bIns="0" rtlCol="0"/>
          <a:lstStyle/>
          <a:p>
            <a:endParaRPr sz="641"/>
          </a:p>
        </p:txBody>
      </p:sp>
      <p:sp>
        <p:nvSpPr>
          <p:cNvPr id="23" name="object 23"/>
          <p:cNvSpPr/>
          <p:nvPr/>
        </p:nvSpPr>
        <p:spPr>
          <a:xfrm>
            <a:off x="7907359" y="1197857"/>
            <a:ext cx="357821" cy="250388"/>
          </a:xfrm>
          <a:custGeom>
            <a:avLst/>
            <a:gdLst/>
            <a:ahLst/>
            <a:cxnLst/>
            <a:rect l="l" t="t" r="r" b="b"/>
            <a:pathLst>
              <a:path w="786765" h="550544">
                <a:moveTo>
                  <a:pt x="786459" y="267081"/>
                </a:moveTo>
                <a:lnTo>
                  <a:pt x="786459" y="0"/>
                </a:lnTo>
                <a:lnTo>
                  <a:pt x="0" y="0"/>
                </a:lnTo>
                <a:lnTo>
                  <a:pt x="0" y="106398"/>
                </a:lnTo>
                <a:lnTo>
                  <a:pt x="319298" y="106398"/>
                </a:lnTo>
                <a:lnTo>
                  <a:pt x="319298" y="336653"/>
                </a:lnTo>
                <a:lnTo>
                  <a:pt x="327777" y="330983"/>
                </a:lnTo>
                <a:lnTo>
                  <a:pt x="343202" y="378301"/>
                </a:lnTo>
                <a:lnTo>
                  <a:pt x="365916" y="418906"/>
                </a:lnTo>
                <a:lnTo>
                  <a:pt x="394878" y="452590"/>
                </a:lnTo>
                <a:lnTo>
                  <a:pt x="419286" y="471562"/>
                </a:lnTo>
                <a:lnTo>
                  <a:pt x="419286" y="106398"/>
                </a:lnTo>
                <a:lnTo>
                  <a:pt x="685334" y="106398"/>
                </a:lnTo>
                <a:lnTo>
                  <a:pt x="685334" y="473516"/>
                </a:lnTo>
                <a:lnTo>
                  <a:pt x="716250" y="449065"/>
                </a:lnTo>
                <a:lnTo>
                  <a:pt x="746981" y="413738"/>
                </a:lnTo>
                <a:lnTo>
                  <a:pt x="768920" y="371644"/>
                </a:lnTo>
                <a:lnTo>
                  <a:pt x="782076" y="322765"/>
                </a:lnTo>
                <a:lnTo>
                  <a:pt x="786459" y="267081"/>
                </a:lnTo>
                <a:close/>
              </a:path>
              <a:path w="786765" h="550544">
                <a:moveTo>
                  <a:pt x="319298" y="336653"/>
                </a:moveTo>
                <a:lnTo>
                  <a:pt x="319298" y="214968"/>
                </a:lnTo>
                <a:lnTo>
                  <a:pt x="0" y="419286"/>
                </a:lnTo>
                <a:lnTo>
                  <a:pt x="0" y="550190"/>
                </a:lnTo>
                <a:lnTo>
                  <a:pt x="319298" y="336653"/>
                </a:lnTo>
                <a:close/>
              </a:path>
              <a:path w="786765" h="550544">
                <a:moveTo>
                  <a:pt x="685334" y="473516"/>
                </a:moveTo>
                <a:lnTo>
                  <a:pt x="685334" y="268219"/>
                </a:lnTo>
                <a:lnTo>
                  <a:pt x="678868" y="316448"/>
                </a:lnTo>
                <a:lnTo>
                  <a:pt x="660660" y="354745"/>
                </a:lnTo>
                <a:lnTo>
                  <a:pt x="632491" y="382660"/>
                </a:lnTo>
                <a:lnTo>
                  <a:pt x="596142" y="399740"/>
                </a:lnTo>
                <a:lnTo>
                  <a:pt x="553396" y="405534"/>
                </a:lnTo>
                <a:lnTo>
                  <a:pt x="510423" y="399252"/>
                </a:lnTo>
                <a:lnTo>
                  <a:pt x="473536" y="380344"/>
                </a:lnTo>
                <a:lnTo>
                  <a:pt x="444724" y="348715"/>
                </a:lnTo>
                <a:lnTo>
                  <a:pt x="425977" y="304271"/>
                </a:lnTo>
                <a:lnTo>
                  <a:pt x="419286" y="246918"/>
                </a:lnTo>
                <a:lnTo>
                  <a:pt x="419286" y="471562"/>
                </a:lnTo>
                <a:lnTo>
                  <a:pt x="429045" y="479148"/>
                </a:lnTo>
                <a:lnTo>
                  <a:pt x="467376" y="498373"/>
                </a:lnTo>
                <a:lnTo>
                  <a:pt x="508829" y="510059"/>
                </a:lnTo>
                <a:lnTo>
                  <a:pt x="552362" y="514000"/>
                </a:lnTo>
                <a:lnTo>
                  <a:pt x="598006" y="509990"/>
                </a:lnTo>
                <a:lnTo>
                  <a:pt x="640665" y="497896"/>
                </a:lnTo>
                <a:lnTo>
                  <a:pt x="680144" y="477620"/>
                </a:lnTo>
                <a:lnTo>
                  <a:pt x="685334" y="473516"/>
                </a:lnTo>
                <a:close/>
              </a:path>
            </a:pathLst>
          </a:custGeom>
          <a:solidFill>
            <a:srgbClr val="000000"/>
          </a:solidFill>
        </p:spPr>
        <p:txBody>
          <a:bodyPr wrap="square" lIns="0" tIns="0" rIns="0" bIns="0" rtlCol="0"/>
          <a:lstStyle/>
          <a:p>
            <a:endParaRPr sz="641"/>
          </a:p>
        </p:txBody>
      </p:sp>
      <p:sp>
        <p:nvSpPr>
          <p:cNvPr id="24" name="object 24"/>
          <p:cNvSpPr/>
          <p:nvPr/>
        </p:nvSpPr>
        <p:spPr>
          <a:xfrm>
            <a:off x="7907359" y="1483922"/>
            <a:ext cx="357821" cy="297751"/>
          </a:xfrm>
          <a:custGeom>
            <a:avLst/>
            <a:gdLst/>
            <a:ahLst/>
            <a:cxnLst/>
            <a:rect l="l" t="t" r="r" b="b"/>
            <a:pathLst>
              <a:path w="786765" h="654685">
                <a:moveTo>
                  <a:pt x="786459" y="292621"/>
                </a:moveTo>
                <a:lnTo>
                  <a:pt x="786459" y="0"/>
                </a:lnTo>
                <a:lnTo>
                  <a:pt x="0" y="0"/>
                </a:lnTo>
                <a:lnTo>
                  <a:pt x="0" y="281971"/>
                </a:lnTo>
                <a:lnTo>
                  <a:pt x="2929" y="337855"/>
                </a:lnTo>
                <a:lnTo>
                  <a:pt x="11714" y="389511"/>
                </a:lnTo>
                <a:lnTo>
                  <a:pt x="26354" y="436967"/>
                </a:lnTo>
                <a:lnTo>
                  <a:pt x="46843" y="480254"/>
                </a:lnTo>
                <a:lnTo>
                  <a:pt x="73181" y="519398"/>
                </a:lnTo>
                <a:lnTo>
                  <a:pt x="101125" y="549815"/>
                </a:lnTo>
                <a:lnTo>
                  <a:pt x="101125" y="106398"/>
                </a:lnTo>
                <a:lnTo>
                  <a:pt x="685437" y="106398"/>
                </a:lnTo>
                <a:lnTo>
                  <a:pt x="685437" y="550844"/>
                </a:lnTo>
                <a:lnTo>
                  <a:pt x="712679" y="522202"/>
                </a:lnTo>
                <a:lnTo>
                  <a:pt x="739309" y="484110"/>
                </a:lnTo>
                <a:lnTo>
                  <a:pt x="759976" y="442163"/>
                </a:lnTo>
                <a:lnTo>
                  <a:pt x="774706" y="396304"/>
                </a:lnTo>
                <a:lnTo>
                  <a:pt x="783525" y="346476"/>
                </a:lnTo>
                <a:lnTo>
                  <a:pt x="786459" y="292621"/>
                </a:lnTo>
                <a:close/>
              </a:path>
              <a:path w="786765" h="654685">
                <a:moveTo>
                  <a:pt x="685437" y="550844"/>
                </a:moveTo>
                <a:lnTo>
                  <a:pt x="685437" y="286210"/>
                </a:lnTo>
                <a:lnTo>
                  <a:pt x="680259" y="343479"/>
                </a:lnTo>
                <a:lnTo>
                  <a:pt x="664796" y="394069"/>
                </a:lnTo>
                <a:lnTo>
                  <a:pt x="639154" y="438087"/>
                </a:lnTo>
                <a:lnTo>
                  <a:pt x="603441" y="475639"/>
                </a:lnTo>
                <a:lnTo>
                  <a:pt x="569184" y="500315"/>
                </a:lnTo>
                <a:lnTo>
                  <a:pt x="531414" y="519413"/>
                </a:lnTo>
                <a:lnTo>
                  <a:pt x="489916" y="532986"/>
                </a:lnTo>
                <a:lnTo>
                  <a:pt x="444477" y="541090"/>
                </a:lnTo>
                <a:lnTo>
                  <a:pt x="394884" y="543779"/>
                </a:lnTo>
                <a:lnTo>
                  <a:pt x="345056" y="541090"/>
                </a:lnTo>
                <a:lnTo>
                  <a:pt x="299021" y="532986"/>
                </a:lnTo>
                <a:lnTo>
                  <a:pt x="256723" y="519413"/>
                </a:lnTo>
                <a:lnTo>
                  <a:pt x="218108" y="500315"/>
                </a:lnTo>
                <a:lnTo>
                  <a:pt x="183121" y="475639"/>
                </a:lnTo>
                <a:lnTo>
                  <a:pt x="147407" y="438087"/>
                </a:lnTo>
                <a:lnTo>
                  <a:pt x="121766" y="394069"/>
                </a:lnTo>
                <a:lnTo>
                  <a:pt x="106303" y="343479"/>
                </a:lnTo>
                <a:lnTo>
                  <a:pt x="101125" y="286210"/>
                </a:lnTo>
                <a:lnTo>
                  <a:pt x="101125" y="549815"/>
                </a:lnTo>
                <a:lnTo>
                  <a:pt x="142564" y="585101"/>
                </a:lnTo>
                <a:lnTo>
                  <a:pt x="183890" y="610132"/>
                </a:lnTo>
                <a:lnTo>
                  <a:pt x="229405" y="629550"/>
                </a:lnTo>
                <a:lnTo>
                  <a:pt x="279168" y="643384"/>
                </a:lnTo>
                <a:lnTo>
                  <a:pt x="333239" y="651664"/>
                </a:lnTo>
                <a:lnTo>
                  <a:pt x="391678" y="654417"/>
                </a:lnTo>
                <a:lnTo>
                  <a:pt x="450199" y="651673"/>
                </a:lnTo>
                <a:lnTo>
                  <a:pt x="504495" y="643461"/>
                </a:lnTo>
                <a:lnTo>
                  <a:pt x="554598" y="629808"/>
                </a:lnTo>
                <a:lnTo>
                  <a:pt x="600538" y="610744"/>
                </a:lnTo>
                <a:lnTo>
                  <a:pt x="642349" y="586298"/>
                </a:lnTo>
                <a:lnTo>
                  <a:pt x="680060" y="556498"/>
                </a:lnTo>
                <a:lnTo>
                  <a:pt x="685437" y="550844"/>
                </a:lnTo>
                <a:close/>
              </a:path>
            </a:pathLst>
          </a:custGeom>
          <a:solidFill>
            <a:srgbClr val="000000"/>
          </a:solidFill>
        </p:spPr>
        <p:txBody>
          <a:bodyPr wrap="square" lIns="0" tIns="0" rIns="0" bIns="0" rtlCol="0"/>
          <a:lstStyle/>
          <a:p>
            <a:endParaRPr sz="641"/>
          </a:p>
        </p:txBody>
      </p:sp>
      <p:sp>
        <p:nvSpPr>
          <p:cNvPr id="25" name="object 25"/>
          <p:cNvSpPr/>
          <p:nvPr/>
        </p:nvSpPr>
        <p:spPr>
          <a:xfrm>
            <a:off x="7907258" y="1826606"/>
            <a:ext cx="357532" cy="222663"/>
          </a:xfrm>
          <a:custGeom>
            <a:avLst/>
            <a:gdLst/>
            <a:ahLst/>
            <a:cxnLst/>
            <a:rect l="l" t="t" r="r" b="b"/>
            <a:pathLst>
              <a:path w="786130" h="489585">
                <a:moveTo>
                  <a:pt x="786130" y="0"/>
                </a:moveTo>
                <a:lnTo>
                  <a:pt x="786130" y="0"/>
                </a:lnTo>
                <a:lnTo>
                  <a:pt x="0" y="0"/>
                </a:lnTo>
                <a:lnTo>
                  <a:pt x="0" y="489496"/>
                </a:lnTo>
                <a:lnTo>
                  <a:pt x="101600" y="489496"/>
                </a:lnTo>
                <a:lnTo>
                  <a:pt x="101600" y="106400"/>
                </a:lnTo>
                <a:lnTo>
                  <a:pt x="349250" y="106400"/>
                </a:lnTo>
                <a:lnTo>
                  <a:pt x="349250" y="460743"/>
                </a:lnTo>
                <a:lnTo>
                  <a:pt x="450850" y="460743"/>
                </a:lnTo>
                <a:lnTo>
                  <a:pt x="450850" y="106400"/>
                </a:lnTo>
                <a:lnTo>
                  <a:pt x="685800" y="106400"/>
                </a:lnTo>
                <a:lnTo>
                  <a:pt x="685800" y="489496"/>
                </a:lnTo>
                <a:lnTo>
                  <a:pt x="786130" y="489496"/>
                </a:lnTo>
                <a:lnTo>
                  <a:pt x="786130" y="0"/>
                </a:lnTo>
                <a:close/>
              </a:path>
            </a:pathLst>
          </a:custGeom>
          <a:solidFill>
            <a:srgbClr val="000000"/>
          </a:solidFill>
        </p:spPr>
        <p:txBody>
          <a:bodyPr wrap="square" lIns="0" tIns="0" rIns="0" bIns="0" rtlCol="0"/>
          <a:lstStyle/>
          <a:p>
            <a:endParaRPr sz="641"/>
          </a:p>
        </p:txBody>
      </p:sp>
      <p:sp>
        <p:nvSpPr>
          <p:cNvPr id="26" name="object 26"/>
          <p:cNvSpPr/>
          <p:nvPr/>
        </p:nvSpPr>
        <p:spPr>
          <a:xfrm>
            <a:off x="7906932" y="2100231"/>
            <a:ext cx="366485" cy="518104"/>
          </a:xfrm>
          <a:custGeom>
            <a:avLst/>
            <a:gdLst/>
            <a:ahLst/>
            <a:cxnLst/>
            <a:rect l="l" t="t" r="r" b="b"/>
            <a:pathLst>
              <a:path w="805815" h="1139189">
                <a:moveTo>
                  <a:pt x="805443" y="1138742"/>
                </a:moveTo>
                <a:lnTo>
                  <a:pt x="805443" y="915708"/>
                </a:lnTo>
                <a:lnTo>
                  <a:pt x="300314" y="915708"/>
                </a:lnTo>
                <a:lnTo>
                  <a:pt x="805443" y="222947"/>
                </a:lnTo>
                <a:lnTo>
                  <a:pt x="805443" y="0"/>
                </a:lnTo>
                <a:lnTo>
                  <a:pt x="0" y="0"/>
                </a:lnTo>
                <a:lnTo>
                  <a:pt x="0" y="223033"/>
                </a:lnTo>
                <a:lnTo>
                  <a:pt x="504006" y="223033"/>
                </a:lnTo>
                <a:lnTo>
                  <a:pt x="0" y="915794"/>
                </a:lnTo>
                <a:lnTo>
                  <a:pt x="0" y="1138742"/>
                </a:lnTo>
                <a:lnTo>
                  <a:pt x="805443" y="1138742"/>
                </a:lnTo>
                <a:close/>
              </a:path>
            </a:pathLst>
          </a:custGeom>
          <a:solidFill>
            <a:srgbClr val="000000"/>
          </a:solidFill>
        </p:spPr>
        <p:txBody>
          <a:bodyPr wrap="square" lIns="0" tIns="0" rIns="0" bIns="0" rtlCol="0"/>
          <a:lstStyle/>
          <a:p>
            <a:endParaRPr sz="641"/>
          </a:p>
        </p:txBody>
      </p:sp>
      <p:sp>
        <p:nvSpPr>
          <p:cNvPr id="27" name="object 27"/>
          <p:cNvSpPr/>
          <p:nvPr/>
        </p:nvSpPr>
        <p:spPr>
          <a:xfrm>
            <a:off x="7904983" y="3343353"/>
            <a:ext cx="366485" cy="1064511"/>
          </a:xfrm>
          <a:custGeom>
            <a:avLst/>
            <a:gdLst/>
            <a:ahLst/>
            <a:cxnLst/>
            <a:rect l="l" t="t" r="r" b="b"/>
            <a:pathLst>
              <a:path w="805815" h="2340609">
                <a:moveTo>
                  <a:pt x="805446" y="1323352"/>
                </a:moveTo>
                <a:lnTo>
                  <a:pt x="583450" y="1270711"/>
                </a:lnTo>
                <a:lnTo>
                  <a:pt x="583450" y="1496733"/>
                </a:lnTo>
                <a:lnTo>
                  <a:pt x="583450" y="1973719"/>
                </a:lnTo>
                <a:lnTo>
                  <a:pt x="352120" y="2027428"/>
                </a:lnTo>
                <a:lnTo>
                  <a:pt x="352120" y="1443024"/>
                </a:lnTo>
                <a:lnTo>
                  <a:pt x="583450" y="1496733"/>
                </a:lnTo>
                <a:lnTo>
                  <a:pt x="583450" y="1270711"/>
                </a:lnTo>
                <a:lnTo>
                  <a:pt x="0" y="1132357"/>
                </a:lnTo>
                <a:lnTo>
                  <a:pt x="0" y="1361516"/>
                </a:lnTo>
                <a:lnTo>
                  <a:pt x="127711" y="1391475"/>
                </a:lnTo>
                <a:lnTo>
                  <a:pt x="127711" y="2080094"/>
                </a:lnTo>
                <a:lnTo>
                  <a:pt x="0" y="2110054"/>
                </a:lnTo>
                <a:lnTo>
                  <a:pt x="0" y="2340254"/>
                </a:lnTo>
                <a:lnTo>
                  <a:pt x="127711" y="2309977"/>
                </a:lnTo>
                <a:lnTo>
                  <a:pt x="352120" y="2256752"/>
                </a:lnTo>
                <a:lnTo>
                  <a:pt x="583450" y="2201900"/>
                </a:lnTo>
                <a:lnTo>
                  <a:pt x="805446" y="2149259"/>
                </a:lnTo>
                <a:lnTo>
                  <a:pt x="805446" y="1323352"/>
                </a:lnTo>
                <a:close/>
              </a:path>
              <a:path w="805815" h="2340609">
                <a:moveTo>
                  <a:pt x="805535" y="0"/>
                </a:moveTo>
                <a:lnTo>
                  <a:pt x="4660" y="382003"/>
                </a:lnTo>
                <a:lnTo>
                  <a:pt x="88" y="382003"/>
                </a:lnTo>
                <a:lnTo>
                  <a:pt x="88" y="823836"/>
                </a:lnTo>
                <a:lnTo>
                  <a:pt x="805535" y="1207909"/>
                </a:lnTo>
                <a:lnTo>
                  <a:pt x="805535" y="962164"/>
                </a:lnTo>
                <a:lnTo>
                  <a:pt x="222173" y="689660"/>
                </a:lnTo>
                <a:lnTo>
                  <a:pt x="222173" y="517220"/>
                </a:lnTo>
                <a:lnTo>
                  <a:pt x="805535" y="244716"/>
                </a:lnTo>
                <a:lnTo>
                  <a:pt x="805535" y="0"/>
                </a:lnTo>
                <a:close/>
              </a:path>
            </a:pathLst>
          </a:custGeom>
          <a:solidFill>
            <a:srgbClr val="000000"/>
          </a:solidFill>
        </p:spPr>
        <p:txBody>
          <a:bodyPr wrap="square" lIns="0" tIns="0" rIns="0" bIns="0" rtlCol="0"/>
          <a:lstStyle/>
          <a:p>
            <a:endParaRPr sz="641"/>
          </a:p>
        </p:txBody>
      </p:sp>
      <p:sp>
        <p:nvSpPr>
          <p:cNvPr id="28" name="object 28"/>
          <p:cNvSpPr/>
          <p:nvPr/>
        </p:nvSpPr>
        <p:spPr>
          <a:xfrm>
            <a:off x="7904987" y="4499479"/>
            <a:ext cx="366485" cy="103389"/>
          </a:xfrm>
          <a:custGeom>
            <a:avLst/>
            <a:gdLst/>
            <a:ahLst/>
            <a:cxnLst/>
            <a:rect l="l" t="t" r="r" b="b"/>
            <a:pathLst>
              <a:path w="805815" h="227329">
                <a:moveTo>
                  <a:pt x="805529" y="227092"/>
                </a:moveTo>
                <a:lnTo>
                  <a:pt x="805529" y="0"/>
                </a:lnTo>
                <a:lnTo>
                  <a:pt x="583445" y="0"/>
                </a:lnTo>
                <a:lnTo>
                  <a:pt x="321901" y="33330"/>
                </a:lnTo>
                <a:lnTo>
                  <a:pt x="321901" y="193762"/>
                </a:lnTo>
                <a:lnTo>
                  <a:pt x="583445" y="227092"/>
                </a:lnTo>
                <a:lnTo>
                  <a:pt x="805529" y="227092"/>
                </a:lnTo>
                <a:close/>
              </a:path>
              <a:path w="805815" h="227329">
                <a:moveTo>
                  <a:pt x="238230" y="227092"/>
                </a:moveTo>
                <a:lnTo>
                  <a:pt x="238230" y="0"/>
                </a:lnTo>
                <a:lnTo>
                  <a:pt x="0" y="0"/>
                </a:lnTo>
                <a:lnTo>
                  <a:pt x="0" y="227092"/>
                </a:lnTo>
                <a:lnTo>
                  <a:pt x="238230" y="227092"/>
                </a:lnTo>
                <a:close/>
              </a:path>
            </a:pathLst>
          </a:custGeom>
          <a:solidFill>
            <a:srgbClr val="000000"/>
          </a:solidFill>
        </p:spPr>
        <p:txBody>
          <a:bodyPr wrap="square" lIns="0" tIns="0" rIns="0" bIns="0" rtlCol="0"/>
          <a:lstStyle/>
          <a:p>
            <a:endParaRPr sz="641"/>
          </a:p>
        </p:txBody>
      </p:sp>
      <p:grpSp>
        <p:nvGrpSpPr>
          <p:cNvPr id="29" name="object 29"/>
          <p:cNvGrpSpPr/>
          <p:nvPr/>
        </p:nvGrpSpPr>
        <p:grpSpPr>
          <a:xfrm>
            <a:off x="321" y="0"/>
            <a:ext cx="2343022" cy="2828781"/>
            <a:chOff x="0" y="0"/>
            <a:chExt cx="5151755" cy="6219825"/>
          </a:xfrm>
        </p:grpSpPr>
        <p:sp>
          <p:nvSpPr>
            <p:cNvPr id="30" name="object 30"/>
            <p:cNvSpPr/>
            <p:nvPr/>
          </p:nvSpPr>
          <p:spPr>
            <a:xfrm>
              <a:off x="0" y="0"/>
              <a:ext cx="5151755" cy="5654675"/>
            </a:xfrm>
            <a:custGeom>
              <a:avLst/>
              <a:gdLst/>
              <a:ahLst/>
              <a:cxnLst/>
              <a:rect l="l" t="t" r="r" b="b"/>
              <a:pathLst>
                <a:path w="5151755" h="5654675">
                  <a:moveTo>
                    <a:pt x="5151675" y="0"/>
                  </a:moveTo>
                  <a:lnTo>
                    <a:pt x="0" y="0"/>
                  </a:lnTo>
                  <a:lnTo>
                    <a:pt x="0" y="5654278"/>
                  </a:lnTo>
                  <a:lnTo>
                    <a:pt x="5151675" y="5654278"/>
                  </a:lnTo>
                  <a:lnTo>
                    <a:pt x="5151675" y="0"/>
                  </a:lnTo>
                  <a:close/>
                </a:path>
              </a:pathLst>
            </a:custGeom>
            <a:solidFill>
              <a:srgbClr val="FFD848"/>
            </a:solidFill>
          </p:spPr>
          <p:txBody>
            <a:bodyPr wrap="square" lIns="0" tIns="0" rIns="0" bIns="0" rtlCol="0"/>
            <a:lstStyle/>
            <a:p>
              <a:endParaRPr sz="641"/>
            </a:p>
          </p:txBody>
        </p:sp>
        <p:sp>
          <p:nvSpPr>
            <p:cNvPr id="31" name="object 31"/>
            <p:cNvSpPr/>
            <p:nvPr/>
          </p:nvSpPr>
          <p:spPr>
            <a:xfrm>
              <a:off x="774839" y="5"/>
              <a:ext cx="3602354" cy="6219825"/>
            </a:xfrm>
            <a:custGeom>
              <a:avLst/>
              <a:gdLst/>
              <a:ahLst/>
              <a:cxnLst/>
              <a:rect l="l" t="t" r="r" b="b"/>
              <a:pathLst>
                <a:path w="3602354" h="6219825">
                  <a:moveTo>
                    <a:pt x="3092412" y="1664868"/>
                  </a:moveTo>
                  <a:lnTo>
                    <a:pt x="3091662" y="1664868"/>
                  </a:lnTo>
                  <a:lnTo>
                    <a:pt x="3092043" y="1665198"/>
                  </a:lnTo>
                  <a:lnTo>
                    <a:pt x="3092412" y="1664868"/>
                  </a:lnTo>
                  <a:close/>
                </a:path>
                <a:path w="3602354" h="6219825">
                  <a:moveTo>
                    <a:pt x="3601986" y="2108695"/>
                  </a:moveTo>
                  <a:lnTo>
                    <a:pt x="3092043" y="1665198"/>
                  </a:lnTo>
                  <a:lnTo>
                    <a:pt x="2582087" y="2107209"/>
                  </a:lnTo>
                  <a:lnTo>
                    <a:pt x="2582087" y="4498187"/>
                  </a:lnTo>
                  <a:lnTo>
                    <a:pt x="2580602" y="4546727"/>
                  </a:lnTo>
                  <a:lnTo>
                    <a:pt x="2576195" y="4594022"/>
                  </a:lnTo>
                  <a:lnTo>
                    <a:pt x="2568930" y="4640008"/>
                  </a:lnTo>
                  <a:lnTo>
                    <a:pt x="2558910" y="4684636"/>
                  </a:lnTo>
                  <a:lnTo>
                    <a:pt x="2546210" y="4727867"/>
                  </a:lnTo>
                  <a:lnTo>
                    <a:pt x="2530894" y="4769624"/>
                  </a:lnTo>
                  <a:lnTo>
                    <a:pt x="2513063" y="4809871"/>
                  </a:lnTo>
                  <a:lnTo>
                    <a:pt x="2492781" y="4848555"/>
                  </a:lnTo>
                  <a:lnTo>
                    <a:pt x="2470137" y="4885614"/>
                  </a:lnTo>
                  <a:lnTo>
                    <a:pt x="2445207" y="4920996"/>
                  </a:lnTo>
                  <a:lnTo>
                    <a:pt x="2418080" y="4954651"/>
                  </a:lnTo>
                  <a:lnTo>
                    <a:pt x="2388819" y="4986515"/>
                  </a:lnTo>
                  <a:lnTo>
                    <a:pt x="2357526" y="5016551"/>
                  </a:lnTo>
                  <a:lnTo>
                    <a:pt x="2324265" y="5044694"/>
                  </a:lnTo>
                  <a:lnTo>
                    <a:pt x="2289111" y="5070894"/>
                  </a:lnTo>
                  <a:lnTo>
                    <a:pt x="2252154" y="5095100"/>
                  </a:lnTo>
                  <a:lnTo>
                    <a:pt x="2213483" y="5117249"/>
                  </a:lnTo>
                  <a:lnTo>
                    <a:pt x="2173160" y="5137289"/>
                  </a:lnTo>
                  <a:lnTo>
                    <a:pt x="2131276" y="5155184"/>
                  </a:lnTo>
                  <a:lnTo>
                    <a:pt x="2087905" y="5170868"/>
                  </a:lnTo>
                  <a:lnTo>
                    <a:pt x="2043125" y="5184279"/>
                  </a:lnTo>
                  <a:lnTo>
                    <a:pt x="1997036" y="5195367"/>
                  </a:lnTo>
                  <a:lnTo>
                    <a:pt x="1949691" y="5204091"/>
                  </a:lnTo>
                  <a:lnTo>
                    <a:pt x="1901177" y="5210391"/>
                  </a:lnTo>
                  <a:lnTo>
                    <a:pt x="1851583" y="5214201"/>
                  </a:lnTo>
                  <a:lnTo>
                    <a:pt x="1800987" y="5215496"/>
                  </a:lnTo>
                  <a:lnTo>
                    <a:pt x="1750390" y="5214201"/>
                  </a:lnTo>
                  <a:lnTo>
                    <a:pt x="1700809" y="5210391"/>
                  </a:lnTo>
                  <a:lnTo>
                    <a:pt x="1652295" y="5204091"/>
                  </a:lnTo>
                  <a:lnTo>
                    <a:pt x="1604949" y="5195367"/>
                  </a:lnTo>
                  <a:lnTo>
                    <a:pt x="1558848" y="5184279"/>
                  </a:lnTo>
                  <a:lnTo>
                    <a:pt x="1514081" y="5170868"/>
                  </a:lnTo>
                  <a:lnTo>
                    <a:pt x="1470710" y="5155184"/>
                  </a:lnTo>
                  <a:lnTo>
                    <a:pt x="1428826" y="5137289"/>
                  </a:lnTo>
                  <a:lnTo>
                    <a:pt x="1388503" y="5117249"/>
                  </a:lnTo>
                  <a:lnTo>
                    <a:pt x="1349819" y="5095100"/>
                  </a:lnTo>
                  <a:lnTo>
                    <a:pt x="1312875" y="5070894"/>
                  </a:lnTo>
                  <a:lnTo>
                    <a:pt x="1277721" y="5044694"/>
                  </a:lnTo>
                  <a:lnTo>
                    <a:pt x="1244460" y="5016551"/>
                  </a:lnTo>
                  <a:lnTo>
                    <a:pt x="1213154" y="4986515"/>
                  </a:lnTo>
                  <a:lnTo>
                    <a:pt x="1183906" y="4954651"/>
                  </a:lnTo>
                  <a:lnTo>
                    <a:pt x="1156766" y="4920996"/>
                  </a:lnTo>
                  <a:lnTo>
                    <a:pt x="1131849" y="4885614"/>
                  </a:lnTo>
                  <a:lnTo>
                    <a:pt x="1109205" y="4848555"/>
                  </a:lnTo>
                  <a:lnTo>
                    <a:pt x="1088923" y="4809871"/>
                  </a:lnTo>
                  <a:lnTo>
                    <a:pt x="1071092" y="4769624"/>
                  </a:lnTo>
                  <a:lnTo>
                    <a:pt x="1055776" y="4727867"/>
                  </a:lnTo>
                  <a:lnTo>
                    <a:pt x="1043076" y="4684636"/>
                  </a:lnTo>
                  <a:lnTo>
                    <a:pt x="1033056" y="4640008"/>
                  </a:lnTo>
                  <a:lnTo>
                    <a:pt x="1025791" y="4594022"/>
                  </a:lnTo>
                  <a:lnTo>
                    <a:pt x="1021384" y="4546727"/>
                  </a:lnTo>
                  <a:lnTo>
                    <a:pt x="1019886" y="4498187"/>
                  </a:lnTo>
                  <a:lnTo>
                    <a:pt x="1019886" y="4277779"/>
                  </a:lnTo>
                  <a:lnTo>
                    <a:pt x="511060" y="3834688"/>
                  </a:lnTo>
                  <a:lnTo>
                    <a:pt x="0" y="4277779"/>
                  </a:lnTo>
                  <a:lnTo>
                    <a:pt x="0" y="4498187"/>
                  </a:lnTo>
                  <a:lnTo>
                    <a:pt x="584" y="4547349"/>
                  </a:lnTo>
                  <a:lnTo>
                    <a:pt x="2324" y="4596028"/>
                  </a:lnTo>
                  <a:lnTo>
                    <a:pt x="5232" y="4644225"/>
                  </a:lnTo>
                  <a:lnTo>
                    <a:pt x="9271" y="4691926"/>
                  </a:lnTo>
                  <a:lnTo>
                    <a:pt x="14439" y="4739106"/>
                  </a:lnTo>
                  <a:lnTo>
                    <a:pt x="20739" y="4785779"/>
                  </a:lnTo>
                  <a:lnTo>
                    <a:pt x="28143" y="4831918"/>
                  </a:lnTo>
                  <a:lnTo>
                    <a:pt x="36639" y="4877524"/>
                  </a:lnTo>
                  <a:lnTo>
                    <a:pt x="46240" y="4922558"/>
                  </a:lnTo>
                  <a:lnTo>
                    <a:pt x="56921" y="4967046"/>
                  </a:lnTo>
                  <a:lnTo>
                    <a:pt x="68681" y="5010937"/>
                  </a:lnTo>
                  <a:lnTo>
                    <a:pt x="81495" y="5054257"/>
                  </a:lnTo>
                  <a:lnTo>
                    <a:pt x="95351" y="5096967"/>
                  </a:lnTo>
                  <a:lnTo>
                    <a:pt x="110261" y="5139080"/>
                  </a:lnTo>
                  <a:lnTo>
                    <a:pt x="126199" y="5180558"/>
                  </a:lnTo>
                  <a:lnTo>
                    <a:pt x="143154" y="5221414"/>
                  </a:lnTo>
                  <a:lnTo>
                    <a:pt x="161137" y="5261610"/>
                  </a:lnTo>
                  <a:lnTo>
                    <a:pt x="180098" y="5301158"/>
                  </a:lnTo>
                  <a:lnTo>
                    <a:pt x="200063" y="5340045"/>
                  </a:lnTo>
                  <a:lnTo>
                    <a:pt x="221018" y="5378247"/>
                  </a:lnTo>
                  <a:lnTo>
                    <a:pt x="242925" y="5415762"/>
                  </a:lnTo>
                  <a:lnTo>
                    <a:pt x="265811" y="5452567"/>
                  </a:lnTo>
                  <a:lnTo>
                    <a:pt x="289636" y="5488673"/>
                  </a:lnTo>
                  <a:lnTo>
                    <a:pt x="314413" y="5524043"/>
                  </a:lnTo>
                  <a:lnTo>
                    <a:pt x="340106" y="5558675"/>
                  </a:lnTo>
                  <a:lnTo>
                    <a:pt x="366737" y="5592572"/>
                  </a:lnTo>
                  <a:lnTo>
                    <a:pt x="394271" y="5625706"/>
                  </a:lnTo>
                  <a:lnTo>
                    <a:pt x="422706" y="5658066"/>
                  </a:lnTo>
                  <a:lnTo>
                    <a:pt x="452031" y="5689651"/>
                  </a:lnTo>
                  <a:lnTo>
                    <a:pt x="482244" y="5720435"/>
                  </a:lnTo>
                  <a:lnTo>
                    <a:pt x="513321" y="5750420"/>
                  </a:lnTo>
                  <a:lnTo>
                    <a:pt x="545261" y="5779592"/>
                  </a:lnTo>
                  <a:lnTo>
                    <a:pt x="578053" y="5807938"/>
                  </a:lnTo>
                  <a:lnTo>
                    <a:pt x="611682" y="5835434"/>
                  </a:lnTo>
                  <a:lnTo>
                    <a:pt x="646150" y="5862091"/>
                  </a:lnTo>
                  <a:lnTo>
                    <a:pt x="681431" y="5887885"/>
                  </a:lnTo>
                  <a:lnTo>
                    <a:pt x="717524" y="5912815"/>
                  </a:lnTo>
                  <a:lnTo>
                    <a:pt x="754418" y="5936843"/>
                  </a:lnTo>
                  <a:lnTo>
                    <a:pt x="792111" y="5959995"/>
                  </a:lnTo>
                  <a:lnTo>
                    <a:pt x="830567" y="5982233"/>
                  </a:lnTo>
                  <a:lnTo>
                    <a:pt x="869810" y="6003556"/>
                  </a:lnTo>
                  <a:lnTo>
                    <a:pt x="909815" y="6023940"/>
                  </a:lnTo>
                  <a:lnTo>
                    <a:pt x="950556" y="6043396"/>
                  </a:lnTo>
                  <a:lnTo>
                    <a:pt x="992047" y="6061888"/>
                  </a:lnTo>
                  <a:lnTo>
                    <a:pt x="1034275" y="6079426"/>
                  </a:lnTo>
                  <a:lnTo>
                    <a:pt x="1077214" y="6095987"/>
                  </a:lnTo>
                  <a:lnTo>
                    <a:pt x="1120863" y="6111557"/>
                  </a:lnTo>
                  <a:lnTo>
                    <a:pt x="1165212" y="6126137"/>
                  </a:lnTo>
                  <a:lnTo>
                    <a:pt x="1210259" y="6139700"/>
                  </a:lnTo>
                  <a:lnTo>
                    <a:pt x="1255979" y="6152248"/>
                  </a:lnTo>
                  <a:lnTo>
                    <a:pt x="1302372" y="6163767"/>
                  </a:lnTo>
                  <a:lnTo>
                    <a:pt x="1349438" y="6174244"/>
                  </a:lnTo>
                  <a:lnTo>
                    <a:pt x="1397139" y="6183668"/>
                  </a:lnTo>
                  <a:lnTo>
                    <a:pt x="1445488" y="6192024"/>
                  </a:lnTo>
                  <a:lnTo>
                    <a:pt x="1494459" y="6199302"/>
                  </a:lnTo>
                  <a:lnTo>
                    <a:pt x="1544053" y="6205486"/>
                  </a:lnTo>
                  <a:lnTo>
                    <a:pt x="1594256" y="6210579"/>
                  </a:lnTo>
                  <a:lnTo>
                    <a:pt x="1645069" y="6214554"/>
                  </a:lnTo>
                  <a:lnTo>
                    <a:pt x="1696466" y="6217412"/>
                  </a:lnTo>
                  <a:lnTo>
                    <a:pt x="1748447" y="6219126"/>
                  </a:lnTo>
                  <a:lnTo>
                    <a:pt x="1800987" y="6219710"/>
                  </a:lnTo>
                  <a:lnTo>
                    <a:pt x="1851583" y="6219139"/>
                  </a:lnTo>
                  <a:lnTo>
                    <a:pt x="1905520" y="6217336"/>
                  </a:lnTo>
                  <a:lnTo>
                    <a:pt x="1956917" y="6214402"/>
                  </a:lnTo>
                  <a:lnTo>
                    <a:pt x="2007717" y="6210300"/>
                  </a:lnTo>
                  <a:lnTo>
                    <a:pt x="2057933" y="6205067"/>
                  </a:lnTo>
                  <a:lnTo>
                    <a:pt x="2107527" y="6198705"/>
                  </a:lnTo>
                  <a:lnTo>
                    <a:pt x="2156498" y="6191237"/>
                  </a:lnTo>
                  <a:lnTo>
                    <a:pt x="2204847" y="6182665"/>
                  </a:lnTo>
                  <a:lnTo>
                    <a:pt x="2252154" y="6173076"/>
                  </a:lnTo>
                  <a:lnTo>
                    <a:pt x="2299601" y="6162256"/>
                  </a:lnTo>
                  <a:lnTo>
                    <a:pt x="2345994" y="6150457"/>
                  </a:lnTo>
                  <a:lnTo>
                    <a:pt x="2391727" y="6137618"/>
                  </a:lnTo>
                  <a:lnTo>
                    <a:pt x="2436761" y="6123737"/>
                  </a:lnTo>
                  <a:lnTo>
                    <a:pt x="2481122" y="6108827"/>
                  </a:lnTo>
                  <a:lnTo>
                    <a:pt x="2524772" y="6092914"/>
                  </a:lnTo>
                  <a:lnTo>
                    <a:pt x="2567711" y="6076010"/>
                  </a:lnTo>
                  <a:lnTo>
                    <a:pt x="2609939" y="6058128"/>
                  </a:lnTo>
                  <a:lnTo>
                    <a:pt x="2651429" y="6039269"/>
                  </a:lnTo>
                  <a:lnTo>
                    <a:pt x="2692171" y="6019444"/>
                  </a:lnTo>
                  <a:lnTo>
                    <a:pt x="2732176" y="5998692"/>
                  </a:lnTo>
                  <a:lnTo>
                    <a:pt x="2771406" y="5977001"/>
                  </a:lnTo>
                  <a:lnTo>
                    <a:pt x="2809875" y="5954395"/>
                  </a:lnTo>
                  <a:lnTo>
                    <a:pt x="2847568" y="5930900"/>
                  </a:lnTo>
                  <a:lnTo>
                    <a:pt x="2884462" y="5906490"/>
                  </a:lnTo>
                  <a:lnTo>
                    <a:pt x="2920555" y="5881217"/>
                  </a:lnTo>
                  <a:lnTo>
                    <a:pt x="2955836" y="5855081"/>
                  </a:lnTo>
                  <a:lnTo>
                    <a:pt x="2990304" y="5828093"/>
                  </a:lnTo>
                  <a:lnTo>
                    <a:pt x="3023933" y="5800268"/>
                  </a:lnTo>
                  <a:lnTo>
                    <a:pt x="3056725" y="5771616"/>
                  </a:lnTo>
                  <a:lnTo>
                    <a:pt x="3088665" y="5742152"/>
                  </a:lnTo>
                  <a:lnTo>
                    <a:pt x="3119742" y="5711901"/>
                  </a:lnTo>
                  <a:lnTo>
                    <a:pt x="3149955" y="5680849"/>
                  </a:lnTo>
                  <a:lnTo>
                    <a:pt x="3179280" y="5649036"/>
                  </a:lnTo>
                  <a:lnTo>
                    <a:pt x="3207715" y="5616460"/>
                  </a:lnTo>
                  <a:lnTo>
                    <a:pt x="3235248" y="5583136"/>
                  </a:lnTo>
                  <a:lnTo>
                    <a:pt x="3261868" y="5549087"/>
                  </a:lnTo>
                  <a:lnTo>
                    <a:pt x="3287572" y="5514314"/>
                  </a:lnTo>
                  <a:lnTo>
                    <a:pt x="3312350" y="5478831"/>
                  </a:lnTo>
                  <a:lnTo>
                    <a:pt x="3336175" y="5442661"/>
                  </a:lnTo>
                  <a:lnTo>
                    <a:pt x="3359048" y="5405806"/>
                  </a:lnTo>
                  <a:lnTo>
                    <a:pt x="3380968" y="5368290"/>
                  </a:lnTo>
                  <a:lnTo>
                    <a:pt x="3401911" y="5330114"/>
                  </a:lnTo>
                  <a:lnTo>
                    <a:pt x="3421875" y="5291302"/>
                  </a:lnTo>
                  <a:lnTo>
                    <a:pt x="3440849" y="5251869"/>
                  </a:lnTo>
                  <a:lnTo>
                    <a:pt x="3458819" y="5211813"/>
                  </a:lnTo>
                  <a:lnTo>
                    <a:pt x="3475786" y="5171160"/>
                  </a:lnTo>
                  <a:lnTo>
                    <a:pt x="3491725" y="5129911"/>
                  </a:lnTo>
                  <a:lnTo>
                    <a:pt x="3506622" y="5088102"/>
                  </a:lnTo>
                  <a:lnTo>
                    <a:pt x="3520490" y="5045722"/>
                  </a:lnTo>
                  <a:lnTo>
                    <a:pt x="3533305" y="5002796"/>
                  </a:lnTo>
                  <a:lnTo>
                    <a:pt x="3545065" y="4959337"/>
                  </a:lnTo>
                  <a:lnTo>
                    <a:pt x="3555733" y="4915357"/>
                  </a:lnTo>
                  <a:lnTo>
                    <a:pt x="3565334" y="4870856"/>
                  </a:lnTo>
                  <a:lnTo>
                    <a:pt x="3573843" y="4825873"/>
                  </a:lnTo>
                  <a:lnTo>
                    <a:pt x="3581247" y="4780407"/>
                  </a:lnTo>
                  <a:lnTo>
                    <a:pt x="3587546" y="4734471"/>
                  </a:lnTo>
                  <a:lnTo>
                    <a:pt x="3592715" y="4688065"/>
                  </a:lnTo>
                  <a:lnTo>
                    <a:pt x="3596754" y="4641227"/>
                  </a:lnTo>
                  <a:lnTo>
                    <a:pt x="3599650" y="4593971"/>
                  </a:lnTo>
                  <a:lnTo>
                    <a:pt x="3601402" y="4546282"/>
                  </a:lnTo>
                  <a:lnTo>
                    <a:pt x="3601986" y="4498187"/>
                  </a:lnTo>
                  <a:lnTo>
                    <a:pt x="3601986" y="2108695"/>
                  </a:lnTo>
                  <a:close/>
                </a:path>
                <a:path w="3602354" h="6219825">
                  <a:moveTo>
                    <a:pt x="3601986" y="1158100"/>
                  </a:moveTo>
                  <a:lnTo>
                    <a:pt x="3601402" y="1108887"/>
                  </a:lnTo>
                  <a:lnTo>
                    <a:pt x="3599675" y="1060157"/>
                  </a:lnTo>
                  <a:lnTo>
                    <a:pt x="3596792" y="1011897"/>
                  </a:lnTo>
                  <a:lnTo>
                    <a:pt x="3592779" y="964145"/>
                  </a:lnTo>
                  <a:lnTo>
                    <a:pt x="3587648" y="916901"/>
                  </a:lnTo>
                  <a:lnTo>
                    <a:pt x="3581387" y="870178"/>
                  </a:lnTo>
                  <a:lnTo>
                    <a:pt x="3574034" y="823988"/>
                  </a:lnTo>
                  <a:lnTo>
                    <a:pt x="3565575" y="778332"/>
                  </a:lnTo>
                  <a:lnTo>
                    <a:pt x="3556038" y="733234"/>
                  </a:lnTo>
                  <a:lnTo>
                    <a:pt x="3545421" y="688708"/>
                  </a:lnTo>
                  <a:lnTo>
                    <a:pt x="3533737" y="644753"/>
                  </a:lnTo>
                  <a:lnTo>
                    <a:pt x="3520998" y="601383"/>
                  </a:lnTo>
                  <a:lnTo>
                    <a:pt x="3507206" y="558622"/>
                  </a:lnTo>
                  <a:lnTo>
                    <a:pt x="3492373" y="516470"/>
                  </a:lnTo>
                  <a:lnTo>
                    <a:pt x="3476523" y="474941"/>
                  </a:lnTo>
                  <a:lnTo>
                    <a:pt x="3459645" y="434035"/>
                  </a:lnTo>
                  <a:lnTo>
                    <a:pt x="3441763" y="393788"/>
                  </a:lnTo>
                  <a:lnTo>
                    <a:pt x="3422878" y="354190"/>
                  </a:lnTo>
                  <a:lnTo>
                    <a:pt x="3403003" y="315264"/>
                  </a:lnTo>
                  <a:lnTo>
                    <a:pt x="3382149" y="277012"/>
                  </a:lnTo>
                  <a:lnTo>
                    <a:pt x="3360318" y="239458"/>
                  </a:lnTo>
                  <a:lnTo>
                    <a:pt x="3337522" y="202603"/>
                  </a:lnTo>
                  <a:lnTo>
                    <a:pt x="3313785" y="166471"/>
                  </a:lnTo>
                  <a:lnTo>
                    <a:pt x="3289109" y="131051"/>
                  </a:lnTo>
                  <a:lnTo>
                    <a:pt x="3263493" y="96367"/>
                  </a:lnTo>
                  <a:lnTo>
                    <a:pt x="3236950" y="62445"/>
                  </a:lnTo>
                  <a:lnTo>
                    <a:pt x="3209506" y="29273"/>
                  </a:lnTo>
                  <a:lnTo>
                    <a:pt x="3183890" y="0"/>
                  </a:lnTo>
                  <a:lnTo>
                    <a:pt x="419163" y="0"/>
                  </a:lnTo>
                  <a:lnTo>
                    <a:pt x="392785" y="30149"/>
                  </a:lnTo>
                  <a:lnTo>
                    <a:pt x="365328" y="63360"/>
                  </a:lnTo>
                  <a:lnTo>
                    <a:pt x="338759" y="97320"/>
                  </a:lnTo>
                  <a:lnTo>
                    <a:pt x="313131" y="132029"/>
                  </a:lnTo>
                  <a:lnTo>
                    <a:pt x="288429" y="167487"/>
                  </a:lnTo>
                  <a:lnTo>
                    <a:pt x="264680" y="203657"/>
                  </a:lnTo>
                  <a:lnTo>
                    <a:pt x="241871" y="240550"/>
                  </a:lnTo>
                  <a:lnTo>
                    <a:pt x="220027" y="278130"/>
                  </a:lnTo>
                  <a:lnTo>
                    <a:pt x="199161" y="316420"/>
                  </a:lnTo>
                  <a:lnTo>
                    <a:pt x="179260" y="355371"/>
                  </a:lnTo>
                  <a:lnTo>
                    <a:pt x="160362" y="394995"/>
                  </a:lnTo>
                  <a:lnTo>
                    <a:pt x="142468" y="435279"/>
                  </a:lnTo>
                  <a:lnTo>
                    <a:pt x="125577" y="476199"/>
                  </a:lnTo>
                  <a:lnTo>
                    <a:pt x="109702" y="517766"/>
                  </a:lnTo>
                  <a:lnTo>
                    <a:pt x="94869" y="559943"/>
                  </a:lnTo>
                  <a:lnTo>
                    <a:pt x="81064" y="602729"/>
                  </a:lnTo>
                  <a:lnTo>
                    <a:pt x="68313" y="646125"/>
                  </a:lnTo>
                  <a:lnTo>
                    <a:pt x="56616" y="690092"/>
                  </a:lnTo>
                  <a:lnTo>
                    <a:pt x="45986" y="734644"/>
                  </a:lnTo>
                  <a:lnTo>
                    <a:pt x="36436" y="779754"/>
                  </a:lnTo>
                  <a:lnTo>
                    <a:pt x="27978" y="825423"/>
                  </a:lnTo>
                  <a:lnTo>
                    <a:pt x="20612" y="871639"/>
                  </a:lnTo>
                  <a:lnTo>
                    <a:pt x="14351" y="918375"/>
                  </a:lnTo>
                  <a:lnTo>
                    <a:pt x="9207" y="965631"/>
                  </a:lnTo>
                  <a:lnTo>
                    <a:pt x="5194" y="1013383"/>
                  </a:lnTo>
                  <a:lnTo>
                    <a:pt x="2311" y="1061643"/>
                  </a:lnTo>
                  <a:lnTo>
                    <a:pt x="584" y="1110386"/>
                  </a:lnTo>
                  <a:lnTo>
                    <a:pt x="0" y="1159598"/>
                  </a:lnTo>
                  <a:lnTo>
                    <a:pt x="0" y="3434448"/>
                  </a:lnTo>
                  <a:lnTo>
                    <a:pt x="510959" y="2990850"/>
                  </a:lnTo>
                  <a:lnTo>
                    <a:pt x="1019683" y="3432200"/>
                  </a:lnTo>
                  <a:lnTo>
                    <a:pt x="1019683" y="1158849"/>
                  </a:lnTo>
                  <a:lnTo>
                    <a:pt x="1021194" y="1110259"/>
                  </a:lnTo>
                  <a:lnTo>
                    <a:pt x="1025664" y="1062913"/>
                  </a:lnTo>
                  <a:lnTo>
                    <a:pt x="1033018" y="1016876"/>
                  </a:lnTo>
                  <a:lnTo>
                    <a:pt x="1043165" y="972185"/>
                  </a:lnTo>
                  <a:lnTo>
                    <a:pt x="1056030" y="928916"/>
                  </a:lnTo>
                  <a:lnTo>
                    <a:pt x="1071511" y="887095"/>
                  </a:lnTo>
                  <a:lnTo>
                    <a:pt x="1089520" y="846797"/>
                  </a:lnTo>
                  <a:lnTo>
                    <a:pt x="1109992" y="808075"/>
                  </a:lnTo>
                  <a:lnTo>
                    <a:pt x="1132840" y="770978"/>
                  </a:lnTo>
                  <a:lnTo>
                    <a:pt x="1157960" y="735545"/>
                  </a:lnTo>
                  <a:lnTo>
                    <a:pt x="1185265" y="701865"/>
                  </a:lnTo>
                  <a:lnTo>
                    <a:pt x="1214704" y="669950"/>
                  </a:lnTo>
                  <a:lnTo>
                    <a:pt x="1246149" y="639889"/>
                  </a:lnTo>
                  <a:lnTo>
                    <a:pt x="1279550" y="611708"/>
                  </a:lnTo>
                  <a:lnTo>
                    <a:pt x="1314805" y="585482"/>
                  </a:lnTo>
                  <a:lnTo>
                    <a:pt x="1351826" y="561251"/>
                  </a:lnTo>
                  <a:lnTo>
                    <a:pt x="1390523" y="539064"/>
                  </a:lnTo>
                  <a:lnTo>
                    <a:pt x="1430832" y="518998"/>
                  </a:lnTo>
                  <a:lnTo>
                    <a:pt x="1472653" y="501091"/>
                  </a:lnTo>
                  <a:lnTo>
                    <a:pt x="1515897" y="485394"/>
                  </a:lnTo>
                  <a:lnTo>
                    <a:pt x="1560487" y="471970"/>
                  </a:lnTo>
                  <a:lnTo>
                    <a:pt x="1606346" y="460857"/>
                  </a:lnTo>
                  <a:lnTo>
                    <a:pt x="1653362" y="452120"/>
                  </a:lnTo>
                  <a:lnTo>
                    <a:pt x="1701469" y="445820"/>
                  </a:lnTo>
                  <a:lnTo>
                    <a:pt x="1750593" y="441998"/>
                  </a:lnTo>
                  <a:lnTo>
                    <a:pt x="1800618" y="440715"/>
                  </a:lnTo>
                  <a:lnTo>
                    <a:pt x="1850656" y="441998"/>
                  </a:lnTo>
                  <a:lnTo>
                    <a:pt x="1899767" y="445820"/>
                  </a:lnTo>
                  <a:lnTo>
                    <a:pt x="1947875" y="452120"/>
                  </a:lnTo>
                  <a:lnTo>
                    <a:pt x="1994903" y="460857"/>
                  </a:lnTo>
                  <a:lnTo>
                    <a:pt x="2040750" y="471970"/>
                  </a:lnTo>
                  <a:lnTo>
                    <a:pt x="2085340" y="485394"/>
                  </a:lnTo>
                  <a:lnTo>
                    <a:pt x="2128583" y="501091"/>
                  </a:lnTo>
                  <a:lnTo>
                    <a:pt x="2170404" y="518998"/>
                  </a:lnTo>
                  <a:lnTo>
                    <a:pt x="2210714" y="539064"/>
                  </a:lnTo>
                  <a:lnTo>
                    <a:pt x="2249424" y="561251"/>
                  </a:lnTo>
                  <a:lnTo>
                    <a:pt x="2286444" y="585482"/>
                  </a:lnTo>
                  <a:lnTo>
                    <a:pt x="2321687" y="611708"/>
                  </a:lnTo>
                  <a:lnTo>
                    <a:pt x="2355088" y="639889"/>
                  </a:lnTo>
                  <a:lnTo>
                    <a:pt x="2386546" y="669950"/>
                  </a:lnTo>
                  <a:lnTo>
                    <a:pt x="2415971" y="701865"/>
                  </a:lnTo>
                  <a:lnTo>
                    <a:pt x="2443289" y="735545"/>
                  </a:lnTo>
                  <a:lnTo>
                    <a:pt x="2468410" y="770978"/>
                  </a:lnTo>
                  <a:lnTo>
                    <a:pt x="2491244" y="808075"/>
                  </a:lnTo>
                  <a:lnTo>
                    <a:pt x="2511717" y="846797"/>
                  </a:lnTo>
                  <a:lnTo>
                    <a:pt x="2529738" y="887095"/>
                  </a:lnTo>
                  <a:lnTo>
                    <a:pt x="2545207" y="928916"/>
                  </a:lnTo>
                  <a:lnTo>
                    <a:pt x="2558072" y="972185"/>
                  </a:lnTo>
                  <a:lnTo>
                    <a:pt x="2568219" y="1016876"/>
                  </a:lnTo>
                  <a:lnTo>
                    <a:pt x="2575572" y="1062913"/>
                  </a:lnTo>
                  <a:lnTo>
                    <a:pt x="2580043" y="1110259"/>
                  </a:lnTo>
                  <a:lnTo>
                    <a:pt x="2581554" y="1158849"/>
                  </a:lnTo>
                  <a:lnTo>
                    <a:pt x="2581554" y="1260589"/>
                  </a:lnTo>
                  <a:lnTo>
                    <a:pt x="3091777" y="817740"/>
                  </a:lnTo>
                  <a:lnTo>
                    <a:pt x="3601986" y="1259840"/>
                  </a:lnTo>
                  <a:lnTo>
                    <a:pt x="3601986" y="1158100"/>
                  </a:lnTo>
                  <a:close/>
                </a:path>
              </a:pathLst>
            </a:custGeom>
            <a:solidFill>
              <a:srgbClr val="F5F5F5"/>
            </a:solidFill>
          </p:spPr>
          <p:txBody>
            <a:bodyPr wrap="square" lIns="0" tIns="0" rIns="0" bIns="0" rtlCol="0"/>
            <a:lstStyle/>
            <a:p>
              <a:endParaRPr sz="641"/>
            </a:p>
          </p:txBody>
        </p:sp>
      </p:grpSp>
      <p:sp>
        <p:nvSpPr>
          <p:cNvPr id="32" name="object 32"/>
          <p:cNvSpPr/>
          <p:nvPr/>
        </p:nvSpPr>
        <p:spPr>
          <a:xfrm>
            <a:off x="364627" y="4130703"/>
            <a:ext cx="1138732" cy="172413"/>
          </a:xfrm>
          <a:custGeom>
            <a:avLst/>
            <a:gdLst/>
            <a:ahLst/>
            <a:cxnLst/>
            <a:rect l="l" t="t" r="r" b="b"/>
            <a:pathLst>
              <a:path w="2503804" h="379095">
                <a:moveTo>
                  <a:pt x="113085" y="6282"/>
                </a:moveTo>
                <a:lnTo>
                  <a:pt x="0" y="6282"/>
                </a:lnTo>
                <a:lnTo>
                  <a:pt x="0" y="372763"/>
                </a:lnTo>
                <a:lnTo>
                  <a:pt x="113085" y="372763"/>
                </a:lnTo>
                <a:lnTo>
                  <a:pt x="113085" y="143451"/>
                </a:lnTo>
                <a:lnTo>
                  <a:pt x="322744" y="143451"/>
                </a:lnTo>
                <a:lnTo>
                  <a:pt x="113085" y="6282"/>
                </a:lnTo>
                <a:close/>
              </a:path>
              <a:path w="2503804" h="379095">
                <a:moveTo>
                  <a:pt x="322744" y="143451"/>
                </a:moveTo>
                <a:lnTo>
                  <a:pt x="113085" y="143451"/>
                </a:lnTo>
                <a:lnTo>
                  <a:pt x="464383" y="372763"/>
                </a:lnTo>
                <a:lnTo>
                  <a:pt x="577469" y="372763"/>
                </a:lnTo>
                <a:lnTo>
                  <a:pt x="577469" y="236118"/>
                </a:lnTo>
                <a:lnTo>
                  <a:pt x="464383" y="236118"/>
                </a:lnTo>
                <a:lnTo>
                  <a:pt x="322744" y="143451"/>
                </a:lnTo>
                <a:close/>
              </a:path>
              <a:path w="2503804" h="379095">
                <a:moveTo>
                  <a:pt x="577469" y="6282"/>
                </a:moveTo>
                <a:lnTo>
                  <a:pt x="464383" y="6282"/>
                </a:lnTo>
                <a:lnTo>
                  <a:pt x="464383" y="236118"/>
                </a:lnTo>
                <a:lnTo>
                  <a:pt x="577469" y="236118"/>
                </a:lnTo>
                <a:lnTo>
                  <a:pt x="577469" y="6282"/>
                </a:lnTo>
                <a:close/>
              </a:path>
              <a:path w="2503804" h="379095">
                <a:moveTo>
                  <a:pt x="1014170" y="0"/>
                </a:moveTo>
                <a:lnTo>
                  <a:pt x="804753" y="0"/>
                </a:lnTo>
                <a:lnTo>
                  <a:pt x="756690" y="4563"/>
                </a:lnTo>
                <a:lnTo>
                  <a:pt x="713610" y="17791"/>
                </a:lnTo>
                <a:lnTo>
                  <a:pt x="676391" y="38986"/>
                </a:lnTo>
                <a:lnTo>
                  <a:pt x="645913" y="67453"/>
                </a:lnTo>
                <a:lnTo>
                  <a:pt x="623054" y="102495"/>
                </a:lnTo>
                <a:lnTo>
                  <a:pt x="608694" y="143417"/>
                </a:lnTo>
                <a:lnTo>
                  <a:pt x="603711" y="189523"/>
                </a:lnTo>
                <a:lnTo>
                  <a:pt x="608831" y="235793"/>
                </a:lnTo>
                <a:lnTo>
                  <a:pt x="623512" y="276779"/>
                </a:lnTo>
                <a:lnTo>
                  <a:pt x="646737" y="311812"/>
                </a:lnTo>
                <a:lnTo>
                  <a:pt x="677490" y="340224"/>
                </a:lnTo>
                <a:lnTo>
                  <a:pt x="714755" y="361346"/>
                </a:lnTo>
                <a:lnTo>
                  <a:pt x="757514" y="374509"/>
                </a:lnTo>
                <a:lnTo>
                  <a:pt x="804753" y="379046"/>
                </a:lnTo>
                <a:lnTo>
                  <a:pt x="1014170" y="379046"/>
                </a:lnTo>
                <a:lnTo>
                  <a:pt x="1062232" y="374509"/>
                </a:lnTo>
                <a:lnTo>
                  <a:pt x="1105313" y="361346"/>
                </a:lnTo>
                <a:lnTo>
                  <a:pt x="1142532" y="340224"/>
                </a:lnTo>
                <a:lnTo>
                  <a:pt x="1173010" y="311812"/>
                </a:lnTo>
                <a:lnTo>
                  <a:pt x="1195869" y="276779"/>
                </a:lnTo>
                <a:lnTo>
                  <a:pt x="1197642" y="271719"/>
                </a:lnTo>
                <a:lnTo>
                  <a:pt x="804753" y="271719"/>
                </a:lnTo>
                <a:lnTo>
                  <a:pt x="770681" y="265428"/>
                </a:lnTo>
                <a:lnTo>
                  <a:pt x="744218" y="248094"/>
                </a:lnTo>
                <a:lnTo>
                  <a:pt x="727080" y="222023"/>
                </a:lnTo>
                <a:lnTo>
                  <a:pt x="720985" y="189523"/>
                </a:lnTo>
                <a:lnTo>
                  <a:pt x="727080" y="157243"/>
                </a:lnTo>
                <a:lnTo>
                  <a:pt x="744218" y="131147"/>
                </a:lnTo>
                <a:lnTo>
                  <a:pt x="770681" y="113690"/>
                </a:lnTo>
                <a:lnTo>
                  <a:pt x="804753" y="107326"/>
                </a:lnTo>
                <a:lnTo>
                  <a:pt x="1197564" y="107326"/>
                </a:lnTo>
                <a:lnTo>
                  <a:pt x="1195869" y="102495"/>
                </a:lnTo>
                <a:lnTo>
                  <a:pt x="1173010" y="67453"/>
                </a:lnTo>
                <a:lnTo>
                  <a:pt x="1142532" y="38986"/>
                </a:lnTo>
                <a:lnTo>
                  <a:pt x="1105313" y="17791"/>
                </a:lnTo>
                <a:lnTo>
                  <a:pt x="1062232" y="4563"/>
                </a:lnTo>
                <a:lnTo>
                  <a:pt x="1014170" y="0"/>
                </a:lnTo>
                <a:close/>
              </a:path>
              <a:path w="2503804" h="379095">
                <a:moveTo>
                  <a:pt x="1328436" y="6282"/>
                </a:moveTo>
                <a:lnTo>
                  <a:pt x="1204356" y="6282"/>
                </a:lnTo>
                <a:lnTo>
                  <a:pt x="1398067" y="370669"/>
                </a:lnTo>
                <a:lnTo>
                  <a:pt x="1398067" y="372763"/>
                </a:lnTo>
                <a:lnTo>
                  <a:pt x="1622144" y="372763"/>
                </a:lnTo>
                <a:lnTo>
                  <a:pt x="1675842" y="271719"/>
                </a:lnTo>
                <a:lnTo>
                  <a:pt x="1466652" y="271719"/>
                </a:lnTo>
                <a:lnTo>
                  <a:pt x="1328436" y="6282"/>
                </a:lnTo>
                <a:close/>
              </a:path>
              <a:path w="2503804" h="379095">
                <a:moveTo>
                  <a:pt x="2275433" y="6282"/>
                </a:moveTo>
                <a:lnTo>
                  <a:pt x="1856598" y="6282"/>
                </a:lnTo>
                <a:lnTo>
                  <a:pt x="1759742" y="372763"/>
                </a:lnTo>
                <a:lnTo>
                  <a:pt x="1875969" y="372763"/>
                </a:lnTo>
                <a:lnTo>
                  <a:pt x="1891152" y="314650"/>
                </a:lnTo>
                <a:lnTo>
                  <a:pt x="2356930" y="314650"/>
                </a:lnTo>
                <a:lnTo>
                  <a:pt x="2329949" y="212558"/>
                </a:lnTo>
                <a:lnTo>
                  <a:pt x="1917329" y="212558"/>
                </a:lnTo>
                <a:lnTo>
                  <a:pt x="1944553" y="107326"/>
                </a:lnTo>
                <a:lnTo>
                  <a:pt x="2302138" y="107326"/>
                </a:lnTo>
                <a:lnTo>
                  <a:pt x="2275433" y="6282"/>
                </a:lnTo>
                <a:close/>
              </a:path>
              <a:path w="2503804" h="379095">
                <a:moveTo>
                  <a:pt x="2356930" y="314650"/>
                </a:moveTo>
                <a:lnTo>
                  <a:pt x="2240356" y="314650"/>
                </a:lnTo>
                <a:lnTo>
                  <a:pt x="2255539" y="372763"/>
                </a:lnTo>
                <a:lnTo>
                  <a:pt x="2372289" y="372763"/>
                </a:lnTo>
                <a:lnTo>
                  <a:pt x="2356930" y="314650"/>
                </a:lnTo>
                <a:close/>
              </a:path>
              <a:path w="2503804" h="379095">
                <a:moveTo>
                  <a:pt x="1197564" y="107326"/>
                </a:moveTo>
                <a:lnTo>
                  <a:pt x="1014170" y="107326"/>
                </a:lnTo>
                <a:lnTo>
                  <a:pt x="1048241" y="113690"/>
                </a:lnTo>
                <a:lnTo>
                  <a:pt x="1074705" y="131147"/>
                </a:lnTo>
                <a:lnTo>
                  <a:pt x="1091843" y="157243"/>
                </a:lnTo>
                <a:lnTo>
                  <a:pt x="1097937" y="189523"/>
                </a:lnTo>
                <a:lnTo>
                  <a:pt x="1091843" y="222023"/>
                </a:lnTo>
                <a:lnTo>
                  <a:pt x="1074705" y="248094"/>
                </a:lnTo>
                <a:lnTo>
                  <a:pt x="1048241" y="265428"/>
                </a:lnTo>
                <a:lnTo>
                  <a:pt x="1014170" y="271719"/>
                </a:lnTo>
                <a:lnTo>
                  <a:pt x="1197642" y="271719"/>
                </a:lnTo>
                <a:lnTo>
                  <a:pt x="1210229" y="235793"/>
                </a:lnTo>
                <a:lnTo>
                  <a:pt x="1215211" y="189523"/>
                </a:lnTo>
                <a:lnTo>
                  <a:pt x="1210229" y="143417"/>
                </a:lnTo>
                <a:lnTo>
                  <a:pt x="1197564" y="107326"/>
                </a:lnTo>
                <a:close/>
              </a:path>
              <a:path w="2503804" h="379095">
                <a:moveTo>
                  <a:pt x="1816903" y="6282"/>
                </a:moveTo>
                <a:lnTo>
                  <a:pt x="1692299" y="6282"/>
                </a:lnTo>
                <a:lnTo>
                  <a:pt x="1554083" y="271719"/>
                </a:lnTo>
                <a:lnTo>
                  <a:pt x="1675842" y="271719"/>
                </a:lnTo>
                <a:lnTo>
                  <a:pt x="1816903" y="6282"/>
                </a:lnTo>
                <a:close/>
              </a:path>
              <a:path w="2503804" h="379095">
                <a:moveTo>
                  <a:pt x="2302138" y="107326"/>
                </a:moveTo>
                <a:lnTo>
                  <a:pt x="2186431" y="107326"/>
                </a:lnTo>
                <a:lnTo>
                  <a:pt x="2213655" y="212558"/>
                </a:lnTo>
                <a:lnTo>
                  <a:pt x="2329949" y="212558"/>
                </a:lnTo>
                <a:lnTo>
                  <a:pt x="2302138" y="107326"/>
                </a:lnTo>
                <a:close/>
              </a:path>
              <a:path w="2503804" h="379095">
                <a:moveTo>
                  <a:pt x="2503400" y="6282"/>
                </a:moveTo>
                <a:lnTo>
                  <a:pt x="2388220" y="6282"/>
                </a:lnTo>
                <a:lnTo>
                  <a:pt x="2388220" y="134550"/>
                </a:lnTo>
                <a:lnTo>
                  <a:pt x="2409162" y="248159"/>
                </a:lnTo>
                <a:lnTo>
                  <a:pt x="2482458" y="248159"/>
                </a:lnTo>
                <a:lnTo>
                  <a:pt x="2503400" y="134550"/>
                </a:lnTo>
                <a:lnTo>
                  <a:pt x="2503400" y="6282"/>
                </a:lnTo>
                <a:close/>
              </a:path>
              <a:path w="2503804" h="379095">
                <a:moveTo>
                  <a:pt x="2503400" y="264389"/>
                </a:moveTo>
                <a:lnTo>
                  <a:pt x="2388220" y="264389"/>
                </a:lnTo>
                <a:lnTo>
                  <a:pt x="2388220" y="372763"/>
                </a:lnTo>
                <a:lnTo>
                  <a:pt x="2503400" y="372763"/>
                </a:lnTo>
                <a:lnTo>
                  <a:pt x="2503400" y="264389"/>
                </a:lnTo>
                <a:close/>
              </a:path>
            </a:pathLst>
          </a:custGeom>
          <a:solidFill>
            <a:srgbClr val="F5F5F5"/>
          </a:solidFill>
        </p:spPr>
        <p:txBody>
          <a:bodyPr wrap="square" lIns="0" tIns="0" rIns="0" bIns="0" rtlCol="0"/>
          <a:lstStyle/>
          <a:p>
            <a:endParaRPr sz="641"/>
          </a:p>
        </p:txBody>
      </p:sp>
      <p:sp>
        <p:nvSpPr>
          <p:cNvPr id="33" name="object 33"/>
          <p:cNvSpPr/>
          <p:nvPr/>
        </p:nvSpPr>
        <p:spPr>
          <a:xfrm>
            <a:off x="353197" y="3900452"/>
            <a:ext cx="552760" cy="176167"/>
          </a:xfrm>
          <a:custGeom>
            <a:avLst/>
            <a:gdLst/>
            <a:ahLst/>
            <a:cxnLst/>
            <a:rect l="l" t="t" r="r" b="b"/>
            <a:pathLst>
              <a:path w="1215389" h="387350">
                <a:moveTo>
                  <a:pt x="99996" y="0"/>
                </a:moveTo>
                <a:lnTo>
                  <a:pt x="0" y="0"/>
                </a:lnTo>
                <a:lnTo>
                  <a:pt x="158633" y="386899"/>
                </a:lnTo>
                <a:lnTo>
                  <a:pt x="231930" y="386899"/>
                </a:lnTo>
                <a:lnTo>
                  <a:pt x="284463" y="257060"/>
                </a:lnTo>
                <a:lnTo>
                  <a:pt x="195282" y="257060"/>
                </a:lnTo>
                <a:lnTo>
                  <a:pt x="99996" y="0"/>
                </a:lnTo>
                <a:close/>
              </a:path>
              <a:path w="1215389" h="387350">
                <a:moveTo>
                  <a:pt x="388469" y="0"/>
                </a:moveTo>
                <a:lnTo>
                  <a:pt x="289519" y="0"/>
                </a:lnTo>
                <a:lnTo>
                  <a:pt x="195282" y="257060"/>
                </a:lnTo>
                <a:lnTo>
                  <a:pt x="284463" y="257060"/>
                </a:lnTo>
                <a:lnTo>
                  <a:pt x="388469" y="0"/>
                </a:lnTo>
                <a:close/>
              </a:path>
              <a:path w="1215389" h="387350">
                <a:moveTo>
                  <a:pt x="502627" y="0"/>
                </a:moveTo>
                <a:lnTo>
                  <a:pt x="415718" y="0"/>
                </a:lnTo>
                <a:lnTo>
                  <a:pt x="415718" y="386899"/>
                </a:lnTo>
                <a:lnTo>
                  <a:pt x="502627" y="386899"/>
                </a:lnTo>
                <a:lnTo>
                  <a:pt x="502627" y="0"/>
                </a:lnTo>
                <a:close/>
              </a:path>
              <a:path w="1215389" h="387350">
                <a:moveTo>
                  <a:pt x="628940" y="0"/>
                </a:moveTo>
                <a:lnTo>
                  <a:pt x="528943" y="0"/>
                </a:lnTo>
                <a:lnTo>
                  <a:pt x="687577" y="386899"/>
                </a:lnTo>
                <a:lnTo>
                  <a:pt x="760873" y="386899"/>
                </a:lnTo>
                <a:lnTo>
                  <a:pt x="813406" y="257060"/>
                </a:lnTo>
                <a:lnTo>
                  <a:pt x="724225" y="257060"/>
                </a:lnTo>
                <a:lnTo>
                  <a:pt x="628940" y="0"/>
                </a:lnTo>
                <a:close/>
              </a:path>
              <a:path w="1215389" h="387350">
                <a:moveTo>
                  <a:pt x="917413" y="0"/>
                </a:moveTo>
                <a:lnTo>
                  <a:pt x="818463" y="0"/>
                </a:lnTo>
                <a:lnTo>
                  <a:pt x="724225" y="257060"/>
                </a:lnTo>
                <a:lnTo>
                  <a:pt x="813406" y="257060"/>
                </a:lnTo>
                <a:lnTo>
                  <a:pt x="917413" y="0"/>
                </a:lnTo>
                <a:close/>
              </a:path>
              <a:path w="1215389" h="387350">
                <a:moveTo>
                  <a:pt x="1214810" y="0"/>
                </a:moveTo>
                <a:lnTo>
                  <a:pt x="944662" y="0"/>
                </a:lnTo>
                <a:lnTo>
                  <a:pt x="944662" y="386899"/>
                </a:lnTo>
                <a:lnTo>
                  <a:pt x="1214287" y="386899"/>
                </a:lnTo>
                <a:lnTo>
                  <a:pt x="1214287" y="306273"/>
                </a:lnTo>
                <a:lnTo>
                  <a:pt x="1031570" y="306273"/>
                </a:lnTo>
                <a:lnTo>
                  <a:pt x="1031570" y="232453"/>
                </a:lnTo>
                <a:lnTo>
                  <a:pt x="1201198" y="232453"/>
                </a:lnTo>
                <a:lnTo>
                  <a:pt x="1201198" y="152351"/>
                </a:lnTo>
                <a:lnTo>
                  <a:pt x="1031570" y="152351"/>
                </a:lnTo>
                <a:lnTo>
                  <a:pt x="1031570" y="80625"/>
                </a:lnTo>
                <a:lnTo>
                  <a:pt x="1214810" y="80625"/>
                </a:lnTo>
                <a:lnTo>
                  <a:pt x="1214810" y="0"/>
                </a:lnTo>
                <a:close/>
              </a:path>
            </a:pathLst>
          </a:custGeom>
          <a:solidFill>
            <a:srgbClr val="D3398C"/>
          </a:solidFill>
        </p:spPr>
        <p:txBody>
          <a:bodyPr wrap="square" lIns="0" tIns="0" rIns="0" bIns="0" rtlCol="0"/>
          <a:lstStyle/>
          <a:p>
            <a:endParaRPr sz="641"/>
          </a:p>
        </p:txBody>
      </p:sp>
      <p:sp>
        <p:nvSpPr>
          <p:cNvPr id="34" name="object 34"/>
          <p:cNvSpPr/>
          <p:nvPr/>
        </p:nvSpPr>
        <p:spPr>
          <a:xfrm>
            <a:off x="359864" y="3449713"/>
            <a:ext cx="1680229" cy="172413"/>
          </a:xfrm>
          <a:custGeom>
            <a:avLst/>
            <a:gdLst/>
            <a:ahLst/>
            <a:cxnLst/>
            <a:rect l="l" t="t" r="r" b="b"/>
            <a:pathLst>
              <a:path w="3694429" h="379095">
                <a:moveTo>
                  <a:pt x="410458" y="0"/>
                </a:moveTo>
                <a:lnTo>
                  <a:pt x="201041" y="0"/>
                </a:lnTo>
                <a:lnTo>
                  <a:pt x="152978" y="4563"/>
                </a:lnTo>
                <a:lnTo>
                  <a:pt x="109898" y="17791"/>
                </a:lnTo>
                <a:lnTo>
                  <a:pt x="72679" y="38986"/>
                </a:lnTo>
                <a:lnTo>
                  <a:pt x="42201" y="67453"/>
                </a:lnTo>
                <a:lnTo>
                  <a:pt x="19342" y="102495"/>
                </a:lnTo>
                <a:lnTo>
                  <a:pt x="4982" y="143417"/>
                </a:lnTo>
                <a:lnTo>
                  <a:pt x="0" y="189523"/>
                </a:lnTo>
                <a:lnTo>
                  <a:pt x="5119" y="235793"/>
                </a:lnTo>
                <a:lnTo>
                  <a:pt x="19675" y="276431"/>
                </a:lnTo>
                <a:lnTo>
                  <a:pt x="43025" y="311812"/>
                </a:lnTo>
                <a:lnTo>
                  <a:pt x="73778" y="340224"/>
                </a:lnTo>
                <a:lnTo>
                  <a:pt x="111043" y="361346"/>
                </a:lnTo>
                <a:lnTo>
                  <a:pt x="153802" y="374509"/>
                </a:lnTo>
                <a:lnTo>
                  <a:pt x="201041" y="379046"/>
                </a:lnTo>
                <a:lnTo>
                  <a:pt x="410458" y="379046"/>
                </a:lnTo>
                <a:lnTo>
                  <a:pt x="458434" y="374070"/>
                </a:lnTo>
                <a:lnTo>
                  <a:pt x="501289" y="359880"/>
                </a:lnTo>
                <a:lnTo>
                  <a:pt x="538202" y="337586"/>
                </a:lnTo>
                <a:lnTo>
                  <a:pt x="568346" y="308295"/>
                </a:lnTo>
                <a:lnTo>
                  <a:pt x="588773" y="276431"/>
                </a:lnTo>
                <a:lnTo>
                  <a:pt x="201041" y="276431"/>
                </a:lnTo>
                <a:lnTo>
                  <a:pt x="166527" y="270034"/>
                </a:lnTo>
                <a:lnTo>
                  <a:pt x="140113" y="252348"/>
                </a:lnTo>
                <a:lnTo>
                  <a:pt x="123221" y="225631"/>
                </a:lnTo>
                <a:lnTo>
                  <a:pt x="117273" y="192140"/>
                </a:lnTo>
                <a:lnTo>
                  <a:pt x="123221" y="158347"/>
                </a:lnTo>
                <a:lnTo>
                  <a:pt x="140113" y="131475"/>
                </a:lnTo>
                <a:lnTo>
                  <a:pt x="166527" y="113731"/>
                </a:lnTo>
                <a:lnTo>
                  <a:pt x="201041" y="107326"/>
                </a:lnTo>
                <a:lnTo>
                  <a:pt x="592841" y="107326"/>
                </a:lnTo>
                <a:lnTo>
                  <a:pt x="586168" y="90954"/>
                </a:lnTo>
                <a:lnTo>
                  <a:pt x="555736" y="52660"/>
                </a:lnTo>
                <a:lnTo>
                  <a:pt x="515351" y="23965"/>
                </a:lnTo>
                <a:lnTo>
                  <a:pt x="466448" y="6027"/>
                </a:lnTo>
                <a:lnTo>
                  <a:pt x="410458" y="0"/>
                </a:lnTo>
                <a:close/>
              </a:path>
              <a:path w="3694429" h="379095">
                <a:moveTo>
                  <a:pt x="305749" y="166487"/>
                </a:moveTo>
                <a:lnTo>
                  <a:pt x="305749" y="250254"/>
                </a:lnTo>
                <a:lnTo>
                  <a:pt x="472236" y="250254"/>
                </a:lnTo>
                <a:lnTo>
                  <a:pt x="463835" y="259645"/>
                </a:lnTo>
                <a:lnTo>
                  <a:pt x="450182" y="268054"/>
                </a:lnTo>
                <a:lnTo>
                  <a:pt x="432112" y="274108"/>
                </a:lnTo>
                <a:lnTo>
                  <a:pt x="410458" y="276431"/>
                </a:lnTo>
                <a:lnTo>
                  <a:pt x="588773" y="276431"/>
                </a:lnTo>
                <a:lnTo>
                  <a:pt x="590898" y="273116"/>
                </a:lnTo>
                <a:lnTo>
                  <a:pt x="605034" y="233155"/>
                </a:lnTo>
                <a:lnTo>
                  <a:pt x="609929" y="189523"/>
                </a:lnTo>
                <a:lnTo>
                  <a:pt x="609929" y="167010"/>
                </a:lnTo>
                <a:lnTo>
                  <a:pt x="305749" y="166487"/>
                </a:lnTo>
                <a:close/>
              </a:path>
              <a:path w="3694429" h="379095">
                <a:moveTo>
                  <a:pt x="592841" y="107326"/>
                </a:moveTo>
                <a:lnTo>
                  <a:pt x="410458" y="107326"/>
                </a:lnTo>
                <a:lnTo>
                  <a:pt x="430189" y="109494"/>
                </a:lnTo>
                <a:lnTo>
                  <a:pt x="448153" y="115637"/>
                </a:lnTo>
                <a:lnTo>
                  <a:pt x="463762" y="125217"/>
                </a:lnTo>
                <a:lnTo>
                  <a:pt x="476425" y="137692"/>
                </a:lnTo>
                <a:lnTo>
                  <a:pt x="605217" y="137692"/>
                </a:lnTo>
                <a:lnTo>
                  <a:pt x="592841" y="107326"/>
                </a:lnTo>
                <a:close/>
              </a:path>
              <a:path w="3694429" h="379095">
                <a:moveTo>
                  <a:pt x="751081" y="6282"/>
                </a:moveTo>
                <a:lnTo>
                  <a:pt x="635901" y="6282"/>
                </a:lnTo>
                <a:lnTo>
                  <a:pt x="635901" y="372763"/>
                </a:lnTo>
                <a:lnTo>
                  <a:pt x="751081" y="372763"/>
                </a:lnTo>
                <a:lnTo>
                  <a:pt x="751081" y="6282"/>
                </a:lnTo>
                <a:close/>
              </a:path>
              <a:path w="3694429" h="379095">
                <a:moveTo>
                  <a:pt x="1198106" y="0"/>
                </a:moveTo>
                <a:lnTo>
                  <a:pt x="988688" y="0"/>
                </a:lnTo>
                <a:lnTo>
                  <a:pt x="940626" y="4563"/>
                </a:lnTo>
                <a:lnTo>
                  <a:pt x="897546" y="17791"/>
                </a:lnTo>
                <a:lnTo>
                  <a:pt x="860327" y="38986"/>
                </a:lnTo>
                <a:lnTo>
                  <a:pt x="829848" y="67453"/>
                </a:lnTo>
                <a:lnTo>
                  <a:pt x="806989" y="102495"/>
                </a:lnTo>
                <a:lnTo>
                  <a:pt x="792629" y="143417"/>
                </a:lnTo>
                <a:lnTo>
                  <a:pt x="787647" y="189523"/>
                </a:lnTo>
                <a:lnTo>
                  <a:pt x="792767" y="235793"/>
                </a:lnTo>
                <a:lnTo>
                  <a:pt x="807447" y="276779"/>
                </a:lnTo>
                <a:lnTo>
                  <a:pt x="830673" y="311812"/>
                </a:lnTo>
                <a:lnTo>
                  <a:pt x="861426" y="340224"/>
                </a:lnTo>
                <a:lnTo>
                  <a:pt x="898691" y="361346"/>
                </a:lnTo>
                <a:lnTo>
                  <a:pt x="941450" y="374509"/>
                </a:lnTo>
                <a:lnTo>
                  <a:pt x="988688" y="379046"/>
                </a:lnTo>
                <a:lnTo>
                  <a:pt x="1198106" y="379046"/>
                </a:lnTo>
                <a:lnTo>
                  <a:pt x="1246168" y="374509"/>
                </a:lnTo>
                <a:lnTo>
                  <a:pt x="1289249" y="361346"/>
                </a:lnTo>
                <a:lnTo>
                  <a:pt x="1326468" y="340224"/>
                </a:lnTo>
                <a:lnTo>
                  <a:pt x="1356946" y="311812"/>
                </a:lnTo>
                <a:lnTo>
                  <a:pt x="1379805" y="276779"/>
                </a:lnTo>
                <a:lnTo>
                  <a:pt x="1381578" y="271719"/>
                </a:lnTo>
                <a:lnTo>
                  <a:pt x="988688" y="271719"/>
                </a:lnTo>
                <a:lnTo>
                  <a:pt x="954617" y="265428"/>
                </a:lnTo>
                <a:lnTo>
                  <a:pt x="928153" y="248094"/>
                </a:lnTo>
                <a:lnTo>
                  <a:pt x="911016" y="222023"/>
                </a:lnTo>
                <a:lnTo>
                  <a:pt x="904921" y="189523"/>
                </a:lnTo>
                <a:lnTo>
                  <a:pt x="911016" y="157243"/>
                </a:lnTo>
                <a:lnTo>
                  <a:pt x="928153" y="131147"/>
                </a:lnTo>
                <a:lnTo>
                  <a:pt x="954617" y="113690"/>
                </a:lnTo>
                <a:lnTo>
                  <a:pt x="988688" y="107326"/>
                </a:lnTo>
                <a:lnTo>
                  <a:pt x="1381500" y="107326"/>
                </a:lnTo>
                <a:lnTo>
                  <a:pt x="1379805" y="102495"/>
                </a:lnTo>
                <a:lnTo>
                  <a:pt x="1356946" y="67453"/>
                </a:lnTo>
                <a:lnTo>
                  <a:pt x="1326468" y="38986"/>
                </a:lnTo>
                <a:lnTo>
                  <a:pt x="1289249" y="17791"/>
                </a:lnTo>
                <a:lnTo>
                  <a:pt x="1246168" y="4563"/>
                </a:lnTo>
                <a:lnTo>
                  <a:pt x="1198106" y="0"/>
                </a:lnTo>
                <a:close/>
              </a:path>
              <a:path w="3694429" h="379095">
                <a:moveTo>
                  <a:pt x="1512372" y="6282"/>
                </a:moveTo>
                <a:lnTo>
                  <a:pt x="1388292" y="6282"/>
                </a:lnTo>
                <a:lnTo>
                  <a:pt x="1582003" y="370669"/>
                </a:lnTo>
                <a:lnTo>
                  <a:pt x="1582003" y="372763"/>
                </a:lnTo>
                <a:lnTo>
                  <a:pt x="1806080" y="372763"/>
                </a:lnTo>
                <a:lnTo>
                  <a:pt x="1859778" y="271719"/>
                </a:lnTo>
                <a:lnTo>
                  <a:pt x="1650587" y="271719"/>
                </a:lnTo>
                <a:lnTo>
                  <a:pt x="1512372" y="6282"/>
                </a:lnTo>
                <a:close/>
              </a:path>
              <a:path w="3694429" h="379095">
                <a:moveTo>
                  <a:pt x="2459369" y="6282"/>
                </a:moveTo>
                <a:lnTo>
                  <a:pt x="2040534" y="6282"/>
                </a:lnTo>
                <a:lnTo>
                  <a:pt x="1943678" y="372763"/>
                </a:lnTo>
                <a:lnTo>
                  <a:pt x="2059905" y="372763"/>
                </a:lnTo>
                <a:lnTo>
                  <a:pt x="2075088" y="314650"/>
                </a:lnTo>
                <a:lnTo>
                  <a:pt x="2540866" y="314650"/>
                </a:lnTo>
                <a:lnTo>
                  <a:pt x="2513885" y="212558"/>
                </a:lnTo>
                <a:lnTo>
                  <a:pt x="2101265" y="212558"/>
                </a:lnTo>
                <a:lnTo>
                  <a:pt x="2128489" y="107326"/>
                </a:lnTo>
                <a:lnTo>
                  <a:pt x="2486074" y="107326"/>
                </a:lnTo>
                <a:lnTo>
                  <a:pt x="2459369" y="6282"/>
                </a:lnTo>
                <a:close/>
              </a:path>
              <a:path w="3694429" h="379095">
                <a:moveTo>
                  <a:pt x="2540866" y="314650"/>
                </a:moveTo>
                <a:lnTo>
                  <a:pt x="2424292" y="314650"/>
                </a:lnTo>
                <a:lnTo>
                  <a:pt x="2439475" y="372763"/>
                </a:lnTo>
                <a:lnTo>
                  <a:pt x="2556225" y="372763"/>
                </a:lnTo>
                <a:lnTo>
                  <a:pt x="2540866" y="314650"/>
                </a:lnTo>
                <a:close/>
              </a:path>
              <a:path w="3694429" h="379095">
                <a:moveTo>
                  <a:pt x="1381500" y="107326"/>
                </a:moveTo>
                <a:lnTo>
                  <a:pt x="1198106" y="107326"/>
                </a:lnTo>
                <a:lnTo>
                  <a:pt x="1232177" y="113690"/>
                </a:lnTo>
                <a:lnTo>
                  <a:pt x="1258641" y="131147"/>
                </a:lnTo>
                <a:lnTo>
                  <a:pt x="1275779" y="157243"/>
                </a:lnTo>
                <a:lnTo>
                  <a:pt x="1281873" y="189523"/>
                </a:lnTo>
                <a:lnTo>
                  <a:pt x="1275779" y="222023"/>
                </a:lnTo>
                <a:lnTo>
                  <a:pt x="1258641" y="248094"/>
                </a:lnTo>
                <a:lnTo>
                  <a:pt x="1232177" y="265428"/>
                </a:lnTo>
                <a:lnTo>
                  <a:pt x="1198106" y="271719"/>
                </a:lnTo>
                <a:lnTo>
                  <a:pt x="1381578" y="271719"/>
                </a:lnTo>
                <a:lnTo>
                  <a:pt x="1394165" y="235793"/>
                </a:lnTo>
                <a:lnTo>
                  <a:pt x="1399147" y="189523"/>
                </a:lnTo>
                <a:lnTo>
                  <a:pt x="1394165" y="143417"/>
                </a:lnTo>
                <a:lnTo>
                  <a:pt x="1381500" y="107326"/>
                </a:lnTo>
                <a:close/>
              </a:path>
              <a:path w="3694429" h="379095">
                <a:moveTo>
                  <a:pt x="2000838" y="6282"/>
                </a:moveTo>
                <a:lnTo>
                  <a:pt x="1876235" y="6282"/>
                </a:lnTo>
                <a:lnTo>
                  <a:pt x="1738019" y="271719"/>
                </a:lnTo>
                <a:lnTo>
                  <a:pt x="1859778" y="271719"/>
                </a:lnTo>
                <a:lnTo>
                  <a:pt x="2000838" y="6282"/>
                </a:lnTo>
                <a:close/>
              </a:path>
              <a:path w="3694429" h="379095">
                <a:moveTo>
                  <a:pt x="2486074" y="107326"/>
                </a:moveTo>
                <a:lnTo>
                  <a:pt x="2370367" y="107326"/>
                </a:lnTo>
                <a:lnTo>
                  <a:pt x="2397591" y="212558"/>
                </a:lnTo>
                <a:lnTo>
                  <a:pt x="2513885" y="212558"/>
                </a:lnTo>
                <a:lnTo>
                  <a:pt x="2486074" y="107326"/>
                </a:lnTo>
                <a:close/>
              </a:path>
              <a:path w="3694429" h="379095">
                <a:moveTo>
                  <a:pt x="2685242" y="6282"/>
                </a:moveTo>
                <a:lnTo>
                  <a:pt x="2572156" y="6282"/>
                </a:lnTo>
                <a:lnTo>
                  <a:pt x="2572156" y="372763"/>
                </a:lnTo>
                <a:lnTo>
                  <a:pt x="2685242" y="372763"/>
                </a:lnTo>
                <a:lnTo>
                  <a:pt x="2685242" y="143451"/>
                </a:lnTo>
                <a:lnTo>
                  <a:pt x="2894900" y="143451"/>
                </a:lnTo>
                <a:lnTo>
                  <a:pt x="2685242" y="6282"/>
                </a:lnTo>
                <a:close/>
              </a:path>
              <a:path w="3694429" h="379095">
                <a:moveTo>
                  <a:pt x="2894900" y="143451"/>
                </a:moveTo>
                <a:lnTo>
                  <a:pt x="2685242" y="143451"/>
                </a:lnTo>
                <a:lnTo>
                  <a:pt x="3036540" y="372763"/>
                </a:lnTo>
                <a:lnTo>
                  <a:pt x="3149625" y="372763"/>
                </a:lnTo>
                <a:lnTo>
                  <a:pt x="3149625" y="236118"/>
                </a:lnTo>
                <a:lnTo>
                  <a:pt x="3036540" y="236118"/>
                </a:lnTo>
                <a:lnTo>
                  <a:pt x="2894900" y="143451"/>
                </a:lnTo>
                <a:close/>
              </a:path>
              <a:path w="3694429" h="379095">
                <a:moveTo>
                  <a:pt x="3149625" y="6282"/>
                </a:moveTo>
                <a:lnTo>
                  <a:pt x="3036540" y="6282"/>
                </a:lnTo>
                <a:lnTo>
                  <a:pt x="3036540" y="236118"/>
                </a:lnTo>
                <a:lnTo>
                  <a:pt x="3149625" y="236118"/>
                </a:lnTo>
                <a:lnTo>
                  <a:pt x="3149625" y="6282"/>
                </a:lnTo>
                <a:close/>
              </a:path>
              <a:path w="3694429" h="379095">
                <a:moveTo>
                  <a:pt x="3694177" y="6282"/>
                </a:moveTo>
                <a:lnTo>
                  <a:pt x="3186339" y="6282"/>
                </a:lnTo>
                <a:lnTo>
                  <a:pt x="3186339" y="372763"/>
                </a:lnTo>
                <a:lnTo>
                  <a:pt x="3694177" y="372763"/>
                </a:lnTo>
                <a:lnTo>
                  <a:pt x="3694177" y="273290"/>
                </a:lnTo>
                <a:lnTo>
                  <a:pt x="3301519" y="273290"/>
                </a:lnTo>
                <a:lnTo>
                  <a:pt x="3301519" y="237689"/>
                </a:lnTo>
                <a:lnTo>
                  <a:pt x="3658576" y="237689"/>
                </a:lnTo>
                <a:lnTo>
                  <a:pt x="3658576" y="142404"/>
                </a:lnTo>
                <a:lnTo>
                  <a:pt x="3301519" y="142404"/>
                </a:lnTo>
                <a:lnTo>
                  <a:pt x="3301519" y="105755"/>
                </a:lnTo>
                <a:lnTo>
                  <a:pt x="3694177" y="105755"/>
                </a:lnTo>
                <a:lnTo>
                  <a:pt x="3694177" y="6282"/>
                </a:lnTo>
                <a:close/>
              </a:path>
            </a:pathLst>
          </a:custGeom>
          <a:solidFill>
            <a:srgbClr val="D3398C"/>
          </a:solidFill>
        </p:spPr>
        <p:txBody>
          <a:bodyPr wrap="square" lIns="0" tIns="0" rIns="0" bIns="0" rtlCol="0"/>
          <a:lstStyle/>
          <a:p>
            <a:endParaRPr sz="641"/>
          </a:p>
        </p:txBody>
      </p:sp>
      <p:sp>
        <p:nvSpPr>
          <p:cNvPr id="35" name="object 35"/>
          <p:cNvSpPr/>
          <p:nvPr/>
        </p:nvSpPr>
        <p:spPr>
          <a:xfrm>
            <a:off x="5338708" y="3252561"/>
            <a:ext cx="526768" cy="312191"/>
          </a:xfrm>
          <a:custGeom>
            <a:avLst/>
            <a:gdLst/>
            <a:ahLst/>
            <a:cxnLst/>
            <a:rect l="l" t="t" r="r" b="b"/>
            <a:pathLst>
              <a:path w="1158240" h="686434">
                <a:moveTo>
                  <a:pt x="436359" y="216395"/>
                </a:moveTo>
                <a:lnTo>
                  <a:pt x="432968" y="176149"/>
                </a:lnTo>
                <a:lnTo>
                  <a:pt x="422770" y="138849"/>
                </a:lnTo>
                <a:lnTo>
                  <a:pt x="405663" y="104406"/>
                </a:lnTo>
                <a:lnTo>
                  <a:pt x="381584" y="72745"/>
                </a:lnTo>
                <a:lnTo>
                  <a:pt x="350939" y="46164"/>
                </a:lnTo>
                <a:lnTo>
                  <a:pt x="346608" y="43929"/>
                </a:lnTo>
                <a:lnTo>
                  <a:pt x="346608" y="214566"/>
                </a:lnTo>
                <a:lnTo>
                  <a:pt x="338239" y="262191"/>
                </a:lnTo>
                <a:lnTo>
                  <a:pt x="313372" y="301307"/>
                </a:lnTo>
                <a:lnTo>
                  <a:pt x="272351" y="327799"/>
                </a:lnTo>
                <a:lnTo>
                  <a:pt x="215519" y="337540"/>
                </a:lnTo>
                <a:lnTo>
                  <a:pt x="89827" y="337540"/>
                </a:lnTo>
                <a:lnTo>
                  <a:pt x="89827" y="96037"/>
                </a:lnTo>
                <a:lnTo>
                  <a:pt x="227203" y="96037"/>
                </a:lnTo>
                <a:lnTo>
                  <a:pt x="278053" y="105079"/>
                </a:lnTo>
                <a:lnTo>
                  <a:pt x="315518" y="130048"/>
                </a:lnTo>
                <a:lnTo>
                  <a:pt x="338683" y="167640"/>
                </a:lnTo>
                <a:lnTo>
                  <a:pt x="346608" y="214566"/>
                </a:lnTo>
                <a:lnTo>
                  <a:pt x="346608" y="43929"/>
                </a:lnTo>
                <a:lnTo>
                  <a:pt x="314147" y="27076"/>
                </a:lnTo>
                <a:lnTo>
                  <a:pt x="271132" y="15557"/>
                </a:lnTo>
                <a:lnTo>
                  <a:pt x="221792" y="11696"/>
                </a:lnTo>
                <a:lnTo>
                  <a:pt x="0" y="11696"/>
                </a:lnTo>
                <a:lnTo>
                  <a:pt x="0" y="675081"/>
                </a:lnTo>
                <a:lnTo>
                  <a:pt x="89827" y="675081"/>
                </a:lnTo>
                <a:lnTo>
                  <a:pt x="89827" y="421017"/>
                </a:lnTo>
                <a:lnTo>
                  <a:pt x="213690" y="421017"/>
                </a:lnTo>
                <a:lnTo>
                  <a:pt x="264375" y="417322"/>
                </a:lnTo>
                <a:lnTo>
                  <a:pt x="308737" y="406222"/>
                </a:lnTo>
                <a:lnTo>
                  <a:pt x="346875" y="387718"/>
                </a:lnTo>
                <a:lnTo>
                  <a:pt x="378879" y="361784"/>
                </a:lnTo>
                <a:lnTo>
                  <a:pt x="404164" y="329857"/>
                </a:lnTo>
                <a:lnTo>
                  <a:pt x="422109" y="294817"/>
                </a:lnTo>
                <a:lnTo>
                  <a:pt x="432803" y="256908"/>
                </a:lnTo>
                <a:lnTo>
                  <a:pt x="436359" y="216395"/>
                </a:lnTo>
                <a:close/>
              </a:path>
              <a:path w="1158240" h="686434">
                <a:moveTo>
                  <a:pt x="1158100" y="343827"/>
                </a:moveTo>
                <a:lnTo>
                  <a:pt x="1154010" y="288874"/>
                </a:lnTo>
                <a:lnTo>
                  <a:pt x="1141780" y="237159"/>
                </a:lnTo>
                <a:lnTo>
                  <a:pt x="1121460" y="188696"/>
                </a:lnTo>
                <a:lnTo>
                  <a:pt x="1093063" y="143446"/>
                </a:lnTo>
                <a:lnTo>
                  <a:pt x="1064691" y="110705"/>
                </a:lnTo>
                <a:lnTo>
                  <a:pt x="1064691" y="344690"/>
                </a:lnTo>
                <a:lnTo>
                  <a:pt x="1060157" y="396735"/>
                </a:lnTo>
                <a:lnTo>
                  <a:pt x="1060145" y="396900"/>
                </a:lnTo>
                <a:lnTo>
                  <a:pt x="1046607" y="444093"/>
                </a:lnTo>
                <a:lnTo>
                  <a:pt x="1046505" y="444449"/>
                </a:lnTo>
                <a:lnTo>
                  <a:pt x="1023772" y="487464"/>
                </a:lnTo>
                <a:lnTo>
                  <a:pt x="991946" y="526021"/>
                </a:lnTo>
                <a:lnTo>
                  <a:pt x="954049" y="557847"/>
                </a:lnTo>
                <a:lnTo>
                  <a:pt x="911809" y="580580"/>
                </a:lnTo>
                <a:lnTo>
                  <a:pt x="865187" y="594220"/>
                </a:lnTo>
                <a:lnTo>
                  <a:pt x="814197" y="598766"/>
                </a:lnTo>
                <a:lnTo>
                  <a:pt x="763193" y="594220"/>
                </a:lnTo>
                <a:lnTo>
                  <a:pt x="716546" y="580580"/>
                </a:lnTo>
                <a:lnTo>
                  <a:pt x="674293" y="557847"/>
                </a:lnTo>
                <a:lnTo>
                  <a:pt x="636435" y="526021"/>
                </a:lnTo>
                <a:lnTo>
                  <a:pt x="605167" y="487083"/>
                </a:lnTo>
                <a:lnTo>
                  <a:pt x="582726" y="444093"/>
                </a:lnTo>
                <a:lnTo>
                  <a:pt x="569239" y="396900"/>
                </a:lnTo>
                <a:lnTo>
                  <a:pt x="569188" y="396735"/>
                </a:lnTo>
                <a:lnTo>
                  <a:pt x="564654" y="344690"/>
                </a:lnTo>
                <a:lnTo>
                  <a:pt x="569201" y="292519"/>
                </a:lnTo>
                <a:lnTo>
                  <a:pt x="582841" y="244856"/>
                </a:lnTo>
                <a:lnTo>
                  <a:pt x="605574" y="201574"/>
                </a:lnTo>
                <a:lnTo>
                  <a:pt x="637400" y="162496"/>
                </a:lnTo>
                <a:lnTo>
                  <a:pt x="675640" y="130035"/>
                </a:lnTo>
                <a:lnTo>
                  <a:pt x="717765" y="106743"/>
                </a:lnTo>
                <a:lnTo>
                  <a:pt x="763917" y="92710"/>
                </a:lnTo>
                <a:lnTo>
                  <a:pt x="814285" y="88011"/>
                </a:lnTo>
                <a:lnTo>
                  <a:pt x="864781" y="92570"/>
                </a:lnTo>
                <a:lnTo>
                  <a:pt x="911237" y="106299"/>
                </a:lnTo>
                <a:lnTo>
                  <a:pt x="953655" y="129298"/>
                </a:lnTo>
                <a:lnTo>
                  <a:pt x="992022" y="161620"/>
                </a:lnTo>
                <a:lnTo>
                  <a:pt x="1023772" y="200748"/>
                </a:lnTo>
                <a:lnTo>
                  <a:pt x="1046505" y="244348"/>
                </a:lnTo>
                <a:lnTo>
                  <a:pt x="1060145" y="292328"/>
                </a:lnTo>
                <a:lnTo>
                  <a:pt x="1064615" y="343827"/>
                </a:lnTo>
                <a:lnTo>
                  <a:pt x="1064691" y="344690"/>
                </a:lnTo>
                <a:lnTo>
                  <a:pt x="1064691" y="110705"/>
                </a:lnTo>
                <a:lnTo>
                  <a:pt x="1056665" y="101434"/>
                </a:lnTo>
                <a:lnTo>
                  <a:pt x="1041158" y="88011"/>
                </a:lnTo>
                <a:lnTo>
                  <a:pt x="1014653" y="65036"/>
                </a:lnTo>
                <a:lnTo>
                  <a:pt x="969416" y="36652"/>
                </a:lnTo>
                <a:lnTo>
                  <a:pt x="920940" y="16319"/>
                </a:lnTo>
                <a:lnTo>
                  <a:pt x="869226" y="4089"/>
                </a:lnTo>
                <a:lnTo>
                  <a:pt x="814285" y="0"/>
                </a:lnTo>
                <a:lnTo>
                  <a:pt x="759333" y="4089"/>
                </a:lnTo>
                <a:lnTo>
                  <a:pt x="707618" y="16319"/>
                </a:lnTo>
                <a:lnTo>
                  <a:pt x="659155" y="36652"/>
                </a:lnTo>
                <a:lnTo>
                  <a:pt x="613905" y="65036"/>
                </a:lnTo>
                <a:lnTo>
                  <a:pt x="571893" y="101434"/>
                </a:lnTo>
                <a:lnTo>
                  <a:pt x="541070" y="136436"/>
                </a:lnTo>
                <a:lnTo>
                  <a:pt x="515899" y="173990"/>
                </a:lnTo>
                <a:lnTo>
                  <a:pt x="496366" y="213982"/>
                </a:lnTo>
                <a:lnTo>
                  <a:pt x="482447" y="256298"/>
                </a:lnTo>
                <a:lnTo>
                  <a:pt x="474103" y="300812"/>
                </a:lnTo>
                <a:lnTo>
                  <a:pt x="471335" y="347395"/>
                </a:lnTo>
                <a:lnTo>
                  <a:pt x="475221" y="402666"/>
                </a:lnTo>
                <a:lnTo>
                  <a:pt x="486918" y="454317"/>
                </a:lnTo>
                <a:lnTo>
                  <a:pt x="506450" y="502386"/>
                </a:lnTo>
                <a:lnTo>
                  <a:pt x="533857" y="546912"/>
                </a:lnTo>
                <a:lnTo>
                  <a:pt x="569188" y="587946"/>
                </a:lnTo>
                <a:lnTo>
                  <a:pt x="610336" y="623277"/>
                </a:lnTo>
                <a:lnTo>
                  <a:pt x="655154" y="650697"/>
                </a:lnTo>
                <a:lnTo>
                  <a:pt x="703643" y="670229"/>
                </a:lnTo>
                <a:lnTo>
                  <a:pt x="755777" y="681926"/>
                </a:lnTo>
                <a:lnTo>
                  <a:pt x="811580" y="685812"/>
                </a:lnTo>
                <a:lnTo>
                  <a:pt x="866216" y="681926"/>
                </a:lnTo>
                <a:lnTo>
                  <a:pt x="867079" y="681926"/>
                </a:lnTo>
                <a:lnTo>
                  <a:pt x="919937" y="669886"/>
                </a:lnTo>
                <a:lnTo>
                  <a:pt x="968959" y="649986"/>
                </a:lnTo>
                <a:lnTo>
                  <a:pt x="1014539" y="622084"/>
                </a:lnTo>
                <a:lnTo>
                  <a:pt x="1056665" y="586206"/>
                </a:lnTo>
                <a:lnTo>
                  <a:pt x="1093063" y="544195"/>
                </a:lnTo>
                <a:lnTo>
                  <a:pt x="1121460" y="498957"/>
                </a:lnTo>
                <a:lnTo>
                  <a:pt x="1141780" y="450481"/>
                </a:lnTo>
                <a:lnTo>
                  <a:pt x="1154010" y="398767"/>
                </a:lnTo>
                <a:lnTo>
                  <a:pt x="1158036" y="344690"/>
                </a:lnTo>
                <a:lnTo>
                  <a:pt x="1158100" y="343827"/>
                </a:lnTo>
                <a:close/>
              </a:path>
            </a:pathLst>
          </a:custGeom>
          <a:solidFill>
            <a:srgbClr val="F35EAE"/>
          </a:solidFill>
        </p:spPr>
        <p:txBody>
          <a:bodyPr wrap="square" lIns="0" tIns="0" rIns="0" bIns="0" rtlCol="0"/>
          <a:lstStyle/>
          <a:p>
            <a:endParaRPr sz="641"/>
          </a:p>
        </p:txBody>
      </p:sp>
      <p:sp>
        <p:nvSpPr>
          <p:cNvPr id="36" name="object 36"/>
          <p:cNvSpPr/>
          <p:nvPr/>
        </p:nvSpPr>
        <p:spPr>
          <a:xfrm>
            <a:off x="5895205" y="3257875"/>
            <a:ext cx="211111" cy="301794"/>
          </a:xfrm>
          <a:custGeom>
            <a:avLst/>
            <a:gdLst/>
            <a:ahLst/>
            <a:cxnLst/>
            <a:rect l="l" t="t" r="r" b="b"/>
            <a:pathLst>
              <a:path w="464184" h="663575">
                <a:moveTo>
                  <a:pt x="225288" y="0"/>
                </a:moveTo>
                <a:lnTo>
                  <a:pt x="0" y="0"/>
                </a:lnTo>
                <a:lnTo>
                  <a:pt x="0" y="663393"/>
                </a:lnTo>
                <a:lnTo>
                  <a:pt x="89749" y="663393"/>
                </a:lnTo>
                <a:lnTo>
                  <a:pt x="89749" y="394058"/>
                </a:lnTo>
                <a:lnTo>
                  <a:pt x="283973" y="394058"/>
                </a:lnTo>
                <a:lnTo>
                  <a:pt x="279190" y="386906"/>
                </a:lnTo>
                <a:lnTo>
                  <a:pt x="325211" y="371105"/>
                </a:lnTo>
                <a:lnTo>
                  <a:pt x="363483" y="347134"/>
                </a:lnTo>
                <a:lnTo>
                  <a:pt x="393731" y="316389"/>
                </a:lnTo>
                <a:lnTo>
                  <a:pt x="397785" y="309717"/>
                </a:lnTo>
                <a:lnTo>
                  <a:pt x="89749" y="309717"/>
                </a:lnTo>
                <a:lnTo>
                  <a:pt x="89749" y="85300"/>
                </a:lnTo>
                <a:lnTo>
                  <a:pt x="399419" y="85300"/>
                </a:lnTo>
                <a:lnTo>
                  <a:pt x="378795" y="59222"/>
                </a:lnTo>
                <a:lnTo>
                  <a:pt x="348996" y="33300"/>
                </a:lnTo>
                <a:lnTo>
                  <a:pt x="313489" y="14794"/>
                </a:lnTo>
                <a:lnTo>
                  <a:pt x="272259" y="3697"/>
                </a:lnTo>
                <a:lnTo>
                  <a:pt x="225288" y="0"/>
                </a:lnTo>
                <a:close/>
              </a:path>
              <a:path w="464184" h="663575">
                <a:moveTo>
                  <a:pt x="283973" y="394058"/>
                </a:moveTo>
                <a:lnTo>
                  <a:pt x="181329" y="394058"/>
                </a:lnTo>
                <a:lnTo>
                  <a:pt x="353676" y="663393"/>
                </a:lnTo>
                <a:lnTo>
                  <a:pt x="464096" y="663393"/>
                </a:lnTo>
                <a:lnTo>
                  <a:pt x="283973" y="394058"/>
                </a:lnTo>
                <a:close/>
              </a:path>
              <a:path w="464184" h="663575">
                <a:moveTo>
                  <a:pt x="399419" y="85300"/>
                </a:moveTo>
                <a:lnTo>
                  <a:pt x="226248" y="85300"/>
                </a:lnTo>
                <a:lnTo>
                  <a:pt x="275806" y="93724"/>
                </a:lnTo>
                <a:lnTo>
                  <a:pt x="312126" y="117038"/>
                </a:lnTo>
                <a:lnTo>
                  <a:pt x="334464" y="152306"/>
                </a:lnTo>
                <a:lnTo>
                  <a:pt x="342075" y="196593"/>
                </a:lnTo>
                <a:lnTo>
                  <a:pt x="333791" y="241166"/>
                </a:lnTo>
                <a:lnTo>
                  <a:pt x="308834" y="277064"/>
                </a:lnTo>
                <a:lnTo>
                  <a:pt x="267049" y="301007"/>
                </a:lnTo>
                <a:lnTo>
                  <a:pt x="208280" y="309717"/>
                </a:lnTo>
                <a:lnTo>
                  <a:pt x="397785" y="309717"/>
                </a:lnTo>
                <a:lnTo>
                  <a:pt x="415679" y="280266"/>
                </a:lnTo>
                <a:lnTo>
                  <a:pt x="429050" y="240159"/>
                </a:lnTo>
                <a:lnTo>
                  <a:pt x="433569" y="197465"/>
                </a:lnTo>
                <a:lnTo>
                  <a:pt x="430186" y="158963"/>
                </a:lnTo>
                <a:lnTo>
                  <a:pt x="419984" y="122979"/>
                </a:lnTo>
                <a:lnTo>
                  <a:pt x="402881" y="89678"/>
                </a:lnTo>
                <a:lnTo>
                  <a:pt x="399419" y="85300"/>
                </a:lnTo>
                <a:close/>
              </a:path>
            </a:pathLst>
          </a:custGeom>
          <a:solidFill>
            <a:srgbClr val="F35EAE"/>
          </a:solidFill>
        </p:spPr>
        <p:txBody>
          <a:bodyPr wrap="square" lIns="0" tIns="0" rIns="0" bIns="0" rtlCol="0"/>
          <a:lstStyle/>
          <a:p>
            <a:endParaRPr sz="641"/>
          </a:p>
        </p:txBody>
      </p:sp>
      <p:sp>
        <p:nvSpPr>
          <p:cNvPr id="37" name="object 37"/>
          <p:cNvSpPr/>
          <p:nvPr/>
        </p:nvSpPr>
        <p:spPr>
          <a:xfrm>
            <a:off x="6136504" y="3257875"/>
            <a:ext cx="251255" cy="301794"/>
          </a:xfrm>
          <a:custGeom>
            <a:avLst/>
            <a:gdLst/>
            <a:ahLst/>
            <a:cxnLst/>
            <a:rect l="l" t="t" r="r" b="b"/>
            <a:pathLst>
              <a:path w="552450" h="663575">
                <a:moveTo>
                  <a:pt x="246831" y="0"/>
                </a:moveTo>
                <a:lnTo>
                  <a:pt x="0" y="0"/>
                </a:lnTo>
                <a:lnTo>
                  <a:pt x="0" y="663393"/>
                </a:lnTo>
                <a:lnTo>
                  <a:pt x="237848" y="663393"/>
                </a:lnTo>
                <a:lnTo>
                  <a:pt x="293986" y="659835"/>
                </a:lnTo>
                <a:lnTo>
                  <a:pt x="344996" y="649164"/>
                </a:lnTo>
                <a:lnTo>
                  <a:pt x="390919" y="631385"/>
                </a:lnTo>
                <a:lnTo>
                  <a:pt x="431797" y="606501"/>
                </a:lnTo>
                <a:lnTo>
                  <a:pt x="463661" y="578092"/>
                </a:lnTo>
                <a:lnTo>
                  <a:pt x="89749" y="578092"/>
                </a:lnTo>
                <a:lnTo>
                  <a:pt x="89749" y="85213"/>
                </a:lnTo>
                <a:lnTo>
                  <a:pt x="464505" y="85213"/>
                </a:lnTo>
                <a:lnTo>
                  <a:pt x="434319" y="57338"/>
                </a:lnTo>
                <a:lnTo>
                  <a:pt x="394596" y="32196"/>
                </a:lnTo>
                <a:lnTo>
                  <a:pt x="350162" y="14284"/>
                </a:lnTo>
                <a:lnTo>
                  <a:pt x="300936" y="3564"/>
                </a:lnTo>
                <a:lnTo>
                  <a:pt x="246831" y="0"/>
                </a:lnTo>
                <a:close/>
              </a:path>
              <a:path w="552450" h="663575">
                <a:moveTo>
                  <a:pt x="464505" y="85213"/>
                </a:moveTo>
                <a:lnTo>
                  <a:pt x="241424" y="85213"/>
                </a:lnTo>
                <a:lnTo>
                  <a:pt x="289731" y="89581"/>
                </a:lnTo>
                <a:lnTo>
                  <a:pt x="332405" y="102624"/>
                </a:lnTo>
                <a:lnTo>
                  <a:pt x="369535" y="124254"/>
                </a:lnTo>
                <a:lnTo>
                  <a:pt x="401210" y="154378"/>
                </a:lnTo>
                <a:lnTo>
                  <a:pt x="426492" y="190955"/>
                </a:lnTo>
                <a:lnTo>
                  <a:pt x="444439" y="232233"/>
                </a:lnTo>
                <a:lnTo>
                  <a:pt x="455141" y="278564"/>
                </a:lnTo>
                <a:lnTo>
                  <a:pt x="458688" y="330301"/>
                </a:lnTo>
                <a:lnTo>
                  <a:pt x="455141" y="382337"/>
                </a:lnTo>
                <a:lnTo>
                  <a:pt x="444439" y="429393"/>
                </a:lnTo>
                <a:lnTo>
                  <a:pt x="426492" y="471560"/>
                </a:lnTo>
                <a:lnTo>
                  <a:pt x="401210" y="508927"/>
                </a:lnTo>
                <a:lnTo>
                  <a:pt x="369535" y="539052"/>
                </a:lnTo>
                <a:lnTo>
                  <a:pt x="332405" y="560681"/>
                </a:lnTo>
                <a:lnTo>
                  <a:pt x="289731" y="573724"/>
                </a:lnTo>
                <a:lnTo>
                  <a:pt x="241424" y="578092"/>
                </a:lnTo>
                <a:lnTo>
                  <a:pt x="463661" y="578092"/>
                </a:lnTo>
                <a:lnTo>
                  <a:pt x="498146" y="536446"/>
                </a:lnTo>
                <a:lnTo>
                  <a:pt x="521776" y="493347"/>
                </a:lnTo>
                <a:lnTo>
                  <a:pt x="538603" y="445133"/>
                </a:lnTo>
                <a:lnTo>
                  <a:pt x="548668" y="391715"/>
                </a:lnTo>
                <a:lnTo>
                  <a:pt x="552013" y="333005"/>
                </a:lnTo>
                <a:lnTo>
                  <a:pt x="548682" y="274197"/>
                </a:lnTo>
                <a:lnTo>
                  <a:pt x="538714" y="220513"/>
                </a:lnTo>
                <a:lnTo>
                  <a:pt x="522153" y="171908"/>
                </a:lnTo>
                <a:lnTo>
                  <a:pt x="499040" y="128335"/>
                </a:lnTo>
                <a:lnTo>
                  <a:pt x="469416" y="89749"/>
                </a:lnTo>
                <a:lnTo>
                  <a:pt x="464505" y="85213"/>
                </a:lnTo>
                <a:close/>
              </a:path>
            </a:pathLst>
          </a:custGeom>
          <a:solidFill>
            <a:srgbClr val="F35EAE"/>
          </a:solidFill>
        </p:spPr>
        <p:txBody>
          <a:bodyPr wrap="square" lIns="0" tIns="0" rIns="0" bIns="0" rtlCol="0"/>
          <a:lstStyle/>
          <a:p>
            <a:endParaRPr sz="641"/>
          </a:p>
        </p:txBody>
      </p:sp>
      <p:sp>
        <p:nvSpPr>
          <p:cNvPr id="38" name="object 38"/>
          <p:cNvSpPr/>
          <p:nvPr/>
        </p:nvSpPr>
        <p:spPr>
          <a:xfrm>
            <a:off x="6425561" y="3258122"/>
            <a:ext cx="188007" cy="301506"/>
          </a:xfrm>
          <a:custGeom>
            <a:avLst/>
            <a:gdLst/>
            <a:ahLst/>
            <a:cxnLst/>
            <a:rect l="l" t="t" r="r" b="b"/>
            <a:pathLst>
              <a:path w="413384" h="662940">
                <a:moveTo>
                  <a:pt x="412889" y="0"/>
                </a:moveTo>
                <a:lnTo>
                  <a:pt x="0" y="0"/>
                </a:lnTo>
                <a:lnTo>
                  <a:pt x="0" y="85090"/>
                </a:lnTo>
                <a:lnTo>
                  <a:pt x="0" y="283210"/>
                </a:lnTo>
                <a:lnTo>
                  <a:pt x="0" y="368300"/>
                </a:lnTo>
                <a:lnTo>
                  <a:pt x="0" y="577850"/>
                </a:lnTo>
                <a:lnTo>
                  <a:pt x="0" y="662940"/>
                </a:lnTo>
                <a:lnTo>
                  <a:pt x="412889" y="662940"/>
                </a:lnTo>
                <a:lnTo>
                  <a:pt x="412889" y="577850"/>
                </a:lnTo>
                <a:lnTo>
                  <a:pt x="89738" y="577850"/>
                </a:lnTo>
                <a:lnTo>
                  <a:pt x="89738" y="368300"/>
                </a:lnTo>
                <a:lnTo>
                  <a:pt x="388645" y="368300"/>
                </a:lnTo>
                <a:lnTo>
                  <a:pt x="388645" y="283210"/>
                </a:lnTo>
                <a:lnTo>
                  <a:pt x="89738" y="283210"/>
                </a:lnTo>
                <a:lnTo>
                  <a:pt x="89738" y="85090"/>
                </a:lnTo>
                <a:lnTo>
                  <a:pt x="412889" y="85090"/>
                </a:lnTo>
                <a:lnTo>
                  <a:pt x="412889" y="0"/>
                </a:lnTo>
                <a:close/>
              </a:path>
            </a:pathLst>
          </a:custGeom>
          <a:solidFill>
            <a:srgbClr val="F35EAE"/>
          </a:solidFill>
        </p:spPr>
        <p:txBody>
          <a:bodyPr wrap="square" lIns="0" tIns="0" rIns="0" bIns="0" rtlCol="0"/>
          <a:lstStyle/>
          <a:p>
            <a:endParaRPr sz="641"/>
          </a:p>
        </p:txBody>
      </p:sp>
      <p:sp>
        <p:nvSpPr>
          <p:cNvPr id="39" name="object 39"/>
          <p:cNvSpPr/>
          <p:nvPr/>
        </p:nvSpPr>
        <p:spPr>
          <a:xfrm>
            <a:off x="5338708" y="3653400"/>
            <a:ext cx="523303" cy="370239"/>
          </a:xfrm>
          <a:custGeom>
            <a:avLst/>
            <a:gdLst/>
            <a:ahLst/>
            <a:cxnLst/>
            <a:rect l="l" t="t" r="r" b="b"/>
            <a:pathLst>
              <a:path w="1150620" h="814070">
                <a:moveTo>
                  <a:pt x="1150254" y="0"/>
                </a:moveTo>
                <a:lnTo>
                  <a:pt x="924965" y="0"/>
                </a:lnTo>
                <a:lnTo>
                  <a:pt x="924965" y="510235"/>
                </a:lnTo>
                <a:lnTo>
                  <a:pt x="225201" y="0"/>
                </a:lnTo>
                <a:lnTo>
                  <a:pt x="0" y="0"/>
                </a:lnTo>
                <a:lnTo>
                  <a:pt x="0" y="813585"/>
                </a:lnTo>
                <a:lnTo>
                  <a:pt x="225288" y="813585"/>
                </a:lnTo>
                <a:lnTo>
                  <a:pt x="225288" y="304484"/>
                </a:lnTo>
                <a:lnTo>
                  <a:pt x="925052" y="813585"/>
                </a:lnTo>
                <a:lnTo>
                  <a:pt x="1150254" y="813585"/>
                </a:lnTo>
                <a:lnTo>
                  <a:pt x="1150254" y="0"/>
                </a:lnTo>
                <a:close/>
              </a:path>
            </a:pathLst>
          </a:custGeom>
          <a:solidFill>
            <a:srgbClr val="FFFFFF"/>
          </a:solidFill>
        </p:spPr>
        <p:txBody>
          <a:bodyPr wrap="square" lIns="0" tIns="0" rIns="0" bIns="0" rtlCol="0"/>
          <a:lstStyle/>
          <a:p>
            <a:endParaRPr sz="641"/>
          </a:p>
        </p:txBody>
      </p:sp>
      <p:sp>
        <p:nvSpPr>
          <p:cNvPr id="40" name="object 40"/>
          <p:cNvSpPr/>
          <p:nvPr/>
        </p:nvSpPr>
        <p:spPr>
          <a:xfrm>
            <a:off x="5338708" y="4092092"/>
            <a:ext cx="1075197" cy="370239"/>
          </a:xfrm>
          <a:custGeom>
            <a:avLst/>
            <a:gdLst/>
            <a:ahLst/>
            <a:cxnLst/>
            <a:rect l="l" t="t" r="r" b="b"/>
            <a:pathLst>
              <a:path w="2364105" h="814070">
                <a:moveTo>
                  <a:pt x="1220114" y="0"/>
                </a:moveTo>
                <a:lnTo>
                  <a:pt x="971880" y="0"/>
                </a:lnTo>
                <a:lnTo>
                  <a:pt x="696620" y="589267"/>
                </a:lnTo>
                <a:lnTo>
                  <a:pt x="522439" y="589267"/>
                </a:lnTo>
                <a:lnTo>
                  <a:pt x="247180" y="0"/>
                </a:lnTo>
                <a:lnTo>
                  <a:pt x="0" y="0"/>
                </a:lnTo>
                <a:lnTo>
                  <a:pt x="385851" y="808964"/>
                </a:lnTo>
                <a:lnTo>
                  <a:pt x="385851" y="813587"/>
                </a:lnTo>
                <a:lnTo>
                  <a:pt x="832154" y="813587"/>
                </a:lnTo>
                <a:lnTo>
                  <a:pt x="1220114" y="0"/>
                </a:lnTo>
                <a:close/>
              </a:path>
              <a:path w="2364105" h="814070">
                <a:moveTo>
                  <a:pt x="2363914" y="813676"/>
                </a:moveTo>
                <a:lnTo>
                  <a:pt x="2333320" y="684682"/>
                </a:lnTo>
                <a:lnTo>
                  <a:pt x="2279573" y="458000"/>
                </a:lnTo>
                <a:lnTo>
                  <a:pt x="2224163" y="224332"/>
                </a:lnTo>
                <a:lnTo>
                  <a:pt x="2170988" y="101"/>
                </a:lnTo>
                <a:lnTo>
                  <a:pt x="2047913" y="101"/>
                </a:lnTo>
                <a:lnTo>
                  <a:pt x="2047913" y="458000"/>
                </a:lnTo>
                <a:lnTo>
                  <a:pt x="1457617" y="458000"/>
                </a:lnTo>
                <a:lnTo>
                  <a:pt x="1511858" y="224332"/>
                </a:lnTo>
                <a:lnTo>
                  <a:pt x="1993671" y="224332"/>
                </a:lnTo>
                <a:lnTo>
                  <a:pt x="2047913" y="458000"/>
                </a:lnTo>
                <a:lnTo>
                  <a:pt x="2047913" y="101"/>
                </a:lnTo>
                <a:lnTo>
                  <a:pt x="1336725" y="101"/>
                </a:lnTo>
                <a:lnTo>
                  <a:pt x="1143800" y="813676"/>
                </a:lnTo>
                <a:lnTo>
                  <a:pt x="1375283" y="813676"/>
                </a:lnTo>
                <a:lnTo>
                  <a:pt x="1405547" y="684682"/>
                </a:lnTo>
                <a:lnTo>
                  <a:pt x="2101126" y="684682"/>
                </a:lnTo>
                <a:lnTo>
                  <a:pt x="2131390" y="813676"/>
                </a:lnTo>
                <a:lnTo>
                  <a:pt x="2363914" y="813676"/>
                </a:lnTo>
                <a:close/>
              </a:path>
            </a:pathLst>
          </a:custGeom>
          <a:solidFill>
            <a:srgbClr val="FFFFFF"/>
          </a:solidFill>
        </p:spPr>
        <p:txBody>
          <a:bodyPr wrap="square" lIns="0" tIns="0" rIns="0" bIns="0" rtlCol="0"/>
          <a:lstStyle/>
          <a:p>
            <a:endParaRPr sz="641"/>
          </a:p>
        </p:txBody>
      </p:sp>
      <p:sp>
        <p:nvSpPr>
          <p:cNvPr id="41" name="object 41"/>
          <p:cNvSpPr/>
          <p:nvPr/>
        </p:nvSpPr>
        <p:spPr>
          <a:xfrm>
            <a:off x="6506522" y="4092091"/>
            <a:ext cx="104545" cy="370239"/>
          </a:xfrm>
          <a:custGeom>
            <a:avLst/>
            <a:gdLst/>
            <a:ahLst/>
            <a:cxnLst/>
            <a:rect l="l" t="t" r="r" b="b"/>
            <a:pathLst>
              <a:path w="229869" h="814070">
                <a:moveTo>
                  <a:pt x="229388" y="0"/>
                </a:moveTo>
                <a:lnTo>
                  <a:pt x="0" y="0"/>
                </a:lnTo>
                <a:lnTo>
                  <a:pt x="0" y="224329"/>
                </a:lnTo>
                <a:lnTo>
                  <a:pt x="33666" y="488517"/>
                </a:lnTo>
                <a:lnTo>
                  <a:pt x="195721" y="488517"/>
                </a:lnTo>
                <a:lnTo>
                  <a:pt x="229388" y="224329"/>
                </a:lnTo>
                <a:lnTo>
                  <a:pt x="229388" y="0"/>
                </a:lnTo>
                <a:close/>
              </a:path>
              <a:path w="229869" h="814070">
                <a:moveTo>
                  <a:pt x="229388" y="573033"/>
                </a:moveTo>
                <a:lnTo>
                  <a:pt x="0" y="573033"/>
                </a:lnTo>
                <a:lnTo>
                  <a:pt x="0" y="813673"/>
                </a:lnTo>
                <a:lnTo>
                  <a:pt x="229388" y="813673"/>
                </a:lnTo>
                <a:lnTo>
                  <a:pt x="229388" y="573033"/>
                </a:lnTo>
                <a:close/>
              </a:path>
            </a:pathLst>
          </a:custGeom>
          <a:solidFill>
            <a:srgbClr val="FFFFFF"/>
          </a:solidFill>
        </p:spPr>
        <p:txBody>
          <a:bodyPr wrap="square" lIns="0" tIns="0" rIns="0" bIns="0" rtlCol="0"/>
          <a:lstStyle/>
          <a:p>
            <a:endParaRPr sz="641"/>
          </a:p>
        </p:txBody>
      </p:sp>
      <p:sp>
        <p:nvSpPr>
          <p:cNvPr id="42" name="object 42"/>
          <p:cNvSpPr/>
          <p:nvPr/>
        </p:nvSpPr>
        <p:spPr>
          <a:xfrm>
            <a:off x="5931877" y="3657346"/>
            <a:ext cx="686185" cy="371683"/>
          </a:xfrm>
          <a:custGeom>
            <a:avLst/>
            <a:gdLst/>
            <a:ahLst/>
            <a:cxnLst/>
            <a:rect l="l" t="t" r="r" b="b"/>
            <a:pathLst>
              <a:path w="1508759" h="817245">
                <a:moveTo>
                  <a:pt x="991235" y="115862"/>
                </a:moveTo>
                <a:lnTo>
                  <a:pt x="892644" y="0"/>
                </a:lnTo>
                <a:lnTo>
                  <a:pt x="383057" y="0"/>
                </a:lnTo>
                <a:lnTo>
                  <a:pt x="336194" y="2489"/>
                </a:lnTo>
                <a:lnTo>
                  <a:pt x="291490" y="9842"/>
                </a:lnTo>
                <a:lnTo>
                  <a:pt x="249148" y="21856"/>
                </a:lnTo>
                <a:lnTo>
                  <a:pt x="209397" y="38341"/>
                </a:lnTo>
                <a:lnTo>
                  <a:pt x="172440" y="59131"/>
                </a:lnTo>
                <a:lnTo>
                  <a:pt x="138480" y="84023"/>
                </a:lnTo>
                <a:lnTo>
                  <a:pt x="107734" y="112826"/>
                </a:lnTo>
                <a:lnTo>
                  <a:pt x="80403" y="145351"/>
                </a:lnTo>
                <a:lnTo>
                  <a:pt x="56718" y="181419"/>
                </a:lnTo>
                <a:lnTo>
                  <a:pt x="36855" y="220840"/>
                </a:lnTo>
                <a:lnTo>
                  <a:pt x="21043" y="263423"/>
                </a:lnTo>
                <a:lnTo>
                  <a:pt x="9486" y="308991"/>
                </a:lnTo>
                <a:lnTo>
                  <a:pt x="2413" y="357339"/>
                </a:lnTo>
                <a:lnTo>
                  <a:pt x="0" y="408279"/>
                </a:lnTo>
                <a:lnTo>
                  <a:pt x="2476" y="459232"/>
                </a:lnTo>
                <a:lnTo>
                  <a:pt x="9753" y="507568"/>
                </a:lnTo>
                <a:lnTo>
                  <a:pt x="21590" y="553135"/>
                </a:lnTo>
                <a:lnTo>
                  <a:pt x="37731" y="595718"/>
                </a:lnTo>
                <a:lnTo>
                  <a:pt x="57937" y="635139"/>
                </a:lnTo>
                <a:lnTo>
                  <a:pt x="81978" y="671207"/>
                </a:lnTo>
                <a:lnTo>
                  <a:pt x="109601" y="703745"/>
                </a:lnTo>
                <a:lnTo>
                  <a:pt x="140576" y="732548"/>
                </a:lnTo>
                <a:lnTo>
                  <a:pt x="174650" y="757428"/>
                </a:lnTo>
                <a:lnTo>
                  <a:pt x="211582" y="778217"/>
                </a:lnTo>
                <a:lnTo>
                  <a:pt x="251129" y="794715"/>
                </a:lnTo>
                <a:lnTo>
                  <a:pt x="293052" y="806729"/>
                </a:lnTo>
                <a:lnTo>
                  <a:pt x="337108" y="814070"/>
                </a:lnTo>
                <a:lnTo>
                  <a:pt x="383057" y="816559"/>
                </a:lnTo>
                <a:lnTo>
                  <a:pt x="431774" y="816559"/>
                </a:lnTo>
                <a:lnTo>
                  <a:pt x="530390" y="701040"/>
                </a:lnTo>
                <a:lnTo>
                  <a:pt x="530529" y="701040"/>
                </a:lnTo>
                <a:lnTo>
                  <a:pt x="530529" y="700874"/>
                </a:lnTo>
                <a:lnTo>
                  <a:pt x="432104" y="585355"/>
                </a:lnTo>
                <a:lnTo>
                  <a:pt x="383057" y="585355"/>
                </a:lnTo>
                <a:lnTo>
                  <a:pt x="338328" y="579208"/>
                </a:lnTo>
                <a:lnTo>
                  <a:pt x="299567" y="561746"/>
                </a:lnTo>
                <a:lnTo>
                  <a:pt x="267716" y="534441"/>
                </a:lnTo>
                <a:lnTo>
                  <a:pt x="243776" y="498779"/>
                </a:lnTo>
                <a:lnTo>
                  <a:pt x="228688" y="456234"/>
                </a:lnTo>
                <a:lnTo>
                  <a:pt x="223456" y="408279"/>
                </a:lnTo>
                <a:lnTo>
                  <a:pt x="228688" y="360324"/>
                </a:lnTo>
                <a:lnTo>
                  <a:pt x="243776" y="317779"/>
                </a:lnTo>
                <a:lnTo>
                  <a:pt x="267716" y="282117"/>
                </a:lnTo>
                <a:lnTo>
                  <a:pt x="299567" y="254812"/>
                </a:lnTo>
                <a:lnTo>
                  <a:pt x="338328" y="237350"/>
                </a:lnTo>
                <a:lnTo>
                  <a:pt x="383057" y="231203"/>
                </a:lnTo>
                <a:lnTo>
                  <a:pt x="892644" y="231203"/>
                </a:lnTo>
                <a:lnTo>
                  <a:pt x="991235" y="115862"/>
                </a:lnTo>
                <a:close/>
              </a:path>
              <a:path w="1508759" h="817245">
                <a:moveTo>
                  <a:pt x="1508137" y="408444"/>
                </a:moveTo>
                <a:lnTo>
                  <a:pt x="1505724" y="357276"/>
                </a:lnTo>
                <a:lnTo>
                  <a:pt x="1498625" y="308775"/>
                </a:lnTo>
                <a:lnTo>
                  <a:pt x="1487055" y="263105"/>
                </a:lnTo>
                <a:lnTo>
                  <a:pt x="1471218" y="220459"/>
                </a:lnTo>
                <a:lnTo>
                  <a:pt x="1451330" y="181013"/>
                </a:lnTo>
                <a:lnTo>
                  <a:pt x="1427594" y="144957"/>
                </a:lnTo>
                <a:lnTo>
                  <a:pt x="1400238" y="112458"/>
                </a:lnTo>
                <a:lnTo>
                  <a:pt x="1369453" y="83705"/>
                </a:lnTo>
                <a:lnTo>
                  <a:pt x="1335468" y="58889"/>
                </a:lnTo>
                <a:lnTo>
                  <a:pt x="1298473" y="38176"/>
                </a:lnTo>
                <a:lnTo>
                  <a:pt x="1258697" y="21742"/>
                </a:lnTo>
                <a:lnTo>
                  <a:pt x="1216342" y="9779"/>
                </a:lnTo>
                <a:lnTo>
                  <a:pt x="1171625" y="2476"/>
                </a:lnTo>
                <a:lnTo>
                  <a:pt x="1124750" y="0"/>
                </a:lnTo>
                <a:lnTo>
                  <a:pt x="1079690" y="0"/>
                </a:lnTo>
                <a:lnTo>
                  <a:pt x="1178280" y="115862"/>
                </a:lnTo>
                <a:lnTo>
                  <a:pt x="1080185" y="231203"/>
                </a:lnTo>
                <a:lnTo>
                  <a:pt x="1124915" y="231203"/>
                </a:lnTo>
                <a:lnTo>
                  <a:pt x="1169644" y="237439"/>
                </a:lnTo>
                <a:lnTo>
                  <a:pt x="1208405" y="255079"/>
                </a:lnTo>
                <a:lnTo>
                  <a:pt x="1240256" y="282562"/>
                </a:lnTo>
                <a:lnTo>
                  <a:pt x="1264196" y="318300"/>
                </a:lnTo>
                <a:lnTo>
                  <a:pt x="1279283" y="360730"/>
                </a:lnTo>
                <a:lnTo>
                  <a:pt x="1284516" y="408279"/>
                </a:lnTo>
                <a:lnTo>
                  <a:pt x="1279283" y="455828"/>
                </a:lnTo>
                <a:lnTo>
                  <a:pt x="1264196" y="498259"/>
                </a:lnTo>
                <a:lnTo>
                  <a:pt x="1240256" y="533996"/>
                </a:lnTo>
                <a:lnTo>
                  <a:pt x="1208405" y="561479"/>
                </a:lnTo>
                <a:lnTo>
                  <a:pt x="1169644" y="579120"/>
                </a:lnTo>
                <a:lnTo>
                  <a:pt x="1124915" y="585355"/>
                </a:lnTo>
                <a:lnTo>
                  <a:pt x="619315" y="585355"/>
                </a:lnTo>
                <a:lnTo>
                  <a:pt x="717740" y="701040"/>
                </a:lnTo>
                <a:lnTo>
                  <a:pt x="619480" y="816724"/>
                </a:lnTo>
                <a:lnTo>
                  <a:pt x="1125080" y="816724"/>
                </a:lnTo>
                <a:lnTo>
                  <a:pt x="1171943" y="814260"/>
                </a:lnTo>
                <a:lnTo>
                  <a:pt x="1216660" y="806958"/>
                </a:lnTo>
                <a:lnTo>
                  <a:pt x="1258989" y="795007"/>
                </a:lnTo>
                <a:lnTo>
                  <a:pt x="1298740" y="778586"/>
                </a:lnTo>
                <a:lnTo>
                  <a:pt x="1335697" y="757885"/>
                </a:lnTo>
                <a:lnTo>
                  <a:pt x="1369656" y="733082"/>
                </a:lnTo>
                <a:lnTo>
                  <a:pt x="1400403" y="704354"/>
                </a:lnTo>
                <a:lnTo>
                  <a:pt x="1427734" y="671868"/>
                </a:lnTo>
                <a:lnTo>
                  <a:pt x="1451432" y="635825"/>
                </a:lnTo>
                <a:lnTo>
                  <a:pt x="1471282" y="596404"/>
                </a:lnTo>
                <a:lnTo>
                  <a:pt x="1487093" y="553770"/>
                </a:lnTo>
                <a:lnTo>
                  <a:pt x="1498650" y="508114"/>
                </a:lnTo>
                <a:lnTo>
                  <a:pt x="1505737" y="459613"/>
                </a:lnTo>
                <a:lnTo>
                  <a:pt x="1508137" y="408444"/>
                </a:lnTo>
                <a:close/>
              </a:path>
            </a:pathLst>
          </a:custGeom>
          <a:solidFill>
            <a:srgbClr val="FFD748"/>
          </a:solidFill>
        </p:spPr>
        <p:txBody>
          <a:bodyPr wrap="square" lIns="0" tIns="0" rIns="0" bIns="0" rtlCol="0"/>
          <a:lstStyle/>
          <a:p>
            <a:endParaRPr sz="641"/>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724444" y="0"/>
            <a:ext cx="2051913" cy="2219416"/>
          </a:xfrm>
          <a:custGeom>
            <a:avLst/>
            <a:gdLst/>
            <a:ahLst/>
            <a:cxnLst/>
            <a:rect l="l" t="t" r="r" b="b"/>
            <a:pathLst>
              <a:path w="4511675" h="4879975">
                <a:moveTo>
                  <a:pt x="2777612" y="0"/>
                </a:moveTo>
                <a:lnTo>
                  <a:pt x="241759" y="0"/>
                </a:lnTo>
                <a:lnTo>
                  <a:pt x="225782" y="52354"/>
                </a:lnTo>
                <a:lnTo>
                  <a:pt x="210323" y="94237"/>
                </a:lnTo>
                <a:lnTo>
                  <a:pt x="195385" y="136121"/>
                </a:lnTo>
                <a:lnTo>
                  <a:pt x="180970" y="178005"/>
                </a:lnTo>
                <a:lnTo>
                  <a:pt x="167083" y="230359"/>
                </a:lnTo>
                <a:lnTo>
                  <a:pt x="153725" y="272243"/>
                </a:lnTo>
                <a:lnTo>
                  <a:pt x="140901" y="324597"/>
                </a:lnTo>
                <a:lnTo>
                  <a:pt x="128613" y="366481"/>
                </a:lnTo>
                <a:lnTo>
                  <a:pt x="116864" y="408364"/>
                </a:lnTo>
                <a:lnTo>
                  <a:pt x="105658" y="460718"/>
                </a:lnTo>
                <a:lnTo>
                  <a:pt x="94998" y="502602"/>
                </a:lnTo>
                <a:lnTo>
                  <a:pt x="84887" y="554956"/>
                </a:lnTo>
                <a:lnTo>
                  <a:pt x="75327" y="607311"/>
                </a:lnTo>
                <a:lnTo>
                  <a:pt x="66323" y="649194"/>
                </a:lnTo>
                <a:lnTo>
                  <a:pt x="57877" y="701549"/>
                </a:lnTo>
                <a:lnTo>
                  <a:pt x="49992" y="753903"/>
                </a:lnTo>
                <a:lnTo>
                  <a:pt x="42672" y="795787"/>
                </a:lnTo>
                <a:lnTo>
                  <a:pt x="35919" y="848141"/>
                </a:lnTo>
                <a:lnTo>
                  <a:pt x="29737" y="900496"/>
                </a:lnTo>
                <a:lnTo>
                  <a:pt x="24129" y="952850"/>
                </a:lnTo>
                <a:lnTo>
                  <a:pt x="19099" y="1005205"/>
                </a:lnTo>
                <a:lnTo>
                  <a:pt x="14648" y="1047088"/>
                </a:lnTo>
                <a:lnTo>
                  <a:pt x="10780" y="1099442"/>
                </a:lnTo>
                <a:lnTo>
                  <a:pt x="7499" y="1151797"/>
                </a:lnTo>
                <a:lnTo>
                  <a:pt x="4808" y="1204151"/>
                </a:lnTo>
                <a:lnTo>
                  <a:pt x="2709" y="1256506"/>
                </a:lnTo>
                <a:lnTo>
                  <a:pt x="1206" y="1308860"/>
                </a:lnTo>
                <a:lnTo>
                  <a:pt x="302" y="1361215"/>
                </a:lnTo>
                <a:lnTo>
                  <a:pt x="0" y="1413569"/>
                </a:lnTo>
                <a:lnTo>
                  <a:pt x="311" y="1476394"/>
                </a:lnTo>
                <a:lnTo>
                  <a:pt x="1243" y="1528749"/>
                </a:lnTo>
                <a:lnTo>
                  <a:pt x="2792" y="1581103"/>
                </a:lnTo>
                <a:lnTo>
                  <a:pt x="4954" y="1633458"/>
                </a:lnTo>
                <a:lnTo>
                  <a:pt x="7725" y="1685812"/>
                </a:lnTo>
                <a:lnTo>
                  <a:pt x="11103" y="1738166"/>
                </a:lnTo>
                <a:lnTo>
                  <a:pt x="15083" y="1790521"/>
                </a:lnTo>
                <a:lnTo>
                  <a:pt x="19662" y="1832404"/>
                </a:lnTo>
                <a:lnTo>
                  <a:pt x="24836" y="1884759"/>
                </a:lnTo>
                <a:lnTo>
                  <a:pt x="30602" y="1937113"/>
                </a:lnTo>
                <a:lnTo>
                  <a:pt x="36955" y="1989468"/>
                </a:lnTo>
                <a:lnTo>
                  <a:pt x="43893" y="2041822"/>
                </a:lnTo>
                <a:lnTo>
                  <a:pt x="51411" y="2083706"/>
                </a:lnTo>
                <a:lnTo>
                  <a:pt x="59507" y="2136060"/>
                </a:lnTo>
                <a:lnTo>
                  <a:pt x="68175" y="2188415"/>
                </a:lnTo>
                <a:lnTo>
                  <a:pt x="77414" y="2230298"/>
                </a:lnTo>
                <a:lnTo>
                  <a:pt x="87219" y="2282653"/>
                </a:lnTo>
                <a:lnTo>
                  <a:pt x="97586" y="2335007"/>
                </a:lnTo>
                <a:lnTo>
                  <a:pt x="108513" y="2376891"/>
                </a:lnTo>
                <a:lnTo>
                  <a:pt x="119995" y="2429245"/>
                </a:lnTo>
                <a:lnTo>
                  <a:pt x="132028" y="2471128"/>
                </a:lnTo>
                <a:lnTo>
                  <a:pt x="144610" y="2513012"/>
                </a:lnTo>
                <a:lnTo>
                  <a:pt x="157736" y="2565366"/>
                </a:lnTo>
                <a:lnTo>
                  <a:pt x="171403" y="2607250"/>
                </a:lnTo>
                <a:lnTo>
                  <a:pt x="185607" y="2659604"/>
                </a:lnTo>
                <a:lnTo>
                  <a:pt x="200345" y="2701488"/>
                </a:lnTo>
                <a:lnTo>
                  <a:pt x="215612" y="2743371"/>
                </a:lnTo>
                <a:lnTo>
                  <a:pt x="231407" y="2785255"/>
                </a:lnTo>
                <a:lnTo>
                  <a:pt x="247723" y="2837609"/>
                </a:lnTo>
                <a:lnTo>
                  <a:pt x="264559" y="2879493"/>
                </a:lnTo>
                <a:lnTo>
                  <a:pt x="281911" y="2921377"/>
                </a:lnTo>
                <a:lnTo>
                  <a:pt x="299775" y="2963260"/>
                </a:lnTo>
                <a:lnTo>
                  <a:pt x="318146" y="3005144"/>
                </a:lnTo>
                <a:lnTo>
                  <a:pt x="337023" y="3047027"/>
                </a:lnTo>
                <a:lnTo>
                  <a:pt x="356400" y="3088911"/>
                </a:lnTo>
                <a:lnTo>
                  <a:pt x="376275" y="3130794"/>
                </a:lnTo>
                <a:lnTo>
                  <a:pt x="396644" y="3172678"/>
                </a:lnTo>
                <a:lnTo>
                  <a:pt x="417503" y="3214561"/>
                </a:lnTo>
                <a:lnTo>
                  <a:pt x="438848" y="3245974"/>
                </a:lnTo>
                <a:lnTo>
                  <a:pt x="460677" y="3287858"/>
                </a:lnTo>
                <a:lnTo>
                  <a:pt x="482984" y="3329741"/>
                </a:lnTo>
                <a:lnTo>
                  <a:pt x="505768" y="3371625"/>
                </a:lnTo>
                <a:lnTo>
                  <a:pt x="529023" y="3403037"/>
                </a:lnTo>
                <a:lnTo>
                  <a:pt x="552747" y="3444921"/>
                </a:lnTo>
                <a:lnTo>
                  <a:pt x="576936" y="3476333"/>
                </a:lnTo>
                <a:lnTo>
                  <a:pt x="601586" y="3518217"/>
                </a:lnTo>
                <a:lnTo>
                  <a:pt x="626694" y="3549630"/>
                </a:lnTo>
                <a:lnTo>
                  <a:pt x="652256" y="3591513"/>
                </a:lnTo>
                <a:lnTo>
                  <a:pt x="678268" y="3622926"/>
                </a:lnTo>
                <a:lnTo>
                  <a:pt x="704726" y="3664809"/>
                </a:lnTo>
                <a:lnTo>
                  <a:pt x="731628" y="3696222"/>
                </a:lnTo>
                <a:lnTo>
                  <a:pt x="758970" y="3727635"/>
                </a:lnTo>
                <a:lnTo>
                  <a:pt x="786747" y="3759047"/>
                </a:lnTo>
                <a:lnTo>
                  <a:pt x="814957" y="3800931"/>
                </a:lnTo>
                <a:lnTo>
                  <a:pt x="843595" y="3832344"/>
                </a:lnTo>
                <a:lnTo>
                  <a:pt x="872659" y="3863756"/>
                </a:lnTo>
                <a:lnTo>
                  <a:pt x="902143" y="3895169"/>
                </a:lnTo>
                <a:lnTo>
                  <a:pt x="932046" y="3926582"/>
                </a:lnTo>
                <a:lnTo>
                  <a:pt x="962363" y="3957994"/>
                </a:lnTo>
                <a:lnTo>
                  <a:pt x="993090" y="3989407"/>
                </a:lnTo>
                <a:lnTo>
                  <a:pt x="1024224" y="4020820"/>
                </a:lnTo>
                <a:lnTo>
                  <a:pt x="1055762" y="4052232"/>
                </a:lnTo>
                <a:lnTo>
                  <a:pt x="1087699" y="4073174"/>
                </a:lnTo>
                <a:lnTo>
                  <a:pt x="1120032" y="4104587"/>
                </a:lnTo>
                <a:lnTo>
                  <a:pt x="1152758" y="4135999"/>
                </a:lnTo>
                <a:lnTo>
                  <a:pt x="1185873" y="4167412"/>
                </a:lnTo>
                <a:lnTo>
                  <a:pt x="1219372" y="4188354"/>
                </a:lnTo>
                <a:lnTo>
                  <a:pt x="1253254" y="4219766"/>
                </a:lnTo>
                <a:lnTo>
                  <a:pt x="1287513" y="4240708"/>
                </a:lnTo>
                <a:lnTo>
                  <a:pt x="1322147" y="4272121"/>
                </a:lnTo>
                <a:lnTo>
                  <a:pt x="1357152" y="4293063"/>
                </a:lnTo>
                <a:lnTo>
                  <a:pt x="1392523" y="4324475"/>
                </a:lnTo>
                <a:lnTo>
                  <a:pt x="1464354" y="4366359"/>
                </a:lnTo>
                <a:lnTo>
                  <a:pt x="1500805" y="4397771"/>
                </a:lnTo>
                <a:lnTo>
                  <a:pt x="1537609" y="4418713"/>
                </a:lnTo>
                <a:lnTo>
                  <a:pt x="1650101" y="4481538"/>
                </a:lnTo>
                <a:lnTo>
                  <a:pt x="1804807" y="4565306"/>
                </a:lnTo>
                <a:lnTo>
                  <a:pt x="1844302" y="4575776"/>
                </a:lnTo>
                <a:lnTo>
                  <a:pt x="1964693" y="4638602"/>
                </a:lnTo>
                <a:lnTo>
                  <a:pt x="2005446" y="4649073"/>
                </a:lnTo>
                <a:lnTo>
                  <a:pt x="2046505" y="4670014"/>
                </a:lnTo>
                <a:lnTo>
                  <a:pt x="2087866" y="4680485"/>
                </a:lnTo>
                <a:lnTo>
                  <a:pt x="2129526" y="4701427"/>
                </a:lnTo>
                <a:lnTo>
                  <a:pt x="2213725" y="4722369"/>
                </a:lnTo>
                <a:lnTo>
                  <a:pt x="2256258" y="4743311"/>
                </a:lnTo>
                <a:lnTo>
                  <a:pt x="2651393" y="4837549"/>
                </a:lnTo>
                <a:lnTo>
                  <a:pt x="2696602" y="4837549"/>
                </a:lnTo>
                <a:lnTo>
                  <a:pt x="2787758" y="4858490"/>
                </a:lnTo>
                <a:lnTo>
                  <a:pt x="2833699" y="4858490"/>
                </a:lnTo>
                <a:lnTo>
                  <a:pt x="2879877" y="4868961"/>
                </a:lnTo>
                <a:lnTo>
                  <a:pt x="2972928" y="4868961"/>
                </a:lnTo>
                <a:lnTo>
                  <a:pt x="3019795" y="4879432"/>
                </a:lnTo>
                <a:lnTo>
                  <a:pt x="3671633" y="4879432"/>
                </a:lnTo>
                <a:lnTo>
                  <a:pt x="4511428" y="3905640"/>
                </a:lnTo>
                <a:lnTo>
                  <a:pt x="3674460" y="2921377"/>
                </a:lnTo>
                <a:lnTo>
                  <a:pt x="3160005" y="2921377"/>
                </a:lnTo>
                <a:lnTo>
                  <a:pt x="3112304" y="2910906"/>
                </a:lnTo>
                <a:lnTo>
                  <a:pt x="3065284" y="2910906"/>
                </a:lnTo>
                <a:lnTo>
                  <a:pt x="2840938" y="2858551"/>
                </a:lnTo>
                <a:lnTo>
                  <a:pt x="2798324" y="2848080"/>
                </a:lnTo>
                <a:lnTo>
                  <a:pt x="2715475" y="2806197"/>
                </a:lnTo>
                <a:lnTo>
                  <a:pt x="2675269" y="2795726"/>
                </a:lnTo>
                <a:lnTo>
                  <a:pt x="2635896" y="2774784"/>
                </a:lnTo>
                <a:lnTo>
                  <a:pt x="2597371" y="2753842"/>
                </a:lnTo>
                <a:lnTo>
                  <a:pt x="2559709" y="2732901"/>
                </a:lnTo>
                <a:lnTo>
                  <a:pt x="2522925" y="2701488"/>
                </a:lnTo>
                <a:lnTo>
                  <a:pt x="2487035" y="2680546"/>
                </a:lnTo>
                <a:lnTo>
                  <a:pt x="2452053" y="2659604"/>
                </a:lnTo>
                <a:lnTo>
                  <a:pt x="2417994" y="2628192"/>
                </a:lnTo>
                <a:lnTo>
                  <a:pt x="2384875" y="2596779"/>
                </a:lnTo>
                <a:lnTo>
                  <a:pt x="2352709" y="2565366"/>
                </a:lnTo>
                <a:lnTo>
                  <a:pt x="2321512" y="2533954"/>
                </a:lnTo>
                <a:lnTo>
                  <a:pt x="2291300" y="2502541"/>
                </a:lnTo>
                <a:lnTo>
                  <a:pt x="2262087" y="2471128"/>
                </a:lnTo>
                <a:lnTo>
                  <a:pt x="2233888" y="2439716"/>
                </a:lnTo>
                <a:lnTo>
                  <a:pt x="2206719" y="2408303"/>
                </a:lnTo>
                <a:lnTo>
                  <a:pt x="2180595" y="2366420"/>
                </a:lnTo>
                <a:lnTo>
                  <a:pt x="2155531" y="2335007"/>
                </a:lnTo>
                <a:lnTo>
                  <a:pt x="2131542" y="2293123"/>
                </a:lnTo>
                <a:lnTo>
                  <a:pt x="2108643" y="2251240"/>
                </a:lnTo>
                <a:lnTo>
                  <a:pt x="2086849" y="2209356"/>
                </a:lnTo>
                <a:lnTo>
                  <a:pt x="2066176" y="2177944"/>
                </a:lnTo>
                <a:lnTo>
                  <a:pt x="2046638" y="2136060"/>
                </a:lnTo>
                <a:lnTo>
                  <a:pt x="2028251" y="2094177"/>
                </a:lnTo>
                <a:lnTo>
                  <a:pt x="2011030" y="2041822"/>
                </a:lnTo>
                <a:lnTo>
                  <a:pt x="1994990" y="1999939"/>
                </a:lnTo>
                <a:lnTo>
                  <a:pt x="1980147" y="1958055"/>
                </a:lnTo>
                <a:lnTo>
                  <a:pt x="1966514" y="1916172"/>
                </a:lnTo>
                <a:lnTo>
                  <a:pt x="1954108" y="1863817"/>
                </a:lnTo>
                <a:lnTo>
                  <a:pt x="1942944" y="1821934"/>
                </a:lnTo>
                <a:lnTo>
                  <a:pt x="1933036" y="1769579"/>
                </a:lnTo>
                <a:lnTo>
                  <a:pt x="1924401" y="1717225"/>
                </a:lnTo>
                <a:lnTo>
                  <a:pt x="1917052" y="1675341"/>
                </a:lnTo>
                <a:lnTo>
                  <a:pt x="1911005" y="1622987"/>
                </a:lnTo>
                <a:lnTo>
                  <a:pt x="1906276" y="1570632"/>
                </a:lnTo>
                <a:lnTo>
                  <a:pt x="1902879" y="1518278"/>
                </a:lnTo>
                <a:lnTo>
                  <a:pt x="1900830" y="1465923"/>
                </a:lnTo>
                <a:lnTo>
                  <a:pt x="1900144" y="1413569"/>
                </a:lnTo>
                <a:lnTo>
                  <a:pt x="1900830" y="1371686"/>
                </a:lnTo>
                <a:lnTo>
                  <a:pt x="1902879" y="1319331"/>
                </a:lnTo>
                <a:lnTo>
                  <a:pt x="1906276" y="1266977"/>
                </a:lnTo>
                <a:lnTo>
                  <a:pt x="1911005" y="1214622"/>
                </a:lnTo>
                <a:lnTo>
                  <a:pt x="1917052" y="1162268"/>
                </a:lnTo>
                <a:lnTo>
                  <a:pt x="1924401" y="1120384"/>
                </a:lnTo>
                <a:lnTo>
                  <a:pt x="1933036" y="1068030"/>
                </a:lnTo>
                <a:lnTo>
                  <a:pt x="1942944" y="1015675"/>
                </a:lnTo>
                <a:lnTo>
                  <a:pt x="1954108" y="973792"/>
                </a:lnTo>
                <a:lnTo>
                  <a:pt x="1966514" y="921437"/>
                </a:lnTo>
                <a:lnTo>
                  <a:pt x="1980147" y="879554"/>
                </a:lnTo>
                <a:lnTo>
                  <a:pt x="1994990" y="837670"/>
                </a:lnTo>
                <a:lnTo>
                  <a:pt x="2011030" y="795787"/>
                </a:lnTo>
                <a:lnTo>
                  <a:pt x="2028251" y="743432"/>
                </a:lnTo>
                <a:lnTo>
                  <a:pt x="2046638" y="701549"/>
                </a:lnTo>
                <a:lnTo>
                  <a:pt x="2066176" y="659665"/>
                </a:lnTo>
                <a:lnTo>
                  <a:pt x="2086849" y="628253"/>
                </a:lnTo>
                <a:lnTo>
                  <a:pt x="2108643" y="586369"/>
                </a:lnTo>
                <a:lnTo>
                  <a:pt x="2131542" y="544486"/>
                </a:lnTo>
                <a:lnTo>
                  <a:pt x="2155531" y="502602"/>
                </a:lnTo>
                <a:lnTo>
                  <a:pt x="2180595" y="471189"/>
                </a:lnTo>
                <a:lnTo>
                  <a:pt x="2206719" y="429306"/>
                </a:lnTo>
                <a:lnTo>
                  <a:pt x="2233888" y="397893"/>
                </a:lnTo>
                <a:lnTo>
                  <a:pt x="2262087" y="366481"/>
                </a:lnTo>
                <a:lnTo>
                  <a:pt x="2291300" y="335068"/>
                </a:lnTo>
                <a:lnTo>
                  <a:pt x="2321512" y="303655"/>
                </a:lnTo>
                <a:lnTo>
                  <a:pt x="2352709" y="272243"/>
                </a:lnTo>
                <a:lnTo>
                  <a:pt x="2384875" y="240830"/>
                </a:lnTo>
                <a:lnTo>
                  <a:pt x="2417994" y="209417"/>
                </a:lnTo>
                <a:lnTo>
                  <a:pt x="2452053" y="178005"/>
                </a:lnTo>
                <a:lnTo>
                  <a:pt x="2487035" y="157063"/>
                </a:lnTo>
                <a:lnTo>
                  <a:pt x="2522925" y="136121"/>
                </a:lnTo>
                <a:lnTo>
                  <a:pt x="2559709" y="104708"/>
                </a:lnTo>
                <a:lnTo>
                  <a:pt x="2597371" y="83767"/>
                </a:lnTo>
                <a:lnTo>
                  <a:pt x="2635896" y="62825"/>
                </a:lnTo>
                <a:lnTo>
                  <a:pt x="2675269" y="41883"/>
                </a:lnTo>
                <a:lnTo>
                  <a:pt x="2715475" y="31412"/>
                </a:lnTo>
                <a:lnTo>
                  <a:pt x="2777612" y="0"/>
                </a:lnTo>
                <a:close/>
              </a:path>
            </a:pathLst>
          </a:custGeom>
          <a:solidFill>
            <a:srgbClr val="977386">
              <a:alpha val="4998"/>
            </a:srgbClr>
          </a:solidFill>
        </p:spPr>
        <p:txBody>
          <a:bodyPr wrap="square" lIns="0" tIns="0" rIns="0" bIns="0" rtlCol="0"/>
          <a:lstStyle/>
          <a:p>
            <a:endParaRPr sz="641"/>
          </a:p>
        </p:txBody>
      </p:sp>
      <p:sp>
        <p:nvSpPr>
          <p:cNvPr id="3" name="object 3"/>
          <p:cNvSpPr/>
          <p:nvPr/>
        </p:nvSpPr>
        <p:spPr>
          <a:xfrm>
            <a:off x="8110288" y="1326065"/>
            <a:ext cx="1033610" cy="893254"/>
          </a:xfrm>
          <a:custGeom>
            <a:avLst/>
            <a:gdLst/>
            <a:ahLst/>
            <a:cxnLst/>
            <a:rect l="l" t="t" r="r" b="b"/>
            <a:pathLst>
              <a:path w="2272665" h="1964054">
                <a:moveTo>
                  <a:pt x="2272182" y="0"/>
                </a:moveTo>
                <a:lnTo>
                  <a:pt x="0" y="0"/>
                </a:lnTo>
                <a:lnTo>
                  <a:pt x="846445" y="981863"/>
                </a:lnTo>
                <a:lnTo>
                  <a:pt x="1429" y="1963727"/>
                </a:lnTo>
                <a:lnTo>
                  <a:pt x="2272182" y="1963727"/>
                </a:lnTo>
                <a:lnTo>
                  <a:pt x="2272182" y="0"/>
                </a:lnTo>
                <a:close/>
              </a:path>
            </a:pathLst>
          </a:custGeom>
          <a:solidFill>
            <a:srgbClr val="977386">
              <a:alpha val="4998"/>
            </a:srgbClr>
          </a:solidFill>
        </p:spPr>
        <p:txBody>
          <a:bodyPr wrap="square" lIns="0" tIns="0" rIns="0" bIns="0" rtlCol="0"/>
          <a:lstStyle/>
          <a:p>
            <a:endParaRPr sz="641"/>
          </a:p>
        </p:txBody>
      </p:sp>
      <p:grpSp>
        <p:nvGrpSpPr>
          <p:cNvPr id="4" name="object 4"/>
          <p:cNvGrpSpPr/>
          <p:nvPr/>
        </p:nvGrpSpPr>
        <p:grpSpPr>
          <a:xfrm>
            <a:off x="4895827" y="876238"/>
            <a:ext cx="3443055" cy="3109781"/>
            <a:chOff x="10764070" y="1926642"/>
            <a:chExt cx="7570470" cy="6837680"/>
          </a:xfrm>
        </p:grpSpPr>
        <p:sp>
          <p:nvSpPr>
            <p:cNvPr id="5" name="object 5"/>
            <p:cNvSpPr/>
            <p:nvPr/>
          </p:nvSpPr>
          <p:spPr>
            <a:xfrm>
              <a:off x="12616272" y="3759048"/>
              <a:ext cx="4452620" cy="3063240"/>
            </a:xfrm>
            <a:custGeom>
              <a:avLst/>
              <a:gdLst/>
              <a:ahLst/>
              <a:cxnLst/>
              <a:rect l="l" t="t" r="r" b="b"/>
              <a:pathLst>
                <a:path w="4452619" h="3063240">
                  <a:moveTo>
                    <a:pt x="2222970" y="13356"/>
                  </a:moveTo>
                  <a:lnTo>
                    <a:pt x="2193339" y="54124"/>
                  </a:lnTo>
                  <a:lnTo>
                    <a:pt x="2197574" y="57202"/>
                  </a:lnTo>
                  <a:lnTo>
                    <a:pt x="2226206" y="17808"/>
                  </a:lnTo>
                  <a:lnTo>
                    <a:pt x="2222970" y="13356"/>
                  </a:lnTo>
                  <a:close/>
                </a:path>
                <a:path w="4452619" h="3063240">
                  <a:moveTo>
                    <a:pt x="2229443" y="13356"/>
                  </a:moveTo>
                  <a:lnTo>
                    <a:pt x="2226206" y="17808"/>
                  </a:lnTo>
                  <a:lnTo>
                    <a:pt x="2254841" y="57202"/>
                  </a:lnTo>
                  <a:lnTo>
                    <a:pt x="2259076" y="54124"/>
                  </a:lnTo>
                  <a:lnTo>
                    <a:pt x="2229443" y="13356"/>
                  </a:lnTo>
                  <a:close/>
                </a:path>
                <a:path w="4452619" h="3063240">
                  <a:moveTo>
                    <a:pt x="2219734" y="8904"/>
                  </a:moveTo>
                  <a:lnTo>
                    <a:pt x="2189105" y="51046"/>
                  </a:lnTo>
                  <a:lnTo>
                    <a:pt x="2193339" y="54124"/>
                  </a:lnTo>
                  <a:lnTo>
                    <a:pt x="2222970" y="13356"/>
                  </a:lnTo>
                  <a:lnTo>
                    <a:pt x="2219734" y="8904"/>
                  </a:lnTo>
                  <a:close/>
                </a:path>
                <a:path w="4452619" h="3063240">
                  <a:moveTo>
                    <a:pt x="2232679" y="8904"/>
                  </a:moveTo>
                  <a:lnTo>
                    <a:pt x="2229443" y="13356"/>
                  </a:lnTo>
                  <a:lnTo>
                    <a:pt x="2259076" y="54124"/>
                  </a:lnTo>
                  <a:lnTo>
                    <a:pt x="2263311" y="51046"/>
                  </a:lnTo>
                  <a:lnTo>
                    <a:pt x="2232679" y="8904"/>
                  </a:lnTo>
                  <a:close/>
                </a:path>
                <a:path w="4452619" h="3063240">
                  <a:moveTo>
                    <a:pt x="2226207" y="8904"/>
                  </a:moveTo>
                  <a:lnTo>
                    <a:pt x="2222970" y="13356"/>
                  </a:lnTo>
                  <a:lnTo>
                    <a:pt x="2226206" y="17808"/>
                  </a:lnTo>
                  <a:lnTo>
                    <a:pt x="2229443" y="13356"/>
                  </a:lnTo>
                  <a:lnTo>
                    <a:pt x="2226207" y="8904"/>
                  </a:lnTo>
                  <a:close/>
                </a:path>
                <a:path w="4452619" h="3063240">
                  <a:moveTo>
                    <a:pt x="2222970" y="4452"/>
                  </a:moveTo>
                  <a:lnTo>
                    <a:pt x="2219734" y="8904"/>
                  </a:lnTo>
                  <a:lnTo>
                    <a:pt x="2222970" y="13356"/>
                  </a:lnTo>
                  <a:lnTo>
                    <a:pt x="2226206" y="8904"/>
                  </a:lnTo>
                  <a:lnTo>
                    <a:pt x="2222970" y="4452"/>
                  </a:lnTo>
                  <a:close/>
                </a:path>
                <a:path w="4452619" h="3063240">
                  <a:moveTo>
                    <a:pt x="2229443" y="4452"/>
                  </a:moveTo>
                  <a:lnTo>
                    <a:pt x="2226207" y="8904"/>
                  </a:lnTo>
                  <a:lnTo>
                    <a:pt x="2229443" y="13356"/>
                  </a:lnTo>
                  <a:lnTo>
                    <a:pt x="2232679" y="8904"/>
                  </a:lnTo>
                  <a:lnTo>
                    <a:pt x="2229443" y="4452"/>
                  </a:lnTo>
                  <a:close/>
                </a:path>
                <a:path w="4452619" h="3063240">
                  <a:moveTo>
                    <a:pt x="2226206" y="0"/>
                  </a:moveTo>
                  <a:lnTo>
                    <a:pt x="2222970" y="4452"/>
                  </a:lnTo>
                  <a:lnTo>
                    <a:pt x="2226207" y="8904"/>
                  </a:lnTo>
                  <a:lnTo>
                    <a:pt x="2229443" y="4452"/>
                  </a:lnTo>
                  <a:lnTo>
                    <a:pt x="2226206" y="0"/>
                  </a:lnTo>
                  <a:close/>
                </a:path>
                <a:path w="4452619" h="3063240">
                  <a:moveTo>
                    <a:pt x="2119131" y="156214"/>
                  </a:moveTo>
                  <a:lnTo>
                    <a:pt x="2044924" y="258305"/>
                  </a:lnTo>
                  <a:lnTo>
                    <a:pt x="2049159" y="261384"/>
                  </a:lnTo>
                  <a:lnTo>
                    <a:pt x="2123366" y="159293"/>
                  </a:lnTo>
                  <a:lnTo>
                    <a:pt x="2119131" y="156214"/>
                  </a:lnTo>
                  <a:close/>
                </a:path>
                <a:path w="4452619" h="3063240">
                  <a:moveTo>
                    <a:pt x="2114896" y="153136"/>
                  </a:moveTo>
                  <a:lnTo>
                    <a:pt x="2040689" y="255227"/>
                  </a:lnTo>
                  <a:lnTo>
                    <a:pt x="2044924" y="258305"/>
                  </a:lnTo>
                  <a:lnTo>
                    <a:pt x="2119131" y="156214"/>
                  </a:lnTo>
                  <a:lnTo>
                    <a:pt x="2114896" y="153136"/>
                  </a:lnTo>
                  <a:close/>
                </a:path>
                <a:path w="4452619" h="3063240">
                  <a:moveTo>
                    <a:pt x="1970717" y="360397"/>
                  </a:moveTo>
                  <a:lnTo>
                    <a:pt x="1896510" y="462488"/>
                  </a:lnTo>
                  <a:lnTo>
                    <a:pt x="1900745" y="465566"/>
                  </a:lnTo>
                  <a:lnTo>
                    <a:pt x="1974952" y="363475"/>
                  </a:lnTo>
                  <a:lnTo>
                    <a:pt x="1970717" y="360397"/>
                  </a:lnTo>
                  <a:close/>
                </a:path>
                <a:path w="4452619" h="3063240">
                  <a:moveTo>
                    <a:pt x="1966482" y="357318"/>
                  </a:moveTo>
                  <a:lnTo>
                    <a:pt x="1892275" y="459410"/>
                  </a:lnTo>
                  <a:lnTo>
                    <a:pt x="1896510" y="462488"/>
                  </a:lnTo>
                  <a:lnTo>
                    <a:pt x="1970717" y="360397"/>
                  </a:lnTo>
                  <a:lnTo>
                    <a:pt x="1966482" y="357318"/>
                  </a:lnTo>
                  <a:close/>
                </a:path>
                <a:path w="4452619" h="3063240">
                  <a:moveTo>
                    <a:pt x="1822303" y="564579"/>
                  </a:moveTo>
                  <a:lnTo>
                    <a:pt x="1748097" y="666670"/>
                  </a:lnTo>
                  <a:lnTo>
                    <a:pt x="1752331" y="669748"/>
                  </a:lnTo>
                  <a:lnTo>
                    <a:pt x="1826538" y="567657"/>
                  </a:lnTo>
                  <a:lnTo>
                    <a:pt x="1822303" y="564579"/>
                  </a:lnTo>
                  <a:close/>
                </a:path>
                <a:path w="4452619" h="3063240">
                  <a:moveTo>
                    <a:pt x="1818068" y="561501"/>
                  </a:moveTo>
                  <a:lnTo>
                    <a:pt x="1743862" y="663592"/>
                  </a:lnTo>
                  <a:lnTo>
                    <a:pt x="1748097" y="666670"/>
                  </a:lnTo>
                  <a:lnTo>
                    <a:pt x="1822303" y="564579"/>
                  </a:lnTo>
                  <a:lnTo>
                    <a:pt x="1818068" y="561501"/>
                  </a:lnTo>
                  <a:close/>
                </a:path>
                <a:path w="4452619" h="3063240">
                  <a:moveTo>
                    <a:pt x="1673890" y="768761"/>
                  </a:moveTo>
                  <a:lnTo>
                    <a:pt x="1599683" y="870852"/>
                  </a:lnTo>
                  <a:lnTo>
                    <a:pt x="1603918" y="873930"/>
                  </a:lnTo>
                  <a:lnTo>
                    <a:pt x="1678125" y="771839"/>
                  </a:lnTo>
                  <a:lnTo>
                    <a:pt x="1673890" y="768761"/>
                  </a:lnTo>
                  <a:close/>
                </a:path>
                <a:path w="4452619" h="3063240">
                  <a:moveTo>
                    <a:pt x="1669655" y="765683"/>
                  </a:moveTo>
                  <a:lnTo>
                    <a:pt x="1595448" y="867774"/>
                  </a:lnTo>
                  <a:lnTo>
                    <a:pt x="1599683" y="870852"/>
                  </a:lnTo>
                  <a:lnTo>
                    <a:pt x="1673890" y="768761"/>
                  </a:lnTo>
                  <a:lnTo>
                    <a:pt x="1669655" y="765683"/>
                  </a:lnTo>
                  <a:close/>
                </a:path>
                <a:path w="4452619" h="3063240">
                  <a:moveTo>
                    <a:pt x="1525476" y="972943"/>
                  </a:moveTo>
                  <a:lnTo>
                    <a:pt x="1451269" y="1075035"/>
                  </a:lnTo>
                  <a:lnTo>
                    <a:pt x="1455504" y="1078113"/>
                  </a:lnTo>
                  <a:lnTo>
                    <a:pt x="1529711" y="976022"/>
                  </a:lnTo>
                  <a:lnTo>
                    <a:pt x="1525476" y="972943"/>
                  </a:lnTo>
                  <a:close/>
                </a:path>
                <a:path w="4452619" h="3063240">
                  <a:moveTo>
                    <a:pt x="1521241" y="969865"/>
                  </a:moveTo>
                  <a:lnTo>
                    <a:pt x="1447034" y="1071956"/>
                  </a:lnTo>
                  <a:lnTo>
                    <a:pt x="1451269" y="1075035"/>
                  </a:lnTo>
                  <a:lnTo>
                    <a:pt x="1525476" y="972943"/>
                  </a:lnTo>
                  <a:lnTo>
                    <a:pt x="1521241" y="969865"/>
                  </a:lnTo>
                  <a:close/>
                </a:path>
                <a:path w="4452619" h="3063240">
                  <a:moveTo>
                    <a:pt x="1377062" y="1177126"/>
                  </a:moveTo>
                  <a:lnTo>
                    <a:pt x="1302855" y="1279217"/>
                  </a:lnTo>
                  <a:lnTo>
                    <a:pt x="1307090" y="1282295"/>
                  </a:lnTo>
                  <a:lnTo>
                    <a:pt x="1381297" y="1180204"/>
                  </a:lnTo>
                  <a:lnTo>
                    <a:pt x="1377062" y="1177126"/>
                  </a:lnTo>
                  <a:close/>
                </a:path>
                <a:path w="4452619" h="3063240">
                  <a:moveTo>
                    <a:pt x="1372827" y="1174047"/>
                  </a:moveTo>
                  <a:lnTo>
                    <a:pt x="1298620" y="1276139"/>
                  </a:lnTo>
                  <a:lnTo>
                    <a:pt x="1302855" y="1279217"/>
                  </a:lnTo>
                  <a:lnTo>
                    <a:pt x="1377062" y="1177126"/>
                  </a:lnTo>
                  <a:lnTo>
                    <a:pt x="1372827" y="1174047"/>
                  </a:lnTo>
                  <a:close/>
                </a:path>
                <a:path w="4452619" h="3063240">
                  <a:moveTo>
                    <a:pt x="1228648" y="1381308"/>
                  </a:moveTo>
                  <a:lnTo>
                    <a:pt x="1154442" y="1483399"/>
                  </a:lnTo>
                  <a:lnTo>
                    <a:pt x="1158676" y="1486477"/>
                  </a:lnTo>
                  <a:lnTo>
                    <a:pt x="1232883" y="1384386"/>
                  </a:lnTo>
                  <a:lnTo>
                    <a:pt x="1228648" y="1381308"/>
                  </a:lnTo>
                  <a:close/>
                </a:path>
                <a:path w="4452619" h="3063240">
                  <a:moveTo>
                    <a:pt x="1224413" y="1378230"/>
                  </a:moveTo>
                  <a:lnTo>
                    <a:pt x="1150207" y="1480321"/>
                  </a:lnTo>
                  <a:lnTo>
                    <a:pt x="1154442" y="1483399"/>
                  </a:lnTo>
                  <a:lnTo>
                    <a:pt x="1228648" y="1381308"/>
                  </a:lnTo>
                  <a:lnTo>
                    <a:pt x="1224413" y="1378230"/>
                  </a:lnTo>
                  <a:close/>
                </a:path>
                <a:path w="4452619" h="3063240">
                  <a:moveTo>
                    <a:pt x="1080235" y="1585490"/>
                  </a:moveTo>
                  <a:lnTo>
                    <a:pt x="1006028" y="1687581"/>
                  </a:lnTo>
                  <a:lnTo>
                    <a:pt x="1010263" y="1690659"/>
                  </a:lnTo>
                  <a:lnTo>
                    <a:pt x="1084469" y="1588568"/>
                  </a:lnTo>
                  <a:lnTo>
                    <a:pt x="1080235" y="1585490"/>
                  </a:lnTo>
                  <a:close/>
                </a:path>
                <a:path w="4452619" h="3063240">
                  <a:moveTo>
                    <a:pt x="1076000" y="1582412"/>
                  </a:moveTo>
                  <a:lnTo>
                    <a:pt x="1001793" y="1684503"/>
                  </a:lnTo>
                  <a:lnTo>
                    <a:pt x="1006028" y="1687581"/>
                  </a:lnTo>
                  <a:lnTo>
                    <a:pt x="1080235" y="1585490"/>
                  </a:lnTo>
                  <a:lnTo>
                    <a:pt x="1076000" y="1582412"/>
                  </a:lnTo>
                  <a:close/>
                </a:path>
                <a:path w="4452619" h="3063240">
                  <a:moveTo>
                    <a:pt x="931821" y="1789672"/>
                  </a:moveTo>
                  <a:lnTo>
                    <a:pt x="857614" y="1891763"/>
                  </a:lnTo>
                  <a:lnTo>
                    <a:pt x="861849" y="1894841"/>
                  </a:lnTo>
                  <a:lnTo>
                    <a:pt x="936056" y="1792750"/>
                  </a:lnTo>
                  <a:lnTo>
                    <a:pt x="931821" y="1789672"/>
                  </a:lnTo>
                  <a:close/>
                </a:path>
                <a:path w="4452619" h="3063240">
                  <a:moveTo>
                    <a:pt x="927586" y="1786594"/>
                  </a:moveTo>
                  <a:lnTo>
                    <a:pt x="853379" y="1888685"/>
                  </a:lnTo>
                  <a:lnTo>
                    <a:pt x="857614" y="1891763"/>
                  </a:lnTo>
                  <a:lnTo>
                    <a:pt x="931821" y="1789672"/>
                  </a:lnTo>
                  <a:lnTo>
                    <a:pt x="927586" y="1786594"/>
                  </a:lnTo>
                  <a:close/>
                </a:path>
                <a:path w="4452619" h="3063240">
                  <a:moveTo>
                    <a:pt x="783407" y="1993854"/>
                  </a:moveTo>
                  <a:lnTo>
                    <a:pt x="709200" y="2095945"/>
                  </a:lnTo>
                  <a:lnTo>
                    <a:pt x="713435" y="2099024"/>
                  </a:lnTo>
                  <a:lnTo>
                    <a:pt x="787642" y="1996932"/>
                  </a:lnTo>
                  <a:lnTo>
                    <a:pt x="783407" y="1993854"/>
                  </a:lnTo>
                  <a:close/>
                </a:path>
                <a:path w="4452619" h="3063240">
                  <a:moveTo>
                    <a:pt x="779172" y="1990776"/>
                  </a:moveTo>
                  <a:lnTo>
                    <a:pt x="704965" y="2092867"/>
                  </a:lnTo>
                  <a:lnTo>
                    <a:pt x="709200" y="2095945"/>
                  </a:lnTo>
                  <a:lnTo>
                    <a:pt x="783407" y="1993854"/>
                  </a:lnTo>
                  <a:lnTo>
                    <a:pt x="779172" y="1990776"/>
                  </a:lnTo>
                  <a:close/>
                </a:path>
                <a:path w="4452619" h="3063240">
                  <a:moveTo>
                    <a:pt x="634993" y="2198037"/>
                  </a:moveTo>
                  <a:lnTo>
                    <a:pt x="560787" y="2300128"/>
                  </a:lnTo>
                  <a:lnTo>
                    <a:pt x="565021" y="2303206"/>
                  </a:lnTo>
                  <a:lnTo>
                    <a:pt x="639228" y="2201115"/>
                  </a:lnTo>
                  <a:lnTo>
                    <a:pt x="634993" y="2198037"/>
                  </a:lnTo>
                  <a:close/>
                </a:path>
                <a:path w="4452619" h="3063240">
                  <a:moveTo>
                    <a:pt x="630758" y="2194958"/>
                  </a:moveTo>
                  <a:lnTo>
                    <a:pt x="556552" y="2297049"/>
                  </a:lnTo>
                  <a:lnTo>
                    <a:pt x="560787" y="2300128"/>
                  </a:lnTo>
                  <a:lnTo>
                    <a:pt x="634993" y="2198037"/>
                  </a:lnTo>
                  <a:lnTo>
                    <a:pt x="630758" y="2194958"/>
                  </a:lnTo>
                  <a:close/>
                </a:path>
                <a:path w="4452619" h="3063240">
                  <a:moveTo>
                    <a:pt x="486580" y="2402219"/>
                  </a:moveTo>
                  <a:lnTo>
                    <a:pt x="412373" y="2504310"/>
                  </a:lnTo>
                  <a:lnTo>
                    <a:pt x="416608" y="2507388"/>
                  </a:lnTo>
                  <a:lnTo>
                    <a:pt x="490815" y="2405297"/>
                  </a:lnTo>
                  <a:lnTo>
                    <a:pt x="486580" y="2402219"/>
                  </a:lnTo>
                  <a:close/>
                </a:path>
                <a:path w="4452619" h="3063240">
                  <a:moveTo>
                    <a:pt x="482345" y="2399140"/>
                  </a:moveTo>
                  <a:lnTo>
                    <a:pt x="408138" y="2501231"/>
                  </a:lnTo>
                  <a:lnTo>
                    <a:pt x="412373" y="2504310"/>
                  </a:lnTo>
                  <a:lnTo>
                    <a:pt x="486580" y="2402219"/>
                  </a:lnTo>
                  <a:lnTo>
                    <a:pt x="482345" y="2399140"/>
                  </a:lnTo>
                  <a:close/>
                </a:path>
                <a:path w="4452619" h="3063240">
                  <a:moveTo>
                    <a:pt x="338166" y="2606401"/>
                  </a:moveTo>
                  <a:lnTo>
                    <a:pt x="263959" y="2708492"/>
                  </a:lnTo>
                  <a:lnTo>
                    <a:pt x="268194" y="2711570"/>
                  </a:lnTo>
                  <a:lnTo>
                    <a:pt x="342401" y="2609479"/>
                  </a:lnTo>
                  <a:lnTo>
                    <a:pt x="338166" y="2606401"/>
                  </a:lnTo>
                  <a:close/>
                </a:path>
                <a:path w="4452619" h="3063240">
                  <a:moveTo>
                    <a:pt x="333931" y="2603322"/>
                  </a:moveTo>
                  <a:lnTo>
                    <a:pt x="259724" y="2705414"/>
                  </a:lnTo>
                  <a:lnTo>
                    <a:pt x="263959" y="2708492"/>
                  </a:lnTo>
                  <a:lnTo>
                    <a:pt x="338166" y="2606401"/>
                  </a:lnTo>
                  <a:lnTo>
                    <a:pt x="333931" y="2603322"/>
                  </a:lnTo>
                  <a:close/>
                </a:path>
                <a:path w="4452619" h="3063240">
                  <a:moveTo>
                    <a:pt x="189752" y="2810583"/>
                  </a:moveTo>
                  <a:lnTo>
                    <a:pt x="115545" y="2912674"/>
                  </a:lnTo>
                  <a:lnTo>
                    <a:pt x="119780" y="2915752"/>
                  </a:lnTo>
                  <a:lnTo>
                    <a:pt x="193987" y="2813661"/>
                  </a:lnTo>
                  <a:lnTo>
                    <a:pt x="189752" y="2810583"/>
                  </a:lnTo>
                  <a:close/>
                </a:path>
                <a:path w="4452619" h="3063240">
                  <a:moveTo>
                    <a:pt x="185517" y="2807505"/>
                  </a:moveTo>
                  <a:lnTo>
                    <a:pt x="111310" y="2909596"/>
                  </a:lnTo>
                  <a:lnTo>
                    <a:pt x="115545" y="2912674"/>
                  </a:lnTo>
                  <a:lnTo>
                    <a:pt x="189752" y="2810583"/>
                  </a:lnTo>
                  <a:lnTo>
                    <a:pt x="185517" y="2807505"/>
                  </a:lnTo>
                  <a:close/>
                </a:path>
                <a:path w="4452619" h="3063240">
                  <a:moveTo>
                    <a:pt x="37104" y="3011687"/>
                  </a:moveTo>
                  <a:lnTo>
                    <a:pt x="0" y="3062733"/>
                  </a:lnTo>
                  <a:lnTo>
                    <a:pt x="6472" y="3062733"/>
                  </a:lnTo>
                  <a:lnTo>
                    <a:pt x="41339" y="3014765"/>
                  </a:lnTo>
                  <a:lnTo>
                    <a:pt x="37104" y="3011687"/>
                  </a:lnTo>
                  <a:close/>
                </a:path>
                <a:path w="4452619" h="3063240">
                  <a:moveTo>
                    <a:pt x="41339" y="3014765"/>
                  </a:moveTo>
                  <a:lnTo>
                    <a:pt x="6472" y="3062733"/>
                  </a:lnTo>
                  <a:lnTo>
                    <a:pt x="12944" y="3062733"/>
                  </a:lnTo>
                  <a:lnTo>
                    <a:pt x="45574" y="3017843"/>
                  </a:lnTo>
                  <a:lnTo>
                    <a:pt x="41339" y="3014765"/>
                  </a:lnTo>
                  <a:close/>
                </a:path>
                <a:path w="4452619" h="3063240">
                  <a:moveTo>
                    <a:pt x="61839" y="3052263"/>
                  </a:moveTo>
                  <a:lnTo>
                    <a:pt x="20555" y="3052263"/>
                  </a:lnTo>
                  <a:lnTo>
                    <a:pt x="12944" y="3062733"/>
                  </a:lnTo>
                  <a:lnTo>
                    <a:pt x="61839" y="3062733"/>
                  </a:lnTo>
                  <a:lnTo>
                    <a:pt x="61839" y="3052263"/>
                  </a:lnTo>
                  <a:close/>
                </a:path>
                <a:path w="4452619" h="3063240">
                  <a:moveTo>
                    <a:pt x="309195" y="3052263"/>
                  </a:moveTo>
                  <a:lnTo>
                    <a:pt x="185517" y="3052263"/>
                  </a:lnTo>
                  <a:lnTo>
                    <a:pt x="185517" y="3062733"/>
                  </a:lnTo>
                  <a:lnTo>
                    <a:pt x="309195" y="3062733"/>
                  </a:lnTo>
                  <a:lnTo>
                    <a:pt x="309195" y="3052263"/>
                  </a:lnTo>
                  <a:close/>
                </a:path>
                <a:path w="4452619" h="3063240">
                  <a:moveTo>
                    <a:pt x="556551" y="3052263"/>
                  </a:moveTo>
                  <a:lnTo>
                    <a:pt x="432873" y="3052263"/>
                  </a:lnTo>
                  <a:lnTo>
                    <a:pt x="432873" y="3062733"/>
                  </a:lnTo>
                  <a:lnTo>
                    <a:pt x="556551" y="3062733"/>
                  </a:lnTo>
                  <a:lnTo>
                    <a:pt x="556551" y="3052263"/>
                  </a:lnTo>
                  <a:close/>
                </a:path>
                <a:path w="4452619" h="3063240">
                  <a:moveTo>
                    <a:pt x="803908" y="3052263"/>
                  </a:moveTo>
                  <a:lnTo>
                    <a:pt x="680230" y="3052263"/>
                  </a:lnTo>
                  <a:lnTo>
                    <a:pt x="680230" y="3062733"/>
                  </a:lnTo>
                  <a:lnTo>
                    <a:pt x="803908" y="3062733"/>
                  </a:lnTo>
                  <a:lnTo>
                    <a:pt x="803908" y="3052263"/>
                  </a:lnTo>
                  <a:close/>
                </a:path>
                <a:path w="4452619" h="3063240">
                  <a:moveTo>
                    <a:pt x="1051264" y="3052263"/>
                  </a:moveTo>
                  <a:lnTo>
                    <a:pt x="927586" y="3052263"/>
                  </a:lnTo>
                  <a:lnTo>
                    <a:pt x="927586" y="3062733"/>
                  </a:lnTo>
                  <a:lnTo>
                    <a:pt x="1051264" y="3062733"/>
                  </a:lnTo>
                  <a:lnTo>
                    <a:pt x="1051264" y="3052263"/>
                  </a:lnTo>
                  <a:close/>
                </a:path>
                <a:path w="4452619" h="3063240">
                  <a:moveTo>
                    <a:pt x="1298620" y="3052263"/>
                  </a:moveTo>
                  <a:lnTo>
                    <a:pt x="1174942" y="3052263"/>
                  </a:lnTo>
                  <a:lnTo>
                    <a:pt x="1174942" y="3062733"/>
                  </a:lnTo>
                  <a:lnTo>
                    <a:pt x="1298620" y="3062733"/>
                  </a:lnTo>
                  <a:lnTo>
                    <a:pt x="1298620" y="3052263"/>
                  </a:lnTo>
                  <a:close/>
                </a:path>
                <a:path w="4452619" h="3063240">
                  <a:moveTo>
                    <a:pt x="1545977" y="3052263"/>
                  </a:moveTo>
                  <a:lnTo>
                    <a:pt x="1422298" y="3052263"/>
                  </a:lnTo>
                  <a:lnTo>
                    <a:pt x="1422298" y="3062733"/>
                  </a:lnTo>
                  <a:lnTo>
                    <a:pt x="1545977" y="3062733"/>
                  </a:lnTo>
                  <a:lnTo>
                    <a:pt x="1545977" y="3052263"/>
                  </a:lnTo>
                  <a:close/>
                </a:path>
                <a:path w="4452619" h="3063240">
                  <a:moveTo>
                    <a:pt x="1793333" y="3052263"/>
                  </a:moveTo>
                  <a:lnTo>
                    <a:pt x="1669655" y="3052263"/>
                  </a:lnTo>
                  <a:lnTo>
                    <a:pt x="1669655" y="3062733"/>
                  </a:lnTo>
                  <a:lnTo>
                    <a:pt x="1793333" y="3062733"/>
                  </a:lnTo>
                  <a:lnTo>
                    <a:pt x="1793333" y="3052263"/>
                  </a:lnTo>
                  <a:close/>
                </a:path>
                <a:path w="4452619" h="3063240">
                  <a:moveTo>
                    <a:pt x="2040690" y="3052263"/>
                  </a:moveTo>
                  <a:lnTo>
                    <a:pt x="1917011" y="3052263"/>
                  </a:lnTo>
                  <a:lnTo>
                    <a:pt x="1917011" y="3062733"/>
                  </a:lnTo>
                  <a:lnTo>
                    <a:pt x="2040690" y="3062733"/>
                  </a:lnTo>
                  <a:lnTo>
                    <a:pt x="2040690" y="3052263"/>
                  </a:lnTo>
                  <a:close/>
                </a:path>
                <a:path w="4452619" h="3063240">
                  <a:moveTo>
                    <a:pt x="2288046" y="3052263"/>
                  </a:moveTo>
                  <a:lnTo>
                    <a:pt x="2164368" y="3052263"/>
                  </a:lnTo>
                  <a:lnTo>
                    <a:pt x="2164368" y="3062733"/>
                  </a:lnTo>
                  <a:lnTo>
                    <a:pt x="2288046" y="3062733"/>
                  </a:lnTo>
                  <a:lnTo>
                    <a:pt x="2288046" y="3052263"/>
                  </a:lnTo>
                  <a:close/>
                </a:path>
                <a:path w="4452619" h="3063240">
                  <a:moveTo>
                    <a:pt x="2535402" y="3052263"/>
                  </a:moveTo>
                  <a:lnTo>
                    <a:pt x="2411724" y="3052263"/>
                  </a:lnTo>
                  <a:lnTo>
                    <a:pt x="2411724" y="3062733"/>
                  </a:lnTo>
                  <a:lnTo>
                    <a:pt x="2535402" y="3062733"/>
                  </a:lnTo>
                  <a:lnTo>
                    <a:pt x="2535402" y="3052263"/>
                  </a:lnTo>
                  <a:close/>
                </a:path>
                <a:path w="4452619" h="3063240">
                  <a:moveTo>
                    <a:pt x="2782759" y="3052263"/>
                  </a:moveTo>
                  <a:lnTo>
                    <a:pt x="2659080" y="3052263"/>
                  </a:lnTo>
                  <a:lnTo>
                    <a:pt x="2659080" y="3062733"/>
                  </a:lnTo>
                  <a:lnTo>
                    <a:pt x="2782759" y="3062733"/>
                  </a:lnTo>
                  <a:lnTo>
                    <a:pt x="2782759" y="3052263"/>
                  </a:lnTo>
                  <a:close/>
                </a:path>
                <a:path w="4452619" h="3063240">
                  <a:moveTo>
                    <a:pt x="3030115" y="3052263"/>
                  </a:moveTo>
                  <a:lnTo>
                    <a:pt x="2906437" y="3052263"/>
                  </a:lnTo>
                  <a:lnTo>
                    <a:pt x="2906437" y="3062733"/>
                  </a:lnTo>
                  <a:lnTo>
                    <a:pt x="3030115" y="3062733"/>
                  </a:lnTo>
                  <a:lnTo>
                    <a:pt x="3030115" y="3052263"/>
                  </a:lnTo>
                  <a:close/>
                </a:path>
                <a:path w="4452619" h="3063240">
                  <a:moveTo>
                    <a:pt x="3277471" y="3052263"/>
                  </a:moveTo>
                  <a:lnTo>
                    <a:pt x="3153793" y="3052263"/>
                  </a:lnTo>
                  <a:lnTo>
                    <a:pt x="3153793" y="3062733"/>
                  </a:lnTo>
                  <a:lnTo>
                    <a:pt x="3277471" y="3062733"/>
                  </a:lnTo>
                  <a:lnTo>
                    <a:pt x="3277471" y="3052263"/>
                  </a:lnTo>
                  <a:close/>
                </a:path>
                <a:path w="4452619" h="3063240">
                  <a:moveTo>
                    <a:pt x="3524827" y="3052263"/>
                  </a:moveTo>
                  <a:lnTo>
                    <a:pt x="3401149" y="3052263"/>
                  </a:lnTo>
                  <a:lnTo>
                    <a:pt x="3401149" y="3062733"/>
                  </a:lnTo>
                  <a:lnTo>
                    <a:pt x="3524827" y="3062733"/>
                  </a:lnTo>
                  <a:lnTo>
                    <a:pt x="3524827" y="3052263"/>
                  </a:lnTo>
                  <a:close/>
                </a:path>
                <a:path w="4452619" h="3063240">
                  <a:moveTo>
                    <a:pt x="3772183" y="3052263"/>
                  </a:moveTo>
                  <a:lnTo>
                    <a:pt x="3648505" y="3052263"/>
                  </a:lnTo>
                  <a:lnTo>
                    <a:pt x="3648505" y="3062733"/>
                  </a:lnTo>
                  <a:lnTo>
                    <a:pt x="3772183" y="3062733"/>
                  </a:lnTo>
                  <a:lnTo>
                    <a:pt x="3772183" y="3052263"/>
                  </a:lnTo>
                  <a:close/>
                </a:path>
                <a:path w="4452619" h="3063240">
                  <a:moveTo>
                    <a:pt x="4019539" y="3052263"/>
                  </a:moveTo>
                  <a:lnTo>
                    <a:pt x="3895861" y="3052263"/>
                  </a:lnTo>
                  <a:lnTo>
                    <a:pt x="3895861" y="3062733"/>
                  </a:lnTo>
                  <a:lnTo>
                    <a:pt x="4019539" y="3062733"/>
                  </a:lnTo>
                  <a:lnTo>
                    <a:pt x="4019539" y="3052263"/>
                  </a:lnTo>
                  <a:close/>
                </a:path>
                <a:path w="4452619" h="3063240">
                  <a:moveTo>
                    <a:pt x="4266895" y="3052263"/>
                  </a:moveTo>
                  <a:lnTo>
                    <a:pt x="4143217" y="3052263"/>
                  </a:lnTo>
                  <a:lnTo>
                    <a:pt x="4143217" y="3062733"/>
                  </a:lnTo>
                  <a:lnTo>
                    <a:pt x="4266895" y="3062733"/>
                  </a:lnTo>
                  <a:lnTo>
                    <a:pt x="4266895" y="3052263"/>
                  </a:lnTo>
                  <a:close/>
                </a:path>
                <a:path w="4452619" h="3063240">
                  <a:moveTo>
                    <a:pt x="4431858" y="3052263"/>
                  </a:moveTo>
                  <a:lnTo>
                    <a:pt x="4390573" y="3052263"/>
                  </a:lnTo>
                  <a:lnTo>
                    <a:pt x="4390573" y="3062733"/>
                  </a:lnTo>
                  <a:lnTo>
                    <a:pt x="4439469" y="3062733"/>
                  </a:lnTo>
                  <a:lnTo>
                    <a:pt x="4431858" y="3052263"/>
                  </a:lnTo>
                  <a:close/>
                </a:path>
                <a:path w="4452619" h="3063240">
                  <a:moveTo>
                    <a:pt x="4411075" y="3014766"/>
                  </a:moveTo>
                  <a:lnTo>
                    <a:pt x="4406840" y="3017844"/>
                  </a:lnTo>
                  <a:lnTo>
                    <a:pt x="4439469" y="3062733"/>
                  </a:lnTo>
                  <a:lnTo>
                    <a:pt x="4445941" y="3062733"/>
                  </a:lnTo>
                  <a:lnTo>
                    <a:pt x="4411075" y="3014766"/>
                  </a:lnTo>
                  <a:close/>
                </a:path>
                <a:path w="4452619" h="3063240">
                  <a:moveTo>
                    <a:pt x="4415310" y="3011688"/>
                  </a:moveTo>
                  <a:lnTo>
                    <a:pt x="4411075" y="3014766"/>
                  </a:lnTo>
                  <a:lnTo>
                    <a:pt x="4445941" y="3062733"/>
                  </a:lnTo>
                  <a:lnTo>
                    <a:pt x="4452414" y="3062733"/>
                  </a:lnTo>
                  <a:lnTo>
                    <a:pt x="4415310" y="3011688"/>
                  </a:lnTo>
                  <a:close/>
                </a:path>
                <a:path w="4452619" h="3063240">
                  <a:moveTo>
                    <a:pt x="4262661" y="2810584"/>
                  </a:moveTo>
                  <a:lnTo>
                    <a:pt x="4258426" y="2813662"/>
                  </a:lnTo>
                  <a:lnTo>
                    <a:pt x="4332633" y="2915753"/>
                  </a:lnTo>
                  <a:lnTo>
                    <a:pt x="4336868" y="2912675"/>
                  </a:lnTo>
                  <a:lnTo>
                    <a:pt x="4262661" y="2810584"/>
                  </a:lnTo>
                  <a:close/>
                </a:path>
                <a:path w="4452619" h="3063240">
                  <a:moveTo>
                    <a:pt x="4266896" y="2807506"/>
                  </a:moveTo>
                  <a:lnTo>
                    <a:pt x="4262661" y="2810584"/>
                  </a:lnTo>
                  <a:lnTo>
                    <a:pt x="4336868" y="2912675"/>
                  </a:lnTo>
                  <a:lnTo>
                    <a:pt x="4341103" y="2909597"/>
                  </a:lnTo>
                  <a:lnTo>
                    <a:pt x="4266896" y="2807506"/>
                  </a:lnTo>
                  <a:close/>
                </a:path>
                <a:path w="4452619" h="3063240">
                  <a:moveTo>
                    <a:pt x="4114248" y="2606402"/>
                  </a:moveTo>
                  <a:lnTo>
                    <a:pt x="4110013" y="2609480"/>
                  </a:lnTo>
                  <a:lnTo>
                    <a:pt x="4184220" y="2711571"/>
                  </a:lnTo>
                  <a:lnTo>
                    <a:pt x="4188454" y="2708493"/>
                  </a:lnTo>
                  <a:lnTo>
                    <a:pt x="4114248" y="2606402"/>
                  </a:lnTo>
                  <a:close/>
                </a:path>
                <a:path w="4452619" h="3063240">
                  <a:moveTo>
                    <a:pt x="4118482" y="2603323"/>
                  </a:moveTo>
                  <a:lnTo>
                    <a:pt x="4114248" y="2606402"/>
                  </a:lnTo>
                  <a:lnTo>
                    <a:pt x="4188454" y="2708493"/>
                  </a:lnTo>
                  <a:lnTo>
                    <a:pt x="4192689" y="2705415"/>
                  </a:lnTo>
                  <a:lnTo>
                    <a:pt x="4118482" y="2603323"/>
                  </a:lnTo>
                  <a:close/>
                </a:path>
                <a:path w="4452619" h="3063240">
                  <a:moveTo>
                    <a:pt x="3965834" y="2402219"/>
                  </a:moveTo>
                  <a:lnTo>
                    <a:pt x="3961599" y="2405297"/>
                  </a:lnTo>
                  <a:lnTo>
                    <a:pt x="4035806" y="2507389"/>
                  </a:lnTo>
                  <a:lnTo>
                    <a:pt x="4040041" y="2504310"/>
                  </a:lnTo>
                  <a:lnTo>
                    <a:pt x="3965834" y="2402219"/>
                  </a:lnTo>
                  <a:close/>
                </a:path>
                <a:path w="4452619" h="3063240">
                  <a:moveTo>
                    <a:pt x="3970069" y="2399141"/>
                  </a:moveTo>
                  <a:lnTo>
                    <a:pt x="3965834" y="2402219"/>
                  </a:lnTo>
                  <a:lnTo>
                    <a:pt x="4040041" y="2504310"/>
                  </a:lnTo>
                  <a:lnTo>
                    <a:pt x="4044275" y="2501232"/>
                  </a:lnTo>
                  <a:lnTo>
                    <a:pt x="3970069" y="2399141"/>
                  </a:lnTo>
                  <a:close/>
                </a:path>
                <a:path w="4452619" h="3063240">
                  <a:moveTo>
                    <a:pt x="3817420" y="2198037"/>
                  </a:moveTo>
                  <a:lnTo>
                    <a:pt x="3813185" y="2201115"/>
                  </a:lnTo>
                  <a:lnTo>
                    <a:pt x="3887392" y="2303206"/>
                  </a:lnTo>
                  <a:lnTo>
                    <a:pt x="3891627" y="2300128"/>
                  </a:lnTo>
                  <a:lnTo>
                    <a:pt x="3817420" y="2198037"/>
                  </a:lnTo>
                  <a:close/>
                </a:path>
                <a:path w="4452619" h="3063240">
                  <a:moveTo>
                    <a:pt x="3821655" y="2194959"/>
                  </a:moveTo>
                  <a:lnTo>
                    <a:pt x="3817420" y="2198037"/>
                  </a:lnTo>
                  <a:lnTo>
                    <a:pt x="3891627" y="2300128"/>
                  </a:lnTo>
                  <a:lnTo>
                    <a:pt x="3895862" y="2297050"/>
                  </a:lnTo>
                  <a:lnTo>
                    <a:pt x="3821655" y="2194959"/>
                  </a:lnTo>
                  <a:close/>
                </a:path>
                <a:path w="4452619" h="3063240">
                  <a:moveTo>
                    <a:pt x="3669006" y="1993855"/>
                  </a:moveTo>
                  <a:lnTo>
                    <a:pt x="3664771" y="1996933"/>
                  </a:lnTo>
                  <a:lnTo>
                    <a:pt x="3738978" y="2099024"/>
                  </a:lnTo>
                  <a:lnTo>
                    <a:pt x="3743213" y="2095946"/>
                  </a:lnTo>
                  <a:lnTo>
                    <a:pt x="3669006" y="1993855"/>
                  </a:lnTo>
                  <a:close/>
                </a:path>
                <a:path w="4452619" h="3063240">
                  <a:moveTo>
                    <a:pt x="3673241" y="1990777"/>
                  </a:moveTo>
                  <a:lnTo>
                    <a:pt x="3669006" y="1993855"/>
                  </a:lnTo>
                  <a:lnTo>
                    <a:pt x="3743213" y="2095946"/>
                  </a:lnTo>
                  <a:lnTo>
                    <a:pt x="3747448" y="2092868"/>
                  </a:lnTo>
                  <a:lnTo>
                    <a:pt x="3673241" y="1990777"/>
                  </a:lnTo>
                  <a:close/>
                </a:path>
                <a:path w="4452619" h="3063240">
                  <a:moveTo>
                    <a:pt x="3520592" y="1789673"/>
                  </a:moveTo>
                  <a:lnTo>
                    <a:pt x="3516358" y="1792751"/>
                  </a:lnTo>
                  <a:lnTo>
                    <a:pt x="3590564" y="1894842"/>
                  </a:lnTo>
                  <a:lnTo>
                    <a:pt x="3594799" y="1891764"/>
                  </a:lnTo>
                  <a:lnTo>
                    <a:pt x="3520592" y="1789673"/>
                  </a:lnTo>
                  <a:close/>
                </a:path>
                <a:path w="4452619" h="3063240">
                  <a:moveTo>
                    <a:pt x="3524827" y="1786594"/>
                  </a:moveTo>
                  <a:lnTo>
                    <a:pt x="3520592" y="1789673"/>
                  </a:lnTo>
                  <a:lnTo>
                    <a:pt x="3594799" y="1891764"/>
                  </a:lnTo>
                  <a:lnTo>
                    <a:pt x="3599034" y="1888685"/>
                  </a:lnTo>
                  <a:lnTo>
                    <a:pt x="3524827" y="1786594"/>
                  </a:lnTo>
                  <a:close/>
                </a:path>
                <a:path w="4452619" h="3063240">
                  <a:moveTo>
                    <a:pt x="3372179" y="1585491"/>
                  </a:moveTo>
                  <a:lnTo>
                    <a:pt x="3367944" y="1588569"/>
                  </a:lnTo>
                  <a:lnTo>
                    <a:pt x="3442151" y="1690660"/>
                  </a:lnTo>
                  <a:lnTo>
                    <a:pt x="3446385" y="1687582"/>
                  </a:lnTo>
                  <a:lnTo>
                    <a:pt x="3372179" y="1585491"/>
                  </a:lnTo>
                  <a:close/>
                </a:path>
                <a:path w="4452619" h="3063240">
                  <a:moveTo>
                    <a:pt x="3376414" y="1582412"/>
                  </a:moveTo>
                  <a:lnTo>
                    <a:pt x="3372179" y="1585491"/>
                  </a:lnTo>
                  <a:lnTo>
                    <a:pt x="3446385" y="1687582"/>
                  </a:lnTo>
                  <a:lnTo>
                    <a:pt x="3450620" y="1684503"/>
                  </a:lnTo>
                  <a:lnTo>
                    <a:pt x="3376414" y="1582412"/>
                  </a:lnTo>
                  <a:close/>
                </a:path>
                <a:path w="4452619" h="3063240">
                  <a:moveTo>
                    <a:pt x="3223765" y="1381308"/>
                  </a:moveTo>
                  <a:lnTo>
                    <a:pt x="3219530" y="1384386"/>
                  </a:lnTo>
                  <a:lnTo>
                    <a:pt x="3293737" y="1486478"/>
                  </a:lnTo>
                  <a:lnTo>
                    <a:pt x="3297972" y="1483399"/>
                  </a:lnTo>
                  <a:lnTo>
                    <a:pt x="3223765" y="1381308"/>
                  </a:lnTo>
                  <a:close/>
                </a:path>
                <a:path w="4452619" h="3063240">
                  <a:moveTo>
                    <a:pt x="3228000" y="1378230"/>
                  </a:moveTo>
                  <a:lnTo>
                    <a:pt x="3223765" y="1381308"/>
                  </a:lnTo>
                  <a:lnTo>
                    <a:pt x="3297972" y="1483399"/>
                  </a:lnTo>
                  <a:lnTo>
                    <a:pt x="3302207" y="1480321"/>
                  </a:lnTo>
                  <a:lnTo>
                    <a:pt x="3228000" y="1378230"/>
                  </a:lnTo>
                  <a:close/>
                </a:path>
                <a:path w="4452619" h="3063240">
                  <a:moveTo>
                    <a:pt x="3075351" y="1177126"/>
                  </a:moveTo>
                  <a:lnTo>
                    <a:pt x="3071116" y="1180205"/>
                  </a:lnTo>
                  <a:lnTo>
                    <a:pt x="3145323" y="1282295"/>
                  </a:lnTo>
                  <a:lnTo>
                    <a:pt x="3149558" y="1279217"/>
                  </a:lnTo>
                  <a:lnTo>
                    <a:pt x="3075351" y="1177126"/>
                  </a:lnTo>
                  <a:close/>
                </a:path>
                <a:path w="4452619" h="3063240">
                  <a:moveTo>
                    <a:pt x="3079586" y="1174048"/>
                  </a:moveTo>
                  <a:lnTo>
                    <a:pt x="3075351" y="1177126"/>
                  </a:lnTo>
                  <a:lnTo>
                    <a:pt x="3149558" y="1279217"/>
                  </a:lnTo>
                  <a:lnTo>
                    <a:pt x="3153793" y="1276139"/>
                  </a:lnTo>
                  <a:lnTo>
                    <a:pt x="3079586" y="1174048"/>
                  </a:lnTo>
                  <a:close/>
                </a:path>
                <a:path w="4452619" h="3063240">
                  <a:moveTo>
                    <a:pt x="2926937" y="972944"/>
                  </a:moveTo>
                  <a:lnTo>
                    <a:pt x="2922702" y="976022"/>
                  </a:lnTo>
                  <a:lnTo>
                    <a:pt x="2996910" y="1078113"/>
                  </a:lnTo>
                  <a:lnTo>
                    <a:pt x="3001145" y="1075035"/>
                  </a:lnTo>
                  <a:lnTo>
                    <a:pt x="2926937" y="972944"/>
                  </a:lnTo>
                  <a:close/>
                </a:path>
                <a:path w="4452619" h="3063240">
                  <a:moveTo>
                    <a:pt x="2931172" y="969866"/>
                  </a:moveTo>
                  <a:lnTo>
                    <a:pt x="2926937" y="972944"/>
                  </a:lnTo>
                  <a:lnTo>
                    <a:pt x="3001145" y="1075035"/>
                  </a:lnTo>
                  <a:lnTo>
                    <a:pt x="3005379" y="1071957"/>
                  </a:lnTo>
                  <a:lnTo>
                    <a:pt x="2931172" y="969866"/>
                  </a:lnTo>
                  <a:close/>
                </a:path>
                <a:path w="4452619" h="3063240">
                  <a:moveTo>
                    <a:pt x="2778524" y="768762"/>
                  </a:moveTo>
                  <a:lnTo>
                    <a:pt x="2774289" y="771840"/>
                  </a:lnTo>
                  <a:lnTo>
                    <a:pt x="2848496" y="873931"/>
                  </a:lnTo>
                  <a:lnTo>
                    <a:pt x="2852730" y="870853"/>
                  </a:lnTo>
                  <a:lnTo>
                    <a:pt x="2778524" y="768762"/>
                  </a:lnTo>
                  <a:close/>
                </a:path>
                <a:path w="4452619" h="3063240">
                  <a:moveTo>
                    <a:pt x="2782759" y="765684"/>
                  </a:moveTo>
                  <a:lnTo>
                    <a:pt x="2778524" y="768762"/>
                  </a:lnTo>
                  <a:lnTo>
                    <a:pt x="2852731" y="870853"/>
                  </a:lnTo>
                  <a:lnTo>
                    <a:pt x="2856965" y="867775"/>
                  </a:lnTo>
                  <a:lnTo>
                    <a:pt x="2782759" y="765684"/>
                  </a:lnTo>
                  <a:close/>
                </a:path>
                <a:path w="4452619" h="3063240">
                  <a:moveTo>
                    <a:pt x="2630110" y="564580"/>
                  </a:moveTo>
                  <a:lnTo>
                    <a:pt x="2625875" y="567658"/>
                  </a:lnTo>
                  <a:lnTo>
                    <a:pt x="2700082" y="669749"/>
                  </a:lnTo>
                  <a:lnTo>
                    <a:pt x="2704317" y="666671"/>
                  </a:lnTo>
                  <a:lnTo>
                    <a:pt x="2630110" y="564580"/>
                  </a:lnTo>
                  <a:close/>
                </a:path>
                <a:path w="4452619" h="3063240">
                  <a:moveTo>
                    <a:pt x="2634345" y="561502"/>
                  </a:moveTo>
                  <a:lnTo>
                    <a:pt x="2630110" y="564580"/>
                  </a:lnTo>
                  <a:lnTo>
                    <a:pt x="2704317" y="666671"/>
                  </a:lnTo>
                  <a:lnTo>
                    <a:pt x="2708552" y="663593"/>
                  </a:lnTo>
                  <a:lnTo>
                    <a:pt x="2634345" y="561502"/>
                  </a:lnTo>
                  <a:close/>
                </a:path>
                <a:path w="4452619" h="3063240">
                  <a:moveTo>
                    <a:pt x="2481696" y="360398"/>
                  </a:moveTo>
                  <a:lnTo>
                    <a:pt x="2477461" y="363476"/>
                  </a:lnTo>
                  <a:lnTo>
                    <a:pt x="2551668" y="465567"/>
                  </a:lnTo>
                  <a:lnTo>
                    <a:pt x="2555903" y="462489"/>
                  </a:lnTo>
                  <a:lnTo>
                    <a:pt x="2481696" y="360398"/>
                  </a:lnTo>
                  <a:close/>
                </a:path>
                <a:path w="4452619" h="3063240">
                  <a:moveTo>
                    <a:pt x="2485931" y="357319"/>
                  </a:moveTo>
                  <a:lnTo>
                    <a:pt x="2481696" y="360398"/>
                  </a:lnTo>
                  <a:lnTo>
                    <a:pt x="2555903" y="462489"/>
                  </a:lnTo>
                  <a:lnTo>
                    <a:pt x="2560138" y="459410"/>
                  </a:lnTo>
                  <a:lnTo>
                    <a:pt x="2485931" y="357319"/>
                  </a:lnTo>
                  <a:close/>
                </a:path>
                <a:path w="4452619" h="3063240">
                  <a:moveTo>
                    <a:pt x="2333283" y="156215"/>
                  </a:moveTo>
                  <a:lnTo>
                    <a:pt x="2329048" y="159293"/>
                  </a:lnTo>
                  <a:lnTo>
                    <a:pt x="2403254" y="261385"/>
                  </a:lnTo>
                  <a:lnTo>
                    <a:pt x="2407489" y="258306"/>
                  </a:lnTo>
                  <a:lnTo>
                    <a:pt x="2333283" y="156215"/>
                  </a:lnTo>
                  <a:close/>
                </a:path>
                <a:path w="4452619" h="3063240">
                  <a:moveTo>
                    <a:pt x="2337517" y="153137"/>
                  </a:moveTo>
                  <a:lnTo>
                    <a:pt x="2333283" y="156215"/>
                  </a:lnTo>
                  <a:lnTo>
                    <a:pt x="2407489" y="258306"/>
                  </a:lnTo>
                  <a:lnTo>
                    <a:pt x="2411724" y="255228"/>
                  </a:lnTo>
                  <a:lnTo>
                    <a:pt x="2337517" y="153137"/>
                  </a:lnTo>
                  <a:close/>
                </a:path>
              </a:pathLst>
            </a:custGeom>
            <a:solidFill>
              <a:srgbClr val="000000"/>
            </a:solidFill>
          </p:spPr>
          <p:txBody>
            <a:bodyPr wrap="square" lIns="0" tIns="0" rIns="0" bIns="0" rtlCol="0"/>
            <a:lstStyle/>
            <a:p>
              <a:endParaRPr sz="641"/>
            </a:p>
          </p:txBody>
        </p:sp>
        <p:pic>
          <p:nvPicPr>
            <p:cNvPr id="6" name="object 6"/>
            <p:cNvPicPr/>
            <p:nvPr/>
          </p:nvPicPr>
          <p:blipFill>
            <a:blip r:embed="rId2" cstate="print"/>
            <a:stretch>
              <a:fillRect/>
            </a:stretch>
          </p:blipFill>
          <p:spPr>
            <a:xfrm>
              <a:off x="15737740" y="4827078"/>
              <a:ext cx="2596779" cy="3779989"/>
            </a:xfrm>
            <a:prstGeom prst="rect">
              <a:avLst/>
            </a:prstGeom>
          </p:spPr>
        </p:pic>
        <p:pic>
          <p:nvPicPr>
            <p:cNvPr id="7" name="object 7"/>
            <p:cNvPicPr/>
            <p:nvPr/>
          </p:nvPicPr>
          <p:blipFill>
            <a:blip r:embed="rId3" cstate="print"/>
            <a:stretch>
              <a:fillRect/>
            </a:stretch>
          </p:blipFill>
          <p:spPr>
            <a:xfrm>
              <a:off x="13790155" y="1926642"/>
              <a:ext cx="2136060" cy="2984202"/>
            </a:xfrm>
            <a:prstGeom prst="rect">
              <a:avLst/>
            </a:prstGeom>
          </p:spPr>
        </p:pic>
        <p:pic>
          <p:nvPicPr>
            <p:cNvPr id="8" name="object 8"/>
            <p:cNvPicPr/>
            <p:nvPr/>
          </p:nvPicPr>
          <p:blipFill>
            <a:blip r:embed="rId4" cstate="print"/>
            <a:stretch>
              <a:fillRect/>
            </a:stretch>
          </p:blipFill>
          <p:spPr>
            <a:xfrm>
              <a:off x="10764070" y="5580981"/>
              <a:ext cx="4947990" cy="3183149"/>
            </a:xfrm>
            <a:prstGeom prst="rect">
              <a:avLst/>
            </a:prstGeom>
          </p:spPr>
        </p:pic>
      </p:grpSp>
      <p:pic>
        <p:nvPicPr>
          <p:cNvPr id="9" name="object 9"/>
          <p:cNvPicPr/>
          <p:nvPr/>
        </p:nvPicPr>
        <p:blipFill>
          <a:blip r:embed="rId5" cstate="print"/>
          <a:stretch>
            <a:fillRect/>
          </a:stretch>
        </p:blipFill>
        <p:spPr>
          <a:xfrm>
            <a:off x="687882" y="2602167"/>
            <a:ext cx="3073833" cy="1351472"/>
          </a:xfrm>
          <a:prstGeom prst="rect">
            <a:avLst/>
          </a:prstGeom>
        </p:spPr>
      </p:pic>
      <p:pic>
        <p:nvPicPr>
          <p:cNvPr id="10" name="object 10"/>
          <p:cNvPicPr/>
          <p:nvPr/>
        </p:nvPicPr>
        <p:blipFill>
          <a:blip r:embed="rId6" cstate="print"/>
          <a:stretch>
            <a:fillRect/>
          </a:stretch>
        </p:blipFill>
        <p:spPr>
          <a:xfrm>
            <a:off x="540538" y="1498994"/>
            <a:ext cx="2867065" cy="886870"/>
          </a:xfrm>
          <a:prstGeom prst="rect">
            <a:avLst/>
          </a:prstGeom>
        </p:spPr>
      </p:pic>
      <p:sp>
        <p:nvSpPr>
          <p:cNvPr id="11" name="object 11"/>
          <p:cNvSpPr/>
          <p:nvPr/>
        </p:nvSpPr>
        <p:spPr>
          <a:xfrm>
            <a:off x="531588" y="613557"/>
            <a:ext cx="2336957" cy="291109"/>
          </a:xfrm>
          <a:custGeom>
            <a:avLst/>
            <a:gdLst/>
            <a:ahLst/>
            <a:cxnLst/>
            <a:rect l="l" t="t" r="r" b="b"/>
            <a:pathLst>
              <a:path w="5138420" h="640080">
                <a:moveTo>
                  <a:pt x="228684" y="10889"/>
                </a:moveTo>
                <a:lnTo>
                  <a:pt x="0" y="10889"/>
                </a:lnTo>
                <a:lnTo>
                  <a:pt x="0" y="629928"/>
                </a:lnTo>
                <a:lnTo>
                  <a:pt x="123975" y="629928"/>
                </a:lnTo>
                <a:lnTo>
                  <a:pt x="123975" y="416322"/>
                </a:lnTo>
                <a:lnTo>
                  <a:pt x="219469" y="416322"/>
                </a:lnTo>
                <a:lnTo>
                  <a:pt x="273028" y="412723"/>
                </a:lnTo>
                <a:lnTo>
                  <a:pt x="319362" y="401977"/>
                </a:lnTo>
                <a:lnTo>
                  <a:pt x="358470" y="384163"/>
                </a:lnTo>
                <a:lnTo>
                  <a:pt x="390354" y="359360"/>
                </a:lnTo>
                <a:lnTo>
                  <a:pt x="415157" y="328720"/>
                </a:lnTo>
                <a:lnTo>
                  <a:pt x="428004" y="304074"/>
                </a:lnTo>
                <a:lnTo>
                  <a:pt x="123975" y="304074"/>
                </a:lnTo>
                <a:lnTo>
                  <a:pt x="123975" y="125650"/>
                </a:lnTo>
                <a:lnTo>
                  <a:pt x="428216" y="125650"/>
                </a:lnTo>
                <a:lnTo>
                  <a:pt x="416217" y="101606"/>
                </a:lnTo>
                <a:lnTo>
                  <a:pt x="392029" y="70364"/>
                </a:lnTo>
                <a:lnTo>
                  <a:pt x="361559" y="44461"/>
                </a:lnTo>
                <a:lnTo>
                  <a:pt x="324178" y="25863"/>
                </a:lnTo>
                <a:lnTo>
                  <a:pt x="279886" y="14646"/>
                </a:lnTo>
                <a:lnTo>
                  <a:pt x="228684" y="10889"/>
                </a:lnTo>
                <a:close/>
              </a:path>
              <a:path w="5138420" h="640080">
                <a:moveTo>
                  <a:pt x="428216" y="125650"/>
                </a:moveTo>
                <a:lnTo>
                  <a:pt x="230359" y="125650"/>
                </a:lnTo>
                <a:lnTo>
                  <a:pt x="268172" y="132443"/>
                </a:lnTo>
                <a:lnTo>
                  <a:pt x="296640" y="151094"/>
                </a:lnTo>
                <a:lnTo>
                  <a:pt x="314584" y="179012"/>
                </a:lnTo>
                <a:lnTo>
                  <a:pt x="320827" y="213606"/>
                </a:lnTo>
                <a:lnTo>
                  <a:pt x="314597" y="248945"/>
                </a:lnTo>
                <a:lnTo>
                  <a:pt x="296116" y="277687"/>
                </a:lnTo>
                <a:lnTo>
                  <a:pt x="265698" y="297006"/>
                </a:lnTo>
                <a:lnTo>
                  <a:pt x="223658" y="304074"/>
                </a:lnTo>
                <a:lnTo>
                  <a:pt x="428004" y="304074"/>
                </a:lnTo>
                <a:lnTo>
                  <a:pt x="432971" y="294546"/>
                </a:lnTo>
                <a:lnTo>
                  <a:pt x="443716" y="256759"/>
                </a:lnTo>
                <a:lnTo>
                  <a:pt x="447316" y="215281"/>
                </a:lnTo>
                <a:lnTo>
                  <a:pt x="443860" y="174143"/>
                </a:lnTo>
                <a:lnTo>
                  <a:pt x="433494" y="136226"/>
                </a:lnTo>
                <a:lnTo>
                  <a:pt x="428216" y="125650"/>
                </a:lnTo>
                <a:close/>
              </a:path>
              <a:path w="5138420" h="640080">
                <a:moveTo>
                  <a:pt x="787973" y="0"/>
                </a:moveTo>
                <a:lnTo>
                  <a:pt x="735394" y="3725"/>
                </a:lnTo>
                <a:lnTo>
                  <a:pt x="686193" y="14930"/>
                </a:lnTo>
                <a:lnTo>
                  <a:pt x="640328" y="33654"/>
                </a:lnTo>
                <a:lnTo>
                  <a:pt x="597761" y="59937"/>
                </a:lnTo>
                <a:lnTo>
                  <a:pt x="558451" y="93819"/>
                </a:lnTo>
                <a:lnTo>
                  <a:pt x="524978" y="133122"/>
                </a:lnTo>
                <a:lnTo>
                  <a:pt x="498943" y="175642"/>
                </a:lnTo>
                <a:lnTo>
                  <a:pt x="480347" y="221379"/>
                </a:lnTo>
                <a:lnTo>
                  <a:pt x="469189" y="270333"/>
                </a:lnTo>
                <a:lnTo>
                  <a:pt x="465589" y="320827"/>
                </a:lnTo>
                <a:lnTo>
                  <a:pt x="465470" y="322503"/>
                </a:lnTo>
                <a:lnTo>
                  <a:pt x="469182" y="374572"/>
                </a:lnTo>
                <a:lnTo>
                  <a:pt x="480293" y="423224"/>
                </a:lnTo>
                <a:lnTo>
                  <a:pt x="498762" y="468459"/>
                </a:lnTo>
                <a:lnTo>
                  <a:pt x="524549" y="510275"/>
                </a:lnTo>
                <a:lnTo>
                  <a:pt x="557613" y="548674"/>
                </a:lnTo>
                <a:lnTo>
                  <a:pt x="596200" y="581651"/>
                </a:lnTo>
                <a:lnTo>
                  <a:pt x="638526" y="607230"/>
                </a:lnTo>
                <a:lnTo>
                  <a:pt x="684510" y="625451"/>
                </a:lnTo>
                <a:lnTo>
                  <a:pt x="734074" y="636355"/>
                </a:lnTo>
                <a:lnTo>
                  <a:pt x="787135" y="639980"/>
                </a:lnTo>
                <a:lnTo>
                  <a:pt x="838780" y="636355"/>
                </a:lnTo>
                <a:lnTo>
                  <a:pt x="839701" y="636355"/>
                </a:lnTo>
                <a:lnTo>
                  <a:pt x="889519" y="625103"/>
                </a:lnTo>
                <a:lnTo>
                  <a:pt x="935383" y="606507"/>
                </a:lnTo>
                <a:lnTo>
                  <a:pt x="977749" y="580472"/>
                </a:lnTo>
                <a:lnTo>
                  <a:pt x="1016657" y="546999"/>
                </a:lnTo>
                <a:lnTo>
                  <a:pt x="1042259" y="517680"/>
                </a:lnTo>
                <a:lnTo>
                  <a:pt x="787973" y="517680"/>
                </a:lnTo>
                <a:lnTo>
                  <a:pt x="748707" y="514212"/>
                </a:lnTo>
                <a:lnTo>
                  <a:pt x="679599" y="486228"/>
                </a:lnTo>
                <a:lnTo>
                  <a:pt x="649757" y="461556"/>
                </a:lnTo>
                <a:lnTo>
                  <a:pt x="625569" y="431557"/>
                </a:lnTo>
                <a:lnTo>
                  <a:pt x="597926" y="361193"/>
                </a:lnTo>
                <a:lnTo>
                  <a:pt x="594471" y="320827"/>
                </a:lnTo>
                <a:lnTo>
                  <a:pt x="597939" y="280331"/>
                </a:lnTo>
                <a:lnTo>
                  <a:pt x="608397" y="243133"/>
                </a:lnTo>
                <a:lnTo>
                  <a:pt x="650595" y="179261"/>
                </a:lnTo>
                <a:lnTo>
                  <a:pt x="680306" y="154458"/>
                </a:lnTo>
                <a:lnTo>
                  <a:pt x="748838" y="125899"/>
                </a:lnTo>
                <a:lnTo>
                  <a:pt x="787973" y="122299"/>
                </a:lnTo>
                <a:lnTo>
                  <a:pt x="1041268" y="122299"/>
                </a:lnTo>
                <a:lnTo>
                  <a:pt x="1016657" y="93819"/>
                </a:lnTo>
                <a:lnTo>
                  <a:pt x="977756" y="59937"/>
                </a:lnTo>
                <a:lnTo>
                  <a:pt x="935436" y="33654"/>
                </a:lnTo>
                <a:lnTo>
                  <a:pt x="889700" y="14930"/>
                </a:lnTo>
                <a:lnTo>
                  <a:pt x="840545" y="3725"/>
                </a:lnTo>
                <a:lnTo>
                  <a:pt x="787973" y="0"/>
                </a:lnTo>
                <a:close/>
              </a:path>
              <a:path w="5138420" h="640080">
                <a:moveTo>
                  <a:pt x="1041268" y="122299"/>
                </a:moveTo>
                <a:lnTo>
                  <a:pt x="787973" y="122299"/>
                </a:lnTo>
                <a:lnTo>
                  <a:pt x="827108" y="125899"/>
                </a:lnTo>
                <a:lnTo>
                  <a:pt x="862944" y="136645"/>
                </a:lnTo>
                <a:lnTo>
                  <a:pt x="925351" y="179261"/>
                </a:lnTo>
                <a:lnTo>
                  <a:pt x="950084" y="209391"/>
                </a:lnTo>
                <a:lnTo>
                  <a:pt x="978006" y="279978"/>
                </a:lnTo>
                <a:lnTo>
                  <a:pt x="981475" y="320827"/>
                </a:lnTo>
                <a:lnTo>
                  <a:pt x="978491" y="361193"/>
                </a:lnTo>
                <a:lnTo>
                  <a:pt x="968282" y="398103"/>
                </a:lnTo>
                <a:lnTo>
                  <a:pt x="926189" y="461556"/>
                </a:lnTo>
                <a:lnTo>
                  <a:pt x="896347" y="486228"/>
                </a:lnTo>
                <a:lnTo>
                  <a:pt x="827239" y="514212"/>
                </a:lnTo>
                <a:lnTo>
                  <a:pt x="787973" y="517680"/>
                </a:lnTo>
                <a:lnTo>
                  <a:pt x="1042259" y="517680"/>
                </a:lnTo>
                <a:lnTo>
                  <a:pt x="1076822" y="466180"/>
                </a:lnTo>
                <a:lnTo>
                  <a:pt x="1095546" y="420946"/>
                </a:lnTo>
                <a:lnTo>
                  <a:pt x="1106750" y="372495"/>
                </a:lnTo>
                <a:lnTo>
                  <a:pt x="1110355" y="322503"/>
                </a:lnTo>
                <a:lnTo>
                  <a:pt x="1110476" y="320827"/>
                </a:lnTo>
                <a:lnTo>
                  <a:pt x="1106835" y="270333"/>
                </a:lnTo>
                <a:lnTo>
                  <a:pt x="1106750" y="269153"/>
                </a:lnTo>
                <a:lnTo>
                  <a:pt x="1095546" y="220655"/>
                </a:lnTo>
                <a:lnTo>
                  <a:pt x="1076822" y="175294"/>
                </a:lnTo>
                <a:lnTo>
                  <a:pt x="1050597" y="133122"/>
                </a:lnTo>
                <a:lnTo>
                  <a:pt x="1041268" y="122299"/>
                </a:lnTo>
                <a:close/>
              </a:path>
              <a:path w="5138420" h="640080">
                <a:moveTo>
                  <a:pt x="1415100" y="10889"/>
                </a:moveTo>
                <a:lnTo>
                  <a:pt x="1178040" y="10889"/>
                </a:lnTo>
                <a:lnTo>
                  <a:pt x="1178040" y="629928"/>
                </a:lnTo>
                <a:lnTo>
                  <a:pt x="1302015" y="629928"/>
                </a:lnTo>
                <a:lnTo>
                  <a:pt x="1302015" y="404595"/>
                </a:lnTo>
                <a:lnTo>
                  <a:pt x="1511272" y="404595"/>
                </a:lnTo>
                <a:lnTo>
                  <a:pt x="1501380" y="388679"/>
                </a:lnTo>
                <a:lnTo>
                  <a:pt x="1546615" y="365914"/>
                </a:lnTo>
                <a:lnTo>
                  <a:pt x="1581797" y="334827"/>
                </a:lnTo>
                <a:lnTo>
                  <a:pt x="1606927" y="296944"/>
                </a:lnTo>
                <a:lnTo>
                  <a:pt x="1608241" y="293184"/>
                </a:lnTo>
                <a:lnTo>
                  <a:pt x="1302015" y="293184"/>
                </a:lnTo>
                <a:lnTo>
                  <a:pt x="1302015" y="125650"/>
                </a:lnTo>
                <a:lnTo>
                  <a:pt x="1610673" y="125650"/>
                </a:lnTo>
                <a:lnTo>
                  <a:pt x="1596286" y="97706"/>
                </a:lnTo>
                <a:lnTo>
                  <a:pt x="1572582" y="67851"/>
                </a:lnTo>
                <a:lnTo>
                  <a:pt x="1542439" y="43048"/>
                </a:lnTo>
                <a:lnTo>
                  <a:pt x="1506092" y="25234"/>
                </a:lnTo>
                <a:lnTo>
                  <a:pt x="1463620" y="14489"/>
                </a:lnTo>
                <a:lnTo>
                  <a:pt x="1415100" y="10889"/>
                </a:lnTo>
                <a:close/>
              </a:path>
              <a:path w="5138420" h="640080">
                <a:moveTo>
                  <a:pt x="1511272" y="404595"/>
                </a:moveTo>
                <a:lnTo>
                  <a:pt x="1375730" y="404595"/>
                </a:lnTo>
                <a:lnTo>
                  <a:pt x="1506407" y="629928"/>
                </a:lnTo>
                <a:lnTo>
                  <a:pt x="1651324" y="629928"/>
                </a:lnTo>
                <a:lnTo>
                  <a:pt x="1511272" y="404595"/>
                </a:lnTo>
                <a:close/>
              </a:path>
              <a:path w="5138420" h="640080">
                <a:moveTo>
                  <a:pt x="1610673" y="125650"/>
                </a:moveTo>
                <a:lnTo>
                  <a:pt x="1414263" y="125650"/>
                </a:lnTo>
                <a:lnTo>
                  <a:pt x="1450230" y="132011"/>
                </a:lnTo>
                <a:lnTo>
                  <a:pt x="1477088" y="149524"/>
                </a:lnTo>
                <a:lnTo>
                  <a:pt x="1493894" y="175832"/>
                </a:lnTo>
                <a:lnTo>
                  <a:pt x="1499705" y="208580"/>
                </a:lnTo>
                <a:lnTo>
                  <a:pt x="1493724" y="241942"/>
                </a:lnTo>
                <a:lnTo>
                  <a:pt x="1475727" y="268787"/>
                </a:lnTo>
                <a:lnTo>
                  <a:pt x="1445636" y="286679"/>
                </a:lnTo>
                <a:lnTo>
                  <a:pt x="1403373" y="293184"/>
                </a:lnTo>
                <a:lnTo>
                  <a:pt x="1608241" y="293184"/>
                </a:lnTo>
                <a:lnTo>
                  <a:pt x="1622005" y="253794"/>
                </a:lnTo>
                <a:lnTo>
                  <a:pt x="1627031" y="206904"/>
                </a:lnTo>
                <a:lnTo>
                  <a:pt x="1623589" y="167154"/>
                </a:lnTo>
                <a:lnTo>
                  <a:pt x="1613314" y="130781"/>
                </a:lnTo>
                <a:lnTo>
                  <a:pt x="1610673" y="125650"/>
                </a:lnTo>
                <a:close/>
              </a:path>
              <a:path w="5138420" h="640080">
                <a:moveTo>
                  <a:pt x="1951884" y="10889"/>
                </a:moveTo>
                <a:lnTo>
                  <a:pt x="1709797" y="10889"/>
                </a:lnTo>
                <a:lnTo>
                  <a:pt x="1709797" y="629928"/>
                </a:lnTo>
                <a:lnTo>
                  <a:pt x="1946858" y="629928"/>
                </a:lnTo>
                <a:lnTo>
                  <a:pt x="2001145" y="626611"/>
                </a:lnTo>
                <a:lnTo>
                  <a:pt x="2050447" y="616659"/>
                </a:lnTo>
                <a:lnTo>
                  <a:pt x="2094804" y="600073"/>
                </a:lnTo>
                <a:lnTo>
                  <a:pt x="2134255" y="576853"/>
                </a:lnTo>
                <a:lnTo>
                  <a:pt x="2168841" y="546999"/>
                </a:lnTo>
                <a:lnTo>
                  <a:pt x="2198199" y="511421"/>
                </a:lnTo>
                <a:lnTo>
                  <a:pt x="2198449" y="510979"/>
                </a:lnTo>
                <a:lnTo>
                  <a:pt x="1833772" y="510979"/>
                </a:lnTo>
                <a:lnTo>
                  <a:pt x="1833772" y="129838"/>
                </a:lnTo>
                <a:lnTo>
                  <a:pt x="2198729" y="129838"/>
                </a:lnTo>
                <a:lnTo>
                  <a:pt x="2170516" y="94656"/>
                </a:lnTo>
                <a:lnTo>
                  <a:pt x="2136439" y="64393"/>
                </a:lnTo>
                <a:lnTo>
                  <a:pt x="2097538" y="40925"/>
                </a:lnTo>
                <a:lnTo>
                  <a:pt x="2053812" y="24212"/>
                </a:lnTo>
                <a:lnTo>
                  <a:pt x="2005260" y="14213"/>
                </a:lnTo>
                <a:lnTo>
                  <a:pt x="1951884" y="10889"/>
                </a:lnTo>
                <a:close/>
              </a:path>
              <a:path w="5138420" h="640080">
                <a:moveTo>
                  <a:pt x="2198729" y="129838"/>
                </a:moveTo>
                <a:lnTo>
                  <a:pt x="1952721" y="129838"/>
                </a:lnTo>
                <a:lnTo>
                  <a:pt x="1990587" y="133281"/>
                </a:lnTo>
                <a:lnTo>
                  <a:pt x="2023819" y="143555"/>
                </a:lnTo>
                <a:lnTo>
                  <a:pt x="2076697" y="184287"/>
                </a:lnTo>
                <a:lnTo>
                  <a:pt x="2109889" y="244809"/>
                </a:lnTo>
                <a:lnTo>
                  <a:pt x="2121093" y="319152"/>
                </a:lnTo>
                <a:lnTo>
                  <a:pt x="2118279" y="358876"/>
                </a:lnTo>
                <a:lnTo>
                  <a:pt x="2096002" y="427644"/>
                </a:lnTo>
                <a:lnTo>
                  <a:pt x="2052496" y="480234"/>
                </a:lnTo>
                <a:lnTo>
                  <a:pt x="1990587" y="507536"/>
                </a:lnTo>
                <a:lnTo>
                  <a:pt x="1952721" y="510979"/>
                </a:lnTo>
                <a:lnTo>
                  <a:pt x="2198449" y="510979"/>
                </a:lnTo>
                <a:lnTo>
                  <a:pt x="2220964" y="471059"/>
                </a:lnTo>
                <a:lnTo>
                  <a:pt x="2237174" y="425952"/>
                </a:lnTo>
                <a:lnTo>
                  <a:pt x="2246871" y="376141"/>
                </a:lnTo>
                <a:lnTo>
                  <a:pt x="2250095" y="321665"/>
                </a:lnTo>
                <a:lnTo>
                  <a:pt x="2246885" y="266372"/>
                </a:lnTo>
                <a:lnTo>
                  <a:pt x="2237282" y="216065"/>
                </a:lnTo>
                <a:lnTo>
                  <a:pt x="2221326" y="170703"/>
                </a:lnTo>
                <a:lnTo>
                  <a:pt x="2199057" y="130247"/>
                </a:lnTo>
                <a:lnTo>
                  <a:pt x="2198729" y="129838"/>
                </a:lnTo>
                <a:close/>
              </a:path>
              <a:path w="5138420" h="640080">
                <a:moveTo>
                  <a:pt x="2740577" y="10889"/>
                </a:moveTo>
                <a:lnTo>
                  <a:pt x="2320904" y="10889"/>
                </a:lnTo>
                <a:lnTo>
                  <a:pt x="2320904" y="629928"/>
                </a:lnTo>
                <a:lnTo>
                  <a:pt x="2740577" y="629928"/>
                </a:lnTo>
                <a:lnTo>
                  <a:pt x="2740577" y="514329"/>
                </a:lnTo>
                <a:lnTo>
                  <a:pt x="2445717" y="514329"/>
                </a:lnTo>
                <a:lnTo>
                  <a:pt x="2445717" y="375276"/>
                </a:lnTo>
                <a:lnTo>
                  <a:pt x="2718798" y="375276"/>
                </a:lnTo>
                <a:lnTo>
                  <a:pt x="2718798" y="259677"/>
                </a:lnTo>
                <a:lnTo>
                  <a:pt x="2445717" y="259677"/>
                </a:lnTo>
                <a:lnTo>
                  <a:pt x="2445717" y="126488"/>
                </a:lnTo>
                <a:lnTo>
                  <a:pt x="2740577" y="126488"/>
                </a:lnTo>
                <a:lnTo>
                  <a:pt x="2740577" y="10889"/>
                </a:lnTo>
                <a:close/>
              </a:path>
              <a:path w="5138420" h="640080">
                <a:moveTo>
                  <a:pt x="2899499" y="10889"/>
                </a:moveTo>
                <a:lnTo>
                  <a:pt x="2820758" y="10889"/>
                </a:lnTo>
                <a:lnTo>
                  <a:pt x="2820758" y="629928"/>
                </a:lnTo>
                <a:lnTo>
                  <a:pt x="2943058" y="629928"/>
                </a:lnTo>
                <a:lnTo>
                  <a:pt x="2943058" y="250463"/>
                </a:lnTo>
                <a:lnTo>
                  <a:pt x="3103949" y="250463"/>
                </a:lnTo>
                <a:lnTo>
                  <a:pt x="2899499" y="10889"/>
                </a:lnTo>
                <a:close/>
              </a:path>
              <a:path w="5138420" h="640080">
                <a:moveTo>
                  <a:pt x="3103949" y="250463"/>
                </a:moveTo>
                <a:lnTo>
                  <a:pt x="2943058" y="250463"/>
                </a:lnTo>
                <a:lnTo>
                  <a:pt x="3263886" y="629928"/>
                </a:lnTo>
                <a:lnTo>
                  <a:pt x="3348490" y="629928"/>
                </a:lnTo>
                <a:lnTo>
                  <a:pt x="3348490" y="393705"/>
                </a:lnTo>
                <a:lnTo>
                  <a:pt x="3226191" y="393705"/>
                </a:lnTo>
                <a:lnTo>
                  <a:pt x="3103949" y="250463"/>
                </a:lnTo>
                <a:close/>
              </a:path>
              <a:path w="5138420" h="640080">
                <a:moveTo>
                  <a:pt x="3348490" y="10889"/>
                </a:moveTo>
                <a:lnTo>
                  <a:pt x="3226191" y="10889"/>
                </a:lnTo>
                <a:lnTo>
                  <a:pt x="3226191" y="393705"/>
                </a:lnTo>
                <a:lnTo>
                  <a:pt x="3348490" y="393705"/>
                </a:lnTo>
                <a:lnTo>
                  <a:pt x="3348490" y="10889"/>
                </a:lnTo>
                <a:close/>
              </a:path>
              <a:path w="5138420" h="640080">
                <a:moveTo>
                  <a:pt x="3738799" y="0"/>
                </a:moveTo>
                <a:lnTo>
                  <a:pt x="3686220" y="3725"/>
                </a:lnTo>
                <a:lnTo>
                  <a:pt x="3637019" y="14930"/>
                </a:lnTo>
                <a:lnTo>
                  <a:pt x="3591155" y="33654"/>
                </a:lnTo>
                <a:lnTo>
                  <a:pt x="3548588" y="59937"/>
                </a:lnTo>
                <a:lnTo>
                  <a:pt x="3509277" y="93819"/>
                </a:lnTo>
                <a:lnTo>
                  <a:pt x="3475804" y="133122"/>
                </a:lnTo>
                <a:lnTo>
                  <a:pt x="3449769" y="175642"/>
                </a:lnTo>
                <a:lnTo>
                  <a:pt x="3431173" y="221379"/>
                </a:lnTo>
                <a:lnTo>
                  <a:pt x="3420015" y="270333"/>
                </a:lnTo>
                <a:lnTo>
                  <a:pt x="3416415" y="320827"/>
                </a:lnTo>
                <a:lnTo>
                  <a:pt x="3416296" y="322503"/>
                </a:lnTo>
                <a:lnTo>
                  <a:pt x="3420008" y="374572"/>
                </a:lnTo>
                <a:lnTo>
                  <a:pt x="3431119" y="423224"/>
                </a:lnTo>
                <a:lnTo>
                  <a:pt x="3449588" y="468459"/>
                </a:lnTo>
                <a:lnTo>
                  <a:pt x="3475375" y="510275"/>
                </a:lnTo>
                <a:lnTo>
                  <a:pt x="3508440" y="548674"/>
                </a:lnTo>
                <a:lnTo>
                  <a:pt x="3547026" y="581651"/>
                </a:lnTo>
                <a:lnTo>
                  <a:pt x="3589352" y="607230"/>
                </a:lnTo>
                <a:lnTo>
                  <a:pt x="3635337" y="625451"/>
                </a:lnTo>
                <a:lnTo>
                  <a:pt x="3684900" y="636355"/>
                </a:lnTo>
                <a:lnTo>
                  <a:pt x="3737961" y="639980"/>
                </a:lnTo>
                <a:lnTo>
                  <a:pt x="3789606" y="636355"/>
                </a:lnTo>
                <a:lnTo>
                  <a:pt x="3790527" y="636355"/>
                </a:lnTo>
                <a:lnTo>
                  <a:pt x="3840345" y="625103"/>
                </a:lnTo>
                <a:lnTo>
                  <a:pt x="3886209" y="606507"/>
                </a:lnTo>
                <a:lnTo>
                  <a:pt x="3928575" y="580472"/>
                </a:lnTo>
                <a:lnTo>
                  <a:pt x="3967483" y="546999"/>
                </a:lnTo>
                <a:lnTo>
                  <a:pt x="3993085" y="517680"/>
                </a:lnTo>
                <a:lnTo>
                  <a:pt x="3738799" y="517680"/>
                </a:lnTo>
                <a:lnTo>
                  <a:pt x="3699533" y="514212"/>
                </a:lnTo>
                <a:lnTo>
                  <a:pt x="3630426" y="486228"/>
                </a:lnTo>
                <a:lnTo>
                  <a:pt x="3600583" y="461556"/>
                </a:lnTo>
                <a:lnTo>
                  <a:pt x="3576396" y="431557"/>
                </a:lnTo>
                <a:lnTo>
                  <a:pt x="3548753" y="361193"/>
                </a:lnTo>
                <a:lnTo>
                  <a:pt x="3545297" y="320827"/>
                </a:lnTo>
                <a:lnTo>
                  <a:pt x="3548766" y="280331"/>
                </a:lnTo>
                <a:lnTo>
                  <a:pt x="3559224" y="243133"/>
                </a:lnTo>
                <a:lnTo>
                  <a:pt x="3601421" y="179261"/>
                </a:lnTo>
                <a:lnTo>
                  <a:pt x="3631132" y="154458"/>
                </a:lnTo>
                <a:lnTo>
                  <a:pt x="3699664" y="125899"/>
                </a:lnTo>
                <a:lnTo>
                  <a:pt x="3738799" y="122299"/>
                </a:lnTo>
                <a:lnTo>
                  <a:pt x="3992094" y="122299"/>
                </a:lnTo>
                <a:lnTo>
                  <a:pt x="3967483" y="93819"/>
                </a:lnTo>
                <a:lnTo>
                  <a:pt x="3928582" y="59937"/>
                </a:lnTo>
                <a:lnTo>
                  <a:pt x="3886263" y="33654"/>
                </a:lnTo>
                <a:lnTo>
                  <a:pt x="3840526" y="14930"/>
                </a:lnTo>
                <a:lnTo>
                  <a:pt x="3791371" y="3725"/>
                </a:lnTo>
                <a:lnTo>
                  <a:pt x="3738799" y="0"/>
                </a:lnTo>
                <a:close/>
              </a:path>
              <a:path w="5138420" h="640080">
                <a:moveTo>
                  <a:pt x="4179774" y="10889"/>
                </a:moveTo>
                <a:lnTo>
                  <a:pt x="4036532" y="10889"/>
                </a:lnTo>
                <a:lnTo>
                  <a:pt x="4293697" y="629928"/>
                </a:lnTo>
                <a:lnTo>
                  <a:pt x="4392543" y="629928"/>
                </a:lnTo>
                <a:lnTo>
                  <a:pt x="4470851" y="438939"/>
                </a:lnTo>
                <a:lnTo>
                  <a:pt x="4343120" y="438939"/>
                </a:lnTo>
                <a:lnTo>
                  <a:pt x="4179774" y="10889"/>
                </a:lnTo>
                <a:close/>
              </a:path>
              <a:path w="5138420" h="640080">
                <a:moveTo>
                  <a:pt x="4905112" y="10889"/>
                </a:moveTo>
                <a:lnTo>
                  <a:pt x="4803754" y="10889"/>
                </a:lnTo>
                <a:lnTo>
                  <a:pt x="4567530" y="629928"/>
                </a:lnTo>
                <a:lnTo>
                  <a:pt x="4697369" y="629928"/>
                </a:lnTo>
                <a:lnTo>
                  <a:pt x="4745117" y="495901"/>
                </a:lnTo>
                <a:lnTo>
                  <a:pt x="5087565" y="495901"/>
                </a:lnTo>
                <a:lnTo>
                  <a:pt x="5045970" y="385328"/>
                </a:lnTo>
                <a:lnTo>
                  <a:pt x="4780299" y="385328"/>
                </a:lnTo>
                <a:lnTo>
                  <a:pt x="4854014" y="179261"/>
                </a:lnTo>
                <a:lnTo>
                  <a:pt x="4968451" y="179261"/>
                </a:lnTo>
                <a:lnTo>
                  <a:pt x="4905112" y="10889"/>
                </a:lnTo>
                <a:close/>
              </a:path>
              <a:path w="5138420" h="640080">
                <a:moveTo>
                  <a:pt x="5087565" y="495901"/>
                </a:moveTo>
                <a:lnTo>
                  <a:pt x="4961236" y="495901"/>
                </a:lnTo>
                <a:lnTo>
                  <a:pt x="5007308" y="629928"/>
                </a:lnTo>
                <a:lnTo>
                  <a:pt x="5137984" y="629928"/>
                </a:lnTo>
                <a:lnTo>
                  <a:pt x="5087565" y="495901"/>
                </a:lnTo>
                <a:close/>
              </a:path>
              <a:path w="5138420" h="640080">
                <a:moveTo>
                  <a:pt x="3992094" y="122299"/>
                </a:moveTo>
                <a:lnTo>
                  <a:pt x="3738799" y="122299"/>
                </a:lnTo>
                <a:lnTo>
                  <a:pt x="3777934" y="125899"/>
                </a:lnTo>
                <a:lnTo>
                  <a:pt x="3813771" y="136645"/>
                </a:lnTo>
                <a:lnTo>
                  <a:pt x="3876177" y="179261"/>
                </a:lnTo>
                <a:lnTo>
                  <a:pt x="3900911" y="209391"/>
                </a:lnTo>
                <a:lnTo>
                  <a:pt x="3928833" y="279978"/>
                </a:lnTo>
                <a:lnTo>
                  <a:pt x="3932301" y="320827"/>
                </a:lnTo>
                <a:lnTo>
                  <a:pt x="3929317" y="361193"/>
                </a:lnTo>
                <a:lnTo>
                  <a:pt x="3919108" y="398103"/>
                </a:lnTo>
                <a:lnTo>
                  <a:pt x="3877015" y="461556"/>
                </a:lnTo>
                <a:lnTo>
                  <a:pt x="3847173" y="486228"/>
                </a:lnTo>
                <a:lnTo>
                  <a:pt x="3778065" y="514212"/>
                </a:lnTo>
                <a:lnTo>
                  <a:pt x="3738799" y="517680"/>
                </a:lnTo>
                <a:lnTo>
                  <a:pt x="3993085" y="517680"/>
                </a:lnTo>
                <a:lnTo>
                  <a:pt x="4027648" y="466180"/>
                </a:lnTo>
                <a:lnTo>
                  <a:pt x="4046372" y="420946"/>
                </a:lnTo>
                <a:lnTo>
                  <a:pt x="4057576" y="372495"/>
                </a:lnTo>
                <a:lnTo>
                  <a:pt x="4061182" y="322503"/>
                </a:lnTo>
                <a:lnTo>
                  <a:pt x="4061302" y="320827"/>
                </a:lnTo>
                <a:lnTo>
                  <a:pt x="4057662" y="270333"/>
                </a:lnTo>
                <a:lnTo>
                  <a:pt x="4046372" y="220655"/>
                </a:lnTo>
                <a:lnTo>
                  <a:pt x="4027648" y="175294"/>
                </a:lnTo>
                <a:lnTo>
                  <a:pt x="4001424" y="133122"/>
                </a:lnTo>
                <a:lnTo>
                  <a:pt x="3992094" y="122299"/>
                </a:lnTo>
                <a:close/>
              </a:path>
              <a:path w="5138420" h="640080">
                <a:moveTo>
                  <a:pt x="4646357" y="10889"/>
                </a:moveTo>
                <a:lnTo>
                  <a:pt x="4505628" y="10889"/>
                </a:lnTo>
                <a:lnTo>
                  <a:pt x="4343120" y="438939"/>
                </a:lnTo>
                <a:lnTo>
                  <a:pt x="4470851" y="438939"/>
                </a:lnTo>
                <a:lnTo>
                  <a:pt x="4646357" y="10889"/>
                </a:lnTo>
                <a:close/>
              </a:path>
              <a:path w="5138420" h="640080">
                <a:moveTo>
                  <a:pt x="4968451" y="179261"/>
                </a:moveTo>
                <a:lnTo>
                  <a:pt x="4854014" y="179261"/>
                </a:lnTo>
                <a:lnTo>
                  <a:pt x="4926054" y="385328"/>
                </a:lnTo>
                <a:lnTo>
                  <a:pt x="5045970" y="385328"/>
                </a:lnTo>
                <a:lnTo>
                  <a:pt x="4968451" y="179261"/>
                </a:lnTo>
                <a:close/>
              </a:path>
            </a:pathLst>
          </a:custGeom>
          <a:solidFill>
            <a:srgbClr val="000000"/>
          </a:solidFill>
        </p:spPr>
        <p:txBody>
          <a:bodyPr wrap="square" lIns="0" tIns="0" rIns="0" bIns="0" rtlCol="0"/>
          <a:lstStyle/>
          <a:p>
            <a:endParaRPr sz="641"/>
          </a:p>
        </p:txBody>
      </p:sp>
      <p:sp>
        <p:nvSpPr>
          <p:cNvPr id="12" name="object 12"/>
          <p:cNvSpPr/>
          <p:nvPr/>
        </p:nvSpPr>
        <p:spPr>
          <a:xfrm>
            <a:off x="507586" y="1004436"/>
            <a:ext cx="1405871" cy="290820"/>
          </a:xfrm>
          <a:custGeom>
            <a:avLst/>
            <a:gdLst/>
            <a:ahLst/>
            <a:cxnLst/>
            <a:rect l="l" t="t" r="r" b="b"/>
            <a:pathLst>
              <a:path w="3091179" h="639444">
                <a:moveTo>
                  <a:pt x="71202" y="437264"/>
                </a:moveTo>
                <a:lnTo>
                  <a:pt x="0" y="523544"/>
                </a:lnTo>
                <a:lnTo>
                  <a:pt x="28549" y="558098"/>
                </a:lnTo>
                <a:lnTo>
                  <a:pt x="62111" y="586648"/>
                </a:lnTo>
                <a:lnTo>
                  <a:pt x="100311" y="609300"/>
                </a:lnTo>
                <a:lnTo>
                  <a:pt x="142279" y="625740"/>
                </a:lnTo>
                <a:lnTo>
                  <a:pt x="187665" y="635844"/>
                </a:lnTo>
                <a:lnTo>
                  <a:pt x="188492" y="635844"/>
                </a:lnTo>
                <a:lnTo>
                  <a:pt x="234547" y="639142"/>
                </a:lnTo>
                <a:lnTo>
                  <a:pt x="282936" y="635844"/>
                </a:lnTo>
                <a:lnTo>
                  <a:pt x="326377" y="625949"/>
                </a:lnTo>
                <a:lnTo>
                  <a:pt x="364949" y="609457"/>
                </a:lnTo>
                <a:lnTo>
                  <a:pt x="398731" y="586369"/>
                </a:lnTo>
                <a:lnTo>
                  <a:pt x="426217" y="558098"/>
                </a:lnTo>
                <a:lnTo>
                  <a:pt x="446676" y="523544"/>
                </a:lnTo>
                <a:lnTo>
                  <a:pt x="235385" y="523544"/>
                </a:lnTo>
                <a:lnTo>
                  <a:pt x="188528" y="517955"/>
                </a:lnTo>
                <a:lnTo>
                  <a:pt x="144498" y="501450"/>
                </a:lnTo>
                <a:lnTo>
                  <a:pt x="104865" y="474422"/>
                </a:lnTo>
                <a:lnTo>
                  <a:pt x="71202" y="437264"/>
                </a:lnTo>
                <a:close/>
              </a:path>
              <a:path w="3091179" h="639444">
                <a:moveTo>
                  <a:pt x="1025917" y="437264"/>
                </a:moveTo>
                <a:lnTo>
                  <a:pt x="954715" y="523544"/>
                </a:lnTo>
                <a:lnTo>
                  <a:pt x="983265" y="558098"/>
                </a:lnTo>
                <a:lnTo>
                  <a:pt x="1016827" y="586648"/>
                </a:lnTo>
                <a:lnTo>
                  <a:pt x="1055026" y="609300"/>
                </a:lnTo>
                <a:lnTo>
                  <a:pt x="1096995" y="625740"/>
                </a:lnTo>
                <a:lnTo>
                  <a:pt x="1142381" y="635844"/>
                </a:lnTo>
                <a:lnTo>
                  <a:pt x="1143207" y="635844"/>
                </a:lnTo>
                <a:lnTo>
                  <a:pt x="1189263" y="639142"/>
                </a:lnTo>
                <a:lnTo>
                  <a:pt x="1237652" y="635844"/>
                </a:lnTo>
                <a:lnTo>
                  <a:pt x="1281093" y="625949"/>
                </a:lnTo>
                <a:lnTo>
                  <a:pt x="1319665" y="609457"/>
                </a:lnTo>
                <a:lnTo>
                  <a:pt x="1353446" y="586369"/>
                </a:lnTo>
                <a:lnTo>
                  <a:pt x="1380933" y="558098"/>
                </a:lnTo>
                <a:lnTo>
                  <a:pt x="1401392" y="523544"/>
                </a:lnTo>
                <a:lnTo>
                  <a:pt x="1190101" y="523544"/>
                </a:lnTo>
                <a:lnTo>
                  <a:pt x="1143243" y="517955"/>
                </a:lnTo>
                <a:lnTo>
                  <a:pt x="1099213" y="501450"/>
                </a:lnTo>
                <a:lnTo>
                  <a:pt x="1059581" y="474422"/>
                </a:lnTo>
                <a:lnTo>
                  <a:pt x="1025917" y="437264"/>
                </a:lnTo>
                <a:close/>
              </a:path>
              <a:path w="3091179" h="639444">
                <a:moveTo>
                  <a:pt x="585695" y="10052"/>
                </a:moveTo>
                <a:lnTo>
                  <a:pt x="442453" y="10052"/>
                </a:lnTo>
                <a:lnTo>
                  <a:pt x="654384" y="414647"/>
                </a:lnTo>
                <a:lnTo>
                  <a:pt x="654384" y="629090"/>
                </a:lnTo>
                <a:lnTo>
                  <a:pt x="778359" y="629090"/>
                </a:lnTo>
                <a:lnTo>
                  <a:pt x="778359" y="414647"/>
                </a:lnTo>
                <a:lnTo>
                  <a:pt x="848953" y="281457"/>
                </a:lnTo>
                <a:lnTo>
                  <a:pt x="716372" y="281457"/>
                </a:lnTo>
                <a:lnTo>
                  <a:pt x="585695" y="10052"/>
                </a:lnTo>
                <a:close/>
              </a:path>
              <a:path w="3091179" h="639444">
                <a:moveTo>
                  <a:pt x="1718422" y="129838"/>
                </a:moveTo>
                <a:lnTo>
                  <a:pt x="1592772" y="129838"/>
                </a:lnTo>
                <a:lnTo>
                  <a:pt x="1592772" y="629090"/>
                </a:lnTo>
                <a:lnTo>
                  <a:pt x="1718422" y="629090"/>
                </a:lnTo>
                <a:lnTo>
                  <a:pt x="1718422" y="129838"/>
                </a:lnTo>
                <a:close/>
              </a:path>
              <a:path w="3091179" h="639444">
                <a:moveTo>
                  <a:pt x="247112" y="0"/>
                </a:moveTo>
                <a:lnTo>
                  <a:pt x="202154" y="3323"/>
                </a:lnTo>
                <a:lnTo>
                  <a:pt x="202518" y="3323"/>
                </a:lnTo>
                <a:lnTo>
                  <a:pt x="162403" y="13088"/>
                </a:lnTo>
                <a:lnTo>
                  <a:pt x="126370" y="29331"/>
                </a:lnTo>
                <a:lnTo>
                  <a:pt x="94656" y="51935"/>
                </a:lnTo>
                <a:lnTo>
                  <a:pt x="50574" y="109839"/>
                </a:lnTo>
                <a:lnTo>
                  <a:pt x="36019" y="180936"/>
                </a:lnTo>
                <a:lnTo>
                  <a:pt x="42145" y="227283"/>
                </a:lnTo>
                <a:lnTo>
                  <a:pt x="60521" y="268368"/>
                </a:lnTo>
                <a:lnTo>
                  <a:pt x="91149" y="304270"/>
                </a:lnTo>
                <a:lnTo>
                  <a:pt x="134027" y="335068"/>
                </a:lnTo>
                <a:lnTo>
                  <a:pt x="184444" y="359334"/>
                </a:lnTo>
                <a:lnTo>
                  <a:pt x="246589" y="383862"/>
                </a:lnTo>
                <a:lnTo>
                  <a:pt x="259560" y="389071"/>
                </a:lnTo>
                <a:lnTo>
                  <a:pt x="310252" y="422290"/>
                </a:lnTo>
                <a:lnTo>
                  <a:pt x="324178" y="457368"/>
                </a:lnTo>
                <a:lnTo>
                  <a:pt x="317490" y="484317"/>
                </a:lnTo>
                <a:lnTo>
                  <a:pt x="298943" y="505220"/>
                </a:lnTo>
                <a:lnTo>
                  <a:pt x="270816" y="518740"/>
                </a:lnTo>
                <a:lnTo>
                  <a:pt x="235385" y="523544"/>
                </a:lnTo>
                <a:lnTo>
                  <a:pt x="446676" y="523544"/>
                </a:lnTo>
                <a:lnTo>
                  <a:pt x="457630" y="490246"/>
                </a:lnTo>
                <a:lnTo>
                  <a:pt x="461556" y="450666"/>
                </a:lnTo>
                <a:lnTo>
                  <a:pt x="454960" y="402435"/>
                </a:lnTo>
                <a:lnTo>
                  <a:pt x="435170" y="360722"/>
                </a:lnTo>
                <a:lnTo>
                  <a:pt x="402186" y="325448"/>
                </a:lnTo>
                <a:lnTo>
                  <a:pt x="356010" y="296535"/>
                </a:lnTo>
                <a:lnTo>
                  <a:pt x="280619" y="263866"/>
                </a:lnTo>
                <a:lnTo>
                  <a:pt x="219469" y="237060"/>
                </a:lnTo>
                <a:lnTo>
                  <a:pt x="197480" y="223854"/>
                </a:lnTo>
                <a:lnTo>
                  <a:pt x="181774" y="209313"/>
                </a:lnTo>
                <a:lnTo>
                  <a:pt x="172350" y="193358"/>
                </a:lnTo>
                <a:lnTo>
                  <a:pt x="169209" y="175910"/>
                </a:lnTo>
                <a:lnTo>
                  <a:pt x="174693" y="151422"/>
                </a:lnTo>
                <a:lnTo>
                  <a:pt x="190465" y="132666"/>
                </a:lnTo>
                <a:lnTo>
                  <a:pt x="215503" y="120663"/>
                </a:lnTo>
                <a:lnTo>
                  <a:pt x="248788" y="116436"/>
                </a:lnTo>
                <a:lnTo>
                  <a:pt x="426770" y="116436"/>
                </a:lnTo>
                <a:lnTo>
                  <a:pt x="450666" y="83767"/>
                </a:lnTo>
                <a:lnTo>
                  <a:pt x="415987" y="53503"/>
                </a:lnTo>
                <a:lnTo>
                  <a:pt x="378292" y="30035"/>
                </a:lnTo>
                <a:lnTo>
                  <a:pt x="337581" y="13322"/>
                </a:lnTo>
                <a:lnTo>
                  <a:pt x="293854" y="3323"/>
                </a:lnTo>
                <a:lnTo>
                  <a:pt x="247112" y="0"/>
                </a:lnTo>
                <a:close/>
              </a:path>
              <a:path w="3091179" h="639444">
                <a:moveTo>
                  <a:pt x="1201828" y="0"/>
                </a:moveTo>
                <a:lnTo>
                  <a:pt x="1156870" y="3323"/>
                </a:lnTo>
                <a:lnTo>
                  <a:pt x="1157234" y="3323"/>
                </a:lnTo>
                <a:lnTo>
                  <a:pt x="1117119" y="13088"/>
                </a:lnTo>
                <a:lnTo>
                  <a:pt x="1081086" y="29331"/>
                </a:lnTo>
                <a:lnTo>
                  <a:pt x="1049372" y="51935"/>
                </a:lnTo>
                <a:lnTo>
                  <a:pt x="1005290" y="109839"/>
                </a:lnTo>
                <a:lnTo>
                  <a:pt x="990735" y="180936"/>
                </a:lnTo>
                <a:lnTo>
                  <a:pt x="996860" y="227283"/>
                </a:lnTo>
                <a:lnTo>
                  <a:pt x="1015237" y="268368"/>
                </a:lnTo>
                <a:lnTo>
                  <a:pt x="1045864" y="304270"/>
                </a:lnTo>
                <a:lnTo>
                  <a:pt x="1088743" y="335068"/>
                </a:lnTo>
                <a:lnTo>
                  <a:pt x="1139160" y="359334"/>
                </a:lnTo>
                <a:lnTo>
                  <a:pt x="1201305" y="383862"/>
                </a:lnTo>
                <a:lnTo>
                  <a:pt x="1214275" y="389071"/>
                </a:lnTo>
                <a:lnTo>
                  <a:pt x="1264968" y="422290"/>
                </a:lnTo>
                <a:lnTo>
                  <a:pt x="1278894" y="457368"/>
                </a:lnTo>
                <a:lnTo>
                  <a:pt x="1272206" y="484317"/>
                </a:lnTo>
                <a:lnTo>
                  <a:pt x="1253659" y="505220"/>
                </a:lnTo>
                <a:lnTo>
                  <a:pt x="1225532" y="518740"/>
                </a:lnTo>
                <a:lnTo>
                  <a:pt x="1190101" y="523544"/>
                </a:lnTo>
                <a:lnTo>
                  <a:pt x="1401392" y="523544"/>
                </a:lnTo>
                <a:lnTo>
                  <a:pt x="1412345" y="490246"/>
                </a:lnTo>
                <a:lnTo>
                  <a:pt x="1416272" y="450666"/>
                </a:lnTo>
                <a:lnTo>
                  <a:pt x="1409675" y="402435"/>
                </a:lnTo>
                <a:lnTo>
                  <a:pt x="1389885" y="360722"/>
                </a:lnTo>
                <a:lnTo>
                  <a:pt x="1356902" y="325448"/>
                </a:lnTo>
                <a:lnTo>
                  <a:pt x="1310725" y="296535"/>
                </a:lnTo>
                <a:lnTo>
                  <a:pt x="1235335" y="263866"/>
                </a:lnTo>
                <a:lnTo>
                  <a:pt x="1174185" y="237060"/>
                </a:lnTo>
                <a:lnTo>
                  <a:pt x="1152196" y="223854"/>
                </a:lnTo>
                <a:lnTo>
                  <a:pt x="1136490" y="209313"/>
                </a:lnTo>
                <a:lnTo>
                  <a:pt x="1127066" y="193358"/>
                </a:lnTo>
                <a:lnTo>
                  <a:pt x="1123925" y="175910"/>
                </a:lnTo>
                <a:lnTo>
                  <a:pt x="1129409" y="151422"/>
                </a:lnTo>
                <a:lnTo>
                  <a:pt x="1145181" y="132666"/>
                </a:lnTo>
                <a:lnTo>
                  <a:pt x="1170219" y="120663"/>
                </a:lnTo>
                <a:lnTo>
                  <a:pt x="1203503" y="116436"/>
                </a:lnTo>
                <a:lnTo>
                  <a:pt x="1381485" y="116436"/>
                </a:lnTo>
                <a:lnTo>
                  <a:pt x="1405382" y="83767"/>
                </a:lnTo>
                <a:lnTo>
                  <a:pt x="1370703" y="53503"/>
                </a:lnTo>
                <a:lnTo>
                  <a:pt x="1333007" y="30035"/>
                </a:lnTo>
                <a:lnTo>
                  <a:pt x="1292297" y="13322"/>
                </a:lnTo>
                <a:lnTo>
                  <a:pt x="1248570" y="3323"/>
                </a:lnTo>
                <a:lnTo>
                  <a:pt x="1201828" y="0"/>
                </a:lnTo>
                <a:close/>
              </a:path>
              <a:path w="3091179" h="639444">
                <a:moveTo>
                  <a:pt x="992803" y="10052"/>
                </a:moveTo>
                <a:lnTo>
                  <a:pt x="849561" y="10052"/>
                </a:lnTo>
                <a:lnTo>
                  <a:pt x="716372" y="281457"/>
                </a:lnTo>
                <a:lnTo>
                  <a:pt x="848953" y="281457"/>
                </a:lnTo>
                <a:lnTo>
                  <a:pt x="992803" y="10052"/>
                </a:lnTo>
                <a:close/>
              </a:path>
              <a:path w="3091179" h="639444">
                <a:moveTo>
                  <a:pt x="426770" y="116436"/>
                </a:moveTo>
                <a:lnTo>
                  <a:pt x="248788" y="116436"/>
                </a:lnTo>
                <a:lnTo>
                  <a:pt x="284598" y="120284"/>
                </a:lnTo>
                <a:lnTo>
                  <a:pt x="321037" y="131514"/>
                </a:lnTo>
                <a:lnTo>
                  <a:pt x="355277" y="149655"/>
                </a:lnTo>
                <a:lnTo>
                  <a:pt x="384490" y="174235"/>
                </a:lnTo>
                <a:lnTo>
                  <a:pt x="426770" y="116436"/>
                </a:lnTo>
                <a:close/>
              </a:path>
              <a:path w="3091179" h="639444">
                <a:moveTo>
                  <a:pt x="1381485" y="116436"/>
                </a:moveTo>
                <a:lnTo>
                  <a:pt x="1203503" y="116436"/>
                </a:lnTo>
                <a:lnTo>
                  <a:pt x="1239314" y="120284"/>
                </a:lnTo>
                <a:lnTo>
                  <a:pt x="1275753" y="131514"/>
                </a:lnTo>
                <a:lnTo>
                  <a:pt x="1309992" y="149655"/>
                </a:lnTo>
                <a:lnTo>
                  <a:pt x="1339206" y="174235"/>
                </a:lnTo>
                <a:lnTo>
                  <a:pt x="1381485" y="116436"/>
                </a:lnTo>
                <a:close/>
              </a:path>
              <a:path w="3091179" h="639444">
                <a:moveTo>
                  <a:pt x="1895171" y="10052"/>
                </a:moveTo>
                <a:lnTo>
                  <a:pt x="1416023" y="10052"/>
                </a:lnTo>
                <a:lnTo>
                  <a:pt x="1416023" y="129838"/>
                </a:lnTo>
                <a:lnTo>
                  <a:pt x="1895171" y="129838"/>
                </a:lnTo>
                <a:lnTo>
                  <a:pt x="1895171" y="10052"/>
                </a:lnTo>
                <a:close/>
              </a:path>
              <a:path w="3091179" h="639444">
                <a:moveTo>
                  <a:pt x="2361426" y="10052"/>
                </a:moveTo>
                <a:lnTo>
                  <a:pt x="1941753" y="10052"/>
                </a:lnTo>
                <a:lnTo>
                  <a:pt x="1941753" y="629090"/>
                </a:lnTo>
                <a:lnTo>
                  <a:pt x="2361426" y="629090"/>
                </a:lnTo>
                <a:lnTo>
                  <a:pt x="2361426" y="513492"/>
                </a:lnTo>
                <a:lnTo>
                  <a:pt x="2066566" y="513492"/>
                </a:lnTo>
                <a:lnTo>
                  <a:pt x="2066566" y="374438"/>
                </a:lnTo>
                <a:lnTo>
                  <a:pt x="2339647" y="374438"/>
                </a:lnTo>
                <a:lnTo>
                  <a:pt x="2339647" y="258840"/>
                </a:lnTo>
                <a:lnTo>
                  <a:pt x="2066566" y="258840"/>
                </a:lnTo>
                <a:lnTo>
                  <a:pt x="2066566" y="125650"/>
                </a:lnTo>
                <a:lnTo>
                  <a:pt x="2361426" y="125650"/>
                </a:lnTo>
                <a:lnTo>
                  <a:pt x="2361426" y="10052"/>
                </a:lnTo>
                <a:close/>
              </a:path>
              <a:path w="3091179" h="639444">
                <a:moveTo>
                  <a:pt x="2523699" y="10052"/>
                </a:moveTo>
                <a:lnTo>
                  <a:pt x="2441607" y="10052"/>
                </a:lnTo>
                <a:lnTo>
                  <a:pt x="2441607" y="629090"/>
                </a:lnTo>
                <a:lnTo>
                  <a:pt x="2563907" y="629090"/>
                </a:lnTo>
                <a:lnTo>
                  <a:pt x="2563907" y="278106"/>
                </a:lnTo>
                <a:lnTo>
                  <a:pt x="2709226" y="278106"/>
                </a:lnTo>
                <a:lnTo>
                  <a:pt x="2523699" y="10052"/>
                </a:lnTo>
                <a:close/>
              </a:path>
              <a:path w="3091179" h="639444">
                <a:moveTo>
                  <a:pt x="3090802" y="278106"/>
                </a:moveTo>
                <a:lnTo>
                  <a:pt x="2966827" y="278106"/>
                </a:lnTo>
                <a:lnTo>
                  <a:pt x="2966827" y="629090"/>
                </a:lnTo>
                <a:lnTo>
                  <a:pt x="3090802" y="629090"/>
                </a:lnTo>
                <a:lnTo>
                  <a:pt x="3090802" y="278106"/>
                </a:lnTo>
                <a:close/>
              </a:path>
              <a:path w="3091179" h="639444">
                <a:moveTo>
                  <a:pt x="2709226" y="278106"/>
                </a:moveTo>
                <a:lnTo>
                  <a:pt x="2563907" y="278106"/>
                </a:lnTo>
                <a:lnTo>
                  <a:pt x="2744006" y="536946"/>
                </a:lnTo>
                <a:lnTo>
                  <a:pt x="2786727" y="536946"/>
                </a:lnTo>
                <a:lnTo>
                  <a:pt x="2909125" y="361036"/>
                </a:lnTo>
                <a:lnTo>
                  <a:pt x="2766623" y="361036"/>
                </a:lnTo>
                <a:lnTo>
                  <a:pt x="2709226" y="278106"/>
                </a:lnTo>
                <a:close/>
              </a:path>
              <a:path w="3091179" h="639444">
                <a:moveTo>
                  <a:pt x="3090802" y="10052"/>
                </a:moveTo>
                <a:lnTo>
                  <a:pt x="3007035" y="10052"/>
                </a:lnTo>
                <a:lnTo>
                  <a:pt x="2766623" y="361036"/>
                </a:lnTo>
                <a:lnTo>
                  <a:pt x="2909125" y="361036"/>
                </a:lnTo>
                <a:lnTo>
                  <a:pt x="2966827" y="278106"/>
                </a:lnTo>
                <a:lnTo>
                  <a:pt x="3090802" y="278106"/>
                </a:lnTo>
                <a:lnTo>
                  <a:pt x="3090802" y="10052"/>
                </a:lnTo>
                <a:close/>
              </a:path>
            </a:pathLst>
          </a:custGeom>
          <a:solidFill>
            <a:srgbClr val="8795EA"/>
          </a:solidFill>
        </p:spPr>
        <p:txBody>
          <a:bodyPr wrap="square" lIns="0" tIns="0" rIns="0" bIns="0" rtlCol="0"/>
          <a:lstStyle/>
          <a:p>
            <a:endParaRPr sz="641"/>
          </a:p>
        </p:txBody>
      </p:sp>
      <p:grpSp>
        <p:nvGrpSpPr>
          <p:cNvPr id="13" name="object 13"/>
          <p:cNvGrpSpPr/>
          <p:nvPr/>
        </p:nvGrpSpPr>
        <p:grpSpPr>
          <a:xfrm>
            <a:off x="500348" y="2600142"/>
            <a:ext cx="123895" cy="96459"/>
            <a:chOff x="1099442" y="5717103"/>
            <a:chExt cx="272415" cy="212090"/>
          </a:xfrm>
        </p:grpSpPr>
        <p:sp>
          <p:nvSpPr>
            <p:cNvPr id="14" name="object 14"/>
            <p:cNvSpPr/>
            <p:nvPr/>
          </p:nvSpPr>
          <p:spPr>
            <a:xfrm>
              <a:off x="1099442" y="5807864"/>
              <a:ext cx="272415" cy="30480"/>
            </a:xfrm>
            <a:custGeom>
              <a:avLst/>
              <a:gdLst/>
              <a:ahLst/>
              <a:cxnLst/>
              <a:rect l="l" t="t" r="r" b="b"/>
              <a:pathLst>
                <a:path w="272415" h="30479">
                  <a:moveTo>
                    <a:pt x="272243" y="0"/>
                  </a:moveTo>
                  <a:lnTo>
                    <a:pt x="0" y="0"/>
                  </a:lnTo>
                  <a:lnTo>
                    <a:pt x="0" y="30253"/>
                  </a:lnTo>
                  <a:lnTo>
                    <a:pt x="272243" y="30253"/>
                  </a:lnTo>
                  <a:lnTo>
                    <a:pt x="272243" y="0"/>
                  </a:lnTo>
                  <a:close/>
                </a:path>
              </a:pathLst>
            </a:custGeom>
            <a:solidFill>
              <a:srgbClr val="8795EA"/>
            </a:solidFill>
          </p:spPr>
          <p:txBody>
            <a:bodyPr wrap="square" lIns="0" tIns="0" rIns="0" bIns="0" rtlCol="0"/>
            <a:lstStyle/>
            <a:p>
              <a:endParaRPr sz="641"/>
            </a:p>
          </p:txBody>
        </p:sp>
        <p:pic>
          <p:nvPicPr>
            <p:cNvPr id="15" name="object 15"/>
            <p:cNvPicPr/>
            <p:nvPr/>
          </p:nvPicPr>
          <p:blipFill>
            <a:blip r:embed="rId7" cstate="print"/>
            <a:stretch>
              <a:fillRect/>
            </a:stretch>
          </p:blipFill>
          <p:spPr>
            <a:xfrm>
              <a:off x="1250699" y="5838111"/>
              <a:ext cx="90738" cy="90760"/>
            </a:xfrm>
            <a:prstGeom prst="rect">
              <a:avLst/>
            </a:prstGeom>
          </p:spPr>
        </p:pic>
        <p:pic>
          <p:nvPicPr>
            <p:cNvPr id="16" name="object 16"/>
            <p:cNvPicPr/>
            <p:nvPr/>
          </p:nvPicPr>
          <p:blipFill>
            <a:blip r:embed="rId8" cstate="print"/>
            <a:stretch>
              <a:fillRect/>
            </a:stretch>
          </p:blipFill>
          <p:spPr>
            <a:xfrm>
              <a:off x="1250699" y="5717103"/>
              <a:ext cx="90738" cy="90757"/>
            </a:xfrm>
            <a:prstGeom prst="rect">
              <a:avLst/>
            </a:prstGeom>
          </p:spPr>
        </p:pic>
      </p:grpSp>
      <p:grpSp>
        <p:nvGrpSpPr>
          <p:cNvPr id="17" name="object 17"/>
          <p:cNvGrpSpPr/>
          <p:nvPr/>
        </p:nvGrpSpPr>
        <p:grpSpPr>
          <a:xfrm>
            <a:off x="505110" y="3290656"/>
            <a:ext cx="123895" cy="96459"/>
            <a:chOff x="1109913" y="7235381"/>
            <a:chExt cx="272415" cy="212090"/>
          </a:xfrm>
        </p:grpSpPr>
        <p:sp>
          <p:nvSpPr>
            <p:cNvPr id="18" name="object 18"/>
            <p:cNvSpPr/>
            <p:nvPr/>
          </p:nvSpPr>
          <p:spPr>
            <a:xfrm>
              <a:off x="1109913" y="7326142"/>
              <a:ext cx="272415" cy="30480"/>
            </a:xfrm>
            <a:custGeom>
              <a:avLst/>
              <a:gdLst/>
              <a:ahLst/>
              <a:cxnLst/>
              <a:rect l="l" t="t" r="r" b="b"/>
              <a:pathLst>
                <a:path w="272415" h="30479">
                  <a:moveTo>
                    <a:pt x="272243" y="0"/>
                  </a:moveTo>
                  <a:lnTo>
                    <a:pt x="0" y="0"/>
                  </a:lnTo>
                  <a:lnTo>
                    <a:pt x="0" y="30253"/>
                  </a:lnTo>
                  <a:lnTo>
                    <a:pt x="272243" y="30253"/>
                  </a:lnTo>
                  <a:lnTo>
                    <a:pt x="272243" y="0"/>
                  </a:lnTo>
                  <a:close/>
                </a:path>
              </a:pathLst>
            </a:custGeom>
            <a:solidFill>
              <a:srgbClr val="8795EA"/>
            </a:solidFill>
          </p:spPr>
          <p:txBody>
            <a:bodyPr wrap="square" lIns="0" tIns="0" rIns="0" bIns="0" rtlCol="0"/>
            <a:lstStyle/>
            <a:p>
              <a:endParaRPr sz="641"/>
            </a:p>
          </p:txBody>
        </p:sp>
        <p:pic>
          <p:nvPicPr>
            <p:cNvPr id="19" name="object 19"/>
            <p:cNvPicPr/>
            <p:nvPr/>
          </p:nvPicPr>
          <p:blipFill>
            <a:blip r:embed="rId8" cstate="print"/>
            <a:stretch>
              <a:fillRect/>
            </a:stretch>
          </p:blipFill>
          <p:spPr>
            <a:xfrm>
              <a:off x="1261170" y="7235381"/>
              <a:ext cx="90738" cy="90757"/>
            </a:xfrm>
            <a:prstGeom prst="rect">
              <a:avLst/>
            </a:prstGeom>
          </p:spPr>
        </p:pic>
        <p:pic>
          <p:nvPicPr>
            <p:cNvPr id="20" name="object 20"/>
            <p:cNvPicPr/>
            <p:nvPr/>
          </p:nvPicPr>
          <p:blipFill>
            <a:blip r:embed="rId7" cstate="print"/>
            <a:stretch>
              <a:fillRect/>
            </a:stretch>
          </p:blipFill>
          <p:spPr>
            <a:xfrm>
              <a:off x="1261170" y="7356389"/>
              <a:ext cx="90738" cy="90760"/>
            </a:xfrm>
            <a:prstGeom prst="rect">
              <a:avLst/>
            </a:prstGeom>
          </p:spPr>
        </p:pic>
      </p:grpSp>
      <p:grpSp>
        <p:nvGrpSpPr>
          <p:cNvPr id="21" name="object 21"/>
          <p:cNvGrpSpPr/>
          <p:nvPr/>
        </p:nvGrpSpPr>
        <p:grpSpPr>
          <a:xfrm>
            <a:off x="509872" y="3609721"/>
            <a:ext cx="123895" cy="96459"/>
            <a:chOff x="1120384" y="7936931"/>
            <a:chExt cx="272415" cy="212090"/>
          </a:xfrm>
        </p:grpSpPr>
        <p:sp>
          <p:nvSpPr>
            <p:cNvPr id="22" name="object 22"/>
            <p:cNvSpPr/>
            <p:nvPr/>
          </p:nvSpPr>
          <p:spPr>
            <a:xfrm>
              <a:off x="1120384" y="8027692"/>
              <a:ext cx="272415" cy="30480"/>
            </a:xfrm>
            <a:custGeom>
              <a:avLst/>
              <a:gdLst/>
              <a:ahLst/>
              <a:cxnLst/>
              <a:rect l="l" t="t" r="r" b="b"/>
              <a:pathLst>
                <a:path w="272415" h="30479">
                  <a:moveTo>
                    <a:pt x="272243" y="0"/>
                  </a:moveTo>
                  <a:lnTo>
                    <a:pt x="0" y="0"/>
                  </a:lnTo>
                  <a:lnTo>
                    <a:pt x="0" y="30253"/>
                  </a:lnTo>
                  <a:lnTo>
                    <a:pt x="272243" y="30253"/>
                  </a:lnTo>
                  <a:lnTo>
                    <a:pt x="272243" y="0"/>
                  </a:lnTo>
                  <a:close/>
                </a:path>
              </a:pathLst>
            </a:custGeom>
            <a:solidFill>
              <a:srgbClr val="8795EA"/>
            </a:solidFill>
          </p:spPr>
          <p:txBody>
            <a:bodyPr wrap="square" lIns="0" tIns="0" rIns="0" bIns="0" rtlCol="0"/>
            <a:lstStyle/>
            <a:p>
              <a:endParaRPr sz="641"/>
            </a:p>
          </p:txBody>
        </p:sp>
        <p:pic>
          <p:nvPicPr>
            <p:cNvPr id="23" name="object 23"/>
            <p:cNvPicPr/>
            <p:nvPr/>
          </p:nvPicPr>
          <p:blipFill>
            <a:blip r:embed="rId8" cstate="print"/>
            <a:stretch>
              <a:fillRect/>
            </a:stretch>
          </p:blipFill>
          <p:spPr>
            <a:xfrm>
              <a:off x="1271641" y="7936931"/>
              <a:ext cx="90738" cy="90757"/>
            </a:xfrm>
            <a:prstGeom prst="rect">
              <a:avLst/>
            </a:prstGeom>
          </p:spPr>
        </p:pic>
        <p:pic>
          <p:nvPicPr>
            <p:cNvPr id="24" name="object 24"/>
            <p:cNvPicPr/>
            <p:nvPr/>
          </p:nvPicPr>
          <p:blipFill>
            <a:blip r:embed="rId9" cstate="print"/>
            <a:stretch>
              <a:fillRect/>
            </a:stretch>
          </p:blipFill>
          <p:spPr>
            <a:xfrm>
              <a:off x="1271641" y="8057939"/>
              <a:ext cx="90738" cy="90760"/>
            </a:xfrm>
            <a:prstGeom prst="rect">
              <a:avLst/>
            </a:prstGeom>
          </p:spPr>
        </p:pic>
      </p:grpSp>
      <p:sp>
        <p:nvSpPr>
          <p:cNvPr id="25" name="object 25"/>
          <p:cNvSpPr/>
          <p:nvPr/>
        </p:nvSpPr>
        <p:spPr>
          <a:xfrm>
            <a:off x="547700" y="429506"/>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8795EA"/>
          </a:solidFill>
        </p:spPr>
        <p:txBody>
          <a:bodyPr wrap="square" lIns="0" tIns="0" rIns="0" bIns="0" rtlCol="0"/>
          <a:lstStyle/>
          <a:p>
            <a:endParaRPr sz="641"/>
          </a:p>
        </p:txBody>
      </p:sp>
      <p:sp>
        <p:nvSpPr>
          <p:cNvPr id="26" name="object 26"/>
          <p:cNvSpPr/>
          <p:nvPr/>
        </p:nvSpPr>
        <p:spPr>
          <a:xfrm>
            <a:off x="1196917" y="429553"/>
            <a:ext cx="590882" cy="66424"/>
          </a:xfrm>
          <a:custGeom>
            <a:avLst/>
            <a:gdLst/>
            <a:ahLst/>
            <a:cxnLst/>
            <a:rect l="l" t="t" r="r" b="b"/>
            <a:pathLst>
              <a:path w="1299210" h="146050">
                <a:moveTo>
                  <a:pt x="60228" y="1533"/>
                </a:moveTo>
                <a:lnTo>
                  <a:pt x="0" y="1533"/>
                </a:lnTo>
                <a:lnTo>
                  <a:pt x="0" y="144179"/>
                </a:lnTo>
                <a:lnTo>
                  <a:pt x="16974" y="144179"/>
                </a:lnTo>
                <a:lnTo>
                  <a:pt x="16974" y="88961"/>
                </a:lnTo>
                <a:lnTo>
                  <a:pt x="60228" y="88961"/>
                </a:lnTo>
                <a:lnTo>
                  <a:pt x="77798" y="85777"/>
                </a:lnTo>
                <a:lnTo>
                  <a:pt x="91428" y="76831"/>
                </a:lnTo>
                <a:lnTo>
                  <a:pt x="94459" y="72089"/>
                </a:lnTo>
                <a:lnTo>
                  <a:pt x="16974" y="72089"/>
                </a:lnTo>
                <a:lnTo>
                  <a:pt x="16974" y="18405"/>
                </a:lnTo>
                <a:lnTo>
                  <a:pt x="94555" y="18405"/>
                </a:lnTo>
                <a:lnTo>
                  <a:pt x="91505" y="13599"/>
                </a:lnTo>
                <a:lnTo>
                  <a:pt x="77884" y="4690"/>
                </a:lnTo>
                <a:lnTo>
                  <a:pt x="60228" y="1533"/>
                </a:lnTo>
                <a:close/>
              </a:path>
              <a:path w="1299210" h="146050">
                <a:moveTo>
                  <a:pt x="94555" y="18405"/>
                </a:moveTo>
                <a:lnTo>
                  <a:pt x="60228" y="18405"/>
                </a:lnTo>
                <a:lnTo>
                  <a:pt x="71193" y="20248"/>
                </a:lnTo>
                <a:lnTo>
                  <a:pt x="79464" y="25550"/>
                </a:lnTo>
                <a:lnTo>
                  <a:pt x="84687" y="33978"/>
                </a:lnTo>
                <a:lnTo>
                  <a:pt x="86490" y="45298"/>
                </a:lnTo>
                <a:lnTo>
                  <a:pt x="84687" y="56430"/>
                </a:lnTo>
                <a:lnTo>
                  <a:pt x="79464" y="64893"/>
                </a:lnTo>
                <a:lnTo>
                  <a:pt x="71193" y="70231"/>
                </a:lnTo>
                <a:lnTo>
                  <a:pt x="60228" y="72089"/>
                </a:lnTo>
                <a:lnTo>
                  <a:pt x="94459" y="72089"/>
                </a:lnTo>
                <a:lnTo>
                  <a:pt x="100246" y="63035"/>
                </a:lnTo>
                <a:lnTo>
                  <a:pt x="103379" y="45298"/>
                </a:lnTo>
                <a:lnTo>
                  <a:pt x="100275" y="27417"/>
                </a:lnTo>
                <a:lnTo>
                  <a:pt x="94555" y="18405"/>
                </a:lnTo>
                <a:close/>
              </a:path>
              <a:path w="1299210" h="146050">
                <a:moveTo>
                  <a:pt x="199396" y="0"/>
                </a:moveTo>
                <a:lnTo>
                  <a:pt x="159651" y="12078"/>
                </a:lnTo>
                <a:lnTo>
                  <a:pt x="133202" y="45337"/>
                </a:lnTo>
                <a:lnTo>
                  <a:pt x="128032" y="72805"/>
                </a:lnTo>
                <a:lnTo>
                  <a:pt x="133119" y="100171"/>
                </a:lnTo>
                <a:lnTo>
                  <a:pt x="159493" y="133472"/>
                </a:lnTo>
                <a:lnTo>
                  <a:pt x="199396" y="145508"/>
                </a:lnTo>
                <a:lnTo>
                  <a:pt x="227357" y="139871"/>
                </a:lnTo>
                <a:lnTo>
                  <a:pt x="244109" y="128431"/>
                </a:lnTo>
                <a:lnTo>
                  <a:pt x="199396" y="128431"/>
                </a:lnTo>
                <a:lnTo>
                  <a:pt x="178170" y="124183"/>
                </a:lnTo>
                <a:lnTo>
                  <a:pt x="178018" y="124183"/>
                </a:lnTo>
                <a:lnTo>
                  <a:pt x="160861" y="112467"/>
                </a:lnTo>
                <a:lnTo>
                  <a:pt x="153510" y="101334"/>
                </a:lnTo>
                <a:lnTo>
                  <a:pt x="149267" y="94826"/>
                </a:lnTo>
                <a:lnTo>
                  <a:pt x="149183" y="94697"/>
                </a:lnTo>
                <a:lnTo>
                  <a:pt x="144997" y="72805"/>
                </a:lnTo>
                <a:lnTo>
                  <a:pt x="149166" y="50940"/>
                </a:lnTo>
                <a:lnTo>
                  <a:pt x="177913" y="21398"/>
                </a:lnTo>
                <a:lnTo>
                  <a:pt x="199396" y="17076"/>
                </a:lnTo>
                <a:lnTo>
                  <a:pt x="243796" y="17076"/>
                </a:lnTo>
                <a:lnTo>
                  <a:pt x="227184" y="5681"/>
                </a:lnTo>
                <a:lnTo>
                  <a:pt x="199396" y="0"/>
                </a:lnTo>
                <a:close/>
              </a:path>
              <a:path w="1299210" h="146050">
                <a:moveTo>
                  <a:pt x="243796" y="17076"/>
                </a:moveTo>
                <a:lnTo>
                  <a:pt x="199396" y="17076"/>
                </a:lnTo>
                <a:lnTo>
                  <a:pt x="220660" y="21398"/>
                </a:lnTo>
                <a:lnTo>
                  <a:pt x="237831" y="33245"/>
                </a:lnTo>
                <a:lnTo>
                  <a:pt x="249308" y="50940"/>
                </a:lnTo>
                <a:lnTo>
                  <a:pt x="253489" y="72805"/>
                </a:lnTo>
                <a:lnTo>
                  <a:pt x="249375" y="94697"/>
                </a:lnTo>
                <a:lnTo>
                  <a:pt x="249351" y="94826"/>
                </a:lnTo>
                <a:lnTo>
                  <a:pt x="237946" y="112467"/>
                </a:lnTo>
                <a:lnTo>
                  <a:pt x="220790" y="124183"/>
                </a:lnTo>
                <a:lnTo>
                  <a:pt x="199396" y="128431"/>
                </a:lnTo>
                <a:lnTo>
                  <a:pt x="244109" y="128431"/>
                </a:lnTo>
                <a:lnTo>
                  <a:pt x="249987" y="124418"/>
                </a:lnTo>
                <a:lnTo>
                  <a:pt x="265140" y="101334"/>
                </a:lnTo>
                <a:lnTo>
                  <a:pt x="270668" y="72805"/>
                </a:lnTo>
                <a:lnTo>
                  <a:pt x="265082" y="44346"/>
                </a:lnTo>
                <a:lnTo>
                  <a:pt x="249952" y="21398"/>
                </a:lnTo>
                <a:lnTo>
                  <a:pt x="249833" y="21217"/>
                </a:lnTo>
                <a:lnTo>
                  <a:pt x="243796" y="17076"/>
                </a:lnTo>
                <a:close/>
              </a:path>
              <a:path w="1299210" h="146050">
                <a:moveTo>
                  <a:pt x="363924" y="1533"/>
                </a:moveTo>
                <a:lnTo>
                  <a:pt x="303696" y="1533"/>
                </a:lnTo>
                <a:lnTo>
                  <a:pt x="303696" y="144179"/>
                </a:lnTo>
                <a:lnTo>
                  <a:pt x="320670" y="144179"/>
                </a:lnTo>
                <a:lnTo>
                  <a:pt x="320670" y="88961"/>
                </a:lnTo>
                <a:lnTo>
                  <a:pt x="376821" y="88961"/>
                </a:lnTo>
                <a:lnTo>
                  <a:pt x="375888" y="87530"/>
                </a:lnTo>
                <a:lnTo>
                  <a:pt x="388871" y="82024"/>
                </a:lnTo>
                <a:lnTo>
                  <a:pt x="398691" y="72779"/>
                </a:lnTo>
                <a:lnTo>
                  <a:pt x="399036" y="72089"/>
                </a:lnTo>
                <a:lnTo>
                  <a:pt x="320670" y="72089"/>
                </a:lnTo>
                <a:lnTo>
                  <a:pt x="320670" y="18405"/>
                </a:lnTo>
                <a:lnTo>
                  <a:pt x="398252" y="18405"/>
                </a:lnTo>
                <a:lnTo>
                  <a:pt x="395201" y="13599"/>
                </a:lnTo>
                <a:lnTo>
                  <a:pt x="381581" y="4690"/>
                </a:lnTo>
                <a:lnTo>
                  <a:pt x="363924" y="1533"/>
                </a:lnTo>
                <a:close/>
              </a:path>
              <a:path w="1299210" h="146050">
                <a:moveTo>
                  <a:pt x="376821" y="88961"/>
                </a:moveTo>
                <a:lnTo>
                  <a:pt x="356255" y="88961"/>
                </a:lnTo>
                <a:lnTo>
                  <a:pt x="392658" y="144179"/>
                </a:lnTo>
                <a:lnTo>
                  <a:pt x="412802" y="144179"/>
                </a:lnTo>
                <a:lnTo>
                  <a:pt x="376821" y="88961"/>
                </a:lnTo>
                <a:close/>
              </a:path>
              <a:path w="1299210" h="146050">
                <a:moveTo>
                  <a:pt x="398252" y="18405"/>
                </a:moveTo>
                <a:lnTo>
                  <a:pt x="363924" y="18405"/>
                </a:lnTo>
                <a:lnTo>
                  <a:pt x="374889" y="20248"/>
                </a:lnTo>
                <a:lnTo>
                  <a:pt x="383161" y="25550"/>
                </a:lnTo>
                <a:lnTo>
                  <a:pt x="388384" y="33978"/>
                </a:lnTo>
                <a:lnTo>
                  <a:pt x="390187" y="45298"/>
                </a:lnTo>
                <a:lnTo>
                  <a:pt x="388384" y="56430"/>
                </a:lnTo>
                <a:lnTo>
                  <a:pt x="383161" y="64893"/>
                </a:lnTo>
                <a:lnTo>
                  <a:pt x="374889" y="70231"/>
                </a:lnTo>
                <a:lnTo>
                  <a:pt x="363924" y="72089"/>
                </a:lnTo>
                <a:lnTo>
                  <a:pt x="399036" y="72089"/>
                </a:lnTo>
                <a:lnTo>
                  <a:pt x="404906" y="60352"/>
                </a:lnTo>
                <a:lnTo>
                  <a:pt x="407076" y="45298"/>
                </a:lnTo>
                <a:lnTo>
                  <a:pt x="403971" y="27417"/>
                </a:lnTo>
                <a:lnTo>
                  <a:pt x="398252" y="18405"/>
                </a:lnTo>
                <a:close/>
              </a:path>
              <a:path w="1299210" h="146050">
                <a:moveTo>
                  <a:pt x="485607" y="1533"/>
                </a:moveTo>
                <a:lnTo>
                  <a:pt x="440104" y="1533"/>
                </a:lnTo>
                <a:lnTo>
                  <a:pt x="440104" y="144179"/>
                </a:lnTo>
                <a:lnTo>
                  <a:pt x="485607" y="144179"/>
                </a:lnTo>
                <a:lnTo>
                  <a:pt x="514632" y="138778"/>
                </a:lnTo>
                <a:lnTo>
                  <a:pt x="532259" y="127409"/>
                </a:lnTo>
                <a:lnTo>
                  <a:pt x="457078" y="127409"/>
                </a:lnTo>
                <a:lnTo>
                  <a:pt x="457078" y="18405"/>
                </a:lnTo>
                <a:lnTo>
                  <a:pt x="532282" y="18405"/>
                </a:lnTo>
                <a:lnTo>
                  <a:pt x="514632" y="6975"/>
                </a:lnTo>
                <a:lnTo>
                  <a:pt x="485607" y="1533"/>
                </a:lnTo>
                <a:close/>
              </a:path>
              <a:path w="1299210" h="146050">
                <a:moveTo>
                  <a:pt x="532282" y="18405"/>
                </a:moveTo>
                <a:lnTo>
                  <a:pt x="485607" y="18405"/>
                </a:lnTo>
                <a:lnTo>
                  <a:pt x="507963" y="22491"/>
                </a:lnTo>
                <a:lnTo>
                  <a:pt x="525640" y="33833"/>
                </a:lnTo>
                <a:lnTo>
                  <a:pt x="537259" y="51061"/>
                </a:lnTo>
                <a:lnTo>
                  <a:pt x="541438" y="72805"/>
                </a:lnTo>
                <a:lnTo>
                  <a:pt x="537273" y="94623"/>
                </a:lnTo>
                <a:lnTo>
                  <a:pt x="525678" y="111917"/>
                </a:lnTo>
                <a:lnTo>
                  <a:pt x="508006" y="123306"/>
                </a:lnTo>
                <a:lnTo>
                  <a:pt x="485607" y="127409"/>
                </a:lnTo>
                <a:lnTo>
                  <a:pt x="532259" y="127409"/>
                </a:lnTo>
                <a:lnTo>
                  <a:pt x="537808" y="123830"/>
                </a:lnTo>
                <a:lnTo>
                  <a:pt x="553162" y="101213"/>
                </a:lnTo>
                <a:lnTo>
                  <a:pt x="558719" y="72805"/>
                </a:lnTo>
                <a:lnTo>
                  <a:pt x="553162" y="44586"/>
                </a:lnTo>
                <a:lnTo>
                  <a:pt x="537808" y="21984"/>
                </a:lnTo>
                <a:lnTo>
                  <a:pt x="532282" y="18405"/>
                </a:lnTo>
                <a:close/>
              </a:path>
              <a:path w="1299210" h="146050">
                <a:moveTo>
                  <a:pt x="692775" y="1533"/>
                </a:moveTo>
                <a:lnTo>
                  <a:pt x="591645" y="1533"/>
                </a:lnTo>
                <a:lnTo>
                  <a:pt x="591645" y="144179"/>
                </a:lnTo>
                <a:lnTo>
                  <a:pt x="692775" y="144179"/>
                </a:lnTo>
                <a:lnTo>
                  <a:pt x="692775" y="127409"/>
                </a:lnTo>
                <a:lnTo>
                  <a:pt x="608620" y="127409"/>
                </a:lnTo>
                <a:lnTo>
                  <a:pt x="608620" y="81190"/>
                </a:lnTo>
                <a:lnTo>
                  <a:pt x="679278" y="81190"/>
                </a:lnTo>
                <a:lnTo>
                  <a:pt x="679278" y="64420"/>
                </a:lnTo>
                <a:lnTo>
                  <a:pt x="608620" y="64420"/>
                </a:lnTo>
                <a:lnTo>
                  <a:pt x="608620" y="18405"/>
                </a:lnTo>
                <a:lnTo>
                  <a:pt x="692775" y="18405"/>
                </a:lnTo>
                <a:lnTo>
                  <a:pt x="692775" y="1533"/>
                </a:lnTo>
                <a:close/>
              </a:path>
              <a:path w="1299210" h="146050">
                <a:moveTo>
                  <a:pt x="740222" y="1533"/>
                </a:moveTo>
                <a:lnTo>
                  <a:pt x="726213" y="1533"/>
                </a:lnTo>
                <a:lnTo>
                  <a:pt x="726213" y="144179"/>
                </a:lnTo>
                <a:lnTo>
                  <a:pt x="743187" y="144179"/>
                </a:lnTo>
                <a:lnTo>
                  <a:pt x="743187" y="35175"/>
                </a:lnTo>
                <a:lnTo>
                  <a:pt x="763812" y="35175"/>
                </a:lnTo>
                <a:lnTo>
                  <a:pt x="740222" y="1533"/>
                </a:lnTo>
                <a:close/>
              </a:path>
              <a:path w="1299210" h="146050">
                <a:moveTo>
                  <a:pt x="763812" y="35175"/>
                </a:moveTo>
                <a:lnTo>
                  <a:pt x="743187" y="35175"/>
                </a:lnTo>
                <a:lnTo>
                  <a:pt x="819776" y="144179"/>
                </a:lnTo>
                <a:lnTo>
                  <a:pt x="833989" y="144179"/>
                </a:lnTo>
                <a:lnTo>
                  <a:pt x="833989" y="111048"/>
                </a:lnTo>
                <a:lnTo>
                  <a:pt x="817015" y="111048"/>
                </a:lnTo>
                <a:lnTo>
                  <a:pt x="763812" y="35175"/>
                </a:lnTo>
                <a:close/>
              </a:path>
              <a:path w="1299210" h="146050">
                <a:moveTo>
                  <a:pt x="833989" y="1533"/>
                </a:moveTo>
                <a:lnTo>
                  <a:pt x="817015" y="1533"/>
                </a:lnTo>
                <a:lnTo>
                  <a:pt x="817015" y="111048"/>
                </a:lnTo>
                <a:lnTo>
                  <a:pt x="833989" y="111048"/>
                </a:lnTo>
                <a:lnTo>
                  <a:pt x="833989" y="1533"/>
                </a:lnTo>
                <a:close/>
              </a:path>
              <a:path w="1299210" h="146050">
                <a:moveTo>
                  <a:pt x="938289" y="0"/>
                </a:moveTo>
                <a:lnTo>
                  <a:pt x="898544" y="12078"/>
                </a:lnTo>
                <a:lnTo>
                  <a:pt x="872095" y="45337"/>
                </a:lnTo>
                <a:lnTo>
                  <a:pt x="866925" y="72805"/>
                </a:lnTo>
                <a:lnTo>
                  <a:pt x="872012" y="100171"/>
                </a:lnTo>
                <a:lnTo>
                  <a:pt x="898386" y="133472"/>
                </a:lnTo>
                <a:lnTo>
                  <a:pt x="938289" y="145508"/>
                </a:lnTo>
                <a:lnTo>
                  <a:pt x="966249" y="139871"/>
                </a:lnTo>
                <a:lnTo>
                  <a:pt x="983002" y="128431"/>
                </a:lnTo>
                <a:lnTo>
                  <a:pt x="938289" y="128431"/>
                </a:lnTo>
                <a:lnTo>
                  <a:pt x="917063" y="124183"/>
                </a:lnTo>
                <a:lnTo>
                  <a:pt x="916911" y="124183"/>
                </a:lnTo>
                <a:lnTo>
                  <a:pt x="899754" y="112467"/>
                </a:lnTo>
                <a:lnTo>
                  <a:pt x="892402" y="101334"/>
                </a:lnTo>
                <a:lnTo>
                  <a:pt x="888160" y="94826"/>
                </a:lnTo>
                <a:lnTo>
                  <a:pt x="888076" y="94697"/>
                </a:lnTo>
                <a:lnTo>
                  <a:pt x="883889" y="72805"/>
                </a:lnTo>
                <a:lnTo>
                  <a:pt x="888059" y="50940"/>
                </a:lnTo>
                <a:lnTo>
                  <a:pt x="891666" y="45337"/>
                </a:lnTo>
                <a:lnTo>
                  <a:pt x="899536" y="33245"/>
                </a:lnTo>
                <a:lnTo>
                  <a:pt x="916805" y="21398"/>
                </a:lnTo>
                <a:lnTo>
                  <a:pt x="917606" y="21217"/>
                </a:lnTo>
                <a:lnTo>
                  <a:pt x="938289" y="17076"/>
                </a:lnTo>
                <a:lnTo>
                  <a:pt x="982689" y="17076"/>
                </a:lnTo>
                <a:lnTo>
                  <a:pt x="966077" y="5681"/>
                </a:lnTo>
                <a:lnTo>
                  <a:pt x="938289" y="0"/>
                </a:lnTo>
                <a:close/>
              </a:path>
              <a:path w="1299210" h="146050">
                <a:moveTo>
                  <a:pt x="982689" y="17076"/>
                </a:moveTo>
                <a:lnTo>
                  <a:pt x="938289" y="17076"/>
                </a:lnTo>
                <a:lnTo>
                  <a:pt x="959553" y="21398"/>
                </a:lnTo>
                <a:lnTo>
                  <a:pt x="976724" y="33245"/>
                </a:lnTo>
                <a:lnTo>
                  <a:pt x="988200" y="50940"/>
                </a:lnTo>
                <a:lnTo>
                  <a:pt x="992382" y="72805"/>
                </a:lnTo>
                <a:lnTo>
                  <a:pt x="988268" y="94697"/>
                </a:lnTo>
                <a:lnTo>
                  <a:pt x="988244" y="94826"/>
                </a:lnTo>
                <a:lnTo>
                  <a:pt x="976839" y="112467"/>
                </a:lnTo>
                <a:lnTo>
                  <a:pt x="959683" y="124183"/>
                </a:lnTo>
                <a:lnTo>
                  <a:pt x="938289" y="128431"/>
                </a:lnTo>
                <a:lnTo>
                  <a:pt x="983002" y="128431"/>
                </a:lnTo>
                <a:lnTo>
                  <a:pt x="988880" y="124418"/>
                </a:lnTo>
                <a:lnTo>
                  <a:pt x="1004032" y="101334"/>
                </a:lnTo>
                <a:lnTo>
                  <a:pt x="1009561" y="72805"/>
                </a:lnTo>
                <a:lnTo>
                  <a:pt x="1003975" y="44346"/>
                </a:lnTo>
                <a:lnTo>
                  <a:pt x="988845" y="21398"/>
                </a:lnTo>
                <a:lnTo>
                  <a:pt x="988726" y="21217"/>
                </a:lnTo>
                <a:lnTo>
                  <a:pt x="982689" y="17076"/>
                </a:lnTo>
                <a:close/>
              </a:path>
              <a:path w="1299210" h="146050">
                <a:moveTo>
                  <a:pt x="1038192" y="1533"/>
                </a:moveTo>
                <a:lnTo>
                  <a:pt x="1019684" y="1533"/>
                </a:lnTo>
                <a:lnTo>
                  <a:pt x="1085229" y="144179"/>
                </a:lnTo>
                <a:lnTo>
                  <a:pt x="1095659" y="144179"/>
                </a:lnTo>
                <a:lnTo>
                  <a:pt x="1109144" y="114832"/>
                </a:lnTo>
                <a:lnTo>
                  <a:pt x="1090444" y="114832"/>
                </a:lnTo>
                <a:lnTo>
                  <a:pt x="1038192" y="1533"/>
                </a:lnTo>
                <a:close/>
              </a:path>
              <a:path w="1299210" h="146050">
                <a:moveTo>
                  <a:pt x="1233089" y="1533"/>
                </a:moveTo>
                <a:lnTo>
                  <a:pt x="1222659" y="1533"/>
                </a:lnTo>
                <a:lnTo>
                  <a:pt x="1157114" y="144179"/>
                </a:lnTo>
                <a:lnTo>
                  <a:pt x="1175622" y="144179"/>
                </a:lnTo>
                <a:lnTo>
                  <a:pt x="1195051" y="102356"/>
                </a:lnTo>
                <a:lnTo>
                  <a:pt x="1279417" y="102356"/>
                </a:lnTo>
                <a:lnTo>
                  <a:pt x="1271665" y="85484"/>
                </a:lnTo>
                <a:lnTo>
                  <a:pt x="1202720" y="85484"/>
                </a:lnTo>
                <a:lnTo>
                  <a:pt x="1227874" y="30778"/>
                </a:lnTo>
                <a:lnTo>
                  <a:pt x="1246527" y="30778"/>
                </a:lnTo>
                <a:lnTo>
                  <a:pt x="1233089" y="1533"/>
                </a:lnTo>
                <a:close/>
              </a:path>
              <a:path w="1299210" h="146050">
                <a:moveTo>
                  <a:pt x="1279417" y="102356"/>
                </a:moveTo>
                <a:lnTo>
                  <a:pt x="1260698" y="102356"/>
                </a:lnTo>
                <a:lnTo>
                  <a:pt x="1280127" y="144179"/>
                </a:lnTo>
                <a:lnTo>
                  <a:pt x="1298635" y="144179"/>
                </a:lnTo>
                <a:lnTo>
                  <a:pt x="1279417" y="102356"/>
                </a:lnTo>
                <a:close/>
              </a:path>
              <a:path w="1299210" h="146050">
                <a:moveTo>
                  <a:pt x="1161204" y="1533"/>
                </a:moveTo>
                <a:lnTo>
                  <a:pt x="1142696" y="1533"/>
                </a:lnTo>
                <a:lnTo>
                  <a:pt x="1090444" y="114832"/>
                </a:lnTo>
                <a:lnTo>
                  <a:pt x="1109144" y="114832"/>
                </a:lnTo>
                <a:lnTo>
                  <a:pt x="1161204" y="1533"/>
                </a:lnTo>
                <a:close/>
              </a:path>
              <a:path w="1299210" h="146050">
                <a:moveTo>
                  <a:pt x="1246527" y="30778"/>
                </a:moveTo>
                <a:lnTo>
                  <a:pt x="1227874" y="30778"/>
                </a:lnTo>
                <a:lnTo>
                  <a:pt x="1253029" y="85484"/>
                </a:lnTo>
                <a:lnTo>
                  <a:pt x="1271665" y="85484"/>
                </a:lnTo>
                <a:lnTo>
                  <a:pt x="1246527" y="30778"/>
                </a:lnTo>
                <a:close/>
              </a:path>
            </a:pathLst>
          </a:custGeom>
          <a:solidFill>
            <a:srgbClr val="000000"/>
          </a:solidFill>
        </p:spPr>
        <p:txBody>
          <a:bodyPr wrap="square" lIns="0" tIns="0" rIns="0" bIns="0" rtlCol="0"/>
          <a:lstStyle/>
          <a:p>
            <a:endParaRPr sz="641"/>
          </a:p>
        </p:txBody>
      </p:sp>
      <p:pic>
        <p:nvPicPr>
          <p:cNvPr id="27" name="object 27"/>
          <p:cNvPicPr/>
          <p:nvPr/>
        </p:nvPicPr>
        <p:blipFill>
          <a:blip r:embed="rId10" cstate="print"/>
          <a:stretch>
            <a:fillRect/>
          </a:stretch>
        </p:blipFill>
        <p:spPr>
          <a:xfrm>
            <a:off x="594334" y="4794548"/>
            <a:ext cx="1621675" cy="72232"/>
          </a:xfrm>
          <a:prstGeom prst="rect">
            <a:avLst/>
          </a:prstGeom>
        </p:spPr>
      </p:pic>
      <p:pic>
        <p:nvPicPr>
          <p:cNvPr id="28" name="object 28"/>
          <p:cNvPicPr/>
          <p:nvPr/>
        </p:nvPicPr>
        <p:blipFill>
          <a:blip r:embed="rId11" cstate="print"/>
          <a:stretch>
            <a:fillRect/>
          </a:stretch>
        </p:blipFill>
        <p:spPr>
          <a:xfrm>
            <a:off x="2754910" y="4794548"/>
            <a:ext cx="2101674" cy="80233"/>
          </a:xfrm>
          <a:prstGeom prst="rect">
            <a:avLst/>
          </a:prstGeom>
        </p:spPr>
      </p:pic>
      <p:sp>
        <p:nvSpPr>
          <p:cNvPr id="29" name="object 29"/>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30" name="object 30"/>
          <p:cNvPicPr/>
          <p:nvPr/>
        </p:nvPicPr>
        <p:blipFill>
          <a:blip r:embed="rId12" cstate="print"/>
          <a:stretch>
            <a:fillRect/>
          </a:stretch>
        </p:blipFill>
        <p:spPr>
          <a:xfrm>
            <a:off x="8621441" y="4828683"/>
            <a:ext cx="79373" cy="58213"/>
          </a:xfrm>
          <a:prstGeom prst="rect">
            <a:avLst/>
          </a:prstGeom>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3021" y="642130"/>
            <a:ext cx="2583302" cy="291109"/>
          </a:xfrm>
          <a:custGeom>
            <a:avLst/>
            <a:gdLst/>
            <a:ahLst/>
            <a:cxnLst/>
            <a:rect l="l" t="t" r="r" b="b"/>
            <a:pathLst>
              <a:path w="5680075" h="640080">
                <a:moveTo>
                  <a:pt x="228684" y="10889"/>
                </a:moveTo>
                <a:lnTo>
                  <a:pt x="0" y="10889"/>
                </a:lnTo>
                <a:lnTo>
                  <a:pt x="0" y="629928"/>
                </a:lnTo>
                <a:lnTo>
                  <a:pt x="123975" y="629928"/>
                </a:lnTo>
                <a:lnTo>
                  <a:pt x="123975" y="416322"/>
                </a:lnTo>
                <a:lnTo>
                  <a:pt x="219469" y="416322"/>
                </a:lnTo>
                <a:lnTo>
                  <a:pt x="273028" y="412723"/>
                </a:lnTo>
                <a:lnTo>
                  <a:pt x="319362" y="401977"/>
                </a:lnTo>
                <a:lnTo>
                  <a:pt x="358470" y="384163"/>
                </a:lnTo>
                <a:lnTo>
                  <a:pt x="390354" y="359360"/>
                </a:lnTo>
                <a:lnTo>
                  <a:pt x="415157" y="328720"/>
                </a:lnTo>
                <a:lnTo>
                  <a:pt x="428004" y="304074"/>
                </a:lnTo>
                <a:lnTo>
                  <a:pt x="123975" y="304074"/>
                </a:lnTo>
                <a:lnTo>
                  <a:pt x="123975" y="125650"/>
                </a:lnTo>
                <a:lnTo>
                  <a:pt x="428216" y="125650"/>
                </a:lnTo>
                <a:lnTo>
                  <a:pt x="416217" y="101606"/>
                </a:lnTo>
                <a:lnTo>
                  <a:pt x="392029" y="70364"/>
                </a:lnTo>
                <a:lnTo>
                  <a:pt x="361559" y="44461"/>
                </a:lnTo>
                <a:lnTo>
                  <a:pt x="324178" y="25863"/>
                </a:lnTo>
                <a:lnTo>
                  <a:pt x="279886" y="14646"/>
                </a:lnTo>
                <a:lnTo>
                  <a:pt x="228684" y="10889"/>
                </a:lnTo>
                <a:close/>
              </a:path>
              <a:path w="5680075" h="640080">
                <a:moveTo>
                  <a:pt x="428216" y="125650"/>
                </a:moveTo>
                <a:lnTo>
                  <a:pt x="230359" y="125650"/>
                </a:lnTo>
                <a:lnTo>
                  <a:pt x="268172" y="132443"/>
                </a:lnTo>
                <a:lnTo>
                  <a:pt x="296640" y="151094"/>
                </a:lnTo>
                <a:lnTo>
                  <a:pt x="314584" y="179012"/>
                </a:lnTo>
                <a:lnTo>
                  <a:pt x="320827" y="213606"/>
                </a:lnTo>
                <a:lnTo>
                  <a:pt x="314597" y="248945"/>
                </a:lnTo>
                <a:lnTo>
                  <a:pt x="296116" y="277687"/>
                </a:lnTo>
                <a:lnTo>
                  <a:pt x="265698" y="297006"/>
                </a:lnTo>
                <a:lnTo>
                  <a:pt x="223658" y="304074"/>
                </a:lnTo>
                <a:lnTo>
                  <a:pt x="428004" y="304074"/>
                </a:lnTo>
                <a:lnTo>
                  <a:pt x="432971" y="294546"/>
                </a:lnTo>
                <a:lnTo>
                  <a:pt x="443716" y="256759"/>
                </a:lnTo>
                <a:lnTo>
                  <a:pt x="447316" y="215281"/>
                </a:lnTo>
                <a:lnTo>
                  <a:pt x="443860" y="174143"/>
                </a:lnTo>
                <a:lnTo>
                  <a:pt x="433494" y="136226"/>
                </a:lnTo>
                <a:lnTo>
                  <a:pt x="428216" y="125650"/>
                </a:lnTo>
                <a:close/>
              </a:path>
              <a:path w="5680075" h="640080">
                <a:moveTo>
                  <a:pt x="626302" y="10889"/>
                </a:moveTo>
                <a:lnTo>
                  <a:pt x="501489" y="10889"/>
                </a:lnTo>
                <a:lnTo>
                  <a:pt x="501489" y="629928"/>
                </a:lnTo>
                <a:lnTo>
                  <a:pt x="626302" y="629928"/>
                </a:lnTo>
                <a:lnTo>
                  <a:pt x="626302" y="10889"/>
                </a:lnTo>
                <a:close/>
              </a:path>
              <a:path w="5680075" h="640080">
                <a:moveTo>
                  <a:pt x="1931688" y="0"/>
                </a:moveTo>
                <a:lnTo>
                  <a:pt x="1879109" y="3725"/>
                </a:lnTo>
                <a:lnTo>
                  <a:pt x="1829908" y="14930"/>
                </a:lnTo>
                <a:lnTo>
                  <a:pt x="1784044" y="33654"/>
                </a:lnTo>
                <a:lnTo>
                  <a:pt x="1741476" y="59937"/>
                </a:lnTo>
                <a:lnTo>
                  <a:pt x="1702166" y="93819"/>
                </a:lnTo>
                <a:lnTo>
                  <a:pt x="1668693" y="133122"/>
                </a:lnTo>
                <a:lnTo>
                  <a:pt x="1642658" y="175642"/>
                </a:lnTo>
                <a:lnTo>
                  <a:pt x="1624062" y="221379"/>
                </a:lnTo>
                <a:lnTo>
                  <a:pt x="1612904" y="270333"/>
                </a:lnTo>
                <a:lnTo>
                  <a:pt x="1609304" y="320827"/>
                </a:lnTo>
                <a:lnTo>
                  <a:pt x="1609185" y="322503"/>
                </a:lnTo>
                <a:lnTo>
                  <a:pt x="1612897" y="374572"/>
                </a:lnTo>
                <a:lnTo>
                  <a:pt x="1624008" y="423224"/>
                </a:lnTo>
                <a:lnTo>
                  <a:pt x="1642477" y="468459"/>
                </a:lnTo>
                <a:lnTo>
                  <a:pt x="1668264" y="510275"/>
                </a:lnTo>
                <a:lnTo>
                  <a:pt x="1701329" y="548674"/>
                </a:lnTo>
                <a:lnTo>
                  <a:pt x="1739915" y="581651"/>
                </a:lnTo>
                <a:lnTo>
                  <a:pt x="1782241" y="607230"/>
                </a:lnTo>
                <a:lnTo>
                  <a:pt x="1828226" y="625451"/>
                </a:lnTo>
                <a:lnTo>
                  <a:pt x="1877789" y="636355"/>
                </a:lnTo>
                <a:lnTo>
                  <a:pt x="1930850" y="639980"/>
                </a:lnTo>
                <a:lnTo>
                  <a:pt x="1982495" y="636355"/>
                </a:lnTo>
                <a:lnTo>
                  <a:pt x="1983416" y="636355"/>
                </a:lnTo>
                <a:lnTo>
                  <a:pt x="2033234" y="625103"/>
                </a:lnTo>
                <a:lnTo>
                  <a:pt x="2079098" y="606507"/>
                </a:lnTo>
                <a:lnTo>
                  <a:pt x="2121464" y="580472"/>
                </a:lnTo>
                <a:lnTo>
                  <a:pt x="2160372" y="546999"/>
                </a:lnTo>
                <a:lnTo>
                  <a:pt x="2185974" y="517680"/>
                </a:lnTo>
                <a:lnTo>
                  <a:pt x="1931688" y="517680"/>
                </a:lnTo>
                <a:lnTo>
                  <a:pt x="1892422" y="514212"/>
                </a:lnTo>
                <a:lnTo>
                  <a:pt x="1823314" y="486228"/>
                </a:lnTo>
                <a:lnTo>
                  <a:pt x="1793472" y="461556"/>
                </a:lnTo>
                <a:lnTo>
                  <a:pt x="1769285" y="431557"/>
                </a:lnTo>
                <a:lnTo>
                  <a:pt x="1741641" y="361193"/>
                </a:lnTo>
                <a:lnTo>
                  <a:pt x="1738186" y="320827"/>
                </a:lnTo>
                <a:lnTo>
                  <a:pt x="1741655" y="280331"/>
                </a:lnTo>
                <a:lnTo>
                  <a:pt x="1752112" y="243133"/>
                </a:lnTo>
                <a:lnTo>
                  <a:pt x="1794310" y="179261"/>
                </a:lnTo>
                <a:lnTo>
                  <a:pt x="1824021" y="154458"/>
                </a:lnTo>
                <a:lnTo>
                  <a:pt x="1892553" y="125899"/>
                </a:lnTo>
                <a:lnTo>
                  <a:pt x="1931688" y="122299"/>
                </a:lnTo>
                <a:lnTo>
                  <a:pt x="2184983" y="122299"/>
                </a:lnTo>
                <a:lnTo>
                  <a:pt x="2160372" y="93819"/>
                </a:lnTo>
                <a:lnTo>
                  <a:pt x="2121471" y="59937"/>
                </a:lnTo>
                <a:lnTo>
                  <a:pt x="2079152" y="33654"/>
                </a:lnTo>
                <a:lnTo>
                  <a:pt x="2033415" y="14930"/>
                </a:lnTo>
                <a:lnTo>
                  <a:pt x="1984260" y="3725"/>
                </a:lnTo>
                <a:lnTo>
                  <a:pt x="1931688" y="0"/>
                </a:lnTo>
                <a:close/>
              </a:path>
              <a:path w="5680075" h="640080">
                <a:moveTo>
                  <a:pt x="976010" y="130676"/>
                </a:moveTo>
                <a:lnTo>
                  <a:pt x="850360" y="130676"/>
                </a:lnTo>
                <a:lnTo>
                  <a:pt x="850360" y="629928"/>
                </a:lnTo>
                <a:lnTo>
                  <a:pt x="976010" y="629928"/>
                </a:lnTo>
                <a:lnTo>
                  <a:pt x="976010" y="130676"/>
                </a:lnTo>
                <a:close/>
              </a:path>
              <a:path w="5680075" h="640080">
                <a:moveTo>
                  <a:pt x="1444779" y="130676"/>
                </a:moveTo>
                <a:lnTo>
                  <a:pt x="1319128" y="130676"/>
                </a:lnTo>
                <a:lnTo>
                  <a:pt x="1319128" y="629928"/>
                </a:lnTo>
                <a:lnTo>
                  <a:pt x="1444779" y="629928"/>
                </a:lnTo>
                <a:lnTo>
                  <a:pt x="1444779" y="130676"/>
                </a:lnTo>
                <a:close/>
              </a:path>
              <a:path w="5680075" h="640080">
                <a:moveTo>
                  <a:pt x="2184983" y="122299"/>
                </a:moveTo>
                <a:lnTo>
                  <a:pt x="1931688" y="122299"/>
                </a:lnTo>
                <a:lnTo>
                  <a:pt x="1970823" y="125899"/>
                </a:lnTo>
                <a:lnTo>
                  <a:pt x="2006660" y="136645"/>
                </a:lnTo>
                <a:lnTo>
                  <a:pt x="2069066" y="179261"/>
                </a:lnTo>
                <a:lnTo>
                  <a:pt x="2093800" y="209391"/>
                </a:lnTo>
                <a:lnTo>
                  <a:pt x="2121722" y="279978"/>
                </a:lnTo>
                <a:lnTo>
                  <a:pt x="2125190" y="320827"/>
                </a:lnTo>
                <a:lnTo>
                  <a:pt x="2122206" y="361193"/>
                </a:lnTo>
                <a:lnTo>
                  <a:pt x="2111997" y="398103"/>
                </a:lnTo>
                <a:lnTo>
                  <a:pt x="2069904" y="461556"/>
                </a:lnTo>
                <a:lnTo>
                  <a:pt x="2040062" y="486228"/>
                </a:lnTo>
                <a:lnTo>
                  <a:pt x="1970954" y="514212"/>
                </a:lnTo>
                <a:lnTo>
                  <a:pt x="1931688" y="517680"/>
                </a:lnTo>
                <a:lnTo>
                  <a:pt x="2185974" y="517680"/>
                </a:lnTo>
                <a:lnTo>
                  <a:pt x="2220537" y="466180"/>
                </a:lnTo>
                <a:lnTo>
                  <a:pt x="2239261" y="420946"/>
                </a:lnTo>
                <a:lnTo>
                  <a:pt x="2250465" y="372495"/>
                </a:lnTo>
                <a:lnTo>
                  <a:pt x="2254070" y="322503"/>
                </a:lnTo>
                <a:lnTo>
                  <a:pt x="2254191" y="320827"/>
                </a:lnTo>
                <a:lnTo>
                  <a:pt x="2250550" y="270333"/>
                </a:lnTo>
                <a:lnTo>
                  <a:pt x="2239261" y="220655"/>
                </a:lnTo>
                <a:lnTo>
                  <a:pt x="2220537" y="175294"/>
                </a:lnTo>
                <a:lnTo>
                  <a:pt x="2194313" y="133122"/>
                </a:lnTo>
                <a:lnTo>
                  <a:pt x="2192222" y="130676"/>
                </a:lnTo>
                <a:lnTo>
                  <a:pt x="2184983" y="122299"/>
                </a:lnTo>
                <a:close/>
              </a:path>
              <a:path w="5680075" h="640080">
                <a:moveTo>
                  <a:pt x="1142380" y="10889"/>
                </a:moveTo>
                <a:lnTo>
                  <a:pt x="673611" y="10889"/>
                </a:lnTo>
                <a:lnTo>
                  <a:pt x="673611" y="130676"/>
                </a:lnTo>
                <a:lnTo>
                  <a:pt x="1142380" y="130676"/>
                </a:lnTo>
                <a:lnTo>
                  <a:pt x="1142380" y="10889"/>
                </a:lnTo>
                <a:close/>
              </a:path>
              <a:path w="5680075" h="640080">
                <a:moveTo>
                  <a:pt x="1152759" y="10889"/>
                </a:moveTo>
                <a:lnTo>
                  <a:pt x="1142380" y="10889"/>
                </a:lnTo>
                <a:lnTo>
                  <a:pt x="1142380" y="130676"/>
                </a:lnTo>
                <a:lnTo>
                  <a:pt x="1152759" y="130676"/>
                </a:lnTo>
                <a:lnTo>
                  <a:pt x="1152759" y="10889"/>
                </a:lnTo>
                <a:close/>
              </a:path>
              <a:path w="5680075" h="640080">
                <a:moveTo>
                  <a:pt x="1621527" y="10889"/>
                </a:moveTo>
                <a:lnTo>
                  <a:pt x="1152759" y="10889"/>
                </a:lnTo>
                <a:lnTo>
                  <a:pt x="1152759" y="130676"/>
                </a:lnTo>
                <a:lnTo>
                  <a:pt x="1621527" y="130676"/>
                </a:lnTo>
                <a:lnTo>
                  <a:pt x="1621527" y="10889"/>
                </a:lnTo>
                <a:close/>
              </a:path>
              <a:path w="5680075" h="640080">
                <a:moveTo>
                  <a:pt x="2614102" y="0"/>
                </a:moveTo>
                <a:lnTo>
                  <a:pt x="2560122" y="3618"/>
                </a:lnTo>
                <a:lnTo>
                  <a:pt x="2509762" y="14474"/>
                </a:lnTo>
                <a:lnTo>
                  <a:pt x="2463020" y="32568"/>
                </a:lnTo>
                <a:lnTo>
                  <a:pt x="2419896" y="57899"/>
                </a:lnTo>
                <a:lnTo>
                  <a:pt x="2380392" y="90468"/>
                </a:lnTo>
                <a:lnTo>
                  <a:pt x="2346510" y="128659"/>
                </a:lnTo>
                <a:lnTo>
                  <a:pt x="2320227" y="170831"/>
                </a:lnTo>
                <a:lnTo>
                  <a:pt x="2301503" y="216943"/>
                </a:lnTo>
                <a:lnTo>
                  <a:pt x="2290298" y="266955"/>
                </a:lnTo>
                <a:lnTo>
                  <a:pt x="2286630" y="319990"/>
                </a:lnTo>
                <a:lnTo>
                  <a:pt x="2286573" y="320827"/>
                </a:lnTo>
                <a:lnTo>
                  <a:pt x="2290191" y="374204"/>
                </a:lnTo>
                <a:lnTo>
                  <a:pt x="2301047" y="423760"/>
                </a:lnTo>
                <a:lnTo>
                  <a:pt x="2319141" y="469497"/>
                </a:lnTo>
                <a:lnTo>
                  <a:pt x="2344472" y="511414"/>
                </a:lnTo>
                <a:lnTo>
                  <a:pt x="2377041" y="549512"/>
                </a:lnTo>
                <a:lnTo>
                  <a:pt x="2415648" y="581671"/>
                </a:lnTo>
                <a:lnTo>
                  <a:pt x="2458114" y="606755"/>
                </a:lnTo>
                <a:lnTo>
                  <a:pt x="2504481" y="624721"/>
                </a:lnTo>
                <a:lnTo>
                  <a:pt x="2554788" y="635530"/>
                </a:lnTo>
                <a:lnTo>
                  <a:pt x="2609076" y="639142"/>
                </a:lnTo>
                <a:lnTo>
                  <a:pt x="2662621" y="635722"/>
                </a:lnTo>
                <a:lnTo>
                  <a:pt x="2713537" y="625460"/>
                </a:lnTo>
                <a:lnTo>
                  <a:pt x="2761846" y="608358"/>
                </a:lnTo>
                <a:lnTo>
                  <a:pt x="2807573" y="584415"/>
                </a:lnTo>
                <a:lnTo>
                  <a:pt x="2850740" y="553630"/>
                </a:lnTo>
                <a:lnTo>
                  <a:pt x="2886848" y="520193"/>
                </a:lnTo>
                <a:lnTo>
                  <a:pt x="2612427" y="520193"/>
                </a:lnTo>
                <a:lnTo>
                  <a:pt x="2570962" y="516581"/>
                </a:lnTo>
                <a:lnTo>
                  <a:pt x="2533267" y="505743"/>
                </a:lnTo>
                <a:lnTo>
                  <a:pt x="2499341" y="487681"/>
                </a:lnTo>
                <a:lnTo>
                  <a:pt x="2469185" y="462394"/>
                </a:lnTo>
                <a:lnTo>
                  <a:pt x="2444997" y="431780"/>
                </a:lnTo>
                <a:lnTo>
                  <a:pt x="2427720" y="397788"/>
                </a:lnTo>
                <a:lnTo>
                  <a:pt x="2417354" y="360499"/>
                </a:lnTo>
                <a:lnTo>
                  <a:pt x="2413970" y="320827"/>
                </a:lnTo>
                <a:lnTo>
                  <a:pt x="2413899" y="319990"/>
                </a:lnTo>
                <a:lnTo>
                  <a:pt x="2417498" y="278525"/>
                </a:lnTo>
                <a:lnTo>
                  <a:pt x="2428244" y="240830"/>
                </a:lnTo>
                <a:lnTo>
                  <a:pt x="2446057" y="206904"/>
                </a:lnTo>
                <a:lnTo>
                  <a:pt x="2470860" y="176748"/>
                </a:lnTo>
                <a:lnTo>
                  <a:pt x="2501016" y="151945"/>
                </a:lnTo>
                <a:lnTo>
                  <a:pt x="2534942" y="134132"/>
                </a:lnTo>
                <a:lnTo>
                  <a:pt x="2572637" y="123386"/>
                </a:lnTo>
                <a:lnTo>
                  <a:pt x="2614102" y="119786"/>
                </a:lnTo>
                <a:lnTo>
                  <a:pt x="2846097" y="119786"/>
                </a:lnTo>
                <a:lnTo>
                  <a:pt x="2863728" y="100520"/>
                </a:lnTo>
                <a:lnTo>
                  <a:pt x="2832730" y="72423"/>
                </a:lnTo>
                <a:lnTo>
                  <a:pt x="2796404" y="48026"/>
                </a:lnTo>
                <a:lnTo>
                  <a:pt x="2755563" y="27957"/>
                </a:lnTo>
                <a:lnTo>
                  <a:pt x="2711023" y="12844"/>
                </a:lnTo>
                <a:lnTo>
                  <a:pt x="2663598" y="3315"/>
                </a:lnTo>
                <a:lnTo>
                  <a:pt x="2614102" y="0"/>
                </a:lnTo>
                <a:close/>
              </a:path>
              <a:path w="5680075" h="640080">
                <a:moveTo>
                  <a:pt x="2891371" y="261353"/>
                </a:moveTo>
                <a:lnTo>
                  <a:pt x="2607400" y="261353"/>
                </a:lnTo>
                <a:lnTo>
                  <a:pt x="2607400" y="369412"/>
                </a:lnTo>
                <a:lnTo>
                  <a:pt x="2778285" y="369412"/>
                </a:lnTo>
                <a:lnTo>
                  <a:pt x="2778285" y="454017"/>
                </a:lnTo>
                <a:lnTo>
                  <a:pt x="2744713" y="480967"/>
                </a:lnTo>
                <a:lnTo>
                  <a:pt x="2704466" y="501869"/>
                </a:lnTo>
                <a:lnTo>
                  <a:pt x="2659663" y="515390"/>
                </a:lnTo>
                <a:lnTo>
                  <a:pt x="2612427" y="520193"/>
                </a:lnTo>
                <a:lnTo>
                  <a:pt x="2886848" y="520193"/>
                </a:lnTo>
                <a:lnTo>
                  <a:pt x="2891371" y="516005"/>
                </a:lnTo>
                <a:lnTo>
                  <a:pt x="2891371" y="261353"/>
                </a:lnTo>
                <a:close/>
              </a:path>
              <a:path w="5680075" h="640080">
                <a:moveTo>
                  <a:pt x="2846097" y="119786"/>
                </a:moveTo>
                <a:lnTo>
                  <a:pt x="2614102" y="119786"/>
                </a:lnTo>
                <a:lnTo>
                  <a:pt x="2661849" y="124171"/>
                </a:lnTo>
                <a:lnTo>
                  <a:pt x="2705827" y="137273"/>
                </a:lnTo>
                <a:lnTo>
                  <a:pt x="2746035" y="159013"/>
                </a:lnTo>
                <a:lnTo>
                  <a:pt x="2782474" y="189313"/>
                </a:lnTo>
                <a:lnTo>
                  <a:pt x="2846097" y="119786"/>
                </a:lnTo>
                <a:close/>
              </a:path>
              <a:path w="5680075" h="640080">
                <a:moveTo>
                  <a:pt x="3203462" y="10889"/>
                </a:moveTo>
                <a:lnTo>
                  <a:pt x="2966401" y="10889"/>
                </a:lnTo>
                <a:lnTo>
                  <a:pt x="2966401" y="629928"/>
                </a:lnTo>
                <a:lnTo>
                  <a:pt x="3090376" y="629928"/>
                </a:lnTo>
                <a:lnTo>
                  <a:pt x="3090376" y="404595"/>
                </a:lnTo>
                <a:lnTo>
                  <a:pt x="3299634" y="404595"/>
                </a:lnTo>
                <a:lnTo>
                  <a:pt x="3289742" y="388679"/>
                </a:lnTo>
                <a:lnTo>
                  <a:pt x="3334976" y="365914"/>
                </a:lnTo>
                <a:lnTo>
                  <a:pt x="3370159" y="334827"/>
                </a:lnTo>
                <a:lnTo>
                  <a:pt x="3395289" y="296944"/>
                </a:lnTo>
                <a:lnTo>
                  <a:pt x="3396602" y="293184"/>
                </a:lnTo>
                <a:lnTo>
                  <a:pt x="3090376" y="293184"/>
                </a:lnTo>
                <a:lnTo>
                  <a:pt x="3090376" y="125650"/>
                </a:lnTo>
                <a:lnTo>
                  <a:pt x="3399034" y="125650"/>
                </a:lnTo>
                <a:lnTo>
                  <a:pt x="3384648" y="97706"/>
                </a:lnTo>
                <a:lnTo>
                  <a:pt x="3360944" y="67851"/>
                </a:lnTo>
                <a:lnTo>
                  <a:pt x="3330801" y="43048"/>
                </a:lnTo>
                <a:lnTo>
                  <a:pt x="3294454" y="25234"/>
                </a:lnTo>
                <a:lnTo>
                  <a:pt x="3251982" y="14489"/>
                </a:lnTo>
                <a:lnTo>
                  <a:pt x="3203462" y="10889"/>
                </a:lnTo>
                <a:close/>
              </a:path>
              <a:path w="5680075" h="640080">
                <a:moveTo>
                  <a:pt x="3299634" y="404595"/>
                </a:moveTo>
                <a:lnTo>
                  <a:pt x="3164092" y="404595"/>
                </a:lnTo>
                <a:lnTo>
                  <a:pt x="3294768" y="629928"/>
                </a:lnTo>
                <a:lnTo>
                  <a:pt x="3435333" y="629928"/>
                </a:lnTo>
                <a:lnTo>
                  <a:pt x="3436989" y="625590"/>
                </a:lnTo>
                <a:lnTo>
                  <a:pt x="3299634" y="404595"/>
                </a:lnTo>
                <a:close/>
              </a:path>
              <a:path w="5680075" h="640080">
                <a:moveTo>
                  <a:pt x="3436989" y="625590"/>
                </a:moveTo>
                <a:lnTo>
                  <a:pt x="3435333" y="629928"/>
                </a:lnTo>
                <a:lnTo>
                  <a:pt x="3439685" y="629928"/>
                </a:lnTo>
                <a:lnTo>
                  <a:pt x="3436989" y="625590"/>
                </a:lnTo>
                <a:close/>
              </a:path>
              <a:path w="5680075" h="640080">
                <a:moveTo>
                  <a:pt x="3772915" y="10889"/>
                </a:moveTo>
                <a:lnTo>
                  <a:pt x="3671557" y="10889"/>
                </a:lnTo>
                <a:lnTo>
                  <a:pt x="3436989" y="625590"/>
                </a:lnTo>
                <a:lnTo>
                  <a:pt x="3439685" y="629928"/>
                </a:lnTo>
                <a:lnTo>
                  <a:pt x="3565172" y="629928"/>
                </a:lnTo>
                <a:lnTo>
                  <a:pt x="3612920" y="495901"/>
                </a:lnTo>
                <a:lnTo>
                  <a:pt x="3955368" y="495901"/>
                </a:lnTo>
                <a:lnTo>
                  <a:pt x="3913773" y="385328"/>
                </a:lnTo>
                <a:lnTo>
                  <a:pt x="3648102" y="385328"/>
                </a:lnTo>
                <a:lnTo>
                  <a:pt x="3721817" y="179261"/>
                </a:lnTo>
                <a:lnTo>
                  <a:pt x="3836254" y="179261"/>
                </a:lnTo>
                <a:lnTo>
                  <a:pt x="3772915" y="10889"/>
                </a:lnTo>
                <a:close/>
              </a:path>
              <a:path w="5680075" h="640080">
                <a:moveTo>
                  <a:pt x="3955368" y="495901"/>
                </a:moveTo>
                <a:lnTo>
                  <a:pt x="3829039" y="495901"/>
                </a:lnTo>
                <a:lnTo>
                  <a:pt x="3875111" y="629928"/>
                </a:lnTo>
                <a:lnTo>
                  <a:pt x="4005787" y="629928"/>
                </a:lnTo>
                <a:lnTo>
                  <a:pt x="3955368" y="495901"/>
                </a:lnTo>
                <a:close/>
              </a:path>
              <a:path w="5680075" h="640080">
                <a:moveTo>
                  <a:pt x="3836254" y="179261"/>
                </a:moveTo>
                <a:lnTo>
                  <a:pt x="3721817" y="179261"/>
                </a:lnTo>
                <a:lnTo>
                  <a:pt x="3793856" y="385328"/>
                </a:lnTo>
                <a:lnTo>
                  <a:pt x="3913773" y="385328"/>
                </a:lnTo>
                <a:lnTo>
                  <a:pt x="3836254" y="179261"/>
                </a:lnTo>
                <a:close/>
              </a:path>
              <a:path w="5680075" h="640080">
                <a:moveTo>
                  <a:pt x="3399034" y="125650"/>
                </a:moveTo>
                <a:lnTo>
                  <a:pt x="3202624" y="125650"/>
                </a:lnTo>
                <a:lnTo>
                  <a:pt x="3238592" y="132011"/>
                </a:lnTo>
                <a:lnTo>
                  <a:pt x="3265450" y="149524"/>
                </a:lnTo>
                <a:lnTo>
                  <a:pt x="3282255" y="175832"/>
                </a:lnTo>
                <a:lnTo>
                  <a:pt x="3288067" y="208580"/>
                </a:lnTo>
                <a:lnTo>
                  <a:pt x="3282085" y="241942"/>
                </a:lnTo>
                <a:lnTo>
                  <a:pt x="3264088" y="268787"/>
                </a:lnTo>
                <a:lnTo>
                  <a:pt x="3233998" y="286679"/>
                </a:lnTo>
                <a:lnTo>
                  <a:pt x="3191735" y="293184"/>
                </a:lnTo>
                <a:lnTo>
                  <a:pt x="3396602" y="293184"/>
                </a:lnTo>
                <a:lnTo>
                  <a:pt x="3410367" y="253794"/>
                </a:lnTo>
                <a:lnTo>
                  <a:pt x="3415393" y="206904"/>
                </a:lnTo>
                <a:lnTo>
                  <a:pt x="3411950" y="167154"/>
                </a:lnTo>
                <a:lnTo>
                  <a:pt x="3401676" y="130781"/>
                </a:lnTo>
                <a:lnTo>
                  <a:pt x="3399034" y="125650"/>
                </a:lnTo>
                <a:close/>
              </a:path>
              <a:path w="5680075" h="640080">
                <a:moveTo>
                  <a:pt x="4130005" y="10889"/>
                </a:moveTo>
                <a:lnTo>
                  <a:pt x="4047913" y="10889"/>
                </a:lnTo>
                <a:lnTo>
                  <a:pt x="4047913" y="629928"/>
                </a:lnTo>
                <a:lnTo>
                  <a:pt x="4170213" y="629928"/>
                </a:lnTo>
                <a:lnTo>
                  <a:pt x="4170213" y="278944"/>
                </a:lnTo>
                <a:lnTo>
                  <a:pt x="4315532" y="278944"/>
                </a:lnTo>
                <a:lnTo>
                  <a:pt x="4130005" y="10889"/>
                </a:lnTo>
                <a:close/>
              </a:path>
              <a:path w="5680075" h="640080">
                <a:moveTo>
                  <a:pt x="4697108" y="278944"/>
                </a:moveTo>
                <a:lnTo>
                  <a:pt x="4573132" y="278944"/>
                </a:lnTo>
                <a:lnTo>
                  <a:pt x="4573132" y="629928"/>
                </a:lnTo>
                <a:lnTo>
                  <a:pt x="4697108" y="629928"/>
                </a:lnTo>
                <a:lnTo>
                  <a:pt x="4697108" y="278944"/>
                </a:lnTo>
                <a:close/>
              </a:path>
              <a:path w="5680075" h="640080">
                <a:moveTo>
                  <a:pt x="4315532" y="278944"/>
                </a:moveTo>
                <a:lnTo>
                  <a:pt x="4170213" y="278944"/>
                </a:lnTo>
                <a:lnTo>
                  <a:pt x="4350312" y="537784"/>
                </a:lnTo>
                <a:lnTo>
                  <a:pt x="4393033" y="537784"/>
                </a:lnTo>
                <a:lnTo>
                  <a:pt x="4515431" y="361873"/>
                </a:lnTo>
                <a:lnTo>
                  <a:pt x="4372929" y="361873"/>
                </a:lnTo>
                <a:lnTo>
                  <a:pt x="4315532" y="278944"/>
                </a:lnTo>
                <a:close/>
              </a:path>
              <a:path w="5680075" h="640080">
                <a:moveTo>
                  <a:pt x="4697108" y="10889"/>
                </a:moveTo>
                <a:lnTo>
                  <a:pt x="4613341" y="10889"/>
                </a:lnTo>
                <a:lnTo>
                  <a:pt x="4372929" y="361873"/>
                </a:lnTo>
                <a:lnTo>
                  <a:pt x="4515431" y="361873"/>
                </a:lnTo>
                <a:lnTo>
                  <a:pt x="4573132" y="278944"/>
                </a:lnTo>
                <a:lnTo>
                  <a:pt x="4697108" y="278944"/>
                </a:lnTo>
                <a:lnTo>
                  <a:pt x="4697108" y="10889"/>
                </a:lnTo>
                <a:close/>
              </a:path>
              <a:path w="5680075" h="640080">
                <a:moveTo>
                  <a:pt x="4883450" y="10889"/>
                </a:moveTo>
                <a:lnTo>
                  <a:pt x="4801359" y="10889"/>
                </a:lnTo>
                <a:lnTo>
                  <a:pt x="4801359" y="629928"/>
                </a:lnTo>
                <a:lnTo>
                  <a:pt x="4923659" y="629928"/>
                </a:lnTo>
                <a:lnTo>
                  <a:pt x="4923659" y="278944"/>
                </a:lnTo>
                <a:lnTo>
                  <a:pt x="5068978" y="278944"/>
                </a:lnTo>
                <a:lnTo>
                  <a:pt x="4883450" y="10889"/>
                </a:lnTo>
                <a:close/>
              </a:path>
              <a:path w="5680075" h="640080">
                <a:moveTo>
                  <a:pt x="5450554" y="278944"/>
                </a:moveTo>
                <a:lnTo>
                  <a:pt x="5326579" y="278944"/>
                </a:lnTo>
                <a:lnTo>
                  <a:pt x="5326579" y="629928"/>
                </a:lnTo>
                <a:lnTo>
                  <a:pt x="5450554" y="629928"/>
                </a:lnTo>
                <a:lnTo>
                  <a:pt x="5450554" y="278944"/>
                </a:lnTo>
                <a:close/>
              </a:path>
              <a:path w="5680075" h="640080">
                <a:moveTo>
                  <a:pt x="5068978" y="278944"/>
                </a:moveTo>
                <a:lnTo>
                  <a:pt x="4923659" y="278944"/>
                </a:lnTo>
                <a:lnTo>
                  <a:pt x="5103758" y="537784"/>
                </a:lnTo>
                <a:lnTo>
                  <a:pt x="5146479" y="537784"/>
                </a:lnTo>
                <a:lnTo>
                  <a:pt x="5268877" y="361873"/>
                </a:lnTo>
                <a:lnTo>
                  <a:pt x="5126375" y="361873"/>
                </a:lnTo>
                <a:lnTo>
                  <a:pt x="5068978" y="278944"/>
                </a:lnTo>
                <a:close/>
              </a:path>
              <a:path w="5680075" h="640080">
                <a:moveTo>
                  <a:pt x="5450554" y="10889"/>
                </a:moveTo>
                <a:lnTo>
                  <a:pt x="5366786" y="10889"/>
                </a:lnTo>
                <a:lnTo>
                  <a:pt x="5126375" y="361873"/>
                </a:lnTo>
                <a:lnTo>
                  <a:pt x="5268877" y="361873"/>
                </a:lnTo>
                <a:lnTo>
                  <a:pt x="5326579" y="278944"/>
                </a:lnTo>
                <a:lnTo>
                  <a:pt x="5450554" y="278944"/>
                </a:lnTo>
                <a:lnTo>
                  <a:pt x="5450554" y="10889"/>
                </a:lnTo>
                <a:close/>
              </a:path>
              <a:path w="5680075" h="640080">
                <a:moveTo>
                  <a:pt x="5679617" y="10889"/>
                </a:moveTo>
                <a:lnTo>
                  <a:pt x="5554804" y="10889"/>
                </a:lnTo>
                <a:lnTo>
                  <a:pt x="5554804" y="629928"/>
                </a:lnTo>
                <a:lnTo>
                  <a:pt x="5679617" y="629928"/>
                </a:lnTo>
                <a:lnTo>
                  <a:pt x="5679617" y="10889"/>
                </a:lnTo>
                <a:close/>
              </a:path>
            </a:pathLst>
          </a:custGeom>
          <a:solidFill>
            <a:srgbClr val="000000"/>
          </a:solidFill>
        </p:spPr>
        <p:txBody>
          <a:bodyPr wrap="square" lIns="0" tIns="0" rIns="0" bIns="0" rtlCol="0"/>
          <a:lstStyle/>
          <a:p>
            <a:endParaRPr sz="641"/>
          </a:p>
        </p:txBody>
      </p:sp>
      <p:sp>
        <p:nvSpPr>
          <p:cNvPr id="3" name="object 3"/>
          <p:cNvSpPr/>
          <p:nvPr/>
        </p:nvSpPr>
        <p:spPr>
          <a:xfrm>
            <a:off x="619132" y="458079"/>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8795EA"/>
          </a:solidFill>
        </p:spPr>
        <p:txBody>
          <a:bodyPr wrap="square" lIns="0" tIns="0" rIns="0" bIns="0" rtlCol="0"/>
          <a:lstStyle/>
          <a:p>
            <a:endParaRPr sz="641"/>
          </a:p>
        </p:txBody>
      </p:sp>
      <p:sp>
        <p:nvSpPr>
          <p:cNvPr id="4" name="object 4"/>
          <p:cNvSpPr/>
          <p:nvPr/>
        </p:nvSpPr>
        <p:spPr>
          <a:xfrm>
            <a:off x="1245283" y="458126"/>
            <a:ext cx="487492" cy="66424"/>
          </a:xfrm>
          <a:custGeom>
            <a:avLst/>
            <a:gdLst/>
            <a:ahLst/>
            <a:cxnLst/>
            <a:rect l="l" t="t" r="r" b="b"/>
            <a:pathLst>
              <a:path w="1071879" h="146050">
                <a:moveTo>
                  <a:pt x="16974" y="1533"/>
                </a:moveTo>
                <a:lnTo>
                  <a:pt x="0" y="1533"/>
                </a:lnTo>
                <a:lnTo>
                  <a:pt x="0" y="144179"/>
                </a:lnTo>
                <a:lnTo>
                  <a:pt x="101129" y="144179"/>
                </a:lnTo>
                <a:lnTo>
                  <a:pt x="101129" y="127409"/>
                </a:lnTo>
                <a:lnTo>
                  <a:pt x="16974" y="127409"/>
                </a:lnTo>
                <a:lnTo>
                  <a:pt x="16974" y="1533"/>
                </a:lnTo>
                <a:close/>
              </a:path>
              <a:path w="1071879" h="146050">
                <a:moveTo>
                  <a:pt x="180172" y="0"/>
                </a:moveTo>
                <a:lnTo>
                  <a:pt x="140427" y="12078"/>
                </a:lnTo>
                <a:lnTo>
                  <a:pt x="113978" y="45337"/>
                </a:lnTo>
                <a:lnTo>
                  <a:pt x="108808" y="72805"/>
                </a:lnTo>
                <a:lnTo>
                  <a:pt x="113895" y="100171"/>
                </a:lnTo>
                <a:lnTo>
                  <a:pt x="140269" y="133472"/>
                </a:lnTo>
                <a:lnTo>
                  <a:pt x="180172" y="145508"/>
                </a:lnTo>
                <a:lnTo>
                  <a:pt x="208133" y="139871"/>
                </a:lnTo>
                <a:lnTo>
                  <a:pt x="224885" y="128431"/>
                </a:lnTo>
                <a:lnTo>
                  <a:pt x="180172" y="128431"/>
                </a:lnTo>
                <a:lnTo>
                  <a:pt x="158946" y="124183"/>
                </a:lnTo>
                <a:lnTo>
                  <a:pt x="158794" y="124183"/>
                </a:lnTo>
                <a:lnTo>
                  <a:pt x="141637" y="112467"/>
                </a:lnTo>
                <a:lnTo>
                  <a:pt x="134286" y="101334"/>
                </a:lnTo>
                <a:lnTo>
                  <a:pt x="130043" y="94826"/>
                </a:lnTo>
                <a:lnTo>
                  <a:pt x="129959" y="94697"/>
                </a:lnTo>
                <a:lnTo>
                  <a:pt x="125773" y="72805"/>
                </a:lnTo>
                <a:lnTo>
                  <a:pt x="129942" y="50940"/>
                </a:lnTo>
                <a:lnTo>
                  <a:pt x="133549" y="45337"/>
                </a:lnTo>
                <a:lnTo>
                  <a:pt x="141419" y="33245"/>
                </a:lnTo>
                <a:lnTo>
                  <a:pt x="158689" y="21398"/>
                </a:lnTo>
                <a:lnTo>
                  <a:pt x="159489" y="21217"/>
                </a:lnTo>
                <a:lnTo>
                  <a:pt x="180172" y="17076"/>
                </a:lnTo>
                <a:lnTo>
                  <a:pt x="224572" y="17076"/>
                </a:lnTo>
                <a:lnTo>
                  <a:pt x="207960" y="5681"/>
                </a:lnTo>
                <a:lnTo>
                  <a:pt x="180172" y="0"/>
                </a:lnTo>
                <a:close/>
              </a:path>
              <a:path w="1071879" h="146050">
                <a:moveTo>
                  <a:pt x="224572" y="17076"/>
                </a:moveTo>
                <a:lnTo>
                  <a:pt x="180172" y="17076"/>
                </a:lnTo>
                <a:lnTo>
                  <a:pt x="201437" y="21398"/>
                </a:lnTo>
                <a:lnTo>
                  <a:pt x="218607" y="33245"/>
                </a:lnTo>
                <a:lnTo>
                  <a:pt x="230084" y="50940"/>
                </a:lnTo>
                <a:lnTo>
                  <a:pt x="234265" y="72805"/>
                </a:lnTo>
                <a:lnTo>
                  <a:pt x="230151" y="94697"/>
                </a:lnTo>
                <a:lnTo>
                  <a:pt x="230127" y="94826"/>
                </a:lnTo>
                <a:lnTo>
                  <a:pt x="218722" y="112467"/>
                </a:lnTo>
                <a:lnTo>
                  <a:pt x="201566" y="124183"/>
                </a:lnTo>
                <a:lnTo>
                  <a:pt x="180172" y="128431"/>
                </a:lnTo>
                <a:lnTo>
                  <a:pt x="224885" y="128431"/>
                </a:lnTo>
                <a:lnTo>
                  <a:pt x="230763" y="124418"/>
                </a:lnTo>
                <a:lnTo>
                  <a:pt x="245916" y="101334"/>
                </a:lnTo>
                <a:lnTo>
                  <a:pt x="251444" y="72805"/>
                </a:lnTo>
                <a:lnTo>
                  <a:pt x="245858" y="44346"/>
                </a:lnTo>
                <a:lnTo>
                  <a:pt x="230729" y="21398"/>
                </a:lnTo>
                <a:lnTo>
                  <a:pt x="230610" y="21217"/>
                </a:lnTo>
                <a:lnTo>
                  <a:pt x="224572" y="17076"/>
                </a:lnTo>
                <a:close/>
              </a:path>
              <a:path w="1071879" h="146050">
                <a:moveTo>
                  <a:pt x="348075" y="0"/>
                </a:moveTo>
                <a:lnTo>
                  <a:pt x="308329" y="12078"/>
                </a:lnTo>
                <a:lnTo>
                  <a:pt x="281881" y="45337"/>
                </a:lnTo>
                <a:lnTo>
                  <a:pt x="276710" y="72805"/>
                </a:lnTo>
                <a:lnTo>
                  <a:pt x="281798" y="100171"/>
                </a:lnTo>
                <a:lnTo>
                  <a:pt x="308171" y="133472"/>
                </a:lnTo>
                <a:lnTo>
                  <a:pt x="348075" y="145508"/>
                </a:lnTo>
                <a:lnTo>
                  <a:pt x="374647" y="140152"/>
                </a:lnTo>
                <a:lnTo>
                  <a:pt x="374970" y="140152"/>
                </a:lnTo>
                <a:lnTo>
                  <a:pt x="391535" y="128431"/>
                </a:lnTo>
                <a:lnTo>
                  <a:pt x="348075" y="128431"/>
                </a:lnTo>
                <a:lnTo>
                  <a:pt x="326633" y="124140"/>
                </a:lnTo>
                <a:lnTo>
                  <a:pt x="309371" y="112352"/>
                </a:lnTo>
                <a:lnTo>
                  <a:pt x="297861" y="94697"/>
                </a:lnTo>
                <a:lnTo>
                  <a:pt x="293714" y="73009"/>
                </a:lnTo>
                <a:lnTo>
                  <a:pt x="293675" y="72805"/>
                </a:lnTo>
                <a:lnTo>
                  <a:pt x="297847" y="50811"/>
                </a:lnTo>
                <a:lnTo>
                  <a:pt x="309333" y="33130"/>
                </a:lnTo>
                <a:lnTo>
                  <a:pt x="326567" y="21371"/>
                </a:lnTo>
                <a:lnTo>
                  <a:pt x="348075" y="17076"/>
                </a:lnTo>
                <a:lnTo>
                  <a:pt x="392954" y="17076"/>
                </a:lnTo>
                <a:lnTo>
                  <a:pt x="388427" y="12743"/>
                </a:lnTo>
                <a:lnTo>
                  <a:pt x="369444" y="3318"/>
                </a:lnTo>
                <a:lnTo>
                  <a:pt x="348075" y="0"/>
                </a:lnTo>
                <a:close/>
              </a:path>
              <a:path w="1071879" h="146050">
                <a:moveTo>
                  <a:pt x="415563" y="66465"/>
                </a:moveTo>
                <a:lnTo>
                  <a:pt x="341735" y="66465"/>
                </a:lnTo>
                <a:lnTo>
                  <a:pt x="341735" y="83337"/>
                </a:lnTo>
                <a:lnTo>
                  <a:pt x="397770" y="83337"/>
                </a:lnTo>
                <a:lnTo>
                  <a:pt x="392580" y="100171"/>
                </a:lnTo>
                <a:lnTo>
                  <a:pt x="392005" y="101981"/>
                </a:lnTo>
                <a:lnTo>
                  <a:pt x="381320" y="116161"/>
                </a:lnTo>
                <a:lnTo>
                  <a:pt x="366409" y="125239"/>
                </a:lnTo>
                <a:lnTo>
                  <a:pt x="348075" y="128431"/>
                </a:lnTo>
                <a:lnTo>
                  <a:pt x="391535" y="128431"/>
                </a:lnTo>
                <a:lnTo>
                  <a:pt x="396467" y="124942"/>
                </a:lnTo>
                <a:lnTo>
                  <a:pt x="410511" y="101981"/>
                </a:lnTo>
                <a:lnTo>
                  <a:pt x="415563" y="73009"/>
                </a:lnTo>
                <a:lnTo>
                  <a:pt x="415563" y="66465"/>
                </a:lnTo>
                <a:close/>
              </a:path>
              <a:path w="1071879" h="146050">
                <a:moveTo>
                  <a:pt x="392954" y="17076"/>
                </a:moveTo>
                <a:lnTo>
                  <a:pt x="348075" y="17076"/>
                </a:lnTo>
                <a:lnTo>
                  <a:pt x="363982" y="19428"/>
                </a:lnTo>
                <a:lnTo>
                  <a:pt x="378086" y="26151"/>
                </a:lnTo>
                <a:lnTo>
                  <a:pt x="389660" y="36747"/>
                </a:lnTo>
                <a:lnTo>
                  <a:pt x="398030" y="50811"/>
                </a:lnTo>
                <a:lnTo>
                  <a:pt x="397592" y="50811"/>
                </a:lnTo>
                <a:lnTo>
                  <a:pt x="414438" y="46730"/>
                </a:lnTo>
                <a:lnTo>
                  <a:pt x="403824" y="27479"/>
                </a:lnTo>
                <a:lnTo>
                  <a:pt x="392954" y="17076"/>
                </a:lnTo>
                <a:close/>
              </a:path>
              <a:path w="1071879" h="146050">
                <a:moveTo>
                  <a:pt x="513523" y="0"/>
                </a:moveTo>
                <a:lnTo>
                  <a:pt x="473778" y="12078"/>
                </a:lnTo>
                <a:lnTo>
                  <a:pt x="447329" y="45337"/>
                </a:lnTo>
                <a:lnTo>
                  <a:pt x="442159" y="72805"/>
                </a:lnTo>
                <a:lnTo>
                  <a:pt x="447246" y="100171"/>
                </a:lnTo>
                <a:lnTo>
                  <a:pt x="473619" y="133472"/>
                </a:lnTo>
                <a:lnTo>
                  <a:pt x="513523" y="145508"/>
                </a:lnTo>
                <a:lnTo>
                  <a:pt x="541483" y="139871"/>
                </a:lnTo>
                <a:lnTo>
                  <a:pt x="558236" y="128431"/>
                </a:lnTo>
                <a:lnTo>
                  <a:pt x="513523" y="128431"/>
                </a:lnTo>
                <a:lnTo>
                  <a:pt x="492297" y="124183"/>
                </a:lnTo>
                <a:lnTo>
                  <a:pt x="492144" y="124183"/>
                </a:lnTo>
                <a:lnTo>
                  <a:pt x="474988" y="112467"/>
                </a:lnTo>
                <a:lnTo>
                  <a:pt x="467636" y="101334"/>
                </a:lnTo>
                <a:lnTo>
                  <a:pt x="463394" y="94826"/>
                </a:lnTo>
                <a:lnTo>
                  <a:pt x="463309" y="94697"/>
                </a:lnTo>
                <a:lnTo>
                  <a:pt x="459123" y="72805"/>
                </a:lnTo>
                <a:lnTo>
                  <a:pt x="463293" y="50940"/>
                </a:lnTo>
                <a:lnTo>
                  <a:pt x="466900" y="45337"/>
                </a:lnTo>
                <a:lnTo>
                  <a:pt x="474769" y="33245"/>
                </a:lnTo>
                <a:lnTo>
                  <a:pt x="492039" y="21398"/>
                </a:lnTo>
                <a:lnTo>
                  <a:pt x="492839" y="21217"/>
                </a:lnTo>
                <a:lnTo>
                  <a:pt x="513523" y="17076"/>
                </a:lnTo>
                <a:lnTo>
                  <a:pt x="557923" y="17076"/>
                </a:lnTo>
                <a:lnTo>
                  <a:pt x="541311" y="5681"/>
                </a:lnTo>
                <a:lnTo>
                  <a:pt x="513523" y="0"/>
                </a:lnTo>
                <a:close/>
              </a:path>
              <a:path w="1071879" h="146050">
                <a:moveTo>
                  <a:pt x="557923" y="17076"/>
                </a:moveTo>
                <a:lnTo>
                  <a:pt x="513523" y="17076"/>
                </a:lnTo>
                <a:lnTo>
                  <a:pt x="534787" y="21398"/>
                </a:lnTo>
                <a:lnTo>
                  <a:pt x="551958" y="33245"/>
                </a:lnTo>
                <a:lnTo>
                  <a:pt x="563434" y="50940"/>
                </a:lnTo>
                <a:lnTo>
                  <a:pt x="567616" y="72805"/>
                </a:lnTo>
                <a:lnTo>
                  <a:pt x="563502" y="94697"/>
                </a:lnTo>
                <a:lnTo>
                  <a:pt x="563477" y="94826"/>
                </a:lnTo>
                <a:lnTo>
                  <a:pt x="552073" y="112467"/>
                </a:lnTo>
                <a:lnTo>
                  <a:pt x="534916" y="124183"/>
                </a:lnTo>
                <a:lnTo>
                  <a:pt x="513523" y="128431"/>
                </a:lnTo>
                <a:lnTo>
                  <a:pt x="558236" y="128431"/>
                </a:lnTo>
                <a:lnTo>
                  <a:pt x="564113" y="124418"/>
                </a:lnTo>
                <a:lnTo>
                  <a:pt x="579266" y="101334"/>
                </a:lnTo>
                <a:lnTo>
                  <a:pt x="584794" y="72805"/>
                </a:lnTo>
                <a:lnTo>
                  <a:pt x="579209" y="44346"/>
                </a:lnTo>
                <a:lnTo>
                  <a:pt x="564079" y="21398"/>
                </a:lnTo>
                <a:lnTo>
                  <a:pt x="563960" y="21217"/>
                </a:lnTo>
                <a:lnTo>
                  <a:pt x="557923" y="17076"/>
                </a:lnTo>
                <a:close/>
              </a:path>
              <a:path w="1071879" h="146050">
                <a:moveTo>
                  <a:pt x="664246" y="18405"/>
                </a:moveTo>
                <a:lnTo>
                  <a:pt x="647374" y="18405"/>
                </a:lnTo>
                <a:lnTo>
                  <a:pt x="647374" y="144179"/>
                </a:lnTo>
                <a:lnTo>
                  <a:pt x="664246" y="144179"/>
                </a:lnTo>
                <a:lnTo>
                  <a:pt x="664246" y="18405"/>
                </a:lnTo>
                <a:close/>
              </a:path>
              <a:path w="1071879" h="146050">
                <a:moveTo>
                  <a:pt x="712715" y="1533"/>
                </a:moveTo>
                <a:lnTo>
                  <a:pt x="597576" y="1533"/>
                </a:lnTo>
                <a:lnTo>
                  <a:pt x="597576" y="18405"/>
                </a:lnTo>
                <a:lnTo>
                  <a:pt x="712715" y="18405"/>
                </a:lnTo>
                <a:lnTo>
                  <a:pt x="712715" y="1533"/>
                </a:lnTo>
                <a:close/>
              </a:path>
              <a:path w="1071879" h="146050">
                <a:moveTo>
                  <a:pt x="760161" y="1533"/>
                </a:moveTo>
                <a:lnTo>
                  <a:pt x="743187" y="1533"/>
                </a:lnTo>
                <a:lnTo>
                  <a:pt x="743187" y="144179"/>
                </a:lnTo>
                <a:lnTo>
                  <a:pt x="760161" y="144179"/>
                </a:lnTo>
                <a:lnTo>
                  <a:pt x="760161" y="1533"/>
                </a:lnTo>
                <a:close/>
              </a:path>
              <a:path w="1071879" h="146050">
                <a:moveTo>
                  <a:pt x="861087" y="1533"/>
                </a:moveTo>
                <a:lnTo>
                  <a:pt x="800859" y="1533"/>
                </a:lnTo>
                <a:lnTo>
                  <a:pt x="800859" y="144179"/>
                </a:lnTo>
                <a:lnTo>
                  <a:pt x="817833" y="144179"/>
                </a:lnTo>
                <a:lnTo>
                  <a:pt x="817833" y="88961"/>
                </a:lnTo>
                <a:lnTo>
                  <a:pt x="861087" y="88961"/>
                </a:lnTo>
                <a:lnTo>
                  <a:pt x="878657" y="85777"/>
                </a:lnTo>
                <a:lnTo>
                  <a:pt x="892287" y="76831"/>
                </a:lnTo>
                <a:lnTo>
                  <a:pt x="895318" y="72089"/>
                </a:lnTo>
                <a:lnTo>
                  <a:pt x="817833" y="72089"/>
                </a:lnTo>
                <a:lnTo>
                  <a:pt x="817833" y="18405"/>
                </a:lnTo>
                <a:lnTo>
                  <a:pt x="895414" y="18405"/>
                </a:lnTo>
                <a:lnTo>
                  <a:pt x="892364" y="13599"/>
                </a:lnTo>
                <a:lnTo>
                  <a:pt x="878743" y="4690"/>
                </a:lnTo>
                <a:lnTo>
                  <a:pt x="861087" y="1533"/>
                </a:lnTo>
                <a:close/>
              </a:path>
              <a:path w="1071879" h="146050">
                <a:moveTo>
                  <a:pt x="895414" y="18405"/>
                </a:moveTo>
                <a:lnTo>
                  <a:pt x="861087" y="18405"/>
                </a:lnTo>
                <a:lnTo>
                  <a:pt x="872052" y="20248"/>
                </a:lnTo>
                <a:lnTo>
                  <a:pt x="880323" y="25550"/>
                </a:lnTo>
                <a:lnTo>
                  <a:pt x="885546" y="33978"/>
                </a:lnTo>
                <a:lnTo>
                  <a:pt x="887350" y="45298"/>
                </a:lnTo>
                <a:lnTo>
                  <a:pt x="885546" y="56430"/>
                </a:lnTo>
                <a:lnTo>
                  <a:pt x="880323" y="64893"/>
                </a:lnTo>
                <a:lnTo>
                  <a:pt x="872052" y="70231"/>
                </a:lnTo>
                <a:lnTo>
                  <a:pt x="861087" y="72089"/>
                </a:lnTo>
                <a:lnTo>
                  <a:pt x="895318" y="72089"/>
                </a:lnTo>
                <a:lnTo>
                  <a:pt x="901105" y="63035"/>
                </a:lnTo>
                <a:lnTo>
                  <a:pt x="904238" y="45298"/>
                </a:lnTo>
                <a:lnTo>
                  <a:pt x="901134" y="27417"/>
                </a:lnTo>
                <a:lnTo>
                  <a:pt x="895414" y="18405"/>
                </a:lnTo>
                <a:close/>
              </a:path>
              <a:path w="1071879" h="146050">
                <a:moveTo>
                  <a:pt x="1000255" y="0"/>
                </a:moveTo>
                <a:lnTo>
                  <a:pt x="960510" y="12078"/>
                </a:lnTo>
                <a:lnTo>
                  <a:pt x="934061" y="45337"/>
                </a:lnTo>
                <a:lnTo>
                  <a:pt x="928891" y="72805"/>
                </a:lnTo>
                <a:lnTo>
                  <a:pt x="933978" y="100171"/>
                </a:lnTo>
                <a:lnTo>
                  <a:pt x="960352" y="133472"/>
                </a:lnTo>
                <a:lnTo>
                  <a:pt x="1000255" y="145508"/>
                </a:lnTo>
                <a:lnTo>
                  <a:pt x="1028216" y="139871"/>
                </a:lnTo>
                <a:lnTo>
                  <a:pt x="1044968" y="128431"/>
                </a:lnTo>
                <a:lnTo>
                  <a:pt x="1000255" y="128431"/>
                </a:lnTo>
                <a:lnTo>
                  <a:pt x="979029" y="124183"/>
                </a:lnTo>
                <a:lnTo>
                  <a:pt x="978877" y="124183"/>
                </a:lnTo>
                <a:lnTo>
                  <a:pt x="961720" y="112467"/>
                </a:lnTo>
                <a:lnTo>
                  <a:pt x="954369" y="101334"/>
                </a:lnTo>
                <a:lnTo>
                  <a:pt x="950126" y="94826"/>
                </a:lnTo>
                <a:lnTo>
                  <a:pt x="950042" y="94697"/>
                </a:lnTo>
                <a:lnTo>
                  <a:pt x="945856" y="72805"/>
                </a:lnTo>
                <a:lnTo>
                  <a:pt x="950025" y="50940"/>
                </a:lnTo>
                <a:lnTo>
                  <a:pt x="953632" y="45337"/>
                </a:lnTo>
                <a:lnTo>
                  <a:pt x="961502" y="33245"/>
                </a:lnTo>
                <a:lnTo>
                  <a:pt x="978772" y="21398"/>
                </a:lnTo>
                <a:lnTo>
                  <a:pt x="979572" y="21217"/>
                </a:lnTo>
                <a:lnTo>
                  <a:pt x="1000255" y="17076"/>
                </a:lnTo>
                <a:lnTo>
                  <a:pt x="1044655" y="17076"/>
                </a:lnTo>
                <a:lnTo>
                  <a:pt x="1028043" y="5681"/>
                </a:lnTo>
                <a:lnTo>
                  <a:pt x="1000255" y="0"/>
                </a:lnTo>
                <a:close/>
              </a:path>
              <a:path w="1071879" h="146050">
                <a:moveTo>
                  <a:pt x="1044655" y="17076"/>
                </a:moveTo>
                <a:lnTo>
                  <a:pt x="1000255" y="17076"/>
                </a:lnTo>
                <a:lnTo>
                  <a:pt x="1021520" y="21398"/>
                </a:lnTo>
                <a:lnTo>
                  <a:pt x="1038690" y="33245"/>
                </a:lnTo>
                <a:lnTo>
                  <a:pt x="1050167" y="50940"/>
                </a:lnTo>
                <a:lnTo>
                  <a:pt x="1054348" y="72805"/>
                </a:lnTo>
                <a:lnTo>
                  <a:pt x="1050234" y="94697"/>
                </a:lnTo>
                <a:lnTo>
                  <a:pt x="1050210" y="94826"/>
                </a:lnTo>
                <a:lnTo>
                  <a:pt x="1038805" y="112467"/>
                </a:lnTo>
                <a:lnTo>
                  <a:pt x="1021649" y="124183"/>
                </a:lnTo>
                <a:lnTo>
                  <a:pt x="1000255" y="128431"/>
                </a:lnTo>
                <a:lnTo>
                  <a:pt x="1044968" y="128431"/>
                </a:lnTo>
                <a:lnTo>
                  <a:pt x="1050846" y="124418"/>
                </a:lnTo>
                <a:lnTo>
                  <a:pt x="1065999" y="101334"/>
                </a:lnTo>
                <a:lnTo>
                  <a:pt x="1071527" y="72805"/>
                </a:lnTo>
                <a:lnTo>
                  <a:pt x="1065941" y="44346"/>
                </a:lnTo>
                <a:lnTo>
                  <a:pt x="1050812" y="21398"/>
                </a:lnTo>
                <a:lnTo>
                  <a:pt x="1050693" y="21217"/>
                </a:lnTo>
                <a:lnTo>
                  <a:pt x="1044655" y="17076"/>
                </a:lnTo>
                <a:close/>
              </a:path>
            </a:pathLst>
          </a:custGeom>
          <a:solidFill>
            <a:srgbClr val="000000"/>
          </a:solidFill>
        </p:spPr>
        <p:txBody>
          <a:bodyPr wrap="square" lIns="0" tIns="0" rIns="0" bIns="0" rtlCol="0"/>
          <a:lstStyle/>
          <a:p>
            <a:endParaRPr sz="641"/>
          </a:p>
        </p:txBody>
      </p:sp>
      <p:pic>
        <p:nvPicPr>
          <p:cNvPr id="5" name="object 5"/>
          <p:cNvPicPr/>
          <p:nvPr/>
        </p:nvPicPr>
        <p:blipFill>
          <a:blip r:embed="rId2" cstate="print"/>
          <a:stretch>
            <a:fillRect/>
          </a:stretch>
        </p:blipFill>
        <p:spPr>
          <a:xfrm>
            <a:off x="956355" y="2475411"/>
            <a:ext cx="798621" cy="88233"/>
          </a:xfrm>
          <a:prstGeom prst="rect">
            <a:avLst/>
          </a:prstGeom>
        </p:spPr>
      </p:pic>
      <p:pic>
        <p:nvPicPr>
          <p:cNvPr id="6" name="object 6"/>
          <p:cNvPicPr/>
          <p:nvPr/>
        </p:nvPicPr>
        <p:blipFill>
          <a:blip r:embed="rId3" cstate="print"/>
          <a:stretch>
            <a:fillRect/>
          </a:stretch>
        </p:blipFill>
        <p:spPr>
          <a:xfrm>
            <a:off x="2051887" y="2475411"/>
            <a:ext cx="874348" cy="88233"/>
          </a:xfrm>
          <a:prstGeom prst="rect">
            <a:avLst/>
          </a:prstGeom>
        </p:spPr>
      </p:pic>
      <p:sp>
        <p:nvSpPr>
          <p:cNvPr id="7" name="object 7"/>
          <p:cNvSpPr/>
          <p:nvPr/>
        </p:nvSpPr>
        <p:spPr>
          <a:xfrm>
            <a:off x="3388546" y="2475412"/>
            <a:ext cx="397098" cy="88372"/>
          </a:xfrm>
          <a:custGeom>
            <a:avLst/>
            <a:gdLst/>
            <a:ahLst/>
            <a:cxnLst/>
            <a:rect l="l" t="t" r="r" b="b"/>
            <a:pathLst>
              <a:path w="873125" h="194310">
                <a:moveTo>
                  <a:pt x="96248" y="1507"/>
                </a:moveTo>
                <a:lnTo>
                  <a:pt x="42992" y="16880"/>
                </a:lnTo>
                <a:lnTo>
                  <a:pt x="7080" y="59668"/>
                </a:lnTo>
                <a:lnTo>
                  <a:pt x="0" y="98258"/>
                </a:lnTo>
                <a:lnTo>
                  <a:pt x="1739" y="118197"/>
                </a:lnTo>
                <a:lnTo>
                  <a:pt x="27643" y="166612"/>
                </a:lnTo>
                <a:lnTo>
                  <a:pt x="76128" y="191597"/>
                </a:lnTo>
                <a:lnTo>
                  <a:pt x="95494" y="193250"/>
                </a:lnTo>
                <a:lnTo>
                  <a:pt x="120235" y="190364"/>
                </a:lnTo>
                <a:lnTo>
                  <a:pt x="142644" y="182224"/>
                </a:lnTo>
                <a:lnTo>
                  <a:pt x="161896" y="169608"/>
                </a:lnTo>
                <a:lnTo>
                  <a:pt x="165877" y="165356"/>
                </a:lnTo>
                <a:lnTo>
                  <a:pt x="96750" y="165356"/>
                </a:lnTo>
                <a:lnTo>
                  <a:pt x="83035" y="164178"/>
                </a:lnTo>
                <a:lnTo>
                  <a:pt x="49003" y="146508"/>
                </a:lnTo>
                <a:lnTo>
                  <a:pt x="31086" y="112300"/>
                </a:lnTo>
                <a:lnTo>
                  <a:pt x="29904" y="98258"/>
                </a:lnTo>
                <a:lnTo>
                  <a:pt x="31126" y="84170"/>
                </a:lnTo>
                <a:lnTo>
                  <a:pt x="34773" y="71306"/>
                </a:lnTo>
                <a:lnTo>
                  <a:pt x="40751" y="59809"/>
                </a:lnTo>
                <a:lnTo>
                  <a:pt x="40824" y="59668"/>
                </a:lnTo>
                <a:lnTo>
                  <a:pt x="70961" y="34553"/>
                </a:lnTo>
                <a:lnTo>
                  <a:pt x="97002" y="29653"/>
                </a:lnTo>
                <a:lnTo>
                  <a:pt x="166290" y="29653"/>
                </a:lnTo>
                <a:lnTo>
                  <a:pt x="161806" y="25224"/>
                </a:lnTo>
                <a:lnTo>
                  <a:pt x="120436" y="4303"/>
                </a:lnTo>
                <a:lnTo>
                  <a:pt x="108601" y="2210"/>
                </a:lnTo>
                <a:lnTo>
                  <a:pt x="96248" y="1507"/>
                </a:lnTo>
                <a:close/>
              </a:path>
              <a:path w="873125" h="194310">
                <a:moveTo>
                  <a:pt x="156560" y="135200"/>
                </a:moveTo>
                <a:lnTo>
                  <a:pt x="144176" y="148393"/>
                </a:lnTo>
                <a:lnTo>
                  <a:pt x="130048" y="157817"/>
                </a:lnTo>
                <a:lnTo>
                  <a:pt x="114224" y="163471"/>
                </a:lnTo>
                <a:lnTo>
                  <a:pt x="96750" y="165356"/>
                </a:lnTo>
                <a:lnTo>
                  <a:pt x="165877" y="165356"/>
                </a:lnTo>
                <a:lnTo>
                  <a:pt x="177167" y="153293"/>
                </a:lnTo>
                <a:lnTo>
                  <a:pt x="156560" y="135200"/>
                </a:lnTo>
                <a:close/>
              </a:path>
              <a:path w="873125" h="194310">
                <a:moveTo>
                  <a:pt x="166290" y="29653"/>
                </a:moveTo>
                <a:lnTo>
                  <a:pt x="97002" y="29653"/>
                </a:lnTo>
                <a:lnTo>
                  <a:pt x="114067" y="31542"/>
                </a:lnTo>
                <a:lnTo>
                  <a:pt x="129482" y="37224"/>
                </a:lnTo>
                <a:lnTo>
                  <a:pt x="143296" y="46722"/>
                </a:lnTo>
                <a:lnTo>
                  <a:pt x="155555" y="60060"/>
                </a:lnTo>
                <a:lnTo>
                  <a:pt x="176162" y="41464"/>
                </a:lnTo>
                <a:lnTo>
                  <a:pt x="169561" y="32885"/>
                </a:lnTo>
                <a:lnTo>
                  <a:pt x="166290" y="29653"/>
                </a:lnTo>
                <a:close/>
              </a:path>
              <a:path w="873125" h="194310">
                <a:moveTo>
                  <a:pt x="221763" y="55034"/>
                </a:moveTo>
                <a:lnTo>
                  <a:pt x="194120" y="55034"/>
                </a:lnTo>
                <a:lnTo>
                  <a:pt x="194120" y="134948"/>
                </a:lnTo>
                <a:lnTo>
                  <a:pt x="198236" y="159042"/>
                </a:lnTo>
                <a:lnTo>
                  <a:pt x="198298" y="159403"/>
                </a:lnTo>
                <a:lnTo>
                  <a:pt x="210203" y="177921"/>
                </a:lnTo>
                <a:lnTo>
                  <a:pt x="229063" y="189759"/>
                </a:lnTo>
                <a:lnTo>
                  <a:pt x="229528" y="189759"/>
                </a:lnTo>
                <a:lnTo>
                  <a:pt x="253427" y="193753"/>
                </a:lnTo>
                <a:lnTo>
                  <a:pt x="278424" y="189759"/>
                </a:lnTo>
                <a:lnTo>
                  <a:pt x="297153" y="178204"/>
                </a:lnTo>
                <a:lnTo>
                  <a:pt x="303567" y="168120"/>
                </a:lnTo>
                <a:lnTo>
                  <a:pt x="253427" y="168120"/>
                </a:lnTo>
                <a:lnTo>
                  <a:pt x="240503" y="165831"/>
                </a:lnTo>
                <a:lnTo>
                  <a:pt x="240209" y="165831"/>
                </a:lnTo>
                <a:lnTo>
                  <a:pt x="230150" y="159042"/>
                </a:lnTo>
                <a:lnTo>
                  <a:pt x="224044" y="148719"/>
                </a:lnTo>
                <a:lnTo>
                  <a:pt x="223919" y="148507"/>
                </a:lnTo>
                <a:lnTo>
                  <a:pt x="221802" y="134948"/>
                </a:lnTo>
                <a:lnTo>
                  <a:pt x="221763" y="55034"/>
                </a:lnTo>
                <a:close/>
              </a:path>
              <a:path w="873125" h="194310">
                <a:moveTo>
                  <a:pt x="312985" y="55034"/>
                </a:moveTo>
                <a:lnTo>
                  <a:pt x="285091" y="55034"/>
                </a:lnTo>
                <a:lnTo>
                  <a:pt x="285053" y="134948"/>
                </a:lnTo>
                <a:lnTo>
                  <a:pt x="283003" y="148507"/>
                </a:lnTo>
                <a:lnTo>
                  <a:pt x="282971" y="148719"/>
                </a:lnTo>
                <a:lnTo>
                  <a:pt x="276909" y="159042"/>
                </a:lnTo>
                <a:lnTo>
                  <a:pt x="276798" y="159230"/>
                </a:lnTo>
                <a:lnTo>
                  <a:pt x="266856" y="165831"/>
                </a:lnTo>
                <a:lnTo>
                  <a:pt x="253427" y="168120"/>
                </a:lnTo>
                <a:lnTo>
                  <a:pt x="303567" y="168120"/>
                </a:lnTo>
                <a:lnTo>
                  <a:pt x="308910" y="159721"/>
                </a:lnTo>
                <a:lnTo>
                  <a:pt x="312985" y="134948"/>
                </a:lnTo>
                <a:lnTo>
                  <a:pt x="312985" y="55034"/>
                </a:lnTo>
                <a:close/>
              </a:path>
              <a:path w="873125" h="194310">
                <a:moveTo>
                  <a:pt x="369424" y="0"/>
                </a:moveTo>
                <a:lnTo>
                  <a:pt x="341781" y="0"/>
                </a:lnTo>
                <a:lnTo>
                  <a:pt x="341781" y="190486"/>
                </a:lnTo>
                <a:lnTo>
                  <a:pt x="369424" y="190486"/>
                </a:lnTo>
                <a:lnTo>
                  <a:pt x="369424" y="0"/>
                </a:lnTo>
                <a:close/>
              </a:path>
              <a:path w="873125" h="194310">
                <a:moveTo>
                  <a:pt x="437264" y="78657"/>
                </a:moveTo>
                <a:lnTo>
                  <a:pt x="409621" y="78657"/>
                </a:lnTo>
                <a:lnTo>
                  <a:pt x="409684" y="142487"/>
                </a:lnTo>
                <a:lnTo>
                  <a:pt x="412436" y="164174"/>
                </a:lnTo>
                <a:lnTo>
                  <a:pt x="420835" y="180402"/>
                </a:lnTo>
                <a:lnTo>
                  <a:pt x="434747" y="190364"/>
                </a:lnTo>
                <a:lnTo>
                  <a:pt x="454101" y="193753"/>
                </a:lnTo>
                <a:lnTo>
                  <a:pt x="464793" y="193046"/>
                </a:lnTo>
                <a:lnTo>
                  <a:pt x="474613" y="190926"/>
                </a:lnTo>
                <a:lnTo>
                  <a:pt x="483538" y="187392"/>
                </a:lnTo>
                <a:lnTo>
                  <a:pt x="491545" y="182444"/>
                </a:lnTo>
                <a:lnTo>
                  <a:pt x="485327" y="168371"/>
                </a:lnTo>
                <a:lnTo>
                  <a:pt x="458122" y="168371"/>
                </a:lnTo>
                <a:lnTo>
                  <a:pt x="449032" y="166765"/>
                </a:lnTo>
                <a:lnTo>
                  <a:pt x="442510" y="161932"/>
                </a:lnTo>
                <a:lnTo>
                  <a:pt x="438579" y="153847"/>
                </a:lnTo>
                <a:lnTo>
                  <a:pt x="437264" y="142487"/>
                </a:lnTo>
                <a:lnTo>
                  <a:pt x="437264" y="78657"/>
                </a:lnTo>
                <a:close/>
              </a:path>
              <a:path w="873125" h="194310">
                <a:moveTo>
                  <a:pt x="481995" y="160832"/>
                </a:moveTo>
                <a:lnTo>
                  <a:pt x="473451" y="165858"/>
                </a:lnTo>
                <a:lnTo>
                  <a:pt x="465409" y="168371"/>
                </a:lnTo>
                <a:lnTo>
                  <a:pt x="485327" y="168371"/>
                </a:lnTo>
                <a:lnTo>
                  <a:pt x="481995" y="160832"/>
                </a:lnTo>
                <a:close/>
              </a:path>
              <a:path w="873125" h="194310">
                <a:moveTo>
                  <a:pt x="484006" y="55034"/>
                </a:moveTo>
                <a:lnTo>
                  <a:pt x="386250" y="55034"/>
                </a:lnTo>
                <a:lnTo>
                  <a:pt x="386250" y="78657"/>
                </a:lnTo>
                <a:lnTo>
                  <a:pt x="484006" y="78657"/>
                </a:lnTo>
                <a:lnTo>
                  <a:pt x="484006" y="55034"/>
                </a:lnTo>
                <a:close/>
              </a:path>
              <a:path w="873125" h="194310">
                <a:moveTo>
                  <a:pt x="437264" y="7036"/>
                </a:moveTo>
                <a:lnTo>
                  <a:pt x="409872" y="7036"/>
                </a:lnTo>
                <a:lnTo>
                  <a:pt x="409872" y="55034"/>
                </a:lnTo>
                <a:lnTo>
                  <a:pt x="437264" y="55034"/>
                </a:lnTo>
                <a:lnTo>
                  <a:pt x="437264" y="7036"/>
                </a:lnTo>
                <a:close/>
              </a:path>
              <a:path w="873125" h="194310">
                <a:moveTo>
                  <a:pt x="531119" y="55034"/>
                </a:moveTo>
                <a:lnTo>
                  <a:pt x="503476" y="55034"/>
                </a:lnTo>
                <a:lnTo>
                  <a:pt x="503476" y="134948"/>
                </a:lnTo>
                <a:lnTo>
                  <a:pt x="507592" y="159042"/>
                </a:lnTo>
                <a:lnTo>
                  <a:pt x="507654" y="159403"/>
                </a:lnTo>
                <a:lnTo>
                  <a:pt x="519559" y="177921"/>
                </a:lnTo>
                <a:lnTo>
                  <a:pt x="538418" y="189759"/>
                </a:lnTo>
                <a:lnTo>
                  <a:pt x="538884" y="189759"/>
                </a:lnTo>
                <a:lnTo>
                  <a:pt x="562783" y="193753"/>
                </a:lnTo>
                <a:lnTo>
                  <a:pt x="587779" y="189759"/>
                </a:lnTo>
                <a:lnTo>
                  <a:pt x="606509" y="178204"/>
                </a:lnTo>
                <a:lnTo>
                  <a:pt x="612923" y="168120"/>
                </a:lnTo>
                <a:lnTo>
                  <a:pt x="562783" y="168120"/>
                </a:lnTo>
                <a:lnTo>
                  <a:pt x="549859" y="165831"/>
                </a:lnTo>
                <a:lnTo>
                  <a:pt x="549565" y="165831"/>
                </a:lnTo>
                <a:lnTo>
                  <a:pt x="539506" y="159042"/>
                </a:lnTo>
                <a:lnTo>
                  <a:pt x="533400" y="148719"/>
                </a:lnTo>
                <a:lnTo>
                  <a:pt x="533275" y="148507"/>
                </a:lnTo>
                <a:lnTo>
                  <a:pt x="531158" y="134948"/>
                </a:lnTo>
                <a:lnTo>
                  <a:pt x="531119" y="55034"/>
                </a:lnTo>
                <a:close/>
              </a:path>
              <a:path w="873125" h="194310">
                <a:moveTo>
                  <a:pt x="622341" y="55034"/>
                </a:moveTo>
                <a:lnTo>
                  <a:pt x="594447" y="55034"/>
                </a:lnTo>
                <a:lnTo>
                  <a:pt x="594409" y="134948"/>
                </a:lnTo>
                <a:lnTo>
                  <a:pt x="592358" y="148507"/>
                </a:lnTo>
                <a:lnTo>
                  <a:pt x="592326" y="148719"/>
                </a:lnTo>
                <a:lnTo>
                  <a:pt x="586264" y="159042"/>
                </a:lnTo>
                <a:lnTo>
                  <a:pt x="586154" y="159230"/>
                </a:lnTo>
                <a:lnTo>
                  <a:pt x="576212" y="165831"/>
                </a:lnTo>
                <a:lnTo>
                  <a:pt x="562783" y="168120"/>
                </a:lnTo>
                <a:lnTo>
                  <a:pt x="612923" y="168120"/>
                </a:lnTo>
                <a:lnTo>
                  <a:pt x="618265" y="159721"/>
                </a:lnTo>
                <a:lnTo>
                  <a:pt x="622341" y="134948"/>
                </a:lnTo>
                <a:lnTo>
                  <a:pt x="622341" y="55034"/>
                </a:lnTo>
                <a:close/>
              </a:path>
              <a:path w="873125" h="194310">
                <a:moveTo>
                  <a:pt x="677523" y="55034"/>
                </a:moveTo>
                <a:lnTo>
                  <a:pt x="651137" y="55034"/>
                </a:lnTo>
                <a:lnTo>
                  <a:pt x="651137" y="190486"/>
                </a:lnTo>
                <a:lnTo>
                  <a:pt x="678780" y="190486"/>
                </a:lnTo>
                <a:lnTo>
                  <a:pt x="678780" y="121127"/>
                </a:lnTo>
                <a:lnTo>
                  <a:pt x="681426" y="102432"/>
                </a:lnTo>
                <a:lnTo>
                  <a:pt x="688832" y="88992"/>
                </a:lnTo>
                <a:lnTo>
                  <a:pt x="700195" y="80875"/>
                </a:lnTo>
                <a:lnTo>
                  <a:pt x="714716" y="78154"/>
                </a:lnTo>
                <a:lnTo>
                  <a:pt x="729778" y="78154"/>
                </a:lnTo>
                <a:lnTo>
                  <a:pt x="730130" y="74385"/>
                </a:lnTo>
                <a:lnTo>
                  <a:pt x="677523" y="74385"/>
                </a:lnTo>
                <a:lnTo>
                  <a:pt x="677523" y="55034"/>
                </a:lnTo>
                <a:close/>
              </a:path>
              <a:path w="873125" h="194310">
                <a:moveTo>
                  <a:pt x="729778" y="78154"/>
                </a:moveTo>
                <a:lnTo>
                  <a:pt x="719742" y="78154"/>
                </a:lnTo>
                <a:lnTo>
                  <a:pt x="724768" y="78908"/>
                </a:lnTo>
                <a:lnTo>
                  <a:pt x="729543" y="80667"/>
                </a:lnTo>
                <a:lnTo>
                  <a:pt x="729707" y="78908"/>
                </a:lnTo>
                <a:lnTo>
                  <a:pt x="729778" y="78154"/>
                </a:lnTo>
                <a:close/>
              </a:path>
              <a:path w="873125" h="194310">
                <a:moveTo>
                  <a:pt x="721752" y="51516"/>
                </a:moveTo>
                <a:lnTo>
                  <a:pt x="715972" y="51516"/>
                </a:lnTo>
                <a:lnTo>
                  <a:pt x="703674" y="52934"/>
                </a:lnTo>
                <a:lnTo>
                  <a:pt x="693167" y="57202"/>
                </a:lnTo>
                <a:lnTo>
                  <a:pt x="684450" y="64344"/>
                </a:lnTo>
                <a:lnTo>
                  <a:pt x="677523" y="74385"/>
                </a:lnTo>
                <a:lnTo>
                  <a:pt x="730130" y="74385"/>
                </a:lnTo>
                <a:lnTo>
                  <a:pt x="731938" y="55034"/>
                </a:lnTo>
                <a:lnTo>
                  <a:pt x="732056" y="53778"/>
                </a:lnTo>
                <a:lnTo>
                  <a:pt x="727030" y="52270"/>
                </a:lnTo>
                <a:lnTo>
                  <a:pt x="721752" y="51516"/>
                </a:lnTo>
                <a:close/>
              </a:path>
              <a:path w="873125" h="194310">
                <a:moveTo>
                  <a:pt x="800152" y="51768"/>
                </a:moveTo>
                <a:lnTo>
                  <a:pt x="761915" y="62899"/>
                </a:lnTo>
                <a:lnTo>
                  <a:pt x="737296" y="94112"/>
                </a:lnTo>
                <a:lnTo>
                  <a:pt x="732552" y="121881"/>
                </a:lnTo>
                <a:lnTo>
                  <a:pt x="733734" y="136535"/>
                </a:lnTo>
                <a:lnTo>
                  <a:pt x="751651" y="173146"/>
                </a:lnTo>
                <a:lnTo>
                  <a:pt x="786213" y="192477"/>
                </a:lnTo>
                <a:lnTo>
                  <a:pt x="800152" y="193753"/>
                </a:lnTo>
                <a:lnTo>
                  <a:pt x="812510" y="192477"/>
                </a:lnTo>
                <a:lnTo>
                  <a:pt x="813117" y="192477"/>
                </a:lnTo>
                <a:lnTo>
                  <a:pt x="825534" y="188287"/>
                </a:lnTo>
                <a:lnTo>
                  <a:pt x="836552" y="181455"/>
                </a:lnTo>
                <a:lnTo>
                  <a:pt x="846392" y="171890"/>
                </a:lnTo>
                <a:lnTo>
                  <a:pt x="873030" y="171890"/>
                </a:lnTo>
                <a:lnTo>
                  <a:pt x="873030" y="168371"/>
                </a:lnTo>
                <a:lnTo>
                  <a:pt x="803922" y="168371"/>
                </a:lnTo>
                <a:lnTo>
                  <a:pt x="794738" y="167566"/>
                </a:lnTo>
                <a:lnTo>
                  <a:pt x="763462" y="140603"/>
                </a:lnTo>
                <a:lnTo>
                  <a:pt x="760447" y="122886"/>
                </a:lnTo>
                <a:lnTo>
                  <a:pt x="761201" y="113651"/>
                </a:lnTo>
                <a:lnTo>
                  <a:pt x="786425" y="80510"/>
                </a:lnTo>
                <a:lnTo>
                  <a:pt x="803922" y="77149"/>
                </a:lnTo>
                <a:lnTo>
                  <a:pt x="873030" y="77149"/>
                </a:lnTo>
                <a:lnTo>
                  <a:pt x="873030" y="73882"/>
                </a:lnTo>
                <a:lnTo>
                  <a:pt x="846392" y="73882"/>
                </a:lnTo>
                <a:lnTo>
                  <a:pt x="836552" y="64172"/>
                </a:lnTo>
                <a:lnTo>
                  <a:pt x="825534" y="57265"/>
                </a:lnTo>
                <a:lnTo>
                  <a:pt x="813385" y="53138"/>
                </a:lnTo>
                <a:lnTo>
                  <a:pt x="800152" y="51768"/>
                </a:lnTo>
                <a:close/>
              </a:path>
              <a:path w="873125" h="194310">
                <a:moveTo>
                  <a:pt x="873030" y="171890"/>
                </a:moveTo>
                <a:lnTo>
                  <a:pt x="846392" y="171890"/>
                </a:lnTo>
                <a:lnTo>
                  <a:pt x="846392" y="190486"/>
                </a:lnTo>
                <a:lnTo>
                  <a:pt x="873030" y="190486"/>
                </a:lnTo>
                <a:lnTo>
                  <a:pt x="873030" y="171890"/>
                </a:lnTo>
                <a:close/>
              </a:path>
              <a:path w="873125" h="194310">
                <a:moveTo>
                  <a:pt x="873030" y="77149"/>
                </a:moveTo>
                <a:lnTo>
                  <a:pt x="803922" y="77149"/>
                </a:lnTo>
                <a:lnTo>
                  <a:pt x="813071" y="77993"/>
                </a:lnTo>
                <a:lnTo>
                  <a:pt x="821325" y="80510"/>
                </a:lnTo>
                <a:lnTo>
                  <a:pt x="846899" y="113651"/>
                </a:lnTo>
                <a:lnTo>
                  <a:pt x="847628" y="122886"/>
                </a:lnTo>
                <a:lnTo>
                  <a:pt x="846891" y="131870"/>
                </a:lnTo>
                <a:lnTo>
                  <a:pt x="821101" y="165136"/>
                </a:lnTo>
                <a:lnTo>
                  <a:pt x="820913" y="165136"/>
                </a:lnTo>
                <a:lnTo>
                  <a:pt x="812942" y="167566"/>
                </a:lnTo>
                <a:lnTo>
                  <a:pt x="812645" y="167566"/>
                </a:lnTo>
                <a:lnTo>
                  <a:pt x="803922" y="168371"/>
                </a:lnTo>
                <a:lnTo>
                  <a:pt x="873030" y="168371"/>
                </a:lnTo>
                <a:lnTo>
                  <a:pt x="873030" y="77149"/>
                </a:lnTo>
                <a:close/>
              </a:path>
              <a:path w="873125" h="194310">
                <a:moveTo>
                  <a:pt x="873030" y="55034"/>
                </a:moveTo>
                <a:lnTo>
                  <a:pt x="846392" y="55034"/>
                </a:lnTo>
                <a:lnTo>
                  <a:pt x="846392" y="73882"/>
                </a:lnTo>
                <a:lnTo>
                  <a:pt x="873030" y="73882"/>
                </a:lnTo>
                <a:lnTo>
                  <a:pt x="873030" y="55034"/>
                </a:lnTo>
                <a:close/>
              </a:path>
            </a:pathLst>
          </a:custGeom>
          <a:solidFill>
            <a:srgbClr val="000000"/>
          </a:solidFill>
        </p:spPr>
        <p:txBody>
          <a:bodyPr wrap="square" lIns="0" tIns="0" rIns="0" bIns="0" rtlCol="0"/>
          <a:lstStyle/>
          <a:p>
            <a:endParaRPr sz="641"/>
          </a:p>
        </p:txBody>
      </p:sp>
      <p:sp>
        <p:nvSpPr>
          <p:cNvPr id="8" name="object 8"/>
          <p:cNvSpPr/>
          <p:nvPr/>
        </p:nvSpPr>
        <p:spPr>
          <a:xfrm>
            <a:off x="4539033" y="2475412"/>
            <a:ext cx="319700" cy="88372"/>
          </a:xfrm>
          <a:custGeom>
            <a:avLst/>
            <a:gdLst/>
            <a:ahLst/>
            <a:cxnLst/>
            <a:rect l="l" t="t" r="r" b="b"/>
            <a:pathLst>
              <a:path w="702945" h="194310">
                <a:moveTo>
                  <a:pt x="233855" y="51768"/>
                </a:moveTo>
                <a:lnTo>
                  <a:pt x="194204" y="63111"/>
                </a:lnTo>
                <a:lnTo>
                  <a:pt x="169490" y="94489"/>
                </a:lnTo>
                <a:lnTo>
                  <a:pt x="164747" y="122383"/>
                </a:lnTo>
                <a:lnTo>
                  <a:pt x="168849" y="147882"/>
                </a:lnTo>
                <a:lnTo>
                  <a:pt x="168956" y="148550"/>
                </a:lnTo>
                <a:lnTo>
                  <a:pt x="182024" y="171324"/>
                </a:lnTo>
                <a:lnTo>
                  <a:pt x="204610" y="187407"/>
                </a:lnTo>
                <a:lnTo>
                  <a:pt x="237373" y="193501"/>
                </a:lnTo>
                <a:lnTo>
                  <a:pt x="254226" y="192005"/>
                </a:lnTo>
                <a:lnTo>
                  <a:pt x="270042" y="187941"/>
                </a:lnTo>
                <a:lnTo>
                  <a:pt x="284162" y="181946"/>
                </a:lnTo>
                <a:lnTo>
                  <a:pt x="295926" y="174654"/>
                </a:lnTo>
                <a:lnTo>
                  <a:pt x="292644" y="168874"/>
                </a:lnTo>
                <a:lnTo>
                  <a:pt x="238378" y="168874"/>
                </a:lnTo>
                <a:lnTo>
                  <a:pt x="220889" y="166306"/>
                </a:lnTo>
                <a:lnTo>
                  <a:pt x="207594" y="159073"/>
                </a:lnTo>
                <a:lnTo>
                  <a:pt x="198445" y="147882"/>
                </a:lnTo>
                <a:lnTo>
                  <a:pt x="193395" y="133440"/>
                </a:lnTo>
                <a:lnTo>
                  <a:pt x="299193" y="133440"/>
                </a:lnTo>
                <a:lnTo>
                  <a:pt x="299947" y="128414"/>
                </a:lnTo>
                <a:lnTo>
                  <a:pt x="300198" y="123891"/>
                </a:lnTo>
                <a:lnTo>
                  <a:pt x="300198" y="120122"/>
                </a:lnTo>
                <a:lnTo>
                  <a:pt x="299470" y="110823"/>
                </a:lnTo>
                <a:lnTo>
                  <a:pt x="193395" y="110823"/>
                </a:lnTo>
                <a:lnTo>
                  <a:pt x="198480" y="96421"/>
                </a:lnTo>
                <a:lnTo>
                  <a:pt x="207311" y="85316"/>
                </a:lnTo>
                <a:lnTo>
                  <a:pt x="219299" y="78170"/>
                </a:lnTo>
                <a:lnTo>
                  <a:pt x="233855" y="75641"/>
                </a:lnTo>
                <a:lnTo>
                  <a:pt x="286063" y="75641"/>
                </a:lnTo>
                <a:lnTo>
                  <a:pt x="281602" y="70113"/>
                </a:lnTo>
                <a:lnTo>
                  <a:pt x="271668" y="62051"/>
                </a:lnTo>
                <a:lnTo>
                  <a:pt x="260367" y="56322"/>
                </a:lnTo>
                <a:lnTo>
                  <a:pt x="247747" y="52902"/>
                </a:lnTo>
                <a:lnTo>
                  <a:pt x="233855" y="51768"/>
                </a:lnTo>
                <a:close/>
              </a:path>
              <a:path w="702945" h="194310">
                <a:moveTo>
                  <a:pt x="33171" y="4774"/>
                </a:moveTo>
                <a:lnTo>
                  <a:pt x="0" y="4774"/>
                </a:lnTo>
                <a:lnTo>
                  <a:pt x="78908" y="190486"/>
                </a:lnTo>
                <a:lnTo>
                  <a:pt x="98258" y="190486"/>
                </a:lnTo>
                <a:lnTo>
                  <a:pt x="118352" y="142739"/>
                </a:lnTo>
                <a:lnTo>
                  <a:pt x="88960" y="142739"/>
                </a:lnTo>
                <a:lnTo>
                  <a:pt x="33171" y="4774"/>
                </a:lnTo>
                <a:close/>
              </a:path>
              <a:path w="702945" h="194310">
                <a:moveTo>
                  <a:pt x="284367" y="154298"/>
                </a:moveTo>
                <a:lnTo>
                  <a:pt x="274248" y="160287"/>
                </a:lnTo>
                <a:lnTo>
                  <a:pt x="262598" y="164885"/>
                </a:lnTo>
                <a:lnTo>
                  <a:pt x="250335" y="167833"/>
                </a:lnTo>
                <a:lnTo>
                  <a:pt x="238378" y="168874"/>
                </a:lnTo>
                <a:lnTo>
                  <a:pt x="292644" y="168874"/>
                </a:lnTo>
                <a:lnTo>
                  <a:pt x="284367" y="154298"/>
                </a:lnTo>
                <a:close/>
              </a:path>
              <a:path w="702945" h="194310">
                <a:moveTo>
                  <a:pt x="176413" y="4774"/>
                </a:moveTo>
                <a:lnTo>
                  <a:pt x="144246" y="4774"/>
                </a:lnTo>
                <a:lnTo>
                  <a:pt x="88960" y="142739"/>
                </a:lnTo>
                <a:lnTo>
                  <a:pt x="118352" y="142739"/>
                </a:lnTo>
                <a:lnTo>
                  <a:pt x="176413" y="4774"/>
                </a:lnTo>
                <a:close/>
              </a:path>
              <a:path w="702945" h="194310">
                <a:moveTo>
                  <a:pt x="286063" y="75641"/>
                </a:moveTo>
                <a:lnTo>
                  <a:pt x="233855" y="75641"/>
                </a:lnTo>
                <a:lnTo>
                  <a:pt x="248334" y="78170"/>
                </a:lnTo>
                <a:lnTo>
                  <a:pt x="248191" y="78170"/>
                </a:lnTo>
                <a:lnTo>
                  <a:pt x="272304" y="110823"/>
                </a:lnTo>
                <a:lnTo>
                  <a:pt x="299470" y="110823"/>
                </a:lnTo>
                <a:lnTo>
                  <a:pt x="299024" y="105134"/>
                </a:lnTo>
                <a:lnTo>
                  <a:pt x="295518" y="91819"/>
                </a:lnTo>
                <a:lnTo>
                  <a:pt x="289703" y="80153"/>
                </a:lnTo>
                <a:lnTo>
                  <a:pt x="286063" y="75641"/>
                </a:lnTo>
                <a:close/>
              </a:path>
              <a:path w="702945" h="194310">
                <a:moveTo>
                  <a:pt x="348753" y="55034"/>
                </a:moveTo>
                <a:lnTo>
                  <a:pt x="322366" y="55034"/>
                </a:lnTo>
                <a:lnTo>
                  <a:pt x="322366" y="190486"/>
                </a:lnTo>
                <a:lnTo>
                  <a:pt x="350009" y="190486"/>
                </a:lnTo>
                <a:lnTo>
                  <a:pt x="350009" y="121127"/>
                </a:lnTo>
                <a:lnTo>
                  <a:pt x="352656" y="102432"/>
                </a:lnTo>
                <a:lnTo>
                  <a:pt x="360061" y="88992"/>
                </a:lnTo>
                <a:lnTo>
                  <a:pt x="371425" y="80875"/>
                </a:lnTo>
                <a:lnTo>
                  <a:pt x="385945" y="78154"/>
                </a:lnTo>
                <a:lnTo>
                  <a:pt x="401007" y="78154"/>
                </a:lnTo>
                <a:lnTo>
                  <a:pt x="401359" y="74385"/>
                </a:lnTo>
                <a:lnTo>
                  <a:pt x="348753" y="74385"/>
                </a:lnTo>
                <a:lnTo>
                  <a:pt x="348753" y="55034"/>
                </a:lnTo>
                <a:close/>
              </a:path>
              <a:path w="702945" h="194310">
                <a:moveTo>
                  <a:pt x="401007" y="78154"/>
                </a:moveTo>
                <a:lnTo>
                  <a:pt x="390971" y="78154"/>
                </a:lnTo>
                <a:lnTo>
                  <a:pt x="395997" y="78908"/>
                </a:lnTo>
                <a:lnTo>
                  <a:pt x="400772" y="80667"/>
                </a:lnTo>
                <a:lnTo>
                  <a:pt x="400936" y="78908"/>
                </a:lnTo>
                <a:lnTo>
                  <a:pt x="401007" y="78154"/>
                </a:lnTo>
                <a:close/>
              </a:path>
              <a:path w="702945" h="194310">
                <a:moveTo>
                  <a:pt x="392982" y="51516"/>
                </a:moveTo>
                <a:lnTo>
                  <a:pt x="387202" y="51516"/>
                </a:lnTo>
                <a:lnTo>
                  <a:pt x="374904" y="52934"/>
                </a:lnTo>
                <a:lnTo>
                  <a:pt x="364396" y="57202"/>
                </a:lnTo>
                <a:lnTo>
                  <a:pt x="355679" y="64344"/>
                </a:lnTo>
                <a:lnTo>
                  <a:pt x="348753" y="74385"/>
                </a:lnTo>
                <a:lnTo>
                  <a:pt x="401359" y="74385"/>
                </a:lnTo>
                <a:lnTo>
                  <a:pt x="403168" y="55034"/>
                </a:lnTo>
                <a:lnTo>
                  <a:pt x="403285" y="53778"/>
                </a:lnTo>
                <a:lnTo>
                  <a:pt x="398259" y="52270"/>
                </a:lnTo>
                <a:lnTo>
                  <a:pt x="392982" y="51516"/>
                </a:lnTo>
                <a:close/>
              </a:path>
              <a:path w="702945" h="194310">
                <a:moveTo>
                  <a:pt x="471382" y="51768"/>
                </a:moveTo>
                <a:lnTo>
                  <a:pt x="456455" y="53138"/>
                </a:lnTo>
                <a:lnTo>
                  <a:pt x="457171" y="53138"/>
                </a:lnTo>
                <a:lnTo>
                  <a:pt x="444807" y="56888"/>
                </a:lnTo>
                <a:lnTo>
                  <a:pt x="414702" y="83161"/>
                </a:lnTo>
                <a:lnTo>
                  <a:pt x="403782" y="122635"/>
                </a:lnTo>
                <a:lnTo>
                  <a:pt x="405003" y="137104"/>
                </a:lnTo>
                <a:lnTo>
                  <a:pt x="423132" y="173397"/>
                </a:lnTo>
                <a:lnTo>
                  <a:pt x="457694" y="192481"/>
                </a:lnTo>
                <a:lnTo>
                  <a:pt x="471633" y="193753"/>
                </a:lnTo>
                <a:lnTo>
                  <a:pt x="483874" y="192481"/>
                </a:lnTo>
                <a:lnTo>
                  <a:pt x="484533" y="192481"/>
                </a:lnTo>
                <a:lnTo>
                  <a:pt x="496826" y="188256"/>
                </a:lnTo>
                <a:lnTo>
                  <a:pt x="507608" y="181349"/>
                </a:lnTo>
                <a:lnTo>
                  <a:pt x="517119" y="171638"/>
                </a:lnTo>
                <a:lnTo>
                  <a:pt x="544510" y="171638"/>
                </a:lnTo>
                <a:lnTo>
                  <a:pt x="544510" y="168371"/>
                </a:lnTo>
                <a:lnTo>
                  <a:pt x="475151" y="168371"/>
                </a:lnTo>
                <a:lnTo>
                  <a:pt x="465967" y="167566"/>
                </a:lnTo>
                <a:lnTo>
                  <a:pt x="434692" y="140477"/>
                </a:lnTo>
                <a:lnTo>
                  <a:pt x="431676" y="122635"/>
                </a:lnTo>
                <a:lnTo>
                  <a:pt x="432430" y="113438"/>
                </a:lnTo>
                <a:lnTo>
                  <a:pt x="457654" y="80510"/>
                </a:lnTo>
                <a:lnTo>
                  <a:pt x="475151" y="77149"/>
                </a:lnTo>
                <a:lnTo>
                  <a:pt x="544510" y="77149"/>
                </a:lnTo>
                <a:lnTo>
                  <a:pt x="544510" y="73882"/>
                </a:lnTo>
                <a:lnTo>
                  <a:pt x="516616" y="73882"/>
                </a:lnTo>
                <a:lnTo>
                  <a:pt x="506862" y="64172"/>
                </a:lnTo>
                <a:lnTo>
                  <a:pt x="496072" y="57265"/>
                </a:lnTo>
                <a:lnTo>
                  <a:pt x="484245" y="53138"/>
                </a:lnTo>
                <a:lnTo>
                  <a:pt x="471382" y="51768"/>
                </a:lnTo>
                <a:close/>
              </a:path>
              <a:path w="702945" h="194310">
                <a:moveTo>
                  <a:pt x="544510" y="171638"/>
                </a:moveTo>
                <a:lnTo>
                  <a:pt x="517119" y="171638"/>
                </a:lnTo>
                <a:lnTo>
                  <a:pt x="517119" y="190486"/>
                </a:lnTo>
                <a:lnTo>
                  <a:pt x="544510" y="190486"/>
                </a:lnTo>
                <a:lnTo>
                  <a:pt x="544510" y="171638"/>
                </a:lnTo>
                <a:close/>
              </a:path>
              <a:path w="702945" h="194310">
                <a:moveTo>
                  <a:pt x="544510" y="77149"/>
                </a:moveTo>
                <a:lnTo>
                  <a:pt x="475151" y="77149"/>
                </a:lnTo>
                <a:lnTo>
                  <a:pt x="484336" y="77993"/>
                </a:lnTo>
                <a:lnTo>
                  <a:pt x="492648" y="80510"/>
                </a:lnTo>
                <a:lnTo>
                  <a:pt x="517872" y="113438"/>
                </a:lnTo>
                <a:lnTo>
                  <a:pt x="518626" y="122635"/>
                </a:lnTo>
                <a:lnTo>
                  <a:pt x="517872" y="131909"/>
                </a:lnTo>
                <a:lnTo>
                  <a:pt x="492648" y="165136"/>
                </a:lnTo>
                <a:lnTo>
                  <a:pt x="475151" y="168371"/>
                </a:lnTo>
                <a:lnTo>
                  <a:pt x="544510" y="168371"/>
                </a:lnTo>
                <a:lnTo>
                  <a:pt x="544510" y="77149"/>
                </a:lnTo>
                <a:close/>
              </a:path>
              <a:path w="702945" h="194310">
                <a:moveTo>
                  <a:pt x="544510" y="0"/>
                </a:moveTo>
                <a:lnTo>
                  <a:pt x="516616" y="0"/>
                </a:lnTo>
                <a:lnTo>
                  <a:pt x="516616" y="73882"/>
                </a:lnTo>
                <a:lnTo>
                  <a:pt x="544510" y="73882"/>
                </a:lnTo>
                <a:lnTo>
                  <a:pt x="544510" y="0"/>
                </a:lnTo>
                <a:close/>
              </a:path>
              <a:path w="702945" h="194310">
                <a:moveTo>
                  <a:pt x="636467" y="51768"/>
                </a:moveTo>
                <a:lnTo>
                  <a:pt x="596816" y="63111"/>
                </a:lnTo>
                <a:lnTo>
                  <a:pt x="572103" y="94489"/>
                </a:lnTo>
                <a:lnTo>
                  <a:pt x="567359" y="122383"/>
                </a:lnTo>
                <a:lnTo>
                  <a:pt x="571461" y="147882"/>
                </a:lnTo>
                <a:lnTo>
                  <a:pt x="571568" y="148550"/>
                </a:lnTo>
                <a:lnTo>
                  <a:pt x="584636" y="171324"/>
                </a:lnTo>
                <a:lnTo>
                  <a:pt x="607222" y="187407"/>
                </a:lnTo>
                <a:lnTo>
                  <a:pt x="639985" y="193501"/>
                </a:lnTo>
                <a:lnTo>
                  <a:pt x="656838" y="192005"/>
                </a:lnTo>
                <a:lnTo>
                  <a:pt x="672654" y="187941"/>
                </a:lnTo>
                <a:lnTo>
                  <a:pt x="686774" y="181946"/>
                </a:lnTo>
                <a:lnTo>
                  <a:pt x="698538" y="174654"/>
                </a:lnTo>
                <a:lnTo>
                  <a:pt x="695256" y="168874"/>
                </a:lnTo>
                <a:lnTo>
                  <a:pt x="640990" y="168874"/>
                </a:lnTo>
                <a:lnTo>
                  <a:pt x="623501" y="166306"/>
                </a:lnTo>
                <a:lnTo>
                  <a:pt x="610206" y="159073"/>
                </a:lnTo>
                <a:lnTo>
                  <a:pt x="601057" y="147882"/>
                </a:lnTo>
                <a:lnTo>
                  <a:pt x="596008" y="133440"/>
                </a:lnTo>
                <a:lnTo>
                  <a:pt x="701805" y="133440"/>
                </a:lnTo>
                <a:lnTo>
                  <a:pt x="702559" y="128414"/>
                </a:lnTo>
                <a:lnTo>
                  <a:pt x="702811" y="123891"/>
                </a:lnTo>
                <a:lnTo>
                  <a:pt x="702811" y="120122"/>
                </a:lnTo>
                <a:lnTo>
                  <a:pt x="702082" y="110823"/>
                </a:lnTo>
                <a:lnTo>
                  <a:pt x="596008" y="110823"/>
                </a:lnTo>
                <a:lnTo>
                  <a:pt x="601092" y="96421"/>
                </a:lnTo>
                <a:lnTo>
                  <a:pt x="609923" y="85316"/>
                </a:lnTo>
                <a:lnTo>
                  <a:pt x="621911" y="78170"/>
                </a:lnTo>
                <a:lnTo>
                  <a:pt x="636467" y="75641"/>
                </a:lnTo>
                <a:lnTo>
                  <a:pt x="688675" y="75641"/>
                </a:lnTo>
                <a:lnTo>
                  <a:pt x="684214" y="70113"/>
                </a:lnTo>
                <a:lnTo>
                  <a:pt x="674280" y="62051"/>
                </a:lnTo>
                <a:lnTo>
                  <a:pt x="662979" y="56322"/>
                </a:lnTo>
                <a:lnTo>
                  <a:pt x="650359" y="52902"/>
                </a:lnTo>
                <a:lnTo>
                  <a:pt x="636467" y="51768"/>
                </a:lnTo>
                <a:close/>
              </a:path>
              <a:path w="702945" h="194310">
                <a:moveTo>
                  <a:pt x="686979" y="154298"/>
                </a:moveTo>
                <a:lnTo>
                  <a:pt x="676860" y="160287"/>
                </a:lnTo>
                <a:lnTo>
                  <a:pt x="665210" y="164885"/>
                </a:lnTo>
                <a:lnTo>
                  <a:pt x="652947" y="167833"/>
                </a:lnTo>
                <a:lnTo>
                  <a:pt x="640990" y="168874"/>
                </a:lnTo>
                <a:lnTo>
                  <a:pt x="695256" y="168874"/>
                </a:lnTo>
                <a:lnTo>
                  <a:pt x="686979" y="154298"/>
                </a:lnTo>
                <a:close/>
              </a:path>
              <a:path w="702945" h="194310">
                <a:moveTo>
                  <a:pt x="688675" y="75641"/>
                </a:moveTo>
                <a:lnTo>
                  <a:pt x="636467" y="75641"/>
                </a:lnTo>
                <a:lnTo>
                  <a:pt x="650946" y="78170"/>
                </a:lnTo>
                <a:lnTo>
                  <a:pt x="650803" y="78170"/>
                </a:lnTo>
                <a:lnTo>
                  <a:pt x="674916" y="110823"/>
                </a:lnTo>
                <a:lnTo>
                  <a:pt x="702082" y="110823"/>
                </a:lnTo>
                <a:lnTo>
                  <a:pt x="701637" y="105134"/>
                </a:lnTo>
                <a:lnTo>
                  <a:pt x="698130" y="91819"/>
                </a:lnTo>
                <a:lnTo>
                  <a:pt x="692315" y="80153"/>
                </a:lnTo>
                <a:lnTo>
                  <a:pt x="688675" y="75641"/>
                </a:lnTo>
                <a:close/>
              </a:path>
            </a:pathLst>
          </a:custGeom>
          <a:solidFill>
            <a:srgbClr val="000000"/>
          </a:solidFill>
        </p:spPr>
        <p:txBody>
          <a:bodyPr wrap="square" lIns="0" tIns="0" rIns="0" bIns="0" rtlCol="0"/>
          <a:lstStyle/>
          <a:p>
            <a:endParaRPr sz="641"/>
          </a:p>
        </p:txBody>
      </p:sp>
      <p:sp>
        <p:nvSpPr>
          <p:cNvPr id="9" name="object 9"/>
          <p:cNvSpPr/>
          <p:nvPr/>
        </p:nvSpPr>
        <p:spPr>
          <a:xfrm>
            <a:off x="5649293" y="2475411"/>
            <a:ext cx="342515" cy="88084"/>
          </a:xfrm>
          <a:custGeom>
            <a:avLst/>
            <a:gdLst/>
            <a:ahLst/>
            <a:cxnLst/>
            <a:rect l="l" t="t" r="r" b="b"/>
            <a:pathLst>
              <a:path w="753109" h="193675">
                <a:moveTo>
                  <a:pt x="19601" y="137713"/>
                </a:moveTo>
                <a:lnTo>
                  <a:pt x="0" y="156560"/>
                </a:lnTo>
                <a:lnTo>
                  <a:pt x="12050" y="172404"/>
                </a:lnTo>
                <a:lnTo>
                  <a:pt x="27611" y="183983"/>
                </a:lnTo>
                <a:lnTo>
                  <a:pt x="45764" y="191087"/>
                </a:lnTo>
                <a:lnTo>
                  <a:pt x="65589" y="193501"/>
                </a:lnTo>
                <a:lnTo>
                  <a:pt x="78920" y="192559"/>
                </a:lnTo>
                <a:lnTo>
                  <a:pt x="119097" y="170178"/>
                </a:lnTo>
                <a:lnTo>
                  <a:pt x="121542" y="166110"/>
                </a:lnTo>
                <a:lnTo>
                  <a:pt x="65589" y="166110"/>
                </a:lnTo>
                <a:lnTo>
                  <a:pt x="52113" y="164323"/>
                </a:lnTo>
                <a:lnTo>
                  <a:pt x="39579" y="158979"/>
                </a:lnTo>
                <a:lnTo>
                  <a:pt x="28554" y="150101"/>
                </a:lnTo>
                <a:lnTo>
                  <a:pt x="19601" y="137713"/>
                </a:lnTo>
                <a:close/>
              </a:path>
              <a:path w="753109" h="193675">
                <a:moveTo>
                  <a:pt x="68856" y="1507"/>
                </a:moveTo>
                <a:lnTo>
                  <a:pt x="26527" y="16456"/>
                </a:lnTo>
                <a:lnTo>
                  <a:pt x="10554" y="53024"/>
                </a:lnTo>
                <a:lnTo>
                  <a:pt x="12301" y="66308"/>
                </a:lnTo>
                <a:lnTo>
                  <a:pt x="38700" y="98007"/>
                </a:lnTo>
                <a:lnTo>
                  <a:pt x="69610" y="112582"/>
                </a:lnTo>
                <a:lnTo>
                  <a:pt x="75892" y="115347"/>
                </a:lnTo>
                <a:lnTo>
                  <a:pt x="97253" y="140728"/>
                </a:lnTo>
                <a:lnTo>
                  <a:pt x="95112" y="150101"/>
                </a:lnTo>
                <a:lnTo>
                  <a:pt x="94991" y="150631"/>
                </a:lnTo>
                <a:lnTo>
                  <a:pt x="88583" y="158696"/>
                </a:lnTo>
                <a:lnTo>
                  <a:pt x="78594" y="164123"/>
                </a:lnTo>
                <a:lnTo>
                  <a:pt x="65589" y="166110"/>
                </a:lnTo>
                <a:lnTo>
                  <a:pt x="121542" y="166110"/>
                </a:lnTo>
                <a:lnTo>
                  <a:pt x="124676" y="160895"/>
                </a:lnTo>
                <a:lnTo>
                  <a:pt x="128023" y="150631"/>
                </a:lnTo>
                <a:lnTo>
                  <a:pt x="129168" y="139220"/>
                </a:lnTo>
                <a:lnTo>
                  <a:pt x="127382" y="125701"/>
                </a:lnTo>
                <a:lnTo>
                  <a:pt x="100771" y="94991"/>
                </a:lnTo>
                <a:lnTo>
                  <a:pt x="77903" y="83934"/>
                </a:lnTo>
                <a:lnTo>
                  <a:pt x="67097" y="78908"/>
                </a:lnTo>
                <a:lnTo>
                  <a:pt x="41464" y="51516"/>
                </a:lnTo>
                <a:lnTo>
                  <a:pt x="43441" y="42520"/>
                </a:lnTo>
                <a:lnTo>
                  <a:pt x="43522" y="42151"/>
                </a:lnTo>
                <a:lnTo>
                  <a:pt x="49255" y="35025"/>
                </a:lnTo>
                <a:lnTo>
                  <a:pt x="58003" y="30489"/>
                </a:lnTo>
                <a:lnTo>
                  <a:pt x="69107" y="28899"/>
                </a:lnTo>
                <a:lnTo>
                  <a:pt x="124721" y="28899"/>
                </a:lnTo>
                <a:lnTo>
                  <a:pt x="125399" y="28145"/>
                </a:lnTo>
                <a:lnTo>
                  <a:pt x="113808" y="16456"/>
                </a:lnTo>
                <a:lnTo>
                  <a:pt x="100520" y="8135"/>
                </a:lnTo>
                <a:lnTo>
                  <a:pt x="85536" y="3160"/>
                </a:lnTo>
                <a:lnTo>
                  <a:pt x="68856" y="1507"/>
                </a:lnTo>
                <a:close/>
              </a:path>
              <a:path w="753109" h="193675">
                <a:moveTo>
                  <a:pt x="124721" y="28899"/>
                </a:moveTo>
                <a:lnTo>
                  <a:pt x="69107" y="28899"/>
                </a:lnTo>
                <a:lnTo>
                  <a:pt x="80133" y="30081"/>
                </a:lnTo>
                <a:lnTo>
                  <a:pt x="90217" y="33642"/>
                </a:lnTo>
                <a:lnTo>
                  <a:pt x="99358" y="39607"/>
                </a:lnTo>
                <a:lnTo>
                  <a:pt x="107556" y="47998"/>
                </a:lnTo>
                <a:lnTo>
                  <a:pt x="124721" y="28899"/>
                </a:lnTo>
                <a:close/>
              </a:path>
              <a:path w="753109" h="193675">
                <a:moveTo>
                  <a:pt x="213386" y="51768"/>
                </a:moveTo>
                <a:lnTo>
                  <a:pt x="173735" y="63111"/>
                </a:lnTo>
                <a:lnTo>
                  <a:pt x="149021" y="94489"/>
                </a:lnTo>
                <a:lnTo>
                  <a:pt x="144278" y="122383"/>
                </a:lnTo>
                <a:lnTo>
                  <a:pt x="148380" y="147882"/>
                </a:lnTo>
                <a:lnTo>
                  <a:pt x="148487" y="148550"/>
                </a:lnTo>
                <a:lnTo>
                  <a:pt x="161555" y="171324"/>
                </a:lnTo>
                <a:lnTo>
                  <a:pt x="184140" y="187407"/>
                </a:lnTo>
                <a:lnTo>
                  <a:pt x="216904" y="193501"/>
                </a:lnTo>
                <a:lnTo>
                  <a:pt x="233757" y="192005"/>
                </a:lnTo>
                <a:lnTo>
                  <a:pt x="249573" y="187941"/>
                </a:lnTo>
                <a:lnTo>
                  <a:pt x="263693" y="181946"/>
                </a:lnTo>
                <a:lnTo>
                  <a:pt x="275457" y="174654"/>
                </a:lnTo>
                <a:lnTo>
                  <a:pt x="272175" y="168874"/>
                </a:lnTo>
                <a:lnTo>
                  <a:pt x="217909" y="168874"/>
                </a:lnTo>
                <a:lnTo>
                  <a:pt x="200420" y="166306"/>
                </a:lnTo>
                <a:lnTo>
                  <a:pt x="187125" y="159073"/>
                </a:lnTo>
                <a:lnTo>
                  <a:pt x="177976" y="147882"/>
                </a:lnTo>
                <a:lnTo>
                  <a:pt x="172926" y="133440"/>
                </a:lnTo>
                <a:lnTo>
                  <a:pt x="278724" y="133440"/>
                </a:lnTo>
                <a:lnTo>
                  <a:pt x="279478" y="128414"/>
                </a:lnTo>
                <a:lnTo>
                  <a:pt x="279729" y="123891"/>
                </a:lnTo>
                <a:lnTo>
                  <a:pt x="279729" y="120122"/>
                </a:lnTo>
                <a:lnTo>
                  <a:pt x="279001" y="110823"/>
                </a:lnTo>
                <a:lnTo>
                  <a:pt x="172926" y="110823"/>
                </a:lnTo>
                <a:lnTo>
                  <a:pt x="178011" y="96421"/>
                </a:lnTo>
                <a:lnTo>
                  <a:pt x="186842" y="85316"/>
                </a:lnTo>
                <a:lnTo>
                  <a:pt x="198830" y="78170"/>
                </a:lnTo>
                <a:lnTo>
                  <a:pt x="213386" y="75641"/>
                </a:lnTo>
                <a:lnTo>
                  <a:pt x="265593" y="75641"/>
                </a:lnTo>
                <a:lnTo>
                  <a:pt x="261133" y="70113"/>
                </a:lnTo>
                <a:lnTo>
                  <a:pt x="251199" y="62051"/>
                </a:lnTo>
                <a:lnTo>
                  <a:pt x="239898" y="56322"/>
                </a:lnTo>
                <a:lnTo>
                  <a:pt x="227278" y="52902"/>
                </a:lnTo>
                <a:lnTo>
                  <a:pt x="213386" y="51768"/>
                </a:lnTo>
                <a:close/>
              </a:path>
              <a:path w="753109" h="193675">
                <a:moveTo>
                  <a:pt x="263897" y="154298"/>
                </a:moveTo>
                <a:lnTo>
                  <a:pt x="253778" y="160287"/>
                </a:lnTo>
                <a:lnTo>
                  <a:pt x="242128" y="164885"/>
                </a:lnTo>
                <a:lnTo>
                  <a:pt x="229866" y="167833"/>
                </a:lnTo>
                <a:lnTo>
                  <a:pt x="217909" y="168874"/>
                </a:lnTo>
                <a:lnTo>
                  <a:pt x="272175" y="168874"/>
                </a:lnTo>
                <a:lnTo>
                  <a:pt x="263897" y="154298"/>
                </a:lnTo>
                <a:close/>
              </a:path>
              <a:path w="753109" h="193675">
                <a:moveTo>
                  <a:pt x="265593" y="75641"/>
                </a:moveTo>
                <a:lnTo>
                  <a:pt x="213386" y="75641"/>
                </a:lnTo>
                <a:lnTo>
                  <a:pt x="227865" y="78170"/>
                </a:lnTo>
                <a:lnTo>
                  <a:pt x="227721" y="78170"/>
                </a:lnTo>
                <a:lnTo>
                  <a:pt x="251835" y="110823"/>
                </a:lnTo>
                <a:lnTo>
                  <a:pt x="279001" y="110823"/>
                </a:lnTo>
                <a:lnTo>
                  <a:pt x="278555" y="105134"/>
                </a:lnTo>
                <a:lnTo>
                  <a:pt x="275049" y="91819"/>
                </a:lnTo>
                <a:lnTo>
                  <a:pt x="269233" y="80153"/>
                </a:lnTo>
                <a:lnTo>
                  <a:pt x="265593" y="75641"/>
                </a:lnTo>
                <a:close/>
              </a:path>
              <a:path w="753109" h="193675">
                <a:moveTo>
                  <a:pt x="328283" y="55034"/>
                </a:moveTo>
                <a:lnTo>
                  <a:pt x="301897" y="55034"/>
                </a:lnTo>
                <a:lnTo>
                  <a:pt x="301897" y="190486"/>
                </a:lnTo>
                <a:lnTo>
                  <a:pt x="329540" y="190486"/>
                </a:lnTo>
                <a:lnTo>
                  <a:pt x="329540" y="121127"/>
                </a:lnTo>
                <a:lnTo>
                  <a:pt x="332186" y="102432"/>
                </a:lnTo>
                <a:lnTo>
                  <a:pt x="339592" y="88992"/>
                </a:lnTo>
                <a:lnTo>
                  <a:pt x="350955" y="80875"/>
                </a:lnTo>
                <a:lnTo>
                  <a:pt x="365476" y="78154"/>
                </a:lnTo>
                <a:lnTo>
                  <a:pt x="380538" y="78154"/>
                </a:lnTo>
                <a:lnTo>
                  <a:pt x="380890" y="74385"/>
                </a:lnTo>
                <a:lnTo>
                  <a:pt x="328283" y="74385"/>
                </a:lnTo>
                <a:lnTo>
                  <a:pt x="328283" y="55034"/>
                </a:lnTo>
                <a:close/>
              </a:path>
              <a:path w="753109" h="193675">
                <a:moveTo>
                  <a:pt x="412825" y="55034"/>
                </a:moveTo>
                <a:lnTo>
                  <a:pt x="382698" y="55034"/>
                </a:lnTo>
                <a:lnTo>
                  <a:pt x="382605" y="56035"/>
                </a:lnTo>
                <a:lnTo>
                  <a:pt x="441473" y="190235"/>
                </a:lnTo>
                <a:lnTo>
                  <a:pt x="461577" y="190235"/>
                </a:lnTo>
                <a:lnTo>
                  <a:pt x="478443" y="151785"/>
                </a:lnTo>
                <a:lnTo>
                  <a:pt x="451776" y="151785"/>
                </a:lnTo>
                <a:lnTo>
                  <a:pt x="412825" y="55034"/>
                </a:lnTo>
                <a:close/>
              </a:path>
              <a:path w="753109" h="193675">
                <a:moveTo>
                  <a:pt x="520884" y="55034"/>
                </a:moveTo>
                <a:lnTo>
                  <a:pt x="490477" y="55034"/>
                </a:lnTo>
                <a:lnTo>
                  <a:pt x="451776" y="151785"/>
                </a:lnTo>
                <a:lnTo>
                  <a:pt x="478443" y="151785"/>
                </a:lnTo>
                <a:lnTo>
                  <a:pt x="520884" y="55034"/>
                </a:lnTo>
                <a:close/>
              </a:path>
              <a:path w="753109" h="193675">
                <a:moveTo>
                  <a:pt x="380538" y="78154"/>
                </a:moveTo>
                <a:lnTo>
                  <a:pt x="370502" y="78154"/>
                </a:lnTo>
                <a:lnTo>
                  <a:pt x="375528" y="78908"/>
                </a:lnTo>
                <a:lnTo>
                  <a:pt x="380303" y="80667"/>
                </a:lnTo>
                <a:lnTo>
                  <a:pt x="380467" y="78908"/>
                </a:lnTo>
                <a:lnTo>
                  <a:pt x="380538" y="78154"/>
                </a:lnTo>
                <a:close/>
              </a:path>
              <a:path w="753109" h="193675">
                <a:moveTo>
                  <a:pt x="372512" y="51516"/>
                </a:moveTo>
                <a:lnTo>
                  <a:pt x="366732" y="51516"/>
                </a:lnTo>
                <a:lnTo>
                  <a:pt x="354434" y="52934"/>
                </a:lnTo>
                <a:lnTo>
                  <a:pt x="343927" y="57202"/>
                </a:lnTo>
                <a:lnTo>
                  <a:pt x="335210" y="64344"/>
                </a:lnTo>
                <a:lnTo>
                  <a:pt x="328283" y="74385"/>
                </a:lnTo>
                <a:lnTo>
                  <a:pt x="380890" y="74385"/>
                </a:lnTo>
                <a:lnTo>
                  <a:pt x="382496" y="57202"/>
                </a:lnTo>
                <a:lnTo>
                  <a:pt x="382605" y="56035"/>
                </a:lnTo>
                <a:lnTo>
                  <a:pt x="382166" y="55034"/>
                </a:lnTo>
                <a:lnTo>
                  <a:pt x="382698" y="55034"/>
                </a:lnTo>
                <a:lnTo>
                  <a:pt x="382816" y="53778"/>
                </a:lnTo>
                <a:lnTo>
                  <a:pt x="377790" y="52270"/>
                </a:lnTo>
                <a:lnTo>
                  <a:pt x="372512" y="51516"/>
                </a:lnTo>
                <a:close/>
              </a:path>
              <a:path w="753109" h="193675">
                <a:moveTo>
                  <a:pt x="382698" y="55034"/>
                </a:moveTo>
                <a:lnTo>
                  <a:pt x="382166" y="55034"/>
                </a:lnTo>
                <a:lnTo>
                  <a:pt x="382605" y="56035"/>
                </a:lnTo>
                <a:lnTo>
                  <a:pt x="382698" y="55034"/>
                </a:lnTo>
                <a:close/>
              </a:path>
              <a:path w="753109" h="193675">
                <a:moveTo>
                  <a:pt x="551095" y="0"/>
                </a:moveTo>
                <a:lnTo>
                  <a:pt x="543552" y="1417"/>
                </a:lnTo>
                <a:lnTo>
                  <a:pt x="537494" y="5308"/>
                </a:lnTo>
                <a:lnTo>
                  <a:pt x="533461" y="11131"/>
                </a:lnTo>
                <a:lnTo>
                  <a:pt x="531996" y="18344"/>
                </a:lnTo>
                <a:lnTo>
                  <a:pt x="533461" y="25848"/>
                </a:lnTo>
                <a:lnTo>
                  <a:pt x="537494" y="31821"/>
                </a:lnTo>
                <a:lnTo>
                  <a:pt x="543552" y="35767"/>
                </a:lnTo>
                <a:lnTo>
                  <a:pt x="551095" y="37192"/>
                </a:lnTo>
                <a:lnTo>
                  <a:pt x="558308" y="35767"/>
                </a:lnTo>
                <a:lnTo>
                  <a:pt x="564132" y="31821"/>
                </a:lnTo>
                <a:lnTo>
                  <a:pt x="568023" y="25848"/>
                </a:lnTo>
                <a:lnTo>
                  <a:pt x="569440" y="18344"/>
                </a:lnTo>
                <a:lnTo>
                  <a:pt x="568023" y="11131"/>
                </a:lnTo>
                <a:lnTo>
                  <a:pt x="564132" y="5308"/>
                </a:lnTo>
                <a:lnTo>
                  <a:pt x="558308" y="1417"/>
                </a:lnTo>
                <a:lnTo>
                  <a:pt x="551095" y="0"/>
                </a:lnTo>
                <a:close/>
              </a:path>
              <a:path w="753109" h="193675">
                <a:moveTo>
                  <a:pt x="564414" y="55034"/>
                </a:moveTo>
                <a:lnTo>
                  <a:pt x="536771" y="55034"/>
                </a:lnTo>
                <a:lnTo>
                  <a:pt x="536771" y="190486"/>
                </a:lnTo>
                <a:lnTo>
                  <a:pt x="564414" y="190486"/>
                </a:lnTo>
                <a:lnTo>
                  <a:pt x="564414" y="55034"/>
                </a:lnTo>
                <a:close/>
              </a:path>
              <a:path w="753109" h="193675">
                <a:moveTo>
                  <a:pt x="696581" y="55286"/>
                </a:moveTo>
                <a:lnTo>
                  <a:pt x="589024" y="55286"/>
                </a:lnTo>
                <a:lnTo>
                  <a:pt x="589024" y="78908"/>
                </a:lnTo>
                <a:lnTo>
                  <a:pt x="659137" y="78908"/>
                </a:lnTo>
                <a:lnTo>
                  <a:pt x="585003" y="172141"/>
                </a:lnTo>
                <a:lnTo>
                  <a:pt x="585003" y="190486"/>
                </a:lnTo>
                <a:lnTo>
                  <a:pt x="698843" y="190486"/>
                </a:lnTo>
                <a:lnTo>
                  <a:pt x="698843" y="166864"/>
                </a:lnTo>
                <a:lnTo>
                  <a:pt x="622698" y="166864"/>
                </a:lnTo>
                <a:lnTo>
                  <a:pt x="696581" y="72626"/>
                </a:lnTo>
                <a:lnTo>
                  <a:pt x="696581" y="55286"/>
                </a:lnTo>
                <a:close/>
              </a:path>
              <a:path w="753109" h="193675">
                <a:moveTo>
                  <a:pt x="734673" y="0"/>
                </a:moveTo>
                <a:lnTo>
                  <a:pt x="727130" y="1417"/>
                </a:lnTo>
                <a:lnTo>
                  <a:pt x="721071" y="5308"/>
                </a:lnTo>
                <a:lnTo>
                  <a:pt x="717039" y="11131"/>
                </a:lnTo>
                <a:lnTo>
                  <a:pt x="715574" y="18344"/>
                </a:lnTo>
                <a:lnTo>
                  <a:pt x="717039" y="25848"/>
                </a:lnTo>
                <a:lnTo>
                  <a:pt x="721071" y="31821"/>
                </a:lnTo>
                <a:lnTo>
                  <a:pt x="727130" y="35767"/>
                </a:lnTo>
                <a:lnTo>
                  <a:pt x="734673" y="37192"/>
                </a:lnTo>
                <a:lnTo>
                  <a:pt x="741886" y="35767"/>
                </a:lnTo>
                <a:lnTo>
                  <a:pt x="747709" y="31821"/>
                </a:lnTo>
                <a:lnTo>
                  <a:pt x="751600" y="25848"/>
                </a:lnTo>
                <a:lnTo>
                  <a:pt x="753018" y="18344"/>
                </a:lnTo>
                <a:lnTo>
                  <a:pt x="751600" y="11131"/>
                </a:lnTo>
                <a:lnTo>
                  <a:pt x="747709" y="5308"/>
                </a:lnTo>
                <a:lnTo>
                  <a:pt x="741886" y="1417"/>
                </a:lnTo>
                <a:lnTo>
                  <a:pt x="734673" y="0"/>
                </a:lnTo>
                <a:close/>
              </a:path>
              <a:path w="753109" h="193675">
                <a:moveTo>
                  <a:pt x="747992" y="55034"/>
                </a:moveTo>
                <a:lnTo>
                  <a:pt x="720349" y="55034"/>
                </a:lnTo>
                <a:lnTo>
                  <a:pt x="720349" y="190486"/>
                </a:lnTo>
                <a:lnTo>
                  <a:pt x="747992" y="190486"/>
                </a:lnTo>
                <a:lnTo>
                  <a:pt x="747992" y="55034"/>
                </a:lnTo>
                <a:close/>
              </a:path>
            </a:pathLst>
          </a:custGeom>
          <a:solidFill>
            <a:srgbClr val="000000"/>
          </a:solidFill>
        </p:spPr>
        <p:txBody>
          <a:bodyPr wrap="square" lIns="0" tIns="0" rIns="0" bIns="0" rtlCol="0"/>
          <a:lstStyle/>
          <a:p>
            <a:endParaRPr sz="641"/>
          </a:p>
        </p:txBody>
      </p:sp>
      <p:sp>
        <p:nvSpPr>
          <p:cNvPr id="10" name="object 10"/>
          <p:cNvSpPr/>
          <p:nvPr/>
        </p:nvSpPr>
        <p:spPr>
          <a:xfrm>
            <a:off x="6687918" y="2475412"/>
            <a:ext cx="483449" cy="112053"/>
          </a:xfrm>
          <a:custGeom>
            <a:avLst/>
            <a:gdLst/>
            <a:ahLst/>
            <a:cxnLst/>
            <a:rect l="l" t="t" r="r" b="b"/>
            <a:pathLst>
              <a:path w="1062990" h="246379">
                <a:moveTo>
                  <a:pt x="83683" y="32920"/>
                </a:moveTo>
                <a:lnTo>
                  <a:pt x="54281" y="32920"/>
                </a:lnTo>
                <a:lnTo>
                  <a:pt x="54281" y="190486"/>
                </a:lnTo>
                <a:lnTo>
                  <a:pt x="83683" y="190486"/>
                </a:lnTo>
                <a:lnTo>
                  <a:pt x="83683" y="32920"/>
                </a:lnTo>
                <a:close/>
              </a:path>
              <a:path w="1062990" h="246379">
                <a:moveTo>
                  <a:pt x="137964" y="4774"/>
                </a:moveTo>
                <a:lnTo>
                  <a:pt x="0" y="4774"/>
                </a:lnTo>
                <a:lnTo>
                  <a:pt x="0" y="32920"/>
                </a:lnTo>
                <a:lnTo>
                  <a:pt x="137964" y="32920"/>
                </a:lnTo>
                <a:lnTo>
                  <a:pt x="137964" y="4774"/>
                </a:lnTo>
                <a:close/>
              </a:path>
              <a:path w="1062990" h="246379">
                <a:moveTo>
                  <a:pt x="164771" y="55034"/>
                </a:moveTo>
                <a:lnTo>
                  <a:pt x="138384" y="55034"/>
                </a:lnTo>
                <a:lnTo>
                  <a:pt x="138384" y="190486"/>
                </a:lnTo>
                <a:lnTo>
                  <a:pt x="166027" y="190486"/>
                </a:lnTo>
                <a:lnTo>
                  <a:pt x="166027" y="121127"/>
                </a:lnTo>
                <a:lnTo>
                  <a:pt x="168674" y="102432"/>
                </a:lnTo>
                <a:lnTo>
                  <a:pt x="176079" y="88992"/>
                </a:lnTo>
                <a:lnTo>
                  <a:pt x="187443" y="80875"/>
                </a:lnTo>
                <a:lnTo>
                  <a:pt x="201963" y="78154"/>
                </a:lnTo>
                <a:lnTo>
                  <a:pt x="217025" y="78154"/>
                </a:lnTo>
                <a:lnTo>
                  <a:pt x="217377" y="74385"/>
                </a:lnTo>
                <a:lnTo>
                  <a:pt x="164771" y="74385"/>
                </a:lnTo>
                <a:lnTo>
                  <a:pt x="164771" y="55034"/>
                </a:lnTo>
                <a:close/>
              </a:path>
              <a:path w="1062990" h="246379">
                <a:moveTo>
                  <a:pt x="217025" y="78154"/>
                </a:moveTo>
                <a:lnTo>
                  <a:pt x="206989" y="78154"/>
                </a:lnTo>
                <a:lnTo>
                  <a:pt x="212015" y="78908"/>
                </a:lnTo>
                <a:lnTo>
                  <a:pt x="216790" y="80667"/>
                </a:lnTo>
                <a:lnTo>
                  <a:pt x="216954" y="78908"/>
                </a:lnTo>
                <a:lnTo>
                  <a:pt x="217025" y="78154"/>
                </a:lnTo>
                <a:close/>
              </a:path>
              <a:path w="1062990" h="246379">
                <a:moveTo>
                  <a:pt x="209000" y="51516"/>
                </a:moveTo>
                <a:lnTo>
                  <a:pt x="203220" y="51516"/>
                </a:lnTo>
                <a:lnTo>
                  <a:pt x="190922" y="52934"/>
                </a:lnTo>
                <a:lnTo>
                  <a:pt x="180414" y="57202"/>
                </a:lnTo>
                <a:lnTo>
                  <a:pt x="171697" y="64344"/>
                </a:lnTo>
                <a:lnTo>
                  <a:pt x="164771" y="74385"/>
                </a:lnTo>
                <a:lnTo>
                  <a:pt x="217377" y="74385"/>
                </a:lnTo>
                <a:lnTo>
                  <a:pt x="219186" y="55034"/>
                </a:lnTo>
                <a:lnTo>
                  <a:pt x="219303" y="53778"/>
                </a:lnTo>
                <a:lnTo>
                  <a:pt x="214277" y="52270"/>
                </a:lnTo>
                <a:lnTo>
                  <a:pt x="209000" y="51516"/>
                </a:lnTo>
                <a:close/>
              </a:path>
              <a:path w="1062990" h="246379">
                <a:moveTo>
                  <a:pt x="287400" y="51768"/>
                </a:moveTo>
                <a:lnTo>
                  <a:pt x="249163" y="62899"/>
                </a:lnTo>
                <a:lnTo>
                  <a:pt x="224543" y="94112"/>
                </a:lnTo>
                <a:lnTo>
                  <a:pt x="219800" y="121881"/>
                </a:lnTo>
                <a:lnTo>
                  <a:pt x="220982" y="136535"/>
                </a:lnTo>
                <a:lnTo>
                  <a:pt x="238899" y="173146"/>
                </a:lnTo>
                <a:lnTo>
                  <a:pt x="273460" y="192477"/>
                </a:lnTo>
                <a:lnTo>
                  <a:pt x="287400" y="193753"/>
                </a:lnTo>
                <a:lnTo>
                  <a:pt x="299758" y="192477"/>
                </a:lnTo>
                <a:lnTo>
                  <a:pt x="300365" y="192477"/>
                </a:lnTo>
                <a:lnTo>
                  <a:pt x="312781" y="188287"/>
                </a:lnTo>
                <a:lnTo>
                  <a:pt x="323799" y="181455"/>
                </a:lnTo>
                <a:lnTo>
                  <a:pt x="333639" y="171890"/>
                </a:lnTo>
                <a:lnTo>
                  <a:pt x="360277" y="171890"/>
                </a:lnTo>
                <a:lnTo>
                  <a:pt x="360277" y="168371"/>
                </a:lnTo>
                <a:lnTo>
                  <a:pt x="291169" y="168371"/>
                </a:lnTo>
                <a:lnTo>
                  <a:pt x="281985" y="167566"/>
                </a:lnTo>
                <a:lnTo>
                  <a:pt x="250710" y="140603"/>
                </a:lnTo>
                <a:lnTo>
                  <a:pt x="247694" y="122886"/>
                </a:lnTo>
                <a:lnTo>
                  <a:pt x="248448" y="113651"/>
                </a:lnTo>
                <a:lnTo>
                  <a:pt x="273672" y="80510"/>
                </a:lnTo>
                <a:lnTo>
                  <a:pt x="291169" y="77149"/>
                </a:lnTo>
                <a:lnTo>
                  <a:pt x="360277" y="77149"/>
                </a:lnTo>
                <a:lnTo>
                  <a:pt x="360277" y="73882"/>
                </a:lnTo>
                <a:lnTo>
                  <a:pt x="333639" y="73882"/>
                </a:lnTo>
                <a:lnTo>
                  <a:pt x="323799" y="64172"/>
                </a:lnTo>
                <a:lnTo>
                  <a:pt x="312781" y="57265"/>
                </a:lnTo>
                <a:lnTo>
                  <a:pt x="300632" y="53138"/>
                </a:lnTo>
                <a:lnTo>
                  <a:pt x="287400" y="51768"/>
                </a:lnTo>
                <a:close/>
              </a:path>
              <a:path w="1062990" h="246379">
                <a:moveTo>
                  <a:pt x="360277" y="171890"/>
                </a:moveTo>
                <a:lnTo>
                  <a:pt x="333639" y="171890"/>
                </a:lnTo>
                <a:lnTo>
                  <a:pt x="333639" y="190486"/>
                </a:lnTo>
                <a:lnTo>
                  <a:pt x="360277" y="190486"/>
                </a:lnTo>
                <a:lnTo>
                  <a:pt x="360277" y="171890"/>
                </a:lnTo>
                <a:close/>
              </a:path>
              <a:path w="1062990" h="246379">
                <a:moveTo>
                  <a:pt x="360277" y="77149"/>
                </a:moveTo>
                <a:lnTo>
                  <a:pt x="291169" y="77149"/>
                </a:lnTo>
                <a:lnTo>
                  <a:pt x="300318" y="77993"/>
                </a:lnTo>
                <a:lnTo>
                  <a:pt x="308572" y="80510"/>
                </a:lnTo>
                <a:lnTo>
                  <a:pt x="334147" y="113651"/>
                </a:lnTo>
                <a:lnTo>
                  <a:pt x="334875" y="122886"/>
                </a:lnTo>
                <a:lnTo>
                  <a:pt x="334138" y="131870"/>
                </a:lnTo>
                <a:lnTo>
                  <a:pt x="308349" y="165136"/>
                </a:lnTo>
                <a:lnTo>
                  <a:pt x="308160" y="165136"/>
                </a:lnTo>
                <a:lnTo>
                  <a:pt x="300189" y="167566"/>
                </a:lnTo>
                <a:lnTo>
                  <a:pt x="299893" y="167566"/>
                </a:lnTo>
                <a:lnTo>
                  <a:pt x="291169" y="168371"/>
                </a:lnTo>
                <a:lnTo>
                  <a:pt x="360277" y="168371"/>
                </a:lnTo>
                <a:lnTo>
                  <a:pt x="360277" y="77149"/>
                </a:lnTo>
                <a:close/>
              </a:path>
              <a:path w="1062990" h="246379">
                <a:moveTo>
                  <a:pt x="360277" y="55034"/>
                </a:moveTo>
                <a:lnTo>
                  <a:pt x="333639" y="55034"/>
                </a:lnTo>
                <a:lnTo>
                  <a:pt x="333639" y="73882"/>
                </a:lnTo>
                <a:lnTo>
                  <a:pt x="360277" y="73882"/>
                </a:lnTo>
                <a:lnTo>
                  <a:pt x="360277" y="55034"/>
                </a:lnTo>
                <a:close/>
              </a:path>
              <a:path w="1062990" h="246379">
                <a:moveTo>
                  <a:pt x="396953" y="149272"/>
                </a:moveTo>
                <a:lnTo>
                  <a:pt x="379111" y="165356"/>
                </a:lnTo>
                <a:lnTo>
                  <a:pt x="389077" y="177744"/>
                </a:lnTo>
                <a:lnTo>
                  <a:pt x="401540" y="186622"/>
                </a:lnTo>
                <a:lnTo>
                  <a:pt x="415793" y="191966"/>
                </a:lnTo>
                <a:lnTo>
                  <a:pt x="431130" y="193753"/>
                </a:lnTo>
                <a:lnTo>
                  <a:pt x="441771" y="192999"/>
                </a:lnTo>
                <a:lnTo>
                  <a:pt x="477026" y="169879"/>
                </a:lnTo>
                <a:lnTo>
                  <a:pt x="431633" y="169879"/>
                </a:lnTo>
                <a:lnTo>
                  <a:pt x="422143" y="168556"/>
                </a:lnTo>
                <a:lnTo>
                  <a:pt x="421072" y="168151"/>
                </a:lnTo>
                <a:lnTo>
                  <a:pt x="412597" y="164570"/>
                </a:lnTo>
                <a:lnTo>
                  <a:pt x="404068" y="158111"/>
                </a:lnTo>
                <a:lnTo>
                  <a:pt x="396953" y="149272"/>
                </a:lnTo>
                <a:close/>
              </a:path>
              <a:path w="1062990" h="246379">
                <a:moveTo>
                  <a:pt x="433643" y="50511"/>
                </a:moveTo>
                <a:lnTo>
                  <a:pt x="394507" y="67411"/>
                </a:lnTo>
                <a:lnTo>
                  <a:pt x="387503" y="88458"/>
                </a:lnTo>
                <a:lnTo>
                  <a:pt x="387404" y="89463"/>
                </a:lnTo>
                <a:lnTo>
                  <a:pt x="409016" y="122886"/>
                </a:lnTo>
                <a:lnTo>
                  <a:pt x="434649" y="133943"/>
                </a:lnTo>
                <a:lnTo>
                  <a:pt x="440177" y="136205"/>
                </a:lnTo>
                <a:lnTo>
                  <a:pt x="442439" y="137461"/>
                </a:lnTo>
                <a:lnTo>
                  <a:pt x="450294" y="141321"/>
                </a:lnTo>
                <a:lnTo>
                  <a:pt x="453999" y="146508"/>
                </a:lnTo>
                <a:lnTo>
                  <a:pt x="453999" y="153042"/>
                </a:lnTo>
                <a:lnTo>
                  <a:pt x="452342" y="159595"/>
                </a:lnTo>
                <a:lnTo>
                  <a:pt x="447716" y="164947"/>
                </a:lnTo>
                <a:lnTo>
                  <a:pt x="440641" y="168556"/>
                </a:lnTo>
                <a:lnTo>
                  <a:pt x="431633" y="169879"/>
                </a:lnTo>
                <a:lnTo>
                  <a:pt x="477026" y="169879"/>
                </a:lnTo>
                <a:lnTo>
                  <a:pt x="478092" y="168151"/>
                </a:lnTo>
                <a:lnTo>
                  <a:pt x="480751" y="160310"/>
                </a:lnTo>
                <a:lnTo>
                  <a:pt x="481642" y="151785"/>
                </a:lnTo>
                <a:lnTo>
                  <a:pt x="480185" y="141321"/>
                </a:lnTo>
                <a:lnTo>
                  <a:pt x="447968" y="112582"/>
                </a:lnTo>
                <a:lnTo>
                  <a:pt x="425602" y="103284"/>
                </a:lnTo>
                <a:lnTo>
                  <a:pt x="418063" y="100017"/>
                </a:lnTo>
                <a:lnTo>
                  <a:pt x="414293" y="94991"/>
                </a:lnTo>
                <a:lnTo>
                  <a:pt x="414293" y="80165"/>
                </a:lnTo>
                <a:lnTo>
                  <a:pt x="421078" y="73631"/>
                </a:lnTo>
                <a:lnTo>
                  <a:pt x="475995" y="73631"/>
                </a:lnTo>
                <a:lnTo>
                  <a:pt x="478124" y="71369"/>
                </a:lnTo>
                <a:lnTo>
                  <a:pt x="469548" y="62279"/>
                </a:lnTo>
                <a:lnTo>
                  <a:pt x="459276" y="55757"/>
                </a:lnTo>
                <a:lnTo>
                  <a:pt x="447308" y="51826"/>
                </a:lnTo>
                <a:lnTo>
                  <a:pt x="433643" y="50511"/>
                </a:lnTo>
                <a:close/>
              </a:path>
              <a:path w="1062990" h="246379">
                <a:moveTo>
                  <a:pt x="475995" y="73631"/>
                </a:moveTo>
                <a:lnTo>
                  <a:pt x="432387" y="73631"/>
                </a:lnTo>
                <a:lnTo>
                  <a:pt x="440872" y="74569"/>
                </a:lnTo>
                <a:lnTo>
                  <a:pt x="448627" y="77369"/>
                </a:lnTo>
                <a:lnTo>
                  <a:pt x="455675" y="82006"/>
                </a:lnTo>
                <a:lnTo>
                  <a:pt x="462040" y="88458"/>
                </a:lnTo>
                <a:lnTo>
                  <a:pt x="475995" y="73631"/>
                </a:lnTo>
                <a:close/>
              </a:path>
              <a:path w="1062990" h="246379">
                <a:moveTo>
                  <a:pt x="531091" y="55034"/>
                </a:moveTo>
                <a:lnTo>
                  <a:pt x="503448" y="55034"/>
                </a:lnTo>
                <a:lnTo>
                  <a:pt x="503448" y="246275"/>
                </a:lnTo>
                <a:lnTo>
                  <a:pt x="531091" y="246275"/>
                </a:lnTo>
                <a:lnTo>
                  <a:pt x="531091" y="171638"/>
                </a:lnTo>
                <a:lnTo>
                  <a:pt x="626748" y="171638"/>
                </a:lnTo>
                <a:lnTo>
                  <a:pt x="629276" y="168371"/>
                </a:lnTo>
                <a:lnTo>
                  <a:pt x="573561" y="168371"/>
                </a:lnTo>
                <a:lnTo>
                  <a:pt x="564377" y="167566"/>
                </a:lnTo>
                <a:lnTo>
                  <a:pt x="533322" y="140477"/>
                </a:lnTo>
                <a:lnTo>
                  <a:pt x="530358" y="122886"/>
                </a:lnTo>
                <a:lnTo>
                  <a:pt x="530337" y="122635"/>
                </a:lnTo>
                <a:lnTo>
                  <a:pt x="548647" y="84676"/>
                </a:lnTo>
                <a:lnTo>
                  <a:pt x="573561" y="77149"/>
                </a:lnTo>
                <a:lnTo>
                  <a:pt x="629263" y="77149"/>
                </a:lnTo>
                <a:lnTo>
                  <a:pt x="627325" y="74636"/>
                </a:lnTo>
                <a:lnTo>
                  <a:pt x="531091" y="74636"/>
                </a:lnTo>
                <a:lnTo>
                  <a:pt x="531091" y="55034"/>
                </a:lnTo>
                <a:close/>
              </a:path>
              <a:path w="1062990" h="246379">
                <a:moveTo>
                  <a:pt x="626748" y="171638"/>
                </a:moveTo>
                <a:lnTo>
                  <a:pt x="531091" y="171638"/>
                </a:lnTo>
                <a:lnTo>
                  <a:pt x="540649" y="181349"/>
                </a:lnTo>
                <a:lnTo>
                  <a:pt x="551572" y="188256"/>
                </a:lnTo>
                <a:lnTo>
                  <a:pt x="564095" y="192477"/>
                </a:lnTo>
                <a:lnTo>
                  <a:pt x="564745" y="192477"/>
                </a:lnTo>
                <a:lnTo>
                  <a:pt x="577331" y="193753"/>
                </a:lnTo>
                <a:lnTo>
                  <a:pt x="591231" y="192477"/>
                </a:lnTo>
                <a:lnTo>
                  <a:pt x="603906" y="188633"/>
                </a:lnTo>
                <a:lnTo>
                  <a:pt x="615356" y="182197"/>
                </a:lnTo>
                <a:lnTo>
                  <a:pt x="625581" y="173146"/>
                </a:lnTo>
                <a:lnTo>
                  <a:pt x="626748" y="171638"/>
                </a:lnTo>
                <a:close/>
              </a:path>
              <a:path w="1062990" h="246379">
                <a:moveTo>
                  <a:pt x="629263" y="77149"/>
                </a:moveTo>
                <a:lnTo>
                  <a:pt x="573561" y="77149"/>
                </a:lnTo>
                <a:lnTo>
                  <a:pt x="582746" y="77993"/>
                </a:lnTo>
                <a:lnTo>
                  <a:pt x="591058" y="80510"/>
                </a:lnTo>
                <a:lnTo>
                  <a:pt x="616282" y="113438"/>
                </a:lnTo>
                <a:lnTo>
                  <a:pt x="617036" y="122635"/>
                </a:lnTo>
                <a:lnTo>
                  <a:pt x="616282" y="131909"/>
                </a:lnTo>
                <a:lnTo>
                  <a:pt x="591058" y="165136"/>
                </a:lnTo>
                <a:lnTo>
                  <a:pt x="573561" y="168371"/>
                </a:lnTo>
                <a:lnTo>
                  <a:pt x="629276" y="168371"/>
                </a:lnTo>
                <a:lnTo>
                  <a:pt x="634011" y="162254"/>
                </a:lnTo>
                <a:lnTo>
                  <a:pt x="640062" y="150278"/>
                </a:lnTo>
                <a:lnTo>
                  <a:pt x="643710" y="137171"/>
                </a:lnTo>
                <a:lnTo>
                  <a:pt x="644931" y="122886"/>
                </a:lnTo>
                <a:lnTo>
                  <a:pt x="643710" y="108562"/>
                </a:lnTo>
                <a:lnTo>
                  <a:pt x="640062" y="95368"/>
                </a:lnTo>
                <a:lnTo>
                  <a:pt x="634011" y="83306"/>
                </a:lnTo>
                <a:lnTo>
                  <a:pt x="629263" y="77149"/>
                </a:lnTo>
                <a:close/>
              </a:path>
              <a:path w="1062990" h="246379">
                <a:moveTo>
                  <a:pt x="577582" y="51768"/>
                </a:moveTo>
                <a:lnTo>
                  <a:pt x="564204" y="53185"/>
                </a:lnTo>
                <a:lnTo>
                  <a:pt x="551981" y="57453"/>
                </a:lnTo>
                <a:lnTo>
                  <a:pt x="540935" y="64596"/>
                </a:lnTo>
                <a:lnTo>
                  <a:pt x="531091" y="74636"/>
                </a:lnTo>
                <a:lnTo>
                  <a:pt x="627325" y="74636"/>
                </a:lnTo>
                <a:lnTo>
                  <a:pt x="591443" y="53044"/>
                </a:lnTo>
                <a:lnTo>
                  <a:pt x="577582" y="51768"/>
                </a:lnTo>
                <a:close/>
              </a:path>
              <a:path w="1062990" h="246379">
                <a:moveTo>
                  <a:pt x="731090" y="51516"/>
                </a:moveTo>
                <a:lnTo>
                  <a:pt x="690414" y="63284"/>
                </a:lnTo>
                <a:lnTo>
                  <a:pt x="664526" y="95243"/>
                </a:lnTo>
                <a:lnTo>
                  <a:pt x="659469" y="122635"/>
                </a:lnTo>
                <a:lnTo>
                  <a:pt x="660737" y="137104"/>
                </a:lnTo>
                <a:lnTo>
                  <a:pt x="679573" y="173397"/>
                </a:lnTo>
                <a:lnTo>
                  <a:pt x="716149" y="192728"/>
                </a:lnTo>
                <a:lnTo>
                  <a:pt x="731090" y="194004"/>
                </a:lnTo>
                <a:lnTo>
                  <a:pt x="746027" y="192728"/>
                </a:lnTo>
                <a:lnTo>
                  <a:pt x="759550" y="188884"/>
                </a:lnTo>
                <a:lnTo>
                  <a:pt x="771659" y="182448"/>
                </a:lnTo>
                <a:lnTo>
                  <a:pt x="782355" y="173397"/>
                </a:lnTo>
                <a:lnTo>
                  <a:pt x="786653" y="168120"/>
                </a:lnTo>
                <a:lnTo>
                  <a:pt x="731090" y="168120"/>
                </a:lnTo>
                <a:lnTo>
                  <a:pt x="722227" y="167276"/>
                </a:lnTo>
                <a:lnTo>
                  <a:pt x="690536" y="140131"/>
                </a:lnTo>
                <a:lnTo>
                  <a:pt x="687363" y="122635"/>
                </a:lnTo>
                <a:lnTo>
                  <a:pt x="688160" y="113690"/>
                </a:lnTo>
                <a:lnTo>
                  <a:pt x="714096" y="80542"/>
                </a:lnTo>
                <a:lnTo>
                  <a:pt x="731090" y="77149"/>
                </a:lnTo>
                <a:lnTo>
                  <a:pt x="786259" y="77149"/>
                </a:lnTo>
                <a:lnTo>
                  <a:pt x="782355" y="72374"/>
                </a:lnTo>
                <a:lnTo>
                  <a:pt x="771659" y="63284"/>
                </a:lnTo>
                <a:lnTo>
                  <a:pt x="759550" y="56762"/>
                </a:lnTo>
                <a:lnTo>
                  <a:pt x="746027" y="52832"/>
                </a:lnTo>
                <a:lnTo>
                  <a:pt x="731090" y="51516"/>
                </a:lnTo>
                <a:close/>
              </a:path>
              <a:path w="1062990" h="246379">
                <a:moveTo>
                  <a:pt x="786259" y="77149"/>
                </a:moveTo>
                <a:lnTo>
                  <a:pt x="731090" y="77149"/>
                </a:lnTo>
                <a:lnTo>
                  <a:pt x="739948" y="77997"/>
                </a:lnTo>
                <a:lnTo>
                  <a:pt x="748053" y="80542"/>
                </a:lnTo>
                <a:lnTo>
                  <a:pt x="774015" y="113690"/>
                </a:lnTo>
                <a:lnTo>
                  <a:pt x="774816" y="122635"/>
                </a:lnTo>
                <a:lnTo>
                  <a:pt x="774015" y="131725"/>
                </a:lnTo>
                <a:lnTo>
                  <a:pt x="748053" y="164759"/>
                </a:lnTo>
                <a:lnTo>
                  <a:pt x="731090" y="168120"/>
                </a:lnTo>
                <a:lnTo>
                  <a:pt x="786653" y="168120"/>
                </a:lnTo>
                <a:lnTo>
                  <a:pt x="791261" y="162462"/>
                </a:lnTo>
                <a:lnTo>
                  <a:pt x="797622" y="150372"/>
                </a:lnTo>
                <a:lnTo>
                  <a:pt x="801438" y="137104"/>
                </a:lnTo>
                <a:lnTo>
                  <a:pt x="802711" y="122635"/>
                </a:lnTo>
                <a:lnTo>
                  <a:pt x="801438" y="108350"/>
                </a:lnTo>
                <a:lnTo>
                  <a:pt x="797622" y="95243"/>
                </a:lnTo>
                <a:lnTo>
                  <a:pt x="791261" y="83267"/>
                </a:lnTo>
                <a:lnTo>
                  <a:pt x="786259" y="77149"/>
                </a:lnTo>
                <a:close/>
              </a:path>
              <a:path w="1062990" h="246379">
                <a:moveTo>
                  <a:pt x="851824" y="55034"/>
                </a:moveTo>
                <a:lnTo>
                  <a:pt x="825438" y="55034"/>
                </a:lnTo>
                <a:lnTo>
                  <a:pt x="825438" y="190486"/>
                </a:lnTo>
                <a:lnTo>
                  <a:pt x="853081" y="190486"/>
                </a:lnTo>
                <a:lnTo>
                  <a:pt x="853081" y="121127"/>
                </a:lnTo>
                <a:lnTo>
                  <a:pt x="855727" y="102432"/>
                </a:lnTo>
                <a:lnTo>
                  <a:pt x="863133" y="88992"/>
                </a:lnTo>
                <a:lnTo>
                  <a:pt x="874496" y="80875"/>
                </a:lnTo>
                <a:lnTo>
                  <a:pt x="889017" y="78154"/>
                </a:lnTo>
                <a:lnTo>
                  <a:pt x="904079" y="78154"/>
                </a:lnTo>
                <a:lnTo>
                  <a:pt x="904431" y="74385"/>
                </a:lnTo>
                <a:lnTo>
                  <a:pt x="851824" y="74385"/>
                </a:lnTo>
                <a:lnTo>
                  <a:pt x="851824" y="55034"/>
                </a:lnTo>
                <a:close/>
              </a:path>
              <a:path w="1062990" h="246379">
                <a:moveTo>
                  <a:pt x="904079" y="78154"/>
                </a:moveTo>
                <a:lnTo>
                  <a:pt x="894043" y="78154"/>
                </a:lnTo>
                <a:lnTo>
                  <a:pt x="899069" y="78908"/>
                </a:lnTo>
                <a:lnTo>
                  <a:pt x="903844" y="80667"/>
                </a:lnTo>
                <a:lnTo>
                  <a:pt x="904008" y="78908"/>
                </a:lnTo>
                <a:lnTo>
                  <a:pt x="904079" y="78154"/>
                </a:lnTo>
                <a:close/>
              </a:path>
              <a:path w="1062990" h="246379">
                <a:moveTo>
                  <a:pt x="896053" y="51516"/>
                </a:moveTo>
                <a:lnTo>
                  <a:pt x="890274" y="51516"/>
                </a:lnTo>
                <a:lnTo>
                  <a:pt x="877975" y="52934"/>
                </a:lnTo>
                <a:lnTo>
                  <a:pt x="867468" y="57202"/>
                </a:lnTo>
                <a:lnTo>
                  <a:pt x="858751" y="64344"/>
                </a:lnTo>
                <a:lnTo>
                  <a:pt x="851824" y="74385"/>
                </a:lnTo>
                <a:lnTo>
                  <a:pt x="904431" y="74385"/>
                </a:lnTo>
                <a:lnTo>
                  <a:pt x="906239" y="55034"/>
                </a:lnTo>
                <a:lnTo>
                  <a:pt x="906357" y="53778"/>
                </a:lnTo>
                <a:lnTo>
                  <a:pt x="901331" y="52270"/>
                </a:lnTo>
                <a:lnTo>
                  <a:pt x="896053" y="51516"/>
                </a:lnTo>
                <a:close/>
              </a:path>
              <a:path w="1062990" h="246379">
                <a:moveTo>
                  <a:pt x="961659" y="78657"/>
                </a:moveTo>
                <a:lnTo>
                  <a:pt x="934016" y="78657"/>
                </a:lnTo>
                <a:lnTo>
                  <a:pt x="934079" y="142487"/>
                </a:lnTo>
                <a:lnTo>
                  <a:pt x="936831" y="164174"/>
                </a:lnTo>
                <a:lnTo>
                  <a:pt x="945230" y="180402"/>
                </a:lnTo>
                <a:lnTo>
                  <a:pt x="959142" y="190364"/>
                </a:lnTo>
                <a:lnTo>
                  <a:pt x="978496" y="193753"/>
                </a:lnTo>
                <a:lnTo>
                  <a:pt x="989188" y="193046"/>
                </a:lnTo>
                <a:lnTo>
                  <a:pt x="999008" y="190926"/>
                </a:lnTo>
                <a:lnTo>
                  <a:pt x="1007933" y="187392"/>
                </a:lnTo>
                <a:lnTo>
                  <a:pt x="1015940" y="182444"/>
                </a:lnTo>
                <a:lnTo>
                  <a:pt x="1009722" y="168371"/>
                </a:lnTo>
                <a:lnTo>
                  <a:pt x="982517" y="168371"/>
                </a:lnTo>
                <a:lnTo>
                  <a:pt x="973427" y="166765"/>
                </a:lnTo>
                <a:lnTo>
                  <a:pt x="966905" y="161932"/>
                </a:lnTo>
                <a:lnTo>
                  <a:pt x="962974" y="153847"/>
                </a:lnTo>
                <a:lnTo>
                  <a:pt x="961659" y="142487"/>
                </a:lnTo>
                <a:lnTo>
                  <a:pt x="961659" y="78657"/>
                </a:lnTo>
                <a:close/>
              </a:path>
              <a:path w="1062990" h="246379">
                <a:moveTo>
                  <a:pt x="1006390" y="160832"/>
                </a:moveTo>
                <a:lnTo>
                  <a:pt x="997846" y="165858"/>
                </a:lnTo>
                <a:lnTo>
                  <a:pt x="989804" y="168371"/>
                </a:lnTo>
                <a:lnTo>
                  <a:pt x="1009722" y="168371"/>
                </a:lnTo>
                <a:lnTo>
                  <a:pt x="1006390" y="160832"/>
                </a:lnTo>
                <a:close/>
              </a:path>
              <a:path w="1062990" h="246379">
                <a:moveTo>
                  <a:pt x="1008401" y="55034"/>
                </a:moveTo>
                <a:lnTo>
                  <a:pt x="910645" y="55034"/>
                </a:lnTo>
                <a:lnTo>
                  <a:pt x="910645" y="78657"/>
                </a:lnTo>
                <a:lnTo>
                  <a:pt x="1008401" y="78657"/>
                </a:lnTo>
                <a:lnTo>
                  <a:pt x="1008401" y="55034"/>
                </a:lnTo>
                <a:close/>
              </a:path>
              <a:path w="1062990" h="246379">
                <a:moveTo>
                  <a:pt x="961659" y="7036"/>
                </a:moveTo>
                <a:lnTo>
                  <a:pt x="934267" y="7036"/>
                </a:lnTo>
                <a:lnTo>
                  <a:pt x="934267" y="55034"/>
                </a:lnTo>
                <a:lnTo>
                  <a:pt x="961659" y="55034"/>
                </a:lnTo>
                <a:lnTo>
                  <a:pt x="961659" y="7036"/>
                </a:lnTo>
                <a:close/>
              </a:path>
              <a:path w="1062990" h="246379">
                <a:moveTo>
                  <a:pt x="1044205" y="0"/>
                </a:moveTo>
                <a:lnTo>
                  <a:pt x="1036662" y="1417"/>
                </a:lnTo>
                <a:lnTo>
                  <a:pt x="1030604" y="5308"/>
                </a:lnTo>
                <a:lnTo>
                  <a:pt x="1026571" y="11131"/>
                </a:lnTo>
                <a:lnTo>
                  <a:pt x="1025106" y="18344"/>
                </a:lnTo>
                <a:lnTo>
                  <a:pt x="1026571" y="25848"/>
                </a:lnTo>
                <a:lnTo>
                  <a:pt x="1030604" y="31821"/>
                </a:lnTo>
                <a:lnTo>
                  <a:pt x="1036662" y="35767"/>
                </a:lnTo>
                <a:lnTo>
                  <a:pt x="1044205" y="37192"/>
                </a:lnTo>
                <a:lnTo>
                  <a:pt x="1051418" y="35767"/>
                </a:lnTo>
                <a:lnTo>
                  <a:pt x="1057242" y="31821"/>
                </a:lnTo>
                <a:lnTo>
                  <a:pt x="1061133" y="25848"/>
                </a:lnTo>
                <a:lnTo>
                  <a:pt x="1062550" y="18344"/>
                </a:lnTo>
                <a:lnTo>
                  <a:pt x="1061133" y="11131"/>
                </a:lnTo>
                <a:lnTo>
                  <a:pt x="1057242" y="5308"/>
                </a:lnTo>
                <a:lnTo>
                  <a:pt x="1051418" y="1417"/>
                </a:lnTo>
                <a:lnTo>
                  <a:pt x="1044205" y="0"/>
                </a:lnTo>
                <a:close/>
              </a:path>
              <a:path w="1062990" h="246379">
                <a:moveTo>
                  <a:pt x="1057524" y="55034"/>
                </a:moveTo>
                <a:lnTo>
                  <a:pt x="1029881" y="55034"/>
                </a:lnTo>
                <a:lnTo>
                  <a:pt x="1029881" y="190486"/>
                </a:lnTo>
                <a:lnTo>
                  <a:pt x="1057524" y="190486"/>
                </a:lnTo>
                <a:lnTo>
                  <a:pt x="1057524" y="55034"/>
                </a:lnTo>
                <a:close/>
              </a:path>
            </a:pathLst>
          </a:custGeom>
          <a:solidFill>
            <a:srgbClr val="000000"/>
          </a:solidFill>
        </p:spPr>
        <p:txBody>
          <a:bodyPr wrap="square" lIns="0" tIns="0" rIns="0" bIns="0" rtlCol="0"/>
          <a:lstStyle/>
          <a:p>
            <a:endParaRPr sz="641"/>
          </a:p>
        </p:txBody>
      </p:sp>
      <p:sp>
        <p:nvSpPr>
          <p:cNvPr id="11" name="object 11"/>
          <p:cNvSpPr/>
          <p:nvPr/>
        </p:nvSpPr>
        <p:spPr>
          <a:xfrm>
            <a:off x="7903251" y="2476097"/>
            <a:ext cx="302372" cy="111476"/>
          </a:xfrm>
          <a:custGeom>
            <a:avLst/>
            <a:gdLst/>
            <a:ahLst/>
            <a:cxnLst/>
            <a:rect l="l" t="t" r="r" b="b"/>
            <a:pathLst>
              <a:path w="664844" h="245110">
                <a:moveTo>
                  <a:pt x="19601" y="136205"/>
                </a:moveTo>
                <a:lnTo>
                  <a:pt x="0" y="155052"/>
                </a:lnTo>
                <a:lnTo>
                  <a:pt x="12050" y="170896"/>
                </a:lnTo>
                <a:lnTo>
                  <a:pt x="27611" y="182476"/>
                </a:lnTo>
                <a:lnTo>
                  <a:pt x="45764" y="189579"/>
                </a:lnTo>
                <a:lnTo>
                  <a:pt x="65589" y="191994"/>
                </a:lnTo>
                <a:lnTo>
                  <a:pt x="78920" y="191051"/>
                </a:lnTo>
                <a:lnTo>
                  <a:pt x="119097" y="168670"/>
                </a:lnTo>
                <a:lnTo>
                  <a:pt x="121542" y="164602"/>
                </a:lnTo>
                <a:lnTo>
                  <a:pt x="65589" y="164602"/>
                </a:lnTo>
                <a:lnTo>
                  <a:pt x="52113" y="162815"/>
                </a:lnTo>
                <a:lnTo>
                  <a:pt x="39579" y="157471"/>
                </a:lnTo>
                <a:lnTo>
                  <a:pt x="28554" y="148593"/>
                </a:lnTo>
                <a:lnTo>
                  <a:pt x="19601" y="136205"/>
                </a:lnTo>
                <a:close/>
              </a:path>
              <a:path w="664844" h="245110">
                <a:moveTo>
                  <a:pt x="68856" y="0"/>
                </a:moveTo>
                <a:lnTo>
                  <a:pt x="26527" y="14948"/>
                </a:lnTo>
                <a:lnTo>
                  <a:pt x="10554" y="51516"/>
                </a:lnTo>
                <a:lnTo>
                  <a:pt x="12301" y="64800"/>
                </a:lnTo>
                <a:lnTo>
                  <a:pt x="38700" y="96499"/>
                </a:lnTo>
                <a:lnTo>
                  <a:pt x="69610" y="111075"/>
                </a:lnTo>
                <a:lnTo>
                  <a:pt x="75892" y="113839"/>
                </a:lnTo>
                <a:lnTo>
                  <a:pt x="97253" y="139220"/>
                </a:lnTo>
                <a:lnTo>
                  <a:pt x="95112" y="148593"/>
                </a:lnTo>
                <a:lnTo>
                  <a:pt x="94991" y="149123"/>
                </a:lnTo>
                <a:lnTo>
                  <a:pt x="88583" y="157188"/>
                </a:lnTo>
                <a:lnTo>
                  <a:pt x="78594" y="162615"/>
                </a:lnTo>
                <a:lnTo>
                  <a:pt x="65589" y="164602"/>
                </a:lnTo>
                <a:lnTo>
                  <a:pt x="121542" y="164602"/>
                </a:lnTo>
                <a:lnTo>
                  <a:pt x="124676" y="159387"/>
                </a:lnTo>
                <a:lnTo>
                  <a:pt x="128023" y="149123"/>
                </a:lnTo>
                <a:lnTo>
                  <a:pt x="129168" y="137713"/>
                </a:lnTo>
                <a:lnTo>
                  <a:pt x="127382" y="124193"/>
                </a:lnTo>
                <a:lnTo>
                  <a:pt x="100771" y="93484"/>
                </a:lnTo>
                <a:lnTo>
                  <a:pt x="77903" y="82426"/>
                </a:lnTo>
                <a:lnTo>
                  <a:pt x="67097" y="77400"/>
                </a:lnTo>
                <a:lnTo>
                  <a:pt x="41464" y="50008"/>
                </a:lnTo>
                <a:lnTo>
                  <a:pt x="43441" y="41013"/>
                </a:lnTo>
                <a:lnTo>
                  <a:pt x="43522" y="40644"/>
                </a:lnTo>
                <a:lnTo>
                  <a:pt x="49255" y="33517"/>
                </a:lnTo>
                <a:lnTo>
                  <a:pt x="58003" y="28982"/>
                </a:lnTo>
                <a:lnTo>
                  <a:pt x="69107" y="27391"/>
                </a:lnTo>
                <a:lnTo>
                  <a:pt x="124721" y="27391"/>
                </a:lnTo>
                <a:lnTo>
                  <a:pt x="125399" y="26637"/>
                </a:lnTo>
                <a:lnTo>
                  <a:pt x="113808" y="14948"/>
                </a:lnTo>
                <a:lnTo>
                  <a:pt x="100520" y="6628"/>
                </a:lnTo>
                <a:lnTo>
                  <a:pt x="85536" y="1653"/>
                </a:lnTo>
                <a:lnTo>
                  <a:pt x="68856" y="0"/>
                </a:lnTo>
                <a:close/>
              </a:path>
              <a:path w="664844" h="245110">
                <a:moveTo>
                  <a:pt x="124721" y="27391"/>
                </a:moveTo>
                <a:lnTo>
                  <a:pt x="69107" y="27391"/>
                </a:lnTo>
                <a:lnTo>
                  <a:pt x="80133" y="28573"/>
                </a:lnTo>
                <a:lnTo>
                  <a:pt x="90217" y="32135"/>
                </a:lnTo>
                <a:lnTo>
                  <a:pt x="99358" y="38099"/>
                </a:lnTo>
                <a:lnTo>
                  <a:pt x="107556" y="46490"/>
                </a:lnTo>
                <a:lnTo>
                  <a:pt x="124721" y="27391"/>
                </a:lnTo>
                <a:close/>
              </a:path>
              <a:path w="664844" h="245110">
                <a:moveTo>
                  <a:pt x="179466" y="53527"/>
                </a:moveTo>
                <a:lnTo>
                  <a:pt x="151823" y="53527"/>
                </a:lnTo>
                <a:lnTo>
                  <a:pt x="151823" y="244767"/>
                </a:lnTo>
                <a:lnTo>
                  <a:pt x="179466" y="244767"/>
                </a:lnTo>
                <a:lnTo>
                  <a:pt x="179466" y="170130"/>
                </a:lnTo>
                <a:lnTo>
                  <a:pt x="275122" y="170130"/>
                </a:lnTo>
                <a:lnTo>
                  <a:pt x="277651" y="166864"/>
                </a:lnTo>
                <a:lnTo>
                  <a:pt x="221936" y="166864"/>
                </a:lnTo>
                <a:lnTo>
                  <a:pt x="212752" y="166059"/>
                </a:lnTo>
                <a:lnTo>
                  <a:pt x="181696" y="138969"/>
                </a:lnTo>
                <a:lnTo>
                  <a:pt x="178732" y="121378"/>
                </a:lnTo>
                <a:lnTo>
                  <a:pt x="178712" y="121127"/>
                </a:lnTo>
                <a:lnTo>
                  <a:pt x="197022" y="83168"/>
                </a:lnTo>
                <a:lnTo>
                  <a:pt x="221936" y="75641"/>
                </a:lnTo>
                <a:lnTo>
                  <a:pt x="277637" y="75641"/>
                </a:lnTo>
                <a:lnTo>
                  <a:pt x="275699" y="73128"/>
                </a:lnTo>
                <a:lnTo>
                  <a:pt x="179466" y="73128"/>
                </a:lnTo>
                <a:lnTo>
                  <a:pt x="179466" y="53527"/>
                </a:lnTo>
                <a:close/>
              </a:path>
              <a:path w="664844" h="245110">
                <a:moveTo>
                  <a:pt x="275122" y="170130"/>
                </a:moveTo>
                <a:lnTo>
                  <a:pt x="179466" y="170130"/>
                </a:lnTo>
                <a:lnTo>
                  <a:pt x="189023" y="179841"/>
                </a:lnTo>
                <a:lnTo>
                  <a:pt x="199947" y="186748"/>
                </a:lnTo>
                <a:lnTo>
                  <a:pt x="212470" y="190969"/>
                </a:lnTo>
                <a:lnTo>
                  <a:pt x="213119" y="190969"/>
                </a:lnTo>
                <a:lnTo>
                  <a:pt x="225705" y="192245"/>
                </a:lnTo>
                <a:lnTo>
                  <a:pt x="239605" y="190969"/>
                </a:lnTo>
                <a:lnTo>
                  <a:pt x="252280" y="187125"/>
                </a:lnTo>
                <a:lnTo>
                  <a:pt x="263730" y="180689"/>
                </a:lnTo>
                <a:lnTo>
                  <a:pt x="273955" y="171638"/>
                </a:lnTo>
                <a:lnTo>
                  <a:pt x="275122" y="170130"/>
                </a:lnTo>
                <a:close/>
              </a:path>
              <a:path w="664844" h="245110">
                <a:moveTo>
                  <a:pt x="277637" y="75641"/>
                </a:moveTo>
                <a:lnTo>
                  <a:pt x="221936" y="75641"/>
                </a:lnTo>
                <a:lnTo>
                  <a:pt x="231120" y="76485"/>
                </a:lnTo>
                <a:lnTo>
                  <a:pt x="239433" y="79002"/>
                </a:lnTo>
                <a:lnTo>
                  <a:pt x="264657" y="111931"/>
                </a:lnTo>
                <a:lnTo>
                  <a:pt x="265411" y="121127"/>
                </a:lnTo>
                <a:lnTo>
                  <a:pt x="264657" y="130401"/>
                </a:lnTo>
                <a:lnTo>
                  <a:pt x="239433" y="163628"/>
                </a:lnTo>
                <a:lnTo>
                  <a:pt x="221936" y="166864"/>
                </a:lnTo>
                <a:lnTo>
                  <a:pt x="277651" y="166864"/>
                </a:lnTo>
                <a:lnTo>
                  <a:pt x="282386" y="160746"/>
                </a:lnTo>
                <a:lnTo>
                  <a:pt x="288436" y="148770"/>
                </a:lnTo>
                <a:lnTo>
                  <a:pt x="292084" y="135663"/>
                </a:lnTo>
                <a:lnTo>
                  <a:pt x="293305" y="121378"/>
                </a:lnTo>
                <a:lnTo>
                  <a:pt x="292084" y="107054"/>
                </a:lnTo>
                <a:lnTo>
                  <a:pt x="288436" y="93861"/>
                </a:lnTo>
                <a:lnTo>
                  <a:pt x="282386" y="81798"/>
                </a:lnTo>
                <a:lnTo>
                  <a:pt x="277637" y="75641"/>
                </a:lnTo>
                <a:close/>
              </a:path>
              <a:path w="664844" h="245110">
                <a:moveTo>
                  <a:pt x="225957" y="50260"/>
                </a:moveTo>
                <a:lnTo>
                  <a:pt x="212579" y="51677"/>
                </a:lnTo>
                <a:lnTo>
                  <a:pt x="200355" y="55945"/>
                </a:lnTo>
                <a:lnTo>
                  <a:pt x="189310" y="63088"/>
                </a:lnTo>
                <a:lnTo>
                  <a:pt x="179466" y="73128"/>
                </a:lnTo>
                <a:lnTo>
                  <a:pt x="275699" y="73128"/>
                </a:lnTo>
                <a:lnTo>
                  <a:pt x="239817" y="51536"/>
                </a:lnTo>
                <a:lnTo>
                  <a:pt x="225957" y="50260"/>
                </a:lnTo>
                <a:close/>
              </a:path>
              <a:path w="664844" h="245110">
                <a:moveTo>
                  <a:pt x="379464" y="50008"/>
                </a:moveTo>
                <a:lnTo>
                  <a:pt x="338789" y="61776"/>
                </a:lnTo>
                <a:lnTo>
                  <a:pt x="312901" y="93735"/>
                </a:lnTo>
                <a:lnTo>
                  <a:pt x="307844" y="121127"/>
                </a:lnTo>
                <a:lnTo>
                  <a:pt x="309112" y="135596"/>
                </a:lnTo>
                <a:lnTo>
                  <a:pt x="327948" y="171890"/>
                </a:lnTo>
                <a:lnTo>
                  <a:pt x="364524" y="191220"/>
                </a:lnTo>
                <a:lnTo>
                  <a:pt x="379464" y="192496"/>
                </a:lnTo>
                <a:lnTo>
                  <a:pt x="394401" y="191220"/>
                </a:lnTo>
                <a:lnTo>
                  <a:pt x="407924" y="187376"/>
                </a:lnTo>
                <a:lnTo>
                  <a:pt x="420034" y="180940"/>
                </a:lnTo>
                <a:lnTo>
                  <a:pt x="430730" y="171890"/>
                </a:lnTo>
                <a:lnTo>
                  <a:pt x="435028" y="166612"/>
                </a:lnTo>
                <a:lnTo>
                  <a:pt x="379464" y="166612"/>
                </a:lnTo>
                <a:lnTo>
                  <a:pt x="370602" y="165768"/>
                </a:lnTo>
                <a:lnTo>
                  <a:pt x="338911" y="138624"/>
                </a:lnTo>
                <a:lnTo>
                  <a:pt x="335738" y="121127"/>
                </a:lnTo>
                <a:lnTo>
                  <a:pt x="336535" y="112182"/>
                </a:lnTo>
                <a:lnTo>
                  <a:pt x="362470" y="79034"/>
                </a:lnTo>
                <a:lnTo>
                  <a:pt x="379464" y="75641"/>
                </a:lnTo>
                <a:lnTo>
                  <a:pt x="434634" y="75641"/>
                </a:lnTo>
                <a:lnTo>
                  <a:pt x="430730" y="70866"/>
                </a:lnTo>
                <a:lnTo>
                  <a:pt x="420034" y="61776"/>
                </a:lnTo>
                <a:lnTo>
                  <a:pt x="407924" y="55254"/>
                </a:lnTo>
                <a:lnTo>
                  <a:pt x="394401" y="51324"/>
                </a:lnTo>
                <a:lnTo>
                  <a:pt x="379464" y="50008"/>
                </a:lnTo>
                <a:close/>
              </a:path>
              <a:path w="664844" h="245110">
                <a:moveTo>
                  <a:pt x="434634" y="75641"/>
                </a:moveTo>
                <a:lnTo>
                  <a:pt x="379464" y="75641"/>
                </a:lnTo>
                <a:lnTo>
                  <a:pt x="388323" y="76489"/>
                </a:lnTo>
                <a:lnTo>
                  <a:pt x="396427" y="79034"/>
                </a:lnTo>
                <a:lnTo>
                  <a:pt x="422390" y="112182"/>
                </a:lnTo>
                <a:lnTo>
                  <a:pt x="423191" y="121127"/>
                </a:lnTo>
                <a:lnTo>
                  <a:pt x="422390" y="130217"/>
                </a:lnTo>
                <a:lnTo>
                  <a:pt x="396427" y="163251"/>
                </a:lnTo>
                <a:lnTo>
                  <a:pt x="379464" y="166612"/>
                </a:lnTo>
                <a:lnTo>
                  <a:pt x="435028" y="166612"/>
                </a:lnTo>
                <a:lnTo>
                  <a:pt x="439635" y="160954"/>
                </a:lnTo>
                <a:lnTo>
                  <a:pt x="445996" y="148864"/>
                </a:lnTo>
                <a:lnTo>
                  <a:pt x="449813" y="135596"/>
                </a:lnTo>
                <a:lnTo>
                  <a:pt x="451085" y="121127"/>
                </a:lnTo>
                <a:lnTo>
                  <a:pt x="449813" y="106842"/>
                </a:lnTo>
                <a:lnTo>
                  <a:pt x="445996" y="93735"/>
                </a:lnTo>
                <a:lnTo>
                  <a:pt x="439635" y="81759"/>
                </a:lnTo>
                <a:lnTo>
                  <a:pt x="434634" y="75641"/>
                </a:lnTo>
                <a:close/>
              </a:path>
              <a:path w="664844" h="245110">
                <a:moveTo>
                  <a:pt x="500199" y="53527"/>
                </a:moveTo>
                <a:lnTo>
                  <a:pt x="473812" y="53527"/>
                </a:lnTo>
                <a:lnTo>
                  <a:pt x="473812" y="188978"/>
                </a:lnTo>
                <a:lnTo>
                  <a:pt x="501455" y="188978"/>
                </a:lnTo>
                <a:lnTo>
                  <a:pt x="501455" y="119619"/>
                </a:lnTo>
                <a:lnTo>
                  <a:pt x="504102" y="100924"/>
                </a:lnTo>
                <a:lnTo>
                  <a:pt x="511508" y="87484"/>
                </a:lnTo>
                <a:lnTo>
                  <a:pt x="522871" y="79368"/>
                </a:lnTo>
                <a:lnTo>
                  <a:pt x="537392" y="76646"/>
                </a:lnTo>
                <a:lnTo>
                  <a:pt x="552453" y="76646"/>
                </a:lnTo>
                <a:lnTo>
                  <a:pt x="552805" y="72877"/>
                </a:lnTo>
                <a:lnTo>
                  <a:pt x="500199" y="72877"/>
                </a:lnTo>
                <a:lnTo>
                  <a:pt x="500199" y="53527"/>
                </a:lnTo>
                <a:close/>
              </a:path>
              <a:path w="664844" h="245110">
                <a:moveTo>
                  <a:pt x="552453" y="76646"/>
                </a:moveTo>
                <a:lnTo>
                  <a:pt x="542418" y="76646"/>
                </a:lnTo>
                <a:lnTo>
                  <a:pt x="547444" y="77400"/>
                </a:lnTo>
                <a:lnTo>
                  <a:pt x="552218" y="79159"/>
                </a:lnTo>
                <a:lnTo>
                  <a:pt x="552383" y="77400"/>
                </a:lnTo>
                <a:lnTo>
                  <a:pt x="552453" y="76646"/>
                </a:lnTo>
                <a:close/>
              </a:path>
              <a:path w="664844" h="245110">
                <a:moveTo>
                  <a:pt x="544428" y="50008"/>
                </a:moveTo>
                <a:lnTo>
                  <a:pt x="538648" y="50008"/>
                </a:lnTo>
                <a:lnTo>
                  <a:pt x="526350" y="51426"/>
                </a:lnTo>
                <a:lnTo>
                  <a:pt x="515842" y="55694"/>
                </a:lnTo>
                <a:lnTo>
                  <a:pt x="507125" y="62837"/>
                </a:lnTo>
                <a:lnTo>
                  <a:pt x="500199" y="72877"/>
                </a:lnTo>
                <a:lnTo>
                  <a:pt x="552805" y="72877"/>
                </a:lnTo>
                <a:lnTo>
                  <a:pt x="554614" y="53527"/>
                </a:lnTo>
                <a:lnTo>
                  <a:pt x="554731" y="52270"/>
                </a:lnTo>
                <a:lnTo>
                  <a:pt x="549705" y="50762"/>
                </a:lnTo>
                <a:lnTo>
                  <a:pt x="544428" y="50008"/>
                </a:lnTo>
                <a:close/>
              </a:path>
              <a:path w="664844" h="245110">
                <a:moveTo>
                  <a:pt x="610033" y="77149"/>
                </a:moveTo>
                <a:lnTo>
                  <a:pt x="582390" y="77149"/>
                </a:lnTo>
                <a:lnTo>
                  <a:pt x="582454" y="140980"/>
                </a:lnTo>
                <a:lnTo>
                  <a:pt x="585206" y="162666"/>
                </a:lnTo>
                <a:lnTo>
                  <a:pt x="593604" y="178895"/>
                </a:lnTo>
                <a:lnTo>
                  <a:pt x="607516" y="188856"/>
                </a:lnTo>
                <a:lnTo>
                  <a:pt x="626870" y="192245"/>
                </a:lnTo>
                <a:lnTo>
                  <a:pt x="637563" y="191538"/>
                </a:lnTo>
                <a:lnTo>
                  <a:pt x="647383" y="189418"/>
                </a:lnTo>
                <a:lnTo>
                  <a:pt x="656308" y="185884"/>
                </a:lnTo>
                <a:lnTo>
                  <a:pt x="664314" y="180936"/>
                </a:lnTo>
                <a:lnTo>
                  <a:pt x="658096" y="166864"/>
                </a:lnTo>
                <a:lnTo>
                  <a:pt x="630891" y="166864"/>
                </a:lnTo>
                <a:lnTo>
                  <a:pt x="621801" y="165258"/>
                </a:lnTo>
                <a:lnTo>
                  <a:pt x="615279" y="160424"/>
                </a:lnTo>
                <a:lnTo>
                  <a:pt x="611349" y="152339"/>
                </a:lnTo>
                <a:lnTo>
                  <a:pt x="610033" y="140980"/>
                </a:lnTo>
                <a:lnTo>
                  <a:pt x="610033" y="77149"/>
                </a:lnTo>
                <a:close/>
              </a:path>
              <a:path w="664844" h="245110">
                <a:moveTo>
                  <a:pt x="654765" y="159324"/>
                </a:moveTo>
                <a:lnTo>
                  <a:pt x="646221" y="164351"/>
                </a:lnTo>
                <a:lnTo>
                  <a:pt x="638179" y="166864"/>
                </a:lnTo>
                <a:lnTo>
                  <a:pt x="658096" y="166864"/>
                </a:lnTo>
                <a:lnTo>
                  <a:pt x="654765" y="159324"/>
                </a:lnTo>
                <a:close/>
              </a:path>
              <a:path w="664844" h="245110">
                <a:moveTo>
                  <a:pt x="656775" y="53527"/>
                </a:moveTo>
                <a:lnTo>
                  <a:pt x="559019" y="53527"/>
                </a:lnTo>
                <a:lnTo>
                  <a:pt x="559019" y="77149"/>
                </a:lnTo>
                <a:lnTo>
                  <a:pt x="656775" y="77149"/>
                </a:lnTo>
                <a:lnTo>
                  <a:pt x="656775" y="53527"/>
                </a:lnTo>
                <a:close/>
              </a:path>
              <a:path w="664844" h="245110">
                <a:moveTo>
                  <a:pt x="610033" y="5528"/>
                </a:moveTo>
                <a:lnTo>
                  <a:pt x="582641" y="5528"/>
                </a:lnTo>
                <a:lnTo>
                  <a:pt x="582641" y="53527"/>
                </a:lnTo>
                <a:lnTo>
                  <a:pt x="610033" y="53527"/>
                </a:lnTo>
                <a:lnTo>
                  <a:pt x="610033" y="5528"/>
                </a:lnTo>
                <a:close/>
              </a:path>
            </a:pathLst>
          </a:custGeom>
          <a:solidFill>
            <a:srgbClr val="000000"/>
          </a:solidFill>
        </p:spPr>
        <p:txBody>
          <a:bodyPr wrap="square" lIns="0" tIns="0" rIns="0" bIns="0" rtlCol="0"/>
          <a:lstStyle/>
          <a:p>
            <a:endParaRPr sz="641"/>
          </a:p>
        </p:txBody>
      </p:sp>
      <p:grpSp>
        <p:nvGrpSpPr>
          <p:cNvPr id="12" name="object 12"/>
          <p:cNvGrpSpPr/>
          <p:nvPr/>
        </p:nvGrpSpPr>
        <p:grpSpPr>
          <a:xfrm>
            <a:off x="928943" y="1461984"/>
            <a:ext cx="843002" cy="852533"/>
            <a:chOff x="2041822" y="3214561"/>
            <a:chExt cx="1853564" cy="1874520"/>
          </a:xfrm>
        </p:grpSpPr>
        <p:sp>
          <p:nvSpPr>
            <p:cNvPr id="13" name="object 13"/>
            <p:cNvSpPr/>
            <p:nvPr/>
          </p:nvSpPr>
          <p:spPr>
            <a:xfrm>
              <a:off x="2041822" y="3214561"/>
              <a:ext cx="1853564" cy="1874520"/>
            </a:xfrm>
            <a:custGeom>
              <a:avLst/>
              <a:gdLst/>
              <a:ahLst/>
              <a:cxnLst/>
              <a:rect l="l" t="t" r="r" b="b"/>
              <a:pathLst>
                <a:path w="1853564" h="1874520">
                  <a:moveTo>
                    <a:pt x="926673" y="0"/>
                  </a:moveTo>
                  <a:lnTo>
                    <a:pt x="878986" y="1205"/>
                  </a:lnTo>
                  <a:lnTo>
                    <a:pt x="831926" y="4784"/>
                  </a:lnTo>
                  <a:lnTo>
                    <a:pt x="785550" y="10677"/>
                  </a:lnTo>
                  <a:lnTo>
                    <a:pt x="739916" y="18826"/>
                  </a:lnTo>
                  <a:lnTo>
                    <a:pt x="695083" y="29174"/>
                  </a:lnTo>
                  <a:lnTo>
                    <a:pt x="651109" y="41661"/>
                  </a:lnTo>
                  <a:lnTo>
                    <a:pt x="608051" y="56230"/>
                  </a:lnTo>
                  <a:lnTo>
                    <a:pt x="565970" y="72822"/>
                  </a:lnTo>
                  <a:lnTo>
                    <a:pt x="524922" y="91380"/>
                  </a:lnTo>
                  <a:lnTo>
                    <a:pt x="484965" y="111844"/>
                  </a:lnTo>
                  <a:lnTo>
                    <a:pt x="446159" y="134157"/>
                  </a:lnTo>
                  <a:lnTo>
                    <a:pt x="408561" y="158261"/>
                  </a:lnTo>
                  <a:lnTo>
                    <a:pt x="372229" y="184097"/>
                  </a:lnTo>
                  <a:lnTo>
                    <a:pt x="337223" y="211607"/>
                  </a:lnTo>
                  <a:lnTo>
                    <a:pt x="303599" y="240732"/>
                  </a:lnTo>
                  <a:lnTo>
                    <a:pt x="271416" y="271416"/>
                  </a:lnTo>
                  <a:lnTo>
                    <a:pt x="240732" y="303599"/>
                  </a:lnTo>
                  <a:lnTo>
                    <a:pt x="211607" y="337223"/>
                  </a:lnTo>
                  <a:lnTo>
                    <a:pt x="184097" y="372229"/>
                  </a:lnTo>
                  <a:lnTo>
                    <a:pt x="158261" y="408561"/>
                  </a:lnTo>
                  <a:lnTo>
                    <a:pt x="134157" y="446159"/>
                  </a:lnTo>
                  <a:lnTo>
                    <a:pt x="111844" y="484965"/>
                  </a:lnTo>
                  <a:lnTo>
                    <a:pt x="91380" y="524922"/>
                  </a:lnTo>
                  <a:lnTo>
                    <a:pt x="72822" y="565970"/>
                  </a:lnTo>
                  <a:lnTo>
                    <a:pt x="56230" y="608052"/>
                  </a:lnTo>
                  <a:lnTo>
                    <a:pt x="41661" y="651109"/>
                  </a:lnTo>
                  <a:lnTo>
                    <a:pt x="29174" y="695083"/>
                  </a:lnTo>
                  <a:lnTo>
                    <a:pt x="18826" y="739916"/>
                  </a:lnTo>
                  <a:lnTo>
                    <a:pt x="10677" y="785550"/>
                  </a:lnTo>
                  <a:lnTo>
                    <a:pt x="4784" y="831926"/>
                  </a:lnTo>
                  <a:lnTo>
                    <a:pt x="1205" y="878986"/>
                  </a:lnTo>
                  <a:lnTo>
                    <a:pt x="0" y="926673"/>
                  </a:lnTo>
                  <a:lnTo>
                    <a:pt x="0" y="947615"/>
                  </a:lnTo>
                  <a:lnTo>
                    <a:pt x="1205" y="995301"/>
                  </a:lnTo>
                  <a:lnTo>
                    <a:pt x="4784" y="1042362"/>
                  </a:lnTo>
                  <a:lnTo>
                    <a:pt x="10677" y="1088738"/>
                  </a:lnTo>
                  <a:lnTo>
                    <a:pt x="18826" y="1134372"/>
                  </a:lnTo>
                  <a:lnTo>
                    <a:pt x="29174" y="1179205"/>
                  </a:lnTo>
                  <a:lnTo>
                    <a:pt x="41661" y="1223179"/>
                  </a:lnTo>
                  <a:lnTo>
                    <a:pt x="56230" y="1266236"/>
                  </a:lnTo>
                  <a:lnTo>
                    <a:pt x="72822" y="1308318"/>
                  </a:lnTo>
                  <a:lnTo>
                    <a:pt x="91380" y="1349366"/>
                  </a:lnTo>
                  <a:lnTo>
                    <a:pt x="111844" y="1389322"/>
                  </a:lnTo>
                  <a:lnTo>
                    <a:pt x="134157" y="1428128"/>
                  </a:lnTo>
                  <a:lnTo>
                    <a:pt x="158261" y="1465726"/>
                  </a:lnTo>
                  <a:lnTo>
                    <a:pt x="184097" y="1502058"/>
                  </a:lnTo>
                  <a:lnTo>
                    <a:pt x="211607" y="1537065"/>
                  </a:lnTo>
                  <a:lnTo>
                    <a:pt x="240732" y="1570689"/>
                  </a:lnTo>
                  <a:lnTo>
                    <a:pt x="271416" y="1602872"/>
                  </a:lnTo>
                  <a:lnTo>
                    <a:pt x="303599" y="1633555"/>
                  </a:lnTo>
                  <a:lnTo>
                    <a:pt x="337223" y="1662681"/>
                  </a:lnTo>
                  <a:lnTo>
                    <a:pt x="372229" y="1690191"/>
                  </a:lnTo>
                  <a:lnTo>
                    <a:pt x="408561" y="1716027"/>
                  </a:lnTo>
                  <a:lnTo>
                    <a:pt x="446159" y="1740130"/>
                  </a:lnTo>
                  <a:lnTo>
                    <a:pt x="484965" y="1762444"/>
                  </a:lnTo>
                  <a:lnTo>
                    <a:pt x="524922" y="1782908"/>
                  </a:lnTo>
                  <a:lnTo>
                    <a:pt x="565970" y="1801465"/>
                  </a:lnTo>
                  <a:lnTo>
                    <a:pt x="608051" y="1818058"/>
                  </a:lnTo>
                  <a:lnTo>
                    <a:pt x="651109" y="1832627"/>
                  </a:lnTo>
                  <a:lnTo>
                    <a:pt x="695083" y="1845114"/>
                  </a:lnTo>
                  <a:lnTo>
                    <a:pt x="739916" y="1855461"/>
                  </a:lnTo>
                  <a:lnTo>
                    <a:pt x="785550" y="1863611"/>
                  </a:lnTo>
                  <a:lnTo>
                    <a:pt x="831926" y="1869504"/>
                  </a:lnTo>
                  <a:lnTo>
                    <a:pt x="878986" y="1873082"/>
                  </a:lnTo>
                  <a:lnTo>
                    <a:pt x="926673" y="1874288"/>
                  </a:lnTo>
                  <a:lnTo>
                    <a:pt x="974359" y="1873082"/>
                  </a:lnTo>
                  <a:lnTo>
                    <a:pt x="1021420" y="1869504"/>
                  </a:lnTo>
                  <a:lnTo>
                    <a:pt x="1067796" y="1863611"/>
                  </a:lnTo>
                  <a:lnTo>
                    <a:pt x="1113430" y="1855461"/>
                  </a:lnTo>
                  <a:lnTo>
                    <a:pt x="1158263" y="1845114"/>
                  </a:lnTo>
                  <a:lnTo>
                    <a:pt x="1202237" y="1832627"/>
                  </a:lnTo>
                  <a:lnTo>
                    <a:pt x="1245294" y="1818058"/>
                  </a:lnTo>
                  <a:lnTo>
                    <a:pt x="1287376" y="1801465"/>
                  </a:lnTo>
                  <a:lnTo>
                    <a:pt x="1328424" y="1782908"/>
                  </a:lnTo>
                  <a:lnTo>
                    <a:pt x="1368380" y="1762444"/>
                  </a:lnTo>
                  <a:lnTo>
                    <a:pt x="1407187" y="1740130"/>
                  </a:lnTo>
                  <a:lnTo>
                    <a:pt x="1444785" y="1716027"/>
                  </a:lnTo>
                  <a:lnTo>
                    <a:pt x="1481116" y="1690191"/>
                  </a:lnTo>
                  <a:lnTo>
                    <a:pt x="1516123" y="1662681"/>
                  </a:lnTo>
                  <a:lnTo>
                    <a:pt x="1549747" y="1633555"/>
                  </a:lnTo>
                  <a:lnTo>
                    <a:pt x="1581930" y="1602872"/>
                  </a:lnTo>
                  <a:lnTo>
                    <a:pt x="1612613" y="1570689"/>
                  </a:lnTo>
                  <a:lnTo>
                    <a:pt x="1641739" y="1537065"/>
                  </a:lnTo>
                  <a:lnTo>
                    <a:pt x="1669249" y="1502058"/>
                  </a:lnTo>
                  <a:lnTo>
                    <a:pt x="1695085" y="1465726"/>
                  </a:lnTo>
                  <a:lnTo>
                    <a:pt x="1719189" y="1428128"/>
                  </a:lnTo>
                  <a:lnTo>
                    <a:pt x="1741502" y="1389322"/>
                  </a:lnTo>
                  <a:lnTo>
                    <a:pt x="1761966" y="1349366"/>
                  </a:lnTo>
                  <a:lnTo>
                    <a:pt x="1780524" y="1308318"/>
                  </a:lnTo>
                  <a:lnTo>
                    <a:pt x="1797116" y="1266236"/>
                  </a:lnTo>
                  <a:lnTo>
                    <a:pt x="1811685" y="1223179"/>
                  </a:lnTo>
                  <a:lnTo>
                    <a:pt x="1824172" y="1179205"/>
                  </a:lnTo>
                  <a:lnTo>
                    <a:pt x="1834519" y="1134372"/>
                  </a:lnTo>
                  <a:lnTo>
                    <a:pt x="1842669" y="1088738"/>
                  </a:lnTo>
                  <a:lnTo>
                    <a:pt x="1848562" y="1042362"/>
                  </a:lnTo>
                  <a:lnTo>
                    <a:pt x="1852140" y="995301"/>
                  </a:lnTo>
                  <a:lnTo>
                    <a:pt x="1853346" y="947615"/>
                  </a:lnTo>
                  <a:lnTo>
                    <a:pt x="1853346" y="926673"/>
                  </a:lnTo>
                  <a:lnTo>
                    <a:pt x="1852140" y="878986"/>
                  </a:lnTo>
                  <a:lnTo>
                    <a:pt x="1848562" y="831926"/>
                  </a:lnTo>
                  <a:lnTo>
                    <a:pt x="1842669" y="785550"/>
                  </a:lnTo>
                  <a:lnTo>
                    <a:pt x="1834520" y="739916"/>
                  </a:lnTo>
                  <a:lnTo>
                    <a:pt x="1824172" y="695083"/>
                  </a:lnTo>
                  <a:lnTo>
                    <a:pt x="1811685" y="651109"/>
                  </a:lnTo>
                  <a:lnTo>
                    <a:pt x="1797116" y="608052"/>
                  </a:lnTo>
                  <a:lnTo>
                    <a:pt x="1780524" y="565970"/>
                  </a:lnTo>
                  <a:lnTo>
                    <a:pt x="1761966" y="524922"/>
                  </a:lnTo>
                  <a:lnTo>
                    <a:pt x="1741502" y="484965"/>
                  </a:lnTo>
                  <a:lnTo>
                    <a:pt x="1719189" y="446159"/>
                  </a:lnTo>
                  <a:lnTo>
                    <a:pt x="1695085" y="408561"/>
                  </a:lnTo>
                  <a:lnTo>
                    <a:pt x="1669249" y="372229"/>
                  </a:lnTo>
                  <a:lnTo>
                    <a:pt x="1641739" y="337223"/>
                  </a:lnTo>
                  <a:lnTo>
                    <a:pt x="1612613" y="303599"/>
                  </a:lnTo>
                  <a:lnTo>
                    <a:pt x="1581930" y="271416"/>
                  </a:lnTo>
                  <a:lnTo>
                    <a:pt x="1549747" y="240732"/>
                  </a:lnTo>
                  <a:lnTo>
                    <a:pt x="1516123" y="211607"/>
                  </a:lnTo>
                  <a:lnTo>
                    <a:pt x="1481116" y="184097"/>
                  </a:lnTo>
                  <a:lnTo>
                    <a:pt x="1444785" y="158261"/>
                  </a:lnTo>
                  <a:lnTo>
                    <a:pt x="1407187" y="134157"/>
                  </a:lnTo>
                  <a:lnTo>
                    <a:pt x="1368380" y="111844"/>
                  </a:lnTo>
                  <a:lnTo>
                    <a:pt x="1328424" y="91380"/>
                  </a:lnTo>
                  <a:lnTo>
                    <a:pt x="1287376" y="72822"/>
                  </a:lnTo>
                  <a:lnTo>
                    <a:pt x="1245294" y="56230"/>
                  </a:lnTo>
                  <a:lnTo>
                    <a:pt x="1202237" y="41661"/>
                  </a:lnTo>
                  <a:lnTo>
                    <a:pt x="1158263" y="29174"/>
                  </a:lnTo>
                  <a:lnTo>
                    <a:pt x="1113430" y="18826"/>
                  </a:lnTo>
                  <a:lnTo>
                    <a:pt x="1067796" y="10677"/>
                  </a:lnTo>
                  <a:lnTo>
                    <a:pt x="1021420" y="4784"/>
                  </a:lnTo>
                  <a:lnTo>
                    <a:pt x="974359" y="1205"/>
                  </a:lnTo>
                  <a:lnTo>
                    <a:pt x="926673" y="0"/>
                  </a:lnTo>
                  <a:close/>
                </a:path>
              </a:pathLst>
            </a:custGeom>
            <a:solidFill>
              <a:srgbClr val="FE8502"/>
            </a:solidFill>
          </p:spPr>
          <p:txBody>
            <a:bodyPr wrap="square" lIns="0" tIns="0" rIns="0" bIns="0" rtlCol="0"/>
            <a:lstStyle/>
            <a:p>
              <a:endParaRPr sz="641"/>
            </a:p>
          </p:txBody>
        </p:sp>
        <p:sp>
          <p:nvSpPr>
            <p:cNvPr id="14" name="object 14"/>
            <p:cNvSpPr/>
            <p:nvPr/>
          </p:nvSpPr>
          <p:spPr>
            <a:xfrm>
              <a:off x="2553322" y="3760272"/>
              <a:ext cx="774700" cy="782955"/>
            </a:xfrm>
            <a:custGeom>
              <a:avLst/>
              <a:gdLst/>
              <a:ahLst/>
              <a:cxnLst/>
              <a:rect l="l" t="t" r="r" b="b"/>
              <a:pathLst>
                <a:path w="774700" h="782954">
                  <a:moveTo>
                    <a:pt x="390639" y="41884"/>
                  </a:moveTo>
                  <a:lnTo>
                    <a:pt x="365975" y="3187"/>
                  </a:lnTo>
                  <a:lnTo>
                    <a:pt x="350202" y="0"/>
                  </a:lnTo>
                  <a:lnTo>
                    <a:pt x="348754" y="0"/>
                  </a:lnTo>
                  <a:lnTo>
                    <a:pt x="348754" y="41884"/>
                  </a:lnTo>
                  <a:lnTo>
                    <a:pt x="348754" y="266280"/>
                  </a:lnTo>
                  <a:lnTo>
                    <a:pt x="340652" y="315645"/>
                  </a:lnTo>
                  <a:lnTo>
                    <a:pt x="318122" y="358317"/>
                  </a:lnTo>
                  <a:lnTo>
                    <a:pt x="283819" y="391642"/>
                  </a:lnTo>
                  <a:lnTo>
                    <a:pt x="240423" y="412965"/>
                  </a:lnTo>
                  <a:lnTo>
                    <a:pt x="190563" y="419608"/>
                  </a:lnTo>
                  <a:lnTo>
                    <a:pt x="190525" y="420814"/>
                  </a:lnTo>
                  <a:lnTo>
                    <a:pt x="190500" y="420662"/>
                  </a:lnTo>
                  <a:lnTo>
                    <a:pt x="190538" y="419608"/>
                  </a:lnTo>
                  <a:lnTo>
                    <a:pt x="143230" y="410184"/>
                  </a:lnTo>
                  <a:lnTo>
                    <a:pt x="102387" y="386626"/>
                  </a:lnTo>
                  <a:lnTo>
                    <a:pt x="70332" y="351726"/>
                  </a:lnTo>
                  <a:lnTo>
                    <a:pt x="49390" y="308229"/>
                  </a:lnTo>
                  <a:lnTo>
                    <a:pt x="41884" y="258940"/>
                  </a:lnTo>
                  <a:lnTo>
                    <a:pt x="41884" y="41884"/>
                  </a:lnTo>
                  <a:lnTo>
                    <a:pt x="348754" y="41884"/>
                  </a:lnTo>
                  <a:lnTo>
                    <a:pt x="348754" y="0"/>
                  </a:lnTo>
                  <a:lnTo>
                    <a:pt x="40208" y="0"/>
                  </a:lnTo>
                  <a:lnTo>
                    <a:pt x="24434" y="3187"/>
                  </a:lnTo>
                  <a:lnTo>
                    <a:pt x="11658" y="11861"/>
                  </a:lnTo>
                  <a:lnTo>
                    <a:pt x="3111" y="24688"/>
                  </a:lnTo>
                  <a:lnTo>
                    <a:pt x="0" y="40195"/>
                  </a:lnTo>
                  <a:lnTo>
                    <a:pt x="0" y="258940"/>
                  </a:lnTo>
                  <a:lnTo>
                    <a:pt x="4826" y="303301"/>
                  </a:lnTo>
                  <a:lnTo>
                    <a:pt x="18669" y="344817"/>
                  </a:lnTo>
                  <a:lnTo>
                    <a:pt x="40563" y="382092"/>
                  </a:lnTo>
                  <a:lnTo>
                    <a:pt x="69545" y="413766"/>
                  </a:lnTo>
                  <a:lnTo>
                    <a:pt x="104635" y="438467"/>
                  </a:lnTo>
                  <a:lnTo>
                    <a:pt x="144881" y="454825"/>
                  </a:lnTo>
                  <a:lnTo>
                    <a:pt x="174269" y="459232"/>
                  </a:lnTo>
                  <a:lnTo>
                    <a:pt x="174269" y="737196"/>
                  </a:lnTo>
                  <a:lnTo>
                    <a:pt x="55118" y="737196"/>
                  </a:lnTo>
                  <a:lnTo>
                    <a:pt x="46964" y="738835"/>
                  </a:lnTo>
                  <a:lnTo>
                    <a:pt x="40309" y="743331"/>
                  </a:lnTo>
                  <a:lnTo>
                    <a:pt x="35814" y="749985"/>
                  </a:lnTo>
                  <a:lnTo>
                    <a:pt x="34175" y="758139"/>
                  </a:lnTo>
                  <a:lnTo>
                    <a:pt x="35814" y="766292"/>
                  </a:lnTo>
                  <a:lnTo>
                    <a:pt x="40309" y="772947"/>
                  </a:lnTo>
                  <a:lnTo>
                    <a:pt x="46964" y="777430"/>
                  </a:lnTo>
                  <a:lnTo>
                    <a:pt x="55118" y="779081"/>
                  </a:lnTo>
                  <a:lnTo>
                    <a:pt x="195211" y="779081"/>
                  </a:lnTo>
                  <a:lnTo>
                    <a:pt x="335305" y="779081"/>
                  </a:lnTo>
                  <a:lnTo>
                    <a:pt x="343458" y="777430"/>
                  </a:lnTo>
                  <a:lnTo>
                    <a:pt x="350113" y="772947"/>
                  </a:lnTo>
                  <a:lnTo>
                    <a:pt x="354609" y="766292"/>
                  </a:lnTo>
                  <a:lnTo>
                    <a:pt x="356247" y="758139"/>
                  </a:lnTo>
                  <a:lnTo>
                    <a:pt x="354609" y="749985"/>
                  </a:lnTo>
                  <a:lnTo>
                    <a:pt x="350113" y="743331"/>
                  </a:lnTo>
                  <a:lnTo>
                    <a:pt x="343458" y="738835"/>
                  </a:lnTo>
                  <a:lnTo>
                    <a:pt x="335305" y="737196"/>
                  </a:lnTo>
                  <a:lnTo>
                    <a:pt x="216154" y="737196"/>
                  </a:lnTo>
                  <a:lnTo>
                    <a:pt x="216154" y="459155"/>
                  </a:lnTo>
                  <a:lnTo>
                    <a:pt x="277609" y="443458"/>
                  </a:lnTo>
                  <a:lnTo>
                    <a:pt x="314998" y="420662"/>
                  </a:lnTo>
                  <a:lnTo>
                    <a:pt x="346240" y="390309"/>
                  </a:lnTo>
                  <a:lnTo>
                    <a:pt x="370078" y="353631"/>
                  </a:lnTo>
                  <a:lnTo>
                    <a:pt x="385292" y="311873"/>
                  </a:lnTo>
                  <a:lnTo>
                    <a:pt x="390639" y="266280"/>
                  </a:lnTo>
                  <a:lnTo>
                    <a:pt x="390639" y="41884"/>
                  </a:lnTo>
                  <a:close/>
                </a:path>
                <a:path w="774700" h="782954">
                  <a:moveTo>
                    <a:pt x="774268" y="20942"/>
                  </a:moveTo>
                  <a:lnTo>
                    <a:pt x="772617" y="12788"/>
                  </a:lnTo>
                  <a:lnTo>
                    <a:pt x="768134" y="6134"/>
                  </a:lnTo>
                  <a:lnTo>
                    <a:pt x="761466" y="1638"/>
                  </a:lnTo>
                  <a:lnTo>
                    <a:pt x="753325" y="0"/>
                  </a:lnTo>
                  <a:lnTo>
                    <a:pt x="745172" y="1638"/>
                  </a:lnTo>
                  <a:lnTo>
                    <a:pt x="738517" y="6134"/>
                  </a:lnTo>
                  <a:lnTo>
                    <a:pt x="734021" y="12788"/>
                  </a:lnTo>
                  <a:lnTo>
                    <a:pt x="732383" y="20942"/>
                  </a:lnTo>
                  <a:lnTo>
                    <a:pt x="732383" y="229362"/>
                  </a:lnTo>
                  <a:lnTo>
                    <a:pt x="722553" y="277952"/>
                  </a:lnTo>
                  <a:lnTo>
                    <a:pt x="695782" y="317652"/>
                  </a:lnTo>
                  <a:lnTo>
                    <a:pt x="656082" y="344436"/>
                  </a:lnTo>
                  <a:lnTo>
                    <a:pt x="628421" y="350037"/>
                  </a:lnTo>
                  <a:lnTo>
                    <a:pt x="628421" y="20942"/>
                  </a:lnTo>
                  <a:lnTo>
                    <a:pt x="626770" y="12788"/>
                  </a:lnTo>
                  <a:lnTo>
                    <a:pt x="622287" y="6134"/>
                  </a:lnTo>
                  <a:lnTo>
                    <a:pt x="615632" y="1638"/>
                  </a:lnTo>
                  <a:lnTo>
                    <a:pt x="607479" y="0"/>
                  </a:lnTo>
                  <a:lnTo>
                    <a:pt x="599325" y="1638"/>
                  </a:lnTo>
                  <a:lnTo>
                    <a:pt x="592670" y="6134"/>
                  </a:lnTo>
                  <a:lnTo>
                    <a:pt x="588175" y="12788"/>
                  </a:lnTo>
                  <a:lnTo>
                    <a:pt x="586536" y="20942"/>
                  </a:lnTo>
                  <a:lnTo>
                    <a:pt x="586536" y="350024"/>
                  </a:lnTo>
                  <a:lnTo>
                    <a:pt x="558901" y="344436"/>
                  </a:lnTo>
                  <a:lnTo>
                    <a:pt x="519201" y="317652"/>
                  </a:lnTo>
                  <a:lnTo>
                    <a:pt x="492429" y="277952"/>
                  </a:lnTo>
                  <a:lnTo>
                    <a:pt x="482600" y="229362"/>
                  </a:lnTo>
                  <a:lnTo>
                    <a:pt x="482600" y="20942"/>
                  </a:lnTo>
                  <a:lnTo>
                    <a:pt x="480961" y="12788"/>
                  </a:lnTo>
                  <a:lnTo>
                    <a:pt x="476465" y="6134"/>
                  </a:lnTo>
                  <a:lnTo>
                    <a:pt x="469811" y="1638"/>
                  </a:lnTo>
                  <a:lnTo>
                    <a:pt x="461657" y="0"/>
                  </a:lnTo>
                  <a:lnTo>
                    <a:pt x="453517" y="1638"/>
                  </a:lnTo>
                  <a:lnTo>
                    <a:pt x="446849" y="6134"/>
                  </a:lnTo>
                  <a:lnTo>
                    <a:pt x="442366" y="12788"/>
                  </a:lnTo>
                  <a:lnTo>
                    <a:pt x="440715" y="20942"/>
                  </a:lnTo>
                  <a:lnTo>
                    <a:pt x="440715" y="229362"/>
                  </a:lnTo>
                  <a:lnTo>
                    <a:pt x="446684" y="273685"/>
                  </a:lnTo>
                  <a:lnTo>
                    <a:pt x="463499" y="313512"/>
                  </a:lnTo>
                  <a:lnTo>
                    <a:pt x="489585" y="347268"/>
                  </a:lnTo>
                  <a:lnTo>
                    <a:pt x="523341" y="373354"/>
                  </a:lnTo>
                  <a:lnTo>
                    <a:pt x="563181" y="390169"/>
                  </a:lnTo>
                  <a:lnTo>
                    <a:pt x="586536" y="393319"/>
                  </a:lnTo>
                  <a:lnTo>
                    <a:pt x="586536" y="762012"/>
                  </a:lnTo>
                  <a:lnTo>
                    <a:pt x="588175" y="770166"/>
                  </a:lnTo>
                  <a:lnTo>
                    <a:pt x="592670" y="776820"/>
                  </a:lnTo>
                  <a:lnTo>
                    <a:pt x="599325" y="781304"/>
                  </a:lnTo>
                  <a:lnTo>
                    <a:pt x="607479" y="782955"/>
                  </a:lnTo>
                  <a:lnTo>
                    <a:pt x="615632" y="781304"/>
                  </a:lnTo>
                  <a:lnTo>
                    <a:pt x="622287" y="776820"/>
                  </a:lnTo>
                  <a:lnTo>
                    <a:pt x="626770" y="770166"/>
                  </a:lnTo>
                  <a:lnTo>
                    <a:pt x="628421" y="762012"/>
                  </a:lnTo>
                  <a:lnTo>
                    <a:pt x="628421" y="393319"/>
                  </a:lnTo>
                  <a:lnTo>
                    <a:pt x="651802" y="390169"/>
                  </a:lnTo>
                  <a:lnTo>
                    <a:pt x="691642" y="373354"/>
                  </a:lnTo>
                  <a:lnTo>
                    <a:pt x="725398" y="347268"/>
                  </a:lnTo>
                  <a:lnTo>
                    <a:pt x="751484" y="313512"/>
                  </a:lnTo>
                  <a:lnTo>
                    <a:pt x="768299" y="273685"/>
                  </a:lnTo>
                  <a:lnTo>
                    <a:pt x="774268" y="229362"/>
                  </a:lnTo>
                  <a:lnTo>
                    <a:pt x="774268" y="20942"/>
                  </a:lnTo>
                  <a:close/>
                </a:path>
              </a:pathLst>
            </a:custGeom>
            <a:solidFill>
              <a:srgbClr val="000000"/>
            </a:solidFill>
          </p:spPr>
          <p:txBody>
            <a:bodyPr wrap="square" lIns="0" tIns="0" rIns="0" bIns="0" rtlCol="0"/>
            <a:lstStyle/>
            <a:p>
              <a:endParaRPr sz="641"/>
            </a:p>
          </p:txBody>
        </p:sp>
      </p:grpSp>
      <p:pic>
        <p:nvPicPr>
          <p:cNvPr id="15" name="object 15"/>
          <p:cNvPicPr/>
          <p:nvPr/>
        </p:nvPicPr>
        <p:blipFill>
          <a:blip r:embed="rId4" cstate="print"/>
          <a:stretch>
            <a:fillRect/>
          </a:stretch>
        </p:blipFill>
        <p:spPr>
          <a:xfrm>
            <a:off x="2048052" y="1476271"/>
            <a:ext cx="842903" cy="842903"/>
          </a:xfrm>
          <a:prstGeom prst="rect">
            <a:avLst/>
          </a:prstGeom>
        </p:spPr>
      </p:pic>
      <p:pic>
        <p:nvPicPr>
          <p:cNvPr id="16" name="object 16"/>
          <p:cNvPicPr/>
          <p:nvPr/>
        </p:nvPicPr>
        <p:blipFill>
          <a:blip r:embed="rId5" cstate="print"/>
          <a:stretch>
            <a:fillRect/>
          </a:stretch>
        </p:blipFill>
        <p:spPr>
          <a:xfrm>
            <a:off x="3162399" y="1476271"/>
            <a:ext cx="842903" cy="842903"/>
          </a:xfrm>
          <a:prstGeom prst="rect">
            <a:avLst/>
          </a:prstGeom>
        </p:spPr>
      </p:pic>
      <p:grpSp>
        <p:nvGrpSpPr>
          <p:cNvPr id="17" name="object 17"/>
          <p:cNvGrpSpPr/>
          <p:nvPr/>
        </p:nvGrpSpPr>
        <p:grpSpPr>
          <a:xfrm>
            <a:off x="4281508" y="1476271"/>
            <a:ext cx="843002" cy="843002"/>
            <a:chOff x="9413326" y="3245974"/>
            <a:chExt cx="1853564" cy="1853564"/>
          </a:xfrm>
        </p:grpSpPr>
        <p:sp>
          <p:nvSpPr>
            <p:cNvPr id="18" name="object 18"/>
            <p:cNvSpPr/>
            <p:nvPr/>
          </p:nvSpPr>
          <p:spPr>
            <a:xfrm>
              <a:off x="9413326" y="3245974"/>
              <a:ext cx="1853564" cy="1853564"/>
            </a:xfrm>
            <a:custGeom>
              <a:avLst/>
              <a:gdLst/>
              <a:ahLst/>
              <a:cxnLst/>
              <a:rect l="l" t="t" r="r" b="b"/>
              <a:pathLst>
                <a:path w="1853565" h="1853564">
                  <a:moveTo>
                    <a:pt x="926673" y="0"/>
                  </a:moveTo>
                  <a:lnTo>
                    <a:pt x="878986" y="1205"/>
                  </a:lnTo>
                  <a:lnTo>
                    <a:pt x="831926" y="4784"/>
                  </a:lnTo>
                  <a:lnTo>
                    <a:pt x="785550" y="10677"/>
                  </a:lnTo>
                  <a:lnTo>
                    <a:pt x="739916" y="18826"/>
                  </a:lnTo>
                  <a:lnTo>
                    <a:pt x="695083" y="29174"/>
                  </a:lnTo>
                  <a:lnTo>
                    <a:pt x="651109" y="41661"/>
                  </a:lnTo>
                  <a:lnTo>
                    <a:pt x="608051" y="56230"/>
                  </a:lnTo>
                  <a:lnTo>
                    <a:pt x="565970" y="72822"/>
                  </a:lnTo>
                  <a:lnTo>
                    <a:pt x="524922" y="91380"/>
                  </a:lnTo>
                  <a:lnTo>
                    <a:pt x="484965" y="111844"/>
                  </a:lnTo>
                  <a:lnTo>
                    <a:pt x="446159" y="134157"/>
                  </a:lnTo>
                  <a:lnTo>
                    <a:pt x="408561" y="158261"/>
                  </a:lnTo>
                  <a:lnTo>
                    <a:pt x="372229" y="184097"/>
                  </a:lnTo>
                  <a:lnTo>
                    <a:pt x="337223" y="211607"/>
                  </a:lnTo>
                  <a:lnTo>
                    <a:pt x="303599" y="240732"/>
                  </a:lnTo>
                  <a:lnTo>
                    <a:pt x="271416" y="271416"/>
                  </a:lnTo>
                  <a:lnTo>
                    <a:pt x="240732" y="303599"/>
                  </a:lnTo>
                  <a:lnTo>
                    <a:pt x="211607" y="337223"/>
                  </a:lnTo>
                  <a:lnTo>
                    <a:pt x="184097" y="372229"/>
                  </a:lnTo>
                  <a:lnTo>
                    <a:pt x="158261" y="408561"/>
                  </a:lnTo>
                  <a:lnTo>
                    <a:pt x="134157" y="446159"/>
                  </a:lnTo>
                  <a:lnTo>
                    <a:pt x="111844" y="484965"/>
                  </a:lnTo>
                  <a:lnTo>
                    <a:pt x="91380" y="524922"/>
                  </a:lnTo>
                  <a:lnTo>
                    <a:pt x="72822" y="565970"/>
                  </a:lnTo>
                  <a:lnTo>
                    <a:pt x="56230" y="608051"/>
                  </a:lnTo>
                  <a:lnTo>
                    <a:pt x="41661" y="651109"/>
                  </a:lnTo>
                  <a:lnTo>
                    <a:pt x="29174" y="695083"/>
                  </a:lnTo>
                  <a:lnTo>
                    <a:pt x="18826" y="739916"/>
                  </a:lnTo>
                  <a:lnTo>
                    <a:pt x="10677" y="785550"/>
                  </a:lnTo>
                  <a:lnTo>
                    <a:pt x="4784" y="831926"/>
                  </a:lnTo>
                  <a:lnTo>
                    <a:pt x="1205" y="878986"/>
                  </a:lnTo>
                  <a:lnTo>
                    <a:pt x="0" y="926673"/>
                  </a:lnTo>
                  <a:lnTo>
                    <a:pt x="1205" y="974359"/>
                  </a:lnTo>
                  <a:lnTo>
                    <a:pt x="4784" y="1021420"/>
                  </a:lnTo>
                  <a:lnTo>
                    <a:pt x="10677" y="1067796"/>
                  </a:lnTo>
                  <a:lnTo>
                    <a:pt x="18826" y="1113430"/>
                  </a:lnTo>
                  <a:lnTo>
                    <a:pt x="29174" y="1158263"/>
                  </a:lnTo>
                  <a:lnTo>
                    <a:pt x="41661" y="1202237"/>
                  </a:lnTo>
                  <a:lnTo>
                    <a:pt x="56230" y="1245294"/>
                  </a:lnTo>
                  <a:lnTo>
                    <a:pt x="72822" y="1287376"/>
                  </a:lnTo>
                  <a:lnTo>
                    <a:pt x="91380" y="1328424"/>
                  </a:lnTo>
                  <a:lnTo>
                    <a:pt x="111844" y="1368380"/>
                  </a:lnTo>
                  <a:lnTo>
                    <a:pt x="134157" y="1407187"/>
                  </a:lnTo>
                  <a:lnTo>
                    <a:pt x="158261" y="1444785"/>
                  </a:lnTo>
                  <a:lnTo>
                    <a:pt x="184097" y="1481116"/>
                  </a:lnTo>
                  <a:lnTo>
                    <a:pt x="211607" y="1516123"/>
                  </a:lnTo>
                  <a:lnTo>
                    <a:pt x="240732" y="1549747"/>
                  </a:lnTo>
                  <a:lnTo>
                    <a:pt x="271416" y="1581930"/>
                  </a:lnTo>
                  <a:lnTo>
                    <a:pt x="303599" y="1612613"/>
                  </a:lnTo>
                  <a:lnTo>
                    <a:pt x="337223" y="1641739"/>
                  </a:lnTo>
                  <a:lnTo>
                    <a:pt x="372229" y="1669249"/>
                  </a:lnTo>
                  <a:lnTo>
                    <a:pt x="408561" y="1695085"/>
                  </a:lnTo>
                  <a:lnTo>
                    <a:pt x="446159" y="1719189"/>
                  </a:lnTo>
                  <a:lnTo>
                    <a:pt x="484965" y="1741502"/>
                  </a:lnTo>
                  <a:lnTo>
                    <a:pt x="524922" y="1761966"/>
                  </a:lnTo>
                  <a:lnTo>
                    <a:pt x="565970" y="1780524"/>
                  </a:lnTo>
                  <a:lnTo>
                    <a:pt x="608051" y="1797116"/>
                  </a:lnTo>
                  <a:lnTo>
                    <a:pt x="651109" y="1811685"/>
                  </a:lnTo>
                  <a:lnTo>
                    <a:pt x="695083" y="1824172"/>
                  </a:lnTo>
                  <a:lnTo>
                    <a:pt x="739916" y="1834519"/>
                  </a:lnTo>
                  <a:lnTo>
                    <a:pt x="785550" y="1842669"/>
                  </a:lnTo>
                  <a:lnTo>
                    <a:pt x="831926" y="1848562"/>
                  </a:lnTo>
                  <a:lnTo>
                    <a:pt x="878986" y="1852140"/>
                  </a:lnTo>
                  <a:lnTo>
                    <a:pt x="926673" y="1853346"/>
                  </a:lnTo>
                  <a:lnTo>
                    <a:pt x="974359" y="1852140"/>
                  </a:lnTo>
                  <a:lnTo>
                    <a:pt x="1021420" y="1848562"/>
                  </a:lnTo>
                  <a:lnTo>
                    <a:pt x="1067796" y="1842669"/>
                  </a:lnTo>
                  <a:lnTo>
                    <a:pt x="1113430" y="1834519"/>
                  </a:lnTo>
                  <a:lnTo>
                    <a:pt x="1158263" y="1824172"/>
                  </a:lnTo>
                  <a:lnTo>
                    <a:pt x="1202237" y="1811685"/>
                  </a:lnTo>
                  <a:lnTo>
                    <a:pt x="1245294" y="1797116"/>
                  </a:lnTo>
                  <a:lnTo>
                    <a:pt x="1287376" y="1780524"/>
                  </a:lnTo>
                  <a:lnTo>
                    <a:pt x="1328424" y="1761966"/>
                  </a:lnTo>
                  <a:lnTo>
                    <a:pt x="1368380" y="1741502"/>
                  </a:lnTo>
                  <a:lnTo>
                    <a:pt x="1407187" y="1719189"/>
                  </a:lnTo>
                  <a:lnTo>
                    <a:pt x="1444785" y="1695085"/>
                  </a:lnTo>
                  <a:lnTo>
                    <a:pt x="1481116" y="1669249"/>
                  </a:lnTo>
                  <a:lnTo>
                    <a:pt x="1516123" y="1641739"/>
                  </a:lnTo>
                  <a:lnTo>
                    <a:pt x="1549747" y="1612613"/>
                  </a:lnTo>
                  <a:lnTo>
                    <a:pt x="1581930" y="1581930"/>
                  </a:lnTo>
                  <a:lnTo>
                    <a:pt x="1612613" y="1549747"/>
                  </a:lnTo>
                  <a:lnTo>
                    <a:pt x="1641739" y="1516123"/>
                  </a:lnTo>
                  <a:lnTo>
                    <a:pt x="1669249" y="1481116"/>
                  </a:lnTo>
                  <a:lnTo>
                    <a:pt x="1695085" y="1444785"/>
                  </a:lnTo>
                  <a:lnTo>
                    <a:pt x="1719189" y="1407187"/>
                  </a:lnTo>
                  <a:lnTo>
                    <a:pt x="1741502" y="1368380"/>
                  </a:lnTo>
                  <a:lnTo>
                    <a:pt x="1761966" y="1328424"/>
                  </a:lnTo>
                  <a:lnTo>
                    <a:pt x="1780524" y="1287376"/>
                  </a:lnTo>
                  <a:lnTo>
                    <a:pt x="1797116" y="1245294"/>
                  </a:lnTo>
                  <a:lnTo>
                    <a:pt x="1811685" y="1202237"/>
                  </a:lnTo>
                  <a:lnTo>
                    <a:pt x="1824172" y="1158263"/>
                  </a:lnTo>
                  <a:lnTo>
                    <a:pt x="1834519" y="1113430"/>
                  </a:lnTo>
                  <a:lnTo>
                    <a:pt x="1842669" y="1067796"/>
                  </a:lnTo>
                  <a:lnTo>
                    <a:pt x="1848562" y="1021420"/>
                  </a:lnTo>
                  <a:lnTo>
                    <a:pt x="1852140" y="974359"/>
                  </a:lnTo>
                  <a:lnTo>
                    <a:pt x="1853346" y="926673"/>
                  </a:lnTo>
                  <a:lnTo>
                    <a:pt x="1852140" y="878986"/>
                  </a:lnTo>
                  <a:lnTo>
                    <a:pt x="1848562" y="831926"/>
                  </a:lnTo>
                  <a:lnTo>
                    <a:pt x="1842669" y="785550"/>
                  </a:lnTo>
                  <a:lnTo>
                    <a:pt x="1834519" y="739916"/>
                  </a:lnTo>
                  <a:lnTo>
                    <a:pt x="1824172" y="695083"/>
                  </a:lnTo>
                  <a:lnTo>
                    <a:pt x="1811685" y="651109"/>
                  </a:lnTo>
                  <a:lnTo>
                    <a:pt x="1797116" y="608051"/>
                  </a:lnTo>
                  <a:lnTo>
                    <a:pt x="1780524" y="565970"/>
                  </a:lnTo>
                  <a:lnTo>
                    <a:pt x="1761966" y="524922"/>
                  </a:lnTo>
                  <a:lnTo>
                    <a:pt x="1741502" y="484965"/>
                  </a:lnTo>
                  <a:lnTo>
                    <a:pt x="1719189" y="446159"/>
                  </a:lnTo>
                  <a:lnTo>
                    <a:pt x="1695085" y="408561"/>
                  </a:lnTo>
                  <a:lnTo>
                    <a:pt x="1669249" y="372229"/>
                  </a:lnTo>
                  <a:lnTo>
                    <a:pt x="1641739" y="337223"/>
                  </a:lnTo>
                  <a:lnTo>
                    <a:pt x="1612613" y="303599"/>
                  </a:lnTo>
                  <a:lnTo>
                    <a:pt x="1581930" y="271416"/>
                  </a:lnTo>
                  <a:lnTo>
                    <a:pt x="1549747" y="240732"/>
                  </a:lnTo>
                  <a:lnTo>
                    <a:pt x="1516123" y="211607"/>
                  </a:lnTo>
                  <a:lnTo>
                    <a:pt x="1481116" y="184097"/>
                  </a:lnTo>
                  <a:lnTo>
                    <a:pt x="1444785" y="158261"/>
                  </a:lnTo>
                  <a:lnTo>
                    <a:pt x="1407187" y="134157"/>
                  </a:lnTo>
                  <a:lnTo>
                    <a:pt x="1368380" y="111844"/>
                  </a:lnTo>
                  <a:lnTo>
                    <a:pt x="1328424" y="91380"/>
                  </a:lnTo>
                  <a:lnTo>
                    <a:pt x="1287376" y="72822"/>
                  </a:lnTo>
                  <a:lnTo>
                    <a:pt x="1245294" y="56230"/>
                  </a:lnTo>
                  <a:lnTo>
                    <a:pt x="1202237" y="41661"/>
                  </a:lnTo>
                  <a:lnTo>
                    <a:pt x="1158263" y="29174"/>
                  </a:lnTo>
                  <a:lnTo>
                    <a:pt x="1113430" y="18826"/>
                  </a:lnTo>
                  <a:lnTo>
                    <a:pt x="1067796" y="10677"/>
                  </a:lnTo>
                  <a:lnTo>
                    <a:pt x="1021420" y="4784"/>
                  </a:lnTo>
                  <a:lnTo>
                    <a:pt x="974359" y="1205"/>
                  </a:lnTo>
                  <a:lnTo>
                    <a:pt x="926673" y="0"/>
                  </a:lnTo>
                  <a:close/>
                </a:path>
              </a:pathLst>
            </a:custGeom>
            <a:solidFill>
              <a:srgbClr val="61E173"/>
            </a:solidFill>
          </p:spPr>
          <p:txBody>
            <a:bodyPr wrap="square" lIns="0" tIns="0" rIns="0" bIns="0" rtlCol="0"/>
            <a:lstStyle/>
            <a:p>
              <a:endParaRPr sz="641"/>
            </a:p>
          </p:txBody>
        </p:sp>
        <p:sp>
          <p:nvSpPr>
            <p:cNvPr id="19" name="object 19"/>
            <p:cNvSpPr/>
            <p:nvPr/>
          </p:nvSpPr>
          <p:spPr>
            <a:xfrm>
              <a:off x="10324835" y="3838745"/>
              <a:ext cx="41910" cy="818515"/>
            </a:xfrm>
            <a:custGeom>
              <a:avLst/>
              <a:gdLst/>
              <a:ahLst/>
              <a:cxnLst/>
              <a:rect l="l" t="t" r="r" b="b"/>
              <a:pathLst>
                <a:path w="41909" h="818514">
                  <a:moveTo>
                    <a:pt x="20941" y="0"/>
                  </a:moveTo>
                  <a:lnTo>
                    <a:pt x="12790" y="1645"/>
                  </a:lnTo>
                  <a:lnTo>
                    <a:pt x="6133" y="6133"/>
                  </a:lnTo>
                  <a:lnTo>
                    <a:pt x="1645" y="12790"/>
                  </a:lnTo>
                  <a:lnTo>
                    <a:pt x="0" y="20941"/>
                  </a:lnTo>
                  <a:lnTo>
                    <a:pt x="0" y="797223"/>
                  </a:lnTo>
                  <a:lnTo>
                    <a:pt x="1645" y="805375"/>
                  </a:lnTo>
                  <a:lnTo>
                    <a:pt x="6133" y="812031"/>
                  </a:lnTo>
                  <a:lnTo>
                    <a:pt x="12790" y="816519"/>
                  </a:lnTo>
                  <a:lnTo>
                    <a:pt x="20941" y="818165"/>
                  </a:lnTo>
                  <a:lnTo>
                    <a:pt x="29093" y="816519"/>
                  </a:lnTo>
                  <a:lnTo>
                    <a:pt x="35749" y="812031"/>
                  </a:lnTo>
                  <a:lnTo>
                    <a:pt x="40237" y="805375"/>
                  </a:lnTo>
                  <a:lnTo>
                    <a:pt x="41883" y="797223"/>
                  </a:lnTo>
                  <a:lnTo>
                    <a:pt x="41883" y="20941"/>
                  </a:lnTo>
                  <a:lnTo>
                    <a:pt x="40237" y="12790"/>
                  </a:lnTo>
                  <a:lnTo>
                    <a:pt x="35749" y="6133"/>
                  </a:lnTo>
                  <a:lnTo>
                    <a:pt x="29093" y="1645"/>
                  </a:lnTo>
                  <a:lnTo>
                    <a:pt x="20941" y="0"/>
                  </a:lnTo>
                  <a:close/>
                </a:path>
              </a:pathLst>
            </a:custGeom>
            <a:solidFill>
              <a:srgbClr val="070809"/>
            </a:solidFill>
          </p:spPr>
          <p:txBody>
            <a:bodyPr wrap="square" lIns="0" tIns="0" rIns="0" bIns="0" rtlCol="0"/>
            <a:lstStyle/>
            <a:p>
              <a:endParaRPr sz="641"/>
            </a:p>
          </p:txBody>
        </p:sp>
        <p:pic>
          <p:nvPicPr>
            <p:cNvPr id="20" name="object 20"/>
            <p:cNvPicPr/>
            <p:nvPr/>
          </p:nvPicPr>
          <p:blipFill>
            <a:blip r:embed="rId6" cstate="print"/>
            <a:stretch>
              <a:fillRect/>
            </a:stretch>
          </p:blipFill>
          <p:spPr>
            <a:xfrm>
              <a:off x="10237544" y="3989417"/>
              <a:ext cx="121796" cy="110440"/>
            </a:xfrm>
            <a:prstGeom prst="rect">
              <a:avLst/>
            </a:prstGeom>
          </p:spPr>
        </p:pic>
        <p:pic>
          <p:nvPicPr>
            <p:cNvPr id="21" name="object 21"/>
            <p:cNvPicPr/>
            <p:nvPr/>
          </p:nvPicPr>
          <p:blipFill>
            <a:blip r:embed="rId7" cstate="print"/>
            <a:stretch>
              <a:fillRect/>
            </a:stretch>
          </p:blipFill>
          <p:spPr>
            <a:xfrm>
              <a:off x="10336290" y="4134348"/>
              <a:ext cx="130396" cy="115525"/>
            </a:xfrm>
            <a:prstGeom prst="rect">
              <a:avLst/>
            </a:prstGeom>
          </p:spPr>
        </p:pic>
        <p:sp>
          <p:nvSpPr>
            <p:cNvPr id="22" name="object 22"/>
            <p:cNvSpPr/>
            <p:nvPr/>
          </p:nvSpPr>
          <p:spPr>
            <a:xfrm>
              <a:off x="10111214" y="3738954"/>
              <a:ext cx="469265" cy="643890"/>
            </a:xfrm>
            <a:custGeom>
              <a:avLst/>
              <a:gdLst/>
              <a:ahLst/>
              <a:cxnLst/>
              <a:rect l="l" t="t" r="r" b="b"/>
              <a:pathLst>
                <a:path w="469265" h="643889">
                  <a:moveTo>
                    <a:pt x="234548" y="601882"/>
                  </a:moveTo>
                  <a:lnTo>
                    <a:pt x="226396" y="603528"/>
                  </a:lnTo>
                  <a:lnTo>
                    <a:pt x="219739" y="608015"/>
                  </a:lnTo>
                  <a:lnTo>
                    <a:pt x="215251" y="614672"/>
                  </a:lnTo>
                  <a:lnTo>
                    <a:pt x="213606" y="622824"/>
                  </a:lnTo>
                  <a:lnTo>
                    <a:pt x="215251" y="630975"/>
                  </a:lnTo>
                  <a:lnTo>
                    <a:pt x="219739" y="637632"/>
                  </a:lnTo>
                  <a:lnTo>
                    <a:pt x="226396" y="642120"/>
                  </a:lnTo>
                  <a:lnTo>
                    <a:pt x="234548" y="643765"/>
                  </a:lnTo>
                  <a:lnTo>
                    <a:pt x="234548" y="601882"/>
                  </a:lnTo>
                  <a:close/>
                </a:path>
                <a:path w="469265" h="643889">
                  <a:moveTo>
                    <a:pt x="234548" y="0"/>
                  </a:moveTo>
                  <a:lnTo>
                    <a:pt x="234548" y="41883"/>
                  </a:lnTo>
                  <a:lnTo>
                    <a:pt x="256420" y="44374"/>
                  </a:lnTo>
                  <a:lnTo>
                    <a:pt x="277160" y="51684"/>
                  </a:lnTo>
                  <a:lnTo>
                    <a:pt x="315448" y="79776"/>
                  </a:lnTo>
                  <a:lnTo>
                    <a:pt x="349337" y="123758"/>
                  </a:lnTo>
                  <a:lnTo>
                    <a:pt x="377534" y="179047"/>
                  </a:lnTo>
                  <a:lnTo>
                    <a:pt x="395681" y="228203"/>
                  </a:lnTo>
                  <a:lnTo>
                    <a:pt x="409624" y="278327"/>
                  </a:lnTo>
                  <a:lnTo>
                    <a:pt x="419461" y="326891"/>
                  </a:lnTo>
                  <a:lnTo>
                    <a:pt x="425296" y="371476"/>
                  </a:lnTo>
                  <a:lnTo>
                    <a:pt x="427212" y="409218"/>
                  </a:lnTo>
                  <a:lnTo>
                    <a:pt x="422119" y="453368"/>
                  </a:lnTo>
                  <a:lnTo>
                    <a:pt x="407615" y="493910"/>
                  </a:lnTo>
                  <a:lnTo>
                    <a:pt x="384860" y="529685"/>
                  </a:lnTo>
                  <a:lnTo>
                    <a:pt x="355015" y="559530"/>
                  </a:lnTo>
                  <a:lnTo>
                    <a:pt x="319240" y="582285"/>
                  </a:lnTo>
                  <a:lnTo>
                    <a:pt x="278698" y="596789"/>
                  </a:lnTo>
                  <a:lnTo>
                    <a:pt x="234548" y="601882"/>
                  </a:lnTo>
                  <a:lnTo>
                    <a:pt x="234548" y="643765"/>
                  </a:lnTo>
                  <a:lnTo>
                    <a:pt x="281793" y="638997"/>
                  </a:lnTo>
                  <a:lnTo>
                    <a:pt x="325809" y="625322"/>
                  </a:lnTo>
                  <a:lnTo>
                    <a:pt x="365560" y="603735"/>
                  </a:lnTo>
                  <a:lnTo>
                    <a:pt x="400367" y="575037"/>
                  </a:lnTo>
                  <a:lnTo>
                    <a:pt x="429016" y="540319"/>
                  </a:lnTo>
                  <a:lnTo>
                    <a:pt x="450652" y="500479"/>
                  </a:lnTo>
                  <a:lnTo>
                    <a:pt x="464327" y="456463"/>
                  </a:lnTo>
                  <a:lnTo>
                    <a:pt x="469095" y="409218"/>
                  </a:lnTo>
                  <a:lnTo>
                    <a:pt x="467041" y="368034"/>
                  </a:lnTo>
                  <a:lnTo>
                    <a:pt x="460813" y="320244"/>
                  </a:lnTo>
                  <a:lnTo>
                    <a:pt x="450312" y="268394"/>
                  </a:lnTo>
                  <a:lnTo>
                    <a:pt x="435439" y="215029"/>
                  </a:lnTo>
                  <a:lnTo>
                    <a:pt x="416094" y="162695"/>
                  </a:lnTo>
                  <a:lnTo>
                    <a:pt x="384944" y="101701"/>
                  </a:lnTo>
                  <a:lnTo>
                    <a:pt x="345252" y="50357"/>
                  </a:lnTo>
                  <a:lnTo>
                    <a:pt x="295359" y="13979"/>
                  </a:lnTo>
                  <a:lnTo>
                    <a:pt x="266302" y="3668"/>
                  </a:lnTo>
                  <a:lnTo>
                    <a:pt x="266474" y="3668"/>
                  </a:lnTo>
                  <a:lnTo>
                    <a:pt x="234548" y="0"/>
                  </a:lnTo>
                  <a:close/>
                </a:path>
                <a:path w="469265" h="643889">
                  <a:moveTo>
                    <a:pt x="122620" y="566041"/>
                  </a:moveTo>
                  <a:lnTo>
                    <a:pt x="98259" y="600112"/>
                  </a:lnTo>
                  <a:lnTo>
                    <a:pt x="105877" y="603528"/>
                  </a:lnTo>
                  <a:lnTo>
                    <a:pt x="113872" y="603735"/>
                  </a:lnTo>
                  <a:lnTo>
                    <a:pt x="131098" y="579644"/>
                  </a:lnTo>
                  <a:lnTo>
                    <a:pt x="128293" y="572121"/>
                  </a:lnTo>
                  <a:lnTo>
                    <a:pt x="122620" y="566041"/>
                  </a:lnTo>
                  <a:close/>
                </a:path>
                <a:path w="469265" h="643889">
                  <a:moveTo>
                    <a:pt x="234548" y="0"/>
                  </a:moveTo>
                  <a:lnTo>
                    <a:pt x="175254" y="13979"/>
                  </a:lnTo>
                  <a:lnTo>
                    <a:pt x="126116" y="50357"/>
                  </a:lnTo>
                  <a:lnTo>
                    <a:pt x="86529" y="101701"/>
                  </a:lnTo>
                  <a:lnTo>
                    <a:pt x="55086" y="162562"/>
                  </a:lnTo>
                  <a:lnTo>
                    <a:pt x="35277" y="214840"/>
                  </a:lnTo>
                  <a:lnTo>
                    <a:pt x="19856" y="268189"/>
                  </a:lnTo>
                  <a:lnTo>
                    <a:pt x="8830" y="320064"/>
                  </a:lnTo>
                  <a:lnTo>
                    <a:pt x="2203" y="368034"/>
                  </a:lnTo>
                  <a:lnTo>
                    <a:pt x="0" y="409218"/>
                  </a:lnTo>
                  <a:lnTo>
                    <a:pt x="4522" y="455220"/>
                  </a:lnTo>
                  <a:lnTo>
                    <a:pt x="17498" y="498194"/>
                  </a:lnTo>
                  <a:lnTo>
                    <a:pt x="38039" y="537256"/>
                  </a:lnTo>
                  <a:lnTo>
                    <a:pt x="65255" y="571523"/>
                  </a:lnTo>
                  <a:lnTo>
                    <a:pt x="98259" y="600112"/>
                  </a:lnTo>
                  <a:lnTo>
                    <a:pt x="122620" y="566041"/>
                  </a:lnTo>
                  <a:lnTo>
                    <a:pt x="89409" y="535896"/>
                  </a:lnTo>
                  <a:lnTo>
                    <a:pt x="63944" y="498765"/>
                  </a:lnTo>
                  <a:lnTo>
                    <a:pt x="47633" y="456067"/>
                  </a:lnTo>
                  <a:lnTo>
                    <a:pt x="41883" y="409218"/>
                  </a:lnTo>
                  <a:lnTo>
                    <a:pt x="43941" y="371476"/>
                  </a:lnTo>
                  <a:lnTo>
                    <a:pt x="50124" y="327071"/>
                  </a:lnTo>
                  <a:lnTo>
                    <a:pt x="60442" y="278533"/>
                  </a:lnTo>
                  <a:lnTo>
                    <a:pt x="74907" y="228393"/>
                  </a:lnTo>
                  <a:lnTo>
                    <a:pt x="93532" y="179180"/>
                  </a:lnTo>
                  <a:lnTo>
                    <a:pt x="122133" y="123758"/>
                  </a:lnTo>
                  <a:lnTo>
                    <a:pt x="155937" y="79776"/>
                  </a:lnTo>
                  <a:lnTo>
                    <a:pt x="193526" y="51684"/>
                  </a:lnTo>
                  <a:lnTo>
                    <a:pt x="213609" y="44374"/>
                  </a:lnTo>
                  <a:lnTo>
                    <a:pt x="213442" y="44374"/>
                  </a:lnTo>
                  <a:lnTo>
                    <a:pt x="234548" y="41883"/>
                  </a:lnTo>
                  <a:lnTo>
                    <a:pt x="234548" y="0"/>
                  </a:lnTo>
                  <a:close/>
                </a:path>
              </a:pathLst>
            </a:custGeom>
            <a:solidFill>
              <a:srgbClr val="070809"/>
            </a:solidFill>
          </p:spPr>
          <p:txBody>
            <a:bodyPr wrap="square" lIns="0" tIns="0" rIns="0" bIns="0" rtlCol="0"/>
            <a:lstStyle/>
            <a:p>
              <a:endParaRPr sz="641"/>
            </a:p>
          </p:txBody>
        </p:sp>
      </p:grpSp>
      <p:grpSp>
        <p:nvGrpSpPr>
          <p:cNvPr id="23" name="object 23"/>
          <p:cNvGrpSpPr/>
          <p:nvPr/>
        </p:nvGrpSpPr>
        <p:grpSpPr>
          <a:xfrm>
            <a:off x="5395855" y="1476271"/>
            <a:ext cx="847912" cy="843002"/>
            <a:chOff x="11863513" y="3245974"/>
            <a:chExt cx="1864360" cy="1853564"/>
          </a:xfrm>
        </p:grpSpPr>
        <p:sp>
          <p:nvSpPr>
            <p:cNvPr id="24" name="object 24"/>
            <p:cNvSpPr/>
            <p:nvPr/>
          </p:nvSpPr>
          <p:spPr>
            <a:xfrm>
              <a:off x="11863513" y="3245974"/>
              <a:ext cx="1864360" cy="1853564"/>
            </a:xfrm>
            <a:custGeom>
              <a:avLst/>
              <a:gdLst/>
              <a:ahLst/>
              <a:cxnLst/>
              <a:rect l="l" t="t" r="r" b="b"/>
              <a:pathLst>
                <a:path w="1864359" h="1853564">
                  <a:moveTo>
                    <a:pt x="931908" y="0"/>
                  </a:moveTo>
                  <a:lnTo>
                    <a:pt x="884207" y="1205"/>
                  </a:lnTo>
                  <a:lnTo>
                    <a:pt x="837103" y="4784"/>
                  </a:lnTo>
                  <a:lnTo>
                    <a:pt x="790656" y="10677"/>
                  </a:lnTo>
                  <a:lnTo>
                    <a:pt x="744926" y="18826"/>
                  </a:lnTo>
                  <a:lnTo>
                    <a:pt x="699975" y="29174"/>
                  </a:lnTo>
                  <a:lnTo>
                    <a:pt x="655861" y="41661"/>
                  </a:lnTo>
                  <a:lnTo>
                    <a:pt x="612645" y="56230"/>
                  </a:lnTo>
                  <a:lnTo>
                    <a:pt x="570387" y="72822"/>
                  </a:lnTo>
                  <a:lnTo>
                    <a:pt x="529148" y="91380"/>
                  </a:lnTo>
                  <a:lnTo>
                    <a:pt x="488986" y="111844"/>
                  </a:lnTo>
                  <a:lnTo>
                    <a:pt x="449964" y="134157"/>
                  </a:lnTo>
                  <a:lnTo>
                    <a:pt x="412140" y="158261"/>
                  </a:lnTo>
                  <a:lnTo>
                    <a:pt x="375575" y="184097"/>
                  </a:lnTo>
                  <a:lnTo>
                    <a:pt x="340329" y="211607"/>
                  </a:lnTo>
                  <a:lnTo>
                    <a:pt x="306461" y="240732"/>
                  </a:lnTo>
                  <a:lnTo>
                    <a:pt x="274034" y="271416"/>
                  </a:lnTo>
                  <a:lnTo>
                    <a:pt x="243105" y="303599"/>
                  </a:lnTo>
                  <a:lnTo>
                    <a:pt x="213736" y="337223"/>
                  </a:lnTo>
                  <a:lnTo>
                    <a:pt x="185987" y="372229"/>
                  </a:lnTo>
                  <a:lnTo>
                    <a:pt x="159917" y="408561"/>
                  </a:lnTo>
                  <a:lnTo>
                    <a:pt x="135588" y="446159"/>
                  </a:lnTo>
                  <a:lnTo>
                    <a:pt x="113058" y="484965"/>
                  </a:lnTo>
                  <a:lnTo>
                    <a:pt x="92389" y="524922"/>
                  </a:lnTo>
                  <a:lnTo>
                    <a:pt x="73640" y="565970"/>
                  </a:lnTo>
                  <a:lnTo>
                    <a:pt x="56872" y="608051"/>
                  </a:lnTo>
                  <a:lnTo>
                    <a:pt x="42144" y="651109"/>
                  </a:lnTo>
                  <a:lnTo>
                    <a:pt x="29517" y="695083"/>
                  </a:lnTo>
                  <a:lnTo>
                    <a:pt x="19051" y="739916"/>
                  </a:lnTo>
                  <a:lnTo>
                    <a:pt x="10806" y="785550"/>
                  </a:lnTo>
                  <a:lnTo>
                    <a:pt x="4843" y="831926"/>
                  </a:lnTo>
                  <a:lnTo>
                    <a:pt x="1220" y="878986"/>
                  </a:lnTo>
                  <a:lnTo>
                    <a:pt x="0" y="926673"/>
                  </a:lnTo>
                  <a:lnTo>
                    <a:pt x="1220" y="974359"/>
                  </a:lnTo>
                  <a:lnTo>
                    <a:pt x="4843" y="1021420"/>
                  </a:lnTo>
                  <a:lnTo>
                    <a:pt x="10806" y="1067796"/>
                  </a:lnTo>
                  <a:lnTo>
                    <a:pt x="19051" y="1113430"/>
                  </a:lnTo>
                  <a:lnTo>
                    <a:pt x="29517" y="1158263"/>
                  </a:lnTo>
                  <a:lnTo>
                    <a:pt x="42144" y="1202237"/>
                  </a:lnTo>
                  <a:lnTo>
                    <a:pt x="56872" y="1245294"/>
                  </a:lnTo>
                  <a:lnTo>
                    <a:pt x="73640" y="1287376"/>
                  </a:lnTo>
                  <a:lnTo>
                    <a:pt x="92389" y="1328424"/>
                  </a:lnTo>
                  <a:lnTo>
                    <a:pt x="113058" y="1368380"/>
                  </a:lnTo>
                  <a:lnTo>
                    <a:pt x="135588" y="1407187"/>
                  </a:lnTo>
                  <a:lnTo>
                    <a:pt x="159917" y="1444785"/>
                  </a:lnTo>
                  <a:lnTo>
                    <a:pt x="185987" y="1481116"/>
                  </a:lnTo>
                  <a:lnTo>
                    <a:pt x="213736" y="1516123"/>
                  </a:lnTo>
                  <a:lnTo>
                    <a:pt x="243105" y="1549747"/>
                  </a:lnTo>
                  <a:lnTo>
                    <a:pt x="274034" y="1581930"/>
                  </a:lnTo>
                  <a:lnTo>
                    <a:pt x="306461" y="1612613"/>
                  </a:lnTo>
                  <a:lnTo>
                    <a:pt x="340329" y="1641739"/>
                  </a:lnTo>
                  <a:lnTo>
                    <a:pt x="375575" y="1669249"/>
                  </a:lnTo>
                  <a:lnTo>
                    <a:pt x="412140" y="1695085"/>
                  </a:lnTo>
                  <a:lnTo>
                    <a:pt x="449964" y="1719189"/>
                  </a:lnTo>
                  <a:lnTo>
                    <a:pt x="488986" y="1741502"/>
                  </a:lnTo>
                  <a:lnTo>
                    <a:pt x="529148" y="1761966"/>
                  </a:lnTo>
                  <a:lnTo>
                    <a:pt x="570387" y="1780524"/>
                  </a:lnTo>
                  <a:lnTo>
                    <a:pt x="612645" y="1797116"/>
                  </a:lnTo>
                  <a:lnTo>
                    <a:pt x="655861" y="1811685"/>
                  </a:lnTo>
                  <a:lnTo>
                    <a:pt x="699975" y="1824172"/>
                  </a:lnTo>
                  <a:lnTo>
                    <a:pt x="744926" y="1834519"/>
                  </a:lnTo>
                  <a:lnTo>
                    <a:pt x="790656" y="1842669"/>
                  </a:lnTo>
                  <a:lnTo>
                    <a:pt x="837103" y="1848562"/>
                  </a:lnTo>
                  <a:lnTo>
                    <a:pt x="884207" y="1852140"/>
                  </a:lnTo>
                  <a:lnTo>
                    <a:pt x="931908" y="1853346"/>
                  </a:lnTo>
                  <a:lnTo>
                    <a:pt x="979610" y="1852140"/>
                  </a:lnTo>
                  <a:lnTo>
                    <a:pt x="1026714" y="1848562"/>
                  </a:lnTo>
                  <a:lnTo>
                    <a:pt x="1073161" y="1842669"/>
                  </a:lnTo>
                  <a:lnTo>
                    <a:pt x="1118890" y="1834519"/>
                  </a:lnTo>
                  <a:lnTo>
                    <a:pt x="1163842" y="1824172"/>
                  </a:lnTo>
                  <a:lnTo>
                    <a:pt x="1207956" y="1811685"/>
                  </a:lnTo>
                  <a:lnTo>
                    <a:pt x="1251172" y="1797116"/>
                  </a:lnTo>
                  <a:lnTo>
                    <a:pt x="1293429" y="1780524"/>
                  </a:lnTo>
                  <a:lnTo>
                    <a:pt x="1334669" y="1761966"/>
                  </a:lnTo>
                  <a:lnTo>
                    <a:pt x="1374830" y="1741502"/>
                  </a:lnTo>
                  <a:lnTo>
                    <a:pt x="1413853" y="1719189"/>
                  </a:lnTo>
                  <a:lnTo>
                    <a:pt x="1451677" y="1695085"/>
                  </a:lnTo>
                  <a:lnTo>
                    <a:pt x="1488242" y="1669249"/>
                  </a:lnTo>
                  <a:lnTo>
                    <a:pt x="1523488" y="1641739"/>
                  </a:lnTo>
                  <a:lnTo>
                    <a:pt x="1557355" y="1612613"/>
                  </a:lnTo>
                  <a:lnTo>
                    <a:pt x="1589783" y="1581930"/>
                  </a:lnTo>
                  <a:lnTo>
                    <a:pt x="1620712" y="1549747"/>
                  </a:lnTo>
                  <a:lnTo>
                    <a:pt x="1650080" y="1516123"/>
                  </a:lnTo>
                  <a:lnTo>
                    <a:pt x="1677830" y="1481116"/>
                  </a:lnTo>
                  <a:lnTo>
                    <a:pt x="1703899" y="1444785"/>
                  </a:lnTo>
                  <a:lnTo>
                    <a:pt x="1728229" y="1407187"/>
                  </a:lnTo>
                  <a:lnTo>
                    <a:pt x="1750758" y="1368380"/>
                  </a:lnTo>
                  <a:lnTo>
                    <a:pt x="1771428" y="1328424"/>
                  </a:lnTo>
                  <a:lnTo>
                    <a:pt x="1790176" y="1287376"/>
                  </a:lnTo>
                  <a:lnTo>
                    <a:pt x="1806945" y="1245294"/>
                  </a:lnTo>
                  <a:lnTo>
                    <a:pt x="1821673" y="1202237"/>
                  </a:lnTo>
                  <a:lnTo>
                    <a:pt x="1834299" y="1158263"/>
                  </a:lnTo>
                  <a:lnTo>
                    <a:pt x="1844765" y="1113430"/>
                  </a:lnTo>
                  <a:lnTo>
                    <a:pt x="1853010" y="1067796"/>
                  </a:lnTo>
                  <a:lnTo>
                    <a:pt x="1858974" y="1021420"/>
                  </a:lnTo>
                  <a:lnTo>
                    <a:pt x="1862596" y="974359"/>
                  </a:lnTo>
                  <a:lnTo>
                    <a:pt x="1863817" y="926673"/>
                  </a:lnTo>
                  <a:lnTo>
                    <a:pt x="1862596" y="878986"/>
                  </a:lnTo>
                  <a:lnTo>
                    <a:pt x="1858974" y="831926"/>
                  </a:lnTo>
                  <a:lnTo>
                    <a:pt x="1853010" y="785550"/>
                  </a:lnTo>
                  <a:lnTo>
                    <a:pt x="1844765" y="739916"/>
                  </a:lnTo>
                  <a:lnTo>
                    <a:pt x="1834299" y="695083"/>
                  </a:lnTo>
                  <a:lnTo>
                    <a:pt x="1821673" y="651109"/>
                  </a:lnTo>
                  <a:lnTo>
                    <a:pt x="1806945" y="608051"/>
                  </a:lnTo>
                  <a:lnTo>
                    <a:pt x="1790176" y="565970"/>
                  </a:lnTo>
                  <a:lnTo>
                    <a:pt x="1771428" y="524922"/>
                  </a:lnTo>
                  <a:lnTo>
                    <a:pt x="1750758" y="484965"/>
                  </a:lnTo>
                  <a:lnTo>
                    <a:pt x="1728229" y="446159"/>
                  </a:lnTo>
                  <a:lnTo>
                    <a:pt x="1703899" y="408561"/>
                  </a:lnTo>
                  <a:lnTo>
                    <a:pt x="1677830" y="372229"/>
                  </a:lnTo>
                  <a:lnTo>
                    <a:pt x="1650080" y="337223"/>
                  </a:lnTo>
                  <a:lnTo>
                    <a:pt x="1620712" y="303599"/>
                  </a:lnTo>
                  <a:lnTo>
                    <a:pt x="1589783" y="271416"/>
                  </a:lnTo>
                  <a:lnTo>
                    <a:pt x="1557355" y="240732"/>
                  </a:lnTo>
                  <a:lnTo>
                    <a:pt x="1523488" y="211607"/>
                  </a:lnTo>
                  <a:lnTo>
                    <a:pt x="1488242" y="184097"/>
                  </a:lnTo>
                  <a:lnTo>
                    <a:pt x="1451677" y="158261"/>
                  </a:lnTo>
                  <a:lnTo>
                    <a:pt x="1413853" y="134157"/>
                  </a:lnTo>
                  <a:lnTo>
                    <a:pt x="1374830" y="111844"/>
                  </a:lnTo>
                  <a:lnTo>
                    <a:pt x="1334669" y="91380"/>
                  </a:lnTo>
                  <a:lnTo>
                    <a:pt x="1293429" y="72822"/>
                  </a:lnTo>
                  <a:lnTo>
                    <a:pt x="1251172" y="56230"/>
                  </a:lnTo>
                  <a:lnTo>
                    <a:pt x="1207956" y="41661"/>
                  </a:lnTo>
                  <a:lnTo>
                    <a:pt x="1163842" y="29174"/>
                  </a:lnTo>
                  <a:lnTo>
                    <a:pt x="1118890" y="18826"/>
                  </a:lnTo>
                  <a:lnTo>
                    <a:pt x="1073161" y="10677"/>
                  </a:lnTo>
                  <a:lnTo>
                    <a:pt x="1026714" y="4784"/>
                  </a:lnTo>
                  <a:lnTo>
                    <a:pt x="979610" y="1205"/>
                  </a:lnTo>
                  <a:lnTo>
                    <a:pt x="931908" y="0"/>
                  </a:lnTo>
                  <a:close/>
                </a:path>
              </a:pathLst>
            </a:custGeom>
            <a:solidFill>
              <a:srgbClr val="B6B5F1"/>
            </a:solidFill>
          </p:spPr>
          <p:txBody>
            <a:bodyPr wrap="square" lIns="0" tIns="0" rIns="0" bIns="0" rtlCol="0"/>
            <a:lstStyle/>
            <a:p>
              <a:endParaRPr sz="641"/>
            </a:p>
          </p:txBody>
        </p:sp>
        <p:sp>
          <p:nvSpPr>
            <p:cNvPr id="25" name="object 25"/>
            <p:cNvSpPr/>
            <p:nvPr/>
          </p:nvSpPr>
          <p:spPr>
            <a:xfrm>
              <a:off x="12527626" y="3796217"/>
              <a:ext cx="548640" cy="747395"/>
            </a:xfrm>
            <a:custGeom>
              <a:avLst/>
              <a:gdLst/>
              <a:ahLst/>
              <a:cxnLst/>
              <a:rect l="l" t="t" r="r" b="b"/>
              <a:pathLst>
                <a:path w="548640" h="747395">
                  <a:moveTo>
                    <a:pt x="210529" y="668205"/>
                  </a:moveTo>
                  <a:lnTo>
                    <a:pt x="174719" y="689926"/>
                  </a:lnTo>
                  <a:lnTo>
                    <a:pt x="202250" y="721654"/>
                  </a:lnTo>
                  <a:lnTo>
                    <a:pt x="236477" y="740701"/>
                  </a:lnTo>
                  <a:lnTo>
                    <a:pt x="274045" y="747050"/>
                  </a:lnTo>
                  <a:lnTo>
                    <a:pt x="311613" y="740701"/>
                  </a:lnTo>
                  <a:lnTo>
                    <a:pt x="345840" y="721654"/>
                  </a:lnTo>
                  <a:lnTo>
                    <a:pt x="360146" y="705166"/>
                  </a:lnTo>
                  <a:lnTo>
                    <a:pt x="274045" y="705166"/>
                  </a:lnTo>
                  <a:lnTo>
                    <a:pt x="238776" y="695924"/>
                  </a:lnTo>
                  <a:lnTo>
                    <a:pt x="210529" y="668205"/>
                  </a:lnTo>
                  <a:close/>
                </a:path>
                <a:path w="548640" h="747395">
                  <a:moveTo>
                    <a:pt x="337564" y="668205"/>
                  </a:moveTo>
                  <a:lnTo>
                    <a:pt x="309314" y="695924"/>
                  </a:lnTo>
                  <a:lnTo>
                    <a:pt x="274045" y="705166"/>
                  </a:lnTo>
                  <a:lnTo>
                    <a:pt x="360146" y="705166"/>
                  </a:lnTo>
                  <a:lnTo>
                    <a:pt x="373371" y="689926"/>
                  </a:lnTo>
                  <a:lnTo>
                    <a:pt x="337564" y="668205"/>
                  </a:lnTo>
                  <a:close/>
                </a:path>
                <a:path w="548640" h="747395">
                  <a:moveTo>
                    <a:pt x="274227" y="0"/>
                  </a:moveTo>
                  <a:lnTo>
                    <a:pt x="229543" y="3787"/>
                  </a:lnTo>
                  <a:lnTo>
                    <a:pt x="187208" y="14743"/>
                  </a:lnTo>
                  <a:lnTo>
                    <a:pt x="147803" y="32258"/>
                  </a:lnTo>
                  <a:lnTo>
                    <a:pt x="111875" y="55724"/>
                  </a:lnTo>
                  <a:lnTo>
                    <a:pt x="79973" y="84530"/>
                  </a:lnTo>
                  <a:lnTo>
                    <a:pt x="52643" y="118070"/>
                  </a:lnTo>
                  <a:lnTo>
                    <a:pt x="30433" y="155732"/>
                  </a:lnTo>
                  <a:lnTo>
                    <a:pt x="13890" y="196908"/>
                  </a:lnTo>
                  <a:lnTo>
                    <a:pt x="3563" y="240996"/>
                  </a:lnTo>
                  <a:lnTo>
                    <a:pt x="0" y="287366"/>
                  </a:lnTo>
                  <a:lnTo>
                    <a:pt x="1238" y="307781"/>
                  </a:lnTo>
                  <a:lnTo>
                    <a:pt x="10255" y="352656"/>
                  </a:lnTo>
                  <a:lnTo>
                    <a:pt x="26202" y="401496"/>
                  </a:lnTo>
                  <a:lnTo>
                    <a:pt x="47699" y="453805"/>
                  </a:lnTo>
                  <a:lnTo>
                    <a:pt x="81491" y="524302"/>
                  </a:lnTo>
                  <a:lnTo>
                    <a:pt x="104415" y="567878"/>
                  </a:lnTo>
                  <a:lnTo>
                    <a:pt x="128085" y="610585"/>
                  </a:lnTo>
                  <a:lnTo>
                    <a:pt x="151764" y="651555"/>
                  </a:lnTo>
                  <a:lnTo>
                    <a:pt x="174715" y="689926"/>
                  </a:lnTo>
                  <a:lnTo>
                    <a:pt x="210510" y="668205"/>
                  </a:lnTo>
                  <a:lnTo>
                    <a:pt x="187832" y="630263"/>
                  </a:lnTo>
                  <a:lnTo>
                    <a:pt x="164509" y="589906"/>
                  </a:lnTo>
                  <a:lnTo>
                    <a:pt x="141271" y="547982"/>
                  </a:lnTo>
                  <a:lnTo>
                    <a:pt x="118835" y="505339"/>
                  </a:lnTo>
                  <a:lnTo>
                    <a:pt x="97915" y="462823"/>
                  </a:lnTo>
                  <a:lnTo>
                    <a:pt x="75080" y="411372"/>
                  </a:lnTo>
                  <a:lnTo>
                    <a:pt x="57244" y="363505"/>
                  </a:lnTo>
                  <a:lnTo>
                    <a:pt x="45802" y="321309"/>
                  </a:lnTo>
                  <a:lnTo>
                    <a:pt x="41883" y="287366"/>
                  </a:lnTo>
                  <a:lnTo>
                    <a:pt x="46646" y="237594"/>
                  </a:lnTo>
                  <a:lnTo>
                    <a:pt x="60286" y="191374"/>
                  </a:lnTo>
                  <a:lnTo>
                    <a:pt x="81836" y="149657"/>
                  </a:lnTo>
                  <a:lnTo>
                    <a:pt x="110323" y="113393"/>
                  </a:lnTo>
                  <a:lnTo>
                    <a:pt x="144780" y="83533"/>
                  </a:lnTo>
                  <a:lnTo>
                    <a:pt x="184234" y="61028"/>
                  </a:lnTo>
                  <a:lnTo>
                    <a:pt x="227718" y="46828"/>
                  </a:lnTo>
                  <a:lnTo>
                    <a:pt x="274260" y="41883"/>
                  </a:lnTo>
                  <a:lnTo>
                    <a:pt x="274227" y="0"/>
                  </a:lnTo>
                  <a:close/>
                </a:path>
                <a:path w="548640" h="747395">
                  <a:moveTo>
                    <a:pt x="274227" y="0"/>
                  </a:moveTo>
                  <a:lnTo>
                    <a:pt x="274293" y="41883"/>
                  </a:lnTo>
                  <a:lnTo>
                    <a:pt x="321223" y="46828"/>
                  </a:lnTo>
                  <a:lnTo>
                    <a:pt x="320848" y="46828"/>
                  </a:lnTo>
                  <a:lnTo>
                    <a:pt x="364189" y="61028"/>
                  </a:lnTo>
                  <a:lnTo>
                    <a:pt x="403519" y="83533"/>
                  </a:lnTo>
                  <a:lnTo>
                    <a:pt x="437881" y="113393"/>
                  </a:lnTo>
                  <a:lnTo>
                    <a:pt x="466306" y="149657"/>
                  </a:lnTo>
                  <a:lnTo>
                    <a:pt x="487820" y="191374"/>
                  </a:lnTo>
                  <a:lnTo>
                    <a:pt x="501446" y="237594"/>
                  </a:lnTo>
                  <a:lnTo>
                    <a:pt x="506207" y="287366"/>
                  </a:lnTo>
                  <a:lnTo>
                    <a:pt x="505215" y="303239"/>
                  </a:lnTo>
                  <a:lnTo>
                    <a:pt x="497460" y="341441"/>
                  </a:lnTo>
                  <a:lnTo>
                    <a:pt x="482590" y="386892"/>
                  </a:lnTo>
                  <a:lnTo>
                    <a:pt x="462068" y="436748"/>
                  </a:lnTo>
                  <a:lnTo>
                    <a:pt x="429162" y="505339"/>
                  </a:lnTo>
                  <a:lnTo>
                    <a:pt x="406724" y="547982"/>
                  </a:lnTo>
                  <a:lnTo>
                    <a:pt x="383499" y="589906"/>
                  </a:lnTo>
                  <a:lnTo>
                    <a:pt x="360206" y="630263"/>
                  </a:lnTo>
                  <a:lnTo>
                    <a:pt x="337579" y="668205"/>
                  </a:lnTo>
                  <a:lnTo>
                    <a:pt x="373427" y="689926"/>
                  </a:lnTo>
                  <a:lnTo>
                    <a:pt x="379863" y="679054"/>
                  </a:lnTo>
                  <a:lnTo>
                    <a:pt x="396274" y="651555"/>
                  </a:lnTo>
                  <a:lnTo>
                    <a:pt x="419922" y="610585"/>
                  </a:lnTo>
                  <a:lnTo>
                    <a:pt x="443580" y="567878"/>
                  </a:lnTo>
                  <a:lnTo>
                    <a:pt x="466506" y="524302"/>
                  </a:lnTo>
                  <a:lnTo>
                    <a:pt x="487961" y="480721"/>
                  </a:lnTo>
                  <a:lnTo>
                    <a:pt x="511681" y="427323"/>
                  </a:lnTo>
                  <a:lnTo>
                    <a:pt x="530618" y="376544"/>
                  </a:lnTo>
                  <a:lnTo>
                    <a:pt x="543326" y="329640"/>
                  </a:lnTo>
                  <a:lnTo>
                    <a:pt x="548091" y="287366"/>
                  </a:lnTo>
                  <a:lnTo>
                    <a:pt x="544528" y="240996"/>
                  </a:lnTo>
                  <a:lnTo>
                    <a:pt x="534207" y="196908"/>
                  </a:lnTo>
                  <a:lnTo>
                    <a:pt x="517685" y="155732"/>
                  </a:lnTo>
                  <a:lnTo>
                    <a:pt x="495511" y="118070"/>
                  </a:lnTo>
                  <a:lnTo>
                    <a:pt x="468238" y="84530"/>
                  </a:lnTo>
                  <a:lnTo>
                    <a:pt x="436414" y="55724"/>
                  </a:lnTo>
                  <a:lnTo>
                    <a:pt x="400585" y="32258"/>
                  </a:lnTo>
                  <a:lnTo>
                    <a:pt x="361293" y="14743"/>
                  </a:lnTo>
                  <a:lnTo>
                    <a:pt x="361430" y="14743"/>
                  </a:lnTo>
                  <a:lnTo>
                    <a:pt x="319062" y="3787"/>
                  </a:lnTo>
                  <a:lnTo>
                    <a:pt x="319511" y="3787"/>
                  </a:lnTo>
                  <a:lnTo>
                    <a:pt x="274227" y="0"/>
                  </a:lnTo>
                  <a:close/>
                </a:path>
              </a:pathLst>
            </a:custGeom>
            <a:solidFill>
              <a:srgbClr val="070809"/>
            </a:solidFill>
          </p:spPr>
          <p:txBody>
            <a:bodyPr wrap="square" lIns="0" tIns="0" rIns="0" bIns="0" rtlCol="0"/>
            <a:lstStyle/>
            <a:p>
              <a:endParaRPr sz="641"/>
            </a:p>
          </p:txBody>
        </p:sp>
        <p:sp>
          <p:nvSpPr>
            <p:cNvPr id="26" name="object 26"/>
            <p:cNvSpPr/>
            <p:nvPr/>
          </p:nvSpPr>
          <p:spPr>
            <a:xfrm>
              <a:off x="12772240" y="4082704"/>
              <a:ext cx="59055" cy="211454"/>
            </a:xfrm>
            <a:custGeom>
              <a:avLst/>
              <a:gdLst/>
              <a:ahLst/>
              <a:cxnLst/>
              <a:rect l="l" t="t" r="r" b="b"/>
              <a:pathLst>
                <a:path w="59054" h="211454">
                  <a:moveTo>
                    <a:pt x="29220" y="0"/>
                  </a:moveTo>
                  <a:lnTo>
                    <a:pt x="17856" y="2299"/>
                  </a:lnTo>
                  <a:lnTo>
                    <a:pt x="8567" y="8567"/>
                  </a:lnTo>
                  <a:lnTo>
                    <a:pt x="2299" y="17856"/>
                  </a:lnTo>
                  <a:lnTo>
                    <a:pt x="0" y="29220"/>
                  </a:lnTo>
                  <a:lnTo>
                    <a:pt x="0" y="181770"/>
                  </a:lnTo>
                  <a:lnTo>
                    <a:pt x="2299" y="193134"/>
                  </a:lnTo>
                  <a:lnTo>
                    <a:pt x="8567" y="202423"/>
                  </a:lnTo>
                  <a:lnTo>
                    <a:pt x="17856" y="208691"/>
                  </a:lnTo>
                  <a:lnTo>
                    <a:pt x="29220" y="210991"/>
                  </a:lnTo>
                  <a:lnTo>
                    <a:pt x="40584" y="208691"/>
                  </a:lnTo>
                  <a:lnTo>
                    <a:pt x="49874" y="202423"/>
                  </a:lnTo>
                  <a:lnTo>
                    <a:pt x="56141" y="193134"/>
                  </a:lnTo>
                  <a:lnTo>
                    <a:pt x="58441" y="181770"/>
                  </a:lnTo>
                  <a:lnTo>
                    <a:pt x="58441" y="29220"/>
                  </a:lnTo>
                  <a:lnTo>
                    <a:pt x="56141" y="17856"/>
                  </a:lnTo>
                  <a:lnTo>
                    <a:pt x="49874" y="8567"/>
                  </a:lnTo>
                  <a:lnTo>
                    <a:pt x="40584" y="2299"/>
                  </a:lnTo>
                  <a:lnTo>
                    <a:pt x="29220" y="0"/>
                  </a:lnTo>
                  <a:close/>
                </a:path>
              </a:pathLst>
            </a:custGeom>
            <a:solidFill>
              <a:srgbClr val="000000"/>
            </a:solidFill>
          </p:spPr>
          <p:txBody>
            <a:bodyPr wrap="square" lIns="0" tIns="0" rIns="0" bIns="0" rtlCol="0"/>
            <a:lstStyle/>
            <a:p>
              <a:endParaRPr sz="641"/>
            </a:p>
          </p:txBody>
        </p:sp>
        <p:pic>
          <p:nvPicPr>
            <p:cNvPr id="27" name="object 27"/>
            <p:cNvPicPr/>
            <p:nvPr/>
          </p:nvPicPr>
          <p:blipFill>
            <a:blip r:embed="rId8" cstate="print"/>
            <a:stretch>
              <a:fillRect/>
            </a:stretch>
          </p:blipFill>
          <p:spPr>
            <a:xfrm>
              <a:off x="12764494" y="3981094"/>
              <a:ext cx="73911" cy="73911"/>
            </a:xfrm>
            <a:prstGeom prst="rect">
              <a:avLst/>
            </a:prstGeom>
          </p:spPr>
        </p:pic>
      </p:grpSp>
      <p:grpSp>
        <p:nvGrpSpPr>
          <p:cNvPr id="28" name="object 28"/>
          <p:cNvGrpSpPr/>
          <p:nvPr/>
        </p:nvGrpSpPr>
        <p:grpSpPr>
          <a:xfrm>
            <a:off x="6514963" y="1476271"/>
            <a:ext cx="843002" cy="843002"/>
            <a:chOff x="14324170" y="3245974"/>
            <a:chExt cx="1853564" cy="1853564"/>
          </a:xfrm>
        </p:grpSpPr>
        <p:sp>
          <p:nvSpPr>
            <p:cNvPr id="29" name="object 29"/>
            <p:cNvSpPr/>
            <p:nvPr/>
          </p:nvSpPr>
          <p:spPr>
            <a:xfrm>
              <a:off x="14324170" y="3245974"/>
              <a:ext cx="1853564" cy="1853564"/>
            </a:xfrm>
            <a:custGeom>
              <a:avLst/>
              <a:gdLst/>
              <a:ahLst/>
              <a:cxnLst/>
              <a:rect l="l" t="t" r="r" b="b"/>
              <a:pathLst>
                <a:path w="1853565" h="1853564">
                  <a:moveTo>
                    <a:pt x="926673" y="0"/>
                  </a:moveTo>
                  <a:lnTo>
                    <a:pt x="878986" y="1205"/>
                  </a:lnTo>
                  <a:lnTo>
                    <a:pt x="831926" y="4784"/>
                  </a:lnTo>
                  <a:lnTo>
                    <a:pt x="785550" y="10677"/>
                  </a:lnTo>
                  <a:lnTo>
                    <a:pt x="739916" y="18826"/>
                  </a:lnTo>
                  <a:lnTo>
                    <a:pt x="695083" y="29174"/>
                  </a:lnTo>
                  <a:lnTo>
                    <a:pt x="651109" y="41661"/>
                  </a:lnTo>
                  <a:lnTo>
                    <a:pt x="608051" y="56230"/>
                  </a:lnTo>
                  <a:lnTo>
                    <a:pt x="565970" y="72822"/>
                  </a:lnTo>
                  <a:lnTo>
                    <a:pt x="524922" y="91380"/>
                  </a:lnTo>
                  <a:lnTo>
                    <a:pt x="484965" y="111844"/>
                  </a:lnTo>
                  <a:lnTo>
                    <a:pt x="446159" y="134157"/>
                  </a:lnTo>
                  <a:lnTo>
                    <a:pt x="408561" y="158261"/>
                  </a:lnTo>
                  <a:lnTo>
                    <a:pt x="372229" y="184097"/>
                  </a:lnTo>
                  <a:lnTo>
                    <a:pt x="337223" y="211607"/>
                  </a:lnTo>
                  <a:lnTo>
                    <a:pt x="303599" y="240732"/>
                  </a:lnTo>
                  <a:lnTo>
                    <a:pt x="271416" y="271416"/>
                  </a:lnTo>
                  <a:lnTo>
                    <a:pt x="240732" y="303599"/>
                  </a:lnTo>
                  <a:lnTo>
                    <a:pt x="211607" y="337223"/>
                  </a:lnTo>
                  <a:lnTo>
                    <a:pt x="184097" y="372229"/>
                  </a:lnTo>
                  <a:lnTo>
                    <a:pt x="158261" y="408561"/>
                  </a:lnTo>
                  <a:lnTo>
                    <a:pt x="134157" y="446159"/>
                  </a:lnTo>
                  <a:lnTo>
                    <a:pt x="111844" y="484965"/>
                  </a:lnTo>
                  <a:lnTo>
                    <a:pt x="91380" y="524922"/>
                  </a:lnTo>
                  <a:lnTo>
                    <a:pt x="72822" y="565970"/>
                  </a:lnTo>
                  <a:lnTo>
                    <a:pt x="56230" y="608051"/>
                  </a:lnTo>
                  <a:lnTo>
                    <a:pt x="41661" y="651109"/>
                  </a:lnTo>
                  <a:lnTo>
                    <a:pt x="29174" y="695083"/>
                  </a:lnTo>
                  <a:lnTo>
                    <a:pt x="18826" y="739916"/>
                  </a:lnTo>
                  <a:lnTo>
                    <a:pt x="10677" y="785550"/>
                  </a:lnTo>
                  <a:lnTo>
                    <a:pt x="4784" y="831926"/>
                  </a:lnTo>
                  <a:lnTo>
                    <a:pt x="1205" y="878986"/>
                  </a:lnTo>
                  <a:lnTo>
                    <a:pt x="0" y="926673"/>
                  </a:lnTo>
                  <a:lnTo>
                    <a:pt x="1205" y="974359"/>
                  </a:lnTo>
                  <a:lnTo>
                    <a:pt x="4784" y="1021420"/>
                  </a:lnTo>
                  <a:lnTo>
                    <a:pt x="10677" y="1067796"/>
                  </a:lnTo>
                  <a:lnTo>
                    <a:pt x="18826" y="1113430"/>
                  </a:lnTo>
                  <a:lnTo>
                    <a:pt x="29174" y="1158263"/>
                  </a:lnTo>
                  <a:lnTo>
                    <a:pt x="41661" y="1202237"/>
                  </a:lnTo>
                  <a:lnTo>
                    <a:pt x="56230" y="1245294"/>
                  </a:lnTo>
                  <a:lnTo>
                    <a:pt x="72822" y="1287376"/>
                  </a:lnTo>
                  <a:lnTo>
                    <a:pt x="91380" y="1328424"/>
                  </a:lnTo>
                  <a:lnTo>
                    <a:pt x="111844" y="1368380"/>
                  </a:lnTo>
                  <a:lnTo>
                    <a:pt x="134157" y="1407187"/>
                  </a:lnTo>
                  <a:lnTo>
                    <a:pt x="158261" y="1444785"/>
                  </a:lnTo>
                  <a:lnTo>
                    <a:pt x="184097" y="1481116"/>
                  </a:lnTo>
                  <a:lnTo>
                    <a:pt x="211607" y="1516123"/>
                  </a:lnTo>
                  <a:lnTo>
                    <a:pt x="240732" y="1549747"/>
                  </a:lnTo>
                  <a:lnTo>
                    <a:pt x="271416" y="1581930"/>
                  </a:lnTo>
                  <a:lnTo>
                    <a:pt x="303599" y="1612613"/>
                  </a:lnTo>
                  <a:lnTo>
                    <a:pt x="337223" y="1641739"/>
                  </a:lnTo>
                  <a:lnTo>
                    <a:pt x="372229" y="1669249"/>
                  </a:lnTo>
                  <a:lnTo>
                    <a:pt x="408561" y="1695085"/>
                  </a:lnTo>
                  <a:lnTo>
                    <a:pt x="446159" y="1719189"/>
                  </a:lnTo>
                  <a:lnTo>
                    <a:pt x="484965" y="1741502"/>
                  </a:lnTo>
                  <a:lnTo>
                    <a:pt x="524922" y="1761966"/>
                  </a:lnTo>
                  <a:lnTo>
                    <a:pt x="565970" y="1780524"/>
                  </a:lnTo>
                  <a:lnTo>
                    <a:pt x="608051" y="1797116"/>
                  </a:lnTo>
                  <a:lnTo>
                    <a:pt x="651109" y="1811685"/>
                  </a:lnTo>
                  <a:lnTo>
                    <a:pt x="695083" y="1824172"/>
                  </a:lnTo>
                  <a:lnTo>
                    <a:pt x="739916" y="1834519"/>
                  </a:lnTo>
                  <a:lnTo>
                    <a:pt x="785550" y="1842669"/>
                  </a:lnTo>
                  <a:lnTo>
                    <a:pt x="831926" y="1848562"/>
                  </a:lnTo>
                  <a:lnTo>
                    <a:pt x="878986" y="1852140"/>
                  </a:lnTo>
                  <a:lnTo>
                    <a:pt x="926673" y="1853346"/>
                  </a:lnTo>
                  <a:lnTo>
                    <a:pt x="974359" y="1852140"/>
                  </a:lnTo>
                  <a:lnTo>
                    <a:pt x="1021420" y="1848562"/>
                  </a:lnTo>
                  <a:lnTo>
                    <a:pt x="1067796" y="1842669"/>
                  </a:lnTo>
                  <a:lnTo>
                    <a:pt x="1113430" y="1834519"/>
                  </a:lnTo>
                  <a:lnTo>
                    <a:pt x="1158263" y="1824172"/>
                  </a:lnTo>
                  <a:lnTo>
                    <a:pt x="1202237" y="1811685"/>
                  </a:lnTo>
                  <a:lnTo>
                    <a:pt x="1245294" y="1797116"/>
                  </a:lnTo>
                  <a:lnTo>
                    <a:pt x="1287376" y="1780524"/>
                  </a:lnTo>
                  <a:lnTo>
                    <a:pt x="1328424" y="1761966"/>
                  </a:lnTo>
                  <a:lnTo>
                    <a:pt x="1368380" y="1741502"/>
                  </a:lnTo>
                  <a:lnTo>
                    <a:pt x="1407187" y="1719189"/>
                  </a:lnTo>
                  <a:lnTo>
                    <a:pt x="1444785" y="1695085"/>
                  </a:lnTo>
                  <a:lnTo>
                    <a:pt x="1481116" y="1669249"/>
                  </a:lnTo>
                  <a:lnTo>
                    <a:pt x="1516123" y="1641739"/>
                  </a:lnTo>
                  <a:lnTo>
                    <a:pt x="1549747" y="1612613"/>
                  </a:lnTo>
                  <a:lnTo>
                    <a:pt x="1581930" y="1581930"/>
                  </a:lnTo>
                  <a:lnTo>
                    <a:pt x="1612613" y="1549747"/>
                  </a:lnTo>
                  <a:lnTo>
                    <a:pt x="1641739" y="1516123"/>
                  </a:lnTo>
                  <a:lnTo>
                    <a:pt x="1669249" y="1481116"/>
                  </a:lnTo>
                  <a:lnTo>
                    <a:pt x="1695085" y="1444785"/>
                  </a:lnTo>
                  <a:lnTo>
                    <a:pt x="1719189" y="1407187"/>
                  </a:lnTo>
                  <a:lnTo>
                    <a:pt x="1741502" y="1368380"/>
                  </a:lnTo>
                  <a:lnTo>
                    <a:pt x="1761966" y="1328424"/>
                  </a:lnTo>
                  <a:lnTo>
                    <a:pt x="1780524" y="1287376"/>
                  </a:lnTo>
                  <a:lnTo>
                    <a:pt x="1797116" y="1245294"/>
                  </a:lnTo>
                  <a:lnTo>
                    <a:pt x="1811685" y="1202237"/>
                  </a:lnTo>
                  <a:lnTo>
                    <a:pt x="1824172" y="1158263"/>
                  </a:lnTo>
                  <a:lnTo>
                    <a:pt x="1834519" y="1113430"/>
                  </a:lnTo>
                  <a:lnTo>
                    <a:pt x="1842669" y="1067796"/>
                  </a:lnTo>
                  <a:lnTo>
                    <a:pt x="1848562" y="1021420"/>
                  </a:lnTo>
                  <a:lnTo>
                    <a:pt x="1852140" y="974359"/>
                  </a:lnTo>
                  <a:lnTo>
                    <a:pt x="1853346" y="926673"/>
                  </a:lnTo>
                  <a:lnTo>
                    <a:pt x="1852140" y="878986"/>
                  </a:lnTo>
                  <a:lnTo>
                    <a:pt x="1848562" y="831926"/>
                  </a:lnTo>
                  <a:lnTo>
                    <a:pt x="1842669" y="785550"/>
                  </a:lnTo>
                  <a:lnTo>
                    <a:pt x="1834519" y="739916"/>
                  </a:lnTo>
                  <a:lnTo>
                    <a:pt x="1824172" y="695083"/>
                  </a:lnTo>
                  <a:lnTo>
                    <a:pt x="1811685" y="651109"/>
                  </a:lnTo>
                  <a:lnTo>
                    <a:pt x="1797116" y="608051"/>
                  </a:lnTo>
                  <a:lnTo>
                    <a:pt x="1780524" y="565970"/>
                  </a:lnTo>
                  <a:lnTo>
                    <a:pt x="1761966" y="524922"/>
                  </a:lnTo>
                  <a:lnTo>
                    <a:pt x="1741502" y="484965"/>
                  </a:lnTo>
                  <a:lnTo>
                    <a:pt x="1719189" y="446159"/>
                  </a:lnTo>
                  <a:lnTo>
                    <a:pt x="1695085" y="408561"/>
                  </a:lnTo>
                  <a:lnTo>
                    <a:pt x="1669249" y="372229"/>
                  </a:lnTo>
                  <a:lnTo>
                    <a:pt x="1641739" y="337223"/>
                  </a:lnTo>
                  <a:lnTo>
                    <a:pt x="1612613" y="303599"/>
                  </a:lnTo>
                  <a:lnTo>
                    <a:pt x="1581930" y="271416"/>
                  </a:lnTo>
                  <a:lnTo>
                    <a:pt x="1549747" y="240732"/>
                  </a:lnTo>
                  <a:lnTo>
                    <a:pt x="1516123" y="211607"/>
                  </a:lnTo>
                  <a:lnTo>
                    <a:pt x="1481116" y="184097"/>
                  </a:lnTo>
                  <a:lnTo>
                    <a:pt x="1444785" y="158261"/>
                  </a:lnTo>
                  <a:lnTo>
                    <a:pt x="1407187" y="134157"/>
                  </a:lnTo>
                  <a:lnTo>
                    <a:pt x="1368380" y="111844"/>
                  </a:lnTo>
                  <a:lnTo>
                    <a:pt x="1328424" y="91380"/>
                  </a:lnTo>
                  <a:lnTo>
                    <a:pt x="1287376" y="72822"/>
                  </a:lnTo>
                  <a:lnTo>
                    <a:pt x="1245294" y="56230"/>
                  </a:lnTo>
                  <a:lnTo>
                    <a:pt x="1202237" y="41661"/>
                  </a:lnTo>
                  <a:lnTo>
                    <a:pt x="1158263" y="29174"/>
                  </a:lnTo>
                  <a:lnTo>
                    <a:pt x="1113430" y="18826"/>
                  </a:lnTo>
                  <a:lnTo>
                    <a:pt x="1067796" y="10677"/>
                  </a:lnTo>
                  <a:lnTo>
                    <a:pt x="1021420" y="4784"/>
                  </a:lnTo>
                  <a:lnTo>
                    <a:pt x="974359" y="1205"/>
                  </a:lnTo>
                  <a:lnTo>
                    <a:pt x="926673" y="0"/>
                  </a:lnTo>
                  <a:close/>
                </a:path>
              </a:pathLst>
            </a:custGeom>
            <a:solidFill>
              <a:srgbClr val="4A7AFF"/>
            </a:solidFill>
          </p:spPr>
          <p:txBody>
            <a:bodyPr wrap="square" lIns="0" tIns="0" rIns="0" bIns="0" rtlCol="0"/>
            <a:lstStyle/>
            <a:p>
              <a:endParaRPr sz="641"/>
            </a:p>
          </p:txBody>
        </p:sp>
        <p:sp>
          <p:nvSpPr>
            <p:cNvPr id="30" name="object 30"/>
            <p:cNvSpPr/>
            <p:nvPr/>
          </p:nvSpPr>
          <p:spPr>
            <a:xfrm>
              <a:off x="14839861" y="3909396"/>
              <a:ext cx="777875" cy="493395"/>
            </a:xfrm>
            <a:custGeom>
              <a:avLst/>
              <a:gdLst/>
              <a:ahLst/>
              <a:cxnLst/>
              <a:rect l="l" t="t" r="r" b="b"/>
              <a:pathLst>
                <a:path w="777875" h="493395">
                  <a:moveTo>
                    <a:pt x="563499" y="475068"/>
                  </a:moveTo>
                  <a:lnTo>
                    <a:pt x="562051" y="467931"/>
                  </a:lnTo>
                  <a:lnTo>
                    <a:pt x="558126" y="462114"/>
                  </a:lnTo>
                  <a:lnTo>
                    <a:pt x="552310" y="458177"/>
                  </a:lnTo>
                  <a:lnTo>
                    <a:pt x="545172" y="456742"/>
                  </a:lnTo>
                  <a:lnTo>
                    <a:pt x="223037" y="456742"/>
                  </a:lnTo>
                  <a:lnTo>
                    <a:pt x="215900" y="458177"/>
                  </a:lnTo>
                  <a:lnTo>
                    <a:pt x="210070" y="462114"/>
                  </a:lnTo>
                  <a:lnTo>
                    <a:pt x="206146" y="467931"/>
                  </a:lnTo>
                  <a:lnTo>
                    <a:pt x="204711" y="475068"/>
                  </a:lnTo>
                  <a:lnTo>
                    <a:pt x="206146" y="482206"/>
                  </a:lnTo>
                  <a:lnTo>
                    <a:pt x="210070" y="488022"/>
                  </a:lnTo>
                  <a:lnTo>
                    <a:pt x="215900" y="491947"/>
                  </a:lnTo>
                  <a:lnTo>
                    <a:pt x="223037" y="493395"/>
                  </a:lnTo>
                  <a:lnTo>
                    <a:pt x="545172" y="493395"/>
                  </a:lnTo>
                  <a:lnTo>
                    <a:pt x="552310" y="491947"/>
                  </a:lnTo>
                  <a:lnTo>
                    <a:pt x="558126" y="488022"/>
                  </a:lnTo>
                  <a:lnTo>
                    <a:pt x="562051" y="482206"/>
                  </a:lnTo>
                  <a:lnTo>
                    <a:pt x="563499" y="475068"/>
                  </a:lnTo>
                  <a:close/>
                </a:path>
                <a:path w="777875" h="493395">
                  <a:moveTo>
                    <a:pt x="777430" y="46977"/>
                  </a:moveTo>
                  <a:lnTo>
                    <a:pt x="773747" y="28689"/>
                  </a:lnTo>
                  <a:lnTo>
                    <a:pt x="763676" y="13754"/>
                  </a:lnTo>
                  <a:lnTo>
                    <a:pt x="748741" y="3695"/>
                  </a:lnTo>
                  <a:lnTo>
                    <a:pt x="730453" y="0"/>
                  </a:lnTo>
                  <a:lnTo>
                    <a:pt x="46964" y="0"/>
                  </a:lnTo>
                  <a:lnTo>
                    <a:pt x="28676" y="3695"/>
                  </a:lnTo>
                  <a:lnTo>
                    <a:pt x="13754" y="13754"/>
                  </a:lnTo>
                  <a:lnTo>
                    <a:pt x="3683" y="28689"/>
                  </a:lnTo>
                  <a:lnTo>
                    <a:pt x="0" y="46977"/>
                  </a:lnTo>
                  <a:lnTo>
                    <a:pt x="0" y="446405"/>
                  </a:lnTo>
                  <a:lnTo>
                    <a:pt x="3683" y="464693"/>
                  </a:lnTo>
                  <a:lnTo>
                    <a:pt x="13754" y="479628"/>
                  </a:lnTo>
                  <a:lnTo>
                    <a:pt x="28676" y="489686"/>
                  </a:lnTo>
                  <a:lnTo>
                    <a:pt x="46964" y="493382"/>
                  </a:lnTo>
                  <a:lnTo>
                    <a:pt x="54102" y="491934"/>
                  </a:lnTo>
                  <a:lnTo>
                    <a:pt x="41262" y="456730"/>
                  </a:lnTo>
                  <a:lnTo>
                    <a:pt x="36639" y="452120"/>
                  </a:lnTo>
                  <a:lnTo>
                    <a:pt x="36639" y="41262"/>
                  </a:lnTo>
                  <a:lnTo>
                    <a:pt x="41262" y="36652"/>
                  </a:lnTo>
                  <a:lnTo>
                    <a:pt x="46964" y="36652"/>
                  </a:lnTo>
                  <a:lnTo>
                    <a:pt x="730453" y="36652"/>
                  </a:lnTo>
                  <a:lnTo>
                    <a:pt x="736168" y="36652"/>
                  </a:lnTo>
                  <a:lnTo>
                    <a:pt x="740791" y="41262"/>
                  </a:lnTo>
                  <a:lnTo>
                    <a:pt x="740791" y="452120"/>
                  </a:lnTo>
                  <a:lnTo>
                    <a:pt x="736168" y="456730"/>
                  </a:lnTo>
                  <a:lnTo>
                    <a:pt x="730453" y="456730"/>
                  </a:lnTo>
                  <a:lnTo>
                    <a:pt x="723328" y="458165"/>
                  </a:lnTo>
                  <a:lnTo>
                    <a:pt x="717499" y="462102"/>
                  </a:lnTo>
                  <a:lnTo>
                    <a:pt x="713574" y="467918"/>
                  </a:lnTo>
                  <a:lnTo>
                    <a:pt x="712139" y="475056"/>
                  </a:lnTo>
                  <a:lnTo>
                    <a:pt x="713574" y="482180"/>
                  </a:lnTo>
                  <a:lnTo>
                    <a:pt x="717499" y="488010"/>
                  </a:lnTo>
                  <a:lnTo>
                    <a:pt x="723328" y="491934"/>
                  </a:lnTo>
                  <a:lnTo>
                    <a:pt x="730453" y="493382"/>
                  </a:lnTo>
                  <a:lnTo>
                    <a:pt x="748741" y="489686"/>
                  </a:lnTo>
                  <a:lnTo>
                    <a:pt x="763676" y="479628"/>
                  </a:lnTo>
                  <a:lnTo>
                    <a:pt x="773747" y="464693"/>
                  </a:lnTo>
                  <a:lnTo>
                    <a:pt x="777430" y="446405"/>
                  </a:lnTo>
                  <a:lnTo>
                    <a:pt x="777430" y="46977"/>
                  </a:lnTo>
                  <a:close/>
                </a:path>
              </a:pathLst>
            </a:custGeom>
            <a:solidFill>
              <a:srgbClr val="000000"/>
            </a:solidFill>
          </p:spPr>
          <p:txBody>
            <a:bodyPr wrap="square" lIns="0" tIns="0" rIns="0" bIns="0" rtlCol="0"/>
            <a:lstStyle/>
            <a:p>
              <a:endParaRPr sz="641"/>
            </a:p>
          </p:txBody>
        </p:sp>
        <p:pic>
          <p:nvPicPr>
            <p:cNvPr id="31" name="object 31"/>
            <p:cNvPicPr/>
            <p:nvPr/>
          </p:nvPicPr>
          <p:blipFill>
            <a:blip r:embed="rId9" cstate="print"/>
            <a:stretch>
              <a:fillRect/>
            </a:stretch>
          </p:blipFill>
          <p:spPr>
            <a:xfrm>
              <a:off x="14874175" y="4288839"/>
              <a:ext cx="208179" cy="208179"/>
            </a:xfrm>
            <a:prstGeom prst="rect">
              <a:avLst/>
            </a:prstGeom>
          </p:spPr>
        </p:pic>
        <p:pic>
          <p:nvPicPr>
            <p:cNvPr id="32" name="object 32"/>
            <p:cNvPicPr/>
            <p:nvPr/>
          </p:nvPicPr>
          <p:blipFill>
            <a:blip r:embed="rId10" cstate="print"/>
            <a:stretch>
              <a:fillRect/>
            </a:stretch>
          </p:blipFill>
          <p:spPr>
            <a:xfrm>
              <a:off x="15365962" y="4280352"/>
              <a:ext cx="216850" cy="216665"/>
            </a:xfrm>
            <a:prstGeom prst="rect">
              <a:avLst/>
            </a:prstGeom>
          </p:spPr>
        </p:pic>
        <p:sp>
          <p:nvSpPr>
            <p:cNvPr id="33" name="object 33"/>
            <p:cNvSpPr/>
            <p:nvPr/>
          </p:nvSpPr>
          <p:spPr>
            <a:xfrm>
              <a:off x="14973130" y="3850402"/>
              <a:ext cx="520065" cy="91440"/>
            </a:xfrm>
            <a:custGeom>
              <a:avLst/>
              <a:gdLst/>
              <a:ahLst/>
              <a:cxnLst/>
              <a:rect l="l" t="t" r="r" b="b"/>
              <a:pathLst>
                <a:path w="520065" h="91439">
                  <a:moveTo>
                    <a:pt x="39247" y="0"/>
                  </a:moveTo>
                  <a:lnTo>
                    <a:pt x="23994" y="3092"/>
                  </a:lnTo>
                  <a:lnTo>
                    <a:pt x="11516" y="11516"/>
                  </a:lnTo>
                  <a:lnTo>
                    <a:pt x="3092" y="23994"/>
                  </a:lnTo>
                  <a:lnTo>
                    <a:pt x="0" y="39247"/>
                  </a:lnTo>
                  <a:lnTo>
                    <a:pt x="0" y="91312"/>
                  </a:lnTo>
                  <a:lnTo>
                    <a:pt x="18324" y="91312"/>
                  </a:lnTo>
                  <a:lnTo>
                    <a:pt x="18324" y="54663"/>
                  </a:lnTo>
                  <a:lnTo>
                    <a:pt x="36648" y="54663"/>
                  </a:lnTo>
                  <a:lnTo>
                    <a:pt x="36648" y="38602"/>
                  </a:lnTo>
                  <a:lnTo>
                    <a:pt x="36897" y="37964"/>
                  </a:lnTo>
                  <a:lnTo>
                    <a:pt x="37964" y="36897"/>
                  </a:lnTo>
                  <a:lnTo>
                    <a:pt x="38602" y="36648"/>
                  </a:lnTo>
                  <a:lnTo>
                    <a:pt x="39247" y="36648"/>
                  </a:lnTo>
                  <a:lnTo>
                    <a:pt x="39247" y="0"/>
                  </a:lnTo>
                  <a:close/>
                </a:path>
                <a:path w="520065" h="91439">
                  <a:moveTo>
                    <a:pt x="36648" y="54663"/>
                  </a:moveTo>
                  <a:lnTo>
                    <a:pt x="18324" y="54663"/>
                  </a:lnTo>
                  <a:lnTo>
                    <a:pt x="18324" y="91312"/>
                  </a:lnTo>
                  <a:lnTo>
                    <a:pt x="501628" y="91312"/>
                  </a:lnTo>
                  <a:lnTo>
                    <a:pt x="501628" y="72987"/>
                  </a:lnTo>
                  <a:lnTo>
                    <a:pt x="36648" y="72987"/>
                  </a:lnTo>
                  <a:lnTo>
                    <a:pt x="36648" y="54663"/>
                  </a:lnTo>
                  <a:close/>
                </a:path>
                <a:path w="520065" h="91439">
                  <a:moveTo>
                    <a:pt x="519952" y="54663"/>
                  </a:moveTo>
                  <a:lnTo>
                    <a:pt x="501628" y="54663"/>
                  </a:lnTo>
                  <a:lnTo>
                    <a:pt x="501628" y="91312"/>
                  </a:lnTo>
                  <a:lnTo>
                    <a:pt x="519952" y="91312"/>
                  </a:lnTo>
                  <a:lnTo>
                    <a:pt x="519952" y="54663"/>
                  </a:lnTo>
                  <a:close/>
                </a:path>
                <a:path w="520065" h="91439">
                  <a:moveTo>
                    <a:pt x="483304" y="54663"/>
                  </a:moveTo>
                  <a:lnTo>
                    <a:pt x="36648" y="54663"/>
                  </a:lnTo>
                  <a:lnTo>
                    <a:pt x="36648" y="72987"/>
                  </a:lnTo>
                  <a:lnTo>
                    <a:pt x="483304" y="72987"/>
                  </a:lnTo>
                  <a:lnTo>
                    <a:pt x="483304" y="54663"/>
                  </a:lnTo>
                  <a:close/>
                </a:path>
                <a:path w="520065" h="91439">
                  <a:moveTo>
                    <a:pt x="480705" y="0"/>
                  </a:moveTo>
                  <a:lnTo>
                    <a:pt x="480705" y="36648"/>
                  </a:lnTo>
                  <a:lnTo>
                    <a:pt x="482191" y="36648"/>
                  </a:lnTo>
                  <a:lnTo>
                    <a:pt x="483304" y="37787"/>
                  </a:lnTo>
                  <a:lnTo>
                    <a:pt x="483304" y="72987"/>
                  </a:lnTo>
                  <a:lnTo>
                    <a:pt x="501628" y="72987"/>
                  </a:lnTo>
                  <a:lnTo>
                    <a:pt x="501628" y="54663"/>
                  </a:lnTo>
                  <a:lnTo>
                    <a:pt x="519952" y="54663"/>
                  </a:lnTo>
                  <a:lnTo>
                    <a:pt x="519952" y="39247"/>
                  </a:lnTo>
                  <a:lnTo>
                    <a:pt x="516870" y="23994"/>
                  </a:lnTo>
                  <a:lnTo>
                    <a:pt x="508470" y="11516"/>
                  </a:lnTo>
                  <a:lnTo>
                    <a:pt x="495974" y="3092"/>
                  </a:lnTo>
                  <a:lnTo>
                    <a:pt x="496120" y="3092"/>
                  </a:lnTo>
                  <a:lnTo>
                    <a:pt x="480705" y="0"/>
                  </a:lnTo>
                  <a:close/>
                </a:path>
                <a:path w="520065" h="91439">
                  <a:moveTo>
                    <a:pt x="480705" y="0"/>
                  </a:moveTo>
                  <a:lnTo>
                    <a:pt x="39247" y="0"/>
                  </a:lnTo>
                  <a:lnTo>
                    <a:pt x="39247" y="36648"/>
                  </a:lnTo>
                  <a:lnTo>
                    <a:pt x="480705" y="36648"/>
                  </a:lnTo>
                  <a:lnTo>
                    <a:pt x="480705" y="0"/>
                  </a:lnTo>
                  <a:close/>
                </a:path>
              </a:pathLst>
            </a:custGeom>
            <a:solidFill>
              <a:srgbClr val="000000"/>
            </a:solidFill>
          </p:spPr>
          <p:txBody>
            <a:bodyPr wrap="square" lIns="0" tIns="0" rIns="0" bIns="0" rtlCol="0"/>
            <a:lstStyle/>
            <a:p>
              <a:endParaRPr sz="641"/>
            </a:p>
          </p:txBody>
        </p:sp>
        <p:pic>
          <p:nvPicPr>
            <p:cNvPr id="34" name="object 34"/>
            <p:cNvPicPr/>
            <p:nvPr/>
          </p:nvPicPr>
          <p:blipFill>
            <a:blip r:embed="rId11" cstate="print"/>
            <a:stretch>
              <a:fillRect/>
            </a:stretch>
          </p:blipFill>
          <p:spPr>
            <a:xfrm>
              <a:off x="15543520" y="3909393"/>
              <a:ext cx="130142" cy="89804"/>
            </a:xfrm>
            <a:prstGeom prst="rect">
              <a:avLst/>
            </a:prstGeom>
          </p:spPr>
        </p:pic>
        <p:sp>
          <p:nvSpPr>
            <p:cNvPr id="35" name="object 35"/>
            <p:cNvSpPr/>
            <p:nvPr/>
          </p:nvSpPr>
          <p:spPr>
            <a:xfrm>
              <a:off x="14852676" y="4196861"/>
              <a:ext cx="697865" cy="36830"/>
            </a:xfrm>
            <a:custGeom>
              <a:avLst/>
              <a:gdLst/>
              <a:ahLst/>
              <a:cxnLst/>
              <a:rect l="l" t="t" r="r" b="b"/>
              <a:pathLst>
                <a:path w="697865" h="36829">
                  <a:moveTo>
                    <a:pt x="18324" y="0"/>
                  </a:moveTo>
                  <a:lnTo>
                    <a:pt x="11191" y="1439"/>
                  </a:lnTo>
                  <a:lnTo>
                    <a:pt x="5366" y="5366"/>
                  </a:lnTo>
                  <a:lnTo>
                    <a:pt x="1439" y="11191"/>
                  </a:lnTo>
                  <a:lnTo>
                    <a:pt x="0" y="18324"/>
                  </a:lnTo>
                  <a:lnTo>
                    <a:pt x="1439" y="25456"/>
                  </a:lnTo>
                  <a:lnTo>
                    <a:pt x="5366" y="31281"/>
                  </a:lnTo>
                  <a:lnTo>
                    <a:pt x="11191" y="35208"/>
                  </a:lnTo>
                  <a:lnTo>
                    <a:pt x="18324" y="36648"/>
                  </a:lnTo>
                  <a:lnTo>
                    <a:pt x="18324" y="0"/>
                  </a:lnTo>
                  <a:close/>
                </a:path>
                <a:path w="697865" h="36829">
                  <a:moveTo>
                    <a:pt x="679380" y="0"/>
                  </a:moveTo>
                  <a:lnTo>
                    <a:pt x="18324" y="0"/>
                  </a:lnTo>
                  <a:lnTo>
                    <a:pt x="18324" y="36648"/>
                  </a:lnTo>
                  <a:lnTo>
                    <a:pt x="679380" y="36648"/>
                  </a:lnTo>
                  <a:lnTo>
                    <a:pt x="679380" y="0"/>
                  </a:lnTo>
                  <a:close/>
                </a:path>
                <a:path w="697865" h="36829">
                  <a:moveTo>
                    <a:pt x="679380" y="0"/>
                  </a:moveTo>
                  <a:lnTo>
                    <a:pt x="679380" y="36648"/>
                  </a:lnTo>
                  <a:lnTo>
                    <a:pt x="686513" y="35208"/>
                  </a:lnTo>
                  <a:lnTo>
                    <a:pt x="692337" y="31281"/>
                  </a:lnTo>
                  <a:lnTo>
                    <a:pt x="696264" y="25456"/>
                  </a:lnTo>
                  <a:lnTo>
                    <a:pt x="697704" y="18324"/>
                  </a:lnTo>
                  <a:lnTo>
                    <a:pt x="696264" y="11191"/>
                  </a:lnTo>
                  <a:lnTo>
                    <a:pt x="692337" y="5366"/>
                  </a:lnTo>
                  <a:lnTo>
                    <a:pt x="686513" y="1439"/>
                  </a:lnTo>
                  <a:lnTo>
                    <a:pt x="679380" y="0"/>
                  </a:lnTo>
                  <a:close/>
                </a:path>
              </a:pathLst>
            </a:custGeom>
            <a:solidFill>
              <a:srgbClr val="000000"/>
            </a:solidFill>
          </p:spPr>
          <p:txBody>
            <a:bodyPr wrap="square" lIns="0" tIns="0" rIns="0" bIns="0" rtlCol="0"/>
            <a:lstStyle/>
            <a:p>
              <a:endParaRPr sz="641"/>
            </a:p>
          </p:txBody>
        </p:sp>
      </p:grpSp>
      <p:pic>
        <p:nvPicPr>
          <p:cNvPr id="36" name="object 36"/>
          <p:cNvPicPr/>
          <p:nvPr/>
        </p:nvPicPr>
        <p:blipFill>
          <a:blip r:embed="rId12" cstate="print"/>
          <a:stretch>
            <a:fillRect/>
          </a:stretch>
        </p:blipFill>
        <p:spPr>
          <a:xfrm>
            <a:off x="7634072" y="1476271"/>
            <a:ext cx="842903" cy="842903"/>
          </a:xfrm>
          <a:prstGeom prst="rect">
            <a:avLst/>
          </a:prstGeom>
        </p:spPr>
      </p:pic>
      <p:pic>
        <p:nvPicPr>
          <p:cNvPr id="37" name="object 37"/>
          <p:cNvPicPr/>
          <p:nvPr/>
        </p:nvPicPr>
        <p:blipFill>
          <a:blip r:embed="rId13" cstate="print"/>
          <a:stretch>
            <a:fillRect/>
          </a:stretch>
        </p:blipFill>
        <p:spPr>
          <a:xfrm>
            <a:off x="937306" y="3999305"/>
            <a:ext cx="798621" cy="88233"/>
          </a:xfrm>
          <a:prstGeom prst="rect">
            <a:avLst/>
          </a:prstGeom>
        </p:spPr>
      </p:pic>
      <p:pic>
        <p:nvPicPr>
          <p:cNvPr id="38" name="object 38"/>
          <p:cNvPicPr/>
          <p:nvPr/>
        </p:nvPicPr>
        <p:blipFill>
          <a:blip r:embed="rId14" cstate="print"/>
          <a:stretch>
            <a:fillRect/>
          </a:stretch>
        </p:blipFill>
        <p:spPr>
          <a:xfrm>
            <a:off x="2032838" y="3999305"/>
            <a:ext cx="874348" cy="88233"/>
          </a:xfrm>
          <a:prstGeom prst="rect">
            <a:avLst/>
          </a:prstGeom>
        </p:spPr>
      </p:pic>
      <p:sp>
        <p:nvSpPr>
          <p:cNvPr id="39" name="object 39"/>
          <p:cNvSpPr/>
          <p:nvPr/>
        </p:nvSpPr>
        <p:spPr>
          <a:xfrm>
            <a:off x="3369497" y="3999305"/>
            <a:ext cx="397098" cy="88372"/>
          </a:xfrm>
          <a:custGeom>
            <a:avLst/>
            <a:gdLst/>
            <a:ahLst/>
            <a:cxnLst/>
            <a:rect l="l" t="t" r="r" b="b"/>
            <a:pathLst>
              <a:path w="873125" h="194309">
                <a:moveTo>
                  <a:pt x="96248" y="1507"/>
                </a:moveTo>
                <a:lnTo>
                  <a:pt x="42992" y="16880"/>
                </a:lnTo>
                <a:lnTo>
                  <a:pt x="7080" y="59668"/>
                </a:lnTo>
                <a:lnTo>
                  <a:pt x="0" y="98258"/>
                </a:lnTo>
                <a:lnTo>
                  <a:pt x="1739" y="118197"/>
                </a:lnTo>
                <a:lnTo>
                  <a:pt x="27643" y="166612"/>
                </a:lnTo>
                <a:lnTo>
                  <a:pt x="76128" y="191597"/>
                </a:lnTo>
                <a:lnTo>
                  <a:pt x="95494" y="193250"/>
                </a:lnTo>
                <a:lnTo>
                  <a:pt x="120235" y="190364"/>
                </a:lnTo>
                <a:lnTo>
                  <a:pt x="142644" y="182224"/>
                </a:lnTo>
                <a:lnTo>
                  <a:pt x="161896" y="169608"/>
                </a:lnTo>
                <a:lnTo>
                  <a:pt x="165877" y="165356"/>
                </a:lnTo>
                <a:lnTo>
                  <a:pt x="96750" y="165356"/>
                </a:lnTo>
                <a:lnTo>
                  <a:pt x="83035" y="164178"/>
                </a:lnTo>
                <a:lnTo>
                  <a:pt x="49003" y="146508"/>
                </a:lnTo>
                <a:lnTo>
                  <a:pt x="31086" y="112300"/>
                </a:lnTo>
                <a:lnTo>
                  <a:pt x="29904" y="98258"/>
                </a:lnTo>
                <a:lnTo>
                  <a:pt x="31126" y="84170"/>
                </a:lnTo>
                <a:lnTo>
                  <a:pt x="34773" y="71306"/>
                </a:lnTo>
                <a:lnTo>
                  <a:pt x="40751" y="59809"/>
                </a:lnTo>
                <a:lnTo>
                  <a:pt x="40824" y="59668"/>
                </a:lnTo>
                <a:lnTo>
                  <a:pt x="70961" y="34553"/>
                </a:lnTo>
                <a:lnTo>
                  <a:pt x="97002" y="29653"/>
                </a:lnTo>
                <a:lnTo>
                  <a:pt x="166290" y="29653"/>
                </a:lnTo>
                <a:lnTo>
                  <a:pt x="161806" y="25224"/>
                </a:lnTo>
                <a:lnTo>
                  <a:pt x="120436" y="4303"/>
                </a:lnTo>
                <a:lnTo>
                  <a:pt x="108601" y="2210"/>
                </a:lnTo>
                <a:lnTo>
                  <a:pt x="96248" y="1507"/>
                </a:lnTo>
                <a:close/>
              </a:path>
              <a:path w="873125" h="194309">
                <a:moveTo>
                  <a:pt x="156560" y="135200"/>
                </a:moveTo>
                <a:lnTo>
                  <a:pt x="144176" y="148393"/>
                </a:lnTo>
                <a:lnTo>
                  <a:pt x="130048" y="157817"/>
                </a:lnTo>
                <a:lnTo>
                  <a:pt x="114224" y="163471"/>
                </a:lnTo>
                <a:lnTo>
                  <a:pt x="96750" y="165356"/>
                </a:lnTo>
                <a:lnTo>
                  <a:pt x="165877" y="165356"/>
                </a:lnTo>
                <a:lnTo>
                  <a:pt x="177167" y="153293"/>
                </a:lnTo>
                <a:lnTo>
                  <a:pt x="156560" y="135200"/>
                </a:lnTo>
                <a:close/>
              </a:path>
              <a:path w="873125" h="194309">
                <a:moveTo>
                  <a:pt x="166290" y="29653"/>
                </a:moveTo>
                <a:lnTo>
                  <a:pt x="97002" y="29653"/>
                </a:lnTo>
                <a:lnTo>
                  <a:pt x="114067" y="31542"/>
                </a:lnTo>
                <a:lnTo>
                  <a:pt x="129482" y="37224"/>
                </a:lnTo>
                <a:lnTo>
                  <a:pt x="143296" y="46722"/>
                </a:lnTo>
                <a:lnTo>
                  <a:pt x="155555" y="60060"/>
                </a:lnTo>
                <a:lnTo>
                  <a:pt x="176162" y="41464"/>
                </a:lnTo>
                <a:lnTo>
                  <a:pt x="169561" y="32885"/>
                </a:lnTo>
                <a:lnTo>
                  <a:pt x="166290" y="29653"/>
                </a:lnTo>
                <a:close/>
              </a:path>
              <a:path w="873125" h="194309">
                <a:moveTo>
                  <a:pt x="221763" y="55034"/>
                </a:moveTo>
                <a:lnTo>
                  <a:pt x="194120" y="55034"/>
                </a:lnTo>
                <a:lnTo>
                  <a:pt x="194120" y="134948"/>
                </a:lnTo>
                <a:lnTo>
                  <a:pt x="198236" y="159042"/>
                </a:lnTo>
                <a:lnTo>
                  <a:pt x="198298" y="159403"/>
                </a:lnTo>
                <a:lnTo>
                  <a:pt x="210203" y="177921"/>
                </a:lnTo>
                <a:lnTo>
                  <a:pt x="229063" y="189759"/>
                </a:lnTo>
                <a:lnTo>
                  <a:pt x="229528" y="189759"/>
                </a:lnTo>
                <a:lnTo>
                  <a:pt x="253427" y="193753"/>
                </a:lnTo>
                <a:lnTo>
                  <a:pt x="278424" y="189759"/>
                </a:lnTo>
                <a:lnTo>
                  <a:pt x="297153" y="178204"/>
                </a:lnTo>
                <a:lnTo>
                  <a:pt x="303567" y="168120"/>
                </a:lnTo>
                <a:lnTo>
                  <a:pt x="253427" y="168120"/>
                </a:lnTo>
                <a:lnTo>
                  <a:pt x="240503" y="165831"/>
                </a:lnTo>
                <a:lnTo>
                  <a:pt x="240209" y="165831"/>
                </a:lnTo>
                <a:lnTo>
                  <a:pt x="230150" y="159042"/>
                </a:lnTo>
                <a:lnTo>
                  <a:pt x="224044" y="148719"/>
                </a:lnTo>
                <a:lnTo>
                  <a:pt x="223919" y="148507"/>
                </a:lnTo>
                <a:lnTo>
                  <a:pt x="221802" y="134948"/>
                </a:lnTo>
                <a:lnTo>
                  <a:pt x="221763" y="55034"/>
                </a:lnTo>
                <a:close/>
              </a:path>
              <a:path w="873125" h="194309">
                <a:moveTo>
                  <a:pt x="312985" y="55034"/>
                </a:moveTo>
                <a:lnTo>
                  <a:pt x="285091" y="55034"/>
                </a:lnTo>
                <a:lnTo>
                  <a:pt x="285053" y="134948"/>
                </a:lnTo>
                <a:lnTo>
                  <a:pt x="283003" y="148507"/>
                </a:lnTo>
                <a:lnTo>
                  <a:pt x="282971" y="148719"/>
                </a:lnTo>
                <a:lnTo>
                  <a:pt x="276909" y="159042"/>
                </a:lnTo>
                <a:lnTo>
                  <a:pt x="276798" y="159230"/>
                </a:lnTo>
                <a:lnTo>
                  <a:pt x="266856" y="165831"/>
                </a:lnTo>
                <a:lnTo>
                  <a:pt x="253427" y="168120"/>
                </a:lnTo>
                <a:lnTo>
                  <a:pt x="303567" y="168120"/>
                </a:lnTo>
                <a:lnTo>
                  <a:pt x="308910" y="159721"/>
                </a:lnTo>
                <a:lnTo>
                  <a:pt x="312985" y="134948"/>
                </a:lnTo>
                <a:lnTo>
                  <a:pt x="312985" y="55034"/>
                </a:lnTo>
                <a:close/>
              </a:path>
              <a:path w="873125" h="194309">
                <a:moveTo>
                  <a:pt x="369424" y="0"/>
                </a:moveTo>
                <a:lnTo>
                  <a:pt x="341781" y="0"/>
                </a:lnTo>
                <a:lnTo>
                  <a:pt x="341781" y="190486"/>
                </a:lnTo>
                <a:lnTo>
                  <a:pt x="369424" y="190486"/>
                </a:lnTo>
                <a:lnTo>
                  <a:pt x="369424" y="0"/>
                </a:lnTo>
                <a:close/>
              </a:path>
              <a:path w="873125" h="194309">
                <a:moveTo>
                  <a:pt x="437264" y="78657"/>
                </a:moveTo>
                <a:lnTo>
                  <a:pt x="409621" y="78657"/>
                </a:lnTo>
                <a:lnTo>
                  <a:pt x="409684" y="142487"/>
                </a:lnTo>
                <a:lnTo>
                  <a:pt x="412436" y="164174"/>
                </a:lnTo>
                <a:lnTo>
                  <a:pt x="420835" y="180402"/>
                </a:lnTo>
                <a:lnTo>
                  <a:pt x="434747" y="190364"/>
                </a:lnTo>
                <a:lnTo>
                  <a:pt x="454101" y="193753"/>
                </a:lnTo>
                <a:lnTo>
                  <a:pt x="464793" y="193046"/>
                </a:lnTo>
                <a:lnTo>
                  <a:pt x="474613" y="190926"/>
                </a:lnTo>
                <a:lnTo>
                  <a:pt x="483538" y="187392"/>
                </a:lnTo>
                <a:lnTo>
                  <a:pt x="491545" y="182444"/>
                </a:lnTo>
                <a:lnTo>
                  <a:pt x="485327" y="168371"/>
                </a:lnTo>
                <a:lnTo>
                  <a:pt x="458122" y="168371"/>
                </a:lnTo>
                <a:lnTo>
                  <a:pt x="449032" y="166765"/>
                </a:lnTo>
                <a:lnTo>
                  <a:pt x="442510" y="161932"/>
                </a:lnTo>
                <a:lnTo>
                  <a:pt x="438579" y="153847"/>
                </a:lnTo>
                <a:lnTo>
                  <a:pt x="437264" y="142487"/>
                </a:lnTo>
                <a:lnTo>
                  <a:pt x="437264" y="78657"/>
                </a:lnTo>
                <a:close/>
              </a:path>
              <a:path w="873125" h="194309">
                <a:moveTo>
                  <a:pt x="481995" y="160832"/>
                </a:moveTo>
                <a:lnTo>
                  <a:pt x="473451" y="165858"/>
                </a:lnTo>
                <a:lnTo>
                  <a:pt x="465409" y="168371"/>
                </a:lnTo>
                <a:lnTo>
                  <a:pt x="485327" y="168371"/>
                </a:lnTo>
                <a:lnTo>
                  <a:pt x="481995" y="160832"/>
                </a:lnTo>
                <a:close/>
              </a:path>
              <a:path w="873125" h="194309">
                <a:moveTo>
                  <a:pt x="484006" y="55034"/>
                </a:moveTo>
                <a:lnTo>
                  <a:pt x="386250" y="55034"/>
                </a:lnTo>
                <a:lnTo>
                  <a:pt x="386250" y="78657"/>
                </a:lnTo>
                <a:lnTo>
                  <a:pt x="484006" y="78657"/>
                </a:lnTo>
                <a:lnTo>
                  <a:pt x="484006" y="55034"/>
                </a:lnTo>
                <a:close/>
              </a:path>
              <a:path w="873125" h="194309">
                <a:moveTo>
                  <a:pt x="437264" y="7036"/>
                </a:moveTo>
                <a:lnTo>
                  <a:pt x="409872" y="7036"/>
                </a:lnTo>
                <a:lnTo>
                  <a:pt x="409872" y="55034"/>
                </a:lnTo>
                <a:lnTo>
                  <a:pt x="437264" y="55034"/>
                </a:lnTo>
                <a:lnTo>
                  <a:pt x="437264" y="7036"/>
                </a:lnTo>
                <a:close/>
              </a:path>
              <a:path w="873125" h="194309">
                <a:moveTo>
                  <a:pt x="531119" y="55034"/>
                </a:moveTo>
                <a:lnTo>
                  <a:pt x="503476" y="55034"/>
                </a:lnTo>
                <a:lnTo>
                  <a:pt x="503476" y="134948"/>
                </a:lnTo>
                <a:lnTo>
                  <a:pt x="507592" y="159042"/>
                </a:lnTo>
                <a:lnTo>
                  <a:pt x="507654" y="159403"/>
                </a:lnTo>
                <a:lnTo>
                  <a:pt x="519559" y="177921"/>
                </a:lnTo>
                <a:lnTo>
                  <a:pt x="538418" y="189759"/>
                </a:lnTo>
                <a:lnTo>
                  <a:pt x="538884" y="189759"/>
                </a:lnTo>
                <a:lnTo>
                  <a:pt x="562783" y="193753"/>
                </a:lnTo>
                <a:lnTo>
                  <a:pt x="587779" y="189759"/>
                </a:lnTo>
                <a:lnTo>
                  <a:pt x="606509" y="178204"/>
                </a:lnTo>
                <a:lnTo>
                  <a:pt x="612923" y="168120"/>
                </a:lnTo>
                <a:lnTo>
                  <a:pt x="562783" y="168120"/>
                </a:lnTo>
                <a:lnTo>
                  <a:pt x="549859" y="165831"/>
                </a:lnTo>
                <a:lnTo>
                  <a:pt x="549565" y="165831"/>
                </a:lnTo>
                <a:lnTo>
                  <a:pt x="539506" y="159042"/>
                </a:lnTo>
                <a:lnTo>
                  <a:pt x="533400" y="148719"/>
                </a:lnTo>
                <a:lnTo>
                  <a:pt x="533275" y="148507"/>
                </a:lnTo>
                <a:lnTo>
                  <a:pt x="531158" y="134948"/>
                </a:lnTo>
                <a:lnTo>
                  <a:pt x="531119" y="55034"/>
                </a:lnTo>
                <a:close/>
              </a:path>
              <a:path w="873125" h="194309">
                <a:moveTo>
                  <a:pt x="622341" y="55034"/>
                </a:moveTo>
                <a:lnTo>
                  <a:pt x="594447" y="55034"/>
                </a:lnTo>
                <a:lnTo>
                  <a:pt x="594409" y="134948"/>
                </a:lnTo>
                <a:lnTo>
                  <a:pt x="592358" y="148507"/>
                </a:lnTo>
                <a:lnTo>
                  <a:pt x="592326" y="148719"/>
                </a:lnTo>
                <a:lnTo>
                  <a:pt x="586264" y="159042"/>
                </a:lnTo>
                <a:lnTo>
                  <a:pt x="586154" y="159230"/>
                </a:lnTo>
                <a:lnTo>
                  <a:pt x="576212" y="165831"/>
                </a:lnTo>
                <a:lnTo>
                  <a:pt x="562783" y="168120"/>
                </a:lnTo>
                <a:lnTo>
                  <a:pt x="612923" y="168120"/>
                </a:lnTo>
                <a:lnTo>
                  <a:pt x="618265" y="159721"/>
                </a:lnTo>
                <a:lnTo>
                  <a:pt x="622341" y="134948"/>
                </a:lnTo>
                <a:lnTo>
                  <a:pt x="622341" y="55034"/>
                </a:lnTo>
                <a:close/>
              </a:path>
              <a:path w="873125" h="194309">
                <a:moveTo>
                  <a:pt x="677523" y="55034"/>
                </a:moveTo>
                <a:lnTo>
                  <a:pt x="651137" y="55034"/>
                </a:lnTo>
                <a:lnTo>
                  <a:pt x="651137" y="190486"/>
                </a:lnTo>
                <a:lnTo>
                  <a:pt x="678780" y="190486"/>
                </a:lnTo>
                <a:lnTo>
                  <a:pt x="678780" y="121127"/>
                </a:lnTo>
                <a:lnTo>
                  <a:pt x="681426" y="102432"/>
                </a:lnTo>
                <a:lnTo>
                  <a:pt x="688832" y="88992"/>
                </a:lnTo>
                <a:lnTo>
                  <a:pt x="700195" y="80875"/>
                </a:lnTo>
                <a:lnTo>
                  <a:pt x="714716" y="78154"/>
                </a:lnTo>
                <a:lnTo>
                  <a:pt x="729778" y="78154"/>
                </a:lnTo>
                <a:lnTo>
                  <a:pt x="730130" y="74385"/>
                </a:lnTo>
                <a:lnTo>
                  <a:pt x="677523" y="74385"/>
                </a:lnTo>
                <a:lnTo>
                  <a:pt x="677523" y="55034"/>
                </a:lnTo>
                <a:close/>
              </a:path>
              <a:path w="873125" h="194309">
                <a:moveTo>
                  <a:pt x="729778" y="78154"/>
                </a:moveTo>
                <a:lnTo>
                  <a:pt x="719742" y="78154"/>
                </a:lnTo>
                <a:lnTo>
                  <a:pt x="724768" y="78908"/>
                </a:lnTo>
                <a:lnTo>
                  <a:pt x="729543" y="80667"/>
                </a:lnTo>
                <a:lnTo>
                  <a:pt x="729707" y="78908"/>
                </a:lnTo>
                <a:lnTo>
                  <a:pt x="729778" y="78154"/>
                </a:lnTo>
                <a:close/>
              </a:path>
              <a:path w="873125" h="194309">
                <a:moveTo>
                  <a:pt x="721752" y="51516"/>
                </a:moveTo>
                <a:lnTo>
                  <a:pt x="715972" y="51516"/>
                </a:lnTo>
                <a:lnTo>
                  <a:pt x="703674" y="52934"/>
                </a:lnTo>
                <a:lnTo>
                  <a:pt x="693167" y="57202"/>
                </a:lnTo>
                <a:lnTo>
                  <a:pt x="684450" y="64344"/>
                </a:lnTo>
                <a:lnTo>
                  <a:pt x="677523" y="74385"/>
                </a:lnTo>
                <a:lnTo>
                  <a:pt x="730130" y="74385"/>
                </a:lnTo>
                <a:lnTo>
                  <a:pt x="731938" y="55034"/>
                </a:lnTo>
                <a:lnTo>
                  <a:pt x="732056" y="53778"/>
                </a:lnTo>
                <a:lnTo>
                  <a:pt x="727030" y="52270"/>
                </a:lnTo>
                <a:lnTo>
                  <a:pt x="721752" y="51516"/>
                </a:lnTo>
                <a:close/>
              </a:path>
              <a:path w="873125" h="194309">
                <a:moveTo>
                  <a:pt x="800152" y="51768"/>
                </a:moveTo>
                <a:lnTo>
                  <a:pt x="761915" y="62899"/>
                </a:lnTo>
                <a:lnTo>
                  <a:pt x="737296" y="94112"/>
                </a:lnTo>
                <a:lnTo>
                  <a:pt x="732552" y="121881"/>
                </a:lnTo>
                <a:lnTo>
                  <a:pt x="733734" y="136535"/>
                </a:lnTo>
                <a:lnTo>
                  <a:pt x="751651" y="173146"/>
                </a:lnTo>
                <a:lnTo>
                  <a:pt x="786213" y="192477"/>
                </a:lnTo>
                <a:lnTo>
                  <a:pt x="800152" y="193753"/>
                </a:lnTo>
                <a:lnTo>
                  <a:pt x="812510" y="192477"/>
                </a:lnTo>
                <a:lnTo>
                  <a:pt x="813117" y="192477"/>
                </a:lnTo>
                <a:lnTo>
                  <a:pt x="825534" y="188287"/>
                </a:lnTo>
                <a:lnTo>
                  <a:pt x="836552" y="181455"/>
                </a:lnTo>
                <a:lnTo>
                  <a:pt x="846392" y="171890"/>
                </a:lnTo>
                <a:lnTo>
                  <a:pt x="873030" y="171890"/>
                </a:lnTo>
                <a:lnTo>
                  <a:pt x="873030" y="168371"/>
                </a:lnTo>
                <a:lnTo>
                  <a:pt x="803922" y="168371"/>
                </a:lnTo>
                <a:lnTo>
                  <a:pt x="794738" y="167566"/>
                </a:lnTo>
                <a:lnTo>
                  <a:pt x="763462" y="140603"/>
                </a:lnTo>
                <a:lnTo>
                  <a:pt x="760447" y="122886"/>
                </a:lnTo>
                <a:lnTo>
                  <a:pt x="761201" y="113651"/>
                </a:lnTo>
                <a:lnTo>
                  <a:pt x="786425" y="80510"/>
                </a:lnTo>
                <a:lnTo>
                  <a:pt x="803922" y="77149"/>
                </a:lnTo>
                <a:lnTo>
                  <a:pt x="873030" y="77149"/>
                </a:lnTo>
                <a:lnTo>
                  <a:pt x="873030" y="73882"/>
                </a:lnTo>
                <a:lnTo>
                  <a:pt x="846392" y="73882"/>
                </a:lnTo>
                <a:lnTo>
                  <a:pt x="836552" y="64172"/>
                </a:lnTo>
                <a:lnTo>
                  <a:pt x="825534" y="57265"/>
                </a:lnTo>
                <a:lnTo>
                  <a:pt x="813385" y="53138"/>
                </a:lnTo>
                <a:lnTo>
                  <a:pt x="800152" y="51768"/>
                </a:lnTo>
                <a:close/>
              </a:path>
              <a:path w="873125" h="194309">
                <a:moveTo>
                  <a:pt x="873030" y="171890"/>
                </a:moveTo>
                <a:lnTo>
                  <a:pt x="846392" y="171890"/>
                </a:lnTo>
                <a:lnTo>
                  <a:pt x="846392" y="190486"/>
                </a:lnTo>
                <a:lnTo>
                  <a:pt x="873030" y="190486"/>
                </a:lnTo>
                <a:lnTo>
                  <a:pt x="873030" y="171890"/>
                </a:lnTo>
                <a:close/>
              </a:path>
              <a:path w="873125" h="194309">
                <a:moveTo>
                  <a:pt x="873030" y="77149"/>
                </a:moveTo>
                <a:lnTo>
                  <a:pt x="803922" y="77149"/>
                </a:lnTo>
                <a:lnTo>
                  <a:pt x="813071" y="77993"/>
                </a:lnTo>
                <a:lnTo>
                  <a:pt x="821325" y="80510"/>
                </a:lnTo>
                <a:lnTo>
                  <a:pt x="846899" y="113651"/>
                </a:lnTo>
                <a:lnTo>
                  <a:pt x="847628" y="122886"/>
                </a:lnTo>
                <a:lnTo>
                  <a:pt x="846891" y="131870"/>
                </a:lnTo>
                <a:lnTo>
                  <a:pt x="821101" y="165136"/>
                </a:lnTo>
                <a:lnTo>
                  <a:pt x="820913" y="165136"/>
                </a:lnTo>
                <a:lnTo>
                  <a:pt x="812942" y="167566"/>
                </a:lnTo>
                <a:lnTo>
                  <a:pt x="812645" y="167566"/>
                </a:lnTo>
                <a:lnTo>
                  <a:pt x="803922" y="168371"/>
                </a:lnTo>
                <a:lnTo>
                  <a:pt x="873030" y="168371"/>
                </a:lnTo>
                <a:lnTo>
                  <a:pt x="873030" y="77149"/>
                </a:lnTo>
                <a:close/>
              </a:path>
              <a:path w="873125" h="194309">
                <a:moveTo>
                  <a:pt x="873030" y="55034"/>
                </a:moveTo>
                <a:lnTo>
                  <a:pt x="846392" y="55034"/>
                </a:lnTo>
                <a:lnTo>
                  <a:pt x="846392" y="73882"/>
                </a:lnTo>
                <a:lnTo>
                  <a:pt x="873030" y="73882"/>
                </a:lnTo>
                <a:lnTo>
                  <a:pt x="873030" y="55034"/>
                </a:lnTo>
                <a:close/>
              </a:path>
            </a:pathLst>
          </a:custGeom>
          <a:solidFill>
            <a:srgbClr val="000000"/>
          </a:solidFill>
        </p:spPr>
        <p:txBody>
          <a:bodyPr wrap="square" lIns="0" tIns="0" rIns="0" bIns="0" rtlCol="0"/>
          <a:lstStyle/>
          <a:p>
            <a:endParaRPr sz="641"/>
          </a:p>
        </p:txBody>
      </p:sp>
      <p:sp>
        <p:nvSpPr>
          <p:cNvPr id="40" name="object 40"/>
          <p:cNvSpPr/>
          <p:nvPr/>
        </p:nvSpPr>
        <p:spPr>
          <a:xfrm>
            <a:off x="4519984" y="3999305"/>
            <a:ext cx="319700" cy="88372"/>
          </a:xfrm>
          <a:custGeom>
            <a:avLst/>
            <a:gdLst/>
            <a:ahLst/>
            <a:cxnLst/>
            <a:rect l="l" t="t" r="r" b="b"/>
            <a:pathLst>
              <a:path w="702945" h="194309">
                <a:moveTo>
                  <a:pt x="233855" y="51768"/>
                </a:moveTo>
                <a:lnTo>
                  <a:pt x="194204" y="63111"/>
                </a:lnTo>
                <a:lnTo>
                  <a:pt x="169490" y="94489"/>
                </a:lnTo>
                <a:lnTo>
                  <a:pt x="164747" y="122383"/>
                </a:lnTo>
                <a:lnTo>
                  <a:pt x="168849" y="147882"/>
                </a:lnTo>
                <a:lnTo>
                  <a:pt x="168956" y="148550"/>
                </a:lnTo>
                <a:lnTo>
                  <a:pt x="182024" y="171324"/>
                </a:lnTo>
                <a:lnTo>
                  <a:pt x="204610" y="187407"/>
                </a:lnTo>
                <a:lnTo>
                  <a:pt x="237373" y="193501"/>
                </a:lnTo>
                <a:lnTo>
                  <a:pt x="254226" y="192005"/>
                </a:lnTo>
                <a:lnTo>
                  <a:pt x="270042" y="187941"/>
                </a:lnTo>
                <a:lnTo>
                  <a:pt x="284162" y="181946"/>
                </a:lnTo>
                <a:lnTo>
                  <a:pt x="295926" y="174654"/>
                </a:lnTo>
                <a:lnTo>
                  <a:pt x="292644" y="168874"/>
                </a:lnTo>
                <a:lnTo>
                  <a:pt x="238378" y="168874"/>
                </a:lnTo>
                <a:lnTo>
                  <a:pt x="220889" y="166306"/>
                </a:lnTo>
                <a:lnTo>
                  <a:pt x="207594" y="159073"/>
                </a:lnTo>
                <a:lnTo>
                  <a:pt x="198445" y="147882"/>
                </a:lnTo>
                <a:lnTo>
                  <a:pt x="193395" y="133440"/>
                </a:lnTo>
                <a:lnTo>
                  <a:pt x="299193" y="133440"/>
                </a:lnTo>
                <a:lnTo>
                  <a:pt x="299947" y="128414"/>
                </a:lnTo>
                <a:lnTo>
                  <a:pt x="300198" y="123891"/>
                </a:lnTo>
                <a:lnTo>
                  <a:pt x="300198" y="120122"/>
                </a:lnTo>
                <a:lnTo>
                  <a:pt x="299470" y="110823"/>
                </a:lnTo>
                <a:lnTo>
                  <a:pt x="193395" y="110823"/>
                </a:lnTo>
                <a:lnTo>
                  <a:pt x="198480" y="96421"/>
                </a:lnTo>
                <a:lnTo>
                  <a:pt x="207311" y="85316"/>
                </a:lnTo>
                <a:lnTo>
                  <a:pt x="219299" y="78170"/>
                </a:lnTo>
                <a:lnTo>
                  <a:pt x="233855" y="75641"/>
                </a:lnTo>
                <a:lnTo>
                  <a:pt x="286063" y="75641"/>
                </a:lnTo>
                <a:lnTo>
                  <a:pt x="281602" y="70113"/>
                </a:lnTo>
                <a:lnTo>
                  <a:pt x="271668" y="62051"/>
                </a:lnTo>
                <a:lnTo>
                  <a:pt x="260367" y="56322"/>
                </a:lnTo>
                <a:lnTo>
                  <a:pt x="247747" y="52902"/>
                </a:lnTo>
                <a:lnTo>
                  <a:pt x="233855" y="51768"/>
                </a:lnTo>
                <a:close/>
              </a:path>
              <a:path w="702945" h="194309">
                <a:moveTo>
                  <a:pt x="33171" y="4774"/>
                </a:moveTo>
                <a:lnTo>
                  <a:pt x="0" y="4774"/>
                </a:lnTo>
                <a:lnTo>
                  <a:pt x="78908" y="190486"/>
                </a:lnTo>
                <a:lnTo>
                  <a:pt x="98258" y="190486"/>
                </a:lnTo>
                <a:lnTo>
                  <a:pt x="118352" y="142739"/>
                </a:lnTo>
                <a:lnTo>
                  <a:pt x="88960" y="142739"/>
                </a:lnTo>
                <a:lnTo>
                  <a:pt x="33171" y="4774"/>
                </a:lnTo>
                <a:close/>
              </a:path>
              <a:path w="702945" h="194309">
                <a:moveTo>
                  <a:pt x="284367" y="154298"/>
                </a:moveTo>
                <a:lnTo>
                  <a:pt x="274248" y="160287"/>
                </a:lnTo>
                <a:lnTo>
                  <a:pt x="262598" y="164885"/>
                </a:lnTo>
                <a:lnTo>
                  <a:pt x="250335" y="167833"/>
                </a:lnTo>
                <a:lnTo>
                  <a:pt x="238378" y="168874"/>
                </a:lnTo>
                <a:lnTo>
                  <a:pt x="292644" y="168874"/>
                </a:lnTo>
                <a:lnTo>
                  <a:pt x="284367" y="154298"/>
                </a:lnTo>
                <a:close/>
              </a:path>
              <a:path w="702945" h="194309">
                <a:moveTo>
                  <a:pt x="176413" y="4774"/>
                </a:moveTo>
                <a:lnTo>
                  <a:pt x="144246" y="4774"/>
                </a:lnTo>
                <a:lnTo>
                  <a:pt x="88960" y="142739"/>
                </a:lnTo>
                <a:lnTo>
                  <a:pt x="118352" y="142739"/>
                </a:lnTo>
                <a:lnTo>
                  <a:pt x="176413" y="4774"/>
                </a:lnTo>
                <a:close/>
              </a:path>
              <a:path w="702945" h="194309">
                <a:moveTo>
                  <a:pt x="286063" y="75641"/>
                </a:moveTo>
                <a:lnTo>
                  <a:pt x="233855" y="75641"/>
                </a:lnTo>
                <a:lnTo>
                  <a:pt x="248334" y="78170"/>
                </a:lnTo>
                <a:lnTo>
                  <a:pt x="248191" y="78170"/>
                </a:lnTo>
                <a:lnTo>
                  <a:pt x="272304" y="110823"/>
                </a:lnTo>
                <a:lnTo>
                  <a:pt x="299470" y="110823"/>
                </a:lnTo>
                <a:lnTo>
                  <a:pt x="299024" y="105134"/>
                </a:lnTo>
                <a:lnTo>
                  <a:pt x="295518" y="91819"/>
                </a:lnTo>
                <a:lnTo>
                  <a:pt x="289703" y="80153"/>
                </a:lnTo>
                <a:lnTo>
                  <a:pt x="286063" y="75641"/>
                </a:lnTo>
                <a:close/>
              </a:path>
              <a:path w="702945" h="194309">
                <a:moveTo>
                  <a:pt x="348753" y="55034"/>
                </a:moveTo>
                <a:lnTo>
                  <a:pt x="322366" y="55034"/>
                </a:lnTo>
                <a:lnTo>
                  <a:pt x="322366" y="190486"/>
                </a:lnTo>
                <a:lnTo>
                  <a:pt x="350009" y="190486"/>
                </a:lnTo>
                <a:lnTo>
                  <a:pt x="350009" y="121127"/>
                </a:lnTo>
                <a:lnTo>
                  <a:pt x="352656" y="102432"/>
                </a:lnTo>
                <a:lnTo>
                  <a:pt x="360061" y="88992"/>
                </a:lnTo>
                <a:lnTo>
                  <a:pt x="371425" y="80875"/>
                </a:lnTo>
                <a:lnTo>
                  <a:pt x="385945" y="78154"/>
                </a:lnTo>
                <a:lnTo>
                  <a:pt x="401007" y="78154"/>
                </a:lnTo>
                <a:lnTo>
                  <a:pt x="401359" y="74385"/>
                </a:lnTo>
                <a:lnTo>
                  <a:pt x="348753" y="74385"/>
                </a:lnTo>
                <a:lnTo>
                  <a:pt x="348753" y="55034"/>
                </a:lnTo>
                <a:close/>
              </a:path>
              <a:path w="702945" h="194309">
                <a:moveTo>
                  <a:pt x="401007" y="78154"/>
                </a:moveTo>
                <a:lnTo>
                  <a:pt x="390971" y="78154"/>
                </a:lnTo>
                <a:lnTo>
                  <a:pt x="395997" y="78908"/>
                </a:lnTo>
                <a:lnTo>
                  <a:pt x="400772" y="80667"/>
                </a:lnTo>
                <a:lnTo>
                  <a:pt x="400936" y="78908"/>
                </a:lnTo>
                <a:lnTo>
                  <a:pt x="401007" y="78154"/>
                </a:lnTo>
                <a:close/>
              </a:path>
              <a:path w="702945" h="194309">
                <a:moveTo>
                  <a:pt x="392982" y="51516"/>
                </a:moveTo>
                <a:lnTo>
                  <a:pt x="387202" y="51516"/>
                </a:lnTo>
                <a:lnTo>
                  <a:pt x="374904" y="52934"/>
                </a:lnTo>
                <a:lnTo>
                  <a:pt x="364396" y="57202"/>
                </a:lnTo>
                <a:lnTo>
                  <a:pt x="355679" y="64344"/>
                </a:lnTo>
                <a:lnTo>
                  <a:pt x="348753" y="74385"/>
                </a:lnTo>
                <a:lnTo>
                  <a:pt x="401359" y="74385"/>
                </a:lnTo>
                <a:lnTo>
                  <a:pt x="403168" y="55034"/>
                </a:lnTo>
                <a:lnTo>
                  <a:pt x="403285" y="53778"/>
                </a:lnTo>
                <a:lnTo>
                  <a:pt x="398259" y="52270"/>
                </a:lnTo>
                <a:lnTo>
                  <a:pt x="392982" y="51516"/>
                </a:lnTo>
                <a:close/>
              </a:path>
              <a:path w="702945" h="194309">
                <a:moveTo>
                  <a:pt x="471382" y="51768"/>
                </a:moveTo>
                <a:lnTo>
                  <a:pt x="456455" y="53138"/>
                </a:lnTo>
                <a:lnTo>
                  <a:pt x="457171" y="53138"/>
                </a:lnTo>
                <a:lnTo>
                  <a:pt x="444807" y="56888"/>
                </a:lnTo>
                <a:lnTo>
                  <a:pt x="414702" y="83161"/>
                </a:lnTo>
                <a:lnTo>
                  <a:pt x="403782" y="122635"/>
                </a:lnTo>
                <a:lnTo>
                  <a:pt x="405003" y="137104"/>
                </a:lnTo>
                <a:lnTo>
                  <a:pt x="423132" y="173397"/>
                </a:lnTo>
                <a:lnTo>
                  <a:pt x="457694" y="192481"/>
                </a:lnTo>
                <a:lnTo>
                  <a:pt x="471633" y="193753"/>
                </a:lnTo>
                <a:lnTo>
                  <a:pt x="483874" y="192481"/>
                </a:lnTo>
                <a:lnTo>
                  <a:pt x="484533" y="192481"/>
                </a:lnTo>
                <a:lnTo>
                  <a:pt x="496826" y="188256"/>
                </a:lnTo>
                <a:lnTo>
                  <a:pt x="507608" y="181349"/>
                </a:lnTo>
                <a:lnTo>
                  <a:pt x="517119" y="171638"/>
                </a:lnTo>
                <a:lnTo>
                  <a:pt x="544510" y="171638"/>
                </a:lnTo>
                <a:lnTo>
                  <a:pt x="544510" y="168371"/>
                </a:lnTo>
                <a:lnTo>
                  <a:pt x="475151" y="168371"/>
                </a:lnTo>
                <a:lnTo>
                  <a:pt x="465967" y="167566"/>
                </a:lnTo>
                <a:lnTo>
                  <a:pt x="434692" y="140477"/>
                </a:lnTo>
                <a:lnTo>
                  <a:pt x="431676" y="122635"/>
                </a:lnTo>
                <a:lnTo>
                  <a:pt x="432430" y="113438"/>
                </a:lnTo>
                <a:lnTo>
                  <a:pt x="457654" y="80510"/>
                </a:lnTo>
                <a:lnTo>
                  <a:pt x="475151" y="77149"/>
                </a:lnTo>
                <a:lnTo>
                  <a:pt x="544510" y="77149"/>
                </a:lnTo>
                <a:lnTo>
                  <a:pt x="544510" y="73882"/>
                </a:lnTo>
                <a:lnTo>
                  <a:pt x="516616" y="73882"/>
                </a:lnTo>
                <a:lnTo>
                  <a:pt x="506862" y="64172"/>
                </a:lnTo>
                <a:lnTo>
                  <a:pt x="496072" y="57265"/>
                </a:lnTo>
                <a:lnTo>
                  <a:pt x="484245" y="53138"/>
                </a:lnTo>
                <a:lnTo>
                  <a:pt x="471382" y="51768"/>
                </a:lnTo>
                <a:close/>
              </a:path>
              <a:path w="702945" h="194309">
                <a:moveTo>
                  <a:pt x="544510" y="171638"/>
                </a:moveTo>
                <a:lnTo>
                  <a:pt x="517119" y="171638"/>
                </a:lnTo>
                <a:lnTo>
                  <a:pt x="517119" y="190486"/>
                </a:lnTo>
                <a:lnTo>
                  <a:pt x="544510" y="190486"/>
                </a:lnTo>
                <a:lnTo>
                  <a:pt x="544510" y="171638"/>
                </a:lnTo>
                <a:close/>
              </a:path>
              <a:path w="702945" h="194309">
                <a:moveTo>
                  <a:pt x="544510" y="77149"/>
                </a:moveTo>
                <a:lnTo>
                  <a:pt x="475151" y="77149"/>
                </a:lnTo>
                <a:lnTo>
                  <a:pt x="484336" y="77993"/>
                </a:lnTo>
                <a:lnTo>
                  <a:pt x="492648" y="80510"/>
                </a:lnTo>
                <a:lnTo>
                  <a:pt x="517872" y="113438"/>
                </a:lnTo>
                <a:lnTo>
                  <a:pt x="518626" y="122635"/>
                </a:lnTo>
                <a:lnTo>
                  <a:pt x="517872" y="131909"/>
                </a:lnTo>
                <a:lnTo>
                  <a:pt x="492648" y="165136"/>
                </a:lnTo>
                <a:lnTo>
                  <a:pt x="475151" y="168371"/>
                </a:lnTo>
                <a:lnTo>
                  <a:pt x="544510" y="168371"/>
                </a:lnTo>
                <a:lnTo>
                  <a:pt x="544510" y="77149"/>
                </a:lnTo>
                <a:close/>
              </a:path>
              <a:path w="702945" h="194309">
                <a:moveTo>
                  <a:pt x="544510" y="0"/>
                </a:moveTo>
                <a:lnTo>
                  <a:pt x="516616" y="0"/>
                </a:lnTo>
                <a:lnTo>
                  <a:pt x="516616" y="73882"/>
                </a:lnTo>
                <a:lnTo>
                  <a:pt x="544510" y="73882"/>
                </a:lnTo>
                <a:lnTo>
                  <a:pt x="544510" y="0"/>
                </a:lnTo>
                <a:close/>
              </a:path>
              <a:path w="702945" h="194309">
                <a:moveTo>
                  <a:pt x="636467" y="51768"/>
                </a:moveTo>
                <a:lnTo>
                  <a:pt x="596816" y="63111"/>
                </a:lnTo>
                <a:lnTo>
                  <a:pt x="572103" y="94489"/>
                </a:lnTo>
                <a:lnTo>
                  <a:pt x="567359" y="122383"/>
                </a:lnTo>
                <a:lnTo>
                  <a:pt x="571461" y="147882"/>
                </a:lnTo>
                <a:lnTo>
                  <a:pt x="571568" y="148550"/>
                </a:lnTo>
                <a:lnTo>
                  <a:pt x="584636" y="171324"/>
                </a:lnTo>
                <a:lnTo>
                  <a:pt x="607222" y="187407"/>
                </a:lnTo>
                <a:lnTo>
                  <a:pt x="639985" y="193501"/>
                </a:lnTo>
                <a:lnTo>
                  <a:pt x="656838" y="192005"/>
                </a:lnTo>
                <a:lnTo>
                  <a:pt x="672654" y="187941"/>
                </a:lnTo>
                <a:lnTo>
                  <a:pt x="686774" y="181946"/>
                </a:lnTo>
                <a:lnTo>
                  <a:pt x="698538" y="174654"/>
                </a:lnTo>
                <a:lnTo>
                  <a:pt x="695256" y="168874"/>
                </a:lnTo>
                <a:lnTo>
                  <a:pt x="640990" y="168874"/>
                </a:lnTo>
                <a:lnTo>
                  <a:pt x="623501" y="166306"/>
                </a:lnTo>
                <a:lnTo>
                  <a:pt x="610206" y="159073"/>
                </a:lnTo>
                <a:lnTo>
                  <a:pt x="601057" y="147882"/>
                </a:lnTo>
                <a:lnTo>
                  <a:pt x="596008" y="133440"/>
                </a:lnTo>
                <a:lnTo>
                  <a:pt x="701805" y="133440"/>
                </a:lnTo>
                <a:lnTo>
                  <a:pt x="702559" y="128414"/>
                </a:lnTo>
                <a:lnTo>
                  <a:pt x="702811" y="123891"/>
                </a:lnTo>
                <a:lnTo>
                  <a:pt x="702811" y="120122"/>
                </a:lnTo>
                <a:lnTo>
                  <a:pt x="702082" y="110823"/>
                </a:lnTo>
                <a:lnTo>
                  <a:pt x="596008" y="110823"/>
                </a:lnTo>
                <a:lnTo>
                  <a:pt x="601092" y="96421"/>
                </a:lnTo>
                <a:lnTo>
                  <a:pt x="609923" y="85316"/>
                </a:lnTo>
                <a:lnTo>
                  <a:pt x="621911" y="78170"/>
                </a:lnTo>
                <a:lnTo>
                  <a:pt x="636467" y="75641"/>
                </a:lnTo>
                <a:lnTo>
                  <a:pt x="688675" y="75641"/>
                </a:lnTo>
                <a:lnTo>
                  <a:pt x="684214" y="70113"/>
                </a:lnTo>
                <a:lnTo>
                  <a:pt x="674280" y="62051"/>
                </a:lnTo>
                <a:lnTo>
                  <a:pt x="662979" y="56322"/>
                </a:lnTo>
                <a:lnTo>
                  <a:pt x="650359" y="52902"/>
                </a:lnTo>
                <a:lnTo>
                  <a:pt x="636467" y="51768"/>
                </a:lnTo>
                <a:close/>
              </a:path>
              <a:path w="702945" h="194309">
                <a:moveTo>
                  <a:pt x="686979" y="154298"/>
                </a:moveTo>
                <a:lnTo>
                  <a:pt x="676860" y="160287"/>
                </a:lnTo>
                <a:lnTo>
                  <a:pt x="665210" y="164885"/>
                </a:lnTo>
                <a:lnTo>
                  <a:pt x="652947" y="167833"/>
                </a:lnTo>
                <a:lnTo>
                  <a:pt x="640990" y="168874"/>
                </a:lnTo>
                <a:lnTo>
                  <a:pt x="695256" y="168874"/>
                </a:lnTo>
                <a:lnTo>
                  <a:pt x="686979" y="154298"/>
                </a:lnTo>
                <a:close/>
              </a:path>
              <a:path w="702945" h="194309">
                <a:moveTo>
                  <a:pt x="688675" y="75641"/>
                </a:moveTo>
                <a:lnTo>
                  <a:pt x="636467" y="75641"/>
                </a:lnTo>
                <a:lnTo>
                  <a:pt x="650946" y="78170"/>
                </a:lnTo>
                <a:lnTo>
                  <a:pt x="650803" y="78170"/>
                </a:lnTo>
                <a:lnTo>
                  <a:pt x="674916" y="110823"/>
                </a:lnTo>
                <a:lnTo>
                  <a:pt x="702082" y="110823"/>
                </a:lnTo>
                <a:lnTo>
                  <a:pt x="701637" y="105134"/>
                </a:lnTo>
                <a:lnTo>
                  <a:pt x="698130" y="91819"/>
                </a:lnTo>
                <a:lnTo>
                  <a:pt x="692315" y="80153"/>
                </a:lnTo>
                <a:lnTo>
                  <a:pt x="688675" y="75641"/>
                </a:lnTo>
                <a:close/>
              </a:path>
            </a:pathLst>
          </a:custGeom>
          <a:solidFill>
            <a:srgbClr val="000000"/>
          </a:solidFill>
        </p:spPr>
        <p:txBody>
          <a:bodyPr wrap="square" lIns="0" tIns="0" rIns="0" bIns="0" rtlCol="0"/>
          <a:lstStyle/>
          <a:p>
            <a:endParaRPr sz="641"/>
          </a:p>
        </p:txBody>
      </p:sp>
      <p:sp>
        <p:nvSpPr>
          <p:cNvPr id="41" name="object 41"/>
          <p:cNvSpPr/>
          <p:nvPr/>
        </p:nvSpPr>
        <p:spPr>
          <a:xfrm>
            <a:off x="5630244" y="3999305"/>
            <a:ext cx="342515" cy="88084"/>
          </a:xfrm>
          <a:custGeom>
            <a:avLst/>
            <a:gdLst/>
            <a:ahLst/>
            <a:cxnLst/>
            <a:rect l="l" t="t" r="r" b="b"/>
            <a:pathLst>
              <a:path w="753109" h="193675">
                <a:moveTo>
                  <a:pt x="19601" y="137713"/>
                </a:moveTo>
                <a:lnTo>
                  <a:pt x="0" y="156560"/>
                </a:lnTo>
                <a:lnTo>
                  <a:pt x="12050" y="172404"/>
                </a:lnTo>
                <a:lnTo>
                  <a:pt x="27611" y="183983"/>
                </a:lnTo>
                <a:lnTo>
                  <a:pt x="45764" y="191087"/>
                </a:lnTo>
                <a:lnTo>
                  <a:pt x="65589" y="193501"/>
                </a:lnTo>
                <a:lnTo>
                  <a:pt x="78920" y="192559"/>
                </a:lnTo>
                <a:lnTo>
                  <a:pt x="119097" y="170178"/>
                </a:lnTo>
                <a:lnTo>
                  <a:pt x="121542" y="166110"/>
                </a:lnTo>
                <a:lnTo>
                  <a:pt x="65589" y="166110"/>
                </a:lnTo>
                <a:lnTo>
                  <a:pt x="52113" y="164323"/>
                </a:lnTo>
                <a:lnTo>
                  <a:pt x="39579" y="158979"/>
                </a:lnTo>
                <a:lnTo>
                  <a:pt x="28554" y="150101"/>
                </a:lnTo>
                <a:lnTo>
                  <a:pt x="19601" y="137713"/>
                </a:lnTo>
                <a:close/>
              </a:path>
              <a:path w="753109" h="193675">
                <a:moveTo>
                  <a:pt x="68856" y="1507"/>
                </a:moveTo>
                <a:lnTo>
                  <a:pt x="26527" y="16456"/>
                </a:lnTo>
                <a:lnTo>
                  <a:pt x="10554" y="53024"/>
                </a:lnTo>
                <a:lnTo>
                  <a:pt x="12301" y="66308"/>
                </a:lnTo>
                <a:lnTo>
                  <a:pt x="38700" y="98007"/>
                </a:lnTo>
                <a:lnTo>
                  <a:pt x="69610" y="112582"/>
                </a:lnTo>
                <a:lnTo>
                  <a:pt x="75892" y="115347"/>
                </a:lnTo>
                <a:lnTo>
                  <a:pt x="97253" y="140728"/>
                </a:lnTo>
                <a:lnTo>
                  <a:pt x="95112" y="150101"/>
                </a:lnTo>
                <a:lnTo>
                  <a:pt x="94991" y="150631"/>
                </a:lnTo>
                <a:lnTo>
                  <a:pt x="88583" y="158696"/>
                </a:lnTo>
                <a:lnTo>
                  <a:pt x="78594" y="164123"/>
                </a:lnTo>
                <a:lnTo>
                  <a:pt x="65589" y="166110"/>
                </a:lnTo>
                <a:lnTo>
                  <a:pt x="121542" y="166110"/>
                </a:lnTo>
                <a:lnTo>
                  <a:pt x="124676" y="160895"/>
                </a:lnTo>
                <a:lnTo>
                  <a:pt x="128023" y="150631"/>
                </a:lnTo>
                <a:lnTo>
                  <a:pt x="129168" y="139220"/>
                </a:lnTo>
                <a:lnTo>
                  <a:pt x="127382" y="125701"/>
                </a:lnTo>
                <a:lnTo>
                  <a:pt x="100771" y="94991"/>
                </a:lnTo>
                <a:lnTo>
                  <a:pt x="77903" y="83934"/>
                </a:lnTo>
                <a:lnTo>
                  <a:pt x="67097" y="78908"/>
                </a:lnTo>
                <a:lnTo>
                  <a:pt x="41464" y="51516"/>
                </a:lnTo>
                <a:lnTo>
                  <a:pt x="43441" y="42520"/>
                </a:lnTo>
                <a:lnTo>
                  <a:pt x="43522" y="42151"/>
                </a:lnTo>
                <a:lnTo>
                  <a:pt x="49255" y="35025"/>
                </a:lnTo>
                <a:lnTo>
                  <a:pt x="58003" y="30489"/>
                </a:lnTo>
                <a:lnTo>
                  <a:pt x="69107" y="28899"/>
                </a:lnTo>
                <a:lnTo>
                  <a:pt x="124721" y="28899"/>
                </a:lnTo>
                <a:lnTo>
                  <a:pt x="125399" y="28145"/>
                </a:lnTo>
                <a:lnTo>
                  <a:pt x="113808" y="16456"/>
                </a:lnTo>
                <a:lnTo>
                  <a:pt x="100520" y="8135"/>
                </a:lnTo>
                <a:lnTo>
                  <a:pt x="85536" y="3160"/>
                </a:lnTo>
                <a:lnTo>
                  <a:pt x="68856" y="1507"/>
                </a:lnTo>
                <a:close/>
              </a:path>
              <a:path w="753109" h="193675">
                <a:moveTo>
                  <a:pt x="124721" y="28899"/>
                </a:moveTo>
                <a:lnTo>
                  <a:pt x="69107" y="28899"/>
                </a:lnTo>
                <a:lnTo>
                  <a:pt x="80133" y="30081"/>
                </a:lnTo>
                <a:lnTo>
                  <a:pt x="90217" y="33642"/>
                </a:lnTo>
                <a:lnTo>
                  <a:pt x="99358" y="39607"/>
                </a:lnTo>
                <a:lnTo>
                  <a:pt x="107556" y="47998"/>
                </a:lnTo>
                <a:lnTo>
                  <a:pt x="124721" y="28899"/>
                </a:lnTo>
                <a:close/>
              </a:path>
              <a:path w="753109" h="193675">
                <a:moveTo>
                  <a:pt x="213386" y="51768"/>
                </a:moveTo>
                <a:lnTo>
                  <a:pt x="173735" y="63111"/>
                </a:lnTo>
                <a:lnTo>
                  <a:pt x="149021" y="94489"/>
                </a:lnTo>
                <a:lnTo>
                  <a:pt x="144278" y="122383"/>
                </a:lnTo>
                <a:lnTo>
                  <a:pt x="148380" y="147882"/>
                </a:lnTo>
                <a:lnTo>
                  <a:pt x="148487" y="148550"/>
                </a:lnTo>
                <a:lnTo>
                  <a:pt x="161555" y="171324"/>
                </a:lnTo>
                <a:lnTo>
                  <a:pt x="184140" y="187407"/>
                </a:lnTo>
                <a:lnTo>
                  <a:pt x="216904" y="193501"/>
                </a:lnTo>
                <a:lnTo>
                  <a:pt x="233757" y="192005"/>
                </a:lnTo>
                <a:lnTo>
                  <a:pt x="249573" y="187941"/>
                </a:lnTo>
                <a:lnTo>
                  <a:pt x="263693" y="181946"/>
                </a:lnTo>
                <a:lnTo>
                  <a:pt x="275457" y="174654"/>
                </a:lnTo>
                <a:lnTo>
                  <a:pt x="272175" y="168874"/>
                </a:lnTo>
                <a:lnTo>
                  <a:pt x="217909" y="168874"/>
                </a:lnTo>
                <a:lnTo>
                  <a:pt x="200420" y="166306"/>
                </a:lnTo>
                <a:lnTo>
                  <a:pt x="187125" y="159073"/>
                </a:lnTo>
                <a:lnTo>
                  <a:pt x="177976" y="147882"/>
                </a:lnTo>
                <a:lnTo>
                  <a:pt x="172926" y="133440"/>
                </a:lnTo>
                <a:lnTo>
                  <a:pt x="278724" y="133440"/>
                </a:lnTo>
                <a:lnTo>
                  <a:pt x="279478" y="128414"/>
                </a:lnTo>
                <a:lnTo>
                  <a:pt x="279729" y="123891"/>
                </a:lnTo>
                <a:lnTo>
                  <a:pt x="279729" y="120122"/>
                </a:lnTo>
                <a:lnTo>
                  <a:pt x="279001" y="110823"/>
                </a:lnTo>
                <a:lnTo>
                  <a:pt x="172926" y="110823"/>
                </a:lnTo>
                <a:lnTo>
                  <a:pt x="178011" y="96421"/>
                </a:lnTo>
                <a:lnTo>
                  <a:pt x="186842" y="85316"/>
                </a:lnTo>
                <a:lnTo>
                  <a:pt x="198830" y="78170"/>
                </a:lnTo>
                <a:lnTo>
                  <a:pt x="213386" y="75641"/>
                </a:lnTo>
                <a:lnTo>
                  <a:pt x="265593" y="75641"/>
                </a:lnTo>
                <a:lnTo>
                  <a:pt x="261133" y="70113"/>
                </a:lnTo>
                <a:lnTo>
                  <a:pt x="251199" y="62051"/>
                </a:lnTo>
                <a:lnTo>
                  <a:pt x="239898" y="56322"/>
                </a:lnTo>
                <a:lnTo>
                  <a:pt x="227278" y="52902"/>
                </a:lnTo>
                <a:lnTo>
                  <a:pt x="213386" y="51768"/>
                </a:lnTo>
                <a:close/>
              </a:path>
              <a:path w="753109" h="193675">
                <a:moveTo>
                  <a:pt x="263897" y="154298"/>
                </a:moveTo>
                <a:lnTo>
                  <a:pt x="253778" y="160287"/>
                </a:lnTo>
                <a:lnTo>
                  <a:pt x="242128" y="164885"/>
                </a:lnTo>
                <a:lnTo>
                  <a:pt x="229866" y="167833"/>
                </a:lnTo>
                <a:lnTo>
                  <a:pt x="217909" y="168874"/>
                </a:lnTo>
                <a:lnTo>
                  <a:pt x="272175" y="168874"/>
                </a:lnTo>
                <a:lnTo>
                  <a:pt x="263897" y="154298"/>
                </a:lnTo>
                <a:close/>
              </a:path>
              <a:path w="753109" h="193675">
                <a:moveTo>
                  <a:pt x="265593" y="75641"/>
                </a:moveTo>
                <a:lnTo>
                  <a:pt x="213386" y="75641"/>
                </a:lnTo>
                <a:lnTo>
                  <a:pt x="227865" y="78170"/>
                </a:lnTo>
                <a:lnTo>
                  <a:pt x="227721" y="78170"/>
                </a:lnTo>
                <a:lnTo>
                  <a:pt x="251835" y="110823"/>
                </a:lnTo>
                <a:lnTo>
                  <a:pt x="279001" y="110823"/>
                </a:lnTo>
                <a:lnTo>
                  <a:pt x="278555" y="105134"/>
                </a:lnTo>
                <a:lnTo>
                  <a:pt x="275049" y="91819"/>
                </a:lnTo>
                <a:lnTo>
                  <a:pt x="269233" y="80153"/>
                </a:lnTo>
                <a:lnTo>
                  <a:pt x="265593" y="75641"/>
                </a:lnTo>
                <a:close/>
              </a:path>
              <a:path w="753109" h="193675">
                <a:moveTo>
                  <a:pt x="328283" y="55034"/>
                </a:moveTo>
                <a:lnTo>
                  <a:pt x="301897" y="55034"/>
                </a:lnTo>
                <a:lnTo>
                  <a:pt x="301897" y="190486"/>
                </a:lnTo>
                <a:lnTo>
                  <a:pt x="329540" y="190486"/>
                </a:lnTo>
                <a:lnTo>
                  <a:pt x="329540" y="121127"/>
                </a:lnTo>
                <a:lnTo>
                  <a:pt x="332186" y="102432"/>
                </a:lnTo>
                <a:lnTo>
                  <a:pt x="339592" y="88992"/>
                </a:lnTo>
                <a:lnTo>
                  <a:pt x="350955" y="80875"/>
                </a:lnTo>
                <a:lnTo>
                  <a:pt x="365476" y="78154"/>
                </a:lnTo>
                <a:lnTo>
                  <a:pt x="380538" y="78154"/>
                </a:lnTo>
                <a:lnTo>
                  <a:pt x="380890" y="74385"/>
                </a:lnTo>
                <a:lnTo>
                  <a:pt x="328283" y="74385"/>
                </a:lnTo>
                <a:lnTo>
                  <a:pt x="328283" y="55034"/>
                </a:lnTo>
                <a:close/>
              </a:path>
              <a:path w="753109" h="193675">
                <a:moveTo>
                  <a:pt x="412825" y="55034"/>
                </a:moveTo>
                <a:lnTo>
                  <a:pt x="382698" y="55034"/>
                </a:lnTo>
                <a:lnTo>
                  <a:pt x="382605" y="56035"/>
                </a:lnTo>
                <a:lnTo>
                  <a:pt x="441473" y="190235"/>
                </a:lnTo>
                <a:lnTo>
                  <a:pt x="461577" y="190235"/>
                </a:lnTo>
                <a:lnTo>
                  <a:pt x="478443" y="151785"/>
                </a:lnTo>
                <a:lnTo>
                  <a:pt x="451776" y="151785"/>
                </a:lnTo>
                <a:lnTo>
                  <a:pt x="412825" y="55034"/>
                </a:lnTo>
                <a:close/>
              </a:path>
              <a:path w="753109" h="193675">
                <a:moveTo>
                  <a:pt x="520884" y="55034"/>
                </a:moveTo>
                <a:lnTo>
                  <a:pt x="490477" y="55034"/>
                </a:lnTo>
                <a:lnTo>
                  <a:pt x="451776" y="151785"/>
                </a:lnTo>
                <a:lnTo>
                  <a:pt x="478443" y="151785"/>
                </a:lnTo>
                <a:lnTo>
                  <a:pt x="520884" y="55034"/>
                </a:lnTo>
                <a:close/>
              </a:path>
              <a:path w="753109" h="193675">
                <a:moveTo>
                  <a:pt x="380538" y="78154"/>
                </a:moveTo>
                <a:lnTo>
                  <a:pt x="370502" y="78154"/>
                </a:lnTo>
                <a:lnTo>
                  <a:pt x="375528" y="78908"/>
                </a:lnTo>
                <a:lnTo>
                  <a:pt x="380303" y="80667"/>
                </a:lnTo>
                <a:lnTo>
                  <a:pt x="380467" y="78908"/>
                </a:lnTo>
                <a:lnTo>
                  <a:pt x="380538" y="78154"/>
                </a:lnTo>
                <a:close/>
              </a:path>
              <a:path w="753109" h="193675">
                <a:moveTo>
                  <a:pt x="372512" y="51516"/>
                </a:moveTo>
                <a:lnTo>
                  <a:pt x="366732" y="51516"/>
                </a:lnTo>
                <a:lnTo>
                  <a:pt x="354434" y="52934"/>
                </a:lnTo>
                <a:lnTo>
                  <a:pt x="343927" y="57202"/>
                </a:lnTo>
                <a:lnTo>
                  <a:pt x="335210" y="64344"/>
                </a:lnTo>
                <a:lnTo>
                  <a:pt x="328283" y="74385"/>
                </a:lnTo>
                <a:lnTo>
                  <a:pt x="380890" y="74385"/>
                </a:lnTo>
                <a:lnTo>
                  <a:pt x="382496" y="57202"/>
                </a:lnTo>
                <a:lnTo>
                  <a:pt x="382605" y="56035"/>
                </a:lnTo>
                <a:lnTo>
                  <a:pt x="382166" y="55034"/>
                </a:lnTo>
                <a:lnTo>
                  <a:pt x="382698" y="55034"/>
                </a:lnTo>
                <a:lnTo>
                  <a:pt x="382816" y="53778"/>
                </a:lnTo>
                <a:lnTo>
                  <a:pt x="377790" y="52270"/>
                </a:lnTo>
                <a:lnTo>
                  <a:pt x="372512" y="51516"/>
                </a:lnTo>
                <a:close/>
              </a:path>
              <a:path w="753109" h="193675">
                <a:moveTo>
                  <a:pt x="382698" y="55034"/>
                </a:moveTo>
                <a:lnTo>
                  <a:pt x="382166" y="55034"/>
                </a:lnTo>
                <a:lnTo>
                  <a:pt x="382605" y="56035"/>
                </a:lnTo>
                <a:lnTo>
                  <a:pt x="382698" y="55034"/>
                </a:lnTo>
                <a:close/>
              </a:path>
              <a:path w="753109" h="193675">
                <a:moveTo>
                  <a:pt x="551095" y="0"/>
                </a:moveTo>
                <a:lnTo>
                  <a:pt x="543552" y="1417"/>
                </a:lnTo>
                <a:lnTo>
                  <a:pt x="537494" y="5308"/>
                </a:lnTo>
                <a:lnTo>
                  <a:pt x="533461" y="11131"/>
                </a:lnTo>
                <a:lnTo>
                  <a:pt x="531996" y="18344"/>
                </a:lnTo>
                <a:lnTo>
                  <a:pt x="533461" y="25848"/>
                </a:lnTo>
                <a:lnTo>
                  <a:pt x="537494" y="31821"/>
                </a:lnTo>
                <a:lnTo>
                  <a:pt x="543552" y="35767"/>
                </a:lnTo>
                <a:lnTo>
                  <a:pt x="551095" y="37192"/>
                </a:lnTo>
                <a:lnTo>
                  <a:pt x="558308" y="35767"/>
                </a:lnTo>
                <a:lnTo>
                  <a:pt x="564132" y="31821"/>
                </a:lnTo>
                <a:lnTo>
                  <a:pt x="568023" y="25848"/>
                </a:lnTo>
                <a:lnTo>
                  <a:pt x="569440" y="18344"/>
                </a:lnTo>
                <a:lnTo>
                  <a:pt x="568023" y="11131"/>
                </a:lnTo>
                <a:lnTo>
                  <a:pt x="564132" y="5308"/>
                </a:lnTo>
                <a:lnTo>
                  <a:pt x="558308" y="1417"/>
                </a:lnTo>
                <a:lnTo>
                  <a:pt x="551095" y="0"/>
                </a:lnTo>
                <a:close/>
              </a:path>
              <a:path w="753109" h="193675">
                <a:moveTo>
                  <a:pt x="564414" y="55034"/>
                </a:moveTo>
                <a:lnTo>
                  <a:pt x="536771" y="55034"/>
                </a:lnTo>
                <a:lnTo>
                  <a:pt x="536771" y="190486"/>
                </a:lnTo>
                <a:lnTo>
                  <a:pt x="564414" y="190486"/>
                </a:lnTo>
                <a:lnTo>
                  <a:pt x="564414" y="55034"/>
                </a:lnTo>
                <a:close/>
              </a:path>
              <a:path w="753109" h="193675">
                <a:moveTo>
                  <a:pt x="696581" y="55286"/>
                </a:moveTo>
                <a:lnTo>
                  <a:pt x="589024" y="55286"/>
                </a:lnTo>
                <a:lnTo>
                  <a:pt x="589024" y="78908"/>
                </a:lnTo>
                <a:lnTo>
                  <a:pt x="659137" y="78908"/>
                </a:lnTo>
                <a:lnTo>
                  <a:pt x="585003" y="172141"/>
                </a:lnTo>
                <a:lnTo>
                  <a:pt x="585003" y="190486"/>
                </a:lnTo>
                <a:lnTo>
                  <a:pt x="698843" y="190486"/>
                </a:lnTo>
                <a:lnTo>
                  <a:pt x="698843" y="166864"/>
                </a:lnTo>
                <a:lnTo>
                  <a:pt x="622698" y="166864"/>
                </a:lnTo>
                <a:lnTo>
                  <a:pt x="696581" y="72626"/>
                </a:lnTo>
                <a:lnTo>
                  <a:pt x="696581" y="55286"/>
                </a:lnTo>
                <a:close/>
              </a:path>
              <a:path w="753109" h="193675">
                <a:moveTo>
                  <a:pt x="734673" y="0"/>
                </a:moveTo>
                <a:lnTo>
                  <a:pt x="727130" y="1417"/>
                </a:lnTo>
                <a:lnTo>
                  <a:pt x="721071" y="5308"/>
                </a:lnTo>
                <a:lnTo>
                  <a:pt x="717039" y="11131"/>
                </a:lnTo>
                <a:lnTo>
                  <a:pt x="715574" y="18344"/>
                </a:lnTo>
                <a:lnTo>
                  <a:pt x="717039" y="25848"/>
                </a:lnTo>
                <a:lnTo>
                  <a:pt x="721071" y="31821"/>
                </a:lnTo>
                <a:lnTo>
                  <a:pt x="727130" y="35767"/>
                </a:lnTo>
                <a:lnTo>
                  <a:pt x="734673" y="37192"/>
                </a:lnTo>
                <a:lnTo>
                  <a:pt x="741886" y="35767"/>
                </a:lnTo>
                <a:lnTo>
                  <a:pt x="747709" y="31821"/>
                </a:lnTo>
                <a:lnTo>
                  <a:pt x="751600" y="25848"/>
                </a:lnTo>
                <a:lnTo>
                  <a:pt x="753018" y="18344"/>
                </a:lnTo>
                <a:lnTo>
                  <a:pt x="751600" y="11131"/>
                </a:lnTo>
                <a:lnTo>
                  <a:pt x="747709" y="5308"/>
                </a:lnTo>
                <a:lnTo>
                  <a:pt x="741886" y="1417"/>
                </a:lnTo>
                <a:lnTo>
                  <a:pt x="734673" y="0"/>
                </a:lnTo>
                <a:close/>
              </a:path>
              <a:path w="753109" h="193675">
                <a:moveTo>
                  <a:pt x="747992" y="55034"/>
                </a:moveTo>
                <a:lnTo>
                  <a:pt x="720349" y="55034"/>
                </a:lnTo>
                <a:lnTo>
                  <a:pt x="720349" y="190486"/>
                </a:lnTo>
                <a:lnTo>
                  <a:pt x="747992" y="190486"/>
                </a:lnTo>
                <a:lnTo>
                  <a:pt x="747992" y="55034"/>
                </a:lnTo>
                <a:close/>
              </a:path>
            </a:pathLst>
          </a:custGeom>
          <a:solidFill>
            <a:srgbClr val="000000"/>
          </a:solidFill>
        </p:spPr>
        <p:txBody>
          <a:bodyPr wrap="square" lIns="0" tIns="0" rIns="0" bIns="0" rtlCol="0"/>
          <a:lstStyle/>
          <a:p>
            <a:endParaRPr sz="641"/>
          </a:p>
        </p:txBody>
      </p:sp>
      <p:sp>
        <p:nvSpPr>
          <p:cNvPr id="42" name="object 42"/>
          <p:cNvSpPr/>
          <p:nvPr/>
        </p:nvSpPr>
        <p:spPr>
          <a:xfrm>
            <a:off x="6668869" y="3999305"/>
            <a:ext cx="483449" cy="112053"/>
          </a:xfrm>
          <a:custGeom>
            <a:avLst/>
            <a:gdLst/>
            <a:ahLst/>
            <a:cxnLst/>
            <a:rect l="l" t="t" r="r" b="b"/>
            <a:pathLst>
              <a:path w="1062990" h="246379">
                <a:moveTo>
                  <a:pt x="83683" y="32920"/>
                </a:moveTo>
                <a:lnTo>
                  <a:pt x="54281" y="32920"/>
                </a:lnTo>
                <a:lnTo>
                  <a:pt x="54281" y="190486"/>
                </a:lnTo>
                <a:lnTo>
                  <a:pt x="83683" y="190486"/>
                </a:lnTo>
                <a:lnTo>
                  <a:pt x="83683" y="32920"/>
                </a:lnTo>
                <a:close/>
              </a:path>
              <a:path w="1062990" h="246379">
                <a:moveTo>
                  <a:pt x="137964" y="4774"/>
                </a:moveTo>
                <a:lnTo>
                  <a:pt x="0" y="4774"/>
                </a:lnTo>
                <a:lnTo>
                  <a:pt x="0" y="32920"/>
                </a:lnTo>
                <a:lnTo>
                  <a:pt x="137964" y="32920"/>
                </a:lnTo>
                <a:lnTo>
                  <a:pt x="137964" y="4774"/>
                </a:lnTo>
                <a:close/>
              </a:path>
              <a:path w="1062990" h="246379">
                <a:moveTo>
                  <a:pt x="164771" y="55034"/>
                </a:moveTo>
                <a:lnTo>
                  <a:pt x="138384" y="55034"/>
                </a:lnTo>
                <a:lnTo>
                  <a:pt x="138384" y="190486"/>
                </a:lnTo>
                <a:lnTo>
                  <a:pt x="166027" y="190486"/>
                </a:lnTo>
                <a:lnTo>
                  <a:pt x="166027" y="121127"/>
                </a:lnTo>
                <a:lnTo>
                  <a:pt x="168674" y="102432"/>
                </a:lnTo>
                <a:lnTo>
                  <a:pt x="176079" y="88992"/>
                </a:lnTo>
                <a:lnTo>
                  <a:pt x="187443" y="80875"/>
                </a:lnTo>
                <a:lnTo>
                  <a:pt x="201963" y="78154"/>
                </a:lnTo>
                <a:lnTo>
                  <a:pt x="217025" y="78154"/>
                </a:lnTo>
                <a:lnTo>
                  <a:pt x="217377" y="74385"/>
                </a:lnTo>
                <a:lnTo>
                  <a:pt x="164771" y="74385"/>
                </a:lnTo>
                <a:lnTo>
                  <a:pt x="164771" y="55034"/>
                </a:lnTo>
                <a:close/>
              </a:path>
              <a:path w="1062990" h="246379">
                <a:moveTo>
                  <a:pt x="217025" y="78154"/>
                </a:moveTo>
                <a:lnTo>
                  <a:pt x="206989" y="78154"/>
                </a:lnTo>
                <a:lnTo>
                  <a:pt x="212015" y="78908"/>
                </a:lnTo>
                <a:lnTo>
                  <a:pt x="216790" y="80667"/>
                </a:lnTo>
                <a:lnTo>
                  <a:pt x="216954" y="78908"/>
                </a:lnTo>
                <a:lnTo>
                  <a:pt x="217025" y="78154"/>
                </a:lnTo>
                <a:close/>
              </a:path>
              <a:path w="1062990" h="246379">
                <a:moveTo>
                  <a:pt x="209000" y="51516"/>
                </a:moveTo>
                <a:lnTo>
                  <a:pt x="203220" y="51516"/>
                </a:lnTo>
                <a:lnTo>
                  <a:pt x="190922" y="52934"/>
                </a:lnTo>
                <a:lnTo>
                  <a:pt x="180414" y="57202"/>
                </a:lnTo>
                <a:lnTo>
                  <a:pt x="171697" y="64344"/>
                </a:lnTo>
                <a:lnTo>
                  <a:pt x="164771" y="74385"/>
                </a:lnTo>
                <a:lnTo>
                  <a:pt x="217377" y="74385"/>
                </a:lnTo>
                <a:lnTo>
                  <a:pt x="219186" y="55034"/>
                </a:lnTo>
                <a:lnTo>
                  <a:pt x="219303" y="53778"/>
                </a:lnTo>
                <a:lnTo>
                  <a:pt x="214277" y="52270"/>
                </a:lnTo>
                <a:lnTo>
                  <a:pt x="209000" y="51516"/>
                </a:lnTo>
                <a:close/>
              </a:path>
              <a:path w="1062990" h="246379">
                <a:moveTo>
                  <a:pt x="287400" y="51768"/>
                </a:moveTo>
                <a:lnTo>
                  <a:pt x="249163" y="62899"/>
                </a:lnTo>
                <a:lnTo>
                  <a:pt x="224543" y="94112"/>
                </a:lnTo>
                <a:lnTo>
                  <a:pt x="219800" y="121881"/>
                </a:lnTo>
                <a:lnTo>
                  <a:pt x="220982" y="136535"/>
                </a:lnTo>
                <a:lnTo>
                  <a:pt x="238899" y="173146"/>
                </a:lnTo>
                <a:lnTo>
                  <a:pt x="273460" y="192477"/>
                </a:lnTo>
                <a:lnTo>
                  <a:pt x="287400" y="193753"/>
                </a:lnTo>
                <a:lnTo>
                  <a:pt x="299758" y="192477"/>
                </a:lnTo>
                <a:lnTo>
                  <a:pt x="300365" y="192477"/>
                </a:lnTo>
                <a:lnTo>
                  <a:pt x="312781" y="188287"/>
                </a:lnTo>
                <a:lnTo>
                  <a:pt x="323799" y="181455"/>
                </a:lnTo>
                <a:lnTo>
                  <a:pt x="333639" y="171890"/>
                </a:lnTo>
                <a:lnTo>
                  <a:pt x="360277" y="171890"/>
                </a:lnTo>
                <a:lnTo>
                  <a:pt x="360277" y="168371"/>
                </a:lnTo>
                <a:lnTo>
                  <a:pt x="291169" y="168371"/>
                </a:lnTo>
                <a:lnTo>
                  <a:pt x="281985" y="167566"/>
                </a:lnTo>
                <a:lnTo>
                  <a:pt x="250710" y="140603"/>
                </a:lnTo>
                <a:lnTo>
                  <a:pt x="247694" y="122886"/>
                </a:lnTo>
                <a:lnTo>
                  <a:pt x="248448" y="113651"/>
                </a:lnTo>
                <a:lnTo>
                  <a:pt x="273672" y="80510"/>
                </a:lnTo>
                <a:lnTo>
                  <a:pt x="291169" y="77149"/>
                </a:lnTo>
                <a:lnTo>
                  <a:pt x="360277" y="77149"/>
                </a:lnTo>
                <a:lnTo>
                  <a:pt x="360277" y="73882"/>
                </a:lnTo>
                <a:lnTo>
                  <a:pt x="333639" y="73882"/>
                </a:lnTo>
                <a:lnTo>
                  <a:pt x="323799" y="64172"/>
                </a:lnTo>
                <a:lnTo>
                  <a:pt x="312781" y="57265"/>
                </a:lnTo>
                <a:lnTo>
                  <a:pt x="300632" y="53138"/>
                </a:lnTo>
                <a:lnTo>
                  <a:pt x="287400" y="51768"/>
                </a:lnTo>
                <a:close/>
              </a:path>
              <a:path w="1062990" h="246379">
                <a:moveTo>
                  <a:pt x="360277" y="171890"/>
                </a:moveTo>
                <a:lnTo>
                  <a:pt x="333639" y="171890"/>
                </a:lnTo>
                <a:lnTo>
                  <a:pt x="333639" y="190486"/>
                </a:lnTo>
                <a:lnTo>
                  <a:pt x="360277" y="190486"/>
                </a:lnTo>
                <a:lnTo>
                  <a:pt x="360277" y="171890"/>
                </a:lnTo>
                <a:close/>
              </a:path>
              <a:path w="1062990" h="246379">
                <a:moveTo>
                  <a:pt x="360277" y="77149"/>
                </a:moveTo>
                <a:lnTo>
                  <a:pt x="291169" y="77149"/>
                </a:lnTo>
                <a:lnTo>
                  <a:pt x="300318" y="77993"/>
                </a:lnTo>
                <a:lnTo>
                  <a:pt x="308572" y="80510"/>
                </a:lnTo>
                <a:lnTo>
                  <a:pt x="334147" y="113651"/>
                </a:lnTo>
                <a:lnTo>
                  <a:pt x="334875" y="122886"/>
                </a:lnTo>
                <a:lnTo>
                  <a:pt x="334138" y="131870"/>
                </a:lnTo>
                <a:lnTo>
                  <a:pt x="308349" y="165136"/>
                </a:lnTo>
                <a:lnTo>
                  <a:pt x="308160" y="165136"/>
                </a:lnTo>
                <a:lnTo>
                  <a:pt x="300189" y="167566"/>
                </a:lnTo>
                <a:lnTo>
                  <a:pt x="299893" y="167566"/>
                </a:lnTo>
                <a:lnTo>
                  <a:pt x="291169" y="168371"/>
                </a:lnTo>
                <a:lnTo>
                  <a:pt x="360277" y="168371"/>
                </a:lnTo>
                <a:lnTo>
                  <a:pt x="360277" y="77149"/>
                </a:lnTo>
                <a:close/>
              </a:path>
              <a:path w="1062990" h="246379">
                <a:moveTo>
                  <a:pt x="360277" y="55034"/>
                </a:moveTo>
                <a:lnTo>
                  <a:pt x="333639" y="55034"/>
                </a:lnTo>
                <a:lnTo>
                  <a:pt x="333639" y="73882"/>
                </a:lnTo>
                <a:lnTo>
                  <a:pt x="360277" y="73882"/>
                </a:lnTo>
                <a:lnTo>
                  <a:pt x="360277" y="55034"/>
                </a:lnTo>
                <a:close/>
              </a:path>
              <a:path w="1062990" h="246379">
                <a:moveTo>
                  <a:pt x="396953" y="149272"/>
                </a:moveTo>
                <a:lnTo>
                  <a:pt x="379111" y="165356"/>
                </a:lnTo>
                <a:lnTo>
                  <a:pt x="389077" y="177744"/>
                </a:lnTo>
                <a:lnTo>
                  <a:pt x="401540" y="186622"/>
                </a:lnTo>
                <a:lnTo>
                  <a:pt x="415793" y="191966"/>
                </a:lnTo>
                <a:lnTo>
                  <a:pt x="431130" y="193753"/>
                </a:lnTo>
                <a:lnTo>
                  <a:pt x="441771" y="192999"/>
                </a:lnTo>
                <a:lnTo>
                  <a:pt x="477026" y="169879"/>
                </a:lnTo>
                <a:lnTo>
                  <a:pt x="431633" y="169879"/>
                </a:lnTo>
                <a:lnTo>
                  <a:pt x="422143" y="168556"/>
                </a:lnTo>
                <a:lnTo>
                  <a:pt x="421072" y="168151"/>
                </a:lnTo>
                <a:lnTo>
                  <a:pt x="412597" y="164570"/>
                </a:lnTo>
                <a:lnTo>
                  <a:pt x="404068" y="158111"/>
                </a:lnTo>
                <a:lnTo>
                  <a:pt x="396953" y="149272"/>
                </a:lnTo>
                <a:close/>
              </a:path>
              <a:path w="1062990" h="246379">
                <a:moveTo>
                  <a:pt x="433643" y="50511"/>
                </a:moveTo>
                <a:lnTo>
                  <a:pt x="394507" y="67411"/>
                </a:lnTo>
                <a:lnTo>
                  <a:pt x="387503" y="88458"/>
                </a:lnTo>
                <a:lnTo>
                  <a:pt x="387404" y="89463"/>
                </a:lnTo>
                <a:lnTo>
                  <a:pt x="409016" y="122886"/>
                </a:lnTo>
                <a:lnTo>
                  <a:pt x="434649" y="133943"/>
                </a:lnTo>
                <a:lnTo>
                  <a:pt x="440177" y="136205"/>
                </a:lnTo>
                <a:lnTo>
                  <a:pt x="442439" y="137461"/>
                </a:lnTo>
                <a:lnTo>
                  <a:pt x="450294" y="141321"/>
                </a:lnTo>
                <a:lnTo>
                  <a:pt x="453999" y="146508"/>
                </a:lnTo>
                <a:lnTo>
                  <a:pt x="453999" y="153042"/>
                </a:lnTo>
                <a:lnTo>
                  <a:pt x="452342" y="159595"/>
                </a:lnTo>
                <a:lnTo>
                  <a:pt x="447716" y="164947"/>
                </a:lnTo>
                <a:lnTo>
                  <a:pt x="440641" y="168556"/>
                </a:lnTo>
                <a:lnTo>
                  <a:pt x="431633" y="169879"/>
                </a:lnTo>
                <a:lnTo>
                  <a:pt x="477026" y="169879"/>
                </a:lnTo>
                <a:lnTo>
                  <a:pt x="478092" y="168151"/>
                </a:lnTo>
                <a:lnTo>
                  <a:pt x="480751" y="160310"/>
                </a:lnTo>
                <a:lnTo>
                  <a:pt x="481642" y="151785"/>
                </a:lnTo>
                <a:lnTo>
                  <a:pt x="480185" y="141321"/>
                </a:lnTo>
                <a:lnTo>
                  <a:pt x="447968" y="112582"/>
                </a:lnTo>
                <a:lnTo>
                  <a:pt x="425602" y="103284"/>
                </a:lnTo>
                <a:lnTo>
                  <a:pt x="418063" y="100017"/>
                </a:lnTo>
                <a:lnTo>
                  <a:pt x="414293" y="94991"/>
                </a:lnTo>
                <a:lnTo>
                  <a:pt x="414293" y="80165"/>
                </a:lnTo>
                <a:lnTo>
                  <a:pt x="421078" y="73631"/>
                </a:lnTo>
                <a:lnTo>
                  <a:pt x="475995" y="73631"/>
                </a:lnTo>
                <a:lnTo>
                  <a:pt x="478124" y="71369"/>
                </a:lnTo>
                <a:lnTo>
                  <a:pt x="469548" y="62279"/>
                </a:lnTo>
                <a:lnTo>
                  <a:pt x="459276" y="55757"/>
                </a:lnTo>
                <a:lnTo>
                  <a:pt x="447308" y="51826"/>
                </a:lnTo>
                <a:lnTo>
                  <a:pt x="433643" y="50511"/>
                </a:lnTo>
                <a:close/>
              </a:path>
              <a:path w="1062990" h="246379">
                <a:moveTo>
                  <a:pt x="475995" y="73631"/>
                </a:moveTo>
                <a:lnTo>
                  <a:pt x="432387" y="73631"/>
                </a:lnTo>
                <a:lnTo>
                  <a:pt x="440872" y="74569"/>
                </a:lnTo>
                <a:lnTo>
                  <a:pt x="448627" y="77369"/>
                </a:lnTo>
                <a:lnTo>
                  <a:pt x="455675" y="82006"/>
                </a:lnTo>
                <a:lnTo>
                  <a:pt x="462040" y="88458"/>
                </a:lnTo>
                <a:lnTo>
                  <a:pt x="475995" y="73631"/>
                </a:lnTo>
                <a:close/>
              </a:path>
              <a:path w="1062990" h="246379">
                <a:moveTo>
                  <a:pt x="531091" y="55034"/>
                </a:moveTo>
                <a:lnTo>
                  <a:pt x="503448" y="55034"/>
                </a:lnTo>
                <a:lnTo>
                  <a:pt x="503448" y="246275"/>
                </a:lnTo>
                <a:lnTo>
                  <a:pt x="531091" y="246275"/>
                </a:lnTo>
                <a:lnTo>
                  <a:pt x="531091" y="171638"/>
                </a:lnTo>
                <a:lnTo>
                  <a:pt x="626748" y="171638"/>
                </a:lnTo>
                <a:lnTo>
                  <a:pt x="629276" y="168371"/>
                </a:lnTo>
                <a:lnTo>
                  <a:pt x="573561" y="168371"/>
                </a:lnTo>
                <a:lnTo>
                  <a:pt x="564377" y="167566"/>
                </a:lnTo>
                <a:lnTo>
                  <a:pt x="533322" y="140477"/>
                </a:lnTo>
                <a:lnTo>
                  <a:pt x="530358" y="122886"/>
                </a:lnTo>
                <a:lnTo>
                  <a:pt x="530337" y="122635"/>
                </a:lnTo>
                <a:lnTo>
                  <a:pt x="548647" y="84676"/>
                </a:lnTo>
                <a:lnTo>
                  <a:pt x="573561" y="77149"/>
                </a:lnTo>
                <a:lnTo>
                  <a:pt x="629263" y="77149"/>
                </a:lnTo>
                <a:lnTo>
                  <a:pt x="627325" y="74636"/>
                </a:lnTo>
                <a:lnTo>
                  <a:pt x="531091" y="74636"/>
                </a:lnTo>
                <a:lnTo>
                  <a:pt x="531091" y="55034"/>
                </a:lnTo>
                <a:close/>
              </a:path>
              <a:path w="1062990" h="246379">
                <a:moveTo>
                  <a:pt x="626748" y="171638"/>
                </a:moveTo>
                <a:lnTo>
                  <a:pt x="531091" y="171638"/>
                </a:lnTo>
                <a:lnTo>
                  <a:pt x="540649" y="181349"/>
                </a:lnTo>
                <a:lnTo>
                  <a:pt x="551572" y="188256"/>
                </a:lnTo>
                <a:lnTo>
                  <a:pt x="564095" y="192477"/>
                </a:lnTo>
                <a:lnTo>
                  <a:pt x="564745" y="192477"/>
                </a:lnTo>
                <a:lnTo>
                  <a:pt x="577331" y="193753"/>
                </a:lnTo>
                <a:lnTo>
                  <a:pt x="591231" y="192477"/>
                </a:lnTo>
                <a:lnTo>
                  <a:pt x="603906" y="188633"/>
                </a:lnTo>
                <a:lnTo>
                  <a:pt x="615356" y="182197"/>
                </a:lnTo>
                <a:lnTo>
                  <a:pt x="625581" y="173146"/>
                </a:lnTo>
                <a:lnTo>
                  <a:pt x="626748" y="171638"/>
                </a:lnTo>
                <a:close/>
              </a:path>
              <a:path w="1062990" h="246379">
                <a:moveTo>
                  <a:pt x="629263" y="77149"/>
                </a:moveTo>
                <a:lnTo>
                  <a:pt x="573561" y="77149"/>
                </a:lnTo>
                <a:lnTo>
                  <a:pt x="582746" y="77993"/>
                </a:lnTo>
                <a:lnTo>
                  <a:pt x="591058" y="80510"/>
                </a:lnTo>
                <a:lnTo>
                  <a:pt x="616282" y="113438"/>
                </a:lnTo>
                <a:lnTo>
                  <a:pt x="617036" y="122635"/>
                </a:lnTo>
                <a:lnTo>
                  <a:pt x="616282" y="131909"/>
                </a:lnTo>
                <a:lnTo>
                  <a:pt x="591058" y="165136"/>
                </a:lnTo>
                <a:lnTo>
                  <a:pt x="573561" y="168371"/>
                </a:lnTo>
                <a:lnTo>
                  <a:pt x="629276" y="168371"/>
                </a:lnTo>
                <a:lnTo>
                  <a:pt x="634011" y="162254"/>
                </a:lnTo>
                <a:lnTo>
                  <a:pt x="640062" y="150278"/>
                </a:lnTo>
                <a:lnTo>
                  <a:pt x="643710" y="137171"/>
                </a:lnTo>
                <a:lnTo>
                  <a:pt x="644931" y="122886"/>
                </a:lnTo>
                <a:lnTo>
                  <a:pt x="643710" y="108562"/>
                </a:lnTo>
                <a:lnTo>
                  <a:pt x="640062" y="95368"/>
                </a:lnTo>
                <a:lnTo>
                  <a:pt x="634011" y="83306"/>
                </a:lnTo>
                <a:lnTo>
                  <a:pt x="629263" y="77149"/>
                </a:lnTo>
                <a:close/>
              </a:path>
              <a:path w="1062990" h="246379">
                <a:moveTo>
                  <a:pt x="577582" y="51768"/>
                </a:moveTo>
                <a:lnTo>
                  <a:pt x="564204" y="53185"/>
                </a:lnTo>
                <a:lnTo>
                  <a:pt x="551981" y="57453"/>
                </a:lnTo>
                <a:lnTo>
                  <a:pt x="540935" y="64596"/>
                </a:lnTo>
                <a:lnTo>
                  <a:pt x="531091" y="74636"/>
                </a:lnTo>
                <a:lnTo>
                  <a:pt x="627325" y="74636"/>
                </a:lnTo>
                <a:lnTo>
                  <a:pt x="591443" y="53044"/>
                </a:lnTo>
                <a:lnTo>
                  <a:pt x="577582" y="51768"/>
                </a:lnTo>
                <a:close/>
              </a:path>
              <a:path w="1062990" h="246379">
                <a:moveTo>
                  <a:pt x="731090" y="51516"/>
                </a:moveTo>
                <a:lnTo>
                  <a:pt x="690414" y="63284"/>
                </a:lnTo>
                <a:lnTo>
                  <a:pt x="664526" y="95243"/>
                </a:lnTo>
                <a:lnTo>
                  <a:pt x="659469" y="122635"/>
                </a:lnTo>
                <a:lnTo>
                  <a:pt x="660737" y="137104"/>
                </a:lnTo>
                <a:lnTo>
                  <a:pt x="679573" y="173397"/>
                </a:lnTo>
                <a:lnTo>
                  <a:pt x="716149" y="192728"/>
                </a:lnTo>
                <a:lnTo>
                  <a:pt x="731090" y="194004"/>
                </a:lnTo>
                <a:lnTo>
                  <a:pt x="746027" y="192728"/>
                </a:lnTo>
                <a:lnTo>
                  <a:pt x="759550" y="188884"/>
                </a:lnTo>
                <a:lnTo>
                  <a:pt x="771659" y="182448"/>
                </a:lnTo>
                <a:lnTo>
                  <a:pt x="782355" y="173397"/>
                </a:lnTo>
                <a:lnTo>
                  <a:pt x="786653" y="168120"/>
                </a:lnTo>
                <a:lnTo>
                  <a:pt x="731090" y="168120"/>
                </a:lnTo>
                <a:lnTo>
                  <a:pt x="722227" y="167276"/>
                </a:lnTo>
                <a:lnTo>
                  <a:pt x="690536" y="140131"/>
                </a:lnTo>
                <a:lnTo>
                  <a:pt x="687363" y="122635"/>
                </a:lnTo>
                <a:lnTo>
                  <a:pt x="688160" y="113690"/>
                </a:lnTo>
                <a:lnTo>
                  <a:pt x="714096" y="80542"/>
                </a:lnTo>
                <a:lnTo>
                  <a:pt x="731090" y="77149"/>
                </a:lnTo>
                <a:lnTo>
                  <a:pt x="786259" y="77149"/>
                </a:lnTo>
                <a:lnTo>
                  <a:pt x="782355" y="72374"/>
                </a:lnTo>
                <a:lnTo>
                  <a:pt x="771659" y="63284"/>
                </a:lnTo>
                <a:lnTo>
                  <a:pt x="759550" y="56762"/>
                </a:lnTo>
                <a:lnTo>
                  <a:pt x="746027" y="52832"/>
                </a:lnTo>
                <a:lnTo>
                  <a:pt x="731090" y="51516"/>
                </a:lnTo>
                <a:close/>
              </a:path>
              <a:path w="1062990" h="246379">
                <a:moveTo>
                  <a:pt x="786259" y="77149"/>
                </a:moveTo>
                <a:lnTo>
                  <a:pt x="731090" y="77149"/>
                </a:lnTo>
                <a:lnTo>
                  <a:pt x="739948" y="77997"/>
                </a:lnTo>
                <a:lnTo>
                  <a:pt x="748053" y="80542"/>
                </a:lnTo>
                <a:lnTo>
                  <a:pt x="774015" y="113690"/>
                </a:lnTo>
                <a:lnTo>
                  <a:pt x="774816" y="122635"/>
                </a:lnTo>
                <a:lnTo>
                  <a:pt x="774015" y="131725"/>
                </a:lnTo>
                <a:lnTo>
                  <a:pt x="748053" y="164759"/>
                </a:lnTo>
                <a:lnTo>
                  <a:pt x="731090" y="168120"/>
                </a:lnTo>
                <a:lnTo>
                  <a:pt x="786653" y="168120"/>
                </a:lnTo>
                <a:lnTo>
                  <a:pt x="791261" y="162462"/>
                </a:lnTo>
                <a:lnTo>
                  <a:pt x="797622" y="150372"/>
                </a:lnTo>
                <a:lnTo>
                  <a:pt x="801438" y="137104"/>
                </a:lnTo>
                <a:lnTo>
                  <a:pt x="802711" y="122635"/>
                </a:lnTo>
                <a:lnTo>
                  <a:pt x="801438" y="108350"/>
                </a:lnTo>
                <a:lnTo>
                  <a:pt x="797622" y="95243"/>
                </a:lnTo>
                <a:lnTo>
                  <a:pt x="791261" y="83267"/>
                </a:lnTo>
                <a:lnTo>
                  <a:pt x="786259" y="77149"/>
                </a:lnTo>
                <a:close/>
              </a:path>
              <a:path w="1062990" h="246379">
                <a:moveTo>
                  <a:pt x="851824" y="55034"/>
                </a:moveTo>
                <a:lnTo>
                  <a:pt x="825438" y="55034"/>
                </a:lnTo>
                <a:lnTo>
                  <a:pt x="825438" y="190486"/>
                </a:lnTo>
                <a:lnTo>
                  <a:pt x="853081" y="190486"/>
                </a:lnTo>
                <a:lnTo>
                  <a:pt x="853081" y="121127"/>
                </a:lnTo>
                <a:lnTo>
                  <a:pt x="855727" y="102432"/>
                </a:lnTo>
                <a:lnTo>
                  <a:pt x="863133" y="88992"/>
                </a:lnTo>
                <a:lnTo>
                  <a:pt x="874496" y="80875"/>
                </a:lnTo>
                <a:lnTo>
                  <a:pt x="889017" y="78154"/>
                </a:lnTo>
                <a:lnTo>
                  <a:pt x="904079" y="78154"/>
                </a:lnTo>
                <a:lnTo>
                  <a:pt x="904431" y="74385"/>
                </a:lnTo>
                <a:lnTo>
                  <a:pt x="851824" y="74385"/>
                </a:lnTo>
                <a:lnTo>
                  <a:pt x="851824" y="55034"/>
                </a:lnTo>
                <a:close/>
              </a:path>
              <a:path w="1062990" h="246379">
                <a:moveTo>
                  <a:pt x="904079" y="78154"/>
                </a:moveTo>
                <a:lnTo>
                  <a:pt x="894043" y="78154"/>
                </a:lnTo>
                <a:lnTo>
                  <a:pt x="899069" y="78908"/>
                </a:lnTo>
                <a:lnTo>
                  <a:pt x="903844" y="80667"/>
                </a:lnTo>
                <a:lnTo>
                  <a:pt x="904008" y="78908"/>
                </a:lnTo>
                <a:lnTo>
                  <a:pt x="904079" y="78154"/>
                </a:lnTo>
                <a:close/>
              </a:path>
              <a:path w="1062990" h="246379">
                <a:moveTo>
                  <a:pt x="896053" y="51516"/>
                </a:moveTo>
                <a:lnTo>
                  <a:pt x="890274" y="51516"/>
                </a:lnTo>
                <a:lnTo>
                  <a:pt x="877975" y="52934"/>
                </a:lnTo>
                <a:lnTo>
                  <a:pt x="867468" y="57202"/>
                </a:lnTo>
                <a:lnTo>
                  <a:pt x="858751" y="64344"/>
                </a:lnTo>
                <a:lnTo>
                  <a:pt x="851824" y="74385"/>
                </a:lnTo>
                <a:lnTo>
                  <a:pt x="904431" y="74385"/>
                </a:lnTo>
                <a:lnTo>
                  <a:pt x="906239" y="55034"/>
                </a:lnTo>
                <a:lnTo>
                  <a:pt x="906357" y="53778"/>
                </a:lnTo>
                <a:lnTo>
                  <a:pt x="901331" y="52270"/>
                </a:lnTo>
                <a:lnTo>
                  <a:pt x="896053" y="51516"/>
                </a:lnTo>
                <a:close/>
              </a:path>
              <a:path w="1062990" h="246379">
                <a:moveTo>
                  <a:pt x="961659" y="78657"/>
                </a:moveTo>
                <a:lnTo>
                  <a:pt x="934016" y="78657"/>
                </a:lnTo>
                <a:lnTo>
                  <a:pt x="934079" y="142487"/>
                </a:lnTo>
                <a:lnTo>
                  <a:pt x="936831" y="164174"/>
                </a:lnTo>
                <a:lnTo>
                  <a:pt x="945230" y="180402"/>
                </a:lnTo>
                <a:lnTo>
                  <a:pt x="959142" y="190364"/>
                </a:lnTo>
                <a:lnTo>
                  <a:pt x="978496" y="193753"/>
                </a:lnTo>
                <a:lnTo>
                  <a:pt x="989188" y="193046"/>
                </a:lnTo>
                <a:lnTo>
                  <a:pt x="999008" y="190926"/>
                </a:lnTo>
                <a:lnTo>
                  <a:pt x="1007933" y="187392"/>
                </a:lnTo>
                <a:lnTo>
                  <a:pt x="1015940" y="182444"/>
                </a:lnTo>
                <a:lnTo>
                  <a:pt x="1009722" y="168371"/>
                </a:lnTo>
                <a:lnTo>
                  <a:pt x="982517" y="168371"/>
                </a:lnTo>
                <a:lnTo>
                  <a:pt x="973427" y="166765"/>
                </a:lnTo>
                <a:lnTo>
                  <a:pt x="966905" y="161932"/>
                </a:lnTo>
                <a:lnTo>
                  <a:pt x="962974" y="153847"/>
                </a:lnTo>
                <a:lnTo>
                  <a:pt x="961659" y="142487"/>
                </a:lnTo>
                <a:lnTo>
                  <a:pt x="961659" y="78657"/>
                </a:lnTo>
                <a:close/>
              </a:path>
              <a:path w="1062990" h="246379">
                <a:moveTo>
                  <a:pt x="1006390" y="160832"/>
                </a:moveTo>
                <a:lnTo>
                  <a:pt x="997846" y="165858"/>
                </a:lnTo>
                <a:lnTo>
                  <a:pt x="989804" y="168371"/>
                </a:lnTo>
                <a:lnTo>
                  <a:pt x="1009722" y="168371"/>
                </a:lnTo>
                <a:lnTo>
                  <a:pt x="1006390" y="160832"/>
                </a:lnTo>
                <a:close/>
              </a:path>
              <a:path w="1062990" h="246379">
                <a:moveTo>
                  <a:pt x="1008401" y="55034"/>
                </a:moveTo>
                <a:lnTo>
                  <a:pt x="910645" y="55034"/>
                </a:lnTo>
                <a:lnTo>
                  <a:pt x="910645" y="78657"/>
                </a:lnTo>
                <a:lnTo>
                  <a:pt x="1008401" y="78657"/>
                </a:lnTo>
                <a:lnTo>
                  <a:pt x="1008401" y="55034"/>
                </a:lnTo>
                <a:close/>
              </a:path>
              <a:path w="1062990" h="246379">
                <a:moveTo>
                  <a:pt x="961659" y="7036"/>
                </a:moveTo>
                <a:lnTo>
                  <a:pt x="934267" y="7036"/>
                </a:lnTo>
                <a:lnTo>
                  <a:pt x="934267" y="55034"/>
                </a:lnTo>
                <a:lnTo>
                  <a:pt x="961659" y="55034"/>
                </a:lnTo>
                <a:lnTo>
                  <a:pt x="961659" y="7036"/>
                </a:lnTo>
                <a:close/>
              </a:path>
              <a:path w="1062990" h="246379">
                <a:moveTo>
                  <a:pt x="1044205" y="0"/>
                </a:moveTo>
                <a:lnTo>
                  <a:pt x="1036662" y="1417"/>
                </a:lnTo>
                <a:lnTo>
                  <a:pt x="1030604" y="5308"/>
                </a:lnTo>
                <a:lnTo>
                  <a:pt x="1026571" y="11131"/>
                </a:lnTo>
                <a:lnTo>
                  <a:pt x="1025106" y="18344"/>
                </a:lnTo>
                <a:lnTo>
                  <a:pt x="1026571" y="25848"/>
                </a:lnTo>
                <a:lnTo>
                  <a:pt x="1030604" y="31821"/>
                </a:lnTo>
                <a:lnTo>
                  <a:pt x="1036662" y="35767"/>
                </a:lnTo>
                <a:lnTo>
                  <a:pt x="1044205" y="37192"/>
                </a:lnTo>
                <a:lnTo>
                  <a:pt x="1051418" y="35767"/>
                </a:lnTo>
                <a:lnTo>
                  <a:pt x="1057242" y="31821"/>
                </a:lnTo>
                <a:lnTo>
                  <a:pt x="1061133" y="25848"/>
                </a:lnTo>
                <a:lnTo>
                  <a:pt x="1062550" y="18344"/>
                </a:lnTo>
                <a:lnTo>
                  <a:pt x="1061133" y="11131"/>
                </a:lnTo>
                <a:lnTo>
                  <a:pt x="1057242" y="5308"/>
                </a:lnTo>
                <a:lnTo>
                  <a:pt x="1051418" y="1417"/>
                </a:lnTo>
                <a:lnTo>
                  <a:pt x="1044205" y="0"/>
                </a:lnTo>
                <a:close/>
              </a:path>
              <a:path w="1062990" h="246379">
                <a:moveTo>
                  <a:pt x="1057524" y="55034"/>
                </a:moveTo>
                <a:lnTo>
                  <a:pt x="1029881" y="55034"/>
                </a:lnTo>
                <a:lnTo>
                  <a:pt x="1029881" y="190486"/>
                </a:lnTo>
                <a:lnTo>
                  <a:pt x="1057524" y="190486"/>
                </a:lnTo>
                <a:lnTo>
                  <a:pt x="1057524" y="55034"/>
                </a:lnTo>
                <a:close/>
              </a:path>
            </a:pathLst>
          </a:custGeom>
          <a:solidFill>
            <a:srgbClr val="000000"/>
          </a:solidFill>
        </p:spPr>
        <p:txBody>
          <a:bodyPr wrap="square" lIns="0" tIns="0" rIns="0" bIns="0" rtlCol="0"/>
          <a:lstStyle/>
          <a:p>
            <a:endParaRPr sz="641"/>
          </a:p>
        </p:txBody>
      </p:sp>
      <p:sp>
        <p:nvSpPr>
          <p:cNvPr id="43" name="object 43"/>
          <p:cNvSpPr/>
          <p:nvPr/>
        </p:nvSpPr>
        <p:spPr>
          <a:xfrm>
            <a:off x="7884202" y="3999991"/>
            <a:ext cx="302372" cy="111476"/>
          </a:xfrm>
          <a:custGeom>
            <a:avLst/>
            <a:gdLst/>
            <a:ahLst/>
            <a:cxnLst/>
            <a:rect l="l" t="t" r="r" b="b"/>
            <a:pathLst>
              <a:path w="664844" h="245109">
                <a:moveTo>
                  <a:pt x="19601" y="136205"/>
                </a:moveTo>
                <a:lnTo>
                  <a:pt x="0" y="155052"/>
                </a:lnTo>
                <a:lnTo>
                  <a:pt x="12050" y="170896"/>
                </a:lnTo>
                <a:lnTo>
                  <a:pt x="27611" y="182476"/>
                </a:lnTo>
                <a:lnTo>
                  <a:pt x="45764" y="189579"/>
                </a:lnTo>
                <a:lnTo>
                  <a:pt x="65589" y="191994"/>
                </a:lnTo>
                <a:lnTo>
                  <a:pt x="78920" y="191051"/>
                </a:lnTo>
                <a:lnTo>
                  <a:pt x="119097" y="168670"/>
                </a:lnTo>
                <a:lnTo>
                  <a:pt x="121542" y="164602"/>
                </a:lnTo>
                <a:lnTo>
                  <a:pt x="65589" y="164602"/>
                </a:lnTo>
                <a:lnTo>
                  <a:pt x="52113" y="162815"/>
                </a:lnTo>
                <a:lnTo>
                  <a:pt x="39579" y="157471"/>
                </a:lnTo>
                <a:lnTo>
                  <a:pt x="28554" y="148593"/>
                </a:lnTo>
                <a:lnTo>
                  <a:pt x="19601" y="136205"/>
                </a:lnTo>
                <a:close/>
              </a:path>
              <a:path w="664844" h="245109">
                <a:moveTo>
                  <a:pt x="68856" y="0"/>
                </a:moveTo>
                <a:lnTo>
                  <a:pt x="26527" y="14948"/>
                </a:lnTo>
                <a:lnTo>
                  <a:pt x="10554" y="51516"/>
                </a:lnTo>
                <a:lnTo>
                  <a:pt x="12301" y="64800"/>
                </a:lnTo>
                <a:lnTo>
                  <a:pt x="38700" y="96499"/>
                </a:lnTo>
                <a:lnTo>
                  <a:pt x="69610" y="111075"/>
                </a:lnTo>
                <a:lnTo>
                  <a:pt x="75892" y="113839"/>
                </a:lnTo>
                <a:lnTo>
                  <a:pt x="97253" y="139220"/>
                </a:lnTo>
                <a:lnTo>
                  <a:pt x="95112" y="148593"/>
                </a:lnTo>
                <a:lnTo>
                  <a:pt x="94991" y="149123"/>
                </a:lnTo>
                <a:lnTo>
                  <a:pt x="88583" y="157188"/>
                </a:lnTo>
                <a:lnTo>
                  <a:pt x="78594" y="162615"/>
                </a:lnTo>
                <a:lnTo>
                  <a:pt x="65589" y="164602"/>
                </a:lnTo>
                <a:lnTo>
                  <a:pt x="121542" y="164602"/>
                </a:lnTo>
                <a:lnTo>
                  <a:pt x="124676" y="159387"/>
                </a:lnTo>
                <a:lnTo>
                  <a:pt x="128023" y="149123"/>
                </a:lnTo>
                <a:lnTo>
                  <a:pt x="129168" y="137713"/>
                </a:lnTo>
                <a:lnTo>
                  <a:pt x="127382" y="124193"/>
                </a:lnTo>
                <a:lnTo>
                  <a:pt x="100771" y="93484"/>
                </a:lnTo>
                <a:lnTo>
                  <a:pt x="77903" y="82426"/>
                </a:lnTo>
                <a:lnTo>
                  <a:pt x="67097" y="77400"/>
                </a:lnTo>
                <a:lnTo>
                  <a:pt x="41464" y="50008"/>
                </a:lnTo>
                <a:lnTo>
                  <a:pt x="43441" y="41013"/>
                </a:lnTo>
                <a:lnTo>
                  <a:pt x="43522" y="40644"/>
                </a:lnTo>
                <a:lnTo>
                  <a:pt x="49255" y="33517"/>
                </a:lnTo>
                <a:lnTo>
                  <a:pt x="58003" y="28982"/>
                </a:lnTo>
                <a:lnTo>
                  <a:pt x="69107" y="27391"/>
                </a:lnTo>
                <a:lnTo>
                  <a:pt x="124721" y="27391"/>
                </a:lnTo>
                <a:lnTo>
                  <a:pt x="125399" y="26637"/>
                </a:lnTo>
                <a:lnTo>
                  <a:pt x="113808" y="14948"/>
                </a:lnTo>
                <a:lnTo>
                  <a:pt x="100520" y="6628"/>
                </a:lnTo>
                <a:lnTo>
                  <a:pt x="85536" y="1653"/>
                </a:lnTo>
                <a:lnTo>
                  <a:pt x="68856" y="0"/>
                </a:lnTo>
                <a:close/>
              </a:path>
              <a:path w="664844" h="245109">
                <a:moveTo>
                  <a:pt x="124721" y="27391"/>
                </a:moveTo>
                <a:lnTo>
                  <a:pt x="69107" y="27391"/>
                </a:lnTo>
                <a:lnTo>
                  <a:pt x="80133" y="28573"/>
                </a:lnTo>
                <a:lnTo>
                  <a:pt x="90217" y="32135"/>
                </a:lnTo>
                <a:lnTo>
                  <a:pt x="99358" y="38099"/>
                </a:lnTo>
                <a:lnTo>
                  <a:pt x="107556" y="46490"/>
                </a:lnTo>
                <a:lnTo>
                  <a:pt x="124721" y="27391"/>
                </a:lnTo>
                <a:close/>
              </a:path>
              <a:path w="664844" h="245109">
                <a:moveTo>
                  <a:pt x="179466" y="53527"/>
                </a:moveTo>
                <a:lnTo>
                  <a:pt x="151823" y="53527"/>
                </a:lnTo>
                <a:lnTo>
                  <a:pt x="151823" y="244767"/>
                </a:lnTo>
                <a:lnTo>
                  <a:pt x="179466" y="244767"/>
                </a:lnTo>
                <a:lnTo>
                  <a:pt x="179466" y="170130"/>
                </a:lnTo>
                <a:lnTo>
                  <a:pt x="275122" y="170130"/>
                </a:lnTo>
                <a:lnTo>
                  <a:pt x="277651" y="166864"/>
                </a:lnTo>
                <a:lnTo>
                  <a:pt x="221936" y="166864"/>
                </a:lnTo>
                <a:lnTo>
                  <a:pt x="212752" y="166059"/>
                </a:lnTo>
                <a:lnTo>
                  <a:pt x="181696" y="138969"/>
                </a:lnTo>
                <a:lnTo>
                  <a:pt x="178732" y="121378"/>
                </a:lnTo>
                <a:lnTo>
                  <a:pt x="178712" y="121127"/>
                </a:lnTo>
                <a:lnTo>
                  <a:pt x="197022" y="83168"/>
                </a:lnTo>
                <a:lnTo>
                  <a:pt x="221936" y="75641"/>
                </a:lnTo>
                <a:lnTo>
                  <a:pt x="277637" y="75641"/>
                </a:lnTo>
                <a:lnTo>
                  <a:pt x="275699" y="73128"/>
                </a:lnTo>
                <a:lnTo>
                  <a:pt x="179466" y="73128"/>
                </a:lnTo>
                <a:lnTo>
                  <a:pt x="179466" y="53527"/>
                </a:lnTo>
                <a:close/>
              </a:path>
              <a:path w="664844" h="245109">
                <a:moveTo>
                  <a:pt x="275122" y="170130"/>
                </a:moveTo>
                <a:lnTo>
                  <a:pt x="179466" y="170130"/>
                </a:lnTo>
                <a:lnTo>
                  <a:pt x="189023" y="179841"/>
                </a:lnTo>
                <a:lnTo>
                  <a:pt x="199947" y="186748"/>
                </a:lnTo>
                <a:lnTo>
                  <a:pt x="212470" y="190969"/>
                </a:lnTo>
                <a:lnTo>
                  <a:pt x="213119" y="190969"/>
                </a:lnTo>
                <a:lnTo>
                  <a:pt x="225705" y="192245"/>
                </a:lnTo>
                <a:lnTo>
                  <a:pt x="239605" y="190969"/>
                </a:lnTo>
                <a:lnTo>
                  <a:pt x="252280" y="187125"/>
                </a:lnTo>
                <a:lnTo>
                  <a:pt x="263730" y="180689"/>
                </a:lnTo>
                <a:lnTo>
                  <a:pt x="273955" y="171638"/>
                </a:lnTo>
                <a:lnTo>
                  <a:pt x="275122" y="170130"/>
                </a:lnTo>
                <a:close/>
              </a:path>
              <a:path w="664844" h="245109">
                <a:moveTo>
                  <a:pt x="277637" y="75641"/>
                </a:moveTo>
                <a:lnTo>
                  <a:pt x="221936" y="75641"/>
                </a:lnTo>
                <a:lnTo>
                  <a:pt x="231120" y="76485"/>
                </a:lnTo>
                <a:lnTo>
                  <a:pt x="239433" y="79002"/>
                </a:lnTo>
                <a:lnTo>
                  <a:pt x="264657" y="111931"/>
                </a:lnTo>
                <a:lnTo>
                  <a:pt x="265411" y="121127"/>
                </a:lnTo>
                <a:lnTo>
                  <a:pt x="264657" y="130401"/>
                </a:lnTo>
                <a:lnTo>
                  <a:pt x="239433" y="163628"/>
                </a:lnTo>
                <a:lnTo>
                  <a:pt x="221936" y="166864"/>
                </a:lnTo>
                <a:lnTo>
                  <a:pt x="277651" y="166864"/>
                </a:lnTo>
                <a:lnTo>
                  <a:pt x="282386" y="160746"/>
                </a:lnTo>
                <a:lnTo>
                  <a:pt x="288436" y="148770"/>
                </a:lnTo>
                <a:lnTo>
                  <a:pt x="292084" y="135663"/>
                </a:lnTo>
                <a:lnTo>
                  <a:pt x="293305" y="121378"/>
                </a:lnTo>
                <a:lnTo>
                  <a:pt x="292084" y="107054"/>
                </a:lnTo>
                <a:lnTo>
                  <a:pt x="288436" y="93861"/>
                </a:lnTo>
                <a:lnTo>
                  <a:pt x="282386" y="81798"/>
                </a:lnTo>
                <a:lnTo>
                  <a:pt x="277637" y="75641"/>
                </a:lnTo>
                <a:close/>
              </a:path>
              <a:path w="664844" h="245109">
                <a:moveTo>
                  <a:pt x="225957" y="50260"/>
                </a:moveTo>
                <a:lnTo>
                  <a:pt x="212579" y="51677"/>
                </a:lnTo>
                <a:lnTo>
                  <a:pt x="200355" y="55945"/>
                </a:lnTo>
                <a:lnTo>
                  <a:pt x="189310" y="63088"/>
                </a:lnTo>
                <a:lnTo>
                  <a:pt x="179466" y="73128"/>
                </a:lnTo>
                <a:lnTo>
                  <a:pt x="275699" y="73128"/>
                </a:lnTo>
                <a:lnTo>
                  <a:pt x="239817" y="51536"/>
                </a:lnTo>
                <a:lnTo>
                  <a:pt x="225957" y="50260"/>
                </a:lnTo>
                <a:close/>
              </a:path>
              <a:path w="664844" h="245109">
                <a:moveTo>
                  <a:pt x="379464" y="50008"/>
                </a:moveTo>
                <a:lnTo>
                  <a:pt x="338789" y="61776"/>
                </a:lnTo>
                <a:lnTo>
                  <a:pt x="312901" y="93735"/>
                </a:lnTo>
                <a:lnTo>
                  <a:pt x="307844" y="121127"/>
                </a:lnTo>
                <a:lnTo>
                  <a:pt x="309112" y="135596"/>
                </a:lnTo>
                <a:lnTo>
                  <a:pt x="327948" y="171890"/>
                </a:lnTo>
                <a:lnTo>
                  <a:pt x="364524" y="191220"/>
                </a:lnTo>
                <a:lnTo>
                  <a:pt x="379464" y="192496"/>
                </a:lnTo>
                <a:lnTo>
                  <a:pt x="394401" y="191220"/>
                </a:lnTo>
                <a:lnTo>
                  <a:pt x="407924" y="187376"/>
                </a:lnTo>
                <a:lnTo>
                  <a:pt x="420034" y="180940"/>
                </a:lnTo>
                <a:lnTo>
                  <a:pt x="430730" y="171890"/>
                </a:lnTo>
                <a:lnTo>
                  <a:pt x="435028" y="166612"/>
                </a:lnTo>
                <a:lnTo>
                  <a:pt x="379464" y="166612"/>
                </a:lnTo>
                <a:lnTo>
                  <a:pt x="370602" y="165768"/>
                </a:lnTo>
                <a:lnTo>
                  <a:pt x="338911" y="138624"/>
                </a:lnTo>
                <a:lnTo>
                  <a:pt x="335738" y="121127"/>
                </a:lnTo>
                <a:lnTo>
                  <a:pt x="336535" y="112182"/>
                </a:lnTo>
                <a:lnTo>
                  <a:pt x="362470" y="79034"/>
                </a:lnTo>
                <a:lnTo>
                  <a:pt x="379464" y="75641"/>
                </a:lnTo>
                <a:lnTo>
                  <a:pt x="434634" y="75641"/>
                </a:lnTo>
                <a:lnTo>
                  <a:pt x="430730" y="70866"/>
                </a:lnTo>
                <a:lnTo>
                  <a:pt x="420034" y="61776"/>
                </a:lnTo>
                <a:lnTo>
                  <a:pt x="407924" y="55254"/>
                </a:lnTo>
                <a:lnTo>
                  <a:pt x="394401" y="51324"/>
                </a:lnTo>
                <a:lnTo>
                  <a:pt x="379464" y="50008"/>
                </a:lnTo>
                <a:close/>
              </a:path>
              <a:path w="664844" h="245109">
                <a:moveTo>
                  <a:pt x="434634" y="75641"/>
                </a:moveTo>
                <a:lnTo>
                  <a:pt x="379464" y="75641"/>
                </a:lnTo>
                <a:lnTo>
                  <a:pt x="388323" y="76489"/>
                </a:lnTo>
                <a:lnTo>
                  <a:pt x="396427" y="79034"/>
                </a:lnTo>
                <a:lnTo>
                  <a:pt x="422390" y="112182"/>
                </a:lnTo>
                <a:lnTo>
                  <a:pt x="423191" y="121127"/>
                </a:lnTo>
                <a:lnTo>
                  <a:pt x="422390" y="130217"/>
                </a:lnTo>
                <a:lnTo>
                  <a:pt x="396427" y="163251"/>
                </a:lnTo>
                <a:lnTo>
                  <a:pt x="379464" y="166612"/>
                </a:lnTo>
                <a:lnTo>
                  <a:pt x="435028" y="166612"/>
                </a:lnTo>
                <a:lnTo>
                  <a:pt x="439635" y="160954"/>
                </a:lnTo>
                <a:lnTo>
                  <a:pt x="445996" y="148864"/>
                </a:lnTo>
                <a:lnTo>
                  <a:pt x="449813" y="135596"/>
                </a:lnTo>
                <a:lnTo>
                  <a:pt x="451085" y="121127"/>
                </a:lnTo>
                <a:lnTo>
                  <a:pt x="449813" y="106842"/>
                </a:lnTo>
                <a:lnTo>
                  <a:pt x="445996" y="93735"/>
                </a:lnTo>
                <a:lnTo>
                  <a:pt x="439635" y="81759"/>
                </a:lnTo>
                <a:lnTo>
                  <a:pt x="434634" y="75641"/>
                </a:lnTo>
                <a:close/>
              </a:path>
              <a:path w="664844" h="245109">
                <a:moveTo>
                  <a:pt x="500199" y="53527"/>
                </a:moveTo>
                <a:lnTo>
                  <a:pt x="473812" y="53527"/>
                </a:lnTo>
                <a:lnTo>
                  <a:pt x="473812" y="188978"/>
                </a:lnTo>
                <a:lnTo>
                  <a:pt x="501455" y="188978"/>
                </a:lnTo>
                <a:lnTo>
                  <a:pt x="501455" y="119619"/>
                </a:lnTo>
                <a:lnTo>
                  <a:pt x="504102" y="100924"/>
                </a:lnTo>
                <a:lnTo>
                  <a:pt x="511508" y="87484"/>
                </a:lnTo>
                <a:lnTo>
                  <a:pt x="522871" y="79368"/>
                </a:lnTo>
                <a:lnTo>
                  <a:pt x="537392" y="76646"/>
                </a:lnTo>
                <a:lnTo>
                  <a:pt x="552453" y="76646"/>
                </a:lnTo>
                <a:lnTo>
                  <a:pt x="552805" y="72877"/>
                </a:lnTo>
                <a:lnTo>
                  <a:pt x="500199" y="72877"/>
                </a:lnTo>
                <a:lnTo>
                  <a:pt x="500199" y="53527"/>
                </a:lnTo>
                <a:close/>
              </a:path>
              <a:path w="664844" h="245109">
                <a:moveTo>
                  <a:pt x="552453" y="76646"/>
                </a:moveTo>
                <a:lnTo>
                  <a:pt x="542418" y="76646"/>
                </a:lnTo>
                <a:lnTo>
                  <a:pt x="547444" y="77400"/>
                </a:lnTo>
                <a:lnTo>
                  <a:pt x="552218" y="79159"/>
                </a:lnTo>
                <a:lnTo>
                  <a:pt x="552383" y="77400"/>
                </a:lnTo>
                <a:lnTo>
                  <a:pt x="552453" y="76646"/>
                </a:lnTo>
                <a:close/>
              </a:path>
              <a:path w="664844" h="245109">
                <a:moveTo>
                  <a:pt x="544428" y="50008"/>
                </a:moveTo>
                <a:lnTo>
                  <a:pt x="538648" y="50008"/>
                </a:lnTo>
                <a:lnTo>
                  <a:pt x="526350" y="51426"/>
                </a:lnTo>
                <a:lnTo>
                  <a:pt x="515842" y="55694"/>
                </a:lnTo>
                <a:lnTo>
                  <a:pt x="507125" y="62837"/>
                </a:lnTo>
                <a:lnTo>
                  <a:pt x="500199" y="72877"/>
                </a:lnTo>
                <a:lnTo>
                  <a:pt x="552805" y="72877"/>
                </a:lnTo>
                <a:lnTo>
                  <a:pt x="554614" y="53527"/>
                </a:lnTo>
                <a:lnTo>
                  <a:pt x="554731" y="52270"/>
                </a:lnTo>
                <a:lnTo>
                  <a:pt x="549705" y="50762"/>
                </a:lnTo>
                <a:lnTo>
                  <a:pt x="544428" y="50008"/>
                </a:lnTo>
                <a:close/>
              </a:path>
              <a:path w="664844" h="245109">
                <a:moveTo>
                  <a:pt x="610033" y="77149"/>
                </a:moveTo>
                <a:lnTo>
                  <a:pt x="582390" y="77149"/>
                </a:lnTo>
                <a:lnTo>
                  <a:pt x="582454" y="140980"/>
                </a:lnTo>
                <a:lnTo>
                  <a:pt x="585206" y="162666"/>
                </a:lnTo>
                <a:lnTo>
                  <a:pt x="593604" y="178895"/>
                </a:lnTo>
                <a:lnTo>
                  <a:pt x="607516" y="188856"/>
                </a:lnTo>
                <a:lnTo>
                  <a:pt x="626870" y="192245"/>
                </a:lnTo>
                <a:lnTo>
                  <a:pt x="637563" y="191538"/>
                </a:lnTo>
                <a:lnTo>
                  <a:pt x="647383" y="189418"/>
                </a:lnTo>
                <a:lnTo>
                  <a:pt x="656308" y="185884"/>
                </a:lnTo>
                <a:lnTo>
                  <a:pt x="664314" y="180936"/>
                </a:lnTo>
                <a:lnTo>
                  <a:pt x="658096" y="166864"/>
                </a:lnTo>
                <a:lnTo>
                  <a:pt x="630891" y="166864"/>
                </a:lnTo>
                <a:lnTo>
                  <a:pt x="621801" y="165258"/>
                </a:lnTo>
                <a:lnTo>
                  <a:pt x="615279" y="160424"/>
                </a:lnTo>
                <a:lnTo>
                  <a:pt x="611349" y="152339"/>
                </a:lnTo>
                <a:lnTo>
                  <a:pt x="610033" y="140980"/>
                </a:lnTo>
                <a:lnTo>
                  <a:pt x="610033" y="77149"/>
                </a:lnTo>
                <a:close/>
              </a:path>
              <a:path w="664844" h="245109">
                <a:moveTo>
                  <a:pt x="654765" y="159324"/>
                </a:moveTo>
                <a:lnTo>
                  <a:pt x="646221" y="164351"/>
                </a:lnTo>
                <a:lnTo>
                  <a:pt x="638179" y="166864"/>
                </a:lnTo>
                <a:lnTo>
                  <a:pt x="658096" y="166864"/>
                </a:lnTo>
                <a:lnTo>
                  <a:pt x="654765" y="159324"/>
                </a:lnTo>
                <a:close/>
              </a:path>
              <a:path w="664844" h="245109">
                <a:moveTo>
                  <a:pt x="656775" y="53527"/>
                </a:moveTo>
                <a:lnTo>
                  <a:pt x="559019" y="53527"/>
                </a:lnTo>
                <a:lnTo>
                  <a:pt x="559019" y="77149"/>
                </a:lnTo>
                <a:lnTo>
                  <a:pt x="656775" y="77149"/>
                </a:lnTo>
                <a:lnTo>
                  <a:pt x="656775" y="53527"/>
                </a:lnTo>
                <a:close/>
              </a:path>
              <a:path w="664844" h="245109">
                <a:moveTo>
                  <a:pt x="610033" y="5528"/>
                </a:moveTo>
                <a:lnTo>
                  <a:pt x="582641" y="5528"/>
                </a:lnTo>
                <a:lnTo>
                  <a:pt x="582641" y="53527"/>
                </a:lnTo>
                <a:lnTo>
                  <a:pt x="610033" y="53527"/>
                </a:lnTo>
                <a:lnTo>
                  <a:pt x="610033" y="5528"/>
                </a:lnTo>
                <a:close/>
              </a:path>
            </a:pathLst>
          </a:custGeom>
          <a:solidFill>
            <a:srgbClr val="000000"/>
          </a:solidFill>
        </p:spPr>
        <p:txBody>
          <a:bodyPr wrap="square" lIns="0" tIns="0" rIns="0" bIns="0" rtlCol="0"/>
          <a:lstStyle/>
          <a:p>
            <a:endParaRPr sz="641"/>
          </a:p>
        </p:txBody>
      </p:sp>
      <p:sp>
        <p:nvSpPr>
          <p:cNvPr id="44" name="object 44"/>
          <p:cNvSpPr/>
          <p:nvPr/>
        </p:nvSpPr>
        <p:spPr>
          <a:xfrm>
            <a:off x="578772" y="1735668"/>
            <a:ext cx="152774" cy="432331"/>
          </a:xfrm>
          <a:custGeom>
            <a:avLst/>
            <a:gdLst/>
            <a:ahLst/>
            <a:cxnLst/>
            <a:rect l="l" t="t" r="r" b="b"/>
            <a:pathLst>
              <a:path w="335915" h="950595">
                <a:moveTo>
                  <a:pt x="2177" y="703088"/>
                </a:moveTo>
                <a:lnTo>
                  <a:pt x="2177" y="728051"/>
                </a:lnTo>
                <a:lnTo>
                  <a:pt x="125985" y="728051"/>
                </a:lnTo>
                <a:lnTo>
                  <a:pt x="125985" y="703088"/>
                </a:lnTo>
                <a:lnTo>
                  <a:pt x="2177" y="703088"/>
                </a:lnTo>
                <a:close/>
              </a:path>
              <a:path w="335915" h="950595">
                <a:moveTo>
                  <a:pt x="0" y="623597"/>
                </a:moveTo>
                <a:lnTo>
                  <a:pt x="18261" y="668999"/>
                </a:lnTo>
                <a:lnTo>
                  <a:pt x="64500" y="687595"/>
                </a:lnTo>
                <a:lnTo>
                  <a:pt x="77819" y="686462"/>
                </a:lnTo>
                <a:lnTo>
                  <a:pt x="117933" y="659601"/>
                </a:lnTo>
                <a:lnTo>
                  <a:pt x="127828" y="623932"/>
                </a:lnTo>
                <a:lnTo>
                  <a:pt x="125909" y="607317"/>
                </a:lnTo>
                <a:lnTo>
                  <a:pt x="120519" y="592289"/>
                </a:lnTo>
                <a:lnTo>
                  <a:pt x="112208" y="579428"/>
                </a:lnTo>
                <a:lnTo>
                  <a:pt x="104038" y="571695"/>
                </a:lnTo>
                <a:lnTo>
                  <a:pt x="104038" y="622424"/>
                </a:lnTo>
                <a:lnTo>
                  <a:pt x="103344" y="630497"/>
                </a:lnTo>
                <a:lnTo>
                  <a:pt x="72670" y="661101"/>
                </a:lnTo>
                <a:lnTo>
                  <a:pt x="64500" y="661795"/>
                </a:lnTo>
                <a:lnTo>
                  <a:pt x="56084" y="661075"/>
                </a:lnTo>
                <a:lnTo>
                  <a:pt x="24679" y="630330"/>
                </a:lnTo>
                <a:lnTo>
                  <a:pt x="23957" y="622257"/>
                </a:lnTo>
                <a:lnTo>
                  <a:pt x="23957" y="571881"/>
                </a:lnTo>
                <a:lnTo>
                  <a:pt x="15125" y="580106"/>
                </a:lnTo>
                <a:lnTo>
                  <a:pt x="7036" y="592687"/>
                </a:lnTo>
                <a:lnTo>
                  <a:pt x="1837" y="607404"/>
                </a:lnTo>
                <a:lnTo>
                  <a:pt x="0" y="623597"/>
                </a:lnTo>
                <a:close/>
              </a:path>
              <a:path w="335915" h="950595">
                <a:moveTo>
                  <a:pt x="85945" y="586404"/>
                </a:moveTo>
                <a:lnTo>
                  <a:pt x="93861" y="594035"/>
                </a:lnTo>
                <a:lnTo>
                  <a:pt x="99515" y="602592"/>
                </a:lnTo>
                <a:lnTo>
                  <a:pt x="102907" y="612061"/>
                </a:lnTo>
                <a:lnTo>
                  <a:pt x="104038" y="622424"/>
                </a:lnTo>
                <a:lnTo>
                  <a:pt x="104038" y="571695"/>
                </a:lnTo>
                <a:lnTo>
                  <a:pt x="101525" y="569316"/>
                </a:lnTo>
                <a:lnTo>
                  <a:pt x="85945" y="586404"/>
                </a:lnTo>
                <a:close/>
              </a:path>
              <a:path w="335915" h="950595">
                <a:moveTo>
                  <a:pt x="23957" y="571881"/>
                </a:moveTo>
                <a:lnTo>
                  <a:pt x="23957" y="622257"/>
                </a:lnTo>
                <a:lnTo>
                  <a:pt x="25085" y="612233"/>
                </a:lnTo>
                <a:lnTo>
                  <a:pt x="28459" y="603011"/>
                </a:lnTo>
                <a:lnTo>
                  <a:pt x="34064" y="594574"/>
                </a:lnTo>
                <a:lnTo>
                  <a:pt x="41883" y="586907"/>
                </a:lnTo>
                <a:lnTo>
                  <a:pt x="25632" y="570321"/>
                </a:lnTo>
                <a:lnTo>
                  <a:pt x="23957" y="571881"/>
                </a:lnTo>
                <a:close/>
              </a:path>
              <a:path w="335915" h="950595">
                <a:moveTo>
                  <a:pt x="0" y="501819"/>
                </a:moveTo>
                <a:lnTo>
                  <a:pt x="18763" y="547724"/>
                </a:lnTo>
                <a:lnTo>
                  <a:pt x="51346" y="565096"/>
                </a:lnTo>
                <a:lnTo>
                  <a:pt x="51558" y="565158"/>
                </a:lnTo>
                <a:lnTo>
                  <a:pt x="64165" y="566290"/>
                </a:lnTo>
                <a:lnTo>
                  <a:pt x="64500" y="566320"/>
                </a:lnTo>
                <a:lnTo>
                  <a:pt x="76981" y="565199"/>
                </a:lnTo>
                <a:lnTo>
                  <a:pt x="117747" y="538127"/>
                </a:lnTo>
                <a:lnTo>
                  <a:pt x="127996" y="501987"/>
                </a:lnTo>
                <a:lnTo>
                  <a:pt x="126862" y="489179"/>
                </a:lnTo>
                <a:lnTo>
                  <a:pt x="126862" y="488953"/>
                </a:lnTo>
                <a:lnTo>
                  <a:pt x="123451" y="477197"/>
                </a:lnTo>
                <a:lnTo>
                  <a:pt x="123451" y="477032"/>
                </a:lnTo>
                <a:lnTo>
                  <a:pt x="117535" y="465917"/>
                </a:lnTo>
                <a:lnTo>
                  <a:pt x="109399" y="456082"/>
                </a:lnTo>
                <a:lnTo>
                  <a:pt x="103536" y="451157"/>
                </a:lnTo>
                <a:lnTo>
                  <a:pt x="103536" y="501819"/>
                </a:lnTo>
                <a:lnTo>
                  <a:pt x="102842" y="509672"/>
                </a:lnTo>
                <a:lnTo>
                  <a:pt x="72238" y="539829"/>
                </a:lnTo>
                <a:lnTo>
                  <a:pt x="64500" y="540491"/>
                </a:lnTo>
                <a:lnTo>
                  <a:pt x="64165" y="540520"/>
                </a:lnTo>
                <a:lnTo>
                  <a:pt x="27328" y="516814"/>
                </a:lnTo>
                <a:lnTo>
                  <a:pt x="24459" y="501819"/>
                </a:lnTo>
                <a:lnTo>
                  <a:pt x="24459" y="451344"/>
                </a:lnTo>
                <a:lnTo>
                  <a:pt x="18763" y="456082"/>
                </a:lnTo>
                <a:lnTo>
                  <a:pt x="10531" y="465915"/>
                </a:lnTo>
                <a:lnTo>
                  <a:pt x="4669" y="476815"/>
                </a:lnTo>
                <a:lnTo>
                  <a:pt x="1164" y="488783"/>
                </a:lnTo>
                <a:lnTo>
                  <a:pt x="0" y="501819"/>
                </a:lnTo>
                <a:close/>
              </a:path>
              <a:path w="335915" h="950595">
                <a:moveTo>
                  <a:pt x="24459" y="451344"/>
                </a:moveTo>
                <a:lnTo>
                  <a:pt x="24459" y="501819"/>
                </a:lnTo>
                <a:lnTo>
                  <a:pt x="25179" y="493992"/>
                </a:lnTo>
                <a:lnTo>
                  <a:pt x="27328" y="486825"/>
                </a:lnTo>
                <a:lnTo>
                  <a:pt x="64165" y="463119"/>
                </a:lnTo>
                <a:lnTo>
                  <a:pt x="72238" y="463716"/>
                </a:lnTo>
                <a:lnTo>
                  <a:pt x="102842" y="493966"/>
                </a:lnTo>
                <a:lnTo>
                  <a:pt x="103536" y="501819"/>
                </a:lnTo>
                <a:lnTo>
                  <a:pt x="103536" y="451157"/>
                </a:lnTo>
                <a:lnTo>
                  <a:pt x="99599" y="447850"/>
                </a:lnTo>
                <a:lnTo>
                  <a:pt x="88793" y="441989"/>
                </a:lnTo>
                <a:lnTo>
                  <a:pt x="76981" y="438484"/>
                </a:lnTo>
                <a:lnTo>
                  <a:pt x="64500" y="437349"/>
                </a:lnTo>
                <a:lnTo>
                  <a:pt x="64165" y="437319"/>
                </a:lnTo>
                <a:lnTo>
                  <a:pt x="28690" y="447834"/>
                </a:lnTo>
                <a:lnTo>
                  <a:pt x="24459" y="451344"/>
                </a:lnTo>
                <a:close/>
              </a:path>
              <a:path w="335915" h="950595">
                <a:moveTo>
                  <a:pt x="2177" y="406382"/>
                </a:moveTo>
                <a:lnTo>
                  <a:pt x="2177" y="422131"/>
                </a:lnTo>
                <a:lnTo>
                  <a:pt x="125985" y="422131"/>
                </a:lnTo>
                <a:lnTo>
                  <a:pt x="125985" y="397671"/>
                </a:lnTo>
                <a:lnTo>
                  <a:pt x="50092" y="397671"/>
                </a:lnTo>
                <a:lnTo>
                  <a:pt x="50092" y="365492"/>
                </a:lnTo>
                <a:lnTo>
                  <a:pt x="2177" y="406382"/>
                </a:lnTo>
                <a:close/>
              </a:path>
              <a:path w="335915" h="950595">
                <a:moveTo>
                  <a:pt x="50092" y="365492"/>
                </a:moveTo>
                <a:lnTo>
                  <a:pt x="50092" y="397671"/>
                </a:lnTo>
                <a:lnTo>
                  <a:pt x="125985" y="333505"/>
                </a:lnTo>
                <a:lnTo>
                  <a:pt x="125985" y="316584"/>
                </a:lnTo>
                <a:lnTo>
                  <a:pt x="78741" y="316584"/>
                </a:lnTo>
                <a:lnTo>
                  <a:pt x="78741" y="341044"/>
                </a:lnTo>
                <a:lnTo>
                  <a:pt x="50092" y="365492"/>
                </a:lnTo>
                <a:close/>
              </a:path>
              <a:path w="335915" h="950595">
                <a:moveTo>
                  <a:pt x="2177" y="316584"/>
                </a:moveTo>
                <a:lnTo>
                  <a:pt x="2177" y="341044"/>
                </a:lnTo>
                <a:lnTo>
                  <a:pt x="78741" y="341044"/>
                </a:lnTo>
                <a:lnTo>
                  <a:pt x="78741" y="316584"/>
                </a:lnTo>
                <a:lnTo>
                  <a:pt x="2177" y="316584"/>
                </a:lnTo>
                <a:close/>
              </a:path>
              <a:path w="335915" h="950595">
                <a:moveTo>
                  <a:pt x="2177" y="210209"/>
                </a:moveTo>
                <a:lnTo>
                  <a:pt x="2177" y="294144"/>
                </a:lnTo>
                <a:lnTo>
                  <a:pt x="125985" y="294144"/>
                </a:lnTo>
                <a:lnTo>
                  <a:pt x="125985" y="210209"/>
                </a:lnTo>
                <a:lnTo>
                  <a:pt x="102865" y="210209"/>
                </a:lnTo>
                <a:lnTo>
                  <a:pt x="102865" y="269181"/>
                </a:lnTo>
                <a:lnTo>
                  <a:pt x="75055" y="269181"/>
                </a:lnTo>
                <a:lnTo>
                  <a:pt x="75055" y="214565"/>
                </a:lnTo>
                <a:lnTo>
                  <a:pt x="51935" y="214565"/>
                </a:lnTo>
                <a:lnTo>
                  <a:pt x="51935" y="269181"/>
                </a:lnTo>
                <a:lnTo>
                  <a:pt x="25297" y="269181"/>
                </a:lnTo>
                <a:lnTo>
                  <a:pt x="25297" y="210209"/>
                </a:lnTo>
                <a:lnTo>
                  <a:pt x="2177" y="210209"/>
                </a:lnTo>
                <a:close/>
              </a:path>
              <a:path w="335915" h="950595">
                <a:moveTo>
                  <a:pt x="211595" y="932842"/>
                </a:moveTo>
                <a:lnTo>
                  <a:pt x="211595" y="950600"/>
                </a:lnTo>
                <a:lnTo>
                  <a:pt x="335403" y="908046"/>
                </a:lnTo>
                <a:lnTo>
                  <a:pt x="335403" y="898665"/>
                </a:lnTo>
                <a:lnTo>
                  <a:pt x="302231" y="887006"/>
                </a:lnTo>
                <a:lnTo>
                  <a:pt x="302231" y="903020"/>
                </a:lnTo>
                <a:lnTo>
                  <a:pt x="211595" y="932842"/>
                </a:lnTo>
                <a:close/>
              </a:path>
              <a:path w="335915" h="950595">
                <a:moveTo>
                  <a:pt x="242924" y="851005"/>
                </a:moveTo>
                <a:lnTo>
                  <a:pt x="242924" y="866163"/>
                </a:lnTo>
                <a:lnTo>
                  <a:pt x="335403" y="833494"/>
                </a:lnTo>
                <a:lnTo>
                  <a:pt x="335403" y="824279"/>
                </a:lnTo>
                <a:lnTo>
                  <a:pt x="302231" y="812968"/>
                </a:lnTo>
                <a:lnTo>
                  <a:pt x="302231" y="828970"/>
                </a:lnTo>
                <a:lnTo>
                  <a:pt x="242924" y="851005"/>
                </a:lnTo>
                <a:close/>
              </a:path>
              <a:path w="335915" h="950595">
                <a:moveTo>
                  <a:pt x="211595" y="862645"/>
                </a:moveTo>
                <a:lnTo>
                  <a:pt x="211595" y="870184"/>
                </a:lnTo>
                <a:lnTo>
                  <a:pt x="302231" y="903020"/>
                </a:lnTo>
                <a:lnTo>
                  <a:pt x="302231" y="887006"/>
                </a:lnTo>
                <a:lnTo>
                  <a:pt x="242924" y="866163"/>
                </a:lnTo>
                <a:lnTo>
                  <a:pt x="242924" y="851005"/>
                </a:lnTo>
                <a:lnTo>
                  <a:pt x="211595" y="862645"/>
                </a:lnTo>
                <a:close/>
              </a:path>
              <a:path w="335915" h="950595">
                <a:moveTo>
                  <a:pt x="211595" y="782061"/>
                </a:moveTo>
                <a:lnTo>
                  <a:pt x="211595" y="799652"/>
                </a:lnTo>
                <a:lnTo>
                  <a:pt x="302231" y="828970"/>
                </a:lnTo>
                <a:lnTo>
                  <a:pt x="302231" y="812968"/>
                </a:lnTo>
                <a:lnTo>
                  <a:pt x="211595" y="782061"/>
                </a:lnTo>
                <a:close/>
              </a:path>
              <a:path w="335915" h="950595">
                <a:moveTo>
                  <a:pt x="211595" y="752693"/>
                </a:moveTo>
                <a:lnTo>
                  <a:pt x="211595" y="769446"/>
                </a:lnTo>
                <a:lnTo>
                  <a:pt x="335403" y="769446"/>
                </a:lnTo>
                <a:lnTo>
                  <a:pt x="335403" y="752693"/>
                </a:lnTo>
                <a:lnTo>
                  <a:pt x="211595" y="752693"/>
                </a:lnTo>
                <a:close/>
              </a:path>
              <a:path w="335915" h="950595">
                <a:moveTo>
                  <a:pt x="211595" y="684484"/>
                </a:moveTo>
                <a:lnTo>
                  <a:pt x="211595" y="726535"/>
                </a:lnTo>
                <a:lnTo>
                  <a:pt x="335403" y="726535"/>
                </a:lnTo>
                <a:lnTo>
                  <a:pt x="335403" y="709782"/>
                </a:lnTo>
                <a:lnTo>
                  <a:pt x="285143" y="709782"/>
                </a:lnTo>
                <a:lnTo>
                  <a:pt x="285143" y="673535"/>
                </a:lnTo>
                <a:lnTo>
                  <a:pt x="283802" y="674432"/>
                </a:lnTo>
                <a:lnTo>
                  <a:pt x="278797" y="662084"/>
                </a:lnTo>
                <a:lnTo>
                  <a:pt x="270651" y="653050"/>
                </a:lnTo>
                <a:lnTo>
                  <a:pt x="269394" y="652381"/>
                </a:lnTo>
                <a:lnTo>
                  <a:pt x="269394" y="709782"/>
                </a:lnTo>
                <a:lnTo>
                  <a:pt x="227511" y="709782"/>
                </a:lnTo>
                <a:lnTo>
                  <a:pt x="227511" y="651991"/>
                </a:lnTo>
                <a:lnTo>
                  <a:pt x="222652" y="655836"/>
                </a:lnTo>
                <a:lnTo>
                  <a:pt x="217815" y="661396"/>
                </a:lnTo>
                <a:lnTo>
                  <a:pt x="214359" y="668024"/>
                </a:lnTo>
                <a:lnTo>
                  <a:pt x="212286" y="675720"/>
                </a:lnTo>
                <a:lnTo>
                  <a:pt x="211595" y="684484"/>
                </a:lnTo>
                <a:close/>
              </a:path>
              <a:path w="335915" h="950595">
                <a:moveTo>
                  <a:pt x="285143" y="673535"/>
                </a:moveTo>
                <a:lnTo>
                  <a:pt x="285143" y="692693"/>
                </a:lnTo>
                <a:lnTo>
                  <a:pt x="335403" y="660527"/>
                </a:lnTo>
                <a:lnTo>
                  <a:pt x="335403" y="639920"/>
                </a:lnTo>
                <a:lnTo>
                  <a:pt x="285143" y="673535"/>
                </a:lnTo>
                <a:close/>
              </a:path>
              <a:path w="335915" h="950595">
                <a:moveTo>
                  <a:pt x="227511" y="651991"/>
                </a:moveTo>
                <a:lnTo>
                  <a:pt x="227511" y="684316"/>
                </a:lnTo>
                <a:lnTo>
                  <a:pt x="229084" y="675073"/>
                </a:lnTo>
                <a:lnTo>
                  <a:pt x="233437" y="668296"/>
                </a:lnTo>
                <a:lnTo>
                  <a:pt x="240021" y="664126"/>
                </a:lnTo>
                <a:lnTo>
                  <a:pt x="248285" y="662704"/>
                </a:lnTo>
                <a:lnTo>
                  <a:pt x="256602" y="664249"/>
                </a:lnTo>
                <a:lnTo>
                  <a:pt x="263300" y="668903"/>
                </a:lnTo>
                <a:lnTo>
                  <a:pt x="267769" y="676699"/>
                </a:lnTo>
                <a:lnTo>
                  <a:pt x="269394" y="687667"/>
                </a:lnTo>
                <a:lnTo>
                  <a:pt x="269394" y="652381"/>
                </a:lnTo>
                <a:lnTo>
                  <a:pt x="260243" y="647503"/>
                </a:lnTo>
                <a:lnTo>
                  <a:pt x="248453" y="645616"/>
                </a:lnTo>
                <a:lnTo>
                  <a:pt x="241264" y="646247"/>
                </a:lnTo>
                <a:lnTo>
                  <a:pt x="234547" y="648150"/>
                </a:lnTo>
                <a:lnTo>
                  <a:pt x="228333" y="651341"/>
                </a:lnTo>
                <a:lnTo>
                  <a:pt x="227511" y="651991"/>
                </a:lnTo>
                <a:close/>
              </a:path>
              <a:path w="335915" h="950595">
                <a:moveTo>
                  <a:pt x="211595" y="547169"/>
                </a:moveTo>
                <a:lnTo>
                  <a:pt x="211595" y="624234"/>
                </a:lnTo>
                <a:lnTo>
                  <a:pt x="335403" y="624234"/>
                </a:lnTo>
                <a:lnTo>
                  <a:pt x="335403" y="547169"/>
                </a:lnTo>
                <a:lnTo>
                  <a:pt x="319487" y="547169"/>
                </a:lnTo>
                <a:lnTo>
                  <a:pt x="319487" y="607481"/>
                </a:lnTo>
                <a:lnTo>
                  <a:pt x="280452" y="607481"/>
                </a:lnTo>
                <a:lnTo>
                  <a:pt x="280452" y="551692"/>
                </a:lnTo>
                <a:lnTo>
                  <a:pt x="264536" y="551692"/>
                </a:lnTo>
                <a:lnTo>
                  <a:pt x="264536" y="607481"/>
                </a:lnTo>
                <a:lnTo>
                  <a:pt x="227511" y="607481"/>
                </a:lnTo>
                <a:lnTo>
                  <a:pt x="227511" y="547169"/>
                </a:lnTo>
                <a:lnTo>
                  <a:pt x="211595" y="547169"/>
                </a:lnTo>
                <a:close/>
              </a:path>
              <a:path w="335915" h="950595">
                <a:moveTo>
                  <a:pt x="211595" y="451444"/>
                </a:moveTo>
                <a:lnTo>
                  <a:pt x="211595" y="527169"/>
                </a:lnTo>
                <a:lnTo>
                  <a:pt x="335403" y="527169"/>
                </a:lnTo>
                <a:lnTo>
                  <a:pt x="335403" y="510416"/>
                </a:lnTo>
                <a:lnTo>
                  <a:pt x="280787" y="510416"/>
                </a:lnTo>
                <a:lnTo>
                  <a:pt x="280787" y="458983"/>
                </a:lnTo>
                <a:lnTo>
                  <a:pt x="264536" y="458983"/>
                </a:lnTo>
                <a:lnTo>
                  <a:pt x="264536" y="510416"/>
                </a:lnTo>
                <a:lnTo>
                  <a:pt x="227846" y="510416"/>
                </a:lnTo>
                <a:lnTo>
                  <a:pt x="227846" y="451444"/>
                </a:lnTo>
                <a:lnTo>
                  <a:pt x="211595" y="451444"/>
                </a:lnTo>
                <a:close/>
              </a:path>
              <a:path w="335915" h="950595">
                <a:moveTo>
                  <a:pt x="211595" y="394107"/>
                </a:moveTo>
                <a:lnTo>
                  <a:pt x="211595" y="436158"/>
                </a:lnTo>
                <a:lnTo>
                  <a:pt x="335403" y="436158"/>
                </a:lnTo>
                <a:lnTo>
                  <a:pt x="335403" y="419404"/>
                </a:lnTo>
                <a:lnTo>
                  <a:pt x="285143" y="419404"/>
                </a:lnTo>
                <a:lnTo>
                  <a:pt x="285143" y="383158"/>
                </a:lnTo>
                <a:lnTo>
                  <a:pt x="283802" y="384055"/>
                </a:lnTo>
                <a:lnTo>
                  <a:pt x="278797" y="371707"/>
                </a:lnTo>
                <a:lnTo>
                  <a:pt x="270651" y="362673"/>
                </a:lnTo>
                <a:lnTo>
                  <a:pt x="269394" y="362003"/>
                </a:lnTo>
                <a:lnTo>
                  <a:pt x="269394" y="419404"/>
                </a:lnTo>
                <a:lnTo>
                  <a:pt x="227511" y="419404"/>
                </a:lnTo>
                <a:lnTo>
                  <a:pt x="227511" y="361614"/>
                </a:lnTo>
                <a:lnTo>
                  <a:pt x="222652" y="365458"/>
                </a:lnTo>
                <a:lnTo>
                  <a:pt x="217815" y="371018"/>
                </a:lnTo>
                <a:lnTo>
                  <a:pt x="214359" y="377646"/>
                </a:lnTo>
                <a:lnTo>
                  <a:pt x="212286" y="385343"/>
                </a:lnTo>
                <a:lnTo>
                  <a:pt x="211595" y="394107"/>
                </a:lnTo>
                <a:close/>
              </a:path>
              <a:path w="335915" h="950595">
                <a:moveTo>
                  <a:pt x="285143" y="383158"/>
                </a:moveTo>
                <a:lnTo>
                  <a:pt x="285143" y="402316"/>
                </a:lnTo>
                <a:lnTo>
                  <a:pt x="335403" y="370149"/>
                </a:lnTo>
                <a:lnTo>
                  <a:pt x="335403" y="349543"/>
                </a:lnTo>
                <a:lnTo>
                  <a:pt x="285143" y="383158"/>
                </a:lnTo>
                <a:close/>
              </a:path>
              <a:path w="335915" h="950595">
                <a:moveTo>
                  <a:pt x="227511" y="361614"/>
                </a:moveTo>
                <a:lnTo>
                  <a:pt x="227511" y="393939"/>
                </a:lnTo>
                <a:lnTo>
                  <a:pt x="229084" y="384696"/>
                </a:lnTo>
                <a:lnTo>
                  <a:pt x="233437" y="377919"/>
                </a:lnTo>
                <a:lnTo>
                  <a:pt x="240021" y="373749"/>
                </a:lnTo>
                <a:lnTo>
                  <a:pt x="248285" y="372327"/>
                </a:lnTo>
                <a:lnTo>
                  <a:pt x="256602" y="373872"/>
                </a:lnTo>
                <a:lnTo>
                  <a:pt x="263300" y="378526"/>
                </a:lnTo>
                <a:lnTo>
                  <a:pt x="267769" y="386322"/>
                </a:lnTo>
                <a:lnTo>
                  <a:pt x="269394" y="397290"/>
                </a:lnTo>
                <a:lnTo>
                  <a:pt x="269394" y="362003"/>
                </a:lnTo>
                <a:lnTo>
                  <a:pt x="260243" y="357126"/>
                </a:lnTo>
                <a:lnTo>
                  <a:pt x="248453" y="355239"/>
                </a:lnTo>
                <a:lnTo>
                  <a:pt x="241264" y="355870"/>
                </a:lnTo>
                <a:lnTo>
                  <a:pt x="234547" y="357773"/>
                </a:lnTo>
                <a:lnTo>
                  <a:pt x="228333" y="360964"/>
                </a:lnTo>
                <a:lnTo>
                  <a:pt x="227511" y="361614"/>
                </a:lnTo>
                <a:close/>
              </a:path>
              <a:path w="335915" h="950595">
                <a:moveTo>
                  <a:pt x="211595" y="288288"/>
                </a:moveTo>
                <a:lnTo>
                  <a:pt x="211595" y="297335"/>
                </a:lnTo>
                <a:lnTo>
                  <a:pt x="335403" y="347427"/>
                </a:lnTo>
                <a:lnTo>
                  <a:pt x="335403" y="329166"/>
                </a:lnTo>
                <a:lnTo>
                  <a:pt x="303236" y="316601"/>
                </a:lnTo>
                <a:lnTo>
                  <a:pt x="303236" y="251582"/>
                </a:lnTo>
                <a:lnTo>
                  <a:pt x="287488" y="257890"/>
                </a:lnTo>
                <a:lnTo>
                  <a:pt x="287488" y="310905"/>
                </a:lnTo>
                <a:lnTo>
                  <a:pt x="240746" y="292979"/>
                </a:lnTo>
                <a:lnTo>
                  <a:pt x="240746" y="276612"/>
                </a:lnTo>
                <a:lnTo>
                  <a:pt x="211595" y="288288"/>
                </a:lnTo>
                <a:close/>
              </a:path>
              <a:path w="335915" h="950595">
                <a:moveTo>
                  <a:pt x="303236" y="251582"/>
                </a:moveTo>
                <a:lnTo>
                  <a:pt x="303236" y="269524"/>
                </a:lnTo>
                <a:lnTo>
                  <a:pt x="335403" y="256959"/>
                </a:lnTo>
                <a:lnTo>
                  <a:pt x="335403" y="238698"/>
                </a:lnTo>
                <a:lnTo>
                  <a:pt x="303236" y="251582"/>
                </a:lnTo>
                <a:close/>
              </a:path>
              <a:path w="335915" h="950595">
                <a:moveTo>
                  <a:pt x="240746" y="276612"/>
                </a:moveTo>
                <a:lnTo>
                  <a:pt x="240746" y="292979"/>
                </a:lnTo>
                <a:lnTo>
                  <a:pt x="287488" y="275220"/>
                </a:lnTo>
                <a:lnTo>
                  <a:pt x="287488" y="257890"/>
                </a:lnTo>
                <a:lnTo>
                  <a:pt x="240746" y="276612"/>
                </a:lnTo>
                <a:close/>
              </a:path>
              <a:path w="335915" h="950595">
                <a:moveTo>
                  <a:pt x="211595" y="217952"/>
                </a:moveTo>
                <a:lnTo>
                  <a:pt x="211595" y="225994"/>
                </a:lnTo>
                <a:lnTo>
                  <a:pt x="335403" y="225994"/>
                </a:lnTo>
                <a:lnTo>
                  <a:pt x="335403" y="209408"/>
                </a:lnTo>
                <a:lnTo>
                  <a:pt x="251803" y="209408"/>
                </a:lnTo>
                <a:lnTo>
                  <a:pt x="251803" y="190604"/>
                </a:lnTo>
                <a:lnTo>
                  <a:pt x="211595" y="217952"/>
                </a:lnTo>
                <a:close/>
              </a:path>
              <a:path w="335915" h="950595">
                <a:moveTo>
                  <a:pt x="251803" y="103191"/>
                </a:moveTo>
                <a:lnTo>
                  <a:pt x="251803" y="119945"/>
                </a:lnTo>
                <a:lnTo>
                  <a:pt x="335403" y="119945"/>
                </a:lnTo>
                <a:lnTo>
                  <a:pt x="335403" y="103191"/>
                </a:lnTo>
                <a:lnTo>
                  <a:pt x="251803" y="103191"/>
                </a:lnTo>
                <a:close/>
              </a:path>
              <a:path w="335915" h="950595">
                <a:moveTo>
                  <a:pt x="251803" y="190604"/>
                </a:moveTo>
                <a:lnTo>
                  <a:pt x="251803" y="209408"/>
                </a:lnTo>
                <a:lnTo>
                  <a:pt x="314294" y="166854"/>
                </a:lnTo>
                <a:lnTo>
                  <a:pt x="314294" y="162498"/>
                </a:lnTo>
                <a:lnTo>
                  <a:pt x="290169" y="146070"/>
                </a:lnTo>
                <a:lnTo>
                  <a:pt x="290169" y="164509"/>
                </a:lnTo>
                <a:lnTo>
                  <a:pt x="251803" y="190604"/>
                </a:lnTo>
                <a:close/>
              </a:path>
              <a:path w="335915" h="950595">
                <a:moveTo>
                  <a:pt x="211595" y="103191"/>
                </a:moveTo>
                <a:lnTo>
                  <a:pt x="211595" y="111401"/>
                </a:lnTo>
                <a:lnTo>
                  <a:pt x="290169" y="164509"/>
                </a:lnTo>
                <a:lnTo>
                  <a:pt x="290169" y="146070"/>
                </a:lnTo>
                <a:lnTo>
                  <a:pt x="251803" y="119945"/>
                </a:lnTo>
                <a:lnTo>
                  <a:pt x="251803" y="103191"/>
                </a:lnTo>
                <a:lnTo>
                  <a:pt x="211595" y="103191"/>
                </a:lnTo>
                <a:close/>
              </a:path>
              <a:path w="335915" h="950595">
                <a:moveTo>
                  <a:pt x="211595" y="0"/>
                </a:moveTo>
                <a:lnTo>
                  <a:pt x="211595" y="77065"/>
                </a:lnTo>
                <a:lnTo>
                  <a:pt x="335403" y="77065"/>
                </a:lnTo>
                <a:lnTo>
                  <a:pt x="335403" y="0"/>
                </a:lnTo>
                <a:lnTo>
                  <a:pt x="319487" y="0"/>
                </a:lnTo>
                <a:lnTo>
                  <a:pt x="319487" y="60312"/>
                </a:lnTo>
                <a:lnTo>
                  <a:pt x="280452" y="60312"/>
                </a:lnTo>
                <a:lnTo>
                  <a:pt x="280452" y="4523"/>
                </a:lnTo>
                <a:lnTo>
                  <a:pt x="264536" y="4523"/>
                </a:lnTo>
                <a:lnTo>
                  <a:pt x="264536" y="60312"/>
                </a:lnTo>
                <a:lnTo>
                  <a:pt x="227511" y="60312"/>
                </a:lnTo>
                <a:lnTo>
                  <a:pt x="227511" y="0"/>
                </a:lnTo>
                <a:lnTo>
                  <a:pt x="211595" y="0"/>
                </a:lnTo>
                <a:close/>
              </a:path>
            </a:pathLst>
          </a:custGeom>
          <a:solidFill>
            <a:srgbClr val="000000"/>
          </a:solidFill>
        </p:spPr>
        <p:txBody>
          <a:bodyPr wrap="square" lIns="0" tIns="0" rIns="0" bIns="0" rtlCol="0"/>
          <a:lstStyle/>
          <a:p>
            <a:endParaRPr sz="641"/>
          </a:p>
        </p:txBody>
      </p:sp>
      <p:sp>
        <p:nvSpPr>
          <p:cNvPr id="45" name="object 45"/>
          <p:cNvSpPr/>
          <p:nvPr/>
        </p:nvSpPr>
        <p:spPr>
          <a:xfrm>
            <a:off x="581152" y="3285514"/>
            <a:ext cx="153641" cy="315945"/>
          </a:xfrm>
          <a:custGeom>
            <a:avLst/>
            <a:gdLst/>
            <a:ahLst/>
            <a:cxnLst/>
            <a:rect l="l" t="t" r="r" b="b"/>
            <a:pathLst>
              <a:path w="337819" h="694690">
                <a:moveTo>
                  <a:pt x="2177" y="577964"/>
                </a:moveTo>
                <a:lnTo>
                  <a:pt x="2177" y="602927"/>
                </a:lnTo>
                <a:lnTo>
                  <a:pt x="125985" y="602927"/>
                </a:lnTo>
                <a:lnTo>
                  <a:pt x="125985" y="577964"/>
                </a:lnTo>
                <a:lnTo>
                  <a:pt x="2177" y="577964"/>
                </a:lnTo>
                <a:close/>
              </a:path>
              <a:path w="337819" h="694690">
                <a:moveTo>
                  <a:pt x="0" y="498473"/>
                </a:moveTo>
                <a:lnTo>
                  <a:pt x="18261" y="543875"/>
                </a:lnTo>
                <a:lnTo>
                  <a:pt x="64500" y="562471"/>
                </a:lnTo>
                <a:lnTo>
                  <a:pt x="77819" y="561338"/>
                </a:lnTo>
                <a:lnTo>
                  <a:pt x="117933" y="534477"/>
                </a:lnTo>
                <a:lnTo>
                  <a:pt x="127828" y="498808"/>
                </a:lnTo>
                <a:lnTo>
                  <a:pt x="125909" y="482194"/>
                </a:lnTo>
                <a:lnTo>
                  <a:pt x="120519" y="467165"/>
                </a:lnTo>
                <a:lnTo>
                  <a:pt x="112208" y="454304"/>
                </a:lnTo>
                <a:lnTo>
                  <a:pt x="104038" y="446571"/>
                </a:lnTo>
                <a:lnTo>
                  <a:pt x="104038" y="497300"/>
                </a:lnTo>
                <a:lnTo>
                  <a:pt x="103344" y="505373"/>
                </a:lnTo>
                <a:lnTo>
                  <a:pt x="72670" y="535977"/>
                </a:lnTo>
                <a:lnTo>
                  <a:pt x="64500" y="536671"/>
                </a:lnTo>
                <a:lnTo>
                  <a:pt x="56084" y="535951"/>
                </a:lnTo>
                <a:lnTo>
                  <a:pt x="24679" y="505206"/>
                </a:lnTo>
                <a:lnTo>
                  <a:pt x="23957" y="497133"/>
                </a:lnTo>
                <a:lnTo>
                  <a:pt x="23957" y="446757"/>
                </a:lnTo>
                <a:lnTo>
                  <a:pt x="15125" y="454982"/>
                </a:lnTo>
                <a:lnTo>
                  <a:pt x="7036" y="467563"/>
                </a:lnTo>
                <a:lnTo>
                  <a:pt x="1837" y="482280"/>
                </a:lnTo>
                <a:lnTo>
                  <a:pt x="0" y="498473"/>
                </a:lnTo>
                <a:close/>
              </a:path>
              <a:path w="337819" h="694690">
                <a:moveTo>
                  <a:pt x="85944" y="461281"/>
                </a:moveTo>
                <a:lnTo>
                  <a:pt x="93860" y="468911"/>
                </a:lnTo>
                <a:lnTo>
                  <a:pt x="99515" y="477469"/>
                </a:lnTo>
                <a:lnTo>
                  <a:pt x="102907" y="486937"/>
                </a:lnTo>
                <a:lnTo>
                  <a:pt x="104038" y="497300"/>
                </a:lnTo>
                <a:lnTo>
                  <a:pt x="104038" y="446571"/>
                </a:lnTo>
                <a:lnTo>
                  <a:pt x="101525" y="444192"/>
                </a:lnTo>
                <a:lnTo>
                  <a:pt x="85944" y="461281"/>
                </a:lnTo>
                <a:close/>
              </a:path>
              <a:path w="337819" h="694690">
                <a:moveTo>
                  <a:pt x="23957" y="446757"/>
                </a:moveTo>
                <a:lnTo>
                  <a:pt x="23957" y="497133"/>
                </a:lnTo>
                <a:lnTo>
                  <a:pt x="25085" y="487110"/>
                </a:lnTo>
                <a:lnTo>
                  <a:pt x="28459" y="477887"/>
                </a:lnTo>
                <a:lnTo>
                  <a:pt x="34064" y="469450"/>
                </a:lnTo>
                <a:lnTo>
                  <a:pt x="41883" y="461783"/>
                </a:lnTo>
                <a:lnTo>
                  <a:pt x="25632" y="445197"/>
                </a:lnTo>
                <a:lnTo>
                  <a:pt x="23957" y="446757"/>
                </a:lnTo>
                <a:close/>
              </a:path>
              <a:path w="337819" h="694690">
                <a:moveTo>
                  <a:pt x="0" y="376695"/>
                </a:moveTo>
                <a:lnTo>
                  <a:pt x="18763" y="422600"/>
                </a:lnTo>
                <a:lnTo>
                  <a:pt x="64165" y="441166"/>
                </a:lnTo>
                <a:lnTo>
                  <a:pt x="64500" y="441196"/>
                </a:lnTo>
                <a:lnTo>
                  <a:pt x="76981" y="440075"/>
                </a:lnTo>
                <a:lnTo>
                  <a:pt x="77411" y="440036"/>
                </a:lnTo>
                <a:lnTo>
                  <a:pt x="117747" y="413003"/>
                </a:lnTo>
                <a:lnTo>
                  <a:pt x="127996" y="376863"/>
                </a:lnTo>
                <a:lnTo>
                  <a:pt x="126862" y="364055"/>
                </a:lnTo>
                <a:lnTo>
                  <a:pt x="126862" y="363829"/>
                </a:lnTo>
                <a:lnTo>
                  <a:pt x="123451" y="352073"/>
                </a:lnTo>
                <a:lnTo>
                  <a:pt x="123451" y="351909"/>
                </a:lnTo>
                <a:lnTo>
                  <a:pt x="117535" y="340793"/>
                </a:lnTo>
                <a:lnTo>
                  <a:pt x="109399" y="330959"/>
                </a:lnTo>
                <a:lnTo>
                  <a:pt x="103536" y="326033"/>
                </a:lnTo>
                <a:lnTo>
                  <a:pt x="103536" y="376695"/>
                </a:lnTo>
                <a:lnTo>
                  <a:pt x="102842" y="384549"/>
                </a:lnTo>
                <a:lnTo>
                  <a:pt x="72238" y="414705"/>
                </a:lnTo>
                <a:lnTo>
                  <a:pt x="64165" y="415396"/>
                </a:lnTo>
                <a:lnTo>
                  <a:pt x="56066" y="414702"/>
                </a:lnTo>
                <a:lnTo>
                  <a:pt x="25179" y="384522"/>
                </a:lnTo>
                <a:lnTo>
                  <a:pt x="24459" y="376695"/>
                </a:lnTo>
                <a:lnTo>
                  <a:pt x="24459" y="326221"/>
                </a:lnTo>
                <a:lnTo>
                  <a:pt x="18763" y="330959"/>
                </a:lnTo>
                <a:lnTo>
                  <a:pt x="10531" y="340791"/>
                </a:lnTo>
                <a:lnTo>
                  <a:pt x="4669" y="351691"/>
                </a:lnTo>
                <a:lnTo>
                  <a:pt x="1164" y="363659"/>
                </a:lnTo>
                <a:lnTo>
                  <a:pt x="0" y="376695"/>
                </a:lnTo>
                <a:close/>
              </a:path>
              <a:path w="337819" h="694690">
                <a:moveTo>
                  <a:pt x="24459" y="326221"/>
                </a:moveTo>
                <a:lnTo>
                  <a:pt x="24459" y="376695"/>
                </a:lnTo>
                <a:lnTo>
                  <a:pt x="25179" y="368868"/>
                </a:lnTo>
                <a:lnTo>
                  <a:pt x="27328" y="361701"/>
                </a:lnTo>
                <a:lnTo>
                  <a:pt x="64165" y="337995"/>
                </a:lnTo>
                <a:lnTo>
                  <a:pt x="72238" y="338592"/>
                </a:lnTo>
                <a:lnTo>
                  <a:pt x="102842" y="368842"/>
                </a:lnTo>
                <a:lnTo>
                  <a:pt x="103536" y="376695"/>
                </a:lnTo>
                <a:lnTo>
                  <a:pt x="103536" y="326033"/>
                </a:lnTo>
                <a:lnTo>
                  <a:pt x="64500" y="312225"/>
                </a:lnTo>
                <a:lnTo>
                  <a:pt x="64165" y="312195"/>
                </a:lnTo>
                <a:lnTo>
                  <a:pt x="51558" y="313340"/>
                </a:lnTo>
                <a:lnTo>
                  <a:pt x="51346" y="313360"/>
                </a:lnTo>
                <a:lnTo>
                  <a:pt x="39621" y="316834"/>
                </a:lnTo>
                <a:lnTo>
                  <a:pt x="35852" y="318843"/>
                </a:lnTo>
                <a:lnTo>
                  <a:pt x="28690" y="322710"/>
                </a:lnTo>
                <a:lnTo>
                  <a:pt x="24459" y="326221"/>
                </a:lnTo>
                <a:close/>
              </a:path>
              <a:path w="337819" h="694690">
                <a:moveTo>
                  <a:pt x="2177" y="281259"/>
                </a:moveTo>
                <a:lnTo>
                  <a:pt x="2177" y="297007"/>
                </a:lnTo>
                <a:lnTo>
                  <a:pt x="125985" y="297007"/>
                </a:lnTo>
                <a:lnTo>
                  <a:pt x="125985" y="272547"/>
                </a:lnTo>
                <a:lnTo>
                  <a:pt x="50092" y="272547"/>
                </a:lnTo>
                <a:lnTo>
                  <a:pt x="50092" y="240369"/>
                </a:lnTo>
                <a:lnTo>
                  <a:pt x="2177" y="281259"/>
                </a:lnTo>
                <a:close/>
              </a:path>
              <a:path w="337819" h="694690">
                <a:moveTo>
                  <a:pt x="50092" y="240369"/>
                </a:moveTo>
                <a:lnTo>
                  <a:pt x="50092" y="272547"/>
                </a:lnTo>
                <a:lnTo>
                  <a:pt x="125985" y="208381"/>
                </a:lnTo>
                <a:lnTo>
                  <a:pt x="125985" y="191460"/>
                </a:lnTo>
                <a:lnTo>
                  <a:pt x="78741" y="191460"/>
                </a:lnTo>
                <a:lnTo>
                  <a:pt x="78741" y="215920"/>
                </a:lnTo>
                <a:lnTo>
                  <a:pt x="50092" y="240369"/>
                </a:lnTo>
                <a:close/>
              </a:path>
              <a:path w="337819" h="694690">
                <a:moveTo>
                  <a:pt x="2177" y="191460"/>
                </a:moveTo>
                <a:lnTo>
                  <a:pt x="2177" y="215920"/>
                </a:lnTo>
                <a:lnTo>
                  <a:pt x="78741" y="215920"/>
                </a:lnTo>
                <a:lnTo>
                  <a:pt x="78741" y="191460"/>
                </a:lnTo>
                <a:lnTo>
                  <a:pt x="2177" y="191460"/>
                </a:lnTo>
                <a:close/>
              </a:path>
              <a:path w="337819" h="694690">
                <a:moveTo>
                  <a:pt x="2177" y="85085"/>
                </a:moveTo>
                <a:lnTo>
                  <a:pt x="2177" y="169020"/>
                </a:lnTo>
                <a:lnTo>
                  <a:pt x="125985" y="169020"/>
                </a:lnTo>
                <a:lnTo>
                  <a:pt x="125985" y="85085"/>
                </a:lnTo>
                <a:lnTo>
                  <a:pt x="102865" y="85085"/>
                </a:lnTo>
                <a:lnTo>
                  <a:pt x="102865" y="144057"/>
                </a:lnTo>
                <a:lnTo>
                  <a:pt x="75055" y="144057"/>
                </a:lnTo>
                <a:lnTo>
                  <a:pt x="75055" y="89441"/>
                </a:lnTo>
                <a:lnTo>
                  <a:pt x="51935" y="89441"/>
                </a:lnTo>
                <a:lnTo>
                  <a:pt x="51935" y="144057"/>
                </a:lnTo>
                <a:lnTo>
                  <a:pt x="25297" y="144057"/>
                </a:lnTo>
                <a:lnTo>
                  <a:pt x="25297" y="85085"/>
                </a:lnTo>
                <a:lnTo>
                  <a:pt x="2177" y="85085"/>
                </a:lnTo>
                <a:close/>
              </a:path>
              <a:path w="337819" h="694690">
                <a:moveTo>
                  <a:pt x="209417" y="630323"/>
                </a:moveTo>
                <a:lnTo>
                  <a:pt x="227678" y="675725"/>
                </a:lnTo>
                <a:lnTo>
                  <a:pt x="273918" y="694489"/>
                </a:lnTo>
                <a:lnTo>
                  <a:pt x="287211" y="693329"/>
                </a:lnTo>
                <a:lnTo>
                  <a:pt x="327280" y="666259"/>
                </a:lnTo>
                <a:lnTo>
                  <a:pt x="337246" y="630826"/>
                </a:lnTo>
                <a:lnTo>
                  <a:pt x="335403" y="615074"/>
                </a:lnTo>
                <a:lnTo>
                  <a:pt x="335403" y="614587"/>
                </a:lnTo>
                <a:lnTo>
                  <a:pt x="329874" y="599476"/>
                </a:lnTo>
                <a:lnTo>
                  <a:pt x="321414" y="586699"/>
                </a:lnTo>
                <a:lnTo>
                  <a:pt x="321162" y="586466"/>
                </a:lnTo>
                <a:lnTo>
                  <a:pt x="321162" y="630156"/>
                </a:lnTo>
                <a:lnTo>
                  <a:pt x="320343" y="639799"/>
                </a:lnTo>
                <a:lnTo>
                  <a:pt x="292828" y="673861"/>
                </a:lnTo>
                <a:lnTo>
                  <a:pt x="274085" y="677233"/>
                </a:lnTo>
                <a:lnTo>
                  <a:pt x="264096" y="676382"/>
                </a:lnTo>
                <a:lnTo>
                  <a:pt x="229082" y="648249"/>
                </a:lnTo>
                <a:lnTo>
                  <a:pt x="225668" y="629988"/>
                </a:lnTo>
                <a:lnTo>
                  <a:pt x="225668" y="586284"/>
                </a:lnTo>
                <a:lnTo>
                  <a:pt x="225500" y="586450"/>
                </a:lnTo>
                <a:lnTo>
                  <a:pt x="209888" y="622062"/>
                </a:lnTo>
                <a:lnTo>
                  <a:pt x="209417" y="630323"/>
                </a:lnTo>
                <a:close/>
              </a:path>
              <a:path w="337819" h="694690">
                <a:moveTo>
                  <a:pt x="211595" y="517967"/>
                </a:moveTo>
                <a:lnTo>
                  <a:pt x="211595" y="527014"/>
                </a:lnTo>
                <a:lnTo>
                  <a:pt x="335403" y="577106"/>
                </a:lnTo>
                <a:lnTo>
                  <a:pt x="335403" y="558845"/>
                </a:lnTo>
                <a:lnTo>
                  <a:pt x="303236" y="546280"/>
                </a:lnTo>
                <a:lnTo>
                  <a:pt x="303236" y="481261"/>
                </a:lnTo>
                <a:lnTo>
                  <a:pt x="287488" y="487568"/>
                </a:lnTo>
                <a:lnTo>
                  <a:pt x="287488" y="540584"/>
                </a:lnTo>
                <a:lnTo>
                  <a:pt x="240746" y="522658"/>
                </a:lnTo>
                <a:lnTo>
                  <a:pt x="240746" y="506291"/>
                </a:lnTo>
                <a:lnTo>
                  <a:pt x="211595" y="517967"/>
                </a:lnTo>
                <a:close/>
              </a:path>
              <a:path w="337819" h="694690">
                <a:moveTo>
                  <a:pt x="303236" y="481261"/>
                </a:moveTo>
                <a:lnTo>
                  <a:pt x="303236" y="499203"/>
                </a:lnTo>
                <a:lnTo>
                  <a:pt x="335403" y="486638"/>
                </a:lnTo>
                <a:lnTo>
                  <a:pt x="335403" y="468377"/>
                </a:lnTo>
                <a:lnTo>
                  <a:pt x="303236" y="481261"/>
                </a:lnTo>
                <a:close/>
              </a:path>
              <a:path w="337819" h="694690">
                <a:moveTo>
                  <a:pt x="300221" y="588607"/>
                </a:moveTo>
                <a:lnTo>
                  <a:pt x="308935" y="596984"/>
                </a:lnTo>
                <a:lnTo>
                  <a:pt x="315529" y="606868"/>
                </a:lnTo>
                <a:lnTo>
                  <a:pt x="319704" y="618009"/>
                </a:lnTo>
                <a:lnTo>
                  <a:pt x="321162" y="630156"/>
                </a:lnTo>
                <a:lnTo>
                  <a:pt x="321162" y="586466"/>
                </a:lnTo>
                <a:lnTo>
                  <a:pt x="310440" y="576545"/>
                </a:lnTo>
                <a:lnTo>
                  <a:pt x="300221" y="588607"/>
                </a:lnTo>
                <a:close/>
              </a:path>
              <a:path w="337819" h="694690">
                <a:moveTo>
                  <a:pt x="240746" y="506291"/>
                </a:moveTo>
                <a:lnTo>
                  <a:pt x="240746" y="522658"/>
                </a:lnTo>
                <a:lnTo>
                  <a:pt x="287211" y="505004"/>
                </a:lnTo>
                <a:lnTo>
                  <a:pt x="287488" y="504899"/>
                </a:lnTo>
                <a:lnTo>
                  <a:pt x="287488" y="487568"/>
                </a:lnTo>
                <a:lnTo>
                  <a:pt x="240746" y="506291"/>
                </a:lnTo>
                <a:close/>
              </a:path>
              <a:path w="337819" h="694690">
                <a:moveTo>
                  <a:pt x="225668" y="586284"/>
                </a:moveTo>
                <a:lnTo>
                  <a:pt x="225668" y="629988"/>
                </a:lnTo>
                <a:lnTo>
                  <a:pt x="226990" y="618114"/>
                </a:lnTo>
                <a:lnTo>
                  <a:pt x="230966" y="607371"/>
                </a:lnTo>
                <a:lnTo>
                  <a:pt x="237613" y="597759"/>
                </a:lnTo>
                <a:lnTo>
                  <a:pt x="246945" y="589277"/>
                </a:lnTo>
                <a:lnTo>
                  <a:pt x="236558" y="576880"/>
                </a:lnTo>
                <a:lnTo>
                  <a:pt x="230715" y="581280"/>
                </a:lnTo>
                <a:lnTo>
                  <a:pt x="225668" y="586284"/>
                </a:lnTo>
                <a:close/>
              </a:path>
              <a:path w="337819" h="694690">
                <a:moveTo>
                  <a:pt x="211595" y="447631"/>
                </a:moveTo>
                <a:lnTo>
                  <a:pt x="211595" y="455673"/>
                </a:lnTo>
                <a:lnTo>
                  <a:pt x="335403" y="455673"/>
                </a:lnTo>
                <a:lnTo>
                  <a:pt x="335403" y="439087"/>
                </a:lnTo>
                <a:lnTo>
                  <a:pt x="251803" y="439087"/>
                </a:lnTo>
                <a:lnTo>
                  <a:pt x="251803" y="420283"/>
                </a:lnTo>
                <a:lnTo>
                  <a:pt x="211595" y="447631"/>
                </a:lnTo>
                <a:close/>
              </a:path>
              <a:path w="337819" h="694690">
                <a:moveTo>
                  <a:pt x="251803" y="332870"/>
                </a:moveTo>
                <a:lnTo>
                  <a:pt x="251803" y="349624"/>
                </a:lnTo>
                <a:lnTo>
                  <a:pt x="335403" y="349624"/>
                </a:lnTo>
                <a:lnTo>
                  <a:pt x="335403" y="332870"/>
                </a:lnTo>
                <a:lnTo>
                  <a:pt x="251803" y="332870"/>
                </a:lnTo>
                <a:close/>
              </a:path>
              <a:path w="337819" h="694690">
                <a:moveTo>
                  <a:pt x="251803" y="420283"/>
                </a:moveTo>
                <a:lnTo>
                  <a:pt x="251803" y="439087"/>
                </a:lnTo>
                <a:lnTo>
                  <a:pt x="314294" y="396533"/>
                </a:lnTo>
                <a:lnTo>
                  <a:pt x="314294" y="392177"/>
                </a:lnTo>
                <a:lnTo>
                  <a:pt x="290169" y="375749"/>
                </a:lnTo>
                <a:lnTo>
                  <a:pt x="290169" y="394188"/>
                </a:lnTo>
                <a:lnTo>
                  <a:pt x="251803" y="420283"/>
                </a:lnTo>
                <a:close/>
              </a:path>
              <a:path w="337819" h="694690">
                <a:moveTo>
                  <a:pt x="211595" y="332870"/>
                </a:moveTo>
                <a:lnTo>
                  <a:pt x="211595" y="341079"/>
                </a:lnTo>
                <a:lnTo>
                  <a:pt x="290169" y="394188"/>
                </a:lnTo>
                <a:lnTo>
                  <a:pt x="290169" y="375749"/>
                </a:lnTo>
                <a:lnTo>
                  <a:pt x="251803" y="349624"/>
                </a:lnTo>
                <a:lnTo>
                  <a:pt x="251803" y="332870"/>
                </a:lnTo>
                <a:lnTo>
                  <a:pt x="211595" y="332870"/>
                </a:lnTo>
                <a:close/>
              </a:path>
              <a:path w="337819" h="694690">
                <a:moveTo>
                  <a:pt x="211595" y="265363"/>
                </a:moveTo>
                <a:lnTo>
                  <a:pt x="211595" y="306744"/>
                </a:lnTo>
                <a:lnTo>
                  <a:pt x="335403" y="306744"/>
                </a:lnTo>
                <a:lnTo>
                  <a:pt x="335403" y="289991"/>
                </a:lnTo>
                <a:lnTo>
                  <a:pt x="287991" y="289991"/>
                </a:lnTo>
                <a:lnTo>
                  <a:pt x="287991" y="266871"/>
                </a:lnTo>
                <a:lnTo>
                  <a:pt x="272410" y="232453"/>
                </a:lnTo>
                <a:lnTo>
                  <a:pt x="272410" y="289991"/>
                </a:lnTo>
                <a:lnTo>
                  <a:pt x="227343" y="289991"/>
                </a:lnTo>
                <a:lnTo>
                  <a:pt x="227343" y="232228"/>
                </a:lnTo>
                <a:lnTo>
                  <a:pt x="222987" y="235542"/>
                </a:lnTo>
                <a:lnTo>
                  <a:pt x="218027" y="241262"/>
                </a:lnTo>
                <a:lnTo>
                  <a:pt x="214464" y="248128"/>
                </a:lnTo>
                <a:lnTo>
                  <a:pt x="212315" y="256157"/>
                </a:lnTo>
                <a:lnTo>
                  <a:pt x="211595" y="265363"/>
                </a:lnTo>
                <a:close/>
              </a:path>
              <a:path w="337819" h="694690">
                <a:moveTo>
                  <a:pt x="227343" y="232228"/>
                </a:moveTo>
                <a:lnTo>
                  <a:pt x="227343" y="264358"/>
                </a:lnTo>
                <a:lnTo>
                  <a:pt x="229102" y="254869"/>
                </a:lnTo>
                <a:lnTo>
                  <a:pt x="233877" y="247877"/>
                </a:lnTo>
                <a:lnTo>
                  <a:pt x="240914" y="243555"/>
                </a:lnTo>
                <a:lnTo>
                  <a:pt x="249458" y="242076"/>
                </a:lnTo>
                <a:lnTo>
                  <a:pt x="258345" y="243636"/>
                </a:lnTo>
                <a:lnTo>
                  <a:pt x="265646" y="248275"/>
                </a:lnTo>
                <a:lnTo>
                  <a:pt x="270591" y="255929"/>
                </a:lnTo>
                <a:lnTo>
                  <a:pt x="272410" y="266536"/>
                </a:lnTo>
                <a:lnTo>
                  <a:pt x="272410" y="232453"/>
                </a:lnTo>
                <a:lnTo>
                  <a:pt x="270996" y="231330"/>
                </a:lnTo>
                <a:lnTo>
                  <a:pt x="264494" y="227982"/>
                </a:lnTo>
                <a:lnTo>
                  <a:pt x="257426" y="225985"/>
                </a:lnTo>
                <a:lnTo>
                  <a:pt x="249793" y="225322"/>
                </a:lnTo>
                <a:lnTo>
                  <a:pt x="242283" y="225953"/>
                </a:lnTo>
                <a:lnTo>
                  <a:pt x="235322" y="227856"/>
                </a:lnTo>
                <a:lnTo>
                  <a:pt x="229102" y="230945"/>
                </a:lnTo>
                <a:lnTo>
                  <a:pt x="228896" y="231047"/>
                </a:lnTo>
                <a:lnTo>
                  <a:pt x="227343" y="232228"/>
                </a:lnTo>
                <a:close/>
              </a:path>
              <a:path w="337819" h="694690">
                <a:moveTo>
                  <a:pt x="211595" y="193089"/>
                </a:moveTo>
                <a:lnTo>
                  <a:pt x="211595" y="209843"/>
                </a:lnTo>
                <a:lnTo>
                  <a:pt x="335403" y="209843"/>
                </a:lnTo>
                <a:lnTo>
                  <a:pt x="335403" y="193089"/>
                </a:lnTo>
                <a:lnTo>
                  <a:pt x="211595" y="193089"/>
                </a:lnTo>
                <a:close/>
              </a:path>
              <a:path w="337819" h="694690">
                <a:moveTo>
                  <a:pt x="227846" y="126723"/>
                </a:moveTo>
                <a:lnTo>
                  <a:pt x="227846" y="143477"/>
                </a:lnTo>
                <a:lnTo>
                  <a:pt x="335403" y="143477"/>
                </a:lnTo>
                <a:lnTo>
                  <a:pt x="335403" y="126723"/>
                </a:lnTo>
                <a:lnTo>
                  <a:pt x="227846" y="126723"/>
                </a:lnTo>
                <a:close/>
              </a:path>
              <a:path w="337819" h="694690">
                <a:moveTo>
                  <a:pt x="211595" y="90033"/>
                </a:moveTo>
                <a:lnTo>
                  <a:pt x="211595" y="180167"/>
                </a:lnTo>
                <a:lnTo>
                  <a:pt x="227846" y="180167"/>
                </a:lnTo>
                <a:lnTo>
                  <a:pt x="227846" y="90033"/>
                </a:lnTo>
                <a:lnTo>
                  <a:pt x="211595" y="90033"/>
                </a:lnTo>
                <a:close/>
              </a:path>
              <a:path w="337819" h="694690">
                <a:moveTo>
                  <a:pt x="211595" y="0"/>
                </a:moveTo>
                <a:lnTo>
                  <a:pt x="211595" y="77065"/>
                </a:lnTo>
                <a:lnTo>
                  <a:pt x="335403" y="77065"/>
                </a:lnTo>
                <a:lnTo>
                  <a:pt x="335403" y="0"/>
                </a:lnTo>
                <a:lnTo>
                  <a:pt x="319487" y="0"/>
                </a:lnTo>
                <a:lnTo>
                  <a:pt x="319487" y="60312"/>
                </a:lnTo>
                <a:lnTo>
                  <a:pt x="280452" y="60312"/>
                </a:lnTo>
                <a:lnTo>
                  <a:pt x="280452" y="4523"/>
                </a:lnTo>
                <a:lnTo>
                  <a:pt x="264536" y="4523"/>
                </a:lnTo>
                <a:lnTo>
                  <a:pt x="264536" y="60312"/>
                </a:lnTo>
                <a:lnTo>
                  <a:pt x="227511" y="60312"/>
                </a:lnTo>
                <a:lnTo>
                  <a:pt x="227511" y="0"/>
                </a:lnTo>
                <a:lnTo>
                  <a:pt x="211595" y="0"/>
                </a:lnTo>
                <a:close/>
              </a:path>
            </a:pathLst>
          </a:custGeom>
          <a:solidFill>
            <a:srgbClr val="000000"/>
          </a:solidFill>
        </p:spPr>
        <p:txBody>
          <a:bodyPr wrap="square" lIns="0" tIns="0" rIns="0" bIns="0" rtlCol="0"/>
          <a:lstStyle/>
          <a:p>
            <a:endParaRPr sz="641"/>
          </a:p>
        </p:txBody>
      </p:sp>
      <p:grpSp>
        <p:nvGrpSpPr>
          <p:cNvPr id="46" name="object 46"/>
          <p:cNvGrpSpPr/>
          <p:nvPr/>
        </p:nvGrpSpPr>
        <p:grpSpPr>
          <a:xfrm>
            <a:off x="909895" y="2985878"/>
            <a:ext cx="843002" cy="852533"/>
            <a:chOff x="1999939" y="6565245"/>
            <a:chExt cx="1853564" cy="1874520"/>
          </a:xfrm>
        </p:grpSpPr>
        <p:sp>
          <p:nvSpPr>
            <p:cNvPr id="47" name="object 47"/>
            <p:cNvSpPr/>
            <p:nvPr/>
          </p:nvSpPr>
          <p:spPr>
            <a:xfrm>
              <a:off x="1999939" y="6565245"/>
              <a:ext cx="1853564" cy="1874520"/>
            </a:xfrm>
            <a:custGeom>
              <a:avLst/>
              <a:gdLst/>
              <a:ahLst/>
              <a:cxnLst/>
              <a:rect l="l" t="t" r="r" b="b"/>
              <a:pathLst>
                <a:path w="1853564" h="1874520">
                  <a:moveTo>
                    <a:pt x="926673" y="0"/>
                  </a:moveTo>
                  <a:lnTo>
                    <a:pt x="878986" y="1205"/>
                  </a:lnTo>
                  <a:lnTo>
                    <a:pt x="831926" y="4784"/>
                  </a:lnTo>
                  <a:lnTo>
                    <a:pt x="785550" y="10677"/>
                  </a:lnTo>
                  <a:lnTo>
                    <a:pt x="739916" y="18826"/>
                  </a:lnTo>
                  <a:lnTo>
                    <a:pt x="695083" y="29174"/>
                  </a:lnTo>
                  <a:lnTo>
                    <a:pt x="651109" y="41661"/>
                  </a:lnTo>
                  <a:lnTo>
                    <a:pt x="608051" y="56230"/>
                  </a:lnTo>
                  <a:lnTo>
                    <a:pt x="565970" y="72822"/>
                  </a:lnTo>
                  <a:lnTo>
                    <a:pt x="524922" y="91380"/>
                  </a:lnTo>
                  <a:lnTo>
                    <a:pt x="484965" y="111844"/>
                  </a:lnTo>
                  <a:lnTo>
                    <a:pt x="446159" y="134157"/>
                  </a:lnTo>
                  <a:lnTo>
                    <a:pt x="408561" y="158261"/>
                  </a:lnTo>
                  <a:lnTo>
                    <a:pt x="372229" y="184097"/>
                  </a:lnTo>
                  <a:lnTo>
                    <a:pt x="337223" y="211607"/>
                  </a:lnTo>
                  <a:lnTo>
                    <a:pt x="303599" y="240732"/>
                  </a:lnTo>
                  <a:lnTo>
                    <a:pt x="271416" y="271416"/>
                  </a:lnTo>
                  <a:lnTo>
                    <a:pt x="240732" y="303599"/>
                  </a:lnTo>
                  <a:lnTo>
                    <a:pt x="211607" y="337223"/>
                  </a:lnTo>
                  <a:lnTo>
                    <a:pt x="184097" y="372229"/>
                  </a:lnTo>
                  <a:lnTo>
                    <a:pt x="158261" y="408561"/>
                  </a:lnTo>
                  <a:lnTo>
                    <a:pt x="134157" y="446159"/>
                  </a:lnTo>
                  <a:lnTo>
                    <a:pt x="111844" y="484965"/>
                  </a:lnTo>
                  <a:lnTo>
                    <a:pt x="91380" y="524922"/>
                  </a:lnTo>
                  <a:lnTo>
                    <a:pt x="72822" y="565970"/>
                  </a:lnTo>
                  <a:lnTo>
                    <a:pt x="56230" y="608052"/>
                  </a:lnTo>
                  <a:lnTo>
                    <a:pt x="41661" y="651109"/>
                  </a:lnTo>
                  <a:lnTo>
                    <a:pt x="29174" y="695083"/>
                  </a:lnTo>
                  <a:lnTo>
                    <a:pt x="18826" y="739916"/>
                  </a:lnTo>
                  <a:lnTo>
                    <a:pt x="10677" y="785550"/>
                  </a:lnTo>
                  <a:lnTo>
                    <a:pt x="4784" y="831926"/>
                  </a:lnTo>
                  <a:lnTo>
                    <a:pt x="1205" y="878986"/>
                  </a:lnTo>
                  <a:lnTo>
                    <a:pt x="0" y="926673"/>
                  </a:lnTo>
                  <a:lnTo>
                    <a:pt x="0" y="947615"/>
                  </a:lnTo>
                  <a:lnTo>
                    <a:pt x="1205" y="995301"/>
                  </a:lnTo>
                  <a:lnTo>
                    <a:pt x="4784" y="1042362"/>
                  </a:lnTo>
                  <a:lnTo>
                    <a:pt x="10677" y="1088738"/>
                  </a:lnTo>
                  <a:lnTo>
                    <a:pt x="18826" y="1134372"/>
                  </a:lnTo>
                  <a:lnTo>
                    <a:pt x="29174" y="1179205"/>
                  </a:lnTo>
                  <a:lnTo>
                    <a:pt x="41661" y="1223179"/>
                  </a:lnTo>
                  <a:lnTo>
                    <a:pt x="56230" y="1266236"/>
                  </a:lnTo>
                  <a:lnTo>
                    <a:pt x="72822" y="1308318"/>
                  </a:lnTo>
                  <a:lnTo>
                    <a:pt x="91380" y="1349366"/>
                  </a:lnTo>
                  <a:lnTo>
                    <a:pt x="111844" y="1389322"/>
                  </a:lnTo>
                  <a:lnTo>
                    <a:pt x="134157" y="1428128"/>
                  </a:lnTo>
                  <a:lnTo>
                    <a:pt x="158261" y="1465726"/>
                  </a:lnTo>
                  <a:lnTo>
                    <a:pt x="184097" y="1502058"/>
                  </a:lnTo>
                  <a:lnTo>
                    <a:pt x="211607" y="1537065"/>
                  </a:lnTo>
                  <a:lnTo>
                    <a:pt x="240732" y="1570689"/>
                  </a:lnTo>
                  <a:lnTo>
                    <a:pt x="271416" y="1602872"/>
                  </a:lnTo>
                  <a:lnTo>
                    <a:pt x="303599" y="1633555"/>
                  </a:lnTo>
                  <a:lnTo>
                    <a:pt x="337223" y="1662681"/>
                  </a:lnTo>
                  <a:lnTo>
                    <a:pt x="372229" y="1690191"/>
                  </a:lnTo>
                  <a:lnTo>
                    <a:pt x="408561" y="1716027"/>
                  </a:lnTo>
                  <a:lnTo>
                    <a:pt x="446159" y="1740130"/>
                  </a:lnTo>
                  <a:lnTo>
                    <a:pt x="484965" y="1762444"/>
                  </a:lnTo>
                  <a:lnTo>
                    <a:pt x="524922" y="1782908"/>
                  </a:lnTo>
                  <a:lnTo>
                    <a:pt x="565970" y="1801465"/>
                  </a:lnTo>
                  <a:lnTo>
                    <a:pt x="608051" y="1818058"/>
                  </a:lnTo>
                  <a:lnTo>
                    <a:pt x="651109" y="1832627"/>
                  </a:lnTo>
                  <a:lnTo>
                    <a:pt x="695083" y="1845114"/>
                  </a:lnTo>
                  <a:lnTo>
                    <a:pt x="739916" y="1855461"/>
                  </a:lnTo>
                  <a:lnTo>
                    <a:pt x="785550" y="1863611"/>
                  </a:lnTo>
                  <a:lnTo>
                    <a:pt x="831926" y="1869504"/>
                  </a:lnTo>
                  <a:lnTo>
                    <a:pt x="878986" y="1873082"/>
                  </a:lnTo>
                  <a:lnTo>
                    <a:pt x="926673" y="1874288"/>
                  </a:lnTo>
                  <a:lnTo>
                    <a:pt x="974359" y="1873082"/>
                  </a:lnTo>
                  <a:lnTo>
                    <a:pt x="1021420" y="1869504"/>
                  </a:lnTo>
                  <a:lnTo>
                    <a:pt x="1067796" y="1863611"/>
                  </a:lnTo>
                  <a:lnTo>
                    <a:pt x="1113430" y="1855461"/>
                  </a:lnTo>
                  <a:lnTo>
                    <a:pt x="1158263" y="1845114"/>
                  </a:lnTo>
                  <a:lnTo>
                    <a:pt x="1202237" y="1832627"/>
                  </a:lnTo>
                  <a:lnTo>
                    <a:pt x="1245294" y="1818058"/>
                  </a:lnTo>
                  <a:lnTo>
                    <a:pt x="1287376" y="1801465"/>
                  </a:lnTo>
                  <a:lnTo>
                    <a:pt x="1328424" y="1782908"/>
                  </a:lnTo>
                  <a:lnTo>
                    <a:pt x="1368380" y="1762444"/>
                  </a:lnTo>
                  <a:lnTo>
                    <a:pt x="1407187" y="1740130"/>
                  </a:lnTo>
                  <a:lnTo>
                    <a:pt x="1444785" y="1716027"/>
                  </a:lnTo>
                  <a:lnTo>
                    <a:pt x="1481116" y="1690191"/>
                  </a:lnTo>
                  <a:lnTo>
                    <a:pt x="1516123" y="1662681"/>
                  </a:lnTo>
                  <a:lnTo>
                    <a:pt x="1549747" y="1633555"/>
                  </a:lnTo>
                  <a:lnTo>
                    <a:pt x="1581930" y="1602872"/>
                  </a:lnTo>
                  <a:lnTo>
                    <a:pt x="1612613" y="1570689"/>
                  </a:lnTo>
                  <a:lnTo>
                    <a:pt x="1641739" y="1537065"/>
                  </a:lnTo>
                  <a:lnTo>
                    <a:pt x="1669249" y="1502058"/>
                  </a:lnTo>
                  <a:lnTo>
                    <a:pt x="1695085" y="1465726"/>
                  </a:lnTo>
                  <a:lnTo>
                    <a:pt x="1719189" y="1428128"/>
                  </a:lnTo>
                  <a:lnTo>
                    <a:pt x="1741502" y="1389322"/>
                  </a:lnTo>
                  <a:lnTo>
                    <a:pt x="1761966" y="1349366"/>
                  </a:lnTo>
                  <a:lnTo>
                    <a:pt x="1780524" y="1308318"/>
                  </a:lnTo>
                  <a:lnTo>
                    <a:pt x="1797116" y="1266236"/>
                  </a:lnTo>
                  <a:lnTo>
                    <a:pt x="1811685" y="1223179"/>
                  </a:lnTo>
                  <a:lnTo>
                    <a:pt x="1824172" y="1179205"/>
                  </a:lnTo>
                  <a:lnTo>
                    <a:pt x="1834519" y="1134372"/>
                  </a:lnTo>
                  <a:lnTo>
                    <a:pt x="1842669" y="1088738"/>
                  </a:lnTo>
                  <a:lnTo>
                    <a:pt x="1848562" y="1042362"/>
                  </a:lnTo>
                  <a:lnTo>
                    <a:pt x="1852140" y="995301"/>
                  </a:lnTo>
                  <a:lnTo>
                    <a:pt x="1853346" y="947615"/>
                  </a:lnTo>
                  <a:lnTo>
                    <a:pt x="1853346" y="926673"/>
                  </a:lnTo>
                  <a:lnTo>
                    <a:pt x="1852140" y="878986"/>
                  </a:lnTo>
                  <a:lnTo>
                    <a:pt x="1848562" y="831926"/>
                  </a:lnTo>
                  <a:lnTo>
                    <a:pt x="1842669" y="785550"/>
                  </a:lnTo>
                  <a:lnTo>
                    <a:pt x="1834520" y="739916"/>
                  </a:lnTo>
                  <a:lnTo>
                    <a:pt x="1824172" y="695083"/>
                  </a:lnTo>
                  <a:lnTo>
                    <a:pt x="1811685" y="651109"/>
                  </a:lnTo>
                  <a:lnTo>
                    <a:pt x="1797116" y="608052"/>
                  </a:lnTo>
                  <a:lnTo>
                    <a:pt x="1780524" y="565970"/>
                  </a:lnTo>
                  <a:lnTo>
                    <a:pt x="1761966" y="524922"/>
                  </a:lnTo>
                  <a:lnTo>
                    <a:pt x="1741502" y="484965"/>
                  </a:lnTo>
                  <a:lnTo>
                    <a:pt x="1719189" y="446159"/>
                  </a:lnTo>
                  <a:lnTo>
                    <a:pt x="1695085" y="408561"/>
                  </a:lnTo>
                  <a:lnTo>
                    <a:pt x="1669249" y="372229"/>
                  </a:lnTo>
                  <a:lnTo>
                    <a:pt x="1641739" y="337223"/>
                  </a:lnTo>
                  <a:lnTo>
                    <a:pt x="1612613" y="303599"/>
                  </a:lnTo>
                  <a:lnTo>
                    <a:pt x="1581930" y="271416"/>
                  </a:lnTo>
                  <a:lnTo>
                    <a:pt x="1549747" y="240732"/>
                  </a:lnTo>
                  <a:lnTo>
                    <a:pt x="1516123" y="211607"/>
                  </a:lnTo>
                  <a:lnTo>
                    <a:pt x="1481116" y="184097"/>
                  </a:lnTo>
                  <a:lnTo>
                    <a:pt x="1444785" y="158261"/>
                  </a:lnTo>
                  <a:lnTo>
                    <a:pt x="1407187" y="134157"/>
                  </a:lnTo>
                  <a:lnTo>
                    <a:pt x="1368380" y="111844"/>
                  </a:lnTo>
                  <a:lnTo>
                    <a:pt x="1328424" y="91380"/>
                  </a:lnTo>
                  <a:lnTo>
                    <a:pt x="1287376" y="72822"/>
                  </a:lnTo>
                  <a:lnTo>
                    <a:pt x="1245294" y="56230"/>
                  </a:lnTo>
                  <a:lnTo>
                    <a:pt x="1202237" y="41661"/>
                  </a:lnTo>
                  <a:lnTo>
                    <a:pt x="1158263" y="29174"/>
                  </a:lnTo>
                  <a:lnTo>
                    <a:pt x="1113430" y="18826"/>
                  </a:lnTo>
                  <a:lnTo>
                    <a:pt x="1067796" y="10677"/>
                  </a:lnTo>
                  <a:lnTo>
                    <a:pt x="1021420" y="4784"/>
                  </a:lnTo>
                  <a:lnTo>
                    <a:pt x="974359" y="1205"/>
                  </a:lnTo>
                  <a:lnTo>
                    <a:pt x="926673" y="0"/>
                  </a:lnTo>
                  <a:close/>
                </a:path>
              </a:pathLst>
            </a:custGeom>
            <a:solidFill>
              <a:srgbClr val="FE8502"/>
            </a:solidFill>
          </p:spPr>
          <p:txBody>
            <a:bodyPr wrap="square" lIns="0" tIns="0" rIns="0" bIns="0" rtlCol="0"/>
            <a:lstStyle/>
            <a:p>
              <a:endParaRPr sz="641"/>
            </a:p>
          </p:txBody>
        </p:sp>
        <p:sp>
          <p:nvSpPr>
            <p:cNvPr id="48" name="object 48"/>
            <p:cNvSpPr/>
            <p:nvPr/>
          </p:nvSpPr>
          <p:spPr>
            <a:xfrm>
              <a:off x="2511437" y="7110951"/>
              <a:ext cx="774700" cy="782955"/>
            </a:xfrm>
            <a:custGeom>
              <a:avLst/>
              <a:gdLst/>
              <a:ahLst/>
              <a:cxnLst/>
              <a:rect l="l" t="t" r="r" b="b"/>
              <a:pathLst>
                <a:path w="774700" h="782954">
                  <a:moveTo>
                    <a:pt x="390639" y="41884"/>
                  </a:moveTo>
                  <a:lnTo>
                    <a:pt x="365975" y="3200"/>
                  </a:lnTo>
                  <a:lnTo>
                    <a:pt x="350202" y="0"/>
                  </a:lnTo>
                  <a:lnTo>
                    <a:pt x="40208" y="0"/>
                  </a:lnTo>
                  <a:lnTo>
                    <a:pt x="24434" y="3200"/>
                  </a:lnTo>
                  <a:lnTo>
                    <a:pt x="11671" y="11874"/>
                  </a:lnTo>
                  <a:lnTo>
                    <a:pt x="3111" y="24688"/>
                  </a:lnTo>
                  <a:lnTo>
                    <a:pt x="0" y="40208"/>
                  </a:lnTo>
                  <a:lnTo>
                    <a:pt x="0" y="258953"/>
                  </a:lnTo>
                  <a:lnTo>
                    <a:pt x="4826" y="303314"/>
                  </a:lnTo>
                  <a:lnTo>
                    <a:pt x="18669" y="344817"/>
                  </a:lnTo>
                  <a:lnTo>
                    <a:pt x="40563" y="382092"/>
                  </a:lnTo>
                  <a:lnTo>
                    <a:pt x="69545" y="413766"/>
                  </a:lnTo>
                  <a:lnTo>
                    <a:pt x="104635" y="438467"/>
                  </a:lnTo>
                  <a:lnTo>
                    <a:pt x="144881" y="454837"/>
                  </a:lnTo>
                  <a:lnTo>
                    <a:pt x="174282" y="459232"/>
                  </a:lnTo>
                  <a:lnTo>
                    <a:pt x="174282" y="737196"/>
                  </a:lnTo>
                  <a:lnTo>
                    <a:pt x="55118" y="737196"/>
                  </a:lnTo>
                  <a:lnTo>
                    <a:pt x="46964" y="738847"/>
                  </a:lnTo>
                  <a:lnTo>
                    <a:pt x="40309" y="743331"/>
                  </a:lnTo>
                  <a:lnTo>
                    <a:pt x="35826" y="749985"/>
                  </a:lnTo>
                  <a:lnTo>
                    <a:pt x="34175" y="758139"/>
                  </a:lnTo>
                  <a:lnTo>
                    <a:pt x="35826" y="766292"/>
                  </a:lnTo>
                  <a:lnTo>
                    <a:pt x="40309" y="772947"/>
                  </a:lnTo>
                  <a:lnTo>
                    <a:pt x="46964" y="777430"/>
                  </a:lnTo>
                  <a:lnTo>
                    <a:pt x="55118" y="779081"/>
                  </a:lnTo>
                  <a:lnTo>
                    <a:pt x="195224" y="779081"/>
                  </a:lnTo>
                  <a:lnTo>
                    <a:pt x="335305" y="779081"/>
                  </a:lnTo>
                  <a:lnTo>
                    <a:pt x="343458" y="777430"/>
                  </a:lnTo>
                  <a:lnTo>
                    <a:pt x="350113" y="772947"/>
                  </a:lnTo>
                  <a:lnTo>
                    <a:pt x="354609" y="766292"/>
                  </a:lnTo>
                  <a:lnTo>
                    <a:pt x="356247" y="758139"/>
                  </a:lnTo>
                  <a:lnTo>
                    <a:pt x="354609" y="749985"/>
                  </a:lnTo>
                  <a:lnTo>
                    <a:pt x="350113" y="743331"/>
                  </a:lnTo>
                  <a:lnTo>
                    <a:pt x="343458" y="738847"/>
                  </a:lnTo>
                  <a:lnTo>
                    <a:pt x="335305" y="737196"/>
                  </a:lnTo>
                  <a:lnTo>
                    <a:pt x="216154" y="737196"/>
                  </a:lnTo>
                  <a:lnTo>
                    <a:pt x="216154" y="459155"/>
                  </a:lnTo>
                  <a:lnTo>
                    <a:pt x="277609" y="443471"/>
                  </a:lnTo>
                  <a:lnTo>
                    <a:pt x="315010" y="420662"/>
                  </a:lnTo>
                  <a:lnTo>
                    <a:pt x="346240" y="390309"/>
                  </a:lnTo>
                  <a:lnTo>
                    <a:pt x="370078" y="353631"/>
                  </a:lnTo>
                  <a:lnTo>
                    <a:pt x="385292" y="311886"/>
                  </a:lnTo>
                  <a:lnTo>
                    <a:pt x="390639" y="266280"/>
                  </a:lnTo>
                  <a:lnTo>
                    <a:pt x="390639" y="41884"/>
                  </a:lnTo>
                  <a:close/>
                </a:path>
                <a:path w="774700" h="782954">
                  <a:moveTo>
                    <a:pt x="774268" y="20942"/>
                  </a:moveTo>
                  <a:lnTo>
                    <a:pt x="772617" y="12788"/>
                  </a:lnTo>
                  <a:lnTo>
                    <a:pt x="768134" y="6134"/>
                  </a:lnTo>
                  <a:lnTo>
                    <a:pt x="761479" y="1651"/>
                  </a:lnTo>
                  <a:lnTo>
                    <a:pt x="753325" y="0"/>
                  </a:lnTo>
                  <a:lnTo>
                    <a:pt x="745172" y="1651"/>
                  </a:lnTo>
                  <a:lnTo>
                    <a:pt x="738517" y="6134"/>
                  </a:lnTo>
                  <a:lnTo>
                    <a:pt x="734021" y="12788"/>
                  </a:lnTo>
                  <a:lnTo>
                    <a:pt x="732383" y="20942"/>
                  </a:lnTo>
                  <a:lnTo>
                    <a:pt x="732383" y="229374"/>
                  </a:lnTo>
                  <a:lnTo>
                    <a:pt x="722553" y="277952"/>
                  </a:lnTo>
                  <a:lnTo>
                    <a:pt x="695782" y="317652"/>
                  </a:lnTo>
                  <a:lnTo>
                    <a:pt x="656082" y="344436"/>
                  </a:lnTo>
                  <a:lnTo>
                    <a:pt x="628421" y="350037"/>
                  </a:lnTo>
                  <a:lnTo>
                    <a:pt x="628421" y="20942"/>
                  </a:lnTo>
                  <a:lnTo>
                    <a:pt x="626770" y="12788"/>
                  </a:lnTo>
                  <a:lnTo>
                    <a:pt x="622287" y="6134"/>
                  </a:lnTo>
                  <a:lnTo>
                    <a:pt x="615632" y="1651"/>
                  </a:lnTo>
                  <a:lnTo>
                    <a:pt x="607479" y="0"/>
                  </a:lnTo>
                  <a:lnTo>
                    <a:pt x="599325" y="1651"/>
                  </a:lnTo>
                  <a:lnTo>
                    <a:pt x="592670" y="6134"/>
                  </a:lnTo>
                  <a:lnTo>
                    <a:pt x="588175" y="12788"/>
                  </a:lnTo>
                  <a:lnTo>
                    <a:pt x="586536" y="20942"/>
                  </a:lnTo>
                  <a:lnTo>
                    <a:pt x="586536" y="350024"/>
                  </a:lnTo>
                  <a:lnTo>
                    <a:pt x="558901" y="344436"/>
                  </a:lnTo>
                  <a:lnTo>
                    <a:pt x="519201" y="317652"/>
                  </a:lnTo>
                  <a:lnTo>
                    <a:pt x="492429" y="277952"/>
                  </a:lnTo>
                  <a:lnTo>
                    <a:pt x="482600" y="229374"/>
                  </a:lnTo>
                  <a:lnTo>
                    <a:pt x="482600" y="20942"/>
                  </a:lnTo>
                  <a:lnTo>
                    <a:pt x="480961" y="12788"/>
                  </a:lnTo>
                  <a:lnTo>
                    <a:pt x="476465" y="6134"/>
                  </a:lnTo>
                  <a:lnTo>
                    <a:pt x="469811" y="1651"/>
                  </a:lnTo>
                  <a:lnTo>
                    <a:pt x="461657" y="0"/>
                  </a:lnTo>
                  <a:lnTo>
                    <a:pt x="453517" y="1651"/>
                  </a:lnTo>
                  <a:lnTo>
                    <a:pt x="446849" y="6134"/>
                  </a:lnTo>
                  <a:lnTo>
                    <a:pt x="442366" y="12788"/>
                  </a:lnTo>
                  <a:lnTo>
                    <a:pt x="440728" y="20942"/>
                  </a:lnTo>
                  <a:lnTo>
                    <a:pt x="440728" y="229374"/>
                  </a:lnTo>
                  <a:lnTo>
                    <a:pt x="446684" y="273685"/>
                  </a:lnTo>
                  <a:lnTo>
                    <a:pt x="463499" y="313512"/>
                  </a:lnTo>
                  <a:lnTo>
                    <a:pt x="489585" y="347268"/>
                  </a:lnTo>
                  <a:lnTo>
                    <a:pt x="523341" y="373354"/>
                  </a:lnTo>
                  <a:lnTo>
                    <a:pt x="563181" y="390182"/>
                  </a:lnTo>
                  <a:lnTo>
                    <a:pt x="586536" y="393331"/>
                  </a:lnTo>
                  <a:lnTo>
                    <a:pt x="586536" y="762012"/>
                  </a:lnTo>
                  <a:lnTo>
                    <a:pt x="588175" y="770166"/>
                  </a:lnTo>
                  <a:lnTo>
                    <a:pt x="592670" y="776820"/>
                  </a:lnTo>
                  <a:lnTo>
                    <a:pt x="599325" y="781304"/>
                  </a:lnTo>
                  <a:lnTo>
                    <a:pt x="607479" y="782955"/>
                  </a:lnTo>
                  <a:lnTo>
                    <a:pt x="615632" y="781304"/>
                  </a:lnTo>
                  <a:lnTo>
                    <a:pt x="622287" y="776820"/>
                  </a:lnTo>
                  <a:lnTo>
                    <a:pt x="626770" y="770166"/>
                  </a:lnTo>
                  <a:lnTo>
                    <a:pt x="628421" y="762012"/>
                  </a:lnTo>
                  <a:lnTo>
                    <a:pt x="628421" y="393331"/>
                  </a:lnTo>
                  <a:lnTo>
                    <a:pt x="651802" y="390182"/>
                  </a:lnTo>
                  <a:lnTo>
                    <a:pt x="691642" y="373354"/>
                  </a:lnTo>
                  <a:lnTo>
                    <a:pt x="725398" y="347268"/>
                  </a:lnTo>
                  <a:lnTo>
                    <a:pt x="751484" y="313512"/>
                  </a:lnTo>
                  <a:lnTo>
                    <a:pt x="768299" y="273685"/>
                  </a:lnTo>
                  <a:lnTo>
                    <a:pt x="774268" y="229374"/>
                  </a:lnTo>
                  <a:lnTo>
                    <a:pt x="774268" y="20942"/>
                  </a:lnTo>
                  <a:close/>
                </a:path>
              </a:pathLst>
            </a:custGeom>
            <a:solidFill>
              <a:srgbClr val="000000"/>
            </a:solidFill>
          </p:spPr>
          <p:txBody>
            <a:bodyPr wrap="square" lIns="0" tIns="0" rIns="0" bIns="0" rtlCol="0"/>
            <a:lstStyle/>
            <a:p>
              <a:endParaRPr sz="641"/>
            </a:p>
          </p:txBody>
        </p:sp>
      </p:grpSp>
      <p:pic>
        <p:nvPicPr>
          <p:cNvPr id="49" name="object 49"/>
          <p:cNvPicPr/>
          <p:nvPr/>
        </p:nvPicPr>
        <p:blipFill>
          <a:blip r:embed="rId15" cstate="print"/>
          <a:stretch>
            <a:fillRect/>
          </a:stretch>
        </p:blipFill>
        <p:spPr>
          <a:xfrm>
            <a:off x="2029003" y="3000164"/>
            <a:ext cx="842903" cy="842903"/>
          </a:xfrm>
          <a:prstGeom prst="rect">
            <a:avLst/>
          </a:prstGeom>
        </p:spPr>
      </p:pic>
      <p:grpSp>
        <p:nvGrpSpPr>
          <p:cNvPr id="50" name="object 50"/>
          <p:cNvGrpSpPr/>
          <p:nvPr/>
        </p:nvGrpSpPr>
        <p:grpSpPr>
          <a:xfrm>
            <a:off x="4262459" y="3000164"/>
            <a:ext cx="843002" cy="843002"/>
            <a:chOff x="9371442" y="6596657"/>
            <a:chExt cx="1853564" cy="1853564"/>
          </a:xfrm>
        </p:grpSpPr>
        <p:sp>
          <p:nvSpPr>
            <p:cNvPr id="51" name="object 51"/>
            <p:cNvSpPr/>
            <p:nvPr/>
          </p:nvSpPr>
          <p:spPr>
            <a:xfrm>
              <a:off x="9371442" y="6596657"/>
              <a:ext cx="1853564" cy="1853564"/>
            </a:xfrm>
            <a:custGeom>
              <a:avLst/>
              <a:gdLst/>
              <a:ahLst/>
              <a:cxnLst/>
              <a:rect l="l" t="t" r="r" b="b"/>
              <a:pathLst>
                <a:path w="1853565" h="1853565">
                  <a:moveTo>
                    <a:pt x="926673" y="0"/>
                  </a:moveTo>
                  <a:lnTo>
                    <a:pt x="878986" y="1205"/>
                  </a:lnTo>
                  <a:lnTo>
                    <a:pt x="831926" y="4784"/>
                  </a:lnTo>
                  <a:lnTo>
                    <a:pt x="785550" y="10677"/>
                  </a:lnTo>
                  <a:lnTo>
                    <a:pt x="739916" y="18826"/>
                  </a:lnTo>
                  <a:lnTo>
                    <a:pt x="695083" y="29174"/>
                  </a:lnTo>
                  <a:lnTo>
                    <a:pt x="651109" y="41661"/>
                  </a:lnTo>
                  <a:lnTo>
                    <a:pt x="608051" y="56230"/>
                  </a:lnTo>
                  <a:lnTo>
                    <a:pt x="565970" y="72822"/>
                  </a:lnTo>
                  <a:lnTo>
                    <a:pt x="524922" y="91380"/>
                  </a:lnTo>
                  <a:lnTo>
                    <a:pt x="484965" y="111844"/>
                  </a:lnTo>
                  <a:lnTo>
                    <a:pt x="446159" y="134157"/>
                  </a:lnTo>
                  <a:lnTo>
                    <a:pt x="408561" y="158261"/>
                  </a:lnTo>
                  <a:lnTo>
                    <a:pt x="372229" y="184097"/>
                  </a:lnTo>
                  <a:lnTo>
                    <a:pt x="337223" y="211607"/>
                  </a:lnTo>
                  <a:lnTo>
                    <a:pt x="303599" y="240732"/>
                  </a:lnTo>
                  <a:lnTo>
                    <a:pt x="271416" y="271416"/>
                  </a:lnTo>
                  <a:lnTo>
                    <a:pt x="240732" y="303599"/>
                  </a:lnTo>
                  <a:lnTo>
                    <a:pt x="211607" y="337223"/>
                  </a:lnTo>
                  <a:lnTo>
                    <a:pt x="184097" y="372229"/>
                  </a:lnTo>
                  <a:lnTo>
                    <a:pt x="158261" y="408561"/>
                  </a:lnTo>
                  <a:lnTo>
                    <a:pt x="134157" y="446159"/>
                  </a:lnTo>
                  <a:lnTo>
                    <a:pt x="111844" y="484965"/>
                  </a:lnTo>
                  <a:lnTo>
                    <a:pt x="91380" y="524922"/>
                  </a:lnTo>
                  <a:lnTo>
                    <a:pt x="72822" y="565970"/>
                  </a:lnTo>
                  <a:lnTo>
                    <a:pt x="56230" y="608051"/>
                  </a:lnTo>
                  <a:lnTo>
                    <a:pt x="41661" y="651109"/>
                  </a:lnTo>
                  <a:lnTo>
                    <a:pt x="29174" y="695083"/>
                  </a:lnTo>
                  <a:lnTo>
                    <a:pt x="18826" y="739916"/>
                  </a:lnTo>
                  <a:lnTo>
                    <a:pt x="10677" y="785550"/>
                  </a:lnTo>
                  <a:lnTo>
                    <a:pt x="4784" y="831926"/>
                  </a:lnTo>
                  <a:lnTo>
                    <a:pt x="1205" y="878986"/>
                  </a:lnTo>
                  <a:lnTo>
                    <a:pt x="0" y="926673"/>
                  </a:lnTo>
                  <a:lnTo>
                    <a:pt x="1205" y="974359"/>
                  </a:lnTo>
                  <a:lnTo>
                    <a:pt x="4784" y="1021420"/>
                  </a:lnTo>
                  <a:lnTo>
                    <a:pt x="10677" y="1067796"/>
                  </a:lnTo>
                  <a:lnTo>
                    <a:pt x="18826" y="1113430"/>
                  </a:lnTo>
                  <a:lnTo>
                    <a:pt x="29174" y="1158263"/>
                  </a:lnTo>
                  <a:lnTo>
                    <a:pt x="41661" y="1202237"/>
                  </a:lnTo>
                  <a:lnTo>
                    <a:pt x="56230" y="1245294"/>
                  </a:lnTo>
                  <a:lnTo>
                    <a:pt x="72822" y="1287376"/>
                  </a:lnTo>
                  <a:lnTo>
                    <a:pt x="91380" y="1328424"/>
                  </a:lnTo>
                  <a:lnTo>
                    <a:pt x="111844" y="1368380"/>
                  </a:lnTo>
                  <a:lnTo>
                    <a:pt x="134157" y="1407187"/>
                  </a:lnTo>
                  <a:lnTo>
                    <a:pt x="158261" y="1444785"/>
                  </a:lnTo>
                  <a:lnTo>
                    <a:pt x="184097" y="1481116"/>
                  </a:lnTo>
                  <a:lnTo>
                    <a:pt x="211607" y="1516123"/>
                  </a:lnTo>
                  <a:lnTo>
                    <a:pt x="240732" y="1549747"/>
                  </a:lnTo>
                  <a:lnTo>
                    <a:pt x="271416" y="1581930"/>
                  </a:lnTo>
                  <a:lnTo>
                    <a:pt x="303599" y="1612613"/>
                  </a:lnTo>
                  <a:lnTo>
                    <a:pt x="337223" y="1641739"/>
                  </a:lnTo>
                  <a:lnTo>
                    <a:pt x="372229" y="1669249"/>
                  </a:lnTo>
                  <a:lnTo>
                    <a:pt x="408561" y="1695085"/>
                  </a:lnTo>
                  <a:lnTo>
                    <a:pt x="446159" y="1719189"/>
                  </a:lnTo>
                  <a:lnTo>
                    <a:pt x="484965" y="1741502"/>
                  </a:lnTo>
                  <a:lnTo>
                    <a:pt x="524922" y="1761966"/>
                  </a:lnTo>
                  <a:lnTo>
                    <a:pt x="565970" y="1780524"/>
                  </a:lnTo>
                  <a:lnTo>
                    <a:pt x="608051" y="1797116"/>
                  </a:lnTo>
                  <a:lnTo>
                    <a:pt x="651109" y="1811685"/>
                  </a:lnTo>
                  <a:lnTo>
                    <a:pt x="695083" y="1824172"/>
                  </a:lnTo>
                  <a:lnTo>
                    <a:pt x="739916" y="1834519"/>
                  </a:lnTo>
                  <a:lnTo>
                    <a:pt x="785550" y="1842669"/>
                  </a:lnTo>
                  <a:lnTo>
                    <a:pt x="831926" y="1848562"/>
                  </a:lnTo>
                  <a:lnTo>
                    <a:pt x="878986" y="1852140"/>
                  </a:lnTo>
                  <a:lnTo>
                    <a:pt x="926673" y="1853346"/>
                  </a:lnTo>
                  <a:lnTo>
                    <a:pt x="974359" y="1852140"/>
                  </a:lnTo>
                  <a:lnTo>
                    <a:pt x="1021420" y="1848562"/>
                  </a:lnTo>
                  <a:lnTo>
                    <a:pt x="1067796" y="1842669"/>
                  </a:lnTo>
                  <a:lnTo>
                    <a:pt x="1113430" y="1834519"/>
                  </a:lnTo>
                  <a:lnTo>
                    <a:pt x="1158263" y="1824172"/>
                  </a:lnTo>
                  <a:lnTo>
                    <a:pt x="1202237" y="1811685"/>
                  </a:lnTo>
                  <a:lnTo>
                    <a:pt x="1245294" y="1797116"/>
                  </a:lnTo>
                  <a:lnTo>
                    <a:pt x="1287376" y="1780524"/>
                  </a:lnTo>
                  <a:lnTo>
                    <a:pt x="1328424" y="1761966"/>
                  </a:lnTo>
                  <a:lnTo>
                    <a:pt x="1368380" y="1741502"/>
                  </a:lnTo>
                  <a:lnTo>
                    <a:pt x="1407187" y="1719189"/>
                  </a:lnTo>
                  <a:lnTo>
                    <a:pt x="1444785" y="1695085"/>
                  </a:lnTo>
                  <a:lnTo>
                    <a:pt x="1481116" y="1669249"/>
                  </a:lnTo>
                  <a:lnTo>
                    <a:pt x="1516123" y="1641739"/>
                  </a:lnTo>
                  <a:lnTo>
                    <a:pt x="1549747" y="1612613"/>
                  </a:lnTo>
                  <a:lnTo>
                    <a:pt x="1581930" y="1581930"/>
                  </a:lnTo>
                  <a:lnTo>
                    <a:pt x="1612613" y="1549747"/>
                  </a:lnTo>
                  <a:lnTo>
                    <a:pt x="1641739" y="1516123"/>
                  </a:lnTo>
                  <a:lnTo>
                    <a:pt x="1669249" y="1481116"/>
                  </a:lnTo>
                  <a:lnTo>
                    <a:pt x="1695085" y="1444785"/>
                  </a:lnTo>
                  <a:lnTo>
                    <a:pt x="1719189" y="1407187"/>
                  </a:lnTo>
                  <a:lnTo>
                    <a:pt x="1741502" y="1368380"/>
                  </a:lnTo>
                  <a:lnTo>
                    <a:pt x="1761966" y="1328424"/>
                  </a:lnTo>
                  <a:lnTo>
                    <a:pt x="1780524" y="1287376"/>
                  </a:lnTo>
                  <a:lnTo>
                    <a:pt x="1797116" y="1245294"/>
                  </a:lnTo>
                  <a:lnTo>
                    <a:pt x="1811685" y="1202237"/>
                  </a:lnTo>
                  <a:lnTo>
                    <a:pt x="1824172" y="1158263"/>
                  </a:lnTo>
                  <a:lnTo>
                    <a:pt x="1834519" y="1113430"/>
                  </a:lnTo>
                  <a:lnTo>
                    <a:pt x="1842669" y="1067796"/>
                  </a:lnTo>
                  <a:lnTo>
                    <a:pt x="1848562" y="1021420"/>
                  </a:lnTo>
                  <a:lnTo>
                    <a:pt x="1852140" y="974359"/>
                  </a:lnTo>
                  <a:lnTo>
                    <a:pt x="1853346" y="926673"/>
                  </a:lnTo>
                  <a:lnTo>
                    <a:pt x="1852140" y="878986"/>
                  </a:lnTo>
                  <a:lnTo>
                    <a:pt x="1848562" y="831926"/>
                  </a:lnTo>
                  <a:lnTo>
                    <a:pt x="1842669" y="785550"/>
                  </a:lnTo>
                  <a:lnTo>
                    <a:pt x="1834519" y="739916"/>
                  </a:lnTo>
                  <a:lnTo>
                    <a:pt x="1824172" y="695083"/>
                  </a:lnTo>
                  <a:lnTo>
                    <a:pt x="1811685" y="651109"/>
                  </a:lnTo>
                  <a:lnTo>
                    <a:pt x="1797116" y="608051"/>
                  </a:lnTo>
                  <a:lnTo>
                    <a:pt x="1780524" y="565970"/>
                  </a:lnTo>
                  <a:lnTo>
                    <a:pt x="1761966" y="524922"/>
                  </a:lnTo>
                  <a:lnTo>
                    <a:pt x="1741502" y="484965"/>
                  </a:lnTo>
                  <a:lnTo>
                    <a:pt x="1719189" y="446159"/>
                  </a:lnTo>
                  <a:lnTo>
                    <a:pt x="1695085" y="408561"/>
                  </a:lnTo>
                  <a:lnTo>
                    <a:pt x="1669249" y="372229"/>
                  </a:lnTo>
                  <a:lnTo>
                    <a:pt x="1641739" y="337223"/>
                  </a:lnTo>
                  <a:lnTo>
                    <a:pt x="1612613" y="303599"/>
                  </a:lnTo>
                  <a:lnTo>
                    <a:pt x="1581930" y="271416"/>
                  </a:lnTo>
                  <a:lnTo>
                    <a:pt x="1549747" y="240732"/>
                  </a:lnTo>
                  <a:lnTo>
                    <a:pt x="1516123" y="211607"/>
                  </a:lnTo>
                  <a:lnTo>
                    <a:pt x="1481116" y="184097"/>
                  </a:lnTo>
                  <a:lnTo>
                    <a:pt x="1444785" y="158261"/>
                  </a:lnTo>
                  <a:lnTo>
                    <a:pt x="1407187" y="134157"/>
                  </a:lnTo>
                  <a:lnTo>
                    <a:pt x="1368380" y="111844"/>
                  </a:lnTo>
                  <a:lnTo>
                    <a:pt x="1328424" y="91380"/>
                  </a:lnTo>
                  <a:lnTo>
                    <a:pt x="1287376" y="72822"/>
                  </a:lnTo>
                  <a:lnTo>
                    <a:pt x="1245294" y="56230"/>
                  </a:lnTo>
                  <a:lnTo>
                    <a:pt x="1202237" y="41661"/>
                  </a:lnTo>
                  <a:lnTo>
                    <a:pt x="1158263" y="29174"/>
                  </a:lnTo>
                  <a:lnTo>
                    <a:pt x="1113430" y="18826"/>
                  </a:lnTo>
                  <a:lnTo>
                    <a:pt x="1067796" y="10677"/>
                  </a:lnTo>
                  <a:lnTo>
                    <a:pt x="1021420" y="4784"/>
                  </a:lnTo>
                  <a:lnTo>
                    <a:pt x="974359" y="1205"/>
                  </a:lnTo>
                  <a:lnTo>
                    <a:pt x="926673" y="0"/>
                  </a:lnTo>
                  <a:close/>
                </a:path>
              </a:pathLst>
            </a:custGeom>
            <a:solidFill>
              <a:srgbClr val="61E173"/>
            </a:solidFill>
          </p:spPr>
          <p:txBody>
            <a:bodyPr wrap="square" lIns="0" tIns="0" rIns="0" bIns="0" rtlCol="0"/>
            <a:lstStyle/>
            <a:p>
              <a:endParaRPr sz="641"/>
            </a:p>
          </p:txBody>
        </p:sp>
        <p:sp>
          <p:nvSpPr>
            <p:cNvPr id="52" name="object 52"/>
            <p:cNvSpPr/>
            <p:nvPr/>
          </p:nvSpPr>
          <p:spPr>
            <a:xfrm>
              <a:off x="10069331" y="7089638"/>
              <a:ext cx="469265" cy="643890"/>
            </a:xfrm>
            <a:custGeom>
              <a:avLst/>
              <a:gdLst/>
              <a:ahLst/>
              <a:cxnLst/>
              <a:rect l="l" t="t" r="r" b="b"/>
              <a:pathLst>
                <a:path w="469265" h="643890">
                  <a:moveTo>
                    <a:pt x="234548" y="601882"/>
                  </a:moveTo>
                  <a:lnTo>
                    <a:pt x="226396" y="603528"/>
                  </a:lnTo>
                  <a:lnTo>
                    <a:pt x="219739" y="608015"/>
                  </a:lnTo>
                  <a:lnTo>
                    <a:pt x="215251" y="614672"/>
                  </a:lnTo>
                  <a:lnTo>
                    <a:pt x="213606" y="622824"/>
                  </a:lnTo>
                  <a:lnTo>
                    <a:pt x="215251" y="630975"/>
                  </a:lnTo>
                  <a:lnTo>
                    <a:pt x="219739" y="637632"/>
                  </a:lnTo>
                  <a:lnTo>
                    <a:pt x="226396" y="642120"/>
                  </a:lnTo>
                  <a:lnTo>
                    <a:pt x="234548" y="643765"/>
                  </a:lnTo>
                  <a:lnTo>
                    <a:pt x="234548" y="601882"/>
                  </a:lnTo>
                  <a:close/>
                </a:path>
                <a:path w="469265" h="643890">
                  <a:moveTo>
                    <a:pt x="234548" y="0"/>
                  </a:moveTo>
                  <a:lnTo>
                    <a:pt x="234548" y="41883"/>
                  </a:lnTo>
                  <a:lnTo>
                    <a:pt x="256420" y="44374"/>
                  </a:lnTo>
                  <a:lnTo>
                    <a:pt x="277160" y="51684"/>
                  </a:lnTo>
                  <a:lnTo>
                    <a:pt x="315448" y="79776"/>
                  </a:lnTo>
                  <a:lnTo>
                    <a:pt x="349337" y="123758"/>
                  </a:lnTo>
                  <a:lnTo>
                    <a:pt x="377534" y="179047"/>
                  </a:lnTo>
                  <a:lnTo>
                    <a:pt x="395681" y="228203"/>
                  </a:lnTo>
                  <a:lnTo>
                    <a:pt x="409624" y="278327"/>
                  </a:lnTo>
                  <a:lnTo>
                    <a:pt x="419461" y="326891"/>
                  </a:lnTo>
                  <a:lnTo>
                    <a:pt x="425296" y="371476"/>
                  </a:lnTo>
                  <a:lnTo>
                    <a:pt x="427212" y="409218"/>
                  </a:lnTo>
                  <a:lnTo>
                    <a:pt x="422119" y="453368"/>
                  </a:lnTo>
                  <a:lnTo>
                    <a:pt x="407615" y="493910"/>
                  </a:lnTo>
                  <a:lnTo>
                    <a:pt x="384860" y="529685"/>
                  </a:lnTo>
                  <a:lnTo>
                    <a:pt x="355015" y="559530"/>
                  </a:lnTo>
                  <a:lnTo>
                    <a:pt x="319240" y="582285"/>
                  </a:lnTo>
                  <a:lnTo>
                    <a:pt x="278698" y="596789"/>
                  </a:lnTo>
                  <a:lnTo>
                    <a:pt x="234548" y="601882"/>
                  </a:lnTo>
                  <a:lnTo>
                    <a:pt x="234548" y="643765"/>
                  </a:lnTo>
                  <a:lnTo>
                    <a:pt x="281793" y="638997"/>
                  </a:lnTo>
                  <a:lnTo>
                    <a:pt x="325809" y="625322"/>
                  </a:lnTo>
                  <a:lnTo>
                    <a:pt x="365560" y="603735"/>
                  </a:lnTo>
                  <a:lnTo>
                    <a:pt x="400367" y="575037"/>
                  </a:lnTo>
                  <a:lnTo>
                    <a:pt x="429016" y="540319"/>
                  </a:lnTo>
                  <a:lnTo>
                    <a:pt x="450652" y="500479"/>
                  </a:lnTo>
                  <a:lnTo>
                    <a:pt x="464327" y="456463"/>
                  </a:lnTo>
                  <a:lnTo>
                    <a:pt x="469095" y="409218"/>
                  </a:lnTo>
                  <a:lnTo>
                    <a:pt x="467041" y="368034"/>
                  </a:lnTo>
                  <a:lnTo>
                    <a:pt x="460813" y="320244"/>
                  </a:lnTo>
                  <a:lnTo>
                    <a:pt x="450312" y="268394"/>
                  </a:lnTo>
                  <a:lnTo>
                    <a:pt x="435439" y="215029"/>
                  </a:lnTo>
                  <a:lnTo>
                    <a:pt x="416094" y="162695"/>
                  </a:lnTo>
                  <a:lnTo>
                    <a:pt x="384944" y="101701"/>
                  </a:lnTo>
                  <a:lnTo>
                    <a:pt x="345252" y="50357"/>
                  </a:lnTo>
                  <a:lnTo>
                    <a:pt x="295359" y="13979"/>
                  </a:lnTo>
                  <a:lnTo>
                    <a:pt x="266302" y="3668"/>
                  </a:lnTo>
                  <a:lnTo>
                    <a:pt x="266474" y="3668"/>
                  </a:lnTo>
                  <a:lnTo>
                    <a:pt x="234548" y="0"/>
                  </a:lnTo>
                  <a:close/>
                </a:path>
                <a:path w="469265" h="643890">
                  <a:moveTo>
                    <a:pt x="122620" y="566041"/>
                  </a:moveTo>
                  <a:lnTo>
                    <a:pt x="98259" y="600112"/>
                  </a:lnTo>
                  <a:lnTo>
                    <a:pt x="105877" y="603528"/>
                  </a:lnTo>
                  <a:lnTo>
                    <a:pt x="113872" y="603735"/>
                  </a:lnTo>
                  <a:lnTo>
                    <a:pt x="131098" y="579644"/>
                  </a:lnTo>
                  <a:lnTo>
                    <a:pt x="128293" y="572121"/>
                  </a:lnTo>
                  <a:lnTo>
                    <a:pt x="122620" y="566041"/>
                  </a:lnTo>
                  <a:close/>
                </a:path>
                <a:path w="469265" h="643890">
                  <a:moveTo>
                    <a:pt x="234548" y="0"/>
                  </a:moveTo>
                  <a:lnTo>
                    <a:pt x="175254" y="13979"/>
                  </a:lnTo>
                  <a:lnTo>
                    <a:pt x="126116" y="50357"/>
                  </a:lnTo>
                  <a:lnTo>
                    <a:pt x="86529" y="101701"/>
                  </a:lnTo>
                  <a:lnTo>
                    <a:pt x="55086" y="162562"/>
                  </a:lnTo>
                  <a:lnTo>
                    <a:pt x="35277" y="214840"/>
                  </a:lnTo>
                  <a:lnTo>
                    <a:pt x="19856" y="268189"/>
                  </a:lnTo>
                  <a:lnTo>
                    <a:pt x="8830" y="320064"/>
                  </a:lnTo>
                  <a:lnTo>
                    <a:pt x="2203" y="368034"/>
                  </a:lnTo>
                  <a:lnTo>
                    <a:pt x="0" y="409218"/>
                  </a:lnTo>
                  <a:lnTo>
                    <a:pt x="4522" y="455220"/>
                  </a:lnTo>
                  <a:lnTo>
                    <a:pt x="17498" y="498194"/>
                  </a:lnTo>
                  <a:lnTo>
                    <a:pt x="38039" y="537256"/>
                  </a:lnTo>
                  <a:lnTo>
                    <a:pt x="65255" y="571523"/>
                  </a:lnTo>
                  <a:lnTo>
                    <a:pt x="98259" y="600112"/>
                  </a:lnTo>
                  <a:lnTo>
                    <a:pt x="122620" y="566041"/>
                  </a:lnTo>
                  <a:lnTo>
                    <a:pt x="89409" y="535896"/>
                  </a:lnTo>
                  <a:lnTo>
                    <a:pt x="63944" y="498765"/>
                  </a:lnTo>
                  <a:lnTo>
                    <a:pt x="47633" y="456067"/>
                  </a:lnTo>
                  <a:lnTo>
                    <a:pt x="41883" y="409218"/>
                  </a:lnTo>
                  <a:lnTo>
                    <a:pt x="43941" y="371476"/>
                  </a:lnTo>
                  <a:lnTo>
                    <a:pt x="50124" y="327071"/>
                  </a:lnTo>
                  <a:lnTo>
                    <a:pt x="60442" y="278533"/>
                  </a:lnTo>
                  <a:lnTo>
                    <a:pt x="74907" y="228393"/>
                  </a:lnTo>
                  <a:lnTo>
                    <a:pt x="93532" y="179180"/>
                  </a:lnTo>
                  <a:lnTo>
                    <a:pt x="122133" y="123758"/>
                  </a:lnTo>
                  <a:lnTo>
                    <a:pt x="155937" y="79776"/>
                  </a:lnTo>
                  <a:lnTo>
                    <a:pt x="193526" y="51684"/>
                  </a:lnTo>
                  <a:lnTo>
                    <a:pt x="213609" y="44374"/>
                  </a:lnTo>
                  <a:lnTo>
                    <a:pt x="213442" y="44374"/>
                  </a:lnTo>
                  <a:lnTo>
                    <a:pt x="234548" y="41883"/>
                  </a:lnTo>
                  <a:lnTo>
                    <a:pt x="234548" y="0"/>
                  </a:lnTo>
                  <a:close/>
                </a:path>
              </a:pathLst>
            </a:custGeom>
            <a:solidFill>
              <a:srgbClr val="070809"/>
            </a:solidFill>
          </p:spPr>
          <p:txBody>
            <a:bodyPr wrap="square" lIns="0" tIns="0" rIns="0" bIns="0" rtlCol="0"/>
            <a:lstStyle/>
            <a:p>
              <a:endParaRPr sz="641"/>
            </a:p>
          </p:txBody>
        </p:sp>
      </p:grpSp>
      <p:grpSp>
        <p:nvGrpSpPr>
          <p:cNvPr id="53" name="object 53"/>
          <p:cNvGrpSpPr/>
          <p:nvPr/>
        </p:nvGrpSpPr>
        <p:grpSpPr>
          <a:xfrm>
            <a:off x="5376806" y="3000164"/>
            <a:ext cx="847912" cy="843002"/>
            <a:chOff x="11821629" y="6596657"/>
            <a:chExt cx="1864360" cy="1853564"/>
          </a:xfrm>
        </p:grpSpPr>
        <p:sp>
          <p:nvSpPr>
            <p:cNvPr id="54" name="object 54"/>
            <p:cNvSpPr/>
            <p:nvPr/>
          </p:nvSpPr>
          <p:spPr>
            <a:xfrm>
              <a:off x="11821629" y="6596657"/>
              <a:ext cx="1864360" cy="1853564"/>
            </a:xfrm>
            <a:custGeom>
              <a:avLst/>
              <a:gdLst/>
              <a:ahLst/>
              <a:cxnLst/>
              <a:rect l="l" t="t" r="r" b="b"/>
              <a:pathLst>
                <a:path w="1864359" h="1853565">
                  <a:moveTo>
                    <a:pt x="931908" y="0"/>
                  </a:moveTo>
                  <a:lnTo>
                    <a:pt x="884207" y="1205"/>
                  </a:lnTo>
                  <a:lnTo>
                    <a:pt x="837103" y="4784"/>
                  </a:lnTo>
                  <a:lnTo>
                    <a:pt x="790656" y="10677"/>
                  </a:lnTo>
                  <a:lnTo>
                    <a:pt x="744926" y="18826"/>
                  </a:lnTo>
                  <a:lnTo>
                    <a:pt x="699975" y="29174"/>
                  </a:lnTo>
                  <a:lnTo>
                    <a:pt x="655861" y="41661"/>
                  </a:lnTo>
                  <a:lnTo>
                    <a:pt x="612645" y="56230"/>
                  </a:lnTo>
                  <a:lnTo>
                    <a:pt x="570387" y="72822"/>
                  </a:lnTo>
                  <a:lnTo>
                    <a:pt x="529148" y="91380"/>
                  </a:lnTo>
                  <a:lnTo>
                    <a:pt x="488986" y="111844"/>
                  </a:lnTo>
                  <a:lnTo>
                    <a:pt x="449964" y="134157"/>
                  </a:lnTo>
                  <a:lnTo>
                    <a:pt x="412140" y="158261"/>
                  </a:lnTo>
                  <a:lnTo>
                    <a:pt x="375575" y="184097"/>
                  </a:lnTo>
                  <a:lnTo>
                    <a:pt x="340329" y="211607"/>
                  </a:lnTo>
                  <a:lnTo>
                    <a:pt x="306461" y="240732"/>
                  </a:lnTo>
                  <a:lnTo>
                    <a:pt x="274034" y="271416"/>
                  </a:lnTo>
                  <a:lnTo>
                    <a:pt x="243105" y="303599"/>
                  </a:lnTo>
                  <a:lnTo>
                    <a:pt x="213736" y="337223"/>
                  </a:lnTo>
                  <a:lnTo>
                    <a:pt x="185987" y="372229"/>
                  </a:lnTo>
                  <a:lnTo>
                    <a:pt x="159917" y="408561"/>
                  </a:lnTo>
                  <a:lnTo>
                    <a:pt x="135588" y="446159"/>
                  </a:lnTo>
                  <a:lnTo>
                    <a:pt x="113058" y="484965"/>
                  </a:lnTo>
                  <a:lnTo>
                    <a:pt x="92389" y="524922"/>
                  </a:lnTo>
                  <a:lnTo>
                    <a:pt x="73640" y="565970"/>
                  </a:lnTo>
                  <a:lnTo>
                    <a:pt x="56872" y="608051"/>
                  </a:lnTo>
                  <a:lnTo>
                    <a:pt x="42144" y="651109"/>
                  </a:lnTo>
                  <a:lnTo>
                    <a:pt x="29517" y="695083"/>
                  </a:lnTo>
                  <a:lnTo>
                    <a:pt x="19051" y="739916"/>
                  </a:lnTo>
                  <a:lnTo>
                    <a:pt x="10806" y="785550"/>
                  </a:lnTo>
                  <a:lnTo>
                    <a:pt x="4843" y="831926"/>
                  </a:lnTo>
                  <a:lnTo>
                    <a:pt x="1220" y="878986"/>
                  </a:lnTo>
                  <a:lnTo>
                    <a:pt x="0" y="926673"/>
                  </a:lnTo>
                  <a:lnTo>
                    <a:pt x="1220" y="974359"/>
                  </a:lnTo>
                  <a:lnTo>
                    <a:pt x="4843" y="1021420"/>
                  </a:lnTo>
                  <a:lnTo>
                    <a:pt x="10806" y="1067796"/>
                  </a:lnTo>
                  <a:lnTo>
                    <a:pt x="19051" y="1113430"/>
                  </a:lnTo>
                  <a:lnTo>
                    <a:pt x="29517" y="1158263"/>
                  </a:lnTo>
                  <a:lnTo>
                    <a:pt x="42144" y="1202237"/>
                  </a:lnTo>
                  <a:lnTo>
                    <a:pt x="56872" y="1245294"/>
                  </a:lnTo>
                  <a:lnTo>
                    <a:pt x="73640" y="1287376"/>
                  </a:lnTo>
                  <a:lnTo>
                    <a:pt x="92389" y="1328424"/>
                  </a:lnTo>
                  <a:lnTo>
                    <a:pt x="113058" y="1368380"/>
                  </a:lnTo>
                  <a:lnTo>
                    <a:pt x="135588" y="1407187"/>
                  </a:lnTo>
                  <a:lnTo>
                    <a:pt x="159917" y="1444785"/>
                  </a:lnTo>
                  <a:lnTo>
                    <a:pt x="185987" y="1481116"/>
                  </a:lnTo>
                  <a:lnTo>
                    <a:pt x="213736" y="1516123"/>
                  </a:lnTo>
                  <a:lnTo>
                    <a:pt x="243105" y="1549747"/>
                  </a:lnTo>
                  <a:lnTo>
                    <a:pt x="274034" y="1581930"/>
                  </a:lnTo>
                  <a:lnTo>
                    <a:pt x="306461" y="1612613"/>
                  </a:lnTo>
                  <a:lnTo>
                    <a:pt x="340329" y="1641739"/>
                  </a:lnTo>
                  <a:lnTo>
                    <a:pt x="375575" y="1669249"/>
                  </a:lnTo>
                  <a:lnTo>
                    <a:pt x="412140" y="1695085"/>
                  </a:lnTo>
                  <a:lnTo>
                    <a:pt x="449964" y="1719189"/>
                  </a:lnTo>
                  <a:lnTo>
                    <a:pt x="488986" y="1741502"/>
                  </a:lnTo>
                  <a:lnTo>
                    <a:pt x="529148" y="1761966"/>
                  </a:lnTo>
                  <a:lnTo>
                    <a:pt x="570387" y="1780524"/>
                  </a:lnTo>
                  <a:lnTo>
                    <a:pt x="612645" y="1797116"/>
                  </a:lnTo>
                  <a:lnTo>
                    <a:pt x="655861" y="1811685"/>
                  </a:lnTo>
                  <a:lnTo>
                    <a:pt x="699975" y="1824172"/>
                  </a:lnTo>
                  <a:lnTo>
                    <a:pt x="744926" y="1834519"/>
                  </a:lnTo>
                  <a:lnTo>
                    <a:pt x="790656" y="1842669"/>
                  </a:lnTo>
                  <a:lnTo>
                    <a:pt x="837103" y="1848562"/>
                  </a:lnTo>
                  <a:lnTo>
                    <a:pt x="884207" y="1852140"/>
                  </a:lnTo>
                  <a:lnTo>
                    <a:pt x="931908" y="1853346"/>
                  </a:lnTo>
                  <a:lnTo>
                    <a:pt x="979610" y="1852140"/>
                  </a:lnTo>
                  <a:lnTo>
                    <a:pt x="1026714" y="1848562"/>
                  </a:lnTo>
                  <a:lnTo>
                    <a:pt x="1073161" y="1842669"/>
                  </a:lnTo>
                  <a:lnTo>
                    <a:pt x="1118890" y="1834519"/>
                  </a:lnTo>
                  <a:lnTo>
                    <a:pt x="1163842" y="1824172"/>
                  </a:lnTo>
                  <a:lnTo>
                    <a:pt x="1207956" y="1811685"/>
                  </a:lnTo>
                  <a:lnTo>
                    <a:pt x="1251172" y="1797116"/>
                  </a:lnTo>
                  <a:lnTo>
                    <a:pt x="1293429" y="1780524"/>
                  </a:lnTo>
                  <a:lnTo>
                    <a:pt x="1334669" y="1761966"/>
                  </a:lnTo>
                  <a:lnTo>
                    <a:pt x="1374830" y="1741502"/>
                  </a:lnTo>
                  <a:lnTo>
                    <a:pt x="1413853" y="1719189"/>
                  </a:lnTo>
                  <a:lnTo>
                    <a:pt x="1451677" y="1695085"/>
                  </a:lnTo>
                  <a:lnTo>
                    <a:pt x="1488242" y="1669249"/>
                  </a:lnTo>
                  <a:lnTo>
                    <a:pt x="1523488" y="1641739"/>
                  </a:lnTo>
                  <a:lnTo>
                    <a:pt x="1557355" y="1612613"/>
                  </a:lnTo>
                  <a:lnTo>
                    <a:pt x="1589783" y="1581930"/>
                  </a:lnTo>
                  <a:lnTo>
                    <a:pt x="1620712" y="1549747"/>
                  </a:lnTo>
                  <a:lnTo>
                    <a:pt x="1650080" y="1516123"/>
                  </a:lnTo>
                  <a:lnTo>
                    <a:pt x="1677830" y="1481116"/>
                  </a:lnTo>
                  <a:lnTo>
                    <a:pt x="1703899" y="1444785"/>
                  </a:lnTo>
                  <a:lnTo>
                    <a:pt x="1728229" y="1407187"/>
                  </a:lnTo>
                  <a:lnTo>
                    <a:pt x="1750758" y="1368380"/>
                  </a:lnTo>
                  <a:lnTo>
                    <a:pt x="1771428" y="1328424"/>
                  </a:lnTo>
                  <a:lnTo>
                    <a:pt x="1790176" y="1287376"/>
                  </a:lnTo>
                  <a:lnTo>
                    <a:pt x="1806945" y="1245294"/>
                  </a:lnTo>
                  <a:lnTo>
                    <a:pt x="1821673" y="1202237"/>
                  </a:lnTo>
                  <a:lnTo>
                    <a:pt x="1834299" y="1158263"/>
                  </a:lnTo>
                  <a:lnTo>
                    <a:pt x="1844765" y="1113430"/>
                  </a:lnTo>
                  <a:lnTo>
                    <a:pt x="1853010" y="1067796"/>
                  </a:lnTo>
                  <a:lnTo>
                    <a:pt x="1858974" y="1021420"/>
                  </a:lnTo>
                  <a:lnTo>
                    <a:pt x="1862596" y="974359"/>
                  </a:lnTo>
                  <a:lnTo>
                    <a:pt x="1863817" y="926673"/>
                  </a:lnTo>
                  <a:lnTo>
                    <a:pt x="1862596" y="878986"/>
                  </a:lnTo>
                  <a:lnTo>
                    <a:pt x="1858974" y="831926"/>
                  </a:lnTo>
                  <a:lnTo>
                    <a:pt x="1853010" y="785550"/>
                  </a:lnTo>
                  <a:lnTo>
                    <a:pt x="1844765" y="739916"/>
                  </a:lnTo>
                  <a:lnTo>
                    <a:pt x="1834299" y="695083"/>
                  </a:lnTo>
                  <a:lnTo>
                    <a:pt x="1821673" y="651109"/>
                  </a:lnTo>
                  <a:lnTo>
                    <a:pt x="1806945" y="608051"/>
                  </a:lnTo>
                  <a:lnTo>
                    <a:pt x="1790176" y="565970"/>
                  </a:lnTo>
                  <a:lnTo>
                    <a:pt x="1771428" y="524922"/>
                  </a:lnTo>
                  <a:lnTo>
                    <a:pt x="1750758" y="484965"/>
                  </a:lnTo>
                  <a:lnTo>
                    <a:pt x="1728229" y="446159"/>
                  </a:lnTo>
                  <a:lnTo>
                    <a:pt x="1703899" y="408561"/>
                  </a:lnTo>
                  <a:lnTo>
                    <a:pt x="1677830" y="372229"/>
                  </a:lnTo>
                  <a:lnTo>
                    <a:pt x="1650080" y="337223"/>
                  </a:lnTo>
                  <a:lnTo>
                    <a:pt x="1620712" y="303599"/>
                  </a:lnTo>
                  <a:lnTo>
                    <a:pt x="1589783" y="271416"/>
                  </a:lnTo>
                  <a:lnTo>
                    <a:pt x="1557355" y="240732"/>
                  </a:lnTo>
                  <a:lnTo>
                    <a:pt x="1523488" y="211607"/>
                  </a:lnTo>
                  <a:lnTo>
                    <a:pt x="1488242" y="184097"/>
                  </a:lnTo>
                  <a:lnTo>
                    <a:pt x="1451677" y="158261"/>
                  </a:lnTo>
                  <a:lnTo>
                    <a:pt x="1413853" y="134157"/>
                  </a:lnTo>
                  <a:lnTo>
                    <a:pt x="1374830" y="111844"/>
                  </a:lnTo>
                  <a:lnTo>
                    <a:pt x="1334669" y="91380"/>
                  </a:lnTo>
                  <a:lnTo>
                    <a:pt x="1293429" y="72822"/>
                  </a:lnTo>
                  <a:lnTo>
                    <a:pt x="1251172" y="56230"/>
                  </a:lnTo>
                  <a:lnTo>
                    <a:pt x="1207956" y="41661"/>
                  </a:lnTo>
                  <a:lnTo>
                    <a:pt x="1163842" y="29174"/>
                  </a:lnTo>
                  <a:lnTo>
                    <a:pt x="1118890" y="18826"/>
                  </a:lnTo>
                  <a:lnTo>
                    <a:pt x="1073161" y="10677"/>
                  </a:lnTo>
                  <a:lnTo>
                    <a:pt x="1026714" y="4784"/>
                  </a:lnTo>
                  <a:lnTo>
                    <a:pt x="979610" y="1205"/>
                  </a:lnTo>
                  <a:lnTo>
                    <a:pt x="931908" y="0"/>
                  </a:lnTo>
                  <a:close/>
                </a:path>
              </a:pathLst>
            </a:custGeom>
            <a:solidFill>
              <a:srgbClr val="B6B5F1"/>
            </a:solidFill>
          </p:spPr>
          <p:txBody>
            <a:bodyPr wrap="square" lIns="0" tIns="0" rIns="0" bIns="0" rtlCol="0"/>
            <a:lstStyle/>
            <a:p>
              <a:endParaRPr sz="641"/>
            </a:p>
          </p:txBody>
        </p:sp>
        <p:sp>
          <p:nvSpPr>
            <p:cNvPr id="55" name="object 55"/>
            <p:cNvSpPr/>
            <p:nvPr/>
          </p:nvSpPr>
          <p:spPr>
            <a:xfrm>
              <a:off x="12506685" y="7167842"/>
              <a:ext cx="506730" cy="703580"/>
            </a:xfrm>
            <a:custGeom>
              <a:avLst/>
              <a:gdLst/>
              <a:ahLst/>
              <a:cxnLst/>
              <a:rect l="l" t="t" r="r" b="b"/>
              <a:pathLst>
                <a:path w="506730" h="703579">
                  <a:moveTo>
                    <a:pt x="253318" y="0"/>
                  </a:moveTo>
                  <a:lnTo>
                    <a:pt x="207792" y="4291"/>
                  </a:lnTo>
                  <a:lnTo>
                    <a:pt x="164939" y="16664"/>
                  </a:lnTo>
                  <a:lnTo>
                    <a:pt x="125477" y="36366"/>
                  </a:lnTo>
                  <a:lnTo>
                    <a:pt x="90121" y="62648"/>
                  </a:lnTo>
                  <a:lnTo>
                    <a:pt x="59587" y="94756"/>
                  </a:lnTo>
                  <a:lnTo>
                    <a:pt x="34592" y="131939"/>
                  </a:lnTo>
                  <a:lnTo>
                    <a:pt x="15851" y="173446"/>
                  </a:lnTo>
                  <a:lnTo>
                    <a:pt x="4082" y="218525"/>
                  </a:lnTo>
                  <a:lnTo>
                    <a:pt x="0" y="266425"/>
                  </a:lnTo>
                  <a:lnTo>
                    <a:pt x="3446" y="299946"/>
                  </a:lnTo>
                  <a:lnTo>
                    <a:pt x="13123" y="338707"/>
                  </a:lnTo>
                  <a:lnTo>
                    <a:pt x="28035" y="381533"/>
                  </a:lnTo>
                  <a:lnTo>
                    <a:pt x="47185" y="427251"/>
                  </a:lnTo>
                  <a:lnTo>
                    <a:pt x="69578" y="474686"/>
                  </a:lnTo>
                  <a:lnTo>
                    <a:pt x="94219" y="522664"/>
                  </a:lnTo>
                  <a:lnTo>
                    <a:pt x="120112" y="570010"/>
                  </a:lnTo>
                  <a:lnTo>
                    <a:pt x="146261" y="615551"/>
                  </a:lnTo>
                  <a:lnTo>
                    <a:pt x="171672" y="658112"/>
                  </a:lnTo>
                  <a:lnTo>
                    <a:pt x="199562" y="688227"/>
                  </a:lnTo>
                  <a:lnTo>
                    <a:pt x="234476" y="703284"/>
                  </a:lnTo>
                  <a:lnTo>
                    <a:pt x="271731" y="703284"/>
                  </a:lnTo>
                  <a:lnTo>
                    <a:pt x="334535" y="658112"/>
                  </a:lnTo>
                  <a:lnTo>
                    <a:pt x="359888" y="615551"/>
                  </a:lnTo>
                  <a:lnTo>
                    <a:pt x="386008" y="570010"/>
                  </a:lnTo>
                  <a:lnTo>
                    <a:pt x="411892" y="522664"/>
                  </a:lnTo>
                  <a:lnTo>
                    <a:pt x="436540" y="474686"/>
                  </a:lnTo>
                  <a:lnTo>
                    <a:pt x="458951" y="427251"/>
                  </a:lnTo>
                  <a:lnTo>
                    <a:pt x="478124" y="381533"/>
                  </a:lnTo>
                  <a:lnTo>
                    <a:pt x="493058" y="338707"/>
                  </a:lnTo>
                  <a:lnTo>
                    <a:pt x="502753" y="299946"/>
                  </a:lnTo>
                  <a:lnTo>
                    <a:pt x="506207" y="266425"/>
                  </a:lnTo>
                  <a:lnTo>
                    <a:pt x="502125" y="218518"/>
                  </a:lnTo>
                  <a:lnTo>
                    <a:pt x="490360" y="173421"/>
                  </a:lnTo>
                  <a:lnTo>
                    <a:pt x="471631" y="131891"/>
                  </a:lnTo>
                  <a:lnTo>
                    <a:pt x="446657" y="94685"/>
                  </a:lnTo>
                  <a:lnTo>
                    <a:pt x="416159" y="62559"/>
                  </a:lnTo>
                  <a:lnTo>
                    <a:pt x="380857" y="36271"/>
                  </a:lnTo>
                  <a:lnTo>
                    <a:pt x="341469" y="16577"/>
                  </a:lnTo>
                  <a:lnTo>
                    <a:pt x="298716" y="4234"/>
                  </a:lnTo>
                  <a:lnTo>
                    <a:pt x="253318" y="0"/>
                  </a:lnTo>
                  <a:close/>
                </a:path>
              </a:pathLst>
            </a:custGeom>
            <a:solidFill>
              <a:srgbClr val="0E0E0E"/>
            </a:solidFill>
          </p:spPr>
          <p:txBody>
            <a:bodyPr wrap="square" lIns="0" tIns="0" rIns="0" bIns="0" rtlCol="0"/>
            <a:lstStyle/>
            <a:p>
              <a:endParaRPr sz="641"/>
            </a:p>
          </p:txBody>
        </p:sp>
        <p:sp>
          <p:nvSpPr>
            <p:cNvPr id="56" name="object 56"/>
            <p:cNvSpPr/>
            <p:nvPr/>
          </p:nvSpPr>
          <p:spPr>
            <a:xfrm>
              <a:off x="12485743" y="7146901"/>
              <a:ext cx="548640" cy="747395"/>
            </a:xfrm>
            <a:custGeom>
              <a:avLst/>
              <a:gdLst/>
              <a:ahLst/>
              <a:cxnLst/>
              <a:rect l="l" t="t" r="r" b="b"/>
              <a:pathLst>
                <a:path w="548640" h="747395">
                  <a:moveTo>
                    <a:pt x="210529" y="668205"/>
                  </a:moveTo>
                  <a:lnTo>
                    <a:pt x="174719" y="689926"/>
                  </a:lnTo>
                  <a:lnTo>
                    <a:pt x="202250" y="721654"/>
                  </a:lnTo>
                  <a:lnTo>
                    <a:pt x="236477" y="740701"/>
                  </a:lnTo>
                  <a:lnTo>
                    <a:pt x="274045" y="747050"/>
                  </a:lnTo>
                  <a:lnTo>
                    <a:pt x="311613" y="740701"/>
                  </a:lnTo>
                  <a:lnTo>
                    <a:pt x="345840" y="721654"/>
                  </a:lnTo>
                  <a:lnTo>
                    <a:pt x="360146" y="705166"/>
                  </a:lnTo>
                  <a:lnTo>
                    <a:pt x="274045" y="705166"/>
                  </a:lnTo>
                  <a:lnTo>
                    <a:pt x="238776" y="695924"/>
                  </a:lnTo>
                  <a:lnTo>
                    <a:pt x="210529" y="668205"/>
                  </a:lnTo>
                  <a:close/>
                </a:path>
                <a:path w="548640" h="747395">
                  <a:moveTo>
                    <a:pt x="337564" y="668205"/>
                  </a:moveTo>
                  <a:lnTo>
                    <a:pt x="309314" y="695924"/>
                  </a:lnTo>
                  <a:lnTo>
                    <a:pt x="274045" y="705166"/>
                  </a:lnTo>
                  <a:lnTo>
                    <a:pt x="360146" y="705166"/>
                  </a:lnTo>
                  <a:lnTo>
                    <a:pt x="373371" y="689926"/>
                  </a:lnTo>
                  <a:lnTo>
                    <a:pt x="337564" y="668205"/>
                  </a:lnTo>
                  <a:close/>
                </a:path>
                <a:path w="548640" h="747395">
                  <a:moveTo>
                    <a:pt x="274227" y="0"/>
                  </a:moveTo>
                  <a:lnTo>
                    <a:pt x="229543" y="3787"/>
                  </a:lnTo>
                  <a:lnTo>
                    <a:pt x="187208" y="14743"/>
                  </a:lnTo>
                  <a:lnTo>
                    <a:pt x="147803" y="32258"/>
                  </a:lnTo>
                  <a:lnTo>
                    <a:pt x="111875" y="55724"/>
                  </a:lnTo>
                  <a:lnTo>
                    <a:pt x="79973" y="84530"/>
                  </a:lnTo>
                  <a:lnTo>
                    <a:pt x="52643" y="118070"/>
                  </a:lnTo>
                  <a:lnTo>
                    <a:pt x="30433" y="155732"/>
                  </a:lnTo>
                  <a:lnTo>
                    <a:pt x="13890" y="196908"/>
                  </a:lnTo>
                  <a:lnTo>
                    <a:pt x="3563" y="240996"/>
                  </a:lnTo>
                  <a:lnTo>
                    <a:pt x="0" y="287366"/>
                  </a:lnTo>
                  <a:lnTo>
                    <a:pt x="1238" y="307781"/>
                  </a:lnTo>
                  <a:lnTo>
                    <a:pt x="10255" y="352656"/>
                  </a:lnTo>
                  <a:lnTo>
                    <a:pt x="26202" y="401496"/>
                  </a:lnTo>
                  <a:lnTo>
                    <a:pt x="47699" y="453805"/>
                  </a:lnTo>
                  <a:lnTo>
                    <a:pt x="81491" y="524302"/>
                  </a:lnTo>
                  <a:lnTo>
                    <a:pt x="104415" y="567878"/>
                  </a:lnTo>
                  <a:lnTo>
                    <a:pt x="128085" y="610585"/>
                  </a:lnTo>
                  <a:lnTo>
                    <a:pt x="151764" y="651555"/>
                  </a:lnTo>
                  <a:lnTo>
                    <a:pt x="174715" y="689926"/>
                  </a:lnTo>
                  <a:lnTo>
                    <a:pt x="210510" y="668205"/>
                  </a:lnTo>
                  <a:lnTo>
                    <a:pt x="187832" y="630263"/>
                  </a:lnTo>
                  <a:lnTo>
                    <a:pt x="164509" y="589906"/>
                  </a:lnTo>
                  <a:lnTo>
                    <a:pt x="141271" y="547982"/>
                  </a:lnTo>
                  <a:lnTo>
                    <a:pt x="118835" y="505339"/>
                  </a:lnTo>
                  <a:lnTo>
                    <a:pt x="97915" y="462823"/>
                  </a:lnTo>
                  <a:lnTo>
                    <a:pt x="75080" y="411372"/>
                  </a:lnTo>
                  <a:lnTo>
                    <a:pt x="57244" y="363505"/>
                  </a:lnTo>
                  <a:lnTo>
                    <a:pt x="45802" y="321309"/>
                  </a:lnTo>
                  <a:lnTo>
                    <a:pt x="41883" y="287366"/>
                  </a:lnTo>
                  <a:lnTo>
                    <a:pt x="46646" y="237594"/>
                  </a:lnTo>
                  <a:lnTo>
                    <a:pt x="60286" y="191374"/>
                  </a:lnTo>
                  <a:lnTo>
                    <a:pt x="81836" y="149657"/>
                  </a:lnTo>
                  <a:lnTo>
                    <a:pt x="110323" y="113393"/>
                  </a:lnTo>
                  <a:lnTo>
                    <a:pt x="144780" y="83533"/>
                  </a:lnTo>
                  <a:lnTo>
                    <a:pt x="184234" y="61028"/>
                  </a:lnTo>
                  <a:lnTo>
                    <a:pt x="227718" y="46828"/>
                  </a:lnTo>
                  <a:lnTo>
                    <a:pt x="274260" y="41883"/>
                  </a:lnTo>
                  <a:lnTo>
                    <a:pt x="274227" y="0"/>
                  </a:lnTo>
                  <a:close/>
                </a:path>
                <a:path w="548640" h="747395">
                  <a:moveTo>
                    <a:pt x="274227" y="0"/>
                  </a:moveTo>
                  <a:lnTo>
                    <a:pt x="274293" y="41883"/>
                  </a:lnTo>
                  <a:lnTo>
                    <a:pt x="321223" y="46828"/>
                  </a:lnTo>
                  <a:lnTo>
                    <a:pt x="320848" y="46828"/>
                  </a:lnTo>
                  <a:lnTo>
                    <a:pt x="364189" y="61028"/>
                  </a:lnTo>
                  <a:lnTo>
                    <a:pt x="403519" y="83533"/>
                  </a:lnTo>
                  <a:lnTo>
                    <a:pt x="437881" y="113393"/>
                  </a:lnTo>
                  <a:lnTo>
                    <a:pt x="466306" y="149657"/>
                  </a:lnTo>
                  <a:lnTo>
                    <a:pt x="487820" y="191374"/>
                  </a:lnTo>
                  <a:lnTo>
                    <a:pt x="501446" y="237594"/>
                  </a:lnTo>
                  <a:lnTo>
                    <a:pt x="506207" y="287366"/>
                  </a:lnTo>
                  <a:lnTo>
                    <a:pt x="505215" y="303239"/>
                  </a:lnTo>
                  <a:lnTo>
                    <a:pt x="497460" y="341441"/>
                  </a:lnTo>
                  <a:lnTo>
                    <a:pt x="482590" y="386892"/>
                  </a:lnTo>
                  <a:lnTo>
                    <a:pt x="462068" y="436748"/>
                  </a:lnTo>
                  <a:lnTo>
                    <a:pt x="429162" y="505339"/>
                  </a:lnTo>
                  <a:lnTo>
                    <a:pt x="406724" y="547982"/>
                  </a:lnTo>
                  <a:lnTo>
                    <a:pt x="383499" y="589906"/>
                  </a:lnTo>
                  <a:lnTo>
                    <a:pt x="360206" y="630263"/>
                  </a:lnTo>
                  <a:lnTo>
                    <a:pt x="337579" y="668205"/>
                  </a:lnTo>
                  <a:lnTo>
                    <a:pt x="373427" y="689926"/>
                  </a:lnTo>
                  <a:lnTo>
                    <a:pt x="379863" y="679054"/>
                  </a:lnTo>
                  <a:lnTo>
                    <a:pt x="396274" y="651555"/>
                  </a:lnTo>
                  <a:lnTo>
                    <a:pt x="419922" y="610585"/>
                  </a:lnTo>
                  <a:lnTo>
                    <a:pt x="443580" y="567878"/>
                  </a:lnTo>
                  <a:lnTo>
                    <a:pt x="466506" y="524302"/>
                  </a:lnTo>
                  <a:lnTo>
                    <a:pt x="487961" y="480721"/>
                  </a:lnTo>
                  <a:lnTo>
                    <a:pt x="511681" y="427323"/>
                  </a:lnTo>
                  <a:lnTo>
                    <a:pt x="530618" y="376544"/>
                  </a:lnTo>
                  <a:lnTo>
                    <a:pt x="543326" y="329640"/>
                  </a:lnTo>
                  <a:lnTo>
                    <a:pt x="548091" y="287366"/>
                  </a:lnTo>
                  <a:lnTo>
                    <a:pt x="544528" y="240996"/>
                  </a:lnTo>
                  <a:lnTo>
                    <a:pt x="534207" y="196908"/>
                  </a:lnTo>
                  <a:lnTo>
                    <a:pt x="517685" y="155732"/>
                  </a:lnTo>
                  <a:lnTo>
                    <a:pt x="495511" y="118070"/>
                  </a:lnTo>
                  <a:lnTo>
                    <a:pt x="468238" y="84530"/>
                  </a:lnTo>
                  <a:lnTo>
                    <a:pt x="436414" y="55724"/>
                  </a:lnTo>
                  <a:lnTo>
                    <a:pt x="400585" y="32258"/>
                  </a:lnTo>
                  <a:lnTo>
                    <a:pt x="361293" y="14743"/>
                  </a:lnTo>
                  <a:lnTo>
                    <a:pt x="361430" y="14743"/>
                  </a:lnTo>
                  <a:lnTo>
                    <a:pt x="319062" y="3787"/>
                  </a:lnTo>
                  <a:lnTo>
                    <a:pt x="319511" y="3787"/>
                  </a:lnTo>
                  <a:lnTo>
                    <a:pt x="274227" y="0"/>
                  </a:lnTo>
                  <a:close/>
                </a:path>
              </a:pathLst>
            </a:custGeom>
            <a:solidFill>
              <a:srgbClr val="070809"/>
            </a:solidFill>
          </p:spPr>
          <p:txBody>
            <a:bodyPr wrap="square" lIns="0" tIns="0" rIns="0" bIns="0" rtlCol="0"/>
            <a:lstStyle/>
            <a:p>
              <a:endParaRPr sz="641"/>
            </a:p>
          </p:txBody>
        </p:sp>
        <p:sp>
          <p:nvSpPr>
            <p:cNvPr id="57" name="object 57"/>
            <p:cNvSpPr/>
            <p:nvPr/>
          </p:nvSpPr>
          <p:spPr>
            <a:xfrm>
              <a:off x="12730357" y="7433387"/>
              <a:ext cx="59055" cy="211454"/>
            </a:xfrm>
            <a:custGeom>
              <a:avLst/>
              <a:gdLst/>
              <a:ahLst/>
              <a:cxnLst/>
              <a:rect l="l" t="t" r="r" b="b"/>
              <a:pathLst>
                <a:path w="59054" h="211454">
                  <a:moveTo>
                    <a:pt x="29220" y="0"/>
                  </a:moveTo>
                  <a:lnTo>
                    <a:pt x="17856" y="2299"/>
                  </a:lnTo>
                  <a:lnTo>
                    <a:pt x="8567" y="8567"/>
                  </a:lnTo>
                  <a:lnTo>
                    <a:pt x="2299" y="17856"/>
                  </a:lnTo>
                  <a:lnTo>
                    <a:pt x="0" y="29220"/>
                  </a:lnTo>
                  <a:lnTo>
                    <a:pt x="0" y="181770"/>
                  </a:lnTo>
                  <a:lnTo>
                    <a:pt x="2299" y="193134"/>
                  </a:lnTo>
                  <a:lnTo>
                    <a:pt x="8567" y="202423"/>
                  </a:lnTo>
                  <a:lnTo>
                    <a:pt x="17856" y="208691"/>
                  </a:lnTo>
                  <a:lnTo>
                    <a:pt x="29220" y="210991"/>
                  </a:lnTo>
                  <a:lnTo>
                    <a:pt x="40584" y="208691"/>
                  </a:lnTo>
                  <a:lnTo>
                    <a:pt x="49874" y="202423"/>
                  </a:lnTo>
                  <a:lnTo>
                    <a:pt x="56141" y="193134"/>
                  </a:lnTo>
                  <a:lnTo>
                    <a:pt x="58441" y="181770"/>
                  </a:lnTo>
                  <a:lnTo>
                    <a:pt x="58441" y="29220"/>
                  </a:lnTo>
                  <a:lnTo>
                    <a:pt x="56141" y="17856"/>
                  </a:lnTo>
                  <a:lnTo>
                    <a:pt x="49874" y="8567"/>
                  </a:lnTo>
                  <a:lnTo>
                    <a:pt x="40584" y="2299"/>
                  </a:lnTo>
                  <a:lnTo>
                    <a:pt x="29220" y="0"/>
                  </a:lnTo>
                  <a:close/>
                </a:path>
              </a:pathLst>
            </a:custGeom>
            <a:solidFill>
              <a:srgbClr val="B6B5F1"/>
            </a:solidFill>
          </p:spPr>
          <p:txBody>
            <a:bodyPr wrap="square" lIns="0" tIns="0" rIns="0" bIns="0" rtlCol="0"/>
            <a:lstStyle/>
            <a:p>
              <a:endParaRPr sz="641"/>
            </a:p>
          </p:txBody>
        </p:sp>
        <p:pic>
          <p:nvPicPr>
            <p:cNvPr id="58" name="object 58"/>
            <p:cNvPicPr/>
            <p:nvPr/>
          </p:nvPicPr>
          <p:blipFill>
            <a:blip r:embed="rId16" cstate="print"/>
            <a:stretch>
              <a:fillRect/>
            </a:stretch>
          </p:blipFill>
          <p:spPr>
            <a:xfrm>
              <a:off x="12722611" y="7331777"/>
              <a:ext cx="73911" cy="73911"/>
            </a:xfrm>
            <a:prstGeom prst="rect">
              <a:avLst/>
            </a:prstGeom>
          </p:spPr>
        </p:pic>
      </p:grpSp>
      <p:pic>
        <p:nvPicPr>
          <p:cNvPr id="59" name="object 59"/>
          <p:cNvPicPr/>
          <p:nvPr/>
        </p:nvPicPr>
        <p:blipFill>
          <a:blip r:embed="rId17" cstate="print"/>
          <a:stretch>
            <a:fillRect/>
          </a:stretch>
        </p:blipFill>
        <p:spPr>
          <a:xfrm>
            <a:off x="3143350" y="3000164"/>
            <a:ext cx="842903" cy="842903"/>
          </a:xfrm>
          <a:prstGeom prst="rect">
            <a:avLst/>
          </a:prstGeom>
        </p:spPr>
      </p:pic>
      <p:grpSp>
        <p:nvGrpSpPr>
          <p:cNvPr id="60" name="object 60"/>
          <p:cNvGrpSpPr/>
          <p:nvPr/>
        </p:nvGrpSpPr>
        <p:grpSpPr>
          <a:xfrm>
            <a:off x="6495915" y="3000164"/>
            <a:ext cx="843002" cy="843002"/>
            <a:chOff x="14282287" y="6596657"/>
            <a:chExt cx="1853564" cy="1853564"/>
          </a:xfrm>
        </p:grpSpPr>
        <p:sp>
          <p:nvSpPr>
            <p:cNvPr id="61" name="object 61"/>
            <p:cNvSpPr/>
            <p:nvPr/>
          </p:nvSpPr>
          <p:spPr>
            <a:xfrm>
              <a:off x="14282281" y="6596665"/>
              <a:ext cx="1853564" cy="1853564"/>
            </a:xfrm>
            <a:custGeom>
              <a:avLst/>
              <a:gdLst/>
              <a:ahLst/>
              <a:cxnLst/>
              <a:rect l="l" t="t" r="r" b="b"/>
              <a:pathLst>
                <a:path w="1853565" h="1853565">
                  <a:moveTo>
                    <a:pt x="1853349" y="926668"/>
                  </a:moveTo>
                  <a:lnTo>
                    <a:pt x="1852142" y="878979"/>
                  </a:lnTo>
                  <a:lnTo>
                    <a:pt x="1848561" y="831926"/>
                  </a:lnTo>
                  <a:lnTo>
                    <a:pt x="1842668" y="785545"/>
                  </a:lnTo>
                  <a:lnTo>
                    <a:pt x="1834515" y="739914"/>
                  </a:lnTo>
                  <a:lnTo>
                    <a:pt x="1824177" y="695083"/>
                  </a:lnTo>
                  <a:lnTo>
                    <a:pt x="1811680" y="651103"/>
                  </a:lnTo>
                  <a:lnTo>
                    <a:pt x="1797113" y="608050"/>
                  </a:lnTo>
                  <a:lnTo>
                    <a:pt x="1780527" y="565962"/>
                  </a:lnTo>
                  <a:lnTo>
                    <a:pt x="1761972" y="524916"/>
                  </a:lnTo>
                  <a:lnTo>
                    <a:pt x="1741500" y="484962"/>
                  </a:lnTo>
                  <a:lnTo>
                    <a:pt x="1719186" y="446163"/>
                  </a:lnTo>
                  <a:lnTo>
                    <a:pt x="1695081" y="408559"/>
                  </a:lnTo>
                  <a:lnTo>
                    <a:pt x="1669249" y="372224"/>
                  </a:lnTo>
                  <a:lnTo>
                    <a:pt x="1641741" y="337223"/>
                  </a:lnTo>
                  <a:lnTo>
                    <a:pt x="1612620" y="303593"/>
                  </a:lnTo>
                  <a:lnTo>
                    <a:pt x="1581937" y="271411"/>
                  </a:lnTo>
                  <a:lnTo>
                    <a:pt x="1549742" y="240728"/>
                  </a:lnTo>
                  <a:lnTo>
                    <a:pt x="1516126" y="211607"/>
                  </a:lnTo>
                  <a:lnTo>
                    <a:pt x="1481112" y="184099"/>
                  </a:lnTo>
                  <a:lnTo>
                    <a:pt x="1444790" y="158254"/>
                  </a:lnTo>
                  <a:lnTo>
                    <a:pt x="1407185" y="134150"/>
                  </a:lnTo>
                  <a:lnTo>
                    <a:pt x="1368386" y="111848"/>
                  </a:lnTo>
                  <a:lnTo>
                    <a:pt x="1328420" y="91376"/>
                  </a:lnTo>
                  <a:lnTo>
                    <a:pt x="1287373" y="72821"/>
                  </a:lnTo>
                  <a:lnTo>
                    <a:pt x="1245298" y="56222"/>
                  </a:lnTo>
                  <a:lnTo>
                    <a:pt x="1202232" y="41656"/>
                  </a:lnTo>
                  <a:lnTo>
                    <a:pt x="1158265" y="29171"/>
                  </a:lnTo>
                  <a:lnTo>
                    <a:pt x="1113434" y="18821"/>
                  </a:lnTo>
                  <a:lnTo>
                    <a:pt x="1067803" y="10680"/>
                  </a:lnTo>
                  <a:lnTo>
                    <a:pt x="1021422" y="4787"/>
                  </a:lnTo>
                  <a:lnTo>
                    <a:pt x="974356" y="1206"/>
                  </a:lnTo>
                  <a:lnTo>
                    <a:pt x="926668" y="0"/>
                  </a:lnTo>
                  <a:lnTo>
                    <a:pt x="878992" y="1206"/>
                  </a:lnTo>
                  <a:lnTo>
                    <a:pt x="831926" y="4787"/>
                  </a:lnTo>
                  <a:lnTo>
                    <a:pt x="785545" y="10680"/>
                  </a:lnTo>
                  <a:lnTo>
                    <a:pt x="739914" y="18821"/>
                  </a:lnTo>
                  <a:lnTo>
                    <a:pt x="695083" y="29171"/>
                  </a:lnTo>
                  <a:lnTo>
                    <a:pt x="651116" y="41656"/>
                  </a:lnTo>
                  <a:lnTo>
                    <a:pt x="608050" y="56222"/>
                  </a:lnTo>
                  <a:lnTo>
                    <a:pt x="565975" y="72821"/>
                  </a:lnTo>
                  <a:lnTo>
                    <a:pt x="524929" y="91376"/>
                  </a:lnTo>
                  <a:lnTo>
                    <a:pt x="484962" y="111848"/>
                  </a:lnTo>
                  <a:lnTo>
                    <a:pt x="446163" y="134150"/>
                  </a:lnTo>
                  <a:lnTo>
                    <a:pt x="408559" y="158254"/>
                  </a:lnTo>
                  <a:lnTo>
                    <a:pt x="372237" y="184099"/>
                  </a:lnTo>
                  <a:lnTo>
                    <a:pt x="337223" y="211607"/>
                  </a:lnTo>
                  <a:lnTo>
                    <a:pt x="303606" y="240728"/>
                  </a:lnTo>
                  <a:lnTo>
                    <a:pt x="271411" y="271411"/>
                  </a:lnTo>
                  <a:lnTo>
                    <a:pt x="240728" y="303593"/>
                  </a:lnTo>
                  <a:lnTo>
                    <a:pt x="211607" y="337223"/>
                  </a:lnTo>
                  <a:lnTo>
                    <a:pt x="184099" y="372224"/>
                  </a:lnTo>
                  <a:lnTo>
                    <a:pt x="158267" y="408559"/>
                  </a:lnTo>
                  <a:lnTo>
                    <a:pt x="134162" y="446163"/>
                  </a:lnTo>
                  <a:lnTo>
                    <a:pt x="111848" y="484962"/>
                  </a:lnTo>
                  <a:lnTo>
                    <a:pt x="91376" y="524916"/>
                  </a:lnTo>
                  <a:lnTo>
                    <a:pt x="72821" y="565962"/>
                  </a:lnTo>
                  <a:lnTo>
                    <a:pt x="56235" y="608050"/>
                  </a:lnTo>
                  <a:lnTo>
                    <a:pt x="41668" y="651103"/>
                  </a:lnTo>
                  <a:lnTo>
                    <a:pt x="29171" y="695083"/>
                  </a:lnTo>
                  <a:lnTo>
                    <a:pt x="18834" y="739914"/>
                  </a:lnTo>
                  <a:lnTo>
                    <a:pt x="10680" y="785545"/>
                  </a:lnTo>
                  <a:lnTo>
                    <a:pt x="4787" y="831926"/>
                  </a:lnTo>
                  <a:lnTo>
                    <a:pt x="1206" y="878979"/>
                  </a:lnTo>
                  <a:lnTo>
                    <a:pt x="0" y="926668"/>
                  </a:lnTo>
                  <a:lnTo>
                    <a:pt x="1206" y="974356"/>
                  </a:lnTo>
                  <a:lnTo>
                    <a:pt x="4787" y="1021422"/>
                  </a:lnTo>
                  <a:lnTo>
                    <a:pt x="10680" y="1067790"/>
                  </a:lnTo>
                  <a:lnTo>
                    <a:pt x="18834" y="1113434"/>
                  </a:lnTo>
                  <a:lnTo>
                    <a:pt x="29171" y="1158265"/>
                  </a:lnTo>
                  <a:lnTo>
                    <a:pt x="41668" y="1202232"/>
                  </a:lnTo>
                  <a:lnTo>
                    <a:pt x="56235" y="1245298"/>
                  </a:lnTo>
                  <a:lnTo>
                    <a:pt x="72821" y="1287373"/>
                  </a:lnTo>
                  <a:lnTo>
                    <a:pt x="91376" y="1328420"/>
                  </a:lnTo>
                  <a:lnTo>
                    <a:pt x="111848" y="1368374"/>
                  </a:lnTo>
                  <a:lnTo>
                    <a:pt x="134162" y="1407185"/>
                  </a:lnTo>
                  <a:lnTo>
                    <a:pt x="158267" y="1444777"/>
                  </a:lnTo>
                  <a:lnTo>
                    <a:pt x="184099" y="1481112"/>
                  </a:lnTo>
                  <a:lnTo>
                    <a:pt x="211607" y="1516126"/>
                  </a:lnTo>
                  <a:lnTo>
                    <a:pt x="240728" y="1549742"/>
                  </a:lnTo>
                  <a:lnTo>
                    <a:pt x="271411" y="1581924"/>
                  </a:lnTo>
                  <a:lnTo>
                    <a:pt x="303606" y="1612607"/>
                  </a:lnTo>
                  <a:lnTo>
                    <a:pt x="337223" y="1641741"/>
                  </a:lnTo>
                  <a:lnTo>
                    <a:pt x="372237" y="1669249"/>
                  </a:lnTo>
                  <a:lnTo>
                    <a:pt x="408559" y="1695081"/>
                  </a:lnTo>
                  <a:lnTo>
                    <a:pt x="446163" y="1719186"/>
                  </a:lnTo>
                  <a:lnTo>
                    <a:pt x="484962" y="1741500"/>
                  </a:lnTo>
                  <a:lnTo>
                    <a:pt x="524929" y="1761959"/>
                  </a:lnTo>
                  <a:lnTo>
                    <a:pt x="565975" y="1780527"/>
                  </a:lnTo>
                  <a:lnTo>
                    <a:pt x="608050" y="1797113"/>
                  </a:lnTo>
                  <a:lnTo>
                    <a:pt x="651116" y="1811680"/>
                  </a:lnTo>
                  <a:lnTo>
                    <a:pt x="695083" y="1824177"/>
                  </a:lnTo>
                  <a:lnTo>
                    <a:pt x="739914" y="1834515"/>
                  </a:lnTo>
                  <a:lnTo>
                    <a:pt x="785545" y="1842668"/>
                  </a:lnTo>
                  <a:lnTo>
                    <a:pt x="831926" y="1848561"/>
                  </a:lnTo>
                  <a:lnTo>
                    <a:pt x="878992" y="1852142"/>
                  </a:lnTo>
                  <a:lnTo>
                    <a:pt x="926668" y="1853349"/>
                  </a:lnTo>
                  <a:lnTo>
                    <a:pt x="974356" y="1852142"/>
                  </a:lnTo>
                  <a:lnTo>
                    <a:pt x="1021422" y="1848561"/>
                  </a:lnTo>
                  <a:lnTo>
                    <a:pt x="1067803" y="1842668"/>
                  </a:lnTo>
                  <a:lnTo>
                    <a:pt x="1113434" y="1834515"/>
                  </a:lnTo>
                  <a:lnTo>
                    <a:pt x="1158265" y="1824177"/>
                  </a:lnTo>
                  <a:lnTo>
                    <a:pt x="1202232" y="1811680"/>
                  </a:lnTo>
                  <a:lnTo>
                    <a:pt x="1245298" y="1797113"/>
                  </a:lnTo>
                  <a:lnTo>
                    <a:pt x="1287373" y="1780527"/>
                  </a:lnTo>
                  <a:lnTo>
                    <a:pt x="1328420" y="1761959"/>
                  </a:lnTo>
                  <a:lnTo>
                    <a:pt x="1368386" y="1741500"/>
                  </a:lnTo>
                  <a:lnTo>
                    <a:pt x="1407185" y="1719186"/>
                  </a:lnTo>
                  <a:lnTo>
                    <a:pt x="1444790" y="1695081"/>
                  </a:lnTo>
                  <a:lnTo>
                    <a:pt x="1481112" y="1669249"/>
                  </a:lnTo>
                  <a:lnTo>
                    <a:pt x="1516126" y="1641741"/>
                  </a:lnTo>
                  <a:lnTo>
                    <a:pt x="1549742" y="1612607"/>
                  </a:lnTo>
                  <a:lnTo>
                    <a:pt x="1581937" y="1581924"/>
                  </a:lnTo>
                  <a:lnTo>
                    <a:pt x="1612620" y="1549742"/>
                  </a:lnTo>
                  <a:lnTo>
                    <a:pt x="1641741" y="1516126"/>
                  </a:lnTo>
                  <a:lnTo>
                    <a:pt x="1669249" y="1481112"/>
                  </a:lnTo>
                  <a:lnTo>
                    <a:pt x="1695081" y="1444777"/>
                  </a:lnTo>
                  <a:lnTo>
                    <a:pt x="1719186" y="1407185"/>
                  </a:lnTo>
                  <a:lnTo>
                    <a:pt x="1741500" y="1368374"/>
                  </a:lnTo>
                  <a:lnTo>
                    <a:pt x="1761972" y="1328420"/>
                  </a:lnTo>
                  <a:lnTo>
                    <a:pt x="1780527" y="1287373"/>
                  </a:lnTo>
                  <a:lnTo>
                    <a:pt x="1797113" y="1245298"/>
                  </a:lnTo>
                  <a:lnTo>
                    <a:pt x="1811680" y="1202232"/>
                  </a:lnTo>
                  <a:lnTo>
                    <a:pt x="1824177" y="1158265"/>
                  </a:lnTo>
                  <a:lnTo>
                    <a:pt x="1834515" y="1113434"/>
                  </a:lnTo>
                  <a:lnTo>
                    <a:pt x="1842668" y="1067790"/>
                  </a:lnTo>
                  <a:lnTo>
                    <a:pt x="1848561" y="1021422"/>
                  </a:lnTo>
                  <a:lnTo>
                    <a:pt x="1852142" y="974356"/>
                  </a:lnTo>
                  <a:lnTo>
                    <a:pt x="1853349" y="926668"/>
                  </a:lnTo>
                  <a:close/>
                </a:path>
              </a:pathLst>
            </a:custGeom>
            <a:solidFill>
              <a:srgbClr val="4A7AFF"/>
            </a:solidFill>
          </p:spPr>
          <p:txBody>
            <a:bodyPr wrap="square" lIns="0" tIns="0" rIns="0" bIns="0" rtlCol="0"/>
            <a:lstStyle/>
            <a:p>
              <a:endParaRPr sz="641"/>
            </a:p>
          </p:txBody>
        </p:sp>
        <p:sp>
          <p:nvSpPr>
            <p:cNvPr id="62" name="object 62"/>
            <p:cNvSpPr/>
            <p:nvPr/>
          </p:nvSpPr>
          <p:spPr>
            <a:xfrm>
              <a:off x="14816303" y="7278400"/>
              <a:ext cx="741045" cy="457200"/>
            </a:xfrm>
            <a:custGeom>
              <a:avLst/>
              <a:gdLst/>
              <a:ahLst/>
              <a:cxnLst/>
              <a:rect l="l" t="t" r="r" b="b"/>
              <a:pathLst>
                <a:path w="741044" h="457200">
                  <a:moveTo>
                    <a:pt x="712139" y="0"/>
                  </a:moveTo>
                  <a:lnTo>
                    <a:pt x="28651" y="0"/>
                  </a:lnTo>
                  <a:lnTo>
                    <a:pt x="17494" y="2250"/>
                  </a:lnTo>
                  <a:lnTo>
                    <a:pt x="8388" y="8388"/>
                  </a:lnTo>
                  <a:lnTo>
                    <a:pt x="2250" y="17494"/>
                  </a:lnTo>
                  <a:lnTo>
                    <a:pt x="0" y="28651"/>
                  </a:lnTo>
                  <a:lnTo>
                    <a:pt x="0" y="428075"/>
                  </a:lnTo>
                  <a:lnTo>
                    <a:pt x="2250" y="439231"/>
                  </a:lnTo>
                  <a:lnTo>
                    <a:pt x="8388" y="448338"/>
                  </a:lnTo>
                  <a:lnTo>
                    <a:pt x="17494" y="454476"/>
                  </a:lnTo>
                  <a:lnTo>
                    <a:pt x="28651" y="456726"/>
                  </a:lnTo>
                  <a:lnTo>
                    <a:pt x="712139" y="456726"/>
                  </a:lnTo>
                  <a:lnTo>
                    <a:pt x="723295" y="454476"/>
                  </a:lnTo>
                  <a:lnTo>
                    <a:pt x="732402" y="448338"/>
                  </a:lnTo>
                  <a:lnTo>
                    <a:pt x="738540" y="439231"/>
                  </a:lnTo>
                  <a:lnTo>
                    <a:pt x="740790" y="428075"/>
                  </a:lnTo>
                  <a:lnTo>
                    <a:pt x="740790" y="28651"/>
                  </a:lnTo>
                  <a:lnTo>
                    <a:pt x="738540" y="17494"/>
                  </a:lnTo>
                  <a:lnTo>
                    <a:pt x="732402" y="8388"/>
                  </a:lnTo>
                  <a:lnTo>
                    <a:pt x="723295" y="2250"/>
                  </a:lnTo>
                  <a:lnTo>
                    <a:pt x="712139" y="0"/>
                  </a:lnTo>
                  <a:close/>
                </a:path>
              </a:pathLst>
            </a:custGeom>
            <a:solidFill>
              <a:srgbClr val="000000"/>
            </a:solidFill>
          </p:spPr>
          <p:txBody>
            <a:bodyPr wrap="square" lIns="0" tIns="0" rIns="0" bIns="0" rtlCol="0"/>
            <a:lstStyle/>
            <a:p>
              <a:endParaRPr sz="641"/>
            </a:p>
          </p:txBody>
        </p:sp>
        <p:sp>
          <p:nvSpPr>
            <p:cNvPr id="63" name="object 63"/>
            <p:cNvSpPr/>
            <p:nvPr/>
          </p:nvSpPr>
          <p:spPr>
            <a:xfrm>
              <a:off x="14805832" y="7267929"/>
              <a:ext cx="762000" cy="478155"/>
            </a:xfrm>
            <a:custGeom>
              <a:avLst/>
              <a:gdLst/>
              <a:ahLst/>
              <a:cxnLst/>
              <a:rect l="l" t="t" r="r" b="b"/>
              <a:pathLst>
                <a:path w="762000" h="478154">
                  <a:moveTo>
                    <a:pt x="39122" y="0"/>
                  </a:moveTo>
                  <a:lnTo>
                    <a:pt x="23889" y="3073"/>
                  </a:lnTo>
                  <a:lnTo>
                    <a:pt x="11454" y="11454"/>
                  </a:lnTo>
                  <a:lnTo>
                    <a:pt x="3073" y="23889"/>
                  </a:lnTo>
                  <a:lnTo>
                    <a:pt x="0" y="39122"/>
                  </a:lnTo>
                  <a:lnTo>
                    <a:pt x="0" y="438546"/>
                  </a:lnTo>
                  <a:lnTo>
                    <a:pt x="3073" y="453778"/>
                  </a:lnTo>
                  <a:lnTo>
                    <a:pt x="11454" y="466213"/>
                  </a:lnTo>
                  <a:lnTo>
                    <a:pt x="23889" y="474595"/>
                  </a:lnTo>
                  <a:lnTo>
                    <a:pt x="39122" y="477668"/>
                  </a:lnTo>
                  <a:lnTo>
                    <a:pt x="39122" y="456726"/>
                  </a:lnTo>
                  <a:lnTo>
                    <a:pt x="32041" y="455299"/>
                  </a:lnTo>
                  <a:lnTo>
                    <a:pt x="26263" y="451405"/>
                  </a:lnTo>
                  <a:lnTo>
                    <a:pt x="22369" y="445627"/>
                  </a:lnTo>
                  <a:lnTo>
                    <a:pt x="20941" y="438546"/>
                  </a:lnTo>
                  <a:lnTo>
                    <a:pt x="20941" y="39122"/>
                  </a:lnTo>
                  <a:lnTo>
                    <a:pt x="22369" y="32041"/>
                  </a:lnTo>
                  <a:lnTo>
                    <a:pt x="26263" y="26263"/>
                  </a:lnTo>
                  <a:lnTo>
                    <a:pt x="32041" y="22369"/>
                  </a:lnTo>
                  <a:lnTo>
                    <a:pt x="39122" y="20941"/>
                  </a:lnTo>
                  <a:lnTo>
                    <a:pt x="39122" y="0"/>
                  </a:lnTo>
                  <a:close/>
                </a:path>
                <a:path w="762000" h="478154">
                  <a:moveTo>
                    <a:pt x="44905" y="456726"/>
                  </a:moveTo>
                  <a:lnTo>
                    <a:pt x="39122" y="456726"/>
                  </a:lnTo>
                  <a:lnTo>
                    <a:pt x="39122" y="477668"/>
                  </a:lnTo>
                  <a:lnTo>
                    <a:pt x="44905" y="477668"/>
                  </a:lnTo>
                  <a:lnTo>
                    <a:pt x="49593" y="472980"/>
                  </a:lnTo>
                  <a:lnTo>
                    <a:pt x="49593" y="461414"/>
                  </a:lnTo>
                  <a:lnTo>
                    <a:pt x="44905" y="456726"/>
                  </a:lnTo>
                  <a:close/>
                </a:path>
                <a:path w="762000" h="478154">
                  <a:moveTo>
                    <a:pt x="722610" y="456726"/>
                  </a:moveTo>
                  <a:lnTo>
                    <a:pt x="716827" y="456726"/>
                  </a:lnTo>
                  <a:lnTo>
                    <a:pt x="712139" y="461414"/>
                  </a:lnTo>
                  <a:lnTo>
                    <a:pt x="712139" y="472980"/>
                  </a:lnTo>
                  <a:lnTo>
                    <a:pt x="716827" y="477668"/>
                  </a:lnTo>
                  <a:lnTo>
                    <a:pt x="722610" y="477668"/>
                  </a:lnTo>
                  <a:lnTo>
                    <a:pt x="722610" y="456726"/>
                  </a:lnTo>
                  <a:close/>
                </a:path>
                <a:path w="762000" h="478154">
                  <a:moveTo>
                    <a:pt x="722610" y="0"/>
                  </a:moveTo>
                  <a:lnTo>
                    <a:pt x="722610" y="20941"/>
                  </a:lnTo>
                  <a:lnTo>
                    <a:pt x="729690" y="22369"/>
                  </a:lnTo>
                  <a:lnTo>
                    <a:pt x="735469" y="26263"/>
                  </a:lnTo>
                  <a:lnTo>
                    <a:pt x="739363" y="32041"/>
                  </a:lnTo>
                  <a:lnTo>
                    <a:pt x="740790" y="39122"/>
                  </a:lnTo>
                  <a:lnTo>
                    <a:pt x="740790" y="438546"/>
                  </a:lnTo>
                  <a:lnTo>
                    <a:pt x="739363" y="445627"/>
                  </a:lnTo>
                  <a:lnTo>
                    <a:pt x="735469" y="451405"/>
                  </a:lnTo>
                  <a:lnTo>
                    <a:pt x="729690" y="455299"/>
                  </a:lnTo>
                  <a:lnTo>
                    <a:pt x="722610" y="456726"/>
                  </a:lnTo>
                  <a:lnTo>
                    <a:pt x="722610" y="477668"/>
                  </a:lnTo>
                  <a:lnTo>
                    <a:pt x="737842" y="474595"/>
                  </a:lnTo>
                  <a:lnTo>
                    <a:pt x="750277" y="466213"/>
                  </a:lnTo>
                  <a:lnTo>
                    <a:pt x="758659" y="453778"/>
                  </a:lnTo>
                  <a:lnTo>
                    <a:pt x="761732" y="438546"/>
                  </a:lnTo>
                  <a:lnTo>
                    <a:pt x="761732" y="39122"/>
                  </a:lnTo>
                  <a:lnTo>
                    <a:pt x="758659" y="23889"/>
                  </a:lnTo>
                  <a:lnTo>
                    <a:pt x="750277" y="11454"/>
                  </a:lnTo>
                  <a:lnTo>
                    <a:pt x="737842" y="3073"/>
                  </a:lnTo>
                  <a:lnTo>
                    <a:pt x="722610" y="0"/>
                  </a:lnTo>
                  <a:close/>
                </a:path>
                <a:path w="762000" h="478154">
                  <a:moveTo>
                    <a:pt x="722610" y="0"/>
                  </a:moveTo>
                  <a:lnTo>
                    <a:pt x="39122" y="0"/>
                  </a:lnTo>
                  <a:lnTo>
                    <a:pt x="39122" y="20941"/>
                  </a:lnTo>
                  <a:lnTo>
                    <a:pt x="722610" y="20941"/>
                  </a:lnTo>
                  <a:lnTo>
                    <a:pt x="722610" y="0"/>
                  </a:lnTo>
                  <a:close/>
                </a:path>
              </a:pathLst>
            </a:custGeom>
            <a:solidFill>
              <a:srgbClr val="4A7AFF"/>
            </a:solidFill>
          </p:spPr>
          <p:txBody>
            <a:bodyPr wrap="square" lIns="0" tIns="0" rIns="0" bIns="0" rtlCol="0"/>
            <a:lstStyle/>
            <a:p>
              <a:endParaRPr sz="641"/>
            </a:p>
          </p:txBody>
        </p:sp>
        <p:pic>
          <p:nvPicPr>
            <p:cNvPr id="64" name="object 64"/>
            <p:cNvPicPr/>
            <p:nvPr/>
          </p:nvPicPr>
          <p:blipFill>
            <a:blip r:embed="rId18" cstate="print"/>
            <a:stretch>
              <a:fillRect/>
            </a:stretch>
          </p:blipFill>
          <p:spPr>
            <a:xfrm>
              <a:off x="14840146" y="7647376"/>
              <a:ext cx="192473" cy="192473"/>
            </a:xfrm>
            <a:prstGeom prst="rect">
              <a:avLst/>
            </a:prstGeom>
          </p:spPr>
        </p:pic>
        <p:pic>
          <p:nvPicPr>
            <p:cNvPr id="65" name="object 65"/>
            <p:cNvPicPr/>
            <p:nvPr/>
          </p:nvPicPr>
          <p:blipFill>
            <a:blip r:embed="rId19" cstate="print"/>
            <a:stretch>
              <a:fillRect/>
            </a:stretch>
          </p:blipFill>
          <p:spPr>
            <a:xfrm>
              <a:off x="15331932" y="7638889"/>
              <a:ext cx="201144" cy="200958"/>
            </a:xfrm>
            <a:prstGeom prst="rect">
              <a:avLst/>
            </a:prstGeom>
          </p:spPr>
        </p:pic>
        <p:sp>
          <p:nvSpPr>
            <p:cNvPr id="66" name="object 66"/>
            <p:cNvSpPr/>
            <p:nvPr/>
          </p:nvSpPr>
          <p:spPr>
            <a:xfrm>
              <a:off x="14949571" y="7219409"/>
              <a:ext cx="483870" cy="55244"/>
            </a:xfrm>
            <a:custGeom>
              <a:avLst/>
              <a:gdLst/>
              <a:ahLst/>
              <a:cxnLst/>
              <a:rect l="l" t="t" r="r" b="b"/>
              <a:pathLst>
                <a:path w="483869" h="55245">
                  <a:moveTo>
                    <a:pt x="462381" y="0"/>
                  </a:moveTo>
                  <a:lnTo>
                    <a:pt x="20923" y="0"/>
                  </a:lnTo>
                  <a:lnTo>
                    <a:pt x="12803" y="1652"/>
                  </a:lnTo>
                  <a:lnTo>
                    <a:pt x="6149" y="6149"/>
                  </a:lnTo>
                  <a:lnTo>
                    <a:pt x="1652" y="12803"/>
                  </a:lnTo>
                  <a:lnTo>
                    <a:pt x="0" y="20923"/>
                  </a:lnTo>
                  <a:lnTo>
                    <a:pt x="0" y="54663"/>
                  </a:lnTo>
                  <a:lnTo>
                    <a:pt x="483304" y="54663"/>
                  </a:lnTo>
                  <a:lnTo>
                    <a:pt x="483304" y="20923"/>
                  </a:lnTo>
                  <a:lnTo>
                    <a:pt x="481652" y="12723"/>
                  </a:lnTo>
                  <a:lnTo>
                    <a:pt x="477154" y="6079"/>
                  </a:lnTo>
                  <a:lnTo>
                    <a:pt x="470501" y="1625"/>
                  </a:lnTo>
                  <a:lnTo>
                    <a:pt x="462381" y="0"/>
                  </a:lnTo>
                  <a:close/>
                </a:path>
              </a:pathLst>
            </a:custGeom>
            <a:solidFill>
              <a:srgbClr val="000000"/>
            </a:solidFill>
          </p:spPr>
          <p:txBody>
            <a:bodyPr wrap="square" lIns="0" tIns="0" rIns="0" bIns="0" rtlCol="0"/>
            <a:lstStyle/>
            <a:p>
              <a:endParaRPr sz="641"/>
            </a:p>
          </p:txBody>
        </p:sp>
        <p:sp>
          <p:nvSpPr>
            <p:cNvPr id="67" name="object 67"/>
            <p:cNvSpPr/>
            <p:nvPr/>
          </p:nvSpPr>
          <p:spPr>
            <a:xfrm>
              <a:off x="14939100" y="7208938"/>
              <a:ext cx="504825" cy="76200"/>
            </a:xfrm>
            <a:custGeom>
              <a:avLst/>
              <a:gdLst/>
              <a:ahLst/>
              <a:cxnLst/>
              <a:rect l="l" t="t" r="r" b="b"/>
              <a:pathLst>
                <a:path w="504825" h="76200">
                  <a:moveTo>
                    <a:pt x="31393" y="0"/>
                  </a:moveTo>
                  <a:lnTo>
                    <a:pt x="19198" y="2475"/>
                  </a:lnTo>
                  <a:lnTo>
                    <a:pt x="9216" y="9216"/>
                  </a:lnTo>
                  <a:lnTo>
                    <a:pt x="2475" y="19198"/>
                  </a:lnTo>
                  <a:lnTo>
                    <a:pt x="0" y="31393"/>
                  </a:lnTo>
                  <a:lnTo>
                    <a:pt x="0" y="75605"/>
                  </a:lnTo>
                  <a:lnTo>
                    <a:pt x="10470" y="75605"/>
                  </a:lnTo>
                  <a:lnTo>
                    <a:pt x="10470" y="54663"/>
                  </a:lnTo>
                  <a:lnTo>
                    <a:pt x="20941" y="54663"/>
                  </a:lnTo>
                  <a:lnTo>
                    <a:pt x="20941" y="25678"/>
                  </a:lnTo>
                  <a:lnTo>
                    <a:pt x="25678" y="20941"/>
                  </a:lnTo>
                  <a:lnTo>
                    <a:pt x="31393" y="20941"/>
                  </a:lnTo>
                  <a:lnTo>
                    <a:pt x="31393" y="0"/>
                  </a:lnTo>
                  <a:close/>
                </a:path>
                <a:path w="504825" h="76200">
                  <a:moveTo>
                    <a:pt x="20941" y="54663"/>
                  </a:moveTo>
                  <a:lnTo>
                    <a:pt x="10470" y="54663"/>
                  </a:lnTo>
                  <a:lnTo>
                    <a:pt x="10470" y="75605"/>
                  </a:lnTo>
                  <a:lnTo>
                    <a:pt x="493775" y="75605"/>
                  </a:lnTo>
                  <a:lnTo>
                    <a:pt x="493775" y="65134"/>
                  </a:lnTo>
                  <a:lnTo>
                    <a:pt x="20941" y="65134"/>
                  </a:lnTo>
                  <a:lnTo>
                    <a:pt x="20941" y="54663"/>
                  </a:lnTo>
                  <a:close/>
                </a:path>
                <a:path w="504825" h="76200">
                  <a:moveTo>
                    <a:pt x="504246" y="54663"/>
                  </a:moveTo>
                  <a:lnTo>
                    <a:pt x="493775" y="54663"/>
                  </a:lnTo>
                  <a:lnTo>
                    <a:pt x="493775" y="75605"/>
                  </a:lnTo>
                  <a:lnTo>
                    <a:pt x="504246" y="75605"/>
                  </a:lnTo>
                  <a:lnTo>
                    <a:pt x="504246" y="54663"/>
                  </a:lnTo>
                  <a:close/>
                </a:path>
                <a:path w="504825" h="76200">
                  <a:moveTo>
                    <a:pt x="483304" y="54663"/>
                  </a:moveTo>
                  <a:lnTo>
                    <a:pt x="20941" y="54663"/>
                  </a:lnTo>
                  <a:lnTo>
                    <a:pt x="20941" y="65134"/>
                  </a:lnTo>
                  <a:lnTo>
                    <a:pt x="483304" y="65134"/>
                  </a:lnTo>
                  <a:lnTo>
                    <a:pt x="483304" y="54663"/>
                  </a:lnTo>
                  <a:close/>
                </a:path>
                <a:path w="504825" h="76200">
                  <a:moveTo>
                    <a:pt x="472852" y="0"/>
                  </a:moveTo>
                  <a:lnTo>
                    <a:pt x="472852" y="20941"/>
                  </a:lnTo>
                  <a:lnTo>
                    <a:pt x="478629" y="20941"/>
                  </a:lnTo>
                  <a:lnTo>
                    <a:pt x="483304" y="25551"/>
                  </a:lnTo>
                  <a:lnTo>
                    <a:pt x="483304" y="65134"/>
                  </a:lnTo>
                  <a:lnTo>
                    <a:pt x="493775" y="65134"/>
                  </a:lnTo>
                  <a:lnTo>
                    <a:pt x="493775" y="54663"/>
                  </a:lnTo>
                  <a:lnTo>
                    <a:pt x="504246" y="54663"/>
                  </a:lnTo>
                  <a:lnTo>
                    <a:pt x="504246" y="31393"/>
                  </a:lnTo>
                  <a:lnTo>
                    <a:pt x="501783" y="19198"/>
                  </a:lnTo>
                  <a:lnTo>
                    <a:pt x="495070" y="9216"/>
                  </a:lnTo>
                  <a:lnTo>
                    <a:pt x="485074" y="2475"/>
                  </a:lnTo>
                  <a:lnTo>
                    <a:pt x="472852" y="0"/>
                  </a:lnTo>
                  <a:close/>
                </a:path>
                <a:path w="504825" h="76200">
                  <a:moveTo>
                    <a:pt x="472852" y="0"/>
                  </a:moveTo>
                  <a:lnTo>
                    <a:pt x="31393" y="0"/>
                  </a:lnTo>
                  <a:lnTo>
                    <a:pt x="31393" y="20941"/>
                  </a:lnTo>
                  <a:lnTo>
                    <a:pt x="472852" y="20941"/>
                  </a:lnTo>
                  <a:lnTo>
                    <a:pt x="472852" y="0"/>
                  </a:lnTo>
                  <a:close/>
                </a:path>
              </a:pathLst>
            </a:custGeom>
            <a:solidFill>
              <a:srgbClr val="4A7AFF"/>
            </a:solidFill>
          </p:spPr>
          <p:txBody>
            <a:bodyPr wrap="square" lIns="0" tIns="0" rIns="0" bIns="0" rtlCol="0"/>
            <a:lstStyle/>
            <a:p>
              <a:endParaRPr sz="641"/>
            </a:p>
          </p:txBody>
        </p:sp>
        <p:pic>
          <p:nvPicPr>
            <p:cNvPr id="68" name="object 68"/>
            <p:cNvPicPr/>
            <p:nvPr/>
          </p:nvPicPr>
          <p:blipFill>
            <a:blip r:embed="rId20" cstate="print"/>
            <a:stretch>
              <a:fillRect/>
            </a:stretch>
          </p:blipFill>
          <p:spPr>
            <a:xfrm>
              <a:off x="15509490" y="7267929"/>
              <a:ext cx="114435" cy="74097"/>
            </a:xfrm>
            <a:prstGeom prst="rect">
              <a:avLst/>
            </a:prstGeom>
          </p:spPr>
        </p:pic>
        <p:sp>
          <p:nvSpPr>
            <p:cNvPr id="69" name="object 69"/>
            <p:cNvSpPr/>
            <p:nvPr/>
          </p:nvSpPr>
          <p:spPr>
            <a:xfrm>
              <a:off x="14818647" y="7555398"/>
              <a:ext cx="682625" cy="20955"/>
            </a:xfrm>
            <a:custGeom>
              <a:avLst/>
              <a:gdLst/>
              <a:ahLst/>
              <a:cxnLst/>
              <a:rect l="l" t="t" r="r" b="b"/>
              <a:pathLst>
                <a:path w="682625" h="20954">
                  <a:moveTo>
                    <a:pt x="10470" y="0"/>
                  </a:moveTo>
                  <a:lnTo>
                    <a:pt x="4687" y="0"/>
                  </a:lnTo>
                  <a:lnTo>
                    <a:pt x="0" y="4687"/>
                  </a:lnTo>
                  <a:lnTo>
                    <a:pt x="0" y="16253"/>
                  </a:lnTo>
                  <a:lnTo>
                    <a:pt x="4687" y="20941"/>
                  </a:lnTo>
                  <a:lnTo>
                    <a:pt x="10470" y="20941"/>
                  </a:lnTo>
                  <a:lnTo>
                    <a:pt x="10470" y="0"/>
                  </a:lnTo>
                  <a:close/>
                </a:path>
                <a:path w="682625" h="20954">
                  <a:moveTo>
                    <a:pt x="671527" y="0"/>
                  </a:moveTo>
                  <a:lnTo>
                    <a:pt x="10470" y="0"/>
                  </a:lnTo>
                  <a:lnTo>
                    <a:pt x="10470" y="20941"/>
                  </a:lnTo>
                  <a:lnTo>
                    <a:pt x="671527" y="20941"/>
                  </a:lnTo>
                  <a:lnTo>
                    <a:pt x="671527" y="0"/>
                  </a:lnTo>
                  <a:close/>
                </a:path>
                <a:path w="682625" h="20954">
                  <a:moveTo>
                    <a:pt x="677310" y="0"/>
                  </a:moveTo>
                  <a:lnTo>
                    <a:pt x="671527" y="0"/>
                  </a:lnTo>
                  <a:lnTo>
                    <a:pt x="671527" y="20941"/>
                  </a:lnTo>
                  <a:lnTo>
                    <a:pt x="677310" y="20941"/>
                  </a:lnTo>
                  <a:lnTo>
                    <a:pt x="681998" y="16253"/>
                  </a:lnTo>
                  <a:lnTo>
                    <a:pt x="681998" y="4687"/>
                  </a:lnTo>
                  <a:lnTo>
                    <a:pt x="677310" y="0"/>
                  </a:lnTo>
                  <a:close/>
                </a:path>
              </a:pathLst>
            </a:custGeom>
            <a:solidFill>
              <a:srgbClr val="4A7AFF"/>
            </a:solidFill>
          </p:spPr>
          <p:txBody>
            <a:bodyPr wrap="square" lIns="0" tIns="0" rIns="0" bIns="0" rtlCol="0"/>
            <a:lstStyle/>
            <a:p>
              <a:endParaRPr sz="641"/>
            </a:p>
          </p:txBody>
        </p:sp>
      </p:grpSp>
      <p:grpSp>
        <p:nvGrpSpPr>
          <p:cNvPr id="70" name="object 70"/>
          <p:cNvGrpSpPr/>
          <p:nvPr/>
        </p:nvGrpSpPr>
        <p:grpSpPr>
          <a:xfrm>
            <a:off x="7615024" y="3000164"/>
            <a:ext cx="843002" cy="843002"/>
            <a:chOff x="16742945" y="6596657"/>
            <a:chExt cx="1853564" cy="1853564"/>
          </a:xfrm>
        </p:grpSpPr>
        <p:sp>
          <p:nvSpPr>
            <p:cNvPr id="71" name="object 71"/>
            <p:cNvSpPr/>
            <p:nvPr/>
          </p:nvSpPr>
          <p:spPr>
            <a:xfrm>
              <a:off x="16742945" y="6596657"/>
              <a:ext cx="1853564" cy="1853564"/>
            </a:xfrm>
            <a:custGeom>
              <a:avLst/>
              <a:gdLst/>
              <a:ahLst/>
              <a:cxnLst/>
              <a:rect l="l" t="t" r="r" b="b"/>
              <a:pathLst>
                <a:path w="1853565" h="1853565">
                  <a:moveTo>
                    <a:pt x="926673" y="0"/>
                  </a:moveTo>
                  <a:lnTo>
                    <a:pt x="878986" y="1205"/>
                  </a:lnTo>
                  <a:lnTo>
                    <a:pt x="831926" y="4784"/>
                  </a:lnTo>
                  <a:lnTo>
                    <a:pt x="785550" y="10677"/>
                  </a:lnTo>
                  <a:lnTo>
                    <a:pt x="739916" y="18826"/>
                  </a:lnTo>
                  <a:lnTo>
                    <a:pt x="695083" y="29174"/>
                  </a:lnTo>
                  <a:lnTo>
                    <a:pt x="651109" y="41661"/>
                  </a:lnTo>
                  <a:lnTo>
                    <a:pt x="608051" y="56230"/>
                  </a:lnTo>
                  <a:lnTo>
                    <a:pt x="565970" y="72822"/>
                  </a:lnTo>
                  <a:lnTo>
                    <a:pt x="524922" y="91380"/>
                  </a:lnTo>
                  <a:lnTo>
                    <a:pt x="484965" y="111844"/>
                  </a:lnTo>
                  <a:lnTo>
                    <a:pt x="446159" y="134157"/>
                  </a:lnTo>
                  <a:lnTo>
                    <a:pt x="408561" y="158261"/>
                  </a:lnTo>
                  <a:lnTo>
                    <a:pt x="372229" y="184097"/>
                  </a:lnTo>
                  <a:lnTo>
                    <a:pt x="337223" y="211607"/>
                  </a:lnTo>
                  <a:lnTo>
                    <a:pt x="303599" y="240732"/>
                  </a:lnTo>
                  <a:lnTo>
                    <a:pt x="271416" y="271416"/>
                  </a:lnTo>
                  <a:lnTo>
                    <a:pt x="240732" y="303599"/>
                  </a:lnTo>
                  <a:lnTo>
                    <a:pt x="211607" y="337223"/>
                  </a:lnTo>
                  <a:lnTo>
                    <a:pt x="184097" y="372229"/>
                  </a:lnTo>
                  <a:lnTo>
                    <a:pt x="158261" y="408561"/>
                  </a:lnTo>
                  <a:lnTo>
                    <a:pt x="134157" y="446159"/>
                  </a:lnTo>
                  <a:lnTo>
                    <a:pt x="111844" y="484965"/>
                  </a:lnTo>
                  <a:lnTo>
                    <a:pt x="91380" y="524922"/>
                  </a:lnTo>
                  <a:lnTo>
                    <a:pt x="72822" y="565970"/>
                  </a:lnTo>
                  <a:lnTo>
                    <a:pt x="56230" y="608051"/>
                  </a:lnTo>
                  <a:lnTo>
                    <a:pt x="41661" y="651109"/>
                  </a:lnTo>
                  <a:lnTo>
                    <a:pt x="29174" y="695083"/>
                  </a:lnTo>
                  <a:lnTo>
                    <a:pt x="18826" y="739916"/>
                  </a:lnTo>
                  <a:lnTo>
                    <a:pt x="10677" y="785550"/>
                  </a:lnTo>
                  <a:lnTo>
                    <a:pt x="4784" y="831926"/>
                  </a:lnTo>
                  <a:lnTo>
                    <a:pt x="1205" y="878986"/>
                  </a:lnTo>
                  <a:lnTo>
                    <a:pt x="0" y="926673"/>
                  </a:lnTo>
                  <a:lnTo>
                    <a:pt x="1205" y="974359"/>
                  </a:lnTo>
                  <a:lnTo>
                    <a:pt x="4784" y="1021420"/>
                  </a:lnTo>
                  <a:lnTo>
                    <a:pt x="10677" y="1067796"/>
                  </a:lnTo>
                  <a:lnTo>
                    <a:pt x="18826" y="1113430"/>
                  </a:lnTo>
                  <a:lnTo>
                    <a:pt x="29174" y="1158263"/>
                  </a:lnTo>
                  <a:lnTo>
                    <a:pt x="41661" y="1202237"/>
                  </a:lnTo>
                  <a:lnTo>
                    <a:pt x="56230" y="1245294"/>
                  </a:lnTo>
                  <a:lnTo>
                    <a:pt x="72822" y="1287376"/>
                  </a:lnTo>
                  <a:lnTo>
                    <a:pt x="91380" y="1328424"/>
                  </a:lnTo>
                  <a:lnTo>
                    <a:pt x="111844" y="1368380"/>
                  </a:lnTo>
                  <a:lnTo>
                    <a:pt x="134157" y="1407187"/>
                  </a:lnTo>
                  <a:lnTo>
                    <a:pt x="158261" y="1444785"/>
                  </a:lnTo>
                  <a:lnTo>
                    <a:pt x="184097" y="1481116"/>
                  </a:lnTo>
                  <a:lnTo>
                    <a:pt x="211607" y="1516123"/>
                  </a:lnTo>
                  <a:lnTo>
                    <a:pt x="240732" y="1549747"/>
                  </a:lnTo>
                  <a:lnTo>
                    <a:pt x="271416" y="1581930"/>
                  </a:lnTo>
                  <a:lnTo>
                    <a:pt x="303599" y="1612613"/>
                  </a:lnTo>
                  <a:lnTo>
                    <a:pt x="337223" y="1641739"/>
                  </a:lnTo>
                  <a:lnTo>
                    <a:pt x="372229" y="1669249"/>
                  </a:lnTo>
                  <a:lnTo>
                    <a:pt x="408561" y="1695085"/>
                  </a:lnTo>
                  <a:lnTo>
                    <a:pt x="446159" y="1719189"/>
                  </a:lnTo>
                  <a:lnTo>
                    <a:pt x="484965" y="1741502"/>
                  </a:lnTo>
                  <a:lnTo>
                    <a:pt x="524922" y="1761966"/>
                  </a:lnTo>
                  <a:lnTo>
                    <a:pt x="565970" y="1780524"/>
                  </a:lnTo>
                  <a:lnTo>
                    <a:pt x="608051" y="1797116"/>
                  </a:lnTo>
                  <a:lnTo>
                    <a:pt x="651109" y="1811685"/>
                  </a:lnTo>
                  <a:lnTo>
                    <a:pt x="695083" y="1824172"/>
                  </a:lnTo>
                  <a:lnTo>
                    <a:pt x="739916" y="1834519"/>
                  </a:lnTo>
                  <a:lnTo>
                    <a:pt x="785550" y="1842669"/>
                  </a:lnTo>
                  <a:lnTo>
                    <a:pt x="831926" y="1848562"/>
                  </a:lnTo>
                  <a:lnTo>
                    <a:pt x="878986" y="1852140"/>
                  </a:lnTo>
                  <a:lnTo>
                    <a:pt x="926673" y="1853346"/>
                  </a:lnTo>
                  <a:lnTo>
                    <a:pt x="974359" y="1852140"/>
                  </a:lnTo>
                  <a:lnTo>
                    <a:pt x="1021420" y="1848562"/>
                  </a:lnTo>
                  <a:lnTo>
                    <a:pt x="1067796" y="1842669"/>
                  </a:lnTo>
                  <a:lnTo>
                    <a:pt x="1113430" y="1834519"/>
                  </a:lnTo>
                  <a:lnTo>
                    <a:pt x="1158263" y="1824172"/>
                  </a:lnTo>
                  <a:lnTo>
                    <a:pt x="1202237" y="1811685"/>
                  </a:lnTo>
                  <a:lnTo>
                    <a:pt x="1245294" y="1797116"/>
                  </a:lnTo>
                  <a:lnTo>
                    <a:pt x="1287376" y="1780524"/>
                  </a:lnTo>
                  <a:lnTo>
                    <a:pt x="1328424" y="1761966"/>
                  </a:lnTo>
                  <a:lnTo>
                    <a:pt x="1368380" y="1741502"/>
                  </a:lnTo>
                  <a:lnTo>
                    <a:pt x="1407187" y="1719189"/>
                  </a:lnTo>
                  <a:lnTo>
                    <a:pt x="1444785" y="1695085"/>
                  </a:lnTo>
                  <a:lnTo>
                    <a:pt x="1481116" y="1669249"/>
                  </a:lnTo>
                  <a:lnTo>
                    <a:pt x="1516123" y="1641739"/>
                  </a:lnTo>
                  <a:lnTo>
                    <a:pt x="1549747" y="1612613"/>
                  </a:lnTo>
                  <a:lnTo>
                    <a:pt x="1581930" y="1581930"/>
                  </a:lnTo>
                  <a:lnTo>
                    <a:pt x="1612613" y="1549747"/>
                  </a:lnTo>
                  <a:lnTo>
                    <a:pt x="1641739" y="1516123"/>
                  </a:lnTo>
                  <a:lnTo>
                    <a:pt x="1669249" y="1481116"/>
                  </a:lnTo>
                  <a:lnTo>
                    <a:pt x="1695085" y="1444785"/>
                  </a:lnTo>
                  <a:lnTo>
                    <a:pt x="1719189" y="1407187"/>
                  </a:lnTo>
                  <a:lnTo>
                    <a:pt x="1741502" y="1368380"/>
                  </a:lnTo>
                  <a:lnTo>
                    <a:pt x="1761966" y="1328424"/>
                  </a:lnTo>
                  <a:lnTo>
                    <a:pt x="1780524" y="1287376"/>
                  </a:lnTo>
                  <a:lnTo>
                    <a:pt x="1797116" y="1245294"/>
                  </a:lnTo>
                  <a:lnTo>
                    <a:pt x="1811685" y="1202237"/>
                  </a:lnTo>
                  <a:lnTo>
                    <a:pt x="1824172" y="1158263"/>
                  </a:lnTo>
                  <a:lnTo>
                    <a:pt x="1834519" y="1113430"/>
                  </a:lnTo>
                  <a:lnTo>
                    <a:pt x="1842669" y="1067796"/>
                  </a:lnTo>
                  <a:lnTo>
                    <a:pt x="1848562" y="1021420"/>
                  </a:lnTo>
                  <a:lnTo>
                    <a:pt x="1852140" y="974359"/>
                  </a:lnTo>
                  <a:lnTo>
                    <a:pt x="1853346" y="926673"/>
                  </a:lnTo>
                  <a:lnTo>
                    <a:pt x="1852140" y="878986"/>
                  </a:lnTo>
                  <a:lnTo>
                    <a:pt x="1848562" y="831926"/>
                  </a:lnTo>
                  <a:lnTo>
                    <a:pt x="1842669" y="785550"/>
                  </a:lnTo>
                  <a:lnTo>
                    <a:pt x="1834519" y="739916"/>
                  </a:lnTo>
                  <a:lnTo>
                    <a:pt x="1824172" y="695083"/>
                  </a:lnTo>
                  <a:lnTo>
                    <a:pt x="1811685" y="651109"/>
                  </a:lnTo>
                  <a:lnTo>
                    <a:pt x="1797116" y="608051"/>
                  </a:lnTo>
                  <a:lnTo>
                    <a:pt x="1780524" y="565970"/>
                  </a:lnTo>
                  <a:lnTo>
                    <a:pt x="1761966" y="524922"/>
                  </a:lnTo>
                  <a:lnTo>
                    <a:pt x="1741502" y="484965"/>
                  </a:lnTo>
                  <a:lnTo>
                    <a:pt x="1719189" y="446159"/>
                  </a:lnTo>
                  <a:lnTo>
                    <a:pt x="1695085" y="408561"/>
                  </a:lnTo>
                  <a:lnTo>
                    <a:pt x="1669249" y="372229"/>
                  </a:lnTo>
                  <a:lnTo>
                    <a:pt x="1641739" y="337223"/>
                  </a:lnTo>
                  <a:lnTo>
                    <a:pt x="1612613" y="303599"/>
                  </a:lnTo>
                  <a:lnTo>
                    <a:pt x="1581930" y="271416"/>
                  </a:lnTo>
                  <a:lnTo>
                    <a:pt x="1549747" y="240732"/>
                  </a:lnTo>
                  <a:lnTo>
                    <a:pt x="1516123" y="211607"/>
                  </a:lnTo>
                  <a:lnTo>
                    <a:pt x="1481116" y="184097"/>
                  </a:lnTo>
                  <a:lnTo>
                    <a:pt x="1444785" y="158261"/>
                  </a:lnTo>
                  <a:lnTo>
                    <a:pt x="1407187" y="134157"/>
                  </a:lnTo>
                  <a:lnTo>
                    <a:pt x="1368380" y="111844"/>
                  </a:lnTo>
                  <a:lnTo>
                    <a:pt x="1328424" y="91380"/>
                  </a:lnTo>
                  <a:lnTo>
                    <a:pt x="1287376" y="72822"/>
                  </a:lnTo>
                  <a:lnTo>
                    <a:pt x="1245294" y="56230"/>
                  </a:lnTo>
                  <a:lnTo>
                    <a:pt x="1202237" y="41661"/>
                  </a:lnTo>
                  <a:lnTo>
                    <a:pt x="1158263" y="29174"/>
                  </a:lnTo>
                  <a:lnTo>
                    <a:pt x="1113430" y="18826"/>
                  </a:lnTo>
                  <a:lnTo>
                    <a:pt x="1067796" y="10677"/>
                  </a:lnTo>
                  <a:lnTo>
                    <a:pt x="1021420" y="4784"/>
                  </a:lnTo>
                  <a:lnTo>
                    <a:pt x="974359" y="1205"/>
                  </a:lnTo>
                  <a:lnTo>
                    <a:pt x="926673" y="0"/>
                  </a:lnTo>
                  <a:close/>
                </a:path>
              </a:pathLst>
            </a:custGeom>
            <a:solidFill>
              <a:srgbClr val="7EEFD7"/>
            </a:solidFill>
          </p:spPr>
          <p:txBody>
            <a:bodyPr wrap="square" lIns="0" tIns="0" rIns="0" bIns="0" rtlCol="0"/>
            <a:lstStyle/>
            <a:p>
              <a:endParaRPr sz="641"/>
            </a:p>
          </p:txBody>
        </p:sp>
        <p:sp>
          <p:nvSpPr>
            <p:cNvPr id="72" name="object 72"/>
            <p:cNvSpPr/>
            <p:nvPr/>
          </p:nvSpPr>
          <p:spPr>
            <a:xfrm>
              <a:off x="17391114" y="7166012"/>
              <a:ext cx="538480" cy="718820"/>
            </a:xfrm>
            <a:custGeom>
              <a:avLst/>
              <a:gdLst/>
              <a:ahLst/>
              <a:cxnLst/>
              <a:rect l="l" t="t" r="r" b="b"/>
              <a:pathLst>
                <a:path w="538480" h="718820">
                  <a:moveTo>
                    <a:pt x="524551" y="310725"/>
                  </a:moveTo>
                  <a:lnTo>
                    <a:pt x="202858" y="310725"/>
                  </a:lnTo>
                  <a:lnTo>
                    <a:pt x="210848" y="312278"/>
                  </a:lnTo>
                  <a:lnTo>
                    <a:pt x="216867" y="319425"/>
                  </a:lnTo>
                  <a:lnTo>
                    <a:pt x="220461" y="325519"/>
                  </a:lnTo>
                  <a:lnTo>
                    <a:pt x="222501" y="332864"/>
                  </a:lnTo>
                  <a:lnTo>
                    <a:pt x="223208" y="341291"/>
                  </a:lnTo>
                  <a:lnTo>
                    <a:pt x="222851" y="350230"/>
                  </a:lnTo>
                  <a:lnTo>
                    <a:pt x="222834" y="350675"/>
                  </a:lnTo>
                  <a:lnTo>
                    <a:pt x="221275" y="362507"/>
                  </a:lnTo>
                  <a:lnTo>
                    <a:pt x="221149" y="363464"/>
                  </a:lnTo>
                  <a:lnTo>
                    <a:pt x="221103" y="363811"/>
                  </a:lnTo>
                  <a:lnTo>
                    <a:pt x="207963" y="408381"/>
                  </a:lnTo>
                  <a:lnTo>
                    <a:pt x="187418" y="455016"/>
                  </a:lnTo>
                  <a:lnTo>
                    <a:pt x="161305" y="503627"/>
                  </a:lnTo>
                  <a:lnTo>
                    <a:pt x="131830" y="551678"/>
                  </a:lnTo>
                  <a:lnTo>
                    <a:pt x="101199" y="596635"/>
                  </a:lnTo>
                  <a:lnTo>
                    <a:pt x="71615" y="635963"/>
                  </a:lnTo>
                  <a:lnTo>
                    <a:pt x="45285" y="667126"/>
                  </a:lnTo>
                  <a:lnTo>
                    <a:pt x="17977" y="692916"/>
                  </a:lnTo>
                  <a:lnTo>
                    <a:pt x="16645" y="702238"/>
                  </a:lnTo>
                  <a:lnTo>
                    <a:pt x="21084" y="709119"/>
                  </a:lnTo>
                  <a:lnTo>
                    <a:pt x="25523" y="716221"/>
                  </a:lnTo>
                  <a:lnTo>
                    <a:pt x="34623" y="718663"/>
                  </a:lnTo>
                  <a:lnTo>
                    <a:pt x="108143" y="675549"/>
                  </a:lnTo>
                  <a:lnTo>
                    <a:pt x="175094" y="627248"/>
                  </a:lnTo>
                  <a:lnTo>
                    <a:pt x="250577" y="560636"/>
                  </a:lnTo>
                  <a:lnTo>
                    <a:pt x="275820" y="558528"/>
                  </a:lnTo>
                  <a:lnTo>
                    <a:pt x="447021" y="558528"/>
                  </a:lnTo>
                  <a:lnTo>
                    <a:pt x="446408" y="543679"/>
                  </a:lnTo>
                  <a:lnTo>
                    <a:pt x="421475" y="482511"/>
                  </a:lnTo>
                  <a:lnTo>
                    <a:pt x="390625" y="455516"/>
                  </a:lnTo>
                  <a:lnTo>
                    <a:pt x="350453" y="437677"/>
                  </a:lnTo>
                  <a:lnTo>
                    <a:pt x="362462" y="417907"/>
                  </a:lnTo>
                  <a:lnTo>
                    <a:pt x="373785" y="397533"/>
                  </a:lnTo>
                  <a:lnTo>
                    <a:pt x="384317" y="376535"/>
                  </a:lnTo>
                  <a:lnTo>
                    <a:pt x="393954" y="354892"/>
                  </a:lnTo>
                  <a:lnTo>
                    <a:pt x="488262" y="354892"/>
                  </a:lnTo>
                  <a:lnTo>
                    <a:pt x="496716" y="350230"/>
                  </a:lnTo>
                  <a:lnTo>
                    <a:pt x="517141" y="328563"/>
                  </a:lnTo>
                  <a:lnTo>
                    <a:pt x="524551" y="310725"/>
                  </a:lnTo>
                  <a:close/>
                </a:path>
                <a:path w="538480" h="718820">
                  <a:moveTo>
                    <a:pt x="447021" y="558528"/>
                  </a:moveTo>
                  <a:lnTo>
                    <a:pt x="275820" y="558528"/>
                  </a:lnTo>
                  <a:lnTo>
                    <a:pt x="297546" y="559082"/>
                  </a:lnTo>
                  <a:lnTo>
                    <a:pt x="316152" y="562633"/>
                  </a:lnTo>
                  <a:lnTo>
                    <a:pt x="351343" y="586941"/>
                  </a:lnTo>
                  <a:lnTo>
                    <a:pt x="374100" y="631597"/>
                  </a:lnTo>
                  <a:lnTo>
                    <a:pt x="387410" y="676749"/>
                  </a:lnTo>
                  <a:lnTo>
                    <a:pt x="395286" y="710672"/>
                  </a:lnTo>
                  <a:lnTo>
                    <a:pt x="401500" y="715999"/>
                  </a:lnTo>
                  <a:lnTo>
                    <a:pt x="416149" y="716443"/>
                  </a:lnTo>
                  <a:lnTo>
                    <a:pt x="422807" y="711782"/>
                  </a:lnTo>
                  <a:lnTo>
                    <a:pt x="424940" y="704957"/>
                  </a:lnTo>
                  <a:lnTo>
                    <a:pt x="425027" y="704679"/>
                  </a:lnTo>
                  <a:lnTo>
                    <a:pt x="441426" y="640217"/>
                  </a:lnTo>
                  <a:lnTo>
                    <a:pt x="448194" y="586941"/>
                  </a:lnTo>
                  <a:lnTo>
                    <a:pt x="447191" y="562633"/>
                  </a:lnTo>
                  <a:lnTo>
                    <a:pt x="447108" y="560636"/>
                  </a:lnTo>
                  <a:lnTo>
                    <a:pt x="447021" y="558528"/>
                  </a:lnTo>
                  <a:close/>
                </a:path>
                <a:path w="538480" h="718820">
                  <a:moveTo>
                    <a:pt x="277196" y="167014"/>
                  </a:moveTo>
                  <a:lnTo>
                    <a:pt x="223943" y="172008"/>
                  </a:lnTo>
                  <a:lnTo>
                    <a:pt x="161366" y="201340"/>
                  </a:lnTo>
                  <a:lnTo>
                    <a:pt x="128948" y="228108"/>
                  </a:lnTo>
                  <a:lnTo>
                    <a:pt x="96413" y="264418"/>
                  </a:lnTo>
                  <a:lnTo>
                    <a:pt x="64239" y="311378"/>
                  </a:lnTo>
                  <a:lnTo>
                    <a:pt x="32904" y="370095"/>
                  </a:lnTo>
                  <a:lnTo>
                    <a:pt x="2885" y="441673"/>
                  </a:lnTo>
                  <a:lnTo>
                    <a:pt x="0" y="449220"/>
                  </a:lnTo>
                  <a:lnTo>
                    <a:pt x="3106" y="457653"/>
                  </a:lnTo>
                  <a:lnTo>
                    <a:pt x="17311" y="465643"/>
                  </a:lnTo>
                  <a:lnTo>
                    <a:pt x="26189" y="463645"/>
                  </a:lnTo>
                  <a:lnTo>
                    <a:pt x="31072" y="457209"/>
                  </a:lnTo>
                  <a:lnTo>
                    <a:pt x="43532" y="441350"/>
                  </a:lnTo>
                  <a:lnTo>
                    <a:pt x="75655" y="403748"/>
                  </a:lnTo>
                  <a:lnTo>
                    <a:pt x="119556" y="359362"/>
                  </a:lnTo>
                  <a:lnTo>
                    <a:pt x="167347" y="323153"/>
                  </a:lnTo>
                  <a:lnTo>
                    <a:pt x="202858" y="310725"/>
                  </a:lnTo>
                  <a:lnTo>
                    <a:pt x="524551" y="310725"/>
                  </a:lnTo>
                  <a:lnTo>
                    <a:pt x="531949" y="292913"/>
                  </a:lnTo>
                  <a:lnTo>
                    <a:pt x="537277" y="245479"/>
                  </a:lnTo>
                  <a:lnTo>
                    <a:pt x="435625" y="245479"/>
                  </a:lnTo>
                  <a:lnTo>
                    <a:pt x="421642" y="241199"/>
                  </a:lnTo>
                  <a:lnTo>
                    <a:pt x="405911" y="231510"/>
                  </a:lnTo>
                  <a:lnTo>
                    <a:pt x="388183" y="215953"/>
                  </a:lnTo>
                  <a:lnTo>
                    <a:pt x="361647" y="194979"/>
                  </a:lnTo>
                  <a:lnTo>
                    <a:pt x="323875" y="176669"/>
                  </a:lnTo>
                  <a:lnTo>
                    <a:pt x="277196" y="167014"/>
                  </a:lnTo>
                  <a:close/>
                </a:path>
                <a:path w="538480" h="718820">
                  <a:moveTo>
                    <a:pt x="488262" y="354892"/>
                  </a:moveTo>
                  <a:lnTo>
                    <a:pt x="393954" y="354892"/>
                  </a:lnTo>
                  <a:lnTo>
                    <a:pt x="402038" y="357597"/>
                  </a:lnTo>
                  <a:lnTo>
                    <a:pt x="411183" y="360218"/>
                  </a:lnTo>
                  <a:lnTo>
                    <a:pt x="421202" y="362507"/>
                  </a:lnTo>
                  <a:lnTo>
                    <a:pt x="431907" y="364213"/>
                  </a:lnTo>
                  <a:lnTo>
                    <a:pt x="448369" y="365118"/>
                  </a:lnTo>
                  <a:lnTo>
                    <a:pt x="465060" y="363464"/>
                  </a:lnTo>
                  <a:lnTo>
                    <a:pt x="481377" y="358689"/>
                  </a:lnTo>
                  <a:lnTo>
                    <a:pt x="488262" y="354892"/>
                  </a:lnTo>
                  <a:close/>
                </a:path>
                <a:path w="538480" h="718820">
                  <a:moveTo>
                    <a:pt x="508035" y="154031"/>
                  </a:moveTo>
                  <a:lnTo>
                    <a:pt x="501376" y="159357"/>
                  </a:lnTo>
                  <a:lnTo>
                    <a:pt x="499572" y="167014"/>
                  </a:lnTo>
                  <a:lnTo>
                    <a:pt x="498487" y="171284"/>
                  </a:lnTo>
                  <a:lnTo>
                    <a:pt x="480291" y="215510"/>
                  </a:lnTo>
                  <a:lnTo>
                    <a:pt x="448109" y="244806"/>
                  </a:lnTo>
                  <a:lnTo>
                    <a:pt x="435625" y="245479"/>
                  </a:lnTo>
                  <a:lnTo>
                    <a:pt x="537277" y="245479"/>
                  </a:lnTo>
                  <a:lnTo>
                    <a:pt x="537758" y="241199"/>
                  </a:lnTo>
                  <a:lnTo>
                    <a:pt x="537852" y="240368"/>
                  </a:lnTo>
                  <a:lnTo>
                    <a:pt x="531561" y="168013"/>
                  </a:lnTo>
                  <a:lnTo>
                    <a:pt x="530229" y="160245"/>
                  </a:lnTo>
                  <a:lnTo>
                    <a:pt x="523793" y="154475"/>
                  </a:lnTo>
                  <a:lnTo>
                    <a:pt x="508035" y="154031"/>
                  </a:lnTo>
                  <a:close/>
                </a:path>
                <a:path w="538480" h="718820">
                  <a:moveTo>
                    <a:pt x="359552" y="0"/>
                  </a:moveTo>
                  <a:lnTo>
                    <a:pt x="327946" y="6391"/>
                  </a:lnTo>
                  <a:lnTo>
                    <a:pt x="302124" y="23831"/>
                  </a:lnTo>
                  <a:lnTo>
                    <a:pt x="284708" y="49719"/>
                  </a:lnTo>
                  <a:lnTo>
                    <a:pt x="278320" y="81453"/>
                  </a:lnTo>
                  <a:lnTo>
                    <a:pt x="284708" y="113188"/>
                  </a:lnTo>
                  <a:lnTo>
                    <a:pt x="302124" y="139076"/>
                  </a:lnTo>
                  <a:lnTo>
                    <a:pt x="327946" y="156516"/>
                  </a:lnTo>
                  <a:lnTo>
                    <a:pt x="359552" y="162907"/>
                  </a:lnTo>
                  <a:lnTo>
                    <a:pt x="391159" y="156516"/>
                  </a:lnTo>
                  <a:lnTo>
                    <a:pt x="416981" y="139076"/>
                  </a:lnTo>
                  <a:lnTo>
                    <a:pt x="434397" y="113188"/>
                  </a:lnTo>
                  <a:lnTo>
                    <a:pt x="440785" y="81453"/>
                  </a:lnTo>
                  <a:lnTo>
                    <a:pt x="434397" y="49719"/>
                  </a:lnTo>
                  <a:lnTo>
                    <a:pt x="416981" y="23831"/>
                  </a:lnTo>
                  <a:lnTo>
                    <a:pt x="391159" y="6391"/>
                  </a:lnTo>
                  <a:lnTo>
                    <a:pt x="359552" y="0"/>
                  </a:lnTo>
                  <a:close/>
                </a:path>
              </a:pathLst>
            </a:custGeom>
            <a:solidFill>
              <a:srgbClr val="000000"/>
            </a:solidFill>
          </p:spPr>
          <p:txBody>
            <a:bodyPr wrap="square" lIns="0" tIns="0" rIns="0" bIns="0" rtlCol="0"/>
            <a:lstStyle/>
            <a:p>
              <a:endParaRPr sz="641"/>
            </a:p>
          </p:txBody>
        </p:sp>
      </p:grpSp>
      <p:grpSp>
        <p:nvGrpSpPr>
          <p:cNvPr id="73" name="object 73"/>
          <p:cNvGrpSpPr/>
          <p:nvPr/>
        </p:nvGrpSpPr>
        <p:grpSpPr>
          <a:xfrm>
            <a:off x="4583905" y="3231014"/>
            <a:ext cx="205047" cy="412115"/>
            <a:chOff x="10078227" y="7104243"/>
            <a:chExt cx="450850" cy="906144"/>
          </a:xfrm>
        </p:grpSpPr>
        <p:sp>
          <p:nvSpPr>
            <p:cNvPr id="74" name="object 74"/>
            <p:cNvSpPr/>
            <p:nvPr/>
          </p:nvSpPr>
          <p:spPr>
            <a:xfrm>
              <a:off x="10078225" y="7104246"/>
              <a:ext cx="450850" cy="633730"/>
            </a:xfrm>
            <a:custGeom>
              <a:avLst/>
              <a:gdLst/>
              <a:ahLst/>
              <a:cxnLst/>
              <a:rect l="l" t="t" r="r" b="b"/>
              <a:pathLst>
                <a:path w="450850" h="633729">
                  <a:moveTo>
                    <a:pt x="450240" y="400634"/>
                  </a:moveTo>
                  <a:lnTo>
                    <a:pt x="447294" y="362800"/>
                  </a:lnTo>
                  <a:lnTo>
                    <a:pt x="438721" y="326910"/>
                  </a:lnTo>
                  <a:lnTo>
                    <a:pt x="425030" y="293446"/>
                  </a:lnTo>
                  <a:lnTo>
                    <a:pt x="407377" y="264109"/>
                  </a:lnTo>
                  <a:lnTo>
                    <a:pt x="407162" y="262902"/>
                  </a:lnTo>
                  <a:lnTo>
                    <a:pt x="399440" y="222313"/>
                  </a:lnTo>
                  <a:lnTo>
                    <a:pt x="384429" y="183959"/>
                  </a:lnTo>
                  <a:lnTo>
                    <a:pt x="366661" y="145237"/>
                  </a:lnTo>
                  <a:lnTo>
                    <a:pt x="346887" y="103873"/>
                  </a:lnTo>
                  <a:lnTo>
                    <a:pt x="327621" y="65963"/>
                  </a:lnTo>
                  <a:lnTo>
                    <a:pt x="298335" y="36360"/>
                  </a:lnTo>
                  <a:lnTo>
                    <a:pt x="258876" y="12687"/>
                  </a:lnTo>
                  <a:lnTo>
                    <a:pt x="236499" y="0"/>
                  </a:lnTo>
                  <a:lnTo>
                    <a:pt x="234645" y="342"/>
                  </a:lnTo>
                  <a:lnTo>
                    <a:pt x="145643" y="16598"/>
                  </a:lnTo>
                  <a:lnTo>
                    <a:pt x="143548" y="16979"/>
                  </a:lnTo>
                  <a:lnTo>
                    <a:pt x="142316" y="18732"/>
                  </a:lnTo>
                  <a:lnTo>
                    <a:pt x="146583" y="21742"/>
                  </a:lnTo>
                  <a:lnTo>
                    <a:pt x="142316" y="18732"/>
                  </a:lnTo>
                  <a:lnTo>
                    <a:pt x="42837" y="159626"/>
                  </a:lnTo>
                  <a:lnTo>
                    <a:pt x="42113" y="160655"/>
                  </a:lnTo>
                  <a:lnTo>
                    <a:pt x="41935" y="161912"/>
                  </a:lnTo>
                  <a:lnTo>
                    <a:pt x="22580" y="298145"/>
                  </a:lnTo>
                  <a:lnTo>
                    <a:pt x="22529" y="298462"/>
                  </a:lnTo>
                  <a:lnTo>
                    <a:pt x="22402" y="299364"/>
                  </a:lnTo>
                  <a:lnTo>
                    <a:pt x="13055" y="322300"/>
                  </a:lnTo>
                  <a:lnTo>
                    <a:pt x="5905" y="347383"/>
                  </a:lnTo>
                  <a:lnTo>
                    <a:pt x="1498" y="373545"/>
                  </a:lnTo>
                  <a:lnTo>
                    <a:pt x="0" y="400634"/>
                  </a:lnTo>
                  <a:lnTo>
                    <a:pt x="4559" y="447509"/>
                  </a:lnTo>
                  <a:lnTo>
                    <a:pt x="17665" y="491185"/>
                  </a:lnTo>
                  <a:lnTo>
                    <a:pt x="38404" y="530733"/>
                  </a:lnTo>
                  <a:lnTo>
                    <a:pt x="65874" y="565200"/>
                  </a:lnTo>
                  <a:lnTo>
                    <a:pt x="99174" y="593661"/>
                  </a:lnTo>
                  <a:lnTo>
                    <a:pt x="137426" y="615149"/>
                  </a:lnTo>
                  <a:lnTo>
                    <a:pt x="179705" y="628726"/>
                  </a:lnTo>
                  <a:lnTo>
                    <a:pt x="225120" y="633463"/>
                  </a:lnTo>
                  <a:lnTo>
                    <a:pt x="270535" y="628726"/>
                  </a:lnTo>
                  <a:lnTo>
                    <a:pt x="312813" y="615149"/>
                  </a:lnTo>
                  <a:lnTo>
                    <a:pt x="351066" y="593661"/>
                  </a:lnTo>
                  <a:lnTo>
                    <a:pt x="384365" y="565200"/>
                  </a:lnTo>
                  <a:lnTo>
                    <a:pt x="411835" y="530733"/>
                  </a:lnTo>
                  <a:lnTo>
                    <a:pt x="432574" y="491185"/>
                  </a:lnTo>
                  <a:lnTo>
                    <a:pt x="445681" y="447509"/>
                  </a:lnTo>
                  <a:lnTo>
                    <a:pt x="450240" y="400634"/>
                  </a:lnTo>
                  <a:close/>
                </a:path>
              </a:pathLst>
            </a:custGeom>
            <a:solidFill>
              <a:srgbClr val="000000"/>
            </a:solidFill>
          </p:spPr>
          <p:txBody>
            <a:bodyPr wrap="square" lIns="0" tIns="0" rIns="0" bIns="0" rtlCol="0"/>
            <a:lstStyle/>
            <a:p>
              <a:endParaRPr sz="641"/>
            </a:p>
          </p:txBody>
        </p:sp>
        <p:sp>
          <p:nvSpPr>
            <p:cNvPr id="75" name="object 75"/>
            <p:cNvSpPr/>
            <p:nvPr/>
          </p:nvSpPr>
          <p:spPr>
            <a:xfrm>
              <a:off x="10282951" y="7189428"/>
              <a:ext cx="41910" cy="818515"/>
            </a:xfrm>
            <a:custGeom>
              <a:avLst/>
              <a:gdLst/>
              <a:ahLst/>
              <a:cxnLst/>
              <a:rect l="l" t="t" r="r" b="b"/>
              <a:pathLst>
                <a:path w="41909" h="818515">
                  <a:moveTo>
                    <a:pt x="20941" y="0"/>
                  </a:moveTo>
                  <a:lnTo>
                    <a:pt x="12790" y="1645"/>
                  </a:lnTo>
                  <a:lnTo>
                    <a:pt x="6133" y="6133"/>
                  </a:lnTo>
                  <a:lnTo>
                    <a:pt x="1645" y="12790"/>
                  </a:lnTo>
                  <a:lnTo>
                    <a:pt x="0" y="20941"/>
                  </a:lnTo>
                  <a:lnTo>
                    <a:pt x="0" y="797223"/>
                  </a:lnTo>
                  <a:lnTo>
                    <a:pt x="1645" y="805375"/>
                  </a:lnTo>
                  <a:lnTo>
                    <a:pt x="6133" y="812031"/>
                  </a:lnTo>
                  <a:lnTo>
                    <a:pt x="12790" y="816519"/>
                  </a:lnTo>
                  <a:lnTo>
                    <a:pt x="20941" y="818165"/>
                  </a:lnTo>
                  <a:lnTo>
                    <a:pt x="29093" y="816519"/>
                  </a:lnTo>
                  <a:lnTo>
                    <a:pt x="35749" y="812031"/>
                  </a:lnTo>
                  <a:lnTo>
                    <a:pt x="40237" y="805375"/>
                  </a:lnTo>
                  <a:lnTo>
                    <a:pt x="41883" y="797223"/>
                  </a:lnTo>
                  <a:lnTo>
                    <a:pt x="41883" y="20941"/>
                  </a:lnTo>
                  <a:lnTo>
                    <a:pt x="40237" y="12790"/>
                  </a:lnTo>
                  <a:lnTo>
                    <a:pt x="35749" y="6133"/>
                  </a:lnTo>
                  <a:lnTo>
                    <a:pt x="29093" y="1645"/>
                  </a:lnTo>
                  <a:lnTo>
                    <a:pt x="20941" y="0"/>
                  </a:lnTo>
                  <a:close/>
                </a:path>
              </a:pathLst>
            </a:custGeom>
            <a:solidFill>
              <a:srgbClr val="61E173"/>
            </a:solidFill>
          </p:spPr>
          <p:txBody>
            <a:bodyPr wrap="square" lIns="0" tIns="0" rIns="0" bIns="0" rtlCol="0"/>
            <a:lstStyle/>
            <a:p>
              <a:endParaRPr sz="641"/>
            </a:p>
          </p:txBody>
        </p:sp>
        <p:pic>
          <p:nvPicPr>
            <p:cNvPr id="76" name="object 76"/>
            <p:cNvPicPr/>
            <p:nvPr/>
          </p:nvPicPr>
          <p:blipFill>
            <a:blip r:embed="rId21" cstate="print"/>
            <a:stretch>
              <a:fillRect/>
            </a:stretch>
          </p:blipFill>
          <p:spPr>
            <a:xfrm>
              <a:off x="10195661" y="7340100"/>
              <a:ext cx="121796" cy="110440"/>
            </a:xfrm>
            <a:prstGeom prst="rect">
              <a:avLst/>
            </a:prstGeom>
          </p:spPr>
        </p:pic>
        <p:pic>
          <p:nvPicPr>
            <p:cNvPr id="77" name="object 77"/>
            <p:cNvPicPr/>
            <p:nvPr/>
          </p:nvPicPr>
          <p:blipFill>
            <a:blip r:embed="rId22" cstate="print"/>
            <a:stretch>
              <a:fillRect/>
            </a:stretch>
          </p:blipFill>
          <p:spPr>
            <a:xfrm>
              <a:off x="10294407" y="7485031"/>
              <a:ext cx="130396" cy="115525"/>
            </a:xfrm>
            <a:prstGeom prst="rect">
              <a:avLst/>
            </a:prstGeom>
          </p:spPr>
        </p:pic>
        <p:sp>
          <p:nvSpPr>
            <p:cNvPr id="78" name="object 78"/>
            <p:cNvSpPr/>
            <p:nvPr/>
          </p:nvSpPr>
          <p:spPr>
            <a:xfrm>
              <a:off x="10282403" y="7737988"/>
              <a:ext cx="41910" cy="272415"/>
            </a:xfrm>
            <a:custGeom>
              <a:avLst/>
              <a:gdLst/>
              <a:ahLst/>
              <a:cxnLst/>
              <a:rect l="l" t="t" r="r" b="b"/>
              <a:pathLst>
                <a:path w="41909" h="272415">
                  <a:moveTo>
                    <a:pt x="41884" y="0"/>
                  </a:moveTo>
                  <a:lnTo>
                    <a:pt x="20942" y="0"/>
                  </a:lnTo>
                  <a:lnTo>
                    <a:pt x="0" y="0"/>
                  </a:lnTo>
                  <a:lnTo>
                    <a:pt x="0" y="20942"/>
                  </a:lnTo>
                  <a:lnTo>
                    <a:pt x="0" y="41884"/>
                  </a:lnTo>
                  <a:lnTo>
                    <a:pt x="0" y="251307"/>
                  </a:lnTo>
                  <a:lnTo>
                    <a:pt x="1651" y="259448"/>
                  </a:lnTo>
                  <a:lnTo>
                    <a:pt x="6134" y="266115"/>
                  </a:lnTo>
                  <a:lnTo>
                    <a:pt x="12788" y="270598"/>
                  </a:lnTo>
                  <a:lnTo>
                    <a:pt x="20942" y="272249"/>
                  </a:lnTo>
                  <a:lnTo>
                    <a:pt x="29095" y="270598"/>
                  </a:lnTo>
                  <a:lnTo>
                    <a:pt x="35750" y="266115"/>
                  </a:lnTo>
                  <a:lnTo>
                    <a:pt x="40233" y="259448"/>
                  </a:lnTo>
                  <a:lnTo>
                    <a:pt x="41884" y="251307"/>
                  </a:lnTo>
                  <a:lnTo>
                    <a:pt x="41884" y="41884"/>
                  </a:lnTo>
                  <a:lnTo>
                    <a:pt x="41884" y="20942"/>
                  </a:lnTo>
                  <a:lnTo>
                    <a:pt x="41884" y="0"/>
                  </a:lnTo>
                  <a:close/>
                </a:path>
              </a:pathLst>
            </a:custGeom>
            <a:solidFill>
              <a:srgbClr val="000000"/>
            </a:solidFill>
          </p:spPr>
          <p:txBody>
            <a:bodyPr wrap="square" lIns="0" tIns="0" rIns="0" bIns="0" rtlCol="0"/>
            <a:lstStyle/>
            <a:p>
              <a:endParaRPr sz="641"/>
            </a:p>
          </p:txBody>
        </p:sp>
      </p:grpSp>
      <p:pic>
        <p:nvPicPr>
          <p:cNvPr id="79" name="object 79"/>
          <p:cNvPicPr/>
          <p:nvPr/>
        </p:nvPicPr>
        <p:blipFill>
          <a:blip r:embed="rId23" cstate="print"/>
          <a:stretch>
            <a:fillRect/>
          </a:stretch>
        </p:blipFill>
        <p:spPr>
          <a:xfrm>
            <a:off x="594334" y="4794548"/>
            <a:ext cx="1621675" cy="72232"/>
          </a:xfrm>
          <a:prstGeom prst="rect">
            <a:avLst/>
          </a:prstGeom>
        </p:spPr>
      </p:pic>
      <p:pic>
        <p:nvPicPr>
          <p:cNvPr id="80" name="object 80"/>
          <p:cNvPicPr/>
          <p:nvPr/>
        </p:nvPicPr>
        <p:blipFill>
          <a:blip r:embed="rId24" cstate="print"/>
          <a:stretch>
            <a:fillRect/>
          </a:stretch>
        </p:blipFill>
        <p:spPr>
          <a:xfrm>
            <a:off x="2754910" y="4794548"/>
            <a:ext cx="2101674" cy="80233"/>
          </a:xfrm>
          <a:prstGeom prst="rect">
            <a:avLst/>
          </a:prstGeom>
        </p:spPr>
      </p:pic>
      <p:sp>
        <p:nvSpPr>
          <p:cNvPr id="81" name="object 81"/>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82" name="object 82"/>
          <p:cNvPicPr/>
          <p:nvPr/>
        </p:nvPicPr>
        <p:blipFill>
          <a:blip r:embed="rId25" cstate="print"/>
          <a:stretch>
            <a:fillRect/>
          </a:stretch>
        </p:blipFill>
        <p:spPr>
          <a:xfrm>
            <a:off x="8621441" y="4828683"/>
            <a:ext cx="78763" cy="58213"/>
          </a:xfrm>
          <a:prstGeom prst="rect">
            <a:avLst/>
          </a:prstGeo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229233" y="1604850"/>
            <a:ext cx="2914554" cy="3538358"/>
            <a:chOff x="13695917" y="3528688"/>
            <a:chExt cx="6408420" cy="7780020"/>
          </a:xfrm>
        </p:grpSpPr>
        <p:sp>
          <p:nvSpPr>
            <p:cNvPr id="3" name="object 3"/>
            <p:cNvSpPr/>
            <p:nvPr/>
          </p:nvSpPr>
          <p:spPr>
            <a:xfrm>
              <a:off x="13695917" y="3528688"/>
              <a:ext cx="6408420" cy="7780020"/>
            </a:xfrm>
            <a:custGeom>
              <a:avLst/>
              <a:gdLst/>
              <a:ahLst/>
              <a:cxnLst/>
              <a:rect l="l" t="t" r="r" b="b"/>
              <a:pathLst>
                <a:path w="6408419" h="7780020">
                  <a:moveTo>
                    <a:pt x="6408181" y="0"/>
                  </a:moveTo>
                  <a:lnTo>
                    <a:pt x="0" y="0"/>
                  </a:lnTo>
                  <a:lnTo>
                    <a:pt x="0" y="7779867"/>
                  </a:lnTo>
                  <a:lnTo>
                    <a:pt x="6408181" y="7779867"/>
                  </a:lnTo>
                  <a:lnTo>
                    <a:pt x="6408181" y="0"/>
                  </a:lnTo>
                  <a:close/>
                </a:path>
              </a:pathLst>
            </a:custGeom>
            <a:solidFill>
              <a:srgbClr val="B6B5F1"/>
            </a:solidFill>
          </p:spPr>
          <p:txBody>
            <a:bodyPr wrap="square" lIns="0" tIns="0" rIns="0" bIns="0" rtlCol="0"/>
            <a:lstStyle/>
            <a:p>
              <a:endParaRPr sz="641"/>
            </a:p>
          </p:txBody>
        </p:sp>
        <p:pic>
          <p:nvPicPr>
            <p:cNvPr id="4" name="object 4"/>
            <p:cNvPicPr/>
            <p:nvPr/>
          </p:nvPicPr>
          <p:blipFill>
            <a:blip r:embed="rId2" cstate="print"/>
            <a:stretch>
              <a:fillRect/>
            </a:stretch>
          </p:blipFill>
          <p:spPr>
            <a:xfrm>
              <a:off x="18955820" y="10606671"/>
              <a:ext cx="181893" cy="127996"/>
            </a:xfrm>
            <a:prstGeom prst="rect">
              <a:avLst/>
            </a:prstGeom>
          </p:spPr>
        </p:pic>
      </p:grpSp>
      <p:pic>
        <p:nvPicPr>
          <p:cNvPr id="5" name="object 5"/>
          <p:cNvPicPr/>
          <p:nvPr/>
        </p:nvPicPr>
        <p:blipFill>
          <a:blip r:embed="rId3" cstate="print"/>
          <a:stretch>
            <a:fillRect/>
          </a:stretch>
        </p:blipFill>
        <p:spPr>
          <a:xfrm>
            <a:off x="619132" y="458032"/>
            <a:ext cx="1483433" cy="66503"/>
          </a:xfrm>
          <a:prstGeom prst="rect">
            <a:avLst/>
          </a:prstGeom>
        </p:spPr>
      </p:pic>
      <p:pic>
        <p:nvPicPr>
          <p:cNvPr id="6" name="object 6"/>
          <p:cNvPicPr/>
          <p:nvPr/>
        </p:nvPicPr>
        <p:blipFill>
          <a:blip r:embed="rId4" cstate="print"/>
          <a:stretch>
            <a:fillRect/>
          </a:stretch>
        </p:blipFill>
        <p:spPr>
          <a:xfrm>
            <a:off x="619403" y="735278"/>
            <a:ext cx="2419430" cy="689180"/>
          </a:xfrm>
          <a:prstGeom prst="rect">
            <a:avLst/>
          </a:prstGeom>
        </p:spPr>
      </p:pic>
      <p:sp>
        <p:nvSpPr>
          <p:cNvPr id="7" name="object 7"/>
          <p:cNvSpPr/>
          <p:nvPr/>
        </p:nvSpPr>
        <p:spPr>
          <a:xfrm>
            <a:off x="321" y="1604850"/>
            <a:ext cx="6395730" cy="3538358"/>
          </a:xfrm>
          <a:custGeom>
            <a:avLst/>
            <a:gdLst/>
            <a:ahLst/>
            <a:cxnLst/>
            <a:rect l="l" t="t" r="r" b="b"/>
            <a:pathLst>
              <a:path w="14062710" h="7780020">
                <a:moveTo>
                  <a:pt x="0" y="0"/>
                </a:moveTo>
                <a:lnTo>
                  <a:pt x="0" y="7779867"/>
                </a:lnTo>
                <a:lnTo>
                  <a:pt x="741791" y="7779867"/>
                </a:lnTo>
                <a:lnTo>
                  <a:pt x="741791" y="1573189"/>
                </a:lnTo>
                <a:lnTo>
                  <a:pt x="1907350" y="1573189"/>
                </a:lnTo>
                <a:lnTo>
                  <a:pt x="0" y="0"/>
                </a:lnTo>
                <a:close/>
              </a:path>
              <a:path w="14062710" h="7780020">
                <a:moveTo>
                  <a:pt x="1907350" y="1573189"/>
                </a:moveTo>
                <a:lnTo>
                  <a:pt x="741791" y="1573189"/>
                </a:lnTo>
                <a:lnTo>
                  <a:pt x="1936183" y="2558368"/>
                </a:lnTo>
                <a:lnTo>
                  <a:pt x="1936183" y="7779867"/>
                </a:lnTo>
                <a:lnTo>
                  <a:pt x="2679798" y="7779867"/>
                </a:lnTo>
                <a:lnTo>
                  <a:pt x="2679798" y="2680214"/>
                </a:lnTo>
                <a:lnTo>
                  <a:pt x="14062399" y="2680214"/>
                </a:lnTo>
                <a:lnTo>
                  <a:pt x="14062399" y="1947187"/>
                </a:lnTo>
                <a:lnTo>
                  <a:pt x="2360790" y="1947187"/>
                </a:lnTo>
                <a:lnTo>
                  <a:pt x="1907350" y="1573189"/>
                </a:lnTo>
                <a:close/>
              </a:path>
              <a:path w="14062710" h="7780020">
                <a:moveTo>
                  <a:pt x="14062399" y="2680214"/>
                </a:moveTo>
                <a:lnTo>
                  <a:pt x="7892261" y="2680214"/>
                </a:lnTo>
                <a:lnTo>
                  <a:pt x="7892261" y="7779867"/>
                </a:lnTo>
                <a:lnTo>
                  <a:pt x="14062399" y="7779867"/>
                </a:lnTo>
                <a:lnTo>
                  <a:pt x="14062399" y="2680214"/>
                </a:lnTo>
                <a:close/>
              </a:path>
              <a:path w="14062710" h="7780020">
                <a:moveTo>
                  <a:pt x="14062399" y="0"/>
                </a:moveTo>
                <a:lnTo>
                  <a:pt x="10492502" y="0"/>
                </a:lnTo>
                <a:lnTo>
                  <a:pt x="8131712" y="1947187"/>
                </a:lnTo>
                <a:lnTo>
                  <a:pt x="14062399" y="1947187"/>
                </a:lnTo>
                <a:lnTo>
                  <a:pt x="14062399" y="0"/>
                </a:lnTo>
                <a:close/>
              </a:path>
            </a:pathLst>
          </a:custGeom>
          <a:solidFill>
            <a:srgbClr val="B6B5F1"/>
          </a:solidFill>
        </p:spPr>
        <p:txBody>
          <a:bodyPr wrap="square" lIns="0" tIns="0" rIns="0" bIns="0" rtlCol="0"/>
          <a:lstStyle/>
          <a:p>
            <a:endParaRPr sz="641"/>
          </a:p>
        </p:txBody>
      </p:sp>
      <p:pic>
        <p:nvPicPr>
          <p:cNvPr id="8" name="object 8"/>
          <p:cNvPicPr/>
          <p:nvPr/>
        </p:nvPicPr>
        <p:blipFill>
          <a:blip r:embed="rId5" cstate="print"/>
          <a:stretch>
            <a:fillRect/>
          </a:stretch>
        </p:blipFill>
        <p:spPr>
          <a:xfrm>
            <a:off x="4942175" y="886488"/>
            <a:ext cx="3942407" cy="566577"/>
          </a:xfrm>
          <a:prstGeom prst="rect">
            <a:avLst/>
          </a:prstGeom>
        </p:spPr>
      </p:pic>
      <p:pic>
        <p:nvPicPr>
          <p:cNvPr id="9" name="object 9"/>
          <p:cNvPicPr/>
          <p:nvPr/>
        </p:nvPicPr>
        <p:blipFill>
          <a:blip r:embed="rId6" cstate="print"/>
          <a:stretch>
            <a:fillRect/>
          </a:stretch>
        </p:blipFill>
        <p:spPr>
          <a:xfrm>
            <a:off x="4947941" y="696234"/>
            <a:ext cx="2390942" cy="66317"/>
          </a:xfrm>
          <a:prstGeom prst="rect">
            <a:avLst/>
          </a:prstGeom>
        </p:spPr>
      </p:pic>
      <p:pic>
        <p:nvPicPr>
          <p:cNvPr id="10" name="object 10"/>
          <p:cNvPicPr/>
          <p:nvPr/>
        </p:nvPicPr>
        <p:blipFill>
          <a:blip r:embed="rId7" cstate="print"/>
          <a:stretch>
            <a:fillRect/>
          </a:stretch>
        </p:blipFill>
        <p:spPr>
          <a:xfrm>
            <a:off x="1200387" y="2804915"/>
            <a:ext cx="2390607" cy="2338223"/>
          </a:xfrm>
          <a:prstGeom prst="rect">
            <a:avLst/>
          </a:prstGeom>
        </p:spPr>
      </p:pic>
      <p:pic>
        <p:nvPicPr>
          <p:cNvPr id="11" name="object 11"/>
          <p:cNvPicPr/>
          <p:nvPr/>
        </p:nvPicPr>
        <p:blipFill>
          <a:blip r:embed="rId8" cstate="print"/>
          <a:stretch>
            <a:fillRect/>
          </a:stretch>
        </p:blipFill>
        <p:spPr>
          <a:xfrm>
            <a:off x="4944630" y="2064037"/>
            <a:ext cx="2741288" cy="1452879"/>
          </a:xfrm>
          <a:prstGeom prst="rect">
            <a:avLst/>
          </a:prstGeo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74447" y="642131"/>
            <a:ext cx="4006501" cy="291686"/>
          </a:xfrm>
          <a:custGeom>
            <a:avLst/>
            <a:gdLst/>
            <a:ahLst/>
            <a:cxnLst/>
            <a:rect l="l" t="t" r="r" b="b"/>
            <a:pathLst>
              <a:path w="8809355" h="641350">
                <a:moveTo>
                  <a:pt x="337581" y="10889"/>
                </a:moveTo>
                <a:lnTo>
                  <a:pt x="236223" y="10889"/>
                </a:lnTo>
                <a:lnTo>
                  <a:pt x="0" y="629928"/>
                </a:lnTo>
                <a:lnTo>
                  <a:pt x="129838" y="629928"/>
                </a:lnTo>
                <a:lnTo>
                  <a:pt x="177586" y="495901"/>
                </a:lnTo>
                <a:lnTo>
                  <a:pt x="520034" y="495901"/>
                </a:lnTo>
                <a:lnTo>
                  <a:pt x="478439" y="385328"/>
                </a:lnTo>
                <a:lnTo>
                  <a:pt x="212768" y="385328"/>
                </a:lnTo>
                <a:lnTo>
                  <a:pt x="286483" y="179261"/>
                </a:lnTo>
                <a:lnTo>
                  <a:pt x="400920" y="179261"/>
                </a:lnTo>
                <a:lnTo>
                  <a:pt x="337581" y="10889"/>
                </a:lnTo>
                <a:close/>
              </a:path>
              <a:path w="8809355" h="641350">
                <a:moveTo>
                  <a:pt x="520034" y="495901"/>
                </a:moveTo>
                <a:lnTo>
                  <a:pt x="393705" y="495901"/>
                </a:lnTo>
                <a:lnTo>
                  <a:pt x="439777" y="629928"/>
                </a:lnTo>
                <a:lnTo>
                  <a:pt x="570453" y="629928"/>
                </a:lnTo>
                <a:lnTo>
                  <a:pt x="520034" y="495901"/>
                </a:lnTo>
                <a:close/>
              </a:path>
              <a:path w="8809355" h="641350">
                <a:moveTo>
                  <a:pt x="400920" y="179261"/>
                </a:moveTo>
                <a:lnTo>
                  <a:pt x="286483" y="179261"/>
                </a:lnTo>
                <a:lnTo>
                  <a:pt x="358523" y="385328"/>
                </a:lnTo>
                <a:lnTo>
                  <a:pt x="478439" y="385328"/>
                </a:lnTo>
                <a:lnTo>
                  <a:pt x="400920" y="179261"/>
                </a:lnTo>
                <a:close/>
              </a:path>
              <a:path w="8809355" h="641350">
                <a:moveTo>
                  <a:pt x="849640" y="10889"/>
                </a:moveTo>
                <a:lnTo>
                  <a:pt x="612579" y="10889"/>
                </a:lnTo>
                <a:lnTo>
                  <a:pt x="612579" y="629928"/>
                </a:lnTo>
                <a:lnTo>
                  <a:pt x="736554" y="629928"/>
                </a:lnTo>
                <a:lnTo>
                  <a:pt x="736554" y="404595"/>
                </a:lnTo>
                <a:lnTo>
                  <a:pt x="945812" y="404595"/>
                </a:lnTo>
                <a:lnTo>
                  <a:pt x="935920" y="388679"/>
                </a:lnTo>
                <a:lnTo>
                  <a:pt x="981154" y="365914"/>
                </a:lnTo>
                <a:lnTo>
                  <a:pt x="1016336" y="334827"/>
                </a:lnTo>
                <a:lnTo>
                  <a:pt x="1041467" y="296944"/>
                </a:lnTo>
                <a:lnTo>
                  <a:pt x="1042780" y="293184"/>
                </a:lnTo>
                <a:lnTo>
                  <a:pt x="736554" y="293184"/>
                </a:lnTo>
                <a:lnTo>
                  <a:pt x="736554" y="125650"/>
                </a:lnTo>
                <a:lnTo>
                  <a:pt x="1045212" y="125650"/>
                </a:lnTo>
                <a:lnTo>
                  <a:pt x="1030825" y="97706"/>
                </a:lnTo>
                <a:lnTo>
                  <a:pt x="1007122" y="67851"/>
                </a:lnTo>
                <a:lnTo>
                  <a:pt x="976979" y="43048"/>
                </a:lnTo>
                <a:lnTo>
                  <a:pt x="940632" y="25234"/>
                </a:lnTo>
                <a:lnTo>
                  <a:pt x="898159" y="14489"/>
                </a:lnTo>
                <a:lnTo>
                  <a:pt x="849640" y="10889"/>
                </a:lnTo>
                <a:close/>
              </a:path>
              <a:path w="8809355" h="641350">
                <a:moveTo>
                  <a:pt x="945812" y="404595"/>
                </a:moveTo>
                <a:lnTo>
                  <a:pt x="810269" y="404595"/>
                </a:lnTo>
                <a:lnTo>
                  <a:pt x="940946" y="629928"/>
                </a:lnTo>
                <a:lnTo>
                  <a:pt x="1085863" y="629928"/>
                </a:lnTo>
                <a:lnTo>
                  <a:pt x="945812" y="404595"/>
                </a:lnTo>
                <a:close/>
              </a:path>
              <a:path w="8809355" h="641350">
                <a:moveTo>
                  <a:pt x="1045212" y="125650"/>
                </a:moveTo>
                <a:lnTo>
                  <a:pt x="848802" y="125650"/>
                </a:lnTo>
                <a:lnTo>
                  <a:pt x="884770" y="132011"/>
                </a:lnTo>
                <a:lnTo>
                  <a:pt x="911628" y="149524"/>
                </a:lnTo>
                <a:lnTo>
                  <a:pt x="928433" y="175832"/>
                </a:lnTo>
                <a:lnTo>
                  <a:pt x="934245" y="208580"/>
                </a:lnTo>
                <a:lnTo>
                  <a:pt x="928263" y="241942"/>
                </a:lnTo>
                <a:lnTo>
                  <a:pt x="910266" y="268787"/>
                </a:lnTo>
                <a:lnTo>
                  <a:pt x="880176" y="286679"/>
                </a:lnTo>
                <a:lnTo>
                  <a:pt x="837912" y="293184"/>
                </a:lnTo>
                <a:lnTo>
                  <a:pt x="1042780" y="293184"/>
                </a:lnTo>
                <a:lnTo>
                  <a:pt x="1056545" y="253794"/>
                </a:lnTo>
                <a:lnTo>
                  <a:pt x="1061571" y="206904"/>
                </a:lnTo>
                <a:lnTo>
                  <a:pt x="1058128" y="167154"/>
                </a:lnTo>
                <a:lnTo>
                  <a:pt x="1047854" y="130781"/>
                </a:lnTo>
                <a:lnTo>
                  <a:pt x="1045212" y="125650"/>
                </a:lnTo>
                <a:close/>
              </a:path>
              <a:path w="8809355" h="641350">
                <a:moveTo>
                  <a:pt x="1423418" y="0"/>
                </a:moveTo>
                <a:lnTo>
                  <a:pt x="1371744" y="3625"/>
                </a:lnTo>
                <a:lnTo>
                  <a:pt x="1323246" y="14528"/>
                </a:lnTo>
                <a:lnTo>
                  <a:pt x="1277885" y="32749"/>
                </a:lnTo>
                <a:lnTo>
                  <a:pt x="1235619" y="58328"/>
                </a:lnTo>
                <a:lnTo>
                  <a:pt x="1196409" y="91306"/>
                </a:lnTo>
                <a:lnTo>
                  <a:pt x="1162936" y="129503"/>
                </a:lnTo>
                <a:lnTo>
                  <a:pt x="1136901" y="171722"/>
                </a:lnTo>
                <a:lnTo>
                  <a:pt x="1118305" y="217961"/>
                </a:lnTo>
                <a:lnTo>
                  <a:pt x="1107147" y="268222"/>
                </a:lnTo>
                <a:lnTo>
                  <a:pt x="1103428" y="322503"/>
                </a:lnTo>
                <a:lnTo>
                  <a:pt x="1107053" y="376281"/>
                </a:lnTo>
                <a:lnTo>
                  <a:pt x="1117956" y="426039"/>
                </a:lnTo>
                <a:lnTo>
                  <a:pt x="1136177" y="471776"/>
                </a:lnTo>
                <a:lnTo>
                  <a:pt x="1161757" y="513492"/>
                </a:lnTo>
                <a:lnTo>
                  <a:pt x="1194734" y="551187"/>
                </a:lnTo>
                <a:lnTo>
                  <a:pt x="1233220" y="582851"/>
                </a:lnTo>
                <a:lnTo>
                  <a:pt x="1275244" y="607478"/>
                </a:lnTo>
                <a:lnTo>
                  <a:pt x="1320726" y="625070"/>
                </a:lnTo>
                <a:lnTo>
                  <a:pt x="1369586" y="635624"/>
                </a:lnTo>
                <a:lnTo>
                  <a:pt x="1421743" y="639142"/>
                </a:lnTo>
                <a:lnTo>
                  <a:pt x="1477863" y="634811"/>
                </a:lnTo>
                <a:lnTo>
                  <a:pt x="1530888" y="622358"/>
                </a:lnTo>
                <a:lnTo>
                  <a:pt x="1579958" y="602599"/>
                </a:lnTo>
                <a:lnTo>
                  <a:pt x="1624211" y="576348"/>
                </a:lnTo>
                <a:lnTo>
                  <a:pt x="1662787" y="544420"/>
                </a:lnTo>
                <a:lnTo>
                  <a:pt x="1683882" y="520193"/>
                </a:lnTo>
                <a:lnTo>
                  <a:pt x="1429282" y="520193"/>
                </a:lnTo>
                <a:lnTo>
                  <a:pt x="1388917" y="516725"/>
                </a:lnTo>
                <a:lnTo>
                  <a:pt x="1352007" y="506267"/>
                </a:lnTo>
                <a:lnTo>
                  <a:pt x="1288553" y="464069"/>
                </a:lnTo>
                <a:lnTo>
                  <a:pt x="1263881" y="434057"/>
                </a:lnTo>
                <a:lnTo>
                  <a:pt x="1235898" y="363352"/>
                </a:lnTo>
                <a:lnTo>
                  <a:pt x="1232429" y="322503"/>
                </a:lnTo>
                <a:lnTo>
                  <a:pt x="1236029" y="280423"/>
                </a:lnTo>
                <a:lnTo>
                  <a:pt x="1246774" y="242191"/>
                </a:lnTo>
                <a:lnTo>
                  <a:pt x="1264588" y="207886"/>
                </a:lnTo>
                <a:lnTo>
                  <a:pt x="1289391" y="177586"/>
                </a:lnTo>
                <a:lnTo>
                  <a:pt x="1319390" y="152299"/>
                </a:lnTo>
                <a:lnTo>
                  <a:pt x="1389754" y="123399"/>
                </a:lnTo>
                <a:lnTo>
                  <a:pt x="1430120" y="119786"/>
                </a:lnTo>
                <a:lnTo>
                  <a:pt x="1682657" y="119786"/>
                </a:lnTo>
                <a:lnTo>
                  <a:pt x="1658897" y="91911"/>
                </a:lnTo>
                <a:lnTo>
                  <a:pt x="1621295" y="60684"/>
                </a:lnTo>
                <a:lnTo>
                  <a:pt x="1577968" y="35182"/>
                </a:lnTo>
                <a:lnTo>
                  <a:pt x="1529895" y="16101"/>
                </a:lnTo>
                <a:lnTo>
                  <a:pt x="1478053" y="4141"/>
                </a:lnTo>
                <a:lnTo>
                  <a:pt x="1423418" y="0"/>
                </a:lnTo>
                <a:close/>
              </a:path>
              <a:path w="8809355" h="641350">
                <a:moveTo>
                  <a:pt x="1609381" y="429725"/>
                </a:moveTo>
                <a:lnTo>
                  <a:pt x="1571228" y="469305"/>
                </a:lnTo>
                <a:lnTo>
                  <a:pt x="1528441" y="497576"/>
                </a:lnTo>
                <a:lnTo>
                  <a:pt x="1481100" y="514539"/>
                </a:lnTo>
                <a:lnTo>
                  <a:pt x="1429282" y="520193"/>
                </a:lnTo>
                <a:lnTo>
                  <a:pt x="1683882" y="520193"/>
                </a:lnTo>
                <a:lnTo>
                  <a:pt x="1694824" y="507628"/>
                </a:lnTo>
                <a:lnTo>
                  <a:pt x="1609381" y="429725"/>
                </a:lnTo>
                <a:close/>
              </a:path>
              <a:path w="8809355" h="641350">
                <a:moveTo>
                  <a:pt x="1682657" y="119786"/>
                </a:moveTo>
                <a:lnTo>
                  <a:pt x="1430120" y="119786"/>
                </a:lnTo>
                <a:lnTo>
                  <a:pt x="1480236" y="125428"/>
                </a:lnTo>
                <a:lnTo>
                  <a:pt x="1526347" y="142299"/>
                </a:lnTo>
                <a:lnTo>
                  <a:pt x="1568532" y="170322"/>
                </a:lnTo>
                <a:lnTo>
                  <a:pt x="1606868" y="209417"/>
                </a:lnTo>
                <a:lnTo>
                  <a:pt x="1689798" y="128163"/>
                </a:lnTo>
                <a:lnTo>
                  <a:pt x="1682657" y="119786"/>
                </a:lnTo>
                <a:close/>
              </a:path>
              <a:path w="8809355" h="641350">
                <a:moveTo>
                  <a:pt x="1869602" y="10889"/>
                </a:moveTo>
                <a:lnTo>
                  <a:pt x="1745627" y="10889"/>
                </a:lnTo>
                <a:lnTo>
                  <a:pt x="1745627" y="629928"/>
                </a:lnTo>
                <a:lnTo>
                  <a:pt x="1869602" y="629928"/>
                </a:lnTo>
                <a:lnTo>
                  <a:pt x="1869602" y="377789"/>
                </a:lnTo>
                <a:lnTo>
                  <a:pt x="2253256" y="377789"/>
                </a:lnTo>
                <a:lnTo>
                  <a:pt x="2253256" y="258002"/>
                </a:lnTo>
                <a:lnTo>
                  <a:pt x="1869602" y="258002"/>
                </a:lnTo>
                <a:lnTo>
                  <a:pt x="1869602" y="10889"/>
                </a:lnTo>
                <a:close/>
              </a:path>
              <a:path w="8809355" h="641350">
                <a:moveTo>
                  <a:pt x="2253256" y="377789"/>
                </a:moveTo>
                <a:lnTo>
                  <a:pt x="2129280" y="377789"/>
                </a:lnTo>
                <a:lnTo>
                  <a:pt x="2129280" y="629928"/>
                </a:lnTo>
                <a:lnTo>
                  <a:pt x="2253256" y="629928"/>
                </a:lnTo>
                <a:lnTo>
                  <a:pt x="2253256" y="377789"/>
                </a:lnTo>
                <a:close/>
              </a:path>
              <a:path w="8809355" h="641350">
                <a:moveTo>
                  <a:pt x="2253256" y="10889"/>
                </a:moveTo>
                <a:lnTo>
                  <a:pt x="2129280" y="10889"/>
                </a:lnTo>
                <a:lnTo>
                  <a:pt x="2129280" y="258002"/>
                </a:lnTo>
                <a:lnTo>
                  <a:pt x="2253256" y="258002"/>
                </a:lnTo>
                <a:lnTo>
                  <a:pt x="2253256" y="10889"/>
                </a:lnTo>
                <a:close/>
              </a:path>
              <a:path w="8809355" h="641350">
                <a:moveTo>
                  <a:pt x="2776407" y="10889"/>
                </a:moveTo>
                <a:lnTo>
                  <a:pt x="2356734" y="10889"/>
                </a:lnTo>
                <a:lnTo>
                  <a:pt x="2356734" y="629928"/>
                </a:lnTo>
                <a:lnTo>
                  <a:pt x="2776407" y="629928"/>
                </a:lnTo>
                <a:lnTo>
                  <a:pt x="2776407" y="514329"/>
                </a:lnTo>
                <a:lnTo>
                  <a:pt x="2481547" y="514329"/>
                </a:lnTo>
                <a:lnTo>
                  <a:pt x="2481547" y="375276"/>
                </a:lnTo>
                <a:lnTo>
                  <a:pt x="2754628" y="375276"/>
                </a:lnTo>
                <a:lnTo>
                  <a:pt x="2754628" y="259677"/>
                </a:lnTo>
                <a:lnTo>
                  <a:pt x="2481547" y="259677"/>
                </a:lnTo>
                <a:lnTo>
                  <a:pt x="2481547" y="126488"/>
                </a:lnTo>
                <a:lnTo>
                  <a:pt x="2776407" y="126488"/>
                </a:lnTo>
                <a:lnTo>
                  <a:pt x="2776407" y="10889"/>
                </a:lnTo>
                <a:close/>
              </a:path>
              <a:path w="8809355" h="641350">
                <a:moveTo>
                  <a:pt x="3102025" y="130676"/>
                </a:moveTo>
                <a:lnTo>
                  <a:pt x="2976375" y="130676"/>
                </a:lnTo>
                <a:lnTo>
                  <a:pt x="2976375" y="629928"/>
                </a:lnTo>
                <a:lnTo>
                  <a:pt x="3102025" y="629928"/>
                </a:lnTo>
                <a:lnTo>
                  <a:pt x="3102025" y="130676"/>
                </a:lnTo>
                <a:close/>
              </a:path>
              <a:path w="8809355" h="641350">
                <a:moveTo>
                  <a:pt x="3278774" y="10889"/>
                </a:moveTo>
                <a:lnTo>
                  <a:pt x="2799626" y="10889"/>
                </a:lnTo>
                <a:lnTo>
                  <a:pt x="2799626" y="130676"/>
                </a:lnTo>
                <a:lnTo>
                  <a:pt x="3278774" y="130676"/>
                </a:lnTo>
                <a:lnTo>
                  <a:pt x="3278774" y="10889"/>
                </a:lnTo>
                <a:close/>
              </a:path>
              <a:path w="8809355" h="641350">
                <a:moveTo>
                  <a:pt x="3450169" y="10889"/>
                </a:moveTo>
                <a:lnTo>
                  <a:pt x="3325356" y="10889"/>
                </a:lnTo>
                <a:lnTo>
                  <a:pt x="3325356" y="629928"/>
                </a:lnTo>
                <a:lnTo>
                  <a:pt x="3450169" y="629928"/>
                </a:lnTo>
                <a:lnTo>
                  <a:pt x="3450169" y="10889"/>
                </a:lnTo>
                <a:close/>
              </a:path>
              <a:path w="8809355" h="641350">
                <a:moveTo>
                  <a:pt x="3783124" y="10889"/>
                </a:moveTo>
                <a:lnTo>
                  <a:pt x="3554440" y="10889"/>
                </a:lnTo>
                <a:lnTo>
                  <a:pt x="3554440" y="629928"/>
                </a:lnTo>
                <a:lnTo>
                  <a:pt x="3678415" y="629928"/>
                </a:lnTo>
                <a:lnTo>
                  <a:pt x="3678415" y="416322"/>
                </a:lnTo>
                <a:lnTo>
                  <a:pt x="3773909" y="416322"/>
                </a:lnTo>
                <a:lnTo>
                  <a:pt x="3827468" y="412723"/>
                </a:lnTo>
                <a:lnTo>
                  <a:pt x="3873802" y="401977"/>
                </a:lnTo>
                <a:lnTo>
                  <a:pt x="3912910" y="384163"/>
                </a:lnTo>
                <a:lnTo>
                  <a:pt x="3944794" y="359360"/>
                </a:lnTo>
                <a:lnTo>
                  <a:pt x="3969597" y="328720"/>
                </a:lnTo>
                <a:lnTo>
                  <a:pt x="3982444" y="304074"/>
                </a:lnTo>
                <a:lnTo>
                  <a:pt x="3678415" y="304074"/>
                </a:lnTo>
                <a:lnTo>
                  <a:pt x="3678415" y="125650"/>
                </a:lnTo>
                <a:lnTo>
                  <a:pt x="3982657" y="125650"/>
                </a:lnTo>
                <a:lnTo>
                  <a:pt x="3970657" y="101606"/>
                </a:lnTo>
                <a:lnTo>
                  <a:pt x="3946470" y="70364"/>
                </a:lnTo>
                <a:lnTo>
                  <a:pt x="3915999" y="44461"/>
                </a:lnTo>
                <a:lnTo>
                  <a:pt x="3878618" y="25863"/>
                </a:lnTo>
                <a:lnTo>
                  <a:pt x="3834327" y="14646"/>
                </a:lnTo>
                <a:lnTo>
                  <a:pt x="3783124" y="10889"/>
                </a:lnTo>
                <a:close/>
              </a:path>
              <a:path w="8809355" h="641350">
                <a:moveTo>
                  <a:pt x="3982657" y="125650"/>
                </a:moveTo>
                <a:lnTo>
                  <a:pt x="3784799" y="125650"/>
                </a:lnTo>
                <a:lnTo>
                  <a:pt x="3822612" y="132443"/>
                </a:lnTo>
                <a:lnTo>
                  <a:pt x="3851080" y="151094"/>
                </a:lnTo>
                <a:lnTo>
                  <a:pt x="3869025" y="179012"/>
                </a:lnTo>
                <a:lnTo>
                  <a:pt x="3875268" y="213606"/>
                </a:lnTo>
                <a:lnTo>
                  <a:pt x="3869038" y="248945"/>
                </a:lnTo>
                <a:lnTo>
                  <a:pt x="3850556" y="277687"/>
                </a:lnTo>
                <a:lnTo>
                  <a:pt x="3820139" y="297006"/>
                </a:lnTo>
                <a:lnTo>
                  <a:pt x="3778098" y="304074"/>
                </a:lnTo>
                <a:lnTo>
                  <a:pt x="3982444" y="304074"/>
                </a:lnTo>
                <a:lnTo>
                  <a:pt x="3987411" y="294546"/>
                </a:lnTo>
                <a:lnTo>
                  <a:pt x="3998157" y="256759"/>
                </a:lnTo>
                <a:lnTo>
                  <a:pt x="4001756" y="215281"/>
                </a:lnTo>
                <a:lnTo>
                  <a:pt x="3998301" y="174143"/>
                </a:lnTo>
                <a:lnTo>
                  <a:pt x="3987934" y="136226"/>
                </a:lnTo>
                <a:lnTo>
                  <a:pt x="3982657" y="125650"/>
                </a:lnTo>
                <a:close/>
              </a:path>
              <a:path w="8809355" h="641350">
                <a:moveTo>
                  <a:pt x="4180743" y="10889"/>
                </a:moveTo>
                <a:lnTo>
                  <a:pt x="4055930" y="10889"/>
                </a:lnTo>
                <a:lnTo>
                  <a:pt x="4055930" y="629928"/>
                </a:lnTo>
                <a:lnTo>
                  <a:pt x="4180743" y="629928"/>
                </a:lnTo>
                <a:lnTo>
                  <a:pt x="4180743" y="10889"/>
                </a:lnTo>
                <a:close/>
              </a:path>
              <a:path w="8809355" h="641350">
                <a:moveTo>
                  <a:pt x="4871441" y="10889"/>
                </a:moveTo>
                <a:lnTo>
                  <a:pt x="4458470" y="10889"/>
                </a:lnTo>
                <a:lnTo>
                  <a:pt x="4458470" y="629928"/>
                </a:lnTo>
                <a:lnTo>
                  <a:pt x="4582445" y="629928"/>
                </a:lnTo>
                <a:lnTo>
                  <a:pt x="4582445" y="383653"/>
                </a:lnTo>
                <a:lnTo>
                  <a:pt x="4836259" y="383653"/>
                </a:lnTo>
                <a:lnTo>
                  <a:pt x="4836259" y="267216"/>
                </a:lnTo>
                <a:lnTo>
                  <a:pt x="4582445" y="267216"/>
                </a:lnTo>
                <a:lnTo>
                  <a:pt x="4582445" y="128163"/>
                </a:lnTo>
                <a:lnTo>
                  <a:pt x="4871441" y="128163"/>
                </a:lnTo>
                <a:lnTo>
                  <a:pt x="4871441" y="10889"/>
                </a:lnTo>
                <a:close/>
              </a:path>
              <a:path w="8809355" h="641350">
                <a:moveTo>
                  <a:pt x="5054505" y="10889"/>
                </a:moveTo>
                <a:lnTo>
                  <a:pt x="4929692" y="10889"/>
                </a:lnTo>
                <a:lnTo>
                  <a:pt x="4929692" y="629928"/>
                </a:lnTo>
                <a:lnTo>
                  <a:pt x="5054505" y="629928"/>
                </a:lnTo>
                <a:lnTo>
                  <a:pt x="5054505" y="10889"/>
                </a:lnTo>
                <a:close/>
              </a:path>
              <a:path w="8809355" h="641350">
                <a:moveTo>
                  <a:pt x="5451123" y="0"/>
                </a:moveTo>
                <a:lnTo>
                  <a:pt x="5397143" y="3618"/>
                </a:lnTo>
                <a:lnTo>
                  <a:pt x="5346783" y="14474"/>
                </a:lnTo>
                <a:lnTo>
                  <a:pt x="5300041" y="32568"/>
                </a:lnTo>
                <a:lnTo>
                  <a:pt x="5256917" y="57899"/>
                </a:lnTo>
                <a:lnTo>
                  <a:pt x="5217413" y="90468"/>
                </a:lnTo>
                <a:lnTo>
                  <a:pt x="5183531" y="128659"/>
                </a:lnTo>
                <a:lnTo>
                  <a:pt x="5157248" y="170831"/>
                </a:lnTo>
                <a:lnTo>
                  <a:pt x="5138524" y="216943"/>
                </a:lnTo>
                <a:lnTo>
                  <a:pt x="5127320" y="266955"/>
                </a:lnTo>
                <a:lnTo>
                  <a:pt x="5123652" y="319990"/>
                </a:lnTo>
                <a:lnTo>
                  <a:pt x="5123594" y="320827"/>
                </a:lnTo>
                <a:lnTo>
                  <a:pt x="5127212" y="374204"/>
                </a:lnTo>
                <a:lnTo>
                  <a:pt x="5138069" y="423760"/>
                </a:lnTo>
                <a:lnTo>
                  <a:pt x="5156162" y="469497"/>
                </a:lnTo>
                <a:lnTo>
                  <a:pt x="5181493" y="511414"/>
                </a:lnTo>
                <a:lnTo>
                  <a:pt x="5214062" y="549512"/>
                </a:lnTo>
                <a:lnTo>
                  <a:pt x="5252669" y="581671"/>
                </a:lnTo>
                <a:lnTo>
                  <a:pt x="5295135" y="606755"/>
                </a:lnTo>
                <a:lnTo>
                  <a:pt x="5341502" y="624721"/>
                </a:lnTo>
                <a:lnTo>
                  <a:pt x="5391809" y="635530"/>
                </a:lnTo>
                <a:lnTo>
                  <a:pt x="5446097" y="639142"/>
                </a:lnTo>
                <a:lnTo>
                  <a:pt x="5499642" y="635722"/>
                </a:lnTo>
                <a:lnTo>
                  <a:pt x="5550558" y="625460"/>
                </a:lnTo>
                <a:lnTo>
                  <a:pt x="5598867" y="608358"/>
                </a:lnTo>
                <a:lnTo>
                  <a:pt x="5644594" y="584415"/>
                </a:lnTo>
                <a:lnTo>
                  <a:pt x="5687761" y="553630"/>
                </a:lnTo>
                <a:lnTo>
                  <a:pt x="5723869" y="520193"/>
                </a:lnTo>
                <a:lnTo>
                  <a:pt x="5449447" y="520193"/>
                </a:lnTo>
                <a:lnTo>
                  <a:pt x="5407983" y="516581"/>
                </a:lnTo>
                <a:lnTo>
                  <a:pt x="5370288" y="505743"/>
                </a:lnTo>
                <a:lnTo>
                  <a:pt x="5336362" y="487681"/>
                </a:lnTo>
                <a:lnTo>
                  <a:pt x="5306206" y="462394"/>
                </a:lnTo>
                <a:lnTo>
                  <a:pt x="5282018" y="431780"/>
                </a:lnTo>
                <a:lnTo>
                  <a:pt x="5264741" y="397788"/>
                </a:lnTo>
                <a:lnTo>
                  <a:pt x="5254375" y="360499"/>
                </a:lnTo>
                <a:lnTo>
                  <a:pt x="5250991" y="320827"/>
                </a:lnTo>
                <a:lnTo>
                  <a:pt x="5250919" y="319990"/>
                </a:lnTo>
                <a:lnTo>
                  <a:pt x="5254519" y="278525"/>
                </a:lnTo>
                <a:lnTo>
                  <a:pt x="5265265" y="240830"/>
                </a:lnTo>
                <a:lnTo>
                  <a:pt x="5283078" y="206904"/>
                </a:lnTo>
                <a:lnTo>
                  <a:pt x="5307881" y="176748"/>
                </a:lnTo>
                <a:lnTo>
                  <a:pt x="5338037" y="151945"/>
                </a:lnTo>
                <a:lnTo>
                  <a:pt x="5371963" y="134132"/>
                </a:lnTo>
                <a:lnTo>
                  <a:pt x="5409658" y="123386"/>
                </a:lnTo>
                <a:lnTo>
                  <a:pt x="5451123" y="119786"/>
                </a:lnTo>
                <a:lnTo>
                  <a:pt x="5683118" y="119786"/>
                </a:lnTo>
                <a:lnTo>
                  <a:pt x="5700749" y="100520"/>
                </a:lnTo>
                <a:lnTo>
                  <a:pt x="5669751" y="72423"/>
                </a:lnTo>
                <a:lnTo>
                  <a:pt x="5633425" y="48026"/>
                </a:lnTo>
                <a:lnTo>
                  <a:pt x="5592584" y="27957"/>
                </a:lnTo>
                <a:lnTo>
                  <a:pt x="5548044" y="12844"/>
                </a:lnTo>
                <a:lnTo>
                  <a:pt x="5500619" y="3315"/>
                </a:lnTo>
                <a:lnTo>
                  <a:pt x="5451123" y="0"/>
                </a:lnTo>
                <a:close/>
              </a:path>
              <a:path w="8809355" h="641350">
                <a:moveTo>
                  <a:pt x="5728392" y="261353"/>
                </a:moveTo>
                <a:lnTo>
                  <a:pt x="5444421" y="261353"/>
                </a:lnTo>
                <a:lnTo>
                  <a:pt x="5444421" y="369412"/>
                </a:lnTo>
                <a:lnTo>
                  <a:pt x="5615306" y="369412"/>
                </a:lnTo>
                <a:lnTo>
                  <a:pt x="5615306" y="454017"/>
                </a:lnTo>
                <a:lnTo>
                  <a:pt x="5581734" y="480967"/>
                </a:lnTo>
                <a:lnTo>
                  <a:pt x="5541487" y="501869"/>
                </a:lnTo>
                <a:lnTo>
                  <a:pt x="5496684" y="515390"/>
                </a:lnTo>
                <a:lnTo>
                  <a:pt x="5449447" y="520193"/>
                </a:lnTo>
                <a:lnTo>
                  <a:pt x="5723869" y="520193"/>
                </a:lnTo>
                <a:lnTo>
                  <a:pt x="5728392" y="516005"/>
                </a:lnTo>
                <a:lnTo>
                  <a:pt x="5728392" y="261353"/>
                </a:lnTo>
                <a:close/>
              </a:path>
              <a:path w="8809355" h="641350">
                <a:moveTo>
                  <a:pt x="5683118" y="119786"/>
                </a:moveTo>
                <a:lnTo>
                  <a:pt x="5451123" y="119786"/>
                </a:lnTo>
                <a:lnTo>
                  <a:pt x="5498870" y="124171"/>
                </a:lnTo>
                <a:lnTo>
                  <a:pt x="5542848" y="137273"/>
                </a:lnTo>
                <a:lnTo>
                  <a:pt x="5583056" y="159013"/>
                </a:lnTo>
                <a:lnTo>
                  <a:pt x="5619495" y="189313"/>
                </a:lnTo>
                <a:lnTo>
                  <a:pt x="5683118" y="119786"/>
                </a:lnTo>
                <a:close/>
              </a:path>
              <a:path w="8809355" h="641350">
                <a:moveTo>
                  <a:pt x="5921534" y="10889"/>
                </a:moveTo>
                <a:lnTo>
                  <a:pt x="5796721" y="10889"/>
                </a:lnTo>
                <a:lnTo>
                  <a:pt x="5796721" y="403757"/>
                </a:lnTo>
                <a:lnTo>
                  <a:pt x="5800975" y="458585"/>
                </a:lnTo>
                <a:lnTo>
                  <a:pt x="5813789" y="506267"/>
                </a:lnTo>
                <a:lnTo>
                  <a:pt x="5835241" y="546881"/>
                </a:lnTo>
                <a:lnTo>
                  <a:pt x="5865410" y="580505"/>
                </a:lnTo>
                <a:lnTo>
                  <a:pt x="5902163" y="606892"/>
                </a:lnTo>
                <a:lnTo>
                  <a:pt x="5943314" y="625740"/>
                </a:lnTo>
                <a:lnTo>
                  <a:pt x="5988862" y="637048"/>
                </a:lnTo>
                <a:lnTo>
                  <a:pt x="6038808" y="640818"/>
                </a:lnTo>
                <a:lnTo>
                  <a:pt x="6088741" y="637048"/>
                </a:lnTo>
                <a:lnTo>
                  <a:pt x="6134198" y="625740"/>
                </a:lnTo>
                <a:lnTo>
                  <a:pt x="6175100" y="606892"/>
                </a:lnTo>
                <a:lnTo>
                  <a:pt x="6211368" y="580505"/>
                </a:lnTo>
                <a:lnTo>
                  <a:pt x="6241537" y="546881"/>
                </a:lnTo>
                <a:lnTo>
                  <a:pt x="6255634" y="520193"/>
                </a:lnTo>
                <a:lnTo>
                  <a:pt x="6038808" y="520193"/>
                </a:lnTo>
                <a:lnTo>
                  <a:pt x="5989739" y="512353"/>
                </a:lnTo>
                <a:lnTo>
                  <a:pt x="5952842" y="488885"/>
                </a:lnTo>
                <a:lnTo>
                  <a:pt x="5929610" y="449868"/>
                </a:lnTo>
                <a:lnTo>
                  <a:pt x="5921534" y="395380"/>
                </a:lnTo>
                <a:lnTo>
                  <a:pt x="5921534" y="10889"/>
                </a:lnTo>
                <a:close/>
              </a:path>
              <a:path w="8809355" h="641350">
                <a:moveTo>
                  <a:pt x="6280057" y="10889"/>
                </a:moveTo>
                <a:lnTo>
                  <a:pt x="6154407" y="10889"/>
                </a:lnTo>
                <a:lnTo>
                  <a:pt x="6154407" y="395380"/>
                </a:lnTo>
                <a:lnTo>
                  <a:pt x="6146239" y="448808"/>
                </a:lnTo>
                <a:lnTo>
                  <a:pt x="6122994" y="487943"/>
                </a:lnTo>
                <a:lnTo>
                  <a:pt x="6086555" y="512000"/>
                </a:lnTo>
                <a:lnTo>
                  <a:pt x="6038808" y="520193"/>
                </a:lnTo>
                <a:lnTo>
                  <a:pt x="6255634" y="520193"/>
                </a:lnTo>
                <a:lnTo>
                  <a:pt x="6262990" y="506267"/>
                </a:lnTo>
                <a:lnTo>
                  <a:pt x="6275804" y="458585"/>
                </a:lnTo>
                <a:lnTo>
                  <a:pt x="6280057" y="403757"/>
                </a:lnTo>
                <a:lnTo>
                  <a:pt x="6280057" y="10889"/>
                </a:lnTo>
                <a:close/>
              </a:path>
              <a:path w="8809355" h="641350">
                <a:moveTo>
                  <a:pt x="6613961" y="10889"/>
                </a:moveTo>
                <a:lnTo>
                  <a:pt x="6376900" y="10889"/>
                </a:lnTo>
                <a:lnTo>
                  <a:pt x="6376900" y="629928"/>
                </a:lnTo>
                <a:lnTo>
                  <a:pt x="6500875" y="629928"/>
                </a:lnTo>
                <a:lnTo>
                  <a:pt x="6500875" y="404595"/>
                </a:lnTo>
                <a:lnTo>
                  <a:pt x="6710133" y="404595"/>
                </a:lnTo>
                <a:lnTo>
                  <a:pt x="6700241" y="388679"/>
                </a:lnTo>
                <a:lnTo>
                  <a:pt x="6745475" y="365914"/>
                </a:lnTo>
                <a:lnTo>
                  <a:pt x="6780657" y="334827"/>
                </a:lnTo>
                <a:lnTo>
                  <a:pt x="6805787" y="296944"/>
                </a:lnTo>
                <a:lnTo>
                  <a:pt x="6807101" y="293184"/>
                </a:lnTo>
                <a:lnTo>
                  <a:pt x="6500875" y="293184"/>
                </a:lnTo>
                <a:lnTo>
                  <a:pt x="6500875" y="125650"/>
                </a:lnTo>
                <a:lnTo>
                  <a:pt x="6809533" y="125650"/>
                </a:lnTo>
                <a:lnTo>
                  <a:pt x="6795146" y="97706"/>
                </a:lnTo>
                <a:lnTo>
                  <a:pt x="6771443" y="67851"/>
                </a:lnTo>
                <a:lnTo>
                  <a:pt x="6741300" y="43048"/>
                </a:lnTo>
                <a:lnTo>
                  <a:pt x="6704953" y="25234"/>
                </a:lnTo>
                <a:lnTo>
                  <a:pt x="6662480" y="14489"/>
                </a:lnTo>
                <a:lnTo>
                  <a:pt x="6613961" y="10889"/>
                </a:lnTo>
                <a:close/>
              </a:path>
              <a:path w="8809355" h="641350">
                <a:moveTo>
                  <a:pt x="6710133" y="404595"/>
                </a:moveTo>
                <a:lnTo>
                  <a:pt x="6574590" y="404595"/>
                </a:lnTo>
                <a:lnTo>
                  <a:pt x="6705266" y="629928"/>
                </a:lnTo>
                <a:lnTo>
                  <a:pt x="6845832" y="629928"/>
                </a:lnTo>
                <a:lnTo>
                  <a:pt x="6847487" y="625589"/>
                </a:lnTo>
                <a:lnTo>
                  <a:pt x="6710133" y="404595"/>
                </a:lnTo>
                <a:close/>
              </a:path>
              <a:path w="8809355" h="641350">
                <a:moveTo>
                  <a:pt x="6847487" y="625589"/>
                </a:moveTo>
                <a:lnTo>
                  <a:pt x="6845832" y="629928"/>
                </a:lnTo>
                <a:lnTo>
                  <a:pt x="6850184" y="629928"/>
                </a:lnTo>
                <a:lnTo>
                  <a:pt x="6847487" y="625589"/>
                </a:lnTo>
                <a:close/>
              </a:path>
              <a:path w="8809355" h="641350">
                <a:moveTo>
                  <a:pt x="7183413" y="10889"/>
                </a:moveTo>
                <a:lnTo>
                  <a:pt x="7082055" y="10889"/>
                </a:lnTo>
                <a:lnTo>
                  <a:pt x="6847487" y="625589"/>
                </a:lnTo>
                <a:lnTo>
                  <a:pt x="6850184" y="629928"/>
                </a:lnTo>
                <a:lnTo>
                  <a:pt x="6975671" y="629928"/>
                </a:lnTo>
                <a:lnTo>
                  <a:pt x="7023418" y="495901"/>
                </a:lnTo>
                <a:lnTo>
                  <a:pt x="7365866" y="495901"/>
                </a:lnTo>
                <a:lnTo>
                  <a:pt x="7324271" y="385328"/>
                </a:lnTo>
                <a:lnTo>
                  <a:pt x="7058600" y="385328"/>
                </a:lnTo>
                <a:lnTo>
                  <a:pt x="7132315" y="179261"/>
                </a:lnTo>
                <a:lnTo>
                  <a:pt x="7246752" y="179261"/>
                </a:lnTo>
                <a:lnTo>
                  <a:pt x="7183413" y="10889"/>
                </a:lnTo>
                <a:close/>
              </a:path>
              <a:path w="8809355" h="641350">
                <a:moveTo>
                  <a:pt x="7365866" y="495901"/>
                </a:moveTo>
                <a:lnTo>
                  <a:pt x="7239537" y="495901"/>
                </a:lnTo>
                <a:lnTo>
                  <a:pt x="7285609" y="629928"/>
                </a:lnTo>
                <a:lnTo>
                  <a:pt x="7416285" y="629928"/>
                </a:lnTo>
                <a:lnTo>
                  <a:pt x="7365866" y="495901"/>
                </a:lnTo>
                <a:close/>
              </a:path>
              <a:path w="8809355" h="641350">
                <a:moveTo>
                  <a:pt x="7646586" y="130781"/>
                </a:moveTo>
                <a:lnTo>
                  <a:pt x="7520935" y="130781"/>
                </a:lnTo>
                <a:lnTo>
                  <a:pt x="7520935" y="629928"/>
                </a:lnTo>
                <a:lnTo>
                  <a:pt x="7646586" y="629928"/>
                </a:lnTo>
                <a:lnTo>
                  <a:pt x="7646586" y="130781"/>
                </a:lnTo>
                <a:close/>
              </a:path>
              <a:path w="8809355" h="641350">
                <a:moveTo>
                  <a:pt x="7246752" y="179261"/>
                </a:moveTo>
                <a:lnTo>
                  <a:pt x="7132315" y="179261"/>
                </a:lnTo>
                <a:lnTo>
                  <a:pt x="7204355" y="385328"/>
                </a:lnTo>
                <a:lnTo>
                  <a:pt x="7324271" y="385328"/>
                </a:lnTo>
                <a:lnTo>
                  <a:pt x="7246752" y="179261"/>
                </a:lnTo>
                <a:close/>
              </a:path>
              <a:path w="8809355" h="641350">
                <a:moveTo>
                  <a:pt x="6809533" y="125650"/>
                </a:moveTo>
                <a:lnTo>
                  <a:pt x="6613123" y="125650"/>
                </a:lnTo>
                <a:lnTo>
                  <a:pt x="6649090" y="132011"/>
                </a:lnTo>
                <a:lnTo>
                  <a:pt x="6675948" y="149524"/>
                </a:lnTo>
                <a:lnTo>
                  <a:pt x="6692754" y="175832"/>
                </a:lnTo>
                <a:lnTo>
                  <a:pt x="6698566" y="208580"/>
                </a:lnTo>
                <a:lnTo>
                  <a:pt x="6692584" y="241942"/>
                </a:lnTo>
                <a:lnTo>
                  <a:pt x="6674587" y="268787"/>
                </a:lnTo>
                <a:lnTo>
                  <a:pt x="6644496" y="286679"/>
                </a:lnTo>
                <a:lnTo>
                  <a:pt x="6602233" y="293184"/>
                </a:lnTo>
                <a:lnTo>
                  <a:pt x="6807101" y="293184"/>
                </a:lnTo>
                <a:lnTo>
                  <a:pt x="6820865" y="253794"/>
                </a:lnTo>
                <a:lnTo>
                  <a:pt x="6825891" y="206904"/>
                </a:lnTo>
                <a:lnTo>
                  <a:pt x="6822449" y="167154"/>
                </a:lnTo>
                <a:lnTo>
                  <a:pt x="6812174" y="130781"/>
                </a:lnTo>
                <a:lnTo>
                  <a:pt x="6809533" y="125650"/>
                </a:lnTo>
                <a:close/>
              </a:path>
              <a:path w="8809355" h="641350">
                <a:moveTo>
                  <a:pt x="7823335" y="10889"/>
                </a:moveTo>
                <a:lnTo>
                  <a:pt x="7344187" y="10889"/>
                </a:lnTo>
                <a:lnTo>
                  <a:pt x="7344187" y="130781"/>
                </a:lnTo>
                <a:lnTo>
                  <a:pt x="7823335" y="130781"/>
                </a:lnTo>
                <a:lnTo>
                  <a:pt x="7823335" y="10889"/>
                </a:lnTo>
                <a:close/>
              </a:path>
              <a:path w="8809355" h="641350">
                <a:moveTo>
                  <a:pt x="7994729" y="10889"/>
                </a:moveTo>
                <a:lnTo>
                  <a:pt x="7869917" y="10889"/>
                </a:lnTo>
                <a:lnTo>
                  <a:pt x="7869917" y="629928"/>
                </a:lnTo>
                <a:lnTo>
                  <a:pt x="7994729" y="629928"/>
                </a:lnTo>
                <a:lnTo>
                  <a:pt x="7994729" y="10889"/>
                </a:lnTo>
                <a:close/>
              </a:path>
              <a:path w="8809355" h="641350">
                <a:moveTo>
                  <a:pt x="8176904" y="10889"/>
                </a:moveTo>
                <a:lnTo>
                  <a:pt x="8033662" y="10889"/>
                </a:lnTo>
                <a:lnTo>
                  <a:pt x="8290827" y="629928"/>
                </a:lnTo>
                <a:lnTo>
                  <a:pt x="8389672" y="629928"/>
                </a:lnTo>
                <a:lnTo>
                  <a:pt x="8467980" y="438939"/>
                </a:lnTo>
                <a:lnTo>
                  <a:pt x="8340249" y="438939"/>
                </a:lnTo>
                <a:lnTo>
                  <a:pt x="8176904" y="10889"/>
                </a:lnTo>
                <a:close/>
              </a:path>
              <a:path w="8809355" h="641350">
                <a:moveTo>
                  <a:pt x="8643487" y="10889"/>
                </a:moveTo>
                <a:lnTo>
                  <a:pt x="8502758" y="10889"/>
                </a:lnTo>
                <a:lnTo>
                  <a:pt x="8340249" y="438939"/>
                </a:lnTo>
                <a:lnTo>
                  <a:pt x="8467980" y="438939"/>
                </a:lnTo>
                <a:lnTo>
                  <a:pt x="8643487" y="10889"/>
                </a:lnTo>
                <a:close/>
              </a:path>
              <a:path w="8809355" h="641350">
                <a:moveTo>
                  <a:pt x="8808743" y="10889"/>
                </a:moveTo>
                <a:lnTo>
                  <a:pt x="8683930" y="10889"/>
                </a:lnTo>
                <a:lnTo>
                  <a:pt x="8683930" y="629928"/>
                </a:lnTo>
                <a:lnTo>
                  <a:pt x="8808743" y="629928"/>
                </a:lnTo>
                <a:lnTo>
                  <a:pt x="8808743" y="10889"/>
                </a:lnTo>
                <a:close/>
              </a:path>
            </a:pathLst>
          </a:custGeom>
          <a:solidFill>
            <a:srgbClr val="000000"/>
          </a:solidFill>
        </p:spPr>
        <p:txBody>
          <a:bodyPr wrap="square" lIns="0" tIns="0" rIns="0" bIns="0" rtlCol="0"/>
          <a:lstStyle/>
          <a:p>
            <a:endParaRPr sz="641"/>
          </a:p>
        </p:txBody>
      </p:sp>
      <p:sp>
        <p:nvSpPr>
          <p:cNvPr id="3" name="object 3"/>
          <p:cNvSpPr/>
          <p:nvPr/>
        </p:nvSpPr>
        <p:spPr>
          <a:xfrm>
            <a:off x="619132" y="458079"/>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8795EA"/>
          </a:solidFill>
        </p:spPr>
        <p:txBody>
          <a:bodyPr wrap="square" lIns="0" tIns="0" rIns="0" bIns="0" rtlCol="0"/>
          <a:lstStyle/>
          <a:p>
            <a:endParaRPr sz="641"/>
          </a:p>
        </p:txBody>
      </p:sp>
      <p:sp>
        <p:nvSpPr>
          <p:cNvPr id="4" name="object 4"/>
          <p:cNvSpPr/>
          <p:nvPr/>
        </p:nvSpPr>
        <p:spPr>
          <a:xfrm>
            <a:off x="1242021" y="458033"/>
            <a:ext cx="860619" cy="66712"/>
          </a:xfrm>
          <a:custGeom>
            <a:avLst/>
            <a:gdLst/>
            <a:ahLst/>
            <a:cxnLst/>
            <a:rect l="l" t="t" r="r" b="b"/>
            <a:pathLst>
              <a:path w="1892300" h="146684">
                <a:moveTo>
                  <a:pt x="17499" y="99187"/>
                </a:moveTo>
                <a:lnTo>
                  <a:pt x="321" y="99187"/>
                </a:lnTo>
                <a:lnTo>
                  <a:pt x="75" y="105629"/>
                </a:lnTo>
                <a:lnTo>
                  <a:pt x="0" y="107592"/>
                </a:lnTo>
                <a:lnTo>
                  <a:pt x="1355" y="115078"/>
                </a:lnTo>
                <a:lnTo>
                  <a:pt x="1433" y="115509"/>
                </a:lnTo>
                <a:lnTo>
                  <a:pt x="40895" y="145137"/>
                </a:lnTo>
                <a:lnTo>
                  <a:pt x="54618" y="146224"/>
                </a:lnTo>
                <a:lnTo>
                  <a:pt x="68339" y="145137"/>
                </a:lnTo>
                <a:lnTo>
                  <a:pt x="80565" y="141904"/>
                </a:lnTo>
                <a:lnTo>
                  <a:pt x="91142" y="136561"/>
                </a:lnTo>
                <a:lnTo>
                  <a:pt x="99312" y="129659"/>
                </a:lnTo>
                <a:lnTo>
                  <a:pt x="54618" y="129659"/>
                </a:lnTo>
                <a:lnTo>
                  <a:pt x="37602" y="127212"/>
                </a:lnTo>
                <a:lnTo>
                  <a:pt x="25169" y="120596"/>
                </a:lnTo>
                <a:lnTo>
                  <a:pt x="18180" y="110893"/>
                </a:lnTo>
                <a:lnTo>
                  <a:pt x="17499" y="99187"/>
                </a:lnTo>
                <a:close/>
              </a:path>
              <a:path w="1892300" h="146684">
                <a:moveTo>
                  <a:pt x="54618" y="0"/>
                </a:moveTo>
                <a:lnTo>
                  <a:pt x="9319" y="17076"/>
                </a:lnTo>
                <a:lnTo>
                  <a:pt x="14" y="40901"/>
                </a:lnTo>
                <a:lnTo>
                  <a:pt x="1463" y="50726"/>
                </a:lnTo>
                <a:lnTo>
                  <a:pt x="37388" y="76243"/>
                </a:lnTo>
                <a:lnTo>
                  <a:pt x="55640" y="80474"/>
                </a:lnTo>
                <a:lnTo>
                  <a:pt x="72687" y="84994"/>
                </a:lnTo>
                <a:lnTo>
                  <a:pt x="84182" y="90482"/>
                </a:lnTo>
                <a:lnTo>
                  <a:pt x="90712" y="97255"/>
                </a:lnTo>
                <a:lnTo>
                  <a:pt x="92861" y="105629"/>
                </a:lnTo>
                <a:lnTo>
                  <a:pt x="89862" y="115078"/>
                </a:lnTo>
                <a:lnTo>
                  <a:pt x="84051" y="120596"/>
                </a:lnTo>
                <a:lnTo>
                  <a:pt x="81713" y="122755"/>
                </a:lnTo>
                <a:lnTo>
                  <a:pt x="69753" y="127802"/>
                </a:lnTo>
                <a:lnTo>
                  <a:pt x="54618" y="129659"/>
                </a:lnTo>
                <a:lnTo>
                  <a:pt x="99312" y="129659"/>
                </a:lnTo>
                <a:lnTo>
                  <a:pt x="109315" y="105629"/>
                </a:lnTo>
                <a:lnTo>
                  <a:pt x="108027" y="99187"/>
                </a:lnTo>
                <a:lnTo>
                  <a:pt x="81126" y="70368"/>
                </a:lnTo>
                <a:lnTo>
                  <a:pt x="49464" y="61779"/>
                </a:lnTo>
                <a:lnTo>
                  <a:pt x="42910" y="60215"/>
                </a:lnTo>
                <a:lnTo>
                  <a:pt x="16375" y="45298"/>
                </a:lnTo>
                <a:lnTo>
                  <a:pt x="16375" y="40901"/>
                </a:lnTo>
                <a:lnTo>
                  <a:pt x="19273" y="31393"/>
                </a:lnTo>
                <a:lnTo>
                  <a:pt x="27290" y="23735"/>
                </a:lnTo>
                <a:lnTo>
                  <a:pt x="39411" y="18627"/>
                </a:lnTo>
                <a:lnTo>
                  <a:pt x="54618" y="16769"/>
                </a:lnTo>
                <a:lnTo>
                  <a:pt x="99651" y="16769"/>
                </a:lnTo>
                <a:lnTo>
                  <a:pt x="91128" y="9663"/>
                </a:lnTo>
                <a:lnTo>
                  <a:pt x="80501" y="4320"/>
                </a:lnTo>
                <a:lnTo>
                  <a:pt x="68283" y="1086"/>
                </a:lnTo>
                <a:lnTo>
                  <a:pt x="54618" y="0"/>
                </a:lnTo>
                <a:close/>
              </a:path>
              <a:path w="1892300" h="146684">
                <a:moveTo>
                  <a:pt x="99651" y="16769"/>
                </a:moveTo>
                <a:lnTo>
                  <a:pt x="54618" y="16769"/>
                </a:lnTo>
                <a:lnTo>
                  <a:pt x="71547" y="19183"/>
                </a:lnTo>
                <a:lnTo>
                  <a:pt x="83761" y="25729"/>
                </a:lnTo>
                <a:lnTo>
                  <a:pt x="90682" y="35362"/>
                </a:lnTo>
                <a:lnTo>
                  <a:pt x="91736" y="47037"/>
                </a:lnTo>
                <a:lnTo>
                  <a:pt x="108915" y="47037"/>
                </a:lnTo>
                <a:lnTo>
                  <a:pt x="109161" y="40901"/>
                </a:lnTo>
                <a:lnTo>
                  <a:pt x="109251" y="38674"/>
                </a:lnTo>
                <a:lnTo>
                  <a:pt x="107943" y="31393"/>
                </a:lnTo>
                <a:lnTo>
                  <a:pt x="107841" y="30829"/>
                </a:lnTo>
                <a:lnTo>
                  <a:pt x="104804" y="23735"/>
                </a:lnTo>
                <a:lnTo>
                  <a:pt x="104745" y="23598"/>
                </a:lnTo>
                <a:lnTo>
                  <a:pt x="100019" y="17076"/>
                </a:lnTo>
                <a:lnTo>
                  <a:pt x="99651" y="16769"/>
                </a:lnTo>
                <a:close/>
              </a:path>
              <a:path w="1892300" h="146684">
                <a:moveTo>
                  <a:pt x="243891" y="1738"/>
                </a:moveTo>
                <a:lnTo>
                  <a:pt x="142761" y="1738"/>
                </a:lnTo>
                <a:lnTo>
                  <a:pt x="142761" y="144383"/>
                </a:lnTo>
                <a:lnTo>
                  <a:pt x="243891" y="144383"/>
                </a:lnTo>
                <a:lnTo>
                  <a:pt x="243891" y="127613"/>
                </a:lnTo>
                <a:lnTo>
                  <a:pt x="159736" y="127613"/>
                </a:lnTo>
                <a:lnTo>
                  <a:pt x="159736" y="81394"/>
                </a:lnTo>
                <a:lnTo>
                  <a:pt x="230394" y="81394"/>
                </a:lnTo>
                <a:lnTo>
                  <a:pt x="230394" y="64624"/>
                </a:lnTo>
                <a:lnTo>
                  <a:pt x="159736" y="64624"/>
                </a:lnTo>
                <a:lnTo>
                  <a:pt x="159736" y="18610"/>
                </a:lnTo>
                <a:lnTo>
                  <a:pt x="243891" y="18610"/>
                </a:lnTo>
                <a:lnTo>
                  <a:pt x="243891" y="1738"/>
                </a:lnTo>
                <a:close/>
              </a:path>
              <a:path w="1892300" h="146684">
                <a:moveTo>
                  <a:pt x="340931" y="204"/>
                </a:moveTo>
                <a:lnTo>
                  <a:pt x="301186" y="12283"/>
                </a:lnTo>
                <a:lnTo>
                  <a:pt x="274737" y="45541"/>
                </a:lnTo>
                <a:lnTo>
                  <a:pt x="269567" y="73009"/>
                </a:lnTo>
                <a:lnTo>
                  <a:pt x="274654" y="100375"/>
                </a:lnTo>
                <a:lnTo>
                  <a:pt x="301028" y="133677"/>
                </a:lnTo>
                <a:lnTo>
                  <a:pt x="340931" y="145712"/>
                </a:lnTo>
                <a:lnTo>
                  <a:pt x="367503" y="140357"/>
                </a:lnTo>
                <a:lnTo>
                  <a:pt x="367826" y="140357"/>
                </a:lnTo>
                <a:lnTo>
                  <a:pt x="384392" y="128636"/>
                </a:lnTo>
                <a:lnTo>
                  <a:pt x="340931" y="128636"/>
                </a:lnTo>
                <a:lnTo>
                  <a:pt x="319490" y="124344"/>
                </a:lnTo>
                <a:lnTo>
                  <a:pt x="302228" y="112556"/>
                </a:lnTo>
                <a:lnTo>
                  <a:pt x="290718" y="94901"/>
                </a:lnTo>
                <a:lnTo>
                  <a:pt x="286571" y="73214"/>
                </a:lnTo>
                <a:lnTo>
                  <a:pt x="286532" y="73009"/>
                </a:lnTo>
                <a:lnTo>
                  <a:pt x="290703" y="51015"/>
                </a:lnTo>
                <a:lnTo>
                  <a:pt x="302189" y="33335"/>
                </a:lnTo>
                <a:lnTo>
                  <a:pt x="319423" y="21575"/>
                </a:lnTo>
                <a:lnTo>
                  <a:pt x="340931" y="17281"/>
                </a:lnTo>
                <a:lnTo>
                  <a:pt x="385811" y="17281"/>
                </a:lnTo>
                <a:lnTo>
                  <a:pt x="381283" y="12948"/>
                </a:lnTo>
                <a:lnTo>
                  <a:pt x="362301" y="3522"/>
                </a:lnTo>
                <a:lnTo>
                  <a:pt x="340931" y="204"/>
                </a:lnTo>
                <a:close/>
              </a:path>
              <a:path w="1892300" h="146684">
                <a:moveTo>
                  <a:pt x="408419" y="66670"/>
                </a:moveTo>
                <a:lnTo>
                  <a:pt x="334591" y="66670"/>
                </a:lnTo>
                <a:lnTo>
                  <a:pt x="334591" y="83542"/>
                </a:lnTo>
                <a:lnTo>
                  <a:pt x="390627" y="83542"/>
                </a:lnTo>
                <a:lnTo>
                  <a:pt x="385436" y="100375"/>
                </a:lnTo>
                <a:lnTo>
                  <a:pt x="384862" y="102186"/>
                </a:lnTo>
                <a:lnTo>
                  <a:pt x="374177" y="116365"/>
                </a:lnTo>
                <a:lnTo>
                  <a:pt x="359265" y="125444"/>
                </a:lnTo>
                <a:lnTo>
                  <a:pt x="340931" y="128636"/>
                </a:lnTo>
                <a:lnTo>
                  <a:pt x="384392" y="128636"/>
                </a:lnTo>
                <a:lnTo>
                  <a:pt x="389323" y="125147"/>
                </a:lnTo>
                <a:lnTo>
                  <a:pt x="403367" y="102186"/>
                </a:lnTo>
                <a:lnTo>
                  <a:pt x="408419" y="73214"/>
                </a:lnTo>
                <a:lnTo>
                  <a:pt x="408419" y="66670"/>
                </a:lnTo>
                <a:close/>
              </a:path>
              <a:path w="1892300" h="146684">
                <a:moveTo>
                  <a:pt x="385811" y="17281"/>
                </a:moveTo>
                <a:lnTo>
                  <a:pt x="340931" y="17281"/>
                </a:lnTo>
                <a:lnTo>
                  <a:pt x="356838" y="19632"/>
                </a:lnTo>
                <a:lnTo>
                  <a:pt x="370943" y="26356"/>
                </a:lnTo>
                <a:lnTo>
                  <a:pt x="382517" y="36952"/>
                </a:lnTo>
                <a:lnTo>
                  <a:pt x="390887" y="51015"/>
                </a:lnTo>
                <a:lnTo>
                  <a:pt x="390449" y="51015"/>
                </a:lnTo>
                <a:lnTo>
                  <a:pt x="407295" y="46934"/>
                </a:lnTo>
                <a:lnTo>
                  <a:pt x="396681" y="27683"/>
                </a:lnTo>
                <a:lnTo>
                  <a:pt x="385811" y="17281"/>
                </a:lnTo>
                <a:close/>
              </a:path>
              <a:path w="1892300" h="146684">
                <a:moveTo>
                  <a:pt x="456786" y="1738"/>
                </a:moveTo>
                <a:lnTo>
                  <a:pt x="442777" y="1738"/>
                </a:lnTo>
                <a:lnTo>
                  <a:pt x="442777" y="144383"/>
                </a:lnTo>
                <a:lnTo>
                  <a:pt x="459751" y="144383"/>
                </a:lnTo>
                <a:lnTo>
                  <a:pt x="459751" y="35380"/>
                </a:lnTo>
                <a:lnTo>
                  <a:pt x="480376" y="35380"/>
                </a:lnTo>
                <a:lnTo>
                  <a:pt x="456786" y="1738"/>
                </a:lnTo>
                <a:close/>
              </a:path>
              <a:path w="1892300" h="146684">
                <a:moveTo>
                  <a:pt x="480376" y="35380"/>
                </a:moveTo>
                <a:lnTo>
                  <a:pt x="459751" y="35380"/>
                </a:lnTo>
                <a:lnTo>
                  <a:pt x="536340" y="144383"/>
                </a:lnTo>
                <a:lnTo>
                  <a:pt x="550553" y="144383"/>
                </a:lnTo>
                <a:lnTo>
                  <a:pt x="550553" y="111253"/>
                </a:lnTo>
                <a:lnTo>
                  <a:pt x="533579" y="111253"/>
                </a:lnTo>
                <a:lnTo>
                  <a:pt x="480376" y="35380"/>
                </a:lnTo>
                <a:close/>
              </a:path>
              <a:path w="1892300" h="146684">
                <a:moveTo>
                  <a:pt x="550553" y="1738"/>
                </a:moveTo>
                <a:lnTo>
                  <a:pt x="533579" y="1738"/>
                </a:lnTo>
                <a:lnTo>
                  <a:pt x="533579" y="111253"/>
                </a:lnTo>
                <a:lnTo>
                  <a:pt x="550553" y="111253"/>
                </a:lnTo>
                <a:lnTo>
                  <a:pt x="550553" y="1738"/>
                </a:lnTo>
                <a:close/>
              </a:path>
              <a:path w="1892300" h="146684">
                <a:moveTo>
                  <a:pt x="608225" y="1738"/>
                </a:moveTo>
                <a:lnTo>
                  <a:pt x="591251" y="1738"/>
                </a:lnTo>
                <a:lnTo>
                  <a:pt x="591251" y="144383"/>
                </a:lnTo>
                <a:lnTo>
                  <a:pt x="608225" y="144383"/>
                </a:lnTo>
                <a:lnTo>
                  <a:pt x="608225" y="1738"/>
                </a:lnTo>
                <a:close/>
              </a:path>
              <a:path w="1892300" h="146684">
                <a:moveTo>
                  <a:pt x="709969" y="99187"/>
                </a:moveTo>
                <a:lnTo>
                  <a:pt x="692790" y="99187"/>
                </a:lnTo>
                <a:lnTo>
                  <a:pt x="692544" y="105629"/>
                </a:lnTo>
                <a:lnTo>
                  <a:pt x="692469" y="107592"/>
                </a:lnTo>
                <a:lnTo>
                  <a:pt x="693824" y="115078"/>
                </a:lnTo>
                <a:lnTo>
                  <a:pt x="693902" y="115509"/>
                </a:lnTo>
                <a:lnTo>
                  <a:pt x="697003" y="122755"/>
                </a:lnTo>
                <a:lnTo>
                  <a:pt x="733364" y="145137"/>
                </a:lnTo>
                <a:lnTo>
                  <a:pt x="747087" y="146224"/>
                </a:lnTo>
                <a:lnTo>
                  <a:pt x="760808" y="145137"/>
                </a:lnTo>
                <a:lnTo>
                  <a:pt x="773034" y="141904"/>
                </a:lnTo>
                <a:lnTo>
                  <a:pt x="783611" y="136561"/>
                </a:lnTo>
                <a:lnTo>
                  <a:pt x="791781" y="129659"/>
                </a:lnTo>
                <a:lnTo>
                  <a:pt x="747087" y="129659"/>
                </a:lnTo>
                <a:lnTo>
                  <a:pt x="730071" y="127212"/>
                </a:lnTo>
                <a:lnTo>
                  <a:pt x="717638" y="120596"/>
                </a:lnTo>
                <a:lnTo>
                  <a:pt x="710649" y="110893"/>
                </a:lnTo>
                <a:lnTo>
                  <a:pt x="709969" y="99187"/>
                </a:lnTo>
                <a:close/>
              </a:path>
              <a:path w="1892300" h="146684">
                <a:moveTo>
                  <a:pt x="747087" y="0"/>
                </a:moveTo>
                <a:lnTo>
                  <a:pt x="701788" y="17076"/>
                </a:lnTo>
                <a:lnTo>
                  <a:pt x="692483" y="40901"/>
                </a:lnTo>
                <a:lnTo>
                  <a:pt x="693932" y="50726"/>
                </a:lnTo>
                <a:lnTo>
                  <a:pt x="729857" y="76243"/>
                </a:lnTo>
                <a:lnTo>
                  <a:pt x="748110" y="80474"/>
                </a:lnTo>
                <a:lnTo>
                  <a:pt x="765156" y="84994"/>
                </a:lnTo>
                <a:lnTo>
                  <a:pt x="776651" y="90482"/>
                </a:lnTo>
                <a:lnTo>
                  <a:pt x="783181" y="97255"/>
                </a:lnTo>
                <a:lnTo>
                  <a:pt x="785330" y="105629"/>
                </a:lnTo>
                <a:lnTo>
                  <a:pt x="782331" y="115078"/>
                </a:lnTo>
                <a:lnTo>
                  <a:pt x="776520" y="120596"/>
                </a:lnTo>
                <a:lnTo>
                  <a:pt x="774182" y="122755"/>
                </a:lnTo>
                <a:lnTo>
                  <a:pt x="762222" y="127802"/>
                </a:lnTo>
                <a:lnTo>
                  <a:pt x="747087" y="129659"/>
                </a:lnTo>
                <a:lnTo>
                  <a:pt x="791781" y="129659"/>
                </a:lnTo>
                <a:lnTo>
                  <a:pt x="801784" y="105629"/>
                </a:lnTo>
                <a:lnTo>
                  <a:pt x="800496" y="99187"/>
                </a:lnTo>
                <a:lnTo>
                  <a:pt x="773595" y="70368"/>
                </a:lnTo>
                <a:lnTo>
                  <a:pt x="741933" y="61779"/>
                </a:lnTo>
                <a:lnTo>
                  <a:pt x="735379" y="60215"/>
                </a:lnTo>
                <a:lnTo>
                  <a:pt x="708844" y="45298"/>
                </a:lnTo>
                <a:lnTo>
                  <a:pt x="708844" y="40901"/>
                </a:lnTo>
                <a:lnTo>
                  <a:pt x="711742" y="31393"/>
                </a:lnTo>
                <a:lnTo>
                  <a:pt x="719759" y="23735"/>
                </a:lnTo>
                <a:lnTo>
                  <a:pt x="731880" y="18627"/>
                </a:lnTo>
                <a:lnTo>
                  <a:pt x="747087" y="16769"/>
                </a:lnTo>
                <a:lnTo>
                  <a:pt x="792120" y="16769"/>
                </a:lnTo>
                <a:lnTo>
                  <a:pt x="783597" y="9663"/>
                </a:lnTo>
                <a:lnTo>
                  <a:pt x="772970" y="4320"/>
                </a:lnTo>
                <a:lnTo>
                  <a:pt x="760752" y="1086"/>
                </a:lnTo>
                <a:lnTo>
                  <a:pt x="747087" y="0"/>
                </a:lnTo>
                <a:close/>
              </a:path>
              <a:path w="1892300" h="146684">
                <a:moveTo>
                  <a:pt x="792120" y="16769"/>
                </a:moveTo>
                <a:lnTo>
                  <a:pt x="747087" y="16769"/>
                </a:lnTo>
                <a:lnTo>
                  <a:pt x="764017" y="19183"/>
                </a:lnTo>
                <a:lnTo>
                  <a:pt x="776230" y="25729"/>
                </a:lnTo>
                <a:lnTo>
                  <a:pt x="783151" y="35362"/>
                </a:lnTo>
                <a:lnTo>
                  <a:pt x="784205" y="47037"/>
                </a:lnTo>
                <a:lnTo>
                  <a:pt x="801384" y="47037"/>
                </a:lnTo>
                <a:lnTo>
                  <a:pt x="801630" y="40901"/>
                </a:lnTo>
                <a:lnTo>
                  <a:pt x="801720" y="38674"/>
                </a:lnTo>
                <a:lnTo>
                  <a:pt x="800412" y="31393"/>
                </a:lnTo>
                <a:lnTo>
                  <a:pt x="800311" y="30829"/>
                </a:lnTo>
                <a:lnTo>
                  <a:pt x="797273" y="23735"/>
                </a:lnTo>
                <a:lnTo>
                  <a:pt x="797214" y="23598"/>
                </a:lnTo>
                <a:lnTo>
                  <a:pt x="792488" y="17076"/>
                </a:lnTo>
                <a:lnTo>
                  <a:pt x="792120" y="16769"/>
                </a:lnTo>
                <a:close/>
              </a:path>
              <a:path w="1892300" h="146684">
                <a:moveTo>
                  <a:pt x="936361" y="1738"/>
                </a:moveTo>
                <a:lnTo>
                  <a:pt x="835231" y="1738"/>
                </a:lnTo>
                <a:lnTo>
                  <a:pt x="835231" y="144383"/>
                </a:lnTo>
                <a:lnTo>
                  <a:pt x="936361" y="144383"/>
                </a:lnTo>
                <a:lnTo>
                  <a:pt x="936361" y="127613"/>
                </a:lnTo>
                <a:lnTo>
                  <a:pt x="852205" y="127613"/>
                </a:lnTo>
                <a:lnTo>
                  <a:pt x="852205" y="81394"/>
                </a:lnTo>
                <a:lnTo>
                  <a:pt x="922863" y="81394"/>
                </a:lnTo>
                <a:lnTo>
                  <a:pt x="922863" y="64624"/>
                </a:lnTo>
                <a:lnTo>
                  <a:pt x="852205" y="64624"/>
                </a:lnTo>
                <a:lnTo>
                  <a:pt x="852205" y="18610"/>
                </a:lnTo>
                <a:lnTo>
                  <a:pt x="936361" y="18610"/>
                </a:lnTo>
                <a:lnTo>
                  <a:pt x="936361" y="1738"/>
                </a:lnTo>
                <a:close/>
              </a:path>
              <a:path w="1892300" h="146684">
                <a:moveTo>
                  <a:pt x="1033400" y="204"/>
                </a:moveTo>
                <a:lnTo>
                  <a:pt x="993655" y="12283"/>
                </a:lnTo>
                <a:lnTo>
                  <a:pt x="967206" y="45541"/>
                </a:lnTo>
                <a:lnTo>
                  <a:pt x="962036" y="73009"/>
                </a:lnTo>
                <a:lnTo>
                  <a:pt x="967123" y="100375"/>
                </a:lnTo>
                <a:lnTo>
                  <a:pt x="993497" y="133677"/>
                </a:lnTo>
                <a:lnTo>
                  <a:pt x="1033400" y="145712"/>
                </a:lnTo>
                <a:lnTo>
                  <a:pt x="1054813" y="142396"/>
                </a:lnTo>
                <a:lnTo>
                  <a:pt x="1073791" y="132982"/>
                </a:lnTo>
                <a:lnTo>
                  <a:pt x="1078334" y="128636"/>
                </a:lnTo>
                <a:lnTo>
                  <a:pt x="1033400" y="128636"/>
                </a:lnTo>
                <a:lnTo>
                  <a:pt x="1011959" y="124344"/>
                </a:lnTo>
                <a:lnTo>
                  <a:pt x="994697" y="112556"/>
                </a:lnTo>
                <a:lnTo>
                  <a:pt x="983187" y="94901"/>
                </a:lnTo>
                <a:lnTo>
                  <a:pt x="979001" y="73009"/>
                </a:lnTo>
                <a:lnTo>
                  <a:pt x="983187" y="51058"/>
                </a:lnTo>
                <a:lnTo>
                  <a:pt x="994697" y="33373"/>
                </a:lnTo>
                <a:lnTo>
                  <a:pt x="1011956" y="21575"/>
                </a:lnTo>
                <a:lnTo>
                  <a:pt x="1033400" y="17281"/>
                </a:lnTo>
                <a:lnTo>
                  <a:pt x="1078280" y="17281"/>
                </a:lnTo>
                <a:lnTo>
                  <a:pt x="1073753" y="12948"/>
                </a:lnTo>
                <a:lnTo>
                  <a:pt x="1054770" y="3522"/>
                </a:lnTo>
                <a:lnTo>
                  <a:pt x="1033400" y="204"/>
                </a:lnTo>
                <a:close/>
              </a:path>
              <a:path w="1892300" h="146684">
                <a:moveTo>
                  <a:pt x="1083338" y="94901"/>
                </a:moveTo>
                <a:lnTo>
                  <a:pt x="1080828" y="99084"/>
                </a:lnTo>
                <a:lnTo>
                  <a:pt x="1075000" y="108965"/>
                </a:lnTo>
                <a:lnTo>
                  <a:pt x="1063450" y="119586"/>
                </a:lnTo>
                <a:lnTo>
                  <a:pt x="1049350" y="126297"/>
                </a:lnTo>
                <a:lnTo>
                  <a:pt x="1033400" y="128636"/>
                </a:lnTo>
                <a:lnTo>
                  <a:pt x="1078334" y="128636"/>
                </a:lnTo>
                <a:lnTo>
                  <a:pt x="1089164" y="118276"/>
                </a:lnTo>
                <a:lnTo>
                  <a:pt x="1099764" y="99084"/>
                </a:lnTo>
                <a:lnTo>
                  <a:pt x="1083338" y="94901"/>
                </a:lnTo>
                <a:close/>
              </a:path>
              <a:path w="1892300" h="146684">
                <a:moveTo>
                  <a:pt x="1078280" y="17281"/>
                </a:moveTo>
                <a:lnTo>
                  <a:pt x="1033400" y="17281"/>
                </a:lnTo>
                <a:lnTo>
                  <a:pt x="1049307" y="19632"/>
                </a:lnTo>
                <a:lnTo>
                  <a:pt x="1063412" y="26356"/>
                </a:lnTo>
                <a:lnTo>
                  <a:pt x="1074986" y="36952"/>
                </a:lnTo>
                <a:lnTo>
                  <a:pt x="1083301" y="50922"/>
                </a:lnTo>
                <a:lnTo>
                  <a:pt x="1099764" y="46934"/>
                </a:lnTo>
                <a:lnTo>
                  <a:pt x="1089150" y="27683"/>
                </a:lnTo>
                <a:lnTo>
                  <a:pt x="1078280" y="17281"/>
                </a:lnTo>
                <a:close/>
              </a:path>
              <a:path w="1892300" h="146684">
                <a:moveTo>
                  <a:pt x="1195781" y="204"/>
                </a:moveTo>
                <a:lnTo>
                  <a:pt x="1156036" y="12283"/>
                </a:lnTo>
                <a:lnTo>
                  <a:pt x="1129587" y="45541"/>
                </a:lnTo>
                <a:lnTo>
                  <a:pt x="1124416" y="73009"/>
                </a:lnTo>
                <a:lnTo>
                  <a:pt x="1129504" y="100375"/>
                </a:lnTo>
                <a:lnTo>
                  <a:pt x="1155877" y="133677"/>
                </a:lnTo>
                <a:lnTo>
                  <a:pt x="1195781" y="145712"/>
                </a:lnTo>
                <a:lnTo>
                  <a:pt x="1223741" y="140076"/>
                </a:lnTo>
                <a:lnTo>
                  <a:pt x="1240494" y="128636"/>
                </a:lnTo>
                <a:lnTo>
                  <a:pt x="1195781" y="128636"/>
                </a:lnTo>
                <a:lnTo>
                  <a:pt x="1174555" y="124388"/>
                </a:lnTo>
                <a:lnTo>
                  <a:pt x="1174402" y="124388"/>
                </a:lnTo>
                <a:lnTo>
                  <a:pt x="1157246" y="112671"/>
                </a:lnTo>
                <a:lnTo>
                  <a:pt x="1149894" y="101538"/>
                </a:lnTo>
                <a:lnTo>
                  <a:pt x="1145652" y="95031"/>
                </a:lnTo>
                <a:lnTo>
                  <a:pt x="1145567" y="94901"/>
                </a:lnTo>
                <a:lnTo>
                  <a:pt x="1141381" y="73009"/>
                </a:lnTo>
                <a:lnTo>
                  <a:pt x="1145551" y="51144"/>
                </a:lnTo>
                <a:lnTo>
                  <a:pt x="1174297" y="21602"/>
                </a:lnTo>
                <a:lnTo>
                  <a:pt x="1195781" y="17281"/>
                </a:lnTo>
                <a:lnTo>
                  <a:pt x="1240181" y="17281"/>
                </a:lnTo>
                <a:lnTo>
                  <a:pt x="1223569" y="5886"/>
                </a:lnTo>
                <a:lnTo>
                  <a:pt x="1195781" y="204"/>
                </a:lnTo>
                <a:close/>
              </a:path>
              <a:path w="1892300" h="146684">
                <a:moveTo>
                  <a:pt x="1240181" y="17281"/>
                </a:moveTo>
                <a:lnTo>
                  <a:pt x="1195781" y="17281"/>
                </a:lnTo>
                <a:lnTo>
                  <a:pt x="1217045" y="21602"/>
                </a:lnTo>
                <a:lnTo>
                  <a:pt x="1234216" y="33450"/>
                </a:lnTo>
                <a:lnTo>
                  <a:pt x="1245692" y="51144"/>
                </a:lnTo>
                <a:lnTo>
                  <a:pt x="1249874" y="73009"/>
                </a:lnTo>
                <a:lnTo>
                  <a:pt x="1245760" y="94901"/>
                </a:lnTo>
                <a:lnTo>
                  <a:pt x="1245735" y="95031"/>
                </a:lnTo>
                <a:lnTo>
                  <a:pt x="1234331" y="112671"/>
                </a:lnTo>
                <a:lnTo>
                  <a:pt x="1217174" y="124388"/>
                </a:lnTo>
                <a:lnTo>
                  <a:pt x="1195781" y="128636"/>
                </a:lnTo>
                <a:lnTo>
                  <a:pt x="1240494" y="128636"/>
                </a:lnTo>
                <a:lnTo>
                  <a:pt x="1246371" y="124622"/>
                </a:lnTo>
                <a:lnTo>
                  <a:pt x="1261524" y="101538"/>
                </a:lnTo>
                <a:lnTo>
                  <a:pt x="1267052" y="73009"/>
                </a:lnTo>
                <a:lnTo>
                  <a:pt x="1261467" y="44551"/>
                </a:lnTo>
                <a:lnTo>
                  <a:pt x="1246337" y="21602"/>
                </a:lnTo>
                <a:lnTo>
                  <a:pt x="1246218" y="21422"/>
                </a:lnTo>
                <a:lnTo>
                  <a:pt x="1240181" y="17281"/>
                </a:lnTo>
                <a:close/>
              </a:path>
              <a:path w="1892300" h="146684">
                <a:moveTo>
                  <a:pt x="1314090" y="1738"/>
                </a:moveTo>
                <a:lnTo>
                  <a:pt x="1300081" y="1738"/>
                </a:lnTo>
                <a:lnTo>
                  <a:pt x="1300081" y="144383"/>
                </a:lnTo>
                <a:lnTo>
                  <a:pt x="1317055" y="144383"/>
                </a:lnTo>
                <a:lnTo>
                  <a:pt x="1317055" y="35380"/>
                </a:lnTo>
                <a:lnTo>
                  <a:pt x="1337680" y="35380"/>
                </a:lnTo>
                <a:lnTo>
                  <a:pt x="1314090" y="1738"/>
                </a:lnTo>
                <a:close/>
              </a:path>
              <a:path w="1892300" h="146684">
                <a:moveTo>
                  <a:pt x="1337680" y="35380"/>
                </a:moveTo>
                <a:lnTo>
                  <a:pt x="1317055" y="35380"/>
                </a:lnTo>
                <a:lnTo>
                  <a:pt x="1393644" y="144383"/>
                </a:lnTo>
                <a:lnTo>
                  <a:pt x="1407857" y="144383"/>
                </a:lnTo>
                <a:lnTo>
                  <a:pt x="1407857" y="111253"/>
                </a:lnTo>
                <a:lnTo>
                  <a:pt x="1390883" y="111253"/>
                </a:lnTo>
                <a:lnTo>
                  <a:pt x="1337680" y="35380"/>
                </a:lnTo>
                <a:close/>
              </a:path>
              <a:path w="1892300" h="146684">
                <a:moveTo>
                  <a:pt x="1407857" y="1738"/>
                </a:moveTo>
                <a:lnTo>
                  <a:pt x="1390883" y="1738"/>
                </a:lnTo>
                <a:lnTo>
                  <a:pt x="1390883" y="111253"/>
                </a:lnTo>
                <a:lnTo>
                  <a:pt x="1407857" y="111253"/>
                </a:lnTo>
                <a:lnTo>
                  <a:pt x="1407857" y="1738"/>
                </a:lnTo>
                <a:close/>
              </a:path>
              <a:path w="1892300" h="146684">
                <a:moveTo>
                  <a:pt x="1494058" y="1738"/>
                </a:moveTo>
                <a:lnTo>
                  <a:pt x="1448555" y="1738"/>
                </a:lnTo>
                <a:lnTo>
                  <a:pt x="1448555" y="144383"/>
                </a:lnTo>
                <a:lnTo>
                  <a:pt x="1494058" y="144383"/>
                </a:lnTo>
                <a:lnTo>
                  <a:pt x="1523082" y="138983"/>
                </a:lnTo>
                <a:lnTo>
                  <a:pt x="1540710" y="127613"/>
                </a:lnTo>
                <a:lnTo>
                  <a:pt x="1465529" y="127613"/>
                </a:lnTo>
                <a:lnTo>
                  <a:pt x="1465529" y="18610"/>
                </a:lnTo>
                <a:lnTo>
                  <a:pt x="1540732" y="18610"/>
                </a:lnTo>
                <a:lnTo>
                  <a:pt x="1523082" y="7180"/>
                </a:lnTo>
                <a:lnTo>
                  <a:pt x="1494058" y="1738"/>
                </a:lnTo>
                <a:close/>
              </a:path>
              <a:path w="1892300" h="146684">
                <a:moveTo>
                  <a:pt x="1540732" y="18610"/>
                </a:moveTo>
                <a:lnTo>
                  <a:pt x="1494058" y="18610"/>
                </a:lnTo>
                <a:lnTo>
                  <a:pt x="1516413" y="22695"/>
                </a:lnTo>
                <a:lnTo>
                  <a:pt x="1534091" y="34038"/>
                </a:lnTo>
                <a:lnTo>
                  <a:pt x="1545709" y="51266"/>
                </a:lnTo>
                <a:lnTo>
                  <a:pt x="1549889" y="73009"/>
                </a:lnTo>
                <a:lnTo>
                  <a:pt x="1545724" y="94828"/>
                </a:lnTo>
                <a:lnTo>
                  <a:pt x="1534129" y="112122"/>
                </a:lnTo>
                <a:lnTo>
                  <a:pt x="1516456" y="123510"/>
                </a:lnTo>
                <a:lnTo>
                  <a:pt x="1494058" y="127613"/>
                </a:lnTo>
                <a:lnTo>
                  <a:pt x="1540710" y="127613"/>
                </a:lnTo>
                <a:lnTo>
                  <a:pt x="1546259" y="124034"/>
                </a:lnTo>
                <a:lnTo>
                  <a:pt x="1561613" y="101417"/>
                </a:lnTo>
                <a:lnTo>
                  <a:pt x="1567170" y="73009"/>
                </a:lnTo>
                <a:lnTo>
                  <a:pt x="1561613" y="44790"/>
                </a:lnTo>
                <a:lnTo>
                  <a:pt x="1546259" y="22189"/>
                </a:lnTo>
                <a:lnTo>
                  <a:pt x="1540732" y="18610"/>
                </a:lnTo>
                <a:close/>
              </a:path>
              <a:path w="1892300" h="146684">
                <a:moveTo>
                  <a:pt x="1653166" y="1738"/>
                </a:moveTo>
                <a:lnTo>
                  <a:pt x="1642736" y="1738"/>
                </a:lnTo>
                <a:lnTo>
                  <a:pt x="1577191" y="144383"/>
                </a:lnTo>
                <a:lnTo>
                  <a:pt x="1595699" y="144383"/>
                </a:lnTo>
                <a:lnTo>
                  <a:pt x="1615127" y="102561"/>
                </a:lnTo>
                <a:lnTo>
                  <a:pt x="1699494" y="102561"/>
                </a:lnTo>
                <a:lnTo>
                  <a:pt x="1691742" y="85689"/>
                </a:lnTo>
                <a:lnTo>
                  <a:pt x="1622797" y="85689"/>
                </a:lnTo>
                <a:lnTo>
                  <a:pt x="1647951" y="30983"/>
                </a:lnTo>
                <a:lnTo>
                  <a:pt x="1666604" y="30983"/>
                </a:lnTo>
                <a:lnTo>
                  <a:pt x="1653166" y="1738"/>
                </a:lnTo>
                <a:close/>
              </a:path>
              <a:path w="1892300" h="146684">
                <a:moveTo>
                  <a:pt x="1699494" y="102561"/>
                </a:moveTo>
                <a:lnTo>
                  <a:pt x="1680775" y="102561"/>
                </a:lnTo>
                <a:lnTo>
                  <a:pt x="1700203" y="144383"/>
                </a:lnTo>
                <a:lnTo>
                  <a:pt x="1718712" y="144383"/>
                </a:lnTo>
                <a:lnTo>
                  <a:pt x="1699494" y="102561"/>
                </a:lnTo>
                <a:close/>
              </a:path>
              <a:path w="1892300" h="146684">
                <a:moveTo>
                  <a:pt x="1666604" y="30983"/>
                </a:moveTo>
                <a:lnTo>
                  <a:pt x="1647951" y="30983"/>
                </a:lnTo>
                <a:lnTo>
                  <a:pt x="1673106" y="85689"/>
                </a:lnTo>
                <a:lnTo>
                  <a:pt x="1691742" y="85689"/>
                </a:lnTo>
                <a:lnTo>
                  <a:pt x="1666604" y="30983"/>
                </a:lnTo>
                <a:close/>
              </a:path>
              <a:path w="1892300" h="146684">
                <a:moveTo>
                  <a:pt x="1798982" y="1738"/>
                </a:moveTo>
                <a:lnTo>
                  <a:pt x="1738753" y="1738"/>
                </a:lnTo>
                <a:lnTo>
                  <a:pt x="1738753" y="144383"/>
                </a:lnTo>
                <a:lnTo>
                  <a:pt x="1755728" y="144383"/>
                </a:lnTo>
                <a:lnTo>
                  <a:pt x="1755728" y="89166"/>
                </a:lnTo>
                <a:lnTo>
                  <a:pt x="1811878" y="89166"/>
                </a:lnTo>
                <a:lnTo>
                  <a:pt x="1810945" y="87734"/>
                </a:lnTo>
                <a:lnTo>
                  <a:pt x="1823928" y="82228"/>
                </a:lnTo>
                <a:lnTo>
                  <a:pt x="1833748" y="72984"/>
                </a:lnTo>
                <a:lnTo>
                  <a:pt x="1834093" y="72294"/>
                </a:lnTo>
                <a:lnTo>
                  <a:pt x="1755728" y="72294"/>
                </a:lnTo>
                <a:lnTo>
                  <a:pt x="1755728" y="18610"/>
                </a:lnTo>
                <a:lnTo>
                  <a:pt x="1833309" y="18610"/>
                </a:lnTo>
                <a:lnTo>
                  <a:pt x="1830259" y="13804"/>
                </a:lnTo>
                <a:lnTo>
                  <a:pt x="1816638" y="4895"/>
                </a:lnTo>
                <a:lnTo>
                  <a:pt x="1798982" y="1738"/>
                </a:lnTo>
                <a:close/>
              </a:path>
              <a:path w="1892300" h="146684">
                <a:moveTo>
                  <a:pt x="1811878" y="89166"/>
                </a:moveTo>
                <a:lnTo>
                  <a:pt x="1791312" y="89166"/>
                </a:lnTo>
                <a:lnTo>
                  <a:pt x="1827715" y="144383"/>
                </a:lnTo>
                <a:lnTo>
                  <a:pt x="1847859" y="144383"/>
                </a:lnTo>
                <a:lnTo>
                  <a:pt x="1811878" y="89166"/>
                </a:lnTo>
                <a:close/>
              </a:path>
              <a:path w="1892300" h="146684">
                <a:moveTo>
                  <a:pt x="1833309" y="18610"/>
                </a:moveTo>
                <a:lnTo>
                  <a:pt x="1798982" y="18610"/>
                </a:lnTo>
                <a:lnTo>
                  <a:pt x="1809947" y="20452"/>
                </a:lnTo>
                <a:lnTo>
                  <a:pt x="1818218" y="25755"/>
                </a:lnTo>
                <a:lnTo>
                  <a:pt x="1823441" y="34183"/>
                </a:lnTo>
                <a:lnTo>
                  <a:pt x="1825244" y="45503"/>
                </a:lnTo>
                <a:lnTo>
                  <a:pt x="1823441" y="56634"/>
                </a:lnTo>
                <a:lnTo>
                  <a:pt x="1818218" y="65097"/>
                </a:lnTo>
                <a:lnTo>
                  <a:pt x="1809947" y="70435"/>
                </a:lnTo>
                <a:lnTo>
                  <a:pt x="1798982" y="72294"/>
                </a:lnTo>
                <a:lnTo>
                  <a:pt x="1834093" y="72294"/>
                </a:lnTo>
                <a:lnTo>
                  <a:pt x="1839963" y="60557"/>
                </a:lnTo>
                <a:lnTo>
                  <a:pt x="1842133" y="45503"/>
                </a:lnTo>
                <a:lnTo>
                  <a:pt x="1839029" y="27621"/>
                </a:lnTo>
                <a:lnTo>
                  <a:pt x="1833309" y="18610"/>
                </a:lnTo>
                <a:close/>
              </a:path>
              <a:path w="1892300" h="146684">
                <a:moveTo>
                  <a:pt x="1892136" y="1738"/>
                </a:moveTo>
                <a:lnTo>
                  <a:pt x="1875161" y="1738"/>
                </a:lnTo>
                <a:lnTo>
                  <a:pt x="1875161" y="144383"/>
                </a:lnTo>
                <a:lnTo>
                  <a:pt x="1892136" y="144383"/>
                </a:lnTo>
                <a:lnTo>
                  <a:pt x="1892136" y="1738"/>
                </a:lnTo>
                <a:close/>
              </a:path>
            </a:pathLst>
          </a:custGeom>
          <a:solidFill>
            <a:srgbClr val="000000"/>
          </a:solidFill>
        </p:spPr>
        <p:txBody>
          <a:bodyPr wrap="square" lIns="0" tIns="0" rIns="0" bIns="0" rtlCol="0"/>
          <a:lstStyle/>
          <a:p>
            <a:endParaRPr sz="641"/>
          </a:p>
        </p:txBody>
      </p:sp>
      <p:grpSp>
        <p:nvGrpSpPr>
          <p:cNvPr id="5" name="object 5"/>
          <p:cNvGrpSpPr/>
          <p:nvPr/>
        </p:nvGrpSpPr>
        <p:grpSpPr>
          <a:xfrm>
            <a:off x="428916" y="1904866"/>
            <a:ext cx="8332701" cy="2147794"/>
            <a:chOff x="942379" y="4188354"/>
            <a:chExt cx="18321655" cy="4722495"/>
          </a:xfrm>
        </p:grpSpPr>
        <p:pic>
          <p:nvPicPr>
            <p:cNvPr id="6" name="object 6"/>
            <p:cNvPicPr/>
            <p:nvPr/>
          </p:nvPicPr>
          <p:blipFill>
            <a:blip r:embed="rId2" cstate="print"/>
            <a:stretch>
              <a:fillRect/>
            </a:stretch>
          </p:blipFill>
          <p:spPr>
            <a:xfrm>
              <a:off x="942379" y="4188354"/>
              <a:ext cx="18282165" cy="2125589"/>
            </a:xfrm>
            <a:prstGeom prst="rect">
              <a:avLst/>
            </a:prstGeom>
          </p:spPr>
        </p:pic>
        <p:pic>
          <p:nvPicPr>
            <p:cNvPr id="7" name="object 7"/>
            <p:cNvPicPr/>
            <p:nvPr/>
          </p:nvPicPr>
          <p:blipFill>
            <a:blip r:embed="rId3" cstate="print"/>
            <a:stretch>
              <a:fillRect/>
            </a:stretch>
          </p:blipFill>
          <p:spPr>
            <a:xfrm>
              <a:off x="13310739" y="6339221"/>
              <a:ext cx="5952717" cy="2571502"/>
            </a:xfrm>
            <a:prstGeom prst="rect">
              <a:avLst/>
            </a:prstGeom>
          </p:spPr>
        </p:pic>
        <p:pic>
          <p:nvPicPr>
            <p:cNvPr id="8" name="object 8"/>
            <p:cNvPicPr/>
            <p:nvPr/>
          </p:nvPicPr>
          <p:blipFill>
            <a:blip r:embed="rId4" cstate="print"/>
            <a:stretch>
              <a:fillRect/>
            </a:stretch>
          </p:blipFill>
          <p:spPr>
            <a:xfrm>
              <a:off x="1026146" y="6313943"/>
              <a:ext cx="5952717" cy="2589298"/>
            </a:xfrm>
            <a:prstGeom prst="rect">
              <a:avLst/>
            </a:prstGeom>
          </p:spPr>
        </p:pic>
        <p:pic>
          <p:nvPicPr>
            <p:cNvPr id="9" name="object 9"/>
            <p:cNvPicPr/>
            <p:nvPr/>
          </p:nvPicPr>
          <p:blipFill>
            <a:blip r:embed="rId5" cstate="print"/>
            <a:stretch>
              <a:fillRect/>
            </a:stretch>
          </p:blipFill>
          <p:spPr>
            <a:xfrm>
              <a:off x="7168445" y="6313943"/>
              <a:ext cx="5952716" cy="2589298"/>
            </a:xfrm>
            <a:prstGeom prst="rect">
              <a:avLst/>
            </a:prstGeom>
          </p:spPr>
        </p:pic>
      </p:grpSp>
      <p:sp>
        <p:nvSpPr>
          <p:cNvPr id="10" name="object 10"/>
          <p:cNvSpPr/>
          <p:nvPr/>
        </p:nvSpPr>
        <p:spPr>
          <a:xfrm>
            <a:off x="467613" y="1616584"/>
            <a:ext cx="441573" cy="65557"/>
          </a:xfrm>
          <a:custGeom>
            <a:avLst/>
            <a:gdLst/>
            <a:ahLst/>
            <a:cxnLst/>
            <a:rect l="l" t="t" r="r" b="b"/>
            <a:pathLst>
              <a:path w="970914" h="144145">
                <a:moveTo>
                  <a:pt x="75955" y="2450"/>
                </a:moveTo>
                <a:lnTo>
                  <a:pt x="53150" y="2450"/>
                </a:lnTo>
                <a:lnTo>
                  <a:pt x="0" y="141733"/>
                </a:lnTo>
                <a:lnTo>
                  <a:pt x="29213" y="141733"/>
                </a:lnTo>
                <a:lnTo>
                  <a:pt x="39956" y="111577"/>
                </a:lnTo>
                <a:lnTo>
                  <a:pt x="117007" y="111577"/>
                </a:lnTo>
                <a:lnTo>
                  <a:pt x="107648" y="86698"/>
                </a:lnTo>
                <a:lnTo>
                  <a:pt x="47872" y="86698"/>
                </a:lnTo>
                <a:lnTo>
                  <a:pt x="64458" y="40333"/>
                </a:lnTo>
                <a:lnTo>
                  <a:pt x="90207" y="40333"/>
                </a:lnTo>
                <a:lnTo>
                  <a:pt x="75955" y="2450"/>
                </a:lnTo>
                <a:close/>
              </a:path>
              <a:path w="970914" h="144145">
                <a:moveTo>
                  <a:pt x="117007" y="111577"/>
                </a:moveTo>
                <a:lnTo>
                  <a:pt x="88583" y="111577"/>
                </a:lnTo>
                <a:lnTo>
                  <a:pt x="98949" y="141733"/>
                </a:lnTo>
                <a:lnTo>
                  <a:pt x="128352" y="141733"/>
                </a:lnTo>
                <a:lnTo>
                  <a:pt x="117007" y="111577"/>
                </a:lnTo>
                <a:close/>
              </a:path>
              <a:path w="970914" h="144145">
                <a:moveTo>
                  <a:pt x="90207" y="40333"/>
                </a:moveTo>
                <a:lnTo>
                  <a:pt x="64458" y="40333"/>
                </a:lnTo>
                <a:lnTo>
                  <a:pt x="80667" y="86698"/>
                </a:lnTo>
                <a:lnTo>
                  <a:pt x="107648" y="86698"/>
                </a:lnTo>
                <a:lnTo>
                  <a:pt x="90207" y="40333"/>
                </a:lnTo>
                <a:close/>
              </a:path>
              <a:path w="970914" h="144145">
                <a:moveTo>
                  <a:pt x="194938" y="2450"/>
                </a:moveTo>
                <a:lnTo>
                  <a:pt x="141599" y="2450"/>
                </a:lnTo>
                <a:lnTo>
                  <a:pt x="141599" y="141733"/>
                </a:lnTo>
                <a:lnTo>
                  <a:pt x="169494" y="141733"/>
                </a:lnTo>
                <a:lnTo>
                  <a:pt x="169494" y="91033"/>
                </a:lnTo>
                <a:lnTo>
                  <a:pt x="216577" y="91033"/>
                </a:lnTo>
                <a:lnTo>
                  <a:pt x="214351" y="87452"/>
                </a:lnTo>
                <a:lnTo>
                  <a:pt x="226720" y="80744"/>
                </a:lnTo>
                <a:lnTo>
                  <a:pt x="235555" y="71243"/>
                </a:lnTo>
                <a:lnTo>
                  <a:pt x="237962" y="65966"/>
                </a:lnTo>
                <a:lnTo>
                  <a:pt x="169494" y="65966"/>
                </a:lnTo>
                <a:lnTo>
                  <a:pt x="169494" y="28271"/>
                </a:lnTo>
                <a:lnTo>
                  <a:pt x="238942" y="28271"/>
                </a:lnTo>
                <a:lnTo>
                  <a:pt x="235705" y="21983"/>
                </a:lnTo>
                <a:lnTo>
                  <a:pt x="230372" y="15266"/>
                </a:lnTo>
                <a:lnTo>
                  <a:pt x="223589" y="9685"/>
                </a:lnTo>
                <a:lnTo>
                  <a:pt x="215411" y="5677"/>
                </a:lnTo>
                <a:lnTo>
                  <a:pt x="205855" y="3260"/>
                </a:lnTo>
                <a:lnTo>
                  <a:pt x="194938" y="2450"/>
                </a:lnTo>
                <a:close/>
              </a:path>
              <a:path w="970914" h="144145">
                <a:moveTo>
                  <a:pt x="216577" y="91033"/>
                </a:moveTo>
                <a:lnTo>
                  <a:pt x="186080" y="91033"/>
                </a:lnTo>
                <a:lnTo>
                  <a:pt x="215482" y="141733"/>
                </a:lnTo>
                <a:lnTo>
                  <a:pt x="248088" y="141733"/>
                </a:lnTo>
                <a:lnTo>
                  <a:pt x="216577" y="91033"/>
                </a:lnTo>
                <a:close/>
              </a:path>
              <a:path w="970914" h="144145">
                <a:moveTo>
                  <a:pt x="238942" y="28271"/>
                </a:moveTo>
                <a:lnTo>
                  <a:pt x="194750" y="28271"/>
                </a:lnTo>
                <a:lnTo>
                  <a:pt x="202842" y="29702"/>
                </a:lnTo>
                <a:lnTo>
                  <a:pt x="208885" y="33642"/>
                </a:lnTo>
                <a:lnTo>
                  <a:pt x="212667" y="39562"/>
                </a:lnTo>
                <a:lnTo>
                  <a:pt x="213907" y="46553"/>
                </a:lnTo>
                <a:lnTo>
                  <a:pt x="213974" y="46930"/>
                </a:lnTo>
                <a:lnTo>
                  <a:pt x="212628" y="54437"/>
                </a:lnTo>
                <a:lnTo>
                  <a:pt x="208579" y="60477"/>
                </a:lnTo>
                <a:lnTo>
                  <a:pt x="201809" y="64502"/>
                </a:lnTo>
                <a:lnTo>
                  <a:pt x="192299" y="65966"/>
                </a:lnTo>
                <a:lnTo>
                  <a:pt x="237962" y="65966"/>
                </a:lnTo>
                <a:lnTo>
                  <a:pt x="240856" y="59623"/>
                </a:lnTo>
                <a:lnTo>
                  <a:pt x="242572" y="46930"/>
                </a:lnTo>
                <a:lnTo>
                  <a:pt x="242623" y="46553"/>
                </a:lnTo>
                <a:lnTo>
                  <a:pt x="241848" y="37609"/>
                </a:lnTo>
                <a:lnTo>
                  <a:pt x="239614" y="29702"/>
                </a:lnTo>
                <a:lnTo>
                  <a:pt x="239536" y="29425"/>
                </a:lnTo>
                <a:lnTo>
                  <a:pt x="238942" y="28271"/>
                </a:lnTo>
                <a:close/>
              </a:path>
              <a:path w="970914" h="144145">
                <a:moveTo>
                  <a:pt x="327808" y="0"/>
                </a:moveTo>
                <a:lnTo>
                  <a:pt x="287866" y="11529"/>
                </a:lnTo>
                <a:lnTo>
                  <a:pt x="261040" y="43726"/>
                </a:lnTo>
                <a:lnTo>
                  <a:pt x="255810" y="72563"/>
                </a:lnTo>
                <a:lnTo>
                  <a:pt x="257085" y="87547"/>
                </a:lnTo>
                <a:lnTo>
                  <a:pt x="276354" y="124017"/>
                </a:lnTo>
                <a:lnTo>
                  <a:pt x="312877" y="142570"/>
                </a:lnTo>
                <a:lnTo>
                  <a:pt x="327431" y="143807"/>
                </a:lnTo>
                <a:lnTo>
                  <a:pt x="346122" y="141648"/>
                </a:lnTo>
                <a:lnTo>
                  <a:pt x="363029" y="135584"/>
                </a:lnTo>
                <a:lnTo>
                  <a:pt x="377498" y="126234"/>
                </a:lnTo>
                <a:lnTo>
                  <a:pt x="386198" y="117043"/>
                </a:lnTo>
                <a:lnTo>
                  <a:pt x="329127" y="117043"/>
                </a:lnTo>
                <a:lnTo>
                  <a:pt x="320045" y="116263"/>
                </a:lnTo>
                <a:lnTo>
                  <a:pt x="287969" y="90115"/>
                </a:lnTo>
                <a:lnTo>
                  <a:pt x="284835" y="72563"/>
                </a:lnTo>
                <a:lnTo>
                  <a:pt x="285645" y="63095"/>
                </a:lnTo>
                <a:lnTo>
                  <a:pt x="311929" y="30203"/>
                </a:lnTo>
                <a:lnTo>
                  <a:pt x="329316" y="26952"/>
                </a:lnTo>
                <a:lnTo>
                  <a:pt x="385988" y="26952"/>
                </a:lnTo>
                <a:lnTo>
                  <a:pt x="376735" y="17015"/>
                </a:lnTo>
                <a:lnTo>
                  <a:pt x="362582" y="7915"/>
                </a:lnTo>
                <a:lnTo>
                  <a:pt x="346025" y="2067"/>
                </a:lnTo>
                <a:lnTo>
                  <a:pt x="327808" y="0"/>
                </a:lnTo>
                <a:close/>
              </a:path>
              <a:path w="970914" h="144145">
                <a:moveTo>
                  <a:pt x="369649" y="96688"/>
                </a:moveTo>
                <a:lnTo>
                  <a:pt x="361065" y="105593"/>
                </a:lnTo>
                <a:lnTo>
                  <a:pt x="351438" y="111954"/>
                </a:lnTo>
                <a:lnTo>
                  <a:pt x="340786" y="115771"/>
                </a:lnTo>
                <a:lnTo>
                  <a:pt x="329127" y="117043"/>
                </a:lnTo>
                <a:lnTo>
                  <a:pt x="386198" y="117043"/>
                </a:lnTo>
                <a:lnTo>
                  <a:pt x="388874" y="114216"/>
                </a:lnTo>
                <a:lnTo>
                  <a:pt x="369649" y="96688"/>
                </a:lnTo>
                <a:close/>
              </a:path>
              <a:path w="970914" h="144145">
                <a:moveTo>
                  <a:pt x="385988" y="26952"/>
                </a:moveTo>
                <a:lnTo>
                  <a:pt x="329316" y="26952"/>
                </a:lnTo>
                <a:lnTo>
                  <a:pt x="340592" y="28221"/>
                </a:lnTo>
                <a:lnTo>
                  <a:pt x="350967" y="32017"/>
                </a:lnTo>
                <a:lnTo>
                  <a:pt x="360458" y="38322"/>
                </a:lnTo>
                <a:lnTo>
                  <a:pt x="369084" y="47118"/>
                </a:lnTo>
                <a:lnTo>
                  <a:pt x="387743" y="28836"/>
                </a:lnTo>
                <a:lnTo>
                  <a:pt x="385988" y="26952"/>
                </a:lnTo>
                <a:close/>
              </a:path>
              <a:path w="970914" h="144145">
                <a:moveTo>
                  <a:pt x="431969" y="2450"/>
                </a:moveTo>
                <a:lnTo>
                  <a:pt x="404074" y="2450"/>
                </a:lnTo>
                <a:lnTo>
                  <a:pt x="404074" y="141733"/>
                </a:lnTo>
                <a:lnTo>
                  <a:pt x="431969" y="141733"/>
                </a:lnTo>
                <a:lnTo>
                  <a:pt x="431969" y="85002"/>
                </a:lnTo>
                <a:lnTo>
                  <a:pt x="518291" y="85002"/>
                </a:lnTo>
                <a:lnTo>
                  <a:pt x="518291" y="58050"/>
                </a:lnTo>
                <a:lnTo>
                  <a:pt x="431969" y="58050"/>
                </a:lnTo>
                <a:lnTo>
                  <a:pt x="431969" y="2450"/>
                </a:lnTo>
                <a:close/>
              </a:path>
              <a:path w="970914" h="144145">
                <a:moveTo>
                  <a:pt x="518291" y="85002"/>
                </a:moveTo>
                <a:lnTo>
                  <a:pt x="490396" y="85002"/>
                </a:lnTo>
                <a:lnTo>
                  <a:pt x="490396" y="141733"/>
                </a:lnTo>
                <a:lnTo>
                  <a:pt x="518291" y="141733"/>
                </a:lnTo>
                <a:lnTo>
                  <a:pt x="518291" y="85002"/>
                </a:lnTo>
                <a:close/>
              </a:path>
              <a:path w="970914" h="144145">
                <a:moveTo>
                  <a:pt x="518291" y="2450"/>
                </a:moveTo>
                <a:lnTo>
                  <a:pt x="490396" y="2450"/>
                </a:lnTo>
                <a:lnTo>
                  <a:pt x="490396" y="58050"/>
                </a:lnTo>
                <a:lnTo>
                  <a:pt x="518291" y="58050"/>
                </a:lnTo>
                <a:lnTo>
                  <a:pt x="518291" y="2450"/>
                </a:lnTo>
                <a:close/>
              </a:path>
              <a:path w="970914" h="144145">
                <a:moveTo>
                  <a:pt x="639769" y="2450"/>
                </a:moveTo>
                <a:lnTo>
                  <a:pt x="545343" y="2450"/>
                </a:lnTo>
                <a:lnTo>
                  <a:pt x="545343" y="141733"/>
                </a:lnTo>
                <a:lnTo>
                  <a:pt x="639769" y="141733"/>
                </a:lnTo>
                <a:lnTo>
                  <a:pt x="639769" y="115724"/>
                </a:lnTo>
                <a:lnTo>
                  <a:pt x="573426" y="115724"/>
                </a:lnTo>
                <a:lnTo>
                  <a:pt x="573426" y="84437"/>
                </a:lnTo>
                <a:lnTo>
                  <a:pt x="634869" y="84437"/>
                </a:lnTo>
                <a:lnTo>
                  <a:pt x="634869" y="58427"/>
                </a:lnTo>
                <a:lnTo>
                  <a:pt x="573426" y="58427"/>
                </a:lnTo>
                <a:lnTo>
                  <a:pt x="573426" y="28459"/>
                </a:lnTo>
                <a:lnTo>
                  <a:pt x="639769" y="28459"/>
                </a:lnTo>
                <a:lnTo>
                  <a:pt x="639769" y="2450"/>
                </a:lnTo>
                <a:close/>
              </a:path>
              <a:path w="970914" h="144145">
                <a:moveTo>
                  <a:pt x="716803" y="29402"/>
                </a:moveTo>
                <a:lnTo>
                  <a:pt x="688532" y="29402"/>
                </a:lnTo>
                <a:lnTo>
                  <a:pt x="688532" y="141733"/>
                </a:lnTo>
                <a:lnTo>
                  <a:pt x="716803" y="141733"/>
                </a:lnTo>
                <a:lnTo>
                  <a:pt x="716803" y="29402"/>
                </a:lnTo>
                <a:close/>
              </a:path>
              <a:path w="970914" h="144145">
                <a:moveTo>
                  <a:pt x="756571" y="2450"/>
                </a:moveTo>
                <a:lnTo>
                  <a:pt x="648763" y="2450"/>
                </a:lnTo>
                <a:lnTo>
                  <a:pt x="648763" y="29402"/>
                </a:lnTo>
                <a:lnTo>
                  <a:pt x="756571" y="29402"/>
                </a:lnTo>
                <a:lnTo>
                  <a:pt x="756571" y="2450"/>
                </a:lnTo>
                <a:close/>
              </a:path>
              <a:path w="970914" h="144145">
                <a:moveTo>
                  <a:pt x="798905" y="2450"/>
                </a:moveTo>
                <a:lnTo>
                  <a:pt x="770822" y="2450"/>
                </a:lnTo>
                <a:lnTo>
                  <a:pt x="770822" y="141733"/>
                </a:lnTo>
                <a:lnTo>
                  <a:pt x="798905" y="141733"/>
                </a:lnTo>
                <a:lnTo>
                  <a:pt x="798905" y="2450"/>
                </a:lnTo>
                <a:close/>
              </a:path>
              <a:path w="970914" h="144145">
                <a:moveTo>
                  <a:pt x="877589" y="2450"/>
                </a:moveTo>
                <a:lnTo>
                  <a:pt x="826135" y="2450"/>
                </a:lnTo>
                <a:lnTo>
                  <a:pt x="826135" y="141733"/>
                </a:lnTo>
                <a:lnTo>
                  <a:pt x="854030" y="141733"/>
                </a:lnTo>
                <a:lnTo>
                  <a:pt x="854030" y="93672"/>
                </a:lnTo>
                <a:lnTo>
                  <a:pt x="875516" y="93672"/>
                </a:lnTo>
                <a:lnTo>
                  <a:pt x="913965" y="80856"/>
                </a:lnTo>
                <a:lnTo>
                  <a:pt x="922436" y="68416"/>
                </a:lnTo>
                <a:lnTo>
                  <a:pt x="854030" y="68416"/>
                </a:lnTo>
                <a:lnTo>
                  <a:pt x="854030" y="28271"/>
                </a:lnTo>
                <a:lnTo>
                  <a:pt x="922484" y="28271"/>
                </a:lnTo>
                <a:lnTo>
                  <a:pt x="919784" y="22861"/>
                </a:lnTo>
                <a:lnTo>
                  <a:pt x="914342" y="15831"/>
                </a:lnTo>
                <a:lnTo>
                  <a:pt x="907486" y="10003"/>
                </a:lnTo>
                <a:lnTo>
                  <a:pt x="899075" y="5819"/>
                </a:lnTo>
                <a:lnTo>
                  <a:pt x="889110" y="3295"/>
                </a:lnTo>
                <a:lnTo>
                  <a:pt x="877589" y="2450"/>
                </a:lnTo>
                <a:close/>
              </a:path>
              <a:path w="970914" h="144145">
                <a:moveTo>
                  <a:pt x="922484" y="28271"/>
                </a:moveTo>
                <a:lnTo>
                  <a:pt x="877966" y="28271"/>
                </a:lnTo>
                <a:lnTo>
                  <a:pt x="886474" y="29799"/>
                </a:lnTo>
                <a:lnTo>
                  <a:pt x="892879" y="33996"/>
                </a:lnTo>
                <a:lnTo>
                  <a:pt x="896917" y="40277"/>
                </a:lnTo>
                <a:lnTo>
                  <a:pt x="898322" y="48061"/>
                </a:lnTo>
                <a:lnTo>
                  <a:pt x="896920" y="56012"/>
                </a:lnTo>
                <a:lnTo>
                  <a:pt x="892761" y="62479"/>
                </a:lnTo>
                <a:lnTo>
                  <a:pt x="885917" y="66826"/>
                </a:lnTo>
                <a:lnTo>
                  <a:pt x="876458" y="68416"/>
                </a:lnTo>
                <a:lnTo>
                  <a:pt x="922436" y="68416"/>
                </a:lnTo>
                <a:lnTo>
                  <a:pt x="923554" y="66272"/>
                </a:lnTo>
                <a:lnTo>
                  <a:pt x="925971" y="57770"/>
                </a:lnTo>
                <a:lnTo>
                  <a:pt x="926781" y="48438"/>
                </a:lnTo>
                <a:lnTo>
                  <a:pt x="926096" y="40277"/>
                </a:lnTo>
                <a:lnTo>
                  <a:pt x="926004" y="39182"/>
                </a:lnTo>
                <a:lnTo>
                  <a:pt x="923672" y="30650"/>
                </a:lnTo>
                <a:lnTo>
                  <a:pt x="922484" y="28271"/>
                </a:lnTo>
                <a:close/>
              </a:path>
              <a:path w="970914" h="144145">
                <a:moveTo>
                  <a:pt x="970823" y="2450"/>
                </a:moveTo>
                <a:lnTo>
                  <a:pt x="942740" y="2450"/>
                </a:lnTo>
                <a:lnTo>
                  <a:pt x="942740" y="141733"/>
                </a:lnTo>
                <a:lnTo>
                  <a:pt x="970823" y="141733"/>
                </a:lnTo>
                <a:lnTo>
                  <a:pt x="970823" y="2450"/>
                </a:lnTo>
                <a:close/>
              </a:path>
            </a:pathLst>
          </a:custGeom>
          <a:solidFill>
            <a:srgbClr val="000000"/>
          </a:solidFill>
        </p:spPr>
        <p:txBody>
          <a:bodyPr wrap="square" lIns="0" tIns="0" rIns="0" bIns="0" rtlCol="0"/>
          <a:lstStyle/>
          <a:p>
            <a:endParaRPr sz="641"/>
          </a:p>
        </p:txBody>
      </p:sp>
      <p:pic>
        <p:nvPicPr>
          <p:cNvPr id="11" name="object 11"/>
          <p:cNvPicPr/>
          <p:nvPr/>
        </p:nvPicPr>
        <p:blipFill>
          <a:blip r:embed="rId6" cstate="print"/>
          <a:stretch>
            <a:fillRect/>
          </a:stretch>
        </p:blipFill>
        <p:spPr>
          <a:xfrm>
            <a:off x="1098953" y="1615327"/>
            <a:ext cx="3055159" cy="96291"/>
          </a:xfrm>
          <a:prstGeom prst="rect">
            <a:avLst/>
          </a:prstGeom>
        </p:spPr>
      </p:pic>
      <p:pic>
        <p:nvPicPr>
          <p:cNvPr id="12" name="object 12"/>
          <p:cNvPicPr/>
          <p:nvPr/>
        </p:nvPicPr>
        <p:blipFill>
          <a:blip r:embed="rId7" cstate="print"/>
          <a:stretch>
            <a:fillRect/>
          </a:stretch>
        </p:blipFill>
        <p:spPr>
          <a:xfrm>
            <a:off x="594334" y="4794548"/>
            <a:ext cx="1621675" cy="72232"/>
          </a:xfrm>
          <a:prstGeom prst="rect">
            <a:avLst/>
          </a:prstGeom>
        </p:spPr>
      </p:pic>
      <p:pic>
        <p:nvPicPr>
          <p:cNvPr id="13" name="object 13"/>
          <p:cNvPicPr/>
          <p:nvPr/>
        </p:nvPicPr>
        <p:blipFill>
          <a:blip r:embed="rId8" cstate="print"/>
          <a:stretch>
            <a:fillRect/>
          </a:stretch>
        </p:blipFill>
        <p:spPr>
          <a:xfrm>
            <a:off x="2754910" y="4794548"/>
            <a:ext cx="2101674" cy="80233"/>
          </a:xfrm>
          <a:prstGeom prst="rect">
            <a:avLst/>
          </a:prstGeom>
        </p:spPr>
      </p:pic>
      <p:sp>
        <p:nvSpPr>
          <p:cNvPr id="14" name="object 14"/>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15" name="object 15"/>
          <p:cNvPicPr/>
          <p:nvPr/>
        </p:nvPicPr>
        <p:blipFill>
          <a:blip r:embed="rId9" cstate="print"/>
          <a:stretch>
            <a:fillRect/>
          </a:stretch>
        </p:blipFill>
        <p:spPr>
          <a:xfrm>
            <a:off x="8621441" y="4828683"/>
            <a:ext cx="81201" cy="58213"/>
          </a:xfrm>
          <a:prstGeom prst="rect">
            <a:avLst/>
          </a:prstGeom>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71781" y="1376265"/>
            <a:ext cx="1043140" cy="400275"/>
          </a:xfrm>
          <a:custGeom>
            <a:avLst/>
            <a:gdLst/>
            <a:ahLst/>
            <a:cxnLst/>
            <a:rect l="l" t="t" r="r" b="b"/>
            <a:pathLst>
              <a:path w="2293620" h="880110">
                <a:moveTo>
                  <a:pt x="2293123" y="0"/>
                </a:moveTo>
                <a:lnTo>
                  <a:pt x="0" y="0"/>
                </a:lnTo>
                <a:lnTo>
                  <a:pt x="0" y="879554"/>
                </a:lnTo>
                <a:lnTo>
                  <a:pt x="2293123" y="879554"/>
                </a:lnTo>
                <a:lnTo>
                  <a:pt x="2293123" y="0"/>
                </a:lnTo>
                <a:close/>
              </a:path>
            </a:pathLst>
          </a:custGeom>
          <a:solidFill>
            <a:srgbClr val="E7E7E7"/>
          </a:solidFill>
        </p:spPr>
        <p:txBody>
          <a:bodyPr wrap="square" lIns="0" tIns="0" rIns="0" bIns="0" rtlCol="0"/>
          <a:lstStyle/>
          <a:p>
            <a:endParaRPr sz="641"/>
          </a:p>
        </p:txBody>
      </p:sp>
      <p:sp>
        <p:nvSpPr>
          <p:cNvPr id="3" name="object 3"/>
          <p:cNvSpPr/>
          <p:nvPr/>
        </p:nvSpPr>
        <p:spPr>
          <a:xfrm>
            <a:off x="587019" y="642130"/>
            <a:ext cx="4187000" cy="291109"/>
          </a:xfrm>
          <a:custGeom>
            <a:avLst/>
            <a:gdLst/>
            <a:ahLst/>
            <a:cxnLst/>
            <a:rect l="l" t="t" r="r" b="b"/>
            <a:pathLst>
              <a:path w="9206230" h="640080">
                <a:moveTo>
                  <a:pt x="319990" y="0"/>
                </a:moveTo>
                <a:lnTo>
                  <a:pt x="268316" y="3625"/>
                </a:lnTo>
                <a:lnTo>
                  <a:pt x="219818" y="14528"/>
                </a:lnTo>
                <a:lnTo>
                  <a:pt x="174456" y="32749"/>
                </a:lnTo>
                <a:lnTo>
                  <a:pt x="132191" y="58328"/>
                </a:lnTo>
                <a:lnTo>
                  <a:pt x="92981" y="91306"/>
                </a:lnTo>
                <a:lnTo>
                  <a:pt x="59508" y="129503"/>
                </a:lnTo>
                <a:lnTo>
                  <a:pt x="33473" y="171722"/>
                </a:lnTo>
                <a:lnTo>
                  <a:pt x="14877" y="217961"/>
                </a:lnTo>
                <a:lnTo>
                  <a:pt x="3719" y="268222"/>
                </a:lnTo>
                <a:lnTo>
                  <a:pt x="0" y="322503"/>
                </a:lnTo>
                <a:lnTo>
                  <a:pt x="3625" y="376281"/>
                </a:lnTo>
                <a:lnTo>
                  <a:pt x="14528" y="426039"/>
                </a:lnTo>
                <a:lnTo>
                  <a:pt x="32749" y="471776"/>
                </a:lnTo>
                <a:lnTo>
                  <a:pt x="58328" y="513492"/>
                </a:lnTo>
                <a:lnTo>
                  <a:pt x="91306" y="551187"/>
                </a:lnTo>
                <a:lnTo>
                  <a:pt x="129792" y="582851"/>
                </a:lnTo>
                <a:lnTo>
                  <a:pt x="171816" y="607478"/>
                </a:lnTo>
                <a:lnTo>
                  <a:pt x="217298" y="625070"/>
                </a:lnTo>
                <a:lnTo>
                  <a:pt x="266158" y="635624"/>
                </a:lnTo>
                <a:lnTo>
                  <a:pt x="318314" y="639142"/>
                </a:lnTo>
                <a:lnTo>
                  <a:pt x="374435" y="634811"/>
                </a:lnTo>
                <a:lnTo>
                  <a:pt x="427460" y="622358"/>
                </a:lnTo>
                <a:lnTo>
                  <a:pt x="476530" y="602599"/>
                </a:lnTo>
                <a:lnTo>
                  <a:pt x="520783" y="576348"/>
                </a:lnTo>
                <a:lnTo>
                  <a:pt x="559358" y="544420"/>
                </a:lnTo>
                <a:lnTo>
                  <a:pt x="580454" y="520193"/>
                </a:lnTo>
                <a:lnTo>
                  <a:pt x="325853" y="520193"/>
                </a:lnTo>
                <a:lnTo>
                  <a:pt x="285488" y="516725"/>
                </a:lnTo>
                <a:lnTo>
                  <a:pt x="248578" y="506267"/>
                </a:lnTo>
                <a:lnTo>
                  <a:pt x="185125" y="464069"/>
                </a:lnTo>
                <a:lnTo>
                  <a:pt x="160453" y="434057"/>
                </a:lnTo>
                <a:lnTo>
                  <a:pt x="132469" y="363352"/>
                </a:lnTo>
                <a:lnTo>
                  <a:pt x="129001" y="322503"/>
                </a:lnTo>
                <a:lnTo>
                  <a:pt x="132600" y="280423"/>
                </a:lnTo>
                <a:lnTo>
                  <a:pt x="143346" y="242191"/>
                </a:lnTo>
                <a:lnTo>
                  <a:pt x="161160" y="207886"/>
                </a:lnTo>
                <a:lnTo>
                  <a:pt x="185962" y="177586"/>
                </a:lnTo>
                <a:lnTo>
                  <a:pt x="215962" y="152299"/>
                </a:lnTo>
                <a:lnTo>
                  <a:pt x="286326" y="123399"/>
                </a:lnTo>
                <a:lnTo>
                  <a:pt x="326691" y="119786"/>
                </a:lnTo>
                <a:lnTo>
                  <a:pt x="579229" y="119786"/>
                </a:lnTo>
                <a:lnTo>
                  <a:pt x="555468" y="91911"/>
                </a:lnTo>
                <a:lnTo>
                  <a:pt x="517866" y="60684"/>
                </a:lnTo>
                <a:lnTo>
                  <a:pt x="474540" y="35182"/>
                </a:lnTo>
                <a:lnTo>
                  <a:pt x="426467" y="16101"/>
                </a:lnTo>
                <a:lnTo>
                  <a:pt x="374625" y="4141"/>
                </a:lnTo>
                <a:lnTo>
                  <a:pt x="319990" y="0"/>
                </a:lnTo>
                <a:close/>
              </a:path>
              <a:path w="9206230" h="640080">
                <a:moveTo>
                  <a:pt x="903048" y="10889"/>
                </a:moveTo>
                <a:lnTo>
                  <a:pt x="801690" y="10889"/>
                </a:lnTo>
                <a:lnTo>
                  <a:pt x="565467" y="629928"/>
                </a:lnTo>
                <a:lnTo>
                  <a:pt x="695306" y="629928"/>
                </a:lnTo>
                <a:lnTo>
                  <a:pt x="743053" y="495901"/>
                </a:lnTo>
                <a:lnTo>
                  <a:pt x="1085502" y="495901"/>
                </a:lnTo>
                <a:lnTo>
                  <a:pt x="1043906" y="385328"/>
                </a:lnTo>
                <a:lnTo>
                  <a:pt x="778235" y="385328"/>
                </a:lnTo>
                <a:lnTo>
                  <a:pt x="851950" y="179261"/>
                </a:lnTo>
                <a:lnTo>
                  <a:pt x="966387" y="179261"/>
                </a:lnTo>
                <a:lnTo>
                  <a:pt x="903048" y="10889"/>
                </a:lnTo>
                <a:close/>
              </a:path>
              <a:path w="9206230" h="640080">
                <a:moveTo>
                  <a:pt x="1085502" y="495901"/>
                </a:moveTo>
                <a:lnTo>
                  <a:pt x="959172" y="495901"/>
                </a:lnTo>
                <a:lnTo>
                  <a:pt x="1005244" y="629928"/>
                </a:lnTo>
                <a:lnTo>
                  <a:pt x="1135920" y="629928"/>
                </a:lnTo>
                <a:lnTo>
                  <a:pt x="1085502" y="495901"/>
                </a:lnTo>
                <a:close/>
              </a:path>
              <a:path w="9206230" h="640080">
                <a:moveTo>
                  <a:pt x="505953" y="429725"/>
                </a:moveTo>
                <a:lnTo>
                  <a:pt x="467799" y="469305"/>
                </a:lnTo>
                <a:lnTo>
                  <a:pt x="425013" y="497576"/>
                </a:lnTo>
                <a:lnTo>
                  <a:pt x="377671" y="514539"/>
                </a:lnTo>
                <a:lnTo>
                  <a:pt x="325853" y="520193"/>
                </a:lnTo>
                <a:lnTo>
                  <a:pt x="580454" y="520193"/>
                </a:lnTo>
                <a:lnTo>
                  <a:pt x="591395" y="507628"/>
                </a:lnTo>
                <a:lnTo>
                  <a:pt x="505953" y="429725"/>
                </a:lnTo>
                <a:close/>
              </a:path>
              <a:path w="9206230" h="640080">
                <a:moveTo>
                  <a:pt x="966387" y="179261"/>
                </a:moveTo>
                <a:lnTo>
                  <a:pt x="851950" y="179261"/>
                </a:lnTo>
                <a:lnTo>
                  <a:pt x="923990" y="385328"/>
                </a:lnTo>
                <a:lnTo>
                  <a:pt x="1043906" y="385328"/>
                </a:lnTo>
                <a:lnTo>
                  <a:pt x="966387" y="179261"/>
                </a:lnTo>
                <a:close/>
              </a:path>
              <a:path w="9206230" h="640080">
                <a:moveTo>
                  <a:pt x="579229" y="119786"/>
                </a:moveTo>
                <a:lnTo>
                  <a:pt x="326691" y="119786"/>
                </a:lnTo>
                <a:lnTo>
                  <a:pt x="376807" y="125428"/>
                </a:lnTo>
                <a:lnTo>
                  <a:pt x="422919" y="142299"/>
                </a:lnTo>
                <a:lnTo>
                  <a:pt x="465103" y="170322"/>
                </a:lnTo>
                <a:lnTo>
                  <a:pt x="503440" y="209417"/>
                </a:lnTo>
                <a:lnTo>
                  <a:pt x="586369" y="128163"/>
                </a:lnTo>
                <a:lnTo>
                  <a:pt x="579229" y="119786"/>
                </a:lnTo>
                <a:close/>
              </a:path>
              <a:path w="9206230" h="640080">
                <a:moveTo>
                  <a:pt x="1260138" y="10889"/>
                </a:moveTo>
                <a:lnTo>
                  <a:pt x="1178046" y="10889"/>
                </a:lnTo>
                <a:lnTo>
                  <a:pt x="1178046" y="629928"/>
                </a:lnTo>
                <a:lnTo>
                  <a:pt x="1300346" y="629928"/>
                </a:lnTo>
                <a:lnTo>
                  <a:pt x="1300346" y="278944"/>
                </a:lnTo>
                <a:lnTo>
                  <a:pt x="1445665" y="278944"/>
                </a:lnTo>
                <a:lnTo>
                  <a:pt x="1260138" y="10889"/>
                </a:lnTo>
                <a:close/>
              </a:path>
              <a:path w="9206230" h="640080">
                <a:moveTo>
                  <a:pt x="1827241" y="278944"/>
                </a:moveTo>
                <a:lnTo>
                  <a:pt x="1703266" y="278944"/>
                </a:lnTo>
                <a:lnTo>
                  <a:pt x="1703266" y="629928"/>
                </a:lnTo>
                <a:lnTo>
                  <a:pt x="1827241" y="629928"/>
                </a:lnTo>
                <a:lnTo>
                  <a:pt x="1827241" y="278944"/>
                </a:lnTo>
                <a:close/>
              </a:path>
              <a:path w="9206230" h="640080">
                <a:moveTo>
                  <a:pt x="1445665" y="278944"/>
                </a:moveTo>
                <a:lnTo>
                  <a:pt x="1300346" y="278944"/>
                </a:lnTo>
                <a:lnTo>
                  <a:pt x="1480445" y="537784"/>
                </a:lnTo>
                <a:lnTo>
                  <a:pt x="1523166" y="537784"/>
                </a:lnTo>
                <a:lnTo>
                  <a:pt x="1645564" y="361873"/>
                </a:lnTo>
                <a:lnTo>
                  <a:pt x="1503062" y="361873"/>
                </a:lnTo>
                <a:lnTo>
                  <a:pt x="1445665" y="278944"/>
                </a:lnTo>
                <a:close/>
              </a:path>
              <a:path w="9206230" h="640080">
                <a:moveTo>
                  <a:pt x="1827241" y="10889"/>
                </a:moveTo>
                <a:lnTo>
                  <a:pt x="1743474" y="10889"/>
                </a:lnTo>
                <a:lnTo>
                  <a:pt x="1503062" y="361873"/>
                </a:lnTo>
                <a:lnTo>
                  <a:pt x="1645564" y="361873"/>
                </a:lnTo>
                <a:lnTo>
                  <a:pt x="1703266" y="278944"/>
                </a:lnTo>
                <a:lnTo>
                  <a:pt x="1827241" y="278944"/>
                </a:lnTo>
                <a:lnTo>
                  <a:pt x="1827241" y="10889"/>
                </a:lnTo>
                <a:close/>
              </a:path>
              <a:path w="9206230" h="640080">
                <a:moveTo>
                  <a:pt x="3209640" y="0"/>
                </a:moveTo>
                <a:lnTo>
                  <a:pt x="3155661" y="3618"/>
                </a:lnTo>
                <a:lnTo>
                  <a:pt x="3105300" y="14474"/>
                </a:lnTo>
                <a:lnTo>
                  <a:pt x="3058558" y="32568"/>
                </a:lnTo>
                <a:lnTo>
                  <a:pt x="3015434" y="57899"/>
                </a:lnTo>
                <a:lnTo>
                  <a:pt x="2975930" y="90468"/>
                </a:lnTo>
                <a:lnTo>
                  <a:pt x="2942048" y="128659"/>
                </a:lnTo>
                <a:lnTo>
                  <a:pt x="2915765" y="170831"/>
                </a:lnTo>
                <a:lnTo>
                  <a:pt x="2897041" y="216943"/>
                </a:lnTo>
                <a:lnTo>
                  <a:pt x="2885837" y="266955"/>
                </a:lnTo>
                <a:lnTo>
                  <a:pt x="2882169" y="319990"/>
                </a:lnTo>
                <a:lnTo>
                  <a:pt x="2882111" y="320827"/>
                </a:lnTo>
                <a:lnTo>
                  <a:pt x="2885730" y="374204"/>
                </a:lnTo>
                <a:lnTo>
                  <a:pt x="2896586" y="423760"/>
                </a:lnTo>
                <a:lnTo>
                  <a:pt x="2914679" y="469497"/>
                </a:lnTo>
                <a:lnTo>
                  <a:pt x="2940010" y="511414"/>
                </a:lnTo>
                <a:lnTo>
                  <a:pt x="2972579" y="549512"/>
                </a:lnTo>
                <a:lnTo>
                  <a:pt x="3011186" y="581671"/>
                </a:lnTo>
                <a:lnTo>
                  <a:pt x="3053652" y="606755"/>
                </a:lnTo>
                <a:lnTo>
                  <a:pt x="3100019" y="624721"/>
                </a:lnTo>
                <a:lnTo>
                  <a:pt x="3150326" y="635530"/>
                </a:lnTo>
                <a:lnTo>
                  <a:pt x="3204614" y="639142"/>
                </a:lnTo>
                <a:lnTo>
                  <a:pt x="3258159" y="635722"/>
                </a:lnTo>
                <a:lnTo>
                  <a:pt x="3309075" y="625460"/>
                </a:lnTo>
                <a:lnTo>
                  <a:pt x="3357384" y="608358"/>
                </a:lnTo>
                <a:lnTo>
                  <a:pt x="3403111" y="584415"/>
                </a:lnTo>
                <a:lnTo>
                  <a:pt x="3446278" y="553630"/>
                </a:lnTo>
                <a:lnTo>
                  <a:pt x="3482386" y="520193"/>
                </a:lnTo>
                <a:lnTo>
                  <a:pt x="3207965" y="520193"/>
                </a:lnTo>
                <a:lnTo>
                  <a:pt x="3166500" y="516581"/>
                </a:lnTo>
                <a:lnTo>
                  <a:pt x="3128805" y="505743"/>
                </a:lnTo>
                <a:lnTo>
                  <a:pt x="3094879" y="487681"/>
                </a:lnTo>
                <a:lnTo>
                  <a:pt x="3064723" y="462394"/>
                </a:lnTo>
                <a:lnTo>
                  <a:pt x="3040535" y="431780"/>
                </a:lnTo>
                <a:lnTo>
                  <a:pt x="3023258" y="397788"/>
                </a:lnTo>
                <a:lnTo>
                  <a:pt x="3012892" y="360499"/>
                </a:lnTo>
                <a:lnTo>
                  <a:pt x="3009508" y="320827"/>
                </a:lnTo>
                <a:lnTo>
                  <a:pt x="3009437" y="319990"/>
                </a:lnTo>
                <a:lnTo>
                  <a:pt x="3013036" y="278525"/>
                </a:lnTo>
                <a:lnTo>
                  <a:pt x="3023782" y="240830"/>
                </a:lnTo>
                <a:lnTo>
                  <a:pt x="3041595" y="206904"/>
                </a:lnTo>
                <a:lnTo>
                  <a:pt x="3066398" y="176748"/>
                </a:lnTo>
                <a:lnTo>
                  <a:pt x="3096554" y="151945"/>
                </a:lnTo>
                <a:lnTo>
                  <a:pt x="3130480" y="134132"/>
                </a:lnTo>
                <a:lnTo>
                  <a:pt x="3168175" y="123386"/>
                </a:lnTo>
                <a:lnTo>
                  <a:pt x="3209640" y="119786"/>
                </a:lnTo>
                <a:lnTo>
                  <a:pt x="3441635" y="119786"/>
                </a:lnTo>
                <a:lnTo>
                  <a:pt x="3459266" y="100520"/>
                </a:lnTo>
                <a:lnTo>
                  <a:pt x="3428268" y="72423"/>
                </a:lnTo>
                <a:lnTo>
                  <a:pt x="3391942" y="48026"/>
                </a:lnTo>
                <a:lnTo>
                  <a:pt x="3351102" y="27957"/>
                </a:lnTo>
                <a:lnTo>
                  <a:pt x="3306562" y="12844"/>
                </a:lnTo>
                <a:lnTo>
                  <a:pt x="3259136" y="3315"/>
                </a:lnTo>
                <a:lnTo>
                  <a:pt x="3209640" y="0"/>
                </a:lnTo>
                <a:close/>
              </a:path>
              <a:path w="9206230" h="640080">
                <a:moveTo>
                  <a:pt x="2160176" y="10889"/>
                </a:moveTo>
                <a:lnTo>
                  <a:pt x="1931492" y="10889"/>
                </a:lnTo>
                <a:lnTo>
                  <a:pt x="1931492" y="629928"/>
                </a:lnTo>
                <a:lnTo>
                  <a:pt x="2055467" y="629928"/>
                </a:lnTo>
                <a:lnTo>
                  <a:pt x="2055467" y="416322"/>
                </a:lnTo>
                <a:lnTo>
                  <a:pt x="2150961" y="416322"/>
                </a:lnTo>
                <a:lnTo>
                  <a:pt x="2204520" y="412723"/>
                </a:lnTo>
                <a:lnTo>
                  <a:pt x="2250854" y="401977"/>
                </a:lnTo>
                <a:lnTo>
                  <a:pt x="2289962" y="384163"/>
                </a:lnTo>
                <a:lnTo>
                  <a:pt x="2321846" y="359360"/>
                </a:lnTo>
                <a:lnTo>
                  <a:pt x="2346649" y="328720"/>
                </a:lnTo>
                <a:lnTo>
                  <a:pt x="2359496" y="304074"/>
                </a:lnTo>
                <a:lnTo>
                  <a:pt x="2055467" y="304074"/>
                </a:lnTo>
                <a:lnTo>
                  <a:pt x="2055467" y="125650"/>
                </a:lnTo>
                <a:lnTo>
                  <a:pt x="2359709" y="125650"/>
                </a:lnTo>
                <a:lnTo>
                  <a:pt x="2347709" y="101606"/>
                </a:lnTo>
                <a:lnTo>
                  <a:pt x="2323522" y="70364"/>
                </a:lnTo>
                <a:lnTo>
                  <a:pt x="2293051" y="44461"/>
                </a:lnTo>
                <a:lnTo>
                  <a:pt x="2255670" y="25863"/>
                </a:lnTo>
                <a:lnTo>
                  <a:pt x="2211378" y="14646"/>
                </a:lnTo>
                <a:lnTo>
                  <a:pt x="2160176" y="10889"/>
                </a:lnTo>
                <a:close/>
              </a:path>
              <a:path w="9206230" h="640080">
                <a:moveTo>
                  <a:pt x="2666018" y="10889"/>
                </a:moveTo>
                <a:lnTo>
                  <a:pt x="2564660" y="10889"/>
                </a:lnTo>
                <a:lnTo>
                  <a:pt x="2328436" y="629928"/>
                </a:lnTo>
                <a:lnTo>
                  <a:pt x="2458275" y="629928"/>
                </a:lnTo>
                <a:lnTo>
                  <a:pt x="2506023" y="495901"/>
                </a:lnTo>
                <a:lnTo>
                  <a:pt x="2848471" y="495901"/>
                </a:lnTo>
                <a:lnTo>
                  <a:pt x="2806876" y="385328"/>
                </a:lnTo>
                <a:lnTo>
                  <a:pt x="2541205" y="385328"/>
                </a:lnTo>
                <a:lnTo>
                  <a:pt x="2614920" y="179261"/>
                </a:lnTo>
                <a:lnTo>
                  <a:pt x="2729357" y="179261"/>
                </a:lnTo>
                <a:lnTo>
                  <a:pt x="2666018" y="10889"/>
                </a:lnTo>
                <a:close/>
              </a:path>
              <a:path w="9206230" h="640080">
                <a:moveTo>
                  <a:pt x="2848471" y="495901"/>
                </a:moveTo>
                <a:lnTo>
                  <a:pt x="2722142" y="495901"/>
                </a:lnTo>
                <a:lnTo>
                  <a:pt x="2768214" y="629928"/>
                </a:lnTo>
                <a:lnTo>
                  <a:pt x="2898890" y="629928"/>
                </a:lnTo>
                <a:lnTo>
                  <a:pt x="2848471" y="495901"/>
                </a:lnTo>
                <a:close/>
              </a:path>
              <a:path w="9206230" h="640080">
                <a:moveTo>
                  <a:pt x="3486909" y="261353"/>
                </a:moveTo>
                <a:lnTo>
                  <a:pt x="3202939" y="261353"/>
                </a:lnTo>
                <a:lnTo>
                  <a:pt x="3202939" y="369412"/>
                </a:lnTo>
                <a:lnTo>
                  <a:pt x="3373824" y="369412"/>
                </a:lnTo>
                <a:lnTo>
                  <a:pt x="3373824" y="454017"/>
                </a:lnTo>
                <a:lnTo>
                  <a:pt x="3340251" y="480967"/>
                </a:lnTo>
                <a:lnTo>
                  <a:pt x="3300004" y="501869"/>
                </a:lnTo>
                <a:lnTo>
                  <a:pt x="3255201" y="515390"/>
                </a:lnTo>
                <a:lnTo>
                  <a:pt x="3207965" y="520193"/>
                </a:lnTo>
                <a:lnTo>
                  <a:pt x="3482386" y="520193"/>
                </a:lnTo>
                <a:lnTo>
                  <a:pt x="3486909" y="516005"/>
                </a:lnTo>
                <a:lnTo>
                  <a:pt x="3486909" y="261353"/>
                </a:lnTo>
                <a:close/>
              </a:path>
              <a:path w="9206230" h="640080">
                <a:moveTo>
                  <a:pt x="2729357" y="179261"/>
                </a:moveTo>
                <a:lnTo>
                  <a:pt x="2614920" y="179261"/>
                </a:lnTo>
                <a:lnTo>
                  <a:pt x="2686960" y="385328"/>
                </a:lnTo>
                <a:lnTo>
                  <a:pt x="2806876" y="385328"/>
                </a:lnTo>
                <a:lnTo>
                  <a:pt x="2729357" y="179261"/>
                </a:lnTo>
                <a:close/>
              </a:path>
              <a:path w="9206230" h="640080">
                <a:moveTo>
                  <a:pt x="2359709" y="125650"/>
                </a:moveTo>
                <a:lnTo>
                  <a:pt x="2161851" y="125650"/>
                </a:lnTo>
                <a:lnTo>
                  <a:pt x="2199664" y="132443"/>
                </a:lnTo>
                <a:lnTo>
                  <a:pt x="2228132" y="151094"/>
                </a:lnTo>
                <a:lnTo>
                  <a:pt x="2246076" y="179012"/>
                </a:lnTo>
                <a:lnTo>
                  <a:pt x="2252320" y="213606"/>
                </a:lnTo>
                <a:lnTo>
                  <a:pt x="2246089" y="248945"/>
                </a:lnTo>
                <a:lnTo>
                  <a:pt x="2227608" y="277687"/>
                </a:lnTo>
                <a:lnTo>
                  <a:pt x="2197190" y="297006"/>
                </a:lnTo>
                <a:lnTo>
                  <a:pt x="2155150" y="304074"/>
                </a:lnTo>
                <a:lnTo>
                  <a:pt x="2359496" y="304074"/>
                </a:lnTo>
                <a:lnTo>
                  <a:pt x="2364463" y="294546"/>
                </a:lnTo>
                <a:lnTo>
                  <a:pt x="2375209" y="256759"/>
                </a:lnTo>
                <a:lnTo>
                  <a:pt x="2378808" y="215281"/>
                </a:lnTo>
                <a:lnTo>
                  <a:pt x="2375353" y="174143"/>
                </a:lnTo>
                <a:lnTo>
                  <a:pt x="2364986" y="136226"/>
                </a:lnTo>
                <a:lnTo>
                  <a:pt x="2359709" y="125650"/>
                </a:lnTo>
                <a:close/>
              </a:path>
              <a:path w="9206230" h="640080">
                <a:moveTo>
                  <a:pt x="3441635" y="119786"/>
                </a:moveTo>
                <a:lnTo>
                  <a:pt x="3209640" y="119786"/>
                </a:lnTo>
                <a:lnTo>
                  <a:pt x="3257387" y="124171"/>
                </a:lnTo>
                <a:lnTo>
                  <a:pt x="3301365" y="137273"/>
                </a:lnTo>
                <a:lnTo>
                  <a:pt x="3341573" y="159013"/>
                </a:lnTo>
                <a:lnTo>
                  <a:pt x="3378012" y="189313"/>
                </a:lnTo>
                <a:lnTo>
                  <a:pt x="3441635" y="119786"/>
                </a:lnTo>
                <a:close/>
              </a:path>
              <a:path w="9206230" h="640080">
                <a:moveTo>
                  <a:pt x="3640680" y="10889"/>
                </a:moveTo>
                <a:lnTo>
                  <a:pt x="3561939" y="10889"/>
                </a:lnTo>
                <a:lnTo>
                  <a:pt x="3561939" y="629928"/>
                </a:lnTo>
                <a:lnTo>
                  <a:pt x="3684239" y="629928"/>
                </a:lnTo>
                <a:lnTo>
                  <a:pt x="3684239" y="250463"/>
                </a:lnTo>
                <a:lnTo>
                  <a:pt x="3845131" y="250463"/>
                </a:lnTo>
                <a:lnTo>
                  <a:pt x="3640680" y="10889"/>
                </a:lnTo>
                <a:close/>
              </a:path>
              <a:path w="9206230" h="640080">
                <a:moveTo>
                  <a:pt x="3845131" y="250463"/>
                </a:moveTo>
                <a:lnTo>
                  <a:pt x="3684239" y="250463"/>
                </a:lnTo>
                <a:lnTo>
                  <a:pt x="4005067" y="629928"/>
                </a:lnTo>
                <a:lnTo>
                  <a:pt x="4089672" y="629928"/>
                </a:lnTo>
                <a:lnTo>
                  <a:pt x="4089672" y="393705"/>
                </a:lnTo>
                <a:lnTo>
                  <a:pt x="3967372" y="393705"/>
                </a:lnTo>
                <a:lnTo>
                  <a:pt x="3845131" y="250463"/>
                </a:lnTo>
                <a:close/>
              </a:path>
              <a:path w="9206230" h="640080">
                <a:moveTo>
                  <a:pt x="4089672" y="10889"/>
                </a:moveTo>
                <a:lnTo>
                  <a:pt x="3967372" y="10889"/>
                </a:lnTo>
                <a:lnTo>
                  <a:pt x="3967372" y="393705"/>
                </a:lnTo>
                <a:lnTo>
                  <a:pt x="4089672" y="393705"/>
                </a:lnTo>
                <a:lnTo>
                  <a:pt x="4089672" y="10889"/>
                </a:lnTo>
                <a:close/>
              </a:path>
              <a:path w="9206230" h="640080">
                <a:moveTo>
                  <a:pt x="4468253" y="10889"/>
                </a:moveTo>
                <a:lnTo>
                  <a:pt x="4366895" y="10889"/>
                </a:lnTo>
                <a:lnTo>
                  <a:pt x="4130672" y="629928"/>
                </a:lnTo>
                <a:lnTo>
                  <a:pt x="4260511" y="629928"/>
                </a:lnTo>
                <a:lnTo>
                  <a:pt x="4308258" y="495901"/>
                </a:lnTo>
                <a:lnTo>
                  <a:pt x="4650707" y="495901"/>
                </a:lnTo>
                <a:lnTo>
                  <a:pt x="4609111" y="385328"/>
                </a:lnTo>
                <a:lnTo>
                  <a:pt x="4343441" y="385328"/>
                </a:lnTo>
                <a:lnTo>
                  <a:pt x="4417156" y="179261"/>
                </a:lnTo>
                <a:lnTo>
                  <a:pt x="4531592" y="179261"/>
                </a:lnTo>
                <a:lnTo>
                  <a:pt x="4468253" y="10889"/>
                </a:lnTo>
                <a:close/>
              </a:path>
              <a:path w="9206230" h="640080">
                <a:moveTo>
                  <a:pt x="4650707" y="495901"/>
                </a:moveTo>
                <a:lnTo>
                  <a:pt x="4524378" y="495901"/>
                </a:lnTo>
                <a:lnTo>
                  <a:pt x="4570449" y="629928"/>
                </a:lnTo>
                <a:lnTo>
                  <a:pt x="4701126" y="629928"/>
                </a:lnTo>
                <a:lnTo>
                  <a:pt x="4650707" y="495901"/>
                </a:lnTo>
                <a:close/>
              </a:path>
              <a:path w="9206230" h="640080">
                <a:moveTo>
                  <a:pt x="4531592" y="179261"/>
                </a:moveTo>
                <a:lnTo>
                  <a:pt x="4417156" y="179261"/>
                </a:lnTo>
                <a:lnTo>
                  <a:pt x="4489195" y="385328"/>
                </a:lnTo>
                <a:lnTo>
                  <a:pt x="4609111" y="385328"/>
                </a:lnTo>
                <a:lnTo>
                  <a:pt x="4531592" y="179261"/>
                </a:lnTo>
                <a:close/>
              </a:path>
              <a:path w="9206230" h="640080">
                <a:moveTo>
                  <a:pt x="5148108" y="10889"/>
                </a:moveTo>
                <a:lnTo>
                  <a:pt x="5046750" y="10889"/>
                </a:lnTo>
                <a:lnTo>
                  <a:pt x="4810527" y="629928"/>
                </a:lnTo>
                <a:lnTo>
                  <a:pt x="4940366" y="629928"/>
                </a:lnTo>
                <a:lnTo>
                  <a:pt x="4988113" y="495901"/>
                </a:lnTo>
                <a:lnTo>
                  <a:pt x="5330562" y="495901"/>
                </a:lnTo>
                <a:lnTo>
                  <a:pt x="5288966" y="385328"/>
                </a:lnTo>
                <a:lnTo>
                  <a:pt x="5023296" y="385328"/>
                </a:lnTo>
                <a:lnTo>
                  <a:pt x="5097011" y="179261"/>
                </a:lnTo>
                <a:lnTo>
                  <a:pt x="5211447" y="179261"/>
                </a:lnTo>
                <a:lnTo>
                  <a:pt x="5148108" y="10889"/>
                </a:lnTo>
                <a:close/>
              </a:path>
              <a:path w="9206230" h="640080">
                <a:moveTo>
                  <a:pt x="5330562" y="495901"/>
                </a:moveTo>
                <a:lnTo>
                  <a:pt x="5204233" y="495901"/>
                </a:lnTo>
                <a:lnTo>
                  <a:pt x="5250304" y="629928"/>
                </a:lnTo>
                <a:lnTo>
                  <a:pt x="5380981" y="629928"/>
                </a:lnTo>
                <a:lnTo>
                  <a:pt x="5330562" y="495901"/>
                </a:lnTo>
                <a:close/>
              </a:path>
              <a:path w="9206230" h="640080">
                <a:moveTo>
                  <a:pt x="5211447" y="179261"/>
                </a:moveTo>
                <a:lnTo>
                  <a:pt x="5097011" y="179261"/>
                </a:lnTo>
                <a:lnTo>
                  <a:pt x="5169050" y="385328"/>
                </a:lnTo>
                <a:lnTo>
                  <a:pt x="5288966" y="385328"/>
                </a:lnTo>
                <a:lnTo>
                  <a:pt x="5211447" y="179261"/>
                </a:lnTo>
                <a:close/>
              </a:path>
              <a:path w="9206230" h="640080">
                <a:moveTo>
                  <a:pt x="5836078" y="10889"/>
                </a:moveTo>
                <a:lnTo>
                  <a:pt x="5423107" y="10889"/>
                </a:lnTo>
                <a:lnTo>
                  <a:pt x="5423107" y="629928"/>
                </a:lnTo>
                <a:lnTo>
                  <a:pt x="5547082" y="629928"/>
                </a:lnTo>
                <a:lnTo>
                  <a:pt x="5547082" y="383653"/>
                </a:lnTo>
                <a:lnTo>
                  <a:pt x="5800896" y="383653"/>
                </a:lnTo>
                <a:lnTo>
                  <a:pt x="5800896" y="267217"/>
                </a:lnTo>
                <a:lnTo>
                  <a:pt x="5547082" y="267217"/>
                </a:lnTo>
                <a:lnTo>
                  <a:pt x="5547082" y="128163"/>
                </a:lnTo>
                <a:lnTo>
                  <a:pt x="5836078" y="128163"/>
                </a:lnTo>
                <a:lnTo>
                  <a:pt x="5836078" y="10889"/>
                </a:lnTo>
                <a:close/>
              </a:path>
              <a:path w="9206230" h="640080">
                <a:moveTo>
                  <a:pt x="6307301" y="10889"/>
                </a:moveTo>
                <a:lnTo>
                  <a:pt x="5894329" y="10889"/>
                </a:lnTo>
                <a:lnTo>
                  <a:pt x="5894329" y="629928"/>
                </a:lnTo>
                <a:lnTo>
                  <a:pt x="6018305" y="629928"/>
                </a:lnTo>
                <a:lnTo>
                  <a:pt x="6018305" y="383653"/>
                </a:lnTo>
                <a:lnTo>
                  <a:pt x="6272119" y="383653"/>
                </a:lnTo>
                <a:lnTo>
                  <a:pt x="6272119" y="267217"/>
                </a:lnTo>
                <a:lnTo>
                  <a:pt x="6018305" y="267217"/>
                </a:lnTo>
                <a:lnTo>
                  <a:pt x="6018305" y="128163"/>
                </a:lnTo>
                <a:lnTo>
                  <a:pt x="6307301" y="128163"/>
                </a:lnTo>
                <a:lnTo>
                  <a:pt x="6307301" y="10889"/>
                </a:lnTo>
                <a:close/>
              </a:path>
              <a:path w="9206230" h="640080">
                <a:moveTo>
                  <a:pt x="6490364" y="10889"/>
                </a:moveTo>
                <a:lnTo>
                  <a:pt x="6365551" y="10889"/>
                </a:lnTo>
                <a:lnTo>
                  <a:pt x="6365551" y="629928"/>
                </a:lnTo>
                <a:lnTo>
                  <a:pt x="6490364" y="629928"/>
                </a:lnTo>
                <a:lnTo>
                  <a:pt x="6490364" y="10889"/>
                </a:lnTo>
                <a:close/>
              </a:path>
              <a:path w="9206230" h="640080">
                <a:moveTo>
                  <a:pt x="6613064" y="438101"/>
                </a:moveTo>
                <a:lnTo>
                  <a:pt x="6541862" y="524381"/>
                </a:lnTo>
                <a:lnTo>
                  <a:pt x="6570412" y="558935"/>
                </a:lnTo>
                <a:lnTo>
                  <a:pt x="6603974" y="587486"/>
                </a:lnTo>
                <a:lnTo>
                  <a:pt x="6642173" y="610138"/>
                </a:lnTo>
                <a:lnTo>
                  <a:pt x="6684142" y="626577"/>
                </a:lnTo>
                <a:lnTo>
                  <a:pt x="6729528" y="636682"/>
                </a:lnTo>
                <a:lnTo>
                  <a:pt x="6730354" y="636682"/>
                </a:lnTo>
                <a:lnTo>
                  <a:pt x="6776410" y="639980"/>
                </a:lnTo>
                <a:lnTo>
                  <a:pt x="6824798" y="636682"/>
                </a:lnTo>
                <a:lnTo>
                  <a:pt x="6868240" y="626787"/>
                </a:lnTo>
                <a:lnTo>
                  <a:pt x="6906812" y="610295"/>
                </a:lnTo>
                <a:lnTo>
                  <a:pt x="6940593" y="587207"/>
                </a:lnTo>
                <a:lnTo>
                  <a:pt x="6968079" y="558935"/>
                </a:lnTo>
                <a:lnTo>
                  <a:pt x="6988539" y="524381"/>
                </a:lnTo>
                <a:lnTo>
                  <a:pt x="6777248" y="524381"/>
                </a:lnTo>
                <a:lnTo>
                  <a:pt x="6730390" y="518793"/>
                </a:lnTo>
                <a:lnTo>
                  <a:pt x="6686360" y="502288"/>
                </a:lnTo>
                <a:lnTo>
                  <a:pt x="6646728" y="475260"/>
                </a:lnTo>
                <a:lnTo>
                  <a:pt x="6613064" y="438101"/>
                </a:lnTo>
                <a:close/>
              </a:path>
              <a:path w="9206230" h="640080">
                <a:moveTo>
                  <a:pt x="6788975" y="837"/>
                </a:moveTo>
                <a:lnTo>
                  <a:pt x="6744017" y="4161"/>
                </a:lnTo>
                <a:lnTo>
                  <a:pt x="6744380" y="4161"/>
                </a:lnTo>
                <a:lnTo>
                  <a:pt x="6704266" y="13926"/>
                </a:lnTo>
                <a:lnTo>
                  <a:pt x="6668233" y="30169"/>
                </a:lnTo>
                <a:lnTo>
                  <a:pt x="6636519" y="52773"/>
                </a:lnTo>
                <a:lnTo>
                  <a:pt x="6592437" y="110677"/>
                </a:lnTo>
                <a:lnTo>
                  <a:pt x="6577882" y="181774"/>
                </a:lnTo>
                <a:lnTo>
                  <a:pt x="6584008" y="228121"/>
                </a:lnTo>
                <a:lnTo>
                  <a:pt x="6602384" y="269206"/>
                </a:lnTo>
                <a:lnTo>
                  <a:pt x="6633011" y="305108"/>
                </a:lnTo>
                <a:lnTo>
                  <a:pt x="6675889" y="335906"/>
                </a:lnTo>
                <a:lnTo>
                  <a:pt x="6726307" y="360172"/>
                </a:lnTo>
                <a:lnTo>
                  <a:pt x="6788452" y="384700"/>
                </a:lnTo>
                <a:lnTo>
                  <a:pt x="6801422" y="389909"/>
                </a:lnTo>
                <a:lnTo>
                  <a:pt x="6852114" y="423128"/>
                </a:lnTo>
                <a:lnTo>
                  <a:pt x="6866040" y="458205"/>
                </a:lnTo>
                <a:lnTo>
                  <a:pt x="6859352" y="485155"/>
                </a:lnTo>
                <a:lnTo>
                  <a:pt x="6840806" y="506057"/>
                </a:lnTo>
                <a:lnTo>
                  <a:pt x="6812678" y="519578"/>
                </a:lnTo>
                <a:lnTo>
                  <a:pt x="6777248" y="524381"/>
                </a:lnTo>
                <a:lnTo>
                  <a:pt x="6988539" y="524381"/>
                </a:lnTo>
                <a:lnTo>
                  <a:pt x="6999492" y="491084"/>
                </a:lnTo>
                <a:lnTo>
                  <a:pt x="7003418" y="451504"/>
                </a:lnTo>
                <a:lnTo>
                  <a:pt x="6996822" y="403273"/>
                </a:lnTo>
                <a:lnTo>
                  <a:pt x="6977032" y="361559"/>
                </a:lnTo>
                <a:lnTo>
                  <a:pt x="6944049" y="326285"/>
                </a:lnTo>
                <a:lnTo>
                  <a:pt x="6897872" y="297373"/>
                </a:lnTo>
                <a:lnTo>
                  <a:pt x="6822482" y="264704"/>
                </a:lnTo>
                <a:lnTo>
                  <a:pt x="6761332" y="237898"/>
                </a:lnTo>
                <a:lnTo>
                  <a:pt x="6739343" y="224692"/>
                </a:lnTo>
                <a:lnTo>
                  <a:pt x="6723637" y="210150"/>
                </a:lnTo>
                <a:lnTo>
                  <a:pt x="6714213" y="194195"/>
                </a:lnTo>
                <a:lnTo>
                  <a:pt x="6711072" y="176748"/>
                </a:lnTo>
                <a:lnTo>
                  <a:pt x="6716556" y="152259"/>
                </a:lnTo>
                <a:lnTo>
                  <a:pt x="6732327" y="133503"/>
                </a:lnTo>
                <a:lnTo>
                  <a:pt x="6757366" y="121501"/>
                </a:lnTo>
                <a:lnTo>
                  <a:pt x="6790651" y="117273"/>
                </a:lnTo>
                <a:lnTo>
                  <a:pt x="6968632" y="117273"/>
                </a:lnTo>
                <a:lnTo>
                  <a:pt x="6992529" y="84604"/>
                </a:lnTo>
                <a:lnTo>
                  <a:pt x="6957850" y="54341"/>
                </a:lnTo>
                <a:lnTo>
                  <a:pt x="6920154" y="30873"/>
                </a:lnTo>
                <a:lnTo>
                  <a:pt x="6879443" y="14160"/>
                </a:lnTo>
                <a:lnTo>
                  <a:pt x="6835717" y="4161"/>
                </a:lnTo>
                <a:lnTo>
                  <a:pt x="6788975" y="837"/>
                </a:lnTo>
                <a:close/>
              </a:path>
              <a:path w="9206230" h="640080">
                <a:moveTo>
                  <a:pt x="6968632" y="117273"/>
                </a:moveTo>
                <a:lnTo>
                  <a:pt x="6790651" y="117273"/>
                </a:lnTo>
                <a:lnTo>
                  <a:pt x="6826461" y="121121"/>
                </a:lnTo>
                <a:lnTo>
                  <a:pt x="6862900" y="132352"/>
                </a:lnTo>
                <a:lnTo>
                  <a:pt x="6897139" y="150492"/>
                </a:lnTo>
                <a:lnTo>
                  <a:pt x="6926353" y="175073"/>
                </a:lnTo>
                <a:lnTo>
                  <a:pt x="6968632" y="117273"/>
                </a:lnTo>
                <a:close/>
              </a:path>
              <a:path w="9206230" h="640080">
                <a:moveTo>
                  <a:pt x="7087559" y="438101"/>
                </a:moveTo>
                <a:lnTo>
                  <a:pt x="7016357" y="524381"/>
                </a:lnTo>
                <a:lnTo>
                  <a:pt x="7044907" y="558935"/>
                </a:lnTo>
                <a:lnTo>
                  <a:pt x="7078469" y="587486"/>
                </a:lnTo>
                <a:lnTo>
                  <a:pt x="7116668" y="610138"/>
                </a:lnTo>
                <a:lnTo>
                  <a:pt x="7158637" y="626577"/>
                </a:lnTo>
                <a:lnTo>
                  <a:pt x="7204022" y="636682"/>
                </a:lnTo>
                <a:lnTo>
                  <a:pt x="7204849" y="636682"/>
                </a:lnTo>
                <a:lnTo>
                  <a:pt x="7250904" y="639980"/>
                </a:lnTo>
                <a:lnTo>
                  <a:pt x="7299293" y="636682"/>
                </a:lnTo>
                <a:lnTo>
                  <a:pt x="7342734" y="626787"/>
                </a:lnTo>
                <a:lnTo>
                  <a:pt x="7381306" y="610295"/>
                </a:lnTo>
                <a:lnTo>
                  <a:pt x="7415088" y="587207"/>
                </a:lnTo>
                <a:lnTo>
                  <a:pt x="7442574" y="558935"/>
                </a:lnTo>
                <a:lnTo>
                  <a:pt x="7463033" y="524381"/>
                </a:lnTo>
                <a:lnTo>
                  <a:pt x="7251742" y="524381"/>
                </a:lnTo>
                <a:lnTo>
                  <a:pt x="7204885" y="518793"/>
                </a:lnTo>
                <a:lnTo>
                  <a:pt x="7160855" y="502288"/>
                </a:lnTo>
                <a:lnTo>
                  <a:pt x="7121222" y="475260"/>
                </a:lnTo>
                <a:lnTo>
                  <a:pt x="7087559" y="438101"/>
                </a:lnTo>
                <a:close/>
              </a:path>
              <a:path w="9206230" h="640080">
                <a:moveTo>
                  <a:pt x="7263470" y="837"/>
                </a:moveTo>
                <a:lnTo>
                  <a:pt x="7218511" y="4161"/>
                </a:lnTo>
                <a:lnTo>
                  <a:pt x="7218875" y="4161"/>
                </a:lnTo>
                <a:lnTo>
                  <a:pt x="7178760" y="13926"/>
                </a:lnTo>
                <a:lnTo>
                  <a:pt x="7142727" y="30169"/>
                </a:lnTo>
                <a:lnTo>
                  <a:pt x="7111013" y="52773"/>
                </a:lnTo>
                <a:lnTo>
                  <a:pt x="7066931" y="110677"/>
                </a:lnTo>
                <a:lnTo>
                  <a:pt x="7052377" y="181774"/>
                </a:lnTo>
                <a:lnTo>
                  <a:pt x="7058502" y="228121"/>
                </a:lnTo>
                <a:lnTo>
                  <a:pt x="7076879" y="269206"/>
                </a:lnTo>
                <a:lnTo>
                  <a:pt x="7107506" y="305108"/>
                </a:lnTo>
                <a:lnTo>
                  <a:pt x="7150384" y="335906"/>
                </a:lnTo>
                <a:lnTo>
                  <a:pt x="7200801" y="360172"/>
                </a:lnTo>
                <a:lnTo>
                  <a:pt x="7262946" y="384700"/>
                </a:lnTo>
                <a:lnTo>
                  <a:pt x="7275917" y="389909"/>
                </a:lnTo>
                <a:lnTo>
                  <a:pt x="7326609" y="423128"/>
                </a:lnTo>
                <a:lnTo>
                  <a:pt x="7340535" y="458205"/>
                </a:lnTo>
                <a:lnTo>
                  <a:pt x="7333847" y="485155"/>
                </a:lnTo>
                <a:lnTo>
                  <a:pt x="7315300" y="506057"/>
                </a:lnTo>
                <a:lnTo>
                  <a:pt x="7287173" y="519578"/>
                </a:lnTo>
                <a:lnTo>
                  <a:pt x="7251742" y="524381"/>
                </a:lnTo>
                <a:lnTo>
                  <a:pt x="7463033" y="524381"/>
                </a:lnTo>
                <a:lnTo>
                  <a:pt x="7473986" y="491084"/>
                </a:lnTo>
                <a:lnTo>
                  <a:pt x="7477913" y="451504"/>
                </a:lnTo>
                <a:lnTo>
                  <a:pt x="7471316" y="403273"/>
                </a:lnTo>
                <a:lnTo>
                  <a:pt x="7451527" y="361559"/>
                </a:lnTo>
                <a:lnTo>
                  <a:pt x="7418543" y="326285"/>
                </a:lnTo>
                <a:lnTo>
                  <a:pt x="7372367" y="297373"/>
                </a:lnTo>
                <a:lnTo>
                  <a:pt x="7296976" y="264704"/>
                </a:lnTo>
                <a:lnTo>
                  <a:pt x="7235826" y="237898"/>
                </a:lnTo>
                <a:lnTo>
                  <a:pt x="7213838" y="224692"/>
                </a:lnTo>
                <a:lnTo>
                  <a:pt x="7198131" y="210150"/>
                </a:lnTo>
                <a:lnTo>
                  <a:pt x="7188707" y="194195"/>
                </a:lnTo>
                <a:lnTo>
                  <a:pt x="7185566" y="176748"/>
                </a:lnTo>
                <a:lnTo>
                  <a:pt x="7191050" y="152259"/>
                </a:lnTo>
                <a:lnTo>
                  <a:pt x="7206822" y="133503"/>
                </a:lnTo>
                <a:lnTo>
                  <a:pt x="7231861" y="121501"/>
                </a:lnTo>
                <a:lnTo>
                  <a:pt x="7265145" y="117273"/>
                </a:lnTo>
                <a:lnTo>
                  <a:pt x="7443127" y="117273"/>
                </a:lnTo>
                <a:lnTo>
                  <a:pt x="7467024" y="84604"/>
                </a:lnTo>
                <a:lnTo>
                  <a:pt x="7432344" y="54341"/>
                </a:lnTo>
                <a:lnTo>
                  <a:pt x="7394649" y="30873"/>
                </a:lnTo>
                <a:lnTo>
                  <a:pt x="7353938" y="14160"/>
                </a:lnTo>
                <a:lnTo>
                  <a:pt x="7310212" y="4161"/>
                </a:lnTo>
                <a:lnTo>
                  <a:pt x="7263470" y="837"/>
                </a:lnTo>
                <a:close/>
              </a:path>
              <a:path w="9206230" h="640080">
                <a:moveTo>
                  <a:pt x="7443127" y="117273"/>
                </a:moveTo>
                <a:lnTo>
                  <a:pt x="7265145" y="117273"/>
                </a:lnTo>
                <a:lnTo>
                  <a:pt x="7300955" y="121121"/>
                </a:lnTo>
                <a:lnTo>
                  <a:pt x="7337394" y="132352"/>
                </a:lnTo>
                <a:lnTo>
                  <a:pt x="7371634" y="150492"/>
                </a:lnTo>
                <a:lnTo>
                  <a:pt x="7400847" y="175073"/>
                </a:lnTo>
                <a:lnTo>
                  <a:pt x="7443127" y="117273"/>
                </a:lnTo>
                <a:close/>
              </a:path>
              <a:path w="9206230" h="640080">
                <a:moveTo>
                  <a:pt x="7668437" y="10889"/>
                </a:moveTo>
                <a:lnTo>
                  <a:pt x="7543625" y="10889"/>
                </a:lnTo>
                <a:lnTo>
                  <a:pt x="7543625" y="629928"/>
                </a:lnTo>
                <a:lnTo>
                  <a:pt x="7668437" y="629928"/>
                </a:lnTo>
                <a:lnTo>
                  <a:pt x="7668437" y="10889"/>
                </a:lnTo>
                <a:close/>
              </a:path>
              <a:path w="9206230" h="640080">
                <a:moveTo>
                  <a:pt x="8059191" y="0"/>
                </a:moveTo>
                <a:lnTo>
                  <a:pt x="8006612" y="3725"/>
                </a:lnTo>
                <a:lnTo>
                  <a:pt x="7957411" y="14930"/>
                </a:lnTo>
                <a:lnTo>
                  <a:pt x="7911547" y="33654"/>
                </a:lnTo>
                <a:lnTo>
                  <a:pt x="7868980" y="59937"/>
                </a:lnTo>
                <a:lnTo>
                  <a:pt x="7829669" y="93819"/>
                </a:lnTo>
                <a:lnTo>
                  <a:pt x="7796196" y="133122"/>
                </a:lnTo>
                <a:lnTo>
                  <a:pt x="7770161" y="175642"/>
                </a:lnTo>
                <a:lnTo>
                  <a:pt x="7751565" y="221379"/>
                </a:lnTo>
                <a:lnTo>
                  <a:pt x="7740407" y="270333"/>
                </a:lnTo>
                <a:lnTo>
                  <a:pt x="7736807" y="320827"/>
                </a:lnTo>
                <a:lnTo>
                  <a:pt x="7736688" y="322503"/>
                </a:lnTo>
                <a:lnTo>
                  <a:pt x="7740400" y="374572"/>
                </a:lnTo>
                <a:lnTo>
                  <a:pt x="7751511" y="423224"/>
                </a:lnTo>
                <a:lnTo>
                  <a:pt x="7769980" y="468459"/>
                </a:lnTo>
                <a:lnTo>
                  <a:pt x="7795767" y="510275"/>
                </a:lnTo>
                <a:lnTo>
                  <a:pt x="7828832" y="548674"/>
                </a:lnTo>
                <a:lnTo>
                  <a:pt x="7867418" y="581651"/>
                </a:lnTo>
                <a:lnTo>
                  <a:pt x="7909744" y="607230"/>
                </a:lnTo>
                <a:lnTo>
                  <a:pt x="7955729" y="625451"/>
                </a:lnTo>
                <a:lnTo>
                  <a:pt x="8005292" y="636355"/>
                </a:lnTo>
                <a:lnTo>
                  <a:pt x="8058354" y="639980"/>
                </a:lnTo>
                <a:lnTo>
                  <a:pt x="8109998" y="636355"/>
                </a:lnTo>
                <a:lnTo>
                  <a:pt x="8110919" y="636355"/>
                </a:lnTo>
                <a:lnTo>
                  <a:pt x="8160737" y="625103"/>
                </a:lnTo>
                <a:lnTo>
                  <a:pt x="8206601" y="606507"/>
                </a:lnTo>
                <a:lnTo>
                  <a:pt x="8248967" y="580472"/>
                </a:lnTo>
                <a:lnTo>
                  <a:pt x="8287875" y="546999"/>
                </a:lnTo>
                <a:lnTo>
                  <a:pt x="8313477" y="517680"/>
                </a:lnTo>
                <a:lnTo>
                  <a:pt x="8059191" y="517680"/>
                </a:lnTo>
                <a:lnTo>
                  <a:pt x="8019925" y="514212"/>
                </a:lnTo>
                <a:lnTo>
                  <a:pt x="7950817" y="486228"/>
                </a:lnTo>
                <a:lnTo>
                  <a:pt x="7920975" y="461556"/>
                </a:lnTo>
                <a:lnTo>
                  <a:pt x="7896788" y="431557"/>
                </a:lnTo>
                <a:lnTo>
                  <a:pt x="7869145" y="361193"/>
                </a:lnTo>
                <a:lnTo>
                  <a:pt x="7865689" y="320827"/>
                </a:lnTo>
                <a:lnTo>
                  <a:pt x="7869158" y="280331"/>
                </a:lnTo>
                <a:lnTo>
                  <a:pt x="7879616" y="243133"/>
                </a:lnTo>
                <a:lnTo>
                  <a:pt x="7921813" y="179261"/>
                </a:lnTo>
                <a:lnTo>
                  <a:pt x="7951524" y="154458"/>
                </a:lnTo>
                <a:lnTo>
                  <a:pt x="8020056" y="125899"/>
                </a:lnTo>
                <a:lnTo>
                  <a:pt x="8059191" y="122299"/>
                </a:lnTo>
                <a:lnTo>
                  <a:pt x="8312486" y="122299"/>
                </a:lnTo>
                <a:lnTo>
                  <a:pt x="8287875" y="93819"/>
                </a:lnTo>
                <a:lnTo>
                  <a:pt x="8248974" y="59937"/>
                </a:lnTo>
                <a:lnTo>
                  <a:pt x="8206655" y="33654"/>
                </a:lnTo>
                <a:lnTo>
                  <a:pt x="8160918" y="14930"/>
                </a:lnTo>
                <a:lnTo>
                  <a:pt x="8111763" y="3725"/>
                </a:lnTo>
                <a:lnTo>
                  <a:pt x="8059191" y="0"/>
                </a:lnTo>
                <a:close/>
              </a:path>
              <a:path w="9206230" h="640080">
                <a:moveTo>
                  <a:pt x="8312486" y="122299"/>
                </a:moveTo>
                <a:lnTo>
                  <a:pt x="8059191" y="122299"/>
                </a:lnTo>
                <a:lnTo>
                  <a:pt x="8098326" y="125899"/>
                </a:lnTo>
                <a:lnTo>
                  <a:pt x="8134163" y="136645"/>
                </a:lnTo>
                <a:lnTo>
                  <a:pt x="8196569" y="179261"/>
                </a:lnTo>
                <a:lnTo>
                  <a:pt x="8221303" y="209391"/>
                </a:lnTo>
                <a:lnTo>
                  <a:pt x="8249225" y="279978"/>
                </a:lnTo>
                <a:lnTo>
                  <a:pt x="8252693" y="320827"/>
                </a:lnTo>
                <a:lnTo>
                  <a:pt x="8249709" y="361193"/>
                </a:lnTo>
                <a:lnTo>
                  <a:pt x="8239500" y="398103"/>
                </a:lnTo>
                <a:lnTo>
                  <a:pt x="8197407" y="461556"/>
                </a:lnTo>
                <a:lnTo>
                  <a:pt x="8167565" y="486228"/>
                </a:lnTo>
                <a:lnTo>
                  <a:pt x="8098457" y="514212"/>
                </a:lnTo>
                <a:lnTo>
                  <a:pt x="8059191" y="517680"/>
                </a:lnTo>
                <a:lnTo>
                  <a:pt x="8313477" y="517680"/>
                </a:lnTo>
                <a:lnTo>
                  <a:pt x="8348040" y="466180"/>
                </a:lnTo>
                <a:lnTo>
                  <a:pt x="8366764" y="420946"/>
                </a:lnTo>
                <a:lnTo>
                  <a:pt x="8377969" y="372495"/>
                </a:lnTo>
                <a:lnTo>
                  <a:pt x="8381574" y="322503"/>
                </a:lnTo>
                <a:lnTo>
                  <a:pt x="8381695" y="320827"/>
                </a:lnTo>
                <a:lnTo>
                  <a:pt x="8378054" y="270333"/>
                </a:lnTo>
                <a:lnTo>
                  <a:pt x="8377969" y="269153"/>
                </a:lnTo>
                <a:lnTo>
                  <a:pt x="8366764" y="220655"/>
                </a:lnTo>
                <a:lnTo>
                  <a:pt x="8348040" y="175294"/>
                </a:lnTo>
                <a:lnTo>
                  <a:pt x="8321816" y="133122"/>
                </a:lnTo>
                <a:lnTo>
                  <a:pt x="8312486" y="122299"/>
                </a:lnTo>
                <a:close/>
              </a:path>
              <a:path w="9206230" h="640080">
                <a:moveTo>
                  <a:pt x="8527999" y="10889"/>
                </a:moveTo>
                <a:lnTo>
                  <a:pt x="8449258" y="10889"/>
                </a:lnTo>
                <a:lnTo>
                  <a:pt x="8449258" y="629928"/>
                </a:lnTo>
                <a:lnTo>
                  <a:pt x="8571558" y="629928"/>
                </a:lnTo>
                <a:lnTo>
                  <a:pt x="8571558" y="250463"/>
                </a:lnTo>
                <a:lnTo>
                  <a:pt x="8732449" y="250463"/>
                </a:lnTo>
                <a:lnTo>
                  <a:pt x="8527999" y="10889"/>
                </a:lnTo>
                <a:close/>
              </a:path>
              <a:path w="9206230" h="640080">
                <a:moveTo>
                  <a:pt x="8732449" y="250463"/>
                </a:moveTo>
                <a:lnTo>
                  <a:pt x="8571558" y="250463"/>
                </a:lnTo>
                <a:lnTo>
                  <a:pt x="8892386" y="629928"/>
                </a:lnTo>
                <a:lnTo>
                  <a:pt x="8976991" y="629928"/>
                </a:lnTo>
                <a:lnTo>
                  <a:pt x="8976991" y="393705"/>
                </a:lnTo>
                <a:lnTo>
                  <a:pt x="8854691" y="393705"/>
                </a:lnTo>
                <a:lnTo>
                  <a:pt x="8732449" y="250463"/>
                </a:lnTo>
                <a:close/>
              </a:path>
              <a:path w="9206230" h="640080">
                <a:moveTo>
                  <a:pt x="8976991" y="10889"/>
                </a:moveTo>
                <a:lnTo>
                  <a:pt x="8854691" y="10889"/>
                </a:lnTo>
                <a:lnTo>
                  <a:pt x="8854691" y="393705"/>
                </a:lnTo>
                <a:lnTo>
                  <a:pt x="8976991" y="393705"/>
                </a:lnTo>
                <a:lnTo>
                  <a:pt x="8976991" y="10889"/>
                </a:lnTo>
                <a:close/>
              </a:path>
              <a:path w="9206230" h="640080">
                <a:moveTo>
                  <a:pt x="9205629" y="10889"/>
                </a:moveTo>
                <a:lnTo>
                  <a:pt x="9080816" y="10889"/>
                </a:lnTo>
                <a:lnTo>
                  <a:pt x="9080816" y="629928"/>
                </a:lnTo>
                <a:lnTo>
                  <a:pt x="9205629" y="629928"/>
                </a:lnTo>
                <a:lnTo>
                  <a:pt x="9205629" y="10889"/>
                </a:lnTo>
                <a:close/>
              </a:path>
            </a:pathLst>
          </a:custGeom>
          <a:solidFill>
            <a:srgbClr val="000000"/>
          </a:solidFill>
        </p:spPr>
        <p:txBody>
          <a:bodyPr wrap="square" lIns="0" tIns="0" rIns="0" bIns="0" rtlCol="0"/>
          <a:lstStyle/>
          <a:p>
            <a:endParaRPr sz="641"/>
          </a:p>
        </p:txBody>
      </p:sp>
      <p:sp>
        <p:nvSpPr>
          <p:cNvPr id="4" name="object 4"/>
          <p:cNvSpPr/>
          <p:nvPr/>
        </p:nvSpPr>
        <p:spPr>
          <a:xfrm>
            <a:off x="619132" y="458079"/>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8795EA"/>
          </a:solidFill>
        </p:spPr>
        <p:txBody>
          <a:bodyPr wrap="square" lIns="0" tIns="0" rIns="0" bIns="0" rtlCol="0"/>
          <a:lstStyle/>
          <a:p>
            <a:endParaRPr sz="641"/>
          </a:p>
        </p:txBody>
      </p:sp>
      <p:sp>
        <p:nvSpPr>
          <p:cNvPr id="5" name="object 5"/>
          <p:cNvSpPr/>
          <p:nvPr/>
        </p:nvSpPr>
        <p:spPr>
          <a:xfrm>
            <a:off x="1242021" y="458033"/>
            <a:ext cx="860619" cy="66712"/>
          </a:xfrm>
          <a:custGeom>
            <a:avLst/>
            <a:gdLst/>
            <a:ahLst/>
            <a:cxnLst/>
            <a:rect l="l" t="t" r="r" b="b"/>
            <a:pathLst>
              <a:path w="1892300" h="146684">
                <a:moveTo>
                  <a:pt x="17499" y="99187"/>
                </a:moveTo>
                <a:lnTo>
                  <a:pt x="321" y="99187"/>
                </a:lnTo>
                <a:lnTo>
                  <a:pt x="75" y="105629"/>
                </a:lnTo>
                <a:lnTo>
                  <a:pt x="0" y="107592"/>
                </a:lnTo>
                <a:lnTo>
                  <a:pt x="1355" y="115078"/>
                </a:lnTo>
                <a:lnTo>
                  <a:pt x="1433" y="115509"/>
                </a:lnTo>
                <a:lnTo>
                  <a:pt x="40895" y="145137"/>
                </a:lnTo>
                <a:lnTo>
                  <a:pt x="54618" y="146224"/>
                </a:lnTo>
                <a:lnTo>
                  <a:pt x="68339" y="145137"/>
                </a:lnTo>
                <a:lnTo>
                  <a:pt x="80565" y="141904"/>
                </a:lnTo>
                <a:lnTo>
                  <a:pt x="91142" y="136561"/>
                </a:lnTo>
                <a:lnTo>
                  <a:pt x="99312" y="129659"/>
                </a:lnTo>
                <a:lnTo>
                  <a:pt x="54618" y="129659"/>
                </a:lnTo>
                <a:lnTo>
                  <a:pt x="37602" y="127212"/>
                </a:lnTo>
                <a:lnTo>
                  <a:pt x="25169" y="120596"/>
                </a:lnTo>
                <a:lnTo>
                  <a:pt x="18180" y="110893"/>
                </a:lnTo>
                <a:lnTo>
                  <a:pt x="17499" y="99187"/>
                </a:lnTo>
                <a:close/>
              </a:path>
              <a:path w="1892300" h="146684">
                <a:moveTo>
                  <a:pt x="54618" y="0"/>
                </a:moveTo>
                <a:lnTo>
                  <a:pt x="9319" y="17076"/>
                </a:lnTo>
                <a:lnTo>
                  <a:pt x="14" y="40901"/>
                </a:lnTo>
                <a:lnTo>
                  <a:pt x="1463" y="50726"/>
                </a:lnTo>
                <a:lnTo>
                  <a:pt x="37388" y="76243"/>
                </a:lnTo>
                <a:lnTo>
                  <a:pt x="55640" y="80474"/>
                </a:lnTo>
                <a:lnTo>
                  <a:pt x="72687" y="84994"/>
                </a:lnTo>
                <a:lnTo>
                  <a:pt x="84182" y="90482"/>
                </a:lnTo>
                <a:lnTo>
                  <a:pt x="90712" y="97255"/>
                </a:lnTo>
                <a:lnTo>
                  <a:pt x="92861" y="105629"/>
                </a:lnTo>
                <a:lnTo>
                  <a:pt x="89862" y="115078"/>
                </a:lnTo>
                <a:lnTo>
                  <a:pt x="84051" y="120596"/>
                </a:lnTo>
                <a:lnTo>
                  <a:pt x="81713" y="122755"/>
                </a:lnTo>
                <a:lnTo>
                  <a:pt x="69753" y="127802"/>
                </a:lnTo>
                <a:lnTo>
                  <a:pt x="54618" y="129659"/>
                </a:lnTo>
                <a:lnTo>
                  <a:pt x="99312" y="129659"/>
                </a:lnTo>
                <a:lnTo>
                  <a:pt x="109315" y="105629"/>
                </a:lnTo>
                <a:lnTo>
                  <a:pt x="108027" y="99187"/>
                </a:lnTo>
                <a:lnTo>
                  <a:pt x="81126" y="70368"/>
                </a:lnTo>
                <a:lnTo>
                  <a:pt x="49464" y="61779"/>
                </a:lnTo>
                <a:lnTo>
                  <a:pt x="42910" y="60215"/>
                </a:lnTo>
                <a:lnTo>
                  <a:pt x="16375" y="45298"/>
                </a:lnTo>
                <a:lnTo>
                  <a:pt x="16375" y="40901"/>
                </a:lnTo>
                <a:lnTo>
                  <a:pt x="19273" y="31393"/>
                </a:lnTo>
                <a:lnTo>
                  <a:pt x="27290" y="23735"/>
                </a:lnTo>
                <a:lnTo>
                  <a:pt x="39411" y="18627"/>
                </a:lnTo>
                <a:lnTo>
                  <a:pt x="54618" y="16769"/>
                </a:lnTo>
                <a:lnTo>
                  <a:pt x="99651" y="16769"/>
                </a:lnTo>
                <a:lnTo>
                  <a:pt x="91128" y="9663"/>
                </a:lnTo>
                <a:lnTo>
                  <a:pt x="80501" y="4320"/>
                </a:lnTo>
                <a:lnTo>
                  <a:pt x="68283" y="1086"/>
                </a:lnTo>
                <a:lnTo>
                  <a:pt x="54618" y="0"/>
                </a:lnTo>
                <a:close/>
              </a:path>
              <a:path w="1892300" h="146684">
                <a:moveTo>
                  <a:pt x="99651" y="16769"/>
                </a:moveTo>
                <a:lnTo>
                  <a:pt x="54618" y="16769"/>
                </a:lnTo>
                <a:lnTo>
                  <a:pt x="71547" y="19183"/>
                </a:lnTo>
                <a:lnTo>
                  <a:pt x="83761" y="25729"/>
                </a:lnTo>
                <a:lnTo>
                  <a:pt x="90682" y="35362"/>
                </a:lnTo>
                <a:lnTo>
                  <a:pt x="91736" y="47037"/>
                </a:lnTo>
                <a:lnTo>
                  <a:pt x="108915" y="47037"/>
                </a:lnTo>
                <a:lnTo>
                  <a:pt x="109161" y="40901"/>
                </a:lnTo>
                <a:lnTo>
                  <a:pt x="109251" y="38674"/>
                </a:lnTo>
                <a:lnTo>
                  <a:pt x="107943" y="31393"/>
                </a:lnTo>
                <a:lnTo>
                  <a:pt x="107841" y="30829"/>
                </a:lnTo>
                <a:lnTo>
                  <a:pt x="104804" y="23735"/>
                </a:lnTo>
                <a:lnTo>
                  <a:pt x="104745" y="23598"/>
                </a:lnTo>
                <a:lnTo>
                  <a:pt x="100019" y="17076"/>
                </a:lnTo>
                <a:lnTo>
                  <a:pt x="99651" y="16769"/>
                </a:lnTo>
                <a:close/>
              </a:path>
              <a:path w="1892300" h="146684">
                <a:moveTo>
                  <a:pt x="243891" y="1738"/>
                </a:moveTo>
                <a:lnTo>
                  <a:pt x="142761" y="1738"/>
                </a:lnTo>
                <a:lnTo>
                  <a:pt x="142761" y="144383"/>
                </a:lnTo>
                <a:lnTo>
                  <a:pt x="243891" y="144383"/>
                </a:lnTo>
                <a:lnTo>
                  <a:pt x="243891" y="127613"/>
                </a:lnTo>
                <a:lnTo>
                  <a:pt x="159736" y="127613"/>
                </a:lnTo>
                <a:lnTo>
                  <a:pt x="159736" y="81394"/>
                </a:lnTo>
                <a:lnTo>
                  <a:pt x="230394" y="81394"/>
                </a:lnTo>
                <a:lnTo>
                  <a:pt x="230394" y="64624"/>
                </a:lnTo>
                <a:lnTo>
                  <a:pt x="159736" y="64624"/>
                </a:lnTo>
                <a:lnTo>
                  <a:pt x="159736" y="18610"/>
                </a:lnTo>
                <a:lnTo>
                  <a:pt x="243891" y="18610"/>
                </a:lnTo>
                <a:lnTo>
                  <a:pt x="243891" y="1738"/>
                </a:lnTo>
                <a:close/>
              </a:path>
              <a:path w="1892300" h="146684">
                <a:moveTo>
                  <a:pt x="340931" y="204"/>
                </a:moveTo>
                <a:lnTo>
                  <a:pt x="301186" y="12283"/>
                </a:lnTo>
                <a:lnTo>
                  <a:pt x="274737" y="45541"/>
                </a:lnTo>
                <a:lnTo>
                  <a:pt x="269567" y="73009"/>
                </a:lnTo>
                <a:lnTo>
                  <a:pt x="274654" y="100375"/>
                </a:lnTo>
                <a:lnTo>
                  <a:pt x="301028" y="133677"/>
                </a:lnTo>
                <a:lnTo>
                  <a:pt x="340931" y="145712"/>
                </a:lnTo>
                <a:lnTo>
                  <a:pt x="367503" y="140357"/>
                </a:lnTo>
                <a:lnTo>
                  <a:pt x="367826" y="140357"/>
                </a:lnTo>
                <a:lnTo>
                  <a:pt x="384392" y="128636"/>
                </a:lnTo>
                <a:lnTo>
                  <a:pt x="340931" y="128636"/>
                </a:lnTo>
                <a:lnTo>
                  <a:pt x="319490" y="124344"/>
                </a:lnTo>
                <a:lnTo>
                  <a:pt x="302228" y="112556"/>
                </a:lnTo>
                <a:lnTo>
                  <a:pt x="290718" y="94901"/>
                </a:lnTo>
                <a:lnTo>
                  <a:pt x="286571" y="73214"/>
                </a:lnTo>
                <a:lnTo>
                  <a:pt x="286532" y="73009"/>
                </a:lnTo>
                <a:lnTo>
                  <a:pt x="290703" y="51015"/>
                </a:lnTo>
                <a:lnTo>
                  <a:pt x="302189" y="33335"/>
                </a:lnTo>
                <a:lnTo>
                  <a:pt x="319423" y="21575"/>
                </a:lnTo>
                <a:lnTo>
                  <a:pt x="340931" y="17281"/>
                </a:lnTo>
                <a:lnTo>
                  <a:pt x="385811" y="17281"/>
                </a:lnTo>
                <a:lnTo>
                  <a:pt x="381283" y="12948"/>
                </a:lnTo>
                <a:lnTo>
                  <a:pt x="362301" y="3522"/>
                </a:lnTo>
                <a:lnTo>
                  <a:pt x="340931" y="204"/>
                </a:lnTo>
                <a:close/>
              </a:path>
              <a:path w="1892300" h="146684">
                <a:moveTo>
                  <a:pt x="408419" y="66670"/>
                </a:moveTo>
                <a:lnTo>
                  <a:pt x="334591" y="66670"/>
                </a:lnTo>
                <a:lnTo>
                  <a:pt x="334591" y="83542"/>
                </a:lnTo>
                <a:lnTo>
                  <a:pt x="390627" y="83542"/>
                </a:lnTo>
                <a:lnTo>
                  <a:pt x="385436" y="100375"/>
                </a:lnTo>
                <a:lnTo>
                  <a:pt x="384862" y="102186"/>
                </a:lnTo>
                <a:lnTo>
                  <a:pt x="374177" y="116365"/>
                </a:lnTo>
                <a:lnTo>
                  <a:pt x="359265" y="125444"/>
                </a:lnTo>
                <a:lnTo>
                  <a:pt x="340931" y="128636"/>
                </a:lnTo>
                <a:lnTo>
                  <a:pt x="384392" y="128636"/>
                </a:lnTo>
                <a:lnTo>
                  <a:pt x="389323" y="125147"/>
                </a:lnTo>
                <a:lnTo>
                  <a:pt x="403367" y="102186"/>
                </a:lnTo>
                <a:lnTo>
                  <a:pt x="408419" y="73214"/>
                </a:lnTo>
                <a:lnTo>
                  <a:pt x="408419" y="66670"/>
                </a:lnTo>
                <a:close/>
              </a:path>
              <a:path w="1892300" h="146684">
                <a:moveTo>
                  <a:pt x="385811" y="17281"/>
                </a:moveTo>
                <a:lnTo>
                  <a:pt x="340931" y="17281"/>
                </a:lnTo>
                <a:lnTo>
                  <a:pt x="356838" y="19632"/>
                </a:lnTo>
                <a:lnTo>
                  <a:pt x="370943" y="26356"/>
                </a:lnTo>
                <a:lnTo>
                  <a:pt x="382517" y="36952"/>
                </a:lnTo>
                <a:lnTo>
                  <a:pt x="390887" y="51015"/>
                </a:lnTo>
                <a:lnTo>
                  <a:pt x="390449" y="51015"/>
                </a:lnTo>
                <a:lnTo>
                  <a:pt x="407295" y="46934"/>
                </a:lnTo>
                <a:lnTo>
                  <a:pt x="396681" y="27683"/>
                </a:lnTo>
                <a:lnTo>
                  <a:pt x="385811" y="17281"/>
                </a:lnTo>
                <a:close/>
              </a:path>
              <a:path w="1892300" h="146684">
                <a:moveTo>
                  <a:pt x="456786" y="1738"/>
                </a:moveTo>
                <a:lnTo>
                  <a:pt x="442777" y="1738"/>
                </a:lnTo>
                <a:lnTo>
                  <a:pt x="442777" y="144383"/>
                </a:lnTo>
                <a:lnTo>
                  <a:pt x="459751" y="144383"/>
                </a:lnTo>
                <a:lnTo>
                  <a:pt x="459751" y="35380"/>
                </a:lnTo>
                <a:lnTo>
                  <a:pt x="480376" y="35380"/>
                </a:lnTo>
                <a:lnTo>
                  <a:pt x="456786" y="1738"/>
                </a:lnTo>
                <a:close/>
              </a:path>
              <a:path w="1892300" h="146684">
                <a:moveTo>
                  <a:pt x="480376" y="35380"/>
                </a:moveTo>
                <a:lnTo>
                  <a:pt x="459751" y="35380"/>
                </a:lnTo>
                <a:lnTo>
                  <a:pt x="536340" y="144383"/>
                </a:lnTo>
                <a:lnTo>
                  <a:pt x="550553" y="144383"/>
                </a:lnTo>
                <a:lnTo>
                  <a:pt x="550553" y="111253"/>
                </a:lnTo>
                <a:lnTo>
                  <a:pt x="533579" y="111253"/>
                </a:lnTo>
                <a:lnTo>
                  <a:pt x="480376" y="35380"/>
                </a:lnTo>
                <a:close/>
              </a:path>
              <a:path w="1892300" h="146684">
                <a:moveTo>
                  <a:pt x="550553" y="1738"/>
                </a:moveTo>
                <a:lnTo>
                  <a:pt x="533579" y="1738"/>
                </a:lnTo>
                <a:lnTo>
                  <a:pt x="533579" y="111253"/>
                </a:lnTo>
                <a:lnTo>
                  <a:pt x="550553" y="111253"/>
                </a:lnTo>
                <a:lnTo>
                  <a:pt x="550553" y="1738"/>
                </a:lnTo>
                <a:close/>
              </a:path>
              <a:path w="1892300" h="146684">
                <a:moveTo>
                  <a:pt x="608225" y="1738"/>
                </a:moveTo>
                <a:lnTo>
                  <a:pt x="591251" y="1738"/>
                </a:lnTo>
                <a:lnTo>
                  <a:pt x="591251" y="144383"/>
                </a:lnTo>
                <a:lnTo>
                  <a:pt x="608225" y="144383"/>
                </a:lnTo>
                <a:lnTo>
                  <a:pt x="608225" y="1738"/>
                </a:lnTo>
                <a:close/>
              </a:path>
              <a:path w="1892300" h="146684">
                <a:moveTo>
                  <a:pt x="709969" y="99187"/>
                </a:moveTo>
                <a:lnTo>
                  <a:pt x="692790" y="99187"/>
                </a:lnTo>
                <a:lnTo>
                  <a:pt x="692544" y="105629"/>
                </a:lnTo>
                <a:lnTo>
                  <a:pt x="692469" y="107592"/>
                </a:lnTo>
                <a:lnTo>
                  <a:pt x="693824" y="115078"/>
                </a:lnTo>
                <a:lnTo>
                  <a:pt x="693902" y="115509"/>
                </a:lnTo>
                <a:lnTo>
                  <a:pt x="697003" y="122755"/>
                </a:lnTo>
                <a:lnTo>
                  <a:pt x="733364" y="145137"/>
                </a:lnTo>
                <a:lnTo>
                  <a:pt x="747087" y="146224"/>
                </a:lnTo>
                <a:lnTo>
                  <a:pt x="760808" y="145137"/>
                </a:lnTo>
                <a:lnTo>
                  <a:pt x="773034" y="141904"/>
                </a:lnTo>
                <a:lnTo>
                  <a:pt x="783611" y="136561"/>
                </a:lnTo>
                <a:lnTo>
                  <a:pt x="791781" y="129659"/>
                </a:lnTo>
                <a:lnTo>
                  <a:pt x="747087" y="129659"/>
                </a:lnTo>
                <a:lnTo>
                  <a:pt x="730071" y="127212"/>
                </a:lnTo>
                <a:lnTo>
                  <a:pt x="717638" y="120596"/>
                </a:lnTo>
                <a:lnTo>
                  <a:pt x="710649" y="110893"/>
                </a:lnTo>
                <a:lnTo>
                  <a:pt x="709969" y="99187"/>
                </a:lnTo>
                <a:close/>
              </a:path>
              <a:path w="1892300" h="146684">
                <a:moveTo>
                  <a:pt x="747087" y="0"/>
                </a:moveTo>
                <a:lnTo>
                  <a:pt x="701788" y="17076"/>
                </a:lnTo>
                <a:lnTo>
                  <a:pt x="692483" y="40901"/>
                </a:lnTo>
                <a:lnTo>
                  <a:pt x="693932" y="50726"/>
                </a:lnTo>
                <a:lnTo>
                  <a:pt x="729857" y="76243"/>
                </a:lnTo>
                <a:lnTo>
                  <a:pt x="748110" y="80474"/>
                </a:lnTo>
                <a:lnTo>
                  <a:pt x="765156" y="84994"/>
                </a:lnTo>
                <a:lnTo>
                  <a:pt x="776651" y="90482"/>
                </a:lnTo>
                <a:lnTo>
                  <a:pt x="783181" y="97255"/>
                </a:lnTo>
                <a:lnTo>
                  <a:pt x="785330" y="105629"/>
                </a:lnTo>
                <a:lnTo>
                  <a:pt x="782331" y="115078"/>
                </a:lnTo>
                <a:lnTo>
                  <a:pt x="776520" y="120596"/>
                </a:lnTo>
                <a:lnTo>
                  <a:pt x="774182" y="122755"/>
                </a:lnTo>
                <a:lnTo>
                  <a:pt x="762222" y="127802"/>
                </a:lnTo>
                <a:lnTo>
                  <a:pt x="747087" y="129659"/>
                </a:lnTo>
                <a:lnTo>
                  <a:pt x="791781" y="129659"/>
                </a:lnTo>
                <a:lnTo>
                  <a:pt x="801784" y="105629"/>
                </a:lnTo>
                <a:lnTo>
                  <a:pt x="800496" y="99187"/>
                </a:lnTo>
                <a:lnTo>
                  <a:pt x="773595" y="70368"/>
                </a:lnTo>
                <a:lnTo>
                  <a:pt x="741933" y="61779"/>
                </a:lnTo>
                <a:lnTo>
                  <a:pt x="735379" y="60215"/>
                </a:lnTo>
                <a:lnTo>
                  <a:pt x="708844" y="45298"/>
                </a:lnTo>
                <a:lnTo>
                  <a:pt x="708844" y="40901"/>
                </a:lnTo>
                <a:lnTo>
                  <a:pt x="711742" y="31393"/>
                </a:lnTo>
                <a:lnTo>
                  <a:pt x="719759" y="23735"/>
                </a:lnTo>
                <a:lnTo>
                  <a:pt x="731880" y="18627"/>
                </a:lnTo>
                <a:lnTo>
                  <a:pt x="747087" y="16769"/>
                </a:lnTo>
                <a:lnTo>
                  <a:pt x="792120" y="16769"/>
                </a:lnTo>
                <a:lnTo>
                  <a:pt x="783597" y="9663"/>
                </a:lnTo>
                <a:lnTo>
                  <a:pt x="772970" y="4320"/>
                </a:lnTo>
                <a:lnTo>
                  <a:pt x="760752" y="1086"/>
                </a:lnTo>
                <a:lnTo>
                  <a:pt x="747087" y="0"/>
                </a:lnTo>
                <a:close/>
              </a:path>
              <a:path w="1892300" h="146684">
                <a:moveTo>
                  <a:pt x="792120" y="16769"/>
                </a:moveTo>
                <a:lnTo>
                  <a:pt x="747087" y="16769"/>
                </a:lnTo>
                <a:lnTo>
                  <a:pt x="764017" y="19183"/>
                </a:lnTo>
                <a:lnTo>
                  <a:pt x="776230" y="25729"/>
                </a:lnTo>
                <a:lnTo>
                  <a:pt x="783151" y="35362"/>
                </a:lnTo>
                <a:lnTo>
                  <a:pt x="784205" y="47037"/>
                </a:lnTo>
                <a:lnTo>
                  <a:pt x="801384" y="47037"/>
                </a:lnTo>
                <a:lnTo>
                  <a:pt x="801630" y="40901"/>
                </a:lnTo>
                <a:lnTo>
                  <a:pt x="801720" y="38674"/>
                </a:lnTo>
                <a:lnTo>
                  <a:pt x="800412" y="31393"/>
                </a:lnTo>
                <a:lnTo>
                  <a:pt x="800311" y="30829"/>
                </a:lnTo>
                <a:lnTo>
                  <a:pt x="797273" y="23735"/>
                </a:lnTo>
                <a:lnTo>
                  <a:pt x="797214" y="23598"/>
                </a:lnTo>
                <a:lnTo>
                  <a:pt x="792488" y="17076"/>
                </a:lnTo>
                <a:lnTo>
                  <a:pt x="792120" y="16769"/>
                </a:lnTo>
                <a:close/>
              </a:path>
              <a:path w="1892300" h="146684">
                <a:moveTo>
                  <a:pt x="936361" y="1738"/>
                </a:moveTo>
                <a:lnTo>
                  <a:pt x="835231" y="1738"/>
                </a:lnTo>
                <a:lnTo>
                  <a:pt x="835231" y="144383"/>
                </a:lnTo>
                <a:lnTo>
                  <a:pt x="936361" y="144383"/>
                </a:lnTo>
                <a:lnTo>
                  <a:pt x="936361" y="127613"/>
                </a:lnTo>
                <a:lnTo>
                  <a:pt x="852205" y="127613"/>
                </a:lnTo>
                <a:lnTo>
                  <a:pt x="852205" y="81394"/>
                </a:lnTo>
                <a:lnTo>
                  <a:pt x="922863" y="81394"/>
                </a:lnTo>
                <a:lnTo>
                  <a:pt x="922863" y="64624"/>
                </a:lnTo>
                <a:lnTo>
                  <a:pt x="852205" y="64624"/>
                </a:lnTo>
                <a:lnTo>
                  <a:pt x="852205" y="18610"/>
                </a:lnTo>
                <a:lnTo>
                  <a:pt x="936361" y="18610"/>
                </a:lnTo>
                <a:lnTo>
                  <a:pt x="936361" y="1738"/>
                </a:lnTo>
                <a:close/>
              </a:path>
              <a:path w="1892300" h="146684">
                <a:moveTo>
                  <a:pt x="1033400" y="204"/>
                </a:moveTo>
                <a:lnTo>
                  <a:pt x="993655" y="12283"/>
                </a:lnTo>
                <a:lnTo>
                  <a:pt x="967206" y="45541"/>
                </a:lnTo>
                <a:lnTo>
                  <a:pt x="962036" y="73009"/>
                </a:lnTo>
                <a:lnTo>
                  <a:pt x="967123" y="100375"/>
                </a:lnTo>
                <a:lnTo>
                  <a:pt x="993497" y="133677"/>
                </a:lnTo>
                <a:lnTo>
                  <a:pt x="1033400" y="145712"/>
                </a:lnTo>
                <a:lnTo>
                  <a:pt x="1054813" y="142396"/>
                </a:lnTo>
                <a:lnTo>
                  <a:pt x="1073791" y="132982"/>
                </a:lnTo>
                <a:lnTo>
                  <a:pt x="1078334" y="128636"/>
                </a:lnTo>
                <a:lnTo>
                  <a:pt x="1033400" y="128636"/>
                </a:lnTo>
                <a:lnTo>
                  <a:pt x="1011959" y="124344"/>
                </a:lnTo>
                <a:lnTo>
                  <a:pt x="994697" y="112556"/>
                </a:lnTo>
                <a:lnTo>
                  <a:pt x="983187" y="94901"/>
                </a:lnTo>
                <a:lnTo>
                  <a:pt x="979001" y="73009"/>
                </a:lnTo>
                <a:lnTo>
                  <a:pt x="983187" y="51058"/>
                </a:lnTo>
                <a:lnTo>
                  <a:pt x="994697" y="33373"/>
                </a:lnTo>
                <a:lnTo>
                  <a:pt x="1011956" y="21575"/>
                </a:lnTo>
                <a:lnTo>
                  <a:pt x="1033400" y="17281"/>
                </a:lnTo>
                <a:lnTo>
                  <a:pt x="1078280" y="17281"/>
                </a:lnTo>
                <a:lnTo>
                  <a:pt x="1073753" y="12948"/>
                </a:lnTo>
                <a:lnTo>
                  <a:pt x="1054770" y="3522"/>
                </a:lnTo>
                <a:lnTo>
                  <a:pt x="1033400" y="204"/>
                </a:lnTo>
                <a:close/>
              </a:path>
              <a:path w="1892300" h="146684">
                <a:moveTo>
                  <a:pt x="1083338" y="94901"/>
                </a:moveTo>
                <a:lnTo>
                  <a:pt x="1080828" y="99084"/>
                </a:lnTo>
                <a:lnTo>
                  <a:pt x="1075000" y="108965"/>
                </a:lnTo>
                <a:lnTo>
                  <a:pt x="1063450" y="119586"/>
                </a:lnTo>
                <a:lnTo>
                  <a:pt x="1049350" y="126297"/>
                </a:lnTo>
                <a:lnTo>
                  <a:pt x="1033400" y="128636"/>
                </a:lnTo>
                <a:lnTo>
                  <a:pt x="1078334" y="128636"/>
                </a:lnTo>
                <a:lnTo>
                  <a:pt x="1089164" y="118276"/>
                </a:lnTo>
                <a:lnTo>
                  <a:pt x="1099764" y="99084"/>
                </a:lnTo>
                <a:lnTo>
                  <a:pt x="1083338" y="94901"/>
                </a:lnTo>
                <a:close/>
              </a:path>
              <a:path w="1892300" h="146684">
                <a:moveTo>
                  <a:pt x="1078280" y="17281"/>
                </a:moveTo>
                <a:lnTo>
                  <a:pt x="1033400" y="17281"/>
                </a:lnTo>
                <a:lnTo>
                  <a:pt x="1049307" y="19632"/>
                </a:lnTo>
                <a:lnTo>
                  <a:pt x="1063412" y="26356"/>
                </a:lnTo>
                <a:lnTo>
                  <a:pt x="1074986" y="36952"/>
                </a:lnTo>
                <a:lnTo>
                  <a:pt x="1083301" y="50922"/>
                </a:lnTo>
                <a:lnTo>
                  <a:pt x="1099764" y="46934"/>
                </a:lnTo>
                <a:lnTo>
                  <a:pt x="1089150" y="27683"/>
                </a:lnTo>
                <a:lnTo>
                  <a:pt x="1078280" y="17281"/>
                </a:lnTo>
                <a:close/>
              </a:path>
              <a:path w="1892300" h="146684">
                <a:moveTo>
                  <a:pt x="1195781" y="204"/>
                </a:moveTo>
                <a:lnTo>
                  <a:pt x="1156036" y="12283"/>
                </a:lnTo>
                <a:lnTo>
                  <a:pt x="1129587" y="45541"/>
                </a:lnTo>
                <a:lnTo>
                  <a:pt x="1124416" y="73009"/>
                </a:lnTo>
                <a:lnTo>
                  <a:pt x="1129504" y="100375"/>
                </a:lnTo>
                <a:lnTo>
                  <a:pt x="1155877" y="133677"/>
                </a:lnTo>
                <a:lnTo>
                  <a:pt x="1195781" y="145712"/>
                </a:lnTo>
                <a:lnTo>
                  <a:pt x="1223741" y="140076"/>
                </a:lnTo>
                <a:lnTo>
                  <a:pt x="1240494" y="128636"/>
                </a:lnTo>
                <a:lnTo>
                  <a:pt x="1195781" y="128636"/>
                </a:lnTo>
                <a:lnTo>
                  <a:pt x="1174555" y="124388"/>
                </a:lnTo>
                <a:lnTo>
                  <a:pt x="1174402" y="124388"/>
                </a:lnTo>
                <a:lnTo>
                  <a:pt x="1157246" y="112671"/>
                </a:lnTo>
                <a:lnTo>
                  <a:pt x="1149894" y="101538"/>
                </a:lnTo>
                <a:lnTo>
                  <a:pt x="1145652" y="95031"/>
                </a:lnTo>
                <a:lnTo>
                  <a:pt x="1145567" y="94901"/>
                </a:lnTo>
                <a:lnTo>
                  <a:pt x="1141381" y="73009"/>
                </a:lnTo>
                <a:lnTo>
                  <a:pt x="1145551" y="51144"/>
                </a:lnTo>
                <a:lnTo>
                  <a:pt x="1174297" y="21602"/>
                </a:lnTo>
                <a:lnTo>
                  <a:pt x="1195781" y="17281"/>
                </a:lnTo>
                <a:lnTo>
                  <a:pt x="1240181" y="17281"/>
                </a:lnTo>
                <a:lnTo>
                  <a:pt x="1223569" y="5886"/>
                </a:lnTo>
                <a:lnTo>
                  <a:pt x="1195781" y="204"/>
                </a:lnTo>
                <a:close/>
              </a:path>
              <a:path w="1892300" h="146684">
                <a:moveTo>
                  <a:pt x="1240181" y="17281"/>
                </a:moveTo>
                <a:lnTo>
                  <a:pt x="1195781" y="17281"/>
                </a:lnTo>
                <a:lnTo>
                  <a:pt x="1217045" y="21602"/>
                </a:lnTo>
                <a:lnTo>
                  <a:pt x="1234216" y="33450"/>
                </a:lnTo>
                <a:lnTo>
                  <a:pt x="1245692" y="51144"/>
                </a:lnTo>
                <a:lnTo>
                  <a:pt x="1249874" y="73009"/>
                </a:lnTo>
                <a:lnTo>
                  <a:pt x="1245760" y="94901"/>
                </a:lnTo>
                <a:lnTo>
                  <a:pt x="1245735" y="95031"/>
                </a:lnTo>
                <a:lnTo>
                  <a:pt x="1234331" y="112671"/>
                </a:lnTo>
                <a:lnTo>
                  <a:pt x="1217174" y="124388"/>
                </a:lnTo>
                <a:lnTo>
                  <a:pt x="1195781" y="128636"/>
                </a:lnTo>
                <a:lnTo>
                  <a:pt x="1240494" y="128636"/>
                </a:lnTo>
                <a:lnTo>
                  <a:pt x="1246371" y="124622"/>
                </a:lnTo>
                <a:lnTo>
                  <a:pt x="1261524" y="101538"/>
                </a:lnTo>
                <a:lnTo>
                  <a:pt x="1267052" y="73009"/>
                </a:lnTo>
                <a:lnTo>
                  <a:pt x="1261467" y="44551"/>
                </a:lnTo>
                <a:lnTo>
                  <a:pt x="1246337" y="21602"/>
                </a:lnTo>
                <a:lnTo>
                  <a:pt x="1246218" y="21422"/>
                </a:lnTo>
                <a:lnTo>
                  <a:pt x="1240181" y="17281"/>
                </a:lnTo>
                <a:close/>
              </a:path>
              <a:path w="1892300" h="146684">
                <a:moveTo>
                  <a:pt x="1314090" y="1738"/>
                </a:moveTo>
                <a:lnTo>
                  <a:pt x="1300081" y="1738"/>
                </a:lnTo>
                <a:lnTo>
                  <a:pt x="1300081" y="144383"/>
                </a:lnTo>
                <a:lnTo>
                  <a:pt x="1317055" y="144383"/>
                </a:lnTo>
                <a:lnTo>
                  <a:pt x="1317055" y="35380"/>
                </a:lnTo>
                <a:lnTo>
                  <a:pt x="1337680" y="35380"/>
                </a:lnTo>
                <a:lnTo>
                  <a:pt x="1314090" y="1738"/>
                </a:lnTo>
                <a:close/>
              </a:path>
              <a:path w="1892300" h="146684">
                <a:moveTo>
                  <a:pt x="1337680" y="35380"/>
                </a:moveTo>
                <a:lnTo>
                  <a:pt x="1317055" y="35380"/>
                </a:lnTo>
                <a:lnTo>
                  <a:pt x="1393644" y="144383"/>
                </a:lnTo>
                <a:lnTo>
                  <a:pt x="1407857" y="144383"/>
                </a:lnTo>
                <a:lnTo>
                  <a:pt x="1407857" y="111253"/>
                </a:lnTo>
                <a:lnTo>
                  <a:pt x="1390883" y="111253"/>
                </a:lnTo>
                <a:lnTo>
                  <a:pt x="1337680" y="35380"/>
                </a:lnTo>
                <a:close/>
              </a:path>
              <a:path w="1892300" h="146684">
                <a:moveTo>
                  <a:pt x="1407857" y="1738"/>
                </a:moveTo>
                <a:lnTo>
                  <a:pt x="1390883" y="1738"/>
                </a:lnTo>
                <a:lnTo>
                  <a:pt x="1390883" y="111253"/>
                </a:lnTo>
                <a:lnTo>
                  <a:pt x="1407857" y="111253"/>
                </a:lnTo>
                <a:lnTo>
                  <a:pt x="1407857" y="1738"/>
                </a:lnTo>
                <a:close/>
              </a:path>
              <a:path w="1892300" h="146684">
                <a:moveTo>
                  <a:pt x="1494058" y="1738"/>
                </a:moveTo>
                <a:lnTo>
                  <a:pt x="1448555" y="1738"/>
                </a:lnTo>
                <a:lnTo>
                  <a:pt x="1448555" y="144383"/>
                </a:lnTo>
                <a:lnTo>
                  <a:pt x="1494058" y="144383"/>
                </a:lnTo>
                <a:lnTo>
                  <a:pt x="1523082" y="138983"/>
                </a:lnTo>
                <a:lnTo>
                  <a:pt x="1540710" y="127613"/>
                </a:lnTo>
                <a:lnTo>
                  <a:pt x="1465529" y="127613"/>
                </a:lnTo>
                <a:lnTo>
                  <a:pt x="1465529" y="18610"/>
                </a:lnTo>
                <a:lnTo>
                  <a:pt x="1540732" y="18610"/>
                </a:lnTo>
                <a:lnTo>
                  <a:pt x="1523082" y="7180"/>
                </a:lnTo>
                <a:lnTo>
                  <a:pt x="1494058" y="1738"/>
                </a:lnTo>
                <a:close/>
              </a:path>
              <a:path w="1892300" h="146684">
                <a:moveTo>
                  <a:pt x="1540732" y="18610"/>
                </a:moveTo>
                <a:lnTo>
                  <a:pt x="1494058" y="18610"/>
                </a:lnTo>
                <a:lnTo>
                  <a:pt x="1516413" y="22695"/>
                </a:lnTo>
                <a:lnTo>
                  <a:pt x="1534091" y="34038"/>
                </a:lnTo>
                <a:lnTo>
                  <a:pt x="1545709" y="51266"/>
                </a:lnTo>
                <a:lnTo>
                  <a:pt x="1549889" y="73009"/>
                </a:lnTo>
                <a:lnTo>
                  <a:pt x="1545724" y="94828"/>
                </a:lnTo>
                <a:lnTo>
                  <a:pt x="1534129" y="112122"/>
                </a:lnTo>
                <a:lnTo>
                  <a:pt x="1516456" y="123510"/>
                </a:lnTo>
                <a:lnTo>
                  <a:pt x="1494058" y="127613"/>
                </a:lnTo>
                <a:lnTo>
                  <a:pt x="1540710" y="127613"/>
                </a:lnTo>
                <a:lnTo>
                  <a:pt x="1546259" y="124034"/>
                </a:lnTo>
                <a:lnTo>
                  <a:pt x="1561613" y="101417"/>
                </a:lnTo>
                <a:lnTo>
                  <a:pt x="1567170" y="73009"/>
                </a:lnTo>
                <a:lnTo>
                  <a:pt x="1561613" y="44790"/>
                </a:lnTo>
                <a:lnTo>
                  <a:pt x="1546259" y="22189"/>
                </a:lnTo>
                <a:lnTo>
                  <a:pt x="1540732" y="18610"/>
                </a:lnTo>
                <a:close/>
              </a:path>
              <a:path w="1892300" h="146684">
                <a:moveTo>
                  <a:pt x="1653166" y="1738"/>
                </a:moveTo>
                <a:lnTo>
                  <a:pt x="1642736" y="1738"/>
                </a:lnTo>
                <a:lnTo>
                  <a:pt x="1577191" y="144383"/>
                </a:lnTo>
                <a:lnTo>
                  <a:pt x="1595699" y="144383"/>
                </a:lnTo>
                <a:lnTo>
                  <a:pt x="1615127" y="102561"/>
                </a:lnTo>
                <a:lnTo>
                  <a:pt x="1699494" y="102561"/>
                </a:lnTo>
                <a:lnTo>
                  <a:pt x="1691742" y="85689"/>
                </a:lnTo>
                <a:lnTo>
                  <a:pt x="1622797" y="85689"/>
                </a:lnTo>
                <a:lnTo>
                  <a:pt x="1647951" y="30983"/>
                </a:lnTo>
                <a:lnTo>
                  <a:pt x="1666604" y="30983"/>
                </a:lnTo>
                <a:lnTo>
                  <a:pt x="1653166" y="1738"/>
                </a:lnTo>
                <a:close/>
              </a:path>
              <a:path w="1892300" h="146684">
                <a:moveTo>
                  <a:pt x="1699494" y="102561"/>
                </a:moveTo>
                <a:lnTo>
                  <a:pt x="1680775" y="102561"/>
                </a:lnTo>
                <a:lnTo>
                  <a:pt x="1700203" y="144383"/>
                </a:lnTo>
                <a:lnTo>
                  <a:pt x="1718712" y="144383"/>
                </a:lnTo>
                <a:lnTo>
                  <a:pt x="1699494" y="102561"/>
                </a:lnTo>
                <a:close/>
              </a:path>
              <a:path w="1892300" h="146684">
                <a:moveTo>
                  <a:pt x="1666604" y="30983"/>
                </a:moveTo>
                <a:lnTo>
                  <a:pt x="1647951" y="30983"/>
                </a:lnTo>
                <a:lnTo>
                  <a:pt x="1673106" y="85689"/>
                </a:lnTo>
                <a:lnTo>
                  <a:pt x="1691742" y="85689"/>
                </a:lnTo>
                <a:lnTo>
                  <a:pt x="1666604" y="30983"/>
                </a:lnTo>
                <a:close/>
              </a:path>
              <a:path w="1892300" h="146684">
                <a:moveTo>
                  <a:pt x="1798982" y="1738"/>
                </a:moveTo>
                <a:lnTo>
                  <a:pt x="1738753" y="1738"/>
                </a:lnTo>
                <a:lnTo>
                  <a:pt x="1738753" y="144383"/>
                </a:lnTo>
                <a:lnTo>
                  <a:pt x="1755728" y="144383"/>
                </a:lnTo>
                <a:lnTo>
                  <a:pt x="1755728" y="89166"/>
                </a:lnTo>
                <a:lnTo>
                  <a:pt x="1811878" y="89166"/>
                </a:lnTo>
                <a:lnTo>
                  <a:pt x="1810945" y="87734"/>
                </a:lnTo>
                <a:lnTo>
                  <a:pt x="1823928" y="82228"/>
                </a:lnTo>
                <a:lnTo>
                  <a:pt x="1833748" y="72984"/>
                </a:lnTo>
                <a:lnTo>
                  <a:pt x="1834093" y="72294"/>
                </a:lnTo>
                <a:lnTo>
                  <a:pt x="1755728" y="72294"/>
                </a:lnTo>
                <a:lnTo>
                  <a:pt x="1755728" y="18610"/>
                </a:lnTo>
                <a:lnTo>
                  <a:pt x="1833309" y="18610"/>
                </a:lnTo>
                <a:lnTo>
                  <a:pt x="1830259" y="13804"/>
                </a:lnTo>
                <a:lnTo>
                  <a:pt x="1816638" y="4895"/>
                </a:lnTo>
                <a:lnTo>
                  <a:pt x="1798982" y="1738"/>
                </a:lnTo>
                <a:close/>
              </a:path>
              <a:path w="1892300" h="146684">
                <a:moveTo>
                  <a:pt x="1811878" y="89166"/>
                </a:moveTo>
                <a:lnTo>
                  <a:pt x="1791312" y="89166"/>
                </a:lnTo>
                <a:lnTo>
                  <a:pt x="1827715" y="144383"/>
                </a:lnTo>
                <a:lnTo>
                  <a:pt x="1847859" y="144383"/>
                </a:lnTo>
                <a:lnTo>
                  <a:pt x="1811878" y="89166"/>
                </a:lnTo>
                <a:close/>
              </a:path>
              <a:path w="1892300" h="146684">
                <a:moveTo>
                  <a:pt x="1833309" y="18610"/>
                </a:moveTo>
                <a:lnTo>
                  <a:pt x="1798982" y="18610"/>
                </a:lnTo>
                <a:lnTo>
                  <a:pt x="1809947" y="20452"/>
                </a:lnTo>
                <a:lnTo>
                  <a:pt x="1818218" y="25755"/>
                </a:lnTo>
                <a:lnTo>
                  <a:pt x="1823441" y="34183"/>
                </a:lnTo>
                <a:lnTo>
                  <a:pt x="1825244" y="45503"/>
                </a:lnTo>
                <a:lnTo>
                  <a:pt x="1823441" y="56634"/>
                </a:lnTo>
                <a:lnTo>
                  <a:pt x="1818218" y="65097"/>
                </a:lnTo>
                <a:lnTo>
                  <a:pt x="1809947" y="70435"/>
                </a:lnTo>
                <a:lnTo>
                  <a:pt x="1798982" y="72294"/>
                </a:lnTo>
                <a:lnTo>
                  <a:pt x="1834093" y="72294"/>
                </a:lnTo>
                <a:lnTo>
                  <a:pt x="1839963" y="60557"/>
                </a:lnTo>
                <a:lnTo>
                  <a:pt x="1842133" y="45503"/>
                </a:lnTo>
                <a:lnTo>
                  <a:pt x="1839029" y="27621"/>
                </a:lnTo>
                <a:lnTo>
                  <a:pt x="1833309" y="18610"/>
                </a:lnTo>
                <a:close/>
              </a:path>
              <a:path w="1892300" h="146684">
                <a:moveTo>
                  <a:pt x="1892136" y="1738"/>
                </a:moveTo>
                <a:lnTo>
                  <a:pt x="1875161" y="1738"/>
                </a:lnTo>
                <a:lnTo>
                  <a:pt x="1875161" y="144383"/>
                </a:lnTo>
                <a:lnTo>
                  <a:pt x="1892136" y="144383"/>
                </a:lnTo>
                <a:lnTo>
                  <a:pt x="1892136" y="1738"/>
                </a:lnTo>
                <a:close/>
              </a:path>
            </a:pathLst>
          </a:custGeom>
          <a:solidFill>
            <a:srgbClr val="000000"/>
          </a:solidFill>
        </p:spPr>
        <p:txBody>
          <a:bodyPr wrap="square" lIns="0" tIns="0" rIns="0" bIns="0" rtlCol="0"/>
          <a:lstStyle/>
          <a:p>
            <a:endParaRPr sz="641"/>
          </a:p>
        </p:txBody>
      </p:sp>
      <p:pic>
        <p:nvPicPr>
          <p:cNvPr id="6" name="object 6"/>
          <p:cNvPicPr/>
          <p:nvPr/>
        </p:nvPicPr>
        <p:blipFill>
          <a:blip r:embed="rId2" cstate="print"/>
          <a:stretch>
            <a:fillRect/>
          </a:stretch>
        </p:blipFill>
        <p:spPr>
          <a:xfrm>
            <a:off x="919419" y="1376265"/>
            <a:ext cx="352400" cy="400022"/>
          </a:xfrm>
          <a:prstGeom prst="rect">
            <a:avLst/>
          </a:prstGeom>
        </p:spPr>
      </p:pic>
      <p:pic>
        <p:nvPicPr>
          <p:cNvPr id="7" name="object 7"/>
          <p:cNvPicPr/>
          <p:nvPr/>
        </p:nvPicPr>
        <p:blipFill>
          <a:blip r:embed="rId3" cstate="print"/>
          <a:stretch>
            <a:fillRect/>
          </a:stretch>
        </p:blipFill>
        <p:spPr>
          <a:xfrm>
            <a:off x="604183" y="3973085"/>
            <a:ext cx="1242801" cy="80880"/>
          </a:xfrm>
          <a:prstGeom prst="rect">
            <a:avLst/>
          </a:prstGeom>
        </p:spPr>
      </p:pic>
      <p:sp>
        <p:nvSpPr>
          <p:cNvPr id="8" name="object 8"/>
          <p:cNvSpPr/>
          <p:nvPr/>
        </p:nvSpPr>
        <p:spPr>
          <a:xfrm>
            <a:off x="581307" y="1242392"/>
            <a:ext cx="459190" cy="58914"/>
          </a:xfrm>
          <a:custGeom>
            <a:avLst/>
            <a:gdLst/>
            <a:ahLst/>
            <a:cxnLst/>
            <a:rect l="l" t="t" r="r" b="b"/>
            <a:pathLst>
              <a:path w="1009650" h="129539">
                <a:moveTo>
                  <a:pt x="8041" y="3015"/>
                </a:moveTo>
                <a:lnTo>
                  <a:pt x="0" y="3015"/>
                </a:lnTo>
                <a:lnTo>
                  <a:pt x="0" y="126823"/>
                </a:lnTo>
                <a:lnTo>
                  <a:pt x="16585" y="126823"/>
                </a:lnTo>
                <a:lnTo>
                  <a:pt x="16585" y="43223"/>
                </a:lnTo>
                <a:lnTo>
                  <a:pt x="35390" y="43223"/>
                </a:lnTo>
                <a:lnTo>
                  <a:pt x="8041" y="3015"/>
                </a:lnTo>
                <a:close/>
              </a:path>
              <a:path w="1009650" h="129539">
                <a:moveTo>
                  <a:pt x="122802" y="43223"/>
                </a:moveTo>
                <a:lnTo>
                  <a:pt x="106049" y="43223"/>
                </a:lnTo>
                <a:lnTo>
                  <a:pt x="106049" y="126823"/>
                </a:lnTo>
                <a:lnTo>
                  <a:pt x="122802" y="126823"/>
                </a:lnTo>
                <a:lnTo>
                  <a:pt x="122802" y="43223"/>
                </a:lnTo>
                <a:close/>
              </a:path>
              <a:path w="1009650" h="129539">
                <a:moveTo>
                  <a:pt x="35390" y="43223"/>
                </a:moveTo>
                <a:lnTo>
                  <a:pt x="16585" y="43223"/>
                </a:lnTo>
                <a:lnTo>
                  <a:pt x="59139" y="105714"/>
                </a:lnTo>
                <a:lnTo>
                  <a:pt x="63495" y="105714"/>
                </a:lnTo>
                <a:lnTo>
                  <a:pt x="79923" y="81589"/>
                </a:lnTo>
                <a:lnTo>
                  <a:pt x="61485" y="81589"/>
                </a:lnTo>
                <a:lnTo>
                  <a:pt x="35390" y="43223"/>
                </a:lnTo>
                <a:close/>
              </a:path>
              <a:path w="1009650" h="129539">
                <a:moveTo>
                  <a:pt x="122802" y="3015"/>
                </a:moveTo>
                <a:lnTo>
                  <a:pt x="114593" y="3015"/>
                </a:lnTo>
                <a:lnTo>
                  <a:pt x="61485" y="81589"/>
                </a:lnTo>
                <a:lnTo>
                  <a:pt x="79923" y="81589"/>
                </a:lnTo>
                <a:lnTo>
                  <a:pt x="106049" y="43223"/>
                </a:lnTo>
                <a:lnTo>
                  <a:pt x="122802" y="43223"/>
                </a:lnTo>
                <a:lnTo>
                  <a:pt x="122802" y="3015"/>
                </a:lnTo>
                <a:close/>
              </a:path>
              <a:path w="1009650" h="129539">
                <a:moveTo>
                  <a:pt x="188318" y="34679"/>
                </a:moveTo>
                <a:lnTo>
                  <a:pt x="150774" y="52773"/>
                </a:lnTo>
                <a:lnTo>
                  <a:pt x="141074" y="81756"/>
                </a:lnTo>
                <a:lnTo>
                  <a:pt x="141836" y="90635"/>
                </a:lnTo>
                <a:lnTo>
                  <a:pt x="141893" y="91306"/>
                </a:lnTo>
                <a:lnTo>
                  <a:pt x="169492" y="125608"/>
                </a:lnTo>
                <a:lnTo>
                  <a:pt x="188318" y="129001"/>
                </a:lnTo>
                <a:lnTo>
                  <a:pt x="198056" y="128153"/>
                </a:lnTo>
                <a:lnTo>
                  <a:pt x="206915" y="125608"/>
                </a:lnTo>
                <a:lnTo>
                  <a:pt x="214893" y="121368"/>
                </a:lnTo>
                <a:lnTo>
                  <a:pt x="221993" y="115431"/>
                </a:lnTo>
                <a:lnTo>
                  <a:pt x="222933" y="114258"/>
                </a:lnTo>
                <a:lnTo>
                  <a:pt x="179774" y="114258"/>
                </a:lnTo>
                <a:lnTo>
                  <a:pt x="172403" y="111075"/>
                </a:lnTo>
                <a:lnTo>
                  <a:pt x="160340" y="98342"/>
                </a:lnTo>
                <a:lnTo>
                  <a:pt x="157325" y="90635"/>
                </a:lnTo>
                <a:lnTo>
                  <a:pt x="157325" y="72877"/>
                </a:lnTo>
                <a:lnTo>
                  <a:pt x="160340" y="65338"/>
                </a:lnTo>
                <a:lnTo>
                  <a:pt x="166371" y="59139"/>
                </a:lnTo>
                <a:lnTo>
                  <a:pt x="172403" y="52773"/>
                </a:lnTo>
                <a:lnTo>
                  <a:pt x="179774" y="49590"/>
                </a:lnTo>
                <a:lnTo>
                  <a:pt x="222936" y="49590"/>
                </a:lnTo>
                <a:lnTo>
                  <a:pt x="221993" y="48417"/>
                </a:lnTo>
                <a:lnTo>
                  <a:pt x="214893" y="42383"/>
                </a:lnTo>
                <a:lnTo>
                  <a:pt x="206915" y="38093"/>
                </a:lnTo>
                <a:lnTo>
                  <a:pt x="198056" y="35530"/>
                </a:lnTo>
                <a:lnTo>
                  <a:pt x="188318" y="34679"/>
                </a:lnTo>
                <a:close/>
              </a:path>
              <a:path w="1009650" h="129539">
                <a:moveTo>
                  <a:pt x="222936" y="49590"/>
                </a:moveTo>
                <a:lnTo>
                  <a:pt x="196863" y="49590"/>
                </a:lnTo>
                <a:lnTo>
                  <a:pt x="204234" y="52773"/>
                </a:lnTo>
                <a:lnTo>
                  <a:pt x="210265" y="59139"/>
                </a:lnTo>
                <a:lnTo>
                  <a:pt x="216297" y="65338"/>
                </a:lnTo>
                <a:lnTo>
                  <a:pt x="219312" y="72877"/>
                </a:lnTo>
                <a:lnTo>
                  <a:pt x="219312" y="90635"/>
                </a:lnTo>
                <a:lnTo>
                  <a:pt x="216297" y="98342"/>
                </a:lnTo>
                <a:lnTo>
                  <a:pt x="204234" y="111075"/>
                </a:lnTo>
                <a:lnTo>
                  <a:pt x="196863" y="114258"/>
                </a:lnTo>
                <a:lnTo>
                  <a:pt x="222933" y="114258"/>
                </a:lnTo>
                <a:lnTo>
                  <a:pt x="227833" y="108143"/>
                </a:lnTo>
                <a:lnTo>
                  <a:pt x="232024" y="100101"/>
                </a:lnTo>
                <a:lnTo>
                  <a:pt x="234550" y="91306"/>
                </a:lnTo>
                <a:lnTo>
                  <a:pt x="235395" y="81756"/>
                </a:lnTo>
                <a:lnTo>
                  <a:pt x="234599" y="72877"/>
                </a:lnTo>
                <a:lnTo>
                  <a:pt x="234550" y="72330"/>
                </a:lnTo>
                <a:lnTo>
                  <a:pt x="232024" y="63642"/>
                </a:lnTo>
                <a:lnTo>
                  <a:pt x="227833" y="55676"/>
                </a:lnTo>
                <a:lnTo>
                  <a:pt x="222936" y="49590"/>
                </a:lnTo>
                <a:close/>
              </a:path>
              <a:path w="1009650" h="129539">
                <a:moveTo>
                  <a:pt x="290603" y="34847"/>
                </a:moveTo>
                <a:lnTo>
                  <a:pt x="280310" y="35792"/>
                </a:lnTo>
                <a:lnTo>
                  <a:pt x="281026" y="35792"/>
                </a:lnTo>
                <a:lnTo>
                  <a:pt x="272886" y="38260"/>
                </a:lnTo>
                <a:lnTo>
                  <a:pt x="246492" y="72332"/>
                </a:lnTo>
                <a:lnTo>
                  <a:pt x="245704" y="81756"/>
                </a:lnTo>
                <a:lnTo>
                  <a:pt x="246464" y="90971"/>
                </a:lnTo>
                <a:lnTo>
                  <a:pt x="246492" y="91306"/>
                </a:lnTo>
                <a:lnTo>
                  <a:pt x="272991" y="125608"/>
                </a:lnTo>
                <a:lnTo>
                  <a:pt x="290938" y="129001"/>
                </a:lnTo>
                <a:lnTo>
                  <a:pt x="299483" y="128153"/>
                </a:lnTo>
                <a:lnTo>
                  <a:pt x="299946" y="128153"/>
                </a:lnTo>
                <a:lnTo>
                  <a:pt x="308404" y="125336"/>
                </a:lnTo>
                <a:lnTo>
                  <a:pt x="315723" y="120731"/>
                </a:lnTo>
                <a:lnTo>
                  <a:pt x="322100" y="114258"/>
                </a:lnTo>
                <a:lnTo>
                  <a:pt x="283399" y="114258"/>
                </a:lnTo>
                <a:lnTo>
                  <a:pt x="276028" y="111075"/>
                </a:lnTo>
                <a:lnTo>
                  <a:pt x="270332" y="104876"/>
                </a:lnTo>
                <a:lnTo>
                  <a:pt x="264803" y="98677"/>
                </a:lnTo>
                <a:lnTo>
                  <a:pt x="262079" y="91306"/>
                </a:lnTo>
                <a:lnTo>
                  <a:pt x="261955" y="72877"/>
                </a:lnTo>
                <a:lnTo>
                  <a:pt x="264803" y="65170"/>
                </a:lnTo>
                <a:lnTo>
                  <a:pt x="270332" y="58972"/>
                </a:lnTo>
                <a:lnTo>
                  <a:pt x="276028" y="52773"/>
                </a:lnTo>
                <a:lnTo>
                  <a:pt x="283399" y="49590"/>
                </a:lnTo>
                <a:lnTo>
                  <a:pt x="321606" y="49590"/>
                </a:lnTo>
                <a:lnTo>
                  <a:pt x="315529" y="43399"/>
                </a:lnTo>
                <a:lnTo>
                  <a:pt x="308111" y="38637"/>
                </a:lnTo>
                <a:lnTo>
                  <a:pt x="299812" y="35792"/>
                </a:lnTo>
                <a:lnTo>
                  <a:pt x="290603" y="34847"/>
                </a:lnTo>
                <a:close/>
              </a:path>
              <a:path w="1009650" h="129539">
                <a:moveTo>
                  <a:pt x="321606" y="49590"/>
                </a:moveTo>
                <a:lnTo>
                  <a:pt x="301828" y="49590"/>
                </a:lnTo>
                <a:lnTo>
                  <a:pt x="309200" y="52773"/>
                </a:lnTo>
                <a:lnTo>
                  <a:pt x="314728" y="58972"/>
                </a:lnTo>
                <a:lnTo>
                  <a:pt x="320424" y="65170"/>
                </a:lnTo>
                <a:lnTo>
                  <a:pt x="323071" y="72332"/>
                </a:lnTo>
                <a:lnTo>
                  <a:pt x="323149" y="91306"/>
                </a:lnTo>
                <a:lnTo>
                  <a:pt x="320424" y="98677"/>
                </a:lnTo>
                <a:lnTo>
                  <a:pt x="314728" y="104876"/>
                </a:lnTo>
                <a:lnTo>
                  <a:pt x="309200" y="111075"/>
                </a:lnTo>
                <a:lnTo>
                  <a:pt x="301828" y="114258"/>
                </a:lnTo>
                <a:lnTo>
                  <a:pt x="322100" y="114258"/>
                </a:lnTo>
                <a:lnTo>
                  <a:pt x="322100" y="126823"/>
                </a:lnTo>
                <a:lnTo>
                  <a:pt x="338183" y="126823"/>
                </a:lnTo>
                <a:lnTo>
                  <a:pt x="338183" y="50092"/>
                </a:lnTo>
                <a:lnTo>
                  <a:pt x="322100" y="50092"/>
                </a:lnTo>
                <a:lnTo>
                  <a:pt x="321606" y="49590"/>
                </a:lnTo>
                <a:close/>
              </a:path>
              <a:path w="1009650" h="129539">
                <a:moveTo>
                  <a:pt x="338183" y="0"/>
                </a:moveTo>
                <a:lnTo>
                  <a:pt x="322100" y="0"/>
                </a:lnTo>
                <a:lnTo>
                  <a:pt x="322100" y="50092"/>
                </a:lnTo>
                <a:lnTo>
                  <a:pt x="338183" y="50092"/>
                </a:lnTo>
                <a:lnTo>
                  <a:pt x="338183" y="0"/>
                </a:lnTo>
                <a:close/>
              </a:path>
              <a:path w="1009650" h="129539">
                <a:moveTo>
                  <a:pt x="374537" y="37025"/>
                </a:moveTo>
                <a:lnTo>
                  <a:pt x="358453" y="37025"/>
                </a:lnTo>
                <a:lnTo>
                  <a:pt x="358453" y="90635"/>
                </a:lnTo>
                <a:lnTo>
                  <a:pt x="361176" y="106525"/>
                </a:lnTo>
                <a:lnTo>
                  <a:pt x="368924" y="118614"/>
                </a:lnTo>
                <a:lnTo>
                  <a:pt x="381182" y="126375"/>
                </a:lnTo>
                <a:lnTo>
                  <a:pt x="381488" y="126375"/>
                </a:lnTo>
                <a:lnTo>
                  <a:pt x="396986" y="129001"/>
                </a:lnTo>
                <a:lnTo>
                  <a:pt x="413114" y="126375"/>
                </a:lnTo>
                <a:lnTo>
                  <a:pt x="425237" y="118802"/>
                </a:lnTo>
                <a:lnTo>
                  <a:pt x="428217" y="114090"/>
                </a:lnTo>
                <a:lnTo>
                  <a:pt x="396986" y="114090"/>
                </a:lnTo>
                <a:lnTo>
                  <a:pt x="387541" y="112420"/>
                </a:lnTo>
                <a:lnTo>
                  <a:pt x="380484" y="107640"/>
                </a:lnTo>
                <a:lnTo>
                  <a:pt x="376065" y="100096"/>
                </a:lnTo>
                <a:lnTo>
                  <a:pt x="374614" y="90635"/>
                </a:lnTo>
                <a:lnTo>
                  <a:pt x="374537" y="37025"/>
                </a:lnTo>
                <a:close/>
              </a:path>
              <a:path w="1009650" h="129539">
                <a:moveTo>
                  <a:pt x="435519" y="37025"/>
                </a:moveTo>
                <a:lnTo>
                  <a:pt x="419603" y="37025"/>
                </a:lnTo>
                <a:lnTo>
                  <a:pt x="419526" y="90635"/>
                </a:lnTo>
                <a:lnTo>
                  <a:pt x="418072" y="100096"/>
                </a:lnTo>
                <a:lnTo>
                  <a:pt x="413635" y="107640"/>
                </a:lnTo>
                <a:lnTo>
                  <a:pt x="406528" y="112420"/>
                </a:lnTo>
                <a:lnTo>
                  <a:pt x="396986" y="114090"/>
                </a:lnTo>
                <a:lnTo>
                  <a:pt x="428217" y="114090"/>
                </a:lnTo>
                <a:lnTo>
                  <a:pt x="432867" y="106737"/>
                </a:lnTo>
                <a:lnTo>
                  <a:pt x="435519" y="90635"/>
                </a:lnTo>
                <a:lnTo>
                  <a:pt x="435519" y="37025"/>
                </a:lnTo>
                <a:close/>
              </a:path>
              <a:path w="1009650" h="129539">
                <a:moveTo>
                  <a:pt x="471996" y="0"/>
                </a:moveTo>
                <a:lnTo>
                  <a:pt x="455912" y="0"/>
                </a:lnTo>
                <a:lnTo>
                  <a:pt x="455912" y="126823"/>
                </a:lnTo>
                <a:lnTo>
                  <a:pt x="471996" y="126823"/>
                </a:lnTo>
                <a:lnTo>
                  <a:pt x="471996" y="0"/>
                </a:lnTo>
                <a:close/>
              </a:path>
              <a:path w="1009650" h="129539">
                <a:moveTo>
                  <a:pt x="535343" y="34679"/>
                </a:moveTo>
                <a:lnTo>
                  <a:pt x="497799" y="52773"/>
                </a:lnTo>
                <a:lnTo>
                  <a:pt x="488099" y="81756"/>
                </a:lnTo>
                <a:lnTo>
                  <a:pt x="488860" y="90635"/>
                </a:lnTo>
                <a:lnTo>
                  <a:pt x="516517" y="125608"/>
                </a:lnTo>
                <a:lnTo>
                  <a:pt x="535343" y="129001"/>
                </a:lnTo>
                <a:lnTo>
                  <a:pt x="545081" y="128153"/>
                </a:lnTo>
                <a:lnTo>
                  <a:pt x="553939" y="125608"/>
                </a:lnTo>
                <a:lnTo>
                  <a:pt x="561918" y="121368"/>
                </a:lnTo>
                <a:lnTo>
                  <a:pt x="569018" y="115431"/>
                </a:lnTo>
                <a:lnTo>
                  <a:pt x="569957" y="114258"/>
                </a:lnTo>
                <a:lnTo>
                  <a:pt x="526799" y="114258"/>
                </a:lnTo>
                <a:lnTo>
                  <a:pt x="519427" y="111075"/>
                </a:lnTo>
                <a:lnTo>
                  <a:pt x="507365" y="98342"/>
                </a:lnTo>
                <a:lnTo>
                  <a:pt x="504349" y="90635"/>
                </a:lnTo>
                <a:lnTo>
                  <a:pt x="504349" y="72877"/>
                </a:lnTo>
                <a:lnTo>
                  <a:pt x="507365" y="65338"/>
                </a:lnTo>
                <a:lnTo>
                  <a:pt x="513396" y="59139"/>
                </a:lnTo>
                <a:lnTo>
                  <a:pt x="519427" y="52773"/>
                </a:lnTo>
                <a:lnTo>
                  <a:pt x="526799" y="49590"/>
                </a:lnTo>
                <a:lnTo>
                  <a:pt x="569961" y="49590"/>
                </a:lnTo>
                <a:lnTo>
                  <a:pt x="569018" y="48417"/>
                </a:lnTo>
                <a:lnTo>
                  <a:pt x="561918" y="42383"/>
                </a:lnTo>
                <a:lnTo>
                  <a:pt x="553939" y="38093"/>
                </a:lnTo>
                <a:lnTo>
                  <a:pt x="545081" y="35530"/>
                </a:lnTo>
                <a:lnTo>
                  <a:pt x="535343" y="34679"/>
                </a:lnTo>
                <a:close/>
              </a:path>
              <a:path w="1009650" h="129539">
                <a:moveTo>
                  <a:pt x="569961" y="49590"/>
                </a:moveTo>
                <a:lnTo>
                  <a:pt x="543887" y="49590"/>
                </a:lnTo>
                <a:lnTo>
                  <a:pt x="551259" y="52773"/>
                </a:lnTo>
                <a:lnTo>
                  <a:pt x="557290" y="59139"/>
                </a:lnTo>
                <a:lnTo>
                  <a:pt x="563321" y="65338"/>
                </a:lnTo>
                <a:lnTo>
                  <a:pt x="566337" y="72877"/>
                </a:lnTo>
                <a:lnTo>
                  <a:pt x="566337" y="90635"/>
                </a:lnTo>
                <a:lnTo>
                  <a:pt x="563321" y="98342"/>
                </a:lnTo>
                <a:lnTo>
                  <a:pt x="551259" y="111075"/>
                </a:lnTo>
                <a:lnTo>
                  <a:pt x="543887" y="114258"/>
                </a:lnTo>
                <a:lnTo>
                  <a:pt x="569957" y="114258"/>
                </a:lnTo>
                <a:lnTo>
                  <a:pt x="574858" y="108143"/>
                </a:lnTo>
                <a:lnTo>
                  <a:pt x="579049" y="100101"/>
                </a:lnTo>
                <a:lnTo>
                  <a:pt x="581575" y="91306"/>
                </a:lnTo>
                <a:lnTo>
                  <a:pt x="582420" y="81756"/>
                </a:lnTo>
                <a:lnTo>
                  <a:pt x="581624" y="72877"/>
                </a:lnTo>
                <a:lnTo>
                  <a:pt x="581575" y="72330"/>
                </a:lnTo>
                <a:lnTo>
                  <a:pt x="579049" y="63642"/>
                </a:lnTo>
                <a:lnTo>
                  <a:pt x="574858" y="55676"/>
                </a:lnTo>
                <a:lnTo>
                  <a:pt x="569961" y="49590"/>
                </a:lnTo>
                <a:close/>
              </a:path>
              <a:path w="1009650" h="129539">
                <a:moveTo>
                  <a:pt x="672412" y="113755"/>
                </a:moveTo>
                <a:lnTo>
                  <a:pt x="652383" y="113755"/>
                </a:lnTo>
                <a:lnTo>
                  <a:pt x="658883" y="120449"/>
                </a:lnTo>
                <a:lnTo>
                  <a:pt x="666309" y="125210"/>
                </a:lnTo>
                <a:lnTo>
                  <a:pt x="674930" y="128153"/>
                </a:lnTo>
                <a:lnTo>
                  <a:pt x="675593" y="128153"/>
                </a:lnTo>
                <a:lnTo>
                  <a:pt x="683879" y="129001"/>
                </a:lnTo>
                <a:lnTo>
                  <a:pt x="717045" y="113923"/>
                </a:lnTo>
                <a:lnTo>
                  <a:pt x="672822" y="113923"/>
                </a:lnTo>
                <a:lnTo>
                  <a:pt x="672412" y="113755"/>
                </a:lnTo>
                <a:close/>
              </a:path>
              <a:path w="1009650" h="129539">
                <a:moveTo>
                  <a:pt x="652383" y="0"/>
                </a:moveTo>
                <a:lnTo>
                  <a:pt x="636299" y="0"/>
                </a:lnTo>
                <a:lnTo>
                  <a:pt x="636299" y="126823"/>
                </a:lnTo>
                <a:lnTo>
                  <a:pt x="652383" y="126823"/>
                </a:lnTo>
                <a:lnTo>
                  <a:pt x="652383" y="113755"/>
                </a:lnTo>
                <a:lnTo>
                  <a:pt x="672412" y="113755"/>
                </a:lnTo>
                <a:lnTo>
                  <a:pt x="665450" y="110907"/>
                </a:lnTo>
                <a:lnTo>
                  <a:pt x="654393" y="98510"/>
                </a:lnTo>
                <a:lnTo>
                  <a:pt x="651713" y="90971"/>
                </a:lnTo>
                <a:lnTo>
                  <a:pt x="651713" y="72877"/>
                </a:lnTo>
                <a:lnTo>
                  <a:pt x="654393" y="65338"/>
                </a:lnTo>
                <a:lnTo>
                  <a:pt x="665450" y="52940"/>
                </a:lnTo>
                <a:lnTo>
                  <a:pt x="671184" y="50595"/>
                </a:lnTo>
                <a:lnTo>
                  <a:pt x="652383" y="50595"/>
                </a:lnTo>
                <a:lnTo>
                  <a:pt x="652383" y="0"/>
                </a:lnTo>
                <a:close/>
              </a:path>
              <a:path w="1009650" h="129539">
                <a:moveTo>
                  <a:pt x="716930" y="49925"/>
                </a:moveTo>
                <a:lnTo>
                  <a:pt x="691083" y="49925"/>
                </a:lnTo>
                <a:lnTo>
                  <a:pt x="698455" y="52940"/>
                </a:lnTo>
                <a:lnTo>
                  <a:pt x="703983" y="59139"/>
                </a:lnTo>
                <a:lnTo>
                  <a:pt x="709679" y="65338"/>
                </a:lnTo>
                <a:lnTo>
                  <a:pt x="712349" y="72403"/>
                </a:lnTo>
                <a:lnTo>
                  <a:pt x="712466" y="90971"/>
                </a:lnTo>
                <a:lnTo>
                  <a:pt x="709679" y="98510"/>
                </a:lnTo>
                <a:lnTo>
                  <a:pt x="703983" y="104708"/>
                </a:lnTo>
                <a:lnTo>
                  <a:pt x="698455" y="110907"/>
                </a:lnTo>
                <a:lnTo>
                  <a:pt x="691083" y="113923"/>
                </a:lnTo>
                <a:lnTo>
                  <a:pt x="717045" y="113923"/>
                </a:lnTo>
                <a:lnTo>
                  <a:pt x="721498" y="108169"/>
                </a:lnTo>
                <a:lnTo>
                  <a:pt x="725532" y="100185"/>
                </a:lnTo>
                <a:lnTo>
                  <a:pt x="727964" y="91447"/>
                </a:lnTo>
                <a:lnTo>
                  <a:pt x="728778" y="81924"/>
                </a:lnTo>
                <a:lnTo>
                  <a:pt x="728005" y="72877"/>
                </a:lnTo>
                <a:lnTo>
                  <a:pt x="727964" y="72403"/>
                </a:lnTo>
                <a:lnTo>
                  <a:pt x="725532" y="63683"/>
                </a:lnTo>
                <a:lnTo>
                  <a:pt x="721498" y="55749"/>
                </a:lnTo>
                <a:lnTo>
                  <a:pt x="716930" y="49925"/>
                </a:lnTo>
                <a:close/>
              </a:path>
              <a:path w="1009650" h="129539">
                <a:moveTo>
                  <a:pt x="684047" y="34847"/>
                </a:moveTo>
                <a:lnTo>
                  <a:pt x="674811" y="35823"/>
                </a:lnTo>
                <a:lnTo>
                  <a:pt x="666456" y="38763"/>
                </a:lnTo>
                <a:lnTo>
                  <a:pt x="658979" y="43681"/>
                </a:lnTo>
                <a:lnTo>
                  <a:pt x="652383" y="50595"/>
                </a:lnTo>
                <a:lnTo>
                  <a:pt x="671184" y="50595"/>
                </a:lnTo>
                <a:lnTo>
                  <a:pt x="672822" y="49925"/>
                </a:lnTo>
                <a:lnTo>
                  <a:pt x="716930" y="49925"/>
                </a:lnTo>
                <a:lnTo>
                  <a:pt x="715878" y="48584"/>
                </a:lnTo>
                <a:lnTo>
                  <a:pt x="709090" y="42551"/>
                </a:lnTo>
                <a:lnTo>
                  <a:pt x="701533" y="38260"/>
                </a:lnTo>
                <a:lnTo>
                  <a:pt x="693599" y="35823"/>
                </a:lnTo>
                <a:lnTo>
                  <a:pt x="694541" y="35823"/>
                </a:lnTo>
                <a:lnTo>
                  <a:pt x="684047" y="34847"/>
                </a:lnTo>
                <a:close/>
              </a:path>
              <a:path w="1009650" h="129539">
                <a:moveTo>
                  <a:pt x="784227" y="34847"/>
                </a:moveTo>
                <a:lnTo>
                  <a:pt x="773539" y="35792"/>
                </a:lnTo>
                <a:lnTo>
                  <a:pt x="774530" y="35792"/>
                </a:lnTo>
                <a:lnTo>
                  <a:pt x="766510" y="38134"/>
                </a:lnTo>
                <a:lnTo>
                  <a:pt x="740116" y="71641"/>
                </a:lnTo>
                <a:lnTo>
                  <a:pt x="739328" y="81254"/>
                </a:lnTo>
                <a:lnTo>
                  <a:pt x="740116" y="90997"/>
                </a:lnTo>
                <a:lnTo>
                  <a:pt x="766510" y="125587"/>
                </a:lnTo>
                <a:lnTo>
                  <a:pt x="784227" y="129001"/>
                </a:lnTo>
                <a:lnTo>
                  <a:pt x="792673" y="128150"/>
                </a:lnTo>
                <a:lnTo>
                  <a:pt x="793291" y="128150"/>
                </a:lnTo>
                <a:lnTo>
                  <a:pt x="801944" y="125252"/>
                </a:lnTo>
                <a:lnTo>
                  <a:pt x="809388" y="120590"/>
                </a:lnTo>
                <a:lnTo>
                  <a:pt x="815723" y="114258"/>
                </a:lnTo>
                <a:lnTo>
                  <a:pt x="776855" y="114258"/>
                </a:lnTo>
                <a:lnTo>
                  <a:pt x="769484" y="111075"/>
                </a:lnTo>
                <a:lnTo>
                  <a:pt x="758427" y="98677"/>
                </a:lnTo>
                <a:lnTo>
                  <a:pt x="755588" y="90997"/>
                </a:lnTo>
                <a:lnTo>
                  <a:pt x="755579" y="72877"/>
                </a:lnTo>
                <a:lnTo>
                  <a:pt x="758427" y="65170"/>
                </a:lnTo>
                <a:lnTo>
                  <a:pt x="769484" y="52773"/>
                </a:lnTo>
                <a:lnTo>
                  <a:pt x="776855" y="49590"/>
                </a:lnTo>
                <a:lnTo>
                  <a:pt x="815389" y="49590"/>
                </a:lnTo>
                <a:lnTo>
                  <a:pt x="809200" y="43399"/>
                </a:lnTo>
                <a:lnTo>
                  <a:pt x="801692" y="38637"/>
                </a:lnTo>
                <a:lnTo>
                  <a:pt x="793368" y="35792"/>
                </a:lnTo>
                <a:lnTo>
                  <a:pt x="784227" y="34847"/>
                </a:lnTo>
                <a:close/>
              </a:path>
              <a:path w="1009650" h="129539">
                <a:moveTo>
                  <a:pt x="831304" y="114090"/>
                </a:moveTo>
                <a:lnTo>
                  <a:pt x="815891" y="114090"/>
                </a:lnTo>
                <a:lnTo>
                  <a:pt x="815891" y="126823"/>
                </a:lnTo>
                <a:lnTo>
                  <a:pt x="831304" y="126823"/>
                </a:lnTo>
                <a:lnTo>
                  <a:pt x="831304" y="114090"/>
                </a:lnTo>
                <a:close/>
              </a:path>
              <a:path w="1009650" h="129539">
                <a:moveTo>
                  <a:pt x="815389" y="49590"/>
                </a:moveTo>
                <a:lnTo>
                  <a:pt x="795284" y="49590"/>
                </a:lnTo>
                <a:lnTo>
                  <a:pt x="802656" y="52773"/>
                </a:lnTo>
                <a:lnTo>
                  <a:pt x="814048" y="65170"/>
                </a:lnTo>
                <a:lnTo>
                  <a:pt x="816896" y="72877"/>
                </a:lnTo>
                <a:lnTo>
                  <a:pt x="816886" y="90997"/>
                </a:lnTo>
                <a:lnTo>
                  <a:pt x="814048" y="98677"/>
                </a:lnTo>
                <a:lnTo>
                  <a:pt x="802656" y="111075"/>
                </a:lnTo>
                <a:lnTo>
                  <a:pt x="795284" y="114258"/>
                </a:lnTo>
                <a:lnTo>
                  <a:pt x="815723" y="114258"/>
                </a:lnTo>
                <a:lnTo>
                  <a:pt x="815891" y="114090"/>
                </a:lnTo>
                <a:lnTo>
                  <a:pt x="831304" y="114090"/>
                </a:lnTo>
                <a:lnTo>
                  <a:pt x="831304" y="50092"/>
                </a:lnTo>
                <a:lnTo>
                  <a:pt x="815891" y="50092"/>
                </a:lnTo>
                <a:lnTo>
                  <a:pt x="815389" y="49590"/>
                </a:lnTo>
                <a:close/>
              </a:path>
              <a:path w="1009650" h="129539">
                <a:moveTo>
                  <a:pt x="831304" y="37025"/>
                </a:moveTo>
                <a:lnTo>
                  <a:pt x="815891" y="37025"/>
                </a:lnTo>
                <a:lnTo>
                  <a:pt x="815891" y="50092"/>
                </a:lnTo>
                <a:lnTo>
                  <a:pt x="831304" y="50092"/>
                </a:lnTo>
                <a:lnTo>
                  <a:pt x="831304" y="37025"/>
                </a:lnTo>
                <a:close/>
              </a:path>
              <a:path w="1009650" h="129539">
                <a:moveTo>
                  <a:pt x="856273" y="100520"/>
                </a:moveTo>
                <a:lnTo>
                  <a:pt x="844713" y="109399"/>
                </a:lnTo>
                <a:lnTo>
                  <a:pt x="850936" y="117878"/>
                </a:lnTo>
                <a:lnTo>
                  <a:pt x="858933" y="123954"/>
                </a:lnTo>
                <a:lnTo>
                  <a:pt x="868155" y="127611"/>
                </a:lnTo>
                <a:lnTo>
                  <a:pt x="878053" y="128833"/>
                </a:lnTo>
                <a:lnTo>
                  <a:pt x="887602" y="128833"/>
                </a:lnTo>
                <a:lnTo>
                  <a:pt x="895309" y="126153"/>
                </a:lnTo>
                <a:lnTo>
                  <a:pt x="907371" y="115766"/>
                </a:lnTo>
                <a:lnTo>
                  <a:pt x="907835" y="114760"/>
                </a:lnTo>
                <a:lnTo>
                  <a:pt x="878555" y="114760"/>
                </a:lnTo>
                <a:lnTo>
                  <a:pt x="872341" y="113878"/>
                </a:lnTo>
                <a:lnTo>
                  <a:pt x="866283" y="111221"/>
                </a:lnTo>
                <a:lnTo>
                  <a:pt x="860791" y="106774"/>
                </a:lnTo>
                <a:lnTo>
                  <a:pt x="856273" y="100520"/>
                </a:lnTo>
                <a:close/>
              </a:path>
              <a:path w="1009650" h="129539">
                <a:moveTo>
                  <a:pt x="879560" y="34009"/>
                </a:moveTo>
                <a:lnTo>
                  <a:pt x="870681" y="34009"/>
                </a:lnTo>
                <a:lnTo>
                  <a:pt x="863645" y="36354"/>
                </a:lnTo>
                <a:lnTo>
                  <a:pt x="858284" y="41213"/>
                </a:lnTo>
                <a:lnTo>
                  <a:pt x="852922" y="45904"/>
                </a:lnTo>
                <a:lnTo>
                  <a:pt x="850242" y="51935"/>
                </a:lnTo>
                <a:lnTo>
                  <a:pt x="850242" y="59139"/>
                </a:lnTo>
                <a:lnTo>
                  <a:pt x="880566" y="88290"/>
                </a:lnTo>
                <a:lnTo>
                  <a:pt x="884419" y="89965"/>
                </a:lnTo>
                <a:lnTo>
                  <a:pt x="886262" y="90971"/>
                </a:lnTo>
                <a:lnTo>
                  <a:pt x="891790" y="93819"/>
                </a:lnTo>
                <a:lnTo>
                  <a:pt x="894471" y="97672"/>
                </a:lnTo>
                <a:lnTo>
                  <a:pt x="894471" y="109232"/>
                </a:lnTo>
                <a:lnTo>
                  <a:pt x="888105" y="114760"/>
                </a:lnTo>
                <a:lnTo>
                  <a:pt x="907835" y="114760"/>
                </a:lnTo>
                <a:lnTo>
                  <a:pt x="910309" y="109399"/>
                </a:lnTo>
                <a:lnTo>
                  <a:pt x="910387" y="101525"/>
                </a:lnTo>
                <a:lnTo>
                  <a:pt x="909442" y="94552"/>
                </a:lnTo>
                <a:lnTo>
                  <a:pt x="883079" y="73379"/>
                </a:lnTo>
                <a:lnTo>
                  <a:pt x="873194" y="69024"/>
                </a:lnTo>
                <a:lnTo>
                  <a:pt x="868168" y="66678"/>
                </a:lnTo>
                <a:lnTo>
                  <a:pt x="865655" y="63160"/>
                </a:lnTo>
                <a:lnTo>
                  <a:pt x="865655" y="52438"/>
                </a:lnTo>
                <a:lnTo>
                  <a:pt x="870514" y="47579"/>
                </a:lnTo>
                <a:lnTo>
                  <a:pt x="907457" y="47579"/>
                </a:lnTo>
                <a:lnTo>
                  <a:pt x="902649" y="42066"/>
                </a:lnTo>
                <a:lnTo>
                  <a:pt x="895811" y="37611"/>
                </a:lnTo>
                <a:lnTo>
                  <a:pt x="887969" y="34915"/>
                </a:lnTo>
                <a:lnTo>
                  <a:pt x="879560" y="34009"/>
                </a:lnTo>
                <a:close/>
              </a:path>
              <a:path w="1009650" h="129539">
                <a:moveTo>
                  <a:pt x="907457" y="47579"/>
                </a:moveTo>
                <a:lnTo>
                  <a:pt x="886597" y="47579"/>
                </a:lnTo>
                <a:lnTo>
                  <a:pt x="892963" y="51097"/>
                </a:lnTo>
                <a:lnTo>
                  <a:pt x="897822" y="57966"/>
                </a:lnTo>
                <a:lnTo>
                  <a:pt x="908041" y="48249"/>
                </a:lnTo>
                <a:lnTo>
                  <a:pt x="907457" y="47579"/>
                </a:lnTo>
                <a:close/>
              </a:path>
              <a:path w="1009650" h="129539">
                <a:moveTo>
                  <a:pt x="965690" y="34847"/>
                </a:moveTo>
                <a:lnTo>
                  <a:pt x="927356" y="55155"/>
                </a:lnTo>
                <a:lnTo>
                  <a:pt x="920397" y="80248"/>
                </a:lnTo>
                <a:lnTo>
                  <a:pt x="920288" y="81589"/>
                </a:lnTo>
                <a:lnTo>
                  <a:pt x="946439" y="124726"/>
                </a:lnTo>
                <a:lnTo>
                  <a:pt x="968203" y="128833"/>
                </a:lnTo>
                <a:lnTo>
                  <a:pt x="979266" y="127836"/>
                </a:lnTo>
                <a:lnTo>
                  <a:pt x="989731" y="125127"/>
                </a:lnTo>
                <a:lnTo>
                  <a:pt x="999066" y="121129"/>
                </a:lnTo>
                <a:lnTo>
                  <a:pt x="1006736" y="116268"/>
                </a:lnTo>
                <a:lnTo>
                  <a:pt x="1005513" y="114090"/>
                </a:lnTo>
                <a:lnTo>
                  <a:pt x="968538" y="114090"/>
                </a:lnTo>
                <a:lnTo>
                  <a:pt x="956078" y="112229"/>
                </a:lnTo>
                <a:lnTo>
                  <a:pt x="946759" y="106991"/>
                </a:lnTo>
                <a:lnTo>
                  <a:pt x="940455" y="98894"/>
                </a:lnTo>
                <a:lnTo>
                  <a:pt x="937042" y="88458"/>
                </a:lnTo>
                <a:lnTo>
                  <a:pt x="1008579" y="88458"/>
                </a:lnTo>
                <a:lnTo>
                  <a:pt x="1008914" y="84102"/>
                </a:lnTo>
                <a:lnTo>
                  <a:pt x="1009071" y="81589"/>
                </a:lnTo>
                <a:lnTo>
                  <a:pt x="1009081" y="80248"/>
                </a:lnTo>
                <a:lnTo>
                  <a:pt x="1008646" y="74552"/>
                </a:lnTo>
                <a:lnTo>
                  <a:pt x="937042" y="74552"/>
                </a:lnTo>
                <a:lnTo>
                  <a:pt x="940576" y="64283"/>
                </a:lnTo>
                <a:lnTo>
                  <a:pt x="946842" y="56228"/>
                </a:lnTo>
                <a:lnTo>
                  <a:pt x="955371" y="50969"/>
                </a:lnTo>
                <a:lnTo>
                  <a:pt x="965690" y="49087"/>
                </a:lnTo>
                <a:lnTo>
                  <a:pt x="998466" y="49087"/>
                </a:lnTo>
                <a:lnTo>
                  <a:pt x="996851" y="47077"/>
                </a:lnTo>
                <a:lnTo>
                  <a:pt x="990380" y="41702"/>
                </a:lnTo>
                <a:lnTo>
                  <a:pt x="983030" y="37883"/>
                </a:lnTo>
                <a:lnTo>
                  <a:pt x="975026" y="35666"/>
                </a:lnTo>
                <a:lnTo>
                  <a:pt x="975556" y="35666"/>
                </a:lnTo>
                <a:lnTo>
                  <a:pt x="965690" y="34847"/>
                </a:lnTo>
                <a:close/>
              </a:path>
              <a:path w="1009650" h="129539">
                <a:moveTo>
                  <a:pt x="999867" y="104038"/>
                </a:moveTo>
                <a:lnTo>
                  <a:pt x="993016" y="108153"/>
                </a:lnTo>
                <a:lnTo>
                  <a:pt x="985145" y="111326"/>
                </a:lnTo>
                <a:lnTo>
                  <a:pt x="976802" y="113368"/>
                </a:lnTo>
                <a:lnTo>
                  <a:pt x="968538" y="114090"/>
                </a:lnTo>
                <a:lnTo>
                  <a:pt x="1005513" y="114090"/>
                </a:lnTo>
                <a:lnTo>
                  <a:pt x="999867" y="104038"/>
                </a:lnTo>
                <a:close/>
              </a:path>
              <a:path w="1009650" h="129539">
                <a:moveTo>
                  <a:pt x="998466" y="49087"/>
                </a:moveTo>
                <a:lnTo>
                  <a:pt x="965690" y="49087"/>
                </a:lnTo>
                <a:lnTo>
                  <a:pt x="976523" y="50969"/>
                </a:lnTo>
                <a:lnTo>
                  <a:pt x="976134" y="50969"/>
                </a:lnTo>
                <a:lnTo>
                  <a:pt x="984307" y="55977"/>
                </a:lnTo>
                <a:lnTo>
                  <a:pt x="990027" y="64000"/>
                </a:lnTo>
                <a:lnTo>
                  <a:pt x="992496" y="74552"/>
                </a:lnTo>
                <a:lnTo>
                  <a:pt x="1008646" y="74552"/>
                </a:lnTo>
                <a:lnTo>
                  <a:pt x="1008441" y="71877"/>
                </a:lnTo>
                <a:lnTo>
                  <a:pt x="1008325" y="70353"/>
                </a:lnTo>
                <a:lnTo>
                  <a:pt x="1006045" y="61526"/>
                </a:lnTo>
                <a:lnTo>
                  <a:pt x="1002226" y="53767"/>
                </a:lnTo>
                <a:lnTo>
                  <a:pt x="998466" y="49087"/>
                </a:lnTo>
                <a:close/>
              </a:path>
            </a:pathLst>
          </a:custGeom>
          <a:solidFill>
            <a:srgbClr val="000000"/>
          </a:solidFill>
        </p:spPr>
        <p:txBody>
          <a:bodyPr wrap="square" lIns="0" tIns="0" rIns="0" bIns="0" rtlCol="0"/>
          <a:lstStyle/>
          <a:p>
            <a:endParaRPr sz="641"/>
          </a:p>
        </p:txBody>
      </p:sp>
      <p:sp>
        <p:nvSpPr>
          <p:cNvPr id="9" name="object 9"/>
          <p:cNvSpPr/>
          <p:nvPr/>
        </p:nvSpPr>
        <p:spPr>
          <a:xfrm>
            <a:off x="1848039" y="1242392"/>
            <a:ext cx="261074" cy="58914"/>
          </a:xfrm>
          <a:custGeom>
            <a:avLst/>
            <a:gdLst/>
            <a:ahLst/>
            <a:cxnLst/>
            <a:rect l="l" t="t" r="r" b="b"/>
            <a:pathLst>
              <a:path w="574039" h="129539">
                <a:moveTo>
                  <a:pt x="64165" y="837"/>
                </a:moveTo>
                <a:lnTo>
                  <a:pt x="18763" y="19098"/>
                </a:lnTo>
                <a:lnTo>
                  <a:pt x="0" y="65338"/>
                </a:lnTo>
                <a:lnTo>
                  <a:pt x="1159" y="78631"/>
                </a:lnTo>
                <a:lnTo>
                  <a:pt x="28229" y="118700"/>
                </a:lnTo>
                <a:lnTo>
                  <a:pt x="63662" y="128666"/>
                </a:lnTo>
                <a:lnTo>
                  <a:pt x="80131" y="126739"/>
                </a:lnTo>
                <a:lnTo>
                  <a:pt x="95012" y="121294"/>
                </a:lnTo>
                <a:lnTo>
                  <a:pt x="107789" y="112834"/>
                </a:lnTo>
                <a:lnTo>
                  <a:pt x="108022" y="112582"/>
                </a:lnTo>
                <a:lnTo>
                  <a:pt x="64333" y="112582"/>
                </a:lnTo>
                <a:lnTo>
                  <a:pt x="54689" y="111763"/>
                </a:lnTo>
                <a:lnTo>
                  <a:pt x="20627" y="84248"/>
                </a:lnTo>
                <a:lnTo>
                  <a:pt x="17256" y="65505"/>
                </a:lnTo>
                <a:lnTo>
                  <a:pt x="18106" y="55516"/>
                </a:lnTo>
                <a:lnTo>
                  <a:pt x="46239" y="20501"/>
                </a:lnTo>
                <a:lnTo>
                  <a:pt x="64500" y="17088"/>
                </a:lnTo>
                <a:lnTo>
                  <a:pt x="108204" y="17088"/>
                </a:lnTo>
                <a:lnTo>
                  <a:pt x="108038" y="16920"/>
                </a:lnTo>
                <a:lnTo>
                  <a:pt x="72427" y="1308"/>
                </a:lnTo>
                <a:lnTo>
                  <a:pt x="64165" y="837"/>
                </a:lnTo>
                <a:close/>
              </a:path>
              <a:path w="574039" h="129539">
                <a:moveTo>
                  <a:pt x="105881" y="91641"/>
                </a:moveTo>
                <a:lnTo>
                  <a:pt x="97504" y="100355"/>
                </a:lnTo>
                <a:lnTo>
                  <a:pt x="87620" y="106949"/>
                </a:lnTo>
                <a:lnTo>
                  <a:pt x="76479" y="111124"/>
                </a:lnTo>
                <a:lnTo>
                  <a:pt x="64333" y="112582"/>
                </a:lnTo>
                <a:lnTo>
                  <a:pt x="108022" y="112582"/>
                </a:lnTo>
                <a:lnTo>
                  <a:pt x="117944" y="101860"/>
                </a:lnTo>
                <a:lnTo>
                  <a:pt x="105881" y="91641"/>
                </a:lnTo>
                <a:close/>
              </a:path>
              <a:path w="574039" h="129539">
                <a:moveTo>
                  <a:pt x="108204" y="17088"/>
                </a:moveTo>
                <a:lnTo>
                  <a:pt x="64500" y="17088"/>
                </a:lnTo>
                <a:lnTo>
                  <a:pt x="76374" y="18410"/>
                </a:lnTo>
                <a:lnTo>
                  <a:pt x="87117" y="22386"/>
                </a:lnTo>
                <a:lnTo>
                  <a:pt x="96730" y="29033"/>
                </a:lnTo>
                <a:lnTo>
                  <a:pt x="105211" y="38365"/>
                </a:lnTo>
                <a:lnTo>
                  <a:pt x="117608" y="27978"/>
                </a:lnTo>
                <a:lnTo>
                  <a:pt x="113208" y="22135"/>
                </a:lnTo>
                <a:lnTo>
                  <a:pt x="108204" y="17088"/>
                </a:lnTo>
                <a:close/>
              </a:path>
              <a:path w="574039" h="129539">
                <a:moveTo>
                  <a:pt x="146318" y="37025"/>
                </a:moveTo>
                <a:lnTo>
                  <a:pt x="130235" y="37025"/>
                </a:lnTo>
                <a:lnTo>
                  <a:pt x="130235" y="90635"/>
                </a:lnTo>
                <a:lnTo>
                  <a:pt x="132958" y="106525"/>
                </a:lnTo>
                <a:lnTo>
                  <a:pt x="140706" y="118614"/>
                </a:lnTo>
                <a:lnTo>
                  <a:pt x="152964" y="126375"/>
                </a:lnTo>
                <a:lnTo>
                  <a:pt x="153269" y="126375"/>
                </a:lnTo>
                <a:lnTo>
                  <a:pt x="168768" y="129001"/>
                </a:lnTo>
                <a:lnTo>
                  <a:pt x="184896" y="126375"/>
                </a:lnTo>
                <a:lnTo>
                  <a:pt x="197018" y="118802"/>
                </a:lnTo>
                <a:lnTo>
                  <a:pt x="199998" y="114090"/>
                </a:lnTo>
                <a:lnTo>
                  <a:pt x="168768" y="114090"/>
                </a:lnTo>
                <a:lnTo>
                  <a:pt x="159323" y="112420"/>
                </a:lnTo>
                <a:lnTo>
                  <a:pt x="152266" y="107640"/>
                </a:lnTo>
                <a:lnTo>
                  <a:pt x="147847" y="100096"/>
                </a:lnTo>
                <a:lnTo>
                  <a:pt x="146395" y="90635"/>
                </a:lnTo>
                <a:lnTo>
                  <a:pt x="146318" y="37025"/>
                </a:lnTo>
                <a:close/>
              </a:path>
              <a:path w="574039" h="129539">
                <a:moveTo>
                  <a:pt x="207301" y="37025"/>
                </a:moveTo>
                <a:lnTo>
                  <a:pt x="191385" y="37025"/>
                </a:lnTo>
                <a:lnTo>
                  <a:pt x="191308" y="90635"/>
                </a:lnTo>
                <a:lnTo>
                  <a:pt x="189854" y="100096"/>
                </a:lnTo>
                <a:lnTo>
                  <a:pt x="185417" y="107640"/>
                </a:lnTo>
                <a:lnTo>
                  <a:pt x="178310" y="112420"/>
                </a:lnTo>
                <a:lnTo>
                  <a:pt x="168768" y="114090"/>
                </a:lnTo>
                <a:lnTo>
                  <a:pt x="199998" y="114090"/>
                </a:lnTo>
                <a:lnTo>
                  <a:pt x="204649" y="106737"/>
                </a:lnTo>
                <a:lnTo>
                  <a:pt x="207301" y="90635"/>
                </a:lnTo>
                <a:lnTo>
                  <a:pt x="207301" y="37025"/>
                </a:lnTo>
                <a:close/>
              </a:path>
              <a:path w="574039" h="129539">
                <a:moveTo>
                  <a:pt x="243777" y="0"/>
                </a:moveTo>
                <a:lnTo>
                  <a:pt x="227694" y="0"/>
                </a:lnTo>
                <a:lnTo>
                  <a:pt x="227694" y="126823"/>
                </a:lnTo>
                <a:lnTo>
                  <a:pt x="243777" y="126823"/>
                </a:lnTo>
                <a:lnTo>
                  <a:pt x="243777" y="0"/>
                </a:lnTo>
                <a:close/>
              </a:path>
              <a:path w="574039" h="129539">
                <a:moveTo>
                  <a:pt x="287356" y="50762"/>
                </a:moveTo>
                <a:lnTo>
                  <a:pt x="271440" y="50762"/>
                </a:lnTo>
                <a:lnTo>
                  <a:pt x="271440" y="95326"/>
                </a:lnTo>
                <a:lnTo>
                  <a:pt x="300089" y="129001"/>
                </a:lnTo>
                <a:lnTo>
                  <a:pt x="309638" y="129001"/>
                </a:lnTo>
                <a:lnTo>
                  <a:pt x="317512" y="126488"/>
                </a:lnTo>
                <a:lnTo>
                  <a:pt x="324046" y="121462"/>
                </a:lnTo>
                <a:lnTo>
                  <a:pt x="320541" y="114258"/>
                </a:lnTo>
                <a:lnTo>
                  <a:pt x="292214" y="114258"/>
                </a:lnTo>
                <a:lnTo>
                  <a:pt x="287356" y="108394"/>
                </a:lnTo>
                <a:lnTo>
                  <a:pt x="287356" y="50762"/>
                </a:lnTo>
                <a:close/>
              </a:path>
              <a:path w="574039" h="129539">
                <a:moveTo>
                  <a:pt x="318015" y="109064"/>
                </a:moveTo>
                <a:lnTo>
                  <a:pt x="312486" y="112582"/>
                </a:lnTo>
                <a:lnTo>
                  <a:pt x="307125" y="114258"/>
                </a:lnTo>
                <a:lnTo>
                  <a:pt x="320541" y="114258"/>
                </a:lnTo>
                <a:lnTo>
                  <a:pt x="318015" y="109064"/>
                </a:lnTo>
                <a:close/>
              </a:path>
              <a:path w="574039" h="129539">
                <a:moveTo>
                  <a:pt x="319187" y="37025"/>
                </a:moveTo>
                <a:lnTo>
                  <a:pt x="255524" y="37025"/>
                </a:lnTo>
                <a:lnTo>
                  <a:pt x="255524" y="50762"/>
                </a:lnTo>
                <a:lnTo>
                  <a:pt x="319187" y="50762"/>
                </a:lnTo>
                <a:lnTo>
                  <a:pt x="319187" y="37025"/>
                </a:lnTo>
                <a:close/>
              </a:path>
              <a:path w="574039" h="129539">
                <a:moveTo>
                  <a:pt x="287356" y="5193"/>
                </a:moveTo>
                <a:lnTo>
                  <a:pt x="271608" y="5193"/>
                </a:lnTo>
                <a:lnTo>
                  <a:pt x="271608" y="37025"/>
                </a:lnTo>
                <a:lnTo>
                  <a:pt x="287356" y="37025"/>
                </a:lnTo>
                <a:lnTo>
                  <a:pt x="287356" y="5193"/>
                </a:lnTo>
                <a:close/>
              </a:path>
              <a:path w="574039" h="129539">
                <a:moveTo>
                  <a:pt x="348465" y="37025"/>
                </a:moveTo>
                <a:lnTo>
                  <a:pt x="332382" y="37025"/>
                </a:lnTo>
                <a:lnTo>
                  <a:pt x="332382" y="90635"/>
                </a:lnTo>
                <a:lnTo>
                  <a:pt x="335104" y="106525"/>
                </a:lnTo>
                <a:lnTo>
                  <a:pt x="342853" y="118614"/>
                </a:lnTo>
                <a:lnTo>
                  <a:pt x="355111" y="126375"/>
                </a:lnTo>
                <a:lnTo>
                  <a:pt x="355416" y="126375"/>
                </a:lnTo>
                <a:lnTo>
                  <a:pt x="370915" y="129001"/>
                </a:lnTo>
                <a:lnTo>
                  <a:pt x="387043" y="126375"/>
                </a:lnTo>
                <a:lnTo>
                  <a:pt x="399165" y="118802"/>
                </a:lnTo>
                <a:lnTo>
                  <a:pt x="402145" y="114090"/>
                </a:lnTo>
                <a:lnTo>
                  <a:pt x="370915" y="114090"/>
                </a:lnTo>
                <a:lnTo>
                  <a:pt x="361470" y="112420"/>
                </a:lnTo>
                <a:lnTo>
                  <a:pt x="354413" y="107640"/>
                </a:lnTo>
                <a:lnTo>
                  <a:pt x="349994" y="100096"/>
                </a:lnTo>
                <a:lnTo>
                  <a:pt x="348542" y="90635"/>
                </a:lnTo>
                <a:lnTo>
                  <a:pt x="348465" y="37025"/>
                </a:lnTo>
                <a:close/>
              </a:path>
              <a:path w="574039" h="129539">
                <a:moveTo>
                  <a:pt x="409448" y="37025"/>
                </a:moveTo>
                <a:lnTo>
                  <a:pt x="393532" y="37025"/>
                </a:lnTo>
                <a:lnTo>
                  <a:pt x="393455" y="90635"/>
                </a:lnTo>
                <a:lnTo>
                  <a:pt x="392001" y="100096"/>
                </a:lnTo>
                <a:lnTo>
                  <a:pt x="387564" y="107640"/>
                </a:lnTo>
                <a:lnTo>
                  <a:pt x="380457" y="112420"/>
                </a:lnTo>
                <a:lnTo>
                  <a:pt x="370915" y="114090"/>
                </a:lnTo>
                <a:lnTo>
                  <a:pt x="402145" y="114090"/>
                </a:lnTo>
                <a:lnTo>
                  <a:pt x="406796" y="106737"/>
                </a:lnTo>
                <a:lnTo>
                  <a:pt x="409448" y="90635"/>
                </a:lnTo>
                <a:lnTo>
                  <a:pt x="409448" y="37025"/>
                </a:lnTo>
                <a:close/>
              </a:path>
              <a:path w="574039" h="129539">
                <a:moveTo>
                  <a:pt x="445087" y="37025"/>
                </a:moveTo>
                <a:lnTo>
                  <a:pt x="429841" y="37025"/>
                </a:lnTo>
                <a:lnTo>
                  <a:pt x="429841" y="126823"/>
                </a:lnTo>
                <a:lnTo>
                  <a:pt x="445924" y="126823"/>
                </a:lnTo>
                <a:lnTo>
                  <a:pt x="445924" y="79243"/>
                </a:lnTo>
                <a:lnTo>
                  <a:pt x="447770" y="66560"/>
                </a:lnTo>
                <a:lnTo>
                  <a:pt x="452898" y="57443"/>
                </a:lnTo>
                <a:lnTo>
                  <a:pt x="460696" y="51938"/>
                </a:lnTo>
                <a:lnTo>
                  <a:pt x="469657" y="50260"/>
                </a:lnTo>
                <a:lnTo>
                  <a:pt x="445087" y="50260"/>
                </a:lnTo>
                <a:lnTo>
                  <a:pt x="445087" y="37025"/>
                </a:lnTo>
                <a:close/>
              </a:path>
              <a:path w="574039" h="129539">
                <a:moveTo>
                  <a:pt x="480080" y="50092"/>
                </a:moveTo>
                <a:lnTo>
                  <a:pt x="473568" y="50092"/>
                </a:lnTo>
                <a:lnTo>
                  <a:pt x="476751" y="50595"/>
                </a:lnTo>
                <a:lnTo>
                  <a:pt x="479934" y="51600"/>
                </a:lnTo>
                <a:lnTo>
                  <a:pt x="480031" y="50595"/>
                </a:lnTo>
                <a:lnTo>
                  <a:pt x="480080" y="50092"/>
                </a:lnTo>
                <a:close/>
              </a:path>
              <a:path w="574039" h="129539">
                <a:moveTo>
                  <a:pt x="474405" y="34679"/>
                </a:moveTo>
                <a:lnTo>
                  <a:pt x="470887" y="34679"/>
                </a:lnTo>
                <a:lnTo>
                  <a:pt x="462568" y="35653"/>
                </a:lnTo>
                <a:lnTo>
                  <a:pt x="455474" y="38574"/>
                </a:lnTo>
                <a:lnTo>
                  <a:pt x="449636" y="43443"/>
                </a:lnTo>
                <a:lnTo>
                  <a:pt x="445199" y="50092"/>
                </a:lnTo>
                <a:lnTo>
                  <a:pt x="445087" y="50260"/>
                </a:lnTo>
                <a:lnTo>
                  <a:pt x="469657" y="50260"/>
                </a:lnTo>
                <a:lnTo>
                  <a:pt x="470552" y="50092"/>
                </a:lnTo>
                <a:lnTo>
                  <a:pt x="480080" y="50092"/>
                </a:lnTo>
                <a:lnTo>
                  <a:pt x="481344" y="37025"/>
                </a:lnTo>
                <a:lnTo>
                  <a:pt x="481442" y="36019"/>
                </a:lnTo>
                <a:lnTo>
                  <a:pt x="477923" y="35182"/>
                </a:lnTo>
                <a:lnTo>
                  <a:pt x="474405" y="34679"/>
                </a:lnTo>
                <a:close/>
              </a:path>
              <a:path w="574039" h="129539">
                <a:moveTo>
                  <a:pt x="526723" y="34847"/>
                </a:moveTo>
                <a:lnTo>
                  <a:pt x="516035" y="35792"/>
                </a:lnTo>
                <a:lnTo>
                  <a:pt x="517026" y="35792"/>
                </a:lnTo>
                <a:lnTo>
                  <a:pt x="509006" y="38134"/>
                </a:lnTo>
                <a:lnTo>
                  <a:pt x="482612" y="71641"/>
                </a:lnTo>
                <a:lnTo>
                  <a:pt x="481824" y="81254"/>
                </a:lnTo>
                <a:lnTo>
                  <a:pt x="482612" y="90997"/>
                </a:lnTo>
                <a:lnTo>
                  <a:pt x="509006" y="125587"/>
                </a:lnTo>
                <a:lnTo>
                  <a:pt x="526723" y="129001"/>
                </a:lnTo>
                <a:lnTo>
                  <a:pt x="535169" y="128150"/>
                </a:lnTo>
                <a:lnTo>
                  <a:pt x="535787" y="128150"/>
                </a:lnTo>
                <a:lnTo>
                  <a:pt x="544440" y="125252"/>
                </a:lnTo>
                <a:lnTo>
                  <a:pt x="551885" y="120590"/>
                </a:lnTo>
                <a:lnTo>
                  <a:pt x="558219" y="114258"/>
                </a:lnTo>
                <a:lnTo>
                  <a:pt x="519352" y="114258"/>
                </a:lnTo>
                <a:lnTo>
                  <a:pt x="511980" y="111075"/>
                </a:lnTo>
                <a:lnTo>
                  <a:pt x="500923" y="98677"/>
                </a:lnTo>
                <a:lnTo>
                  <a:pt x="498084" y="90997"/>
                </a:lnTo>
                <a:lnTo>
                  <a:pt x="498075" y="72877"/>
                </a:lnTo>
                <a:lnTo>
                  <a:pt x="500923" y="65170"/>
                </a:lnTo>
                <a:lnTo>
                  <a:pt x="511980" y="52773"/>
                </a:lnTo>
                <a:lnTo>
                  <a:pt x="519352" y="49590"/>
                </a:lnTo>
                <a:lnTo>
                  <a:pt x="557885" y="49590"/>
                </a:lnTo>
                <a:lnTo>
                  <a:pt x="551696" y="43399"/>
                </a:lnTo>
                <a:lnTo>
                  <a:pt x="544188" y="38637"/>
                </a:lnTo>
                <a:lnTo>
                  <a:pt x="535864" y="35792"/>
                </a:lnTo>
                <a:lnTo>
                  <a:pt x="526723" y="34847"/>
                </a:lnTo>
                <a:close/>
              </a:path>
              <a:path w="574039" h="129539">
                <a:moveTo>
                  <a:pt x="573800" y="114090"/>
                </a:moveTo>
                <a:lnTo>
                  <a:pt x="558387" y="114090"/>
                </a:lnTo>
                <a:lnTo>
                  <a:pt x="558387" y="126823"/>
                </a:lnTo>
                <a:lnTo>
                  <a:pt x="573800" y="126823"/>
                </a:lnTo>
                <a:lnTo>
                  <a:pt x="573800" y="114090"/>
                </a:lnTo>
                <a:close/>
              </a:path>
              <a:path w="574039" h="129539">
                <a:moveTo>
                  <a:pt x="557885" y="49590"/>
                </a:moveTo>
                <a:lnTo>
                  <a:pt x="537780" y="49590"/>
                </a:lnTo>
                <a:lnTo>
                  <a:pt x="545152" y="52773"/>
                </a:lnTo>
                <a:lnTo>
                  <a:pt x="556544" y="65170"/>
                </a:lnTo>
                <a:lnTo>
                  <a:pt x="559392" y="72877"/>
                </a:lnTo>
                <a:lnTo>
                  <a:pt x="559382" y="90997"/>
                </a:lnTo>
                <a:lnTo>
                  <a:pt x="556544" y="98677"/>
                </a:lnTo>
                <a:lnTo>
                  <a:pt x="545152" y="111075"/>
                </a:lnTo>
                <a:lnTo>
                  <a:pt x="537780" y="114258"/>
                </a:lnTo>
                <a:lnTo>
                  <a:pt x="558219" y="114258"/>
                </a:lnTo>
                <a:lnTo>
                  <a:pt x="558387" y="114090"/>
                </a:lnTo>
                <a:lnTo>
                  <a:pt x="573800" y="114090"/>
                </a:lnTo>
                <a:lnTo>
                  <a:pt x="573800" y="50092"/>
                </a:lnTo>
                <a:lnTo>
                  <a:pt x="558387" y="50092"/>
                </a:lnTo>
                <a:lnTo>
                  <a:pt x="557885" y="49590"/>
                </a:lnTo>
                <a:close/>
              </a:path>
              <a:path w="574039" h="129539">
                <a:moveTo>
                  <a:pt x="573800" y="37025"/>
                </a:moveTo>
                <a:lnTo>
                  <a:pt x="558387" y="37025"/>
                </a:lnTo>
                <a:lnTo>
                  <a:pt x="558387" y="50092"/>
                </a:lnTo>
                <a:lnTo>
                  <a:pt x="573800" y="50092"/>
                </a:lnTo>
                <a:lnTo>
                  <a:pt x="573800" y="37025"/>
                </a:lnTo>
                <a:close/>
              </a:path>
            </a:pathLst>
          </a:custGeom>
          <a:solidFill>
            <a:srgbClr val="000000"/>
          </a:solidFill>
        </p:spPr>
        <p:txBody>
          <a:bodyPr wrap="square" lIns="0" tIns="0" rIns="0" bIns="0" rtlCol="0"/>
          <a:lstStyle/>
          <a:p>
            <a:endParaRPr sz="641"/>
          </a:p>
        </p:txBody>
      </p:sp>
      <p:pic>
        <p:nvPicPr>
          <p:cNvPr id="10" name="object 10"/>
          <p:cNvPicPr/>
          <p:nvPr/>
        </p:nvPicPr>
        <p:blipFill>
          <a:blip r:embed="rId4" cstate="print"/>
          <a:stretch>
            <a:fillRect/>
          </a:stretch>
        </p:blipFill>
        <p:spPr>
          <a:xfrm>
            <a:off x="3035078" y="3973294"/>
            <a:ext cx="1105366" cy="102462"/>
          </a:xfrm>
          <a:prstGeom prst="rect">
            <a:avLst/>
          </a:prstGeom>
        </p:spPr>
      </p:pic>
      <p:grpSp>
        <p:nvGrpSpPr>
          <p:cNvPr id="11" name="object 11"/>
          <p:cNvGrpSpPr/>
          <p:nvPr/>
        </p:nvGrpSpPr>
        <p:grpSpPr>
          <a:xfrm>
            <a:off x="2938577" y="1981061"/>
            <a:ext cx="5976683" cy="1967006"/>
            <a:chOff x="6460536" y="4355888"/>
            <a:chExt cx="13141325" cy="4324985"/>
          </a:xfrm>
        </p:grpSpPr>
        <p:pic>
          <p:nvPicPr>
            <p:cNvPr id="12" name="object 12"/>
            <p:cNvPicPr/>
            <p:nvPr/>
          </p:nvPicPr>
          <p:blipFill>
            <a:blip r:embed="rId5" cstate="print"/>
            <a:stretch>
              <a:fillRect/>
            </a:stretch>
          </p:blipFill>
          <p:spPr>
            <a:xfrm>
              <a:off x="6460536" y="4355888"/>
              <a:ext cx="13140961" cy="4324475"/>
            </a:xfrm>
            <a:prstGeom prst="rect">
              <a:avLst/>
            </a:prstGeom>
          </p:spPr>
        </p:pic>
        <p:pic>
          <p:nvPicPr>
            <p:cNvPr id="13" name="object 13"/>
            <p:cNvPicPr/>
            <p:nvPr/>
          </p:nvPicPr>
          <p:blipFill>
            <a:blip r:embed="rId6" cstate="print"/>
            <a:stretch>
              <a:fillRect/>
            </a:stretch>
          </p:blipFill>
          <p:spPr>
            <a:xfrm>
              <a:off x="6669953" y="4397771"/>
              <a:ext cx="12722125" cy="3905639"/>
            </a:xfrm>
            <a:prstGeom prst="rect">
              <a:avLst/>
            </a:prstGeom>
          </p:spPr>
        </p:pic>
      </p:grpSp>
      <p:pic>
        <p:nvPicPr>
          <p:cNvPr id="14" name="object 14"/>
          <p:cNvPicPr/>
          <p:nvPr/>
        </p:nvPicPr>
        <p:blipFill>
          <a:blip r:embed="rId7" cstate="print"/>
          <a:stretch>
            <a:fillRect/>
          </a:stretch>
        </p:blipFill>
        <p:spPr>
          <a:xfrm>
            <a:off x="571781" y="2000109"/>
            <a:ext cx="2314412" cy="1776288"/>
          </a:xfrm>
          <a:prstGeom prst="rect">
            <a:avLst/>
          </a:prstGeom>
        </p:spPr>
      </p:pic>
      <p:grpSp>
        <p:nvGrpSpPr>
          <p:cNvPr id="15" name="object 15"/>
          <p:cNvGrpSpPr/>
          <p:nvPr/>
        </p:nvGrpSpPr>
        <p:grpSpPr>
          <a:xfrm>
            <a:off x="1843279" y="1376265"/>
            <a:ext cx="1043140" cy="400275"/>
            <a:chOff x="4052232" y="3026085"/>
            <a:chExt cx="2293620" cy="880110"/>
          </a:xfrm>
        </p:grpSpPr>
        <p:sp>
          <p:nvSpPr>
            <p:cNvPr id="16" name="object 16"/>
            <p:cNvSpPr/>
            <p:nvPr/>
          </p:nvSpPr>
          <p:spPr>
            <a:xfrm>
              <a:off x="4052232" y="3026085"/>
              <a:ext cx="2293620" cy="880110"/>
            </a:xfrm>
            <a:custGeom>
              <a:avLst/>
              <a:gdLst/>
              <a:ahLst/>
              <a:cxnLst/>
              <a:rect l="l" t="t" r="r" b="b"/>
              <a:pathLst>
                <a:path w="2293620" h="880110">
                  <a:moveTo>
                    <a:pt x="2293123" y="0"/>
                  </a:moveTo>
                  <a:lnTo>
                    <a:pt x="0" y="0"/>
                  </a:lnTo>
                  <a:lnTo>
                    <a:pt x="0" y="879554"/>
                  </a:lnTo>
                  <a:lnTo>
                    <a:pt x="2293123" y="879554"/>
                  </a:lnTo>
                  <a:lnTo>
                    <a:pt x="2293123" y="0"/>
                  </a:lnTo>
                  <a:close/>
                </a:path>
              </a:pathLst>
            </a:custGeom>
            <a:solidFill>
              <a:srgbClr val="EFDCCE"/>
            </a:solidFill>
          </p:spPr>
          <p:txBody>
            <a:bodyPr wrap="square" lIns="0" tIns="0" rIns="0" bIns="0" rtlCol="0"/>
            <a:lstStyle/>
            <a:p>
              <a:endParaRPr sz="641"/>
            </a:p>
          </p:txBody>
        </p:sp>
        <p:sp>
          <p:nvSpPr>
            <p:cNvPr id="17" name="object 17"/>
            <p:cNvSpPr/>
            <p:nvPr/>
          </p:nvSpPr>
          <p:spPr>
            <a:xfrm>
              <a:off x="4921315" y="3204090"/>
              <a:ext cx="565785" cy="523875"/>
            </a:xfrm>
            <a:custGeom>
              <a:avLst/>
              <a:gdLst/>
              <a:ahLst/>
              <a:cxnLst/>
              <a:rect l="l" t="t" r="r" b="b"/>
              <a:pathLst>
                <a:path w="565785" h="523875">
                  <a:moveTo>
                    <a:pt x="152600" y="23119"/>
                  </a:moveTo>
                  <a:lnTo>
                    <a:pt x="87625" y="23119"/>
                  </a:lnTo>
                  <a:lnTo>
                    <a:pt x="120372" y="29688"/>
                  </a:lnTo>
                  <a:lnTo>
                    <a:pt x="147159" y="47608"/>
                  </a:lnTo>
                  <a:lnTo>
                    <a:pt x="165242" y="74198"/>
                  </a:lnTo>
                  <a:lnTo>
                    <a:pt x="171756" y="106169"/>
                  </a:lnTo>
                  <a:lnTo>
                    <a:pt x="171762" y="107414"/>
                  </a:lnTo>
                  <a:lnTo>
                    <a:pt x="165065" y="143717"/>
                  </a:lnTo>
                  <a:lnTo>
                    <a:pt x="144707" y="170262"/>
                  </a:lnTo>
                  <a:lnTo>
                    <a:pt x="110936" y="186283"/>
                  </a:lnTo>
                  <a:lnTo>
                    <a:pt x="63880" y="191651"/>
                  </a:lnTo>
                  <a:lnTo>
                    <a:pt x="57599" y="191651"/>
                  </a:lnTo>
                  <a:lnTo>
                    <a:pt x="52544" y="196671"/>
                  </a:lnTo>
                  <a:lnTo>
                    <a:pt x="52544" y="209143"/>
                  </a:lnTo>
                  <a:lnTo>
                    <a:pt x="57599" y="214163"/>
                  </a:lnTo>
                  <a:lnTo>
                    <a:pt x="114739" y="214163"/>
                  </a:lnTo>
                  <a:lnTo>
                    <a:pt x="114739" y="518524"/>
                  </a:lnTo>
                  <a:lnTo>
                    <a:pt x="119795" y="523544"/>
                  </a:lnTo>
                  <a:lnTo>
                    <a:pt x="132356" y="523544"/>
                  </a:lnTo>
                  <a:lnTo>
                    <a:pt x="137412" y="518524"/>
                  </a:lnTo>
                  <a:lnTo>
                    <a:pt x="137412" y="212794"/>
                  </a:lnTo>
                  <a:lnTo>
                    <a:pt x="511810" y="212794"/>
                  </a:lnTo>
                  <a:lnTo>
                    <a:pt x="516866" y="207774"/>
                  </a:lnTo>
                  <a:lnTo>
                    <a:pt x="516866" y="195302"/>
                  </a:lnTo>
                  <a:lnTo>
                    <a:pt x="512576" y="191043"/>
                  </a:lnTo>
                  <a:lnTo>
                    <a:pt x="152578" y="191043"/>
                  </a:lnTo>
                  <a:lnTo>
                    <a:pt x="173670" y="171621"/>
                  </a:lnTo>
                  <a:lnTo>
                    <a:pt x="186318" y="149518"/>
                  </a:lnTo>
                  <a:lnTo>
                    <a:pt x="192474" y="126959"/>
                  </a:lnTo>
                  <a:lnTo>
                    <a:pt x="193995" y="107414"/>
                  </a:lnTo>
                  <a:lnTo>
                    <a:pt x="193999" y="105408"/>
                  </a:lnTo>
                  <a:lnTo>
                    <a:pt x="191043" y="81333"/>
                  </a:lnTo>
                  <a:lnTo>
                    <a:pt x="182450" y="58750"/>
                  </a:lnTo>
                  <a:lnTo>
                    <a:pt x="169146" y="38962"/>
                  </a:lnTo>
                  <a:lnTo>
                    <a:pt x="152600" y="23119"/>
                  </a:lnTo>
                  <a:close/>
                </a:path>
                <a:path w="565785" h="523875">
                  <a:moveTo>
                    <a:pt x="200986" y="212794"/>
                  </a:moveTo>
                  <a:lnTo>
                    <a:pt x="178314" y="212794"/>
                  </a:lnTo>
                  <a:lnTo>
                    <a:pt x="178314" y="517155"/>
                  </a:lnTo>
                  <a:lnTo>
                    <a:pt x="183369" y="522175"/>
                  </a:lnTo>
                  <a:lnTo>
                    <a:pt x="195931" y="522175"/>
                  </a:lnTo>
                  <a:lnTo>
                    <a:pt x="200986" y="517155"/>
                  </a:lnTo>
                  <a:lnTo>
                    <a:pt x="200986" y="212794"/>
                  </a:lnTo>
                  <a:close/>
                </a:path>
                <a:path w="565785" h="523875">
                  <a:moveTo>
                    <a:pt x="264560" y="212794"/>
                  </a:moveTo>
                  <a:lnTo>
                    <a:pt x="241888" y="212794"/>
                  </a:lnTo>
                  <a:lnTo>
                    <a:pt x="241888" y="517155"/>
                  </a:lnTo>
                  <a:lnTo>
                    <a:pt x="246943" y="522175"/>
                  </a:lnTo>
                  <a:lnTo>
                    <a:pt x="259505" y="522175"/>
                  </a:lnTo>
                  <a:lnTo>
                    <a:pt x="264560" y="517155"/>
                  </a:lnTo>
                  <a:lnTo>
                    <a:pt x="264560" y="212794"/>
                  </a:lnTo>
                  <a:close/>
                </a:path>
                <a:path w="565785" h="523875">
                  <a:moveTo>
                    <a:pt x="328134" y="212794"/>
                  </a:moveTo>
                  <a:lnTo>
                    <a:pt x="305462" y="212794"/>
                  </a:lnTo>
                  <a:lnTo>
                    <a:pt x="305462" y="517155"/>
                  </a:lnTo>
                  <a:lnTo>
                    <a:pt x="310517" y="522175"/>
                  </a:lnTo>
                  <a:lnTo>
                    <a:pt x="323079" y="522175"/>
                  </a:lnTo>
                  <a:lnTo>
                    <a:pt x="328134" y="517155"/>
                  </a:lnTo>
                  <a:lnTo>
                    <a:pt x="328134" y="212794"/>
                  </a:lnTo>
                  <a:close/>
                </a:path>
                <a:path w="565785" h="523875">
                  <a:moveTo>
                    <a:pt x="391709" y="212794"/>
                  </a:moveTo>
                  <a:lnTo>
                    <a:pt x="369036" y="212794"/>
                  </a:lnTo>
                  <a:lnTo>
                    <a:pt x="369036" y="517155"/>
                  </a:lnTo>
                  <a:lnTo>
                    <a:pt x="374092" y="522175"/>
                  </a:lnTo>
                  <a:lnTo>
                    <a:pt x="386653" y="522175"/>
                  </a:lnTo>
                  <a:lnTo>
                    <a:pt x="391709" y="517155"/>
                  </a:lnTo>
                  <a:lnTo>
                    <a:pt x="391709" y="212794"/>
                  </a:lnTo>
                  <a:close/>
                </a:path>
                <a:path w="565785" h="523875">
                  <a:moveTo>
                    <a:pt x="455283" y="212794"/>
                  </a:moveTo>
                  <a:lnTo>
                    <a:pt x="432611" y="212794"/>
                  </a:lnTo>
                  <a:lnTo>
                    <a:pt x="432611" y="517155"/>
                  </a:lnTo>
                  <a:lnTo>
                    <a:pt x="437666" y="522175"/>
                  </a:lnTo>
                  <a:lnTo>
                    <a:pt x="450227" y="522175"/>
                  </a:lnTo>
                  <a:lnTo>
                    <a:pt x="455283" y="517155"/>
                  </a:lnTo>
                  <a:lnTo>
                    <a:pt x="455283" y="212794"/>
                  </a:lnTo>
                  <a:close/>
                </a:path>
                <a:path w="565785" h="523875">
                  <a:moveTo>
                    <a:pt x="477998" y="22511"/>
                  </a:moveTo>
                  <a:lnTo>
                    <a:pt x="414534" y="22511"/>
                  </a:lnTo>
                  <a:lnTo>
                    <a:pt x="396600" y="38962"/>
                  </a:lnTo>
                  <a:lnTo>
                    <a:pt x="382955" y="58750"/>
                  </a:lnTo>
                  <a:lnTo>
                    <a:pt x="374247" y="81333"/>
                  </a:lnTo>
                  <a:lnTo>
                    <a:pt x="371275" y="105408"/>
                  </a:lnTo>
                  <a:lnTo>
                    <a:pt x="371278" y="107414"/>
                  </a:lnTo>
                  <a:lnTo>
                    <a:pt x="372692" y="125581"/>
                  </a:lnTo>
                  <a:lnTo>
                    <a:pt x="372799" y="126959"/>
                  </a:lnTo>
                  <a:lnTo>
                    <a:pt x="378955" y="149518"/>
                  </a:lnTo>
                  <a:lnTo>
                    <a:pt x="391603" y="171621"/>
                  </a:lnTo>
                  <a:lnTo>
                    <a:pt x="412696" y="191043"/>
                  </a:lnTo>
                  <a:lnTo>
                    <a:pt x="512576" y="191043"/>
                  </a:lnTo>
                  <a:lnTo>
                    <a:pt x="511810" y="190282"/>
                  </a:lnTo>
                  <a:lnTo>
                    <a:pt x="505530" y="190282"/>
                  </a:lnTo>
                  <a:lnTo>
                    <a:pt x="458409" y="184914"/>
                  </a:lnTo>
                  <a:lnTo>
                    <a:pt x="424645" y="168893"/>
                  </a:lnTo>
                  <a:lnTo>
                    <a:pt x="404323" y="142348"/>
                  </a:lnTo>
                  <a:lnTo>
                    <a:pt x="397530" y="105408"/>
                  </a:lnTo>
                  <a:lnTo>
                    <a:pt x="404146" y="72893"/>
                  </a:lnTo>
                  <a:lnTo>
                    <a:pt x="422193" y="46296"/>
                  </a:lnTo>
                  <a:lnTo>
                    <a:pt x="448973" y="28341"/>
                  </a:lnTo>
                  <a:lnTo>
                    <a:pt x="477998" y="22511"/>
                  </a:lnTo>
                  <a:close/>
                </a:path>
                <a:path w="565785" h="523875">
                  <a:moveTo>
                    <a:pt x="478108" y="0"/>
                  </a:moveTo>
                  <a:lnTo>
                    <a:pt x="87931" y="0"/>
                  </a:lnTo>
                  <a:lnTo>
                    <a:pt x="53511" y="7139"/>
                  </a:lnTo>
                  <a:lnTo>
                    <a:pt x="25582" y="25857"/>
                  </a:lnTo>
                  <a:lnTo>
                    <a:pt x="6845" y="53474"/>
                  </a:lnTo>
                  <a:lnTo>
                    <a:pt x="123" y="86699"/>
                  </a:lnTo>
                  <a:lnTo>
                    <a:pt x="0" y="87308"/>
                  </a:lnTo>
                  <a:lnTo>
                    <a:pt x="20898" y="137369"/>
                  </a:lnTo>
                  <a:lnTo>
                    <a:pt x="72306" y="159101"/>
                  </a:lnTo>
                  <a:lnTo>
                    <a:pt x="95665" y="154409"/>
                  </a:lnTo>
                  <a:lnTo>
                    <a:pt x="114644" y="141647"/>
                  </a:lnTo>
                  <a:lnTo>
                    <a:pt x="117136" y="137958"/>
                  </a:lnTo>
                  <a:lnTo>
                    <a:pt x="72459" y="137958"/>
                  </a:lnTo>
                  <a:lnTo>
                    <a:pt x="52975" y="134013"/>
                  </a:lnTo>
                  <a:lnTo>
                    <a:pt x="36995" y="123280"/>
                  </a:lnTo>
                  <a:lnTo>
                    <a:pt x="26186" y="107414"/>
                  </a:lnTo>
                  <a:lnTo>
                    <a:pt x="22322" y="88605"/>
                  </a:lnTo>
                  <a:lnTo>
                    <a:pt x="22212" y="88068"/>
                  </a:lnTo>
                  <a:lnTo>
                    <a:pt x="27392" y="62904"/>
                  </a:lnTo>
                  <a:lnTo>
                    <a:pt x="41476" y="42247"/>
                  </a:lnTo>
                  <a:lnTo>
                    <a:pt x="62165" y="28341"/>
                  </a:lnTo>
                  <a:lnTo>
                    <a:pt x="61895" y="28341"/>
                  </a:lnTo>
                  <a:lnTo>
                    <a:pt x="87625" y="23119"/>
                  </a:lnTo>
                  <a:lnTo>
                    <a:pt x="152600" y="23119"/>
                  </a:lnTo>
                  <a:lnTo>
                    <a:pt x="151965" y="22511"/>
                  </a:lnTo>
                  <a:lnTo>
                    <a:pt x="477998" y="22511"/>
                  </a:lnTo>
                  <a:lnTo>
                    <a:pt x="481785" y="21750"/>
                  </a:lnTo>
                  <a:lnTo>
                    <a:pt x="534571" y="21750"/>
                  </a:lnTo>
                  <a:lnTo>
                    <a:pt x="512174" y="6787"/>
                  </a:lnTo>
                  <a:lnTo>
                    <a:pt x="478108" y="0"/>
                  </a:lnTo>
                  <a:close/>
                </a:path>
                <a:path w="565785" h="523875">
                  <a:moveTo>
                    <a:pt x="489904" y="49281"/>
                  </a:moveTo>
                  <a:lnTo>
                    <a:pt x="483623" y="49281"/>
                  </a:lnTo>
                  <a:lnTo>
                    <a:pt x="464139" y="53227"/>
                  </a:lnTo>
                  <a:lnTo>
                    <a:pt x="448160" y="63960"/>
                  </a:lnTo>
                  <a:lnTo>
                    <a:pt x="440914" y="74595"/>
                  </a:lnTo>
                  <a:lnTo>
                    <a:pt x="437337" y="79892"/>
                  </a:lnTo>
                  <a:lnTo>
                    <a:pt x="433377" y="99172"/>
                  </a:lnTo>
                  <a:lnTo>
                    <a:pt x="438009" y="121911"/>
                  </a:lnTo>
                  <a:lnTo>
                    <a:pt x="438102" y="122365"/>
                  </a:lnTo>
                  <a:lnTo>
                    <a:pt x="450955" y="141210"/>
                  </a:lnTo>
                  <a:lnTo>
                    <a:pt x="469956" y="153865"/>
                  </a:lnTo>
                  <a:lnTo>
                    <a:pt x="493121" y="158493"/>
                  </a:lnTo>
                  <a:lnTo>
                    <a:pt x="521093" y="152815"/>
                  </a:lnTo>
                  <a:lnTo>
                    <a:pt x="544095" y="137369"/>
                  </a:lnTo>
                  <a:lnTo>
                    <a:pt x="544628" y="136590"/>
                  </a:lnTo>
                  <a:lnTo>
                    <a:pt x="496951" y="136590"/>
                  </a:lnTo>
                  <a:lnTo>
                    <a:pt x="482338" y="133631"/>
                  </a:lnTo>
                  <a:lnTo>
                    <a:pt x="470353" y="125581"/>
                  </a:lnTo>
                  <a:lnTo>
                    <a:pt x="462246" y="113681"/>
                  </a:lnTo>
                  <a:lnTo>
                    <a:pt x="459391" y="99780"/>
                  </a:lnTo>
                  <a:lnTo>
                    <a:pt x="459266" y="99172"/>
                  </a:lnTo>
                  <a:lnTo>
                    <a:pt x="459172" y="88605"/>
                  </a:lnTo>
                  <a:lnTo>
                    <a:pt x="464034" y="79892"/>
                  </a:lnTo>
                  <a:lnTo>
                    <a:pt x="472601" y="73975"/>
                  </a:lnTo>
                  <a:lnTo>
                    <a:pt x="483623" y="71793"/>
                  </a:lnTo>
                  <a:lnTo>
                    <a:pt x="489904" y="71793"/>
                  </a:lnTo>
                  <a:lnTo>
                    <a:pt x="494959" y="66773"/>
                  </a:lnTo>
                  <a:lnTo>
                    <a:pt x="494959" y="54301"/>
                  </a:lnTo>
                  <a:lnTo>
                    <a:pt x="489904" y="49281"/>
                  </a:lnTo>
                  <a:close/>
                </a:path>
                <a:path w="565785" h="523875">
                  <a:moveTo>
                    <a:pt x="81803" y="49890"/>
                  </a:moveTo>
                  <a:lnTo>
                    <a:pt x="75523" y="49890"/>
                  </a:lnTo>
                  <a:lnTo>
                    <a:pt x="70467" y="54909"/>
                  </a:lnTo>
                  <a:lnTo>
                    <a:pt x="70467" y="67382"/>
                  </a:lnTo>
                  <a:lnTo>
                    <a:pt x="75523" y="72401"/>
                  </a:lnTo>
                  <a:lnTo>
                    <a:pt x="81803" y="72401"/>
                  </a:lnTo>
                  <a:lnTo>
                    <a:pt x="92888" y="74595"/>
                  </a:lnTo>
                  <a:lnTo>
                    <a:pt x="101891" y="80596"/>
                  </a:lnTo>
                  <a:lnTo>
                    <a:pt x="107934" y="89534"/>
                  </a:lnTo>
                  <a:lnTo>
                    <a:pt x="110144" y="100541"/>
                  </a:lnTo>
                  <a:lnTo>
                    <a:pt x="107269" y="114537"/>
                  </a:lnTo>
                  <a:lnTo>
                    <a:pt x="107143" y="115081"/>
                  </a:lnTo>
                  <a:lnTo>
                    <a:pt x="99042" y="126959"/>
                  </a:lnTo>
                  <a:lnTo>
                    <a:pt x="87072" y="135000"/>
                  </a:lnTo>
                  <a:lnTo>
                    <a:pt x="72459" y="137958"/>
                  </a:lnTo>
                  <a:lnTo>
                    <a:pt x="117136" y="137958"/>
                  </a:lnTo>
                  <a:lnTo>
                    <a:pt x="127390" y="122781"/>
                  </a:lnTo>
                  <a:lnTo>
                    <a:pt x="132050" y="99780"/>
                  </a:lnTo>
                  <a:lnTo>
                    <a:pt x="128110" y="80596"/>
                  </a:lnTo>
                  <a:lnTo>
                    <a:pt x="128077" y="80434"/>
                  </a:lnTo>
                  <a:lnTo>
                    <a:pt x="117267" y="64568"/>
                  </a:lnTo>
                  <a:lnTo>
                    <a:pt x="101287" y="53835"/>
                  </a:lnTo>
                  <a:lnTo>
                    <a:pt x="81803" y="49890"/>
                  </a:lnTo>
                  <a:close/>
                </a:path>
                <a:path w="565785" h="523875">
                  <a:moveTo>
                    <a:pt x="534571" y="21750"/>
                  </a:moveTo>
                  <a:lnTo>
                    <a:pt x="481785" y="21750"/>
                  </a:lnTo>
                  <a:lnTo>
                    <a:pt x="507128" y="26894"/>
                  </a:lnTo>
                  <a:lnTo>
                    <a:pt x="527934" y="40878"/>
                  </a:lnTo>
                  <a:lnTo>
                    <a:pt x="542018" y="61535"/>
                  </a:lnTo>
                  <a:lnTo>
                    <a:pt x="547198" y="86699"/>
                  </a:lnTo>
                  <a:lnTo>
                    <a:pt x="543355" y="105408"/>
                  </a:lnTo>
                  <a:lnTo>
                    <a:pt x="543140" y="106169"/>
                  </a:lnTo>
                  <a:lnTo>
                    <a:pt x="532415" y="121911"/>
                  </a:lnTo>
                  <a:lnTo>
                    <a:pt x="516435" y="132644"/>
                  </a:lnTo>
                  <a:lnTo>
                    <a:pt x="496951" y="136590"/>
                  </a:lnTo>
                  <a:lnTo>
                    <a:pt x="544628" y="136590"/>
                  </a:lnTo>
                  <a:lnTo>
                    <a:pt x="559687" y="114537"/>
                  </a:lnTo>
                  <a:lnTo>
                    <a:pt x="565302" y="87308"/>
                  </a:lnTo>
                  <a:lnTo>
                    <a:pt x="565427" y="86699"/>
                  </a:lnTo>
                  <a:lnTo>
                    <a:pt x="559002" y="54909"/>
                  </a:lnTo>
                  <a:lnTo>
                    <a:pt x="558879" y="54301"/>
                  </a:lnTo>
                  <a:lnTo>
                    <a:pt x="558785" y="53835"/>
                  </a:lnTo>
                  <a:lnTo>
                    <a:pt x="558662" y="53227"/>
                  </a:lnTo>
                  <a:lnTo>
                    <a:pt x="558591" y="52875"/>
                  </a:lnTo>
                  <a:lnTo>
                    <a:pt x="539921" y="25325"/>
                  </a:lnTo>
                  <a:lnTo>
                    <a:pt x="534571" y="21750"/>
                  </a:lnTo>
                  <a:close/>
                </a:path>
              </a:pathLst>
            </a:custGeom>
            <a:solidFill>
              <a:srgbClr val="000000"/>
            </a:solidFill>
          </p:spPr>
          <p:txBody>
            <a:bodyPr wrap="square" lIns="0" tIns="0" rIns="0" bIns="0" rtlCol="0"/>
            <a:lstStyle/>
            <a:p>
              <a:endParaRPr sz="641"/>
            </a:p>
          </p:txBody>
        </p:sp>
      </p:grpSp>
      <p:sp>
        <p:nvSpPr>
          <p:cNvPr id="18" name="object 18"/>
          <p:cNvSpPr/>
          <p:nvPr/>
        </p:nvSpPr>
        <p:spPr>
          <a:xfrm>
            <a:off x="1728987" y="1452460"/>
            <a:ext cx="9530" cy="247789"/>
          </a:xfrm>
          <a:custGeom>
            <a:avLst/>
            <a:gdLst/>
            <a:ahLst/>
            <a:cxnLst/>
            <a:rect l="l" t="t" r="r" b="b"/>
            <a:pathLst>
              <a:path w="20954" h="544829">
                <a:moveTo>
                  <a:pt x="20941" y="10470"/>
                </a:moveTo>
                <a:lnTo>
                  <a:pt x="20941" y="4687"/>
                </a:lnTo>
                <a:lnTo>
                  <a:pt x="16253" y="0"/>
                </a:lnTo>
                <a:lnTo>
                  <a:pt x="4687" y="0"/>
                </a:lnTo>
                <a:lnTo>
                  <a:pt x="0" y="4687"/>
                </a:lnTo>
                <a:lnTo>
                  <a:pt x="0" y="10470"/>
                </a:lnTo>
                <a:lnTo>
                  <a:pt x="20941" y="10470"/>
                </a:lnTo>
                <a:close/>
              </a:path>
              <a:path w="20954" h="544829">
                <a:moveTo>
                  <a:pt x="20941" y="534015"/>
                </a:moveTo>
                <a:lnTo>
                  <a:pt x="20941" y="10470"/>
                </a:lnTo>
                <a:lnTo>
                  <a:pt x="0" y="10470"/>
                </a:lnTo>
                <a:lnTo>
                  <a:pt x="0" y="534015"/>
                </a:lnTo>
                <a:lnTo>
                  <a:pt x="20941" y="534015"/>
                </a:lnTo>
                <a:close/>
              </a:path>
              <a:path w="20954" h="544829">
                <a:moveTo>
                  <a:pt x="20941" y="539798"/>
                </a:moveTo>
                <a:lnTo>
                  <a:pt x="20941" y="534015"/>
                </a:lnTo>
                <a:lnTo>
                  <a:pt x="0" y="534015"/>
                </a:lnTo>
                <a:lnTo>
                  <a:pt x="0" y="539798"/>
                </a:lnTo>
                <a:lnTo>
                  <a:pt x="4687" y="544486"/>
                </a:lnTo>
                <a:lnTo>
                  <a:pt x="16253" y="544486"/>
                </a:lnTo>
                <a:lnTo>
                  <a:pt x="20941" y="539798"/>
                </a:lnTo>
                <a:close/>
              </a:path>
            </a:pathLst>
          </a:custGeom>
          <a:solidFill>
            <a:srgbClr val="000000"/>
          </a:solidFill>
        </p:spPr>
        <p:txBody>
          <a:bodyPr wrap="square" lIns="0" tIns="0" rIns="0" bIns="0" rtlCol="0"/>
          <a:lstStyle/>
          <a:p>
            <a:endParaRPr sz="641"/>
          </a:p>
        </p:txBody>
      </p:sp>
      <p:pic>
        <p:nvPicPr>
          <p:cNvPr id="19" name="object 19"/>
          <p:cNvPicPr/>
          <p:nvPr/>
        </p:nvPicPr>
        <p:blipFill>
          <a:blip r:embed="rId8" cstate="print"/>
          <a:stretch>
            <a:fillRect/>
          </a:stretch>
        </p:blipFill>
        <p:spPr>
          <a:xfrm>
            <a:off x="594334" y="4794548"/>
            <a:ext cx="1621675" cy="72232"/>
          </a:xfrm>
          <a:prstGeom prst="rect">
            <a:avLst/>
          </a:prstGeom>
        </p:spPr>
      </p:pic>
      <p:pic>
        <p:nvPicPr>
          <p:cNvPr id="20" name="object 20"/>
          <p:cNvPicPr/>
          <p:nvPr/>
        </p:nvPicPr>
        <p:blipFill>
          <a:blip r:embed="rId9" cstate="print"/>
          <a:stretch>
            <a:fillRect/>
          </a:stretch>
        </p:blipFill>
        <p:spPr>
          <a:xfrm>
            <a:off x="2754910" y="4794548"/>
            <a:ext cx="2101674" cy="80233"/>
          </a:xfrm>
          <a:prstGeom prst="rect">
            <a:avLst/>
          </a:prstGeom>
        </p:spPr>
      </p:pic>
      <p:sp>
        <p:nvSpPr>
          <p:cNvPr id="21" name="object 21"/>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22" name="object 22"/>
          <p:cNvPicPr/>
          <p:nvPr/>
        </p:nvPicPr>
        <p:blipFill>
          <a:blip r:embed="rId10" cstate="print"/>
          <a:stretch>
            <a:fillRect/>
          </a:stretch>
        </p:blipFill>
        <p:spPr>
          <a:xfrm>
            <a:off x="8621441" y="4828683"/>
            <a:ext cx="84173" cy="58213"/>
          </a:xfrm>
          <a:prstGeom prst="rect">
            <a:avLst/>
          </a:prstGeo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129013" y="215209"/>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8795EA"/>
          </a:solidFill>
        </p:spPr>
        <p:txBody>
          <a:bodyPr wrap="square" lIns="0" tIns="0" rIns="0" bIns="0" rtlCol="0"/>
          <a:lstStyle/>
          <a:p>
            <a:endParaRPr sz="641"/>
          </a:p>
        </p:txBody>
      </p:sp>
      <p:sp>
        <p:nvSpPr>
          <p:cNvPr id="3" name="object 3"/>
          <p:cNvSpPr/>
          <p:nvPr/>
        </p:nvSpPr>
        <p:spPr>
          <a:xfrm>
            <a:off x="7751902" y="215163"/>
            <a:ext cx="860619" cy="66712"/>
          </a:xfrm>
          <a:custGeom>
            <a:avLst/>
            <a:gdLst/>
            <a:ahLst/>
            <a:cxnLst/>
            <a:rect l="l" t="t" r="r" b="b"/>
            <a:pathLst>
              <a:path w="1892300" h="146684">
                <a:moveTo>
                  <a:pt x="17499" y="99187"/>
                </a:moveTo>
                <a:lnTo>
                  <a:pt x="321" y="99187"/>
                </a:lnTo>
                <a:lnTo>
                  <a:pt x="75" y="105629"/>
                </a:lnTo>
                <a:lnTo>
                  <a:pt x="0" y="107592"/>
                </a:lnTo>
                <a:lnTo>
                  <a:pt x="1355" y="115078"/>
                </a:lnTo>
                <a:lnTo>
                  <a:pt x="1433" y="115509"/>
                </a:lnTo>
                <a:lnTo>
                  <a:pt x="40895" y="145137"/>
                </a:lnTo>
                <a:lnTo>
                  <a:pt x="54618" y="146224"/>
                </a:lnTo>
                <a:lnTo>
                  <a:pt x="68339" y="145137"/>
                </a:lnTo>
                <a:lnTo>
                  <a:pt x="80565" y="141904"/>
                </a:lnTo>
                <a:lnTo>
                  <a:pt x="91142" y="136561"/>
                </a:lnTo>
                <a:lnTo>
                  <a:pt x="99312" y="129659"/>
                </a:lnTo>
                <a:lnTo>
                  <a:pt x="54618" y="129659"/>
                </a:lnTo>
                <a:lnTo>
                  <a:pt x="37602" y="127212"/>
                </a:lnTo>
                <a:lnTo>
                  <a:pt x="25169" y="120596"/>
                </a:lnTo>
                <a:lnTo>
                  <a:pt x="18180" y="110893"/>
                </a:lnTo>
                <a:lnTo>
                  <a:pt x="17499" y="99187"/>
                </a:lnTo>
                <a:close/>
              </a:path>
              <a:path w="1892300" h="146684">
                <a:moveTo>
                  <a:pt x="54618" y="0"/>
                </a:moveTo>
                <a:lnTo>
                  <a:pt x="9319" y="17076"/>
                </a:lnTo>
                <a:lnTo>
                  <a:pt x="14" y="40901"/>
                </a:lnTo>
                <a:lnTo>
                  <a:pt x="1463" y="50726"/>
                </a:lnTo>
                <a:lnTo>
                  <a:pt x="37388" y="76243"/>
                </a:lnTo>
                <a:lnTo>
                  <a:pt x="55640" y="80474"/>
                </a:lnTo>
                <a:lnTo>
                  <a:pt x="72687" y="84994"/>
                </a:lnTo>
                <a:lnTo>
                  <a:pt x="84182" y="90482"/>
                </a:lnTo>
                <a:lnTo>
                  <a:pt x="90712" y="97255"/>
                </a:lnTo>
                <a:lnTo>
                  <a:pt x="92861" y="105629"/>
                </a:lnTo>
                <a:lnTo>
                  <a:pt x="89862" y="115078"/>
                </a:lnTo>
                <a:lnTo>
                  <a:pt x="84051" y="120596"/>
                </a:lnTo>
                <a:lnTo>
                  <a:pt x="81713" y="122755"/>
                </a:lnTo>
                <a:lnTo>
                  <a:pt x="69753" y="127802"/>
                </a:lnTo>
                <a:lnTo>
                  <a:pt x="54618" y="129659"/>
                </a:lnTo>
                <a:lnTo>
                  <a:pt x="99312" y="129659"/>
                </a:lnTo>
                <a:lnTo>
                  <a:pt x="109315" y="105629"/>
                </a:lnTo>
                <a:lnTo>
                  <a:pt x="108027" y="99187"/>
                </a:lnTo>
                <a:lnTo>
                  <a:pt x="81126" y="70368"/>
                </a:lnTo>
                <a:lnTo>
                  <a:pt x="49464" y="61779"/>
                </a:lnTo>
                <a:lnTo>
                  <a:pt x="42910" y="60215"/>
                </a:lnTo>
                <a:lnTo>
                  <a:pt x="16375" y="45298"/>
                </a:lnTo>
                <a:lnTo>
                  <a:pt x="16375" y="40901"/>
                </a:lnTo>
                <a:lnTo>
                  <a:pt x="19273" y="31393"/>
                </a:lnTo>
                <a:lnTo>
                  <a:pt x="27290" y="23735"/>
                </a:lnTo>
                <a:lnTo>
                  <a:pt x="39411" y="18627"/>
                </a:lnTo>
                <a:lnTo>
                  <a:pt x="54618" y="16769"/>
                </a:lnTo>
                <a:lnTo>
                  <a:pt x="99651" y="16769"/>
                </a:lnTo>
                <a:lnTo>
                  <a:pt x="91128" y="9663"/>
                </a:lnTo>
                <a:lnTo>
                  <a:pt x="80501" y="4320"/>
                </a:lnTo>
                <a:lnTo>
                  <a:pt x="68283" y="1086"/>
                </a:lnTo>
                <a:lnTo>
                  <a:pt x="54618" y="0"/>
                </a:lnTo>
                <a:close/>
              </a:path>
              <a:path w="1892300" h="146684">
                <a:moveTo>
                  <a:pt x="99651" y="16769"/>
                </a:moveTo>
                <a:lnTo>
                  <a:pt x="54618" y="16769"/>
                </a:lnTo>
                <a:lnTo>
                  <a:pt x="71547" y="19183"/>
                </a:lnTo>
                <a:lnTo>
                  <a:pt x="83761" y="25729"/>
                </a:lnTo>
                <a:lnTo>
                  <a:pt x="90682" y="35362"/>
                </a:lnTo>
                <a:lnTo>
                  <a:pt x="91736" y="47037"/>
                </a:lnTo>
                <a:lnTo>
                  <a:pt x="108915" y="47037"/>
                </a:lnTo>
                <a:lnTo>
                  <a:pt x="109161" y="40901"/>
                </a:lnTo>
                <a:lnTo>
                  <a:pt x="109251" y="38674"/>
                </a:lnTo>
                <a:lnTo>
                  <a:pt x="107943" y="31393"/>
                </a:lnTo>
                <a:lnTo>
                  <a:pt x="107841" y="30829"/>
                </a:lnTo>
                <a:lnTo>
                  <a:pt x="104804" y="23735"/>
                </a:lnTo>
                <a:lnTo>
                  <a:pt x="104745" y="23598"/>
                </a:lnTo>
                <a:lnTo>
                  <a:pt x="100019" y="17076"/>
                </a:lnTo>
                <a:lnTo>
                  <a:pt x="99651" y="16769"/>
                </a:lnTo>
                <a:close/>
              </a:path>
              <a:path w="1892300" h="146684">
                <a:moveTo>
                  <a:pt x="243891" y="1738"/>
                </a:moveTo>
                <a:lnTo>
                  <a:pt x="142761" y="1738"/>
                </a:lnTo>
                <a:lnTo>
                  <a:pt x="142761" y="144383"/>
                </a:lnTo>
                <a:lnTo>
                  <a:pt x="243891" y="144383"/>
                </a:lnTo>
                <a:lnTo>
                  <a:pt x="243891" y="127613"/>
                </a:lnTo>
                <a:lnTo>
                  <a:pt x="159736" y="127613"/>
                </a:lnTo>
                <a:lnTo>
                  <a:pt x="159736" y="81394"/>
                </a:lnTo>
                <a:lnTo>
                  <a:pt x="230394" y="81394"/>
                </a:lnTo>
                <a:lnTo>
                  <a:pt x="230394" y="64624"/>
                </a:lnTo>
                <a:lnTo>
                  <a:pt x="159736" y="64624"/>
                </a:lnTo>
                <a:lnTo>
                  <a:pt x="159736" y="18610"/>
                </a:lnTo>
                <a:lnTo>
                  <a:pt x="243891" y="18610"/>
                </a:lnTo>
                <a:lnTo>
                  <a:pt x="243891" y="1738"/>
                </a:lnTo>
                <a:close/>
              </a:path>
              <a:path w="1892300" h="146684">
                <a:moveTo>
                  <a:pt x="340931" y="204"/>
                </a:moveTo>
                <a:lnTo>
                  <a:pt x="301186" y="12283"/>
                </a:lnTo>
                <a:lnTo>
                  <a:pt x="274737" y="45541"/>
                </a:lnTo>
                <a:lnTo>
                  <a:pt x="269567" y="73009"/>
                </a:lnTo>
                <a:lnTo>
                  <a:pt x="274654" y="100375"/>
                </a:lnTo>
                <a:lnTo>
                  <a:pt x="301028" y="133677"/>
                </a:lnTo>
                <a:lnTo>
                  <a:pt x="340931" y="145712"/>
                </a:lnTo>
                <a:lnTo>
                  <a:pt x="367503" y="140357"/>
                </a:lnTo>
                <a:lnTo>
                  <a:pt x="367826" y="140357"/>
                </a:lnTo>
                <a:lnTo>
                  <a:pt x="384392" y="128636"/>
                </a:lnTo>
                <a:lnTo>
                  <a:pt x="340931" y="128636"/>
                </a:lnTo>
                <a:lnTo>
                  <a:pt x="319490" y="124344"/>
                </a:lnTo>
                <a:lnTo>
                  <a:pt x="302228" y="112556"/>
                </a:lnTo>
                <a:lnTo>
                  <a:pt x="290718" y="94901"/>
                </a:lnTo>
                <a:lnTo>
                  <a:pt x="286571" y="73214"/>
                </a:lnTo>
                <a:lnTo>
                  <a:pt x="286532" y="73009"/>
                </a:lnTo>
                <a:lnTo>
                  <a:pt x="290703" y="51015"/>
                </a:lnTo>
                <a:lnTo>
                  <a:pt x="302189" y="33335"/>
                </a:lnTo>
                <a:lnTo>
                  <a:pt x="319423" y="21575"/>
                </a:lnTo>
                <a:lnTo>
                  <a:pt x="340931" y="17281"/>
                </a:lnTo>
                <a:lnTo>
                  <a:pt x="385811" y="17281"/>
                </a:lnTo>
                <a:lnTo>
                  <a:pt x="381283" y="12948"/>
                </a:lnTo>
                <a:lnTo>
                  <a:pt x="362301" y="3522"/>
                </a:lnTo>
                <a:lnTo>
                  <a:pt x="340931" y="204"/>
                </a:lnTo>
                <a:close/>
              </a:path>
              <a:path w="1892300" h="146684">
                <a:moveTo>
                  <a:pt x="408419" y="66670"/>
                </a:moveTo>
                <a:lnTo>
                  <a:pt x="334591" y="66670"/>
                </a:lnTo>
                <a:lnTo>
                  <a:pt x="334591" y="83542"/>
                </a:lnTo>
                <a:lnTo>
                  <a:pt x="390627" y="83542"/>
                </a:lnTo>
                <a:lnTo>
                  <a:pt x="385436" y="100375"/>
                </a:lnTo>
                <a:lnTo>
                  <a:pt x="384862" y="102186"/>
                </a:lnTo>
                <a:lnTo>
                  <a:pt x="374177" y="116365"/>
                </a:lnTo>
                <a:lnTo>
                  <a:pt x="359265" y="125444"/>
                </a:lnTo>
                <a:lnTo>
                  <a:pt x="340931" y="128636"/>
                </a:lnTo>
                <a:lnTo>
                  <a:pt x="384392" y="128636"/>
                </a:lnTo>
                <a:lnTo>
                  <a:pt x="389323" y="125147"/>
                </a:lnTo>
                <a:lnTo>
                  <a:pt x="403367" y="102186"/>
                </a:lnTo>
                <a:lnTo>
                  <a:pt x="408419" y="73214"/>
                </a:lnTo>
                <a:lnTo>
                  <a:pt x="408419" y="66670"/>
                </a:lnTo>
                <a:close/>
              </a:path>
              <a:path w="1892300" h="146684">
                <a:moveTo>
                  <a:pt x="385811" y="17281"/>
                </a:moveTo>
                <a:lnTo>
                  <a:pt x="340931" y="17281"/>
                </a:lnTo>
                <a:lnTo>
                  <a:pt x="356838" y="19632"/>
                </a:lnTo>
                <a:lnTo>
                  <a:pt x="370943" y="26356"/>
                </a:lnTo>
                <a:lnTo>
                  <a:pt x="382517" y="36952"/>
                </a:lnTo>
                <a:lnTo>
                  <a:pt x="390887" y="51015"/>
                </a:lnTo>
                <a:lnTo>
                  <a:pt x="390449" y="51015"/>
                </a:lnTo>
                <a:lnTo>
                  <a:pt x="407295" y="46934"/>
                </a:lnTo>
                <a:lnTo>
                  <a:pt x="396681" y="27683"/>
                </a:lnTo>
                <a:lnTo>
                  <a:pt x="385811" y="17281"/>
                </a:lnTo>
                <a:close/>
              </a:path>
              <a:path w="1892300" h="146684">
                <a:moveTo>
                  <a:pt x="456786" y="1738"/>
                </a:moveTo>
                <a:lnTo>
                  <a:pt x="442777" y="1738"/>
                </a:lnTo>
                <a:lnTo>
                  <a:pt x="442777" y="144383"/>
                </a:lnTo>
                <a:lnTo>
                  <a:pt x="459751" y="144383"/>
                </a:lnTo>
                <a:lnTo>
                  <a:pt x="459751" y="35380"/>
                </a:lnTo>
                <a:lnTo>
                  <a:pt x="480376" y="35380"/>
                </a:lnTo>
                <a:lnTo>
                  <a:pt x="456786" y="1738"/>
                </a:lnTo>
                <a:close/>
              </a:path>
              <a:path w="1892300" h="146684">
                <a:moveTo>
                  <a:pt x="480376" y="35380"/>
                </a:moveTo>
                <a:lnTo>
                  <a:pt x="459751" y="35380"/>
                </a:lnTo>
                <a:lnTo>
                  <a:pt x="536340" y="144383"/>
                </a:lnTo>
                <a:lnTo>
                  <a:pt x="550553" y="144383"/>
                </a:lnTo>
                <a:lnTo>
                  <a:pt x="550553" y="111253"/>
                </a:lnTo>
                <a:lnTo>
                  <a:pt x="533579" y="111253"/>
                </a:lnTo>
                <a:lnTo>
                  <a:pt x="480376" y="35380"/>
                </a:lnTo>
                <a:close/>
              </a:path>
              <a:path w="1892300" h="146684">
                <a:moveTo>
                  <a:pt x="550553" y="1738"/>
                </a:moveTo>
                <a:lnTo>
                  <a:pt x="533579" y="1738"/>
                </a:lnTo>
                <a:lnTo>
                  <a:pt x="533579" y="111253"/>
                </a:lnTo>
                <a:lnTo>
                  <a:pt x="550553" y="111253"/>
                </a:lnTo>
                <a:lnTo>
                  <a:pt x="550553" y="1738"/>
                </a:lnTo>
                <a:close/>
              </a:path>
              <a:path w="1892300" h="146684">
                <a:moveTo>
                  <a:pt x="608225" y="1738"/>
                </a:moveTo>
                <a:lnTo>
                  <a:pt x="591251" y="1738"/>
                </a:lnTo>
                <a:lnTo>
                  <a:pt x="591251" y="144383"/>
                </a:lnTo>
                <a:lnTo>
                  <a:pt x="608225" y="144383"/>
                </a:lnTo>
                <a:lnTo>
                  <a:pt x="608225" y="1738"/>
                </a:lnTo>
                <a:close/>
              </a:path>
              <a:path w="1892300" h="146684">
                <a:moveTo>
                  <a:pt x="709969" y="99187"/>
                </a:moveTo>
                <a:lnTo>
                  <a:pt x="692790" y="99187"/>
                </a:lnTo>
                <a:lnTo>
                  <a:pt x="692544" y="105629"/>
                </a:lnTo>
                <a:lnTo>
                  <a:pt x="692469" y="107592"/>
                </a:lnTo>
                <a:lnTo>
                  <a:pt x="693824" y="115078"/>
                </a:lnTo>
                <a:lnTo>
                  <a:pt x="693902" y="115509"/>
                </a:lnTo>
                <a:lnTo>
                  <a:pt x="697003" y="122755"/>
                </a:lnTo>
                <a:lnTo>
                  <a:pt x="733364" y="145137"/>
                </a:lnTo>
                <a:lnTo>
                  <a:pt x="747087" y="146224"/>
                </a:lnTo>
                <a:lnTo>
                  <a:pt x="760808" y="145137"/>
                </a:lnTo>
                <a:lnTo>
                  <a:pt x="773034" y="141904"/>
                </a:lnTo>
                <a:lnTo>
                  <a:pt x="783611" y="136561"/>
                </a:lnTo>
                <a:lnTo>
                  <a:pt x="791781" y="129659"/>
                </a:lnTo>
                <a:lnTo>
                  <a:pt x="747087" y="129659"/>
                </a:lnTo>
                <a:lnTo>
                  <a:pt x="730071" y="127212"/>
                </a:lnTo>
                <a:lnTo>
                  <a:pt x="717638" y="120596"/>
                </a:lnTo>
                <a:lnTo>
                  <a:pt x="710649" y="110893"/>
                </a:lnTo>
                <a:lnTo>
                  <a:pt x="709969" y="99187"/>
                </a:lnTo>
                <a:close/>
              </a:path>
              <a:path w="1892300" h="146684">
                <a:moveTo>
                  <a:pt x="747087" y="0"/>
                </a:moveTo>
                <a:lnTo>
                  <a:pt x="701788" y="17076"/>
                </a:lnTo>
                <a:lnTo>
                  <a:pt x="692483" y="40901"/>
                </a:lnTo>
                <a:lnTo>
                  <a:pt x="693932" y="50726"/>
                </a:lnTo>
                <a:lnTo>
                  <a:pt x="729857" y="76243"/>
                </a:lnTo>
                <a:lnTo>
                  <a:pt x="748110" y="80474"/>
                </a:lnTo>
                <a:lnTo>
                  <a:pt x="765156" y="84994"/>
                </a:lnTo>
                <a:lnTo>
                  <a:pt x="776651" y="90482"/>
                </a:lnTo>
                <a:lnTo>
                  <a:pt x="783181" y="97255"/>
                </a:lnTo>
                <a:lnTo>
                  <a:pt x="785330" y="105629"/>
                </a:lnTo>
                <a:lnTo>
                  <a:pt x="782331" y="115078"/>
                </a:lnTo>
                <a:lnTo>
                  <a:pt x="776520" y="120596"/>
                </a:lnTo>
                <a:lnTo>
                  <a:pt x="774182" y="122755"/>
                </a:lnTo>
                <a:lnTo>
                  <a:pt x="762222" y="127802"/>
                </a:lnTo>
                <a:lnTo>
                  <a:pt x="747087" y="129659"/>
                </a:lnTo>
                <a:lnTo>
                  <a:pt x="791781" y="129659"/>
                </a:lnTo>
                <a:lnTo>
                  <a:pt x="801784" y="105629"/>
                </a:lnTo>
                <a:lnTo>
                  <a:pt x="800496" y="99187"/>
                </a:lnTo>
                <a:lnTo>
                  <a:pt x="773595" y="70368"/>
                </a:lnTo>
                <a:lnTo>
                  <a:pt x="741933" y="61779"/>
                </a:lnTo>
                <a:lnTo>
                  <a:pt x="735379" y="60215"/>
                </a:lnTo>
                <a:lnTo>
                  <a:pt x="708844" y="45298"/>
                </a:lnTo>
                <a:lnTo>
                  <a:pt x="708844" y="40901"/>
                </a:lnTo>
                <a:lnTo>
                  <a:pt x="711742" y="31393"/>
                </a:lnTo>
                <a:lnTo>
                  <a:pt x="719759" y="23735"/>
                </a:lnTo>
                <a:lnTo>
                  <a:pt x="731880" y="18627"/>
                </a:lnTo>
                <a:lnTo>
                  <a:pt x="747087" y="16769"/>
                </a:lnTo>
                <a:lnTo>
                  <a:pt x="792120" y="16769"/>
                </a:lnTo>
                <a:lnTo>
                  <a:pt x="783597" y="9663"/>
                </a:lnTo>
                <a:lnTo>
                  <a:pt x="772970" y="4320"/>
                </a:lnTo>
                <a:lnTo>
                  <a:pt x="760752" y="1086"/>
                </a:lnTo>
                <a:lnTo>
                  <a:pt x="747087" y="0"/>
                </a:lnTo>
                <a:close/>
              </a:path>
              <a:path w="1892300" h="146684">
                <a:moveTo>
                  <a:pt x="792120" y="16769"/>
                </a:moveTo>
                <a:lnTo>
                  <a:pt x="747087" y="16769"/>
                </a:lnTo>
                <a:lnTo>
                  <a:pt x="764017" y="19183"/>
                </a:lnTo>
                <a:lnTo>
                  <a:pt x="776230" y="25729"/>
                </a:lnTo>
                <a:lnTo>
                  <a:pt x="783151" y="35362"/>
                </a:lnTo>
                <a:lnTo>
                  <a:pt x="784205" y="47037"/>
                </a:lnTo>
                <a:lnTo>
                  <a:pt x="801384" y="47037"/>
                </a:lnTo>
                <a:lnTo>
                  <a:pt x="801630" y="40901"/>
                </a:lnTo>
                <a:lnTo>
                  <a:pt x="801720" y="38674"/>
                </a:lnTo>
                <a:lnTo>
                  <a:pt x="800412" y="31393"/>
                </a:lnTo>
                <a:lnTo>
                  <a:pt x="800311" y="30829"/>
                </a:lnTo>
                <a:lnTo>
                  <a:pt x="797273" y="23735"/>
                </a:lnTo>
                <a:lnTo>
                  <a:pt x="797214" y="23598"/>
                </a:lnTo>
                <a:lnTo>
                  <a:pt x="792488" y="17076"/>
                </a:lnTo>
                <a:lnTo>
                  <a:pt x="792120" y="16769"/>
                </a:lnTo>
                <a:close/>
              </a:path>
              <a:path w="1892300" h="146684">
                <a:moveTo>
                  <a:pt x="936361" y="1738"/>
                </a:moveTo>
                <a:lnTo>
                  <a:pt x="835231" y="1738"/>
                </a:lnTo>
                <a:lnTo>
                  <a:pt x="835231" y="144383"/>
                </a:lnTo>
                <a:lnTo>
                  <a:pt x="936361" y="144383"/>
                </a:lnTo>
                <a:lnTo>
                  <a:pt x="936361" y="127613"/>
                </a:lnTo>
                <a:lnTo>
                  <a:pt x="852205" y="127613"/>
                </a:lnTo>
                <a:lnTo>
                  <a:pt x="852205" y="81394"/>
                </a:lnTo>
                <a:lnTo>
                  <a:pt x="922863" y="81394"/>
                </a:lnTo>
                <a:lnTo>
                  <a:pt x="922863" y="64624"/>
                </a:lnTo>
                <a:lnTo>
                  <a:pt x="852205" y="64624"/>
                </a:lnTo>
                <a:lnTo>
                  <a:pt x="852205" y="18610"/>
                </a:lnTo>
                <a:lnTo>
                  <a:pt x="936361" y="18610"/>
                </a:lnTo>
                <a:lnTo>
                  <a:pt x="936361" y="1738"/>
                </a:lnTo>
                <a:close/>
              </a:path>
              <a:path w="1892300" h="146684">
                <a:moveTo>
                  <a:pt x="1033400" y="204"/>
                </a:moveTo>
                <a:lnTo>
                  <a:pt x="993655" y="12283"/>
                </a:lnTo>
                <a:lnTo>
                  <a:pt x="967206" y="45541"/>
                </a:lnTo>
                <a:lnTo>
                  <a:pt x="962036" y="73009"/>
                </a:lnTo>
                <a:lnTo>
                  <a:pt x="967123" y="100375"/>
                </a:lnTo>
                <a:lnTo>
                  <a:pt x="993497" y="133677"/>
                </a:lnTo>
                <a:lnTo>
                  <a:pt x="1033400" y="145712"/>
                </a:lnTo>
                <a:lnTo>
                  <a:pt x="1054813" y="142396"/>
                </a:lnTo>
                <a:lnTo>
                  <a:pt x="1073791" y="132982"/>
                </a:lnTo>
                <a:lnTo>
                  <a:pt x="1078334" y="128636"/>
                </a:lnTo>
                <a:lnTo>
                  <a:pt x="1033400" y="128636"/>
                </a:lnTo>
                <a:lnTo>
                  <a:pt x="1011959" y="124344"/>
                </a:lnTo>
                <a:lnTo>
                  <a:pt x="994697" y="112556"/>
                </a:lnTo>
                <a:lnTo>
                  <a:pt x="983187" y="94901"/>
                </a:lnTo>
                <a:lnTo>
                  <a:pt x="979001" y="73009"/>
                </a:lnTo>
                <a:lnTo>
                  <a:pt x="983187" y="51058"/>
                </a:lnTo>
                <a:lnTo>
                  <a:pt x="994697" y="33373"/>
                </a:lnTo>
                <a:lnTo>
                  <a:pt x="1011956" y="21575"/>
                </a:lnTo>
                <a:lnTo>
                  <a:pt x="1033400" y="17281"/>
                </a:lnTo>
                <a:lnTo>
                  <a:pt x="1078280" y="17281"/>
                </a:lnTo>
                <a:lnTo>
                  <a:pt x="1073753" y="12948"/>
                </a:lnTo>
                <a:lnTo>
                  <a:pt x="1054770" y="3522"/>
                </a:lnTo>
                <a:lnTo>
                  <a:pt x="1033400" y="204"/>
                </a:lnTo>
                <a:close/>
              </a:path>
              <a:path w="1892300" h="146684">
                <a:moveTo>
                  <a:pt x="1083338" y="94901"/>
                </a:moveTo>
                <a:lnTo>
                  <a:pt x="1080828" y="99084"/>
                </a:lnTo>
                <a:lnTo>
                  <a:pt x="1075000" y="108965"/>
                </a:lnTo>
                <a:lnTo>
                  <a:pt x="1063450" y="119586"/>
                </a:lnTo>
                <a:lnTo>
                  <a:pt x="1049350" y="126297"/>
                </a:lnTo>
                <a:lnTo>
                  <a:pt x="1033400" y="128636"/>
                </a:lnTo>
                <a:lnTo>
                  <a:pt x="1078334" y="128636"/>
                </a:lnTo>
                <a:lnTo>
                  <a:pt x="1089164" y="118276"/>
                </a:lnTo>
                <a:lnTo>
                  <a:pt x="1099764" y="99084"/>
                </a:lnTo>
                <a:lnTo>
                  <a:pt x="1083338" y="94901"/>
                </a:lnTo>
                <a:close/>
              </a:path>
              <a:path w="1892300" h="146684">
                <a:moveTo>
                  <a:pt x="1078280" y="17281"/>
                </a:moveTo>
                <a:lnTo>
                  <a:pt x="1033400" y="17281"/>
                </a:lnTo>
                <a:lnTo>
                  <a:pt x="1049307" y="19632"/>
                </a:lnTo>
                <a:lnTo>
                  <a:pt x="1063412" y="26356"/>
                </a:lnTo>
                <a:lnTo>
                  <a:pt x="1074986" y="36952"/>
                </a:lnTo>
                <a:lnTo>
                  <a:pt x="1083301" y="50922"/>
                </a:lnTo>
                <a:lnTo>
                  <a:pt x="1099764" y="46934"/>
                </a:lnTo>
                <a:lnTo>
                  <a:pt x="1089150" y="27683"/>
                </a:lnTo>
                <a:lnTo>
                  <a:pt x="1078280" y="17281"/>
                </a:lnTo>
                <a:close/>
              </a:path>
              <a:path w="1892300" h="146684">
                <a:moveTo>
                  <a:pt x="1195781" y="204"/>
                </a:moveTo>
                <a:lnTo>
                  <a:pt x="1156036" y="12283"/>
                </a:lnTo>
                <a:lnTo>
                  <a:pt x="1129587" y="45541"/>
                </a:lnTo>
                <a:lnTo>
                  <a:pt x="1124416" y="73009"/>
                </a:lnTo>
                <a:lnTo>
                  <a:pt x="1129504" y="100375"/>
                </a:lnTo>
                <a:lnTo>
                  <a:pt x="1155877" y="133677"/>
                </a:lnTo>
                <a:lnTo>
                  <a:pt x="1195781" y="145712"/>
                </a:lnTo>
                <a:lnTo>
                  <a:pt x="1223741" y="140076"/>
                </a:lnTo>
                <a:lnTo>
                  <a:pt x="1240494" y="128636"/>
                </a:lnTo>
                <a:lnTo>
                  <a:pt x="1195781" y="128636"/>
                </a:lnTo>
                <a:lnTo>
                  <a:pt x="1174555" y="124388"/>
                </a:lnTo>
                <a:lnTo>
                  <a:pt x="1174402" y="124388"/>
                </a:lnTo>
                <a:lnTo>
                  <a:pt x="1157246" y="112671"/>
                </a:lnTo>
                <a:lnTo>
                  <a:pt x="1149894" y="101538"/>
                </a:lnTo>
                <a:lnTo>
                  <a:pt x="1145652" y="95031"/>
                </a:lnTo>
                <a:lnTo>
                  <a:pt x="1145567" y="94901"/>
                </a:lnTo>
                <a:lnTo>
                  <a:pt x="1141381" y="73009"/>
                </a:lnTo>
                <a:lnTo>
                  <a:pt x="1145551" y="51144"/>
                </a:lnTo>
                <a:lnTo>
                  <a:pt x="1174297" y="21602"/>
                </a:lnTo>
                <a:lnTo>
                  <a:pt x="1195781" y="17281"/>
                </a:lnTo>
                <a:lnTo>
                  <a:pt x="1240181" y="17281"/>
                </a:lnTo>
                <a:lnTo>
                  <a:pt x="1223569" y="5886"/>
                </a:lnTo>
                <a:lnTo>
                  <a:pt x="1195781" y="204"/>
                </a:lnTo>
                <a:close/>
              </a:path>
              <a:path w="1892300" h="146684">
                <a:moveTo>
                  <a:pt x="1240181" y="17281"/>
                </a:moveTo>
                <a:lnTo>
                  <a:pt x="1195781" y="17281"/>
                </a:lnTo>
                <a:lnTo>
                  <a:pt x="1217045" y="21602"/>
                </a:lnTo>
                <a:lnTo>
                  <a:pt x="1234216" y="33450"/>
                </a:lnTo>
                <a:lnTo>
                  <a:pt x="1245692" y="51144"/>
                </a:lnTo>
                <a:lnTo>
                  <a:pt x="1249874" y="73009"/>
                </a:lnTo>
                <a:lnTo>
                  <a:pt x="1245760" y="94901"/>
                </a:lnTo>
                <a:lnTo>
                  <a:pt x="1245735" y="95031"/>
                </a:lnTo>
                <a:lnTo>
                  <a:pt x="1234331" y="112671"/>
                </a:lnTo>
                <a:lnTo>
                  <a:pt x="1217174" y="124388"/>
                </a:lnTo>
                <a:lnTo>
                  <a:pt x="1195781" y="128636"/>
                </a:lnTo>
                <a:lnTo>
                  <a:pt x="1240494" y="128636"/>
                </a:lnTo>
                <a:lnTo>
                  <a:pt x="1246371" y="124622"/>
                </a:lnTo>
                <a:lnTo>
                  <a:pt x="1261524" y="101538"/>
                </a:lnTo>
                <a:lnTo>
                  <a:pt x="1267052" y="73009"/>
                </a:lnTo>
                <a:lnTo>
                  <a:pt x="1261467" y="44551"/>
                </a:lnTo>
                <a:lnTo>
                  <a:pt x="1246337" y="21602"/>
                </a:lnTo>
                <a:lnTo>
                  <a:pt x="1246218" y="21422"/>
                </a:lnTo>
                <a:lnTo>
                  <a:pt x="1240181" y="17281"/>
                </a:lnTo>
                <a:close/>
              </a:path>
              <a:path w="1892300" h="146684">
                <a:moveTo>
                  <a:pt x="1314090" y="1738"/>
                </a:moveTo>
                <a:lnTo>
                  <a:pt x="1300081" y="1738"/>
                </a:lnTo>
                <a:lnTo>
                  <a:pt x="1300081" y="144383"/>
                </a:lnTo>
                <a:lnTo>
                  <a:pt x="1317055" y="144383"/>
                </a:lnTo>
                <a:lnTo>
                  <a:pt x="1317055" y="35380"/>
                </a:lnTo>
                <a:lnTo>
                  <a:pt x="1337680" y="35380"/>
                </a:lnTo>
                <a:lnTo>
                  <a:pt x="1314090" y="1738"/>
                </a:lnTo>
                <a:close/>
              </a:path>
              <a:path w="1892300" h="146684">
                <a:moveTo>
                  <a:pt x="1337680" y="35380"/>
                </a:moveTo>
                <a:lnTo>
                  <a:pt x="1317055" y="35380"/>
                </a:lnTo>
                <a:lnTo>
                  <a:pt x="1393644" y="144383"/>
                </a:lnTo>
                <a:lnTo>
                  <a:pt x="1407857" y="144383"/>
                </a:lnTo>
                <a:lnTo>
                  <a:pt x="1407857" y="111253"/>
                </a:lnTo>
                <a:lnTo>
                  <a:pt x="1390883" y="111253"/>
                </a:lnTo>
                <a:lnTo>
                  <a:pt x="1337680" y="35380"/>
                </a:lnTo>
                <a:close/>
              </a:path>
              <a:path w="1892300" h="146684">
                <a:moveTo>
                  <a:pt x="1407857" y="1738"/>
                </a:moveTo>
                <a:lnTo>
                  <a:pt x="1390883" y="1738"/>
                </a:lnTo>
                <a:lnTo>
                  <a:pt x="1390883" y="111253"/>
                </a:lnTo>
                <a:lnTo>
                  <a:pt x="1407857" y="111253"/>
                </a:lnTo>
                <a:lnTo>
                  <a:pt x="1407857" y="1738"/>
                </a:lnTo>
                <a:close/>
              </a:path>
              <a:path w="1892300" h="146684">
                <a:moveTo>
                  <a:pt x="1494058" y="1738"/>
                </a:moveTo>
                <a:lnTo>
                  <a:pt x="1448555" y="1738"/>
                </a:lnTo>
                <a:lnTo>
                  <a:pt x="1448555" y="144383"/>
                </a:lnTo>
                <a:lnTo>
                  <a:pt x="1494058" y="144383"/>
                </a:lnTo>
                <a:lnTo>
                  <a:pt x="1523082" y="138983"/>
                </a:lnTo>
                <a:lnTo>
                  <a:pt x="1540710" y="127613"/>
                </a:lnTo>
                <a:lnTo>
                  <a:pt x="1465529" y="127613"/>
                </a:lnTo>
                <a:lnTo>
                  <a:pt x="1465529" y="18610"/>
                </a:lnTo>
                <a:lnTo>
                  <a:pt x="1540732" y="18610"/>
                </a:lnTo>
                <a:lnTo>
                  <a:pt x="1523082" y="7180"/>
                </a:lnTo>
                <a:lnTo>
                  <a:pt x="1494058" y="1738"/>
                </a:lnTo>
                <a:close/>
              </a:path>
              <a:path w="1892300" h="146684">
                <a:moveTo>
                  <a:pt x="1540732" y="18610"/>
                </a:moveTo>
                <a:lnTo>
                  <a:pt x="1494058" y="18610"/>
                </a:lnTo>
                <a:lnTo>
                  <a:pt x="1516413" y="22695"/>
                </a:lnTo>
                <a:lnTo>
                  <a:pt x="1534091" y="34038"/>
                </a:lnTo>
                <a:lnTo>
                  <a:pt x="1545709" y="51266"/>
                </a:lnTo>
                <a:lnTo>
                  <a:pt x="1549889" y="73009"/>
                </a:lnTo>
                <a:lnTo>
                  <a:pt x="1545724" y="94828"/>
                </a:lnTo>
                <a:lnTo>
                  <a:pt x="1534129" y="112122"/>
                </a:lnTo>
                <a:lnTo>
                  <a:pt x="1516456" y="123510"/>
                </a:lnTo>
                <a:lnTo>
                  <a:pt x="1494058" y="127613"/>
                </a:lnTo>
                <a:lnTo>
                  <a:pt x="1540710" y="127613"/>
                </a:lnTo>
                <a:lnTo>
                  <a:pt x="1546259" y="124034"/>
                </a:lnTo>
                <a:lnTo>
                  <a:pt x="1561613" y="101417"/>
                </a:lnTo>
                <a:lnTo>
                  <a:pt x="1567170" y="73009"/>
                </a:lnTo>
                <a:lnTo>
                  <a:pt x="1561613" y="44790"/>
                </a:lnTo>
                <a:lnTo>
                  <a:pt x="1546259" y="22189"/>
                </a:lnTo>
                <a:lnTo>
                  <a:pt x="1540732" y="18610"/>
                </a:lnTo>
                <a:close/>
              </a:path>
              <a:path w="1892300" h="146684">
                <a:moveTo>
                  <a:pt x="1653166" y="1738"/>
                </a:moveTo>
                <a:lnTo>
                  <a:pt x="1642736" y="1738"/>
                </a:lnTo>
                <a:lnTo>
                  <a:pt x="1577191" y="144383"/>
                </a:lnTo>
                <a:lnTo>
                  <a:pt x="1595699" y="144383"/>
                </a:lnTo>
                <a:lnTo>
                  <a:pt x="1615127" y="102561"/>
                </a:lnTo>
                <a:lnTo>
                  <a:pt x="1699494" y="102561"/>
                </a:lnTo>
                <a:lnTo>
                  <a:pt x="1691742" y="85689"/>
                </a:lnTo>
                <a:lnTo>
                  <a:pt x="1622797" y="85689"/>
                </a:lnTo>
                <a:lnTo>
                  <a:pt x="1647951" y="30983"/>
                </a:lnTo>
                <a:lnTo>
                  <a:pt x="1666604" y="30983"/>
                </a:lnTo>
                <a:lnTo>
                  <a:pt x="1653166" y="1738"/>
                </a:lnTo>
                <a:close/>
              </a:path>
              <a:path w="1892300" h="146684">
                <a:moveTo>
                  <a:pt x="1699494" y="102561"/>
                </a:moveTo>
                <a:lnTo>
                  <a:pt x="1680775" y="102561"/>
                </a:lnTo>
                <a:lnTo>
                  <a:pt x="1700203" y="144383"/>
                </a:lnTo>
                <a:lnTo>
                  <a:pt x="1718712" y="144383"/>
                </a:lnTo>
                <a:lnTo>
                  <a:pt x="1699494" y="102561"/>
                </a:lnTo>
                <a:close/>
              </a:path>
              <a:path w="1892300" h="146684">
                <a:moveTo>
                  <a:pt x="1666604" y="30983"/>
                </a:moveTo>
                <a:lnTo>
                  <a:pt x="1647951" y="30983"/>
                </a:lnTo>
                <a:lnTo>
                  <a:pt x="1673106" y="85689"/>
                </a:lnTo>
                <a:lnTo>
                  <a:pt x="1691742" y="85689"/>
                </a:lnTo>
                <a:lnTo>
                  <a:pt x="1666604" y="30983"/>
                </a:lnTo>
                <a:close/>
              </a:path>
              <a:path w="1892300" h="146684">
                <a:moveTo>
                  <a:pt x="1798982" y="1738"/>
                </a:moveTo>
                <a:lnTo>
                  <a:pt x="1738753" y="1738"/>
                </a:lnTo>
                <a:lnTo>
                  <a:pt x="1738753" y="144383"/>
                </a:lnTo>
                <a:lnTo>
                  <a:pt x="1755728" y="144383"/>
                </a:lnTo>
                <a:lnTo>
                  <a:pt x="1755728" y="89166"/>
                </a:lnTo>
                <a:lnTo>
                  <a:pt x="1811878" y="89166"/>
                </a:lnTo>
                <a:lnTo>
                  <a:pt x="1810945" y="87734"/>
                </a:lnTo>
                <a:lnTo>
                  <a:pt x="1823928" y="82228"/>
                </a:lnTo>
                <a:lnTo>
                  <a:pt x="1833748" y="72984"/>
                </a:lnTo>
                <a:lnTo>
                  <a:pt x="1834093" y="72294"/>
                </a:lnTo>
                <a:lnTo>
                  <a:pt x="1755728" y="72294"/>
                </a:lnTo>
                <a:lnTo>
                  <a:pt x="1755728" y="18610"/>
                </a:lnTo>
                <a:lnTo>
                  <a:pt x="1833309" y="18610"/>
                </a:lnTo>
                <a:lnTo>
                  <a:pt x="1830259" y="13804"/>
                </a:lnTo>
                <a:lnTo>
                  <a:pt x="1816638" y="4895"/>
                </a:lnTo>
                <a:lnTo>
                  <a:pt x="1798982" y="1738"/>
                </a:lnTo>
                <a:close/>
              </a:path>
              <a:path w="1892300" h="146684">
                <a:moveTo>
                  <a:pt x="1811878" y="89166"/>
                </a:moveTo>
                <a:lnTo>
                  <a:pt x="1791312" y="89166"/>
                </a:lnTo>
                <a:lnTo>
                  <a:pt x="1827715" y="144383"/>
                </a:lnTo>
                <a:lnTo>
                  <a:pt x="1847859" y="144383"/>
                </a:lnTo>
                <a:lnTo>
                  <a:pt x="1811878" y="89166"/>
                </a:lnTo>
                <a:close/>
              </a:path>
              <a:path w="1892300" h="146684">
                <a:moveTo>
                  <a:pt x="1833309" y="18610"/>
                </a:moveTo>
                <a:lnTo>
                  <a:pt x="1798982" y="18610"/>
                </a:lnTo>
                <a:lnTo>
                  <a:pt x="1809947" y="20452"/>
                </a:lnTo>
                <a:lnTo>
                  <a:pt x="1818218" y="25755"/>
                </a:lnTo>
                <a:lnTo>
                  <a:pt x="1823441" y="34183"/>
                </a:lnTo>
                <a:lnTo>
                  <a:pt x="1825244" y="45503"/>
                </a:lnTo>
                <a:lnTo>
                  <a:pt x="1823441" y="56634"/>
                </a:lnTo>
                <a:lnTo>
                  <a:pt x="1818218" y="65097"/>
                </a:lnTo>
                <a:lnTo>
                  <a:pt x="1809947" y="70435"/>
                </a:lnTo>
                <a:lnTo>
                  <a:pt x="1798982" y="72294"/>
                </a:lnTo>
                <a:lnTo>
                  <a:pt x="1834093" y="72294"/>
                </a:lnTo>
                <a:lnTo>
                  <a:pt x="1839963" y="60557"/>
                </a:lnTo>
                <a:lnTo>
                  <a:pt x="1842133" y="45503"/>
                </a:lnTo>
                <a:lnTo>
                  <a:pt x="1839029" y="27621"/>
                </a:lnTo>
                <a:lnTo>
                  <a:pt x="1833309" y="18610"/>
                </a:lnTo>
                <a:close/>
              </a:path>
              <a:path w="1892300" h="146684">
                <a:moveTo>
                  <a:pt x="1892136" y="1738"/>
                </a:moveTo>
                <a:lnTo>
                  <a:pt x="1875161" y="1738"/>
                </a:lnTo>
                <a:lnTo>
                  <a:pt x="1875161" y="144383"/>
                </a:lnTo>
                <a:lnTo>
                  <a:pt x="1892136" y="144383"/>
                </a:lnTo>
                <a:lnTo>
                  <a:pt x="1892136" y="1738"/>
                </a:lnTo>
                <a:close/>
              </a:path>
            </a:pathLst>
          </a:custGeom>
          <a:solidFill>
            <a:srgbClr val="000000"/>
          </a:solidFill>
        </p:spPr>
        <p:txBody>
          <a:bodyPr wrap="square" lIns="0" tIns="0" rIns="0" bIns="0" rtlCol="0"/>
          <a:lstStyle/>
          <a:p>
            <a:endParaRPr sz="641"/>
          </a:p>
        </p:txBody>
      </p:sp>
      <p:pic>
        <p:nvPicPr>
          <p:cNvPr id="4" name="object 4"/>
          <p:cNvPicPr/>
          <p:nvPr/>
        </p:nvPicPr>
        <p:blipFill>
          <a:blip r:embed="rId2" cstate="print"/>
          <a:stretch>
            <a:fillRect/>
          </a:stretch>
        </p:blipFill>
        <p:spPr>
          <a:xfrm>
            <a:off x="594334" y="4794548"/>
            <a:ext cx="1621675" cy="72232"/>
          </a:xfrm>
          <a:prstGeom prst="rect">
            <a:avLst/>
          </a:prstGeom>
        </p:spPr>
      </p:pic>
      <p:pic>
        <p:nvPicPr>
          <p:cNvPr id="5" name="object 5"/>
          <p:cNvPicPr/>
          <p:nvPr/>
        </p:nvPicPr>
        <p:blipFill>
          <a:blip r:embed="rId3" cstate="print"/>
          <a:stretch>
            <a:fillRect/>
          </a:stretch>
        </p:blipFill>
        <p:spPr>
          <a:xfrm>
            <a:off x="2754910" y="4794548"/>
            <a:ext cx="2101674" cy="80233"/>
          </a:xfrm>
          <a:prstGeom prst="rect">
            <a:avLst/>
          </a:prstGeom>
        </p:spPr>
      </p:pic>
      <p:sp>
        <p:nvSpPr>
          <p:cNvPr id="6" name="object 6"/>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grpSp>
        <p:nvGrpSpPr>
          <p:cNvPr id="7" name="object 7"/>
          <p:cNvGrpSpPr/>
          <p:nvPr/>
        </p:nvGrpSpPr>
        <p:grpSpPr>
          <a:xfrm>
            <a:off x="321" y="0"/>
            <a:ext cx="9143358" cy="5143211"/>
            <a:chOff x="0" y="0"/>
            <a:chExt cx="20104100" cy="11308715"/>
          </a:xfrm>
        </p:grpSpPr>
        <p:pic>
          <p:nvPicPr>
            <p:cNvPr id="8" name="object 8"/>
            <p:cNvPicPr/>
            <p:nvPr/>
          </p:nvPicPr>
          <p:blipFill>
            <a:blip r:embed="rId4" cstate="print"/>
            <a:stretch>
              <a:fillRect/>
            </a:stretch>
          </p:blipFill>
          <p:spPr>
            <a:xfrm>
              <a:off x="18955821" y="10617142"/>
              <a:ext cx="80416" cy="127996"/>
            </a:xfrm>
            <a:prstGeom prst="rect">
              <a:avLst/>
            </a:prstGeom>
          </p:spPr>
        </p:pic>
        <p:pic>
          <p:nvPicPr>
            <p:cNvPr id="9" name="object 9"/>
            <p:cNvPicPr/>
            <p:nvPr/>
          </p:nvPicPr>
          <p:blipFill>
            <a:blip r:embed="rId5" cstate="print"/>
            <a:stretch>
              <a:fillRect/>
            </a:stretch>
          </p:blipFill>
          <p:spPr>
            <a:xfrm>
              <a:off x="0" y="0"/>
              <a:ext cx="20104100" cy="11308556"/>
            </a:xfrm>
            <a:prstGeom prst="rect">
              <a:avLst/>
            </a:prstGeom>
          </p:spPr>
        </p:pic>
        <p:sp>
          <p:nvSpPr>
            <p:cNvPr id="10" name="object 10"/>
            <p:cNvSpPr/>
            <p:nvPr/>
          </p:nvSpPr>
          <p:spPr>
            <a:xfrm>
              <a:off x="1360621" y="1007209"/>
              <a:ext cx="1301750" cy="146050"/>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C2CBFF"/>
            </a:solidFill>
          </p:spPr>
          <p:txBody>
            <a:bodyPr wrap="square" lIns="0" tIns="0" rIns="0" bIns="0" rtlCol="0"/>
            <a:lstStyle/>
            <a:p>
              <a:endParaRPr sz="641"/>
            </a:p>
          </p:txBody>
        </p:sp>
        <p:sp>
          <p:nvSpPr>
            <p:cNvPr id="11" name="object 11"/>
            <p:cNvSpPr/>
            <p:nvPr/>
          </p:nvSpPr>
          <p:spPr>
            <a:xfrm>
              <a:off x="1325194" y="1007115"/>
              <a:ext cx="17256760" cy="9738360"/>
            </a:xfrm>
            <a:custGeom>
              <a:avLst/>
              <a:gdLst/>
              <a:ahLst/>
              <a:cxnLst/>
              <a:rect l="l" t="t" r="r" b="b"/>
              <a:pathLst>
                <a:path w="17256760" h="9738360">
                  <a:moveTo>
                    <a:pt x="649185" y="415671"/>
                  </a:moveTo>
                  <a:lnTo>
                    <a:pt x="565416" y="415671"/>
                  </a:lnTo>
                  <a:lnTo>
                    <a:pt x="325005" y="766660"/>
                  </a:lnTo>
                  <a:lnTo>
                    <a:pt x="267614" y="683729"/>
                  </a:lnTo>
                  <a:lnTo>
                    <a:pt x="82092" y="415671"/>
                  </a:lnTo>
                  <a:lnTo>
                    <a:pt x="0" y="415671"/>
                  </a:lnTo>
                  <a:lnTo>
                    <a:pt x="0" y="1034707"/>
                  </a:lnTo>
                  <a:lnTo>
                    <a:pt x="122301" y="1034707"/>
                  </a:lnTo>
                  <a:lnTo>
                    <a:pt x="122301" y="683729"/>
                  </a:lnTo>
                  <a:lnTo>
                    <a:pt x="302399" y="942568"/>
                  </a:lnTo>
                  <a:lnTo>
                    <a:pt x="345109" y="942568"/>
                  </a:lnTo>
                  <a:lnTo>
                    <a:pt x="467512" y="766660"/>
                  </a:lnTo>
                  <a:lnTo>
                    <a:pt x="525208" y="683729"/>
                  </a:lnTo>
                  <a:lnTo>
                    <a:pt x="525208" y="1034707"/>
                  </a:lnTo>
                  <a:lnTo>
                    <a:pt x="649185" y="1034707"/>
                  </a:lnTo>
                  <a:lnTo>
                    <a:pt x="649185" y="683729"/>
                  </a:lnTo>
                  <a:lnTo>
                    <a:pt x="649185" y="415671"/>
                  </a:lnTo>
                  <a:close/>
                </a:path>
                <a:path w="17256760" h="9738360">
                  <a:moveTo>
                    <a:pt x="1362430" y="725614"/>
                  </a:moveTo>
                  <a:lnTo>
                    <a:pt x="1358785" y="675119"/>
                  </a:lnTo>
                  <a:lnTo>
                    <a:pt x="1347495" y="625436"/>
                  </a:lnTo>
                  <a:lnTo>
                    <a:pt x="1328775" y="580072"/>
                  </a:lnTo>
                  <a:lnTo>
                    <a:pt x="1302550" y="537908"/>
                  </a:lnTo>
                  <a:lnTo>
                    <a:pt x="1268603" y="498602"/>
                  </a:lnTo>
                  <a:lnTo>
                    <a:pt x="1233424" y="467969"/>
                  </a:lnTo>
                  <a:lnTo>
                    <a:pt x="1233424" y="725614"/>
                  </a:lnTo>
                  <a:lnTo>
                    <a:pt x="1230439" y="765975"/>
                  </a:lnTo>
                  <a:lnTo>
                    <a:pt x="1220228" y="802881"/>
                  </a:lnTo>
                  <a:lnTo>
                    <a:pt x="1178140" y="866343"/>
                  </a:lnTo>
                  <a:lnTo>
                    <a:pt x="1148295" y="891006"/>
                  </a:lnTo>
                  <a:lnTo>
                    <a:pt x="1079195" y="918997"/>
                  </a:lnTo>
                  <a:lnTo>
                    <a:pt x="1039926" y="922464"/>
                  </a:lnTo>
                  <a:lnTo>
                    <a:pt x="1000658" y="918997"/>
                  </a:lnTo>
                  <a:lnTo>
                    <a:pt x="931545" y="891006"/>
                  </a:lnTo>
                  <a:lnTo>
                    <a:pt x="901712" y="866343"/>
                  </a:lnTo>
                  <a:lnTo>
                    <a:pt x="877519" y="836345"/>
                  </a:lnTo>
                  <a:lnTo>
                    <a:pt x="849871" y="765975"/>
                  </a:lnTo>
                  <a:lnTo>
                    <a:pt x="846416" y="725614"/>
                  </a:lnTo>
                  <a:lnTo>
                    <a:pt x="849896" y="685114"/>
                  </a:lnTo>
                  <a:lnTo>
                    <a:pt x="860348" y="647915"/>
                  </a:lnTo>
                  <a:lnTo>
                    <a:pt x="902550" y="584047"/>
                  </a:lnTo>
                  <a:lnTo>
                    <a:pt x="932256" y="559244"/>
                  </a:lnTo>
                  <a:lnTo>
                    <a:pt x="1000785" y="530682"/>
                  </a:lnTo>
                  <a:lnTo>
                    <a:pt x="1039926" y="527088"/>
                  </a:lnTo>
                  <a:lnTo>
                    <a:pt x="1079055" y="530682"/>
                  </a:lnTo>
                  <a:lnTo>
                    <a:pt x="1147584" y="559244"/>
                  </a:lnTo>
                  <a:lnTo>
                    <a:pt x="1177302" y="584047"/>
                  </a:lnTo>
                  <a:lnTo>
                    <a:pt x="1202029" y="614172"/>
                  </a:lnTo>
                  <a:lnTo>
                    <a:pt x="1229956" y="684758"/>
                  </a:lnTo>
                  <a:lnTo>
                    <a:pt x="1233424" y="725614"/>
                  </a:lnTo>
                  <a:lnTo>
                    <a:pt x="1233424" y="467969"/>
                  </a:lnTo>
                  <a:lnTo>
                    <a:pt x="1187386" y="438442"/>
                  </a:lnTo>
                  <a:lnTo>
                    <a:pt x="1141653" y="419709"/>
                  </a:lnTo>
                  <a:lnTo>
                    <a:pt x="1092492" y="408508"/>
                  </a:lnTo>
                  <a:lnTo>
                    <a:pt x="1039926" y="404787"/>
                  </a:lnTo>
                  <a:lnTo>
                    <a:pt x="987348" y="408508"/>
                  </a:lnTo>
                  <a:lnTo>
                    <a:pt x="938149" y="419709"/>
                  </a:lnTo>
                  <a:lnTo>
                    <a:pt x="892276" y="438442"/>
                  </a:lnTo>
                  <a:lnTo>
                    <a:pt x="849706" y="464718"/>
                  </a:lnTo>
                  <a:lnTo>
                    <a:pt x="810399" y="498602"/>
                  </a:lnTo>
                  <a:lnTo>
                    <a:pt x="776922" y="537908"/>
                  </a:lnTo>
                  <a:lnTo>
                    <a:pt x="750900" y="580428"/>
                  </a:lnTo>
                  <a:lnTo>
                    <a:pt x="732294" y="626160"/>
                  </a:lnTo>
                  <a:lnTo>
                    <a:pt x="721144" y="675119"/>
                  </a:lnTo>
                  <a:lnTo>
                    <a:pt x="717537" y="725614"/>
                  </a:lnTo>
                  <a:lnTo>
                    <a:pt x="717423" y="727290"/>
                  </a:lnTo>
                  <a:lnTo>
                    <a:pt x="721131" y="779360"/>
                  </a:lnTo>
                  <a:lnTo>
                    <a:pt x="732243" y="828014"/>
                  </a:lnTo>
                  <a:lnTo>
                    <a:pt x="750709" y="873239"/>
                  </a:lnTo>
                  <a:lnTo>
                    <a:pt x="776503" y="915060"/>
                  </a:lnTo>
                  <a:lnTo>
                    <a:pt x="809561" y="953452"/>
                  </a:lnTo>
                  <a:lnTo>
                    <a:pt x="848156" y="986434"/>
                  </a:lnTo>
                  <a:lnTo>
                    <a:pt x="890473" y="1012012"/>
                  </a:lnTo>
                  <a:lnTo>
                    <a:pt x="936459" y="1030236"/>
                  </a:lnTo>
                  <a:lnTo>
                    <a:pt x="986028" y="1041133"/>
                  </a:lnTo>
                  <a:lnTo>
                    <a:pt x="1039088" y="1044765"/>
                  </a:lnTo>
                  <a:lnTo>
                    <a:pt x="1090726" y="1041133"/>
                  </a:lnTo>
                  <a:lnTo>
                    <a:pt x="1091653" y="1041133"/>
                  </a:lnTo>
                  <a:lnTo>
                    <a:pt x="1141476" y="1029893"/>
                  </a:lnTo>
                  <a:lnTo>
                    <a:pt x="1187335" y="1011288"/>
                  </a:lnTo>
                  <a:lnTo>
                    <a:pt x="1229702" y="985253"/>
                  </a:lnTo>
                  <a:lnTo>
                    <a:pt x="1268603" y="951788"/>
                  </a:lnTo>
                  <a:lnTo>
                    <a:pt x="1294206" y="922464"/>
                  </a:lnTo>
                  <a:lnTo>
                    <a:pt x="1328775" y="870966"/>
                  </a:lnTo>
                  <a:lnTo>
                    <a:pt x="1347495" y="825728"/>
                  </a:lnTo>
                  <a:lnTo>
                    <a:pt x="1358696" y="777278"/>
                  </a:lnTo>
                  <a:lnTo>
                    <a:pt x="1362303" y="727290"/>
                  </a:lnTo>
                  <a:lnTo>
                    <a:pt x="1362430" y="725614"/>
                  </a:lnTo>
                  <a:close/>
                </a:path>
                <a:path w="17256760" h="9738360">
                  <a:moveTo>
                    <a:pt x="1514322" y="105625"/>
                  </a:moveTo>
                  <a:lnTo>
                    <a:pt x="1486128" y="70370"/>
                  </a:lnTo>
                  <a:lnTo>
                    <a:pt x="1454467" y="61772"/>
                  </a:lnTo>
                  <a:lnTo>
                    <a:pt x="1447914" y="60210"/>
                  </a:lnTo>
                  <a:lnTo>
                    <a:pt x="1421384" y="45300"/>
                  </a:lnTo>
                  <a:lnTo>
                    <a:pt x="1421384" y="40894"/>
                  </a:lnTo>
                  <a:lnTo>
                    <a:pt x="1424279" y="31394"/>
                  </a:lnTo>
                  <a:lnTo>
                    <a:pt x="1432293" y="23736"/>
                  </a:lnTo>
                  <a:lnTo>
                    <a:pt x="1444421" y="18630"/>
                  </a:lnTo>
                  <a:lnTo>
                    <a:pt x="1459623" y="16764"/>
                  </a:lnTo>
                  <a:lnTo>
                    <a:pt x="1476552" y="19177"/>
                  </a:lnTo>
                  <a:lnTo>
                    <a:pt x="1488770" y="25730"/>
                  </a:lnTo>
                  <a:lnTo>
                    <a:pt x="1495691" y="35356"/>
                  </a:lnTo>
                  <a:lnTo>
                    <a:pt x="1496745" y="47028"/>
                  </a:lnTo>
                  <a:lnTo>
                    <a:pt x="1513928" y="47028"/>
                  </a:lnTo>
                  <a:lnTo>
                    <a:pt x="1514170" y="40894"/>
                  </a:lnTo>
                  <a:lnTo>
                    <a:pt x="1514259" y="38671"/>
                  </a:lnTo>
                  <a:lnTo>
                    <a:pt x="1512951" y="31394"/>
                  </a:lnTo>
                  <a:lnTo>
                    <a:pt x="1504657" y="16764"/>
                  </a:lnTo>
                  <a:lnTo>
                    <a:pt x="1496136" y="9664"/>
                  </a:lnTo>
                  <a:lnTo>
                    <a:pt x="1485506" y="4318"/>
                  </a:lnTo>
                  <a:lnTo>
                    <a:pt x="1473288" y="1079"/>
                  </a:lnTo>
                  <a:lnTo>
                    <a:pt x="1459623" y="0"/>
                  </a:lnTo>
                  <a:lnTo>
                    <a:pt x="1445958" y="1079"/>
                  </a:lnTo>
                  <a:lnTo>
                    <a:pt x="1410284" y="22288"/>
                  </a:lnTo>
                  <a:lnTo>
                    <a:pt x="1405026" y="40894"/>
                  </a:lnTo>
                  <a:lnTo>
                    <a:pt x="1406474" y="50723"/>
                  </a:lnTo>
                  <a:lnTo>
                    <a:pt x="1442389" y="76238"/>
                  </a:lnTo>
                  <a:lnTo>
                    <a:pt x="1460652" y="80467"/>
                  </a:lnTo>
                  <a:lnTo>
                    <a:pt x="1477695" y="84988"/>
                  </a:lnTo>
                  <a:lnTo>
                    <a:pt x="1489189" y="90474"/>
                  </a:lnTo>
                  <a:lnTo>
                    <a:pt x="1495717" y="97256"/>
                  </a:lnTo>
                  <a:lnTo>
                    <a:pt x="1497863" y="105625"/>
                  </a:lnTo>
                  <a:lnTo>
                    <a:pt x="1494866" y="115074"/>
                  </a:lnTo>
                  <a:lnTo>
                    <a:pt x="1489062" y="120599"/>
                  </a:lnTo>
                  <a:lnTo>
                    <a:pt x="1486725" y="122758"/>
                  </a:lnTo>
                  <a:lnTo>
                    <a:pt x="1474762" y="127800"/>
                  </a:lnTo>
                  <a:lnTo>
                    <a:pt x="1459623" y="129654"/>
                  </a:lnTo>
                  <a:lnTo>
                    <a:pt x="1442605" y="127215"/>
                  </a:lnTo>
                  <a:lnTo>
                    <a:pt x="1430172" y="120599"/>
                  </a:lnTo>
                  <a:lnTo>
                    <a:pt x="1423187" y="110896"/>
                  </a:lnTo>
                  <a:lnTo>
                    <a:pt x="1422501" y="99187"/>
                  </a:lnTo>
                  <a:lnTo>
                    <a:pt x="1405331" y="99187"/>
                  </a:lnTo>
                  <a:lnTo>
                    <a:pt x="1405077" y="105625"/>
                  </a:lnTo>
                  <a:lnTo>
                    <a:pt x="1405001" y="107594"/>
                  </a:lnTo>
                  <a:lnTo>
                    <a:pt x="1406359" y="115074"/>
                  </a:lnTo>
                  <a:lnTo>
                    <a:pt x="1406436" y="115506"/>
                  </a:lnTo>
                  <a:lnTo>
                    <a:pt x="1445907" y="145135"/>
                  </a:lnTo>
                  <a:lnTo>
                    <a:pt x="1459623" y="146215"/>
                  </a:lnTo>
                  <a:lnTo>
                    <a:pt x="1473352" y="145135"/>
                  </a:lnTo>
                  <a:lnTo>
                    <a:pt x="1485569" y="141897"/>
                  </a:lnTo>
                  <a:lnTo>
                    <a:pt x="1496148" y="136563"/>
                  </a:lnTo>
                  <a:lnTo>
                    <a:pt x="1504315" y="129654"/>
                  </a:lnTo>
                  <a:lnTo>
                    <a:pt x="1504924" y="129146"/>
                  </a:lnTo>
                  <a:lnTo>
                    <a:pt x="1508988" y="124028"/>
                  </a:lnTo>
                  <a:lnTo>
                    <a:pt x="1511935" y="118287"/>
                  </a:lnTo>
                  <a:lnTo>
                    <a:pt x="1513725" y="112077"/>
                  </a:lnTo>
                  <a:lnTo>
                    <a:pt x="1514322" y="105625"/>
                  </a:lnTo>
                  <a:close/>
                </a:path>
                <a:path w="17256760" h="9738360">
                  <a:moveTo>
                    <a:pt x="1648904" y="1739"/>
                  </a:moveTo>
                  <a:lnTo>
                    <a:pt x="1547774" y="1739"/>
                  </a:lnTo>
                  <a:lnTo>
                    <a:pt x="1547774" y="144386"/>
                  </a:lnTo>
                  <a:lnTo>
                    <a:pt x="1648904" y="144386"/>
                  </a:lnTo>
                  <a:lnTo>
                    <a:pt x="1648904" y="127609"/>
                  </a:lnTo>
                  <a:lnTo>
                    <a:pt x="1564741" y="127609"/>
                  </a:lnTo>
                  <a:lnTo>
                    <a:pt x="1564741" y="81394"/>
                  </a:lnTo>
                  <a:lnTo>
                    <a:pt x="1635404" y="81394"/>
                  </a:lnTo>
                  <a:lnTo>
                    <a:pt x="1635404" y="64617"/>
                  </a:lnTo>
                  <a:lnTo>
                    <a:pt x="1564741" y="64617"/>
                  </a:lnTo>
                  <a:lnTo>
                    <a:pt x="1564741" y="18605"/>
                  </a:lnTo>
                  <a:lnTo>
                    <a:pt x="1648904" y="18605"/>
                  </a:lnTo>
                  <a:lnTo>
                    <a:pt x="1648904" y="1739"/>
                  </a:lnTo>
                  <a:close/>
                </a:path>
                <a:path w="17256760" h="9738360">
                  <a:moveTo>
                    <a:pt x="1813433" y="66662"/>
                  </a:moveTo>
                  <a:lnTo>
                    <a:pt x="1739595" y="66662"/>
                  </a:lnTo>
                  <a:lnTo>
                    <a:pt x="1739595" y="83540"/>
                  </a:lnTo>
                  <a:lnTo>
                    <a:pt x="1795640" y="83540"/>
                  </a:lnTo>
                  <a:lnTo>
                    <a:pt x="1790446" y="100368"/>
                  </a:lnTo>
                  <a:lnTo>
                    <a:pt x="1789874" y="102184"/>
                  </a:lnTo>
                  <a:lnTo>
                    <a:pt x="1779181" y="116357"/>
                  </a:lnTo>
                  <a:lnTo>
                    <a:pt x="1764271" y="125437"/>
                  </a:lnTo>
                  <a:lnTo>
                    <a:pt x="1745932" y="128638"/>
                  </a:lnTo>
                  <a:lnTo>
                    <a:pt x="1724494" y="124345"/>
                  </a:lnTo>
                  <a:lnTo>
                    <a:pt x="1707235" y="112560"/>
                  </a:lnTo>
                  <a:lnTo>
                    <a:pt x="1695729" y="94894"/>
                  </a:lnTo>
                  <a:lnTo>
                    <a:pt x="1691576" y="73215"/>
                  </a:lnTo>
                  <a:lnTo>
                    <a:pt x="1691538" y="73012"/>
                  </a:lnTo>
                  <a:lnTo>
                    <a:pt x="1695716" y="51015"/>
                  </a:lnTo>
                  <a:lnTo>
                    <a:pt x="1707197" y="33337"/>
                  </a:lnTo>
                  <a:lnTo>
                    <a:pt x="1724431" y="21577"/>
                  </a:lnTo>
                  <a:lnTo>
                    <a:pt x="1745932" y="17272"/>
                  </a:lnTo>
                  <a:lnTo>
                    <a:pt x="1761845" y="19634"/>
                  </a:lnTo>
                  <a:lnTo>
                    <a:pt x="1775955" y="26352"/>
                  </a:lnTo>
                  <a:lnTo>
                    <a:pt x="1787525" y="36944"/>
                  </a:lnTo>
                  <a:lnTo>
                    <a:pt x="1795830" y="50927"/>
                  </a:lnTo>
                  <a:lnTo>
                    <a:pt x="1812302" y="46926"/>
                  </a:lnTo>
                  <a:lnTo>
                    <a:pt x="1786293" y="12941"/>
                  </a:lnTo>
                  <a:lnTo>
                    <a:pt x="1745932" y="203"/>
                  </a:lnTo>
                  <a:lnTo>
                    <a:pt x="1731632" y="1562"/>
                  </a:lnTo>
                  <a:lnTo>
                    <a:pt x="1695221" y="21577"/>
                  </a:lnTo>
                  <a:lnTo>
                    <a:pt x="1675752" y="66662"/>
                  </a:lnTo>
                  <a:lnTo>
                    <a:pt x="1674571" y="73012"/>
                  </a:lnTo>
                  <a:lnTo>
                    <a:pt x="1679663" y="100368"/>
                  </a:lnTo>
                  <a:lnTo>
                    <a:pt x="1706041" y="133680"/>
                  </a:lnTo>
                  <a:lnTo>
                    <a:pt x="1745932" y="145707"/>
                  </a:lnTo>
                  <a:lnTo>
                    <a:pt x="1772513" y="140360"/>
                  </a:lnTo>
                  <a:lnTo>
                    <a:pt x="1772831" y="140360"/>
                  </a:lnTo>
                  <a:lnTo>
                    <a:pt x="1789404" y="128638"/>
                  </a:lnTo>
                  <a:lnTo>
                    <a:pt x="1794332" y="125145"/>
                  </a:lnTo>
                  <a:lnTo>
                    <a:pt x="1808378" y="102184"/>
                  </a:lnTo>
                  <a:lnTo>
                    <a:pt x="1813433" y="73215"/>
                  </a:lnTo>
                  <a:lnTo>
                    <a:pt x="1813433" y="66662"/>
                  </a:lnTo>
                  <a:close/>
                </a:path>
                <a:path w="17256760" h="9738360">
                  <a:moveTo>
                    <a:pt x="1955558" y="1739"/>
                  </a:moveTo>
                  <a:lnTo>
                    <a:pt x="1938591" y="1739"/>
                  </a:lnTo>
                  <a:lnTo>
                    <a:pt x="1938591" y="111252"/>
                  </a:lnTo>
                  <a:lnTo>
                    <a:pt x="1885378" y="35382"/>
                  </a:lnTo>
                  <a:lnTo>
                    <a:pt x="1861794" y="1739"/>
                  </a:lnTo>
                  <a:lnTo>
                    <a:pt x="1847786" y="1739"/>
                  </a:lnTo>
                  <a:lnTo>
                    <a:pt x="1847786" y="144386"/>
                  </a:lnTo>
                  <a:lnTo>
                    <a:pt x="1864753" y="144386"/>
                  </a:lnTo>
                  <a:lnTo>
                    <a:pt x="1864753" y="35382"/>
                  </a:lnTo>
                  <a:lnTo>
                    <a:pt x="1941347" y="144386"/>
                  </a:lnTo>
                  <a:lnTo>
                    <a:pt x="1955558" y="144386"/>
                  </a:lnTo>
                  <a:lnTo>
                    <a:pt x="1955558" y="111252"/>
                  </a:lnTo>
                  <a:lnTo>
                    <a:pt x="1955558" y="1739"/>
                  </a:lnTo>
                  <a:close/>
                </a:path>
                <a:path w="17256760" h="9738360">
                  <a:moveTo>
                    <a:pt x="1986203" y="912418"/>
                  </a:moveTo>
                  <a:lnTo>
                    <a:pt x="1900758" y="834504"/>
                  </a:lnTo>
                  <a:lnTo>
                    <a:pt x="1862607" y="874090"/>
                  </a:lnTo>
                  <a:lnTo>
                    <a:pt x="1819821" y="902360"/>
                  </a:lnTo>
                  <a:lnTo>
                    <a:pt x="1772475" y="919327"/>
                  </a:lnTo>
                  <a:lnTo>
                    <a:pt x="1720659" y="924979"/>
                  </a:lnTo>
                  <a:lnTo>
                    <a:pt x="1680298" y="921512"/>
                  </a:lnTo>
                  <a:lnTo>
                    <a:pt x="1643392" y="911047"/>
                  </a:lnTo>
                  <a:lnTo>
                    <a:pt x="1579930" y="868857"/>
                  </a:lnTo>
                  <a:lnTo>
                    <a:pt x="1555267" y="838847"/>
                  </a:lnTo>
                  <a:lnTo>
                    <a:pt x="1527276" y="768134"/>
                  </a:lnTo>
                  <a:lnTo>
                    <a:pt x="1523809" y="727290"/>
                  </a:lnTo>
                  <a:lnTo>
                    <a:pt x="1527403" y="685203"/>
                  </a:lnTo>
                  <a:lnTo>
                    <a:pt x="1538160" y="646976"/>
                  </a:lnTo>
                  <a:lnTo>
                    <a:pt x="1555965" y="612673"/>
                  </a:lnTo>
                  <a:lnTo>
                    <a:pt x="1580769" y="582371"/>
                  </a:lnTo>
                  <a:lnTo>
                    <a:pt x="1610766" y="557085"/>
                  </a:lnTo>
                  <a:lnTo>
                    <a:pt x="1681137" y="528180"/>
                  </a:lnTo>
                  <a:lnTo>
                    <a:pt x="1721497" y="524573"/>
                  </a:lnTo>
                  <a:lnTo>
                    <a:pt x="1771611" y="530212"/>
                  </a:lnTo>
                  <a:lnTo>
                    <a:pt x="1817725" y="547077"/>
                  </a:lnTo>
                  <a:lnTo>
                    <a:pt x="1859915" y="575106"/>
                  </a:lnTo>
                  <a:lnTo>
                    <a:pt x="1898243" y="614197"/>
                  </a:lnTo>
                  <a:lnTo>
                    <a:pt x="1981174" y="532942"/>
                  </a:lnTo>
                  <a:lnTo>
                    <a:pt x="1974037" y="524573"/>
                  </a:lnTo>
                  <a:lnTo>
                    <a:pt x="1950275" y="496697"/>
                  </a:lnTo>
                  <a:lnTo>
                    <a:pt x="1912670" y="465467"/>
                  </a:lnTo>
                  <a:lnTo>
                    <a:pt x="1869351" y="439966"/>
                  </a:lnTo>
                  <a:lnTo>
                    <a:pt x="1821281" y="420890"/>
                  </a:lnTo>
                  <a:lnTo>
                    <a:pt x="1769427" y="408927"/>
                  </a:lnTo>
                  <a:lnTo>
                    <a:pt x="1714804" y="404787"/>
                  </a:lnTo>
                  <a:lnTo>
                    <a:pt x="1663128" y="408406"/>
                  </a:lnTo>
                  <a:lnTo>
                    <a:pt x="1614627" y="419315"/>
                  </a:lnTo>
                  <a:lnTo>
                    <a:pt x="1569262" y="437527"/>
                  </a:lnTo>
                  <a:lnTo>
                    <a:pt x="1526997" y="463118"/>
                  </a:lnTo>
                  <a:lnTo>
                    <a:pt x="1487792" y="496087"/>
                  </a:lnTo>
                  <a:lnTo>
                    <a:pt x="1454315" y="534289"/>
                  </a:lnTo>
                  <a:lnTo>
                    <a:pt x="1428280" y="576503"/>
                  </a:lnTo>
                  <a:lnTo>
                    <a:pt x="1409687" y="622744"/>
                  </a:lnTo>
                  <a:lnTo>
                    <a:pt x="1398524" y="673011"/>
                  </a:lnTo>
                  <a:lnTo>
                    <a:pt x="1394802" y="727290"/>
                  </a:lnTo>
                  <a:lnTo>
                    <a:pt x="1398435" y="781062"/>
                  </a:lnTo>
                  <a:lnTo>
                    <a:pt x="1409331" y="830821"/>
                  </a:lnTo>
                  <a:lnTo>
                    <a:pt x="1427556" y="876566"/>
                  </a:lnTo>
                  <a:lnTo>
                    <a:pt x="1453134" y="918273"/>
                  </a:lnTo>
                  <a:lnTo>
                    <a:pt x="1486115" y="955967"/>
                  </a:lnTo>
                  <a:lnTo>
                    <a:pt x="1524596" y="987640"/>
                  </a:lnTo>
                  <a:lnTo>
                    <a:pt x="1566621" y="1012266"/>
                  </a:lnTo>
                  <a:lnTo>
                    <a:pt x="1612112" y="1029855"/>
                  </a:lnTo>
                  <a:lnTo>
                    <a:pt x="1660969" y="1040409"/>
                  </a:lnTo>
                  <a:lnTo>
                    <a:pt x="1713128" y="1043927"/>
                  </a:lnTo>
                  <a:lnTo>
                    <a:pt x="1769249" y="1039596"/>
                  </a:lnTo>
                  <a:lnTo>
                    <a:pt x="1822272" y="1027137"/>
                  </a:lnTo>
                  <a:lnTo>
                    <a:pt x="1871332" y="1007389"/>
                  </a:lnTo>
                  <a:lnTo>
                    <a:pt x="1915591" y="981138"/>
                  </a:lnTo>
                  <a:lnTo>
                    <a:pt x="1954161" y="949198"/>
                  </a:lnTo>
                  <a:lnTo>
                    <a:pt x="1975269" y="924979"/>
                  </a:lnTo>
                  <a:lnTo>
                    <a:pt x="1986203" y="912418"/>
                  </a:lnTo>
                  <a:close/>
                </a:path>
                <a:path w="17256760" h="9738360">
                  <a:moveTo>
                    <a:pt x="2013229" y="1739"/>
                  </a:moveTo>
                  <a:lnTo>
                    <a:pt x="1996262" y="1739"/>
                  </a:lnTo>
                  <a:lnTo>
                    <a:pt x="1996262" y="144386"/>
                  </a:lnTo>
                  <a:lnTo>
                    <a:pt x="2013229" y="144386"/>
                  </a:lnTo>
                  <a:lnTo>
                    <a:pt x="2013229" y="1739"/>
                  </a:lnTo>
                  <a:close/>
                </a:path>
                <a:path w="17256760" h="9738360">
                  <a:moveTo>
                    <a:pt x="2206790" y="105625"/>
                  </a:moveTo>
                  <a:lnTo>
                    <a:pt x="2178608" y="70370"/>
                  </a:lnTo>
                  <a:lnTo>
                    <a:pt x="2146935" y="61772"/>
                  </a:lnTo>
                  <a:lnTo>
                    <a:pt x="2140381" y="60210"/>
                  </a:lnTo>
                  <a:lnTo>
                    <a:pt x="2113851" y="45300"/>
                  </a:lnTo>
                  <a:lnTo>
                    <a:pt x="2113851" y="40894"/>
                  </a:lnTo>
                  <a:lnTo>
                    <a:pt x="2116747" y="31394"/>
                  </a:lnTo>
                  <a:lnTo>
                    <a:pt x="2124760" y="23736"/>
                  </a:lnTo>
                  <a:lnTo>
                    <a:pt x="2136889" y="18630"/>
                  </a:lnTo>
                  <a:lnTo>
                    <a:pt x="2152091" y="16764"/>
                  </a:lnTo>
                  <a:lnTo>
                    <a:pt x="2169020" y="19177"/>
                  </a:lnTo>
                  <a:lnTo>
                    <a:pt x="2181237" y="25730"/>
                  </a:lnTo>
                  <a:lnTo>
                    <a:pt x="2188159" y="35356"/>
                  </a:lnTo>
                  <a:lnTo>
                    <a:pt x="2189213" y="47028"/>
                  </a:lnTo>
                  <a:lnTo>
                    <a:pt x="2206396" y="47028"/>
                  </a:lnTo>
                  <a:lnTo>
                    <a:pt x="2206637" y="40894"/>
                  </a:lnTo>
                  <a:lnTo>
                    <a:pt x="2206726" y="38671"/>
                  </a:lnTo>
                  <a:lnTo>
                    <a:pt x="2205418" y="31394"/>
                  </a:lnTo>
                  <a:lnTo>
                    <a:pt x="2197125" y="16764"/>
                  </a:lnTo>
                  <a:lnTo>
                    <a:pt x="2188603" y="9664"/>
                  </a:lnTo>
                  <a:lnTo>
                    <a:pt x="2177973" y="4318"/>
                  </a:lnTo>
                  <a:lnTo>
                    <a:pt x="2165756" y="1079"/>
                  </a:lnTo>
                  <a:lnTo>
                    <a:pt x="2152091" y="0"/>
                  </a:lnTo>
                  <a:lnTo>
                    <a:pt x="2138426" y="1079"/>
                  </a:lnTo>
                  <a:lnTo>
                    <a:pt x="2102751" y="22288"/>
                  </a:lnTo>
                  <a:lnTo>
                    <a:pt x="2097493" y="40894"/>
                  </a:lnTo>
                  <a:lnTo>
                    <a:pt x="2098941" y="50723"/>
                  </a:lnTo>
                  <a:lnTo>
                    <a:pt x="2134870" y="76238"/>
                  </a:lnTo>
                  <a:lnTo>
                    <a:pt x="2153120" y="80467"/>
                  </a:lnTo>
                  <a:lnTo>
                    <a:pt x="2170163" y="84988"/>
                  </a:lnTo>
                  <a:lnTo>
                    <a:pt x="2181656" y="90474"/>
                  </a:lnTo>
                  <a:lnTo>
                    <a:pt x="2188184" y="97256"/>
                  </a:lnTo>
                  <a:lnTo>
                    <a:pt x="2190343" y="105625"/>
                  </a:lnTo>
                  <a:lnTo>
                    <a:pt x="2187333" y="115074"/>
                  </a:lnTo>
                  <a:lnTo>
                    <a:pt x="2181529" y="120599"/>
                  </a:lnTo>
                  <a:lnTo>
                    <a:pt x="2179193" y="122758"/>
                  </a:lnTo>
                  <a:lnTo>
                    <a:pt x="2167229" y="127800"/>
                  </a:lnTo>
                  <a:lnTo>
                    <a:pt x="2152091" y="129654"/>
                  </a:lnTo>
                  <a:lnTo>
                    <a:pt x="2135073" y="127215"/>
                  </a:lnTo>
                  <a:lnTo>
                    <a:pt x="2122640" y="120599"/>
                  </a:lnTo>
                  <a:lnTo>
                    <a:pt x="2115655" y="110896"/>
                  </a:lnTo>
                  <a:lnTo>
                    <a:pt x="2114981" y="99187"/>
                  </a:lnTo>
                  <a:lnTo>
                    <a:pt x="2097798" y="99187"/>
                  </a:lnTo>
                  <a:lnTo>
                    <a:pt x="2097557" y="105625"/>
                  </a:lnTo>
                  <a:lnTo>
                    <a:pt x="2097481" y="107594"/>
                  </a:lnTo>
                  <a:lnTo>
                    <a:pt x="2098827" y="115074"/>
                  </a:lnTo>
                  <a:lnTo>
                    <a:pt x="2126132" y="141897"/>
                  </a:lnTo>
                  <a:lnTo>
                    <a:pt x="2152091" y="146215"/>
                  </a:lnTo>
                  <a:lnTo>
                    <a:pt x="2165820" y="145135"/>
                  </a:lnTo>
                  <a:lnTo>
                    <a:pt x="2178037" y="141897"/>
                  </a:lnTo>
                  <a:lnTo>
                    <a:pt x="2188616" y="136563"/>
                  </a:lnTo>
                  <a:lnTo>
                    <a:pt x="2196782" y="129654"/>
                  </a:lnTo>
                  <a:lnTo>
                    <a:pt x="2197392" y="129146"/>
                  </a:lnTo>
                  <a:lnTo>
                    <a:pt x="2201456" y="124028"/>
                  </a:lnTo>
                  <a:lnTo>
                    <a:pt x="2204402" y="118287"/>
                  </a:lnTo>
                  <a:lnTo>
                    <a:pt x="2206193" y="112077"/>
                  </a:lnTo>
                  <a:lnTo>
                    <a:pt x="2206790" y="105625"/>
                  </a:lnTo>
                  <a:close/>
                </a:path>
                <a:path w="17256760" h="9738360">
                  <a:moveTo>
                    <a:pt x="2341372" y="1739"/>
                  </a:moveTo>
                  <a:lnTo>
                    <a:pt x="2240242" y="1739"/>
                  </a:lnTo>
                  <a:lnTo>
                    <a:pt x="2240242" y="144386"/>
                  </a:lnTo>
                  <a:lnTo>
                    <a:pt x="2341372" y="144386"/>
                  </a:lnTo>
                  <a:lnTo>
                    <a:pt x="2341372" y="127609"/>
                  </a:lnTo>
                  <a:lnTo>
                    <a:pt x="2257209" y="127609"/>
                  </a:lnTo>
                  <a:lnTo>
                    <a:pt x="2257209" y="81394"/>
                  </a:lnTo>
                  <a:lnTo>
                    <a:pt x="2327872" y="81394"/>
                  </a:lnTo>
                  <a:lnTo>
                    <a:pt x="2327872" y="64617"/>
                  </a:lnTo>
                  <a:lnTo>
                    <a:pt x="2257209" y="64617"/>
                  </a:lnTo>
                  <a:lnTo>
                    <a:pt x="2257209" y="18605"/>
                  </a:lnTo>
                  <a:lnTo>
                    <a:pt x="2341372" y="18605"/>
                  </a:lnTo>
                  <a:lnTo>
                    <a:pt x="2341372" y="1739"/>
                  </a:lnTo>
                  <a:close/>
                </a:path>
                <a:path w="17256760" h="9738360">
                  <a:moveTo>
                    <a:pt x="2504770" y="46926"/>
                  </a:moveTo>
                  <a:lnTo>
                    <a:pt x="2478760" y="12941"/>
                  </a:lnTo>
                  <a:lnTo>
                    <a:pt x="2438412" y="203"/>
                  </a:lnTo>
                  <a:lnTo>
                    <a:pt x="2424099" y="1562"/>
                  </a:lnTo>
                  <a:lnTo>
                    <a:pt x="2387689" y="21577"/>
                  </a:lnTo>
                  <a:lnTo>
                    <a:pt x="2367038" y="73012"/>
                  </a:lnTo>
                  <a:lnTo>
                    <a:pt x="2372131" y="100368"/>
                  </a:lnTo>
                  <a:lnTo>
                    <a:pt x="2398509" y="133680"/>
                  </a:lnTo>
                  <a:lnTo>
                    <a:pt x="2438412" y="145707"/>
                  </a:lnTo>
                  <a:lnTo>
                    <a:pt x="2459825" y="142392"/>
                  </a:lnTo>
                  <a:lnTo>
                    <a:pt x="2478798" y="132981"/>
                  </a:lnTo>
                  <a:lnTo>
                    <a:pt x="2483345" y="128638"/>
                  </a:lnTo>
                  <a:lnTo>
                    <a:pt x="2494165" y="118275"/>
                  </a:lnTo>
                  <a:lnTo>
                    <a:pt x="2504770" y="99085"/>
                  </a:lnTo>
                  <a:lnTo>
                    <a:pt x="2488349" y="94894"/>
                  </a:lnTo>
                  <a:lnTo>
                    <a:pt x="2485834" y="99085"/>
                  </a:lnTo>
                  <a:lnTo>
                    <a:pt x="2480005" y="108966"/>
                  </a:lnTo>
                  <a:lnTo>
                    <a:pt x="2468461" y="119583"/>
                  </a:lnTo>
                  <a:lnTo>
                    <a:pt x="2454364" y="126288"/>
                  </a:lnTo>
                  <a:lnTo>
                    <a:pt x="2438412" y="128638"/>
                  </a:lnTo>
                  <a:lnTo>
                    <a:pt x="2416962" y="124345"/>
                  </a:lnTo>
                  <a:lnTo>
                    <a:pt x="2399703" y="112560"/>
                  </a:lnTo>
                  <a:lnTo>
                    <a:pt x="2388197" y="94894"/>
                  </a:lnTo>
                  <a:lnTo>
                    <a:pt x="2384006" y="73012"/>
                  </a:lnTo>
                  <a:lnTo>
                    <a:pt x="2388197" y="51054"/>
                  </a:lnTo>
                  <a:lnTo>
                    <a:pt x="2399703" y="33375"/>
                  </a:lnTo>
                  <a:lnTo>
                    <a:pt x="2416962" y="21577"/>
                  </a:lnTo>
                  <a:lnTo>
                    <a:pt x="2438412" y="17272"/>
                  </a:lnTo>
                  <a:lnTo>
                    <a:pt x="2454313" y="19634"/>
                  </a:lnTo>
                  <a:lnTo>
                    <a:pt x="2468422" y="26352"/>
                  </a:lnTo>
                  <a:lnTo>
                    <a:pt x="2479992" y="36944"/>
                  </a:lnTo>
                  <a:lnTo>
                    <a:pt x="2488311" y="50914"/>
                  </a:lnTo>
                  <a:lnTo>
                    <a:pt x="2504770" y="46926"/>
                  </a:lnTo>
                  <a:close/>
                </a:path>
                <a:path w="17256760" h="9738360">
                  <a:moveTo>
                    <a:pt x="2561386" y="1034707"/>
                  </a:moveTo>
                  <a:lnTo>
                    <a:pt x="2384768" y="789279"/>
                  </a:lnTo>
                  <a:lnTo>
                    <a:pt x="2326297" y="708025"/>
                  </a:lnTo>
                  <a:lnTo>
                    <a:pt x="2318461" y="697128"/>
                  </a:lnTo>
                  <a:lnTo>
                    <a:pt x="2545473" y="415671"/>
                  </a:lnTo>
                  <a:lnTo>
                    <a:pt x="2395524" y="415671"/>
                  </a:lnTo>
                  <a:lnTo>
                    <a:pt x="2160981" y="708025"/>
                  </a:lnTo>
                  <a:lnTo>
                    <a:pt x="2160981" y="415671"/>
                  </a:lnTo>
                  <a:lnTo>
                    <a:pt x="2037003" y="415671"/>
                  </a:lnTo>
                  <a:lnTo>
                    <a:pt x="2037003" y="1034707"/>
                  </a:lnTo>
                  <a:lnTo>
                    <a:pt x="2160981" y="1034707"/>
                  </a:lnTo>
                  <a:lnTo>
                    <a:pt x="2160981" y="880579"/>
                  </a:lnTo>
                  <a:lnTo>
                    <a:pt x="2237206" y="789279"/>
                  </a:lnTo>
                  <a:lnTo>
                    <a:pt x="2408936" y="1034707"/>
                  </a:lnTo>
                  <a:lnTo>
                    <a:pt x="2561386" y="1034707"/>
                  </a:lnTo>
                  <a:close/>
                </a:path>
                <a:path w="17256760" h="9738360">
                  <a:moveTo>
                    <a:pt x="2672054" y="73012"/>
                  </a:moveTo>
                  <a:lnTo>
                    <a:pt x="2666479" y="44551"/>
                  </a:lnTo>
                  <a:lnTo>
                    <a:pt x="2654884" y="26974"/>
                  </a:lnTo>
                  <a:lnTo>
                    <a:pt x="2654884" y="73012"/>
                  </a:lnTo>
                  <a:lnTo>
                    <a:pt x="2650769" y="94894"/>
                  </a:lnTo>
                  <a:lnTo>
                    <a:pt x="2650744" y="95034"/>
                  </a:lnTo>
                  <a:lnTo>
                    <a:pt x="2639339" y="112674"/>
                  </a:lnTo>
                  <a:lnTo>
                    <a:pt x="2622181" y="124383"/>
                  </a:lnTo>
                  <a:lnTo>
                    <a:pt x="2600782" y="128638"/>
                  </a:lnTo>
                  <a:lnTo>
                    <a:pt x="2579560" y="124383"/>
                  </a:lnTo>
                  <a:lnTo>
                    <a:pt x="2579408" y="124383"/>
                  </a:lnTo>
                  <a:lnTo>
                    <a:pt x="2550655" y="95034"/>
                  </a:lnTo>
                  <a:lnTo>
                    <a:pt x="2546388" y="73012"/>
                  </a:lnTo>
                  <a:lnTo>
                    <a:pt x="2550553" y="51142"/>
                  </a:lnTo>
                  <a:lnTo>
                    <a:pt x="2579306" y="21602"/>
                  </a:lnTo>
                  <a:lnTo>
                    <a:pt x="2600782" y="17272"/>
                  </a:lnTo>
                  <a:lnTo>
                    <a:pt x="2622054" y="21602"/>
                  </a:lnTo>
                  <a:lnTo>
                    <a:pt x="2639225" y="33451"/>
                  </a:lnTo>
                  <a:lnTo>
                    <a:pt x="2650706" y="51142"/>
                  </a:lnTo>
                  <a:lnTo>
                    <a:pt x="2654884" y="73012"/>
                  </a:lnTo>
                  <a:lnTo>
                    <a:pt x="2654884" y="26974"/>
                  </a:lnTo>
                  <a:lnTo>
                    <a:pt x="2651341" y="21602"/>
                  </a:lnTo>
                  <a:lnTo>
                    <a:pt x="2651226" y="21424"/>
                  </a:lnTo>
                  <a:lnTo>
                    <a:pt x="2645194" y="17272"/>
                  </a:lnTo>
                  <a:lnTo>
                    <a:pt x="2628582" y="5880"/>
                  </a:lnTo>
                  <a:lnTo>
                    <a:pt x="2600782" y="203"/>
                  </a:lnTo>
                  <a:lnTo>
                    <a:pt x="2586482" y="1562"/>
                  </a:lnTo>
                  <a:lnTo>
                    <a:pt x="2550058" y="21602"/>
                  </a:lnTo>
                  <a:lnTo>
                    <a:pt x="2529421" y="73012"/>
                  </a:lnTo>
                  <a:lnTo>
                    <a:pt x="2534513" y="100368"/>
                  </a:lnTo>
                  <a:lnTo>
                    <a:pt x="2560891" y="133680"/>
                  </a:lnTo>
                  <a:lnTo>
                    <a:pt x="2600782" y="145707"/>
                  </a:lnTo>
                  <a:lnTo>
                    <a:pt x="2628747" y="140068"/>
                  </a:lnTo>
                  <a:lnTo>
                    <a:pt x="2645499" y="128638"/>
                  </a:lnTo>
                  <a:lnTo>
                    <a:pt x="2651379" y="124625"/>
                  </a:lnTo>
                  <a:lnTo>
                    <a:pt x="2666530" y="101536"/>
                  </a:lnTo>
                  <a:lnTo>
                    <a:pt x="2672054" y="73012"/>
                  </a:lnTo>
                  <a:close/>
                </a:path>
                <a:path w="17256760" h="9738360">
                  <a:moveTo>
                    <a:pt x="2812859" y="1739"/>
                  </a:moveTo>
                  <a:lnTo>
                    <a:pt x="2795892" y="1739"/>
                  </a:lnTo>
                  <a:lnTo>
                    <a:pt x="2795892" y="111252"/>
                  </a:lnTo>
                  <a:lnTo>
                    <a:pt x="2742692" y="35382"/>
                  </a:lnTo>
                  <a:lnTo>
                    <a:pt x="2719095" y="1739"/>
                  </a:lnTo>
                  <a:lnTo>
                    <a:pt x="2705087" y="1739"/>
                  </a:lnTo>
                  <a:lnTo>
                    <a:pt x="2705087" y="144386"/>
                  </a:lnTo>
                  <a:lnTo>
                    <a:pt x="2722067" y="144386"/>
                  </a:lnTo>
                  <a:lnTo>
                    <a:pt x="2722067" y="35382"/>
                  </a:lnTo>
                  <a:lnTo>
                    <a:pt x="2798648" y="144386"/>
                  </a:lnTo>
                  <a:lnTo>
                    <a:pt x="2812859" y="144386"/>
                  </a:lnTo>
                  <a:lnTo>
                    <a:pt x="2812859" y="111252"/>
                  </a:lnTo>
                  <a:lnTo>
                    <a:pt x="2812859" y="1739"/>
                  </a:lnTo>
                  <a:close/>
                </a:path>
                <a:path w="17256760" h="9738360">
                  <a:moveTo>
                    <a:pt x="2972181" y="73012"/>
                  </a:moveTo>
                  <a:lnTo>
                    <a:pt x="2966618" y="44792"/>
                  </a:lnTo>
                  <a:lnTo>
                    <a:pt x="2954896" y="27546"/>
                  </a:lnTo>
                  <a:lnTo>
                    <a:pt x="2954896" y="73012"/>
                  </a:lnTo>
                  <a:lnTo>
                    <a:pt x="2950730" y="94830"/>
                  </a:lnTo>
                  <a:lnTo>
                    <a:pt x="2939135" y="112115"/>
                  </a:lnTo>
                  <a:lnTo>
                    <a:pt x="2921470" y="123507"/>
                  </a:lnTo>
                  <a:lnTo>
                    <a:pt x="2899067" y="127609"/>
                  </a:lnTo>
                  <a:lnTo>
                    <a:pt x="2870530" y="127609"/>
                  </a:lnTo>
                  <a:lnTo>
                    <a:pt x="2870530" y="18605"/>
                  </a:lnTo>
                  <a:lnTo>
                    <a:pt x="2899067" y="18605"/>
                  </a:lnTo>
                  <a:lnTo>
                    <a:pt x="2921419" y="22694"/>
                  </a:lnTo>
                  <a:lnTo>
                    <a:pt x="2939097" y="34036"/>
                  </a:lnTo>
                  <a:lnTo>
                    <a:pt x="2950718" y="51257"/>
                  </a:lnTo>
                  <a:lnTo>
                    <a:pt x="2954896" y="73012"/>
                  </a:lnTo>
                  <a:lnTo>
                    <a:pt x="2954896" y="27546"/>
                  </a:lnTo>
                  <a:lnTo>
                    <a:pt x="2951264" y="22186"/>
                  </a:lnTo>
                  <a:lnTo>
                    <a:pt x="2945739" y="18605"/>
                  </a:lnTo>
                  <a:lnTo>
                    <a:pt x="2928086" y="7175"/>
                  </a:lnTo>
                  <a:lnTo>
                    <a:pt x="2899067" y="1739"/>
                  </a:lnTo>
                  <a:lnTo>
                    <a:pt x="2853563" y="1739"/>
                  </a:lnTo>
                  <a:lnTo>
                    <a:pt x="2853563" y="144386"/>
                  </a:lnTo>
                  <a:lnTo>
                    <a:pt x="2899067" y="144386"/>
                  </a:lnTo>
                  <a:lnTo>
                    <a:pt x="2928086" y="138976"/>
                  </a:lnTo>
                  <a:lnTo>
                    <a:pt x="2945714" y="127609"/>
                  </a:lnTo>
                  <a:lnTo>
                    <a:pt x="2951264" y="124028"/>
                  </a:lnTo>
                  <a:lnTo>
                    <a:pt x="2966618" y="101409"/>
                  </a:lnTo>
                  <a:lnTo>
                    <a:pt x="2972181" y="73012"/>
                  </a:lnTo>
                  <a:close/>
                </a:path>
                <a:path w="17256760" h="9738360">
                  <a:moveTo>
                    <a:pt x="3063392" y="415671"/>
                  </a:moveTo>
                  <a:lnTo>
                    <a:pt x="2937751" y="415671"/>
                  </a:lnTo>
                  <a:lnTo>
                    <a:pt x="2937751" y="800163"/>
                  </a:lnTo>
                  <a:lnTo>
                    <a:pt x="2929572" y="853592"/>
                  </a:lnTo>
                  <a:lnTo>
                    <a:pt x="2906331" y="892721"/>
                  </a:lnTo>
                  <a:lnTo>
                    <a:pt x="2869895" y="916787"/>
                  </a:lnTo>
                  <a:lnTo>
                    <a:pt x="2822143" y="924979"/>
                  </a:lnTo>
                  <a:lnTo>
                    <a:pt x="2773083" y="917143"/>
                  </a:lnTo>
                  <a:lnTo>
                    <a:pt x="2736177" y="893673"/>
                  </a:lnTo>
                  <a:lnTo>
                    <a:pt x="2712948" y="854646"/>
                  </a:lnTo>
                  <a:lnTo>
                    <a:pt x="2704871" y="800163"/>
                  </a:lnTo>
                  <a:lnTo>
                    <a:pt x="2704871" y="415671"/>
                  </a:lnTo>
                  <a:lnTo>
                    <a:pt x="2580055" y="415671"/>
                  </a:lnTo>
                  <a:lnTo>
                    <a:pt x="2580055" y="808545"/>
                  </a:lnTo>
                  <a:lnTo>
                    <a:pt x="2584310" y="863371"/>
                  </a:lnTo>
                  <a:lnTo>
                    <a:pt x="2597124" y="911047"/>
                  </a:lnTo>
                  <a:lnTo>
                    <a:pt x="2618575" y="951661"/>
                  </a:lnTo>
                  <a:lnTo>
                    <a:pt x="2648750" y="985291"/>
                  </a:lnTo>
                  <a:lnTo>
                    <a:pt x="2685504" y="1011682"/>
                  </a:lnTo>
                  <a:lnTo>
                    <a:pt x="2726652" y="1030528"/>
                  </a:lnTo>
                  <a:lnTo>
                    <a:pt x="2772206" y="1041831"/>
                  </a:lnTo>
                  <a:lnTo>
                    <a:pt x="2822143" y="1045603"/>
                  </a:lnTo>
                  <a:lnTo>
                    <a:pt x="2872079" y="1041831"/>
                  </a:lnTo>
                  <a:lnTo>
                    <a:pt x="2917533" y="1030528"/>
                  </a:lnTo>
                  <a:lnTo>
                    <a:pt x="2958439" y="1011682"/>
                  </a:lnTo>
                  <a:lnTo>
                    <a:pt x="2994710" y="985291"/>
                  </a:lnTo>
                  <a:lnTo>
                    <a:pt x="3024873" y="951661"/>
                  </a:lnTo>
                  <a:lnTo>
                    <a:pt x="3046323" y="911047"/>
                  </a:lnTo>
                  <a:lnTo>
                    <a:pt x="3059138" y="863371"/>
                  </a:lnTo>
                  <a:lnTo>
                    <a:pt x="3063392" y="808545"/>
                  </a:lnTo>
                  <a:lnTo>
                    <a:pt x="3063392" y="415671"/>
                  </a:lnTo>
                  <a:close/>
                </a:path>
                <a:path w="17256760" h="9738360">
                  <a:moveTo>
                    <a:pt x="3123717" y="144386"/>
                  </a:moveTo>
                  <a:lnTo>
                    <a:pt x="3104502" y="102552"/>
                  </a:lnTo>
                  <a:lnTo>
                    <a:pt x="3096755" y="85686"/>
                  </a:lnTo>
                  <a:lnTo>
                    <a:pt x="3078111" y="45123"/>
                  </a:lnTo>
                  <a:lnTo>
                    <a:pt x="3078111" y="85686"/>
                  </a:lnTo>
                  <a:lnTo>
                    <a:pt x="3027807" y="85686"/>
                  </a:lnTo>
                  <a:lnTo>
                    <a:pt x="3052953" y="30975"/>
                  </a:lnTo>
                  <a:lnTo>
                    <a:pt x="3078111" y="85686"/>
                  </a:lnTo>
                  <a:lnTo>
                    <a:pt x="3078111" y="45123"/>
                  </a:lnTo>
                  <a:lnTo>
                    <a:pt x="3071609" y="30975"/>
                  </a:lnTo>
                  <a:lnTo>
                    <a:pt x="3058172" y="1739"/>
                  </a:lnTo>
                  <a:lnTo>
                    <a:pt x="3047746" y="1739"/>
                  </a:lnTo>
                  <a:lnTo>
                    <a:pt x="2982201" y="144386"/>
                  </a:lnTo>
                  <a:lnTo>
                    <a:pt x="3000705" y="144386"/>
                  </a:lnTo>
                  <a:lnTo>
                    <a:pt x="3020136" y="102552"/>
                  </a:lnTo>
                  <a:lnTo>
                    <a:pt x="3085782" y="102552"/>
                  </a:lnTo>
                  <a:lnTo>
                    <a:pt x="3105213" y="144386"/>
                  </a:lnTo>
                  <a:lnTo>
                    <a:pt x="3123717" y="144386"/>
                  </a:lnTo>
                  <a:close/>
                </a:path>
                <a:path w="17256760" h="9738360">
                  <a:moveTo>
                    <a:pt x="3252863" y="144386"/>
                  </a:moveTo>
                  <a:lnTo>
                    <a:pt x="3216884" y="89166"/>
                  </a:lnTo>
                  <a:lnTo>
                    <a:pt x="3215957" y="87731"/>
                  </a:lnTo>
                  <a:lnTo>
                    <a:pt x="3228937" y="82219"/>
                  </a:lnTo>
                  <a:lnTo>
                    <a:pt x="3238754" y="72986"/>
                  </a:lnTo>
                  <a:lnTo>
                    <a:pt x="3239097" y="72288"/>
                  </a:lnTo>
                  <a:lnTo>
                    <a:pt x="3244977" y="60553"/>
                  </a:lnTo>
                  <a:lnTo>
                    <a:pt x="3247136" y="45504"/>
                  </a:lnTo>
                  <a:lnTo>
                    <a:pt x="3244037" y="27622"/>
                  </a:lnTo>
                  <a:lnTo>
                    <a:pt x="3238322" y="18605"/>
                  </a:lnTo>
                  <a:lnTo>
                    <a:pt x="3235261" y="13804"/>
                  </a:lnTo>
                  <a:lnTo>
                    <a:pt x="3230257" y="10528"/>
                  </a:lnTo>
                  <a:lnTo>
                    <a:pt x="3230257" y="45504"/>
                  </a:lnTo>
                  <a:lnTo>
                    <a:pt x="3228454" y="56629"/>
                  </a:lnTo>
                  <a:lnTo>
                    <a:pt x="3223222" y="65100"/>
                  </a:lnTo>
                  <a:lnTo>
                    <a:pt x="3214954" y="70434"/>
                  </a:lnTo>
                  <a:lnTo>
                    <a:pt x="3203994" y="72288"/>
                  </a:lnTo>
                  <a:lnTo>
                    <a:pt x="3160738" y="72288"/>
                  </a:lnTo>
                  <a:lnTo>
                    <a:pt x="3160738" y="18605"/>
                  </a:lnTo>
                  <a:lnTo>
                    <a:pt x="3203994" y="18605"/>
                  </a:lnTo>
                  <a:lnTo>
                    <a:pt x="3214954" y="20447"/>
                  </a:lnTo>
                  <a:lnTo>
                    <a:pt x="3223222" y="25755"/>
                  </a:lnTo>
                  <a:lnTo>
                    <a:pt x="3228454" y="34175"/>
                  </a:lnTo>
                  <a:lnTo>
                    <a:pt x="3230257" y="45504"/>
                  </a:lnTo>
                  <a:lnTo>
                    <a:pt x="3230257" y="10528"/>
                  </a:lnTo>
                  <a:lnTo>
                    <a:pt x="3221647" y="4889"/>
                  </a:lnTo>
                  <a:lnTo>
                    <a:pt x="3203994" y="1739"/>
                  </a:lnTo>
                  <a:lnTo>
                    <a:pt x="3143758" y="1739"/>
                  </a:lnTo>
                  <a:lnTo>
                    <a:pt x="3143758" y="144386"/>
                  </a:lnTo>
                  <a:lnTo>
                    <a:pt x="3160738" y="144386"/>
                  </a:lnTo>
                  <a:lnTo>
                    <a:pt x="3160738" y="89166"/>
                  </a:lnTo>
                  <a:lnTo>
                    <a:pt x="3196323" y="89166"/>
                  </a:lnTo>
                  <a:lnTo>
                    <a:pt x="3232721" y="144386"/>
                  </a:lnTo>
                  <a:lnTo>
                    <a:pt x="3252863" y="144386"/>
                  </a:lnTo>
                  <a:close/>
                </a:path>
                <a:path w="17256760" h="9738360">
                  <a:moveTo>
                    <a:pt x="3297148" y="1739"/>
                  </a:moveTo>
                  <a:lnTo>
                    <a:pt x="3280168" y="1739"/>
                  </a:lnTo>
                  <a:lnTo>
                    <a:pt x="3280168" y="144386"/>
                  </a:lnTo>
                  <a:lnTo>
                    <a:pt x="3297148" y="144386"/>
                  </a:lnTo>
                  <a:lnTo>
                    <a:pt x="3297148" y="1739"/>
                  </a:lnTo>
                  <a:close/>
                </a:path>
                <a:path w="17256760" h="9738360">
                  <a:moveTo>
                    <a:pt x="3607549" y="620064"/>
                  </a:moveTo>
                  <a:lnTo>
                    <a:pt x="3604095" y="578929"/>
                  </a:lnTo>
                  <a:lnTo>
                    <a:pt x="3593731" y="541007"/>
                  </a:lnTo>
                  <a:lnTo>
                    <a:pt x="3576459" y="506387"/>
                  </a:lnTo>
                  <a:lnTo>
                    <a:pt x="3552266" y="475145"/>
                  </a:lnTo>
                  <a:lnTo>
                    <a:pt x="3521799" y="449249"/>
                  </a:lnTo>
                  <a:lnTo>
                    <a:pt x="3484422" y="430644"/>
                  </a:lnTo>
                  <a:lnTo>
                    <a:pt x="3481070" y="429806"/>
                  </a:lnTo>
                  <a:lnTo>
                    <a:pt x="3481070" y="618388"/>
                  </a:lnTo>
                  <a:lnTo>
                    <a:pt x="3474834" y="653732"/>
                  </a:lnTo>
                  <a:lnTo>
                    <a:pt x="3456355" y="682472"/>
                  </a:lnTo>
                  <a:lnTo>
                    <a:pt x="3425939" y="701789"/>
                  </a:lnTo>
                  <a:lnTo>
                    <a:pt x="3383902" y="708863"/>
                  </a:lnTo>
                  <a:lnTo>
                    <a:pt x="3284220" y="708863"/>
                  </a:lnTo>
                  <a:lnTo>
                    <a:pt x="3284220" y="530440"/>
                  </a:lnTo>
                  <a:lnTo>
                    <a:pt x="3390595" y="530440"/>
                  </a:lnTo>
                  <a:lnTo>
                    <a:pt x="3428415" y="537222"/>
                  </a:lnTo>
                  <a:lnTo>
                    <a:pt x="3456876" y="555879"/>
                  </a:lnTo>
                  <a:lnTo>
                    <a:pt x="3474821" y="583793"/>
                  </a:lnTo>
                  <a:lnTo>
                    <a:pt x="3481070" y="618388"/>
                  </a:lnTo>
                  <a:lnTo>
                    <a:pt x="3481070" y="429806"/>
                  </a:lnTo>
                  <a:lnTo>
                    <a:pt x="3440125" y="419430"/>
                  </a:lnTo>
                  <a:lnTo>
                    <a:pt x="3388918" y="415671"/>
                  </a:lnTo>
                  <a:lnTo>
                    <a:pt x="3160242" y="415671"/>
                  </a:lnTo>
                  <a:lnTo>
                    <a:pt x="3160242" y="1034707"/>
                  </a:lnTo>
                  <a:lnTo>
                    <a:pt x="3284220" y="1034707"/>
                  </a:lnTo>
                  <a:lnTo>
                    <a:pt x="3284220" y="821105"/>
                  </a:lnTo>
                  <a:lnTo>
                    <a:pt x="3379711" y="821105"/>
                  </a:lnTo>
                  <a:lnTo>
                    <a:pt x="3433267" y="817511"/>
                  </a:lnTo>
                  <a:lnTo>
                    <a:pt x="3479596" y="806767"/>
                  </a:lnTo>
                  <a:lnTo>
                    <a:pt x="3518712" y="788949"/>
                  </a:lnTo>
                  <a:lnTo>
                    <a:pt x="3550589" y="764146"/>
                  </a:lnTo>
                  <a:lnTo>
                    <a:pt x="3575393" y="733501"/>
                  </a:lnTo>
                  <a:lnTo>
                    <a:pt x="3593211" y="699325"/>
                  </a:lnTo>
                  <a:lnTo>
                    <a:pt x="3603955" y="661543"/>
                  </a:lnTo>
                  <a:lnTo>
                    <a:pt x="3607549" y="620064"/>
                  </a:lnTo>
                  <a:close/>
                </a:path>
                <a:path w="17256760" h="9738360">
                  <a:moveTo>
                    <a:pt x="16446653" y="9650412"/>
                  </a:moveTo>
                  <a:lnTo>
                    <a:pt x="16446030" y="9642894"/>
                  </a:lnTo>
                  <a:lnTo>
                    <a:pt x="16444125" y="9635934"/>
                  </a:lnTo>
                  <a:lnTo>
                    <a:pt x="16441039" y="9629724"/>
                  </a:lnTo>
                  <a:lnTo>
                    <a:pt x="16440938" y="9629508"/>
                  </a:lnTo>
                  <a:lnTo>
                    <a:pt x="16439757" y="9627959"/>
                  </a:lnTo>
                  <a:lnTo>
                    <a:pt x="16436442" y="9623603"/>
                  </a:lnTo>
                  <a:lnTo>
                    <a:pt x="16430714" y="9618637"/>
                  </a:lnTo>
                  <a:lnTo>
                    <a:pt x="16429901" y="9618218"/>
                  </a:lnTo>
                  <a:lnTo>
                    <a:pt x="16429901" y="9650070"/>
                  </a:lnTo>
                  <a:lnTo>
                    <a:pt x="16428339" y="9658960"/>
                  </a:lnTo>
                  <a:lnTo>
                    <a:pt x="16423704" y="9666262"/>
                  </a:lnTo>
                  <a:lnTo>
                    <a:pt x="16416046" y="9671202"/>
                  </a:lnTo>
                  <a:lnTo>
                    <a:pt x="16405441" y="9673031"/>
                  </a:lnTo>
                  <a:lnTo>
                    <a:pt x="16381984" y="9673031"/>
                  </a:lnTo>
                  <a:lnTo>
                    <a:pt x="16381984" y="9627959"/>
                  </a:lnTo>
                  <a:lnTo>
                    <a:pt x="16407626" y="9627959"/>
                  </a:lnTo>
                  <a:lnTo>
                    <a:pt x="16417112" y="9629724"/>
                  </a:lnTo>
                  <a:lnTo>
                    <a:pt x="16424097" y="9634487"/>
                  </a:lnTo>
                  <a:lnTo>
                    <a:pt x="16428428" y="9641535"/>
                  </a:lnTo>
                  <a:lnTo>
                    <a:pt x="16429901" y="9650070"/>
                  </a:lnTo>
                  <a:lnTo>
                    <a:pt x="16429901" y="9618218"/>
                  </a:lnTo>
                  <a:lnTo>
                    <a:pt x="16423856" y="9615081"/>
                  </a:lnTo>
                  <a:lnTo>
                    <a:pt x="16415817" y="9612935"/>
                  </a:lnTo>
                  <a:lnTo>
                    <a:pt x="16406622" y="9612211"/>
                  </a:lnTo>
                  <a:lnTo>
                    <a:pt x="16365233" y="9612211"/>
                  </a:lnTo>
                  <a:lnTo>
                    <a:pt x="16365233" y="9736023"/>
                  </a:lnTo>
                  <a:lnTo>
                    <a:pt x="16381984" y="9736023"/>
                  </a:lnTo>
                  <a:lnTo>
                    <a:pt x="16381984" y="9688601"/>
                  </a:lnTo>
                  <a:lnTo>
                    <a:pt x="16405111" y="9688601"/>
                  </a:lnTo>
                  <a:lnTo>
                    <a:pt x="16440646" y="9671609"/>
                  </a:lnTo>
                  <a:lnTo>
                    <a:pt x="16445992" y="9658045"/>
                  </a:lnTo>
                  <a:lnTo>
                    <a:pt x="16446653" y="9650412"/>
                  </a:lnTo>
                  <a:close/>
                </a:path>
                <a:path w="17256760" h="9738360">
                  <a:moveTo>
                    <a:pt x="16550970" y="9690951"/>
                  </a:moveTo>
                  <a:lnTo>
                    <a:pt x="16550170" y="9682074"/>
                  </a:lnTo>
                  <a:lnTo>
                    <a:pt x="16550132" y="9681527"/>
                  </a:lnTo>
                  <a:lnTo>
                    <a:pt x="16547605" y="9672841"/>
                  </a:lnTo>
                  <a:lnTo>
                    <a:pt x="16543414" y="9664865"/>
                  </a:lnTo>
                  <a:lnTo>
                    <a:pt x="16538512" y="9658782"/>
                  </a:lnTo>
                  <a:lnTo>
                    <a:pt x="16537572" y="9657613"/>
                  </a:lnTo>
                  <a:lnTo>
                    <a:pt x="16534892" y="9655340"/>
                  </a:lnTo>
                  <a:lnTo>
                    <a:pt x="16534892" y="9682074"/>
                  </a:lnTo>
                  <a:lnTo>
                    <a:pt x="16534892" y="9699828"/>
                  </a:lnTo>
                  <a:lnTo>
                    <a:pt x="16531870" y="9707537"/>
                  </a:lnTo>
                  <a:lnTo>
                    <a:pt x="16519817" y="9720275"/>
                  </a:lnTo>
                  <a:lnTo>
                    <a:pt x="16512439" y="9723450"/>
                  </a:lnTo>
                  <a:lnTo>
                    <a:pt x="16495357" y="9723450"/>
                  </a:lnTo>
                  <a:lnTo>
                    <a:pt x="16487978" y="9720275"/>
                  </a:lnTo>
                  <a:lnTo>
                    <a:pt x="16475913" y="9707537"/>
                  </a:lnTo>
                  <a:lnTo>
                    <a:pt x="16472904" y="9699828"/>
                  </a:lnTo>
                  <a:lnTo>
                    <a:pt x="16472904" y="9682074"/>
                  </a:lnTo>
                  <a:lnTo>
                    <a:pt x="16475913" y="9674530"/>
                  </a:lnTo>
                  <a:lnTo>
                    <a:pt x="16481946" y="9668332"/>
                  </a:lnTo>
                  <a:lnTo>
                    <a:pt x="16487978" y="9661969"/>
                  </a:lnTo>
                  <a:lnTo>
                    <a:pt x="16495357" y="9658782"/>
                  </a:lnTo>
                  <a:lnTo>
                    <a:pt x="16512439" y="9658782"/>
                  </a:lnTo>
                  <a:lnTo>
                    <a:pt x="16519817" y="9661969"/>
                  </a:lnTo>
                  <a:lnTo>
                    <a:pt x="16525837" y="9668332"/>
                  </a:lnTo>
                  <a:lnTo>
                    <a:pt x="16531870" y="9674530"/>
                  </a:lnTo>
                  <a:lnTo>
                    <a:pt x="16503892" y="9643872"/>
                  </a:lnTo>
                  <a:lnTo>
                    <a:pt x="16494036" y="9644723"/>
                  </a:lnTo>
                  <a:lnTo>
                    <a:pt x="16459899" y="9672841"/>
                  </a:lnTo>
                  <a:lnTo>
                    <a:pt x="16456648" y="9690951"/>
                  </a:lnTo>
                  <a:lnTo>
                    <a:pt x="16457410" y="9699828"/>
                  </a:lnTo>
                  <a:lnTo>
                    <a:pt x="16485070" y="9734804"/>
                  </a:lnTo>
                  <a:lnTo>
                    <a:pt x="16503892" y="9738195"/>
                  </a:lnTo>
                  <a:lnTo>
                    <a:pt x="16513632" y="9737344"/>
                  </a:lnTo>
                  <a:lnTo>
                    <a:pt x="16522497" y="9734804"/>
                  </a:lnTo>
                  <a:lnTo>
                    <a:pt x="16530473" y="9730562"/>
                  </a:lnTo>
                  <a:lnTo>
                    <a:pt x="16537572" y="9724631"/>
                  </a:lnTo>
                  <a:lnTo>
                    <a:pt x="16538512" y="9723450"/>
                  </a:lnTo>
                  <a:lnTo>
                    <a:pt x="16543414" y="9717341"/>
                  </a:lnTo>
                  <a:lnTo>
                    <a:pt x="16547605" y="9709302"/>
                  </a:lnTo>
                  <a:lnTo>
                    <a:pt x="16550132" y="9700501"/>
                  </a:lnTo>
                  <a:lnTo>
                    <a:pt x="16550970" y="9690951"/>
                  </a:lnTo>
                  <a:close/>
                </a:path>
                <a:path w="17256760" h="9738360">
                  <a:moveTo>
                    <a:pt x="16621760" y="9645218"/>
                  </a:moveTo>
                  <a:lnTo>
                    <a:pt x="16618242" y="9644380"/>
                  </a:lnTo>
                  <a:lnTo>
                    <a:pt x="16614724" y="9643872"/>
                  </a:lnTo>
                  <a:lnTo>
                    <a:pt x="16611207" y="9643872"/>
                  </a:lnTo>
                  <a:lnTo>
                    <a:pt x="16602888" y="9644850"/>
                  </a:lnTo>
                  <a:lnTo>
                    <a:pt x="16595789" y="9647771"/>
                  </a:lnTo>
                  <a:lnTo>
                    <a:pt x="16589959" y="9652635"/>
                  </a:lnTo>
                  <a:lnTo>
                    <a:pt x="16585514" y="9659290"/>
                  </a:lnTo>
                  <a:lnTo>
                    <a:pt x="16585400" y="9659455"/>
                  </a:lnTo>
                  <a:lnTo>
                    <a:pt x="16585400" y="9646221"/>
                  </a:lnTo>
                  <a:lnTo>
                    <a:pt x="16570160" y="9646221"/>
                  </a:lnTo>
                  <a:lnTo>
                    <a:pt x="16570160" y="9736023"/>
                  </a:lnTo>
                  <a:lnTo>
                    <a:pt x="16586238" y="9736023"/>
                  </a:lnTo>
                  <a:lnTo>
                    <a:pt x="16586238" y="9688436"/>
                  </a:lnTo>
                  <a:lnTo>
                    <a:pt x="16588093" y="9675762"/>
                  </a:lnTo>
                  <a:lnTo>
                    <a:pt x="16593223" y="9666643"/>
                  </a:lnTo>
                  <a:lnTo>
                    <a:pt x="16601021" y="9661131"/>
                  </a:lnTo>
                  <a:lnTo>
                    <a:pt x="16609975" y="9659455"/>
                  </a:lnTo>
                  <a:lnTo>
                    <a:pt x="16610876" y="9659290"/>
                  </a:lnTo>
                  <a:lnTo>
                    <a:pt x="16613886" y="9659290"/>
                  </a:lnTo>
                  <a:lnTo>
                    <a:pt x="16617074" y="9659785"/>
                  </a:lnTo>
                  <a:lnTo>
                    <a:pt x="16620249" y="9660801"/>
                  </a:lnTo>
                  <a:lnTo>
                    <a:pt x="16620351" y="9659785"/>
                  </a:lnTo>
                  <a:lnTo>
                    <a:pt x="16620401" y="9659290"/>
                  </a:lnTo>
                  <a:lnTo>
                    <a:pt x="16621659" y="9646221"/>
                  </a:lnTo>
                  <a:lnTo>
                    <a:pt x="16621760" y="9645218"/>
                  </a:lnTo>
                  <a:close/>
                </a:path>
                <a:path w="17256760" h="9738360">
                  <a:moveTo>
                    <a:pt x="16717975" y="9609201"/>
                  </a:moveTo>
                  <a:lnTo>
                    <a:pt x="16702939" y="9609201"/>
                  </a:lnTo>
                  <a:lnTo>
                    <a:pt x="16702939" y="9700501"/>
                  </a:lnTo>
                  <a:lnTo>
                    <a:pt x="16700208" y="9707867"/>
                  </a:lnTo>
                  <a:lnTo>
                    <a:pt x="16694519" y="9714078"/>
                  </a:lnTo>
                  <a:lnTo>
                    <a:pt x="16688994" y="9720275"/>
                  </a:lnTo>
                  <a:lnTo>
                    <a:pt x="16681615" y="9723450"/>
                  </a:lnTo>
                  <a:lnTo>
                    <a:pt x="16663188" y="9723450"/>
                  </a:lnTo>
                  <a:lnTo>
                    <a:pt x="16655822" y="9720275"/>
                  </a:lnTo>
                  <a:lnTo>
                    <a:pt x="16650119" y="9714078"/>
                  </a:lnTo>
                  <a:lnTo>
                    <a:pt x="16644595" y="9707867"/>
                  </a:lnTo>
                  <a:lnTo>
                    <a:pt x="16641864" y="9700501"/>
                  </a:lnTo>
                  <a:lnTo>
                    <a:pt x="16641750" y="9682074"/>
                  </a:lnTo>
                  <a:lnTo>
                    <a:pt x="16644595" y="9674365"/>
                  </a:lnTo>
                  <a:lnTo>
                    <a:pt x="16650119" y="9668167"/>
                  </a:lnTo>
                  <a:lnTo>
                    <a:pt x="16655822" y="9661969"/>
                  </a:lnTo>
                  <a:lnTo>
                    <a:pt x="16663188" y="9658782"/>
                  </a:lnTo>
                  <a:lnTo>
                    <a:pt x="16681615" y="9658782"/>
                  </a:lnTo>
                  <a:lnTo>
                    <a:pt x="16688994" y="9661969"/>
                  </a:lnTo>
                  <a:lnTo>
                    <a:pt x="16694519" y="9668167"/>
                  </a:lnTo>
                  <a:lnTo>
                    <a:pt x="16700208" y="9674365"/>
                  </a:lnTo>
                  <a:lnTo>
                    <a:pt x="16702862" y="9681527"/>
                  </a:lnTo>
                  <a:lnTo>
                    <a:pt x="16702939" y="9700501"/>
                  </a:lnTo>
                  <a:lnTo>
                    <a:pt x="16702939" y="9609201"/>
                  </a:lnTo>
                  <a:lnTo>
                    <a:pt x="16701885" y="9609201"/>
                  </a:lnTo>
                  <a:lnTo>
                    <a:pt x="16701885" y="9659290"/>
                  </a:lnTo>
                  <a:lnTo>
                    <a:pt x="16701402" y="9658782"/>
                  </a:lnTo>
                  <a:lnTo>
                    <a:pt x="16695319" y="9652597"/>
                  </a:lnTo>
                  <a:lnTo>
                    <a:pt x="16687902" y="9647834"/>
                  </a:lnTo>
                  <a:lnTo>
                    <a:pt x="16679596" y="9644990"/>
                  </a:lnTo>
                  <a:lnTo>
                    <a:pt x="16670389" y="9644037"/>
                  </a:lnTo>
                  <a:lnTo>
                    <a:pt x="16660102" y="9644990"/>
                  </a:lnTo>
                  <a:lnTo>
                    <a:pt x="16660813" y="9644990"/>
                  </a:lnTo>
                  <a:lnTo>
                    <a:pt x="16652672" y="9647453"/>
                  </a:lnTo>
                  <a:lnTo>
                    <a:pt x="16626281" y="9681527"/>
                  </a:lnTo>
                  <a:lnTo>
                    <a:pt x="16625494" y="9690951"/>
                  </a:lnTo>
                  <a:lnTo>
                    <a:pt x="16626256" y="9700171"/>
                  </a:lnTo>
                  <a:lnTo>
                    <a:pt x="16626281" y="9700501"/>
                  </a:lnTo>
                  <a:lnTo>
                    <a:pt x="16652786" y="9734804"/>
                  </a:lnTo>
                  <a:lnTo>
                    <a:pt x="16670731" y="9738195"/>
                  </a:lnTo>
                  <a:lnTo>
                    <a:pt x="16679279" y="9737344"/>
                  </a:lnTo>
                  <a:lnTo>
                    <a:pt x="16679736" y="9737344"/>
                  </a:lnTo>
                  <a:lnTo>
                    <a:pt x="16688194" y="9734537"/>
                  </a:lnTo>
                  <a:lnTo>
                    <a:pt x="16695509" y="9729927"/>
                  </a:lnTo>
                  <a:lnTo>
                    <a:pt x="16701885" y="9723450"/>
                  </a:lnTo>
                  <a:lnTo>
                    <a:pt x="16701885" y="9736023"/>
                  </a:lnTo>
                  <a:lnTo>
                    <a:pt x="16717975" y="9736023"/>
                  </a:lnTo>
                  <a:lnTo>
                    <a:pt x="16717975" y="9659290"/>
                  </a:lnTo>
                  <a:lnTo>
                    <a:pt x="16717975" y="9609201"/>
                  </a:lnTo>
                  <a:close/>
                </a:path>
                <a:path w="17256760" h="9738360">
                  <a:moveTo>
                    <a:pt x="16826205" y="9689440"/>
                  </a:moveTo>
                  <a:lnTo>
                    <a:pt x="16825760" y="9683750"/>
                  </a:lnTo>
                  <a:lnTo>
                    <a:pt x="16825557" y="9681070"/>
                  </a:lnTo>
                  <a:lnTo>
                    <a:pt x="16825443" y="9679546"/>
                  </a:lnTo>
                  <a:lnTo>
                    <a:pt x="16823157" y="9670720"/>
                  </a:lnTo>
                  <a:lnTo>
                    <a:pt x="16819347" y="9662960"/>
                  </a:lnTo>
                  <a:lnTo>
                    <a:pt x="16815588" y="9658286"/>
                  </a:lnTo>
                  <a:lnTo>
                    <a:pt x="16813975" y="9656267"/>
                  </a:lnTo>
                  <a:lnTo>
                    <a:pt x="16809619" y="9652660"/>
                  </a:lnTo>
                  <a:lnTo>
                    <a:pt x="16809619" y="9683750"/>
                  </a:lnTo>
                  <a:lnTo>
                    <a:pt x="16754158" y="9683750"/>
                  </a:lnTo>
                  <a:lnTo>
                    <a:pt x="16757688" y="9673476"/>
                  </a:lnTo>
                  <a:lnTo>
                    <a:pt x="16763962" y="9665424"/>
                  </a:lnTo>
                  <a:lnTo>
                    <a:pt x="16772484" y="9660166"/>
                  </a:lnTo>
                  <a:lnTo>
                    <a:pt x="16782809" y="9658286"/>
                  </a:lnTo>
                  <a:lnTo>
                    <a:pt x="16793642" y="9660166"/>
                  </a:lnTo>
                  <a:lnTo>
                    <a:pt x="16793248" y="9660166"/>
                  </a:lnTo>
                  <a:lnTo>
                    <a:pt x="16801427" y="9665170"/>
                  </a:lnTo>
                  <a:lnTo>
                    <a:pt x="16807142" y="9673196"/>
                  </a:lnTo>
                  <a:lnTo>
                    <a:pt x="16809619" y="9683750"/>
                  </a:lnTo>
                  <a:lnTo>
                    <a:pt x="16809619" y="9652660"/>
                  </a:lnTo>
                  <a:lnTo>
                    <a:pt x="16807498" y="9650895"/>
                  </a:lnTo>
                  <a:lnTo>
                    <a:pt x="16800144" y="9647072"/>
                  </a:lnTo>
                  <a:lnTo>
                    <a:pt x="16792143" y="9644863"/>
                  </a:lnTo>
                  <a:lnTo>
                    <a:pt x="16792677" y="9644863"/>
                  </a:lnTo>
                  <a:lnTo>
                    <a:pt x="16782809" y="9644037"/>
                  </a:lnTo>
                  <a:lnTo>
                    <a:pt x="16773220" y="9644863"/>
                  </a:lnTo>
                  <a:lnTo>
                    <a:pt x="16764572" y="9647326"/>
                  </a:lnTo>
                  <a:lnTo>
                    <a:pt x="16738194" y="9681070"/>
                  </a:lnTo>
                  <a:lnTo>
                    <a:pt x="16737406" y="9690786"/>
                  </a:lnTo>
                  <a:lnTo>
                    <a:pt x="16738499" y="9697656"/>
                  </a:lnTo>
                  <a:lnTo>
                    <a:pt x="16740188" y="9708096"/>
                  </a:lnTo>
                  <a:lnTo>
                    <a:pt x="16748671" y="9723145"/>
                  </a:lnTo>
                  <a:lnTo>
                    <a:pt x="16763556" y="9733928"/>
                  </a:lnTo>
                  <a:lnTo>
                    <a:pt x="16785324" y="9738030"/>
                  </a:lnTo>
                  <a:lnTo>
                    <a:pt x="16796385" y="9737026"/>
                  </a:lnTo>
                  <a:lnTo>
                    <a:pt x="16806850" y="9734321"/>
                  </a:lnTo>
                  <a:lnTo>
                    <a:pt x="16816185" y="9730321"/>
                  </a:lnTo>
                  <a:lnTo>
                    <a:pt x="16823855" y="9725469"/>
                  </a:lnTo>
                  <a:lnTo>
                    <a:pt x="16822636" y="9723285"/>
                  </a:lnTo>
                  <a:lnTo>
                    <a:pt x="16816985" y="9713239"/>
                  </a:lnTo>
                  <a:lnTo>
                    <a:pt x="16810139" y="9717354"/>
                  </a:lnTo>
                  <a:lnTo>
                    <a:pt x="16802265" y="9720516"/>
                  </a:lnTo>
                  <a:lnTo>
                    <a:pt x="16793921" y="9722561"/>
                  </a:lnTo>
                  <a:lnTo>
                    <a:pt x="16785654" y="9723285"/>
                  </a:lnTo>
                  <a:lnTo>
                    <a:pt x="16773195" y="9721431"/>
                  </a:lnTo>
                  <a:lnTo>
                    <a:pt x="16763873" y="9716186"/>
                  </a:lnTo>
                  <a:lnTo>
                    <a:pt x="16757574" y="9708096"/>
                  </a:lnTo>
                  <a:lnTo>
                    <a:pt x="16754158" y="9697656"/>
                  </a:lnTo>
                  <a:lnTo>
                    <a:pt x="16825697" y="9697656"/>
                  </a:lnTo>
                  <a:lnTo>
                    <a:pt x="16826027" y="9693300"/>
                  </a:lnTo>
                  <a:lnTo>
                    <a:pt x="16826192" y="9690786"/>
                  </a:lnTo>
                  <a:lnTo>
                    <a:pt x="16826205" y="9689440"/>
                  </a:lnTo>
                  <a:close/>
                </a:path>
                <a:path w="17256760" h="9738360">
                  <a:moveTo>
                    <a:pt x="16947884" y="9612211"/>
                  </a:moveTo>
                  <a:lnTo>
                    <a:pt x="16931297" y="9612211"/>
                  </a:lnTo>
                  <a:lnTo>
                    <a:pt x="16931297" y="9700501"/>
                  </a:lnTo>
                  <a:lnTo>
                    <a:pt x="16886670" y="9648228"/>
                  </a:lnTo>
                  <a:lnTo>
                    <a:pt x="16855910" y="9612211"/>
                  </a:lnTo>
                  <a:lnTo>
                    <a:pt x="16848366" y="9612211"/>
                  </a:lnTo>
                  <a:lnTo>
                    <a:pt x="16848366" y="9736023"/>
                  </a:lnTo>
                  <a:lnTo>
                    <a:pt x="16864953" y="9736023"/>
                  </a:lnTo>
                  <a:lnTo>
                    <a:pt x="16864953" y="9648228"/>
                  </a:lnTo>
                  <a:lnTo>
                    <a:pt x="16939171" y="9736023"/>
                  </a:lnTo>
                  <a:lnTo>
                    <a:pt x="16947884" y="9736023"/>
                  </a:lnTo>
                  <a:lnTo>
                    <a:pt x="16947884" y="9700501"/>
                  </a:lnTo>
                  <a:lnTo>
                    <a:pt x="16947884" y="9612211"/>
                  </a:lnTo>
                  <a:close/>
                </a:path>
                <a:path w="17256760" h="9738360">
                  <a:moveTo>
                    <a:pt x="17063885" y="9690951"/>
                  </a:moveTo>
                  <a:lnTo>
                    <a:pt x="17047795" y="9655340"/>
                  </a:lnTo>
                  <a:lnTo>
                    <a:pt x="17047795" y="9682074"/>
                  </a:lnTo>
                  <a:lnTo>
                    <a:pt x="17047795" y="9699828"/>
                  </a:lnTo>
                  <a:lnTo>
                    <a:pt x="17044785" y="9707537"/>
                  </a:lnTo>
                  <a:lnTo>
                    <a:pt x="17032720" y="9720275"/>
                  </a:lnTo>
                  <a:lnTo>
                    <a:pt x="17025354" y="9723450"/>
                  </a:lnTo>
                  <a:lnTo>
                    <a:pt x="17008259" y="9723450"/>
                  </a:lnTo>
                  <a:lnTo>
                    <a:pt x="17000893" y="9720275"/>
                  </a:lnTo>
                  <a:lnTo>
                    <a:pt x="16988828" y="9707537"/>
                  </a:lnTo>
                  <a:lnTo>
                    <a:pt x="16985806" y="9699828"/>
                  </a:lnTo>
                  <a:lnTo>
                    <a:pt x="16985806" y="9682074"/>
                  </a:lnTo>
                  <a:lnTo>
                    <a:pt x="16988828" y="9674530"/>
                  </a:lnTo>
                  <a:lnTo>
                    <a:pt x="16994861" y="9668332"/>
                  </a:lnTo>
                  <a:lnTo>
                    <a:pt x="17000893" y="9661969"/>
                  </a:lnTo>
                  <a:lnTo>
                    <a:pt x="17008259" y="9658782"/>
                  </a:lnTo>
                  <a:lnTo>
                    <a:pt x="17025354" y="9658782"/>
                  </a:lnTo>
                  <a:lnTo>
                    <a:pt x="17032720" y="9661969"/>
                  </a:lnTo>
                  <a:lnTo>
                    <a:pt x="17038752" y="9668332"/>
                  </a:lnTo>
                  <a:lnTo>
                    <a:pt x="17044785" y="9674530"/>
                  </a:lnTo>
                  <a:lnTo>
                    <a:pt x="17047795" y="9682074"/>
                  </a:lnTo>
                  <a:lnTo>
                    <a:pt x="17047795" y="9655340"/>
                  </a:lnTo>
                  <a:lnTo>
                    <a:pt x="17043375" y="9651581"/>
                  </a:lnTo>
                  <a:lnTo>
                    <a:pt x="17035399" y="9647288"/>
                  </a:lnTo>
                  <a:lnTo>
                    <a:pt x="17026547" y="9644723"/>
                  </a:lnTo>
                  <a:lnTo>
                    <a:pt x="17016807" y="9643872"/>
                  </a:lnTo>
                  <a:lnTo>
                    <a:pt x="17006939" y="9644723"/>
                  </a:lnTo>
                  <a:lnTo>
                    <a:pt x="16972814" y="9672841"/>
                  </a:lnTo>
                  <a:lnTo>
                    <a:pt x="16969563" y="9690951"/>
                  </a:lnTo>
                  <a:lnTo>
                    <a:pt x="16970325" y="9699828"/>
                  </a:lnTo>
                  <a:lnTo>
                    <a:pt x="16970375" y="9700501"/>
                  </a:lnTo>
                  <a:lnTo>
                    <a:pt x="16997985" y="9734804"/>
                  </a:lnTo>
                  <a:lnTo>
                    <a:pt x="17016807" y="9738195"/>
                  </a:lnTo>
                  <a:lnTo>
                    <a:pt x="17026547" y="9737344"/>
                  </a:lnTo>
                  <a:lnTo>
                    <a:pt x="17035399" y="9734804"/>
                  </a:lnTo>
                  <a:lnTo>
                    <a:pt x="17043375" y="9730562"/>
                  </a:lnTo>
                  <a:lnTo>
                    <a:pt x="17050474" y="9724631"/>
                  </a:lnTo>
                  <a:lnTo>
                    <a:pt x="17051414" y="9723450"/>
                  </a:lnTo>
                  <a:lnTo>
                    <a:pt x="17056316" y="9717341"/>
                  </a:lnTo>
                  <a:lnTo>
                    <a:pt x="17060507" y="9709302"/>
                  </a:lnTo>
                  <a:lnTo>
                    <a:pt x="17063035" y="9700501"/>
                  </a:lnTo>
                  <a:lnTo>
                    <a:pt x="17063885" y="9690951"/>
                  </a:lnTo>
                  <a:close/>
                </a:path>
                <a:path w="17256760" h="9738360">
                  <a:moveTo>
                    <a:pt x="17159224" y="9646221"/>
                  </a:moveTo>
                  <a:lnTo>
                    <a:pt x="17141457" y="9646221"/>
                  </a:lnTo>
                  <a:lnTo>
                    <a:pt x="17114317" y="9713404"/>
                  </a:lnTo>
                  <a:lnTo>
                    <a:pt x="17086847" y="9646221"/>
                  </a:lnTo>
                  <a:lnTo>
                    <a:pt x="17068915" y="9646221"/>
                  </a:lnTo>
                  <a:lnTo>
                    <a:pt x="17108462" y="9735845"/>
                  </a:lnTo>
                  <a:lnTo>
                    <a:pt x="17119689" y="9735845"/>
                  </a:lnTo>
                  <a:lnTo>
                    <a:pt x="17129583" y="9713404"/>
                  </a:lnTo>
                  <a:lnTo>
                    <a:pt x="17159224" y="9646221"/>
                  </a:lnTo>
                  <a:close/>
                </a:path>
                <a:path w="17256760" h="9738360">
                  <a:moveTo>
                    <a:pt x="17256392" y="9646221"/>
                  </a:moveTo>
                  <a:lnTo>
                    <a:pt x="17241990" y="9646221"/>
                  </a:lnTo>
                  <a:lnTo>
                    <a:pt x="17241990" y="9682074"/>
                  </a:lnTo>
                  <a:lnTo>
                    <a:pt x="17241978" y="9700196"/>
                  </a:lnTo>
                  <a:lnTo>
                    <a:pt x="17239133" y="9707867"/>
                  </a:lnTo>
                  <a:lnTo>
                    <a:pt x="17227741" y="9720275"/>
                  </a:lnTo>
                  <a:lnTo>
                    <a:pt x="17220375" y="9723450"/>
                  </a:lnTo>
                  <a:lnTo>
                    <a:pt x="17201947" y="9723450"/>
                  </a:lnTo>
                  <a:lnTo>
                    <a:pt x="17194568" y="9720275"/>
                  </a:lnTo>
                  <a:lnTo>
                    <a:pt x="17183519" y="9707867"/>
                  </a:lnTo>
                  <a:lnTo>
                    <a:pt x="17180675" y="9700196"/>
                  </a:lnTo>
                  <a:lnTo>
                    <a:pt x="17180675" y="9682074"/>
                  </a:lnTo>
                  <a:lnTo>
                    <a:pt x="17183519" y="9674365"/>
                  </a:lnTo>
                  <a:lnTo>
                    <a:pt x="17194568" y="9661969"/>
                  </a:lnTo>
                  <a:lnTo>
                    <a:pt x="17201947" y="9658782"/>
                  </a:lnTo>
                  <a:lnTo>
                    <a:pt x="17220375" y="9658782"/>
                  </a:lnTo>
                  <a:lnTo>
                    <a:pt x="17227741" y="9661969"/>
                  </a:lnTo>
                  <a:lnTo>
                    <a:pt x="17239133" y="9674365"/>
                  </a:lnTo>
                  <a:lnTo>
                    <a:pt x="17241990" y="9682074"/>
                  </a:lnTo>
                  <a:lnTo>
                    <a:pt x="17241990" y="9646221"/>
                  </a:lnTo>
                  <a:lnTo>
                    <a:pt x="17240987" y="9646221"/>
                  </a:lnTo>
                  <a:lnTo>
                    <a:pt x="17240987" y="9659290"/>
                  </a:lnTo>
                  <a:lnTo>
                    <a:pt x="17240479" y="9658782"/>
                  </a:lnTo>
                  <a:lnTo>
                    <a:pt x="17234294" y="9652597"/>
                  </a:lnTo>
                  <a:lnTo>
                    <a:pt x="17226788" y="9647834"/>
                  </a:lnTo>
                  <a:lnTo>
                    <a:pt x="17218457" y="9644990"/>
                  </a:lnTo>
                  <a:lnTo>
                    <a:pt x="17209313" y="9644037"/>
                  </a:lnTo>
                  <a:lnTo>
                    <a:pt x="17198632" y="9644990"/>
                  </a:lnTo>
                  <a:lnTo>
                    <a:pt x="17199623" y="9644990"/>
                  </a:lnTo>
                  <a:lnTo>
                    <a:pt x="17191597" y="9647326"/>
                  </a:lnTo>
                  <a:lnTo>
                    <a:pt x="17165206" y="9680842"/>
                  </a:lnTo>
                  <a:lnTo>
                    <a:pt x="17164419" y="9690443"/>
                  </a:lnTo>
                  <a:lnTo>
                    <a:pt x="17165206" y="9700196"/>
                  </a:lnTo>
                  <a:lnTo>
                    <a:pt x="17191597" y="9734779"/>
                  </a:lnTo>
                  <a:lnTo>
                    <a:pt x="17209313" y="9738195"/>
                  </a:lnTo>
                  <a:lnTo>
                    <a:pt x="17217759" y="9737344"/>
                  </a:lnTo>
                  <a:lnTo>
                    <a:pt x="17218381" y="9737344"/>
                  </a:lnTo>
                  <a:lnTo>
                    <a:pt x="17227030" y="9734448"/>
                  </a:lnTo>
                  <a:lnTo>
                    <a:pt x="17234485" y="9729787"/>
                  </a:lnTo>
                  <a:lnTo>
                    <a:pt x="17240809" y="9723450"/>
                  </a:lnTo>
                  <a:lnTo>
                    <a:pt x="17240987" y="9723285"/>
                  </a:lnTo>
                  <a:lnTo>
                    <a:pt x="17240987" y="9736023"/>
                  </a:lnTo>
                  <a:lnTo>
                    <a:pt x="17256392" y="9736023"/>
                  </a:lnTo>
                  <a:lnTo>
                    <a:pt x="17256392" y="9723285"/>
                  </a:lnTo>
                  <a:lnTo>
                    <a:pt x="17256392" y="9659290"/>
                  </a:lnTo>
                  <a:lnTo>
                    <a:pt x="17256392" y="9646221"/>
                  </a:lnTo>
                  <a:close/>
                </a:path>
              </a:pathLst>
            </a:custGeom>
            <a:solidFill>
              <a:srgbClr val="FFFFFF"/>
            </a:solidFill>
          </p:spPr>
          <p:txBody>
            <a:bodyPr wrap="square" lIns="0" tIns="0" rIns="0" bIns="0" rtlCol="0"/>
            <a:lstStyle/>
            <a:p>
              <a:endParaRPr sz="641"/>
            </a:p>
          </p:txBody>
        </p:sp>
        <p:pic>
          <p:nvPicPr>
            <p:cNvPr id="12" name="object 12"/>
            <p:cNvPicPr/>
            <p:nvPr/>
          </p:nvPicPr>
          <p:blipFill>
            <a:blip r:embed="rId6" cstate="print"/>
            <a:stretch>
              <a:fillRect/>
            </a:stretch>
          </p:blipFill>
          <p:spPr>
            <a:xfrm>
              <a:off x="18955821" y="10617142"/>
              <a:ext cx="170668" cy="127996"/>
            </a:xfrm>
            <a:prstGeom prst="rect">
              <a:avLst/>
            </a:prstGeom>
          </p:spPr>
        </p:pic>
        <p:pic>
          <p:nvPicPr>
            <p:cNvPr id="13" name="object 13"/>
            <p:cNvPicPr/>
            <p:nvPr/>
          </p:nvPicPr>
          <p:blipFill>
            <a:blip r:embed="rId7" cstate="print"/>
            <a:stretch>
              <a:fillRect/>
            </a:stretch>
          </p:blipFill>
          <p:spPr>
            <a:xfrm>
              <a:off x="1306096" y="10542087"/>
              <a:ext cx="3565682" cy="158822"/>
            </a:xfrm>
            <a:prstGeom prst="rect">
              <a:avLst/>
            </a:prstGeom>
          </p:spPr>
        </p:pic>
      </p:gr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71781" y="1376265"/>
            <a:ext cx="1043140" cy="400275"/>
          </a:xfrm>
          <a:custGeom>
            <a:avLst/>
            <a:gdLst/>
            <a:ahLst/>
            <a:cxnLst/>
            <a:rect l="l" t="t" r="r" b="b"/>
            <a:pathLst>
              <a:path w="2293620" h="880110">
                <a:moveTo>
                  <a:pt x="2293123" y="0"/>
                </a:moveTo>
                <a:lnTo>
                  <a:pt x="0" y="0"/>
                </a:lnTo>
                <a:lnTo>
                  <a:pt x="0" y="879554"/>
                </a:lnTo>
                <a:lnTo>
                  <a:pt x="2293123" y="879554"/>
                </a:lnTo>
                <a:lnTo>
                  <a:pt x="2293123" y="0"/>
                </a:lnTo>
                <a:close/>
              </a:path>
            </a:pathLst>
          </a:custGeom>
          <a:solidFill>
            <a:srgbClr val="E7E7E7"/>
          </a:solidFill>
        </p:spPr>
        <p:txBody>
          <a:bodyPr wrap="square" lIns="0" tIns="0" rIns="0" bIns="0" rtlCol="0"/>
          <a:lstStyle/>
          <a:p>
            <a:endParaRPr sz="641"/>
          </a:p>
        </p:txBody>
      </p:sp>
      <p:sp>
        <p:nvSpPr>
          <p:cNvPr id="3" name="object 3"/>
          <p:cNvSpPr/>
          <p:nvPr/>
        </p:nvSpPr>
        <p:spPr>
          <a:xfrm>
            <a:off x="619132" y="458079"/>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8795EA"/>
          </a:solidFill>
        </p:spPr>
        <p:txBody>
          <a:bodyPr wrap="square" lIns="0" tIns="0" rIns="0" bIns="0" rtlCol="0"/>
          <a:lstStyle/>
          <a:p>
            <a:endParaRPr sz="641"/>
          </a:p>
        </p:txBody>
      </p:sp>
      <p:sp>
        <p:nvSpPr>
          <p:cNvPr id="4" name="object 4"/>
          <p:cNvSpPr/>
          <p:nvPr/>
        </p:nvSpPr>
        <p:spPr>
          <a:xfrm>
            <a:off x="1242021" y="458033"/>
            <a:ext cx="860619" cy="66712"/>
          </a:xfrm>
          <a:custGeom>
            <a:avLst/>
            <a:gdLst/>
            <a:ahLst/>
            <a:cxnLst/>
            <a:rect l="l" t="t" r="r" b="b"/>
            <a:pathLst>
              <a:path w="1892300" h="146684">
                <a:moveTo>
                  <a:pt x="17499" y="99187"/>
                </a:moveTo>
                <a:lnTo>
                  <a:pt x="321" y="99187"/>
                </a:lnTo>
                <a:lnTo>
                  <a:pt x="75" y="105629"/>
                </a:lnTo>
                <a:lnTo>
                  <a:pt x="0" y="107592"/>
                </a:lnTo>
                <a:lnTo>
                  <a:pt x="1355" y="115078"/>
                </a:lnTo>
                <a:lnTo>
                  <a:pt x="1433" y="115509"/>
                </a:lnTo>
                <a:lnTo>
                  <a:pt x="40895" y="145137"/>
                </a:lnTo>
                <a:lnTo>
                  <a:pt x="54618" y="146224"/>
                </a:lnTo>
                <a:lnTo>
                  <a:pt x="68339" y="145137"/>
                </a:lnTo>
                <a:lnTo>
                  <a:pt x="80565" y="141904"/>
                </a:lnTo>
                <a:lnTo>
                  <a:pt x="91142" y="136561"/>
                </a:lnTo>
                <a:lnTo>
                  <a:pt x="99312" y="129659"/>
                </a:lnTo>
                <a:lnTo>
                  <a:pt x="54618" y="129659"/>
                </a:lnTo>
                <a:lnTo>
                  <a:pt x="37602" y="127212"/>
                </a:lnTo>
                <a:lnTo>
                  <a:pt x="25169" y="120596"/>
                </a:lnTo>
                <a:lnTo>
                  <a:pt x="18180" y="110893"/>
                </a:lnTo>
                <a:lnTo>
                  <a:pt x="17499" y="99187"/>
                </a:lnTo>
                <a:close/>
              </a:path>
              <a:path w="1892300" h="146684">
                <a:moveTo>
                  <a:pt x="54618" y="0"/>
                </a:moveTo>
                <a:lnTo>
                  <a:pt x="9319" y="17076"/>
                </a:lnTo>
                <a:lnTo>
                  <a:pt x="14" y="40901"/>
                </a:lnTo>
                <a:lnTo>
                  <a:pt x="1463" y="50726"/>
                </a:lnTo>
                <a:lnTo>
                  <a:pt x="37388" y="76243"/>
                </a:lnTo>
                <a:lnTo>
                  <a:pt x="55640" y="80474"/>
                </a:lnTo>
                <a:lnTo>
                  <a:pt x="72687" y="84994"/>
                </a:lnTo>
                <a:lnTo>
                  <a:pt x="84182" y="90482"/>
                </a:lnTo>
                <a:lnTo>
                  <a:pt x="90712" y="97255"/>
                </a:lnTo>
                <a:lnTo>
                  <a:pt x="92861" y="105629"/>
                </a:lnTo>
                <a:lnTo>
                  <a:pt x="89862" y="115078"/>
                </a:lnTo>
                <a:lnTo>
                  <a:pt x="84051" y="120596"/>
                </a:lnTo>
                <a:lnTo>
                  <a:pt x="81713" y="122755"/>
                </a:lnTo>
                <a:lnTo>
                  <a:pt x="69753" y="127802"/>
                </a:lnTo>
                <a:lnTo>
                  <a:pt x="54618" y="129659"/>
                </a:lnTo>
                <a:lnTo>
                  <a:pt x="99312" y="129659"/>
                </a:lnTo>
                <a:lnTo>
                  <a:pt x="109315" y="105629"/>
                </a:lnTo>
                <a:lnTo>
                  <a:pt x="108027" y="99187"/>
                </a:lnTo>
                <a:lnTo>
                  <a:pt x="81126" y="70368"/>
                </a:lnTo>
                <a:lnTo>
                  <a:pt x="49464" y="61779"/>
                </a:lnTo>
                <a:lnTo>
                  <a:pt x="42910" y="60215"/>
                </a:lnTo>
                <a:lnTo>
                  <a:pt x="16375" y="45298"/>
                </a:lnTo>
                <a:lnTo>
                  <a:pt x="16375" y="40901"/>
                </a:lnTo>
                <a:lnTo>
                  <a:pt x="19273" y="31393"/>
                </a:lnTo>
                <a:lnTo>
                  <a:pt x="27290" y="23735"/>
                </a:lnTo>
                <a:lnTo>
                  <a:pt x="39411" y="18627"/>
                </a:lnTo>
                <a:lnTo>
                  <a:pt x="54618" y="16769"/>
                </a:lnTo>
                <a:lnTo>
                  <a:pt x="99651" y="16769"/>
                </a:lnTo>
                <a:lnTo>
                  <a:pt x="91128" y="9663"/>
                </a:lnTo>
                <a:lnTo>
                  <a:pt x="80501" y="4320"/>
                </a:lnTo>
                <a:lnTo>
                  <a:pt x="68283" y="1086"/>
                </a:lnTo>
                <a:lnTo>
                  <a:pt x="54618" y="0"/>
                </a:lnTo>
                <a:close/>
              </a:path>
              <a:path w="1892300" h="146684">
                <a:moveTo>
                  <a:pt x="99651" y="16769"/>
                </a:moveTo>
                <a:lnTo>
                  <a:pt x="54618" y="16769"/>
                </a:lnTo>
                <a:lnTo>
                  <a:pt x="71547" y="19183"/>
                </a:lnTo>
                <a:lnTo>
                  <a:pt x="83761" y="25729"/>
                </a:lnTo>
                <a:lnTo>
                  <a:pt x="90682" y="35362"/>
                </a:lnTo>
                <a:lnTo>
                  <a:pt x="91736" y="47037"/>
                </a:lnTo>
                <a:lnTo>
                  <a:pt x="108915" y="47037"/>
                </a:lnTo>
                <a:lnTo>
                  <a:pt x="109161" y="40901"/>
                </a:lnTo>
                <a:lnTo>
                  <a:pt x="109251" y="38674"/>
                </a:lnTo>
                <a:lnTo>
                  <a:pt x="107943" y="31393"/>
                </a:lnTo>
                <a:lnTo>
                  <a:pt x="107841" y="30829"/>
                </a:lnTo>
                <a:lnTo>
                  <a:pt x="104804" y="23735"/>
                </a:lnTo>
                <a:lnTo>
                  <a:pt x="104745" y="23598"/>
                </a:lnTo>
                <a:lnTo>
                  <a:pt x="100019" y="17076"/>
                </a:lnTo>
                <a:lnTo>
                  <a:pt x="99651" y="16769"/>
                </a:lnTo>
                <a:close/>
              </a:path>
              <a:path w="1892300" h="146684">
                <a:moveTo>
                  <a:pt x="243891" y="1738"/>
                </a:moveTo>
                <a:lnTo>
                  <a:pt x="142761" y="1738"/>
                </a:lnTo>
                <a:lnTo>
                  <a:pt x="142761" y="144383"/>
                </a:lnTo>
                <a:lnTo>
                  <a:pt x="243891" y="144383"/>
                </a:lnTo>
                <a:lnTo>
                  <a:pt x="243891" y="127613"/>
                </a:lnTo>
                <a:lnTo>
                  <a:pt x="159736" y="127613"/>
                </a:lnTo>
                <a:lnTo>
                  <a:pt x="159736" y="81394"/>
                </a:lnTo>
                <a:lnTo>
                  <a:pt x="230394" y="81394"/>
                </a:lnTo>
                <a:lnTo>
                  <a:pt x="230394" y="64624"/>
                </a:lnTo>
                <a:lnTo>
                  <a:pt x="159736" y="64624"/>
                </a:lnTo>
                <a:lnTo>
                  <a:pt x="159736" y="18610"/>
                </a:lnTo>
                <a:lnTo>
                  <a:pt x="243891" y="18610"/>
                </a:lnTo>
                <a:lnTo>
                  <a:pt x="243891" y="1738"/>
                </a:lnTo>
                <a:close/>
              </a:path>
              <a:path w="1892300" h="146684">
                <a:moveTo>
                  <a:pt x="340931" y="204"/>
                </a:moveTo>
                <a:lnTo>
                  <a:pt x="301186" y="12283"/>
                </a:lnTo>
                <a:lnTo>
                  <a:pt x="274737" y="45541"/>
                </a:lnTo>
                <a:lnTo>
                  <a:pt x="269567" y="73009"/>
                </a:lnTo>
                <a:lnTo>
                  <a:pt x="274654" y="100375"/>
                </a:lnTo>
                <a:lnTo>
                  <a:pt x="301028" y="133677"/>
                </a:lnTo>
                <a:lnTo>
                  <a:pt x="340931" y="145712"/>
                </a:lnTo>
                <a:lnTo>
                  <a:pt x="367503" y="140357"/>
                </a:lnTo>
                <a:lnTo>
                  <a:pt x="367826" y="140357"/>
                </a:lnTo>
                <a:lnTo>
                  <a:pt x="384392" y="128636"/>
                </a:lnTo>
                <a:lnTo>
                  <a:pt x="340931" y="128636"/>
                </a:lnTo>
                <a:lnTo>
                  <a:pt x="319490" y="124344"/>
                </a:lnTo>
                <a:lnTo>
                  <a:pt x="302228" y="112556"/>
                </a:lnTo>
                <a:lnTo>
                  <a:pt x="290718" y="94901"/>
                </a:lnTo>
                <a:lnTo>
                  <a:pt x="286571" y="73214"/>
                </a:lnTo>
                <a:lnTo>
                  <a:pt x="286532" y="73009"/>
                </a:lnTo>
                <a:lnTo>
                  <a:pt x="290703" y="51015"/>
                </a:lnTo>
                <a:lnTo>
                  <a:pt x="302189" y="33335"/>
                </a:lnTo>
                <a:lnTo>
                  <a:pt x="319423" y="21575"/>
                </a:lnTo>
                <a:lnTo>
                  <a:pt x="340931" y="17281"/>
                </a:lnTo>
                <a:lnTo>
                  <a:pt x="385811" y="17281"/>
                </a:lnTo>
                <a:lnTo>
                  <a:pt x="381283" y="12948"/>
                </a:lnTo>
                <a:lnTo>
                  <a:pt x="362301" y="3522"/>
                </a:lnTo>
                <a:lnTo>
                  <a:pt x="340931" y="204"/>
                </a:lnTo>
                <a:close/>
              </a:path>
              <a:path w="1892300" h="146684">
                <a:moveTo>
                  <a:pt x="408419" y="66670"/>
                </a:moveTo>
                <a:lnTo>
                  <a:pt x="334591" y="66670"/>
                </a:lnTo>
                <a:lnTo>
                  <a:pt x="334591" y="83542"/>
                </a:lnTo>
                <a:lnTo>
                  <a:pt x="390627" y="83542"/>
                </a:lnTo>
                <a:lnTo>
                  <a:pt x="385436" y="100375"/>
                </a:lnTo>
                <a:lnTo>
                  <a:pt x="384862" y="102186"/>
                </a:lnTo>
                <a:lnTo>
                  <a:pt x="374177" y="116365"/>
                </a:lnTo>
                <a:lnTo>
                  <a:pt x="359265" y="125444"/>
                </a:lnTo>
                <a:lnTo>
                  <a:pt x="340931" y="128636"/>
                </a:lnTo>
                <a:lnTo>
                  <a:pt x="384392" y="128636"/>
                </a:lnTo>
                <a:lnTo>
                  <a:pt x="389323" y="125147"/>
                </a:lnTo>
                <a:lnTo>
                  <a:pt x="403367" y="102186"/>
                </a:lnTo>
                <a:lnTo>
                  <a:pt x="408419" y="73214"/>
                </a:lnTo>
                <a:lnTo>
                  <a:pt x="408419" y="66670"/>
                </a:lnTo>
                <a:close/>
              </a:path>
              <a:path w="1892300" h="146684">
                <a:moveTo>
                  <a:pt x="385811" y="17281"/>
                </a:moveTo>
                <a:lnTo>
                  <a:pt x="340931" y="17281"/>
                </a:lnTo>
                <a:lnTo>
                  <a:pt x="356838" y="19632"/>
                </a:lnTo>
                <a:lnTo>
                  <a:pt x="370943" y="26356"/>
                </a:lnTo>
                <a:lnTo>
                  <a:pt x="382517" y="36952"/>
                </a:lnTo>
                <a:lnTo>
                  <a:pt x="390887" y="51015"/>
                </a:lnTo>
                <a:lnTo>
                  <a:pt x="390449" y="51015"/>
                </a:lnTo>
                <a:lnTo>
                  <a:pt x="407295" y="46934"/>
                </a:lnTo>
                <a:lnTo>
                  <a:pt x="396681" y="27683"/>
                </a:lnTo>
                <a:lnTo>
                  <a:pt x="385811" y="17281"/>
                </a:lnTo>
                <a:close/>
              </a:path>
              <a:path w="1892300" h="146684">
                <a:moveTo>
                  <a:pt x="456786" y="1738"/>
                </a:moveTo>
                <a:lnTo>
                  <a:pt x="442777" y="1738"/>
                </a:lnTo>
                <a:lnTo>
                  <a:pt x="442777" y="144383"/>
                </a:lnTo>
                <a:lnTo>
                  <a:pt x="459751" y="144383"/>
                </a:lnTo>
                <a:lnTo>
                  <a:pt x="459751" y="35380"/>
                </a:lnTo>
                <a:lnTo>
                  <a:pt x="480376" y="35380"/>
                </a:lnTo>
                <a:lnTo>
                  <a:pt x="456786" y="1738"/>
                </a:lnTo>
                <a:close/>
              </a:path>
              <a:path w="1892300" h="146684">
                <a:moveTo>
                  <a:pt x="480376" y="35380"/>
                </a:moveTo>
                <a:lnTo>
                  <a:pt x="459751" y="35380"/>
                </a:lnTo>
                <a:lnTo>
                  <a:pt x="536340" y="144383"/>
                </a:lnTo>
                <a:lnTo>
                  <a:pt x="550553" y="144383"/>
                </a:lnTo>
                <a:lnTo>
                  <a:pt x="550553" y="111253"/>
                </a:lnTo>
                <a:lnTo>
                  <a:pt x="533579" y="111253"/>
                </a:lnTo>
                <a:lnTo>
                  <a:pt x="480376" y="35380"/>
                </a:lnTo>
                <a:close/>
              </a:path>
              <a:path w="1892300" h="146684">
                <a:moveTo>
                  <a:pt x="550553" y="1738"/>
                </a:moveTo>
                <a:lnTo>
                  <a:pt x="533579" y="1738"/>
                </a:lnTo>
                <a:lnTo>
                  <a:pt x="533579" y="111253"/>
                </a:lnTo>
                <a:lnTo>
                  <a:pt x="550553" y="111253"/>
                </a:lnTo>
                <a:lnTo>
                  <a:pt x="550553" y="1738"/>
                </a:lnTo>
                <a:close/>
              </a:path>
              <a:path w="1892300" h="146684">
                <a:moveTo>
                  <a:pt x="608225" y="1738"/>
                </a:moveTo>
                <a:lnTo>
                  <a:pt x="591251" y="1738"/>
                </a:lnTo>
                <a:lnTo>
                  <a:pt x="591251" y="144383"/>
                </a:lnTo>
                <a:lnTo>
                  <a:pt x="608225" y="144383"/>
                </a:lnTo>
                <a:lnTo>
                  <a:pt x="608225" y="1738"/>
                </a:lnTo>
                <a:close/>
              </a:path>
              <a:path w="1892300" h="146684">
                <a:moveTo>
                  <a:pt x="709969" y="99187"/>
                </a:moveTo>
                <a:lnTo>
                  <a:pt x="692790" y="99187"/>
                </a:lnTo>
                <a:lnTo>
                  <a:pt x="692544" y="105629"/>
                </a:lnTo>
                <a:lnTo>
                  <a:pt x="692469" y="107592"/>
                </a:lnTo>
                <a:lnTo>
                  <a:pt x="693824" y="115078"/>
                </a:lnTo>
                <a:lnTo>
                  <a:pt x="693902" y="115509"/>
                </a:lnTo>
                <a:lnTo>
                  <a:pt x="697003" y="122755"/>
                </a:lnTo>
                <a:lnTo>
                  <a:pt x="733364" y="145137"/>
                </a:lnTo>
                <a:lnTo>
                  <a:pt x="747087" y="146224"/>
                </a:lnTo>
                <a:lnTo>
                  <a:pt x="760808" y="145137"/>
                </a:lnTo>
                <a:lnTo>
                  <a:pt x="773034" y="141904"/>
                </a:lnTo>
                <a:lnTo>
                  <a:pt x="783611" y="136561"/>
                </a:lnTo>
                <a:lnTo>
                  <a:pt x="791781" y="129659"/>
                </a:lnTo>
                <a:lnTo>
                  <a:pt x="747087" y="129659"/>
                </a:lnTo>
                <a:lnTo>
                  <a:pt x="730071" y="127212"/>
                </a:lnTo>
                <a:lnTo>
                  <a:pt x="717638" y="120596"/>
                </a:lnTo>
                <a:lnTo>
                  <a:pt x="710649" y="110893"/>
                </a:lnTo>
                <a:lnTo>
                  <a:pt x="709969" y="99187"/>
                </a:lnTo>
                <a:close/>
              </a:path>
              <a:path w="1892300" h="146684">
                <a:moveTo>
                  <a:pt x="747087" y="0"/>
                </a:moveTo>
                <a:lnTo>
                  <a:pt x="701788" y="17076"/>
                </a:lnTo>
                <a:lnTo>
                  <a:pt x="692483" y="40901"/>
                </a:lnTo>
                <a:lnTo>
                  <a:pt x="693932" y="50726"/>
                </a:lnTo>
                <a:lnTo>
                  <a:pt x="729857" y="76243"/>
                </a:lnTo>
                <a:lnTo>
                  <a:pt x="748110" y="80474"/>
                </a:lnTo>
                <a:lnTo>
                  <a:pt x="765156" y="84994"/>
                </a:lnTo>
                <a:lnTo>
                  <a:pt x="776651" y="90482"/>
                </a:lnTo>
                <a:lnTo>
                  <a:pt x="783181" y="97255"/>
                </a:lnTo>
                <a:lnTo>
                  <a:pt x="785330" y="105629"/>
                </a:lnTo>
                <a:lnTo>
                  <a:pt x="782331" y="115078"/>
                </a:lnTo>
                <a:lnTo>
                  <a:pt x="776520" y="120596"/>
                </a:lnTo>
                <a:lnTo>
                  <a:pt x="774182" y="122755"/>
                </a:lnTo>
                <a:lnTo>
                  <a:pt x="762222" y="127802"/>
                </a:lnTo>
                <a:lnTo>
                  <a:pt x="747087" y="129659"/>
                </a:lnTo>
                <a:lnTo>
                  <a:pt x="791781" y="129659"/>
                </a:lnTo>
                <a:lnTo>
                  <a:pt x="801784" y="105629"/>
                </a:lnTo>
                <a:lnTo>
                  <a:pt x="800496" y="99187"/>
                </a:lnTo>
                <a:lnTo>
                  <a:pt x="773595" y="70368"/>
                </a:lnTo>
                <a:lnTo>
                  <a:pt x="741933" y="61779"/>
                </a:lnTo>
                <a:lnTo>
                  <a:pt x="735379" y="60215"/>
                </a:lnTo>
                <a:lnTo>
                  <a:pt x="708844" y="45298"/>
                </a:lnTo>
                <a:lnTo>
                  <a:pt x="708844" y="40901"/>
                </a:lnTo>
                <a:lnTo>
                  <a:pt x="711742" y="31393"/>
                </a:lnTo>
                <a:lnTo>
                  <a:pt x="719759" y="23735"/>
                </a:lnTo>
                <a:lnTo>
                  <a:pt x="731880" y="18627"/>
                </a:lnTo>
                <a:lnTo>
                  <a:pt x="747087" y="16769"/>
                </a:lnTo>
                <a:lnTo>
                  <a:pt x="792120" y="16769"/>
                </a:lnTo>
                <a:lnTo>
                  <a:pt x="783597" y="9663"/>
                </a:lnTo>
                <a:lnTo>
                  <a:pt x="772970" y="4320"/>
                </a:lnTo>
                <a:lnTo>
                  <a:pt x="760752" y="1086"/>
                </a:lnTo>
                <a:lnTo>
                  <a:pt x="747087" y="0"/>
                </a:lnTo>
                <a:close/>
              </a:path>
              <a:path w="1892300" h="146684">
                <a:moveTo>
                  <a:pt x="792120" y="16769"/>
                </a:moveTo>
                <a:lnTo>
                  <a:pt x="747087" y="16769"/>
                </a:lnTo>
                <a:lnTo>
                  <a:pt x="764017" y="19183"/>
                </a:lnTo>
                <a:lnTo>
                  <a:pt x="776230" y="25729"/>
                </a:lnTo>
                <a:lnTo>
                  <a:pt x="783151" y="35362"/>
                </a:lnTo>
                <a:lnTo>
                  <a:pt x="784205" y="47037"/>
                </a:lnTo>
                <a:lnTo>
                  <a:pt x="801384" y="47037"/>
                </a:lnTo>
                <a:lnTo>
                  <a:pt x="801630" y="40901"/>
                </a:lnTo>
                <a:lnTo>
                  <a:pt x="801720" y="38674"/>
                </a:lnTo>
                <a:lnTo>
                  <a:pt x="800412" y="31393"/>
                </a:lnTo>
                <a:lnTo>
                  <a:pt x="800311" y="30829"/>
                </a:lnTo>
                <a:lnTo>
                  <a:pt x="797273" y="23735"/>
                </a:lnTo>
                <a:lnTo>
                  <a:pt x="797214" y="23598"/>
                </a:lnTo>
                <a:lnTo>
                  <a:pt x="792488" y="17076"/>
                </a:lnTo>
                <a:lnTo>
                  <a:pt x="792120" y="16769"/>
                </a:lnTo>
                <a:close/>
              </a:path>
              <a:path w="1892300" h="146684">
                <a:moveTo>
                  <a:pt x="936361" y="1738"/>
                </a:moveTo>
                <a:lnTo>
                  <a:pt x="835231" y="1738"/>
                </a:lnTo>
                <a:lnTo>
                  <a:pt x="835231" y="144383"/>
                </a:lnTo>
                <a:lnTo>
                  <a:pt x="936361" y="144383"/>
                </a:lnTo>
                <a:lnTo>
                  <a:pt x="936361" y="127613"/>
                </a:lnTo>
                <a:lnTo>
                  <a:pt x="852205" y="127613"/>
                </a:lnTo>
                <a:lnTo>
                  <a:pt x="852205" y="81394"/>
                </a:lnTo>
                <a:lnTo>
                  <a:pt x="922863" y="81394"/>
                </a:lnTo>
                <a:lnTo>
                  <a:pt x="922863" y="64624"/>
                </a:lnTo>
                <a:lnTo>
                  <a:pt x="852205" y="64624"/>
                </a:lnTo>
                <a:lnTo>
                  <a:pt x="852205" y="18610"/>
                </a:lnTo>
                <a:lnTo>
                  <a:pt x="936361" y="18610"/>
                </a:lnTo>
                <a:lnTo>
                  <a:pt x="936361" y="1738"/>
                </a:lnTo>
                <a:close/>
              </a:path>
              <a:path w="1892300" h="146684">
                <a:moveTo>
                  <a:pt x="1033400" y="204"/>
                </a:moveTo>
                <a:lnTo>
                  <a:pt x="993655" y="12283"/>
                </a:lnTo>
                <a:lnTo>
                  <a:pt x="967206" y="45541"/>
                </a:lnTo>
                <a:lnTo>
                  <a:pt x="962036" y="73009"/>
                </a:lnTo>
                <a:lnTo>
                  <a:pt x="967123" y="100375"/>
                </a:lnTo>
                <a:lnTo>
                  <a:pt x="993497" y="133677"/>
                </a:lnTo>
                <a:lnTo>
                  <a:pt x="1033400" y="145712"/>
                </a:lnTo>
                <a:lnTo>
                  <a:pt x="1054813" y="142396"/>
                </a:lnTo>
                <a:lnTo>
                  <a:pt x="1073791" y="132982"/>
                </a:lnTo>
                <a:lnTo>
                  <a:pt x="1078334" y="128636"/>
                </a:lnTo>
                <a:lnTo>
                  <a:pt x="1033400" y="128636"/>
                </a:lnTo>
                <a:lnTo>
                  <a:pt x="1011959" y="124344"/>
                </a:lnTo>
                <a:lnTo>
                  <a:pt x="994697" y="112556"/>
                </a:lnTo>
                <a:lnTo>
                  <a:pt x="983187" y="94901"/>
                </a:lnTo>
                <a:lnTo>
                  <a:pt x="979001" y="73009"/>
                </a:lnTo>
                <a:lnTo>
                  <a:pt x="983187" y="51058"/>
                </a:lnTo>
                <a:lnTo>
                  <a:pt x="994697" y="33373"/>
                </a:lnTo>
                <a:lnTo>
                  <a:pt x="1011956" y="21575"/>
                </a:lnTo>
                <a:lnTo>
                  <a:pt x="1033400" y="17281"/>
                </a:lnTo>
                <a:lnTo>
                  <a:pt x="1078280" y="17281"/>
                </a:lnTo>
                <a:lnTo>
                  <a:pt x="1073753" y="12948"/>
                </a:lnTo>
                <a:lnTo>
                  <a:pt x="1054770" y="3522"/>
                </a:lnTo>
                <a:lnTo>
                  <a:pt x="1033400" y="204"/>
                </a:lnTo>
                <a:close/>
              </a:path>
              <a:path w="1892300" h="146684">
                <a:moveTo>
                  <a:pt x="1083338" y="94901"/>
                </a:moveTo>
                <a:lnTo>
                  <a:pt x="1080828" y="99084"/>
                </a:lnTo>
                <a:lnTo>
                  <a:pt x="1075000" y="108965"/>
                </a:lnTo>
                <a:lnTo>
                  <a:pt x="1063450" y="119586"/>
                </a:lnTo>
                <a:lnTo>
                  <a:pt x="1049350" y="126297"/>
                </a:lnTo>
                <a:lnTo>
                  <a:pt x="1033400" y="128636"/>
                </a:lnTo>
                <a:lnTo>
                  <a:pt x="1078334" y="128636"/>
                </a:lnTo>
                <a:lnTo>
                  <a:pt x="1089164" y="118276"/>
                </a:lnTo>
                <a:lnTo>
                  <a:pt x="1099764" y="99084"/>
                </a:lnTo>
                <a:lnTo>
                  <a:pt x="1083338" y="94901"/>
                </a:lnTo>
                <a:close/>
              </a:path>
              <a:path w="1892300" h="146684">
                <a:moveTo>
                  <a:pt x="1078280" y="17281"/>
                </a:moveTo>
                <a:lnTo>
                  <a:pt x="1033400" y="17281"/>
                </a:lnTo>
                <a:lnTo>
                  <a:pt x="1049307" y="19632"/>
                </a:lnTo>
                <a:lnTo>
                  <a:pt x="1063412" y="26356"/>
                </a:lnTo>
                <a:lnTo>
                  <a:pt x="1074986" y="36952"/>
                </a:lnTo>
                <a:lnTo>
                  <a:pt x="1083301" y="50922"/>
                </a:lnTo>
                <a:lnTo>
                  <a:pt x="1099764" y="46934"/>
                </a:lnTo>
                <a:lnTo>
                  <a:pt x="1089150" y="27683"/>
                </a:lnTo>
                <a:lnTo>
                  <a:pt x="1078280" y="17281"/>
                </a:lnTo>
                <a:close/>
              </a:path>
              <a:path w="1892300" h="146684">
                <a:moveTo>
                  <a:pt x="1195781" y="204"/>
                </a:moveTo>
                <a:lnTo>
                  <a:pt x="1156036" y="12283"/>
                </a:lnTo>
                <a:lnTo>
                  <a:pt x="1129587" y="45541"/>
                </a:lnTo>
                <a:lnTo>
                  <a:pt x="1124416" y="73009"/>
                </a:lnTo>
                <a:lnTo>
                  <a:pt x="1129504" y="100375"/>
                </a:lnTo>
                <a:lnTo>
                  <a:pt x="1155877" y="133677"/>
                </a:lnTo>
                <a:lnTo>
                  <a:pt x="1195781" y="145712"/>
                </a:lnTo>
                <a:lnTo>
                  <a:pt x="1223741" y="140076"/>
                </a:lnTo>
                <a:lnTo>
                  <a:pt x="1240494" y="128636"/>
                </a:lnTo>
                <a:lnTo>
                  <a:pt x="1195781" y="128636"/>
                </a:lnTo>
                <a:lnTo>
                  <a:pt x="1174555" y="124388"/>
                </a:lnTo>
                <a:lnTo>
                  <a:pt x="1174402" y="124388"/>
                </a:lnTo>
                <a:lnTo>
                  <a:pt x="1157246" y="112671"/>
                </a:lnTo>
                <a:lnTo>
                  <a:pt x="1149894" y="101538"/>
                </a:lnTo>
                <a:lnTo>
                  <a:pt x="1145652" y="95031"/>
                </a:lnTo>
                <a:lnTo>
                  <a:pt x="1145567" y="94901"/>
                </a:lnTo>
                <a:lnTo>
                  <a:pt x="1141381" y="73009"/>
                </a:lnTo>
                <a:lnTo>
                  <a:pt x="1145551" y="51144"/>
                </a:lnTo>
                <a:lnTo>
                  <a:pt x="1174297" y="21602"/>
                </a:lnTo>
                <a:lnTo>
                  <a:pt x="1195781" y="17281"/>
                </a:lnTo>
                <a:lnTo>
                  <a:pt x="1240181" y="17281"/>
                </a:lnTo>
                <a:lnTo>
                  <a:pt x="1223569" y="5886"/>
                </a:lnTo>
                <a:lnTo>
                  <a:pt x="1195781" y="204"/>
                </a:lnTo>
                <a:close/>
              </a:path>
              <a:path w="1892300" h="146684">
                <a:moveTo>
                  <a:pt x="1240181" y="17281"/>
                </a:moveTo>
                <a:lnTo>
                  <a:pt x="1195781" y="17281"/>
                </a:lnTo>
                <a:lnTo>
                  <a:pt x="1217045" y="21602"/>
                </a:lnTo>
                <a:lnTo>
                  <a:pt x="1234216" y="33450"/>
                </a:lnTo>
                <a:lnTo>
                  <a:pt x="1245692" y="51144"/>
                </a:lnTo>
                <a:lnTo>
                  <a:pt x="1249874" y="73009"/>
                </a:lnTo>
                <a:lnTo>
                  <a:pt x="1245760" y="94901"/>
                </a:lnTo>
                <a:lnTo>
                  <a:pt x="1245735" y="95031"/>
                </a:lnTo>
                <a:lnTo>
                  <a:pt x="1234331" y="112671"/>
                </a:lnTo>
                <a:lnTo>
                  <a:pt x="1217174" y="124388"/>
                </a:lnTo>
                <a:lnTo>
                  <a:pt x="1195781" y="128636"/>
                </a:lnTo>
                <a:lnTo>
                  <a:pt x="1240494" y="128636"/>
                </a:lnTo>
                <a:lnTo>
                  <a:pt x="1246371" y="124622"/>
                </a:lnTo>
                <a:lnTo>
                  <a:pt x="1261524" y="101538"/>
                </a:lnTo>
                <a:lnTo>
                  <a:pt x="1267052" y="73009"/>
                </a:lnTo>
                <a:lnTo>
                  <a:pt x="1261467" y="44551"/>
                </a:lnTo>
                <a:lnTo>
                  <a:pt x="1246337" y="21602"/>
                </a:lnTo>
                <a:lnTo>
                  <a:pt x="1246218" y="21422"/>
                </a:lnTo>
                <a:lnTo>
                  <a:pt x="1240181" y="17281"/>
                </a:lnTo>
                <a:close/>
              </a:path>
              <a:path w="1892300" h="146684">
                <a:moveTo>
                  <a:pt x="1314090" y="1738"/>
                </a:moveTo>
                <a:lnTo>
                  <a:pt x="1300081" y="1738"/>
                </a:lnTo>
                <a:lnTo>
                  <a:pt x="1300081" y="144383"/>
                </a:lnTo>
                <a:lnTo>
                  <a:pt x="1317055" y="144383"/>
                </a:lnTo>
                <a:lnTo>
                  <a:pt x="1317055" y="35380"/>
                </a:lnTo>
                <a:lnTo>
                  <a:pt x="1337680" y="35380"/>
                </a:lnTo>
                <a:lnTo>
                  <a:pt x="1314090" y="1738"/>
                </a:lnTo>
                <a:close/>
              </a:path>
              <a:path w="1892300" h="146684">
                <a:moveTo>
                  <a:pt x="1337680" y="35380"/>
                </a:moveTo>
                <a:lnTo>
                  <a:pt x="1317055" y="35380"/>
                </a:lnTo>
                <a:lnTo>
                  <a:pt x="1393644" y="144383"/>
                </a:lnTo>
                <a:lnTo>
                  <a:pt x="1407857" y="144383"/>
                </a:lnTo>
                <a:lnTo>
                  <a:pt x="1407857" y="111253"/>
                </a:lnTo>
                <a:lnTo>
                  <a:pt x="1390883" y="111253"/>
                </a:lnTo>
                <a:lnTo>
                  <a:pt x="1337680" y="35380"/>
                </a:lnTo>
                <a:close/>
              </a:path>
              <a:path w="1892300" h="146684">
                <a:moveTo>
                  <a:pt x="1407857" y="1738"/>
                </a:moveTo>
                <a:lnTo>
                  <a:pt x="1390883" y="1738"/>
                </a:lnTo>
                <a:lnTo>
                  <a:pt x="1390883" y="111253"/>
                </a:lnTo>
                <a:lnTo>
                  <a:pt x="1407857" y="111253"/>
                </a:lnTo>
                <a:lnTo>
                  <a:pt x="1407857" y="1738"/>
                </a:lnTo>
                <a:close/>
              </a:path>
              <a:path w="1892300" h="146684">
                <a:moveTo>
                  <a:pt x="1494058" y="1738"/>
                </a:moveTo>
                <a:lnTo>
                  <a:pt x="1448555" y="1738"/>
                </a:lnTo>
                <a:lnTo>
                  <a:pt x="1448555" y="144383"/>
                </a:lnTo>
                <a:lnTo>
                  <a:pt x="1494058" y="144383"/>
                </a:lnTo>
                <a:lnTo>
                  <a:pt x="1523082" y="138983"/>
                </a:lnTo>
                <a:lnTo>
                  <a:pt x="1540710" y="127613"/>
                </a:lnTo>
                <a:lnTo>
                  <a:pt x="1465529" y="127613"/>
                </a:lnTo>
                <a:lnTo>
                  <a:pt x="1465529" y="18610"/>
                </a:lnTo>
                <a:lnTo>
                  <a:pt x="1540732" y="18610"/>
                </a:lnTo>
                <a:lnTo>
                  <a:pt x="1523082" y="7180"/>
                </a:lnTo>
                <a:lnTo>
                  <a:pt x="1494058" y="1738"/>
                </a:lnTo>
                <a:close/>
              </a:path>
              <a:path w="1892300" h="146684">
                <a:moveTo>
                  <a:pt x="1540732" y="18610"/>
                </a:moveTo>
                <a:lnTo>
                  <a:pt x="1494058" y="18610"/>
                </a:lnTo>
                <a:lnTo>
                  <a:pt x="1516413" y="22695"/>
                </a:lnTo>
                <a:lnTo>
                  <a:pt x="1534091" y="34038"/>
                </a:lnTo>
                <a:lnTo>
                  <a:pt x="1545709" y="51266"/>
                </a:lnTo>
                <a:lnTo>
                  <a:pt x="1549889" y="73009"/>
                </a:lnTo>
                <a:lnTo>
                  <a:pt x="1545724" y="94828"/>
                </a:lnTo>
                <a:lnTo>
                  <a:pt x="1534129" y="112122"/>
                </a:lnTo>
                <a:lnTo>
                  <a:pt x="1516456" y="123510"/>
                </a:lnTo>
                <a:lnTo>
                  <a:pt x="1494058" y="127613"/>
                </a:lnTo>
                <a:lnTo>
                  <a:pt x="1540710" y="127613"/>
                </a:lnTo>
                <a:lnTo>
                  <a:pt x="1546259" y="124034"/>
                </a:lnTo>
                <a:lnTo>
                  <a:pt x="1561613" y="101417"/>
                </a:lnTo>
                <a:lnTo>
                  <a:pt x="1567170" y="73009"/>
                </a:lnTo>
                <a:lnTo>
                  <a:pt x="1561613" y="44790"/>
                </a:lnTo>
                <a:lnTo>
                  <a:pt x="1546259" y="22189"/>
                </a:lnTo>
                <a:lnTo>
                  <a:pt x="1540732" y="18610"/>
                </a:lnTo>
                <a:close/>
              </a:path>
              <a:path w="1892300" h="146684">
                <a:moveTo>
                  <a:pt x="1653166" y="1738"/>
                </a:moveTo>
                <a:lnTo>
                  <a:pt x="1642736" y="1738"/>
                </a:lnTo>
                <a:lnTo>
                  <a:pt x="1577191" y="144383"/>
                </a:lnTo>
                <a:lnTo>
                  <a:pt x="1595699" y="144383"/>
                </a:lnTo>
                <a:lnTo>
                  <a:pt x="1615127" y="102561"/>
                </a:lnTo>
                <a:lnTo>
                  <a:pt x="1699494" y="102561"/>
                </a:lnTo>
                <a:lnTo>
                  <a:pt x="1691742" y="85689"/>
                </a:lnTo>
                <a:lnTo>
                  <a:pt x="1622797" y="85689"/>
                </a:lnTo>
                <a:lnTo>
                  <a:pt x="1647951" y="30983"/>
                </a:lnTo>
                <a:lnTo>
                  <a:pt x="1666604" y="30983"/>
                </a:lnTo>
                <a:lnTo>
                  <a:pt x="1653166" y="1738"/>
                </a:lnTo>
                <a:close/>
              </a:path>
              <a:path w="1892300" h="146684">
                <a:moveTo>
                  <a:pt x="1699494" y="102561"/>
                </a:moveTo>
                <a:lnTo>
                  <a:pt x="1680775" y="102561"/>
                </a:lnTo>
                <a:lnTo>
                  <a:pt x="1700203" y="144383"/>
                </a:lnTo>
                <a:lnTo>
                  <a:pt x="1718712" y="144383"/>
                </a:lnTo>
                <a:lnTo>
                  <a:pt x="1699494" y="102561"/>
                </a:lnTo>
                <a:close/>
              </a:path>
              <a:path w="1892300" h="146684">
                <a:moveTo>
                  <a:pt x="1666604" y="30983"/>
                </a:moveTo>
                <a:lnTo>
                  <a:pt x="1647951" y="30983"/>
                </a:lnTo>
                <a:lnTo>
                  <a:pt x="1673106" y="85689"/>
                </a:lnTo>
                <a:lnTo>
                  <a:pt x="1691742" y="85689"/>
                </a:lnTo>
                <a:lnTo>
                  <a:pt x="1666604" y="30983"/>
                </a:lnTo>
                <a:close/>
              </a:path>
              <a:path w="1892300" h="146684">
                <a:moveTo>
                  <a:pt x="1798982" y="1738"/>
                </a:moveTo>
                <a:lnTo>
                  <a:pt x="1738753" y="1738"/>
                </a:lnTo>
                <a:lnTo>
                  <a:pt x="1738753" y="144383"/>
                </a:lnTo>
                <a:lnTo>
                  <a:pt x="1755728" y="144383"/>
                </a:lnTo>
                <a:lnTo>
                  <a:pt x="1755728" y="89166"/>
                </a:lnTo>
                <a:lnTo>
                  <a:pt x="1811878" y="89166"/>
                </a:lnTo>
                <a:lnTo>
                  <a:pt x="1810945" y="87734"/>
                </a:lnTo>
                <a:lnTo>
                  <a:pt x="1823928" y="82228"/>
                </a:lnTo>
                <a:lnTo>
                  <a:pt x="1833748" y="72984"/>
                </a:lnTo>
                <a:lnTo>
                  <a:pt x="1834093" y="72294"/>
                </a:lnTo>
                <a:lnTo>
                  <a:pt x="1755728" y="72294"/>
                </a:lnTo>
                <a:lnTo>
                  <a:pt x="1755728" y="18610"/>
                </a:lnTo>
                <a:lnTo>
                  <a:pt x="1833309" y="18610"/>
                </a:lnTo>
                <a:lnTo>
                  <a:pt x="1830259" y="13804"/>
                </a:lnTo>
                <a:lnTo>
                  <a:pt x="1816638" y="4895"/>
                </a:lnTo>
                <a:lnTo>
                  <a:pt x="1798982" y="1738"/>
                </a:lnTo>
                <a:close/>
              </a:path>
              <a:path w="1892300" h="146684">
                <a:moveTo>
                  <a:pt x="1811878" y="89166"/>
                </a:moveTo>
                <a:lnTo>
                  <a:pt x="1791312" y="89166"/>
                </a:lnTo>
                <a:lnTo>
                  <a:pt x="1827715" y="144383"/>
                </a:lnTo>
                <a:lnTo>
                  <a:pt x="1847859" y="144383"/>
                </a:lnTo>
                <a:lnTo>
                  <a:pt x="1811878" y="89166"/>
                </a:lnTo>
                <a:close/>
              </a:path>
              <a:path w="1892300" h="146684">
                <a:moveTo>
                  <a:pt x="1833309" y="18610"/>
                </a:moveTo>
                <a:lnTo>
                  <a:pt x="1798982" y="18610"/>
                </a:lnTo>
                <a:lnTo>
                  <a:pt x="1809947" y="20452"/>
                </a:lnTo>
                <a:lnTo>
                  <a:pt x="1818218" y="25755"/>
                </a:lnTo>
                <a:lnTo>
                  <a:pt x="1823441" y="34183"/>
                </a:lnTo>
                <a:lnTo>
                  <a:pt x="1825244" y="45503"/>
                </a:lnTo>
                <a:lnTo>
                  <a:pt x="1823441" y="56634"/>
                </a:lnTo>
                <a:lnTo>
                  <a:pt x="1818218" y="65097"/>
                </a:lnTo>
                <a:lnTo>
                  <a:pt x="1809947" y="70435"/>
                </a:lnTo>
                <a:lnTo>
                  <a:pt x="1798982" y="72294"/>
                </a:lnTo>
                <a:lnTo>
                  <a:pt x="1834093" y="72294"/>
                </a:lnTo>
                <a:lnTo>
                  <a:pt x="1839963" y="60557"/>
                </a:lnTo>
                <a:lnTo>
                  <a:pt x="1842133" y="45503"/>
                </a:lnTo>
                <a:lnTo>
                  <a:pt x="1839029" y="27621"/>
                </a:lnTo>
                <a:lnTo>
                  <a:pt x="1833309" y="18610"/>
                </a:lnTo>
                <a:close/>
              </a:path>
              <a:path w="1892300" h="146684">
                <a:moveTo>
                  <a:pt x="1892136" y="1738"/>
                </a:moveTo>
                <a:lnTo>
                  <a:pt x="1875161" y="1738"/>
                </a:lnTo>
                <a:lnTo>
                  <a:pt x="1875161" y="144383"/>
                </a:lnTo>
                <a:lnTo>
                  <a:pt x="1892136" y="144383"/>
                </a:lnTo>
                <a:lnTo>
                  <a:pt x="1892136" y="1738"/>
                </a:lnTo>
                <a:close/>
              </a:path>
            </a:pathLst>
          </a:custGeom>
          <a:solidFill>
            <a:srgbClr val="000000"/>
          </a:solidFill>
        </p:spPr>
        <p:txBody>
          <a:bodyPr wrap="square" lIns="0" tIns="0" rIns="0" bIns="0" rtlCol="0"/>
          <a:lstStyle/>
          <a:p>
            <a:endParaRPr sz="641"/>
          </a:p>
        </p:txBody>
      </p:sp>
      <p:pic>
        <p:nvPicPr>
          <p:cNvPr id="5" name="object 5"/>
          <p:cNvPicPr/>
          <p:nvPr/>
        </p:nvPicPr>
        <p:blipFill>
          <a:blip r:embed="rId2" cstate="print"/>
          <a:stretch>
            <a:fillRect/>
          </a:stretch>
        </p:blipFill>
        <p:spPr>
          <a:xfrm>
            <a:off x="604182" y="3971932"/>
            <a:ext cx="1628281" cy="82033"/>
          </a:xfrm>
          <a:prstGeom prst="rect">
            <a:avLst/>
          </a:prstGeom>
        </p:spPr>
      </p:pic>
      <p:sp>
        <p:nvSpPr>
          <p:cNvPr id="6" name="object 6"/>
          <p:cNvSpPr/>
          <p:nvPr/>
        </p:nvSpPr>
        <p:spPr>
          <a:xfrm>
            <a:off x="581307" y="1242392"/>
            <a:ext cx="459190" cy="58914"/>
          </a:xfrm>
          <a:custGeom>
            <a:avLst/>
            <a:gdLst/>
            <a:ahLst/>
            <a:cxnLst/>
            <a:rect l="l" t="t" r="r" b="b"/>
            <a:pathLst>
              <a:path w="1009650" h="129539">
                <a:moveTo>
                  <a:pt x="8041" y="3015"/>
                </a:moveTo>
                <a:lnTo>
                  <a:pt x="0" y="3015"/>
                </a:lnTo>
                <a:lnTo>
                  <a:pt x="0" y="126823"/>
                </a:lnTo>
                <a:lnTo>
                  <a:pt x="16585" y="126823"/>
                </a:lnTo>
                <a:lnTo>
                  <a:pt x="16585" y="43223"/>
                </a:lnTo>
                <a:lnTo>
                  <a:pt x="35390" y="43223"/>
                </a:lnTo>
                <a:lnTo>
                  <a:pt x="8041" y="3015"/>
                </a:lnTo>
                <a:close/>
              </a:path>
              <a:path w="1009650" h="129539">
                <a:moveTo>
                  <a:pt x="122802" y="43223"/>
                </a:moveTo>
                <a:lnTo>
                  <a:pt x="106049" y="43223"/>
                </a:lnTo>
                <a:lnTo>
                  <a:pt x="106049" y="126823"/>
                </a:lnTo>
                <a:lnTo>
                  <a:pt x="122802" y="126823"/>
                </a:lnTo>
                <a:lnTo>
                  <a:pt x="122802" y="43223"/>
                </a:lnTo>
                <a:close/>
              </a:path>
              <a:path w="1009650" h="129539">
                <a:moveTo>
                  <a:pt x="35390" y="43223"/>
                </a:moveTo>
                <a:lnTo>
                  <a:pt x="16585" y="43223"/>
                </a:lnTo>
                <a:lnTo>
                  <a:pt x="59139" y="105714"/>
                </a:lnTo>
                <a:lnTo>
                  <a:pt x="63495" y="105714"/>
                </a:lnTo>
                <a:lnTo>
                  <a:pt x="79923" y="81589"/>
                </a:lnTo>
                <a:lnTo>
                  <a:pt x="61485" y="81589"/>
                </a:lnTo>
                <a:lnTo>
                  <a:pt x="35390" y="43223"/>
                </a:lnTo>
                <a:close/>
              </a:path>
              <a:path w="1009650" h="129539">
                <a:moveTo>
                  <a:pt x="122802" y="3015"/>
                </a:moveTo>
                <a:lnTo>
                  <a:pt x="114593" y="3015"/>
                </a:lnTo>
                <a:lnTo>
                  <a:pt x="61485" y="81589"/>
                </a:lnTo>
                <a:lnTo>
                  <a:pt x="79923" y="81589"/>
                </a:lnTo>
                <a:lnTo>
                  <a:pt x="106049" y="43223"/>
                </a:lnTo>
                <a:lnTo>
                  <a:pt x="122802" y="43223"/>
                </a:lnTo>
                <a:lnTo>
                  <a:pt x="122802" y="3015"/>
                </a:lnTo>
                <a:close/>
              </a:path>
              <a:path w="1009650" h="129539">
                <a:moveTo>
                  <a:pt x="188318" y="34679"/>
                </a:moveTo>
                <a:lnTo>
                  <a:pt x="150774" y="52773"/>
                </a:lnTo>
                <a:lnTo>
                  <a:pt x="141074" y="81756"/>
                </a:lnTo>
                <a:lnTo>
                  <a:pt x="141836" y="90635"/>
                </a:lnTo>
                <a:lnTo>
                  <a:pt x="141893" y="91306"/>
                </a:lnTo>
                <a:lnTo>
                  <a:pt x="169492" y="125608"/>
                </a:lnTo>
                <a:lnTo>
                  <a:pt x="188318" y="129001"/>
                </a:lnTo>
                <a:lnTo>
                  <a:pt x="198056" y="128153"/>
                </a:lnTo>
                <a:lnTo>
                  <a:pt x="206915" y="125608"/>
                </a:lnTo>
                <a:lnTo>
                  <a:pt x="214893" y="121368"/>
                </a:lnTo>
                <a:lnTo>
                  <a:pt x="221993" y="115431"/>
                </a:lnTo>
                <a:lnTo>
                  <a:pt x="222933" y="114258"/>
                </a:lnTo>
                <a:lnTo>
                  <a:pt x="179774" y="114258"/>
                </a:lnTo>
                <a:lnTo>
                  <a:pt x="172403" y="111075"/>
                </a:lnTo>
                <a:lnTo>
                  <a:pt x="160340" y="98342"/>
                </a:lnTo>
                <a:lnTo>
                  <a:pt x="157325" y="90635"/>
                </a:lnTo>
                <a:lnTo>
                  <a:pt x="157325" y="72877"/>
                </a:lnTo>
                <a:lnTo>
                  <a:pt x="160340" y="65338"/>
                </a:lnTo>
                <a:lnTo>
                  <a:pt x="166371" y="59139"/>
                </a:lnTo>
                <a:lnTo>
                  <a:pt x="172403" y="52773"/>
                </a:lnTo>
                <a:lnTo>
                  <a:pt x="179774" y="49590"/>
                </a:lnTo>
                <a:lnTo>
                  <a:pt x="222936" y="49590"/>
                </a:lnTo>
                <a:lnTo>
                  <a:pt x="221993" y="48417"/>
                </a:lnTo>
                <a:lnTo>
                  <a:pt x="214893" y="42383"/>
                </a:lnTo>
                <a:lnTo>
                  <a:pt x="206915" y="38093"/>
                </a:lnTo>
                <a:lnTo>
                  <a:pt x="198056" y="35530"/>
                </a:lnTo>
                <a:lnTo>
                  <a:pt x="188318" y="34679"/>
                </a:lnTo>
                <a:close/>
              </a:path>
              <a:path w="1009650" h="129539">
                <a:moveTo>
                  <a:pt x="222936" y="49590"/>
                </a:moveTo>
                <a:lnTo>
                  <a:pt x="196863" y="49590"/>
                </a:lnTo>
                <a:lnTo>
                  <a:pt x="204234" y="52773"/>
                </a:lnTo>
                <a:lnTo>
                  <a:pt x="210265" y="59139"/>
                </a:lnTo>
                <a:lnTo>
                  <a:pt x="216297" y="65338"/>
                </a:lnTo>
                <a:lnTo>
                  <a:pt x="219312" y="72877"/>
                </a:lnTo>
                <a:lnTo>
                  <a:pt x="219312" y="90635"/>
                </a:lnTo>
                <a:lnTo>
                  <a:pt x="216297" y="98342"/>
                </a:lnTo>
                <a:lnTo>
                  <a:pt x="204234" y="111075"/>
                </a:lnTo>
                <a:lnTo>
                  <a:pt x="196863" y="114258"/>
                </a:lnTo>
                <a:lnTo>
                  <a:pt x="222933" y="114258"/>
                </a:lnTo>
                <a:lnTo>
                  <a:pt x="227833" y="108143"/>
                </a:lnTo>
                <a:lnTo>
                  <a:pt x="232024" y="100101"/>
                </a:lnTo>
                <a:lnTo>
                  <a:pt x="234550" y="91306"/>
                </a:lnTo>
                <a:lnTo>
                  <a:pt x="235395" y="81756"/>
                </a:lnTo>
                <a:lnTo>
                  <a:pt x="234599" y="72877"/>
                </a:lnTo>
                <a:lnTo>
                  <a:pt x="234550" y="72330"/>
                </a:lnTo>
                <a:lnTo>
                  <a:pt x="232024" y="63642"/>
                </a:lnTo>
                <a:lnTo>
                  <a:pt x="227833" y="55676"/>
                </a:lnTo>
                <a:lnTo>
                  <a:pt x="222936" y="49590"/>
                </a:lnTo>
                <a:close/>
              </a:path>
              <a:path w="1009650" h="129539">
                <a:moveTo>
                  <a:pt x="290603" y="34847"/>
                </a:moveTo>
                <a:lnTo>
                  <a:pt x="280310" y="35792"/>
                </a:lnTo>
                <a:lnTo>
                  <a:pt x="281026" y="35792"/>
                </a:lnTo>
                <a:lnTo>
                  <a:pt x="272886" y="38260"/>
                </a:lnTo>
                <a:lnTo>
                  <a:pt x="246492" y="72332"/>
                </a:lnTo>
                <a:lnTo>
                  <a:pt x="245704" y="81756"/>
                </a:lnTo>
                <a:lnTo>
                  <a:pt x="246464" y="90971"/>
                </a:lnTo>
                <a:lnTo>
                  <a:pt x="246492" y="91306"/>
                </a:lnTo>
                <a:lnTo>
                  <a:pt x="272991" y="125608"/>
                </a:lnTo>
                <a:lnTo>
                  <a:pt x="290938" y="129001"/>
                </a:lnTo>
                <a:lnTo>
                  <a:pt x="299483" y="128153"/>
                </a:lnTo>
                <a:lnTo>
                  <a:pt x="299946" y="128153"/>
                </a:lnTo>
                <a:lnTo>
                  <a:pt x="308404" y="125336"/>
                </a:lnTo>
                <a:lnTo>
                  <a:pt x="315723" y="120731"/>
                </a:lnTo>
                <a:lnTo>
                  <a:pt x="322100" y="114258"/>
                </a:lnTo>
                <a:lnTo>
                  <a:pt x="283399" y="114258"/>
                </a:lnTo>
                <a:lnTo>
                  <a:pt x="276028" y="111075"/>
                </a:lnTo>
                <a:lnTo>
                  <a:pt x="270332" y="104876"/>
                </a:lnTo>
                <a:lnTo>
                  <a:pt x="264803" y="98677"/>
                </a:lnTo>
                <a:lnTo>
                  <a:pt x="262079" y="91306"/>
                </a:lnTo>
                <a:lnTo>
                  <a:pt x="261955" y="72877"/>
                </a:lnTo>
                <a:lnTo>
                  <a:pt x="264803" y="65170"/>
                </a:lnTo>
                <a:lnTo>
                  <a:pt x="270332" y="58972"/>
                </a:lnTo>
                <a:lnTo>
                  <a:pt x="276028" y="52773"/>
                </a:lnTo>
                <a:lnTo>
                  <a:pt x="283399" y="49590"/>
                </a:lnTo>
                <a:lnTo>
                  <a:pt x="321606" y="49590"/>
                </a:lnTo>
                <a:lnTo>
                  <a:pt x="315529" y="43399"/>
                </a:lnTo>
                <a:lnTo>
                  <a:pt x="308111" y="38637"/>
                </a:lnTo>
                <a:lnTo>
                  <a:pt x="299812" y="35792"/>
                </a:lnTo>
                <a:lnTo>
                  <a:pt x="290603" y="34847"/>
                </a:lnTo>
                <a:close/>
              </a:path>
              <a:path w="1009650" h="129539">
                <a:moveTo>
                  <a:pt x="321606" y="49590"/>
                </a:moveTo>
                <a:lnTo>
                  <a:pt x="301828" y="49590"/>
                </a:lnTo>
                <a:lnTo>
                  <a:pt x="309200" y="52773"/>
                </a:lnTo>
                <a:lnTo>
                  <a:pt x="314728" y="58972"/>
                </a:lnTo>
                <a:lnTo>
                  <a:pt x="320424" y="65170"/>
                </a:lnTo>
                <a:lnTo>
                  <a:pt x="323071" y="72332"/>
                </a:lnTo>
                <a:lnTo>
                  <a:pt x="323149" y="91306"/>
                </a:lnTo>
                <a:lnTo>
                  <a:pt x="320424" y="98677"/>
                </a:lnTo>
                <a:lnTo>
                  <a:pt x="314728" y="104876"/>
                </a:lnTo>
                <a:lnTo>
                  <a:pt x="309200" y="111075"/>
                </a:lnTo>
                <a:lnTo>
                  <a:pt x="301828" y="114258"/>
                </a:lnTo>
                <a:lnTo>
                  <a:pt x="322100" y="114258"/>
                </a:lnTo>
                <a:lnTo>
                  <a:pt x="322100" y="126823"/>
                </a:lnTo>
                <a:lnTo>
                  <a:pt x="338183" y="126823"/>
                </a:lnTo>
                <a:lnTo>
                  <a:pt x="338183" y="50092"/>
                </a:lnTo>
                <a:lnTo>
                  <a:pt x="322100" y="50092"/>
                </a:lnTo>
                <a:lnTo>
                  <a:pt x="321606" y="49590"/>
                </a:lnTo>
                <a:close/>
              </a:path>
              <a:path w="1009650" h="129539">
                <a:moveTo>
                  <a:pt x="338183" y="0"/>
                </a:moveTo>
                <a:lnTo>
                  <a:pt x="322100" y="0"/>
                </a:lnTo>
                <a:lnTo>
                  <a:pt x="322100" y="50092"/>
                </a:lnTo>
                <a:lnTo>
                  <a:pt x="338183" y="50092"/>
                </a:lnTo>
                <a:lnTo>
                  <a:pt x="338183" y="0"/>
                </a:lnTo>
                <a:close/>
              </a:path>
              <a:path w="1009650" h="129539">
                <a:moveTo>
                  <a:pt x="374537" y="37025"/>
                </a:moveTo>
                <a:lnTo>
                  <a:pt x="358453" y="37025"/>
                </a:lnTo>
                <a:lnTo>
                  <a:pt x="358453" y="90635"/>
                </a:lnTo>
                <a:lnTo>
                  <a:pt x="361176" y="106525"/>
                </a:lnTo>
                <a:lnTo>
                  <a:pt x="368924" y="118614"/>
                </a:lnTo>
                <a:lnTo>
                  <a:pt x="381182" y="126375"/>
                </a:lnTo>
                <a:lnTo>
                  <a:pt x="381488" y="126375"/>
                </a:lnTo>
                <a:lnTo>
                  <a:pt x="396986" y="129001"/>
                </a:lnTo>
                <a:lnTo>
                  <a:pt x="413114" y="126375"/>
                </a:lnTo>
                <a:lnTo>
                  <a:pt x="425237" y="118802"/>
                </a:lnTo>
                <a:lnTo>
                  <a:pt x="428217" y="114090"/>
                </a:lnTo>
                <a:lnTo>
                  <a:pt x="396986" y="114090"/>
                </a:lnTo>
                <a:lnTo>
                  <a:pt x="387541" y="112420"/>
                </a:lnTo>
                <a:lnTo>
                  <a:pt x="380484" y="107640"/>
                </a:lnTo>
                <a:lnTo>
                  <a:pt x="376065" y="100096"/>
                </a:lnTo>
                <a:lnTo>
                  <a:pt x="374614" y="90635"/>
                </a:lnTo>
                <a:lnTo>
                  <a:pt x="374537" y="37025"/>
                </a:lnTo>
                <a:close/>
              </a:path>
              <a:path w="1009650" h="129539">
                <a:moveTo>
                  <a:pt x="435519" y="37025"/>
                </a:moveTo>
                <a:lnTo>
                  <a:pt x="419603" y="37025"/>
                </a:lnTo>
                <a:lnTo>
                  <a:pt x="419526" y="90635"/>
                </a:lnTo>
                <a:lnTo>
                  <a:pt x="418072" y="100096"/>
                </a:lnTo>
                <a:lnTo>
                  <a:pt x="413635" y="107640"/>
                </a:lnTo>
                <a:lnTo>
                  <a:pt x="406528" y="112420"/>
                </a:lnTo>
                <a:lnTo>
                  <a:pt x="396986" y="114090"/>
                </a:lnTo>
                <a:lnTo>
                  <a:pt x="428217" y="114090"/>
                </a:lnTo>
                <a:lnTo>
                  <a:pt x="432867" y="106737"/>
                </a:lnTo>
                <a:lnTo>
                  <a:pt x="435519" y="90635"/>
                </a:lnTo>
                <a:lnTo>
                  <a:pt x="435519" y="37025"/>
                </a:lnTo>
                <a:close/>
              </a:path>
              <a:path w="1009650" h="129539">
                <a:moveTo>
                  <a:pt x="471996" y="0"/>
                </a:moveTo>
                <a:lnTo>
                  <a:pt x="455912" y="0"/>
                </a:lnTo>
                <a:lnTo>
                  <a:pt x="455912" y="126823"/>
                </a:lnTo>
                <a:lnTo>
                  <a:pt x="471996" y="126823"/>
                </a:lnTo>
                <a:lnTo>
                  <a:pt x="471996" y="0"/>
                </a:lnTo>
                <a:close/>
              </a:path>
              <a:path w="1009650" h="129539">
                <a:moveTo>
                  <a:pt x="535343" y="34679"/>
                </a:moveTo>
                <a:lnTo>
                  <a:pt x="497799" y="52773"/>
                </a:lnTo>
                <a:lnTo>
                  <a:pt x="488099" y="81756"/>
                </a:lnTo>
                <a:lnTo>
                  <a:pt x="488860" y="90635"/>
                </a:lnTo>
                <a:lnTo>
                  <a:pt x="516517" y="125608"/>
                </a:lnTo>
                <a:lnTo>
                  <a:pt x="535343" y="129001"/>
                </a:lnTo>
                <a:lnTo>
                  <a:pt x="545081" y="128153"/>
                </a:lnTo>
                <a:lnTo>
                  <a:pt x="553939" y="125608"/>
                </a:lnTo>
                <a:lnTo>
                  <a:pt x="561918" y="121368"/>
                </a:lnTo>
                <a:lnTo>
                  <a:pt x="569018" y="115431"/>
                </a:lnTo>
                <a:lnTo>
                  <a:pt x="569957" y="114258"/>
                </a:lnTo>
                <a:lnTo>
                  <a:pt x="526799" y="114258"/>
                </a:lnTo>
                <a:lnTo>
                  <a:pt x="519427" y="111075"/>
                </a:lnTo>
                <a:lnTo>
                  <a:pt x="507365" y="98342"/>
                </a:lnTo>
                <a:lnTo>
                  <a:pt x="504349" y="90635"/>
                </a:lnTo>
                <a:lnTo>
                  <a:pt x="504349" y="72877"/>
                </a:lnTo>
                <a:lnTo>
                  <a:pt x="507365" y="65338"/>
                </a:lnTo>
                <a:lnTo>
                  <a:pt x="513396" y="59139"/>
                </a:lnTo>
                <a:lnTo>
                  <a:pt x="519427" y="52773"/>
                </a:lnTo>
                <a:lnTo>
                  <a:pt x="526799" y="49590"/>
                </a:lnTo>
                <a:lnTo>
                  <a:pt x="569961" y="49590"/>
                </a:lnTo>
                <a:lnTo>
                  <a:pt x="569018" y="48417"/>
                </a:lnTo>
                <a:lnTo>
                  <a:pt x="561918" y="42383"/>
                </a:lnTo>
                <a:lnTo>
                  <a:pt x="553939" y="38093"/>
                </a:lnTo>
                <a:lnTo>
                  <a:pt x="545081" y="35530"/>
                </a:lnTo>
                <a:lnTo>
                  <a:pt x="535343" y="34679"/>
                </a:lnTo>
                <a:close/>
              </a:path>
              <a:path w="1009650" h="129539">
                <a:moveTo>
                  <a:pt x="569961" y="49590"/>
                </a:moveTo>
                <a:lnTo>
                  <a:pt x="543887" y="49590"/>
                </a:lnTo>
                <a:lnTo>
                  <a:pt x="551259" y="52773"/>
                </a:lnTo>
                <a:lnTo>
                  <a:pt x="557290" y="59139"/>
                </a:lnTo>
                <a:lnTo>
                  <a:pt x="563321" y="65338"/>
                </a:lnTo>
                <a:lnTo>
                  <a:pt x="566337" y="72877"/>
                </a:lnTo>
                <a:lnTo>
                  <a:pt x="566337" y="90635"/>
                </a:lnTo>
                <a:lnTo>
                  <a:pt x="563321" y="98342"/>
                </a:lnTo>
                <a:lnTo>
                  <a:pt x="551259" y="111075"/>
                </a:lnTo>
                <a:lnTo>
                  <a:pt x="543887" y="114258"/>
                </a:lnTo>
                <a:lnTo>
                  <a:pt x="569957" y="114258"/>
                </a:lnTo>
                <a:lnTo>
                  <a:pt x="574858" y="108143"/>
                </a:lnTo>
                <a:lnTo>
                  <a:pt x="579049" y="100101"/>
                </a:lnTo>
                <a:lnTo>
                  <a:pt x="581575" y="91306"/>
                </a:lnTo>
                <a:lnTo>
                  <a:pt x="582420" y="81756"/>
                </a:lnTo>
                <a:lnTo>
                  <a:pt x="581624" y="72877"/>
                </a:lnTo>
                <a:lnTo>
                  <a:pt x="581575" y="72330"/>
                </a:lnTo>
                <a:lnTo>
                  <a:pt x="579049" y="63642"/>
                </a:lnTo>
                <a:lnTo>
                  <a:pt x="574858" y="55676"/>
                </a:lnTo>
                <a:lnTo>
                  <a:pt x="569961" y="49590"/>
                </a:lnTo>
                <a:close/>
              </a:path>
              <a:path w="1009650" h="129539">
                <a:moveTo>
                  <a:pt x="672412" y="113755"/>
                </a:moveTo>
                <a:lnTo>
                  <a:pt x="652383" y="113755"/>
                </a:lnTo>
                <a:lnTo>
                  <a:pt x="658883" y="120449"/>
                </a:lnTo>
                <a:lnTo>
                  <a:pt x="666309" y="125210"/>
                </a:lnTo>
                <a:lnTo>
                  <a:pt x="674930" y="128153"/>
                </a:lnTo>
                <a:lnTo>
                  <a:pt x="675593" y="128153"/>
                </a:lnTo>
                <a:lnTo>
                  <a:pt x="683879" y="129001"/>
                </a:lnTo>
                <a:lnTo>
                  <a:pt x="717045" y="113923"/>
                </a:lnTo>
                <a:lnTo>
                  <a:pt x="672822" y="113923"/>
                </a:lnTo>
                <a:lnTo>
                  <a:pt x="672412" y="113755"/>
                </a:lnTo>
                <a:close/>
              </a:path>
              <a:path w="1009650" h="129539">
                <a:moveTo>
                  <a:pt x="652383" y="0"/>
                </a:moveTo>
                <a:lnTo>
                  <a:pt x="636299" y="0"/>
                </a:lnTo>
                <a:lnTo>
                  <a:pt x="636299" y="126823"/>
                </a:lnTo>
                <a:lnTo>
                  <a:pt x="652383" y="126823"/>
                </a:lnTo>
                <a:lnTo>
                  <a:pt x="652383" y="113755"/>
                </a:lnTo>
                <a:lnTo>
                  <a:pt x="672412" y="113755"/>
                </a:lnTo>
                <a:lnTo>
                  <a:pt x="665450" y="110907"/>
                </a:lnTo>
                <a:lnTo>
                  <a:pt x="654393" y="98510"/>
                </a:lnTo>
                <a:lnTo>
                  <a:pt x="651713" y="90971"/>
                </a:lnTo>
                <a:lnTo>
                  <a:pt x="651713" y="72877"/>
                </a:lnTo>
                <a:lnTo>
                  <a:pt x="654393" y="65338"/>
                </a:lnTo>
                <a:lnTo>
                  <a:pt x="665450" y="52940"/>
                </a:lnTo>
                <a:lnTo>
                  <a:pt x="671184" y="50595"/>
                </a:lnTo>
                <a:lnTo>
                  <a:pt x="652383" y="50595"/>
                </a:lnTo>
                <a:lnTo>
                  <a:pt x="652383" y="0"/>
                </a:lnTo>
                <a:close/>
              </a:path>
              <a:path w="1009650" h="129539">
                <a:moveTo>
                  <a:pt x="716930" y="49925"/>
                </a:moveTo>
                <a:lnTo>
                  <a:pt x="691083" y="49925"/>
                </a:lnTo>
                <a:lnTo>
                  <a:pt x="698455" y="52940"/>
                </a:lnTo>
                <a:lnTo>
                  <a:pt x="703983" y="59139"/>
                </a:lnTo>
                <a:lnTo>
                  <a:pt x="709679" y="65338"/>
                </a:lnTo>
                <a:lnTo>
                  <a:pt x="712349" y="72403"/>
                </a:lnTo>
                <a:lnTo>
                  <a:pt x="712466" y="90971"/>
                </a:lnTo>
                <a:lnTo>
                  <a:pt x="709679" y="98510"/>
                </a:lnTo>
                <a:lnTo>
                  <a:pt x="703983" y="104708"/>
                </a:lnTo>
                <a:lnTo>
                  <a:pt x="698455" y="110907"/>
                </a:lnTo>
                <a:lnTo>
                  <a:pt x="691083" y="113923"/>
                </a:lnTo>
                <a:lnTo>
                  <a:pt x="717045" y="113923"/>
                </a:lnTo>
                <a:lnTo>
                  <a:pt x="721498" y="108169"/>
                </a:lnTo>
                <a:lnTo>
                  <a:pt x="725532" y="100185"/>
                </a:lnTo>
                <a:lnTo>
                  <a:pt x="727964" y="91447"/>
                </a:lnTo>
                <a:lnTo>
                  <a:pt x="728778" y="81924"/>
                </a:lnTo>
                <a:lnTo>
                  <a:pt x="728005" y="72877"/>
                </a:lnTo>
                <a:lnTo>
                  <a:pt x="727964" y="72403"/>
                </a:lnTo>
                <a:lnTo>
                  <a:pt x="725532" y="63683"/>
                </a:lnTo>
                <a:lnTo>
                  <a:pt x="721498" y="55749"/>
                </a:lnTo>
                <a:lnTo>
                  <a:pt x="716930" y="49925"/>
                </a:lnTo>
                <a:close/>
              </a:path>
              <a:path w="1009650" h="129539">
                <a:moveTo>
                  <a:pt x="684047" y="34847"/>
                </a:moveTo>
                <a:lnTo>
                  <a:pt x="674811" y="35823"/>
                </a:lnTo>
                <a:lnTo>
                  <a:pt x="666456" y="38763"/>
                </a:lnTo>
                <a:lnTo>
                  <a:pt x="658979" y="43681"/>
                </a:lnTo>
                <a:lnTo>
                  <a:pt x="652383" y="50595"/>
                </a:lnTo>
                <a:lnTo>
                  <a:pt x="671184" y="50595"/>
                </a:lnTo>
                <a:lnTo>
                  <a:pt x="672822" y="49925"/>
                </a:lnTo>
                <a:lnTo>
                  <a:pt x="716930" y="49925"/>
                </a:lnTo>
                <a:lnTo>
                  <a:pt x="715878" y="48584"/>
                </a:lnTo>
                <a:lnTo>
                  <a:pt x="709090" y="42551"/>
                </a:lnTo>
                <a:lnTo>
                  <a:pt x="701533" y="38260"/>
                </a:lnTo>
                <a:lnTo>
                  <a:pt x="693599" y="35823"/>
                </a:lnTo>
                <a:lnTo>
                  <a:pt x="694541" y="35823"/>
                </a:lnTo>
                <a:lnTo>
                  <a:pt x="684047" y="34847"/>
                </a:lnTo>
                <a:close/>
              </a:path>
              <a:path w="1009650" h="129539">
                <a:moveTo>
                  <a:pt x="784227" y="34847"/>
                </a:moveTo>
                <a:lnTo>
                  <a:pt x="773539" y="35792"/>
                </a:lnTo>
                <a:lnTo>
                  <a:pt x="774530" y="35792"/>
                </a:lnTo>
                <a:lnTo>
                  <a:pt x="766510" y="38134"/>
                </a:lnTo>
                <a:lnTo>
                  <a:pt x="740116" y="71641"/>
                </a:lnTo>
                <a:lnTo>
                  <a:pt x="739328" y="81254"/>
                </a:lnTo>
                <a:lnTo>
                  <a:pt x="740116" y="90997"/>
                </a:lnTo>
                <a:lnTo>
                  <a:pt x="766510" y="125587"/>
                </a:lnTo>
                <a:lnTo>
                  <a:pt x="784227" y="129001"/>
                </a:lnTo>
                <a:lnTo>
                  <a:pt x="792673" y="128150"/>
                </a:lnTo>
                <a:lnTo>
                  <a:pt x="793291" y="128150"/>
                </a:lnTo>
                <a:lnTo>
                  <a:pt x="801944" y="125252"/>
                </a:lnTo>
                <a:lnTo>
                  <a:pt x="809388" y="120590"/>
                </a:lnTo>
                <a:lnTo>
                  <a:pt x="815723" y="114258"/>
                </a:lnTo>
                <a:lnTo>
                  <a:pt x="776855" y="114258"/>
                </a:lnTo>
                <a:lnTo>
                  <a:pt x="769484" y="111075"/>
                </a:lnTo>
                <a:lnTo>
                  <a:pt x="758427" y="98677"/>
                </a:lnTo>
                <a:lnTo>
                  <a:pt x="755588" y="90997"/>
                </a:lnTo>
                <a:lnTo>
                  <a:pt x="755579" y="72877"/>
                </a:lnTo>
                <a:lnTo>
                  <a:pt x="758427" y="65170"/>
                </a:lnTo>
                <a:lnTo>
                  <a:pt x="769484" y="52773"/>
                </a:lnTo>
                <a:lnTo>
                  <a:pt x="776855" y="49590"/>
                </a:lnTo>
                <a:lnTo>
                  <a:pt x="815389" y="49590"/>
                </a:lnTo>
                <a:lnTo>
                  <a:pt x="809200" y="43399"/>
                </a:lnTo>
                <a:lnTo>
                  <a:pt x="801692" y="38637"/>
                </a:lnTo>
                <a:lnTo>
                  <a:pt x="793368" y="35792"/>
                </a:lnTo>
                <a:lnTo>
                  <a:pt x="784227" y="34847"/>
                </a:lnTo>
                <a:close/>
              </a:path>
              <a:path w="1009650" h="129539">
                <a:moveTo>
                  <a:pt x="831304" y="114090"/>
                </a:moveTo>
                <a:lnTo>
                  <a:pt x="815891" y="114090"/>
                </a:lnTo>
                <a:lnTo>
                  <a:pt x="815891" y="126823"/>
                </a:lnTo>
                <a:lnTo>
                  <a:pt x="831304" y="126823"/>
                </a:lnTo>
                <a:lnTo>
                  <a:pt x="831304" y="114090"/>
                </a:lnTo>
                <a:close/>
              </a:path>
              <a:path w="1009650" h="129539">
                <a:moveTo>
                  <a:pt x="815389" y="49590"/>
                </a:moveTo>
                <a:lnTo>
                  <a:pt x="795284" y="49590"/>
                </a:lnTo>
                <a:lnTo>
                  <a:pt x="802656" y="52773"/>
                </a:lnTo>
                <a:lnTo>
                  <a:pt x="814048" y="65170"/>
                </a:lnTo>
                <a:lnTo>
                  <a:pt x="816896" y="72877"/>
                </a:lnTo>
                <a:lnTo>
                  <a:pt x="816886" y="90997"/>
                </a:lnTo>
                <a:lnTo>
                  <a:pt x="814048" y="98677"/>
                </a:lnTo>
                <a:lnTo>
                  <a:pt x="802656" y="111075"/>
                </a:lnTo>
                <a:lnTo>
                  <a:pt x="795284" y="114258"/>
                </a:lnTo>
                <a:lnTo>
                  <a:pt x="815723" y="114258"/>
                </a:lnTo>
                <a:lnTo>
                  <a:pt x="815891" y="114090"/>
                </a:lnTo>
                <a:lnTo>
                  <a:pt x="831304" y="114090"/>
                </a:lnTo>
                <a:lnTo>
                  <a:pt x="831304" y="50092"/>
                </a:lnTo>
                <a:lnTo>
                  <a:pt x="815891" y="50092"/>
                </a:lnTo>
                <a:lnTo>
                  <a:pt x="815389" y="49590"/>
                </a:lnTo>
                <a:close/>
              </a:path>
              <a:path w="1009650" h="129539">
                <a:moveTo>
                  <a:pt x="831304" y="37025"/>
                </a:moveTo>
                <a:lnTo>
                  <a:pt x="815891" y="37025"/>
                </a:lnTo>
                <a:lnTo>
                  <a:pt x="815891" y="50092"/>
                </a:lnTo>
                <a:lnTo>
                  <a:pt x="831304" y="50092"/>
                </a:lnTo>
                <a:lnTo>
                  <a:pt x="831304" y="37025"/>
                </a:lnTo>
                <a:close/>
              </a:path>
              <a:path w="1009650" h="129539">
                <a:moveTo>
                  <a:pt x="856273" y="100520"/>
                </a:moveTo>
                <a:lnTo>
                  <a:pt x="844713" y="109399"/>
                </a:lnTo>
                <a:lnTo>
                  <a:pt x="850936" y="117878"/>
                </a:lnTo>
                <a:lnTo>
                  <a:pt x="858933" y="123954"/>
                </a:lnTo>
                <a:lnTo>
                  <a:pt x="868155" y="127611"/>
                </a:lnTo>
                <a:lnTo>
                  <a:pt x="878053" y="128833"/>
                </a:lnTo>
                <a:lnTo>
                  <a:pt x="887602" y="128833"/>
                </a:lnTo>
                <a:lnTo>
                  <a:pt x="895309" y="126153"/>
                </a:lnTo>
                <a:lnTo>
                  <a:pt x="907371" y="115766"/>
                </a:lnTo>
                <a:lnTo>
                  <a:pt x="907835" y="114760"/>
                </a:lnTo>
                <a:lnTo>
                  <a:pt x="878555" y="114760"/>
                </a:lnTo>
                <a:lnTo>
                  <a:pt x="872341" y="113878"/>
                </a:lnTo>
                <a:lnTo>
                  <a:pt x="866283" y="111221"/>
                </a:lnTo>
                <a:lnTo>
                  <a:pt x="860791" y="106774"/>
                </a:lnTo>
                <a:lnTo>
                  <a:pt x="856273" y="100520"/>
                </a:lnTo>
                <a:close/>
              </a:path>
              <a:path w="1009650" h="129539">
                <a:moveTo>
                  <a:pt x="879560" y="34009"/>
                </a:moveTo>
                <a:lnTo>
                  <a:pt x="870681" y="34009"/>
                </a:lnTo>
                <a:lnTo>
                  <a:pt x="863645" y="36354"/>
                </a:lnTo>
                <a:lnTo>
                  <a:pt x="858284" y="41213"/>
                </a:lnTo>
                <a:lnTo>
                  <a:pt x="852922" y="45904"/>
                </a:lnTo>
                <a:lnTo>
                  <a:pt x="850242" y="51935"/>
                </a:lnTo>
                <a:lnTo>
                  <a:pt x="850242" y="59139"/>
                </a:lnTo>
                <a:lnTo>
                  <a:pt x="880566" y="88290"/>
                </a:lnTo>
                <a:lnTo>
                  <a:pt x="884419" y="89965"/>
                </a:lnTo>
                <a:lnTo>
                  <a:pt x="886262" y="90971"/>
                </a:lnTo>
                <a:lnTo>
                  <a:pt x="891790" y="93819"/>
                </a:lnTo>
                <a:lnTo>
                  <a:pt x="894471" y="97672"/>
                </a:lnTo>
                <a:lnTo>
                  <a:pt x="894471" y="109232"/>
                </a:lnTo>
                <a:lnTo>
                  <a:pt x="888105" y="114760"/>
                </a:lnTo>
                <a:lnTo>
                  <a:pt x="907835" y="114760"/>
                </a:lnTo>
                <a:lnTo>
                  <a:pt x="910309" y="109399"/>
                </a:lnTo>
                <a:lnTo>
                  <a:pt x="910387" y="101525"/>
                </a:lnTo>
                <a:lnTo>
                  <a:pt x="909442" y="94552"/>
                </a:lnTo>
                <a:lnTo>
                  <a:pt x="883079" y="73379"/>
                </a:lnTo>
                <a:lnTo>
                  <a:pt x="873194" y="69024"/>
                </a:lnTo>
                <a:lnTo>
                  <a:pt x="868168" y="66678"/>
                </a:lnTo>
                <a:lnTo>
                  <a:pt x="865655" y="63160"/>
                </a:lnTo>
                <a:lnTo>
                  <a:pt x="865655" y="52438"/>
                </a:lnTo>
                <a:lnTo>
                  <a:pt x="870514" y="47579"/>
                </a:lnTo>
                <a:lnTo>
                  <a:pt x="907457" y="47579"/>
                </a:lnTo>
                <a:lnTo>
                  <a:pt x="902649" y="42066"/>
                </a:lnTo>
                <a:lnTo>
                  <a:pt x="895811" y="37611"/>
                </a:lnTo>
                <a:lnTo>
                  <a:pt x="887969" y="34915"/>
                </a:lnTo>
                <a:lnTo>
                  <a:pt x="879560" y="34009"/>
                </a:lnTo>
                <a:close/>
              </a:path>
              <a:path w="1009650" h="129539">
                <a:moveTo>
                  <a:pt x="907457" y="47579"/>
                </a:moveTo>
                <a:lnTo>
                  <a:pt x="886597" y="47579"/>
                </a:lnTo>
                <a:lnTo>
                  <a:pt x="892963" y="51097"/>
                </a:lnTo>
                <a:lnTo>
                  <a:pt x="897822" y="57966"/>
                </a:lnTo>
                <a:lnTo>
                  <a:pt x="908041" y="48249"/>
                </a:lnTo>
                <a:lnTo>
                  <a:pt x="907457" y="47579"/>
                </a:lnTo>
                <a:close/>
              </a:path>
              <a:path w="1009650" h="129539">
                <a:moveTo>
                  <a:pt x="965690" y="34847"/>
                </a:moveTo>
                <a:lnTo>
                  <a:pt x="927356" y="55155"/>
                </a:lnTo>
                <a:lnTo>
                  <a:pt x="920397" y="80248"/>
                </a:lnTo>
                <a:lnTo>
                  <a:pt x="920288" y="81589"/>
                </a:lnTo>
                <a:lnTo>
                  <a:pt x="946439" y="124726"/>
                </a:lnTo>
                <a:lnTo>
                  <a:pt x="968203" y="128833"/>
                </a:lnTo>
                <a:lnTo>
                  <a:pt x="979266" y="127836"/>
                </a:lnTo>
                <a:lnTo>
                  <a:pt x="989731" y="125127"/>
                </a:lnTo>
                <a:lnTo>
                  <a:pt x="999066" y="121129"/>
                </a:lnTo>
                <a:lnTo>
                  <a:pt x="1006736" y="116268"/>
                </a:lnTo>
                <a:lnTo>
                  <a:pt x="1005513" y="114090"/>
                </a:lnTo>
                <a:lnTo>
                  <a:pt x="968538" y="114090"/>
                </a:lnTo>
                <a:lnTo>
                  <a:pt x="956078" y="112229"/>
                </a:lnTo>
                <a:lnTo>
                  <a:pt x="946759" y="106991"/>
                </a:lnTo>
                <a:lnTo>
                  <a:pt x="940455" y="98894"/>
                </a:lnTo>
                <a:lnTo>
                  <a:pt x="937042" y="88458"/>
                </a:lnTo>
                <a:lnTo>
                  <a:pt x="1008579" y="88458"/>
                </a:lnTo>
                <a:lnTo>
                  <a:pt x="1008914" y="84102"/>
                </a:lnTo>
                <a:lnTo>
                  <a:pt x="1009071" y="81589"/>
                </a:lnTo>
                <a:lnTo>
                  <a:pt x="1009081" y="80248"/>
                </a:lnTo>
                <a:lnTo>
                  <a:pt x="1008646" y="74552"/>
                </a:lnTo>
                <a:lnTo>
                  <a:pt x="937042" y="74552"/>
                </a:lnTo>
                <a:lnTo>
                  <a:pt x="940576" y="64283"/>
                </a:lnTo>
                <a:lnTo>
                  <a:pt x="946842" y="56228"/>
                </a:lnTo>
                <a:lnTo>
                  <a:pt x="955371" y="50969"/>
                </a:lnTo>
                <a:lnTo>
                  <a:pt x="965690" y="49087"/>
                </a:lnTo>
                <a:lnTo>
                  <a:pt x="998466" y="49087"/>
                </a:lnTo>
                <a:lnTo>
                  <a:pt x="996851" y="47077"/>
                </a:lnTo>
                <a:lnTo>
                  <a:pt x="990380" y="41702"/>
                </a:lnTo>
                <a:lnTo>
                  <a:pt x="983030" y="37883"/>
                </a:lnTo>
                <a:lnTo>
                  <a:pt x="975026" y="35666"/>
                </a:lnTo>
                <a:lnTo>
                  <a:pt x="975556" y="35666"/>
                </a:lnTo>
                <a:lnTo>
                  <a:pt x="965690" y="34847"/>
                </a:lnTo>
                <a:close/>
              </a:path>
              <a:path w="1009650" h="129539">
                <a:moveTo>
                  <a:pt x="999867" y="104038"/>
                </a:moveTo>
                <a:lnTo>
                  <a:pt x="993016" y="108153"/>
                </a:lnTo>
                <a:lnTo>
                  <a:pt x="985145" y="111326"/>
                </a:lnTo>
                <a:lnTo>
                  <a:pt x="976802" y="113368"/>
                </a:lnTo>
                <a:lnTo>
                  <a:pt x="968538" y="114090"/>
                </a:lnTo>
                <a:lnTo>
                  <a:pt x="1005513" y="114090"/>
                </a:lnTo>
                <a:lnTo>
                  <a:pt x="999867" y="104038"/>
                </a:lnTo>
                <a:close/>
              </a:path>
              <a:path w="1009650" h="129539">
                <a:moveTo>
                  <a:pt x="998466" y="49087"/>
                </a:moveTo>
                <a:lnTo>
                  <a:pt x="965690" y="49087"/>
                </a:lnTo>
                <a:lnTo>
                  <a:pt x="976523" y="50969"/>
                </a:lnTo>
                <a:lnTo>
                  <a:pt x="976134" y="50969"/>
                </a:lnTo>
                <a:lnTo>
                  <a:pt x="984307" y="55977"/>
                </a:lnTo>
                <a:lnTo>
                  <a:pt x="990027" y="64000"/>
                </a:lnTo>
                <a:lnTo>
                  <a:pt x="992496" y="74552"/>
                </a:lnTo>
                <a:lnTo>
                  <a:pt x="1008646" y="74552"/>
                </a:lnTo>
                <a:lnTo>
                  <a:pt x="1008441" y="71877"/>
                </a:lnTo>
                <a:lnTo>
                  <a:pt x="1008325" y="70353"/>
                </a:lnTo>
                <a:lnTo>
                  <a:pt x="1006045" y="61526"/>
                </a:lnTo>
                <a:lnTo>
                  <a:pt x="1002226" y="53767"/>
                </a:lnTo>
                <a:lnTo>
                  <a:pt x="998466" y="49087"/>
                </a:lnTo>
                <a:close/>
              </a:path>
            </a:pathLst>
          </a:custGeom>
          <a:solidFill>
            <a:srgbClr val="000000"/>
          </a:solidFill>
        </p:spPr>
        <p:txBody>
          <a:bodyPr wrap="square" lIns="0" tIns="0" rIns="0" bIns="0" rtlCol="0"/>
          <a:lstStyle/>
          <a:p>
            <a:endParaRPr sz="641"/>
          </a:p>
        </p:txBody>
      </p:sp>
      <p:sp>
        <p:nvSpPr>
          <p:cNvPr id="7" name="object 7"/>
          <p:cNvSpPr/>
          <p:nvPr/>
        </p:nvSpPr>
        <p:spPr>
          <a:xfrm>
            <a:off x="1848039" y="1242392"/>
            <a:ext cx="261074" cy="58914"/>
          </a:xfrm>
          <a:custGeom>
            <a:avLst/>
            <a:gdLst/>
            <a:ahLst/>
            <a:cxnLst/>
            <a:rect l="l" t="t" r="r" b="b"/>
            <a:pathLst>
              <a:path w="574039" h="129539">
                <a:moveTo>
                  <a:pt x="64165" y="837"/>
                </a:moveTo>
                <a:lnTo>
                  <a:pt x="18763" y="19098"/>
                </a:lnTo>
                <a:lnTo>
                  <a:pt x="0" y="65338"/>
                </a:lnTo>
                <a:lnTo>
                  <a:pt x="1159" y="78631"/>
                </a:lnTo>
                <a:lnTo>
                  <a:pt x="28229" y="118700"/>
                </a:lnTo>
                <a:lnTo>
                  <a:pt x="63662" y="128666"/>
                </a:lnTo>
                <a:lnTo>
                  <a:pt x="80131" y="126739"/>
                </a:lnTo>
                <a:lnTo>
                  <a:pt x="95012" y="121294"/>
                </a:lnTo>
                <a:lnTo>
                  <a:pt x="107789" y="112834"/>
                </a:lnTo>
                <a:lnTo>
                  <a:pt x="108022" y="112582"/>
                </a:lnTo>
                <a:lnTo>
                  <a:pt x="64333" y="112582"/>
                </a:lnTo>
                <a:lnTo>
                  <a:pt x="54689" y="111763"/>
                </a:lnTo>
                <a:lnTo>
                  <a:pt x="20627" y="84248"/>
                </a:lnTo>
                <a:lnTo>
                  <a:pt x="17256" y="65505"/>
                </a:lnTo>
                <a:lnTo>
                  <a:pt x="18106" y="55516"/>
                </a:lnTo>
                <a:lnTo>
                  <a:pt x="46239" y="20501"/>
                </a:lnTo>
                <a:lnTo>
                  <a:pt x="64500" y="17088"/>
                </a:lnTo>
                <a:lnTo>
                  <a:pt x="108204" y="17088"/>
                </a:lnTo>
                <a:lnTo>
                  <a:pt x="108038" y="16920"/>
                </a:lnTo>
                <a:lnTo>
                  <a:pt x="72427" y="1308"/>
                </a:lnTo>
                <a:lnTo>
                  <a:pt x="64165" y="837"/>
                </a:lnTo>
                <a:close/>
              </a:path>
              <a:path w="574039" h="129539">
                <a:moveTo>
                  <a:pt x="105881" y="91641"/>
                </a:moveTo>
                <a:lnTo>
                  <a:pt x="97504" y="100355"/>
                </a:lnTo>
                <a:lnTo>
                  <a:pt x="87620" y="106949"/>
                </a:lnTo>
                <a:lnTo>
                  <a:pt x="76479" y="111124"/>
                </a:lnTo>
                <a:lnTo>
                  <a:pt x="64333" y="112582"/>
                </a:lnTo>
                <a:lnTo>
                  <a:pt x="108022" y="112582"/>
                </a:lnTo>
                <a:lnTo>
                  <a:pt x="117944" y="101860"/>
                </a:lnTo>
                <a:lnTo>
                  <a:pt x="105881" y="91641"/>
                </a:lnTo>
                <a:close/>
              </a:path>
              <a:path w="574039" h="129539">
                <a:moveTo>
                  <a:pt x="108204" y="17088"/>
                </a:moveTo>
                <a:lnTo>
                  <a:pt x="64500" y="17088"/>
                </a:lnTo>
                <a:lnTo>
                  <a:pt x="76374" y="18410"/>
                </a:lnTo>
                <a:lnTo>
                  <a:pt x="87117" y="22386"/>
                </a:lnTo>
                <a:lnTo>
                  <a:pt x="96730" y="29033"/>
                </a:lnTo>
                <a:lnTo>
                  <a:pt x="105211" y="38365"/>
                </a:lnTo>
                <a:lnTo>
                  <a:pt x="117608" y="27978"/>
                </a:lnTo>
                <a:lnTo>
                  <a:pt x="113208" y="22135"/>
                </a:lnTo>
                <a:lnTo>
                  <a:pt x="108204" y="17088"/>
                </a:lnTo>
                <a:close/>
              </a:path>
              <a:path w="574039" h="129539">
                <a:moveTo>
                  <a:pt x="146318" y="37025"/>
                </a:moveTo>
                <a:lnTo>
                  <a:pt x="130235" y="37025"/>
                </a:lnTo>
                <a:lnTo>
                  <a:pt x="130235" y="90635"/>
                </a:lnTo>
                <a:lnTo>
                  <a:pt x="132958" y="106525"/>
                </a:lnTo>
                <a:lnTo>
                  <a:pt x="140706" y="118614"/>
                </a:lnTo>
                <a:lnTo>
                  <a:pt x="152964" y="126375"/>
                </a:lnTo>
                <a:lnTo>
                  <a:pt x="153269" y="126375"/>
                </a:lnTo>
                <a:lnTo>
                  <a:pt x="168768" y="129001"/>
                </a:lnTo>
                <a:lnTo>
                  <a:pt x="184896" y="126375"/>
                </a:lnTo>
                <a:lnTo>
                  <a:pt x="197018" y="118802"/>
                </a:lnTo>
                <a:lnTo>
                  <a:pt x="199998" y="114090"/>
                </a:lnTo>
                <a:lnTo>
                  <a:pt x="168768" y="114090"/>
                </a:lnTo>
                <a:lnTo>
                  <a:pt x="159323" y="112420"/>
                </a:lnTo>
                <a:lnTo>
                  <a:pt x="152266" y="107640"/>
                </a:lnTo>
                <a:lnTo>
                  <a:pt x="147847" y="100096"/>
                </a:lnTo>
                <a:lnTo>
                  <a:pt x="146395" y="90635"/>
                </a:lnTo>
                <a:lnTo>
                  <a:pt x="146318" y="37025"/>
                </a:lnTo>
                <a:close/>
              </a:path>
              <a:path w="574039" h="129539">
                <a:moveTo>
                  <a:pt x="207301" y="37025"/>
                </a:moveTo>
                <a:lnTo>
                  <a:pt x="191385" y="37025"/>
                </a:lnTo>
                <a:lnTo>
                  <a:pt x="191308" y="90635"/>
                </a:lnTo>
                <a:lnTo>
                  <a:pt x="189854" y="100096"/>
                </a:lnTo>
                <a:lnTo>
                  <a:pt x="185417" y="107640"/>
                </a:lnTo>
                <a:lnTo>
                  <a:pt x="178310" y="112420"/>
                </a:lnTo>
                <a:lnTo>
                  <a:pt x="168768" y="114090"/>
                </a:lnTo>
                <a:lnTo>
                  <a:pt x="199998" y="114090"/>
                </a:lnTo>
                <a:lnTo>
                  <a:pt x="204649" y="106737"/>
                </a:lnTo>
                <a:lnTo>
                  <a:pt x="207301" y="90635"/>
                </a:lnTo>
                <a:lnTo>
                  <a:pt x="207301" y="37025"/>
                </a:lnTo>
                <a:close/>
              </a:path>
              <a:path w="574039" h="129539">
                <a:moveTo>
                  <a:pt x="243777" y="0"/>
                </a:moveTo>
                <a:lnTo>
                  <a:pt x="227694" y="0"/>
                </a:lnTo>
                <a:lnTo>
                  <a:pt x="227694" y="126823"/>
                </a:lnTo>
                <a:lnTo>
                  <a:pt x="243777" y="126823"/>
                </a:lnTo>
                <a:lnTo>
                  <a:pt x="243777" y="0"/>
                </a:lnTo>
                <a:close/>
              </a:path>
              <a:path w="574039" h="129539">
                <a:moveTo>
                  <a:pt x="287356" y="50762"/>
                </a:moveTo>
                <a:lnTo>
                  <a:pt x="271440" y="50762"/>
                </a:lnTo>
                <a:lnTo>
                  <a:pt x="271440" y="95326"/>
                </a:lnTo>
                <a:lnTo>
                  <a:pt x="300089" y="129001"/>
                </a:lnTo>
                <a:lnTo>
                  <a:pt x="309638" y="129001"/>
                </a:lnTo>
                <a:lnTo>
                  <a:pt x="317512" y="126488"/>
                </a:lnTo>
                <a:lnTo>
                  <a:pt x="324046" y="121462"/>
                </a:lnTo>
                <a:lnTo>
                  <a:pt x="320541" y="114258"/>
                </a:lnTo>
                <a:lnTo>
                  <a:pt x="292214" y="114258"/>
                </a:lnTo>
                <a:lnTo>
                  <a:pt x="287356" y="108394"/>
                </a:lnTo>
                <a:lnTo>
                  <a:pt x="287356" y="50762"/>
                </a:lnTo>
                <a:close/>
              </a:path>
              <a:path w="574039" h="129539">
                <a:moveTo>
                  <a:pt x="318015" y="109064"/>
                </a:moveTo>
                <a:lnTo>
                  <a:pt x="312486" y="112582"/>
                </a:lnTo>
                <a:lnTo>
                  <a:pt x="307125" y="114258"/>
                </a:lnTo>
                <a:lnTo>
                  <a:pt x="320541" y="114258"/>
                </a:lnTo>
                <a:lnTo>
                  <a:pt x="318015" y="109064"/>
                </a:lnTo>
                <a:close/>
              </a:path>
              <a:path w="574039" h="129539">
                <a:moveTo>
                  <a:pt x="319187" y="37025"/>
                </a:moveTo>
                <a:lnTo>
                  <a:pt x="255524" y="37025"/>
                </a:lnTo>
                <a:lnTo>
                  <a:pt x="255524" y="50762"/>
                </a:lnTo>
                <a:lnTo>
                  <a:pt x="319187" y="50762"/>
                </a:lnTo>
                <a:lnTo>
                  <a:pt x="319187" y="37025"/>
                </a:lnTo>
                <a:close/>
              </a:path>
              <a:path w="574039" h="129539">
                <a:moveTo>
                  <a:pt x="287356" y="5193"/>
                </a:moveTo>
                <a:lnTo>
                  <a:pt x="271608" y="5193"/>
                </a:lnTo>
                <a:lnTo>
                  <a:pt x="271608" y="37025"/>
                </a:lnTo>
                <a:lnTo>
                  <a:pt x="287356" y="37025"/>
                </a:lnTo>
                <a:lnTo>
                  <a:pt x="287356" y="5193"/>
                </a:lnTo>
                <a:close/>
              </a:path>
              <a:path w="574039" h="129539">
                <a:moveTo>
                  <a:pt x="348465" y="37025"/>
                </a:moveTo>
                <a:lnTo>
                  <a:pt x="332382" y="37025"/>
                </a:lnTo>
                <a:lnTo>
                  <a:pt x="332382" y="90635"/>
                </a:lnTo>
                <a:lnTo>
                  <a:pt x="335104" y="106525"/>
                </a:lnTo>
                <a:lnTo>
                  <a:pt x="342853" y="118614"/>
                </a:lnTo>
                <a:lnTo>
                  <a:pt x="355111" y="126375"/>
                </a:lnTo>
                <a:lnTo>
                  <a:pt x="355416" y="126375"/>
                </a:lnTo>
                <a:lnTo>
                  <a:pt x="370915" y="129001"/>
                </a:lnTo>
                <a:lnTo>
                  <a:pt x="387043" y="126375"/>
                </a:lnTo>
                <a:lnTo>
                  <a:pt x="399165" y="118802"/>
                </a:lnTo>
                <a:lnTo>
                  <a:pt x="402145" y="114090"/>
                </a:lnTo>
                <a:lnTo>
                  <a:pt x="370915" y="114090"/>
                </a:lnTo>
                <a:lnTo>
                  <a:pt x="361470" y="112420"/>
                </a:lnTo>
                <a:lnTo>
                  <a:pt x="354413" y="107640"/>
                </a:lnTo>
                <a:lnTo>
                  <a:pt x="349994" y="100096"/>
                </a:lnTo>
                <a:lnTo>
                  <a:pt x="348542" y="90635"/>
                </a:lnTo>
                <a:lnTo>
                  <a:pt x="348465" y="37025"/>
                </a:lnTo>
                <a:close/>
              </a:path>
              <a:path w="574039" h="129539">
                <a:moveTo>
                  <a:pt x="409448" y="37025"/>
                </a:moveTo>
                <a:lnTo>
                  <a:pt x="393532" y="37025"/>
                </a:lnTo>
                <a:lnTo>
                  <a:pt x="393455" y="90635"/>
                </a:lnTo>
                <a:lnTo>
                  <a:pt x="392001" y="100096"/>
                </a:lnTo>
                <a:lnTo>
                  <a:pt x="387564" y="107640"/>
                </a:lnTo>
                <a:lnTo>
                  <a:pt x="380457" y="112420"/>
                </a:lnTo>
                <a:lnTo>
                  <a:pt x="370915" y="114090"/>
                </a:lnTo>
                <a:lnTo>
                  <a:pt x="402145" y="114090"/>
                </a:lnTo>
                <a:lnTo>
                  <a:pt x="406796" y="106737"/>
                </a:lnTo>
                <a:lnTo>
                  <a:pt x="409448" y="90635"/>
                </a:lnTo>
                <a:lnTo>
                  <a:pt x="409448" y="37025"/>
                </a:lnTo>
                <a:close/>
              </a:path>
              <a:path w="574039" h="129539">
                <a:moveTo>
                  <a:pt x="445087" y="37025"/>
                </a:moveTo>
                <a:lnTo>
                  <a:pt x="429841" y="37025"/>
                </a:lnTo>
                <a:lnTo>
                  <a:pt x="429841" y="126823"/>
                </a:lnTo>
                <a:lnTo>
                  <a:pt x="445924" y="126823"/>
                </a:lnTo>
                <a:lnTo>
                  <a:pt x="445924" y="79243"/>
                </a:lnTo>
                <a:lnTo>
                  <a:pt x="447770" y="66560"/>
                </a:lnTo>
                <a:lnTo>
                  <a:pt x="452898" y="57443"/>
                </a:lnTo>
                <a:lnTo>
                  <a:pt x="460696" y="51938"/>
                </a:lnTo>
                <a:lnTo>
                  <a:pt x="469657" y="50260"/>
                </a:lnTo>
                <a:lnTo>
                  <a:pt x="445087" y="50260"/>
                </a:lnTo>
                <a:lnTo>
                  <a:pt x="445087" y="37025"/>
                </a:lnTo>
                <a:close/>
              </a:path>
              <a:path w="574039" h="129539">
                <a:moveTo>
                  <a:pt x="480080" y="50092"/>
                </a:moveTo>
                <a:lnTo>
                  <a:pt x="473568" y="50092"/>
                </a:lnTo>
                <a:lnTo>
                  <a:pt x="476751" y="50595"/>
                </a:lnTo>
                <a:lnTo>
                  <a:pt x="479934" y="51600"/>
                </a:lnTo>
                <a:lnTo>
                  <a:pt x="480031" y="50595"/>
                </a:lnTo>
                <a:lnTo>
                  <a:pt x="480080" y="50092"/>
                </a:lnTo>
                <a:close/>
              </a:path>
              <a:path w="574039" h="129539">
                <a:moveTo>
                  <a:pt x="474405" y="34679"/>
                </a:moveTo>
                <a:lnTo>
                  <a:pt x="470887" y="34679"/>
                </a:lnTo>
                <a:lnTo>
                  <a:pt x="462568" y="35653"/>
                </a:lnTo>
                <a:lnTo>
                  <a:pt x="455474" y="38574"/>
                </a:lnTo>
                <a:lnTo>
                  <a:pt x="449636" y="43443"/>
                </a:lnTo>
                <a:lnTo>
                  <a:pt x="445199" y="50092"/>
                </a:lnTo>
                <a:lnTo>
                  <a:pt x="445087" y="50260"/>
                </a:lnTo>
                <a:lnTo>
                  <a:pt x="469657" y="50260"/>
                </a:lnTo>
                <a:lnTo>
                  <a:pt x="470552" y="50092"/>
                </a:lnTo>
                <a:lnTo>
                  <a:pt x="480080" y="50092"/>
                </a:lnTo>
                <a:lnTo>
                  <a:pt x="481344" y="37025"/>
                </a:lnTo>
                <a:lnTo>
                  <a:pt x="481442" y="36019"/>
                </a:lnTo>
                <a:lnTo>
                  <a:pt x="477923" y="35182"/>
                </a:lnTo>
                <a:lnTo>
                  <a:pt x="474405" y="34679"/>
                </a:lnTo>
                <a:close/>
              </a:path>
              <a:path w="574039" h="129539">
                <a:moveTo>
                  <a:pt x="526723" y="34847"/>
                </a:moveTo>
                <a:lnTo>
                  <a:pt x="516035" y="35792"/>
                </a:lnTo>
                <a:lnTo>
                  <a:pt x="517026" y="35792"/>
                </a:lnTo>
                <a:lnTo>
                  <a:pt x="509006" y="38134"/>
                </a:lnTo>
                <a:lnTo>
                  <a:pt x="482612" y="71641"/>
                </a:lnTo>
                <a:lnTo>
                  <a:pt x="481824" y="81254"/>
                </a:lnTo>
                <a:lnTo>
                  <a:pt x="482612" y="90997"/>
                </a:lnTo>
                <a:lnTo>
                  <a:pt x="509006" y="125587"/>
                </a:lnTo>
                <a:lnTo>
                  <a:pt x="526723" y="129001"/>
                </a:lnTo>
                <a:lnTo>
                  <a:pt x="535169" y="128150"/>
                </a:lnTo>
                <a:lnTo>
                  <a:pt x="535787" y="128150"/>
                </a:lnTo>
                <a:lnTo>
                  <a:pt x="544440" y="125252"/>
                </a:lnTo>
                <a:lnTo>
                  <a:pt x="551885" y="120590"/>
                </a:lnTo>
                <a:lnTo>
                  <a:pt x="558219" y="114258"/>
                </a:lnTo>
                <a:lnTo>
                  <a:pt x="519352" y="114258"/>
                </a:lnTo>
                <a:lnTo>
                  <a:pt x="511980" y="111075"/>
                </a:lnTo>
                <a:lnTo>
                  <a:pt x="500923" y="98677"/>
                </a:lnTo>
                <a:lnTo>
                  <a:pt x="498084" y="90997"/>
                </a:lnTo>
                <a:lnTo>
                  <a:pt x="498075" y="72877"/>
                </a:lnTo>
                <a:lnTo>
                  <a:pt x="500923" y="65170"/>
                </a:lnTo>
                <a:lnTo>
                  <a:pt x="511980" y="52773"/>
                </a:lnTo>
                <a:lnTo>
                  <a:pt x="519352" y="49590"/>
                </a:lnTo>
                <a:lnTo>
                  <a:pt x="557885" y="49590"/>
                </a:lnTo>
                <a:lnTo>
                  <a:pt x="551696" y="43399"/>
                </a:lnTo>
                <a:lnTo>
                  <a:pt x="544188" y="38637"/>
                </a:lnTo>
                <a:lnTo>
                  <a:pt x="535864" y="35792"/>
                </a:lnTo>
                <a:lnTo>
                  <a:pt x="526723" y="34847"/>
                </a:lnTo>
                <a:close/>
              </a:path>
              <a:path w="574039" h="129539">
                <a:moveTo>
                  <a:pt x="573800" y="114090"/>
                </a:moveTo>
                <a:lnTo>
                  <a:pt x="558387" y="114090"/>
                </a:lnTo>
                <a:lnTo>
                  <a:pt x="558387" y="126823"/>
                </a:lnTo>
                <a:lnTo>
                  <a:pt x="573800" y="126823"/>
                </a:lnTo>
                <a:lnTo>
                  <a:pt x="573800" y="114090"/>
                </a:lnTo>
                <a:close/>
              </a:path>
              <a:path w="574039" h="129539">
                <a:moveTo>
                  <a:pt x="557885" y="49590"/>
                </a:moveTo>
                <a:lnTo>
                  <a:pt x="537780" y="49590"/>
                </a:lnTo>
                <a:lnTo>
                  <a:pt x="545152" y="52773"/>
                </a:lnTo>
                <a:lnTo>
                  <a:pt x="556544" y="65170"/>
                </a:lnTo>
                <a:lnTo>
                  <a:pt x="559392" y="72877"/>
                </a:lnTo>
                <a:lnTo>
                  <a:pt x="559382" y="90997"/>
                </a:lnTo>
                <a:lnTo>
                  <a:pt x="556544" y="98677"/>
                </a:lnTo>
                <a:lnTo>
                  <a:pt x="545152" y="111075"/>
                </a:lnTo>
                <a:lnTo>
                  <a:pt x="537780" y="114258"/>
                </a:lnTo>
                <a:lnTo>
                  <a:pt x="558219" y="114258"/>
                </a:lnTo>
                <a:lnTo>
                  <a:pt x="558387" y="114090"/>
                </a:lnTo>
                <a:lnTo>
                  <a:pt x="573800" y="114090"/>
                </a:lnTo>
                <a:lnTo>
                  <a:pt x="573800" y="50092"/>
                </a:lnTo>
                <a:lnTo>
                  <a:pt x="558387" y="50092"/>
                </a:lnTo>
                <a:lnTo>
                  <a:pt x="557885" y="49590"/>
                </a:lnTo>
                <a:close/>
              </a:path>
              <a:path w="574039" h="129539">
                <a:moveTo>
                  <a:pt x="573800" y="37025"/>
                </a:moveTo>
                <a:lnTo>
                  <a:pt x="558387" y="37025"/>
                </a:lnTo>
                <a:lnTo>
                  <a:pt x="558387" y="50092"/>
                </a:lnTo>
                <a:lnTo>
                  <a:pt x="573800" y="50092"/>
                </a:lnTo>
                <a:lnTo>
                  <a:pt x="573800" y="37025"/>
                </a:lnTo>
                <a:close/>
              </a:path>
            </a:pathLst>
          </a:custGeom>
          <a:solidFill>
            <a:srgbClr val="000000"/>
          </a:solidFill>
        </p:spPr>
        <p:txBody>
          <a:bodyPr wrap="square" lIns="0" tIns="0" rIns="0" bIns="0" rtlCol="0"/>
          <a:lstStyle/>
          <a:p>
            <a:endParaRPr sz="641"/>
          </a:p>
        </p:txBody>
      </p:sp>
      <p:pic>
        <p:nvPicPr>
          <p:cNvPr id="8" name="object 8"/>
          <p:cNvPicPr/>
          <p:nvPr/>
        </p:nvPicPr>
        <p:blipFill>
          <a:blip r:embed="rId3" cstate="print"/>
          <a:stretch>
            <a:fillRect/>
          </a:stretch>
        </p:blipFill>
        <p:spPr>
          <a:xfrm>
            <a:off x="3035078" y="3973294"/>
            <a:ext cx="1105366" cy="102462"/>
          </a:xfrm>
          <a:prstGeom prst="rect">
            <a:avLst/>
          </a:prstGeom>
        </p:spPr>
      </p:pic>
      <p:grpSp>
        <p:nvGrpSpPr>
          <p:cNvPr id="9" name="object 9"/>
          <p:cNvGrpSpPr/>
          <p:nvPr/>
        </p:nvGrpSpPr>
        <p:grpSpPr>
          <a:xfrm>
            <a:off x="1843279" y="1376265"/>
            <a:ext cx="1043140" cy="400275"/>
            <a:chOff x="4052232" y="3026085"/>
            <a:chExt cx="2293620" cy="880110"/>
          </a:xfrm>
        </p:grpSpPr>
        <p:sp>
          <p:nvSpPr>
            <p:cNvPr id="10" name="object 10"/>
            <p:cNvSpPr/>
            <p:nvPr/>
          </p:nvSpPr>
          <p:spPr>
            <a:xfrm>
              <a:off x="4052232" y="3026085"/>
              <a:ext cx="2293620" cy="880110"/>
            </a:xfrm>
            <a:custGeom>
              <a:avLst/>
              <a:gdLst/>
              <a:ahLst/>
              <a:cxnLst/>
              <a:rect l="l" t="t" r="r" b="b"/>
              <a:pathLst>
                <a:path w="2293620" h="880110">
                  <a:moveTo>
                    <a:pt x="2293123" y="0"/>
                  </a:moveTo>
                  <a:lnTo>
                    <a:pt x="0" y="0"/>
                  </a:lnTo>
                  <a:lnTo>
                    <a:pt x="0" y="879554"/>
                  </a:lnTo>
                  <a:lnTo>
                    <a:pt x="2293123" y="879554"/>
                  </a:lnTo>
                  <a:lnTo>
                    <a:pt x="2293123" y="0"/>
                  </a:lnTo>
                  <a:close/>
                </a:path>
              </a:pathLst>
            </a:custGeom>
            <a:solidFill>
              <a:srgbClr val="EFDCCE"/>
            </a:solidFill>
          </p:spPr>
          <p:txBody>
            <a:bodyPr wrap="square" lIns="0" tIns="0" rIns="0" bIns="0" rtlCol="0"/>
            <a:lstStyle/>
            <a:p>
              <a:endParaRPr sz="641"/>
            </a:p>
          </p:txBody>
        </p:sp>
        <p:sp>
          <p:nvSpPr>
            <p:cNvPr id="11" name="object 11"/>
            <p:cNvSpPr/>
            <p:nvPr/>
          </p:nvSpPr>
          <p:spPr>
            <a:xfrm>
              <a:off x="4921315" y="3204090"/>
              <a:ext cx="565785" cy="523875"/>
            </a:xfrm>
            <a:custGeom>
              <a:avLst/>
              <a:gdLst/>
              <a:ahLst/>
              <a:cxnLst/>
              <a:rect l="l" t="t" r="r" b="b"/>
              <a:pathLst>
                <a:path w="565785" h="523875">
                  <a:moveTo>
                    <a:pt x="152600" y="23119"/>
                  </a:moveTo>
                  <a:lnTo>
                    <a:pt x="87625" y="23119"/>
                  </a:lnTo>
                  <a:lnTo>
                    <a:pt x="120372" y="29688"/>
                  </a:lnTo>
                  <a:lnTo>
                    <a:pt x="147159" y="47608"/>
                  </a:lnTo>
                  <a:lnTo>
                    <a:pt x="165242" y="74198"/>
                  </a:lnTo>
                  <a:lnTo>
                    <a:pt x="171756" y="106169"/>
                  </a:lnTo>
                  <a:lnTo>
                    <a:pt x="171762" y="107414"/>
                  </a:lnTo>
                  <a:lnTo>
                    <a:pt x="165065" y="143717"/>
                  </a:lnTo>
                  <a:lnTo>
                    <a:pt x="144707" y="170262"/>
                  </a:lnTo>
                  <a:lnTo>
                    <a:pt x="110936" y="186283"/>
                  </a:lnTo>
                  <a:lnTo>
                    <a:pt x="63880" y="191651"/>
                  </a:lnTo>
                  <a:lnTo>
                    <a:pt x="57599" y="191651"/>
                  </a:lnTo>
                  <a:lnTo>
                    <a:pt x="52544" y="196671"/>
                  </a:lnTo>
                  <a:lnTo>
                    <a:pt x="52544" y="209143"/>
                  </a:lnTo>
                  <a:lnTo>
                    <a:pt x="57599" y="214163"/>
                  </a:lnTo>
                  <a:lnTo>
                    <a:pt x="114739" y="214163"/>
                  </a:lnTo>
                  <a:lnTo>
                    <a:pt x="114739" y="518524"/>
                  </a:lnTo>
                  <a:lnTo>
                    <a:pt x="119795" y="523544"/>
                  </a:lnTo>
                  <a:lnTo>
                    <a:pt x="132356" y="523544"/>
                  </a:lnTo>
                  <a:lnTo>
                    <a:pt x="137412" y="518524"/>
                  </a:lnTo>
                  <a:lnTo>
                    <a:pt x="137412" y="212794"/>
                  </a:lnTo>
                  <a:lnTo>
                    <a:pt x="511810" y="212794"/>
                  </a:lnTo>
                  <a:lnTo>
                    <a:pt x="516866" y="207774"/>
                  </a:lnTo>
                  <a:lnTo>
                    <a:pt x="516866" y="195302"/>
                  </a:lnTo>
                  <a:lnTo>
                    <a:pt x="512576" y="191043"/>
                  </a:lnTo>
                  <a:lnTo>
                    <a:pt x="152578" y="191043"/>
                  </a:lnTo>
                  <a:lnTo>
                    <a:pt x="173670" y="171621"/>
                  </a:lnTo>
                  <a:lnTo>
                    <a:pt x="186318" y="149518"/>
                  </a:lnTo>
                  <a:lnTo>
                    <a:pt x="192474" y="126959"/>
                  </a:lnTo>
                  <a:lnTo>
                    <a:pt x="193995" y="107414"/>
                  </a:lnTo>
                  <a:lnTo>
                    <a:pt x="193999" y="105408"/>
                  </a:lnTo>
                  <a:lnTo>
                    <a:pt x="191043" y="81333"/>
                  </a:lnTo>
                  <a:lnTo>
                    <a:pt x="182450" y="58750"/>
                  </a:lnTo>
                  <a:lnTo>
                    <a:pt x="169146" y="38962"/>
                  </a:lnTo>
                  <a:lnTo>
                    <a:pt x="152600" y="23119"/>
                  </a:lnTo>
                  <a:close/>
                </a:path>
                <a:path w="565785" h="523875">
                  <a:moveTo>
                    <a:pt x="200986" y="212794"/>
                  </a:moveTo>
                  <a:lnTo>
                    <a:pt x="178314" y="212794"/>
                  </a:lnTo>
                  <a:lnTo>
                    <a:pt x="178314" y="517155"/>
                  </a:lnTo>
                  <a:lnTo>
                    <a:pt x="183369" y="522175"/>
                  </a:lnTo>
                  <a:lnTo>
                    <a:pt x="195931" y="522175"/>
                  </a:lnTo>
                  <a:lnTo>
                    <a:pt x="200986" y="517155"/>
                  </a:lnTo>
                  <a:lnTo>
                    <a:pt x="200986" y="212794"/>
                  </a:lnTo>
                  <a:close/>
                </a:path>
                <a:path w="565785" h="523875">
                  <a:moveTo>
                    <a:pt x="264560" y="212794"/>
                  </a:moveTo>
                  <a:lnTo>
                    <a:pt x="241888" y="212794"/>
                  </a:lnTo>
                  <a:lnTo>
                    <a:pt x="241888" y="517155"/>
                  </a:lnTo>
                  <a:lnTo>
                    <a:pt x="246943" y="522175"/>
                  </a:lnTo>
                  <a:lnTo>
                    <a:pt x="259505" y="522175"/>
                  </a:lnTo>
                  <a:lnTo>
                    <a:pt x="264560" y="517155"/>
                  </a:lnTo>
                  <a:lnTo>
                    <a:pt x="264560" y="212794"/>
                  </a:lnTo>
                  <a:close/>
                </a:path>
                <a:path w="565785" h="523875">
                  <a:moveTo>
                    <a:pt x="328134" y="212794"/>
                  </a:moveTo>
                  <a:lnTo>
                    <a:pt x="305462" y="212794"/>
                  </a:lnTo>
                  <a:lnTo>
                    <a:pt x="305462" y="517155"/>
                  </a:lnTo>
                  <a:lnTo>
                    <a:pt x="310517" y="522175"/>
                  </a:lnTo>
                  <a:lnTo>
                    <a:pt x="323079" y="522175"/>
                  </a:lnTo>
                  <a:lnTo>
                    <a:pt x="328134" y="517155"/>
                  </a:lnTo>
                  <a:lnTo>
                    <a:pt x="328134" y="212794"/>
                  </a:lnTo>
                  <a:close/>
                </a:path>
                <a:path w="565785" h="523875">
                  <a:moveTo>
                    <a:pt x="391709" y="212794"/>
                  </a:moveTo>
                  <a:lnTo>
                    <a:pt x="369036" y="212794"/>
                  </a:lnTo>
                  <a:lnTo>
                    <a:pt x="369036" y="517155"/>
                  </a:lnTo>
                  <a:lnTo>
                    <a:pt x="374092" y="522175"/>
                  </a:lnTo>
                  <a:lnTo>
                    <a:pt x="386653" y="522175"/>
                  </a:lnTo>
                  <a:lnTo>
                    <a:pt x="391709" y="517155"/>
                  </a:lnTo>
                  <a:lnTo>
                    <a:pt x="391709" y="212794"/>
                  </a:lnTo>
                  <a:close/>
                </a:path>
                <a:path w="565785" h="523875">
                  <a:moveTo>
                    <a:pt x="455283" y="212794"/>
                  </a:moveTo>
                  <a:lnTo>
                    <a:pt x="432611" y="212794"/>
                  </a:lnTo>
                  <a:lnTo>
                    <a:pt x="432611" y="517155"/>
                  </a:lnTo>
                  <a:lnTo>
                    <a:pt x="437666" y="522175"/>
                  </a:lnTo>
                  <a:lnTo>
                    <a:pt x="450227" y="522175"/>
                  </a:lnTo>
                  <a:lnTo>
                    <a:pt x="455283" y="517155"/>
                  </a:lnTo>
                  <a:lnTo>
                    <a:pt x="455283" y="212794"/>
                  </a:lnTo>
                  <a:close/>
                </a:path>
                <a:path w="565785" h="523875">
                  <a:moveTo>
                    <a:pt x="477998" y="22511"/>
                  </a:moveTo>
                  <a:lnTo>
                    <a:pt x="414534" y="22511"/>
                  </a:lnTo>
                  <a:lnTo>
                    <a:pt x="396600" y="38962"/>
                  </a:lnTo>
                  <a:lnTo>
                    <a:pt x="382955" y="58750"/>
                  </a:lnTo>
                  <a:lnTo>
                    <a:pt x="374247" y="81333"/>
                  </a:lnTo>
                  <a:lnTo>
                    <a:pt x="371275" y="105408"/>
                  </a:lnTo>
                  <a:lnTo>
                    <a:pt x="371278" y="107414"/>
                  </a:lnTo>
                  <a:lnTo>
                    <a:pt x="372692" y="125581"/>
                  </a:lnTo>
                  <a:lnTo>
                    <a:pt x="372799" y="126959"/>
                  </a:lnTo>
                  <a:lnTo>
                    <a:pt x="378955" y="149518"/>
                  </a:lnTo>
                  <a:lnTo>
                    <a:pt x="391603" y="171621"/>
                  </a:lnTo>
                  <a:lnTo>
                    <a:pt x="412696" y="191043"/>
                  </a:lnTo>
                  <a:lnTo>
                    <a:pt x="512576" y="191043"/>
                  </a:lnTo>
                  <a:lnTo>
                    <a:pt x="511810" y="190282"/>
                  </a:lnTo>
                  <a:lnTo>
                    <a:pt x="505530" y="190282"/>
                  </a:lnTo>
                  <a:lnTo>
                    <a:pt x="458409" y="184914"/>
                  </a:lnTo>
                  <a:lnTo>
                    <a:pt x="424645" y="168893"/>
                  </a:lnTo>
                  <a:lnTo>
                    <a:pt x="404323" y="142348"/>
                  </a:lnTo>
                  <a:lnTo>
                    <a:pt x="397530" y="105408"/>
                  </a:lnTo>
                  <a:lnTo>
                    <a:pt x="404146" y="72893"/>
                  </a:lnTo>
                  <a:lnTo>
                    <a:pt x="422193" y="46296"/>
                  </a:lnTo>
                  <a:lnTo>
                    <a:pt x="448973" y="28341"/>
                  </a:lnTo>
                  <a:lnTo>
                    <a:pt x="477998" y="22511"/>
                  </a:lnTo>
                  <a:close/>
                </a:path>
                <a:path w="565785" h="523875">
                  <a:moveTo>
                    <a:pt x="478108" y="0"/>
                  </a:moveTo>
                  <a:lnTo>
                    <a:pt x="87931" y="0"/>
                  </a:lnTo>
                  <a:lnTo>
                    <a:pt x="53511" y="7139"/>
                  </a:lnTo>
                  <a:lnTo>
                    <a:pt x="25582" y="25857"/>
                  </a:lnTo>
                  <a:lnTo>
                    <a:pt x="6845" y="53474"/>
                  </a:lnTo>
                  <a:lnTo>
                    <a:pt x="123" y="86699"/>
                  </a:lnTo>
                  <a:lnTo>
                    <a:pt x="0" y="87308"/>
                  </a:lnTo>
                  <a:lnTo>
                    <a:pt x="20898" y="137369"/>
                  </a:lnTo>
                  <a:lnTo>
                    <a:pt x="72306" y="159101"/>
                  </a:lnTo>
                  <a:lnTo>
                    <a:pt x="95665" y="154409"/>
                  </a:lnTo>
                  <a:lnTo>
                    <a:pt x="114644" y="141647"/>
                  </a:lnTo>
                  <a:lnTo>
                    <a:pt x="117136" y="137958"/>
                  </a:lnTo>
                  <a:lnTo>
                    <a:pt x="72459" y="137958"/>
                  </a:lnTo>
                  <a:lnTo>
                    <a:pt x="52975" y="134013"/>
                  </a:lnTo>
                  <a:lnTo>
                    <a:pt x="36995" y="123280"/>
                  </a:lnTo>
                  <a:lnTo>
                    <a:pt x="26186" y="107414"/>
                  </a:lnTo>
                  <a:lnTo>
                    <a:pt x="22322" y="88605"/>
                  </a:lnTo>
                  <a:lnTo>
                    <a:pt x="22212" y="88068"/>
                  </a:lnTo>
                  <a:lnTo>
                    <a:pt x="27392" y="62904"/>
                  </a:lnTo>
                  <a:lnTo>
                    <a:pt x="41476" y="42247"/>
                  </a:lnTo>
                  <a:lnTo>
                    <a:pt x="62165" y="28341"/>
                  </a:lnTo>
                  <a:lnTo>
                    <a:pt x="61895" y="28341"/>
                  </a:lnTo>
                  <a:lnTo>
                    <a:pt x="87625" y="23119"/>
                  </a:lnTo>
                  <a:lnTo>
                    <a:pt x="152600" y="23119"/>
                  </a:lnTo>
                  <a:lnTo>
                    <a:pt x="151965" y="22511"/>
                  </a:lnTo>
                  <a:lnTo>
                    <a:pt x="477998" y="22511"/>
                  </a:lnTo>
                  <a:lnTo>
                    <a:pt x="481785" y="21750"/>
                  </a:lnTo>
                  <a:lnTo>
                    <a:pt x="534571" y="21750"/>
                  </a:lnTo>
                  <a:lnTo>
                    <a:pt x="512174" y="6787"/>
                  </a:lnTo>
                  <a:lnTo>
                    <a:pt x="478108" y="0"/>
                  </a:lnTo>
                  <a:close/>
                </a:path>
                <a:path w="565785" h="523875">
                  <a:moveTo>
                    <a:pt x="489904" y="49281"/>
                  </a:moveTo>
                  <a:lnTo>
                    <a:pt x="483623" y="49281"/>
                  </a:lnTo>
                  <a:lnTo>
                    <a:pt x="464139" y="53227"/>
                  </a:lnTo>
                  <a:lnTo>
                    <a:pt x="448160" y="63960"/>
                  </a:lnTo>
                  <a:lnTo>
                    <a:pt x="440914" y="74595"/>
                  </a:lnTo>
                  <a:lnTo>
                    <a:pt x="437337" y="79892"/>
                  </a:lnTo>
                  <a:lnTo>
                    <a:pt x="433377" y="99172"/>
                  </a:lnTo>
                  <a:lnTo>
                    <a:pt x="438009" y="121911"/>
                  </a:lnTo>
                  <a:lnTo>
                    <a:pt x="438102" y="122365"/>
                  </a:lnTo>
                  <a:lnTo>
                    <a:pt x="450955" y="141210"/>
                  </a:lnTo>
                  <a:lnTo>
                    <a:pt x="469956" y="153865"/>
                  </a:lnTo>
                  <a:lnTo>
                    <a:pt x="493121" y="158493"/>
                  </a:lnTo>
                  <a:lnTo>
                    <a:pt x="521093" y="152815"/>
                  </a:lnTo>
                  <a:lnTo>
                    <a:pt x="544095" y="137369"/>
                  </a:lnTo>
                  <a:lnTo>
                    <a:pt x="544628" y="136590"/>
                  </a:lnTo>
                  <a:lnTo>
                    <a:pt x="496951" y="136590"/>
                  </a:lnTo>
                  <a:lnTo>
                    <a:pt x="482338" y="133631"/>
                  </a:lnTo>
                  <a:lnTo>
                    <a:pt x="470353" y="125581"/>
                  </a:lnTo>
                  <a:lnTo>
                    <a:pt x="462246" y="113681"/>
                  </a:lnTo>
                  <a:lnTo>
                    <a:pt x="459391" y="99780"/>
                  </a:lnTo>
                  <a:lnTo>
                    <a:pt x="459266" y="99172"/>
                  </a:lnTo>
                  <a:lnTo>
                    <a:pt x="459172" y="88605"/>
                  </a:lnTo>
                  <a:lnTo>
                    <a:pt x="464034" y="79892"/>
                  </a:lnTo>
                  <a:lnTo>
                    <a:pt x="472601" y="73975"/>
                  </a:lnTo>
                  <a:lnTo>
                    <a:pt x="483623" y="71793"/>
                  </a:lnTo>
                  <a:lnTo>
                    <a:pt x="489904" y="71793"/>
                  </a:lnTo>
                  <a:lnTo>
                    <a:pt x="494959" y="66773"/>
                  </a:lnTo>
                  <a:lnTo>
                    <a:pt x="494959" y="54301"/>
                  </a:lnTo>
                  <a:lnTo>
                    <a:pt x="489904" y="49281"/>
                  </a:lnTo>
                  <a:close/>
                </a:path>
                <a:path w="565785" h="523875">
                  <a:moveTo>
                    <a:pt x="81803" y="49890"/>
                  </a:moveTo>
                  <a:lnTo>
                    <a:pt x="75523" y="49890"/>
                  </a:lnTo>
                  <a:lnTo>
                    <a:pt x="70467" y="54909"/>
                  </a:lnTo>
                  <a:lnTo>
                    <a:pt x="70467" y="67382"/>
                  </a:lnTo>
                  <a:lnTo>
                    <a:pt x="75523" y="72401"/>
                  </a:lnTo>
                  <a:lnTo>
                    <a:pt x="81803" y="72401"/>
                  </a:lnTo>
                  <a:lnTo>
                    <a:pt x="92888" y="74595"/>
                  </a:lnTo>
                  <a:lnTo>
                    <a:pt x="101891" y="80596"/>
                  </a:lnTo>
                  <a:lnTo>
                    <a:pt x="107934" y="89534"/>
                  </a:lnTo>
                  <a:lnTo>
                    <a:pt x="110144" y="100541"/>
                  </a:lnTo>
                  <a:lnTo>
                    <a:pt x="107269" y="114537"/>
                  </a:lnTo>
                  <a:lnTo>
                    <a:pt x="107143" y="115081"/>
                  </a:lnTo>
                  <a:lnTo>
                    <a:pt x="99042" y="126959"/>
                  </a:lnTo>
                  <a:lnTo>
                    <a:pt x="87072" y="135000"/>
                  </a:lnTo>
                  <a:lnTo>
                    <a:pt x="72459" y="137958"/>
                  </a:lnTo>
                  <a:lnTo>
                    <a:pt x="117136" y="137958"/>
                  </a:lnTo>
                  <a:lnTo>
                    <a:pt x="127390" y="122781"/>
                  </a:lnTo>
                  <a:lnTo>
                    <a:pt x="132050" y="99780"/>
                  </a:lnTo>
                  <a:lnTo>
                    <a:pt x="128110" y="80596"/>
                  </a:lnTo>
                  <a:lnTo>
                    <a:pt x="128077" y="80434"/>
                  </a:lnTo>
                  <a:lnTo>
                    <a:pt x="117267" y="64568"/>
                  </a:lnTo>
                  <a:lnTo>
                    <a:pt x="101287" y="53835"/>
                  </a:lnTo>
                  <a:lnTo>
                    <a:pt x="81803" y="49890"/>
                  </a:lnTo>
                  <a:close/>
                </a:path>
                <a:path w="565785" h="523875">
                  <a:moveTo>
                    <a:pt x="534571" y="21750"/>
                  </a:moveTo>
                  <a:lnTo>
                    <a:pt x="481785" y="21750"/>
                  </a:lnTo>
                  <a:lnTo>
                    <a:pt x="507128" y="26894"/>
                  </a:lnTo>
                  <a:lnTo>
                    <a:pt x="527934" y="40878"/>
                  </a:lnTo>
                  <a:lnTo>
                    <a:pt x="542018" y="61535"/>
                  </a:lnTo>
                  <a:lnTo>
                    <a:pt x="547198" y="86699"/>
                  </a:lnTo>
                  <a:lnTo>
                    <a:pt x="543355" y="105408"/>
                  </a:lnTo>
                  <a:lnTo>
                    <a:pt x="543140" y="106169"/>
                  </a:lnTo>
                  <a:lnTo>
                    <a:pt x="532415" y="121911"/>
                  </a:lnTo>
                  <a:lnTo>
                    <a:pt x="516435" y="132644"/>
                  </a:lnTo>
                  <a:lnTo>
                    <a:pt x="496951" y="136590"/>
                  </a:lnTo>
                  <a:lnTo>
                    <a:pt x="544628" y="136590"/>
                  </a:lnTo>
                  <a:lnTo>
                    <a:pt x="559687" y="114537"/>
                  </a:lnTo>
                  <a:lnTo>
                    <a:pt x="565302" y="87308"/>
                  </a:lnTo>
                  <a:lnTo>
                    <a:pt x="565427" y="86699"/>
                  </a:lnTo>
                  <a:lnTo>
                    <a:pt x="559002" y="54909"/>
                  </a:lnTo>
                  <a:lnTo>
                    <a:pt x="558879" y="54301"/>
                  </a:lnTo>
                  <a:lnTo>
                    <a:pt x="558785" y="53835"/>
                  </a:lnTo>
                  <a:lnTo>
                    <a:pt x="558662" y="53227"/>
                  </a:lnTo>
                  <a:lnTo>
                    <a:pt x="558591" y="52875"/>
                  </a:lnTo>
                  <a:lnTo>
                    <a:pt x="539921" y="25325"/>
                  </a:lnTo>
                  <a:lnTo>
                    <a:pt x="534571" y="21750"/>
                  </a:lnTo>
                  <a:close/>
                </a:path>
              </a:pathLst>
            </a:custGeom>
            <a:solidFill>
              <a:srgbClr val="000000"/>
            </a:solidFill>
          </p:spPr>
          <p:txBody>
            <a:bodyPr wrap="square" lIns="0" tIns="0" rIns="0" bIns="0" rtlCol="0"/>
            <a:lstStyle/>
            <a:p>
              <a:endParaRPr sz="641"/>
            </a:p>
          </p:txBody>
        </p:sp>
      </p:grpSp>
      <p:sp>
        <p:nvSpPr>
          <p:cNvPr id="12" name="object 12"/>
          <p:cNvSpPr/>
          <p:nvPr/>
        </p:nvSpPr>
        <p:spPr>
          <a:xfrm>
            <a:off x="1728987" y="1452460"/>
            <a:ext cx="9530" cy="247789"/>
          </a:xfrm>
          <a:custGeom>
            <a:avLst/>
            <a:gdLst/>
            <a:ahLst/>
            <a:cxnLst/>
            <a:rect l="l" t="t" r="r" b="b"/>
            <a:pathLst>
              <a:path w="20954" h="544829">
                <a:moveTo>
                  <a:pt x="20941" y="10470"/>
                </a:moveTo>
                <a:lnTo>
                  <a:pt x="20941" y="4687"/>
                </a:lnTo>
                <a:lnTo>
                  <a:pt x="16253" y="0"/>
                </a:lnTo>
                <a:lnTo>
                  <a:pt x="4687" y="0"/>
                </a:lnTo>
                <a:lnTo>
                  <a:pt x="0" y="4687"/>
                </a:lnTo>
                <a:lnTo>
                  <a:pt x="0" y="10470"/>
                </a:lnTo>
                <a:lnTo>
                  <a:pt x="20941" y="10470"/>
                </a:lnTo>
                <a:close/>
              </a:path>
              <a:path w="20954" h="544829">
                <a:moveTo>
                  <a:pt x="20941" y="534015"/>
                </a:moveTo>
                <a:lnTo>
                  <a:pt x="20941" y="10470"/>
                </a:lnTo>
                <a:lnTo>
                  <a:pt x="0" y="10470"/>
                </a:lnTo>
                <a:lnTo>
                  <a:pt x="0" y="534015"/>
                </a:lnTo>
                <a:lnTo>
                  <a:pt x="20941" y="534015"/>
                </a:lnTo>
                <a:close/>
              </a:path>
              <a:path w="20954" h="544829">
                <a:moveTo>
                  <a:pt x="20941" y="539798"/>
                </a:moveTo>
                <a:lnTo>
                  <a:pt x="20941" y="534015"/>
                </a:lnTo>
                <a:lnTo>
                  <a:pt x="0" y="534015"/>
                </a:lnTo>
                <a:lnTo>
                  <a:pt x="0" y="539798"/>
                </a:lnTo>
                <a:lnTo>
                  <a:pt x="4687" y="544486"/>
                </a:lnTo>
                <a:lnTo>
                  <a:pt x="16253" y="544486"/>
                </a:lnTo>
                <a:lnTo>
                  <a:pt x="20941" y="539798"/>
                </a:lnTo>
                <a:close/>
              </a:path>
            </a:pathLst>
          </a:custGeom>
          <a:solidFill>
            <a:srgbClr val="000000"/>
          </a:solidFill>
        </p:spPr>
        <p:txBody>
          <a:bodyPr wrap="square" lIns="0" tIns="0" rIns="0" bIns="0" rtlCol="0"/>
          <a:lstStyle/>
          <a:p>
            <a:endParaRPr sz="641"/>
          </a:p>
        </p:txBody>
      </p:sp>
      <p:pic>
        <p:nvPicPr>
          <p:cNvPr id="13" name="object 13"/>
          <p:cNvPicPr/>
          <p:nvPr/>
        </p:nvPicPr>
        <p:blipFill>
          <a:blip r:embed="rId4" cstate="print"/>
          <a:stretch>
            <a:fillRect/>
          </a:stretch>
        </p:blipFill>
        <p:spPr>
          <a:xfrm>
            <a:off x="571780" y="2014396"/>
            <a:ext cx="2295364" cy="1766763"/>
          </a:xfrm>
          <a:prstGeom prst="rect">
            <a:avLst/>
          </a:prstGeom>
        </p:spPr>
      </p:pic>
      <p:pic>
        <p:nvPicPr>
          <p:cNvPr id="14" name="object 14"/>
          <p:cNvPicPr/>
          <p:nvPr/>
        </p:nvPicPr>
        <p:blipFill>
          <a:blip r:embed="rId5" cstate="print"/>
          <a:stretch>
            <a:fillRect/>
          </a:stretch>
        </p:blipFill>
        <p:spPr>
          <a:xfrm>
            <a:off x="876559" y="1338168"/>
            <a:ext cx="438119" cy="476216"/>
          </a:xfrm>
          <a:prstGeom prst="rect">
            <a:avLst/>
          </a:prstGeom>
        </p:spPr>
      </p:pic>
      <p:grpSp>
        <p:nvGrpSpPr>
          <p:cNvPr id="15" name="object 15"/>
          <p:cNvGrpSpPr/>
          <p:nvPr/>
        </p:nvGrpSpPr>
        <p:grpSpPr>
          <a:xfrm>
            <a:off x="2929053" y="1919152"/>
            <a:ext cx="6057547" cy="2033719"/>
            <a:chOff x="6439594" y="4219766"/>
            <a:chExt cx="13319125" cy="4471670"/>
          </a:xfrm>
        </p:grpSpPr>
        <p:pic>
          <p:nvPicPr>
            <p:cNvPr id="16" name="object 16"/>
            <p:cNvPicPr/>
            <p:nvPr/>
          </p:nvPicPr>
          <p:blipFill>
            <a:blip r:embed="rId6" cstate="print"/>
            <a:stretch>
              <a:fillRect/>
            </a:stretch>
          </p:blipFill>
          <p:spPr>
            <a:xfrm>
              <a:off x="6439594" y="4219766"/>
              <a:ext cx="13318966" cy="4471068"/>
            </a:xfrm>
            <a:prstGeom prst="rect">
              <a:avLst/>
            </a:prstGeom>
          </p:spPr>
        </p:pic>
        <p:pic>
          <p:nvPicPr>
            <p:cNvPr id="17" name="object 17"/>
            <p:cNvPicPr/>
            <p:nvPr/>
          </p:nvPicPr>
          <p:blipFill>
            <a:blip r:embed="rId7" cstate="print"/>
            <a:stretch>
              <a:fillRect/>
            </a:stretch>
          </p:blipFill>
          <p:spPr>
            <a:xfrm>
              <a:off x="6649012" y="4261650"/>
              <a:ext cx="12900130" cy="4052232"/>
            </a:xfrm>
            <a:prstGeom prst="rect">
              <a:avLst/>
            </a:prstGeom>
          </p:spPr>
        </p:pic>
      </p:grpSp>
      <p:pic>
        <p:nvPicPr>
          <p:cNvPr id="18" name="object 18"/>
          <p:cNvPicPr/>
          <p:nvPr/>
        </p:nvPicPr>
        <p:blipFill>
          <a:blip r:embed="rId8" cstate="print"/>
          <a:stretch>
            <a:fillRect/>
          </a:stretch>
        </p:blipFill>
        <p:spPr>
          <a:xfrm>
            <a:off x="594334" y="4794548"/>
            <a:ext cx="1621675" cy="72232"/>
          </a:xfrm>
          <a:prstGeom prst="rect">
            <a:avLst/>
          </a:prstGeom>
        </p:spPr>
      </p:pic>
      <p:pic>
        <p:nvPicPr>
          <p:cNvPr id="19" name="object 19"/>
          <p:cNvPicPr/>
          <p:nvPr/>
        </p:nvPicPr>
        <p:blipFill>
          <a:blip r:embed="rId9" cstate="print"/>
          <a:stretch>
            <a:fillRect/>
          </a:stretch>
        </p:blipFill>
        <p:spPr>
          <a:xfrm>
            <a:off x="2754910" y="4794548"/>
            <a:ext cx="2101674" cy="80233"/>
          </a:xfrm>
          <a:prstGeom prst="rect">
            <a:avLst/>
          </a:prstGeom>
        </p:spPr>
      </p:pic>
      <p:sp>
        <p:nvSpPr>
          <p:cNvPr id="20" name="object 20"/>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21" name="object 21"/>
          <p:cNvPicPr/>
          <p:nvPr/>
        </p:nvPicPr>
        <p:blipFill>
          <a:blip r:embed="rId10" cstate="print"/>
          <a:stretch>
            <a:fillRect/>
          </a:stretch>
        </p:blipFill>
        <p:spPr>
          <a:xfrm>
            <a:off x="8621441" y="4828683"/>
            <a:ext cx="84554" cy="58213"/>
          </a:xfrm>
          <a:prstGeom prst="rect">
            <a:avLst/>
          </a:prstGeom>
        </p:spPr>
      </p:pic>
      <p:sp>
        <p:nvSpPr>
          <p:cNvPr id="22" name="object 22"/>
          <p:cNvSpPr/>
          <p:nvPr/>
        </p:nvSpPr>
        <p:spPr>
          <a:xfrm>
            <a:off x="587019" y="642130"/>
            <a:ext cx="4187000" cy="291109"/>
          </a:xfrm>
          <a:custGeom>
            <a:avLst/>
            <a:gdLst/>
            <a:ahLst/>
            <a:cxnLst/>
            <a:rect l="l" t="t" r="r" b="b"/>
            <a:pathLst>
              <a:path w="9206230" h="640080">
                <a:moveTo>
                  <a:pt x="319990" y="0"/>
                </a:moveTo>
                <a:lnTo>
                  <a:pt x="268316" y="3625"/>
                </a:lnTo>
                <a:lnTo>
                  <a:pt x="219818" y="14528"/>
                </a:lnTo>
                <a:lnTo>
                  <a:pt x="174456" y="32749"/>
                </a:lnTo>
                <a:lnTo>
                  <a:pt x="132191" y="58328"/>
                </a:lnTo>
                <a:lnTo>
                  <a:pt x="92981" y="91306"/>
                </a:lnTo>
                <a:lnTo>
                  <a:pt x="59508" y="129503"/>
                </a:lnTo>
                <a:lnTo>
                  <a:pt x="33473" y="171722"/>
                </a:lnTo>
                <a:lnTo>
                  <a:pt x="14877" y="217961"/>
                </a:lnTo>
                <a:lnTo>
                  <a:pt x="3719" y="268222"/>
                </a:lnTo>
                <a:lnTo>
                  <a:pt x="0" y="322503"/>
                </a:lnTo>
                <a:lnTo>
                  <a:pt x="3625" y="376281"/>
                </a:lnTo>
                <a:lnTo>
                  <a:pt x="14528" y="426039"/>
                </a:lnTo>
                <a:lnTo>
                  <a:pt x="32749" y="471776"/>
                </a:lnTo>
                <a:lnTo>
                  <a:pt x="58328" y="513492"/>
                </a:lnTo>
                <a:lnTo>
                  <a:pt x="91306" y="551187"/>
                </a:lnTo>
                <a:lnTo>
                  <a:pt x="129792" y="582851"/>
                </a:lnTo>
                <a:lnTo>
                  <a:pt x="171816" y="607478"/>
                </a:lnTo>
                <a:lnTo>
                  <a:pt x="217298" y="625070"/>
                </a:lnTo>
                <a:lnTo>
                  <a:pt x="266158" y="635624"/>
                </a:lnTo>
                <a:lnTo>
                  <a:pt x="318314" y="639142"/>
                </a:lnTo>
                <a:lnTo>
                  <a:pt x="374435" y="634811"/>
                </a:lnTo>
                <a:lnTo>
                  <a:pt x="427460" y="622358"/>
                </a:lnTo>
                <a:lnTo>
                  <a:pt x="476530" y="602599"/>
                </a:lnTo>
                <a:lnTo>
                  <a:pt x="520783" y="576348"/>
                </a:lnTo>
                <a:lnTo>
                  <a:pt x="559358" y="544420"/>
                </a:lnTo>
                <a:lnTo>
                  <a:pt x="580454" y="520193"/>
                </a:lnTo>
                <a:lnTo>
                  <a:pt x="325853" y="520193"/>
                </a:lnTo>
                <a:lnTo>
                  <a:pt x="285488" y="516725"/>
                </a:lnTo>
                <a:lnTo>
                  <a:pt x="248578" y="506267"/>
                </a:lnTo>
                <a:lnTo>
                  <a:pt x="185125" y="464069"/>
                </a:lnTo>
                <a:lnTo>
                  <a:pt x="160453" y="434057"/>
                </a:lnTo>
                <a:lnTo>
                  <a:pt x="132469" y="363352"/>
                </a:lnTo>
                <a:lnTo>
                  <a:pt x="129001" y="322503"/>
                </a:lnTo>
                <a:lnTo>
                  <a:pt x="132600" y="280423"/>
                </a:lnTo>
                <a:lnTo>
                  <a:pt x="143346" y="242191"/>
                </a:lnTo>
                <a:lnTo>
                  <a:pt x="161160" y="207886"/>
                </a:lnTo>
                <a:lnTo>
                  <a:pt x="185962" y="177586"/>
                </a:lnTo>
                <a:lnTo>
                  <a:pt x="215962" y="152299"/>
                </a:lnTo>
                <a:lnTo>
                  <a:pt x="286326" y="123399"/>
                </a:lnTo>
                <a:lnTo>
                  <a:pt x="326691" y="119786"/>
                </a:lnTo>
                <a:lnTo>
                  <a:pt x="579229" y="119786"/>
                </a:lnTo>
                <a:lnTo>
                  <a:pt x="555468" y="91911"/>
                </a:lnTo>
                <a:lnTo>
                  <a:pt x="517866" y="60684"/>
                </a:lnTo>
                <a:lnTo>
                  <a:pt x="474540" y="35182"/>
                </a:lnTo>
                <a:lnTo>
                  <a:pt x="426467" y="16101"/>
                </a:lnTo>
                <a:lnTo>
                  <a:pt x="374625" y="4141"/>
                </a:lnTo>
                <a:lnTo>
                  <a:pt x="319990" y="0"/>
                </a:lnTo>
                <a:close/>
              </a:path>
              <a:path w="9206230" h="640080">
                <a:moveTo>
                  <a:pt x="903048" y="10889"/>
                </a:moveTo>
                <a:lnTo>
                  <a:pt x="801690" y="10889"/>
                </a:lnTo>
                <a:lnTo>
                  <a:pt x="565467" y="629928"/>
                </a:lnTo>
                <a:lnTo>
                  <a:pt x="695306" y="629928"/>
                </a:lnTo>
                <a:lnTo>
                  <a:pt x="743053" y="495901"/>
                </a:lnTo>
                <a:lnTo>
                  <a:pt x="1085502" y="495901"/>
                </a:lnTo>
                <a:lnTo>
                  <a:pt x="1043906" y="385328"/>
                </a:lnTo>
                <a:lnTo>
                  <a:pt x="778235" y="385328"/>
                </a:lnTo>
                <a:lnTo>
                  <a:pt x="851950" y="179261"/>
                </a:lnTo>
                <a:lnTo>
                  <a:pt x="966387" y="179261"/>
                </a:lnTo>
                <a:lnTo>
                  <a:pt x="903048" y="10889"/>
                </a:lnTo>
                <a:close/>
              </a:path>
              <a:path w="9206230" h="640080">
                <a:moveTo>
                  <a:pt x="1085502" y="495901"/>
                </a:moveTo>
                <a:lnTo>
                  <a:pt x="959172" y="495901"/>
                </a:lnTo>
                <a:lnTo>
                  <a:pt x="1005244" y="629928"/>
                </a:lnTo>
                <a:lnTo>
                  <a:pt x="1135920" y="629928"/>
                </a:lnTo>
                <a:lnTo>
                  <a:pt x="1085502" y="495901"/>
                </a:lnTo>
                <a:close/>
              </a:path>
              <a:path w="9206230" h="640080">
                <a:moveTo>
                  <a:pt x="505953" y="429725"/>
                </a:moveTo>
                <a:lnTo>
                  <a:pt x="467799" y="469305"/>
                </a:lnTo>
                <a:lnTo>
                  <a:pt x="425013" y="497576"/>
                </a:lnTo>
                <a:lnTo>
                  <a:pt x="377671" y="514539"/>
                </a:lnTo>
                <a:lnTo>
                  <a:pt x="325853" y="520193"/>
                </a:lnTo>
                <a:lnTo>
                  <a:pt x="580454" y="520193"/>
                </a:lnTo>
                <a:lnTo>
                  <a:pt x="591395" y="507628"/>
                </a:lnTo>
                <a:lnTo>
                  <a:pt x="505953" y="429725"/>
                </a:lnTo>
                <a:close/>
              </a:path>
              <a:path w="9206230" h="640080">
                <a:moveTo>
                  <a:pt x="966387" y="179261"/>
                </a:moveTo>
                <a:lnTo>
                  <a:pt x="851950" y="179261"/>
                </a:lnTo>
                <a:lnTo>
                  <a:pt x="923990" y="385328"/>
                </a:lnTo>
                <a:lnTo>
                  <a:pt x="1043906" y="385328"/>
                </a:lnTo>
                <a:lnTo>
                  <a:pt x="966387" y="179261"/>
                </a:lnTo>
                <a:close/>
              </a:path>
              <a:path w="9206230" h="640080">
                <a:moveTo>
                  <a:pt x="579229" y="119786"/>
                </a:moveTo>
                <a:lnTo>
                  <a:pt x="326691" y="119786"/>
                </a:lnTo>
                <a:lnTo>
                  <a:pt x="376807" y="125428"/>
                </a:lnTo>
                <a:lnTo>
                  <a:pt x="422919" y="142299"/>
                </a:lnTo>
                <a:lnTo>
                  <a:pt x="465103" y="170322"/>
                </a:lnTo>
                <a:lnTo>
                  <a:pt x="503440" y="209417"/>
                </a:lnTo>
                <a:lnTo>
                  <a:pt x="586369" y="128163"/>
                </a:lnTo>
                <a:lnTo>
                  <a:pt x="579229" y="119786"/>
                </a:lnTo>
                <a:close/>
              </a:path>
              <a:path w="9206230" h="640080">
                <a:moveTo>
                  <a:pt x="1260138" y="10889"/>
                </a:moveTo>
                <a:lnTo>
                  <a:pt x="1178046" y="10889"/>
                </a:lnTo>
                <a:lnTo>
                  <a:pt x="1178046" y="629928"/>
                </a:lnTo>
                <a:lnTo>
                  <a:pt x="1300346" y="629928"/>
                </a:lnTo>
                <a:lnTo>
                  <a:pt x="1300346" y="278944"/>
                </a:lnTo>
                <a:lnTo>
                  <a:pt x="1445665" y="278944"/>
                </a:lnTo>
                <a:lnTo>
                  <a:pt x="1260138" y="10889"/>
                </a:lnTo>
                <a:close/>
              </a:path>
              <a:path w="9206230" h="640080">
                <a:moveTo>
                  <a:pt x="1827241" y="278944"/>
                </a:moveTo>
                <a:lnTo>
                  <a:pt x="1703266" y="278944"/>
                </a:lnTo>
                <a:lnTo>
                  <a:pt x="1703266" y="629928"/>
                </a:lnTo>
                <a:lnTo>
                  <a:pt x="1827241" y="629928"/>
                </a:lnTo>
                <a:lnTo>
                  <a:pt x="1827241" y="278944"/>
                </a:lnTo>
                <a:close/>
              </a:path>
              <a:path w="9206230" h="640080">
                <a:moveTo>
                  <a:pt x="1445665" y="278944"/>
                </a:moveTo>
                <a:lnTo>
                  <a:pt x="1300346" y="278944"/>
                </a:lnTo>
                <a:lnTo>
                  <a:pt x="1480445" y="537784"/>
                </a:lnTo>
                <a:lnTo>
                  <a:pt x="1523166" y="537784"/>
                </a:lnTo>
                <a:lnTo>
                  <a:pt x="1645564" y="361873"/>
                </a:lnTo>
                <a:lnTo>
                  <a:pt x="1503062" y="361873"/>
                </a:lnTo>
                <a:lnTo>
                  <a:pt x="1445665" y="278944"/>
                </a:lnTo>
                <a:close/>
              </a:path>
              <a:path w="9206230" h="640080">
                <a:moveTo>
                  <a:pt x="1827241" y="10889"/>
                </a:moveTo>
                <a:lnTo>
                  <a:pt x="1743474" y="10889"/>
                </a:lnTo>
                <a:lnTo>
                  <a:pt x="1503062" y="361873"/>
                </a:lnTo>
                <a:lnTo>
                  <a:pt x="1645564" y="361873"/>
                </a:lnTo>
                <a:lnTo>
                  <a:pt x="1703266" y="278944"/>
                </a:lnTo>
                <a:lnTo>
                  <a:pt x="1827241" y="278944"/>
                </a:lnTo>
                <a:lnTo>
                  <a:pt x="1827241" y="10889"/>
                </a:lnTo>
                <a:close/>
              </a:path>
              <a:path w="9206230" h="640080">
                <a:moveTo>
                  <a:pt x="3209640" y="0"/>
                </a:moveTo>
                <a:lnTo>
                  <a:pt x="3155661" y="3618"/>
                </a:lnTo>
                <a:lnTo>
                  <a:pt x="3105300" y="14474"/>
                </a:lnTo>
                <a:lnTo>
                  <a:pt x="3058558" y="32568"/>
                </a:lnTo>
                <a:lnTo>
                  <a:pt x="3015434" y="57899"/>
                </a:lnTo>
                <a:lnTo>
                  <a:pt x="2975930" y="90468"/>
                </a:lnTo>
                <a:lnTo>
                  <a:pt x="2942048" y="128659"/>
                </a:lnTo>
                <a:lnTo>
                  <a:pt x="2915765" y="170831"/>
                </a:lnTo>
                <a:lnTo>
                  <a:pt x="2897041" y="216943"/>
                </a:lnTo>
                <a:lnTo>
                  <a:pt x="2885837" y="266955"/>
                </a:lnTo>
                <a:lnTo>
                  <a:pt x="2882169" y="319990"/>
                </a:lnTo>
                <a:lnTo>
                  <a:pt x="2882111" y="320827"/>
                </a:lnTo>
                <a:lnTo>
                  <a:pt x="2885730" y="374204"/>
                </a:lnTo>
                <a:lnTo>
                  <a:pt x="2896586" y="423760"/>
                </a:lnTo>
                <a:lnTo>
                  <a:pt x="2914679" y="469497"/>
                </a:lnTo>
                <a:lnTo>
                  <a:pt x="2940010" y="511414"/>
                </a:lnTo>
                <a:lnTo>
                  <a:pt x="2972579" y="549512"/>
                </a:lnTo>
                <a:lnTo>
                  <a:pt x="3011186" y="581671"/>
                </a:lnTo>
                <a:lnTo>
                  <a:pt x="3053652" y="606755"/>
                </a:lnTo>
                <a:lnTo>
                  <a:pt x="3100019" y="624721"/>
                </a:lnTo>
                <a:lnTo>
                  <a:pt x="3150326" y="635530"/>
                </a:lnTo>
                <a:lnTo>
                  <a:pt x="3204614" y="639142"/>
                </a:lnTo>
                <a:lnTo>
                  <a:pt x="3258159" y="635722"/>
                </a:lnTo>
                <a:lnTo>
                  <a:pt x="3309075" y="625460"/>
                </a:lnTo>
                <a:lnTo>
                  <a:pt x="3357384" y="608358"/>
                </a:lnTo>
                <a:lnTo>
                  <a:pt x="3403111" y="584415"/>
                </a:lnTo>
                <a:lnTo>
                  <a:pt x="3446278" y="553630"/>
                </a:lnTo>
                <a:lnTo>
                  <a:pt x="3482386" y="520193"/>
                </a:lnTo>
                <a:lnTo>
                  <a:pt x="3207965" y="520193"/>
                </a:lnTo>
                <a:lnTo>
                  <a:pt x="3166500" y="516581"/>
                </a:lnTo>
                <a:lnTo>
                  <a:pt x="3128805" y="505743"/>
                </a:lnTo>
                <a:lnTo>
                  <a:pt x="3094879" y="487681"/>
                </a:lnTo>
                <a:lnTo>
                  <a:pt x="3064723" y="462394"/>
                </a:lnTo>
                <a:lnTo>
                  <a:pt x="3040535" y="431780"/>
                </a:lnTo>
                <a:lnTo>
                  <a:pt x="3023258" y="397788"/>
                </a:lnTo>
                <a:lnTo>
                  <a:pt x="3012892" y="360499"/>
                </a:lnTo>
                <a:lnTo>
                  <a:pt x="3009508" y="320827"/>
                </a:lnTo>
                <a:lnTo>
                  <a:pt x="3009437" y="319990"/>
                </a:lnTo>
                <a:lnTo>
                  <a:pt x="3013036" y="278525"/>
                </a:lnTo>
                <a:lnTo>
                  <a:pt x="3023782" y="240830"/>
                </a:lnTo>
                <a:lnTo>
                  <a:pt x="3041595" y="206904"/>
                </a:lnTo>
                <a:lnTo>
                  <a:pt x="3066398" y="176748"/>
                </a:lnTo>
                <a:lnTo>
                  <a:pt x="3096554" y="151945"/>
                </a:lnTo>
                <a:lnTo>
                  <a:pt x="3130480" y="134132"/>
                </a:lnTo>
                <a:lnTo>
                  <a:pt x="3168175" y="123386"/>
                </a:lnTo>
                <a:lnTo>
                  <a:pt x="3209640" y="119786"/>
                </a:lnTo>
                <a:lnTo>
                  <a:pt x="3441635" y="119786"/>
                </a:lnTo>
                <a:lnTo>
                  <a:pt x="3459266" y="100520"/>
                </a:lnTo>
                <a:lnTo>
                  <a:pt x="3428268" y="72423"/>
                </a:lnTo>
                <a:lnTo>
                  <a:pt x="3391942" y="48026"/>
                </a:lnTo>
                <a:lnTo>
                  <a:pt x="3351102" y="27957"/>
                </a:lnTo>
                <a:lnTo>
                  <a:pt x="3306562" y="12844"/>
                </a:lnTo>
                <a:lnTo>
                  <a:pt x="3259136" y="3315"/>
                </a:lnTo>
                <a:lnTo>
                  <a:pt x="3209640" y="0"/>
                </a:lnTo>
                <a:close/>
              </a:path>
              <a:path w="9206230" h="640080">
                <a:moveTo>
                  <a:pt x="2160176" y="10889"/>
                </a:moveTo>
                <a:lnTo>
                  <a:pt x="1931492" y="10889"/>
                </a:lnTo>
                <a:lnTo>
                  <a:pt x="1931492" y="629928"/>
                </a:lnTo>
                <a:lnTo>
                  <a:pt x="2055467" y="629928"/>
                </a:lnTo>
                <a:lnTo>
                  <a:pt x="2055467" y="416322"/>
                </a:lnTo>
                <a:lnTo>
                  <a:pt x="2150961" y="416322"/>
                </a:lnTo>
                <a:lnTo>
                  <a:pt x="2204520" y="412723"/>
                </a:lnTo>
                <a:lnTo>
                  <a:pt x="2250854" y="401977"/>
                </a:lnTo>
                <a:lnTo>
                  <a:pt x="2289962" y="384163"/>
                </a:lnTo>
                <a:lnTo>
                  <a:pt x="2321846" y="359360"/>
                </a:lnTo>
                <a:lnTo>
                  <a:pt x="2346649" y="328720"/>
                </a:lnTo>
                <a:lnTo>
                  <a:pt x="2359496" y="304074"/>
                </a:lnTo>
                <a:lnTo>
                  <a:pt x="2055467" y="304074"/>
                </a:lnTo>
                <a:lnTo>
                  <a:pt x="2055467" y="125650"/>
                </a:lnTo>
                <a:lnTo>
                  <a:pt x="2359709" y="125650"/>
                </a:lnTo>
                <a:lnTo>
                  <a:pt x="2347709" y="101606"/>
                </a:lnTo>
                <a:lnTo>
                  <a:pt x="2323522" y="70364"/>
                </a:lnTo>
                <a:lnTo>
                  <a:pt x="2293051" y="44461"/>
                </a:lnTo>
                <a:lnTo>
                  <a:pt x="2255670" y="25863"/>
                </a:lnTo>
                <a:lnTo>
                  <a:pt x="2211378" y="14646"/>
                </a:lnTo>
                <a:lnTo>
                  <a:pt x="2160176" y="10889"/>
                </a:lnTo>
                <a:close/>
              </a:path>
              <a:path w="9206230" h="640080">
                <a:moveTo>
                  <a:pt x="2666018" y="10889"/>
                </a:moveTo>
                <a:lnTo>
                  <a:pt x="2564660" y="10889"/>
                </a:lnTo>
                <a:lnTo>
                  <a:pt x="2328436" y="629928"/>
                </a:lnTo>
                <a:lnTo>
                  <a:pt x="2458275" y="629928"/>
                </a:lnTo>
                <a:lnTo>
                  <a:pt x="2506023" y="495901"/>
                </a:lnTo>
                <a:lnTo>
                  <a:pt x="2848471" y="495901"/>
                </a:lnTo>
                <a:lnTo>
                  <a:pt x="2806876" y="385328"/>
                </a:lnTo>
                <a:lnTo>
                  <a:pt x="2541205" y="385328"/>
                </a:lnTo>
                <a:lnTo>
                  <a:pt x="2614920" y="179261"/>
                </a:lnTo>
                <a:lnTo>
                  <a:pt x="2729357" y="179261"/>
                </a:lnTo>
                <a:lnTo>
                  <a:pt x="2666018" y="10889"/>
                </a:lnTo>
                <a:close/>
              </a:path>
              <a:path w="9206230" h="640080">
                <a:moveTo>
                  <a:pt x="2848471" y="495901"/>
                </a:moveTo>
                <a:lnTo>
                  <a:pt x="2722142" y="495901"/>
                </a:lnTo>
                <a:lnTo>
                  <a:pt x="2768214" y="629928"/>
                </a:lnTo>
                <a:lnTo>
                  <a:pt x="2898890" y="629928"/>
                </a:lnTo>
                <a:lnTo>
                  <a:pt x="2848471" y="495901"/>
                </a:lnTo>
                <a:close/>
              </a:path>
              <a:path w="9206230" h="640080">
                <a:moveTo>
                  <a:pt x="3486909" y="261353"/>
                </a:moveTo>
                <a:lnTo>
                  <a:pt x="3202939" y="261353"/>
                </a:lnTo>
                <a:lnTo>
                  <a:pt x="3202939" y="369412"/>
                </a:lnTo>
                <a:lnTo>
                  <a:pt x="3373824" y="369412"/>
                </a:lnTo>
                <a:lnTo>
                  <a:pt x="3373824" y="454017"/>
                </a:lnTo>
                <a:lnTo>
                  <a:pt x="3340251" y="480967"/>
                </a:lnTo>
                <a:lnTo>
                  <a:pt x="3300004" y="501869"/>
                </a:lnTo>
                <a:lnTo>
                  <a:pt x="3255201" y="515390"/>
                </a:lnTo>
                <a:lnTo>
                  <a:pt x="3207965" y="520193"/>
                </a:lnTo>
                <a:lnTo>
                  <a:pt x="3482386" y="520193"/>
                </a:lnTo>
                <a:lnTo>
                  <a:pt x="3486909" y="516005"/>
                </a:lnTo>
                <a:lnTo>
                  <a:pt x="3486909" y="261353"/>
                </a:lnTo>
                <a:close/>
              </a:path>
              <a:path w="9206230" h="640080">
                <a:moveTo>
                  <a:pt x="2729357" y="179261"/>
                </a:moveTo>
                <a:lnTo>
                  <a:pt x="2614920" y="179261"/>
                </a:lnTo>
                <a:lnTo>
                  <a:pt x="2686960" y="385328"/>
                </a:lnTo>
                <a:lnTo>
                  <a:pt x="2806876" y="385328"/>
                </a:lnTo>
                <a:lnTo>
                  <a:pt x="2729357" y="179261"/>
                </a:lnTo>
                <a:close/>
              </a:path>
              <a:path w="9206230" h="640080">
                <a:moveTo>
                  <a:pt x="2359709" y="125650"/>
                </a:moveTo>
                <a:lnTo>
                  <a:pt x="2161851" y="125650"/>
                </a:lnTo>
                <a:lnTo>
                  <a:pt x="2199664" y="132443"/>
                </a:lnTo>
                <a:lnTo>
                  <a:pt x="2228132" y="151094"/>
                </a:lnTo>
                <a:lnTo>
                  <a:pt x="2246076" y="179012"/>
                </a:lnTo>
                <a:lnTo>
                  <a:pt x="2252320" y="213606"/>
                </a:lnTo>
                <a:lnTo>
                  <a:pt x="2246089" y="248945"/>
                </a:lnTo>
                <a:lnTo>
                  <a:pt x="2227608" y="277687"/>
                </a:lnTo>
                <a:lnTo>
                  <a:pt x="2197190" y="297006"/>
                </a:lnTo>
                <a:lnTo>
                  <a:pt x="2155150" y="304074"/>
                </a:lnTo>
                <a:lnTo>
                  <a:pt x="2359496" y="304074"/>
                </a:lnTo>
                <a:lnTo>
                  <a:pt x="2364463" y="294546"/>
                </a:lnTo>
                <a:lnTo>
                  <a:pt x="2375209" y="256759"/>
                </a:lnTo>
                <a:lnTo>
                  <a:pt x="2378808" y="215281"/>
                </a:lnTo>
                <a:lnTo>
                  <a:pt x="2375353" y="174143"/>
                </a:lnTo>
                <a:lnTo>
                  <a:pt x="2364986" y="136226"/>
                </a:lnTo>
                <a:lnTo>
                  <a:pt x="2359709" y="125650"/>
                </a:lnTo>
                <a:close/>
              </a:path>
              <a:path w="9206230" h="640080">
                <a:moveTo>
                  <a:pt x="3441635" y="119786"/>
                </a:moveTo>
                <a:lnTo>
                  <a:pt x="3209640" y="119786"/>
                </a:lnTo>
                <a:lnTo>
                  <a:pt x="3257387" y="124171"/>
                </a:lnTo>
                <a:lnTo>
                  <a:pt x="3301365" y="137273"/>
                </a:lnTo>
                <a:lnTo>
                  <a:pt x="3341573" y="159013"/>
                </a:lnTo>
                <a:lnTo>
                  <a:pt x="3378012" y="189313"/>
                </a:lnTo>
                <a:lnTo>
                  <a:pt x="3441635" y="119786"/>
                </a:lnTo>
                <a:close/>
              </a:path>
              <a:path w="9206230" h="640080">
                <a:moveTo>
                  <a:pt x="3640680" y="10889"/>
                </a:moveTo>
                <a:lnTo>
                  <a:pt x="3561939" y="10889"/>
                </a:lnTo>
                <a:lnTo>
                  <a:pt x="3561939" y="629928"/>
                </a:lnTo>
                <a:lnTo>
                  <a:pt x="3684239" y="629928"/>
                </a:lnTo>
                <a:lnTo>
                  <a:pt x="3684239" y="250463"/>
                </a:lnTo>
                <a:lnTo>
                  <a:pt x="3845131" y="250463"/>
                </a:lnTo>
                <a:lnTo>
                  <a:pt x="3640680" y="10889"/>
                </a:lnTo>
                <a:close/>
              </a:path>
              <a:path w="9206230" h="640080">
                <a:moveTo>
                  <a:pt x="3845131" y="250463"/>
                </a:moveTo>
                <a:lnTo>
                  <a:pt x="3684239" y="250463"/>
                </a:lnTo>
                <a:lnTo>
                  <a:pt x="4005067" y="629928"/>
                </a:lnTo>
                <a:lnTo>
                  <a:pt x="4089672" y="629928"/>
                </a:lnTo>
                <a:lnTo>
                  <a:pt x="4089672" y="393705"/>
                </a:lnTo>
                <a:lnTo>
                  <a:pt x="3967372" y="393705"/>
                </a:lnTo>
                <a:lnTo>
                  <a:pt x="3845131" y="250463"/>
                </a:lnTo>
                <a:close/>
              </a:path>
              <a:path w="9206230" h="640080">
                <a:moveTo>
                  <a:pt x="4089672" y="10889"/>
                </a:moveTo>
                <a:lnTo>
                  <a:pt x="3967372" y="10889"/>
                </a:lnTo>
                <a:lnTo>
                  <a:pt x="3967372" y="393705"/>
                </a:lnTo>
                <a:lnTo>
                  <a:pt x="4089672" y="393705"/>
                </a:lnTo>
                <a:lnTo>
                  <a:pt x="4089672" y="10889"/>
                </a:lnTo>
                <a:close/>
              </a:path>
              <a:path w="9206230" h="640080">
                <a:moveTo>
                  <a:pt x="4468253" y="10889"/>
                </a:moveTo>
                <a:lnTo>
                  <a:pt x="4366895" y="10889"/>
                </a:lnTo>
                <a:lnTo>
                  <a:pt x="4130672" y="629928"/>
                </a:lnTo>
                <a:lnTo>
                  <a:pt x="4260511" y="629928"/>
                </a:lnTo>
                <a:lnTo>
                  <a:pt x="4308258" y="495901"/>
                </a:lnTo>
                <a:lnTo>
                  <a:pt x="4650707" y="495901"/>
                </a:lnTo>
                <a:lnTo>
                  <a:pt x="4609111" y="385328"/>
                </a:lnTo>
                <a:lnTo>
                  <a:pt x="4343441" y="385328"/>
                </a:lnTo>
                <a:lnTo>
                  <a:pt x="4417156" y="179261"/>
                </a:lnTo>
                <a:lnTo>
                  <a:pt x="4531592" y="179261"/>
                </a:lnTo>
                <a:lnTo>
                  <a:pt x="4468253" y="10889"/>
                </a:lnTo>
                <a:close/>
              </a:path>
              <a:path w="9206230" h="640080">
                <a:moveTo>
                  <a:pt x="4650707" y="495901"/>
                </a:moveTo>
                <a:lnTo>
                  <a:pt x="4524378" y="495901"/>
                </a:lnTo>
                <a:lnTo>
                  <a:pt x="4570449" y="629928"/>
                </a:lnTo>
                <a:lnTo>
                  <a:pt x="4701126" y="629928"/>
                </a:lnTo>
                <a:lnTo>
                  <a:pt x="4650707" y="495901"/>
                </a:lnTo>
                <a:close/>
              </a:path>
              <a:path w="9206230" h="640080">
                <a:moveTo>
                  <a:pt x="4531592" y="179261"/>
                </a:moveTo>
                <a:lnTo>
                  <a:pt x="4417156" y="179261"/>
                </a:lnTo>
                <a:lnTo>
                  <a:pt x="4489195" y="385328"/>
                </a:lnTo>
                <a:lnTo>
                  <a:pt x="4609111" y="385328"/>
                </a:lnTo>
                <a:lnTo>
                  <a:pt x="4531592" y="179261"/>
                </a:lnTo>
                <a:close/>
              </a:path>
              <a:path w="9206230" h="640080">
                <a:moveTo>
                  <a:pt x="5148108" y="10889"/>
                </a:moveTo>
                <a:lnTo>
                  <a:pt x="5046750" y="10889"/>
                </a:lnTo>
                <a:lnTo>
                  <a:pt x="4810527" y="629928"/>
                </a:lnTo>
                <a:lnTo>
                  <a:pt x="4940366" y="629928"/>
                </a:lnTo>
                <a:lnTo>
                  <a:pt x="4988113" y="495901"/>
                </a:lnTo>
                <a:lnTo>
                  <a:pt x="5330562" y="495901"/>
                </a:lnTo>
                <a:lnTo>
                  <a:pt x="5288966" y="385328"/>
                </a:lnTo>
                <a:lnTo>
                  <a:pt x="5023296" y="385328"/>
                </a:lnTo>
                <a:lnTo>
                  <a:pt x="5097011" y="179261"/>
                </a:lnTo>
                <a:lnTo>
                  <a:pt x="5211447" y="179261"/>
                </a:lnTo>
                <a:lnTo>
                  <a:pt x="5148108" y="10889"/>
                </a:lnTo>
                <a:close/>
              </a:path>
              <a:path w="9206230" h="640080">
                <a:moveTo>
                  <a:pt x="5330562" y="495901"/>
                </a:moveTo>
                <a:lnTo>
                  <a:pt x="5204233" y="495901"/>
                </a:lnTo>
                <a:lnTo>
                  <a:pt x="5250304" y="629928"/>
                </a:lnTo>
                <a:lnTo>
                  <a:pt x="5380981" y="629928"/>
                </a:lnTo>
                <a:lnTo>
                  <a:pt x="5330562" y="495901"/>
                </a:lnTo>
                <a:close/>
              </a:path>
              <a:path w="9206230" h="640080">
                <a:moveTo>
                  <a:pt x="5211447" y="179261"/>
                </a:moveTo>
                <a:lnTo>
                  <a:pt x="5097011" y="179261"/>
                </a:lnTo>
                <a:lnTo>
                  <a:pt x="5169050" y="385328"/>
                </a:lnTo>
                <a:lnTo>
                  <a:pt x="5288966" y="385328"/>
                </a:lnTo>
                <a:lnTo>
                  <a:pt x="5211447" y="179261"/>
                </a:lnTo>
                <a:close/>
              </a:path>
              <a:path w="9206230" h="640080">
                <a:moveTo>
                  <a:pt x="5836078" y="10889"/>
                </a:moveTo>
                <a:lnTo>
                  <a:pt x="5423107" y="10889"/>
                </a:lnTo>
                <a:lnTo>
                  <a:pt x="5423107" y="629928"/>
                </a:lnTo>
                <a:lnTo>
                  <a:pt x="5547082" y="629928"/>
                </a:lnTo>
                <a:lnTo>
                  <a:pt x="5547082" y="383653"/>
                </a:lnTo>
                <a:lnTo>
                  <a:pt x="5800896" y="383653"/>
                </a:lnTo>
                <a:lnTo>
                  <a:pt x="5800896" y="267217"/>
                </a:lnTo>
                <a:lnTo>
                  <a:pt x="5547082" y="267217"/>
                </a:lnTo>
                <a:lnTo>
                  <a:pt x="5547082" y="128163"/>
                </a:lnTo>
                <a:lnTo>
                  <a:pt x="5836078" y="128163"/>
                </a:lnTo>
                <a:lnTo>
                  <a:pt x="5836078" y="10889"/>
                </a:lnTo>
                <a:close/>
              </a:path>
              <a:path w="9206230" h="640080">
                <a:moveTo>
                  <a:pt x="6307301" y="10889"/>
                </a:moveTo>
                <a:lnTo>
                  <a:pt x="5894329" y="10889"/>
                </a:lnTo>
                <a:lnTo>
                  <a:pt x="5894329" y="629928"/>
                </a:lnTo>
                <a:lnTo>
                  <a:pt x="6018305" y="629928"/>
                </a:lnTo>
                <a:lnTo>
                  <a:pt x="6018305" y="383653"/>
                </a:lnTo>
                <a:lnTo>
                  <a:pt x="6272119" y="383653"/>
                </a:lnTo>
                <a:lnTo>
                  <a:pt x="6272119" y="267217"/>
                </a:lnTo>
                <a:lnTo>
                  <a:pt x="6018305" y="267217"/>
                </a:lnTo>
                <a:lnTo>
                  <a:pt x="6018305" y="128163"/>
                </a:lnTo>
                <a:lnTo>
                  <a:pt x="6307301" y="128163"/>
                </a:lnTo>
                <a:lnTo>
                  <a:pt x="6307301" y="10889"/>
                </a:lnTo>
                <a:close/>
              </a:path>
              <a:path w="9206230" h="640080">
                <a:moveTo>
                  <a:pt x="6490364" y="10889"/>
                </a:moveTo>
                <a:lnTo>
                  <a:pt x="6365551" y="10889"/>
                </a:lnTo>
                <a:lnTo>
                  <a:pt x="6365551" y="629928"/>
                </a:lnTo>
                <a:lnTo>
                  <a:pt x="6490364" y="629928"/>
                </a:lnTo>
                <a:lnTo>
                  <a:pt x="6490364" y="10889"/>
                </a:lnTo>
                <a:close/>
              </a:path>
              <a:path w="9206230" h="640080">
                <a:moveTo>
                  <a:pt x="6613064" y="438101"/>
                </a:moveTo>
                <a:lnTo>
                  <a:pt x="6541862" y="524381"/>
                </a:lnTo>
                <a:lnTo>
                  <a:pt x="6570412" y="558935"/>
                </a:lnTo>
                <a:lnTo>
                  <a:pt x="6603974" y="587486"/>
                </a:lnTo>
                <a:lnTo>
                  <a:pt x="6642173" y="610138"/>
                </a:lnTo>
                <a:lnTo>
                  <a:pt x="6684142" y="626577"/>
                </a:lnTo>
                <a:lnTo>
                  <a:pt x="6729528" y="636682"/>
                </a:lnTo>
                <a:lnTo>
                  <a:pt x="6730354" y="636682"/>
                </a:lnTo>
                <a:lnTo>
                  <a:pt x="6776410" y="639980"/>
                </a:lnTo>
                <a:lnTo>
                  <a:pt x="6824798" y="636682"/>
                </a:lnTo>
                <a:lnTo>
                  <a:pt x="6868240" y="626787"/>
                </a:lnTo>
                <a:lnTo>
                  <a:pt x="6906812" y="610295"/>
                </a:lnTo>
                <a:lnTo>
                  <a:pt x="6940593" y="587207"/>
                </a:lnTo>
                <a:lnTo>
                  <a:pt x="6968079" y="558935"/>
                </a:lnTo>
                <a:lnTo>
                  <a:pt x="6988539" y="524381"/>
                </a:lnTo>
                <a:lnTo>
                  <a:pt x="6777248" y="524381"/>
                </a:lnTo>
                <a:lnTo>
                  <a:pt x="6730390" y="518793"/>
                </a:lnTo>
                <a:lnTo>
                  <a:pt x="6686360" y="502288"/>
                </a:lnTo>
                <a:lnTo>
                  <a:pt x="6646728" y="475260"/>
                </a:lnTo>
                <a:lnTo>
                  <a:pt x="6613064" y="438101"/>
                </a:lnTo>
                <a:close/>
              </a:path>
              <a:path w="9206230" h="640080">
                <a:moveTo>
                  <a:pt x="6788975" y="837"/>
                </a:moveTo>
                <a:lnTo>
                  <a:pt x="6744017" y="4161"/>
                </a:lnTo>
                <a:lnTo>
                  <a:pt x="6744380" y="4161"/>
                </a:lnTo>
                <a:lnTo>
                  <a:pt x="6704266" y="13926"/>
                </a:lnTo>
                <a:lnTo>
                  <a:pt x="6668233" y="30169"/>
                </a:lnTo>
                <a:lnTo>
                  <a:pt x="6636519" y="52773"/>
                </a:lnTo>
                <a:lnTo>
                  <a:pt x="6592437" y="110677"/>
                </a:lnTo>
                <a:lnTo>
                  <a:pt x="6577882" y="181774"/>
                </a:lnTo>
                <a:lnTo>
                  <a:pt x="6584008" y="228121"/>
                </a:lnTo>
                <a:lnTo>
                  <a:pt x="6602384" y="269206"/>
                </a:lnTo>
                <a:lnTo>
                  <a:pt x="6633011" y="305108"/>
                </a:lnTo>
                <a:lnTo>
                  <a:pt x="6675889" y="335906"/>
                </a:lnTo>
                <a:lnTo>
                  <a:pt x="6726307" y="360172"/>
                </a:lnTo>
                <a:lnTo>
                  <a:pt x="6788452" y="384700"/>
                </a:lnTo>
                <a:lnTo>
                  <a:pt x="6801422" y="389909"/>
                </a:lnTo>
                <a:lnTo>
                  <a:pt x="6852114" y="423128"/>
                </a:lnTo>
                <a:lnTo>
                  <a:pt x="6866040" y="458205"/>
                </a:lnTo>
                <a:lnTo>
                  <a:pt x="6859352" y="485155"/>
                </a:lnTo>
                <a:lnTo>
                  <a:pt x="6840806" y="506057"/>
                </a:lnTo>
                <a:lnTo>
                  <a:pt x="6812678" y="519578"/>
                </a:lnTo>
                <a:lnTo>
                  <a:pt x="6777248" y="524381"/>
                </a:lnTo>
                <a:lnTo>
                  <a:pt x="6988539" y="524381"/>
                </a:lnTo>
                <a:lnTo>
                  <a:pt x="6999492" y="491084"/>
                </a:lnTo>
                <a:lnTo>
                  <a:pt x="7003418" y="451504"/>
                </a:lnTo>
                <a:lnTo>
                  <a:pt x="6996822" y="403273"/>
                </a:lnTo>
                <a:lnTo>
                  <a:pt x="6977032" y="361559"/>
                </a:lnTo>
                <a:lnTo>
                  <a:pt x="6944049" y="326285"/>
                </a:lnTo>
                <a:lnTo>
                  <a:pt x="6897872" y="297373"/>
                </a:lnTo>
                <a:lnTo>
                  <a:pt x="6822482" y="264704"/>
                </a:lnTo>
                <a:lnTo>
                  <a:pt x="6761332" y="237898"/>
                </a:lnTo>
                <a:lnTo>
                  <a:pt x="6739343" y="224692"/>
                </a:lnTo>
                <a:lnTo>
                  <a:pt x="6723637" y="210150"/>
                </a:lnTo>
                <a:lnTo>
                  <a:pt x="6714213" y="194195"/>
                </a:lnTo>
                <a:lnTo>
                  <a:pt x="6711072" y="176748"/>
                </a:lnTo>
                <a:lnTo>
                  <a:pt x="6716556" y="152259"/>
                </a:lnTo>
                <a:lnTo>
                  <a:pt x="6732327" y="133503"/>
                </a:lnTo>
                <a:lnTo>
                  <a:pt x="6757366" y="121501"/>
                </a:lnTo>
                <a:lnTo>
                  <a:pt x="6790651" y="117273"/>
                </a:lnTo>
                <a:lnTo>
                  <a:pt x="6968632" y="117273"/>
                </a:lnTo>
                <a:lnTo>
                  <a:pt x="6992529" y="84604"/>
                </a:lnTo>
                <a:lnTo>
                  <a:pt x="6957850" y="54341"/>
                </a:lnTo>
                <a:lnTo>
                  <a:pt x="6920154" y="30873"/>
                </a:lnTo>
                <a:lnTo>
                  <a:pt x="6879443" y="14160"/>
                </a:lnTo>
                <a:lnTo>
                  <a:pt x="6835717" y="4161"/>
                </a:lnTo>
                <a:lnTo>
                  <a:pt x="6788975" y="837"/>
                </a:lnTo>
                <a:close/>
              </a:path>
              <a:path w="9206230" h="640080">
                <a:moveTo>
                  <a:pt x="6968632" y="117273"/>
                </a:moveTo>
                <a:lnTo>
                  <a:pt x="6790651" y="117273"/>
                </a:lnTo>
                <a:lnTo>
                  <a:pt x="6826461" y="121121"/>
                </a:lnTo>
                <a:lnTo>
                  <a:pt x="6862900" y="132352"/>
                </a:lnTo>
                <a:lnTo>
                  <a:pt x="6897139" y="150492"/>
                </a:lnTo>
                <a:lnTo>
                  <a:pt x="6926353" y="175073"/>
                </a:lnTo>
                <a:lnTo>
                  <a:pt x="6968632" y="117273"/>
                </a:lnTo>
                <a:close/>
              </a:path>
              <a:path w="9206230" h="640080">
                <a:moveTo>
                  <a:pt x="7087559" y="438101"/>
                </a:moveTo>
                <a:lnTo>
                  <a:pt x="7016357" y="524381"/>
                </a:lnTo>
                <a:lnTo>
                  <a:pt x="7044907" y="558935"/>
                </a:lnTo>
                <a:lnTo>
                  <a:pt x="7078469" y="587486"/>
                </a:lnTo>
                <a:lnTo>
                  <a:pt x="7116668" y="610138"/>
                </a:lnTo>
                <a:lnTo>
                  <a:pt x="7158637" y="626577"/>
                </a:lnTo>
                <a:lnTo>
                  <a:pt x="7204022" y="636682"/>
                </a:lnTo>
                <a:lnTo>
                  <a:pt x="7204849" y="636682"/>
                </a:lnTo>
                <a:lnTo>
                  <a:pt x="7250904" y="639980"/>
                </a:lnTo>
                <a:lnTo>
                  <a:pt x="7299293" y="636682"/>
                </a:lnTo>
                <a:lnTo>
                  <a:pt x="7342734" y="626787"/>
                </a:lnTo>
                <a:lnTo>
                  <a:pt x="7381306" y="610295"/>
                </a:lnTo>
                <a:lnTo>
                  <a:pt x="7415088" y="587207"/>
                </a:lnTo>
                <a:lnTo>
                  <a:pt x="7442574" y="558935"/>
                </a:lnTo>
                <a:lnTo>
                  <a:pt x="7463033" y="524381"/>
                </a:lnTo>
                <a:lnTo>
                  <a:pt x="7251742" y="524381"/>
                </a:lnTo>
                <a:lnTo>
                  <a:pt x="7204885" y="518793"/>
                </a:lnTo>
                <a:lnTo>
                  <a:pt x="7160855" y="502288"/>
                </a:lnTo>
                <a:lnTo>
                  <a:pt x="7121222" y="475260"/>
                </a:lnTo>
                <a:lnTo>
                  <a:pt x="7087559" y="438101"/>
                </a:lnTo>
                <a:close/>
              </a:path>
              <a:path w="9206230" h="640080">
                <a:moveTo>
                  <a:pt x="7263470" y="837"/>
                </a:moveTo>
                <a:lnTo>
                  <a:pt x="7218511" y="4161"/>
                </a:lnTo>
                <a:lnTo>
                  <a:pt x="7218875" y="4161"/>
                </a:lnTo>
                <a:lnTo>
                  <a:pt x="7178760" y="13926"/>
                </a:lnTo>
                <a:lnTo>
                  <a:pt x="7142727" y="30169"/>
                </a:lnTo>
                <a:lnTo>
                  <a:pt x="7111013" y="52773"/>
                </a:lnTo>
                <a:lnTo>
                  <a:pt x="7066931" y="110677"/>
                </a:lnTo>
                <a:lnTo>
                  <a:pt x="7052377" y="181774"/>
                </a:lnTo>
                <a:lnTo>
                  <a:pt x="7058502" y="228121"/>
                </a:lnTo>
                <a:lnTo>
                  <a:pt x="7076879" y="269206"/>
                </a:lnTo>
                <a:lnTo>
                  <a:pt x="7107506" y="305108"/>
                </a:lnTo>
                <a:lnTo>
                  <a:pt x="7150384" y="335906"/>
                </a:lnTo>
                <a:lnTo>
                  <a:pt x="7200801" y="360172"/>
                </a:lnTo>
                <a:lnTo>
                  <a:pt x="7262946" y="384700"/>
                </a:lnTo>
                <a:lnTo>
                  <a:pt x="7275917" y="389909"/>
                </a:lnTo>
                <a:lnTo>
                  <a:pt x="7326609" y="423128"/>
                </a:lnTo>
                <a:lnTo>
                  <a:pt x="7340535" y="458205"/>
                </a:lnTo>
                <a:lnTo>
                  <a:pt x="7333847" y="485155"/>
                </a:lnTo>
                <a:lnTo>
                  <a:pt x="7315300" y="506057"/>
                </a:lnTo>
                <a:lnTo>
                  <a:pt x="7287173" y="519578"/>
                </a:lnTo>
                <a:lnTo>
                  <a:pt x="7251742" y="524381"/>
                </a:lnTo>
                <a:lnTo>
                  <a:pt x="7463033" y="524381"/>
                </a:lnTo>
                <a:lnTo>
                  <a:pt x="7473986" y="491084"/>
                </a:lnTo>
                <a:lnTo>
                  <a:pt x="7477913" y="451504"/>
                </a:lnTo>
                <a:lnTo>
                  <a:pt x="7471316" y="403273"/>
                </a:lnTo>
                <a:lnTo>
                  <a:pt x="7451527" y="361559"/>
                </a:lnTo>
                <a:lnTo>
                  <a:pt x="7418543" y="326285"/>
                </a:lnTo>
                <a:lnTo>
                  <a:pt x="7372367" y="297373"/>
                </a:lnTo>
                <a:lnTo>
                  <a:pt x="7296976" y="264704"/>
                </a:lnTo>
                <a:lnTo>
                  <a:pt x="7235826" y="237898"/>
                </a:lnTo>
                <a:lnTo>
                  <a:pt x="7213838" y="224692"/>
                </a:lnTo>
                <a:lnTo>
                  <a:pt x="7198131" y="210150"/>
                </a:lnTo>
                <a:lnTo>
                  <a:pt x="7188707" y="194195"/>
                </a:lnTo>
                <a:lnTo>
                  <a:pt x="7185566" y="176748"/>
                </a:lnTo>
                <a:lnTo>
                  <a:pt x="7191050" y="152259"/>
                </a:lnTo>
                <a:lnTo>
                  <a:pt x="7206822" y="133503"/>
                </a:lnTo>
                <a:lnTo>
                  <a:pt x="7231861" y="121501"/>
                </a:lnTo>
                <a:lnTo>
                  <a:pt x="7265145" y="117273"/>
                </a:lnTo>
                <a:lnTo>
                  <a:pt x="7443127" y="117273"/>
                </a:lnTo>
                <a:lnTo>
                  <a:pt x="7467024" y="84604"/>
                </a:lnTo>
                <a:lnTo>
                  <a:pt x="7432344" y="54341"/>
                </a:lnTo>
                <a:lnTo>
                  <a:pt x="7394649" y="30873"/>
                </a:lnTo>
                <a:lnTo>
                  <a:pt x="7353938" y="14160"/>
                </a:lnTo>
                <a:lnTo>
                  <a:pt x="7310212" y="4161"/>
                </a:lnTo>
                <a:lnTo>
                  <a:pt x="7263470" y="837"/>
                </a:lnTo>
                <a:close/>
              </a:path>
              <a:path w="9206230" h="640080">
                <a:moveTo>
                  <a:pt x="7443127" y="117273"/>
                </a:moveTo>
                <a:lnTo>
                  <a:pt x="7265145" y="117273"/>
                </a:lnTo>
                <a:lnTo>
                  <a:pt x="7300955" y="121121"/>
                </a:lnTo>
                <a:lnTo>
                  <a:pt x="7337394" y="132352"/>
                </a:lnTo>
                <a:lnTo>
                  <a:pt x="7371634" y="150492"/>
                </a:lnTo>
                <a:lnTo>
                  <a:pt x="7400847" y="175073"/>
                </a:lnTo>
                <a:lnTo>
                  <a:pt x="7443127" y="117273"/>
                </a:lnTo>
                <a:close/>
              </a:path>
              <a:path w="9206230" h="640080">
                <a:moveTo>
                  <a:pt x="7668437" y="10889"/>
                </a:moveTo>
                <a:lnTo>
                  <a:pt x="7543625" y="10889"/>
                </a:lnTo>
                <a:lnTo>
                  <a:pt x="7543625" y="629928"/>
                </a:lnTo>
                <a:lnTo>
                  <a:pt x="7668437" y="629928"/>
                </a:lnTo>
                <a:lnTo>
                  <a:pt x="7668437" y="10889"/>
                </a:lnTo>
                <a:close/>
              </a:path>
              <a:path w="9206230" h="640080">
                <a:moveTo>
                  <a:pt x="8059191" y="0"/>
                </a:moveTo>
                <a:lnTo>
                  <a:pt x="8006612" y="3725"/>
                </a:lnTo>
                <a:lnTo>
                  <a:pt x="7957411" y="14930"/>
                </a:lnTo>
                <a:lnTo>
                  <a:pt x="7911547" y="33654"/>
                </a:lnTo>
                <a:lnTo>
                  <a:pt x="7868980" y="59937"/>
                </a:lnTo>
                <a:lnTo>
                  <a:pt x="7829669" y="93819"/>
                </a:lnTo>
                <a:lnTo>
                  <a:pt x="7796196" y="133122"/>
                </a:lnTo>
                <a:lnTo>
                  <a:pt x="7770161" y="175642"/>
                </a:lnTo>
                <a:lnTo>
                  <a:pt x="7751565" y="221379"/>
                </a:lnTo>
                <a:lnTo>
                  <a:pt x="7740407" y="270333"/>
                </a:lnTo>
                <a:lnTo>
                  <a:pt x="7736807" y="320827"/>
                </a:lnTo>
                <a:lnTo>
                  <a:pt x="7736688" y="322503"/>
                </a:lnTo>
                <a:lnTo>
                  <a:pt x="7740400" y="374572"/>
                </a:lnTo>
                <a:lnTo>
                  <a:pt x="7751511" y="423224"/>
                </a:lnTo>
                <a:lnTo>
                  <a:pt x="7769980" y="468459"/>
                </a:lnTo>
                <a:lnTo>
                  <a:pt x="7795767" y="510275"/>
                </a:lnTo>
                <a:lnTo>
                  <a:pt x="7828832" y="548674"/>
                </a:lnTo>
                <a:lnTo>
                  <a:pt x="7867418" y="581651"/>
                </a:lnTo>
                <a:lnTo>
                  <a:pt x="7909744" y="607230"/>
                </a:lnTo>
                <a:lnTo>
                  <a:pt x="7955729" y="625451"/>
                </a:lnTo>
                <a:lnTo>
                  <a:pt x="8005292" y="636355"/>
                </a:lnTo>
                <a:lnTo>
                  <a:pt x="8058354" y="639980"/>
                </a:lnTo>
                <a:lnTo>
                  <a:pt x="8109998" y="636355"/>
                </a:lnTo>
                <a:lnTo>
                  <a:pt x="8110919" y="636355"/>
                </a:lnTo>
                <a:lnTo>
                  <a:pt x="8160737" y="625103"/>
                </a:lnTo>
                <a:lnTo>
                  <a:pt x="8206601" y="606507"/>
                </a:lnTo>
                <a:lnTo>
                  <a:pt x="8248967" y="580472"/>
                </a:lnTo>
                <a:lnTo>
                  <a:pt x="8287875" y="546999"/>
                </a:lnTo>
                <a:lnTo>
                  <a:pt x="8313477" y="517680"/>
                </a:lnTo>
                <a:lnTo>
                  <a:pt x="8059191" y="517680"/>
                </a:lnTo>
                <a:lnTo>
                  <a:pt x="8019925" y="514212"/>
                </a:lnTo>
                <a:lnTo>
                  <a:pt x="7950817" y="486228"/>
                </a:lnTo>
                <a:lnTo>
                  <a:pt x="7920975" y="461556"/>
                </a:lnTo>
                <a:lnTo>
                  <a:pt x="7896788" y="431557"/>
                </a:lnTo>
                <a:lnTo>
                  <a:pt x="7869145" y="361193"/>
                </a:lnTo>
                <a:lnTo>
                  <a:pt x="7865689" y="320827"/>
                </a:lnTo>
                <a:lnTo>
                  <a:pt x="7869158" y="280331"/>
                </a:lnTo>
                <a:lnTo>
                  <a:pt x="7879616" y="243133"/>
                </a:lnTo>
                <a:lnTo>
                  <a:pt x="7921813" y="179261"/>
                </a:lnTo>
                <a:lnTo>
                  <a:pt x="7951524" y="154458"/>
                </a:lnTo>
                <a:lnTo>
                  <a:pt x="8020056" y="125899"/>
                </a:lnTo>
                <a:lnTo>
                  <a:pt x="8059191" y="122299"/>
                </a:lnTo>
                <a:lnTo>
                  <a:pt x="8312486" y="122299"/>
                </a:lnTo>
                <a:lnTo>
                  <a:pt x="8287875" y="93819"/>
                </a:lnTo>
                <a:lnTo>
                  <a:pt x="8248974" y="59937"/>
                </a:lnTo>
                <a:lnTo>
                  <a:pt x="8206655" y="33654"/>
                </a:lnTo>
                <a:lnTo>
                  <a:pt x="8160918" y="14930"/>
                </a:lnTo>
                <a:lnTo>
                  <a:pt x="8111763" y="3725"/>
                </a:lnTo>
                <a:lnTo>
                  <a:pt x="8059191" y="0"/>
                </a:lnTo>
                <a:close/>
              </a:path>
              <a:path w="9206230" h="640080">
                <a:moveTo>
                  <a:pt x="8312486" y="122299"/>
                </a:moveTo>
                <a:lnTo>
                  <a:pt x="8059191" y="122299"/>
                </a:lnTo>
                <a:lnTo>
                  <a:pt x="8098326" y="125899"/>
                </a:lnTo>
                <a:lnTo>
                  <a:pt x="8134163" y="136645"/>
                </a:lnTo>
                <a:lnTo>
                  <a:pt x="8196569" y="179261"/>
                </a:lnTo>
                <a:lnTo>
                  <a:pt x="8221303" y="209391"/>
                </a:lnTo>
                <a:lnTo>
                  <a:pt x="8249225" y="279978"/>
                </a:lnTo>
                <a:lnTo>
                  <a:pt x="8252693" y="320827"/>
                </a:lnTo>
                <a:lnTo>
                  <a:pt x="8249709" y="361193"/>
                </a:lnTo>
                <a:lnTo>
                  <a:pt x="8239500" y="398103"/>
                </a:lnTo>
                <a:lnTo>
                  <a:pt x="8197407" y="461556"/>
                </a:lnTo>
                <a:lnTo>
                  <a:pt x="8167565" y="486228"/>
                </a:lnTo>
                <a:lnTo>
                  <a:pt x="8098457" y="514212"/>
                </a:lnTo>
                <a:lnTo>
                  <a:pt x="8059191" y="517680"/>
                </a:lnTo>
                <a:lnTo>
                  <a:pt x="8313477" y="517680"/>
                </a:lnTo>
                <a:lnTo>
                  <a:pt x="8348040" y="466180"/>
                </a:lnTo>
                <a:lnTo>
                  <a:pt x="8366764" y="420946"/>
                </a:lnTo>
                <a:lnTo>
                  <a:pt x="8377969" y="372495"/>
                </a:lnTo>
                <a:lnTo>
                  <a:pt x="8381574" y="322503"/>
                </a:lnTo>
                <a:lnTo>
                  <a:pt x="8381695" y="320827"/>
                </a:lnTo>
                <a:lnTo>
                  <a:pt x="8378054" y="270333"/>
                </a:lnTo>
                <a:lnTo>
                  <a:pt x="8377969" y="269153"/>
                </a:lnTo>
                <a:lnTo>
                  <a:pt x="8366764" y="220655"/>
                </a:lnTo>
                <a:lnTo>
                  <a:pt x="8348040" y="175294"/>
                </a:lnTo>
                <a:lnTo>
                  <a:pt x="8321816" y="133122"/>
                </a:lnTo>
                <a:lnTo>
                  <a:pt x="8312486" y="122299"/>
                </a:lnTo>
                <a:close/>
              </a:path>
              <a:path w="9206230" h="640080">
                <a:moveTo>
                  <a:pt x="8527999" y="10889"/>
                </a:moveTo>
                <a:lnTo>
                  <a:pt x="8449258" y="10889"/>
                </a:lnTo>
                <a:lnTo>
                  <a:pt x="8449258" y="629928"/>
                </a:lnTo>
                <a:lnTo>
                  <a:pt x="8571558" y="629928"/>
                </a:lnTo>
                <a:lnTo>
                  <a:pt x="8571558" y="250463"/>
                </a:lnTo>
                <a:lnTo>
                  <a:pt x="8732449" y="250463"/>
                </a:lnTo>
                <a:lnTo>
                  <a:pt x="8527999" y="10889"/>
                </a:lnTo>
                <a:close/>
              </a:path>
              <a:path w="9206230" h="640080">
                <a:moveTo>
                  <a:pt x="8732449" y="250463"/>
                </a:moveTo>
                <a:lnTo>
                  <a:pt x="8571558" y="250463"/>
                </a:lnTo>
                <a:lnTo>
                  <a:pt x="8892386" y="629928"/>
                </a:lnTo>
                <a:lnTo>
                  <a:pt x="8976991" y="629928"/>
                </a:lnTo>
                <a:lnTo>
                  <a:pt x="8976991" y="393705"/>
                </a:lnTo>
                <a:lnTo>
                  <a:pt x="8854691" y="393705"/>
                </a:lnTo>
                <a:lnTo>
                  <a:pt x="8732449" y="250463"/>
                </a:lnTo>
                <a:close/>
              </a:path>
              <a:path w="9206230" h="640080">
                <a:moveTo>
                  <a:pt x="8976991" y="10889"/>
                </a:moveTo>
                <a:lnTo>
                  <a:pt x="8854691" y="10889"/>
                </a:lnTo>
                <a:lnTo>
                  <a:pt x="8854691" y="393705"/>
                </a:lnTo>
                <a:lnTo>
                  <a:pt x="8976991" y="393705"/>
                </a:lnTo>
                <a:lnTo>
                  <a:pt x="8976991" y="10889"/>
                </a:lnTo>
                <a:close/>
              </a:path>
              <a:path w="9206230" h="640080">
                <a:moveTo>
                  <a:pt x="9205629" y="10889"/>
                </a:moveTo>
                <a:lnTo>
                  <a:pt x="9080816" y="10889"/>
                </a:lnTo>
                <a:lnTo>
                  <a:pt x="9080816" y="629928"/>
                </a:lnTo>
                <a:lnTo>
                  <a:pt x="9205629" y="629928"/>
                </a:lnTo>
                <a:lnTo>
                  <a:pt x="9205629" y="10889"/>
                </a:lnTo>
                <a:close/>
              </a:path>
            </a:pathLst>
          </a:custGeom>
          <a:solidFill>
            <a:srgbClr val="000000"/>
          </a:solidFill>
        </p:spPr>
        <p:txBody>
          <a:bodyPr wrap="square" lIns="0" tIns="0" rIns="0" bIns="0" rtlCol="0"/>
          <a:lstStyle/>
          <a:p>
            <a:endParaRPr sz="641"/>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21" y="0"/>
            <a:ext cx="9143358" cy="5143211"/>
            <a:chOff x="0" y="0"/>
            <a:chExt cx="20104100" cy="11308715"/>
          </a:xfrm>
        </p:grpSpPr>
        <p:pic>
          <p:nvPicPr>
            <p:cNvPr id="3" name="object 3"/>
            <p:cNvPicPr/>
            <p:nvPr/>
          </p:nvPicPr>
          <p:blipFill>
            <a:blip r:embed="rId2" cstate="print"/>
            <a:stretch>
              <a:fillRect/>
            </a:stretch>
          </p:blipFill>
          <p:spPr>
            <a:xfrm>
              <a:off x="1306096" y="10542087"/>
              <a:ext cx="3565682" cy="158822"/>
            </a:xfrm>
            <a:prstGeom prst="rect">
              <a:avLst/>
            </a:prstGeom>
          </p:spPr>
        </p:pic>
        <p:pic>
          <p:nvPicPr>
            <p:cNvPr id="4" name="object 4"/>
            <p:cNvPicPr/>
            <p:nvPr/>
          </p:nvPicPr>
          <p:blipFill>
            <a:blip r:embed="rId3" cstate="print"/>
            <a:stretch>
              <a:fillRect/>
            </a:stretch>
          </p:blipFill>
          <p:spPr>
            <a:xfrm>
              <a:off x="0" y="0"/>
              <a:ext cx="20104100" cy="11308556"/>
            </a:xfrm>
            <a:prstGeom prst="rect">
              <a:avLst/>
            </a:prstGeom>
          </p:spPr>
        </p:pic>
        <p:pic>
          <p:nvPicPr>
            <p:cNvPr id="5" name="object 5"/>
            <p:cNvPicPr/>
            <p:nvPr/>
          </p:nvPicPr>
          <p:blipFill>
            <a:blip r:embed="rId4" cstate="print"/>
            <a:stretch>
              <a:fillRect/>
            </a:stretch>
          </p:blipFill>
          <p:spPr>
            <a:xfrm>
              <a:off x="18955821" y="10617142"/>
              <a:ext cx="80416" cy="127996"/>
            </a:xfrm>
            <a:prstGeom prst="rect">
              <a:avLst/>
            </a:prstGeom>
          </p:spPr>
        </p:pic>
        <p:pic>
          <p:nvPicPr>
            <p:cNvPr id="6" name="object 6"/>
            <p:cNvPicPr/>
            <p:nvPr/>
          </p:nvPicPr>
          <p:blipFill>
            <a:blip r:embed="rId5" cstate="print"/>
            <a:stretch>
              <a:fillRect/>
            </a:stretch>
          </p:blipFill>
          <p:spPr>
            <a:xfrm>
              <a:off x="17690434" y="10616304"/>
              <a:ext cx="891158" cy="129001"/>
            </a:xfrm>
            <a:prstGeom prst="rect">
              <a:avLst/>
            </a:prstGeom>
          </p:spPr>
        </p:pic>
        <p:pic>
          <p:nvPicPr>
            <p:cNvPr id="7" name="object 7"/>
            <p:cNvPicPr/>
            <p:nvPr/>
          </p:nvPicPr>
          <p:blipFill>
            <a:blip r:embed="rId6" cstate="print"/>
            <a:stretch>
              <a:fillRect/>
            </a:stretch>
          </p:blipFill>
          <p:spPr>
            <a:xfrm>
              <a:off x="18955821" y="10617142"/>
              <a:ext cx="182898" cy="127996"/>
            </a:xfrm>
            <a:prstGeom prst="rect">
              <a:avLst/>
            </a:prstGeom>
          </p:spPr>
        </p:pic>
        <p:sp>
          <p:nvSpPr>
            <p:cNvPr id="8" name="object 8"/>
            <p:cNvSpPr/>
            <p:nvPr/>
          </p:nvSpPr>
          <p:spPr>
            <a:xfrm>
              <a:off x="1360621" y="1007209"/>
              <a:ext cx="1301750" cy="146050"/>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C2CBFF"/>
            </a:solidFill>
          </p:spPr>
          <p:txBody>
            <a:bodyPr wrap="square" lIns="0" tIns="0" rIns="0" bIns="0" rtlCol="0"/>
            <a:lstStyle/>
            <a:p>
              <a:endParaRPr sz="641"/>
            </a:p>
          </p:txBody>
        </p:sp>
        <p:sp>
          <p:nvSpPr>
            <p:cNvPr id="9" name="object 9"/>
            <p:cNvSpPr/>
            <p:nvPr/>
          </p:nvSpPr>
          <p:spPr>
            <a:xfrm>
              <a:off x="2730207" y="1007106"/>
              <a:ext cx="1892300" cy="146685"/>
            </a:xfrm>
            <a:custGeom>
              <a:avLst/>
              <a:gdLst/>
              <a:ahLst/>
              <a:cxnLst/>
              <a:rect l="l" t="t" r="r" b="b"/>
              <a:pathLst>
                <a:path w="1892300" h="146684">
                  <a:moveTo>
                    <a:pt x="17499" y="99187"/>
                  </a:moveTo>
                  <a:lnTo>
                    <a:pt x="321" y="99187"/>
                  </a:lnTo>
                  <a:lnTo>
                    <a:pt x="75" y="105629"/>
                  </a:lnTo>
                  <a:lnTo>
                    <a:pt x="0" y="107592"/>
                  </a:lnTo>
                  <a:lnTo>
                    <a:pt x="1355" y="115078"/>
                  </a:lnTo>
                  <a:lnTo>
                    <a:pt x="1433" y="115509"/>
                  </a:lnTo>
                  <a:lnTo>
                    <a:pt x="40895" y="145137"/>
                  </a:lnTo>
                  <a:lnTo>
                    <a:pt x="54618" y="146224"/>
                  </a:lnTo>
                  <a:lnTo>
                    <a:pt x="68339" y="145137"/>
                  </a:lnTo>
                  <a:lnTo>
                    <a:pt x="80565" y="141904"/>
                  </a:lnTo>
                  <a:lnTo>
                    <a:pt x="91142" y="136561"/>
                  </a:lnTo>
                  <a:lnTo>
                    <a:pt x="99312" y="129659"/>
                  </a:lnTo>
                  <a:lnTo>
                    <a:pt x="54618" y="129659"/>
                  </a:lnTo>
                  <a:lnTo>
                    <a:pt x="37602" y="127212"/>
                  </a:lnTo>
                  <a:lnTo>
                    <a:pt x="25169" y="120596"/>
                  </a:lnTo>
                  <a:lnTo>
                    <a:pt x="18180" y="110893"/>
                  </a:lnTo>
                  <a:lnTo>
                    <a:pt x="17499" y="99187"/>
                  </a:lnTo>
                  <a:close/>
                </a:path>
                <a:path w="1892300" h="146684">
                  <a:moveTo>
                    <a:pt x="54618" y="0"/>
                  </a:moveTo>
                  <a:lnTo>
                    <a:pt x="9319" y="17076"/>
                  </a:lnTo>
                  <a:lnTo>
                    <a:pt x="14" y="40901"/>
                  </a:lnTo>
                  <a:lnTo>
                    <a:pt x="1463" y="50726"/>
                  </a:lnTo>
                  <a:lnTo>
                    <a:pt x="37388" y="76243"/>
                  </a:lnTo>
                  <a:lnTo>
                    <a:pt x="55640" y="80474"/>
                  </a:lnTo>
                  <a:lnTo>
                    <a:pt x="72687" y="84994"/>
                  </a:lnTo>
                  <a:lnTo>
                    <a:pt x="84182" y="90482"/>
                  </a:lnTo>
                  <a:lnTo>
                    <a:pt x="90712" y="97255"/>
                  </a:lnTo>
                  <a:lnTo>
                    <a:pt x="92861" y="105629"/>
                  </a:lnTo>
                  <a:lnTo>
                    <a:pt x="89862" y="115078"/>
                  </a:lnTo>
                  <a:lnTo>
                    <a:pt x="84051" y="120596"/>
                  </a:lnTo>
                  <a:lnTo>
                    <a:pt x="81713" y="122755"/>
                  </a:lnTo>
                  <a:lnTo>
                    <a:pt x="69753" y="127802"/>
                  </a:lnTo>
                  <a:lnTo>
                    <a:pt x="54618" y="129659"/>
                  </a:lnTo>
                  <a:lnTo>
                    <a:pt x="99312" y="129659"/>
                  </a:lnTo>
                  <a:lnTo>
                    <a:pt x="109315" y="105629"/>
                  </a:lnTo>
                  <a:lnTo>
                    <a:pt x="108027" y="99187"/>
                  </a:lnTo>
                  <a:lnTo>
                    <a:pt x="81126" y="70368"/>
                  </a:lnTo>
                  <a:lnTo>
                    <a:pt x="49464" y="61779"/>
                  </a:lnTo>
                  <a:lnTo>
                    <a:pt x="42910" y="60215"/>
                  </a:lnTo>
                  <a:lnTo>
                    <a:pt x="16375" y="45298"/>
                  </a:lnTo>
                  <a:lnTo>
                    <a:pt x="16375" y="40901"/>
                  </a:lnTo>
                  <a:lnTo>
                    <a:pt x="19273" y="31393"/>
                  </a:lnTo>
                  <a:lnTo>
                    <a:pt x="27290" y="23735"/>
                  </a:lnTo>
                  <a:lnTo>
                    <a:pt x="39411" y="18627"/>
                  </a:lnTo>
                  <a:lnTo>
                    <a:pt x="54618" y="16769"/>
                  </a:lnTo>
                  <a:lnTo>
                    <a:pt x="99651" y="16769"/>
                  </a:lnTo>
                  <a:lnTo>
                    <a:pt x="91128" y="9663"/>
                  </a:lnTo>
                  <a:lnTo>
                    <a:pt x="80501" y="4320"/>
                  </a:lnTo>
                  <a:lnTo>
                    <a:pt x="68283" y="1086"/>
                  </a:lnTo>
                  <a:lnTo>
                    <a:pt x="54618" y="0"/>
                  </a:lnTo>
                  <a:close/>
                </a:path>
                <a:path w="1892300" h="146684">
                  <a:moveTo>
                    <a:pt x="99651" y="16769"/>
                  </a:moveTo>
                  <a:lnTo>
                    <a:pt x="54618" y="16769"/>
                  </a:lnTo>
                  <a:lnTo>
                    <a:pt x="71547" y="19183"/>
                  </a:lnTo>
                  <a:lnTo>
                    <a:pt x="83761" y="25729"/>
                  </a:lnTo>
                  <a:lnTo>
                    <a:pt x="90682" y="35362"/>
                  </a:lnTo>
                  <a:lnTo>
                    <a:pt x="91736" y="47037"/>
                  </a:lnTo>
                  <a:lnTo>
                    <a:pt x="108915" y="47037"/>
                  </a:lnTo>
                  <a:lnTo>
                    <a:pt x="109161" y="40901"/>
                  </a:lnTo>
                  <a:lnTo>
                    <a:pt x="109251" y="38674"/>
                  </a:lnTo>
                  <a:lnTo>
                    <a:pt x="107943" y="31393"/>
                  </a:lnTo>
                  <a:lnTo>
                    <a:pt x="107841" y="30829"/>
                  </a:lnTo>
                  <a:lnTo>
                    <a:pt x="104804" y="23735"/>
                  </a:lnTo>
                  <a:lnTo>
                    <a:pt x="104745" y="23598"/>
                  </a:lnTo>
                  <a:lnTo>
                    <a:pt x="100019" y="17076"/>
                  </a:lnTo>
                  <a:lnTo>
                    <a:pt x="99651" y="16769"/>
                  </a:lnTo>
                  <a:close/>
                </a:path>
                <a:path w="1892300" h="146684">
                  <a:moveTo>
                    <a:pt x="243891" y="1738"/>
                  </a:moveTo>
                  <a:lnTo>
                    <a:pt x="142761" y="1738"/>
                  </a:lnTo>
                  <a:lnTo>
                    <a:pt x="142761" y="144383"/>
                  </a:lnTo>
                  <a:lnTo>
                    <a:pt x="243891" y="144383"/>
                  </a:lnTo>
                  <a:lnTo>
                    <a:pt x="243891" y="127613"/>
                  </a:lnTo>
                  <a:lnTo>
                    <a:pt x="159736" y="127613"/>
                  </a:lnTo>
                  <a:lnTo>
                    <a:pt x="159736" y="81394"/>
                  </a:lnTo>
                  <a:lnTo>
                    <a:pt x="230394" y="81394"/>
                  </a:lnTo>
                  <a:lnTo>
                    <a:pt x="230394" y="64624"/>
                  </a:lnTo>
                  <a:lnTo>
                    <a:pt x="159736" y="64624"/>
                  </a:lnTo>
                  <a:lnTo>
                    <a:pt x="159736" y="18610"/>
                  </a:lnTo>
                  <a:lnTo>
                    <a:pt x="243891" y="18610"/>
                  </a:lnTo>
                  <a:lnTo>
                    <a:pt x="243891" y="1738"/>
                  </a:lnTo>
                  <a:close/>
                </a:path>
                <a:path w="1892300" h="146684">
                  <a:moveTo>
                    <a:pt x="340931" y="204"/>
                  </a:moveTo>
                  <a:lnTo>
                    <a:pt x="301186" y="12283"/>
                  </a:lnTo>
                  <a:lnTo>
                    <a:pt x="274737" y="45541"/>
                  </a:lnTo>
                  <a:lnTo>
                    <a:pt x="269567" y="73009"/>
                  </a:lnTo>
                  <a:lnTo>
                    <a:pt x="274654" y="100375"/>
                  </a:lnTo>
                  <a:lnTo>
                    <a:pt x="301028" y="133677"/>
                  </a:lnTo>
                  <a:lnTo>
                    <a:pt x="340931" y="145712"/>
                  </a:lnTo>
                  <a:lnTo>
                    <a:pt x="367503" y="140357"/>
                  </a:lnTo>
                  <a:lnTo>
                    <a:pt x="367826" y="140357"/>
                  </a:lnTo>
                  <a:lnTo>
                    <a:pt x="384392" y="128636"/>
                  </a:lnTo>
                  <a:lnTo>
                    <a:pt x="340931" y="128636"/>
                  </a:lnTo>
                  <a:lnTo>
                    <a:pt x="319490" y="124344"/>
                  </a:lnTo>
                  <a:lnTo>
                    <a:pt x="302228" y="112556"/>
                  </a:lnTo>
                  <a:lnTo>
                    <a:pt x="290718" y="94901"/>
                  </a:lnTo>
                  <a:lnTo>
                    <a:pt x="286571" y="73214"/>
                  </a:lnTo>
                  <a:lnTo>
                    <a:pt x="286532" y="73009"/>
                  </a:lnTo>
                  <a:lnTo>
                    <a:pt x="290703" y="51015"/>
                  </a:lnTo>
                  <a:lnTo>
                    <a:pt x="302189" y="33335"/>
                  </a:lnTo>
                  <a:lnTo>
                    <a:pt x="319423" y="21575"/>
                  </a:lnTo>
                  <a:lnTo>
                    <a:pt x="340931" y="17281"/>
                  </a:lnTo>
                  <a:lnTo>
                    <a:pt x="385811" y="17281"/>
                  </a:lnTo>
                  <a:lnTo>
                    <a:pt x="381283" y="12948"/>
                  </a:lnTo>
                  <a:lnTo>
                    <a:pt x="362301" y="3522"/>
                  </a:lnTo>
                  <a:lnTo>
                    <a:pt x="340931" y="204"/>
                  </a:lnTo>
                  <a:close/>
                </a:path>
                <a:path w="1892300" h="146684">
                  <a:moveTo>
                    <a:pt x="408419" y="66670"/>
                  </a:moveTo>
                  <a:lnTo>
                    <a:pt x="334591" y="66670"/>
                  </a:lnTo>
                  <a:lnTo>
                    <a:pt x="334591" y="83542"/>
                  </a:lnTo>
                  <a:lnTo>
                    <a:pt x="390627" y="83542"/>
                  </a:lnTo>
                  <a:lnTo>
                    <a:pt x="385436" y="100375"/>
                  </a:lnTo>
                  <a:lnTo>
                    <a:pt x="384862" y="102186"/>
                  </a:lnTo>
                  <a:lnTo>
                    <a:pt x="374177" y="116365"/>
                  </a:lnTo>
                  <a:lnTo>
                    <a:pt x="359265" y="125444"/>
                  </a:lnTo>
                  <a:lnTo>
                    <a:pt x="340931" y="128636"/>
                  </a:lnTo>
                  <a:lnTo>
                    <a:pt x="384392" y="128636"/>
                  </a:lnTo>
                  <a:lnTo>
                    <a:pt x="389323" y="125147"/>
                  </a:lnTo>
                  <a:lnTo>
                    <a:pt x="403367" y="102186"/>
                  </a:lnTo>
                  <a:lnTo>
                    <a:pt x="408419" y="73214"/>
                  </a:lnTo>
                  <a:lnTo>
                    <a:pt x="408419" y="66670"/>
                  </a:lnTo>
                  <a:close/>
                </a:path>
                <a:path w="1892300" h="146684">
                  <a:moveTo>
                    <a:pt x="385811" y="17281"/>
                  </a:moveTo>
                  <a:lnTo>
                    <a:pt x="340931" y="17281"/>
                  </a:lnTo>
                  <a:lnTo>
                    <a:pt x="356838" y="19632"/>
                  </a:lnTo>
                  <a:lnTo>
                    <a:pt x="370943" y="26356"/>
                  </a:lnTo>
                  <a:lnTo>
                    <a:pt x="382517" y="36952"/>
                  </a:lnTo>
                  <a:lnTo>
                    <a:pt x="390887" y="51015"/>
                  </a:lnTo>
                  <a:lnTo>
                    <a:pt x="390449" y="51015"/>
                  </a:lnTo>
                  <a:lnTo>
                    <a:pt x="407295" y="46934"/>
                  </a:lnTo>
                  <a:lnTo>
                    <a:pt x="396681" y="27683"/>
                  </a:lnTo>
                  <a:lnTo>
                    <a:pt x="385811" y="17281"/>
                  </a:lnTo>
                  <a:close/>
                </a:path>
                <a:path w="1892300" h="146684">
                  <a:moveTo>
                    <a:pt x="456786" y="1738"/>
                  </a:moveTo>
                  <a:lnTo>
                    <a:pt x="442777" y="1738"/>
                  </a:lnTo>
                  <a:lnTo>
                    <a:pt x="442777" y="144383"/>
                  </a:lnTo>
                  <a:lnTo>
                    <a:pt x="459751" y="144383"/>
                  </a:lnTo>
                  <a:lnTo>
                    <a:pt x="459751" y="35380"/>
                  </a:lnTo>
                  <a:lnTo>
                    <a:pt x="480376" y="35380"/>
                  </a:lnTo>
                  <a:lnTo>
                    <a:pt x="456786" y="1738"/>
                  </a:lnTo>
                  <a:close/>
                </a:path>
                <a:path w="1892300" h="146684">
                  <a:moveTo>
                    <a:pt x="480376" y="35380"/>
                  </a:moveTo>
                  <a:lnTo>
                    <a:pt x="459751" y="35380"/>
                  </a:lnTo>
                  <a:lnTo>
                    <a:pt x="536340" y="144383"/>
                  </a:lnTo>
                  <a:lnTo>
                    <a:pt x="550553" y="144383"/>
                  </a:lnTo>
                  <a:lnTo>
                    <a:pt x="550553" y="111253"/>
                  </a:lnTo>
                  <a:lnTo>
                    <a:pt x="533579" y="111253"/>
                  </a:lnTo>
                  <a:lnTo>
                    <a:pt x="480376" y="35380"/>
                  </a:lnTo>
                  <a:close/>
                </a:path>
                <a:path w="1892300" h="146684">
                  <a:moveTo>
                    <a:pt x="550553" y="1738"/>
                  </a:moveTo>
                  <a:lnTo>
                    <a:pt x="533579" y="1738"/>
                  </a:lnTo>
                  <a:lnTo>
                    <a:pt x="533579" y="111253"/>
                  </a:lnTo>
                  <a:lnTo>
                    <a:pt x="550553" y="111253"/>
                  </a:lnTo>
                  <a:lnTo>
                    <a:pt x="550553" y="1738"/>
                  </a:lnTo>
                  <a:close/>
                </a:path>
                <a:path w="1892300" h="146684">
                  <a:moveTo>
                    <a:pt x="608225" y="1738"/>
                  </a:moveTo>
                  <a:lnTo>
                    <a:pt x="591251" y="1738"/>
                  </a:lnTo>
                  <a:lnTo>
                    <a:pt x="591251" y="144383"/>
                  </a:lnTo>
                  <a:lnTo>
                    <a:pt x="608225" y="144383"/>
                  </a:lnTo>
                  <a:lnTo>
                    <a:pt x="608225" y="1738"/>
                  </a:lnTo>
                  <a:close/>
                </a:path>
                <a:path w="1892300" h="146684">
                  <a:moveTo>
                    <a:pt x="709969" y="99187"/>
                  </a:moveTo>
                  <a:lnTo>
                    <a:pt x="692790" y="99187"/>
                  </a:lnTo>
                  <a:lnTo>
                    <a:pt x="692544" y="105629"/>
                  </a:lnTo>
                  <a:lnTo>
                    <a:pt x="692469" y="107592"/>
                  </a:lnTo>
                  <a:lnTo>
                    <a:pt x="693824" y="115078"/>
                  </a:lnTo>
                  <a:lnTo>
                    <a:pt x="693902" y="115509"/>
                  </a:lnTo>
                  <a:lnTo>
                    <a:pt x="697003" y="122755"/>
                  </a:lnTo>
                  <a:lnTo>
                    <a:pt x="733364" y="145137"/>
                  </a:lnTo>
                  <a:lnTo>
                    <a:pt x="747087" y="146224"/>
                  </a:lnTo>
                  <a:lnTo>
                    <a:pt x="760808" y="145137"/>
                  </a:lnTo>
                  <a:lnTo>
                    <a:pt x="773034" y="141904"/>
                  </a:lnTo>
                  <a:lnTo>
                    <a:pt x="783611" y="136561"/>
                  </a:lnTo>
                  <a:lnTo>
                    <a:pt x="791781" y="129659"/>
                  </a:lnTo>
                  <a:lnTo>
                    <a:pt x="747087" y="129659"/>
                  </a:lnTo>
                  <a:lnTo>
                    <a:pt x="730071" y="127212"/>
                  </a:lnTo>
                  <a:lnTo>
                    <a:pt x="717638" y="120596"/>
                  </a:lnTo>
                  <a:lnTo>
                    <a:pt x="710649" y="110893"/>
                  </a:lnTo>
                  <a:lnTo>
                    <a:pt x="709969" y="99187"/>
                  </a:lnTo>
                  <a:close/>
                </a:path>
                <a:path w="1892300" h="146684">
                  <a:moveTo>
                    <a:pt x="747087" y="0"/>
                  </a:moveTo>
                  <a:lnTo>
                    <a:pt x="701788" y="17076"/>
                  </a:lnTo>
                  <a:lnTo>
                    <a:pt x="692483" y="40901"/>
                  </a:lnTo>
                  <a:lnTo>
                    <a:pt x="693932" y="50726"/>
                  </a:lnTo>
                  <a:lnTo>
                    <a:pt x="729857" y="76243"/>
                  </a:lnTo>
                  <a:lnTo>
                    <a:pt x="748110" y="80474"/>
                  </a:lnTo>
                  <a:lnTo>
                    <a:pt x="765156" y="84994"/>
                  </a:lnTo>
                  <a:lnTo>
                    <a:pt x="776651" y="90482"/>
                  </a:lnTo>
                  <a:lnTo>
                    <a:pt x="783181" y="97255"/>
                  </a:lnTo>
                  <a:lnTo>
                    <a:pt x="785330" y="105629"/>
                  </a:lnTo>
                  <a:lnTo>
                    <a:pt x="782331" y="115078"/>
                  </a:lnTo>
                  <a:lnTo>
                    <a:pt x="776520" y="120596"/>
                  </a:lnTo>
                  <a:lnTo>
                    <a:pt x="774182" y="122755"/>
                  </a:lnTo>
                  <a:lnTo>
                    <a:pt x="762222" y="127802"/>
                  </a:lnTo>
                  <a:lnTo>
                    <a:pt x="747087" y="129659"/>
                  </a:lnTo>
                  <a:lnTo>
                    <a:pt x="791781" y="129659"/>
                  </a:lnTo>
                  <a:lnTo>
                    <a:pt x="801784" y="105629"/>
                  </a:lnTo>
                  <a:lnTo>
                    <a:pt x="800496" y="99187"/>
                  </a:lnTo>
                  <a:lnTo>
                    <a:pt x="773595" y="70368"/>
                  </a:lnTo>
                  <a:lnTo>
                    <a:pt x="741933" y="61779"/>
                  </a:lnTo>
                  <a:lnTo>
                    <a:pt x="735379" y="60215"/>
                  </a:lnTo>
                  <a:lnTo>
                    <a:pt x="708844" y="45298"/>
                  </a:lnTo>
                  <a:lnTo>
                    <a:pt x="708844" y="40901"/>
                  </a:lnTo>
                  <a:lnTo>
                    <a:pt x="711742" y="31393"/>
                  </a:lnTo>
                  <a:lnTo>
                    <a:pt x="719759" y="23735"/>
                  </a:lnTo>
                  <a:lnTo>
                    <a:pt x="731880" y="18627"/>
                  </a:lnTo>
                  <a:lnTo>
                    <a:pt x="747087" y="16769"/>
                  </a:lnTo>
                  <a:lnTo>
                    <a:pt x="792120" y="16769"/>
                  </a:lnTo>
                  <a:lnTo>
                    <a:pt x="783597" y="9663"/>
                  </a:lnTo>
                  <a:lnTo>
                    <a:pt x="772970" y="4320"/>
                  </a:lnTo>
                  <a:lnTo>
                    <a:pt x="760752" y="1086"/>
                  </a:lnTo>
                  <a:lnTo>
                    <a:pt x="747087" y="0"/>
                  </a:lnTo>
                  <a:close/>
                </a:path>
                <a:path w="1892300" h="146684">
                  <a:moveTo>
                    <a:pt x="792120" y="16769"/>
                  </a:moveTo>
                  <a:lnTo>
                    <a:pt x="747087" y="16769"/>
                  </a:lnTo>
                  <a:lnTo>
                    <a:pt x="764017" y="19183"/>
                  </a:lnTo>
                  <a:lnTo>
                    <a:pt x="776230" y="25729"/>
                  </a:lnTo>
                  <a:lnTo>
                    <a:pt x="783151" y="35362"/>
                  </a:lnTo>
                  <a:lnTo>
                    <a:pt x="784205" y="47037"/>
                  </a:lnTo>
                  <a:lnTo>
                    <a:pt x="801384" y="47037"/>
                  </a:lnTo>
                  <a:lnTo>
                    <a:pt x="801630" y="40901"/>
                  </a:lnTo>
                  <a:lnTo>
                    <a:pt x="801720" y="38674"/>
                  </a:lnTo>
                  <a:lnTo>
                    <a:pt x="800412" y="31393"/>
                  </a:lnTo>
                  <a:lnTo>
                    <a:pt x="800311" y="30829"/>
                  </a:lnTo>
                  <a:lnTo>
                    <a:pt x="797273" y="23735"/>
                  </a:lnTo>
                  <a:lnTo>
                    <a:pt x="797214" y="23598"/>
                  </a:lnTo>
                  <a:lnTo>
                    <a:pt x="792488" y="17076"/>
                  </a:lnTo>
                  <a:lnTo>
                    <a:pt x="792120" y="16769"/>
                  </a:lnTo>
                  <a:close/>
                </a:path>
                <a:path w="1892300" h="146684">
                  <a:moveTo>
                    <a:pt x="936361" y="1738"/>
                  </a:moveTo>
                  <a:lnTo>
                    <a:pt x="835231" y="1738"/>
                  </a:lnTo>
                  <a:lnTo>
                    <a:pt x="835231" y="144383"/>
                  </a:lnTo>
                  <a:lnTo>
                    <a:pt x="936361" y="144383"/>
                  </a:lnTo>
                  <a:lnTo>
                    <a:pt x="936361" y="127613"/>
                  </a:lnTo>
                  <a:lnTo>
                    <a:pt x="852205" y="127613"/>
                  </a:lnTo>
                  <a:lnTo>
                    <a:pt x="852205" y="81394"/>
                  </a:lnTo>
                  <a:lnTo>
                    <a:pt x="922863" y="81394"/>
                  </a:lnTo>
                  <a:lnTo>
                    <a:pt x="922863" y="64624"/>
                  </a:lnTo>
                  <a:lnTo>
                    <a:pt x="852205" y="64624"/>
                  </a:lnTo>
                  <a:lnTo>
                    <a:pt x="852205" y="18610"/>
                  </a:lnTo>
                  <a:lnTo>
                    <a:pt x="936361" y="18610"/>
                  </a:lnTo>
                  <a:lnTo>
                    <a:pt x="936361" y="1738"/>
                  </a:lnTo>
                  <a:close/>
                </a:path>
                <a:path w="1892300" h="146684">
                  <a:moveTo>
                    <a:pt x="1033400" y="204"/>
                  </a:moveTo>
                  <a:lnTo>
                    <a:pt x="993655" y="12283"/>
                  </a:lnTo>
                  <a:lnTo>
                    <a:pt x="967206" y="45541"/>
                  </a:lnTo>
                  <a:lnTo>
                    <a:pt x="962036" y="73009"/>
                  </a:lnTo>
                  <a:lnTo>
                    <a:pt x="967123" y="100375"/>
                  </a:lnTo>
                  <a:lnTo>
                    <a:pt x="993497" y="133677"/>
                  </a:lnTo>
                  <a:lnTo>
                    <a:pt x="1033400" y="145712"/>
                  </a:lnTo>
                  <a:lnTo>
                    <a:pt x="1054813" y="142396"/>
                  </a:lnTo>
                  <a:lnTo>
                    <a:pt x="1073791" y="132982"/>
                  </a:lnTo>
                  <a:lnTo>
                    <a:pt x="1078334" y="128636"/>
                  </a:lnTo>
                  <a:lnTo>
                    <a:pt x="1033400" y="128636"/>
                  </a:lnTo>
                  <a:lnTo>
                    <a:pt x="1011959" y="124344"/>
                  </a:lnTo>
                  <a:lnTo>
                    <a:pt x="994697" y="112556"/>
                  </a:lnTo>
                  <a:lnTo>
                    <a:pt x="983187" y="94901"/>
                  </a:lnTo>
                  <a:lnTo>
                    <a:pt x="979001" y="73009"/>
                  </a:lnTo>
                  <a:lnTo>
                    <a:pt x="983187" y="51058"/>
                  </a:lnTo>
                  <a:lnTo>
                    <a:pt x="994697" y="33373"/>
                  </a:lnTo>
                  <a:lnTo>
                    <a:pt x="1011956" y="21575"/>
                  </a:lnTo>
                  <a:lnTo>
                    <a:pt x="1033400" y="17281"/>
                  </a:lnTo>
                  <a:lnTo>
                    <a:pt x="1078280" y="17281"/>
                  </a:lnTo>
                  <a:lnTo>
                    <a:pt x="1073753" y="12948"/>
                  </a:lnTo>
                  <a:lnTo>
                    <a:pt x="1054770" y="3522"/>
                  </a:lnTo>
                  <a:lnTo>
                    <a:pt x="1033400" y="204"/>
                  </a:lnTo>
                  <a:close/>
                </a:path>
                <a:path w="1892300" h="146684">
                  <a:moveTo>
                    <a:pt x="1083338" y="94901"/>
                  </a:moveTo>
                  <a:lnTo>
                    <a:pt x="1080828" y="99084"/>
                  </a:lnTo>
                  <a:lnTo>
                    <a:pt x="1075000" y="108965"/>
                  </a:lnTo>
                  <a:lnTo>
                    <a:pt x="1063450" y="119586"/>
                  </a:lnTo>
                  <a:lnTo>
                    <a:pt x="1049350" y="126297"/>
                  </a:lnTo>
                  <a:lnTo>
                    <a:pt x="1033400" y="128636"/>
                  </a:lnTo>
                  <a:lnTo>
                    <a:pt x="1078334" y="128636"/>
                  </a:lnTo>
                  <a:lnTo>
                    <a:pt x="1089164" y="118276"/>
                  </a:lnTo>
                  <a:lnTo>
                    <a:pt x="1099764" y="99084"/>
                  </a:lnTo>
                  <a:lnTo>
                    <a:pt x="1083338" y="94901"/>
                  </a:lnTo>
                  <a:close/>
                </a:path>
                <a:path w="1892300" h="146684">
                  <a:moveTo>
                    <a:pt x="1078280" y="17281"/>
                  </a:moveTo>
                  <a:lnTo>
                    <a:pt x="1033400" y="17281"/>
                  </a:lnTo>
                  <a:lnTo>
                    <a:pt x="1049307" y="19632"/>
                  </a:lnTo>
                  <a:lnTo>
                    <a:pt x="1063412" y="26356"/>
                  </a:lnTo>
                  <a:lnTo>
                    <a:pt x="1074986" y="36952"/>
                  </a:lnTo>
                  <a:lnTo>
                    <a:pt x="1083301" y="50922"/>
                  </a:lnTo>
                  <a:lnTo>
                    <a:pt x="1099764" y="46934"/>
                  </a:lnTo>
                  <a:lnTo>
                    <a:pt x="1089150" y="27683"/>
                  </a:lnTo>
                  <a:lnTo>
                    <a:pt x="1078280" y="17281"/>
                  </a:lnTo>
                  <a:close/>
                </a:path>
                <a:path w="1892300" h="146684">
                  <a:moveTo>
                    <a:pt x="1195781" y="204"/>
                  </a:moveTo>
                  <a:lnTo>
                    <a:pt x="1156036" y="12283"/>
                  </a:lnTo>
                  <a:lnTo>
                    <a:pt x="1129587" y="45541"/>
                  </a:lnTo>
                  <a:lnTo>
                    <a:pt x="1124416" y="73009"/>
                  </a:lnTo>
                  <a:lnTo>
                    <a:pt x="1129504" y="100375"/>
                  </a:lnTo>
                  <a:lnTo>
                    <a:pt x="1155877" y="133677"/>
                  </a:lnTo>
                  <a:lnTo>
                    <a:pt x="1195781" y="145712"/>
                  </a:lnTo>
                  <a:lnTo>
                    <a:pt x="1223741" y="140076"/>
                  </a:lnTo>
                  <a:lnTo>
                    <a:pt x="1240494" y="128636"/>
                  </a:lnTo>
                  <a:lnTo>
                    <a:pt x="1195781" y="128636"/>
                  </a:lnTo>
                  <a:lnTo>
                    <a:pt x="1174555" y="124388"/>
                  </a:lnTo>
                  <a:lnTo>
                    <a:pt x="1174402" y="124388"/>
                  </a:lnTo>
                  <a:lnTo>
                    <a:pt x="1157246" y="112671"/>
                  </a:lnTo>
                  <a:lnTo>
                    <a:pt x="1149894" y="101538"/>
                  </a:lnTo>
                  <a:lnTo>
                    <a:pt x="1145652" y="95031"/>
                  </a:lnTo>
                  <a:lnTo>
                    <a:pt x="1145567" y="94901"/>
                  </a:lnTo>
                  <a:lnTo>
                    <a:pt x="1141381" y="73009"/>
                  </a:lnTo>
                  <a:lnTo>
                    <a:pt x="1145551" y="51144"/>
                  </a:lnTo>
                  <a:lnTo>
                    <a:pt x="1174297" y="21602"/>
                  </a:lnTo>
                  <a:lnTo>
                    <a:pt x="1195781" y="17281"/>
                  </a:lnTo>
                  <a:lnTo>
                    <a:pt x="1240181" y="17281"/>
                  </a:lnTo>
                  <a:lnTo>
                    <a:pt x="1223569" y="5886"/>
                  </a:lnTo>
                  <a:lnTo>
                    <a:pt x="1195781" y="204"/>
                  </a:lnTo>
                  <a:close/>
                </a:path>
                <a:path w="1892300" h="146684">
                  <a:moveTo>
                    <a:pt x="1240181" y="17281"/>
                  </a:moveTo>
                  <a:lnTo>
                    <a:pt x="1195781" y="17281"/>
                  </a:lnTo>
                  <a:lnTo>
                    <a:pt x="1217045" y="21602"/>
                  </a:lnTo>
                  <a:lnTo>
                    <a:pt x="1234216" y="33450"/>
                  </a:lnTo>
                  <a:lnTo>
                    <a:pt x="1245692" y="51144"/>
                  </a:lnTo>
                  <a:lnTo>
                    <a:pt x="1249874" y="73009"/>
                  </a:lnTo>
                  <a:lnTo>
                    <a:pt x="1245760" y="94901"/>
                  </a:lnTo>
                  <a:lnTo>
                    <a:pt x="1245735" y="95031"/>
                  </a:lnTo>
                  <a:lnTo>
                    <a:pt x="1234331" y="112671"/>
                  </a:lnTo>
                  <a:lnTo>
                    <a:pt x="1217174" y="124388"/>
                  </a:lnTo>
                  <a:lnTo>
                    <a:pt x="1195781" y="128636"/>
                  </a:lnTo>
                  <a:lnTo>
                    <a:pt x="1240494" y="128636"/>
                  </a:lnTo>
                  <a:lnTo>
                    <a:pt x="1246371" y="124622"/>
                  </a:lnTo>
                  <a:lnTo>
                    <a:pt x="1261524" y="101538"/>
                  </a:lnTo>
                  <a:lnTo>
                    <a:pt x="1267052" y="73009"/>
                  </a:lnTo>
                  <a:lnTo>
                    <a:pt x="1261467" y="44551"/>
                  </a:lnTo>
                  <a:lnTo>
                    <a:pt x="1246337" y="21602"/>
                  </a:lnTo>
                  <a:lnTo>
                    <a:pt x="1246218" y="21422"/>
                  </a:lnTo>
                  <a:lnTo>
                    <a:pt x="1240181" y="17281"/>
                  </a:lnTo>
                  <a:close/>
                </a:path>
                <a:path w="1892300" h="146684">
                  <a:moveTo>
                    <a:pt x="1314090" y="1738"/>
                  </a:moveTo>
                  <a:lnTo>
                    <a:pt x="1300081" y="1738"/>
                  </a:lnTo>
                  <a:lnTo>
                    <a:pt x="1300081" y="144383"/>
                  </a:lnTo>
                  <a:lnTo>
                    <a:pt x="1317055" y="144383"/>
                  </a:lnTo>
                  <a:lnTo>
                    <a:pt x="1317055" y="35380"/>
                  </a:lnTo>
                  <a:lnTo>
                    <a:pt x="1337680" y="35380"/>
                  </a:lnTo>
                  <a:lnTo>
                    <a:pt x="1314090" y="1738"/>
                  </a:lnTo>
                  <a:close/>
                </a:path>
                <a:path w="1892300" h="146684">
                  <a:moveTo>
                    <a:pt x="1337680" y="35380"/>
                  </a:moveTo>
                  <a:lnTo>
                    <a:pt x="1317055" y="35380"/>
                  </a:lnTo>
                  <a:lnTo>
                    <a:pt x="1393644" y="144383"/>
                  </a:lnTo>
                  <a:lnTo>
                    <a:pt x="1407857" y="144383"/>
                  </a:lnTo>
                  <a:lnTo>
                    <a:pt x="1407857" y="111253"/>
                  </a:lnTo>
                  <a:lnTo>
                    <a:pt x="1390883" y="111253"/>
                  </a:lnTo>
                  <a:lnTo>
                    <a:pt x="1337680" y="35380"/>
                  </a:lnTo>
                  <a:close/>
                </a:path>
                <a:path w="1892300" h="146684">
                  <a:moveTo>
                    <a:pt x="1407857" y="1738"/>
                  </a:moveTo>
                  <a:lnTo>
                    <a:pt x="1390883" y="1738"/>
                  </a:lnTo>
                  <a:lnTo>
                    <a:pt x="1390883" y="111253"/>
                  </a:lnTo>
                  <a:lnTo>
                    <a:pt x="1407857" y="111253"/>
                  </a:lnTo>
                  <a:lnTo>
                    <a:pt x="1407857" y="1738"/>
                  </a:lnTo>
                  <a:close/>
                </a:path>
                <a:path w="1892300" h="146684">
                  <a:moveTo>
                    <a:pt x="1494058" y="1738"/>
                  </a:moveTo>
                  <a:lnTo>
                    <a:pt x="1448555" y="1738"/>
                  </a:lnTo>
                  <a:lnTo>
                    <a:pt x="1448555" y="144383"/>
                  </a:lnTo>
                  <a:lnTo>
                    <a:pt x="1494058" y="144383"/>
                  </a:lnTo>
                  <a:lnTo>
                    <a:pt x="1523082" y="138983"/>
                  </a:lnTo>
                  <a:lnTo>
                    <a:pt x="1540710" y="127613"/>
                  </a:lnTo>
                  <a:lnTo>
                    <a:pt x="1465529" y="127613"/>
                  </a:lnTo>
                  <a:lnTo>
                    <a:pt x="1465529" y="18610"/>
                  </a:lnTo>
                  <a:lnTo>
                    <a:pt x="1540732" y="18610"/>
                  </a:lnTo>
                  <a:lnTo>
                    <a:pt x="1523082" y="7180"/>
                  </a:lnTo>
                  <a:lnTo>
                    <a:pt x="1494058" y="1738"/>
                  </a:lnTo>
                  <a:close/>
                </a:path>
                <a:path w="1892300" h="146684">
                  <a:moveTo>
                    <a:pt x="1540732" y="18610"/>
                  </a:moveTo>
                  <a:lnTo>
                    <a:pt x="1494058" y="18610"/>
                  </a:lnTo>
                  <a:lnTo>
                    <a:pt x="1516413" y="22695"/>
                  </a:lnTo>
                  <a:lnTo>
                    <a:pt x="1534091" y="34038"/>
                  </a:lnTo>
                  <a:lnTo>
                    <a:pt x="1545709" y="51266"/>
                  </a:lnTo>
                  <a:lnTo>
                    <a:pt x="1549889" y="73009"/>
                  </a:lnTo>
                  <a:lnTo>
                    <a:pt x="1545724" y="94828"/>
                  </a:lnTo>
                  <a:lnTo>
                    <a:pt x="1534129" y="112122"/>
                  </a:lnTo>
                  <a:lnTo>
                    <a:pt x="1516456" y="123510"/>
                  </a:lnTo>
                  <a:lnTo>
                    <a:pt x="1494058" y="127613"/>
                  </a:lnTo>
                  <a:lnTo>
                    <a:pt x="1540710" y="127613"/>
                  </a:lnTo>
                  <a:lnTo>
                    <a:pt x="1546259" y="124034"/>
                  </a:lnTo>
                  <a:lnTo>
                    <a:pt x="1561613" y="101417"/>
                  </a:lnTo>
                  <a:lnTo>
                    <a:pt x="1567170" y="73009"/>
                  </a:lnTo>
                  <a:lnTo>
                    <a:pt x="1561613" y="44790"/>
                  </a:lnTo>
                  <a:lnTo>
                    <a:pt x="1546259" y="22189"/>
                  </a:lnTo>
                  <a:lnTo>
                    <a:pt x="1540732" y="18610"/>
                  </a:lnTo>
                  <a:close/>
                </a:path>
                <a:path w="1892300" h="146684">
                  <a:moveTo>
                    <a:pt x="1653166" y="1738"/>
                  </a:moveTo>
                  <a:lnTo>
                    <a:pt x="1642736" y="1738"/>
                  </a:lnTo>
                  <a:lnTo>
                    <a:pt x="1577191" y="144383"/>
                  </a:lnTo>
                  <a:lnTo>
                    <a:pt x="1595699" y="144383"/>
                  </a:lnTo>
                  <a:lnTo>
                    <a:pt x="1615127" y="102561"/>
                  </a:lnTo>
                  <a:lnTo>
                    <a:pt x="1699494" y="102561"/>
                  </a:lnTo>
                  <a:lnTo>
                    <a:pt x="1691742" y="85689"/>
                  </a:lnTo>
                  <a:lnTo>
                    <a:pt x="1622797" y="85689"/>
                  </a:lnTo>
                  <a:lnTo>
                    <a:pt x="1647951" y="30983"/>
                  </a:lnTo>
                  <a:lnTo>
                    <a:pt x="1666604" y="30983"/>
                  </a:lnTo>
                  <a:lnTo>
                    <a:pt x="1653166" y="1738"/>
                  </a:lnTo>
                  <a:close/>
                </a:path>
                <a:path w="1892300" h="146684">
                  <a:moveTo>
                    <a:pt x="1699494" y="102561"/>
                  </a:moveTo>
                  <a:lnTo>
                    <a:pt x="1680775" y="102561"/>
                  </a:lnTo>
                  <a:lnTo>
                    <a:pt x="1700203" y="144383"/>
                  </a:lnTo>
                  <a:lnTo>
                    <a:pt x="1718712" y="144383"/>
                  </a:lnTo>
                  <a:lnTo>
                    <a:pt x="1699494" y="102561"/>
                  </a:lnTo>
                  <a:close/>
                </a:path>
                <a:path w="1892300" h="146684">
                  <a:moveTo>
                    <a:pt x="1666604" y="30983"/>
                  </a:moveTo>
                  <a:lnTo>
                    <a:pt x="1647951" y="30983"/>
                  </a:lnTo>
                  <a:lnTo>
                    <a:pt x="1673106" y="85689"/>
                  </a:lnTo>
                  <a:lnTo>
                    <a:pt x="1691742" y="85689"/>
                  </a:lnTo>
                  <a:lnTo>
                    <a:pt x="1666604" y="30983"/>
                  </a:lnTo>
                  <a:close/>
                </a:path>
                <a:path w="1892300" h="146684">
                  <a:moveTo>
                    <a:pt x="1798982" y="1738"/>
                  </a:moveTo>
                  <a:lnTo>
                    <a:pt x="1738753" y="1738"/>
                  </a:lnTo>
                  <a:lnTo>
                    <a:pt x="1738753" y="144383"/>
                  </a:lnTo>
                  <a:lnTo>
                    <a:pt x="1755728" y="144383"/>
                  </a:lnTo>
                  <a:lnTo>
                    <a:pt x="1755728" y="89166"/>
                  </a:lnTo>
                  <a:lnTo>
                    <a:pt x="1811878" y="89166"/>
                  </a:lnTo>
                  <a:lnTo>
                    <a:pt x="1810945" y="87734"/>
                  </a:lnTo>
                  <a:lnTo>
                    <a:pt x="1823928" y="82228"/>
                  </a:lnTo>
                  <a:lnTo>
                    <a:pt x="1833748" y="72984"/>
                  </a:lnTo>
                  <a:lnTo>
                    <a:pt x="1834093" y="72294"/>
                  </a:lnTo>
                  <a:lnTo>
                    <a:pt x="1755728" y="72294"/>
                  </a:lnTo>
                  <a:lnTo>
                    <a:pt x="1755728" y="18610"/>
                  </a:lnTo>
                  <a:lnTo>
                    <a:pt x="1833309" y="18610"/>
                  </a:lnTo>
                  <a:lnTo>
                    <a:pt x="1830259" y="13804"/>
                  </a:lnTo>
                  <a:lnTo>
                    <a:pt x="1816638" y="4895"/>
                  </a:lnTo>
                  <a:lnTo>
                    <a:pt x="1798982" y="1738"/>
                  </a:lnTo>
                  <a:close/>
                </a:path>
                <a:path w="1892300" h="146684">
                  <a:moveTo>
                    <a:pt x="1811878" y="89166"/>
                  </a:moveTo>
                  <a:lnTo>
                    <a:pt x="1791312" y="89166"/>
                  </a:lnTo>
                  <a:lnTo>
                    <a:pt x="1827715" y="144383"/>
                  </a:lnTo>
                  <a:lnTo>
                    <a:pt x="1847859" y="144383"/>
                  </a:lnTo>
                  <a:lnTo>
                    <a:pt x="1811878" y="89166"/>
                  </a:lnTo>
                  <a:close/>
                </a:path>
                <a:path w="1892300" h="146684">
                  <a:moveTo>
                    <a:pt x="1833309" y="18610"/>
                  </a:moveTo>
                  <a:lnTo>
                    <a:pt x="1798982" y="18610"/>
                  </a:lnTo>
                  <a:lnTo>
                    <a:pt x="1809947" y="20452"/>
                  </a:lnTo>
                  <a:lnTo>
                    <a:pt x="1818218" y="25755"/>
                  </a:lnTo>
                  <a:lnTo>
                    <a:pt x="1823441" y="34183"/>
                  </a:lnTo>
                  <a:lnTo>
                    <a:pt x="1825244" y="45503"/>
                  </a:lnTo>
                  <a:lnTo>
                    <a:pt x="1823441" y="56634"/>
                  </a:lnTo>
                  <a:lnTo>
                    <a:pt x="1818218" y="65097"/>
                  </a:lnTo>
                  <a:lnTo>
                    <a:pt x="1809947" y="70435"/>
                  </a:lnTo>
                  <a:lnTo>
                    <a:pt x="1798982" y="72294"/>
                  </a:lnTo>
                  <a:lnTo>
                    <a:pt x="1834093" y="72294"/>
                  </a:lnTo>
                  <a:lnTo>
                    <a:pt x="1839963" y="60557"/>
                  </a:lnTo>
                  <a:lnTo>
                    <a:pt x="1842133" y="45503"/>
                  </a:lnTo>
                  <a:lnTo>
                    <a:pt x="1839029" y="27621"/>
                  </a:lnTo>
                  <a:lnTo>
                    <a:pt x="1833309" y="18610"/>
                  </a:lnTo>
                  <a:close/>
                </a:path>
                <a:path w="1892300" h="146684">
                  <a:moveTo>
                    <a:pt x="1892136" y="1738"/>
                  </a:moveTo>
                  <a:lnTo>
                    <a:pt x="1875161" y="1738"/>
                  </a:lnTo>
                  <a:lnTo>
                    <a:pt x="1875161" y="144383"/>
                  </a:lnTo>
                  <a:lnTo>
                    <a:pt x="1892136" y="144383"/>
                  </a:lnTo>
                  <a:lnTo>
                    <a:pt x="1892136" y="1738"/>
                  </a:lnTo>
                  <a:close/>
                </a:path>
              </a:pathLst>
            </a:custGeom>
            <a:solidFill>
              <a:srgbClr val="FFFFFF"/>
            </a:solidFill>
          </p:spPr>
          <p:txBody>
            <a:bodyPr wrap="square" lIns="0" tIns="0" rIns="0" bIns="0" rtlCol="0"/>
            <a:lstStyle/>
            <a:p>
              <a:endParaRPr sz="641"/>
            </a:p>
          </p:txBody>
        </p:sp>
        <p:pic>
          <p:nvPicPr>
            <p:cNvPr id="10" name="object 10"/>
            <p:cNvPicPr/>
            <p:nvPr/>
          </p:nvPicPr>
          <p:blipFill>
            <a:blip r:embed="rId7" cstate="print"/>
            <a:stretch>
              <a:fillRect/>
            </a:stretch>
          </p:blipFill>
          <p:spPr>
            <a:xfrm>
              <a:off x="1306096" y="10542087"/>
              <a:ext cx="3565682" cy="158822"/>
            </a:xfrm>
            <a:prstGeom prst="rect">
              <a:avLst/>
            </a:prstGeom>
          </p:spPr>
        </p:pic>
      </p:gr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71781" y="1376265"/>
            <a:ext cx="1043140" cy="400275"/>
          </a:xfrm>
          <a:custGeom>
            <a:avLst/>
            <a:gdLst/>
            <a:ahLst/>
            <a:cxnLst/>
            <a:rect l="l" t="t" r="r" b="b"/>
            <a:pathLst>
              <a:path w="2293620" h="880110">
                <a:moveTo>
                  <a:pt x="2293123" y="0"/>
                </a:moveTo>
                <a:lnTo>
                  <a:pt x="0" y="0"/>
                </a:lnTo>
                <a:lnTo>
                  <a:pt x="0" y="879554"/>
                </a:lnTo>
                <a:lnTo>
                  <a:pt x="2293123" y="879554"/>
                </a:lnTo>
                <a:lnTo>
                  <a:pt x="2293123" y="0"/>
                </a:lnTo>
                <a:close/>
              </a:path>
            </a:pathLst>
          </a:custGeom>
          <a:solidFill>
            <a:srgbClr val="E7E7E7"/>
          </a:solidFill>
        </p:spPr>
        <p:txBody>
          <a:bodyPr wrap="square" lIns="0" tIns="0" rIns="0" bIns="0" rtlCol="0"/>
          <a:lstStyle/>
          <a:p>
            <a:endParaRPr sz="641"/>
          </a:p>
        </p:txBody>
      </p:sp>
      <p:sp>
        <p:nvSpPr>
          <p:cNvPr id="3" name="object 3"/>
          <p:cNvSpPr/>
          <p:nvPr/>
        </p:nvSpPr>
        <p:spPr>
          <a:xfrm>
            <a:off x="619132" y="458079"/>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8795EA"/>
          </a:solidFill>
        </p:spPr>
        <p:txBody>
          <a:bodyPr wrap="square" lIns="0" tIns="0" rIns="0" bIns="0" rtlCol="0"/>
          <a:lstStyle/>
          <a:p>
            <a:endParaRPr sz="641"/>
          </a:p>
        </p:txBody>
      </p:sp>
      <p:sp>
        <p:nvSpPr>
          <p:cNvPr id="4" name="object 4"/>
          <p:cNvSpPr/>
          <p:nvPr/>
        </p:nvSpPr>
        <p:spPr>
          <a:xfrm>
            <a:off x="1242021" y="458033"/>
            <a:ext cx="860619" cy="66712"/>
          </a:xfrm>
          <a:custGeom>
            <a:avLst/>
            <a:gdLst/>
            <a:ahLst/>
            <a:cxnLst/>
            <a:rect l="l" t="t" r="r" b="b"/>
            <a:pathLst>
              <a:path w="1892300" h="146684">
                <a:moveTo>
                  <a:pt x="17499" y="99187"/>
                </a:moveTo>
                <a:lnTo>
                  <a:pt x="321" y="99187"/>
                </a:lnTo>
                <a:lnTo>
                  <a:pt x="75" y="105629"/>
                </a:lnTo>
                <a:lnTo>
                  <a:pt x="0" y="107592"/>
                </a:lnTo>
                <a:lnTo>
                  <a:pt x="1355" y="115078"/>
                </a:lnTo>
                <a:lnTo>
                  <a:pt x="1433" y="115509"/>
                </a:lnTo>
                <a:lnTo>
                  <a:pt x="40895" y="145137"/>
                </a:lnTo>
                <a:lnTo>
                  <a:pt x="54618" y="146224"/>
                </a:lnTo>
                <a:lnTo>
                  <a:pt x="68339" y="145137"/>
                </a:lnTo>
                <a:lnTo>
                  <a:pt x="80565" y="141904"/>
                </a:lnTo>
                <a:lnTo>
                  <a:pt x="91142" y="136561"/>
                </a:lnTo>
                <a:lnTo>
                  <a:pt x="99312" y="129659"/>
                </a:lnTo>
                <a:lnTo>
                  <a:pt x="54618" y="129659"/>
                </a:lnTo>
                <a:lnTo>
                  <a:pt x="37602" y="127212"/>
                </a:lnTo>
                <a:lnTo>
                  <a:pt x="25169" y="120596"/>
                </a:lnTo>
                <a:lnTo>
                  <a:pt x="18180" y="110893"/>
                </a:lnTo>
                <a:lnTo>
                  <a:pt x="17499" y="99187"/>
                </a:lnTo>
                <a:close/>
              </a:path>
              <a:path w="1892300" h="146684">
                <a:moveTo>
                  <a:pt x="54618" y="0"/>
                </a:moveTo>
                <a:lnTo>
                  <a:pt x="9319" y="17076"/>
                </a:lnTo>
                <a:lnTo>
                  <a:pt x="14" y="40901"/>
                </a:lnTo>
                <a:lnTo>
                  <a:pt x="1463" y="50726"/>
                </a:lnTo>
                <a:lnTo>
                  <a:pt x="37388" y="76243"/>
                </a:lnTo>
                <a:lnTo>
                  <a:pt x="55640" y="80474"/>
                </a:lnTo>
                <a:lnTo>
                  <a:pt x="72687" y="84994"/>
                </a:lnTo>
                <a:lnTo>
                  <a:pt x="84182" y="90482"/>
                </a:lnTo>
                <a:lnTo>
                  <a:pt x="90712" y="97255"/>
                </a:lnTo>
                <a:lnTo>
                  <a:pt x="92861" y="105629"/>
                </a:lnTo>
                <a:lnTo>
                  <a:pt x="89862" y="115078"/>
                </a:lnTo>
                <a:lnTo>
                  <a:pt x="84051" y="120596"/>
                </a:lnTo>
                <a:lnTo>
                  <a:pt x="81713" y="122755"/>
                </a:lnTo>
                <a:lnTo>
                  <a:pt x="69753" y="127802"/>
                </a:lnTo>
                <a:lnTo>
                  <a:pt x="54618" y="129659"/>
                </a:lnTo>
                <a:lnTo>
                  <a:pt x="99312" y="129659"/>
                </a:lnTo>
                <a:lnTo>
                  <a:pt x="109315" y="105629"/>
                </a:lnTo>
                <a:lnTo>
                  <a:pt x="108027" y="99187"/>
                </a:lnTo>
                <a:lnTo>
                  <a:pt x="81126" y="70368"/>
                </a:lnTo>
                <a:lnTo>
                  <a:pt x="49464" y="61779"/>
                </a:lnTo>
                <a:lnTo>
                  <a:pt x="42910" y="60215"/>
                </a:lnTo>
                <a:lnTo>
                  <a:pt x="16375" y="45298"/>
                </a:lnTo>
                <a:lnTo>
                  <a:pt x="16375" y="40901"/>
                </a:lnTo>
                <a:lnTo>
                  <a:pt x="19273" y="31393"/>
                </a:lnTo>
                <a:lnTo>
                  <a:pt x="27290" y="23735"/>
                </a:lnTo>
                <a:lnTo>
                  <a:pt x="39411" y="18627"/>
                </a:lnTo>
                <a:lnTo>
                  <a:pt x="54618" y="16769"/>
                </a:lnTo>
                <a:lnTo>
                  <a:pt x="99651" y="16769"/>
                </a:lnTo>
                <a:lnTo>
                  <a:pt x="91128" y="9663"/>
                </a:lnTo>
                <a:lnTo>
                  <a:pt x="80501" y="4320"/>
                </a:lnTo>
                <a:lnTo>
                  <a:pt x="68283" y="1086"/>
                </a:lnTo>
                <a:lnTo>
                  <a:pt x="54618" y="0"/>
                </a:lnTo>
                <a:close/>
              </a:path>
              <a:path w="1892300" h="146684">
                <a:moveTo>
                  <a:pt x="99651" y="16769"/>
                </a:moveTo>
                <a:lnTo>
                  <a:pt x="54618" y="16769"/>
                </a:lnTo>
                <a:lnTo>
                  <a:pt x="71547" y="19183"/>
                </a:lnTo>
                <a:lnTo>
                  <a:pt x="83761" y="25729"/>
                </a:lnTo>
                <a:lnTo>
                  <a:pt x="90682" y="35362"/>
                </a:lnTo>
                <a:lnTo>
                  <a:pt x="91736" y="47037"/>
                </a:lnTo>
                <a:lnTo>
                  <a:pt x="108915" y="47037"/>
                </a:lnTo>
                <a:lnTo>
                  <a:pt x="109161" y="40901"/>
                </a:lnTo>
                <a:lnTo>
                  <a:pt x="109251" y="38674"/>
                </a:lnTo>
                <a:lnTo>
                  <a:pt x="107943" y="31393"/>
                </a:lnTo>
                <a:lnTo>
                  <a:pt x="107841" y="30829"/>
                </a:lnTo>
                <a:lnTo>
                  <a:pt x="104804" y="23735"/>
                </a:lnTo>
                <a:lnTo>
                  <a:pt x="104745" y="23598"/>
                </a:lnTo>
                <a:lnTo>
                  <a:pt x="100019" y="17076"/>
                </a:lnTo>
                <a:lnTo>
                  <a:pt x="99651" y="16769"/>
                </a:lnTo>
                <a:close/>
              </a:path>
              <a:path w="1892300" h="146684">
                <a:moveTo>
                  <a:pt x="243891" y="1738"/>
                </a:moveTo>
                <a:lnTo>
                  <a:pt x="142761" y="1738"/>
                </a:lnTo>
                <a:lnTo>
                  <a:pt x="142761" y="144383"/>
                </a:lnTo>
                <a:lnTo>
                  <a:pt x="243891" y="144383"/>
                </a:lnTo>
                <a:lnTo>
                  <a:pt x="243891" y="127613"/>
                </a:lnTo>
                <a:lnTo>
                  <a:pt x="159736" y="127613"/>
                </a:lnTo>
                <a:lnTo>
                  <a:pt x="159736" y="81394"/>
                </a:lnTo>
                <a:lnTo>
                  <a:pt x="230394" y="81394"/>
                </a:lnTo>
                <a:lnTo>
                  <a:pt x="230394" y="64624"/>
                </a:lnTo>
                <a:lnTo>
                  <a:pt x="159736" y="64624"/>
                </a:lnTo>
                <a:lnTo>
                  <a:pt x="159736" y="18610"/>
                </a:lnTo>
                <a:lnTo>
                  <a:pt x="243891" y="18610"/>
                </a:lnTo>
                <a:lnTo>
                  <a:pt x="243891" y="1738"/>
                </a:lnTo>
                <a:close/>
              </a:path>
              <a:path w="1892300" h="146684">
                <a:moveTo>
                  <a:pt x="340931" y="204"/>
                </a:moveTo>
                <a:lnTo>
                  <a:pt x="301186" y="12283"/>
                </a:lnTo>
                <a:lnTo>
                  <a:pt x="274737" y="45541"/>
                </a:lnTo>
                <a:lnTo>
                  <a:pt x="269567" y="73009"/>
                </a:lnTo>
                <a:lnTo>
                  <a:pt x="274654" y="100375"/>
                </a:lnTo>
                <a:lnTo>
                  <a:pt x="301028" y="133677"/>
                </a:lnTo>
                <a:lnTo>
                  <a:pt x="340931" y="145712"/>
                </a:lnTo>
                <a:lnTo>
                  <a:pt x="367503" y="140357"/>
                </a:lnTo>
                <a:lnTo>
                  <a:pt x="367826" y="140357"/>
                </a:lnTo>
                <a:lnTo>
                  <a:pt x="384392" y="128636"/>
                </a:lnTo>
                <a:lnTo>
                  <a:pt x="340931" y="128636"/>
                </a:lnTo>
                <a:lnTo>
                  <a:pt x="319490" y="124344"/>
                </a:lnTo>
                <a:lnTo>
                  <a:pt x="302228" y="112556"/>
                </a:lnTo>
                <a:lnTo>
                  <a:pt x="290718" y="94901"/>
                </a:lnTo>
                <a:lnTo>
                  <a:pt x="286571" y="73214"/>
                </a:lnTo>
                <a:lnTo>
                  <a:pt x="286532" y="73009"/>
                </a:lnTo>
                <a:lnTo>
                  <a:pt x="290703" y="51015"/>
                </a:lnTo>
                <a:lnTo>
                  <a:pt x="302189" y="33335"/>
                </a:lnTo>
                <a:lnTo>
                  <a:pt x="319423" y="21575"/>
                </a:lnTo>
                <a:lnTo>
                  <a:pt x="340931" y="17281"/>
                </a:lnTo>
                <a:lnTo>
                  <a:pt x="385811" y="17281"/>
                </a:lnTo>
                <a:lnTo>
                  <a:pt x="381283" y="12948"/>
                </a:lnTo>
                <a:lnTo>
                  <a:pt x="362301" y="3522"/>
                </a:lnTo>
                <a:lnTo>
                  <a:pt x="340931" y="204"/>
                </a:lnTo>
                <a:close/>
              </a:path>
              <a:path w="1892300" h="146684">
                <a:moveTo>
                  <a:pt x="408419" y="66670"/>
                </a:moveTo>
                <a:lnTo>
                  <a:pt x="334591" y="66670"/>
                </a:lnTo>
                <a:lnTo>
                  <a:pt x="334591" y="83542"/>
                </a:lnTo>
                <a:lnTo>
                  <a:pt x="390627" y="83542"/>
                </a:lnTo>
                <a:lnTo>
                  <a:pt x="385436" y="100375"/>
                </a:lnTo>
                <a:lnTo>
                  <a:pt x="384862" y="102186"/>
                </a:lnTo>
                <a:lnTo>
                  <a:pt x="374177" y="116365"/>
                </a:lnTo>
                <a:lnTo>
                  <a:pt x="359265" y="125444"/>
                </a:lnTo>
                <a:lnTo>
                  <a:pt x="340931" y="128636"/>
                </a:lnTo>
                <a:lnTo>
                  <a:pt x="384392" y="128636"/>
                </a:lnTo>
                <a:lnTo>
                  <a:pt x="389323" y="125147"/>
                </a:lnTo>
                <a:lnTo>
                  <a:pt x="403367" y="102186"/>
                </a:lnTo>
                <a:lnTo>
                  <a:pt x="408419" y="73214"/>
                </a:lnTo>
                <a:lnTo>
                  <a:pt x="408419" y="66670"/>
                </a:lnTo>
                <a:close/>
              </a:path>
              <a:path w="1892300" h="146684">
                <a:moveTo>
                  <a:pt x="385811" y="17281"/>
                </a:moveTo>
                <a:lnTo>
                  <a:pt x="340931" y="17281"/>
                </a:lnTo>
                <a:lnTo>
                  <a:pt x="356838" y="19632"/>
                </a:lnTo>
                <a:lnTo>
                  <a:pt x="370943" y="26356"/>
                </a:lnTo>
                <a:lnTo>
                  <a:pt x="382517" y="36952"/>
                </a:lnTo>
                <a:lnTo>
                  <a:pt x="390887" y="51015"/>
                </a:lnTo>
                <a:lnTo>
                  <a:pt x="390449" y="51015"/>
                </a:lnTo>
                <a:lnTo>
                  <a:pt x="407295" y="46934"/>
                </a:lnTo>
                <a:lnTo>
                  <a:pt x="396681" y="27683"/>
                </a:lnTo>
                <a:lnTo>
                  <a:pt x="385811" y="17281"/>
                </a:lnTo>
                <a:close/>
              </a:path>
              <a:path w="1892300" h="146684">
                <a:moveTo>
                  <a:pt x="456786" y="1738"/>
                </a:moveTo>
                <a:lnTo>
                  <a:pt x="442777" y="1738"/>
                </a:lnTo>
                <a:lnTo>
                  <a:pt x="442777" y="144383"/>
                </a:lnTo>
                <a:lnTo>
                  <a:pt x="459751" y="144383"/>
                </a:lnTo>
                <a:lnTo>
                  <a:pt x="459751" y="35380"/>
                </a:lnTo>
                <a:lnTo>
                  <a:pt x="480376" y="35380"/>
                </a:lnTo>
                <a:lnTo>
                  <a:pt x="456786" y="1738"/>
                </a:lnTo>
                <a:close/>
              </a:path>
              <a:path w="1892300" h="146684">
                <a:moveTo>
                  <a:pt x="480376" y="35380"/>
                </a:moveTo>
                <a:lnTo>
                  <a:pt x="459751" y="35380"/>
                </a:lnTo>
                <a:lnTo>
                  <a:pt x="536340" y="144383"/>
                </a:lnTo>
                <a:lnTo>
                  <a:pt x="550553" y="144383"/>
                </a:lnTo>
                <a:lnTo>
                  <a:pt x="550553" y="111253"/>
                </a:lnTo>
                <a:lnTo>
                  <a:pt x="533579" y="111253"/>
                </a:lnTo>
                <a:lnTo>
                  <a:pt x="480376" y="35380"/>
                </a:lnTo>
                <a:close/>
              </a:path>
              <a:path w="1892300" h="146684">
                <a:moveTo>
                  <a:pt x="550553" y="1738"/>
                </a:moveTo>
                <a:lnTo>
                  <a:pt x="533579" y="1738"/>
                </a:lnTo>
                <a:lnTo>
                  <a:pt x="533579" y="111253"/>
                </a:lnTo>
                <a:lnTo>
                  <a:pt x="550553" y="111253"/>
                </a:lnTo>
                <a:lnTo>
                  <a:pt x="550553" y="1738"/>
                </a:lnTo>
                <a:close/>
              </a:path>
              <a:path w="1892300" h="146684">
                <a:moveTo>
                  <a:pt x="608225" y="1738"/>
                </a:moveTo>
                <a:lnTo>
                  <a:pt x="591251" y="1738"/>
                </a:lnTo>
                <a:lnTo>
                  <a:pt x="591251" y="144383"/>
                </a:lnTo>
                <a:lnTo>
                  <a:pt x="608225" y="144383"/>
                </a:lnTo>
                <a:lnTo>
                  <a:pt x="608225" y="1738"/>
                </a:lnTo>
                <a:close/>
              </a:path>
              <a:path w="1892300" h="146684">
                <a:moveTo>
                  <a:pt x="709969" y="99187"/>
                </a:moveTo>
                <a:lnTo>
                  <a:pt x="692790" y="99187"/>
                </a:lnTo>
                <a:lnTo>
                  <a:pt x="692544" y="105629"/>
                </a:lnTo>
                <a:lnTo>
                  <a:pt x="692469" y="107592"/>
                </a:lnTo>
                <a:lnTo>
                  <a:pt x="693824" y="115078"/>
                </a:lnTo>
                <a:lnTo>
                  <a:pt x="693902" y="115509"/>
                </a:lnTo>
                <a:lnTo>
                  <a:pt x="697003" y="122755"/>
                </a:lnTo>
                <a:lnTo>
                  <a:pt x="733364" y="145137"/>
                </a:lnTo>
                <a:lnTo>
                  <a:pt x="747087" y="146224"/>
                </a:lnTo>
                <a:lnTo>
                  <a:pt x="760808" y="145137"/>
                </a:lnTo>
                <a:lnTo>
                  <a:pt x="773034" y="141904"/>
                </a:lnTo>
                <a:lnTo>
                  <a:pt x="783611" y="136561"/>
                </a:lnTo>
                <a:lnTo>
                  <a:pt x="791781" y="129659"/>
                </a:lnTo>
                <a:lnTo>
                  <a:pt x="747087" y="129659"/>
                </a:lnTo>
                <a:lnTo>
                  <a:pt x="730071" y="127212"/>
                </a:lnTo>
                <a:lnTo>
                  <a:pt x="717638" y="120596"/>
                </a:lnTo>
                <a:lnTo>
                  <a:pt x="710649" y="110893"/>
                </a:lnTo>
                <a:lnTo>
                  <a:pt x="709969" y="99187"/>
                </a:lnTo>
                <a:close/>
              </a:path>
              <a:path w="1892300" h="146684">
                <a:moveTo>
                  <a:pt x="747087" y="0"/>
                </a:moveTo>
                <a:lnTo>
                  <a:pt x="701788" y="17076"/>
                </a:lnTo>
                <a:lnTo>
                  <a:pt x="692483" y="40901"/>
                </a:lnTo>
                <a:lnTo>
                  <a:pt x="693932" y="50726"/>
                </a:lnTo>
                <a:lnTo>
                  <a:pt x="729857" y="76243"/>
                </a:lnTo>
                <a:lnTo>
                  <a:pt x="748110" y="80474"/>
                </a:lnTo>
                <a:lnTo>
                  <a:pt x="765156" y="84994"/>
                </a:lnTo>
                <a:lnTo>
                  <a:pt x="776651" y="90482"/>
                </a:lnTo>
                <a:lnTo>
                  <a:pt x="783181" y="97255"/>
                </a:lnTo>
                <a:lnTo>
                  <a:pt x="785330" y="105629"/>
                </a:lnTo>
                <a:lnTo>
                  <a:pt x="782331" y="115078"/>
                </a:lnTo>
                <a:lnTo>
                  <a:pt x="776520" y="120596"/>
                </a:lnTo>
                <a:lnTo>
                  <a:pt x="774182" y="122755"/>
                </a:lnTo>
                <a:lnTo>
                  <a:pt x="762222" y="127802"/>
                </a:lnTo>
                <a:lnTo>
                  <a:pt x="747087" y="129659"/>
                </a:lnTo>
                <a:lnTo>
                  <a:pt x="791781" y="129659"/>
                </a:lnTo>
                <a:lnTo>
                  <a:pt x="801784" y="105629"/>
                </a:lnTo>
                <a:lnTo>
                  <a:pt x="800496" y="99187"/>
                </a:lnTo>
                <a:lnTo>
                  <a:pt x="773595" y="70368"/>
                </a:lnTo>
                <a:lnTo>
                  <a:pt x="741933" y="61779"/>
                </a:lnTo>
                <a:lnTo>
                  <a:pt x="735379" y="60215"/>
                </a:lnTo>
                <a:lnTo>
                  <a:pt x="708844" y="45298"/>
                </a:lnTo>
                <a:lnTo>
                  <a:pt x="708844" y="40901"/>
                </a:lnTo>
                <a:lnTo>
                  <a:pt x="711742" y="31393"/>
                </a:lnTo>
                <a:lnTo>
                  <a:pt x="719759" y="23735"/>
                </a:lnTo>
                <a:lnTo>
                  <a:pt x="731880" y="18627"/>
                </a:lnTo>
                <a:lnTo>
                  <a:pt x="747087" y="16769"/>
                </a:lnTo>
                <a:lnTo>
                  <a:pt x="792120" y="16769"/>
                </a:lnTo>
                <a:lnTo>
                  <a:pt x="783597" y="9663"/>
                </a:lnTo>
                <a:lnTo>
                  <a:pt x="772970" y="4320"/>
                </a:lnTo>
                <a:lnTo>
                  <a:pt x="760752" y="1086"/>
                </a:lnTo>
                <a:lnTo>
                  <a:pt x="747087" y="0"/>
                </a:lnTo>
                <a:close/>
              </a:path>
              <a:path w="1892300" h="146684">
                <a:moveTo>
                  <a:pt x="792120" y="16769"/>
                </a:moveTo>
                <a:lnTo>
                  <a:pt x="747087" y="16769"/>
                </a:lnTo>
                <a:lnTo>
                  <a:pt x="764017" y="19183"/>
                </a:lnTo>
                <a:lnTo>
                  <a:pt x="776230" y="25729"/>
                </a:lnTo>
                <a:lnTo>
                  <a:pt x="783151" y="35362"/>
                </a:lnTo>
                <a:lnTo>
                  <a:pt x="784205" y="47037"/>
                </a:lnTo>
                <a:lnTo>
                  <a:pt x="801384" y="47037"/>
                </a:lnTo>
                <a:lnTo>
                  <a:pt x="801630" y="40901"/>
                </a:lnTo>
                <a:lnTo>
                  <a:pt x="801720" y="38674"/>
                </a:lnTo>
                <a:lnTo>
                  <a:pt x="800412" y="31393"/>
                </a:lnTo>
                <a:lnTo>
                  <a:pt x="800311" y="30829"/>
                </a:lnTo>
                <a:lnTo>
                  <a:pt x="797273" y="23735"/>
                </a:lnTo>
                <a:lnTo>
                  <a:pt x="797214" y="23598"/>
                </a:lnTo>
                <a:lnTo>
                  <a:pt x="792488" y="17076"/>
                </a:lnTo>
                <a:lnTo>
                  <a:pt x="792120" y="16769"/>
                </a:lnTo>
                <a:close/>
              </a:path>
              <a:path w="1892300" h="146684">
                <a:moveTo>
                  <a:pt x="936361" y="1738"/>
                </a:moveTo>
                <a:lnTo>
                  <a:pt x="835231" y="1738"/>
                </a:lnTo>
                <a:lnTo>
                  <a:pt x="835231" y="144383"/>
                </a:lnTo>
                <a:lnTo>
                  <a:pt x="936361" y="144383"/>
                </a:lnTo>
                <a:lnTo>
                  <a:pt x="936361" y="127613"/>
                </a:lnTo>
                <a:lnTo>
                  <a:pt x="852205" y="127613"/>
                </a:lnTo>
                <a:lnTo>
                  <a:pt x="852205" y="81394"/>
                </a:lnTo>
                <a:lnTo>
                  <a:pt x="922863" y="81394"/>
                </a:lnTo>
                <a:lnTo>
                  <a:pt x="922863" y="64624"/>
                </a:lnTo>
                <a:lnTo>
                  <a:pt x="852205" y="64624"/>
                </a:lnTo>
                <a:lnTo>
                  <a:pt x="852205" y="18610"/>
                </a:lnTo>
                <a:lnTo>
                  <a:pt x="936361" y="18610"/>
                </a:lnTo>
                <a:lnTo>
                  <a:pt x="936361" y="1738"/>
                </a:lnTo>
                <a:close/>
              </a:path>
              <a:path w="1892300" h="146684">
                <a:moveTo>
                  <a:pt x="1033400" y="204"/>
                </a:moveTo>
                <a:lnTo>
                  <a:pt x="993655" y="12283"/>
                </a:lnTo>
                <a:lnTo>
                  <a:pt x="967206" y="45541"/>
                </a:lnTo>
                <a:lnTo>
                  <a:pt x="962036" y="73009"/>
                </a:lnTo>
                <a:lnTo>
                  <a:pt x="967123" y="100375"/>
                </a:lnTo>
                <a:lnTo>
                  <a:pt x="993497" y="133677"/>
                </a:lnTo>
                <a:lnTo>
                  <a:pt x="1033400" y="145712"/>
                </a:lnTo>
                <a:lnTo>
                  <a:pt x="1054813" y="142396"/>
                </a:lnTo>
                <a:lnTo>
                  <a:pt x="1073791" y="132982"/>
                </a:lnTo>
                <a:lnTo>
                  <a:pt x="1078334" y="128636"/>
                </a:lnTo>
                <a:lnTo>
                  <a:pt x="1033400" y="128636"/>
                </a:lnTo>
                <a:lnTo>
                  <a:pt x="1011959" y="124344"/>
                </a:lnTo>
                <a:lnTo>
                  <a:pt x="994697" y="112556"/>
                </a:lnTo>
                <a:lnTo>
                  <a:pt x="983187" y="94901"/>
                </a:lnTo>
                <a:lnTo>
                  <a:pt x="979001" y="73009"/>
                </a:lnTo>
                <a:lnTo>
                  <a:pt x="983187" y="51058"/>
                </a:lnTo>
                <a:lnTo>
                  <a:pt x="994697" y="33373"/>
                </a:lnTo>
                <a:lnTo>
                  <a:pt x="1011956" y="21575"/>
                </a:lnTo>
                <a:lnTo>
                  <a:pt x="1033400" y="17281"/>
                </a:lnTo>
                <a:lnTo>
                  <a:pt x="1078280" y="17281"/>
                </a:lnTo>
                <a:lnTo>
                  <a:pt x="1073753" y="12948"/>
                </a:lnTo>
                <a:lnTo>
                  <a:pt x="1054770" y="3522"/>
                </a:lnTo>
                <a:lnTo>
                  <a:pt x="1033400" y="204"/>
                </a:lnTo>
                <a:close/>
              </a:path>
              <a:path w="1892300" h="146684">
                <a:moveTo>
                  <a:pt x="1083338" y="94901"/>
                </a:moveTo>
                <a:lnTo>
                  <a:pt x="1080828" y="99084"/>
                </a:lnTo>
                <a:lnTo>
                  <a:pt x="1075000" y="108965"/>
                </a:lnTo>
                <a:lnTo>
                  <a:pt x="1063450" y="119586"/>
                </a:lnTo>
                <a:lnTo>
                  <a:pt x="1049350" y="126297"/>
                </a:lnTo>
                <a:lnTo>
                  <a:pt x="1033400" y="128636"/>
                </a:lnTo>
                <a:lnTo>
                  <a:pt x="1078334" y="128636"/>
                </a:lnTo>
                <a:lnTo>
                  <a:pt x="1089164" y="118276"/>
                </a:lnTo>
                <a:lnTo>
                  <a:pt x="1099764" y="99084"/>
                </a:lnTo>
                <a:lnTo>
                  <a:pt x="1083338" y="94901"/>
                </a:lnTo>
                <a:close/>
              </a:path>
              <a:path w="1892300" h="146684">
                <a:moveTo>
                  <a:pt x="1078280" y="17281"/>
                </a:moveTo>
                <a:lnTo>
                  <a:pt x="1033400" y="17281"/>
                </a:lnTo>
                <a:lnTo>
                  <a:pt x="1049307" y="19632"/>
                </a:lnTo>
                <a:lnTo>
                  <a:pt x="1063412" y="26356"/>
                </a:lnTo>
                <a:lnTo>
                  <a:pt x="1074986" y="36952"/>
                </a:lnTo>
                <a:lnTo>
                  <a:pt x="1083301" y="50922"/>
                </a:lnTo>
                <a:lnTo>
                  <a:pt x="1099764" y="46934"/>
                </a:lnTo>
                <a:lnTo>
                  <a:pt x="1089150" y="27683"/>
                </a:lnTo>
                <a:lnTo>
                  <a:pt x="1078280" y="17281"/>
                </a:lnTo>
                <a:close/>
              </a:path>
              <a:path w="1892300" h="146684">
                <a:moveTo>
                  <a:pt x="1195781" y="204"/>
                </a:moveTo>
                <a:lnTo>
                  <a:pt x="1156036" y="12283"/>
                </a:lnTo>
                <a:lnTo>
                  <a:pt x="1129587" y="45541"/>
                </a:lnTo>
                <a:lnTo>
                  <a:pt x="1124416" y="73009"/>
                </a:lnTo>
                <a:lnTo>
                  <a:pt x="1129504" y="100375"/>
                </a:lnTo>
                <a:lnTo>
                  <a:pt x="1155877" y="133677"/>
                </a:lnTo>
                <a:lnTo>
                  <a:pt x="1195781" y="145712"/>
                </a:lnTo>
                <a:lnTo>
                  <a:pt x="1223741" y="140076"/>
                </a:lnTo>
                <a:lnTo>
                  <a:pt x="1240494" y="128636"/>
                </a:lnTo>
                <a:lnTo>
                  <a:pt x="1195781" y="128636"/>
                </a:lnTo>
                <a:lnTo>
                  <a:pt x="1174555" y="124388"/>
                </a:lnTo>
                <a:lnTo>
                  <a:pt x="1174402" y="124388"/>
                </a:lnTo>
                <a:lnTo>
                  <a:pt x="1157246" y="112671"/>
                </a:lnTo>
                <a:lnTo>
                  <a:pt x="1149894" y="101538"/>
                </a:lnTo>
                <a:lnTo>
                  <a:pt x="1145652" y="95031"/>
                </a:lnTo>
                <a:lnTo>
                  <a:pt x="1145567" y="94901"/>
                </a:lnTo>
                <a:lnTo>
                  <a:pt x="1141381" y="73009"/>
                </a:lnTo>
                <a:lnTo>
                  <a:pt x="1145551" y="51144"/>
                </a:lnTo>
                <a:lnTo>
                  <a:pt x="1174297" y="21602"/>
                </a:lnTo>
                <a:lnTo>
                  <a:pt x="1195781" y="17281"/>
                </a:lnTo>
                <a:lnTo>
                  <a:pt x="1240181" y="17281"/>
                </a:lnTo>
                <a:lnTo>
                  <a:pt x="1223569" y="5886"/>
                </a:lnTo>
                <a:lnTo>
                  <a:pt x="1195781" y="204"/>
                </a:lnTo>
                <a:close/>
              </a:path>
              <a:path w="1892300" h="146684">
                <a:moveTo>
                  <a:pt x="1240181" y="17281"/>
                </a:moveTo>
                <a:lnTo>
                  <a:pt x="1195781" y="17281"/>
                </a:lnTo>
                <a:lnTo>
                  <a:pt x="1217045" y="21602"/>
                </a:lnTo>
                <a:lnTo>
                  <a:pt x="1234216" y="33450"/>
                </a:lnTo>
                <a:lnTo>
                  <a:pt x="1245692" y="51144"/>
                </a:lnTo>
                <a:lnTo>
                  <a:pt x="1249874" y="73009"/>
                </a:lnTo>
                <a:lnTo>
                  <a:pt x="1245760" y="94901"/>
                </a:lnTo>
                <a:lnTo>
                  <a:pt x="1245735" y="95031"/>
                </a:lnTo>
                <a:lnTo>
                  <a:pt x="1234331" y="112671"/>
                </a:lnTo>
                <a:lnTo>
                  <a:pt x="1217174" y="124388"/>
                </a:lnTo>
                <a:lnTo>
                  <a:pt x="1195781" y="128636"/>
                </a:lnTo>
                <a:lnTo>
                  <a:pt x="1240494" y="128636"/>
                </a:lnTo>
                <a:lnTo>
                  <a:pt x="1246371" y="124622"/>
                </a:lnTo>
                <a:lnTo>
                  <a:pt x="1261524" y="101538"/>
                </a:lnTo>
                <a:lnTo>
                  <a:pt x="1267052" y="73009"/>
                </a:lnTo>
                <a:lnTo>
                  <a:pt x="1261467" y="44551"/>
                </a:lnTo>
                <a:lnTo>
                  <a:pt x="1246337" y="21602"/>
                </a:lnTo>
                <a:lnTo>
                  <a:pt x="1246218" y="21422"/>
                </a:lnTo>
                <a:lnTo>
                  <a:pt x="1240181" y="17281"/>
                </a:lnTo>
                <a:close/>
              </a:path>
              <a:path w="1892300" h="146684">
                <a:moveTo>
                  <a:pt x="1314090" y="1738"/>
                </a:moveTo>
                <a:lnTo>
                  <a:pt x="1300081" y="1738"/>
                </a:lnTo>
                <a:lnTo>
                  <a:pt x="1300081" y="144383"/>
                </a:lnTo>
                <a:lnTo>
                  <a:pt x="1317055" y="144383"/>
                </a:lnTo>
                <a:lnTo>
                  <a:pt x="1317055" y="35380"/>
                </a:lnTo>
                <a:lnTo>
                  <a:pt x="1337680" y="35380"/>
                </a:lnTo>
                <a:lnTo>
                  <a:pt x="1314090" y="1738"/>
                </a:lnTo>
                <a:close/>
              </a:path>
              <a:path w="1892300" h="146684">
                <a:moveTo>
                  <a:pt x="1337680" y="35380"/>
                </a:moveTo>
                <a:lnTo>
                  <a:pt x="1317055" y="35380"/>
                </a:lnTo>
                <a:lnTo>
                  <a:pt x="1393644" y="144383"/>
                </a:lnTo>
                <a:lnTo>
                  <a:pt x="1407857" y="144383"/>
                </a:lnTo>
                <a:lnTo>
                  <a:pt x="1407857" y="111253"/>
                </a:lnTo>
                <a:lnTo>
                  <a:pt x="1390883" y="111253"/>
                </a:lnTo>
                <a:lnTo>
                  <a:pt x="1337680" y="35380"/>
                </a:lnTo>
                <a:close/>
              </a:path>
              <a:path w="1892300" h="146684">
                <a:moveTo>
                  <a:pt x="1407857" y="1738"/>
                </a:moveTo>
                <a:lnTo>
                  <a:pt x="1390883" y="1738"/>
                </a:lnTo>
                <a:lnTo>
                  <a:pt x="1390883" y="111253"/>
                </a:lnTo>
                <a:lnTo>
                  <a:pt x="1407857" y="111253"/>
                </a:lnTo>
                <a:lnTo>
                  <a:pt x="1407857" y="1738"/>
                </a:lnTo>
                <a:close/>
              </a:path>
              <a:path w="1892300" h="146684">
                <a:moveTo>
                  <a:pt x="1494058" y="1738"/>
                </a:moveTo>
                <a:lnTo>
                  <a:pt x="1448555" y="1738"/>
                </a:lnTo>
                <a:lnTo>
                  <a:pt x="1448555" y="144383"/>
                </a:lnTo>
                <a:lnTo>
                  <a:pt x="1494058" y="144383"/>
                </a:lnTo>
                <a:lnTo>
                  <a:pt x="1523082" y="138983"/>
                </a:lnTo>
                <a:lnTo>
                  <a:pt x="1540710" y="127613"/>
                </a:lnTo>
                <a:lnTo>
                  <a:pt x="1465529" y="127613"/>
                </a:lnTo>
                <a:lnTo>
                  <a:pt x="1465529" y="18610"/>
                </a:lnTo>
                <a:lnTo>
                  <a:pt x="1540732" y="18610"/>
                </a:lnTo>
                <a:lnTo>
                  <a:pt x="1523082" y="7180"/>
                </a:lnTo>
                <a:lnTo>
                  <a:pt x="1494058" y="1738"/>
                </a:lnTo>
                <a:close/>
              </a:path>
              <a:path w="1892300" h="146684">
                <a:moveTo>
                  <a:pt x="1540732" y="18610"/>
                </a:moveTo>
                <a:lnTo>
                  <a:pt x="1494058" y="18610"/>
                </a:lnTo>
                <a:lnTo>
                  <a:pt x="1516413" y="22695"/>
                </a:lnTo>
                <a:lnTo>
                  <a:pt x="1534091" y="34038"/>
                </a:lnTo>
                <a:lnTo>
                  <a:pt x="1545709" y="51266"/>
                </a:lnTo>
                <a:lnTo>
                  <a:pt x="1549889" y="73009"/>
                </a:lnTo>
                <a:lnTo>
                  <a:pt x="1545724" y="94828"/>
                </a:lnTo>
                <a:lnTo>
                  <a:pt x="1534129" y="112122"/>
                </a:lnTo>
                <a:lnTo>
                  <a:pt x="1516456" y="123510"/>
                </a:lnTo>
                <a:lnTo>
                  <a:pt x="1494058" y="127613"/>
                </a:lnTo>
                <a:lnTo>
                  <a:pt x="1540710" y="127613"/>
                </a:lnTo>
                <a:lnTo>
                  <a:pt x="1546259" y="124034"/>
                </a:lnTo>
                <a:lnTo>
                  <a:pt x="1561613" y="101417"/>
                </a:lnTo>
                <a:lnTo>
                  <a:pt x="1567170" y="73009"/>
                </a:lnTo>
                <a:lnTo>
                  <a:pt x="1561613" y="44790"/>
                </a:lnTo>
                <a:lnTo>
                  <a:pt x="1546259" y="22189"/>
                </a:lnTo>
                <a:lnTo>
                  <a:pt x="1540732" y="18610"/>
                </a:lnTo>
                <a:close/>
              </a:path>
              <a:path w="1892300" h="146684">
                <a:moveTo>
                  <a:pt x="1653166" y="1738"/>
                </a:moveTo>
                <a:lnTo>
                  <a:pt x="1642736" y="1738"/>
                </a:lnTo>
                <a:lnTo>
                  <a:pt x="1577191" y="144383"/>
                </a:lnTo>
                <a:lnTo>
                  <a:pt x="1595699" y="144383"/>
                </a:lnTo>
                <a:lnTo>
                  <a:pt x="1615127" y="102561"/>
                </a:lnTo>
                <a:lnTo>
                  <a:pt x="1699494" y="102561"/>
                </a:lnTo>
                <a:lnTo>
                  <a:pt x="1691742" y="85689"/>
                </a:lnTo>
                <a:lnTo>
                  <a:pt x="1622797" y="85689"/>
                </a:lnTo>
                <a:lnTo>
                  <a:pt x="1647951" y="30983"/>
                </a:lnTo>
                <a:lnTo>
                  <a:pt x="1666604" y="30983"/>
                </a:lnTo>
                <a:lnTo>
                  <a:pt x="1653166" y="1738"/>
                </a:lnTo>
                <a:close/>
              </a:path>
              <a:path w="1892300" h="146684">
                <a:moveTo>
                  <a:pt x="1699494" y="102561"/>
                </a:moveTo>
                <a:lnTo>
                  <a:pt x="1680775" y="102561"/>
                </a:lnTo>
                <a:lnTo>
                  <a:pt x="1700203" y="144383"/>
                </a:lnTo>
                <a:lnTo>
                  <a:pt x="1718712" y="144383"/>
                </a:lnTo>
                <a:lnTo>
                  <a:pt x="1699494" y="102561"/>
                </a:lnTo>
                <a:close/>
              </a:path>
              <a:path w="1892300" h="146684">
                <a:moveTo>
                  <a:pt x="1666604" y="30983"/>
                </a:moveTo>
                <a:lnTo>
                  <a:pt x="1647951" y="30983"/>
                </a:lnTo>
                <a:lnTo>
                  <a:pt x="1673106" y="85689"/>
                </a:lnTo>
                <a:lnTo>
                  <a:pt x="1691742" y="85689"/>
                </a:lnTo>
                <a:lnTo>
                  <a:pt x="1666604" y="30983"/>
                </a:lnTo>
                <a:close/>
              </a:path>
              <a:path w="1892300" h="146684">
                <a:moveTo>
                  <a:pt x="1798982" y="1738"/>
                </a:moveTo>
                <a:lnTo>
                  <a:pt x="1738753" y="1738"/>
                </a:lnTo>
                <a:lnTo>
                  <a:pt x="1738753" y="144383"/>
                </a:lnTo>
                <a:lnTo>
                  <a:pt x="1755728" y="144383"/>
                </a:lnTo>
                <a:lnTo>
                  <a:pt x="1755728" y="89166"/>
                </a:lnTo>
                <a:lnTo>
                  <a:pt x="1811878" y="89166"/>
                </a:lnTo>
                <a:lnTo>
                  <a:pt x="1810945" y="87734"/>
                </a:lnTo>
                <a:lnTo>
                  <a:pt x="1823928" y="82228"/>
                </a:lnTo>
                <a:lnTo>
                  <a:pt x="1833748" y="72984"/>
                </a:lnTo>
                <a:lnTo>
                  <a:pt x="1834093" y="72294"/>
                </a:lnTo>
                <a:lnTo>
                  <a:pt x="1755728" y="72294"/>
                </a:lnTo>
                <a:lnTo>
                  <a:pt x="1755728" y="18610"/>
                </a:lnTo>
                <a:lnTo>
                  <a:pt x="1833309" y="18610"/>
                </a:lnTo>
                <a:lnTo>
                  <a:pt x="1830259" y="13804"/>
                </a:lnTo>
                <a:lnTo>
                  <a:pt x="1816638" y="4895"/>
                </a:lnTo>
                <a:lnTo>
                  <a:pt x="1798982" y="1738"/>
                </a:lnTo>
                <a:close/>
              </a:path>
              <a:path w="1892300" h="146684">
                <a:moveTo>
                  <a:pt x="1811878" y="89166"/>
                </a:moveTo>
                <a:lnTo>
                  <a:pt x="1791312" y="89166"/>
                </a:lnTo>
                <a:lnTo>
                  <a:pt x="1827715" y="144383"/>
                </a:lnTo>
                <a:lnTo>
                  <a:pt x="1847859" y="144383"/>
                </a:lnTo>
                <a:lnTo>
                  <a:pt x="1811878" y="89166"/>
                </a:lnTo>
                <a:close/>
              </a:path>
              <a:path w="1892300" h="146684">
                <a:moveTo>
                  <a:pt x="1833309" y="18610"/>
                </a:moveTo>
                <a:lnTo>
                  <a:pt x="1798982" y="18610"/>
                </a:lnTo>
                <a:lnTo>
                  <a:pt x="1809947" y="20452"/>
                </a:lnTo>
                <a:lnTo>
                  <a:pt x="1818218" y="25755"/>
                </a:lnTo>
                <a:lnTo>
                  <a:pt x="1823441" y="34183"/>
                </a:lnTo>
                <a:lnTo>
                  <a:pt x="1825244" y="45503"/>
                </a:lnTo>
                <a:lnTo>
                  <a:pt x="1823441" y="56634"/>
                </a:lnTo>
                <a:lnTo>
                  <a:pt x="1818218" y="65097"/>
                </a:lnTo>
                <a:lnTo>
                  <a:pt x="1809947" y="70435"/>
                </a:lnTo>
                <a:lnTo>
                  <a:pt x="1798982" y="72294"/>
                </a:lnTo>
                <a:lnTo>
                  <a:pt x="1834093" y="72294"/>
                </a:lnTo>
                <a:lnTo>
                  <a:pt x="1839963" y="60557"/>
                </a:lnTo>
                <a:lnTo>
                  <a:pt x="1842133" y="45503"/>
                </a:lnTo>
                <a:lnTo>
                  <a:pt x="1839029" y="27621"/>
                </a:lnTo>
                <a:lnTo>
                  <a:pt x="1833309" y="18610"/>
                </a:lnTo>
                <a:close/>
              </a:path>
              <a:path w="1892300" h="146684">
                <a:moveTo>
                  <a:pt x="1892136" y="1738"/>
                </a:moveTo>
                <a:lnTo>
                  <a:pt x="1875161" y="1738"/>
                </a:lnTo>
                <a:lnTo>
                  <a:pt x="1875161" y="144383"/>
                </a:lnTo>
                <a:lnTo>
                  <a:pt x="1892136" y="144383"/>
                </a:lnTo>
                <a:lnTo>
                  <a:pt x="1892136" y="1738"/>
                </a:lnTo>
                <a:close/>
              </a:path>
            </a:pathLst>
          </a:custGeom>
          <a:solidFill>
            <a:srgbClr val="000000"/>
          </a:solidFill>
        </p:spPr>
        <p:txBody>
          <a:bodyPr wrap="square" lIns="0" tIns="0" rIns="0" bIns="0" rtlCol="0"/>
          <a:lstStyle/>
          <a:p>
            <a:endParaRPr sz="641"/>
          </a:p>
        </p:txBody>
      </p:sp>
      <p:pic>
        <p:nvPicPr>
          <p:cNvPr id="5" name="object 5"/>
          <p:cNvPicPr/>
          <p:nvPr/>
        </p:nvPicPr>
        <p:blipFill>
          <a:blip r:embed="rId2" cstate="print"/>
          <a:stretch>
            <a:fillRect/>
          </a:stretch>
        </p:blipFill>
        <p:spPr>
          <a:xfrm>
            <a:off x="604182" y="3973294"/>
            <a:ext cx="1376471" cy="80671"/>
          </a:xfrm>
          <a:prstGeom prst="rect">
            <a:avLst/>
          </a:prstGeom>
        </p:spPr>
      </p:pic>
      <p:sp>
        <p:nvSpPr>
          <p:cNvPr id="6" name="object 6"/>
          <p:cNvSpPr/>
          <p:nvPr/>
        </p:nvSpPr>
        <p:spPr>
          <a:xfrm>
            <a:off x="581307" y="1242392"/>
            <a:ext cx="459190" cy="58914"/>
          </a:xfrm>
          <a:custGeom>
            <a:avLst/>
            <a:gdLst/>
            <a:ahLst/>
            <a:cxnLst/>
            <a:rect l="l" t="t" r="r" b="b"/>
            <a:pathLst>
              <a:path w="1009650" h="129539">
                <a:moveTo>
                  <a:pt x="8041" y="3015"/>
                </a:moveTo>
                <a:lnTo>
                  <a:pt x="0" y="3015"/>
                </a:lnTo>
                <a:lnTo>
                  <a:pt x="0" y="126823"/>
                </a:lnTo>
                <a:lnTo>
                  <a:pt x="16585" y="126823"/>
                </a:lnTo>
                <a:lnTo>
                  <a:pt x="16585" y="43223"/>
                </a:lnTo>
                <a:lnTo>
                  <a:pt x="35390" y="43223"/>
                </a:lnTo>
                <a:lnTo>
                  <a:pt x="8041" y="3015"/>
                </a:lnTo>
                <a:close/>
              </a:path>
              <a:path w="1009650" h="129539">
                <a:moveTo>
                  <a:pt x="122802" y="43223"/>
                </a:moveTo>
                <a:lnTo>
                  <a:pt x="106049" y="43223"/>
                </a:lnTo>
                <a:lnTo>
                  <a:pt x="106049" y="126823"/>
                </a:lnTo>
                <a:lnTo>
                  <a:pt x="122802" y="126823"/>
                </a:lnTo>
                <a:lnTo>
                  <a:pt x="122802" y="43223"/>
                </a:lnTo>
                <a:close/>
              </a:path>
              <a:path w="1009650" h="129539">
                <a:moveTo>
                  <a:pt x="35390" y="43223"/>
                </a:moveTo>
                <a:lnTo>
                  <a:pt x="16585" y="43223"/>
                </a:lnTo>
                <a:lnTo>
                  <a:pt x="59139" y="105714"/>
                </a:lnTo>
                <a:lnTo>
                  <a:pt x="63495" y="105714"/>
                </a:lnTo>
                <a:lnTo>
                  <a:pt x="79923" y="81589"/>
                </a:lnTo>
                <a:lnTo>
                  <a:pt x="61485" y="81589"/>
                </a:lnTo>
                <a:lnTo>
                  <a:pt x="35390" y="43223"/>
                </a:lnTo>
                <a:close/>
              </a:path>
              <a:path w="1009650" h="129539">
                <a:moveTo>
                  <a:pt x="122802" y="3015"/>
                </a:moveTo>
                <a:lnTo>
                  <a:pt x="114593" y="3015"/>
                </a:lnTo>
                <a:lnTo>
                  <a:pt x="61485" y="81589"/>
                </a:lnTo>
                <a:lnTo>
                  <a:pt x="79923" y="81589"/>
                </a:lnTo>
                <a:lnTo>
                  <a:pt x="106049" y="43223"/>
                </a:lnTo>
                <a:lnTo>
                  <a:pt x="122802" y="43223"/>
                </a:lnTo>
                <a:lnTo>
                  <a:pt x="122802" y="3015"/>
                </a:lnTo>
                <a:close/>
              </a:path>
              <a:path w="1009650" h="129539">
                <a:moveTo>
                  <a:pt x="188318" y="34679"/>
                </a:moveTo>
                <a:lnTo>
                  <a:pt x="150774" y="52773"/>
                </a:lnTo>
                <a:lnTo>
                  <a:pt x="141074" y="81756"/>
                </a:lnTo>
                <a:lnTo>
                  <a:pt x="141836" y="90635"/>
                </a:lnTo>
                <a:lnTo>
                  <a:pt x="141893" y="91306"/>
                </a:lnTo>
                <a:lnTo>
                  <a:pt x="169492" y="125608"/>
                </a:lnTo>
                <a:lnTo>
                  <a:pt x="188318" y="129001"/>
                </a:lnTo>
                <a:lnTo>
                  <a:pt x="198056" y="128153"/>
                </a:lnTo>
                <a:lnTo>
                  <a:pt x="206915" y="125608"/>
                </a:lnTo>
                <a:lnTo>
                  <a:pt x="214893" y="121368"/>
                </a:lnTo>
                <a:lnTo>
                  <a:pt x="221993" y="115431"/>
                </a:lnTo>
                <a:lnTo>
                  <a:pt x="222933" y="114258"/>
                </a:lnTo>
                <a:lnTo>
                  <a:pt x="179774" y="114258"/>
                </a:lnTo>
                <a:lnTo>
                  <a:pt x="172403" y="111075"/>
                </a:lnTo>
                <a:lnTo>
                  <a:pt x="160340" y="98342"/>
                </a:lnTo>
                <a:lnTo>
                  <a:pt x="157325" y="90635"/>
                </a:lnTo>
                <a:lnTo>
                  <a:pt x="157325" y="72877"/>
                </a:lnTo>
                <a:lnTo>
                  <a:pt x="160340" y="65338"/>
                </a:lnTo>
                <a:lnTo>
                  <a:pt x="166371" y="59139"/>
                </a:lnTo>
                <a:lnTo>
                  <a:pt x="172403" y="52773"/>
                </a:lnTo>
                <a:lnTo>
                  <a:pt x="179774" y="49590"/>
                </a:lnTo>
                <a:lnTo>
                  <a:pt x="222936" y="49590"/>
                </a:lnTo>
                <a:lnTo>
                  <a:pt x="221993" y="48417"/>
                </a:lnTo>
                <a:lnTo>
                  <a:pt x="214893" y="42383"/>
                </a:lnTo>
                <a:lnTo>
                  <a:pt x="206915" y="38093"/>
                </a:lnTo>
                <a:lnTo>
                  <a:pt x="198056" y="35530"/>
                </a:lnTo>
                <a:lnTo>
                  <a:pt x="188318" y="34679"/>
                </a:lnTo>
                <a:close/>
              </a:path>
              <a:path w="1009650" h="129539">
                <a:moveTo>
                  <a:pt x="222936" y="49590"/>
                </a:moveTo>
                <a:lnTo>
                  <a:pt x="196863" y="49590"/>
                </a:lnTo>
                <a:lnTo>
                  <a:pt x="204234" y="52773"/>
                </a:lnTo>
                <a:lnTo>
                  <a:pt x="210265" y="59139"/>
                </a:lnTo>
                <a:lnTo>
                  <a:pt x="216297" y="65338"/>
                </a:lnTo>
                <a:lnTo>
                  <a:pt x="219312" y="72877"/>
                </a:lnTo>
                <a:lnTo>
                  <a:pt x="219312" y="90635"/>
                </a:lnTo>
                <a:lnTo>
                  <a:pt x="216297" y="98342"/>
                </a:lnTo>
                <a:lnTo>
                  <a:pt x="204234" y="111075"/>
                </a:lnTo>
                <a:lnTo>
                  <a:pt x="196863" y="114258"/>
                </a:lnTo>
                <a:lnTo>
                  <a:pt x="222933" y="114258"/>
                </a:lnTo>
                <a:lnTo>
                  <a:pt x="227833" y="108143"/>
                </a:lnTo>
                <a:lnTo>
                  <a:pt x="232024" y="100101"/>
                </a:lnTo>
                <a:lnTo>
                  <a:pt x="234550" y="91306"/>
                </a:lnTo>
                <a:lnTo>
                  <a:pt x="235395" y="81756"/>
                </a:lnTo>
                <a:lnTo>
                  <a:pt x="234599" y="72877"/>
                </a:lnTo>
                <a:lnTo>
                  <a:pt x="234550" y="72330"/>
                </a:lnTo>
                <a:lnTo>
                  <a:pt x="232024" y="63642"/>
                </a:lnTo>
                <a:lnTo>
                  <a:pt x="227833" y="55676"/>
                </a:lnTo>
                <a:lnTo>
                  <a:pt x="222936" y="49590"/>
                </a:lnTo>
                <a:close/>
              </a:path>
              <a:path w="1009650" h="129539">
                <a:moveTo>
                  <a:pt x="290603" y="34847"/>
                </a:moveTo>
                <a:lnTo>
                  <a:pt x="280310" y="35792"/>
                </a:lnTo>
                <a:lnTo>
                  <a:pt x="281026" y="35792"/>
                </a:lnTo>
                <a:lnTo>
                  <a:pt x="272886" y="38260"/>
                </a:lnTo>
                <a:lnTo>
                  <a:pt x="246492" y="72332"/>
                </a:lnTo>
                <a:lnTo>
                  <a:pt x="245704" y="81756"/>
                </a:lnTo>
                <a:lnTo>
                  <a:pt x="246464" y="90971"/>
                </a:lnTo>
                <a:lnTo>
                  <a:pt x="246492" y="91306"/>
                </a:lnTo>
                <a:lnTo>
                  <a:pt x="272991" y="125608"/>
                </a:lnTo>
                <a:lnTo>
                  <a:pt x="290938" y="129001"/>
                </a:lnTo>
                <a:lnTo>
                  <a:pt x="299483" y="128153"/>
                </a:lnTo>
                <a:lnTo>
                  <a:pt x="299946" y="128153"/>
                </a:lnTo>
                <a:lnTo>
                  <a:pt x="308404" y="125336"/>
                </a:lnTo>
                <a:lnTo>
                  <a:pt x="315723" y="120731"/>
                </a:lnTo>
                <a:lnTo>
                  <a:pt x="322100" y="114258"/>
                </a:lnTo>
                <a:lnTo>
                  <a:pt x="283399" y="114258"/>
                </a:lnTo>
                <a:lnTo>
                  <a:pt x="276028" y="111075"/>
                </a:lnTo>
                <a:lnTo>
                  <a:pt x="270332" y="104876"/>
                </a:lnTo>
                <a:lnTo>
                  <a:pt x="264803" y="98677"/>
                </a:lnTo>
                <a:lnTo>
                  <a:pt x="262079" y="91306"/>
                </a:lnTo>
                <a:lnTo>
                  <a:pt x="261955" y="72877"/>
                </a:lnTo>
                <a:lnTo>
                  <a:pt x="264803" y="65170"/>
                </a:lnTo>
                <a:lnTo>
                  <a:pt x="270332" y="58972"/>
                </a:lnTo>
                <a:lnTo>
                  <a:pt x="276028" y="52773"/>
                </a:lnTo>
                <a:lnTo>
                  <a:pt x="283399" y="49590"/>
                </a:lnTo>
                <a:lnTo>
                  <a:pt x="321606" y="49590"/>
                </a:lnTo>
                <a:lnTo>
                  <a:pt x="315529" y="43399"/>
                </a:lnTo>
                <a:lnTo>
                  <a:pt x="308111" y="38637"/>
                </a:lnTo>
                <a:lnTo>
                  <a:pt x="299812" y="35792"/>
                </a:lnTo>
                <a:lnTo>
                  <a:pt x="290603" y="34847"/>
                </a:lnTo>
                <a:close/>
              </a:path>
              <a:path w="1009650" h="129539">
                <a:moveTo>
                  <a:pt x="321606" y="49590"/>
                </a:moveTo>
                <a:lnTo>
                  <a:pt x="301828" y="49590"/>
                </a:lnTo>
                <a:lnTo>
                  <a:pt x="309200" y="52773"/>
                </a:lnTo>
                <a:lnTo>
                  <a:pt x="314728" y="58972"/>
                </a:lnTo>
                <a:lnTo>
                  <a:pt x="320424" y="65170"/>
                </a:lnTo>
                <a:lnTo>
                  <a:pt x="323071" y="72332"/>
                </a:lnTo>
                <a:lnTo>
                  <a:pt x="323149" y="91306"/>
                </a:lnTo>
                <a:lnTo>
                  <a:pt x="320424" y="98677"/>
                </a:lnTo>
                <a:lnTo>
                  <a:pt x="314728" y="104876"/>
                </a:lnTo>
                <a:lnTo>
                  <a:pt x="309200" y="111075"/>
                </a:lnTo>
                <a:lnTo>
                  <a:pt x="301828" y="114258"/>
                </a:lnTo>
                <a:lnTo>
                  <a:pt x="322100" y="114258"/>
                </a:lnTo>
                <a:lnTo>
                  <a:pt x="322100" y="126823"/>
                </a:lnTo>
                <a:lnTo>
                  <a:pt x="338183" y="126823"/>
                </a:lnTo>
                <a:lnTo>
                  <a:pt x="338183" y="50092"/>
                </a:lnTo>
                <a:lnTo>
                  <a:pt x="322100" y="50092"/>
                </a:lnTo>
                <a:lnTo>
                  <a:pt x="321606" y="49590"/>
                </a:lnTo>
                <a:close/>
              </a:path>
              <a:path w="1009650" h="129539">
                <a:moveTo>
                  <a:pt x="338183" y="0"/>
                </a:moveTo>
                <a:lnTo>
                  <a:pt x="322100" y="0"/>
                </a:lnTo>
                <a:lnTo>
                  <a:pt x="322100" y="50092"/>
                </a:lnTo>
                <a:lnTo>
                  <a:pt x="338183" y="50092"/>
                </a:lnTo>
                <a:lnTo>
                  <a:pt x="338183" y="0"/>
                </a:lnTo>
                <a:close/>
              </a:path>
              <a:path w="1009650" h="129539">
                <a:moveTo>
                  <a:pt x="374537" y="37025"/>
                </a:moveTo>
                <a:lnTo>
                  <a:pt x="358453" y="37025"/>
                </a:lnTo>
                <a:lnTo>
                  <a:pt x="358453" y="90635"/>
                </a:lnTo>
                <a:lnTo>
                  <a:pt x="361176" y="106525"/>
                </a:lnTo>
                <a:lnTo>
                  <a:pt x="368924" y="118614"/>
                </a:lnTo>
                <a:lnTo>
                  <a:pt x="381182" y="126375"/>
                </a:lnTo>
                <a:lnTo>
                  <a:pt x="381488" y="126375"/>
                </a:lnTo>
                <a:lnTo>
                  <a:pt x="396986" y="129001"/>
                </a:lnTo>
                <a:lnTo>
                  <a:pt x="413114" y="126375"/>
                </a:lnTo>
                <a:lnTo>
                  <a:pt x="425237" y="118802"/>
                </a:lnTo>
                <a:lnTo>
                  <a:pt x="428217" y="114090"/>
                </a:lnTo>
                <a:lnTo>
                  <a:pt x="396986" y="114090"/>
                </a:lnTo>
                <a:lnTo>
                  <a:pt x="387541" y="112420"/>
                </a:lnTo>
                <a:lnTo>
                  <a:pt x="380484" y="107640"/>
                </a:lnTo>
                <a:lnTo>
                  <a:pt x="376065" y="100096"/>
                </a:lnTo>
                <a:lnTo>
                  <a:pt x="374614" y="90635"/>
                </a:lnTo>
                <a:lnTo>
                  <a:pt x="374537" y="37025"/>
                </a:lnTo>
                <a:close/>
              </a:path>
              <a:path w="1009650" h="129539">
                <a:moveTo>
                  <a:pt x="435519" y="37025"/>
                </a:moveTo>
                <a:lnTo>
                  <a:pt x="419603" y="37025"/>
                </a:lnTo>
                <a:lnTo>
                  <a:pt x="419526" y="90635"/>
                </a:lnTo>
                <a:lnTo>
                  <a:pt x="418072" y="100096"/>
                </a:lnTo>
                <a:lnTo>
                  <a:pt x="413635" y="107640"/>
                </a:lnTo>
                <a:lnTo>
                  <a:pt x="406528" y="112420"/>
                </a:lnTo>
                <a:lnTo>
                  <a:pt x="396986" y="114090"/>
                </a:lnTo>
                <a:lnTo>
                  <a:pt x="428217" y="114090"/>
                </a:lnTo>
                <a:lnTo>
                  <a:pt x="432867" y="106737"/>
                </a:lnTo>
                <a:lnTo>
                  <a:pt x="435519" y="90635"/>
                </a:lnTo>
                <a:lnTo>
                  <a:pt x="435519" y="37025"/>
                </a:lnTo>
                <a:close/>
              </a:path>
              <a:path w="1009650" h="129539">
                <a:moveTo>
                  <a:pt x="471996" y="0"/>
                </a:moveTo>
                <a:lnTo>
                  <a:pt x="455912" y="0"/>
                </a:lnTo>
                <a:lnTo>
                  <a:pt x="455912" y="126823"/>
                </a:lnTo>
                <a:lnTo>
                  <a:pt x="471996" y="126823"/>
                </a:lnTo>
                <a:lnTo>
                  <a:pt x="471996" y="0"/>
                </a:lnTo>
                <a:close/>
              </a:path>
              <a:path w="1009650" h="129539">
                <a:moveTo>
                  <a:pt x="535343" y="34679"/>
                </a:moveTo>
                <a:lnTo>
                  <a:pt x="497799" y="52773"/>
                </a:lnTo>
                <a:lnTo>
                  <a:pt x="488099" y="81756"/>
                </a:lnTo>
                <a:lnTo>
                  <a:pt x="488860" y="90635"/>
                </a:lnTo>
                <a:lnTo>
                  <a:pt x="516517" y="125608"/>
                </a:lnTo>
                <a:lnTo>
                  <a:pt x="535343" y="129001"/>
                </a:lnTo>
                <a:lnTo>
                  <a:pt x="545081" y="128153"/>
                </a:lnTo>
                <a:lnTo>
                  <a:pt x="553939" y="125608"/>
                </a:lnTo>
                <a:lnTo>
                  <a:pt x="561918" y="121368"/>
                </a:lnTo>
                <a:lnTo>
                  <a:pt x="569018" y="115431"/>
                </a:lnTo>
                <a:lnTo>
                  <a:pt x="569957" y="114258"/>
                </a:lnTo>
                <a:lnTo>
                  <a:pt x="526799" y="114258"/>
                </a:lnTo>
                <a:lnTo>
                  <a:pt x="519427" y="111075"/>
                </a:lnTo>
                <a:lnTo>
                  <a:pt x="507365" y="98342"/>
                </a:lnTo>
                <a:lnTo>
                  <a:pt x="504349" y="90635"/>
                </a:lnTo>
                <a:lnTo>
                  <a:pt x="504349" y="72877"/>
                </a:lnTo>
                <a:lnTo>
                  <a:pt x="507365" y="65338"/>
                </a:lnTo>
                <a:lnTo>
                  <a:pt x="513396" y="59139"/>
                </a:lnTo>
                <a:lnTo>
                  <a:pt x="519427" y="52773"/>
                </a:lnTo>
                <a:lnTo>
                  <a:pt x="526799" y="49590"/>
                </a:lnTo>
                <a:lnTo>
                  <a:pt x="569961" y="49590"/>
                </a:lnTo>
                <a:lnTo>
                  <a:pt x="569018" y="48417"/>
                </a:lnTo>
                <a:lnTo>
                  <a:pt x="561918" y="42383"/>
                </a:lnTo>
                <a:lnTo>
                  <a:pt x="553939" y="38093"/>
                </a:lnTo>
                <a:lnTo>
                  <a:pt x="545081" y="35530"/>
                </a:lnTo>
                <a:lnTo>
                  <a:pt x="535343" y="34679"/>
                </a:lnTo>
                <a:close/>
              </a:path>
              <a:path w="1009650" h="129539">
                <a:moveTo>
                  <a:pt x="569961" y="49590"/>
                </a:moveTo>
                <a:lnTo>
                  <a:pt x="543887" y="49590"/>
                </a:lnTo>
                <a:lnTo>
                  <a:pt x="551259" y="52773"/>
                </a:lnTo>
                <a:lnTo>
                  <a:pt x="557290" y="59139"/>
                </a:lnTo>
                <a:lnTo>
                  <a:pt x="563321" y="65338"/>
                </a:lnTo>
                <a:lnTo>
                  <a:pt x="566337" y="72877"/>
                </a:lnTo>
                <a:lnTo>
                  <a:pt x="566337" y="90635"/>
                </a:lnTo>
                <a:lnTo>
                  <a:pt x="563321" y="98342"/>
                </a:lnTo>
                <a:lnTo>
                  <a:pt x="551259" y="111075"/>
                </a:lnTo>
                <a:lnTo>
                  <a:pt x="543887" y="114258"/>
                </a:lnTo>
                <a:lnTo>
                  <a:pt x="569957" y="114258"/>
                </a:lnTo>
                <a:lnTo>
                  <a:pt x="574858" y="108143"/>
                </a:lnTo>
                <a:lnTo>
                  <a:pt x="579049" y="100101"/>
                </a:lnTo>
                <a:lnTo>
                  <a:pt x="581575" y="91306"/>
                </a:lnTo>
                <a:lnTo>
                  <a:pt x="582420" y="81756"/>
                </a:lnTo>
                <a:lnTo>
                  <a:pt x="581624" y="72877"/>
                </a:lnTo>
                <a:lnTo>
                  <a:pt x="581575" y="72330"/>
                </a:lnTo>
                <a:lnTo>
                  <a:pt x="579049" y="63642"/>
                </a:lnTo>
                <a:lnTo>
                  <a:pt x="574858" y="55676"/>
                </a:lnTo>
                <a:lnTo>
                  <a:pt x="569961" y="49590"/>
                </a:lnTo>
                <a:close/>
              </a:path>
              <a:path w="1009650" h="129539">
                <a:moveTo>
                  <a:pt x="672412" y="113755"/>
                </a:moveTo>
                <a:lnTo>
                  <a:pt x="652383" y="113755"/>
                </a:lnTo>
                <a:lnTo>
                  <a:pt x="658883" y="120449"/>
                </a:lnTo>
                <a:lnTo>
                  <a:pt x="666309" y="125210"/>
                </a:lnTo>
                <a:lnTo>
                  <a:pt x="674930" y="128153"/>
                </a:lnTo>
                <a:lnTo>
                  <a:pt x="675593" y="128153"/>
                </a:lnTo>
                <a:lnTo>
                  <a:pt x="683879" y="129001"/>
                </a:lnTo>
                <a:lnTo>
                  <a:pt x="717045" y="113923"/>
                </a:lnTo>
                <a:lnTo>
                  <a:pt x="672822" y="113923"/>
                </a:lnTo>
                <a:lnTo>
                  <a:pt x="672412" y="113755"/>
                </a:lnTo>
                <a:close/>
              </a:path>
              <a:path w="1009650" h="129539">
                <a:moveTo>
                  <a:pt x="652383" y="0"/>
                </a:moveTo>
                <a:lnTo>
                  <a:pt x="636299" y="0"/>
                </a:lnTo>
                <a:lnTo>
                  <a:pt x="636299" y="126823"/>
                </a:lnTo>
                <a:lnTo>
                  <a:pt x="652383" y="126823"/>
                </a:lnTo>
                <a:lnTo>
                  <a:pt x="652383" y="113755"/>
                </a:lnTo>
                <a:lnTo>
                  <a:pt x="672412" y="113755"/>
                </a:lnTo>
                <a:lnTo>
                  <a:pt x="665450" y="110907"/>
                </a:lnTo>
                <a:lnTo>
                  <a:pt x="654393" y="98510"/>
                </a:lnTo>
                <a:lnTo>
                  <a:pt x="651713" y="90971"/>
                </a:lnTo>
                <a:lnTo>
                  <a:pt x="651713" y="72877"/>
                </a:lnTo>
                <a:lnTo>
                  <a:pt x="654393" y="65338"/>
                </a:lnTo>
                <a:lnTo>
                  <a:pt x="665450" y="52940"/>
                </a:lnTo>
                <a:lnTo>
                  <a:pt x="671184" y="50595"/>
                </a:lnTo>
                <a:lnTo>
                  <a:pt x="652383" y="50595"/>
                </a:lnTo>
                <a:lnTo>
                  <a:pt x="652383" y="0"/>
                </a:lnTo>
                <a:close/>
              </a:path>
              <a:path w="1009650" h="129539">
                <a:moveTo>
                  <a:pt x="716930" y="49925"/>
                </a:moveTo>
                <a:lnTo>
                  <a:pt x="691083" y="49925"/>
                </a:lnTo>
                <a:lnTo>
                  <a:pt x="698455" y="52940"/>
                </a:lnTo>
                <a:lnTo>
                  <a:pt x="703983" y="59139"/>
                </a:lnTo>
                <a:lnTo>
                  <a:pt x="709679" y="65338"/>
                </a:lnTo>
                <a:lnTo>
                  <a:pt x="712349" y="72403"/>
                </a:lnTo>
                <a:lnTo>
                  <a:pt x="712466" y="90971"/>
                </a:lnTo>
                <a:lnTo>
                  <a:pt x="709679" y="98510"/>
                </a:lnTo>
                <a:lnTo>
                  <a:pt x="703983" y="104708"/>
                </a:lnTo>
                <a:lnTo>
                  <a:pt x="698455" y="110907"/>
                </a:lnTo>
                <a:lnTo>
                  <a:pt x="691083" y="113923"/>
                </a:lnTo>
                <a:lnTo>
                  <a:pt x="717045" y="113923"/>
                </a:lnTo>
                <a:lnTo>
                  <a:pt x="721498" y="108169"/>
                </a:lnTo>
                <a:lnTo>
                  <a:pt x="725532" y="100185"/>
                </a:lnTo>
                <a:lnTo>
                  <a:pt x="727964" y="91447"/>
                </a:lnTo>
                <a:lnTo>
                  <a:pt x="728778" y="81924"/>
                </a:lnTo>
                <a:lnTo>
                  <a:pt x="728005" y="72877"/>
                </a:lnTo>
                <a:lnTo>
                  <a:pt x="727964" y="72403"/>
                </a:lnTo>
                <a:lnTo>
                  <a:pt x="725532" y="63683"/>
                </a:lnTo>
                <a:lnTo>
                  <a:pt x="721498" y="55749"/>
                </a:lnTo>
                <a:lnTo>
                  <a:pt x="716930" y="49925"/>
                </a:lnTo>
                <a:close/>
              </a:path>
              <a:path w="1009650" h="129539">
                <a:moveTo>
                  <a:pt x="684047" y="34847"/>
                </a:moveTo>
                <a:lnTo>
                  <a:pt x="674811" y="35823"/>
                </a:lnTo>
                <a:lnTo>
                  <a:pt x="666456" y="38763"/>
                </a:lnTo>
                <a:lnTo>
                  <a:pt x="658979" y="43681"/>
                </a:lnTo>
                <a:lnTo>
                  <a:pt x="652383" y="50595"/>
                </a:lnTo>
                <a:lnTo>
                  <a:pt x="671184" y="50595"/>
                </a:lnTo>
                <a:lnTo>
                  <a:pt x="672822" y="49925"/>
                </a:lnTo>
                <a:lnTo>
                  <a:pt x="716930" y="49925"/>
                </a:lnTo>
                <a:lnTo>
                  <a:pt x="715878" y="48584"/>
                </a:lnTo>
                <a:lnTo>
                  <a:pt x="709090" y="42551"/>
                </a:lnTo>
                <a:lnTo>
                  <a:pt x="701533" y="38260"/>
                </a:lnTo>
                <a:lnTo>
                  <a:pt x="693599" y="35823"/>
                </a:lnTo>
                <a:lnTo>
                  <a:pt x="694541" y="35823"/>
                </a:lnTo>
                <a:lnTo>
                  <a:pt x="684047" y="34847"/>
                </a:lnTo>
                <a:close/>
              </a:path>
              <a:path w="1009650" h="129539">
                <a:moveTo>
                  <a:pt x="784227" y="34847"/>
                </a:moveTo>
                <a:lnTo>
                  <a:pt x="773539" y="35792"/>
                </a:lnTo>
                <a:lnTo>
                  <a:pt x="774530" y="35792"/>
                </a:lnTo>
                <a:lnTo>
                  <a:pt x="766510" y="38134"/>
                </a:lnTo>
                <a:lnTo>
                  <a:pt x="740116" y="71641"/>
                </a:lnTo>
                <a:lnTo>
                  <a:pt x="739328" y="81254"/>
                </a:lnTo>
                <a:lnTo>
                  <a:pt x="740116" y="90997"/>
                </a:lnTo>
                <a:lnTo>
                  <a:pt x="766510" y="125587"/>
                </a:lnTo>
                <a:lnTo>
                  <a:pt x="784227" y="129001"/>
                </a:lnTo>
                <a:lnTo>
                  <a:pt x="792673" y="128150"/>
                </a:lnTo>
                <a:lnTo>
                  <a:pt x="793291" y="128150"/>
                </a:lnTo>
                <a:lnTo>
                  <a:pt x="801944" y="125252"/>
                </a:lnTo>
                <a:lnTo>
                  <a:pt x="809388" y="120590"/>
                </a:lnTo>
                <a:lnTo>
                  <a:pt x="815723" y="114258"/>
                </a:lnTo>
                <a:lnTo>
                  <a:pt x="776855" y="114258"/>
                </a:lnTo>
                <a:lnTo>
                  <a:pt x="769484" y="111075"/>
                </a:lnTo>
                <a:lnTo>
                  <a:pt x="758427" y="98677"/>
                </a:lnTo>
                <a:lnTo>
                  <a:pt x="755588" y="90997"/>
                </a:lnTo>
                <a:lnTo>
                  <a:pt x="755579" y="72877"/>
                </a:lnTo>
                <a:lnTo>
                  <a:pt x="758427" y="65170"/>
                </a:lnTo>
                <a:lnTo>
                  <a:pt x="769484" y="52773"/>
                </a:lnTo>
                <a:lnTo>
                  <a:pt x="776855" y="49590"/>
                </a:lnTo>
                <a:lnTo>
                  <a:pt x="815389" y="49590"/>
                </a:lnTo>
                <a:lnTo>
                  <a:pt x="809200" y="43399"/>
                </a:lnTo>
                <a:lnTo>
                  <a:pt x="801692" y="38637"/>
                </a:lnTo>
                <a:lnTo>
                  <a:pt x="793368" y="35792"/>
                </a:lnTo>
                <a:lnTo>
                  <a:pt x="784227" y="34847"/>
                </a:lnTo>
                <a:close/>
              </a:path>
              <a:path w="1009650" h="129539">
                <a:moveTo>
                  <a:pt x="831304" y="114090"/>
                </a:moveTo>
                <a:lnTo>
                  <a:pt x="815891" y="114090"/>
                </a:lnTo>
                <a:lnTo>
                  <a:pt x="815891" y="126823"/>
                </a:lnTo>
                <a:lnTo>
                  <a:pt x="831304" y="126823"/>
                </a:lnTo>
                <a:lnTo>
                  <a:pt x="831304" y="114090"/>
                </a:lnTo>
                <a:close/>
              </a:path>
              <a:path w="1009650" h="129539">
                <a:moveTo>
                  <a:pt x="815389" y="49590"/>
                </a:moveTo>
                <a:lnTo>
                  <a:pt x="795284" y="49590"/>
                </a:lnTo>
                <a:lnTo>
                  <a:pt x="802656" y="52773"/>
                </a:lnTo>
                <a:lnTo>
                  <a:pt x="814048" y="65170"/>
                </a:lnTo>
                <a:lnTo>
                  <a:pt x="816896" y="72877"/>
                </a:lnTo>
                <a:lnTo>
                  <a:pt x="816886" y="90997"/>
                </a:lnTo>
                <a:lnTo>
                  <a:pt x="814048" y="98677"/>
                </a:lnTo>
                <a:lnTo>
                  <a:pt x="802656" y="111075"/>
                </a:lnTo>
                <a:lnTo>
                  <a:pt x="795284" y="114258"/>
                </a:lnTo>
                <a:lnTo>
                  <a:pt x="815723" y="114258"/>
                </a:lnTo>
                <a:lnTo>
                  <a:pt x="815891" y="114090"/>
                </a:lnTo>
                <a:lnTo>
                  <a:pt x="831304" y="114090"/>
                </a:lnTo>
                <a:lnTo>
                  <a:pt x="831304" y="50092"/>
                </a:lnTo>
                <a:lnTo>
                  <a:pt x="815891" y="50092"/>
                </a:lnTo>
                <a:lnTo>
                  <a:pt x="815389" y="49590"/>
                </a:lnTo>
                <a:close/>
              </a:path>
              <a:path w="1009650" h="129539">
                <a:moveTo>
                  <a:pt x="831304" y="37025"/>
                </a:moveTo>
                <a:lnTo>
                  <a:pt x="815891" y="37025"/>
                </a:lnTo>
                <a:lnTo>
                  <a:pt x="815891" y="50092"/>
                </a:lnTo>
                <a:lnTo>
                  <a:pt x="831304" y="50092"/>
                </a:lnTo>
                <a:lnTo>
                  <a:pt x="831304" y="37025"/>
                </a:lnTo>
                <a:close/>
              </a:path>
              <a:path w="1009650" h="129539">
                <a:moveTo>
                  <a:pt x="856273" y="100520"/>
                </a:moveTo>
                <a:lnTo>
                  <a:pt x="844713" y="109399"/>
                </a:lnTo>
                <a:lnTo>
                  <a:pt x="850936" y="117878"/>
                </a:lnTo>
                <a:lnTo>
                  <a:pt x="858933" y="123954"/>
                </a:lnTo>
                <a:lnTo>
                  <a:pt x="868155" y="127611"/>
                </a:lnTo>
                <a:lnTo>
                  <a:pt x="878053" y="128833"/>
                </a:lnTo>
                <a:lnTo>
                  <a:pt x="887602" y="128833"/>
                </a:lnTo>
                <a:lnTo>
                  <a:pt x="895309" y="126153"/>
                </a:lnTo>
                <a:lnTo>
                  <a:pt x="907371" y="115766"/>
                </a:lnTo>
                <a:lnTo>
                  <a:pt x="907835" y="114760"/>
                </a:lnTo>
                <a:lnTo>
                  <a:pt x="878555" y="114760"/>
                </a:lnTo>
                <a:lnTo>
                  <a:pt x="872341" y="113878"/>
                </a:lnTo>
                <a:lnTo>
                  <a:pt x="866283" y="111221"/>
                </a:lnTo>
                <a:lnTo>
                  <a:pt x="860791" y="106774"/>
                </a:lnTo>
                <a:lnTo>
                  <a:pt x="856273" y="100520"/>
                </a:lnTo>
                <a:close/>
              </a:path>
              <a:path w="1009650" h="129539">
                <a:moveTo>
                  <a:pt x="879560" y="34009"/>
                </a:moveTo>
                <a:lnTo>
                  <a:pt x="870681" y="34009"/>
                </a:lnTo>
                <a:lnTo>
                  <a:pt x="863645" y="36354"/>
                </a:lnTo>
                <a:lnTo>
                  <a:pt x="858284" y="41213"/>
                </a:lnTo>
                <a:lnTo>
                  <a:pt x="852922" y="45904"/>
                </a:lnTo>
                <a:lnTo>
                  <a:pt x="850242" y="51935"/>
                </a:lnTo>
                <a:lnTo>
                  <a:pt x="850242" y="59139"/>
                </a:lnTo>
                <a:lnTo>
                  <a:pt x="880566" y="88290"/>
                </a:lnTo>
                <a:lnTo>
                  <a:pt x="884419" y="89965"/>
                </a:lnTo>
                <a:lnTo>
                  <a:pt x="886262" y="90971"/>
                </a:lnTo>
                <a:lnTo>
                  <a:pt x="891790" y="93819"/>
                </a:lnTo>
                <a:lnTo>
                  <a:pt x="894471" y="97672"/>
                </a:lnTo>
                <a:lnTo>
                  <a:pt x="894471" y="109232"/>
                </a:lnTo>
                <a:lnTo>
                  <a:pt x="888105" y="114760"/>
                </a:lnTo>
                <a:lnTo>
                  <a:pt x="907835" y="114760"/>
                </a:lnTo>
                <a:lnTo>
                  <a:pt x="910309" y="109399"/>
                </a:lnTo>
                <a:lnTo>
                  <a:pt x="910387" y="101525"/>
                </a:lnTo>
                <a:lnTo>
                  <a:pt x="909442" y="94552"/>
                </a:lnTo>
                <a:lnTo>
                  <a:pt x="883079" y="73379"/>
                </a:lnTo>
                <a:lnTo>
                  <a:pt x="873194" y="69024"/>
                </a:lnTo>
                <a:lnTo>
                  <a:pt x="868168" y="66678"/>
                </a:lnTo>
                <a:lnTo>
                  <a:pt x="865655" y="63160"/>
                </a:lnTo>
                <a:lnTo>
                  <a:pt x="865655" y="52438"/>
                </a:lnTo>
                <a:lnTo>
                  <a:pt x="870514" y="47579"/>
                </a:lnTo>
                <a:lnTo>
                  <a:pt x="907457" y="47579"/>
                </a:lnTo>
                <a:lnTo>
                  <a:pt x="902649" y="42066"/>
                </a:lnTo>
                <a:lnTo>
                  <a:pt x="895811" y="37611"/>
                </a:lnTo>
                <a:lnTo>
                  <a:pt x="887969" y="34915"/>
                </a:lnTo>
                <a:lnTo>
                  <a:pt x="879560" y="34009"/>
                </a:lnTo>
                <a:close/>
              </a:path>
              <a:path w="1009650" h="129539">
                <a:moveTo>
                  <a:pt x="907457" y="47579"/>
                </a:moveTo>
                <a:lnTo>
                  <a:pt x="886597" y="47579"/>
                </a:lnTo>
                <a:lnTo>
                  <a:pt x="892963" y="51097"/>
                </a:lnTo>
                <a:lnTo>
                  <a:pt x="897822" y="57966"/>
                </a:lnTo>
                <a:lnTo>
                  <a:pt x="908041" y="48249"/>
                </a:lnTo>
                <a:lnTo>
                  <a:pt x="907457" y="47579"/>
                </a:lnTo>
                <a:close/>
              </a:path>
              <a:path w="1009650" h="129539">
                <a:moveTo>
                  <a:pt x="965690" y="34847"/>
                </a:moveTo>
                <a:lnTo>
                  <a:pt x="927356" y="55155"/>
                </a:lnTo>
                <a:lnTo>
                  <a:pt x="920397" y="80248"/>
                </a:lnTo>
                <a:lnTo>
                  <a:pt x="920288" y="81589"/>
                </a:lnTo>
                <a:lnTo>
                  <a:pt x="946439" y="124726"/>
                </a:lnTo>
                <a:lnTo>
                  <a:pt x="968203" y="128833"/>
                </a:lnTo>
                <a:lnTo>
                  <a:pt x="979266" y="127836"/>
                </a:lnTo>
                <a:lnTo>
                  <a:pt x="989731" y="125127"/>
                </a:lnTo>
                <a:lnTo>
                  <a:pt x="999066" y="121129"/>
                </a:lnTo>
                <a:lnTo>
                  <a:pt x="1006736" y="116268"/>
                </a:lnTo>
                <a:lnTo>
                  <a:pt x="1005513" y="114090"/>
                </a:lnTo>
                <a:lnTo>
                  <a:pt x="968538" y="114090"/>
                </a:lnTo>
                <a:lnTo>
                  <a:pt x="956078" y="112229"/>
                </a:lnTo>
                <a:lnTo>
                  <a:pt x="946759" y="106991"/>
                </a:lnTo>
                <a:lnTo>
                  <a:pt x="940455" y="98894"/>
                </a:lnTo>
                <a:lnTo>
                  <a:pt x="937042" y="88458"/>
                </a:lnTo>
                <a:lnTo>
                  <a:pt x="1008579" y="88458"/>
                </a:lnTo>
                <a:lnTo>
                  <a:pt x="1008914" y="84102"/>
                </a:lnTo>
                <a:lnTo>
                  <a:pt x="1009071" y="81589"/>
                </a:lnTo>
                <a:lnTo>
                  <a:pt x="1009081" y="80248"/>
                </a:lnTo>
                <a:lnTo>
                  <a:pt x="1008646" y="74552"/>
                </a:lnTo>
                <a:lnTo>
                  <a:pt x="937042" y="74552"/>
                </a:lnTo>
                <a:lnTo>
                  <a:pt x="940576" y="64283"/>
                </a:lnTo>
                <a:lnTo>
                  <a:pt x="946842" y="56228"/>
                </a:lnTo>
                <a:lnTo>
                  <a:pt x="955371" y="50969"/>
                </a:lnTo>
                <a:lnTo>
                  <a:pt x="965690" y="49087"/>
                </a:lnTo>
                <a:lnTo>
                  <a:pt x="998466" y="49087"/>
                </a:lnTo>
                <a:lnTo>
                  <a:pt x="996851" y="47077"/>
                </a:lnTo>
                <a:lnTo>
                  <a:pt x="990380" y="41702"/>
                </a:lnTo>
                <a:lnTo>
                  <a:pt x="983030" y="37883"/>
                </a:lnTo>
                <a:lnTo>
                  <a:pt x="975026" y="35666"/>
                </a:lnTo>
                <a:lnTo>
                  <a:pt x="975556" y="35666"/>
                </a:lnTo>
                <a:lnTo>
                  <a:pt x="965690" y="34847"/>
                </a:lnTo>
                <a:close/>
              </a:path>
              <a:path w="1009650" h="129539">
                <a:moveTo>
                  <a:pt x="999867" y="104038"/>
                </a:moveTo>
                <a:lnTo>
                  <a:pt x="993016" y="108153"/>
                </a:lnTo>
                <a:lnTo>
                  <a:pt x="985145" y="111326"/>
                </a:lnTo>
                <a:lnTo>
                  <a:pt x="976802" y="113368"/>
                </a:lnTo>
                <a:lnTo>
                  <a:pt x="968538" y="114090"/>
                </a:lnTo>
                <a:lnTo>
                  <a:pt x="1005513" y="114090"/>
                </a:lnTo>
                <a:lnTo>
                  <a:pt x="999867" y="104038"/>
                </a:lnTo>
                <a:close/>
              </a:path>
              <a:path w="1009650" h="129539">
                <a:moveTo>
                  <a:pt x="998466" y="49087"/>
                </a:moveTo>
                <a:lnTo>
                  <a:pt x="965690" y="49087"/>
                </a:lnTo>
                <a:lnTo>
                  <a:pt x="976523" y="50969"/>
                </a:lnTo>
                <a:lnTo>
                  <a:pt x="976134" y="50969"/>
                </a:lnTo>
                <a:lnTo>
                  <a:pt x="984307" y="55977"/>
                </a:lnTo>
                <a:lnTo>
                  <a:pt x="990027" y="64000"/>
                </a:lnTo>
                <a:lnTo>
                  <a:pt x="992496" y="74552"/>
                </a:lnTo>
                <a:lnTo>
                  <a:pt x="1008646" y="74552"/>
                </a:lnTo>
                <a:lnTo>
                  <a:pt x="1008441" y="71877"/>
                </a:lnTo>
                <a:lnTo>
                  <a:pt x="1008325" y="70353"/>
                </a:lnTo>
                <a:lnTo>
                  <a:pt x="1006045" y="61526"/>
                </a:lnTo>
                <a:lnTo>
                  <a:pt x="1002226" y="53767"/>
                </a:lnTo>
                <a:lnTo>
                  <a:pt x="998466" y="49087"/>
                </a:lnTo>
                <a:close/>
              </a:path>
            </a:pathLst>
          </a:custGeom>
          <a:solidFill>
            <a:srgbClr val="000000"/>
          </a:solidFill>
        </p:spPr>
        <p:txBody>
          <a:bodyPr wrap="square" lIns="0" tIns="0" rIns="0" bIns="0" rtlCol="0"/>
          <a:lstStyle/>
          <a:p>
            <a:endParaRPr sz="641"/>
          </a:p>
        </p:txBody>
      </p:sp>
      <p:sp>
        <p:nvSpPr>
          <p:cNvPr id="7" name="object 7"/>
          <p:cNvSpPr/>
          <p:nvPr/>
        </p:nvSpPr>
        <p:spPr>
          <a:xfrm>
            <a:off x="1848039" y="1242392"/>
            <a:ext cx="261074" cy="58914"/>
          </a:xfrm>
          <a:custGeom>
            <a:avLst/>
            <a:gdLst/>
            <a:ahLst/>
            <a:cxnLst/>
            <a:rect l="l" t="t" r="r" b="b"/>
            <a:pathLst>
              <a:path w="574039" h="129539">
                <a:moveTo>
                  <a:pt x="64165" y="837"/>
                </a:moveTo>
                <a:lnTo>
                  <a:pt x="18763" y="19098"/>
                </a:lnTo>
                <a:lnTo>
                  <a:pt x="0" y="65338"/>
                </a:lnTo>
                <a:lnTo>
                  <a:pt x="1159" y="78631"/>
                </a:lnTo>
                <a:lnTo>
                  <a:pt x="28229" y="118700"/>
                </a:lnTo>
                <a:lnTo>
                  <a:pt x="63662" y="128666"/>
                </a:lnTo>
                <a:lnTo>
                  <a:pt x="80131" y="126739"/>
                </a:lnTo>
                <a:lnTo>
                  <a:pt x="95012" y="121294"/>
                </a:lnTo>
                <a:lnTo>
                  <a:pt x="107789" y="112834"/>
                </a:lnTo>
                <a:lnTo>
                  <a:pt x="108022" y="112582"/>
                </a:lnTo>
                <a:lnTo>
                  <a:pt x="64333" y="112582"/>
                </a:lnTo>
                <a:lnTo>
                  <a:pt x="54689" y="111763"/>
                </a:lnTo>
                <a:lnTo>
                  <a:pt x="20627" y="84248"/>
                </a:lnTo>
                <a:lnTo>
                  <a:pt x="17256" y="65505"/>
                </a:lnTo>
                <a:lnTo>
                  <a:pt x="18106" y="55516"/>
                </a:lnTo>
                <a:lnTo>
                  <a:pt x="46239" y="20501"/>
                </a:lnTo>
                <a:lnTo>
                  <a:pt x="64500" y="17088"/>
                </a:lnTo>
                <a:lnTo>
                  <a:pt x="108204" y="17088"/>
                </a:lnTo>
                <a:lnTo>
                  <a:pt x="108038" y="16920"/>
                </a:lnTo>
                <a:lnTo>
                  <a:pt x="72427" y="1308"/>
                </a:lnTo>
                <a:lnTo>
                  <a:pt x="64165" y="837"/>
                </a:lnTo>
                <a:close/>
              </a:path>
              <a:path w="574039" h="129539">
                <a:moveTo>
                  <a:pt x="105881" y="91641"/>
                </a:moveTo>
                <a:lnTo>
                  <a:pt x="97504" y="100355"/>
                </a:lnTo>
                <a:lnTo>
                  <a:pt x="87620" y="106949"/>
                </a:lnTo>
                <a:lnTo>
                  <a:pt x="76479" y="111124"/>
                </a:lnTo>
                <a:lnTo>
                  <a:pt x="64333" y="112582"/>
                </a:lnTo>
                <a:lnTo>
                  <a:pt x="108022" y="112582"/>
                </a:lnTo>
                <a:lnTo>
                  <a:pt x="117944" y="101860"/>
                </a:lnTo>
                <a:lnTo>
                  <a:pt x="105881" y="91641"/>
                </a:lnTo>
                <a:close/>
              </a:path>
              <a:path w="574039" h="129539">
                <a:moveTo>
                  <a:pt x="108204" y="17088"/>
                </a:moveTo>
                <a:lnTo>
                  <a:pt x="64500" y="17088"/>
                </a:lnTo>
                <a:lnTo>
                  <a:pt x="76374" y="18410"/>
                </a:lnTo>
                <a:lnTo>
                  <a:pt x="87117" y="22386"/>
                </a:lnTo>
                <a:lnTo>
                  <a:pt x="96730" y="29033"/>
                </a:lnTo>
                <a:lnTo>
                  <a:pt x="105211" y="38365"/>
                </a:lnTo>
                <a:lnTo>
                  <a:pt x="117608" y="27978"/>
                </a:lnTo>
                <a:lnTo>
                  <a:pt x="113208" y="22135"/>
                </a:lnTo>
                <a:lnTo>
                  <a:pt x="108204" y="17088"/>
                </a:lnTo>
                <a:close/>
              </a:path>
              <a:path w="574039" h="129539">
                <a:moveTo>
                  <a:pt x="146318" y="37025"/>
                </a:moveTo>
                <a:lnTo>
                  <a:pt x="130235" y="37025"/>
                </a:lnTo>
                <a:lnTo>
                  <a:pt x="130235" y="90635"/>
                </a:lnTo>
                <a:lnTo>
                  <a:pt x="132958" y="106525"/>
                </a:lnTo>
                <a:lnTo>
                  <a:pt x="140706" y="118614"/>
                </a:lnTo>
                <a:lnTo>
                  <a:pt x="152964" y="126375"/>
                </a:lnTo>
                <a:lnTo>
                  <a:pt x="153269" y="126375"/>
                </a:lnTo>
                <a:lnTo>
                  <a:pt x="168768" y="129001"/>
                </a:lnTo>
                <a:lnTo>
                  <a:pt x="184896" y="126375"/>
                </a:lnTo>
                <a:lnTo>
                  <a:pt x="197018" y="118802"/>
                </a:lnTo>
                <a:lnTo>
                  <a:pt x="199998" y="114090"/>
                </a:lnTo>
                <a:lnTo>
                  <a:pt x="168768" y="114090"/>
                </a:lnTo>
                <a:lnTo>
                  <a:pt x="159323" y="112420"/>
                </a:lnTo>
                <a:lnTo>
                  <a:pt x="152266" y="107640"/>
                </a:lnTo>
                <a:lnTo>
                  <a:pt x="147847" y="100096"/>
                </a:lnTo>
                <a:lnTo>
                  <a:pt x="146395" y="90635"/>
                </a:lnTo>
                <a:lnTo>
                  <a:pt x="146318" y="37025"/>
                </a:lnTo>
                <a:close/>
              </a:path>
              <a:path w="574039" h="129539">
                <a:moveTo>
                  <a:pt x="207301" y="37025"/>
                </a:moveTo>
                <a:lnTo>
                  <a:pt x="191385" y="37025"/>
                </a:lnTo>
                <a:lnTo>
                  <a:pt x="191308" y="90635"/>
                </a:lnTo>
                <a:lnTo>
                  <a:pt x="189854" y="100096"/>
                </a:lnTo>
                <a:lnTo>
                  <a:pt x="185417" y="107640"/>
                </a:lnTo>
                <a:lnTo>
                  <a:pt x="178310" y="112420"/>
                </a:lnTo>
                <a:lnTo>
                  <a:pt x="168768" y="114090"/>
                </a:lnTo>
                <a:lnTo>
                  <a:pt x="199998" y="114090"/>
                </a:lnTo>
                <a:lnTo>
                  <a:pt x="204649" y="106737"/>
                </a:lnTo>
                <a:lnTo>
                  <a:pt x="207301" y="90635"/>
                </a:lnTo>
                <a:lnTo>
                  <a:pt x="207301" y="37025"/>
                </a:lnTo>
                <a:close/>
              </a:path>
              <a:path w="574039" h="129539">
                <a:moveTo>
                  <a:pt x="243777" y="0"/>
                </a:moveTo>
                <a:lnTo>
                  <a:pt x="227694" y="0"/>
                </a:lnTo>
                <a:lnTo>
                  <a:pt x="227694" y="126823"/>
                </a:lnTo>
                <a:lnTo>
                  <a:pt x="243777" y="126823"/>
                </a:lnTo>
                <a:lnTo>
                  <a:pt x="243777" y="0"/>
                </a:lnTo>
                <a:close/>
              </a:path>
              <a:path w="574039" h="129539">
                <a:moveTo>
                  <a:pt x="287356" y="50762"/>
                </a:moveTo>
                <a:lnTo>
                  <a:pt x="271440" y="50762"/>
                </a:lnTo>
                <a:lnTo>
                  <a:pt x="271440" y="95326"/>
                </a:lnTo>
                <a:lnTo>
                  <a:pt x="300089" y="129001"/>
                </a:lnTo>
                <a:lnTo>
                  <a:pt x="309638" y="129001"/>
                </a:lnTo>
                <a:lnTo>
                  <a:pt x="317512" y="126488"/>
                </a:lnTo>
                <a:lnTo>
                  <a:pt x="324046" y="121462"/>
                </a:lnTo>
                <a:lnTo>
                  <a:pt x="320541" y="114258"/>
                </a:lnTo>
                <a:lnTo>
                  <a:pt x="292214" y="114258"/>
                </a:lnTo>
                <a:lnTo>
                  <a:pt x="287356" y="108394"/>
                </a:lnTo>
                <a:lnTo>
                  <a:pt x="287356" y="50762"/>
                </a:lnTo>
                <a:close/>
              </a:path>
              <a:path w="574039" h="129539">
                <a:moveTo>
                  <a:pt x="318015" y="109064"/>
                </a:moveTo>
                <a:lnTo>
                  <a:pt x="312486" y="112582"/>
                </a:lnTo>
                <a:lnTo>
                  <a:pt x="307125" y="114258"/>
                </a:lnTo>
                <a:lnTo>
                  <a:pt x="320541" y="114258"/>
                </a:lnTo>
                <a:lnTo>
                  <a:pt x="318015" y="109064"/>
                </a:lnTo>
                <a:close/>
              </a:path>
              <a:path w="574039" h="129539">
                <a:moveTo>
                  <a:pt x="319187" y="37025"/>
                </a:moveTo>
                <a:lnTo>
                  <a:pt x="255524" y="37025"/>
                </a:lnTo>
                <a:lnTo>
                  <a:pt x="255524" y="50762"/>
                </a:lnTo>
                <a:lnTo>
                  <a:pt x="319187" y="50762"/>
                </a:lnTo>
                <a:lnTo>
                  <a:pt x="319187" y="37025"/>
                </a:lnTo>
                <a:close/>
              </a:path>
              <a:path w="574039" h="129539">
                <a:moveTo>
                  <a:pt x="287356" y="5193"/>
                </a:moveTo>
                <a:lnTo>
                  <a:pt x="271608" y="5193"/>
                </a:lnTo>
                <a:lnTo>
                  <a:pt x="271608" y="37025"/>
                </a:lnTo>
                <a:lnTo>
                  <a:pt x="287356" y="37025"/>
                </a:lnTo>
                <a:lnTo>
                  <a:pt x="287356" y="5193"/>
                </a:lnTo>
                <a:close/>
              </a:path>
              <a:path w="574039" h="129539">
                <a:moveTo>
                  <a:pt x="348465" y="37025"/>
                </a:moveTo>
                <a:lnTo>
                  <a:pt x="332382" y="37025"/>
                </a:lnTo>
                <a:lnTo>
                  <a:pt x="332382" y="90635"/>
                </a:lnTo>
                <a:lnTo>
                  <a:pt x="335104" y="106525"/>
                </a:lnTo>
                <a:lnTo>
                  <a:pt x="342853" y="118614"/>
                </a:lnTo>
                <a:lnTo>
                  <a:pt x="355111" y="126375"/>
                </a:lnTo>
                <a:lnTo>
                  <a:pt x="355416" y="126375"/>
                </a:lnTo>
                <a:lnTo>
                  <a:pt x="370915" y="129001"/>
                </a:lnTo>
                <a:lnTo>
                  <a:pt x="387043" y="126375"/>
                </a:lnTo>
                <a:lnTo>
                  <a:pt x="399165" y="118802"/>
                </a:lnTo>
                <a:lnTo>
                  <a:pt x="402145" y="114090"/>
                </a:lnTo>
                <a:lnTo>
                  <a:pt x="370915" y="114090"/>
                </a:lnTo>
                <a:lnTo>
                  <a:pt x="361470" y="112420"/>
                </a:lnTo>
                <a:lnTo>
                  <a:pt x="354413" y="107640"/>
                </a:lnTo>
                <a:lnTo>
                  <a:pt x="349994" y="100096"/>
                </a:lnTo>
                <a:lnTo>
                  <a:pt x="348542" y="90635"/>
                </a:lnTo>
                <a:lnTo>
                  <a:pt x="348465" y="37025"/>
                </a:lnTo>
                <a:close/>
              </a:path>
              <a:path w="574039" h="129539">
                <a:moveTo>
                  <a:pt x="409448" y="37025"/>
                </a:moveTo>
                <a:lnTo>
                  <a:pt x="393532" y="37025"/>
                </a:lnTo>
                <a:lnTo>
                  <a:pt x="393455" y="90635"/>
                </a:lnTo>
                <a:lnTo>
                  <a:pt x="392001" y="100096"/>
                </a:lnTo>
                <a:lnTo>
                  <a:pt x="387564" y="107640"/>
                </a:lnTo>
                <a:lnTo>
                  <a:pt x="380457" y="112420"/>
                </a:lnTo>
                <a:lnTo>
                  <a:pt x="370915" y="114090"/>
                </a:lnTo>
                <a:lnTo>
                  <a:pt x="402145" y="114090"/>
                </a:lnTo>
                <a:lnTo>
                  <a:pt x="406796" y="106737"/>
                </a:lnTo>
                <a:lnTo>
                  <a:pt x="409448" y="90635"/>
                </a:lnTo>
                <a:lnTo>
                  <a:pt x="409448" y="37025"/>
                </a:lnTo>
                <a:close/>
              </a:path>
              <a:path w="574039" h="129539">
                <a:moveTo>
                  <a:pt x="445087" y="37025"/>
                </a:moveTo>
                <a:lnTo>
                  <a:pt x="429841" y="37025"/>
                </a:lnTo>
                <a:lnTo>
                  <a:pt x="429841" y="126823"/>
                </a:lnTo>
                <a:lnTo>
                  <a:pt x="445924" y="126823"/>
                </a:lnTo>
                <a:lnTo>
                  <a:pt x="445924" y="79243"/>
                </a:lnTo>
                <a:lnTo>
                  <a:pt x="447770" y="66560"/>
                </a:lnTo>
                <a:lnTo>
                  <a:pt x="452898" y="57443"/>
                </a:lnTo>
                <a:lnTo>
                  <a:pt x="460696" y="51938"/>
                </a:lnTo>
                <a:lnTo>
                  <a:pt x="469657" y="50260"/>
                </a:lnTo>
                <a:lnTo>
                  <a:pt x="445087" y="50260"/>
                </a:lnTo>
                <a:lnTo>
                  <a:pt x="445087" y="37025"/>
                </a:lnTo>
                <a:close/>
              </a:path>
              <a:path w="574039" h="129539">
                <a:moveTo>
                  <a:pt x="480080" y="50092"/>
                </a:moveTo>
                <a:lnTo>
                  <a:pt x="473568" y="50092"/>
                </a:lnTo>
                <a:lnTo>
                  <a:pt x="476751" y="50595"/>
                </a:lnTo>
                <a:lnTo>
                  <a:pt x="479934" y="51600"/>
                </a:lnTo>
                <a:lnTo>
                  <a:pt x="480031" y="50595"/>
                </a:lnTo>
                <a:lnTo>
                  <a:pt x="480080" y="50092"/>
                </a:lnTo>
                <a:close/>
              </a:path>
              <a:path w="574039" h="129539">
                <a:moveTo>
                  <a:pt x="474405" y="34679"/>
                </a:moveTo>
                <a:lnTo>
                  <a:pt x="470887" y="34679"/>
                </a:lnTo>
                <a:lnTo>
                  <a:pt x="462568" y="35653"/>
                </a:lnTo>
                <a:lnTo>
                  <a:pt x="455474" y="38574"/>
                </a:lnTo>
                <a:lnTo>
                  <a:pt x="449636" y="43443"/>
                </a:lnTo>
                <a:lnTo>
                  <a:pt x="445199" y="50092"/>
                </a:lnTo>
                <a:lnTo>
                  <a:pt x="445087" y="50260"/>
                </a:lnTo>
                <a:lnTo>
                  <a:pt x="469657" y="50260"/>
                </a:lnTo>
                <a:lnTo>
                  <a:pt x="470552" y="50092"/>
                </a:lnTo>
                <a:lnTo>
                  <a:pt x="480080" y="50092"/>
                </a:lnTo>
                <a:lnTo>
                  <a:pt x="481344" y="37025"/>
                </a:lnTo>
                <a:lnTo>
                  <a:pt x="481442" y="36019"/>
                </a:lnTo>
                <a:lnTo>
                  <a:pt x="477923" y="35182"/>
                </a:lnTo>
                <a:lnTo>
                  <a:pt x="474405" y="34679"/>
                </a:lnTo>
                <a:close/>
              </a:path>
              <a:path w="574039" h="129539">
                <a:moveTo>
                  <a:pt x="526723" y="34847"/>
                </a:moveTo>
                <a:lnTo>
                  <a:pt x="516035" y="35792"/>
                </a:lnTo>
                <a:lnTo>
                  <a:pt x="517026" y="35792"/>
                </a:lnTo>
                <a:lnTo>
                  <a:pt x="509006" y="38134"/>
                </a:lnTo>
                <a:lnTo>
                  <a:pt x="482612" y="71641"/>
                </a:lnTo>
                <a:lnTo>
                  <a:pt x="481824" y="81254"/>
                </a:lnTo>
                <a:lnTo>
                  <a:pt x="482612" y="90997"/>
                </a:lnTo>
                <a:lnTo>
                  <a:pt x="509006" y="125587"/>
                </a:lnTo>
                <a:lnTo>
                  <a:pt x="526723" y="129001"/>
                </a:lnTo>
                <a:lnTo>
                  <a:pt x="535169" y="128150"/>
                </a:lnTo>
                <a:lnTo>
                  <a:pt x="535787" y="128150"/>
                </a:lnTo>
                <a:lnTo>
                  <a:pt x="544440" y="125252"/>
                </a:lnTo>
                <a:lnTo>
                  <a:pt x="551885" y="120590"/>
                </a:lnTo>
                <a:lnTo>
                  <a:pt x="558219" y="114258"/>
                </a:lnTo>
                <a:lnTo>
                  <a:pt x="519352" y="114258"/>
                </a:lnTo>
                <a:lnTo>
                  <a:pt x="511980" y="111075"/>
                </a:lnTo>
                <a:lnTo>
                  <a:pt x="500923" y="98677"/>
                </a:lnTo>
                <a:lnTo>
                  <a:pt x="498084" y="90997"/>
                </a:lnTo>
                <a:lnTo>
                  <a:pt x="498075" y="72877"/>
                </a:lnTo>
                <a:lnTo>
                  <a:pt x="500923" y="65170"/>
                </a:lnTo>
                <a:lnTo>
                  <a:pt x="511980" y="52773"/>
                </a:lnTo>
                <a:lnTo>
                  <a:pt x="519352" y="49590"/>
                </a:lnTo>
                <a:lnTo>
                  <a:pt x="557885" y="49590"/>
                </a:lnTo>
                <a:lnTo>
                  <a:pt x="551696" y="43399"/>
                </a:lnTo>
                <a:lnTo>
                  <a:pt x="544188" y="38637"/>
                </a:lnTo>
                <a:lnTo>
                  <a:pt x="535864" y="35792"/>
                </a:lnTo>
                <a:lnTo>
                  <a:pt x="526723" y="34847"/>
                </a:lnTo>
                <a:close/>
              </a:path>
              <a:path w="574039" h="129539">
                <a:moveTo>
                  <a:pt x="573800" y="114090"/>
                </a:moveTo>
                <a:lnTo>
                  <a:pt x="558387" y="114090"/>
                </a:lnTo>
                <a:lnTo>
                  <a:pt x="558387" y="126823"/>
                </a:lnTo>
                <a:lnTo>
                  <a:pt x="573800" y="126823"/>
                </a:lnTo>
                <a:lnTo>
                  <a:pt x="573800" y="114090"/>
                </a:lnTo>
                <a:close/>
              </a:path>
              <a:path w="574039" h="129539">
                <a:moveTo>
                  <a:pt x="557885" y="49590"/>
                </a:moveTo>
                <a:lnTo>
                  <a:pt x="537780" y="49590"/>
                </a:lnTo>
                <a:lnTo>
                  <a:pt x="545152" y="52773"/>
                </a:lnTo>
                <a:lnTo>
                  <a:pt x="556544" y="65170"/>
                </a:lnTo>
                <a:lnTo>
                  <a:pt x="559392" y="72877"/>
                </a:lnTo>
                <a:lnTo>
                  <a:pt x="559382" y="90997"/>
                </a:lnTo>
                <a:lnTo>
                  <a:pt x="556544" y="98677"/>
                </a:lnTo>
                <a:lnTo>
                  <a:pt x="545152" y="111075"/>
                </a:lnTo>
                <a:lnTo>
                  <a:pt x="537780" y="114258"/>
                </a:lnTo>
                <a:lnTo>
                  <a:pt x="558219" y="114258"/>
                </a:lnTo>
                <a:lnTo>
                  <a:pt x="558387" y="114090"/>
                </a:lnTo>
                <a:lnTo>
                  <a:pt x="573800" y="114090"/>
                </a:lnTo>
                <a:lnTo>
                  <a:pt x="573800" y="50092"/>
                </a:lnTo>
                <a:lnTo>
                  <a:pt x="558387" y="50092"/>
                </a:lnTo>
                <a:lnTo>
                  <a:pt x="557885" y="49590"/>
                </a:lnTo>
                <a:close/>
              </a:path>
              <a:path w="574039" h="129539">
                <a:moveTo>
                  <a:pt x="573800" y="37025"/>
                </a:moveTo>
                <a:lnTo>
                  <a:pt x="558387" y="37025"/>
                </a:lnTo>
                <a:lnTo>
                  <a:pt x="558387" y="50092"/>
                </a:lnTo>
                <a:lnTo>
                  <a:pt x="573800" y="50092"/>
                </a:lnTo>
                <a:lnTo>
                  <a:pt x="573800" y="37025"/>
                </a:lnTo>
                <a:close/>
              </a:path>
            </a:pathLst>
          </a:custGeom>
          <a:solidFill>
            <a:srgbClr val="000000"/>
          </a:solidFill>
        </p:spPr>
        <p:txBody>
          <a:bodyPr wrap="square" lIns="0" tIns="0" rIns="0" bIns="0" rtlCol="0"/>
          <a:lstStyle/>
          <a:p>
            <a:endParaRPr sz="641"/>
          </a:p>
        </p:txBody>
      </p:sp>
      <p:pic>
        <p:nvPicPr>
          <p:cNvPr id="8" name="object 8"/>
          <p:cNvPicPr/>
          <p:nvPr/>
        </p:nvPicPr>
        <p:blipFill>
          <a:blip r:embed="rId3" cstate="print"/>
          <a:stretch>
            <a:fillRect/>
          </a:stretch>
        </p:blipFill>
        <p:spPr>
          <a:xfrm>
            <a:off x="3035078" y="3973294"/>
            <a:ext cx="1105366" cy="102462"/>
          </a:xfrm>
          <a:prstGeom prst="rect">
            <a:avLst/>
          </a:prstGeom>
        </p:spPr>
      </p:pic>
      <p:grpSp>
        <p:nvGrpSpPr>
          <p:cNvPr id="9" name="object 9"/>
          <p:cNvGrpSpPr/>
          <p:nvPr/>
        </p:nvGrpSpPr>
        <p:grpSpPr>
          <a:xfrm>
            <a:off x="1843279" y="1376265"/>
            <a:ext cx="1043140" cy="400275"/>
            <a:chOff x="4052232" y="3026085"/>
            <a:chExt cx="2293620" cy="880110"/>
          </a:xfrm>
        </p:grpSpPr>
        <p:sp>
          <p:nvSpPr>
            <p:cNvPr id="10" name="object 10"/>
            <p:cNvSpPr/>
            <p:nvPr/>
          </p:nvSpPr>
          <p:spPr>
            <a:xfrm>
              <a:off x="4052232" y="3026085"/>
              <a:ext cx="2293620" cy="880110"/>
            </a:xfrm>
            <a:custGeom>
              <a:avLst/>
              <a:gdLst/>
              <a:ahLst/>
              <a:cxnLst/>
              <a:rect l="l" t="t" r="r" b="b"/>
              <a:pathLst>
                <a:path w="2293620" h="880110">
                  <a:moveTo>
                    <a:pt x="2293123" y="0"/>
                  </a:moveTo>
                  <a:lnTo>
                    <a:pt x="0" y="0"/>
                  </a:lnTo>
                  <a:lnTo>
                    <a:pt x="0" y="879554"/>
                  </a:lnTo>
                  <a:lnTo>
                    <a:pt x="2293123" y="879554"/>
                  </a:lnTo>
                  <a:lnTo>
                    <a:pt x="2293123" y="0"/>
                  </a:lnTo>
                  <a:close/>
                </a:path>
              </a:pathLst>
            </a:custGeom>
            <a:solidFill>
              <a:srgbClr val="EFDCCE"/>
            </a:solidFill>
          </p:spPr>
          <p:txBody>
            <a:bodyPr wrap="square" lIns="0" tIns="0" rIns="0" bIns="0" rtlCol="0"/>
            <a:lstStyle/>
            <a:p>
              <a:endParaRPr sz="641"/>
            </a:p>
          </p:txBody>
        </p:sp>
        <p:sp>
          <p:nvSpPr>
            <p:cNvPr id="11" name="object 11"/>
            <p:cNvSpPr/>
            <p:nvPr/>
          </p:nvSpPr>
          <p:spPr>
            <a:xfrm>
              <a:off x="4921315" y="3204090"/>
              <a:ext cx="565785" cy="523875"/>
            </a:xfrm>
            <a:custGeom>
              <a:avLst/>
              <a:gdLst/>
              <a:ahLst/>
              <a:cxnLst/>
              <a:rect l="l" t="t" r="r" b="b"/>
              <a:pathLst>
                <a:path w="565785" h="523875">
                  <a:moveTo>
                    <a:pt x="152600" y="23119"/>
                  </a:moveTo>
                  <a:lnTo>
                    <a:pt x="87625" y="23119"/>
                  </a:lnTo>
                  <a:lnTo>
                    <a:pt x="120372" y="29688"/>
                  </a:lnTo>
                  <a:lnTo>
                    <a:pt x="147159" y="47608"/>
                  </a:lnTo>
                  <a:lnTo>
                    <a:pt x="165242" y="74198"/>
                  </a:lnTo>
                  <a:lnTo>
                    <a:pt x="171756" y="106169"/>
                  </a:lnTo>
                  <a:lnTo>
                    <a:pt x="171762" y="107414"/>
                  </a:lnTo>
                  <a:lnTo>
                    <a:pt x="165065" y="143717"/>
                  </a:lnTo>
                  <a:lnTo>
                    <a:pt x="144707" y="170262"/>
                  </a:lnTo>
                  <a:lnTo>
                    <a:pt x="110936" y="186283"/>
                  </a:lnTo>
                  <a:lnTo>
                    <a:pt x="63880" y="191651"/>
                  </a:lnTo>
                  <a:lnTo>
                    <a:pt x="57599" y="191651"/>
                  </a:lnTo>
                  <a:lnTo>
                    <a:pt x="52544" y="196671"/>
                  </a:lnTo>
                  <a:lnTo>
                    <a:pt x="52544" y="209143"/>
                  </a:lnTo>
                  <a:lnTo>
                    <a:pt x="57599" y="214163"/>
                  </a:lnTo>
                  <a:lnTo>
                    <a:pt x="114739" y="214163"/>
                  </a:lnTo>
                  <a:lnTo>
                    <a:pt x="114739" y="518524"/>
                  </a:lnTo>
                  <a:lnTo>
                    <a:pt x="119795" y="523544"/>
                  </a:lnTo>
                  <a:lnTo>
                    <a:pt x="132356" y="523544"/>
                  </a:lnTo>
                  <a:lnTo>
                    <a:pt x="137412" y="518524"/>
                  </a:lnTo>
                  <a:lnTo>
                    <a:pt x="137412" y="212794"/>
                  </a:lnTo>
                  <a:lnTo>
                    <a:pt x="511810" y="212794"/>
                  </a:lnTo>
                  <a:lnTo>
                    <a:pt x="516866" y="207774"/>
                  </a:lnTo>
                  <a:lnTo>
                    <a:pt x="516866" y="195302"/>
                  </a:lnTo>
                  <a:lnTo>
                    <a:pt x="512576" y="191043"/>
                  </a:lnTo>
                  <a:lnTo>
                    <a:pt x="152578" y="191043"/>
                  </a:lnTo>
                  <a:lnTo>
                    <a:pt x="173670" y="171621"/>
                  </a:lnTo>
                  <a:lnTo>
                    <a:pt x="186318" y="149518"/>
                  </a:lnTo>
                  <a:lnTo>
                    <a:pt x="192474" y="126959"/>
                  </a:lnTo>
                  <a:lnTo>
                    <a:pt x="193995" y="107414"/>
                  </a:lnTo>
                  <a:lnTo>
                    <a:pt x="193999" y="105408"/>
                  </a:lnTo>
                  <a:lnTo>
                    <a:pt x="191043" y="81333"/>
                  </a:lnTo>
                  <a:lnTo>
                    <a:pt x="182450" y="58750"/>
                  </a:lnTo>
                  <a:lnTo>
                    <a:pt x="169146" y="38962"/>
                  </a:lnTo>
                  <a:lnTo>
                    <a:pt x="152600" y="23119"/>
                  </a:lnTo>
                  <a:close/>
                </a:path>
                <a:path w="565785" h="523875">
                  <a:moveTo>
                    <a:pt x="200986" y="212794"/>
                  </a:moveTo>
                  <a:lnTo>
                    <a:pt x="178314" y="212794"/>
                  </a:lnTo>
                  <a:lnTo>
                    <a:pt x="178314" y="517155"/>
                  </a:lnTo>
                  <a:lnTo>
                    <a:pt x="183369" y="522175"/>
                  </a:lnTo>
                  <a:lnTo>
                    <a:pt x="195931" y="522175"/>
                  </a:lnTo>
                  <a:lnTo>
                    <a:pt x="200986" y="517155"/>
                  </a:lnTo>
                  <a:lnTo>
                    <a:pt x="200986" y="212794"/>
                  </a:lnTo>
                  <a:close/>
                </a:path>
                <a:path w="565785" h="523875">
                  <a:moveTo>
                    <a:pt x="264560" y="212794"/>
                  </a:moveTo>
                  <a:lnTo>
                    <a:pt x="241888" y="212794"/>
                  </a:lnTo>
                  <a:lnTo>
                    <a:pt x="241888" y="517155"/>
                  </a:lnTo>
                  <a:lnTo>
                    <a:pt x="246943" y="522175"/>
                  </a:lnTo>
                  <a:lnTo>
                    <a:pt x="259505" y="522175"/>
                  </a:lnTo>
                  <a:lnTo>
                    <a:pt x="264560" y="517155"/>
                  </a:lnTo>
                  <a:lnTo>
                    <a:pt x="264560" y="212794"/>
                  </a:lnTo>
                  <a:close/>
                </a:path>
                <a:path w="565785" h="523875">
                  <a:moveTo>
                    <a:pt x="328134" y="212794"/>
                  </a:moveTo>
                  <a:lnTo>
                    <a:pt x="305462" y="212794"/>
                  </a:lnTo>
                  <a:lnTo>
                    <a:pt x="305462" y="517155"/>
                  </a:lnTo>
                  <a:lnTo>
                    <a:pt x="310517" y="522175"/>
                  </a:lnTo>
                  <a:lnTo>
                    <a:pt x="323079" y="522175"/>
                  </a:lnTo>
                  <a:lnTo>
                    <a:pt x="328134" y="517155"/>
                  </a:lnTo>
                  <a:lnTo>
                    <a:pt x="328134" y="212794"/>
                  </a:lnTo>
                  <a:close/>
                </a:path>
                <a:path w="565785" h="523875">
                  <a:moveTo>
                    <a:pt x="391709" y="212794"/>
                  </a:moveTo>
                  <a:lnTo>
                    <a:pt x="369036" y="212794"/>
                  </a:lnTo>
                  <a:lnTo>
                    <a:pt x="369036" y="517155"/>
                  </a:lnTo>
                  <a:lnTo>
                    <a:pt x="374092" y="522175"/>
                  </a:lnTo>
                  <a:lnTo>
                    <a:pt x="386653" y="522175"/>
                  </a:lnTo>
                  <a:lnTo>
                    <a:pt x="391709" y="517155"/>
                  </a:lnTo>
                  <a:lnTo>
                    <a:pt x="391709" y="212794"/>
                  </a:lnTo>
                  <a:close/>
                </a:path>
                <a:path w="565785" h="523875">
                  <a:moveTo>
                    <a:pt x="455283" y="212794"/>
                  </a:moveTo>
                  <a:lnTo>
                    <a:pt x="432611" y="212794"/>
                  </a:lnTo>
                  <a:lnTo>
                    <a:pt x="432611" y="517155"/>
                  </a:lnTo>
                  <a:lnTo>
                    <a:pt x="437666" y="522175"/>
                  </a:lnTo>
                  <a:lnTo>
                    <a:pt x="450227" y="522175"/>
                  </a:lnTo>
                  <a:lnTo>
                    <a:pt x="455283" y="517155"/>
                  </a:lnTo>
                  <a:lnTo>
                    <a:pt x="455283" y="212794"/>
                  </a:lnTo>
                  <a:close/>
                </a:path>
                <a:path w="565785" h="523875">
                  <a:moveTo>
                    <a:pt x="477998" y="22511"/>
                  </a:moveTo>
                  <a:lnTo>
                    <a:pt x="414534" y="22511"/>
                  </a:lnTo>
                  <a:lnTo>
                    <a:pt x="396600" y="38962"/>
                  </a:lnTo>
                  <a:lnTo>
                    <a:pt x="382955" y="58750"/>
                  </a:lnTo>
                  <a:lnTo>
                    <a:pt x="374247" y="81333"/>
                  </a:lnTo>
                  <a:lnTo>
                    <a:pt x="371275" y="105408"/>
                  </a:lnTo>
                  <a:lnTo>
                    <a:pt x="371278" y="107414"/>
                  </a:lnTo>
                  <a:lnTo>
                    <a:pt x="372692" y="125581"/>
                  </a:lnTo>
                  <a:lnTo>
                    <a:pt x="372799" y="126959"/>
                  </a:lnTo>
                  <a:lnTo>
                    <a:pt x="378955" y="149518"/>
                  </a:lnTo>
                  <a:lnTo>
                    <a:pt x="391603" y="171621"/>
                  </a:lnTo>
                  <a:lnTo>
                    <a:pt x="412696" y="191043"/>
                  </a:lnTo>
                  <a:lnTo>
                    <a:pt x="512576" y="191043"/>
                  </a:lnTo>
                  <a:lnTo>
                    <a:pt x="511810" y="190282"/>
                  </a:lnTo>
                  <a:lnTo>
                    <a:pt x="505530" y="190282"/>
                  </a:lnTo>
                  <a:lnTo>
                    <a:pt x="458409" y="184914"/>
                  </a:lnTo>
                  <a:lnTo>
                    <a:pt x="424645" y="168893"/>
                  </a:lnTo>
                  <a:lnTo>
                    <a:pt x="404323" y="142348"/>
                  </a:lnTo>
                  <a:lnTo>
                    <a:pt x="397530" y="105408"/>
                  </a:lnTo>
                  <a:lnTo>
                    <a:pt x="404146" y="72893"/>
                  </a:lnTo>
                  <a:lnTo>
                    <a:pt x="422193" y="46296"/>
                  </a:lnTo>
                  <a:lnTo>
                    <a:pt x="448973" y="28341"/>
                  </a:lnTo>
                  <a:lnTo>
                    <a:pt x="477998" y="22511"/>
                  </a:lnTo>
                  <a:close/>
                </a:path>
                <a:path w="565785" h="523875">
                  <a:moveTo>
                    <a:pt x="478108" y="0"/>
                  </a:moveTo>
                  <a:lnTo>
                    <a:pt x="87931" y="0"/>
                  </a:lnTo>
                  <a:lnTo>
                    <a:pt x="53511" y="7139"/>
                  </a:lnTo>
                  <a:lnTo>
                    <a:pt x="25582" y="25857"/>
                  </a:lnTo>
                  <a:lnTo>
                    <a:pt x="6845" y="53474"/>
                  </a:lnTo>
                  <a:lnTo>
                    <a:pt x="123" y="86699"/>
                  </a:lnTo>
                  <a:lnTo>
                    <a:pt x="0" y="87308"/>
                  </a:lnTo>
                  <a:lnTo>
                    <a:pt x="20898" y="137369"/>
                  </a:lnTo>
                  <a:lnTo>
                    <a:pt x="72306" y="159101"/>
                  </a:lnTo>
                  <a:lnTo>
                    <a:pt x="95665" y="154409"/>
                  </a:lnTo>
                  <a:lnTo>
                    <a:pt x="114644" y="141647"/>
                  </a:lnTo>
                  <a:lnTo>
                    <a:pt x="117136" y="137958"/>
                  </a:lnTo>
                  <a:lnTo>
                    <a:pt x="72459" y="137958"/>
                  </a:lnTo>
                  <a:lnTo>
                    <a:pt x="52975" y="134013"/>
                  </a:lnTo>
                  <a:lnTo>
                    <a:pt x="36995" y="123280"/>
                  </a:lnTo>
                  <a:lnTo>
                    <a:pt x="26186" y="107414"/>
                  </a:lnTo>
                  <a:lnTo>
                    <a:pt x="22322" y="88605"/>
                  </a:lnTo>
                  <a:lnTo>
                    <a:pt x="22212" y="88068"/>
                  </a:lnTo>
                  <a:lnTo>
                    <a:pt x="27392" y="62904"/>
                  </a:lnTo>
                  <a:lnTo>
                    <a:pt x="41476" y="42247"/>
                  </a:lnTo>
                  <a:lnTo>
                    <a:pt x="62165" y="28341"/>
                  </a:lnTo>
                  <a:lnTo>
                    <a:pt x="61895" y="28341"/>
                  </a:lnTo>
                  <a:lnTo>
                    <a:pt x="87625" y="23119"/>
                  </a:lnTo>
                  <a:lnTo>
                    <a:pt x="152600" y="23119"/>
                  </a:lnTo>
                  <a:lnTo>
                    <a:pt x="151965" y="22511"/>
                  </a:lnTo>
                  <a:lnTo>
                    <a:pt x="477998" y="22511"/>
                  </a:lnTo>
                  <a:lnTo>
                    <a:pt x="481785" y="21750"/>
                  </a:lnTo>
                  <a:lnTo>
                    <a:pt x="534571" y="21750"/>
                  </a:lnTo>
                  <a:lnTo>
                    <a:pt x="512174" y="6787"/>
                  </a:lnTo>
                  <a:lnTo>
                    <a:pt x="478108" y="0"/>
                  </a:lnTo>
                  <a:close/>
                </a:path>
                <a:path w="565785" h="523875">
                  <a:moveTo>
                    <a:pt x="489904" y="49281"/>
                  </a:moveTo>
                  <a:lnTo>
                    <a:pt x="483623" y="49281"/>
                  </a:lnTo>
                  <a:lnTo>
                    <a:pt x="464139" y="53227"/>
                  </a:lnTo>
                  <a:lnTo>
                    <a:pt x="448160" y="63960"/>
                  </a:lnTo>
                  <a:lnTo>
                    <a:pt x="440914" y="74595"/>
                  </a:lnTo>
                  <a:lnTo>
                    <a:pt x="437337" y="79892"/>
                  </a:lnTo>
                  <a:lnTo>
                    <a:pt x="433377" y="99172"/>
                  </a:lnTo>
                  <a:lnTo>
                    <a:pt x="438009" y="121911"/>
                  </a:lnTo>
                  <a:lnTo>
                    <a:pt x="438102" y="122365"/>
                  </a:lnTo>
                  <a:lnTo>
                    <a:pt x="450955" y="141210"/>
                  </a:lnTo>
                  <a:lnTo>
                    <a:pt x="469956" y="153865"/>
                  </a:lnTo>
                  <a:lnTo>
                    <a:pt x="493121" y="158493"/>
                  </a:lnTo>
                  <a:lnTo>
                    <a:pt x="521093" y="152815"/>
                  </a:lnTo>
                  <a:lnTo>
                    <a:pt x="544095" y="137369"/>
                  </a:lnTo>
                  <a:lnTo>
                    <a:pt x="544628" y="136590"/>
                  </a:lnTo>
                  <a:lnTo>
                    <a:pt x="496951" y="136590"/>
                  </a:lnTo>
                  <a:lnTo>
                    <a:pt x="482338" y="133631"/>
                  </a:lnTo>
                  <a:lnTo>
                    <a:pt x="470353" y="125581"/>
                  </a:lnTo>
                  <a:lnTo>
                    <a:pt x="462246" y="113681"/>
                  </a:lnTo>
                  <a:lnTo>
                    <a:pt x="459391" y="99780"/>
                  </a:lnTo>
                  <a:lnTo>
                    <a:pt x="459266" y="99172"/>
                  </a:lnTo>
                  <a:lnTo>
                    <a:pt x="459172" y="88605"/>
                  </a:lnTo>
                  <a:lnTo>
                    <a:pt x="464034" y="79892"/>
                  </a:lnTo>
                  <a:lnTo>
                    <a:pt x="472601" y="73975"/>
                  </a:lnTo>
                  <a:lnTo>
                    <a:pt x="483623" y="71793"/>
                  </a:lnTo>
                  <a:lnTo>
                    <a:pt x="489904" y="71793"/>
                  </a:lnTo>
                  <a:lnTo>
                    <a:pt x="494959" y="66773"/>
                  </a:lnTo>
                  <a:lnTo>
                    <a:pt x="494959" y="54301"/>
                  </a:lnTo>
                  <a:lnTo>
                    <a:pt x="489904" y="49281"/>
                  </a:lnTo>
                  <a:close/>
                </a:path>
                <a:path w="565785" h="523875">
                  <a:moveTo>
                    <a:pt x="81803" y="49890"/>
                  </a:moveTo>
                  <a:lnTo>
                    <a:pt x="75523" y="49890"/>
                  </a:lnTo>
                  <a:lnTo>
                    <a:pt x="70467" y="54909"/>
                  </a:lnTo>
                  <a:lnTo>
                    <a:pt x="70467" y="67382"/>
                  </a:lnTo>
                  <a:lnTo>
                    <a:pt x="75523" y="72401"/>
                  </a:lnTo>
                  <a:lnTo>
                    <a:pt x="81803" y="72401"/>
                  </a:lnTo>
                  <a:lnTo>
                    <a:pt x="92888" y="74595"/>
                  </a:lnTo>
                  <a:lnTo>
                    <a:pt x="101891" y="80596"/>
                  </a:lnTo>
                  <a:lnTo>
                    <a:pt x="107934" y="89534"/>
                  </a:lnTo>
                  <a:lnTo>
                    <a:pt x="110144" y="100541"/>
                  </a:lnTo>
                  <a:lnTo>
                    <a:pt x="107269" y="114537"/>
                  </a:lnTo>
                  <a:lnTo>
                    <a:pt x="107143" y="115081"/>
                  </a:lnTo>
                  <a:lnTo>
                    <a:pt x="99042" y="126959"/>
                  </a:lnTo>
                  <a:lnTo>
                    <a:pt x="87072" y="135000"/>
                  </a:lnTo>
                  <a:lnTo>
                    <a:pt x="72459" y="137958"/>
                  </a:lnTo>
                  <a:lnTo>
                    <a:pt x="117136" y="137958"/>
                  </a:lnTo>
                  <a:lnTo>
                    <a:pt x="127390" y="122781"/>
                  </a:lnTo>
                  <a:lnTo>
                    <a:pt x="132050" y="99780"/>
                  </a:lnTo>
                  <a:lnTo>
                    <a:pt x="128110" y="80596"/>
                  </a:lnTo>
                  <a:lnTo>
                    <a:pt x="128077" y="80434"/>
                  </a:lnTo>
                  <a:lnTo>
                    <a:pt x="117267" y="64568"/>
                  </a:lnTo>
                  <a:lnTo>
                    <a:pt x="101287" y="53835"/>
                  </a:lnTo>
                  <a:lnTo>
                    <a:pt x="81803" y="49890"/>
                  </a:lnTo>
                  <a:close/>
                </a:path>
                <a:path w="565785" h="523875">
                  <a:moveTo>
                    <a:pt x="534571" y="21750"/>
                  </a:moveTo>
                  <a:lnTo>
                    <a:pt x="481785" y="21750"/>
                  </a:lnTo>
                  <a:lnTo>
                    <a:pt x="507128" y="26894"/>
                  </a:lnTo>
                  <a:lnTo>
                    <a:pt x="527934" y="40878"/>
                  </a:lnTo>
                  <a:lnTo>
                    <a:pt x="542018" y="61535"/>
                  </a:lnTo>
                  <a:lnTo>
                    <a:pt x="547198" y="86699"/>
                  </a:lnTo>
                  <a:lnTo>
                    <a:pt x="543355" y="105408"/>
                  </a:lnTo>
                  <a:lnTo>
                    <a:pt x="543140" y="106169"/>
                  </a:lnTo>
                  <a:lnTo>
                    <a:pt x="532415" y="121911"/>
                  </a:lnTo>
                  <a:lnTo>
                    <a:pt x="516435" y="132644"/>
                  </a:lnTo>
                  <a:lnTo>
                    <a:pt x="496951" y="136590"/>
                  </a:lnTo>
                  <a:lnTo>
                    <a:pt x="544628" y="136590"/>
                  </a:lnTo>
                  <a:lnTo>
                    <a:pt x="559687" y="114537"/>
                  </a:lnTo>
                  <a:lnTo>
                    <a:pt x="565302" y="87308"/>
                  </a:lnTo>
                  <a:lnTo>
                    <a:pt x="565427" y="86699"/>
                  </a:lnTo>
                  <a:lnTo>
                    <a:pt x="559002" y="54909"/>
                  </a:lnTo>
                  <a:lnTo>
                    <a:pt x="558879" y="54301"/>
                  </a:lnTo>
                  <a:lnTo>
                    <a:pt x="558785" y="53835"/>
                  </a:lnTo>
                  <a:lnTo>
                    <a:pt x="558662" y="53227"/>
                  </a:lnTo>
                  <a:lnTo>
                    <a:pt x="558591" y="52875"/>
                  </a:lnTo>
                  <a:lnTo>
                    <a:pt x="539921" y="25325"/>
                  </a:lnTo>
                  <a:lnTo>
                    <a:pt x="534571" y="21750"/>
                  </a:lnTo>
                  <a:close/>
                </a:path>
              </a:pathLst>
            </a:custGeom>
            <a:solidFill>
              <a:srgbClr val="000000"/>
            </a:solidFill>
          </p:spPr>
          <p:txBody>
            <a:bodyPr wrap="square" lIns="0" tIns="0" rIns="0" bIns="0" rtlCol="0"/>
            <a:lstStyle/>
            <a:p>
              <a:endParaRPr sz="641"/>
            </a:p>
          </p:txBody>
        </p:sp>
      </p:grpSp>
      <p:sp>
        <p:nvSpPr>
          <p:cNvPr id="12" name="object 12"/>
          <p:cNvSpPr/>
          <p:nvPr/>
        </p:nvSpPr>
        <p:spPr>
          <a:xfrm>
            <a:off x="1728987" y="1452460"/>
            <a:ext cx="9530" cy="247789"/>
          </a:xfrm>
          <a:custGeom>
            <a:avLst/>
            <a:gdLst/>
            <a:ahLst/>
            <a:cxnLst/>
            <a:rect l="l" t="t" r="r" b="b"/>
            <a:pathLst>
              <a:path w="20954" h="544829">
                <a:moveTo>
                  <a:pt x="20941" y="10470"/>
                </a:moveTo>
                <a:lnTo>
                  <a:pt x="20941" y="4687"/>
                </a:lnTo>
                <a:lnTo>
                  <a:pt x="16253" y="0"/>
                </a:lnTo>
                <a:lnTo>
                  <a:pt x="4687" y="0"/>
                </a:lnTo>
                <a:lnTo>
                  <a:pt x="0" y="4687"/>
                </a:lnTo>
                <a:lnTo>
                  <a:pt x="0" y="10470"/>
                </a:lnTo>
                <a:lnTo>
                  <a:pt x="20941" y="10470"/>
                </a:lnTo>
                <a:close/>
              </a:path>
              <a:path w="20954" h="544829">
                <a:moveTo>
                  <a:pt x="20941" y="534015"/>
                </a:moveTo>
                <a:lnTo>
                  <a:pt x="20941" y="10470"/>
                </a:lnTo>
                <a:lnTo>
                  <a:pt x="0" y="10470"/>
                </a:lnTo>
                <a:lnTo>
                  <a:pt x="0" y="534015"/>
                </a:lnTo>
                <a:lnTo>
                  <a:pt x="20941" y="534015"/>
                </a:lnTo>
                <a:close/>
              </a:path>
              <a:path w="20954" h="544829">
                <a:moveTo>
                  <a:pt x="20941" y="539798"/>
                </a:moveTo>
                <a:lnTo>
                  <a:pt x="20941" y="534015"/>
                </a:lnTo>
                <a:lnTo>
                  <a:pt x="0" y="534015"/>
                </a:lnTo>
                <a:lnTo>
                  <a:pt x="0" y="539798"/>
                </a:lnTo>
                <a:lnTo>
                  <a:pt x="4687" y="544486"/>
                </a:lnTo>
                <a:lnTo>
                  <a:pt x="16253" y="544486"/>
                </a:lnTo>
                <a:lnTo>
                  <a:pt x="20941" y="539798"/>
                </a:lnTo>
                <a:close/>
              </a:path>
            </a:pathLst>
          </a:custGeom>
          <a:solidFill>
            <a:srgbClr val="000000"/>
          </a:solidFill>
        </p:spPr>
        <p:txBody>
          <a:bodyPr wrap="square" lIns="0" tIns="0" rIns="0" bIns="0" rtlCol="0"/>
          <a:lstStyle/>
          <a:p>
            <a:endParaRPr sz="641"/>
          </a:p>
        </p:txBody>
      </p:sp>
      <p:pic>
        <p:nvPicPr>
          <p:cNvPr id="13" name="object 13"/>
          <p:cNvPicPr/>
          <p:nvPr/>
        </p:nvPicPr>
        <p:blipFill>
          <a:blip r:embed="rId4" cstate="print"/>
          <a:stretch>
            <a:fillRect/>
          </a:stretch>
        </p:blipFill>
        <p:spPr>
          <a:xfrm>
            <a:off x="571781" y="2004871"/>
            <a:ext cx="2314412" cy="1776288"/>
          </a:xfrm>
          <a:prstGeom prst="rect">
            <a:avLst/>
          </a:prstGeom>
        </p:spPr>
      </p:pic>
      <p:grpSp>
        <p:nvGrpSpPr>
          <p:cNvPr id="14" name="object 14"/>
          <p:cNvGrpSpPr/>
          <p:nvPr/>
        </p:nvGrpSpPr>
        <p:grpSpPr>
          <a:xfrm>
            <a:off x="2938577" y="1942964"/>
            <a:ext cx="5976683" cy="2009748"/>
            <a:chOff x="6460536" y="4272121"/>
            <a:chExt cx="13141325" cy="4418965"/>
          </a:xfrm>
        </p:grpSpPr>
        <p:pic>
          <p:nvPicPr>
            <p:cNvPr id="15" name="object 15"/>
            <p:cNvPicPr/>
            <p:nvPr/>
          </p:nvPicPr>
          <p:blipFill>
            <a:blip r:embed="rId5" cstate="print"/>
            <a:stretch>
              <a:fillRect/>
            </a:stretch>
          </p:blipFill>
          <p:spPr>
            <a:xfrm>
              <a:off x="6460536" y="4272121"/>
              <a:ext cx="13140961" cy="4418713"/>
            </a:xfrm>
            <a:prstGeom prst="rect">
              <a:avLst/>
            </a:prstGeom>
          </p:spPr>
        </p:pic>
        <p:pic>
          <p:nvPicPr>
            <p:cNvPr id="16" name="object 16"/>
            <p:cNvPicPr/>
            <p:nvPr/>
          </p:nvPicPr>
          <p:blipFill>
            <a:blip r:embed="rId6" cstate="print"/>
            <a:stretch>
              <a:fillRect/>
            </a:stretch>
          </p:blipFill>
          <p:spPr>
            <a:xfrm>
              <a:off x="6669953" y="4314004"/>
              <a:ext cx="12722125" cy="3999877"/>
            </a:xfrm>
            <a:prstGeom prst="rect">
              <a:avLst/>
            </a:prstGeom>
          </p:spPr>
        </p:pic>
      </p:grpSp>
      <p:pic>
        <p:nvPicPr>
          <p:cNvPr id="17" name="object 17"/>
          <p:cNvPicPr/>
          <p:nvPr/>
        </p:nvPicPr>
        <p:blipFill>
          <a:blip r:embed="rId7" cstate="print"/>
          <a:stretch>
            <a:fillRect/>
          </a:stretch>
        </p:blipFill>
        <p:spPr>
          <a:xfrm>
            <a:off x="909894" y="1357217"/>
            <a:ext cx="385410" cy="438119"/>
          </a:xfrm>
          <a:prstGeom prst="rect">
            <a:avLst/>
          </a:prstGeom>
        </p:spPr>
      </p:pic>
      <p:pic>
        <p:nvPicPr>
          <p:cNvPr id="18" name="object 18"/>
          <p:cNvPicPr/>
          <p:nvPr/>
        </p:nvPicPr>
        <p:blipFill>
          <a:blip r:embed="rId8" cstate="print"/>
          <a:stretch>
            <a:fillRect/>
          </a:stretch>
        </p:blipFill>
        <p:spPr>
          <a:xfrm>
            <a:off x="594334" y="4794548"/>
            <a:ext cx="1621675" cy="72232"/>
          </a:xfrm>
          <a:prstGeom prst="rect">
            <a:avLst/>
          </a:prstGeom>
        </p:spPr>
      </p:pic>
      <p:pic>
        <p:nvPicPr>
          <p:cNvPr id="19" name="object 19"/>
          <p:cNvPicPr/>
          <p:nvPr/>
        </p:nvPicPr>
        <p:blipFill>
          <a:blip r:embed="rId9" cstate="print"/>
          <a:stretch>
            <a:fillRect/>
          </a:stretch>
        </p:blipFill>
        <p:spPr>
          <a:xfrm>
            <a:off x="2754910" y="4794548"/>
            <a:ext cx="2101674" cy="80233"/>
          </a:xfrm>
          <a:prstGeom prst="rect">
            <a:avLst/>
          </a:prstGeom>
        </p:spPr>
      </p:pic>
      <p:sp>
        <p:nvSpPr>
          <p:cNvPr id="20" name="object 20"/>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21" name="object 21"/>
          <p:cNvPicPr/>
          <p:nvPr/>
        </p:nvPicPr>
        <p:blipFill>
          <a:blip r:embed="rId10" cstate="print"/>
          <a:stretch>
            <a:fillRect/>
          </a:stretch>
        </p:blipFill>
        <p:spPr>
          <a:xfrm>
            <a:off x="8620527" y="4828683"/>
            <a:ext cx="92405" cy="58213"/>
          </a:xfrm>
          <a:prstGeom prst="rect">
            <a:avLst/>
          </a:prstGeom>
        </p:spPr>
      </p:pic>
      <p:sp>
        <p:nvSpPr>
          <p:cNvPr id="22" name="object 22"/>
          <p:cNvSpPr/>
          <p:nvPr/>
        </p:nvSpPr>
        <p:spPr>
          <a:xfrm>
            <a:off x="587019" y="642130"/>
            <a:ext cx="4187000" cy="291109"/>
          </a:xfrm>
          <a:custGeom>
            <a:avLst/>
            <a:gdLst/>
            <a:ahLst/>
            <a:cxnLst/>
            <a:rect l="l" t="t" r="r" b="b"/>
            <a:pathLst>
              <a:path w="9206230" h="640080">
                <a:moveTo>
                  <a:pt x="319990" y="0"/>
                </a:moveTo>
                <a:lnTo>
                  <a:pt x="268316" y="3625"/>
                </a:lnTo>
                <a:lnTo>
                  <a:pt x="219818" y="14528"/>
                </a:lnTo>
                <a:lnTo>
                  <a:pt x="174456" y="32749"/>
                </a:lnTo>
                <a:lnTo>
                  <a:pt x="132191" y="58328"/>
                </a:lnTo>
                <a:lnTo>
                  <a:pt x="92981" y="91306"/>
                </a:lnTo>
                <a:lnTo>
                  <a:pt x="59508" y="129503"/>
                </a:lnTo>
                <a:lnTo>
                  <a:pt x="33473" y="171722"/>
                </a:lnTo>
                <a:lnTo>
                  <a:pt x="14877" y="217961"/>
                </a:lnTo>
                <a:lnTo>
                  <a:pt x="3719" y="268222"/>
                </a:lnTo>
                <a:lnTo>
                  <a:pt x="0" y="322503"/>
                </a:lnTo>
                <a:lnTo>
                  <a:pt x="3625" y="376281"/>
                </a:lnTo>
                <a:lnTo>
                  <a:pt x="14528" y="426039"/>
                </a:lnTo>
                <a:lnTo>
                  <a:pt x="32749" y="471776"/>
                </a:lnTo>
                <a:lnTo>
                  <a:pt x="58328" y="513492"/>
                </a:lnTo>
                <a:lnTo>
                  <a:pt x="91306" y="551187"/>
                </a:lnTo>
                <a:lnTo>
                  <a:pt x="129792" y="582851"/>
                </a:lnTo>
                <a:lnTo>
                  <a:pt x="171816" y="607478"/>
                </a:lnTo>
                <a:lnTo>
                  <a:pt x="217298" y="625070"/>
                </a:lnTo>
                <a:lnTo>
                  <a:pt x="266158" y="635624"/>
                </a:lnTo>
                <a:lnTo>
                  <a:pt x="318314" y="639142"/>
                </a:lnTo>
                <a:lnTo>
                  <a:pt x="374435" y="634811"/>
                </a:lnTo>
                <a:lnTo>
                  <a:pt x="427460" y="622358"/>
                </a:lnTo>
                <a:lnTo>
                  <a:pt x="476530" y="602599"/>
                </a:lnTo>
                <a:lnTo>
                  <a:pt x="520783" y="576348"/>
                </a:lnTo>
                <a:lnTo>
                  <a:pt x="559358" y="544420"/>
                </a:lnTo>
                <a:lnTo>
                  <a:pt x="580454" y="520193"/>
                </a:lnTo>
                <a:lnTo>
                  <a:pt x="325853" y="520193"/>
                </a:lnTo>
                <a:lnTo>
                  <a:pt x="285488" y="516725"/>
                </a:lnTo>
                <a:lnTo>
                  <a:pt x="248578" y="506267"/>
                </a:lnTo>
                <a:lnTo>
                  <a:pt x="185125" y="464069"/>
                </a:lnTo>
                <a:lnTo>
                  <a:pt x="160453" y="434057"/>
                </a:lnTo>
                <a:lnTo>
                  <a:pt x="132469" y="363352"/>
                </a:lnTo>
                <a:lnTo>
                  <a:pt x="129001" y="322503"/>
                </a:lnTo>
                <a:lnTo>
                  <a:pt x="132600" y="280423"/>
                </a:lnTo>
                <a:lnTo>
                  <a:pt x="143346" y="242191"/>
                </a:lnTo>
                <a:lnTo>
                  <a:pt x="161160" y="207886"/>
                </a:lnTo>
                <a:lnTo>
                  <a:pt x="185962" y="177586"/>
                </a:lnTo>
                <a:lnTo>
                  <a:pt x="215962" y="152299"/>
                </a:lnTo>
                <a:lnTo>
                  <a:pt x="286326" y="123399"/>
                </a:lnTo>
                <a:lnTo>
                  <a:pt x="326691" y="119786"/>
                </a:lnTo>
                <a:lnTo>
                  <a:pt x="579229" y="119786"/>
                </a:lnTo>
                <a:lnTo>
                  <a:pt x="555468" y="91911"/>
                </a:lnTo>
                <a:lnTo>
                  <a:pt x="517866" y="60684"/>
                </a:lnTo>
                <a:lnTo>
                  <a:pt x="474540" y="35182"/>
                </a:lnTo>
                <a:lnTo>
                  <a:pt x="426467" y="16101"/>
                </a:lnTo>
                <a:lnTo>
                  <a:pt x="374625" y="4141"/>
                </a:lnTo>
                <a:lnTo>
                  <a:pt x="319990" y="0"/>
                </a:lnTo>
                <a:close/>
              </a:path>
              <a:path w="9206230" h="640080">
                <a:moveTo>
                  <a:pt x="903048" y="10889"/>
                </a:moveTo>
                <a:lnTo>
                  <a:pt x="801690" y="10889"/>
                </a:lnTo>
                <a:lnTo>
                  <a:pt x="565467" y="629928"/>
                </a:lnTo>
                <a:lnTo>
                  <a:pt x="695306" y="629928"/>
                </a:lnTo>
                <a:lnTo>
                  <a:pt x="743053" y="495901"/>
                </a:lnTo>
                <a:lnTo>
                  <a:pt x="1085502" y="495901"/>
                </a:lnTo>
                <a:lnTo>
                  <a:pt x="1043906" y="385328"/>
                </a:lnTo>
                <a:lnTo>
                  <a:pt x="778235" y="385328"/>
                </a:lnTo>
                <a:lnTo>
                  <a:pt x="851950" y="179261"/>
                </a:lnTo>
                <a:lnTo>
                  <a:pt x="966387" y="179261"/>
                </a:lnTo>
                <a:lnTo>
                  <a:pt x="903048" y="10889"/>
                </a:lnTo>
                <a:close/>
              </a:path>
              <a:path w="9206230" h="640080">
                <a:moveTo>
                  <a:pt x="1085502" y="495901"/>
                </a:moveTo>
                <a:lnTo>
                  <a:pt x="959172" y="495901"/>
                </a:lnTo>
                <a:lnTo>
                  <a:pt x="1005244" y="629928"/>
                </a:lnTo>
                <a:lnTo>
                  <a:pt x="1135920" y="629928"/>
                </a:lnTo>
                <a:lnTo>
                  <a:pt x="1085502" y="495901"/>
                </a:lnTo>
                <a:close/>
              </a:path>
              <a:path w="9206230" h="640080">
                <a:moveTo>
                  <a:pt x="505953" y="429725"/>
                </a:moveTo>
                <a:lnTo>
                  <a:pt x="467799" y="469305"/>
                </a:lnTo>
                <a:lnTo>
                  <a:pt x="425013" y="497576"/>
                </a:lnTo>
                <a:lnTo>
                  <a:pt x="377671" y="514539"/>
                </a:lnTo>
                <a:lnTo>
                  <a:pt x="325853" y="520193"/>
                </a:lnTo>
                <a:lnTo>
                  <a:pt x="580454" y="520193"/>
                </a:lnTo>
                <a:lnTo>
                  <a:pt x="591395" y="507628"/>
                </a:lnTo>
                <a:lnTo>
                  <a:pt x="505953" y="429725"/>
                </a:lnTo>
                <a:close/>
              </a:path>
              <a:path w="9206230" h="640080">
                <a:moveTo>
                  <a:pt x="966387" y="179261"/>
                </a:moveTo>
                <a:lnTo>
                  <a:pt x="851950" y="179261"/>
                </a:lnTo>
                <a:lnTo>
                  <a:pt x="923990" y="385328"/>
                </a:lnTo>
                <a:lnTo>
                  <a:pt x="1043906" y="385328"/>
                </a:lnTo>
                <a:lnTo>
                  <a:pt x="966387" y="179261"/>
                </a:lnTo>
                <a:close/>
              </a:path>
              <a:path w="9206230" h="640080">
                <a:moveTo>
                  <a:pt x="579229" y="119786"/>
                </a:moveTo>
                <a:lnTo>
                  <a:pt x="326691" y="119786"/>
                </a:lnTo>
                <a:lnTo>
                  <a:pt x="376807" y="125428"/>
                </a:lnTo>
                <a:lnTo>
                  <a:pt x="422919" y="142299"/>
                </a:lnTo>
                <a:lnTo>
                  <a:pt x="465103" y="170322"/>
                </a:lnTo>
                <a:lnTo>
                  <a:pt x="503440" y="209417"/>
                </a:lnTo>
                <a:lnTo>
                  <a:pt x="586369" y="128163"/>
                </a:lnTo>
                <a:lnTo>
                  <a:pt x="579229" y="119786"/>
                </a:lnTo>
                <a:close/>
              </a:path>
              <a:path w="9206230" h="640080">
                <a:moveTo>
                  <a:pt x="1260138" y="10889"/>
                </a:moveTo>
                <a:lnTo>
                  <a:pt x="1178046" y="10889"/>
                </a:lnTo>
                <a:lnTo>
                  <a:pt x="1178046" y="629928"/>
                </a:lnTo>
                <a:lnTo>
                  <a:pt x="1300346" y="629928"/>
                </a:lnTo>
                <a:lnTo>
                  <a:pt x="1300346" y="278944"/>
                </a:lnTo>
                <a:lnTo>
                  <a:pt x="1445665" y="278944"/>
                </a:lnTo>
                <a:lnTo>
                  <a:pt x="1260138" y="10889"/>
                </a:lnTo>
                <a:close/>
              </a:path>
              <a:path w="9206230" h="640080">
                <a:moveTo>
                  <a:pt x="1827241" y="278944"/>
                </a:moveTo>
                <a:lnTo>
                  <a:pt x="1703266" y="278944"/>
                </a:lnTo>
                <a:lnTo>
                  <a:pt x="1703266" y="629928"/>
                </a:lnTo>
                <a:lnTo>
                  <a:pt x="1827241" y="629928"/>
                </a:lnTo>
                <a:lnTo>
                  <a:pt x="1827241" y="278944"/>
                </a:lnTo>
                <a:close/>
              </a:path>
              <a:path w="9206230" h="640080">
                <a:moveTo>
                  <a:pt x="1445665" y="278944"/>
                </a:moveTo>
                <a:lnTo>
                  <a:pt x="1300346" y="278944"/>
                </a:lnTo>
                <a:lnTo>
                  <a:pt x="1480445" y="537784"/>
                </a:lnTo>
                <a:lnTo>
                  <a:pt x="1523166" y="537784"/>
                </a:lnTo>
                <a:lnTo>
                  <a:pt x="1645564" y="361873"/>
                </a:lnTo>
                <a:lnTo>
                  <a:pt x="1503062" y="361873"/>
                </a:lnTo>
                <a:lnTo>
                  <a:pt x="1445665" y="278944"/>
                </a:lnTo>
                <a:close/>
              </a:path>
              <a:path w="9206230" h="640080">
                <a:moveTo>
                  <a:pt x="1827241" y="10889"/>
                </a:moveTo>
                <a:lnTo>
                  <a:pt x="1743474" y="10889"/>
                </a:lnTo>
                <a:lnTo>
                  <a:pt x="1503062" y="361873"/>
                </a:lnTo>
                <a:lnTo>
                  <a:pt x="1645564" y="361873"/>
                </a:lnTo>
                <a:lnTo>
                  <a:pt x="1703266" y="278944"/>
                </a:lnTo>
                <a:lnTo>
                  <a:pt x="1827241" y="278944"/>
                </a:lnTo>
                <a:lnTo>
                  <a:pt x="1827241" y="10889"/>
                </a:lnTo>
                <a:close/>
              </a:path>
              <a:path w="9206230" h="640080">
                <a:moveTo>
                  <a:pt x="3209640" y="0"/>
                </a:moveTo>
                <a:lnTo>
                  <a:pt x="3155661" y="3618"/>
                </a:lnTo>
                <a:lnTo>
                  <a:pt x="3105300" y="14474"/>
                </a:lnTo>
                <a:lnTo>
                  <a:pt x="3058558" y="32568"/>
                </a:lnTo>
                <a:lnTo>
                  <a:pt x="3015434" y="57899"/>
                </a:lnTo>
                <a:lnTo>
                  <a:pt x="2975930" y="90468"/>
                </a:lnTo>
                <a:lnTo>
                  <a:pt x="2942048" y="128659"/>
                </a:lnTo>
                <a:lnTo>
                  <a:pt x="2915765" y="170831"/>
                </a:lnTo>
                <a:lnTo>
                  <a:pt x="2897041" y="216943"/>
                </a:lnTo>
                <a:lnTo>
                  <a:pt x="2885837" y="266955"/>
                </a:lnTo>
                <a:lnTo>
                  <a:pt x="2882169" y="319990"/>
                </a:lnTo>
                <a:lnTo>
                  <a:pt x="2882111" y="320827"/>
                </a:lnTo>
                <a:lnTo>
                  <a:pt x="2885730" y="374204"/>
                </a:lnTo>
                <a:lnTo>
                  <a:pt x="2896586" y="423760"/>
                </a:lnTo>
                <a:lnTo>
                  <a:pt x="2914679" y="469497"/>
                </a:lnTo>
                <a:lnTo>
                  <a:pt x="2940010" y="511414"/>
                </a:lnTo>
                <a:lnTo>
                  <a:pt x="2972579" y="549512"/>
                </a:lnTo>
                <a:lnTo>
                  <a:pt x="3011186" y="581671"/>
                </a:lnTo>
                <a:lnTo>
                  <a:pt x="3053652" y="606755"/>
                </a:lnTo>
                <a:lnTo>
                  <a:pt x="3100019" y="624721"/>
                </a:lnTo>
                <a:lnTo>
                  <a:pt x="3150326" y="635530"/>
                </a:lnTo>
                <a:lnTo>
                  <a:pt x="3204614" y="639142"/>
                </a:lnTo>
                <a:lnTo>
                  <a:pt x="3258159" y="635722"/>
                </a:lnTo>
                <a:lnTo>
                  <a:pt x="3309075" y="625460"/>
                </a:lnTo>
                <a:lnTo>
                  <a:pt x="3357384" y="608358"/>
                </a:lnTo>
                <a:lnTo>
                  <a:pt x="3403111" y="584415"/>
                </a:lnTo>
                <a:lnTo>
                  <a:pt x="3446278" y="553630"/>
                </a:lnTo>
                <a:lnTo>
                  <a:pt x="3482386" y="520193"/>
                </a:lnTo>
                <a:lnTo>
                  <a:pt x="3207965" y="520193"/>
                </a:lnTo>
                <a:lnTo>
                  <a:pt x="3166500" y="516581"/>
                </a:lnTo>
                <a:lnTo>
                  <a:pt x="3128805" y="505743"/>
                </a:lnTo>
                <a:lnTo>
                  <a:pt x="3094879" y="487681"/>
                </a:lnTo>
                <a:lnTo>
                  <a:pt x="3064723" y="462394"/>
                </a:lnTo>
                <a:lnTo>
                  <a:pt x="3040535" y="431780"/>
                </a:lnTo>
                <a:lnTo>
                  <a:pt x="3023258" y="397788"/>
                </a:lnTo>
                <a:lnTo>
                  <a:pt x="3012892" y="360499"/>
                </a:lnTo>
                <a:lnTo>
                  <a:pt x="3009508" y="320827"/>
                </a:lnTo>
                <a:lnTo>
                  <a:pt x="3009437" y="319990"/>
                </a:lnTo>
                <a:lnTo>
                  <a:pt x="3013036" y="278525"/>
                </a:lnTo>
                <a:lnTo>
                  <a:pt x="3023782" y="240830"/>
                </a:lnTo>
                <a:lnTo>
                  <a:pt x="3041595" y="206904"/>
                </a:lnTo>
                <a:lnTo>
                  <a:pt x="3066398" y="176748"/>
                </a:lnTo>
                <a:lnTo>
                  <a:pt x="3096554" y="151945"/>
                </a:lnTo>
                <a:lnTo>
                  <a:pt x="3130480" y="134132"/>
                </a:lnTo>
                <a:lnTo>
                  <a:pt x="3168175" y="123386"/>
                </a:lnTo>
                <a:lnTo>
                  <a:pt x="3209640" y="119786"/>
                </a:lnTo>
                <a:lnTo>
                  <a:pt x="3441635" y="119786"/>
                </a:lnTo>
                <a:lnTo>
                  <a:pt x="3459266" y="100520"/>
                </a:lnTo>
                <a:lnTo>
                  <a:pt x="3428268" y="72423"/>
                </a:lnTo>
                <a:lnTo>
                  <a:pt x="3391942" y="48026"/>
                </a:lnTo>
                <a:lnTo>
                  <a:pt x="3351102" y="27957"/>
                </a:lnTo>
                <a:lnTo>
                  <a:pt x="3306562" y="12844"/>
                </a:lnTo>
                <a:lnTo>
                  <a:pt x="3259136" y="3315"/>
                </a:lnTo>
                <a:lnTo>
                  <a:pt x="3209640" y="0"/>
                </a:lnTo>
                <a:close/>
              </a:path>
              <a:path w="9206230" h="640080">
                <a:moveTo>
                  <a:pt x="2160176" y="10889"/>
                </a:moveTo>
                <a:lnTo>
                  <a:pt x="1931492" y="10889"/>
                </a:lnTo>
                <a:lnTo>
                  <a:pt x="1931492" y="629928"/>
                </a:lnTo>
                <a:lnTo>
                  <a:pt x="2055467" y="629928"/>
                </a:lnTo>
                <a:lnTo>
                  <a:pt x="2055467" y="416322"/>
                </a:lnTo>
                <a:lnTo>
                  <a:pt x="2150961" y="416322"/>
                </a:lnTo>
                <a:lnTo>
                  <a:pt x="2204520" y="412723"/>
                </a:lnTo>
                <a:lnTo>
                  <a:pt x="2250854" y="401977"/>
                </a:lnTo>
                <a:lnTo>
                  <a:pt x="2289962" y="384163"/>
                </a:lnTo>
                <a:lnTo>
                  <a:pt x="2321846" y="359360"/>
                </a:lnTo>
                <a:lnTo>
                  <a:pt x="2346649" y="328720"/>
                </a:lnTo>
                <a:lnTo>
                  <a:pt x="2359496" y="304074"/>
                </a:lnTo>
                <a:lnTo>
                  <a:pt x="2055467" y="304074"/>
                </a:lnTo>
                <a:lnTo>
                  <a:pt x="2055467" y="125650"/>
                </a:lnTo>
                <a:lnTo>
                  <a:pt x="2359709" y="125650"/>
                </a:lnTo>
                <a:lnTo>
                  <a:pt x="2347709" y="101606"/>
                </a:lnTo>
                <a:lnTo>
                  <a:pt x="2323522" y="70364"/>
                </a:lnTo>
                <a:lnTo>
                  <a:pt x="2293051" y="44461"/>
                </a:lnTo>
                <a:lnTo>
                  <a:pt x="2255670" y="25863"/>
                </a:lnTo>
                <a:lnTo>
                  <a:pt x="2211378" y="14646"/>
                </a:lnTo>
                <a:lnTo>
                  <a:pt x="2160176" y="10889"/>
                </a:lnTo>
                <a:close/>
              </a:path>
              <a:path w="9206230" h="640080">
                <a:moveTo>
                  <a:pt x="2666018" y="10889"/>
                </a:moveTo>
                <a:lnTo>
                  <a:pt x="2564660" y="10889"/>
                </a:lnTo>
                <a:lnTo>
                  <a:pt x="2328436" y="629928"/>
                </a:lnTo>
                <a:lnTo>
                  <a:pt x="2458275" y="629928"/>
                </a:lnTo>
                <a:lnTo>
                  <a:pt x="2506023" y="495901"/>
                </a:lnTo>
                <a:lnTo>
                  <a:pt x="2848471" y="495901"/>
                </a:lnTo>
                <a:lnTo>
                  <a:pt x="2806876" y="385328"/>
                </a:lnTo>
                <a:lnTo>
                  <a:pt x="2541205" y="385328"/>
                </a:lnTo>
                <a:lnTo>
                  <a:pt x="2614920" y="179261"/>
                </a:lnTo>
                <a:lnTo>
                  <a:pt x="2729357" y="179261"/>
                </a:lnTo>
                <a:lnTo>
                  <a:pt x="2666018" y="10889"/>
                </a:lnTo>
                <a:close/>
              </a:path>
              <a:path w="9206230" h="640080">
                <a:moveTo>
                  <a:pt x="2848471" y="495901"/>
                </a:moveTo>
                <a:lnTo>
                  <a:pt x="2722142" y="495901"/>
                </a:lnTo>
                <a:lnTo>
                  <a:pt x="2768214" y="629928"/>
                </a:lnTo>
                <a:lnTo>
                  <a:pt x="2898890" y="629928"/>
                </a:lnTo>
                <a:lnTo>
                  <a:pt x="2848471" y="495901"/>
                </a:lnTo>
                <a:close/>
              </a:path>
              <a:path w="9206230" h="640080">
                <a:moveTo>
                  <a:pt x="3486909" y="261353"/>
                </a:moveTo>
                <a:lnTo>
                  <a:pt x="3202939" y="261353"/>
                </a:lnTo>
                <a:lnTo>
                  <a:pt x="3202939" y="369412"/>
                </a:lnTo>
                <a:lnTo>
                  <a:pt x="3373824" y="369412"/>
                </a:lnTo>
                <a:lnTo>
                  <a:pt x="3373824" y="454017"/>
                </a:lnTo>
                <a:lnTo>
                  <a:pt x="3340251" y="480967"/>
                </a:lnTo>
                <a:lnTo>
                  <a:pt x="3300004" y="501869"/>
                </a:lnTo>
                <a:lnTo>
                  <a:pt x="3255201" y="515390"/>
                </a:lnTo>
                <a:lnTo>
                  <a:pt x="3207965" y="520193"/>
                </a:lnTo>
                <a:lnTo>
                  <a:pt x="3482386" y="520193"/>
                </a:lnTo>
                <a:lnTo>
                  <a:pt x="3486909" y="516005"/>
                </a:lnTo>
                <a:lnTo>
                  <a:pt x="3486909" y="261353"/>
                </a:lnTo>
                <a:close/>
              </a:path>
              <a:path w="9206230" h="640080">
                <a:moveTo>
                  <a:pt x="2729357" y="179261"/>
                </a:moveTo>
                <a:lnTo>
                  <a:pt x="2614920" y="179261"/>
                </a:lnTo>
                <a:lnTo>
                  <a:pt x="2686960" y="385328"/>
                </a:lnTo>
                <a:lnTo>
                  <a:pt x="2806876" y="385328"/>
                </a:lnTo>
                <a:lnTo>
                  <a:pt x="2729357" y="179261"/>
                </a:lnTo>
                <a:close/>
              </a:path>
              <a:path w="9206230" h="640080">
                <a:moveTo>
                  <a:pt x="2359709" y="125650"/>
                </a:moveTo>
                <a:lnTo>
                  <a:pt x="2161851" y="125650"/>
                </a:lnTo>
                <a:lnTo>
                  <a:pt x="2199664" y="132443"/>
                </a:lnTo>
                <a:lnTo>
                  <a:pt x="2228132" y="151094"/>
                </a:lnTo>
                <a:lnTo>
                  <a:pt x="2246076" y="179012"/>
                </a:lnTo>
                <a:lnTo>
                  <a:pt x="2252320" y="213606"/>
                </a:lnTo>
                <a:lnTo>
                  <a:pt x="2246089" y="248945"/>
                </a:lnTo>
                <a:lnTo>
                  <a:pt x="2227608" y="277687"/>
                </a:lnTo>
                <a:lnTo>
                  <a:pt x="2197190" y="297006"/>
                </a:lnTo>
                <a:lnTo>
                  <a:pt x="2155150" y="304074"/>
                </a:lnTo>
                <a:lnTo>
                  <a:pt x="2359496" y="304074"/>
                </a:lnTo>
                <a:lnTo>
                  <a:pt x="2364463" y="294546"/>
                </a:lnTo>
                <a:lnTo>
                  <a:pt x="2375209" y="256759"/>
                </a:lnTo>
                <a:lnTo>
                  <a:pt x="2378808" y="215281"/>
                </a:lnTo>
                <a:lnTo>
                  <a:pt x="2375353" y="174143"/>
                </a:lnTo>
                <a:lnTo>
                  <a:pt x="2364986" y="136226"/>
                </a:lnTo>
                <a:lnTo>
                  <a:pt x="2359709" y="125650"/>
                </a:lnTo>
                <a:close/>
              </a:path>
              <a:path w="9206230" h="640080">
                <a:moveTo>
                  <a:pt x="3441635" y="119786"/>
                </a:moveTo>
                <a:lnTo>
                  <a:pt x="3209640" y="119786"/>
                </a:lnTo>
                <a:lnTo>
                  <a:pt x="3257387" y="124171"/>
                </a:lnTo>
                <a:lnTo>
                  <a:pt x="3301365" y="137273"/>
                </a:lnTo>
                <a:lnTo>
                  <a:pt x="3341573" y="159013"/>
                </a:lnTo>
                <a:lnTo>
                  <a:pt x="3378012" y="189313"/>
                </a:lnTo>
                <a:lnTo>
                  <a:pt x="3441635" y="119786"/>
                </a:lnTo>
                <a:close/>
              </a:path>
              <a:path w="9206230" h="640080">
                <a:moveTo>
                  <a:pt x="3640680" y="10889"/>
                </a:moveTo>
                <a:lnTo>
                  <a:pt x="3561939" y="10889"/>
                </a:lnTo>
                <a:lnTo>
                  <a:pt x="3561939" y="629928"/>
                </a:lnTo>
                <a:lnTo>
                  <a:pt x="3684239" y="629928"/>
                </a:lnTo>
                <a:lnTo>
                  <a:pt x="3684239" y="250463"/>
                </a:lnTo>
                <a:lnTo>
                  <a:pt x="3845131" y="250463"/>
                </a:lnTo>
                <a:lnTo>
                  <a:pt x="3640680" y="10889"/>
                </a:lnTo>
                <a:close/>
              </a:path>
              <a:path w="9206230" h="640080">
                <a:moveTo>
                  <a:pt x="3845131" y="250463"/>
                </a:moveTo>
                <a:lnTo>
                  <a:pt x="3684239" y="250463"/>
                </a:lnTo>
                <a:lnTo>
                  <a:pt x="4005067" y="629928"/>
                </a:lnTo>
                <a:lnTo>
                  <a:pt x="4089672" y="629928"/>
                </a:lnTo>
                <a:lnTo>
                  <a:pt x="4089672" y="393705"/>
                </a:lnTo>
                <a:lnTo>
                  <a:pt x="3967372" y="393705"/>
                </a:lnTo>
                <a:lnTo>
                  <a:pt x="3845131" y="250463"/>
                </a:lnTo>
                <a:close/>
              </a:path>
              <a:path w="9206230" h="640080">
                <a:moveTo>
                  <a:pt x="4089672" y="10889"/>
                </a:moveTo>
                <a:lnTo>
                  <a:pt x="3967372" y="10889"/>
                </a:lnTo>
                <a:lnTo>
                  <a:pt x="3967372" y="393705"/>
                </a:lnTo>
                <a:lnTo>
                  <a:pt x="4089672" y="393705"/>
                </a:lnTo>
                <a:lnTo>
                  <a:pt x="4089672" y="10889"/>
                </a:lnTo>
                <a:close/>
              </a:path>
              <a:path w="9206230" h="640080">
                <a:moveTo>
                  <a:pt x="4468253" y="10889"/>
                </a:moveTo>
                <a:lnTo>
                  <a:pt x="4366895" y="10889"/>
                </a:lnTo>
                <a:lnTo>
                  <a:pt x="4130672" y="629928"/>
                </a:lnTo>
                <a:lnTo>
                  <a:pt x="4260511" y="629928"/>
                </a:lnTo>
                <a:lnTo>
                  <a:pt x="4308258" y="495901"/>
                </a:lnTo>
                <a:lnTo>
                  <a:pt x="4650707" y="495901"/>
                </a:lnTo>
                <a:lnTo>
                  <a:pt x="4609111" y="385328"/>
                </a:lnTo>
                <a:lnTo>
                  <a:pt x="4343441" y="385328"/>
                </a:lnTo>
                <a:lnTo>
                  <a:pt x="4417156" y="179261"/>
                </a:lnTo>
                <a:lnTo>
                  <a:pt x="4531592" y="179261"/>
                </a:lnTo>
                <a:lnTo>
                  <a:pt x="4468253" y="10889"/>
                </a:lnTo>
                <a:close/>
              </a:path>
              <a:path w="9206230" h="640080">
                <a:moveTo>
                  <a:pt x="4650707" y="495901"/>
                </a:moveTo>
                <a:lnTo>
                  <a:pt x="4524378" y="495901"/>
                </a:lnTo>
                <a:lnTo>
                  <a:pt x="4570449" y="629928"/>
                </a:lnTo>
                <a:lnTo>
                  <a:pt x="4701126" y="629928"/>
                </a:lnTo>
                <a:lnTo>
                  <a:pt x="4650707" y="495901"/>
                </a:lnTo>
                <a:close/>
              </a:path>
              <a:path w="9206230" h="640080">
                <a:moveTo>
                  <a:pt x="4531592" y="179261"/>
                </a:moveTo>
                <a:lnTo>
                  <a:pt x="4417156" y="179261"/>
                </a:lnTo>
                <a:lnTo>
                  <a:pt x="4489195" y="385328"/>
                </a:lnTo>
                <a:lnTo>
                  <a:pt x="4609111" y="385328"/>
                </a:lnTo>
                <a:lnTo>
                  <a:pt x="4531592" y="179261"/>
                </a:lnTo>
                <a:close/>
              </a:path>
              <a:path w="9206230" h="640080">
                <a:moveTo>
                  <a:pt x="5148108" y="10889"/>
                </a:moveTo>
                <a:lnTo>
                  <a:pt x="5046750" y="10889"/>
                </a:lnTo>
                <a:lnTo>
                  <a:pt x="4810527" y="629928"/>
                </a:lnTo>
                <a:lnTo>
                  <a:pt x="4940366" y="629928"/>
                </a:lnTo>
                <a:lnTo>
                  <a:pt x="4988113" y="495901"/>
                </a:lnTo>
                <a:lnTo>
                  <a:pt x="5330562" y="495901"/>
                </a:lnTo>
                <a:lnTo>
                  <a:pt x="5288966" y="385328"/>
                </a:lnTo>
                <a:lnTo>
                  <a:pt x="5023296" y="385328"/>
                </a:lnTo>
                <a:lnTo>
                  <a:pt x="5097011" y="179261"/>
                </a:lnTo>
                <a:lnTo>
                  <a:pt x="5211447" y="179261"/>
                </a:lnTo>
                <a:lnTo>
                  <a:pt x="5148108" y="10889"/>
                </a:lnTo>
                <a:close/>
              </a:path>
              <a:path w="9206230" h="640080">
                <a:moveTo>
                  <a:pt x="5330562" y="495901"/>
                </a:moveTo>
                <a:lnTo>
                  <a:pt x="5204233" y="495901"/>
                </a:lnTo>
                <a:lnTo>
                  <a:pt x="5250304" y="629928"/>
                </a:lnTo>
                <a:lnTo>
                  <a:pt x="5380981" y="629928"/>
                </a:lnTo>
                <a:lnTo>
                  <a:pt x="5330562" y="495901"/>
                </a:lnTo>
                <a:close/>
              </a:path>
              <a:path w="9206230" h="640080">
                <a:moveTo>
                  <a:pt x="5211447" y="179261"/>
                </a:moveTo>
                <a:lnTo>
                  <a:pt x="5097011" y="179261"/>
                </a:lnTo>
                <a:lnTo>
                  <a:pt x="5169050" y="385328"/>
                </a:lnTo>
                <a:lnTo>
                  <a:pt x="5288966" y="385328"/>
                </a:lnTo>
                <a:lnTo>
                  <a:pt x="5211447" y="179261"/>
                </a:lnTo>
                <a:close/>
              </a:path>
              <a:path w="9206230" h="640080">
                <a:moveTo>
                  <a:pt x="5836078" y="10889"/>
                </a:moveTo>
                <a:lnTo>
                  <a:pt x="5423107" y="10889"/>
                </a:lnTo>
                <a:lnTo>
                  <a:pt x="5423107" y="629928"/>
                </a:lnTo>
                <a:lnTo>
                  <a:pt x="5547082" y="629928"/>
                </a:lnTo>
                <a:lnTo>
                  <a:pt x="5547082" y="383653"/>
                </a:lnTo>
                <a:lnTo>
                  <a:pt x="5800896" y="383653"/>
                </a:lnTo>
                <a:lnTo>
                  <a:pt x="5800896" y="267217"/>
                </a:lnTo>
                <a:lnTo>
                  <a:pt x="5547082" y="267217"/>
                </a:lnTo>
                <a:lnTo>
                  <a:pt x="5547082" y="128163"/>
                </a:lnTo>
                <a:lnTo>
                  <a:pt x="5836078" y="128163"/>
                </a:lnTo>
                <a:lnTo>
                  <a:pt x="5836078" y="10889"/>
                </a:lnTo>
                <a:close/>
              </a:path>
              <a:path w="9206230" h="640080">
                <a:moveTo>
                  <a:pt x="6307301" y="10889"/>
                </a:moveTo>
                <a:lnTo>
                  <a:pt x="5894329" y="10889"/>
                </a:lnTo>
                <a:lnTo>
                  <a:pt x="5894329" y="629928"/>
                </a:lnTo>
                <a:lnTo>
                  <a:pt x="6018305" y="629928"/>
                </a:lnTo>
                <a:lnTo>
                  <a:pt x="6018305" y="383653"/>
                </a:lnTo>
                <a:lnTo>
                  <a:pt x="6272119" y="383653"/>
                </a:lnTo>
                <a:lnTo>
                  <a:pt x="6272119" y="267217"/>
                </a:lnTo>
                <a:lnTo>
                  <a:pt x="6018305" y="267217"/>
                </a:lnTo>
                <a:lnTo>
                  <a:pt x="6018305" y="128163"/>
                </a:lnTo>
                <a:lnTo>
                  <a:pt x="6307301" y="128163"/>
                </a:lnTo>
                <a:lnTo>
                  <a:pt x="6307301" y="10889"/>
                </a:lnTo>
                <a:close/>
              </a:path>
              <a:path w="9206230" h="640080">
                <a:moveTo>
                  <a:pt x="6490364" y="10889"/>
                </a:moveTo>
                <a:lnTo>
                  <a:pt x="6365551" y="10889"/>
                </a:lnTo>
                <a:lnTo>
                  <a:pt x="6365551" y="629928"/>
                </a:lnTo>
                <a:lnTo>
                  <a:pt x="6490364" y="629928"/>
                </a:lnTo>
                <a:lnTo>
                  <a:pt x="6490364" y="10889"/>
                </a:lnTo>
                <a:close/>
              </a:path>
              <a:path w="9206230" h="640080">
                <a:moveTo>
                  <a:pt x="6613064" y="438101"/>
                </a:moveTo>
                <a:lnTo>
                  <a:pt x="6541862" y="524381"/>
                </a:lnTo>
                <a:lnTo>
                  <a:pt x="6570412" y="558935"/>
                </a:lnTo>
                <a:lnTo>
                  <a:pt x="6603974" y="587486"/>
                </a:lnTo>
                <a:lnTo>
                  <a:pt x="6642173" y="610138"/>
                </a:lnTo>
                <a:lnTo>
                  <a:pt x="6684142" y="626577"/>
                </a:lnTo>
                <a:lnTo>
                  <a:pt x="6729528" y="636682"/>
                </a:lnTo>
                <a:lnTo>
                  <a:pt x="6730354" y="636682"/>
                </a:lnTo>
                <a:lnTo>
                  <a:pt x="6776410" y="639980"/>
                </a:lnTo>
                <a:lnTo>
                  <a:pt x="6824798" y="636682"/>
                </a:lnTo>
                <a:lnTo>
                  <a:pt x="6868240" y="626787"/>
                </a:lnTo>
                <a:lnTo>
                  <a:pt x="6906812" y="610295"/>
                </a:lnTo>
                <a:lnTo>
                  <a:pt x="6940593" y="587207"/>
                </a:lnTo>
                <a:lnTo>
                  <a:pt x="6968079" y="558935"/>
                </a:lnTo>
                <a:lnTo>
                  <a:pt x="6988539" y="524381"/>
                </a:lnTo>
                <a:lnTo>
                  <a:pt x="6777248" y="524381"/>
                </a:lnTo>
                <a:lnTo>
                  <a:pt x="6730390" y="518793"/>
                </a:lnTo>
                <a:lnTo>
                  <a:pt x="6686360" y="502288"/>
                </a:lnTo>
                <a:lnTo>
                  <a:pt x="6646728" y="475260"/>
                </a:lnTo>
                <a:lnTo>
                  <a:pt x="6613064" y="438101"/>
                </a:lnTo>
                <a:close/>
              </a:path>
              <a:path w="9206230" h="640080">
                <a:moveTo>
                  <a:pt x="6788975" y="837"/>
                </a:moveTo>
                <a:lnTo>
                  <a:pt x="6744017" y="4161"/>
                </a:lnTo>
                <a:lnTo>
                  <a:pt x="6744380" y="4161"/>
                </a:lnTo>
                <a:lnTo>
                  <a:pt x="6704266" y="13926"/>
                </a:lnTo>
                <a:lnTo>
                  <a:pt x="6668233" y="30169"/>
                </a:lnTo>
                <a:lnTo>
                  <a:pt x="6636519" y="52773"/>
                </a:lnTo>
                <a:lnTo>
                  <a:pt x="6592437" y="110677"/>
                </a:lnTo>
                <a:lnTo>
                  <a:pt x="6577882" y="181774"/>
                </a:lnTo>
                <a:lnTo>
                  <a:pt x="6584008" y="228121"/>
                </a:lnTo>
                <a:lnTo>
                  <a:pt x="6602384" y="269206"/>
                </a:lnTo>
                <a:lnTo>
                  <a:pt x="6633011" y="305108"/>
                </a:lnTo>
                <a:lnTo>
                  <a:pt x="6675889" y="335906"/>
                </a:lnTo>
                <a:lnTo>
                  <a:pt x="6726307" y="360172"/>
                </a:lnTo>
                <a:lnTo>
                  <a:pt x="6788452" y="384700"/>
                </a:lnTo>
                <a:lnTo>
                  <a:pt x="6801422" y="389909"/>
                </a:lnTo>
                <a:lnTo>
                  <a:pt x="6852114" y="423128"/>
                </a:lnTo>
                <a:lnTo>
                  <a:pt x="6866040" y="458205"/>
                </a:lnTo>
                <a:lnTo>
                  <a:pt x="6859352" y="485155"/>
                </a:lnTo>
                <a:lnTo>
                  <a:pt x="6840806" y="506057"/>
                </a:lnTo>
                <a:lnTo>
                  <a:pt x="6812678" y="519578"/>
                </a:lnTo>
                <a:lnTo>
                  <a:pt x="6777248" y="524381"/>
                </a:lnTo>
                <a:lnTo>
                  <a:pt x="6988539" y="524381"/>
                </a:lnTo>
                <a:lnTo>
                  <a:pt x="6999492" y="491084"/>
                </a:lnTo>
                <a:lnTo>
                  <a:pt x="7003418" y="451504"/>
                </a:lnTo>
                <a:lnTo>
                  <a:pt x="6996822" y="403273"/>
                </a:lnTo>
                <a:lnTo>
                  <a:pt x="6977032" y="361559"/>
                </a:lnTo>
                <a:lnTo>
                  <a:pt x="6944049" y="326285"/>
                </a:lnTo>
                <a:lnTo>
                  <a:pt x="6897872" y="297373"/>
                </a:lnTo>
                <a:lnTo>
                  <a:pt x="6822482" y="264704"/>
                </a:lnTo>
                <a:lnTo>
                  <a:pt x="6761332" y="237898"/>
                </a:lnTo>
                <a:lnTo>
                  <a:pt x="6739343" y="224692"/>
                </a:lnTo>
                <a:lnTo>
                  <a:pt x="6723637" y="210150"/>
                </a:lnTo>
                <a:lnTo>
                  <a:pt x="6714213" y="194195"/>
                </a:lnTo>
                <a:lnTo>
                  <a:pt x="6711072" y="176748"/>
                </a:lnTo>
                <a:lnTo>
                  <a:pt x="6716556" y="152259"/>
                </a:lnTo>
                <a:lnTo>
                  <a:pt x="6732327" y="133503"/>
                </a:lnTo>
                <a:lnTo>
                  <a:pt x="6757366" y="121501"/>
                </a:lnTo>
                <a:lnTo>
                  <a:pt x="6790651" y="117273"/>
                </a:lnTo>
                <a:lnTo>
                  <a:pt x="6968632" y="117273"/>
                </a:lnTo>
                <a:lnTo>
                  <a:pt x="6992529" y="84604"/>
                </a:lnTo>
                <a:lnTo>
                  <a:pt x="6957850" y="54341"/>
                </a:lnTo>
                <a:lnTo>
                  <a:pt x="6920154" y="30873"/>
                </a:lnTo>
                <a:lnTo>
                  <a:pt x="6879443" y="14160"/>
                </a:lnTo>
                <a:lnTo>
                  <a:pt x="6835717" y="4161"/>
                </a:lnTo>
                <a:lnTo>
                  <a:pt x="6788975" y="837"/>
                </a:lnTo>
                <a:close/>
              </a:path>
              <a:path w="9206230" h="640080">
                <a:moveTo>
                  <a:pt x="6968632" y="117273"/>
                </a:moveTo>
                <a:lnTo>
                  <a:pt x="6790651" y="117273"/>
                </a:lnTo>
                <a:lnTo>
                  <a:pt x="6826461" y="121121"/>
                </a:lnTo>
                <a:lnTo>
                  <a:pt x="6862900" y="132352"/>
                </a:lnTo>
                <a:lnTo>
                  <a:pt x="6897139" y="150492"/>
                </a:lnTo>
                <a:lnTo>
                  <a:pt x="6926353" y="175073"/>
                </a:lnTo>
                <a:lnTo>
                  <a:pt x="6968632" y="117273"/>
                </a:lnTo>
                <a:close/>
              </a:path>
              <a:path w="9206230" h="640080">
                <a:moveTo>
                  <a:pt x="7087559" y="438101"/>
                </a:moveTo>
                <a:lnTo>
                  <a:pt x="7016357" y="524381"/>
                </a:lnTo>
                <a:lnTo>
                  <a:pt x="7044907" y="558935"/>
                </a:lnTo>
                <a:lnTo>
                  <a:pt x="7078469" y="587486"/>
                </a:lnTo>
                <a:lnTo>
                  <a:pt x="7116668" y="610138"/>
                </a:lnTo>
                <a:lnTo>
                  <a:pt x="7158637" y="626577"/>
                </a:lnTo>
                <a:lnTo>
                  <a:pt x="7204022" y="636682"/>
                </a:lnTo>
                <a:lnTo>
                  <a:pt x="7204849" y="636682"/>
                </a:lnTo>
                <a:lnTo>
                  <a:pt x="7250904" y="639980"/>
                </a:lnTo>
                <a:lnTo>
                  <a:pt x="7299293" y="636682"/>
                </a:lnTo>
                <a:lnTo>
                  <a:pt x="7342734" y="626787"/>
                </a:lnTo>
                <a:lnTo>
                  <a:pt x="7381306" y="610295"/>
                </a:lnTo>
                <a:lnTo>
                  <a:pt x="7415088" y="587207"/>
                </a:lnTo>
                <a:lnTo>
                  <a:pt x="7442574" y="558935"/>
                </a:lnTo>
                <a:lnTo>
                  <a:pt x="7463033" y="524381"/>
                </a:lnTo>
                <a:lnTo>
                  <a:pt x="7251742" y="524381"/>
                </a:lnTo>
                <a:lnTo>
                  <a:pt x="7204885" y="518793"/>
                </a:lnTo>
                <a:lnTo>
                  <a:pt x="7160855" y="502288"/>
                </a:lnTo>
                <a:lnTo>
                  <a:pt x="7121222" y="475260"/>
                </a:lnTo>
                <a:lnTo>
                  <a:pt x="7087559" y="438101"/>
                </a:lnTo>
                <a:close/>
              </a:path>
              <a:path w="9206230" h="640080">
                <a:moveTo>
                  <a:pt x="7263470" y="837"/>
                </a:moveTo>
                <a:lnTo>
                  <a:pt x="7218511" y="4161"/>
                </a:lnTo>
                <a:lnTo>
                  <a:pt x="7218875" y="4161"/>
                </a:lnTo>
                <a:lnTo>
                  <a:pt x="7178760" y="13926"/>
                </a:lnTo>
                <a:lnTo>
                  <a:pt x="7142727" y="30169"/>
                </a:lnTo>
                <a:lnTo>
                  <a:pt x="7111013" y="52773"/>
                </a:lnTo>
                <a:lnTo>
                  <a:pt x="7066931" y="110677"/>
                </a:lnTo>
                <a:lnTo>
                  <a:pt x="7052377" y="181774"/>
                </a:lnTo>
                <a:lnTo>
                  <a:pt x="7058502" y="228121"/>
                </a:lnTo>
                <a:lnTo>
                  <a:pt x="7076879" y="269206"/>
                </a:lnTo>
                <a:lnTo>
                  <a:pt x="7107506" y="305108"/>
                </a:lnTo>
                <a:lnTo>
                  <a:pt x="7150384" y="335906"/>
                </a:lnTo>
                <a:lnTo>
                  <a:pt x="7200801" y="360172"/>
                </a:lnTo>
                <a:lnTo>
                  <a:pt x="7262946" y="384700"/>
                </a:lnTo>
                <a:lnTo>
                  <a:pt x="7275917" y="389909"/>
                </a:lnTo>
                <a:lnTo>
                  <a:pt x="7326609" y="423128"/>
                </a:lnTo>
                <a:lnTo>
                  <a:pt x="7340535" y="458205"/>
                </a:lnTo>
                <a:lnTo>
                  <a:pt x="7333847" y="485155"/>
                </a:lnTo>
                <a:lnTo>
                  <a:pt x="7315300" y="506057"/>
                </a:lnTo>
                <a:lnTo>
                  <a:pt x="7287173" y="519578"/>
                </a:lnTo>
                <a:lnTo>
                  <a:pt x="7251742" y="524381"/>
                </a:lnTo>
                <a:lnTo>
                  <a:pt x="7463033" y="524381"/>
                </a:lnTo>
                <a:lnTo>
                  <a:pt x="7473986" y="491084"/>
                </a:lnTo>
                <a:lnTo>
                  <a:pt x="7477913" y="451504"/>
                </a:lnTo>
                <a:lnTo>
                  <a:pt x="7471316" y="403273"/>
                </a:lnTo>
                <a:lnTo>
                  <a:pt x="7451527" y="361559"/>
                </a:lnTo>
                <a:lnTo>
                  <a:pt x="7418543" y="326285"/>
                </a:lnTo>
                <a:lnTo>
                  <a:pt x="7372367" y="297373"/>
                </a:lnTo>
                <a:lnTo>
                  <a:pt x="7296976" y="264704"/>
                </a:lnTo>
                <a:lnTo>
                  <a:pt x="7235826" y="237898"/>
                </a:lnTo>
                <a:lnTo>
                  <a:pt x="7213838" y="224692"/>
                </a:lnTo>
                <a:lnTo>
                  <a:pt x="7198131" y="210150"/>
                </a:lnTo>
                <a:lnTo>
                  <a:pt x="7188707" y="194195"/>
                </a:lnTo>
                <a:lnTo>
                  <a:pt x="7185566" y="176748"/>
                </a:lnTo>
                <a:lnTo>
                  <a:pt x="7191050" y="152259"/>
                </a:lnTo>
                <a:lnTo>
                  <a:pt x="7206822" y="133503"/>
                </a:lnTo>
                <a:lnTo>
                  <a:pt x="7231861" y="121501"/>
                </a:lnTo>
                <a:lnTo>
                  <a:pt x="7265145" y="117273"/>
                </a:lnTo>
                <a:lnTo>
                  <a:pt x="7443127" y="117273"/>
                </a:lnTo>
                <a:lnTo>
                  <a:pt x="7467024" y="84604"/>
                </a:lnTo>
                <a:lnTo>
                  <a:pt x="7432344" y="54341"/>
                </a:lnTo>
                <a:lnTo>
                  <a:pt x="7394649" y="30873"/>
                </a:lnTo>
                <a:lnTo>
                  <a:pt x="7353938" y="14160"/>
                </a:lnTo>
                <a:lnTo>
                  <a:pt x="7310212" y="4161"/>
                </a:lnTo>
                <a:lnTo>
                  <a:pt x="7263470" y="837"/>
                </a:lnTo>
                <a:close/>
              </a:path>
              <a:path w="9206230" h="640080">
                <a:moveTo>
                  <a:pt x="7443127" y="117273"/>
                </a:moveTo>
                <a:lnTo>
                  <a:pt x="7265145" y="117273"/>
                </a:lnTo>
                <a:lnTo>
                  <a:pt x="7300955" y="121121"/>
                </a:lnTo>
                <a:lnTo>
                  <a:pt x="7337394" y="132352"/>
                </a:lnTo>
                <a:lnTo>
                  <a:pt x="7371634" y="150492"/>
                </a:lnTo>
                <a:lnTo>
                  <a:pt x="7400847" y="175073"/>
                </a:lnTo>
                <a:lnTo>
                  <a:pt x="7443127" y="117273"/>
                </a:lnTo>
                <a:close/>
              </a:path>
              <a:path w="9206230" h="640080">
                <a:moveTo>
                  <a:pt x="7668437" y="10889"/>
                </a:moveTo>
                <a:lnTo>
                  <a:pt x="7543625" y="10889"/>
                </a:lnTo>
                <a:lnTo>
                  <a:pt x="7543625" y="629928"/>
                </a:lnTo>
                <a:lnTo>
                  <a:pt x="7668437" y="629928"/>
                </a:lnTo>
                <a:lnTo>
                  <a:pt x="7668437" y="10889"/>
                </a:lnTo>
                <a:close/>
              </a:path>
              <a:path w="9206230" h="640080">
                <a:moveTo>
                  <a:pt x="8059191" y="0"/>
                </a:moveTo>
                <a:lnTo>
                  <a:pt x="8006612" y="3725"/>
                </a:lnTo>
                <a:lnTo>
                  <a:pt x="7957411" y="14930"/>
                </a:lnTo>
                <a:lnTo>
                  <a:pt x="7911547" y="33654"/>
                </a:lnTo>
                <a:lnTo>
                  <a:pt x="7868980" y="59937"/>
                </a:lnTo>
                <a:lnTo>
                  <a:pt x="7829669" y="93819"/>
                </a:lnTo>
                <a:lnTo>
                  <a:pt x="7796196" y="133122"/>
                </a:lnTo>
                <a:lnTo>
                  <a:pt x="7770161" y="175642"/>
                </a:lnTo>
                <a:lnTo>
                  <a:pt x="7751565" y="221379"/>
                </a:lnTo>
                <a:lnTo>
                  <a:pt x="7740407" y="270333"/>
                </a:lnTo>
                <a:lnTo>
                  <a:pt x="7736807" y="320827"/>
                </a:lnTo>
                <a:lnTo>
                  <a:pt x="7736688" y="322503"/>
                </a:lnTo>
                <a:lnTo>
                  <a:pt x="7740400" y="374572"/>
                </a:lnTo>
                <a:lnTo>
                  <a:pt x="7751511" y="423224"/>
                </a:lnTo>
                <a:lnTo>
                  <a:pt x="7769980" y="468459"/>
                </a:lnTo>
                <a:lnTo>
                  <a:pt x="7795767" y="510275"/>
                </a:lnTo>
                <a:lnTo>
                  <a:pt x="7828832" y="548674"/>
                </a:lnTo>
                <a:lnTo>
                  <a:pt x="7867418" y="581651"/>
                </a:lnTo>
                <a:lnTo>
                  <a:pt x="7909744" y="607230"/>
                </a:lnTo>
                <a:lnTo>
                  <a:pt x="7955729" y="625451"/>
                </a:lnTo>
                <a:lnTo>
                  <a:pt x="8005292" y="636355"/>
                </a:lnTo>
                <a:lnTo>
                  <a:pt x="8058354" y="639980"/>
                </a:lnTo>
                <a:lnTo>
                  <a:pt x="8109998" y="636355"/>
                </a:lnTo>
                <a:lnTo>
                  <a:pt x="8110919" y="636355"/>
                </a:lnTo>
                <a:lnTo>
                  <a:pt x="8160737" y="625103"/>
                </a:lnTo>
                <a:lnTo>
                  <a:pt x="8206601" y="606507"/>
                </a:lnTo>
                <a:lnTo>
                  <a:pt x="8248967" y="580472"/>
                </a:lnTo>
                <a:lnTo>
                  <a:pt x="8287875" y="546999"/>
                </a:lnTo>
                <a:lnTo>
                  <a:pt x="8313477" y="517680"/>
                </a:lnTo>
                <a:lnTo>
                  <a:pt x="8059191" y="517680"/>
                </a:lnTo>
                <a:lnTo>
                  <a:pt x="8019925" y="514212"/>
                </a:lnTo>
                <a:lnTo>
                  <a:pt x="7950817" y="486228"/>
                </a:lnTo>
                <a:lnTo>
                  <a:pt x="7920975" y="461556"/>
                </a:lnTo>
                <a:lnTo>
                  <a:pt x="7896788" y="431557"/>
                </a:lnTo>
                <a:lnTo>
                  <a:pt x="7869145" y="361193"/>
                </a:lnTo>
                <a:lnTo>
                  <a:pt x="7865689" y="320827"/>
                </a:lnTo>
                <a:lnTo>
                  <a:pt x="7869158" y="280331"/>
                </a:lnTo>
                <a:lnTo>
                  <a:pt x="7879616" y="243133"/>
                </a:lnTo>
                <a:lnTo>
                  <a:pt x="7921813" y="179261"/>
                </a:lnTo>
                <a:lnTo>
                  <a:pt x="7951524" y="154458"/>
                </a:lnTo>
                <a:lnTo>
                  <a:pt x="8020056" y="125899"/>
                </a:lnTo>
                <a:lnTo>
                  <a:pt x="8059191" y="122299"/>
                </a:lnTo>
                <a:lnTo>
                  <a:pt x="8312486" y="122299"/>
                </a:lnTo>
                <a:lnTo>
                  <a:pt x="8287875" y="93819"/>
                </a:lnTo>
                <a:lnTo>
                  <a:pt x="8248974" y="59937"/>
                </a:lnTo>
                <a:lnTo>
                  <a:pt x="8206655" y="33654"/>
                </a:lnTo>
                <a:lnTo>
                  <a:pt x="8160918" y="14930"/>
                </a:lnTo>
                <a:lnTo>
                  <a:pt x="8111763" y="3725"/>
                </a:lnTo>
                <a:lnTo>
                  <a:pt x="8059191" y="0"/>
                </a:lnTo>
                <a:close/>
              </a:path>
              <a:path w="9206230" h="640080">
                <a:moveTo>
                  <a:pt x="8312486" y="122299"/>
                </a:moveTo>
                <a:lnTo>
                  <a:pt x="8059191" y="122299"/>
                </a:lnTo>
                <a:lnTo>
                  <a:pt x="8098326" y="125899"/>
                </a:lnTo>
                <a:lnTo>
                  <a:pt x="8134163" y="136645"/>
                </a:lnTo>
                <a:lnTo>
                  <a:pt x="8196569" y="179261"/>
                </a:lnTo>
                <a:lnTo>
                  <a:pt x="8221303" y="209391"/>
                </a:lnTo>
                <a:lnTo>
                  <a:pt x="8249225" y="279978"/>
                </a:lnTo>
                <a:lnTo>
                  <a:pt x="8252693" y="320827"/>
                </a:lnTo>
                <a:lnTo>
                  <a:pt x="8249709" y="361193"/>
                </a:lnTo>
                <a:lnTo>
                  <a:pt x="8239500" y="398103"/>
                </a:lnTo>
                <a:lnTo>
                  <a:pt x="8197407" y="461556"/>
                </a:lnTo>
                <a:lnTo>
                  <a:pt x="8167565" y="486228"/>
                </a:lnTo>
                <a:lnTo>
                  <a:pt x="8098457" y="514212"/>
                </a:lnTo>
                <a:lnTo>
                  <a:pt x="8059191" y="517680"/>
                </a:lnTo>
                <a:lnTo>
                  <a:pt x="8313477" y="517680"/>
                </a:lnTo>
                <a:lnTo>
                  <a:pt x="8348040" y="466180"/>
                </a:lnTo>
                <a:lnTo>
                  <a:pt x="8366764" y="420946"/>
                </a:lnTo>
                <a:lnTo>
                  <a:pt x="8377969" y="372495"/>
                </a:lnTo>
                <a:lnTo>
                  <a:pt x="8381574" y="322503"/>
                </a:lnTo>
                <a:lnTo>
                  <a:pt x="8381695" y="320827"/>
                </a:lnTo>
                <a:lnTo>
                  <a:pt x="8378054" y="270333"/>
                </a:lnTo>
                <a:lnTo>
                  <a:pt x="8377969" y="269153"/>
                </a:lnTo>
                <a:lnTo>
                  <a:pt x="8366764" y="220655"/>
                </a:lnTo>
                <a:lnTo>
                  <a:pt x="8348040" y="175294"/>
                </a:lnTo>
                <a:lnTo>
                  <a:pt x="8321816" y="133122"/>
                </a:lnTo>
                <a:lnTo>
                  <a:pt x="8312486" y="122299"/>
                </a:lnTo>
                <a:close/>
              </a:path>
              <a:path w="9206230" h="640080">
                <a:moveTo>
                  <a:pt x="8527999" y="10889"/>
                </a:moveTo>
                <a:lnTo>
                  <a:pt x="8449258" y="10889"/>
                </a:lnTo>
                <a:lnTo>
                  <a:pt x="8449258" y="629928"/>
                </a:lnTo>
                <a:lnTo>
                  <a:pt x="8571558" y="629928"/>
                </a:lnTo>
                <a:lnTo>
                  <a:pt x="8571558" y="250463"/>
                </a:lnTo>
                <a:lnTo>
                  <a:pt x="8732449" y="250463"/>
                </a:lnTo>
                <a:lnTo>
                  <a:pt x="8527999" y="10889"/>
                </a:lnTo>
                <a:close/>
              </a:path>
              <a:path w="9206230" h="640080">
                <a:moveTo>
                  <a:pt x="8732449" y="250463"/>
                </a:moveTo>
                <a:lnTo>
                  <a:pt x="8571558" y="250463"/>
                </a:lnTo>
                <a:lnTo>
                  <a:pt x="8892386" y="629928"/>
                </a:lnTo>
                <a:lnTo>
                  <a:pt x="8976991" y="629928"/>
                </a:lnTo>
                <a:lnTo>
                  <a:pt x="8976991" y="393705"/>
                </a:lnTo>
                <a:lnTo>
                  <a:pt x="8854691" y="393705"/>
                </a:lnTo>
                <a:lnTo>
                  <a:pt x="8732449" y="250463"/>
                </a:lnTo>
                <a:close/>
              </a:path>
              <a:path w="9206230" h="640080">
                <a:moveTo>
                  <a:pt x="8976991" y="10889"/>
                </a:moveTo>
                <a:lnTo>
                  <a:pt x="8854691" y="10889"/>
                </a:lnTo>
                <a:lnTo>
                  <a:pt x="8854691" y="393705"/>
                </a:lnTo>
                <a:lnTo>
                  <a:pt x="8976991" y="393705"/>
                </a:lnTo>
                <a:lnTo>
                  <a:pt x="8976991" y="10889"/>
                </a:lnTo>
                <a:close/>
              </a:path>
              <a:path w="9206230" h="640080">
                <a:moveTo>
                  <a:pt x="9205629" y="10889"/>
                </a:moveTo>
                <a:lnTo>
                  <a:pt x="9080816" y="10889"/>
                </a:lnTo>
                <a:lnTo>
                  <a:pt x="9080816" y="629928"/>
                </a:lnTo>
                <a:lnTo>
                  <a:pt x="9205629" y="629928"/>
                </a:lnTo>
                <a:lnTo>
                  <a:pt x="9205629" y="10889"/>
                </a:lnTo>
                <a:close/>
              </a:path>
            </a:pathLst>
          </a:custGeom>
          <a:solidFill>
            <a:srgbClr val="000000"/>
          </a:solidFill>
        </p:spPr>
        <p:txBody>
          <a:bodyPr wrap="square" lIns="0" tIns="0" rIns="0" bIns="0" rtlCol="0"/>
          <a:lstStyle/>
          <a:p>
            <a:endParaRPr sz="641"/>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71781" y="1376265"/>
            <a:ext cx="1043140" cy="400275"/>
          </a:xfrm>
          <a:custGeom>
            <a:avLst/>
            <a:gdLst/>
            <a:ahLst/>
            <a:cxnLst/>
            <a:rect l="l" t="t" r="r" b="b"/>
            <a:pathLst>
              <a:path w="2293620" h="880110">
                <a:moveTo>
                  <a:pt x="2293123" y="0"/>
                </a:moveTo>
                <a:lnTo>
                  <a:pt x="0" y="0"/>
                </a:lnTo>
                <a:lnTo>
                  <a:pt x="0" y="879554"/>
                </a:lnTo>
                <a:lnTo>
                  <a:pt x="2293123" y="879554"/>
                </a:lnTo>
                <a:lnTo>
                  <a:pt x="2293123" y="0"/>
                </a:lnTo>
                <a:close/>
              </a:path>
            </a:pathLst>
          </a:custGeom>
          <a:solidFill>
            <a:srgbClr val="E7E7E7"/>
          </a:solidFill>
        </p:spPr>
        <p:txBody>
          <a:bodyPr wrap="square" lIns="0" tIns="0" rIns="0" bIns="0" rtlCol="0"/>
          <a:lstStyle/>
          <a:p>
            <a:endParaRPr sz="641"/>
          </a:p>
        </p:txBody>
      </p:sp>
      <p:sp>
        <p:nvSpPr>
          <p:cNvPr id="3" name="object 3"/>
          <p:cNvSpPr/>
          <p:nvPr/>
        </p:nvSpPr>
        <p:spPr>
          <a:xfrm>
            <a:off x="619132" y="458079"/>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8795EA"/>
          </a:solidFill>
        </p:spPr>
        <p:txBody>
          <a:bodyPr wrap="square" lIns="0" tIns="0" rIns="0" bIns="0" rtlCol="0"/>
          <a:lstStyle/>
          <a:p>
            <a:endParaRPr sz="641"/>
          </a:p>
        </p:txBody>
      </p:sp>
      <p:sp>
        <p:nvSpPr>
          <p:cNvPr id="4" name="object 4"/>
          <p:cNvSpPr/>
          <p:nvPr/>
        </p:nvSpPr>
        <p:spPr>
          <a:xfrm>
            <a:off x="1242021" y="458033"/>
            <a:ext cx="860619" cy="66712"/>
          </a:xfrm>
          <a:custGeom>
            <a:avLst/>
            <a:gdLst/>
            <a:ahLst/>
            <a:cxnLst/>
            <a:rect l="l" t="t" r="r" b="b"/>
            <a:pathLst>
              <a:path w="1892300" h="146684">
                <a:moveTo>
                  <a:pt x="17499" y="99187"/>
                </a:moveTo>
                <a:lnTo>
                  <a:pt x="321" y="99187"/>
                </a:lnTo>
                <a:lnTo>
                  <a:pt x="75" y="105629"/>
                </a:lnTo>
                <a:lnTo>
                  <a:pt x="0" y="107592"/>
                </a:lnTo>
                <a:lnTo>
                  <a:pt x="1355" y="115078"/>
                </a:lnTo>
                <a:lnTo>
                  <a:pt x="1433" y="115509"/>
                </a:lnTo>
                <a:lnTo>
                  <a:pt x="40895" y="145137"/>
                </a:lnTo>
                <a:lnTo>
                  <a:pt x="54618" y="146224"/>
                </a:lnTo>
                <a:lnTo>
                  <a:pt x="68339" y="145137"/>
                </a:lnTo>
                <a:lnTo>
                  <a:pt x="80565" y="141904"/>
                </a:lnTo>
                <a:lnTo>
                  <a:pt x="91142" y="136561"/>
                </a:lnTo>
                <a:lnTo>
                  <a:pt x="99312" y="129659"/>
                </a:lnTo>
                <a:lnTo>
                  <a:pt x="54618" y="129659"/>
                </a:lnTo>
                <a:lnTo>
                  <a:pt x="37602" y="127212"/>
                </a:lnTo>
                <a:lnTo>
                  <a:pt x="25169" y="120596"/>
                </a:lnTo>
                <a:lnTo>
                  <a:pt x="18180" y="110893"/>
                </a:lnTo>
                <a:lnTo>
                  <a:pt x="17499" y="99187"/>
                </a:lnTo>
                <a:close/>
              </a:path>
              <a:path w="1892300" h="146684">
                <a:moveTo>
                  <a:pt x="54618" y="0"/>
                </a:moveTo>
                <a:lnTo>
                  <a:pt x="9319" y="17076"/>
                </a:lnTo>
                <a:lnTo>
                  <a:pt x="14" y="40901"/>
                </a:lnTo>
                <a:lnTo>
                  <a:pt x="1463" y="50726"/>
                </a:lnTo>
                <a:lnTo>
                  <a:pt x="37388" y="76243"/>
                </a:lnTo>
                <a:lnTo>
                  <a:pt x="55640" y="80474"/>
                </a:lnTo>
                <a:lnTo>
                  <a:pt x="72687" y="84994"/>
                </a:lnTo>
                <a:lnTo>
                  <a:pt x="84182" y="90482"/>
                </a:lnTo>
                <a:lnTo>
                  <a:pt x="90712" y="97255"/>
                </a:lnTo>
                <a:lnTo>
                  <a:pt x="92861" y="105629"/>
                </a:lnTo>
                <a:lnTo>
                  <a:pt x="89862" y="115078"/>
                </a:lnTo>
                <a:lnTo>
                  <a:pt x="84051" y="120596"/>
                </a:lnTo>
                <a:lnTo>
                  <a:pt x="81713" y="122755"/>
                </a:lnTo>
                <a:lnTo>
                  <a:pt x="69753" y="127802"/>
                </a:lnTo>
                <a:lnTo>
                  <a:pt x="54618" y="129659"/>
                </a:lnTo>
                <a:lnTo>
                  <a:pt x="99312" y="129659"/>
                </a:lnTo>
                <a:lnTo>
                  <a:pt x="109315" y="105629"/>
                </a:lnTo>
                <a:lnTo>
                  <a:pt x="108027" y="99187"/>
                </a:lnTo>
                <a:lnTo>
                  <a:pt x="81126" y="70368"/>
                </a:lnTo>
                <a:lnTo>
                  <a:pt x="49464" y="61779"/>
                </a:lnTo>
                <a:lnTo>
                  <a:pt x="42910" y="60215"/>
                </a:lnTo>
                <a:lnTo>
                  <a:pt x="16375" y="45298"/>
                </a:lnTo>
                <a:lnTo>
                  <a:pt x="16375" y="40901"/>
                </a:lnTo>
                <a:lnTo>
                  <a:pt x="19273" y="31393"/>
                </a:lnTo>
                <a:lnTo>
                  <a:pt x="27290" y="23735"/>
                </a:lnTo>
                <a:lnTo>
                  <a:pt x="39411" y="18627"/>
                </a:lnTo>
                <a:lnTo>
                  <a:pt x="54618" y="16769"/>
                </a:lnTo>
                <a:lnTo>
                  <a:pt x="99651" y="16769"/>
                </a:lnTo>
                <a:lnTo>
                  <a:pt x="91128" y="9663"/>
                </a:lnTo>
                <a:lnTo>
                  <a:pt x="80501" y="4320"/>
                </a:lnTo>
                <a:lnTo>
                  <a:pt x="68283" y="1086"/>
                </a:lnTo>
                <a:lnTo>
                  <a:pt x="54618" y="0"/>
                </a:lnTo>
                <a:close/>
              </a:path>
              <a:path w="1892300" h="146684">
                <a:moveTo>
                  <a:pt x="99651" y="16769"/>
                </a:moveTo>
                <a:lnTo>
                  <a:pt x="54618" y="16769"/>
                </a:lnTo>
                <a:lnTo>
                  <a:pt x="71547" y="19183"/>
                </a:lnTo>
                <a:lnTo>
                  <a:pt x="83761" y="25729"/>
                </a:lnTo>
                <a:lnTo>
                  <a:pt x="90682" y="35362"/>
                </a:lnTo>
                <a:lnTo>
                  <a:pt x="91736" y="47037"/>
                </a:lnTo>
                <a:lnTo>
                  <a:pt x="108915" y="47037"/>
                </a:lnTo>
                <a:lnTo>
                  <a:pt x="109161" y="40901"/>
                </a:lnTo>
                <a:lnTo>
                  <a:pt x="109251" y="38674"/>
                </a:lnTo>
                <a:lnTo>
                  <a:pt x="107943" y="31393"/>
                </a:lnTo>
                <a:lnTo>
                  <a:pt x="107841" y="30829"/>
                </a:lnTo>
                <a:lnTo>
                  <a:pt x="104804" y="23735"/>
                </a:lnTo>
                <a:lnTo>
                  <a:pt x="104745" y="23598"/>
                </a:lnTo>
                <a:lnTo>
                  <a:pt x="100019" y="17076"/>
                </a:lnTo>
                <a:lnTo>
                  <a:pt x="99651" y="16769"/>
                </a:lnTo>
                <a:close/>
              </a:path>
              <a:path w="1892300" h="146684">
                <a:moveTo>
                  <a:pt x="243891" y="1738"/>
                </a:moveTo>
                <a:lnTo>
                  <a:pt x="142761" y="1738"/>
                </a:lnTo>
                <a:lnTo>
                  <a:pt x="142761" y="144383"/>
                </a:lnTo>
                <a:lnTo>
                  <a:pt x="243891" y="144383"/>
                </a:lnTo>
                <a:lnTo>
                  <a:pt x="243891" y="127613"/>
                </a:lnTo>
                <a:lnTo>
                  <a:pt x="159736" y="127613"/>
                </a:lnTo>
                <a:lnTo>
                  <a:pt x="159736" y="81394"/>
                </a:lnTo>
                <a:lnTo>
                  <a:pt x="230394" y="81394"/>
                </a:lnTo>
                <a:lnTo>
                  <a:pt x="230394" y="64624"/>
                </a:lnTo>
                <a:lnTo>
                  <a:pt x="159736" y="64624"/>
                </a:lnTo>
                <a:lnTo>
                  <a:pt x="159736" y="18610"/>
                </a:lnTo>
                <a:lnTo>
                  <a:pt x="243891" y="18610"/>
                </a:lnTo>
                <a:lnTo>
                  <a:pt x="243891" y="1738"/>
                </a:lnTo>
                <a:close/>
              </a:path>
              <a:path w="1892300" h="146684">
                <a:moveTo>
                  <a:pt x="340931" y="204"/>
                </a:moveTo>
                <a:lnTo>
                  <a:pt x="301186" y="12283"/>
                </a:lnTo>
                <a:lnTo>
                  <a:pt x="274737" y="45541"/>
                </a:lnTo>
                <a:lnTo>
                  <a:pt x="269567" y="73009"/>
                </a:lnTo>
                <a:lnTo>
                  <a:pt x="274654" y="100375"/>
                </a:lnTo>
                <a:lnTo>
                  <a:pt x="301028" y="133677"/>
                </a:lnTo>
                <a:lnTo>
                  <a:pt x="340931" y="145712"/>
                </a:lnTo>
                <a:lnTo>
                  <a:pt x="367503" y="140357"/>
                </a:lnTo>
                <a:lnTo>
                  <a:pt x="367826" y="140357"/>
                </a:lnTo>
                <a:lnTo>
                  <a:pt x="384392" y="128636"/>
                </a:lnTo>
                <a:lnTo>
                  <a:pt x="340931" y="128636"/>
                </a:lnTo>
                <a:lnTo>
                  <a:pt x="319490" y="124344"/>
                </a:lnTo>
                <a:lnTo>
                  <a:pt x="302228" y="112556"/>
                </a:lnTo>
                <a:lnTo>
                  <a:pt x="290718" y="94901"/>
                </a:lnTo>
                <a:lnTo>
                  <a:pt x="286571" y="73214"/>
                </a:lnTo>
                <a:lnTo>
                  <a:pt x="286532" y="73009"/>
                </a:lnTo>
                <a:lnTo>
                  <a:pt x="290703" y="51015"/>
                </a:lnTo>
                <a:lnTo>
                  <a:pt x="302189" y="33335"/>
                </a:lnTo>
                <a:lnTo>
                  <a:pt x="319423" y="21575"/>
                </a:lnTo>
                <a:lnTo>
                  <a:pt x="340931" y="17281"/>
                </a:lnTo>
                <a:lnTo>
                  <a:pt x="385811" y="17281"/>
                </a:lnTo>
                <a:lnTo>
                  <a:pt x="381283" y="12948"/>
                </a:lnTo>
                <a:lnTo>
                  <a:pt x="362301" y="3522"/>
                </a:lnTo>
                <a:lnTo>
                  <a:pt x="340931" y="204"/>
                </a:lnTo>
                <a:close/>
              </a:path>
              <a:path w="1892300" h="146684">
                <a:moveTo>
                  <a:pt x="408419" y="66670"/>
                </a:moveTo>
                <a:lnTo>
                  <a:pt x="334591" y="66670"/>
                </a:lnTo>
                <a:lnTo>
                  <a:pt x="334591" y="83542"/>
                </a:lnTo>
                <a:lnTo>
                  <a:pt x="390627" y="83542"/>
                </a:lnTo>
                <a:lnTo>
                  <a:pt x="385436" y="100375"/>
                </a:lnTo>
                <a:lnTo>
                  <a:pt x="384862" y="102186"/>
                </a:lnTo>
                <a:lnTo>
                  <a:pt x="374177" y="116365"/>
                </a:lnTo>
                <a:lnTo>
                  <a:pt x="359265" y="125444"/>
                </a:lnTo>
                <a:lnTo>
                  <a:pt x="340931" y="128636"/>
                </a:lnTo>
                <a:lnTo>
                  <a:pt x="384392" y="128636"/>
                </a:lnTo>
                <a:lnTo>
                  <a:pt x="389323" y="125147"/>
                </a:lnTo>
                <a:lnTo>
                  <a:pt x="403367" y="102186"/>
                </a:lnTo>
                <a:lnTo>
                  <a:pt x="408419" y="73214"/>
                </a:lnTo>
                <a:lnTo>
                  <a:pt x="408419" y="66670"/>
                </a:lnTo>
                <a:close/>
              </a:path>
              <a:path w="1892300" h="146684">
                <a:moveTo>
                  <a:pt x="385811" y="17281"/>
                </a:moveTo>
                <a:lnTo>
                  <a:pt x="340931" y="17281"/>
                </a:lnTo>
                <a:lnTo>
                  <a:pt x="356838" y="19632"/>
                </a:lnTo>
                <a:lnTo>
                  <a:pt x="370943" y="26356"/>
                </a:lnTo>
                <a:lnTo>
                  <a:pt x="382517" y="36952"/>
                </a:lnTo>
                <a:lnTo>
                  <a:pt x="390887" y="51015"/>
                </a:lnTo>
                <a:lnTo>
                  <a:pt x="390449" y="51015"/>
                </a:lnTo>
                <a:lnTo>
                  <a:pt x="407295" y="46934"/>
                </a:lnTo>
                <a:lnTo>
                  <a:pt x="396681" y="27683"/>
                </a:lnTo>
                <a:lnTo>
                  <a:pt x="385811" y="17281"/>
                </a:lnTo>
                <a:close/>
              </a:path>
              <a:path w="1892300" h="146684">
                <a:moveTo>
                  <a:pt x="456786" y="1738"/>
                </a:moveTo>
                <a:lnTo>
                  <a:pt x="442777" y="1738"/>
                </a:lnTo>
                <a:lnTo>
                  <a:pt x="442777" y="144383"/>
                </a:lnTo>
                <a:lnTo>
                  <a:pt x="459751" y="144383"/>
                </a:lnTo>
                <a:lnTo>
                  <a:pt x="459751" y="35380"/>
                </a:lnTo>
                <a:lnTo>
                  <a:pt x="480376" y="35380"/>
                </a:lnTo>
                <a:lnTo>
                  <a:pt x="456786" y="1738"/>
                </a:lnTo>
                <a:close/>
              </a:path>
              <a:path w="1892300" h="146684">
                <a:moveTo>
                  <a:pt x="480376" y="35380"/>
                </a:moveTo>
                <a:lnTo>
                  <a:pt x="459751" y="35380"/>
                </a:lnTo>
                <a:lnTo>
                  <a:pt x="536340" y="144383"/>
                </a:lnTo>
                <a:lnTo>
                  <a:pt x="550553" y="144383"/>
                </a:lnTo>
                <a:lnTo>
                  <a:pt x="550553" y="111253"/>
                </a:lnTo>
                <a:lnTo>
                  <a:pt x="533579" y="111253"/>
                </a:lnTo>
                <a:lnTo>
                  <a:pt x="480376" y="35380"/>
                </a:lnTo>
                <a:close/>
              </a:path>
              <a:path w="1892300" h="146684">
                <a:moveTo>
                  <a:pt x="550553" y="1738"/>
                </a:moveTo>
                <a:lnTo>
                  <a:pt x="533579" y="1738"/>
                </a:lnTo>
                <a:lnTo>
                  <a:pt x="533579" y="111253"/>
                </a:lnTo>
                <a:lnTo>
                  <a:pt x="550553" y="111253"/>
                </a:lnTo>
                <a:lnTo>
                  <a:pt x="550553" y="1738"/>
                </a:lnTo>
                <a:close/>
              </a:path>
              <a:path w="1892300" h="146684">
                <a:moveTo>
                  <a:pt x="608225" y="1738"/>
                </a:moveTo>
                <a:lnTo>
                  <a:pt x="591251" y="1738"/>
                </a:lnTo>
                <a:lnTo>
                  <a:pt x="591251" y="144383"/>
                </a:lnTo>
                <a:lnTo>
                  <a:pt x="608225" y="144383"/>
                </a:lnTo>
                <a:lnTo>
                  <a:pt x="608225" y="1738"/>
                </a:lnTo>
                <a:close/>
              </a:path>
              <a:path w="1892300" h="146684">
                <a:moveTo>
                  <a:pt x="709969" y="99187"/>
                </a:moveTo>
                <a:lnTo>
                  <a:pt x="692790" y="99187"/>
                </a:lnTo>
                <a:lnTo>
                  <a:pt x="692544" y="105629"/>
                </a:lnTo>
                <a:lnTo>
                  <a:pt x="692469" y="107592"/>
                </a:lnTo>
                <a:lnTo>
                  <a:pt x="693824" y="115078"/>
                </a:lnTo>
                <a:lnTo>
                  <a:pt x="693902" y="115509"/>
                </a:lnTo>
                <a:lnTo>
                  <a:pt x="697003" y="122755"/>
                </a:lnTo>
                <a:lnTo>
                  <a:pt x="733364" y="145137"/>
                </a:lnTo>
                <a:lnTo>
                  <a:pt x="747087" y="146224"/>
                </a:lnTo>
                <a:lnTo>
                  <a:pt x="760808" y="145137"/>
                </a:lnTo>
                <a:lnTo>
                  <a:pt x="773034" y="141904"/>
                </a:lnTo>
                <a:lnTo>
                  <a:pt x="783611" y="136561"/>
                </a:lnTo>
                <a:lnTo>
                  <a:pt x="791781" y="129659"/>
                </a:lnTo>
                <a:lnTo>
                  <a:pt x="747087" y="129659"/>
                </a:lnTo>
                <a:lnTo>
                  <a:pt x="730071" y="127212"/>
                </a:lnTo>
                <a:lnTo>
                  <a:pt x="717638" y="120596"/>
                </a:lnTo>
                <a:lnTo>
                  <a:pt x="710649" y="110893"/>
                </a:lnTo>
                <a:lnTo>
                  <a:pt x="709969" y="99187"/>
                </a:lnTo>
                <a:close/>
              </a:path>
              <a:path w="1892300" h="146684">
                <a:moveTo>
                  <a:pt x="747087" y="0"/>
                </a:moveTo>
                <a:lnTo>
                  <a:pt x="701788" y="17076"/>
                </a:lnTo>
                <a:lnTo>
                  <a:pt x="692483" y="40901"/>
                </a:lnTo>
                <a:lnTo>
                  <a:pt x="693932" y="50726"/>
                </a:lnTo>
                <a:lnTo>
                  <a:pt x="729857" y="76243"/>
                </a:lnTo>
                <a:lnTo>
                  <a:pt x="748110" y="80474"/>
                </a:lnTo>
                <a:lnTo>
                  <a:pt x="765156" y="84994"/>
                </a:lnTo>
                <a:lnTo>
                  <a:pt x="776651" y="90482"/>
                </a:lnTo>
                <a:lnTo>
                  <a:pt x="783181" y="97255"/>
                </a:lnTo>
                <a:lnTo>
                  <a:pt x="785330" y="105629"/>
                </a:lnTo>
                <a:lnTo>
                  <a:pt x="782331" y="115078"/>
                </a:lnTo>
                <a:lnTo>
                  <a:pt x="776520" y="120596"/>
                </a:lnTo>
                <a:lnTo>
                  <a:pt x="774182" y="122755"/>
                </a:lnTo>
                <a:lnTo>
                  <a:pt x="762222" y="127802"/>
                </a:lnTo>
                <a:lnTo>
                  <a:pt x="747087" y="129659"/>
                </a:lnTo>
                <a:lnTo>
                  <a:pt x="791781" y="129659"/>
                </a:lnTo>
                <a:lnTo>
                  <a:pt x="801784" y="105629"/>
                </a:lnTo>
                <a:lnTo>
                  <a:pt x="800496" y="99187"/>
                </a:lnTo>
                <a:lnTo>
                  <a:pt x="773595" y="70368"/>
                </a:lnTo>
                <a:lnTo>
                  <a:pt x="741933" y="61779"/>
                </a:lnTo>
                <a:lnTo>
                  <a:pt x="735379" y="60215"/>
                </a:lnTo>
                <a:lnTo>
                  <a:pt x="708844" y="45298"/>
                </a:lnTo>
                <a:lnTo>
                  <a:pt x="708844" y="40901"/>
                </a:lnTo>
                <a:lnTo>
                  <a:pt x="711742" y="31393"/>
                </a:lnTo>
                <a:lnTo>
                  <a:pt x="719759" y="23735"/>
                </a:lnTo>
                <a:lnTo>
                  <a:pt x="731880" y="18627"/>
                </a:lnTo>
                <a:lnTo>
                  <a:pt x="747087" y="16769"/>
                </a:lnTo>
                <a:lnTo>
                  <a:pt x="792120" y="16769"/>
                </a:lnTo>
                <a:lnTo>
                  <a:pt x="783597" y="9663"/>
                </a:lnTo>
                <a:lnTo>
                  <a:pt x="772970" y="4320"/>
                </a:lnTo>
                <a:lnTo>
                  <a:pt x="760752" y="1086"/>
                </a:lnTo>
                <a:lnTo>
                  <a:pt x="747087" y="0"/>
                </a:lnTo>
                <a:close/>
              </a:path>
              <a:path w="1892300" h="146684">
                <a:moveTo>
                  <a:pt x="792120" y="16769"/>
                </a:moveTo>
                <a:lnTo>
                  <a:pt x="747087" y="16769"/>
                </a:lnTo>
                <a:lnTo>
                  <a:pt x="764017" y="19183"/>
                </a:lnTo>
                <a:lnTo>
                  <a:pt x="776230" y="25729"/>
                </a:lnTo>
                <a:lnTo>
                  <a:pt x="783151" y="35362"/>
                </a:lnTo>
                <a:lnTo>
                  <a:pt x="784205" y="47037"/>
                </a:lnTo>
                <a:lnTo>
                  <a:pt x="801384" y="47037"/>
                </a:lnTo>
                <a:lnTo>
                  <a:pt x="801630" y="40901"/>
                </a:lnTo>
                <a:lnTo>
                  <a:pt x="801720" y="38674"/>
                </a:lnTo>
                <a:lnTo>
                  <a:pt x="800412" y="31393"/>
                </a:lnTo>
                <a:lnTo>
                  <a:pt x="800311" y="30829"/>
                </a:lnTo>
                <a:lnTo>
                  <a:pt x="797273" y="23735"/>
                </a:lnTo>
                <a:lnTo>
                  <a:pt x="797214" y="23598"/>
                </a:lnTo>
                <a:lnTo>
                  <a:pt x="792488" y="17076"/>
                </a:lnTo>
                <a:lnTo>
                  <a:pt x="792120" y="16769"/>
                </a:lnTo>
                <a:close/>
              </a:path>
              <a:path w="1892300" h="146684">
                <a:moveTo>
                  <a:pt x="936361" y="1738"/>
                </a:moveTo>
                <a:lnTo>
                  <a:pt x="835231" y="1738"/>
                </a:lnTo>
                <a:lnTo>
                  <a:pt x="835231" y="144383"/>
                </a:lnTo>
                <a:lnTo>
                  <a:pt x="936361" y="144383"/>
                </a:lnTo>
                <a:lnTo>
                  <a:pt x="936361" y="127613"/>
                </a:lnTo>
                <a:lnTo>
                  <a:pt x="852205" y="127613"/>
                </a:lnTo>
                <a:lnTo>
                  <a:pt x="852205" y="81394"/>
                </a:lnTo>
                <a:lnTo>
                  <a:pt x="922863" y="81394"/>
                </a:lnTo>
                <a:lnTo>
                  <a:pt x="922863" y="64624"/>
                </a:lnTo>
                <a:lnTo>
                  <a:pt x="852205" y="64624"/>
                </a:lnTo>
                <a:lnTo>
                  <a:pt x="852205" y="18610"/>
                </a:lnTo>
                <a:lnTo>
                  <a:pt x="936361" y="18610"/>
                </a:lnTo>
                <a:lnTo>
                  <a:pt x="936361" y="1738"/>
                </a:lnTo>
                <a:close/>
              </a:path>
              <a:path w="1892300" h="146684">
                <a:moveTo>
                  <a:pt x="1033400" y="204"/>
                </a:moveTo>
                <a:lnTo>
                  <a:pt x="993655" y="12283"/>
                </a:lnTo>
                <a:lnTo>
                  <a:pt x="967206" y="45541"/>
                </a:lnTo>
                <a:lnTo>
                  <a:pt x="962036" y="73009"/>
                </a:lnTo>
                <a:lnTo>
                  <a:pt x="967123" y="100375"/>
                </a:lnTo>
                <a:lnTo>
                  <a:pt x="993497" y="133677"/>
                </a:lnTo>
                <a:lnTo>
                  <a:pt x="1033400" y="145712"/>
                </a:lnTo>
                <a:lnTo>
                  <a:pt x="1054813" y="142396"/>
                </a:lnTo>
                <a:lnTo>
                  <a:pt x="1073791" y="132982"/>
                </a:lnTo>
                <a:lnTo>
                  <a:pt x="1078334" y="128636"/>
                </a:lnTo>
                <a:lnTo>
                  <a:pt x="1033400" y="128636"/>
                </a:lnTo>
                <a:lnTo>
                  <a:pt x="1011959" y="124344"/>
                </a:lnTo>
                <a:lnTo>
                  <a:pt x="994697" y="112556"/>
                </a:lnTo>
                <a:lnTo>
                  <a:pt x="983187" y="94901"/>
                </a:lnTo>
                <a:lnTo>
                  <a:pt x="979001" y="73009"/>
                </a:lnTo>
                <a:lnTo>
                  <a:pt x="983187" y="51058"/>
                </a:lnTo>
                <a:lnTo>
                  <a:pt x="994697" y="33373"/>
                </a:lnTo>
                <a:lnTo>
                  <a:pt x="1011956" y="21575"/>
                </a:lnTo>
                <a:lnTo>
                  <a:pt x="1033400" y="17281"/>
                </a:lnTo>
                <a:lnTo>
                  <a:pt x="1078280" y="17281"/>
                </a:lnTo>
                <a:lnTo>
                  <a:pt x="1073753" y="12948"/>
                </a:lnTo>
                <a:lnTo>
                  <a:pt x="1054770" y="3522"/>
                </a:lnTo>
                <a:lnTo>
                  <a:pt x="1033400" y="204"/>
                </a:lnTo>
                <a:close/>
              </a:path>
              <a:path w="1892300" h="146684">
                <a:moveTo>
                  <a:pt x="1083338" y="94901"/>
                </a:moveTo>
                <a:lnTo>
                  <a:pt x="1080828" y="99084"/>
                </a:lnTo>
                <a:lnTo>
                  <a:pt x="1075000" y="108965"/>
                </a:lnTo>
                <a:lnTo>
                  <a:pt x="1063450" y="119586"/>
                </a:lnTo>
                <a:lnTo>
                  <a:pt x="1049350" y="126297"/>
                </a:lnTo>
                <a:lnTo>
                  <a:pt x="1033400" y="128636"/>
                </a:lnTo>
                <a:lnTo>
                  <a:pt x="1078334" y="128636"/>
                </a:lnTo>
                <a:lnTo>
                  <a:pt x="1089164" y="118276"/>
                </a:lnTo>
                <a:lnTo>
                  <a:pt x="1099764" y="99084"/>
                </a:lnTo>
                <a:lnTo>
                  <a:pt x="1083338" y="94901"/>
                </a:lnTo>
                <a:close/>
              </a:path>
              <a:path w="1892300" h="146684">
                <a:moveTo>
                  <a:pt x="1078280" y="17281"/>
                </a:moveTo>
                <a:lnTo>
                  <a:pt x="1033400" y="17281"/>
                </a:lnTo>
                <a:lnTo>
                  <a:pt x="1049307" y="19632"/>
                </a:lnTo>
                <a:lnTo>
                  <a:pt x="1063412" y="26356"/>
                </a:lnTo>
                <a:lnTo>
                  <a:pt x="1074986" y="36952"/>
                </a:lnTo>
                <a:lnTo>
                  <a:pt x="1083301" y="50922"/>
                </a:lnTo>
                <a:lnTo>
                  <a:pt x="1099764" y="46934"/>
                </a:lnTo>
                <a:lnTo>
                  <a:pt x="1089150" y="27683"/>
                </a:lnTo>
                <a:lnTo>
                  <a:pt x="1078280" y="17281"/>
                </a:lnTo>
                <a:close/>
              </a:path>
              <a:path w="1892300" h="146684">
                <a:moveTo>
                  <a:pt x="1195781" y="204"/>
                </a:moveTo>
                <a:lnTo>
                  <a:pt x="1156036" y="12283"/>
                </a:lnTo>
                <a:lnTo>
                  <a:pt x="1129587" y="45541"/>
                </a:lnTo>
                <a:lnTo>
                  <a:pt x="1124416" y="73009"/>
                </a:lnTo>
                <a:lnTo>
                  <a:pt x="1129504" y="100375"/>
                </a:lnTo>
                <a:lnTo>
                  <a:pt x="1155877" y="133677"/>
                </a:lnTo>
                <a:lnTo>
                  <a:pt x="1195781" y="145712"/>
                </a:lnTo>
                <a:lnTo>
                  <a:pt x="1223741" y="140076"/>
                </a:lnTo>
                <a:lnTo>
                  <a:pt x="1240494" y="128636"/>
                </a:lnTo>
                <a:lnTo>
                  <a:pt x="1195781" y="128636"/>
                </a:lnTo>
                <a:lnTo>
                  <a:pt x="1174555" y="124388"/>
                </a:lnTo>
                <a:lnTo>
                  <a:pt x="1174402" y="124388"/>
                </a:lnTo>
                <a:lnTo>
                  <a:pt x="1157246" y="112671"/>
                </a:lnTo>
                <a:lnTo>
                  <a:pt x="1149894" y="101538"/>
                </a:lnTo>
                <a:lnTo>
                  <a:pt x="1145652" y="95031"/>
                </a:lnTo>
                <a:lnTo>
                  <a:pt x="1145567" y="94901"/>
                </a:lnTo>
                <a:lnTo>
                  <a:pt x="1141381" y="73009"/>
                </a:lnTo>
                <a:lnTo>
                  <a:pt x="1145551" y="51144"/>
                </a:lnTo>
                <a:lnTo>
                  <a:pt x="1174297" y="21602"/>
                </a:lnTo>
                <a:lnTo>
                  <a:pt x="1195781" y="17281"/>
                </a:lnTo>
                <a:lnTo>
                  <a:pt x="1240181" y="17281"/>
                </a:lnTo>
                <a:lnTo>
                  <a:pt x="1223569" y="5886"/>
                </a:lnTo>
                <a:lnTo>
                  <a:pt x="1195781" y="204"/>
                </a:lnTo>
                <a:close/>
              </a:path>
              <a:path w="1892300" h="146684">
                <a:moveTo>
                  <a:pt x="1240181" y="17281"/>
                </a:moveTo>
                <a:lnTo>
                  <a:pt x="1195781" y="17281"/>
                </a:lnTo>
                <a:lnTo>
                  <a:pt x="1217045" y="21602"/>
                </a:lnTo>
                <a:lnTo>
                  <a:pt x="1234216" y="33450"/>
                </a:lnTo>
                <a:lnTo>
                  <a:pt x="1245692" y="51144"/>
                </a:lnTo>
                <a:lnTo>
                  <a:pt x="1249874" y="73009"/>
                </a:lnTo>
                <a:lnTo>
                  <a:pt x="1245760" y="94901"/>
                </a:lnTo>
                <a:lnTo>
                  <a:pt x="1245735" y="95031"/>
                </a:lnTo>
                <a:lnTo>
                  <a:pt x="1234331" y="112671"/>
                </a:lnTo>
                <a:lnTo>
                  <a:pt x="1217174" y="124388"/>
                </a:lnTo>
                <a:lnTo>
                  <a:pt x="1195781" y="128636"/>
                </a:lnTo>
                <a:lnTo>
                  <a:pt x="1240494" y="128636"/>
                </a:lnTo>
                <a:lnTo>
                  <a:pt x="1246371" y="124622"/>
                </a:lnTo>
                <a:lnTo>
                  <a:pt x="1261524" y="101538"/>
                </a:lnTo>
                <a:lnTo>
                  <a:pt x="1267052" y="73009"/>
                </a:lnTo>
                <a:lnTo>
                  <a:pt x="1261467" y="44551"/>
                </a:lnTo>
                <a:lnTo>
                  <a:pt x="1246337" y="21602"/>
                </a:lnTo>
                <a:lnTo>
                  <a:pt x="1246218" y="21422"/>
                </a:lnTo>
                <a:lnTo>
                  <a:pt x="1240181" y="17281"/>
                </a:lnTo>
                <a:close/>
              </a:path>
              <a:path w="1892300" h="146684">
                <a:moveTo>
                  <a:pt x="1314090" y="1738"/>
                </a:moveTo>
                <a:lnTo>
                  <a:pt x="1300081" y="1738"/>
                </a:lnTo>
                <a:lnTo>
                  <a:pt x="1300081" y="144383"/>
                </a:lnTo>
                <a:lnTo>
                  <a:pt x="1317055" y="144383"/>
                </a:lnTo>
                <a:lnTo>
                  <a:pt x="1317055" y="35380"/>
                </a:lnTo>
                <a:lnTo>
                  <a:pt x="1337680" y="35380"/>
                </a:lnTo>
                <a:lnTo>
                  <a:pt x="1314090" y="1738"/>
                </a:lnTo>
                <a:close/>
              </a:path>
              <a:path w="1892300" h="146684">
                <a:moveTo>
                  <a:pt x="1337680" y="35380"/>
                </a:moveTo>
                <a:lnTo>
                  <a:pt x="1317055" y="35380"/>
                </a:lnTo>
                <a:lnTo>
                  <a:pt x="1393644" y="144383"/>
                </a:lnTo>
                <a:lnTo>
                  <a:pt x="1407857" y="144383"/>
                </a:lnTo>
                <a:lnTo>
                  <a:pt x="1407857" y="111253"/>
                </a:lnTo>
                <a:lnTo>
                  <a:pt x="1390883" y="111253"/>
                </a:lnTo>
                <a:lnTo>
                  <a:pt x="1337680" y="35380"/>
                </a:lnTo>
                <a:close/>
              </a:path>
              <a:path w="1892300" h="146684">
                <a:moveTo>
                  <a:pt x="1407857" y="1738"/>
                </a:moveTo>
                <a:lnTo>
                  <a:pt x="1390883" y="1738"/>
                </a:lnTo>
                <a:lnTo>
                  <a:pt x="1390883" y="111253"/>
                </a:lnTo>
                <a:lnTo>
                  <a:pt x="1407857" y="111253"/>
                </a:lnTo>
                <a:lnTo>
                  <a:pt x="1407857" y="1738"/>
                </a:lnTo>
                <a:close/>
              </a:path>
              <a:path w="1892300" h="146684">
                <a:moveTo>
                  <a:pt x="1494058" y="1738"/>
                </a:moveTo>
                <a:lnTo>
                  <a:pt x="1448555" y="1738"/>
                </a:lnTo>
                <a:lnTo>
                  <a:pt x="1448555" y="144383"/>
                </a:lnTo>
                <a:lnTo>
                  <a:pt x="1494058" y="144383"/>
                </a:lnTo>
                <a:lnTo>
                  <a:pt x="1523082" y="138983"/>
                </a:lnTo>
                <a:lnTo>
                  <a:pt x="1540710" y="127613"/>
                </a:lnTo>
                <a:lnTo>
                  <a:pt x="1465529" y="127613"/>
                </a:lnTo>
                <a:lnTo>
                  <a:pt x="1465529" y="18610"/>
                </a:lnTo>
                <a:lnTo>
                  <a:pt x="1540732" y="18610"/>
                </a:lnTo>
                <a:lnTo>
                  <a:pt x="1523082" y="7180"/>
                </a:lnTo>
                <a:lnTo>
                  <a:pt x="1494058" y="1738"/>
                </a:lnTo>
                <a:close/>
              </a:path>
              <a:path w="1892300" h="146684">
                <a:moveTo>
                  <a:pt x="1540732" y="18610"/>
                </a:moveTo>
                <a:lnTo>
                  <a:pt x="1494058" y="18610"/>
                </a:lnTo>
                <a:lnTo>
                  <a:pt x="1516413" y="22695"/>
                </a:lnTo>
                <a:lnTo>
                  <a:pt x="1534091" y="34038"/>
                </a:lnTo>
                <a:lnTo>
                  <a:pt x="1545709" y="51266"/>
                </a:lnTo>
                <a:lnTo>
                  <a:pt x="1549889" y="73009"/>
                </a:lnTo>
                <a:lnTo>
                  <a:pt x="1545724" y="94828"/>
                </a:lnTo>
                <a:lnTo>
                  <a:pt x="1534129" y="112122"/>
                </a:lnTo>
                <a:lnTo>
                  <a:pt x="1516456" y="123510"/>
                </a:lnTo>
                <a:lnTo>
                  <a:pt x="1494058" y="127613"/>
                </a:lnTo>
                <a:lnTo>
                  <a:pt x="1540710" y="127613"/>
                </a:lnTo>
                <a:lnTo>
                  <a:pt x="1546259" y="124034"/>
                </a:lnTo>
                <a:lnTo>
                  <a:pt x="1561613" y="101417"/>
                </a:lnTo>
                <a:lnTo>
                  <a:pt x="1567170" y="73009"/>
                </a:lnTo>
                <a:lnTo>
                  <a:pt x="1561613" y="44790"/>
                </a:lnTo>
                <a:lnTo>
                  <a:pt x="1546259" y="22189"/>
                </a:lnTo>
                <a:lnTo>
                  <a:pt x="1540732" y="18610"/>
                </a:lnTo>
                <a:close/>
              </a:path>
              <a:path w="1892300" h="146684">
                <a:moveTo>
                  <a:pt x="1653166" y="1738"/>
                </a:moveTo>
                <a:lnTo>
                  <a:pt x="1642736" y="1738"/>
                </a:lnTo>
                <a:lnTo>
                  <a:pt x="1577191" y="144383"/>
                </a:lnTo>
                <a:lnTo>
                  <a:pt x="1595699" y="144383"/>
                </a:lnTo>
                <a:lnTo>
                  <a:pt x="1615127" y="102561"/>
                </a:lnTo>
                <a:lnTo>
                  <a:pt x="1699494" y="102561"/>
                </a:lnTo>
                <a:lnTo>
                  <a:pt x="1691742" y="85689"/>
                </a:lnTo>
                <a:lnTo>
                  <a:pt x="1622797" y="85689"/>
                </a:lnTo>
                <a:lnTo>
                  <a:pt x="1647951" y="30983"/>
                </a:lnTo>
                <a:lnTo>
                  <a:pt x="1666604" y="30983"/>
                </a:lnTo>
                <a:lnTo>
                  <a:pt x="1653166" y="1738"/>
                </a:lnTo>
                <a:close/>
              </a:path>
              <a:path w="1892300" h="146684">
                <a:moveTo>
                  <a:pt x="1699494" y="102561"/>
                </a:moveTo>
                <a:lnTo>
                  <a:pt x="1680775" y="102561"/>
                </a:lnTo>
                <a:lnTo>
                  <a:pt x="1700203" y="144383"/>
                </a:lnTo>
                <a:lnTo>
                  <a:pt x="1718712" y="144383"/>
                </a:lnTo>
                <a:lnTo>
                  <a:pt x="1699494" y="102561"/>
                </a:lnTo>
                <a:close/>
              </a:path>
              <a:path w="1892300" h="146684">
                <a:moveTo>
                  <a:pt x="1666604" y="30983"/>
                </a:moveTo>
                <a:lnTo>
                  <a:pt x="1647951" y="30983"/>
                </a:lnTo>
                <a:lnTo>
                  <a:pt x="1673106" y="85689"/>
                </a:lnTo>
                <a:lnTo>
                  <a:pt x="1691742" y="85689"/>
                </a:lnTo>
                <a:lnTo>
                  <a:pt x="1666604" y="30983"/>
                </a:lnTo>
                <a:close/>
              </a:path>
              <a:path w="1892300" h="146684">
                <a:moveTo>
                  <a:pt x="1798982" y="1738"/>
                </a:moveTo>
                <a:lnTo>
                  <a:pt x="1738753" y="1738"/>
                </a:lnTo>
                <a:lnTo>
                  <a:pt x="1738753" y="144383"/>
                </a:lnTo>
                <a:lnTo>
                  <a:pt x="1755728" y="144383"/>
                </a:lnTo>
                <a:lnTo>
                  <a:pt x="1755728" y="89166"/>
                </a:lnTo>
                <a:lnTo>
                  <a:pt x="1811878" y="89166"/>
                </a:lnTo>
                <a:lnTo>
                  <a:pt x="1810945" y="87734"/>
                </a:lnTo>
                <a:lnTo>
                  <a:pt x="1823928" y="82228"/>
                </a:lnTo>
                <a:lnTo>
                  <a:pt x="1833748" y="72984"/>
                </a:lnTo>
                <a:lnTo>
                  <a:pt x="1834093" y="72294"/>
                </a:lnTo>
                <a:lnTo>
                  <a:pt x="1755728" y="72294"/>
                </a:lnTo>
                <a:lnTo>
                  <a:pt x="1755728" y="18610"/>
                </a:lnTo>
                <a:lnTo>
                  <a:pt x="1833309" y="18610"/>
                </a:lnTo>
                <a:lnTo>
                  <a:pt x="1830259" y="13804"/>
                </a:lnTo>
                <a:lnTo>
                  <a:pt x="1816638" y="4895"/>
                </a:lnTo>
                <a:lnTo>
                  <a:pt x="1798982" y="1738"/>
                </a:lnTo>
                <a:close/>
              </a:path>
              <a:path w="1892300" h="146684">
                <a:moveTo>
                  <a:pt x="1811878" y="89166"/>
                </a:moveTo>
                <a:lnTo>
                  <a:pt x="1791312" y="89166"/>
                </a:lnTo>
                <a:lnTo>
                  <a:pt x="1827715" y="144383"/>
                </a:lnTo>
                <a:lnTo>
                  <a:pt x="1847859" y="144383"/>
                </a:lnTo>
                <a:lnTo>
                  <a:pt x="1811878" y="89166"/>
                </a:lnTo>
                <a:close/>
              </a:path>
              <a:path w="1892300" h="146684">
                <a:moveTo>
                  <a:pt x="1833309" y="18610"/>
                </a:moveTo>
                <a:lnTo>
                  <a:pt x="1798982" y="18610"/>
                </a:lnTo>
                <a:lnTo>
                  <a:pt x="1809947" y="20452"/>
                </a:lnTo>
                <a:lnTo>
                  <a:pt x="1818218" y="25755"/>
                </a:lnTo>
                <a:lnTo>
                  <a:pt x="1823441" y="34183"/>
                </a:lnTo>
                <a:lnTo>
                  <a:pt x="1825244" y="45503"/>
                </a:lnTo>
                <a:lnTo>
                  <a:pt x="1823441" y="56634"/>
                </a:lnTo>
                <a:lnTo>
                  <a:pt x="1818218" y="65097"/>
                </a:lnTo>
                <a:lnTo>
                  <a:pt x="1809947" y="70435"/>
                </a:lnTo>
                <a:lnTo>
                  <a:pt x="1798982" y="72294"/>
                </a:lnTo>
                <a:lnTo>
                  <a:pt x="1834093" y="72294"/>
                </a:lnTo>
                <a:lnTo>
                  <a:pt x="1839963" y="60557"/>
                </a:lnTo>
                <a:lnTo>
                  <a:pt x="1842133" y="45503"/>
                </a:lnTo>
                <a:lnTo>
                  <a:pt x="1839029" y="27621"/>
                </a:lnTo>
                <a:lnTo>
                  <a:pt x="1833309" y="18610"/>
                </a:lnTo>
                <a:close/>
              </a:path>
              <a:path w="1892300" h="146684">
                <a:moveTo>
                  <a:pt x="1892136" y="1738"/>
                </a:moveTo>
                <a:lnTo>
                  <a:pt x="1875161" y="1738"/>
                </a:lnTo>
                <a:lnTo>
                  <a:pt x="1875161" y="144383"/>
                </a:lnTo>
                <a:lnTo>
                  <a:pt x="1892136" y="144383"/>
                </a:lnTo>
                <a:lnTo>
                  <a:pt x="1892136" y="1738"/>
                </a:lnTo>
                <a:close/>
              </a:path>
            </a:pathLst>
          </a:custGeom>
          <a:solidFill>
            <a:srgbClr val="000000"/>
          </a:solidFill>
        </p:spPr>
        <p:txBody>
          <a:bodyPr wrap="square" lIns="0" tIns="0" rIns="0" bIns="0" rtlCol="0"/>
          <a:lstStyle/>
          <a:p>
            <a:endParaRPr sz="641"/>
          </a:p>
        </p:txBody>
      </p:sp>
      <p:pic>
        <p:nvPicPr>
          <p:cNvPr id="5" name="object 5"/>
          <p:cNvPicPr/>
          <p:nvPr/>
        </p:nvPicPr>
        <p:blipFill>
          <a:blip r:embed="rId2" cstate="print"/>
          <a:stretch>
            <a:fillRect/>
          </a:stretch>
        </p:blipFill>
        <p:spPr>
          <a:xfrm>
            <a:off x="604182" y="3971932"/>
            <a:ext cx="1628281" cy="82033"/>
          </a:xfrm>
          <a:prstGeom prst="rect">
            <a:avLst/>
          </a:prstGeom>
        </p:spPr>
      </p:pic>
      <p:sp>
        <p:nvSpPr>
          <p:cNvPr id="6" name="object 6"/>
          <p:cNvSpPr/>
          <p:nvPr/>
        </p:nvSpPr>
        <p:spPr>
          <a:xfrm>
            <a:off x="581307" y="1242392"/>
            <a:ext cx="459190" cy="58914"/>
          </a:xfrm>
          <a:custGeom>
            <a:avLst/>
            <a:gdLst/>
            <a:ahLst/>
            <a:cxnLst/>
            <a:rect l="l" t="t" r="r" b="b"/>
            <a:pathLst>
              <a:path w="1009650" h="129539">
                <a:moveTo>
                  <a:pt x="8041" y="3015"/>
                </a:moveTo>
                <a:lnTo>
                  <a:pt x="0" y="3015"/>
                </a:lnTo>
                <a:lnTo>
                  <a:pt x="0" y="126823"/>
                </a:lnTo>
                <a:lnTo>
                  <a:pt x="16585" y="126823"/>
                </a:lnTo>
                <a:lnTo>
                  <a:pt x="16585" y="43223"/>
                </a:lnTo>
                <a:lnTo>
                  <a:pt x="35390" y="43223"/>
                </a:lnTo>
                <a:lnTo>
                  <a:pt x="8041" y="3015"/>
                </a:lnTo>
                <a:close/>
              </a:path>
              <a:path w="1009650" h="129539">
                <a:moveTo>
                  <a:pt x="122802" y="43223"/>
                </a:moveTo>
                <a:lnTo>
                  <a:pt x="106049" y="43223"/>
                </a:lnTo>
                <a:lnTo>
                  <a:pt x="106049" y="126823"/>
                </a:lnTo>
                <a:lnTo>
                  <a:pt x="122802" y="126823"/>
                </a:lnTo>
                <a:lnTo>
                  <a:pt x="122802" y="43223"/>
                </a:lnTo>
                <a:close/>
              </a:path>
              <a:path w="1009650" h="129539">
                <a:moveTo>
                  <a:pt x="35390" y="43223"/>
                </a:moveTo>
                <a:lnTo>
                  <a:pt x="16585" y="43223"/>
                </a:lnTo>
                <a:lnTo>
                  <a:pt x="59139" y="105714"/>
                </a:lnTo>
                <a:lnTo>
                  <a:pt x="63495" y="105714"/>
                </a:lnTo>
                <a:lnTo>
                  <a:pt x="79923" y="81589"/>
                </a:lnTo>
                <a:lnTo>
                  <a:pt x="61485" y="81589"/>
                </a:lnTo>
                <a:lnTo>
                  <a:pt x="35390" y="43223"/>
                </a:lnTo>
                <a:close/>
              </a:path>
              <a:path w="1009650" h="129539">
                <a:moveTo>
                  <a:pt x="122802" y="3015"/>
                </a:moveTo>
                <a:lnTo>
                  <a:pt x="114593" y="3015"/>
                </a:lnTo>
                <a:lnTo>
                  <a:pt x="61485" y="81589"/>
                </a:lnTo>
                <a:lnTo>
                  <a:pt x="79923" y="81589"/>
                </a:lnTo>
                <a:lnTo>
                  <a:pt x="106049" y="43223"/>
                </a:lnTo>
                <a:lnTo>
                  <a:pt x="122802" y="43223"/>
                </a:lnTo>
                <a:lnTo>
                  <a:pt x="122802" y="3015"/>
                </a:lnTo>
                <a:close/>
              </a:path>
              <a:path w="1009650" h="129539">
                <a:moveTo>
                  <a:pt x="188318" y="34679"/>
                </a:moveTo>
                <a:lnTo>
                  <a:pt x="150774" y="52773"/>
                </a:lnTo>
                <a:lnTo>
                  <a:pt x="141074" y="81756"/>
                </a:lnTo>
                <a:lnTo>
                  <a:pt x="141836" y="90635"/>
                </a:lnTo>
                <a:lnTo>
                  <a:pt x="141893" y="91306"/>
                </a:lnTo>
                <a:lnTo>
                  <a:pt x="169492" y="125608"/>
                </a:lnTo>
                <a:lnTo>
                  <a:pt x="188318" y="129001"/>
                </a:lnTo>
                <a:lnTo>
                  <a:pt x="198056" y="128153"/>
                </a:lnTo>
                <a:lnTo>
                  <a:pt x="206915" y="125608"/>
                </a:lnTo>
                <a:lnTo>
                  <a:pt x="214893" y="121368"/>
                </a:lnTo>
                <a:lnTo>
                  <a:pt x="221993" y="115431"/>
                </a:lnTo>
                <a:lnTo>
                  <a:pt x="222933" y="114258"/>
                </a:lnTo>
                <a:lnTo>
                  <a:pt x="179774" y="114258"/>
                </a:lnTo>
                <a:lnTo>
                  <a:pt x="172403" y="111075"/>
                </a:lnTo>
                <a:lnTo>
                  <a:pt x="160340" y="98342"/>
                </a:lnTo>
                <a:lnTo>
                  <a:pt x="157325" y="90635"/>
                </a:lnTo>
                <a:lnTo>
                  <a:pt x="157325" y="72877"/>
                </a:lnTo>
                <a:lnTo>
                  <a:pt x="160340" y="65338"/>
                </a:lnTo>
                <a:lnTo>
                  <a:pt x="166371" y="59139"/>
                </a:lnTo>
                <a:lnTo>
                  <a:pt x="172403" y="52773"/>
                </a:lnTo>
                <a:lnTo>
                  <a:pt x="179774" y="49590"/>
                </a:lnTo>
                <a:lnTo>
                  <a:pt x="222936" y="49590"/>
                </a:lnTo>
                <a:lnTo>
                  <a:pt x="221993" y="48417"/>
                </a:lnTo>
                <a:lnTo>
                  <a:pt x="214893" y="42383"/>
                </a:lnTo>
                <a:lnTo>
                  <a:pt x="206915" y="38093"/>
                </a:lnTo>
                <a:lnTo>
                  <a:pt x="198056" y="35530"/>
                </a:lnTo>
                <a:lnTo>
                  <a:pt x="188318" y="34679"/>
                </a:lnTo>
                <a:close/>
              </a:path>
              <a:path w="1009650" h="129539">
                <a:moveTo>
                  <a:pt x="222936" y="49590"/>
                </a:moveTo>
                <a:lnTo>
                  <a:pt x="196863" y="49590"/>
                </a:lnTo>
                <a:lnTo>
                  <a:pt x="204234" y="52773"/>
                </a:lnTo>
                <a:lnTo>
                  <a:pt x="210265" y="59139"/>
                </a:lnTo>
                <a:lnTo>
                  <a:pt x="216297" y="65338"/>
                </a:lnTo>
                <a:lnTo>
                  <a:pt x="219312" y="72877"/>
                </a:lnTo>
                <a:lnTo>
                  <a:pt x="219312" y="90635"/>
                </a:lnTo>
                <a:lnTo>
                  <a:pt x="216297" y="98342"/>
                </a:lnTo>
                <a:lnTo>
                  <a:pt x="204234" y="111075"/>
                </a:lnTo>
                <a:lnTo>
                  <a:pt x="196863" y="114258"/>
                </a:lnTo>
                <a:lnTo>
                  <a:pt x="222933" y="114258"/>
                </a:lnTo>
                <a:lnTo>
                  <a:pt x="227833" y="108143"/>
                </a:lnTo>
                <a:lnTo>
                  <a:pt x="232024" y="100101"/>
                </a:lnTo>
                <a:lnTo>
                  <a:pt x="234550" y="91306"/>
                </a:lnTo>
                <a:lnTo>
                  <a:pt x="235395" y="81756"/>
                </a:lnTo>
                <a:lnTo>
                  <a:pt x="234599" y="72877"/>
                </a:lnTo>
                <a:lnTo>
                  <a:pt x="234550" y="72330"/>
                </a:lnTo>
                <a:lnTo>
                  <a:pt x="232024" y="63642"/>
                </a:lnTo>
                <a:lnTo>
                  <a:pt x="227833" y="55676"/>
                </a:lnTo>
                <a:lnTo>
                  <a:pt x="222936" y="49590"/>
                </a:lnTo>
                <a:close/>
              </a:path>
              <a:path w="1009650" h="129539">
                <a:moveTo>
                  <a:pt x="290603" y="34847"/>
                </a:moveTo>
                <a:lnTo>
                  <a:pt x="280310" y="35792"/>
                </a:lnTo>
                <a:lnTo>
                  <a:pt x="281026" y="35792"/>
                </a:lnTo>
                <a:lnTo>
                  <a:pt x="272886" y="38260"/>
                </a:lnTo>
                <a:lnTo>
                  <a:pt x="246492" y="72332"/>
                </a:lnTo>
                <a:lnTo>
                  <a:pt x="245704" y="81756"/>
                </a:lnTo>
                <a:lnTo>
                  <a:pt x="246464" y="90971"/>
                </a:lnTo>
                <a:lnTo>
                  <a:pt x="246492" y="91306"/>
                </a:lnTo>
                <a:lnTo>
                  <a:pt x="272991" y="125608"/>
                </a:lnTo>
                <a:lnTo>
                  <a:pt x="290938" y="129001"/>
                </a:lnTo>
                <a:lnTo>
                  <a:pt x="299483" y="128153"/>
                </a:lnTo>
                <a:lnTo>
                  <a:pt x="299946" y="128153"/>
                </a:lnTo>
                <a:lnTo>
                  <a:pt x="308404" y="125336"/>
                </a:lnTo>
                <a:lnTo>
                  <a:pt x="315723" y="120731"/>
                </a:lnTo>
                <a:lnTo>
                  <a:pt x="322100" y="114258"/>
                </a:lnTo>
                <a:lnTo>
                  <a:pt x="283399" y="114258"/>
                </a:lnTo>
                <a:lnTo>
                  <a:pt x="276028" y="111075"/>
                </a:lnTo>
                <a:lnTo>
                  <a:pt x="270332" y="104876"/>
                </a:lnTo>
                <a:lnTo>
                  <a:pt x="264803" y="98677"/>
                </a:lnTo>
                <a:lnTo>
                  <a:pt x="262079" y="91306"/>
                </a:lnTo>
                <a:lnTo>
                  <a:pt x="261955" y="72877"/>
                </a:lnTo>
                <a:lnTo>
                  <a:pt x="264803" y="65170"/>
                </a:lnTo>
                <a:lnTo>
                  <a:pt x="270332" y="58972"/>
                </a:lnTo>
                <a:lnTo>
                  <a:pt x="276028" y="52773"/>
                </a:lnTo>
                <a:lnTo>
                  <a:pt x="283399" y="49590"/>
                </a:lnTo>
                <a:lnTo>
                  <a:pt x="321606" y="49590"/>
                </a:lnTo>
                <a:lnTo>
                  <a:pt x="315529" y="43399"/>
                </a:lnTo>
                <a:lnTo>
                  <a:pt x="308111" y="38637"/>
                </a:lnTo>
                <a:lnTo>
                  <a:pt x="299812" y="35792"/>
                </a:lnTo>
                <a:lnTo>
                  <a:pt x="290603" y="34847"/>
                </a:lnTo>
                <a:close/>
              </a:path>
              <a:path w="1009650" h="129539">
                <a:moveTo>
                  <a:pt x="321606" y="49590"/>
                </a:moveTo>
                <a:lnTo>
                  <a:pt x="301828" y="49590"/>
                </a:lnTo>
                <a:lnTo>
                  <a:pt x="309200" y="52773"/>
                </a:lnTo>
                <a:lnTo>
                  <a:pt x="314728" y="58972"/>
                </a:lnTo>
                <a:lnTo>
                  <a:pt x="320424" y="65170"/>
                </a:lnTo>
                <a:lnTo>
                  <a:pt x="323071" y="72332"/>
                </a:lnTo>
                <a:lnTo>
                  <a:pt x="323149" y="91306"/>
                </a:lnTo>
                <a:lnTo>
                  <a:pt x="320424" y="98677"/>
                </a:lnTo>
                <a:lnTo>
                  <a:pt x="314728" y="104876"/>
                </a:lnTo>
                <a:lnTo>
                  <a:pt x="309200" y="111075"/>
                </a:lnTo>
                <a:lnTo>
                  <a:pt x="301828" y="114258"/>
                </a:lnTo>
                <a:lnTo>
                  <a:pt x="322100" y="114258"/>
                </a:lnTo>
                <a:lnTo>
                  <a:pt x="322100" y="126823"/>
                </a:lnTo>
                <a:lnTo>
                  <a:pt x="338183" y="126823"/>
                </a:lnTo>
                <a:lnTo>
                  <a:pt x="338183" y="50092"/>
                </a:lnTo>
                <a:lnTo>
                  <a:pt x="322100" y="50092"/>
                </a:lnTo>
                <a:lnTo>
                  <a:pt x="321606" y="49590"/>
                </a:lnTo>
                <a:close/>
              </a:path>
              <a:path w="1009650" h="129539">
                <a:moveTo>
                  <a:pt x="338183" y="0"/>
                </a:moveTo>
                <a:lnTo>
                  <a:pt x="322100" y="0"/>
                </a:lnTo>
                <a:lnTo>
                  <a:pt x="322100" y="50092"/>
                </a:lnTo>
                <a:lnTo>
                  <a:pt x="338183" y="50092"/>
                </a:lnTo>
                <a:lnTo>
                  <a:pt x="338183" y="0"/>
                </a:lnTo>
                <a:close/>
              </a:path>
              <a:path w="1009650" h="129539">
                <a:moveTo>
                  <a:pt x="374537" y="37025"/>
                </a:moveTo>
                <a:lnTo>
                  <a:pt x="358453" y="37025"/>
                </a:lnTo>
                <a:lnTo>
                  <a:pt x="358453" y="90635"/>
                </a:lnTo>
                <a:lnTo>
                  <a:pt x="361176" y="106525"/>
                </a:lnTo>
                <a:lnTo>
                  <a:pt x="368924" y="118614"/>
                </a:lnTo>
                <a:lnTo>
                  <a:pt x="381182" y="126375"/>
                </a:lnTo>
                <a:lnTo>
                  <a:pt x="381488" y="126375"/>
                </a:lnTo>
                <a:lnTo>
                  <a:pt x="396986" y="129001"/>
                </a:lnTo>
                <a:lnTo>
                  <a:pt x="413114" y="126375"/>
                </a:lnTo>
                <a:lnTo>
                  <a:pt x="425237" y="118802"/>
                </a:lnTo>
                <a:lnTo>
                  <a:pt x="428217" y="114090"/>
                </a:lnTo>
                <a:lnTo>
                  <a:pt x="396986" y="114090"/>
                </a:lnTo>
                <a:lnTo>
                  <a:pt x="387541" y="112420"/>
                </a:lnTo>
                <a:lnTo>
                  <a:pt x="380484" y="107640"/>
                </a:lnTo>
                <a:lnTo>
                  <a:pt x="376065" y="100096"/>
                </a:lnTo>
                <a:lnTo>
                  <a:pt x="374614" y="90635"/>
                </a:lnTo>
                <a:lnTo>
                  <a:pt x="374537" y="37025"/>
                </a:lnTo>
                <a:close/>
              </a:path>
              <a:path w="1009650" h="129539">
                <a:moveTo>
                  <a:pt x="435519" y="37025"/>
                </a:moveTo>
                <a:lnTo>
                  <a:pt x="419603" y="37025"/>
                </a:lnTo>
                <a:lnTo>
                  <a:pt x="419526" y="90635"/>
                </a:lnTo>
                <a:lnTo>
                  <a:pt x="418072" y="100096"/>
                </a:lnTo>
                <a:lnTo>
                  <a:pt x="413635" y="107640"/>
                </a:lnTo>
                <a:lnTo>
                  <a:pt x="406528" y="112420"/>
                </a:lnTo>
                <a:lnTo>
                  <a:pt x="396986" y="114090"/>
                </a:lnTo>
                <a:lnTo>
                  <a:pt x="428217" y="114090"/>
                </a:lnTo>
                <a:lnTo>
                  <a:pt x="432867" y="106737"/>
                </a:lnTo>
                <a:lnTo>
                  <a:pt x="435519" y="90635"/>
                </a:lnTo>
                <a:lnTo>
                  <a:pt x="435519" y="37025"/>
                </a:lnTo>
                <a:close/>
              </a:path>
              <a:path w="1009650" h="129539">
                <a:moveTo>
                  <a:pt x="471996" y="0"/>
                </a:moveTo>
                <a:lnTo>
                  <a:pt x="455912" y="0"/>
                </a:lnTo>
                <a:lnTo>
                  <a:pt x="455912" y="126823"/>
                </a:lnTo>
                <a:lnTo>
                  <a:pt x="471996" y="126823"/>
                </a:lnTo>
                <a:lnTo>
                  <a:pt x="471996" y="0"/>
                </a:lnTo>
                <a:close/>
              </a:path>
              <a:path w="1009650" h="129539">
                <a:moveTo>
                  <a:pt x="535343" y="34679"/>
                </a:moveTo>
                <a:lnTo>
                  <a:pt x="497799" y="52773"/>
                </a:lnTo>
                <a:lnTo>
                  <a:pt x="488099" y="81756"/>
                </a:lnTo>
                <a:lnTo>
                  <a:pt x="488860" y="90635"/>
                </a:lnTo>
                <a:lnTo>
                  <a:pt x="516517" y="125608"/>
                </a:lnTo>
                <a:lnTo>
                  <a:pt x="535343" y="129001"/>
                </a:lnTo>
                <a:lnTo>
                  <a:pt x="545081" y="128153"/>
                </a:lnTo>
                <a:lnTo>
                  <a:pt x="553939" y="125608"/>
                </a:lnTo>
                <a:lnTo>
                  <a:pt x="561918" y="121368"/>
                </a:lnTo>
                <a:lnTo>
                  <a:pt x="569018" y="115431"/>
                </a:lnTo>
                <a:lnTo>
                  <a:pt x="569957" y="114258"/>
                </a:lnTo>
                <a:lnTo>
                  <a:pt x="526799" y="114258"/>
                </a:lnTo>
                <a:lnTo>
                  <a:pt x="519427" y="111075"/>
                </a:lnTo>
                <a:lnTo>
                  <a:pt x="507365" y="98342"/>
                </a:lnTo>
                <a:lnTo>
                  <a:pt x="504349" y="90635"/>
                </a:lnTo>
                <a:lnTo>
                  <a:pt x="504349" y="72877"/>
                </a:lnTo>
                <a:lnTo>
                  <a:pt x="507365" y="65338"/>
                </a:lnTo>
                <a:lnTo>
                  <a:pt x="513396" y="59139"/>
                </a:lnTo>
                <a:lnTo>
                  <a:pt x="519427" y="52773"/>
                </a:lnTo>
                <a:lnTo>
                  <a:pt x="526799" y="49590"/>
                </a:lnTo>
                <a:lnTo>
                  <a:pt x="569961" y="49590"/>
                </a:lnTo>
                <a:lnTo>
                  <a:pt x="569018" y="48417"/>
                </a:lnTo>
                <a:lnTo>
                  <a:pt x="561918" y="42383"/>
                </a:lnTo>
                <a:lnTo>
                  <a:pt x="553939" y="38093"/>
                </a:lnTo>
                <a:lnTo>
                  <a:pt x="545081" y="35530"/>
                </a:lnTo>
                <a:lnTo>
                  <a:pt x="535343" y="34679"/>
                </a:lnTo>
                <a:close/>
              </a:path>
              <a:path w="1009650" h="129539">
                <a:moveTo>
                  <a:pt x="569961" y="49590"/>
                </a:moveTo>
                <a:lnTo>
                  <a:pt x="543887" y="49590"/>
                </a:lnTo>
                <a:lnTo>
                  <a:pt x="551259" y="52773"/>
                </a:lnTo>
                <a:lnTo>
                  <a:pt x="557290" y="59139"/>
                </a:lnTo>
                <a:lnTo>
                  <a:pt x="563321" y="65338"/>
                </a:lnTo>
                <a:lnTo>
                  <a:pt x="566337" y="72877"/>
                </a:lnTo>
                <a:lnTo>
                  <a:pt x="566337" y="90635"/>
                </a:lnTo>
                <a:lnTo>
                  <a:pt x="563321" y="98342"/>
                </a:lnTo>
                <a:lnTo>
                  <a:pt x="551259" y="111075"/>
                </a:lnTo>
                <a:lnTo>
                  <a:pt x="543887" y="114258"/>
                </a:lnTo>
                <a:lnTo>
                  <a:pt x="569957" y="114258"/>
                </a:lnTo>
                <a:lnTo>
                  <a:pt x="574858" y="108143"/>
                </a:lnTo>
                <a:lnTo>
                  <a:pt x="579049" y="100101"/>
                </a:lnTo>
                <a:lnTo>
                  <a:pt x="581575" y="91306"/>
                </a:lnTo>
                <a:lnTo>
                  <a:pt x="582420" y="81756"/>
                </a:lnTo>
                <a:lnTo>
                  <a:pt x="581624" y="72877"/>
                </a:lnTo>
                <a:lnTo>
                  <a:pt x="581575" y="72330"/>
                </a:lnTo>
                <a:lnTo>
                  <a:pt x="579049" y="63642"/>
                </a:lnTo>
                <a:lnTo>
                  <a:pt x="574858" y="55676"/>
                </a:lnTo>
                <a:lnTo>
                  <a:pt x="569961" y="49590"/>
                </a:lnTo>
                <a:close/>
              </a:path>
              <a:path w="1009650" h="129539">
                <a:moveTo>
                  <a:pt x="672412" y="113755"/>
                </a:moveTo>
                <a:lnTo>
                  <a:pt x="652383" y="113755"/>
                </a:lnTo>
                <a:lnTo>
                  <a:pt x="658883" y="120449"/>
                </a:lnTo>
                <a:lnTo>
                  <a:pt x="666309" y="125210"/>
                </a:lnTo>
                <a:lnTo>
                  <a:pt x="674930" y="128153"/>
                </a:lnTo>
                <a:lnTo>
                  <a:pt x="675593" y="128153"/>
                </a:lnTo>
                <a:lnTo>
                  <a:pt x="683879" y="129001"/>
                </a:lnTo>
                <a:lnTo>
                  <a:pt x="717045" y="113923"/>
                </a:lnTo>
                <a:lnTo>
                  <a:pt x="672822" y="113923"/>
                </a:lnTo>
                <a:lnTo>
                  <a:pt x="672412" y="113755"/>
                </a:lnTo>
                <a:close/>
              </a:path>
              <a:path w="1009650" h="129539">
                <a:moveTo>
                  <a:pt x="652383" y="0"/>
                </a:moveTo>
                <a:lnTo>
                  <a:pt x="636299" y="0"/>
                </a:lnTo>
                <a:lnTo>
                  <a:pt x="636299" y="126823"/>
                </a:lnTo>
                <a:lnTo>
                  <a:pt x="652383" y="126823"/>
                </a:lnTo>
                <a:lnTo>
                  <a:pt x="652383" y="113755"/>
                </a:lnTo>
                <a:lnTo>
                  <a:pt x="672412" y="113755"/>
                </a:lnTo>
                <a:lnTo>
                  <a:pt x="665450" y="110907"/>
                </a:lnTo>
                <a:lnTo>
                  <a:pt x="654393" y="98510"/>
                </a:lnTo>
                <a:lnTo>
                  <a:pt x="651713" y="90971"/>
                </a:lnTo>
                <a:lnTo>
                  <a:pt x="651713" y="72877"/>
                </a:lnTo>
                <a:lnTo>
                  <a:pt x="654393" y="65338"/>
                </a:lnTo>
                <a:lnTo>
                  <a:pt x="665450" y="52940"/>
                </a:lnTo>
                <a:lnTo>
                  <a:pt x="671184" y="50595"/>
                </a:lnTo>
                <a:lnTo>
                  <a:pt x="652383" y="50595"/>
                </a:lnTo>
                <a:lnTo>
                  <a:pt x="652383" y="0"/>
                </a:lnTo>
                <a:close/>
              </a:path>
              <a:path w="1009650" h="129539">
                <a:moveTo>
                  <a:pt x="716930" y="49925"/>
                </a:moveTo>
                <a:lnTo>
                  <a:pt x="691083" y="49925"/>
                </a:lnTo>
                <a:lnTo>
                  <a:pt x="698455" y="52940"/>
                </a:lnTo>
                <a:lnTo>
                  <a:pt x="703983" y="59139"/>
                </a:lnTo>
                <a:lnTo>
                  <a:pt x="709679" y="65338"/>
                </a:lnTo>
                <a:lnTo>
                  <a:pt x="712349" y="72403"/>
                </a:lnTo>
                <a:lnTo>
                  <a:pt x="712466" y="90971"/>
                </a:lnTo>
                <a:lnTo>
                  <a:pt x="709679" y="98510"/>
                </a:lnTo>
                <a:lnTo>
                  <a:pt x="703983" y="104708"/>
                </a:lnTo>
                <a:lnTo>
                  <a:pt x="698455" y="110907"/>
                </a:lnTo>
                <a:lnTo>
                  <a:pt x="691083" y="113923"/>
                </a:lnTo>
                <a:lnTo>
                  <a:pt x="717045" y="113923"/>
                </a:lnTo>
                <a:lnTo>
                  <a:pt x="721498" y="108169"/>
                </a:lnTo>
                <a:lnTo>
                  <a:pt x="725532" y="100185"/>
                </a:lnTo>
                <a:lnTo>
                  <a:pt x="727964" y="91447"/>
                </a:lnTo>
                <a:lnTo>
                  <a:pt x="728778" y="81924"/>
                </a:lnTo>
                <a:lnTo>
                  <a:pt x="728005" y="72877"/>
                </a:lnTo>
                <a:lnTo>
                  <a:pt x="727964" y="72403"/>
                </a:lnTo>
                <a:lnTo>
                  <a:pt x="725532" y="63683"/>
                </a:lnTo>
                <a:lnTo>
                  <a:pt x="721498" y="55749"/>
                </a:lnTo>
                <a:lnTo>
                  <a:pt x="716930" y="49925"/>
                </a:lnTo>
                <a:close/>
              </a:path>
              <a:path w="1009650" h="129539">
                <a:moveTo>
                  <a:pt x="684047" y="34847"/>
                </a:moveTo>
                <a:lnTo>
                  <a:pt x="674811" y="35823"/>
                </a:lnTo>
                <a:lnTo>
                  <a:pt x="666456" y="38763"/>
                </a:lnTo>
                <a:lnTo>
                  <a:pt x="658979" y="43681"/>
                </a:lnTo>
                <a:lnTo>
                  <a:pt x="652383" y="50595"/>
                </a:lnTo>
                <a:lnTo>
                  <a:pt x="671184" y="50595"/>
                </a:lnTo>
                <a:lnTo>
                  <a:pt x="672822" y="49925"/>
                </a:lnTo>
                <a:lnTo>
                  <a:pt x="716930" y="49925"/>
                </a:lnTo>
                <a:lnTo>
                  <a:pt x="715878" y="48584"/>
                </a:lnTo>
                <a:lnTo>
                  <a:pt x="709090" y="42551"/>
                </a:lnTo>
                <a:lnTo>
                  <a:pt x="701533" y="38260"/>
                </a:lnTo>
                <a:lnTo>
                  <a:pt x="693599" y="35823"/>
                </a:lnTo>
                <a:lnTo>
                  <a:pt x="694541" y="35823"/>
                </a:lnTo>
                <a:lnTo>
                  <a:pt x="684047" y="34847"/>
                </a:lnTo>
                <a:close/>
              </a:path>
              <a:path w="1009650" h="129539">
                <a:moveTo>
                  <a:pt x="784227" y="34847"/>
                </a:moveTo>
                <a:lnTo>
                  <a:pt x="773539" y="35792"/>
                </a:lnTo>
                <a:lnTo>
                  <a:pt x="774530" y="35792"/>
                </a:lnTo>
                <a:lnTo>
                  <a:pt x="766510" y="38134"/>
                </a:lnTo>
                <a:lnTo>
                  <a:pt x="740116" y="71641"/>
                </a:lnTo>
                <a:lnTo>
                  <a:pt x="739328" y="81254"/>
                </a:lnTo>
                <a:lnTo>
                  <a:pt x="740116" y="90997"/>
                </a:lnTo>
                <a:lnTo>
                  <a:pt x="766510" y="125587"/>
                </a:lnTo>
                <a:lnTo>
                  <a:pt x="784227" y="129001"/>
                </a:lnTo>
                <a:lnTo>
                  <a:pt x="792673" y="128150"/>
                </a:lnTo>
                <a:lnTo>
                  <a:pt x="793291" y="128150"/>
                </a:lnTo>
                <a:lnTo>
                  <a:pt x="801944" y="125252"/>
                </a:lnTo>
                <a:lnTo>
                  <a:pt x="809388" y="120590"/>
                </a:lnTo>
                <a:lnTo>
                  <a:pt x="815723" y="114258"/>
                </a:lnTo>
                <a:lnTo>
                  <a:pt x="776855" y="114258"/>
                </a:lnTo>
                <a:lnTo>
                  <a:pt x="769484" y="111075"/>
                </a:lnTo>
                <a:lnTo>
                  <a:pt x="758427" y="98677"/>
                </a:lnTo>
                <a:lnTo>
                  <a:pt x="755588" y="90997"/>
                </a:lnTo>
                <a:lnTo>
                  <a:pt x="755579" y="72877"/>
                </a:lnTo>
                <a:lnTo>
                  <a:pt x="758427" y="65170"/>
                </a:lnTo>
                <a:lnTo>
                  <a:pt x="769484" y="52773"/>
                </a:lnTo>
                <a:lnTo>
                  <a:pt x="776855" y="49590"/>
                </a:lnTo>
                <a:lnTo>
                  <a:pt x="815389" y="49590"/>
                </a:lnTo>
                <a:lnTo>
                  <a:pt x="809200" y="43399"/>
                </a:lnTo>
                <a:lnTo>
                  <a:pt x="801692" y="38637"/>
                </a:lnTo>
                <a:lnTo>
                  <a:pt x="793368" y="35792"/>
                </a:lnTo>
                <a:lnTo>
                  <a:pt x="784227" y="34847"/>
                </a:lnTo>
                <a:close/>
              </a:path>
              <a:path w="1009650" h="129539">
                <a:moveTo>
                  <a:pt x="831304" y="114090"/>
                </a:moveTo>
                <a:lnTo>
                  <a:pt x="815891" y="114090"/>
                </a:lnTo>
                <a:lnTo>
                  <a:pt x="815891" y="126823"/>
                </a:lnTo>
                <a:lnTo>
                  <a:pt x="831304" y="126823"/>
                </a:lnTo>
                <a:lnTo>
                  <a:pt x="831304" y="114090"/>
                </a:lnTo>
                <a:close/>
              </a:path>
              <a:path w="1009650" h="129539">
                <a:moveTo>
                  <a:pt x="815389" y="49590"/>
                </a:moveTo>
                <a:lnTo>
                  <a:pt x="795284" y="49590"/>
                </a:lnTo>
                <a:lnTo>
                  <a:pt x="802656" y="52773"/>
                </a:lnTo>
                <a:lnTo>
                  <a:pt x="814048" y="65170"/>
                </a:lnTo>
                <a:lnTo>
                  <a:pt x="816896" y="72877"/>
                </a:lnTo>
                <a:lnTo>
                  <a:pt x="816886" y="90997"/>
                </a:lnTo>
                <a:lnTo>
                  <a:pt x="814048" y="98677"/>
                </a:lnTo>
                <a:lnTo>
                  <a:pt x="802656" y="111075"/>
                </a:lnTo>
                <a:lnTo>
                  <a:pt x="795284" y="114258"/>
                </a:lnTo>
                <a:lnTo>
                  <a:pt x="815723" y="114258"/>
                </a:lnTo>
                <a:lnTo>
                  <a:pt x="815891" y="114090"/>
                </a:lnTo>
                <a:lnTo>
                  <a:pt x="831304" y="114090"/>
                </a:lnTo>
                <a:lnTo>
                  <a:pt x="831304" y="50092"/>
                </a:lnTo>
                <a:lnTo>
                  <a:pt x="815891" y="50092"/>
                </a:lnTo>
                <a:lnTo>
                  <a:pt x="815389" y="49590"/>
                </a:lnTo>
                <a:close/>
              </a:path>
              <a:path w="1009650" h="129539">
                <a:moveTo>
                  <a:pt x="831304" y="37025"/>
                </a:moveTo>
                <a:lnTo>
                  <a:pt x="815891" y="37025"/>
                </a:lnTo>
                <a:lnTo>
                  <a:pt x="815891" y="50092"/>
                </a:lnTo>
                <a:lnTo>
                  <a:pt x="831304" y="50092"/>
                </a:lnTo>
                <a:lnTo>
                  <a:pt x="831304" y="37025"/>
                </a:lnTo>
                <a:close/>
              </a:path>
              <a:path w="1009650" h="129539">
                <a:moveTo>
                  <a:pt x="856273" y="100520"/>
                </a:moveTo>
                <a:lnTo>
                  <a:pt x="844713" y="109399"/>
                </a:lnTo>
                <a:lnTo>
                  <a:pt x="850936" y="117878"/>
                </a:lnTo>
                <a:lnTo>
                  <a:pt x="858933" y="123954"/>
                </a:lnTo>
                <a:lnTo>
                  <a:pt x="868155" y="127611"/>
                </a:lnTo>
                <a:lnTo>
                  <a:pt x="878053" y="128833"/>
                </a:lnTo>
                <a:lnTo>
                  <a:pt x="887602" y="128833"/>
                </a:lnTo>
                <a:lnTo>
                  <a:pt x="895309" y="126153"/>
                </a:lnTo>
                <a:lnTo>
                  <a:pt x="907371" y="115766"/>
                </a:lnTo>
                <a:lnTo>
                  <a:pt x="907835" y="114760"/>
                </a:lnTo>
                <a:lnTo>
                  <a:pt x="878555" y="114760"/>
                </a:lnTo>
                <a:lnTo>
                  <a:pt x="872341" y="113878"/>
                </a:lnTo>
                <a:lnTo>
                  <a:pt x="866283" y="111221"/>
                </a:lnTo>
                <a:lnTo>
                  <a:pt x="860791" y="106774"/>
                </a:lnTo>
                <a:lnTo>
                  <a:pt x="856273" y="100520"/>
                </a:lnTo>
                <a:close/>
              </a:path>
              <a:path w="1009650" h="129539">
                <a:moveTo>
                  <a:pt x="879560" y="34009"/>
                </a:moveTo>
                <a:lnTo>
                  <a:pt x="870681" y="34009"/>
                </a:lnTo>
                <a:lnTo>
                  <a:pt x="863645" y="36354"/>
                </a:lnTo>
                <a:lnTo>
                  <a:pt x="858284" y="41213"/>
                </a:lnTo>
                <a:lnTo>
                  <a:pt x="852922" y="45904"/>
                </a:lnTo>
                <a:lnTo>
                  <a:pt x="850242" y="51935"/>
                </a:lnTo>
                <a:lnTo>
                  <a:pt x="850242" y="59139"/>
                </a:lnTo>
                <a:lnTo>
                  <a:pt x="880566" y="88290"/>
                </a:lnTo>
                <a:lnTo>
                  <a:pt x="884419" y="89965"/>
                </a:lnTo>
                <a:lnTo>
                  <a:pt x="886262" y="90971"/>
                </a:lnTo>
                <a:lnTo>
                  <a:pt x="891790" y="93819"/>
                </a:lnTo>
                <a:lnTo>
                  <a:pt x="894471" y="97672"/>
                </a:lnTo>
                <a:lnTo>
                  <a:pt x="894471" y="109232"/>
                </a:lnTo>
                <a:lnTo>
                  <a:pt x="888105" y="114760"/>
                </a:lnTo>
                <a:lnTo>
                  <a:pt x="907835" y="114760"/>
                </a:lnTo>
                <a:lnTo>
                  <a:pt x="910309" y="109399"/>
                </a:lnTo>
                <a:lnTo>
                  <a:pt x="910387" y="101525"/>
                </a:lnTo>
                <a:lnTo>
                  <a:pt x="909442" y="94552"/>
                </a:lnTo>
                <a:lnTo>
                  <a:pt x="883079" y="73379"/>
                </a:lnTo>
                <a:lnTo>
                  <a:pt x="873194" y="69024"/>
                </a:lnTo>
                <a:lnTo>
                  <a:pt x="868168" y="66678"/>
                </a:lnTo>
                <a:lnTo>
                  <a:pt x="865655" y="63160"/>
                </a:lnTo>
                <a:lnTo>
                  <a:pt x="865655" y="52438"/>
                </a:lnTo>
                <a:lnTo>
                  <a:pt x="870514" y="47579"/>
                </a:lnTo>
                <a:lnTo>
                  <a:pt x="907457" y="47579"/>
                </a:lnTo>
                <a:lnTo>
                  <a:pt x="902649" y="42066"/>
                </a:lnTo>
                <a:lnTo>
                  <a:pt x="895811" y="37611"/>
                </a:lnTo>
                <a:lnTo>
                  <a:pt x="887969" y="34915"/>
                </a:lnTo>
                <a:lnTo>
                  <a:pt x="879560" y="34009"/>
                </a:lnTo>
                <a:close/>
              </a:path>
              <a:path w="1009650" h="129539">
                <a:moveTo>
                  <a:pt x="907457" y="47579"/>
                </a:moveTo>
                <a:lnTo>
                  <a:pt x="886597" y="47579"/>
                </a:lnTo>
                <a:lnTo>
                  <a:pt x="892963" y="51097"/>
                </a:lnTo>
                <a:lnTo>
                  <a:pt x="897822" y="57966"/>
                </a:lnTo>
                <a:lnTo>
                  <a:pt x="908041" y="48249"/>
                </a:lnTo>
                <a:lnTo>
                  <a:pt x="907457" y="47579"/>
                </a:lnTo>
                <a:close/>
              </a:path>
              <a:path w="1009650" h="129539">
                <a:moveTo>
                  <a:pt x="965690" y="34847"/>
                </a:moveTo>
                <a:lnTo>
                  <a:pt x="927356" y="55155"/>
                </a:lnTo>
                <a:lnTo>
                  <a:pt x="920397" y="80248"/>
                </a:lnTo>
                <a:lnTo>
                  <a:pt x="920288" y="81589"/>
                </a:lnTo>
                <a:lnTo>
                  <a:pt x="946439" y="124726"/>
                </a:lnTo>
                <a:lnTo>
                  <a:pt x="968203" y="128833"/>
                </a:lnTo>
                <a:lnTo>
                  <a:pt x="979266" y="127836"/>
                </a:lnTo>
                <a:lnTo>
                  <a:pt x="989731" y="125127"/>
                </a:lnTo>
                <a:lnTo>
                  <a:pt x="999066" y="121129"/>
                </a:lnTo>
                <a:lnTo>
                  <a:pt x="1006736" y="116268"/>
                </a:lnTo>
                <a:lnTo>
                  <a:pt x="1005513" y="114090"/>
                </a:lnTo>
                <a:lnTo>
                  <a:pt x="968538" y="114090"/>
                </a:lnTo>
                <a:lnTo>
                  <a:pt x="956078" y="112229"/>
                </a:lnTo>
                <a:lnTo>
                  <a:pt x="946759" y="106991"/>
                </a:lnTo>
                <a:lnTo>
                  <a:pt x="940455" y="98894"/>
                </a:lnTo>
                <a:lnTo>
                  <a:pt x="937042" y="88458"/>
                </a:lnTo>
                <a:lnTo>
                  <a:pt x="1008579" y="88458"/>
                </a:lnTo>
                <a:lnTo>
                  <a:pt x="1008914" y="84102"/>
                </a:lnTo>
                <a:lnTo>
                  <a:pt x="1009071" y="81589"/>
                </a:lnTo>
                <a:lnTo>
                  <a:pt x="1009081" y="80248"/>
                </a:lnTo>
                <a:lnTo>
                  <a:pt x="1008646" y="74552"/>
                </a:lnTo>
                <a:lnTo>
                  <a:pt x="937042" y="74552"/>
                </a:lnTo>
                <a:lnTo>
                  <a:pt x="940576" y="64283"/>
                </a:lnTo>
                <a:lnTo>
                  <a:pt x="946842" y="56228"/>
                </a:lnTo>
                <a:lnTo>
                  <a:pt x="955371" y="50969"/>
                </a:lnTo>
                <a:lnTo>
                  <a:pt x="965690" y="49087"/>
                </a:lnTo>
                <a:lnTo>
                  <a:pt x="998466" y="49087"/>
                </a:lnTo>
                <a:lnTo>
                  <a:pt x="996851" y="47077"/>
                </a:lnTo>
                <a:lnTo>
                  <a:pt x="990380" y="41702"/>
                </a:lnTo>
                <a:lnTo>
                  <a:pt x="983030" y="37883"/>
                </a:lnTo>
                <a:lnTo>
                  <a:pt x="975026" y="35666"/>
                </a:lnTo>
                <a:lnTo>
                  <a:pt x="975556" y="35666"/>
                </a:lnTo>
                <a:lnTo>
                  <a:pt x="965690" y="34847"/>
                </a:lnTo>
                <a:close/>
              </a:path>
              <a:path w="1009650" h="129539">
                <a:moveTo>
                  <a:pt x="999867" y="104038"/>
                </a:moveTo>
                <a:lnTo>
                  <a:pt x="993016" y="108153"/>
                </a:lnTo>
                <a:lnTo>
                  <a:pt x="985145" y="111326"/>
                </a:lnTo>
                <a:lnTo>
                  <a:pt x="976802" y="113368"/>
                </a:lnTo>
                <a:lnTo>
                  <a:pt x="968538" y="114090"/>
                </a:lnTo>
                <a:lnTo>
                  <a:pt x="1005513" y="114090"/>
                </a:lnTo>
                <a:lnTo>
                  <a:pt x="999867" y="104038"/>
                </a:lnTo>
                <a:close/>
              </a:path>
              <a:path w="1009650" h="129539">
                <a:moveTo>
                  <a:pt x="998466" y="49087"/>
                </a:moveTo>
                <a:lnTo>
                  <a:pt x="965690" y="49087"/>
                </a:lnTo>
                <a:lnTo>
                  <a:pt x="976523" y="50969"/>
                </a:lnTo>
                <a:lnTo>
                  <a:pt x="976134" y="50969"/>
                </a:lnTo>
                <a:lnTo>
                  <a:pt x="984307" y="55977"/>
                </a:lnTo>
                <a:lnTo>
                  <a:pt x="990027" y="64000"/>
                </a:lnTo>
                <a:lnTo>
                  <a:pt x="992496" y="74552"/>
                </a:lnTo>
                <a:lnTo>
                  <a:pt x="1008646" y="74552"/>
                </a:lnTo>
                <a:lnTo>
                  <a:pt x="1008441" y="71877"/>
                </a:lnTo>
                <a:lnTo>
                  <a:pt x="1008325" y="70353"/>
                </a:lnTo>
                <a:lnTo>
                  <a:pt x="1006045" y="61526"/>
                </a:lnTo>
                <a:lnTo>
                  <a:pt x="1002226" y="53767"/>
                </a:lnTo>
                <a:lnTo>
                  <a:pt x="998466" y="49087"/>
                </a:lnTo>
                <a:close/>
              </a:path>
            </a:pathLst>
          </a:custGeom>
          <a:solidFill>
            <a:srgbClr val="000000"/>
          </a:solidFill>
        </p:spPr>
        <p:txBody>
          <a:bodyPr wrap="square" lIns="0" tIns="0" rIns="0" bIns="0" rtlCol="0"/>
          <a:lstStyle/>
          <a:p>
            <a:endParaRPr sz="641"/>
          </a:p>
        </p:txBody>
      </p:sp>
      <p:pic>
        <p:nvPicPr>
          <p:cNvPr id="7" name="object 7"/>
          <p:cNvPicPr/>
          <p:nvPr/>
        </p:nvPicPr>
        <p:blipFill>
          <a:blip r:embed="rId3" cstate="print"/>
          <a:stretch>
            <a:fillRect/>
          </a:stretch>
        </p:blipFill>
        <p:spPr>
          <a:xfrm>
            <a:off x="1850528" y="1261440"/>
            <a:ext cx="503976" cy="58670"/>
          </a:xfrm>
          <a:prstGeom prst="rect">
            <a:avLst/>
          </a:prstGeom>
        </p:spPr>
      </p:pic>
      <p:pic>
        <p:nvPicPr>
          <p:cNvPr id="8" name="object 8"/>
          <p:cNvPicPr/>
          <p:nvPr/>
        </p:nvPicPr>
        <p:blipFill>
          <a:blip r:embed="rId4" cstate="print"/>
          <a:stretch>
            <a:fillRect/>
          </a:stretch>
        </p:blipFill>
        <p:spPr>
          <a:xfrm>
            <a:off x="3035078" y="3973294"/>
            <a:ext cx="1105366" cy="102462"/>
          </a:xfrm>
          <a:prstGeom prst="rect">
            <a:avLst/>
          </a:prstGeom>
        </p:spPr>
      </p:pic>
      <p:sp>
        <p:nvSpPr>
          <p:cNvPr id="9" name="object 9"/>
          <p:cNvSpPr/>
          <p:nvPr/>
        </p:nvSpPr>
        <p:spPr>
          <a:xfrm>
            <a:off x="1843279" y="1376265"/>
            <a:ext cx="1043140" cy="400275"/>
          </a:xfrm>
          <a:custGeom>
            <a:avLst/>
            <a:gdLst/>
            <a:ahLst/>
            <a:cxnLst/>
            <a:rect l="l" t="t" r="r" b="b"/>
            <a:pathLst>
              <a:path w="2293620" h="880110">
                <a:moveTo>
                  <a:pt x="2293123" y="0"/>
                </a:moveTo>
                <a:lnTo>
                  <a:pt x="0" y="0"/>
                </a:lnTo>
                <a:lnTo>
                  <a:pt x="0" y="879554"/>
                </a:lnTo>
                <a:lnTo>
                  <a:pt x="2293123" y="879554"/>
                </a:lnTo>
                <a:lnTo>
                  <a:pt x="2293123" y="0"/>
                </a:lnTo>
                <a:close/>
              </a:path>
            </a:pathLst>
          </a:custGeom>
          <a:solidFill>
            <a:srgbClr val="FE8502"/>
          </a:solidFill>
        </p:spPr>
        <p:txBody>
          <a:bodyPr wrap="square" lIns="0" tIns="0" rIns="0" bIns="0" rtlCol="0"/>
          <a:lstStyle/>
          <a:p>
            <a:endParaRPr sz="641"/>
          </a:p>
        </p:txBody>
      </p:sp>
      <p:sp>
        <p:nvSpPr>
          <p:cNvPr id="10" name="object 10"/>
          <p:cNvSpPr/>
          <p:nvPr/>
        </p:nvSpPr>
        <p:spPr>
          <a:xfrm>
            <a:off x="1728987" y="1452460"/>
            <a:ext cx="9530" cy="247789"/>
          </a:xfrm>
          <a:custGeom>
            <a:avLst/>
            <a:gdLst/>
            <a:ahLst/>
            <a:cxnLst/>
            <a:rect l="l" t="t" r="r" b="b"/>
            <a:pathLst>
              <a:path w="20954" h="544829">
                <a:moveTo>
                  <a:pt x="20941" y="10470"/>
                </a:moveTo>
                <a:lnTo>
                  <a:pt x="20941" y="4687"/>
                </a:lnTo>
                <a:lnTo>
                  <a:pt x="16253" y="0"/>
                </a:lnTo>
                <a:lnTo>
                  <a:pt x="4687" y="0"/>
                </a:lnTo>
                <a:lnTo>
                  <a:pt x="0" y="4687"/>
                </a:lnTo>
                <a:lnTo>
                  <a:pt x="0" y="10470"/>
                </a:lnTo>
                <a:lnTo>
                  <a:pt x="20941" y="10470"/>
                </a:lnTo>
                <a:close/>
              </a:path>
              <a:path w="20954" h="544829">
                <a:moveTo>
                  <a:pt x="20941" y="534015"/>
                </a:moveTo>
                <a:lnTo>
                  <a:pt x="20941" y="10470"/>
                </a:lnTo>
                <a:lnTo>
                  <a:pt x="0" y="10470"/>
                </a:lnTo>
                <a:lnTo>
                  <a:pt x="0" y="534015"/>
                </a:lnTo>
                <a:lnTo>
                  <a:pt x="20941" y="534015"/>
                </a:lnTo>
                <a:close/>
              </a:path>
              <a:path w="20954" h="544829">
                <a:moveTo>
                  <a:pt x="20941" y="539798"/>
                </a:moveTo>
                <a:lnTo>
                  <a:pt x="20941" y="534015"/>
                </a:lnTo>
                <a:lnTo>
                  <a:pt x="0" y="534015"/>
                </a:lnTo>
                <a:lnTo>
                  <a:pt x="0" y="539798"/>
                </a:lnTo>
                <a:lnTo>
                  <a:pt x="4687" y="544486"/>
                </a:lnTo>
                <a:lnTo>
                  <a:pt x="16253" y="544486"/>
                </a:lnTo>
                <a:lnTo>
                  <a:pt x="20941" y="539798"/>
                </a:lnTo>
                <a:close/>
              </a:path>
            </a:pathLst>
          </a:custGeom>
          <a:solidFill>
            <a:srgbClr val="000000"/>
          </a:solidFill>
        </p:spPr>
        <p:txBody>
          <a:bodyPr wrap="square" lIns="0" tIns="0" rIns="0" bIns="0" rtlCol="0"/>
          <a:lstStyle/>
          <a:p>
            <a:endParaRPr sz="641"/>
          </a:p>
        </p:txBody>
      </p:sp>
      <p:pic>
        <p:nvPicPr>
          <p:cNvPr id="11" name="object 11"/>
          <p:cNvPicPr/>
          <p:nvPr/>
        </p:nvPicPr>
        <p:blipFill>
          <a:blip r:embed="rId5" cstate="print"/>
          <a:stretch>
            <a:fillRect/>
          </a:stretch>
        </p:blipFill>
        <p:spPr>
          <a:xfrm>
            <a:off x="538446" y="1990585"/>
            <a:ext cx="2333461" cy="1790574"/>
          </a:xfrm>
          <a:prstGeom prst="rect">
            <a:avLst/>
          </a:prstGeom>
        </p:spPr>
      </p:pic>
      <p:grpSp>
        <p:nvGrpSpPr>
          <p:cNvPr id="12" name="object 12"/>
          <p:cNvGrpSpPr/>
          <p:nvPr/>
        </p:nvGrpSpPr>
        <p:grpSpPr>
          <a:xfrm>
            <a:off x="2924290" y="1971536"/>
            <a:ext cx="5886290" cy="1981157"/>
            <a:chOff x="6429123" y="4334946"/>
            <a:chExt cx="12942570" cy="4356100"/>
          </a:xfrm>
        </p:grpSpPr>
        <p:pic>
          <p:nvPicPr>
            <p:cNvPr id="13" name="object 13"/>
            <p:cNvPicPr/>
            <p:nvPr/>
          </p:nvPicPr>
          <p:blipFill>
            <a:blip r:embed="rId6" cstate="print"/>
            <a:stretch>
              <a:fillRect/>
            </a:stretch>
          </p:blipFill>
          <p:spPr>
            <a:xfrm>
              <a:off x="6429123" y="4334946"/>
              <a:ext cx="12942014" cy="4355888"/>
            </a:xfrm>
            <a:prstGeom prst="rect">
              <a:avLst/>
            </a:prstGeom>
          </p:spPr>
        </p:pic>
        <p:pic>
          <p:nvPicPr>
            <p:cNvPr id="14" name="object 14"/>
            <p:cNvPicPr/>
            <p:nvPr/>
          </p:nvPicPr>
          <p:blipFill>
            <a:blip r:embed="rId7" cstate="print"/>
            <a:stretch>
              <a:fillRect/>
            </a:stretch>
          </p:blipFill>
          <p:spPr>
            <a:xfrm>
              <a:off x="6638541" y="4376830"/>
              <a:ext cx="12523178" cy="3937052"/>
            </a:xfrm>
            <a:prstGeom prst="rect">
              <a:avLst/>
            </a:prstGeom>
          </p:spPr>
        </p:pic>
      </p:grpSp>
      <p:pic>
        <p:nvPicPr>
          <p:cNvPr id="15" name="object 15"/>
          <p:cNvPicPr/>
          <p:nvPr/>
        </p:nvPicPr>
        <p:blipFill>
          <a:blip r:embed="rId8" cstate="print"/>
          <a:stretch>
            <a:fillRect/>
          </a:stretch>
        </p:blipFill>
        <p:spPr>
          <a:xfrm>
            <a:off x="900370" y="1352455"/>
            <a:ext cx="385410" cy="438119"/>
          </a:xfrm>
          <a:prstGeom prst="rect">
            <a:avLst/>
          </a:prstGeom>
        </p:spPr>
      </p:pic>
      <p:sp>
        <p:nvSpPr>
          <p:cNvPr id="16" name="object 16"/>
          <p:cNvSpPr/>
          <p:nvPr/>
        </p:nvSpPr>
        <p:spPr>
          <a:xfrm>
            <a:off x="2248063" y="1457228"/>
            <a:ext cx="125627" cy="244612"/>
          </a:xfrm>
          <a:custGeom>
            <a:avLst/>
            <a:gdLst/>
            <a:ahLst/>
            <a:cxnLst/>
            <a:rect l="l" t="t" r="r" b="b"/>
            <a:pathLst>
              <a:path w="276225" h="537845">
                <a:moveTo>
                  <a:pt x="276225" y="41884"/>
                </a:moveTo>
                <a:lnTo>
                  <a:pt x="255473" y="2692"/>
                </a:lnTo>
                <a:lnTo>
                  <a:pt x="242189" y="0"/>
                </a:lnTo>
                <a:lnTo>
                  <a:pt x="234340" y="0"/>
                </a:lnTo>
                <a:lnTo>
                  <a:pt x="234340" y="41884"/>
                </a:lnTo>
                <a:lnTo>
                  <a:pt x="234340" y="185801"/>
                </a:lnTo>
                <a:lnTo>
                  <a:pt x="226517" y="223901"/>
                </a:lnTo>
                <a:lnTo>
                  <a:pt x="205193" y="254812"/>
                </a:lnTo>
                <a:lnTo>
                  <a:pt x="173647" y="275247"/>
                </a:lnTo>
                <a:lnTo>
                  <a:pt x="135128" y="281965"/>
                </a:lnTo>
                <a:lnTo>
                  <a:pt x="135102" y="282727"/>
                </a:lnTo>
                <a:lnTo>
                  <a:pt x="135089" y="281965"/>
                </a:lnTo>
                <a:lnTo>
                  <a:pt x="98742" y="273138"/>
                </a:lnTo>
                <a:lnTo>
                  <a:pt x="69126" y="251142"/>
                </a:lnTo>
                <a:lnTo>
                  <a:pt x="49187" y="219265"/>
                </a:lnTo>
                <a:lnTo>
                  <a:pt x="41884" y="180873"/>
                </a:lnTo>
                <a:lnTo>
                  <a:pt x="41884" y="41884"/>
                </a:lnTo>
                <a:lnTo>
                  <a:pt x="234340" y="41884"/>
                </a:lnTo>
                <a:lnTo>
                  <a:pt x="234340" y="0"/>
                </a:lnTo>
                <a:lnTo>
                  <a:pt x="33883" y="0"/>
                </a:lnTo>
                <a:lnTo>
                  <a:pt x="20586" y="2692"/>
                </a:lnTo>
                <a:lnTo>
                  <a:pt x="9829" y="10007"/>
                </a:lnTo>
                <a:lnTo>
                  <a:pt x="2628" y="20789"/>
                </a:lnTo>
                <a:lnTo>
                  <a:pt x="0" y="33883"/>
                </a:lnTo>
                <a:lnTo>
                  <a:pt x="0" y="180873"/>
                </a:lnTo>
                <a:lnTo>
                  <a:pt x="6540" y="223901"/>
                </a:lnTo>
                <a:lnTo>
                  <a:pt x="6565" y="224104"/>
                </a:lnTo>
                <a:lnTo>
                  <a:pt x="25082" y="262699"/>
                </a:lnTo>
                <a:lnTo>
                  <a:pt x="53682" y="293979"/>
                </a:lnTo>
                <a:lnTo>
                  <a:pt x="90563" y="315252"/>
                </a:lnTo>
                <a:lnTo>
                  <a:pt x="117094" y="320509"/>
                </a:lnTo>
                <a:lnTo>
                  <a:pt x="117094" y="495363"/>
                </a:lnTo>
                <a:lnTo>
                  <a:pt x="43903" y="495363"/>
                </a:lnTo>
                <a:lnTo>
                  <a:pt x="35750" y="497014"/>
                </a:lnTo>
                <a:lnTo>
                  <a:pt x="29095" y="501497"/>
                </a:lnTo>
                <a:lnTo>
                  <a:pt x="24612" y="508152"/>
                </a:lnTo>
                <a:lnTo>
                  <a:pt x="22961" y="516305"/>
                </a:lnTo>
                <a:lnTo>
                  <a:pt x="24612" y="524459"/>
                </a:lnTo>
                <a:lnTo>
                  <a:pt x="29095" y="531114"/>
                </a:lnTo>
                <a:lnTo>
                  <a:pt x="35750" y="535609"/>
                </a:lnTo>
                <a:lnTo>
                  <a:pt x="43903" y="537248"/>
                </a:lnTo>
                <a:lnTo>
                  <a:pt x="138036" y="537248"/>
                </a:lnTo>
                <a:lnTo>
                  <a:pt x="232181" y="537248"/>
                </a:lnTo>
                <a:lnTo>
                  <a:pt x="240334" y="535609"/>
                </a:lnTo>
                <a:lnTo>
                  <a:pt x="246989" y="531114"/>
                </a:lnTo>
                <a:lnTo>
                  <a:pt x="251485" y="524459"/>
                </a:lnTo>
                <a:lnTo>
                  <a:pt x="253123" y="516305"/>
                </a:lnTo>
                <a:lnTo>
                  <a:pt x="251485" y="508152"/>
                </a:lnTo>
                <a:lnTo>
                  <a:pt x="246989" y="501497"/>
                </a:lnTo>
                <a:lnTo>
                  <a:pt x="240334" y="497014"/>
                </a:lnTo>
                <a:lnTo>
                  <a:pt x="232181" y="495363"/>
                </a:lnTo>
                <a:lnTo>
                  <a:pt x="158978" y="495363"/>
                </a:lnTo>
                <a:lnTo>
                  <a:pt x="158978" y="320484"/>
                </a:lnTo>
                <a:lnTo>
                  <a:pt x="217779" y="298640"/>
                </a:lnTo>
                <a:lnTo>
                  <a:pt x="248653" y="268643"/>
                </a:lnTo>
                <a:lnTo>
                  <a:pt x="268935" y="230225"/>
                </a:lnTo>
                <a:lnTo>
                  <a:pt x="276225" y="185801"/>
                </a:lnTo>
                <a:lnTo>
                  <a:pt x="276225" y="41884"/>
                </a:lnTo>
                <a:close/>
              </a:path>
            </a:pathLst>
          </a:custGeom>
          <a:solidFill>
            <a:srgbClr val="000000"/>
          </a:solidFill>
        </p:spPr>
        <p:txBody>
          <a:bodyPr wrap="square" lIns="0" tIns="0" rIns="0" bIns="0" rtlCol="0"/>
          <a:lstStyle/>
          <a:p>
            <a:endParaRPr sz="641"/>
          </a:p>
        </p:txBody>
      </p:sp>
      <p:sp>
        <p:nvSpPr>
          <p:cNvPr id="17" name="object 17"/>
          <p:cNvSpPr/>
          <p:nvPr/>
        </p:nvSpPr>
        <p:spPr>
          <a:xfrm>
            <a:off x="2382752" y="1457228"/>
            <a:ext cx="108299" cy="245767"/>
          </a:xfrm>
          <a:custGeom>
            <a:avLst/>
            <a:gdLst/>
            <a:ahLst/>
            <a:cxnLst/>
            <a:rect l="l" t="t" r="r" b="b"/>
            <a:pathLst>
              <a:path w="238125" h="540385">
                <a:moveTo>
                  <a:pt x="237858" y="20942"/>
                </a:moveTo>
                <a:lnTo>
                  <a:pt x="236220" y="12788"/>
                </a:lnTo>
                <a:lnTo>
                  <a:pt x="231724" y="6134"/>
                </a:lnTo>
                <a:lnTo>
                  <a:pt x="225069" y="1638"/>
                </a:lnTo>
                <a:lnTo>
                  <a:pt x="216916" y="0"/>
                </a:lnTo>
                <a:lnTo>
                  <a:pt x="208775" y="1638"/>
                </a:lnTo>
                <a:lnTo>
                  <a:pt x="202107" y="6134"/>
                </a:lnTo>
                <a:lnTo>
                  <a:pt x="197624" y="12788"/>
                </a:lnTo>
                <a:lnTo>
                  <a:pt x="195973" y="20942"/>
                </a:lnTo>
                <a:lnTo>
                  <a:pt x="195973" y="160997"/>
                </a:lnTo>
                <a:lnTo>
                  <a:pt x="189915" y="190969"/>
                </a:lnTo>
                <a:lnTo>
                  <a:pt x="173393" y="215455"/>
                </a:lnTo>
                <a:lnTo>
                  <a:pt x="148907" y="231978"/>
                </a:lnTo>
                <a:lnTo>
                  <a:pt x="139852" y="233819"/>
                </a:lnTo>
                <a:lnTo>
                  <a:pt x="139852" y="20942"/>
                </a:lnTo>
                <a:lnTo>
                  <a:pt x="138214" y="12788"/>
                </a:lnTo>
                <a:lnTo>
                  <a:pt x="133731" y="6134"/>
                </a:lnTo>
                <a:lnTo>
                  <a:pt x="127063" y="1638"/>
                </a:lnTo>
                <a:lnTo>
                  <a:pt x="118922" y="0"/>
                </a:lnTo>
                <a:lnTo>
                  <a:pt x="110769" y="1638"/>
                </a:lnTo>
                <a:lnTo>
                  <a:pt x="104114" y="6134"/>
                </a:lnTo>
                <a:lnTo>
                  <a:pt x="99618" y="12788"/>
                </a:lnTo>
                <a:lnTo>
                  <a:pt x="97980" y="20942"/>
                </a:lnTo>
                <a:lnTo>
                  <a:pt x="97980" y="233807"/>
                </a:lnTo>
                <a:lnTo>
                  <a:pt x="88950" y="231978"/>
                </a:lnTo>
                <a:lnTo>
                  <a:pt x="64465" y="215455"/>
                </a:lnTo>
                <a:lnTo>
                  <a:pt x="47942" y="190969"/>
                </a:lnTo>
                <a:lnTo>
                  <a:pt x="41871" y="160997"/>
                </a:lnTo>
                <a:lnTo>
                  <a:pt x="41871" y="20942"/>
                </a:lnTo>
                <a:lnTo>
                  <a:pt x="40233" y="12788"/>
                </a:lnTo>
                <a:lnTo>
                  <a:pt x="35750" y="6134"/>
                </a:lnTo>
                <a:lnTo>
                  <a:pt x="29083" y="1638"/>
                </a:lnTo>
                <a:lnTo>
                  <a:pt x="20942" y="0"/>
                </a:lnTo>
                <a:lnTo>
                  <a:pt x="12788" y="1638"/>
                </a:lnTo>
                <a:lnTo>
                  <a:pt x="6134" y="6134"/>
                </a:lnTo>
                <a:lnTo>
                  <a:pt x="1638" y="12788"/>
                </a:lnTo>
                <a:lnTo>
                  <a:pt x="0" y="20942"/>
                </a:lnTo>
                <a:lnTo>
                  <a:pt x="0" y="160997"/>
                </a:lnTo>
                <a:lnTo>
                  <a:pt x="9347" y="207264"/>
                </a:lnTo>
                <a:lnTo>
                  <a:pt x="34848" y="245071"/>
                </a:lnTo>
                <a:lnTo>
                  <a:pt x="72656" y="270573"/>
                </a:lnTo>
                <a:lnTo>
                  <a:pt x="97980" y="275691"/>
                </a:lnTo>
                <a:lnTo>
                  <a:pt x="97980" y="518909"/>
                </a:lnTo>
                <a:lnTo>
                  <a:pt x="99618" y="527062"/>
                </a:lnTo>
                <a:lnTo>
                  <a:pt x="104114" y="533717"/>
                </a:lnTo>
                <a:lnTo>
                  <a:pt x="110769" y="538200"/>
                </a:lnTo>
                <a:lnTo>
                  <a:pt x="118922" y="539851"/>
                </a:lnTo>
                <a:lnTo>
                  <a:pt x="127063" y="538200"/>
                </a:lnTo>
                <a:lnTo>
                  <a:pt x="133731" y="533717"/>
                </a:lnTo>
                <a:lnTo>
                  <a:pt x="138214" y="527062"/>
                </a:lnTo>
                <a:lnTo>
                  <a:pt x="139852" y="518909"/>
                </a:lnTo>
                <a:lnTo>
                  <a:pt x="139852" y="275704"/>
                </a:lnTo>
                <a:lnTo>
                  <a:pt x="165201" y="270573"/>
                </a:lnTo>
                <a:lnTo>
                  <a:pt x="203009" y="245071"/>
                </a:lnTo>
                <a:lnTo>
                  <a:pt x="228511" y="207264"/>
                </a:lnTo>
                <a:lnTo>
                  <a:pt x="237858" y="160997"/>
                </a:lnTo>
                <a:lnTo>
                  <a:pt x="237858" y="20942"/>
                </a:lnTo>
                <a:close/>
              </a:path>
            </a:pathLst>
          </a:custGeom>
          <a:solidFill>
            <a:srgbClr val="000000"/>
          </a:solidFill>
        </p:spPr>
        <p:txBody>
          <a:bodyPr wrap="square" lIns="0" tIns="0" rIns="0" bIns="0" rtlCol="0"/>
          <a:lstStyle/>
          <a:p>
            <a:endParaRPr sz="641"/>
          </a:p>
        </p:txBody>
      </p:sp>
      <p:pic>
        <p:nvPicPr>
          <p:cNvPr id="18" name="object 18"/>
          <p:cNvPicPr/>
          <p:nvPr/>
        </p:nvPicPr>
        <p:blipFill>
          <a:blip r:embed="rId9" cstate="print"/>
          <a:stretch>
            <a:fillRect/>
          </a:stretch>
        </p:blipFill>
        <p:spPr>
          <a:xfrm>
            <a:off x="594334" y="4794548"/>
            <a:ext cx="1621675" cy="72232"/>
          </a:xfrm>
          <a:prstGeom prst="rect">
            <a:avLst/>
          </a:prstGeom>
        </p:spPr>
      </p:pic>
      <p:pic>
        <p:nvPicPr>
          <p:cNvPr id="19" name="object 19"/>
          <p:cNvPicPr/>
          <p:nvPr/>
        </p:nvPicPr>
        <p:blipFill>
          <a:blip r:embed="rId10" cstate="print"/>
          <a:stretch>
            <a:fillRect/>
          </a:stretch>
        </p:blipFill>
        <p:spPr>
          <a:xfrm>
            <a:off x="2754910" y="4794548"/>
            <a:ext cx="2101674" cy="80233"/>
          </a:xfrm>
          <a:prstGeom prst="rect">
            <a:avLst/>
          </a:prstGeom>
        </p:spPr>
      </p:pic>
      <p:sp>
        <p:nvSpPr>
          <p:cNvPr id="20" name="object 20"/>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21" name="object 21"/>
          <p:cNvPicPr/>
          <p:nvPr/>
        </p:nvPicPr>
        <p:blipFill>
          <a:blip r:embed="rId11" cstate="print"/>
          <a:stretch>
            <a:fillRect/>
          </a:stretch>
        </p:blipFill>
        <p:spPr>
          <a:xfrm>
            <a:off x="8620527" y="4828684"/>
            <a:ext cx="82817" cy="57298"/>
          </a:xfrm>
          <a:prstGeom prst="rect">
            <a:avLst/>
          </a:prstGeom>
        </p:spPr>
      </p:pic>
      <p:sp>
        <p:nvSpPr>
          <p:cNvPr id="22" name="object 22"/>
          <p:cNvSpPr/>
          <p:nvPr/>
        </p:nvSpPr>
        <p:spPr>
          <a:xfrm>
            <a:off x="587019" y="642130"/>
            <a:ext cx="4187000" cy="291109"/>
          </a:xfrm>
          <a:custGeom>
            <a:avLst/>
            <a:gdLst/>
            <a:ahLst/>
            <a:cxnLst/>
            <a:rect l="l" t="t" r="r" b="b"/>
            <a:pathLst>
              <a:path w="9206230" h="640080">
                <a:moveTo>
                  <a:pt x="319990" y="0"/>
                </a:moveTo>
                <a:lnTo>
                  <a:pt x="268316" y="3625"/>
                </a:lnTo>
                <a:lnTo>
                  <a:pt x="219818" y="14528"/>
                </a:lnTo>
                <a:lnTo>
                  <a:pt x="174456" y="32749"/>
                </a:lnTo>
                <a:lnTo>
                  <a:pt x="132191" y="58328"/>
                </a:lnTo>
                <a:lnTo>
                  <a:pt x="92981" y="91306"/>
                </a:lnTo>
                <a:lnTo>
                  <a:pt x="59508" y="129503"/>
                </a:lnTo>
                <a:lnTo>
                  <a:pt x="33473" y="171722"/>
                </a:lnTo>
                <a:lnTo>
                  <a:pt x="14877" y="217961"/>
                </a:lnTo>
                <a:lnTo>
                  <a:pt x="3719" y="268222"/>
                </a:lnTo>
                <a:lnTo>
                  <a:pt x="0" y="322503"/>
                </a:lnTo>
                <a:lnTo>
                  <a:pt x="3625" y="376281"/>
                </a:lnTo>
                <a:lnTo>
                  <a:pt x="14528" y="426039"/>
                </a:lnTo>
                <a:lnTo>
                  <a:pt x="32749" y="471776"/>
                </a:lnTo>
                <a:lnTo>
                  <a:pt x="58328" y="513492"/>
                </a:lnTo>
                <a:lnTo>
                  <a:pt x="91306" y="551187"/>
                </a:lnTo>
                <a:lnTo>
                  <a:pt x="129792" y="582851"/>
                </a:lnTo>
                <a:lnTo>
                  <a:pt x="171816" y="607478"/>
                </a:lnTo>
                <a:lnTo>
                  <a:pt x="217298" y="625070"/>
                </a:lnTo>
                <a:lnTo>
                  <a:pt x="266158" y="635624"/>
                </a:lnTo>
                <a:lnTo>
                  <a:pt x="318314" y="639142"/>
                </a:lnTo>
                <a:lnTo>
                  <a:pt x="374435" y="634811"/>
                </a:lnTo>
                <a:lnTo>
                  <a:pt x="427460" y="622358"/>
                </a:lnTo>
                <a:lnTo>
                  <a:pt x="476530" y="602599"/>
                </a:lnTo>
                <a:lnTo>
                  <a:pt x="520783" y="576348"/>
                </a:lnTo>
                <a:lnTo>
                  <a:pt x="559358" y="544420"/>
                </a:lnTo>
                <a:lnTo>
                  <a:pt x="580454" y="520193"/>
                </a:lnTo>
                <a:lnTo>
                  <a:pt x="325853" y="520193"/>
                </a:lnTo>
                <a:lnTo>
                  <a:pt x="285488" y="516725"/>
                </a:lnTo>
                <a:lnTo>
                  <a:pt x="248578" y="506267"/>
                </a:lnTo>
                <a:lnTo>
                  <a:pt x="185125" y="464069"/>
                </a:lnTo>
                <a:lnTo>
                  <a:pt x="160453" y="434057"/>
                </a:lnTo>
                <a:lnTo>
                  <a:pt x="132469" y="363352"/>
                </a:lnTo>
                <a:lnTo>
                  <a:pt x="129001" y="322503"/>
                </a:lnTo>
                <a:lnTo>
                  <a:pt x="132600" y="280423"/>
                </a:lnTo>
                <a:lnTo>
                  <a:pt x="143346" y="242191"/>
                </a:lnTo>
                <a:lnTo>
                  <a:pt x="161160" y="207886"/>
                </a:lnTo>
                <a:lnTo>
                  <a:pt x="185962" y="177586"/>
                </a:lnTo>
                <a:lnTo>
                  <a:pt x="215962" y="152299"/>
                </a:lnTo>
                <a:lnTo>
                  <a:pt x="286326" y="123399"/>
                </a:lnTo>
                <a:lnTo>
                  <a:pt x="326691" y="119786"/>
                </a:lnTo>
                <a:lnTo>
                  <a:pt x="579229" y="119786"/>
                </a:lnTo>
                <a:lnTo>
                  <a:pt x="555468" y="91911"/>
                </a:lnTo>
                <a:lnTo>
                  <a:pt x="517866" y="60684"/>
                </a:lnTo>
                <a:lnTo>
                  <a:pt x="474540" y="35182"/>
                </a:lnTo>
                <a:lnTo>
                  <a:pt x="426467" y="16101"/>
                </a:lnTo>
                <a:lnTo>
                  <a:pt x="374625" y="4141"/>
                </a:lnTo>
                <a:lnTo>
                  <a:pt x="319990" y="0"/>
                </a:lnTo>
                <a:close/>
              </a:path>
              <a:path w="9206230" h="640080">
                <a:moveTo>
                  <a:pt x="903048" y="10889"/>
                </a:moveTo>
                <a:lnTo>
                  <a:pt x="801690" y="10889"/>
                </a:lnTo>
                <a:lnTo>
                  <a:pt x="565467" y="629928"/>
                </a:lnTo>
                <a:lnTo>
                  <a:pt x="695306" y="629928"/>
                </a:lnTo>
                <a:lnTo>
                  <a:pt x="743053" y="495901"/>
                </a:lnTo>
                <a:lnTo>
                  <a:pt x="1085502" y="495901"/>
                </a:lnTo>
                <a:lnTo>
                  <a:pt x="1043906" y="385328"/>
                </a:lnTo>
                <a:lnTo>
                  <a:pt x="778235" y="385328"/>
                </a:lnTo>
                <a:lnTo>
                  <a:pt x="851950" y="179261"/>
                </a:lnTo>
                <a:lnTo>
                  <a:pt x="966387" y="179261"/>
                </a:lnTo>
                <a:lnTo>
                  <a:pt x="903048" y="10889"/>
                </a:lnTo>
                <a:close/>
              </a:path>
              <a:path w="9206230" h="640080">
                <a:moveTo>
                  <a:pt x="1085502" y="495901"/>
                </a:moveTo>
                <a:lnTo>
                  <a:pt x="959172" y="495901"/>
                </a:lnTo>
                <a:lnTo>
                  <a:pt x="1005244" y="629928"/>
                </a:lnTo>
                <a:lnTo>
                  <a:pt x="1135920" y="629928"/>
                </a:lnTo>
                <a:lnTo>
                  <a:pt x="1085502" y="495901"/>
                </a:lnTo>
                <a:close/>
              </a:path>
              <a:path w="9206230" h="640080">
                <a:moveTo>
                  <a:pt x="505953" y="429725"/>
                </a:moveTo>
                <a:lnTo>
                  <a:pt x="467799" y="469305"/>
                </a:lnTo>
                <a:lnTo>
                  <a:pt x="425013" y="497576"/>
                </a:lnTo>
                <a:lnTo>
                  <a:pt x="377671" y="514539"/>
                </a:lnTo>
                <a:lnTo>
                  <a:pt x="325853" y="520193"/>
                </a:lnTo>
                <a:lnTo>
                  <a:pt x="580454" y="520193"/>
                </a:lnTo>
                <a:lnTo>
                  <a:pt x="591395" y="507628"/>
                </a:lnTo>
                <a:lnTo>
                  <a:pt x="505953" y="429725"/>
                </a:lnTo>
                <a:close/>
              </a:path>
              <a:path w="9206230" h="640080">
                <a:moveTo>
                  <a:pt x="966387" y="179261"/>
                </a:moveTo>
                <a:lnTo>
                  <a:pt x="851950" y="179261"/>
                </a:lnTo>
                <a:lnTo>
                  <a:pt x="923990" y="385328"/>
                </a:lnTo>
                <a:lnTo>
                  <a:pt x="1043906" y="385328"/>
                </a:lnTo>
                <a:lnTo>
                  <a:pt x="966387" y="179261"/>
                </a:lnTo>
                <a:close/>
              </a:path>
              <a:path w="9206230" h="640080">
                <a:moveTo>
                  <a:pt x="579229" y="119786"/>
                </a:moveTo>
                <a:lnTo>
                  <a:pt x="326691" y="119786"/>
                </a:lnTo>
                <a:lnTo>
                  <a:pt x="376807" y="125428"/>
                </a:lnTo>
                <a:lnTo>
                  <a:pt x="422919" y="142299"/>
                </a:lnTo>
                <a:lnTo>
                  <a:pt x="465103" y="170322"/>
                </a:lnTo>
                <a:lnTo>
                  <a:pt x="503440" y="209417"/>
                </a:lnTo>
                <a:lnTo>
                  <a:pt x="586369" y="128163"/>
                </a:lnTo>
                <a:lnTo>
                  <a:pt x="579229" y="119786"/>
                </a:lnTo>
                <a:close/>
              </a:path>
              <a:path w="9206230" h="640080">
                <a:moveTo>
                  <a:pt x="1260138" y="10889"/>
                </a:moveTo>
                <a:lnTo>
                  <a:pt x="1178046" y="10889"/>
                </a:lnTo>
                <a:lnTo>
                  <a:pt x="1178046" y="629928"/>
                </a:lnTo>
                <a:lnTo>
                  <a:pt x="1300346" y="629928"/>
                </a:lnTo>
                <a:lnTo>
                  <a:pt x="1300346" y="278944"/>
                </a:lnTo>
                <a:lnTo>
                  <a:pt x="1445665" y="278944"/>
                </a:lnTo>
                <a:lnTo>
                  <a:pt x="1260138" y="10889"/>
                </a:lnTo>
                <a:close/>
              </a:path>
              <a:path w="9206230" h="640080">
                <a:moveTo>
                  <a:pt x="1827241" y="278944"/>
                </a:moveTo>
                <a:lnTo>
                  <a:pt x="1703266" y="278944"/>
                </a:lnTo>
                <a:lnTo>
                  <a:pt x="1703266" y="629928"/>
                </a:lnTo>
                <a:lnTo>
                  <a:pt x="1827241" y="629928"/>
                </a:lnTo>
                <a:lnTo>
                  <a:pt x="1827241" y="278944"/>
                </a:lnTo>
                <a:close/>
              </a:path>
              <a:path w="9206230" h="640080">
                <a:moveTo>
                  <a:pt x="1445665" y="278944"/>
                </a:moveTo>
                <a:lnTo>
                  <a:pt x="1300346" y="278944"/>
                </a:lnTo>
                <a:lnTo>
                  <a:pt x="1480445" y="537784"/>
                </a:lnTo>
                <a:lnTo>
                  <a:pt x="1523166" y="537784"/>
                </a:lnTo>
                <a:lnTo>
                  <a:pt x="1645564" y="361873"/>
                </a:lnTo>
                <a:lnTo>
                  <a:pt x="1503062" y="361873"/>
                </a:lnTo>
                <a:lnTo>
                  <a:pt x="1445665" y="278944"/>
                </a:lnTo>
                <a:close/>
              </a:path>
              <a:path w="9206230" h="640080">
                <a:moveTo>
                  <a:pt x="1827241" y="10889"/>
                </a:moveTo>
                <a:lnTo>
                  <a:pt x="1743474" y="10889"/>
                </a:lnTo>
                <a:lnTo>
                  <a:pt x="1503062" y="361873"/>
                </a:lnTo>
                <a:lnTo>
                  <a:pt x="1645564" y="361873"/>
                </a:lnTo>
                <a:lnTo>
                  <a:pt x="1703266" y="278944"/>
                </a:lnTo>
                <a:lnTo>
                  <a:pt x="1827241" y="278944"/>
                </a:lnTo>
                <a:lnTo>
                  <a:pt x="1827241" y="10889"/>
                </a:lnTo>
                <a:close/>
              </a:path>
              <a:path w="9206230" h="640080">
                <a:moveTo>
                  <a:pt x="3209640" y="0"/>
                </a:moveTo>
                <a:lnTo>
                  <a:pt x="3155661" y="3618"/>
                </a:lnTo>
                <a:lnTo>
                  <a:pt x="3105300" y="14474"/>
                </a:lnTo>
                <a:lnTo>
                  <a:pt x="3058558" y="32568"/>
                </a:lnTo>
                <a:lnTo>
                  <a:pt x="3015434" y="57899"/>
                </a:lnTo>
                <a:lnTo>
                  <a:pt x="2975930" y="90468"/>
                </a:lnTo>
                <a:lnTo>
                  <a:pt x="2942048" y="128659"/>
                </a:lnTo>
                <a:lnTo>
                  <a:pt x="2915765" y="170831"/>
                </a:lnTo>
                <a:lnTo>
                  <a:pt x="2897041" y="216943"/>
                </a:lnTo>
                <a:lnTo>
                  <a:pt x="2885837" y="266955"/>
                </a:lnTo>
                <a:lnTo>
                  <a:pt x="2882169" y="319990"/>
                </a:lnTo>
                <a:lnTo>
                  <a:pt x="2882111" y="320827"/>
                </a:lnTo>
                <a:lnTo>
                  <a:pt x="2885730" y="374204"/>
                </a:lnTo>
                <a:lnTo>
                  <a:pt x="2896586" y="423760"/>
                </a:lnTo>
                <a:lnTo>
                  <a:pt x="2914679" y="469497"/>
                </a:lnTo>
                <a:lnTo>
                  <a:pt x="2940010" y="511414"/>
                </a:lnTo>
                <a:lnTo>
                  <a:pt x="2972579" y="549512"/>
                </a:lnTo>
                <a:lnTo>
                  <a:pt x="3011186" y="581671"/>
                </a:lnTo>
                <a:lnTo>
                  <a:pt x="3053652" y="606755"/>
                </a:lnTo>
                <a:lnTo>
                  <a:pt x="3100019" y="624721"/>
                </a:lnTo>
                <a:lnTo>
                  <a:pt x="3150326" y="635530"/>
                </a:lnTo>
                <a:lnTo>
                  <a:pt x="3204614" y="639142"/>
                </a:lnTo>
                <a:lnTo>
                  <a:pt x="3258159" y="635722"/>
                </a:lnTo>
                <a:lnTo>
                  <a:pt x="3309075" y="625460"/>
                </a:lnTo>
                <a:lnTo>
                  <a:pt x="3357384" y="608358"/>
                </a:lnTo>
                <a:lnTo>
                  <a:pt x="3403111" y="584415"/>
                </a:lnTo>
                <a:lnTo>
                  <a:pt x="3446278" y="553630"/>
                </a:lnTo>
                <a:lnTo>
                  <a:pt x="3482386" y="520193"/>
                </a:lnTo>
                <a:lnTo>
                  <a:pt x="3207965" y="520193"/>
                </a:lnTo>
                <a:lnTo>
                  <a:pt x="3166500" y="516581"/>
                </a:lnTo>
                <a:lnTo>
                  <a:pt x="3128805" y="505743"/>
                </a:lnTo>
                <a:lnTo>
                  <a:pt x="3094879" y="487681"/>
                </a:lnTo>
                <a:lnTo>
                  <a:pt x="3064723" y="462394"/>
                </a:lnTo>
                <a:lnTo>
                  <a:pt x="3040535" y="431780"/>
                </a:lnTo>
                <a:lnTo>
                  <a:pt x="3023258" y="397788"/>
                </a:lnTo>
                <a:lnTo>
                  <a:pt x="3012892" y="360499"/>
                </a:lnTo>
                <a:lnTo>
                  <a:pt x="3009508" y="320827"/>
                </a:lnTo>
                <a:lnTo>
                  <a:pt x="3009437" y="319990"/>
                </a:lnTo>
                <a:lnTo>
                  <a:pt x="3013036" y="278525"/>
                </a:lnTo>
                <a:lnTo>
                  <a:pt x="3023782" y="240830"/>
                </a:lnTo>
                <a:lnTo>
                  <a:pt x="3041595" y="206904"/>
                </a:lnTo>
                <a:lnTo>
                  <a:pt x="3066398" y="176748"/>
                </a:lnTo>
                <a:lnTo>
                  <a:pt x="3096554" y="151945"/>
                </a:lnTo>
                <a:lnTo>
                  <a:pt x="3130480" y="134132"/>
                </a:lnTo>
                <a:lnTo>
                  <a:pt x="3168175" y="123386"/>
                </a:lnTo>
                <a:lnTo>
                  <a:pt x="3209640" y="119786"/>
                </a:lnTo>
                <a:lnTo>
                  <a:pt x="3441635" y="119786"/>
                </a:lnTo>
                <a:lnTo>
                  <a:pt x="3459266" y="100520"/>
                </a:lnTo>
                <a:lnTo>
                  <a:pt x="3428268" y="72423"/>
                </a:lnTo>
                <a:lnTo>
                  <a:pt x="3391942" y="48026"/>
                </a:lnTo>
                <a:lnTo>
                  <a:pt x="3351102" y="27957"/>
                </a:lnTo>
                <a:lnTo>
                  <a:pt x="3306562" y="12844"/>
                </a:lnTo>
                <a:lnTo>
                  <a:pt x="3259136" y="3315"/>
                </a:lnTo>
                <a:lnTo>
                  <a:pt x="3209640" y="0"/>
                </a:lnTo>
                <a:close/>
              </a:path>
              <a:path w="9206230" h="640080">
                <a:moveTo>
                  <a:pt x="2160176" y="10889"/>
                </a:moveTo>
                <a:lnTo>
                  <a:pt x="1931492" y="10889"/>
                </a:lnTo>
                <a:lnTo>
                  <a:pt x="1931492" y="629928"/>
                </a:lnTo>
                <a:lnTo>
                  <a:pt x="2055467" y="629928"/>
                </a:lnTo>
                <a:lnTo>
                  <a:pt x="2055467" y="416322"/>
                </a:lnTo>
                <a:lnTo>
                  <a:pt x="2150961" y="416322"/>
                </a:lnTo>
                <a:lnTo>
                  <a:pt x="2204520" y="412723"/>
                </a:lnTo>
                <a:lnTo>
                  <a:pt x="2250854" y="401977"/>
                </a:lnTo>
                <a:lnTo>
                  <a:pt x="2289962" y="384163"/>
                </a:lnTo>
                <a:lnTo>
                  <a:pt x="2321846" y="359360"/>
                </a:lnTo>
                <a:lnTo>
                  <a:pt x="2346649" y="328720"/>
                </a:lnTo>
                <a:lnTo>
                  <a:pt x="2359496" y="304074"/>
                </a:lnTo>
                <a:lnTo>
                  <a:pt x="2055467" y="304074"/>
                </a:lnTo>
                <a:lnTo>
                  <a:pt x="2055467" y="125650"/>
                </a:lnTo>
                <a:lnTo>
                  <a:pt x="2359709" y="125650"/>
                </a:lnTo>
                <a:lnTo>
                  <a:pt x="2347709" y="101606"/>
                </a:lnTo>
                <a:lnTo>
                  <a:pt x="2323522" y="70364"/>
                </a:lnTo>
                <a:lnTo>
                  <a:pt x="2293051" y="44461"/>
                </a:lnTo>
                <a:lnTo>
                  <a:pt x="2255670" y="25863"/>
                </a:lnTo>
                <a:lnTo>
                  <a:pt x="2211378" y="14646"/>
                </a:lnTo>
                <a:lnTo>
                  <a:pt x="2160176" y="10889"/>
                </a:lnTo>
                <a:close/>
              </a:path>
              <a:path w="9206230" h="640080">
                <a:moveTo>
                  <a:pt x="2666018" y="10889"/>
                </a:moveTo>
                <a:lnTo>
                  <a:pt x="2564660" y="10889"/>
                </a:lnTo>
                <a:lnTo>
                  <a:pt x="2328436" y="629928"/>
                </a:lnTo>
                <a:lnTo>
                  <a:pt x="2458275" y="629928"/>
                </a:lnTo>
                <a:lnTo>
                  <a:pt x="2506023" y="495901"/>
                </a:lnTo>
                <a:lnTo>
                  <a:pt x="2848471" y="495901"/>
                </a:lnTo>
                <a:lnTo>
                  <a:pt x="2806876" y="385328"/>
                </a:lnTo>
                <a:lnTo>
                  <a:pt x="2541205" y="385328"/>
                </a:lnTo>
                <a:lnTo>
                  <a:pt x="2614920" y="179261"/>
                </a:lnTo>
                <a:lnTo>
                  <a:pt x="2729357" y="179261"/>
                </a:lnTo>
                <a:lnTo>
                  <a:pt x="2666018" y="10889"/>
                </a:lnTo>
                <a:close/>
              </a:path>
              <a:path w="9206230" h="640080">
                <a:moveTo>
                  <a:pt x="2848471" y="495901"/>
                </a:moveTo>
                <a:lnTo>
                  <a:pt x="2722142" y="495901"/>
                </a:lnTo>
                <a:lnTo>
                  <a:pt x="2768214" y="629928"/>
                </a:lnTo>
                <a:lnTo>
                  <a:pt x="2898890" y="629928"/>
                </a:lnTo>
                <a:lnTo>
                  <a:pt x="2848471" y="495901"/>
                </a:lnTo>
                <a:close/>
              </a:path>
              <a:path w="9206230" h="640080">
                <a:moveTo>
                  <a:pt x="3486909" y="261353"/>
                </a:moveTo>
                <a:lnTo>
                  <a:pt x="3202939" y="261353"/>
                </a:lnTo>
                <a:lnTo>
                  <a:pt x="3202939" y="369412"/>
                </a:lnTo>
                <a:lnTo>
                  <a:pt x="3373824" y="369412"/>
                </a:lnTo>
                <a:lnTo>
                  <a:pt x="3373824" y="454017"/>
                </a:lnTo>
                <a:lnTo>
                  <a:pt x="3340251" y="480967"/>
                </a:lnTo>
                <a:lnTo>
                  <a:pt x="3300004" y="501869"/>
                </a:lnTo>
                <a:lnTo>
                  <a:pt x="3255201" y="515390"/>
                </a:lnTo>
                <a:lnTo>
                  <a:pt x="3207965" y="520193"/>
                </a:lnTo>
                <a:lnTo>
                  <a:pt x="3482386" y="520193"/>
                </a:lnTo>
                <a:lnTo>
                  <a:pt x="3486909" y="516005"/>
                </a:lnTo>
                <a:lnTo>
                  <a:pt x="3486909" y="261353"/>
                </a:lnTo>
                <a:close/>
              </a:path>
              <a:path w="9206230" h="640080">
                <a:moveTo>
                  <a:pt x="2729357" y="179261"/>
                </a:moveTo>
                <a:lnTo>
                  <a:pt x="2614920" y="179261"/>
                </a:lnTo>
                <a:lnTo>
                  <a:pt x="2686960" y="385328"/>
                </a:lnTo>
                <a:lnTo>
                  <a:pt x="2806876" y="385328"/>
                </a:lnTo>
                <a:lnTo>
                  <a:pt x="2729357" y="179261"/>
                </a:lnTo>
                <a:close/>
              </a:path>
              <a:path w="9206230" h="640080">
                <a:moveTo>
                  <a:pt x="2359709" y="125650"/>
                </a:moveTo>
                <a:lnTo>
                  <a:pt x="2161851" y="125650"/>
                </a:lnTo>
                <a:lnTo>
                  <a:pt x="2199664" y="132443"/>
                </a:lnTo>
                <a:lnTo>
                  <a:pt x="2228132" y="151094"/>
                </a:lnTo>
                <a:lnTo>
                  <a:pt x="2246076" y="179012"/>
                </a:lnTo>
                <a:lnTo>
                  <a:pt x="2252320" y="213606"/>
                </a:lnTo>
                <a:lnTo>
                  <a:pt x="2246089" y="248945"/>
                </a:lnTo>
                <a:lnTo>
                  <a:pt x="2227608" y="277687"/>
                </a:lnTo>
                <a:lnTo>
                  <a:pt x="2197190" y="297006"/>
                </a:lnTo>
                <a:lnTo>
                  <a:pt x="2155150" y="304074"/>
                </a:lnTo>
                <a:lnTo>
                  <a:pt x="2359496" y="304074"/>
                </a:lnTo>
                <a:lnTo>
                  <a:pt x="2364463" y="294546"/>
                </a:lnTo>
                <a:lnTo>
                  <a:pt x="2375209" y="256759"/>
                </a:lnTo>
                <a:lnTo>
                  <a:pt x="2378808" y="215281"/>
                </a:lnTo>
                <a:lnTo>
                  <a:pt x="2375353" y="174143"/>
                </a:lnTo>
                <a:lnTo>
                  <a:pt x="2364986" y="136226"/>
                </a:lnTo>
                <a:lnTo>
                  <a:pt x="2359709" y="125650"/>
                </a:lnTo>
                <a:close/>
              </a:path>
              <a:path w="9206230" h="640080">
                <a:moveTo>
                  <a:pt x="3441635" y="119786"/>
                </a:moveTo>
                <a:lnTo>
                  <a:pt x="3209640" y="119786"/>
                </a:lnTo>
                <a:lnTo>
                  <a:pt x="3257387" y="124171"/>
                </a:lnTo>
                <a:lnTo>
                  <a:pt x="3301365" y="137273"/>
                </a:lnTo>
                <a:lnTo>
                  <a:pt x="3341573" y="159013"/>
                </a:lnTo>
                <a:lnTo>
                  <a:pt x="3378012" y="189313"/>
                </a:lnTo>
                <a:lnTo>
                  <a:pt x="3441635" y="119786"/>
                </a:lnTo>
                <a:close/>
              </a:path>
              <a:path w="9206230" h="640080">
                <a:moveTo>
                  <a:pt x="3640680" y="10889"/>
                </a:moveTo>
                <a:lnTo>
                  <a:pt x="3561939" y="10889"/>
                </a:lnTo>
                <a:lnTo>
                  <a:pt x="3561939" y="629928"/>
                </a:lnTo>
                <a:lnTo>
                  <a:pt x="3684239" y="629928"/>
                </a:lnTo>
                <a:lnTo>
                  <a:pt x="3684239" y="250463"/>
                </a:lnTo>
                <a:lnTo>
                  <a:pt x="3845131" y="250463"/>
                </a:lnTo>
                <a:lnTo>
                  <a:pt x="3640680" y="10889"/>
                </a:lnTo>
                <a:close/>
              </a:path>
              <a:path w="9206230" h="640080">
                <a:moveTo>
                  <a:pt x="3845131" y="250463"/>
                </a:moveTo>
                <a:lnTo>
                  <a:pt x="3684239" y="250463"/>
                </a:lnTo>
                <a:lnTo>
                  <a:pt x="4005067" y="629928"/>
                </a:lnTo>
                <a:lnTo>
                  <a:pt x="4089672" y="629928"/>
                </a:lnTo>
                <a:lnTo>
                  <a:pt x="4089672" y="393705"/>
                </a:lnTo>
                <a:lnTo>
                  <a:pt x="3967372" y="393705"/>
                </a:lnTo>
                <a:lnTo>
                  <a:pt x="3845131" y="250463"/>
                </a:lnTo>
                <a:close/>
              </a:path>
              <a:path w="9206230" h="640080">
                <a:moveTo>
                  <a:pt x="4089672" y="10889"/>
                </a:moveTo>
                <a:lnTo>
                  <a:pt x="3967372" y="10889"/>
                </a:lnTo>
                <a:lnTo>
                  <a:pt x="3967372" y="393705"/>
                </a:lnTo>
                <a:lnTo>
                  <a:pt x="4089672" y="393705"/>
                </a:lnTo>
                <a:lnTo>
                  <a:pt x="4089672" y="10889"/>
                </a:lnTo>
                <a:close/>
              </a:path>
              <a:path w="9206230" h="640080">
                <a:moveTo>
                  <a:pt x="4468253" y="10889"/>
                </a:moveTo>
                <a:lnTo>
                  <a:pt x="4366895" y="10889"/>
                </a:lnTo>
                <a:lnTo>
                  <a:pt x="4130672" y="629928"/>
                </a:lnTo>
                <a:lnTo>
                  <a:pt x="4260511" y="629928"/>
                </a:lnTo>
                <a:lnTo>
                  <a:pt x="4308258" y="495901"/>
                </a:lnTo>
                <a:lnTo>
                  <a:pt x="4650707" y="495901"/>
                </a:lnTo>
                <a:lnTo>
                  <a:pt x="4609111" y="385328"/>
                </a:lnTo>
                <a:lnTo>
                  <a:pt x="4343441" y="385328"/>
                </a:lnTo>
                <a:lnTo>
                  <a:pt x="4417156" y="179261"/>
                </a:lnTo>
                <a:lnTo>
                  <a:pt x="4531592" y="179261"/>
                </a:lnTo>
                <a:lnTo>
                  <a:pt x="4468253" y="10889"/>
                </a:lnTo>
                <a:close/>
              </a:path>
              <a:path w="9206230" h="640080">
                <a:moveTo>
                  <a:pt x="4650707" y="495901"/>
                </a:moveTo>
                <a:lnTo>
                  <a:pt x="4524378" y="495901"/>
                </a:lnTo>
                <a:lnTo>
                  <a:pt x="4570449" y="629928"/>
                </a:lnTo>
                <a:lnTo>
                  <a:pt x="4701126" y="629928"/>
                </a:lnTo>
                <a:lnTo>
                  <a:pt x="4650707" y="495901"/>
                </a:lnTo>
                <a:close/>
              </a:path>
              <a:path w="9206230" h="640080">
                <a:moveTo>
                  <a:pt x="4531592" y="179261"/>
                </a:moveTo>
                <a:lnTo>
                  <a:pt x="4417156" y="179261"/>
                </a:lnTo>
                <a:lnTo>
                  <a:pt x="4489195" y="385328"/>
                </a:lnTo>
                <a:lnTo>
                  <a:pt x="4609111" y="385328"/>
                </a:lnTo>
                <a:lnTo>
                  <a:pt x="4531592" y="179261"/>
                </a:lnTo>
                <a:close/>
              </a:path>
              <a:path w="9206230" h="640080">
                <a:moveTo>
                  <a:pt x="5148108" y="10889"/>
                </a:moveTo>
                <a:lnTo>
                  <a:pt x="5046750" y="10889"/>
                </a:lnTo>
                <a:lnTo>
                  <a:pt x="4810527" y="629928"/>
                </a:lnTo>
                <a:lnTo>
                  <a:pt x="4940366" y="629928"/>
                </a:lnTo>
                <a:lnTo>
                  <a:pt x="4988113" y="495901"/>
                </a:lnTo>
                <a:lnTo>
                  <a:pt x="5330562" y="495901"/>
                </a:lnTo>
                <a:lnTo>
                  <a:pt x="5288966" y="385328"/>
                </a:lnTo>
                <a:lnTo>
                  <a:pt x="5023296" y="385328"/>
                </a:lnTo>
                <a:lnTo>
                  <a:pt x="5097011" y="179261"/>
                </a:lnTo>
                <a:lnTo>
                  <a:pt x="5211447" y="179261"/>
                </a:lnTo>
                <a:lnTo>
                  <a:pt x="5148108" y="10889"/>
                </a:lnTo>
                <a:close/>
              </a:path>
              <a:path w="9206230" h="640080">
                <a:moveTo>
                  <a:pt x="5330562" y="495901"/>
                </a:moveTo>
                <a:lnTo>
                  <a:pt x="5204233" y="495901"/>
                </a:lnTo>
                <a:lnTo>
                  <a:pt x="5250304" y="629928"/>
                </a:lnTo>
                <a:lnTo>
                  <a:pt x="5380981" y="629928"/>
                </a:lnTo>
                <a:lnTo>
                  <a:pt x="5330562" y="495901"/>
                </a:lnTo>
                <a:close/>
              </a:path>
              <a:path w="9206230" h="640080">
                <a:moveTo>
                  <a:pt x="5211447" y="179261"/>
                </a:moveTo>
                <a:lnTo>
                  <a:pt x="5097011" y="179261"/>
                </a:lnTo>
                <a:lnTo>
                  <a:pt x="5169050" y="385328"/>
                </a:lnTo>
                <a:lnTo>
                  <a:pt x="5288966" y="385328"/>
                </a:lnTo>
                <a:lnTo>
                  <a:pt x="5211447" y="179261"/>
                </a:lnTo>
                <a:close/>
              </a:path>
              <a:path w="9206230" h="640080">
                <a:moveTo>
                  <a:pt x="5836078" y="10889"/>
                </a:moveTo>
                <a:lnTo>
                  <a:pt x="5423107" y="10889"/>
                </a:lnTo>
                <a:lnTo>
                  <a:pt x="5423107" y="629928"/>
                </a:lnTo>
                <a:lnTo>
                  <a:pt x="5547082" y="629928"/>
                </a:lnTo>
                <a:lnTo>
                  <a:pt x="5547082" y="383653"/>
                </a:lnTo>
                <a:lnTo>
                  <a:pt x="5800896" y="383653"/>
                </a:lnTo>
                <a:lnTo>
                  <a:pt x="5800896" y="267217"/>
                </a:lnTo>
                <a:lnTo>
                  <a:pt x="5547082" y="267217"/>
                </a:lnTo>
                <a:lnTo>
                  <a:pt x="5547082" y="128163"/>
                </a:lnTo>
                <a:lnTo>
                  <a:pt x="5836078" y="128163"/>
                </a:lnTo>
                <a:lnTo>
                  <a:pt x="5836078" y="10889"/>
                </a:lnTo>
                <a:close/>
              </a:path>
              <a:path w="9206230" h="640080">
                <a:moveTo>
                  <a:pt x="6307301" y="10889"/>
                </a:moveTo>
                <a:lnTo>
                  <a:pt x="5894329" y="10889"/>
                </a:lnTo>
                <a:lnTo>
                  <a:pt x="5894329" y="629928"/>
                </a:lnTo>
                <a:lnTo>
                  <a:pt x="6018305" y="629928"/>
                </a:lnTo>
                <a:lnTo>
                  <a:pt x="6018305" y="383653"/>
                </a:lnTo>
                <a:lnTo>
                  <a:pt x="6272119" y="383653"/>
                </a:lnTo>
                <a:lnTo>
                  <a:pt x="6272119" y="267217"/>
                </a:lnTo>
                <a:lnTo>
                  <a:pt x="6018305" y="267217"/>
                </a:lnTo>
                <a:lnTo>
                  <a:pt x="6018305" y="128163"/>
                </a:lnTo>
                <a:lnTo>
                  <a:pt x="6307301" y="128163"/>
                </a:lnTo>
                <a:lnTo>
                  <a:pt x="6307301" y="10889"/>
                </a:lnTo>
                <a:close/>
              </a:path>
              <a:path w="9206230" h="640080">
                <a:moveTo>
                  <a:pt x="6490364" y="10889"/>
                </a:moveTo>
                <a:lnTo>
                  <a:pt x="6365551" y="10889"/>
                </a:lnTo>
                <a:lnTo>
                  <a:pt x="6365551" y="629928"/>
                </a:lnTo>
                <a:lnTo>
                  <a:pt x="6490364" y="629928"/>
                </a:lnTo>
                <a:lnTo>
                  <a:pt x="6490364" y="10889"/>
                </a:lnTo>
                <a:close/>
              </a:path>
              <a:path w="9206230" h="640080">
                <a:moveTo>
                  <a:pt x="6613064" y="438101"/>
                </a:moveTo>
                <a:lnTo>
                  <a:pt x="6541862" y="524381"/>
                </a:lnTo>
                <a:lnTo>
                  <a:pt x="6570412" y="558935"/>
                </a:lnTo>
                <a:lnTo>
                  <a:pt x="6603974" y="587486"/>
                </a:lnTo>
                <a:lnTo>
                  <a:pt x="6642173" y="610138"/>
                </a:lnTo>
                <a:lnTo>
                  <a:pt x="6684142" y="626577"/>
                </a:lnTo>
                <a:lnTo>
                  <a:pt x="6729528" y="636682"/>
                </a:lnTo>
                <a:lnTo>
                  <a:pt x="6730354" y="636682"/>
                </a:lnTo>
                <a:lnTo>
                  <a:pt x="6776410" y="639980"/>
                </a:lnTo>
                <a:lnTo>
                  <a:pt x="6824798" y="636682"/>
                </a:lnTo>
                <a:lnTo>
                  <a:pt x="6868240" y="626787"/>
                </a:lnTo>
                <a:lnTo>
                  <a:pt x="6906812" y="610295"/>
                </a:lnTo>
                <a:lnTo>
                  <a:pt x="6940593" y="587207"/>
                </a:lnTo>
                <a:lnTo>
                  <a:pt x="6968079" y="558935"/>
                </a:lnTo>
                <a:lnTo>
                  <a:pt x="6988539" y="524381"/>
                </a:lnTo>
                <a:lnTo>
                  <a:pt x="6777248" y="524381"/>
                </a:lnTo>
                <a:lnTo>
                  <a:pt x="6730390" y="518793"/>
                </a:lnTo>
                <a:lnTo>
                  <a:pt x="6686360" y="502288"/>
                </a:lnTo>
                <a:lnTo>
                  <a:pt x="6646728" y="475260"/>
                </a:lnTo>
                <a:lnTo>
                  <a:pt x="6613064" y="438101"/>
                </a:lnTo>
                <a:close/>
              </a:path>
              <a:path w="9206230" h="640080">
                <a:moveTo>
                  <a:pt x="6788975" y="837"/>
                </a:moveTo>
                <a:lnTo>
                  <a:pt x="6744017" y="4161"/>
                </a:lnTo>
                <a:lnTo>
                  <a:pt x="6744380" y="4161"/>
                </a:lnTo>
                <a:lnTo>
                  <a:pt x="6704266" y="13926"/>
                </a:lnTo>
                <a:lnTo>
                  <a:pt x="6668233" y="30169"/>
                </a:lnTo>
                <a:lnTo>
                  <a:pt x="6636519" y="52773"/>
                </a:lnTo>
                <a:lnTo>
                  <a:pt x="6592437" y="110677"/>
                </a:lnTo>
                <a:lnTo>
                  <a:pt x="6577882" y="181774"/>
                </a:lnTo>
                <a:lnTo>
                  <a:pt x="6584008" y="228121"/>
                </a:lnTo>
                <a:lnTo>
                  <a:pt x="6602384" y="269206"/>
                </a:lnTo>
                <a:lnTo>
                  <a:pt x="6633011" y="305108"/>
                </a:lnTo>
                <a:lnTo>
                  <a:pt x="6675889" y="335906"/>
                </a:lnTo>
                <a:lnTo>
                  <a:pt x="6726307" y="360172"/>
                </a:lnTo>
                <a:lnTo>
                  <a:pt x="6788452" y="384700"/>
                </a:lnTo>
                <a:lnTo>
                  <a:pt x="6801422" y="389909"/>
                </a:lnTo>
                <a:lnTo>
                  <a:pt x="6852114" y="423128"/>
                </a:lnTo>
                <a:lnTo>
                  <a:pt x="6866040" y="458205"/>
                </a:lnTo>
                <a:lnTo>
                  <a:pt x="6859352" y="485155"/>
                </a:lnTo>
                <a:lnTo>
                  <a:pt x="6840806" y="506057"/>
                </a:lnTo>
                <a:lnTo>
                  <a:pt x="6812678" y="519578"/>
                </a:lnTo>
                <a:lnTo>
                  <a:pt x="6777248" y="524381"/>
                </a:lnTo>
                <a:lnTo>
                  <a:pt x="6988539" y="524381"/>
                </a:lnTo>
                <a:lnTo>
                  <a:pt x="6999492" y="491084"/>
                </a:lnTo>
                <a:lnTo>
                  <a:pt x="7003418" y="451504"/>
                </a:lnTo>
                <a:lnTo>
                  <a:pt x="6996822" y="403273"/>
                </a:lnTo>
                <a:lnTo>
                  <a:pt x="6977032" y="361559"/>
                </a:lnTo>
                <a:lnTo>
                  <a:pt x="6944049" y="326285"/>
                </a:lnTo>
                <a:lnTo>
                  <a:pt x="6897872" y="297373"/>
                </a:lnTo>
                <a:lnTo>
                  <a:pt x="6822482" y="264704"/>
                </a:lnTo>
                <a:lnTo>
                  <a:pt x="6761332" y="237898"/>
                </a:lnTo>
                <a:lnTo>
                  <a:pt x="6739343" y="224692"/>
                </a:lnTo>
                <a:lnTo>
                  <a:pt x="6723637" y="210150"/>
                </a:lnTo>
                <a:lnTo>
                  <a:pt x="6714213" y="194195"/>
                </a:lnTo>
                <a:lnTo>
                  <a:pt x="6711072" y="176748"/>
                </a:lnTo>
                <a:lnTo>
                  <a:pt x="6716556" y="152259"/>
                </a:lnTo>
                <a:lnTo>
                  <a:pt x="6732327" y="133503"/>
                </a:lnTo>
                <a:lnTo>
                  <a:pt x="6757366" y="121501"/>
                </a:lnTo>
                <a:lnTo>
                  <a:pt x="6790651" y="117273"/>
                </a:lnTo>
                <a:lnTo>
                  <a:pt x="6968632" y="117273"/>
                </a:lnTo>
                <a:lnTo>
                  <a:pt x="6992529" y="84604"/>
                </a:lnTo>
                <a:lnTo>
                  <a:pt x="6957850" y="54341"/>
                </a:lnTo>
                <a:lnTo>
                  <a:pt x="6920154" y="30873"/>
                </a:lnTo>
                <a:lnTo>
                  <a:pt x="6879443" y="14160"/>
                </a:lnTo>
                <a:lnTo>
                  <a:pt x="6835717" y="4161"/>
                </a:lnTo>
                <a:lnTo>
                  <a:pt x="6788975" y="837"/>
                </a:lnTo>
                <a:close/>
              </a:path>
              <a:path w="9206230" h="640080">
                <a:moveTo>
                  <a:pt x="6968632" y="117273"/>
                </a:moveTo>
                <a:lnTo>
                  <a:pt x="6790651" y="117273"/>
                </a:lnTo>
                <a:lnTo>
                  <a:pt x="6826461" y="121121"/>
                </a:lnTo>
                <a:lnTo>
                  <a:pt x="6862900" y="132352"/>
                </a:lnTo>
                <a:lnTo>
                  <a:pt x="6897139" y="150492"/>
                </a:lnTo>
                <a:lnTo>
                  <a:pt x="6926353" y="175073"/>
                </a:lnTo>
                <a:lnTo>
                  <a:pt x="6968632" y="117273"/>
                </a:lnTo>
                <a:close/>
              </a:path>
              <a:path w="9206230" h="640080">
                <a:moveTo>
                  <a:pt x="7087559" y="438101"/>
                </a:moveTo>
                <a:lnTo>
                  <a:pt x="7016357" y="524381"/>
                </a:lnTo>
                <a:lnTo>
                  <a:pt x="7044907" y="558935"/>
                </a:lnTo>
                <a:lnTo>
                  <a:pt x="7078469" y="587486"/>
                </a:lnTo>
                <a:lnTo>
                  <a:pt x="7116668" y="610138"/>
                </a:lnTo>
                <a:lnTo>
                  <a:pt x="7158637" y="626577"/>
                </a:lnTo>
                <a:lnTo>
                  <a:pt x="7204022" y="636682"/>
                </a:lnTo>
                <a:lnTo>
                  <a:pt x="7204849" y="636682"/>
                </a:lnTo>
                <a:lnTo>
                  <a:pt x="7250904" y="639980"/>
                </a:lnTo>
                <a:lnTo>
                  <a:pt x="7299293" y="636682"/>
                </a:lnTo>
                <a:lnTo>
                  <a:pt x="7342734" y="626787"/>
                </a:lnTo>
                <a:lnTo>
                  <a:pt x="7381306" y="610295"/>
                </a:lnTo>
                <a:lnTo>
                  <a:pt x="7415088" y="587207"/>
                </a:lnTo>
                <a:lnTo>
                  <a:pt x="7442574" y="558935"/>
                </a:lnTo>
                <a:lnTo>
                  <a:pt x="7463033" y="524381"/>
                </a:lnTo>
                <a:lnTo>
                  <a:pt x="7251742" y="524381"/>
                </a:lnTo>
                <a:lnTo>
                  <a:pt x="7204885" y="518793"/>
                </a:lnTo>
                <a:lnTo>
                  <a:pt x="7160855" y="502288"/>
                </a:lnTo>
                <a:lnTo>
                  <a:pt x="7121222" y="475260"/>
                </a:lnTo>
                <a:lnTo>
                  <a:pt x="7087559" y="438101"/>
                </a:lnTo>
                <a:close/>
              </a:path>
              <a:path w="9206230" h="640080">
                <a:moveTo>
                  <a:pt x="7263470" y="837"/>
                </a:moveTo>
                <a:lnTo>
                  <a:pt x="7218511" y="4161"/>
                </a:lnTo>
                <a:lnTo>
                  <a:pt x="7218875" y="4161"/>
                </a:lnTo>
                <a:lnTo>
                  <a:pt x="7178760" y="13926"/>
                </a:lnTo>
                <a:lnTo>
                  <a:pt x="7142727" y="30169"/>
                </a:lnTo>
                <a:lnTo>
                  <a:pt x="7111013" y="52773"/>
                </a:lnTo>
                <a:lnTo>
                  <a:pt x="7066931" y="110677"/>
                </a:lnTo>
                <a:lnTo>
                  <a:pt x="7052377" y="181774"/>
                </a:lnTo>
                <a:lnTo>
                  <a:pt x="7058502" y="228121"/>
                </a:lnTo>
                <a:lnTo>
                  <a:pt x="7076879" y="269206"/>
                </a:lnTo>
                <a:lnTo>
                  <a:pt x="7107506" y="305108"/>
                </a:lnTo>
                <a:lnTo>
                  <a:pt x="7150384" y="335906"/>
                </a:lnTo>
                <a:lnTo>
                  <a:pt x="7200801" y="360172"/>
                </a:lnTo>
                <a:lnTo>
                  <a:pt x="7262946" y="384700"/>
                </a:lnTo>
                <a:lnTo>
                  <a:pt x="7275917" y="389909"/>
                </a:lnTo>
                <a:lnTo>
                  <a:pt x="7326609" y="423128"/>
                </a:lnTo>
                <a:lnTo>
                  <a:pt x="7340535" y="458205"/>
                </a:lnTo>
                <a:lnTo>
                  <a:pt x="7333847" y="485155"/>
                </a:lnTo>
                <a:lnTo>
                  <a:pt x="7315300" y="506057"/>
                </a:lnTo>
                <a:lnTo>
                  <a:pt x="7287173" y="519578"/>
                </a:lnTo>
                <a:lnTo>
                  <a:pt x="7251742" y="524381"/>
                </a:lnTo>
                <a:lnTo>
                  <a:pt x="7463033" y="524381"/>
                </a:lnTo>
                <a:lnTo>
                  <a:pt x="7473986" y="491084"/>
                </a:lnTo>
                <a:lnTo>
                  <a:pt x="7477913" y="451504"/>
                </a:lnTo>
                <a:lnTo>
                  <a:pt x="7471316" y="403273"/>
                </a:lnTo>
                <a:lnTo>
                  <a:pt x="7451527" y="361559"/>
                </a:lnTo>
                <a:lnTo>
                  <a:pt x="7418543" y="326285"/>
                </a:lnTo>
                <a:lnTo>
                  <a:pt x="7372367" y="297373"/>
                </a:lnTo>
                <a:lnTo>
                  <a:pt x="7296976" y="264704"/>
                </a:lnTo>
                <a:lnTo>
                  <a:pt x="7235826" y="237898"/>
                </a:lnTo>
                <a:lnTo>
                  <a:pt x="7213838" y="224692"/>
                </a:lnTo>
                <a:lnTo>
                  <a:pt x="7198131" y="210150"/>
                </a:lnTo>
                <a:lnTo>
                  <a:pt x="7188707" y="194195"/>
                </a:lnTo>
                <a:lnTo>
                  <a:pt x="7185566" y="176748"/>
                </a:lnTo>
                <a:lnTo>
                  <a:pt x="7191050" y="152259"/>
                </a:lnTo>
                <a:lnTo>
                  <a:pt x="7206822" y="133503"/>
                </a:lnTo>
                <a:lnTo>
                  <a:pt x="7231861" y="121501"/>
                </a:lnTo>
                <a:lnTo>
                  <a:pt x="7265145" y="117273"/>
                </a:lnTo>
                <a:lnTo>
                  <a:pt x="7443127" y="117273"/>
                </a:lnTo>
                <a:lnTo>
                  <a:pt x="7467024" y="84604"/>
                </a:lnTo>
                <a:lnTo>
                  <a:pt x="7432344" y="54341"/>
                </a:lnTo>
                <a:lnTo>
                  <a:pt x="7394649" y="30873"/>
                </a:lnTo>
                <a:lnTo>
                  <a:pt x="7353938" y="14160"/>
                </a:lnTo>
                <a:lnTo>
                  <a:pt x="7310212" y="4161"/>
                </a:lnTo>
                <a:lnTo>
                  <a:pt x="7263470" y="837"/>
                </a:lnTo>
                <a:close/>
              </a:path>
              <a:path w="9206230" h="640080">
                <a:moveTo>
                  <a:pt x="7443127" y="117273"/>
                </a:moveTo>
                <a:lnTo>
                  <a:pt x="7265145" y="117273"/>
                </a:lnTo>
                <a:lnTo>
                  <a:pt x="7300955" y="121121"/>
                </a:lnTo>
                <a:lnTo>
                  <a:pt x="7337394" y="132352"/>
                </a:lnTo>
                <a:lnTo>
                  <a:pt x="7371634" y="150492"/>
                </a:lnTo>
                <a:lnTo>
                  <a:pt x="7400847" y="175073"/>
                </a:lnTo>
                <a:lnTo>
                  <a:pt x="7443127" y="117273"/>
                </a:lnTo>
                <a:close/>
              </a:path>
              <a:path w="9206230" h="640080">
                <a:moveTo>
                  <a:pt x="7668437" y="10889"/>
                </a:moveTo>
                <a:lnTo>
                  <a:pt x="7543625" y="10889"/>
                </a:lnTo>
                <a:lnTo>
                  <a:pt x="7543625" y="629928"/>
                </a:lnTo>
                <a:lnTo>
                  <a:pt x="7668437" y="629928"/>
                </a:lnTo>
                <a:lnTo>
                  <a:pt x="7668437" y="10889"/>
                </a:lnTo>
                <a:close/>
              </a:path>
              <a:path w="9206230" h="640080">
                <a:moveTo>
                  <a:pt x="8059191" y="0"/>
                </a:moveTo>
                <a:lnTo>
                  <a:pt x="8006612" y="3725"/>
                </a:lnTo>
                <a:lnTo>
                  <a:pt x="7957411" y="14930"/>
                </a:lnTo>
                <a:lnTo>
                  <a:pt x="7911547" y="33654"/>
                </a:lnTo>
                <a:lnTo>
                  <a:pt x="7868980" y="59937"/>
                </a:lnTo>
                <a:lnTo>
                  <a:pt x="7829669" y="93819"/>
                </a:lnTo>
                <a:lnTo>
                  <a:pt x="7796196" y="133122"/>
                </a:lnTo>
                <a:lnTo>
                  <a:pt x="7770161" y="175642"/>
                </a:lnTo>
                <a:lnTo>
                  <a:pt x="7751565" y="221379"/>
                </a:lnTo>
                <a:lnTo>
                  <a:pt x="7740407" y="270333"/>
                </a:lnTo>
                <a:lnTo>
                  <a:pt x="7736807" y="320827"/>
                </a:lnTo>
                <a:lnTo>
                  <a:pt x="7736688" y="322503"/>
                </a:lnTo>
                <a:lnTo>
                  <a:pt x="7740400" y="374572"/>
                </a:lnTo>
                <a:lnTo>
                  <a:pt x="7751511" y="423224"/>
                </a:lnTo>
                <a:lnTo>
                  <a:pt x="7769980" y="468459"/>
                </a:lnTo>
                <a:lnTo>
                  <a:pt x="7795767" y="510275"/>
                </a:lnTo>
                <a:lnTo>
                  <a:pt x="7828832" y="548674"/>
                </a:lnTo>
                <a:lnTo>
                  <a:pt x="7867418" y="581651"/>
                </a:lnTo>
                <a:lnTo>
                  <a:pt x="7909744" y="607230"/>
                </a:lnTo>
                <a:lnTo>
                  <a:pt x="7955729" y="625451"/>
                </a:lnTo>
                <a:lnTo>
                  <a:pt x="8005292" y="636355"/>
                </a:lnTo>
                <a:lnTo>
                  <a:pt x="8058354" y="639980"/>
                </a:lnTo>
                <a:lnTo>
                  <a:pt x="8109998" y="636355"/>
                </a:lnTo>
                <a:lnTo>
                  <a:pt x="8110919" y="636355"/>
                </a:lnTo>
                <a:lnTo>
                  <a:pt x="8160737" y="625103"/>
                </a:lnTo>
                <a:lnTo>
                  <a:pt x="8206601" y="606507"/>
                </a:lnTo>
                <a:lnTo>
                  <a:pt x="8248967" y="580472"/>
                </a:lnTo>
                <a:lnTo>
                  <a:pt x="8287875" y="546999"/>
                </a:lnTo>
                <a:lnTo>
                  <a:pt x="8313477" y="517680"/>
                </a:lnTo>
                <a:lnTo>
                  <a:pt x="8059191" y="517680"/>
                </a:lnTo>
                <a:lnTo>
                  <a:pt x="8019925" y="514212"/>
                </a:lnTo>
                <a:lnTo>
                  <a:pt x="7950817" y="486228"/>
                </a:lnTo>
                <a:lnTo>
                  <a:pt x="7920975" y="461556"/>
                </a:lnTo>
                <a:lnTo>
                  <a:pt x="7896788" y="431557"/>
                </a:lnTo>
                <a:lnTo>
                  <a:pt x="7869145" y="361193"/>
                </a:lnTo>
                <a:lnTo>
                  <a:pt x="7865689" y="320827"/>
                </a:lnTo>
                <a:lnTo>
                  <a:pt x="7869158" y="280331"/>
                </a:lnTo>
                <a:lnTo>
                  <a:pt x="7879616" y="243133"/>
                </a:lnTo>
                <a:lnTo>
                  <a:pt x="7921813" y="179261"/>
                </a:lnTo>
                <a:lnTo>
                  <a:pt x="7951524" y="154458"/>
                </a:lnTo>
                <a:lnTo>
                  <a:pt x="8020056" y="125899"/>
                </a:lnTo>
                <a:lnTo>
                  <a:pt x="8059191" y="122299"/>
                </a:lnTo>
                <a:lnTo>
                  <a:pt x="8312486" y="122299"/>
                </a:lnTo>
                <a:lnTo>
                  <a:pt x="8287875" y="93819"/>
                </a:lnTo>
                <a:lnTo>
                  <a:pt x="8248974" y="59937"/>
                </a:lnTo>
                <a:lnTo>
                  <a:pt x="8206655" y="33654"/>
                </a:lnTo>
                <a:lnTo>
                  <a:pt x="8160918" y="14930"/>
                </a:lnTo>
                <a:lnTo>
                  <a:pt x="8111763" y="3725"/>
                </a:lnTo>
                <a:lnTo>
                  <a:pt x="8059191" y="0"/>
                </a:lnTo>
                <a:close/>
              </a:path>
              <a:path w="9206230" h="640080">
                <a:moveTo>
                  <a:pt x="8312486" y="122299"/>
                </a:moveTo>
                <a:lnTo>
                  <a:pt x="8059191" y="122299"/>
                </a:lnTo>
                <a:lnTo>
                  <a:pt x="8098326" y="125899"/>
                </a:lnTo>
                <a:lnTo>
                  <a:pt x="8134163" y="136645"/>
                </a:lnTo>
                <a:lnTo>
                  <a:pt x="8196569" y="179261"/>
                </a:lnTo>
                <a:lnTo>
                  <a:pt x="8221303" y="209391"/>
                </a:lnTo>
                <a:lnTo>
                  <a:pt x="8249225" y="279978"/>
                </a:lnTo>
                <a:lnTo>
                  <a:pt x="8252693" y="320827"/>
                </a:lnTo>
                <a:lnTo>
                  <a:pt x="8249709" y="361193"/>
                </a:lnTo>
                <a:lnTo>
                  <a:pt x="8239500" y="398103"/>
                </a:lnTo>
                <a:lnTo>
                  <a:pt x="8197407" y="461556"/>
                </a:lnTo>
                <a:lnTo>
                  <a:pt x="8167565" y="486228"/>
                </a:lnTo>
                <a:lnTo>
                  <a:pt x="8098457" y="514212"/>
                </a:lnTo>
                <a:lnTo>
                  <a:pt x="8059191" y="517680"/>
                </a:lnTo>
                <a:lnTo>
                  <a:pt x="8313477" y="517680"/>
                </a:lnTo>
                <a:lnTo>
                  <a:pt x="8348040" y="466180"/>
                </a:lnTo>
                <a:lnTo>
                  <a:pt x="8366764" y="420946"/>
                </a:lnTo>
                <a:lnTo>
                  <a:pt x="8377969" y="372495"/>
                </a:lnTo>
                <a:lnTo>
                  <a:pt x="8381574" y="322503"/>
                </a:lnTo>
                <a:lnTo>
                  <a:pt x="8381695" y="320827"/>
                </a:lnTo>
                <a:lnTo>
                  <a:pt x="8378054" y="270333"/>
                </a:lnTo>
                <a:lnTo>
                  <a:pt x="8377969" y="269153"/>
                </a:lnTo>
                <a:lnTo>
                  <a:pt x="8366764" y="220655"/>
                </a:lnTo>
                <a:lnTo>
                  <a:pt x="8348040" y="175294"/>
                </a:lnTo>
                <a:lnTo>
                  <a:pt x="8321816" y="133122"/>
                </a:lnTo>
                <a:lnTo>
                  <a:pt x="8312486" y="122299"/>
                </a:lnTo>
                <a:close/>
              </a:path>
              <a:path w="9206230" h="640080">
                <a:moveTo>
                  <a:pt x="8527999" y="10889"/>
                </a:moveTo>
                <a:lnTo>
                  <a:pt x="8449258" y="10889"/>
                </a:lnTo>
                <a:lnTo>
                  <a:pt x="8449258" y="629928"/>
                </a:lnTo>
                <a:lnTo>
                  <a:pt x="8571558" y="629928"/>
                </a:lnTo>
                <a:lnTo>
                  <a:pt x="8571558" y="250463"/>
                </a:lnTo>
                <a:lnTo>
                  <a:pt x="8732449" y="250463"/>
                </a:lnTo>
                <a:lnTo>
                  <a:pt x="8527999" y="10889"/>
                </a:lnTo>
                <a:close/>
              </a:path>
              <a:path w="9206230" h="640080">
                <a:moveTo>
                  <a:pt x="8732449" y="250463"/>
                </a:moveTo>
                <a:lnTo>
                  <a:pt x="8571558" y="250463"/>
                </a:lnTo>
                <a:lnTo>
                  <a:pt x="8892386" y="629928"/>
                </a:lnTo>
                <a:lnTo>
                  <a:pt x="8976991" y="629928"/>
                </a:lnTo>
                <a:lnTo>
                  <a:pt x="8976991" y="393705"/>
                </a:lnTo>
                <a:lnTo>
                  <a:pt x="8854691" y="393705"/>
                </a:lnTo>
                <a:lnTo>
                  <a:pt x="8732449" y="250463"/>
                </a:lnTo>
                <a:close/>
              </a:path>
              <a:path w="9206230" h="640080">
                <a:moveTo>
                  <a:pt x="8976991" y="10889"/>
                </a:moveTo>
                <a:lnTo>
                  <a:pt x="8854691" y="10889"/>
                </a:lnTo>
                <a:lnTo>
                  <a:pt x="8854691" y="393705"/>
                </a:lnTo>
                <a:lnTo>
                  <a:pt x="8976991" y="393705"/>
                </a:lnTo>
                <a:lnTo>
                  <a:pt x="8976991" y="10889"/>
                </a:lnTo>
                <a:close/>
              </a:path>
              <a:path w="9206230" h="640080">
                <a:moveTo>
                  <a:pt x="9205629" y="10889"/>
                </a:moveTo>
                <a:lnTo>
                  <a:pt x="9080816" y="10889"/>
                </a:lnTo>
                <a:lnTo>
                  <a:pt x="9080816" y="629928"/>
                </a:lnTo>
                <a:lnTo>
                  <a:pt x="9205629" y="629928"/>
                </a:lnTo>
                <a:lnTo>
                  <a:pt x="9205629" y="10889"/>
                </a:lnTo>
                <a:close/>
              </a:path>
            </a:pathLst>
          </a:custGeom>
          <a:solidFill>
            <a:srgbClr val="000000"/>
          </a:solidFill>
        </p:spPr>
        <p:txBody>
          <a:bodyPr wrap="square" lIns="0" tIns="0" rIns="0" bIns="0" rtlCol="0"/>
          <a:lstStyle/>
          <a:p>
            <a:endParaRPr sz="641"/>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9132" y="458079"/>
            <a:ext cx="592037" cy="66424"/>
          </a:xfrm>
          <a:custGeom>
            <a:avLst/>
            <a:gdLst/>
            <a:ahLst/>
            <a:cxnLst/>
            <a:rect l="l" t="t" r="r" b="b"/>
            <a:pathLst>
              <a:path w="1301750"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301750"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301750" h="146050">
                <a:moveTo>
                  <a:pt x="198987" y="1431"/>
                </a:moveTo>
                <a:lnTo>
                  <a:pt x="138248" y="1431"/>
                </a:lnTo>
                <a:lnTo>
                  <a:pt x="138248" y="144588"/>
                </a:lnTo>
                <a:lnTo>
                  <a:pt x="162482" y="144588"/>
                </a:lnTo>
                <a:lnTo>
                  <a:pt x="162482" y="92642"/>
                </a:lnTo>
                <a:lnTo>
                  <a:pt x="219259" y="92642"/>
                </a:lnTo>
                <a:lnTo>
                  <a:pt x="217189" y="89472"/>
                </a:lnTo>
                <a:lnTo>
                  <a:pt x="228406" y="82899"/>
                </a:lnTo>
                <a:lnTo>
                  <a:pt x="236834" y="73316"/>
                </a:lnTo>
                <a:lnTo>
                  <a:pt x="239207" y="67897"/>
                </a:lnTo>
                <a:lnTo>
                  <a:pt x="162482" y="67897"/>
                </a:lnTo>
                <a:lnTo>
                  <a:pt x="162482" y="26177"/>
                </a:lnTo>
                <a:lnTo>
                  <a:pt x="239249" y="26177"/>
                </a:lnTo>
                <a:lnTo>
                  <a:pt x="231530" y="14072"/>
                </a:lnTo>
                <a:lnTo>
                  <a:pt x="217320" y="4746"/>
                </a:lnTo>
                <a:lnTo>
                  <a:pt x="198987" y="1431"/>
                </a:lnTo>
                <a:close/>
              </a:path>
              <a:path w="1301750" h="146050">
                <a:moveTo>
                  <a:pt x="219259" y="92642"/>
                </a:moveTo>
                <a:lnTo>
                  <a:pt x="189784" y="92642"/>
                </a:lnTo>
                <a:lnTo>
                  <a:pt x="224142" y="144588"/>
                </a:lnTo>
                <a:lnTo>
                  <a:pt x="253182" y="144588"/>
                </a:lnTo>
                <a:lnTo>
                  <a:pt x="219259" y="92642"/>
                </a:lnTo>
                <a:close/>
              </a:path>
              <a:path w="1301750" h="146050">
                <a:moveTo>
                  <a:pt x="239249" y="26177"/>
                </a:moveTo>
                <a:lnTo>
                  <a:pt x="198987" y="26177"/>
                </a:lnTo>
                <a:lnTo>
                  <a:pt x="207839" y="27551"/>
                </a:lnTo>
                <a:lnTo>
                  <a:pt x="214351" y="31571"/>
                </a:lnTo>
                <a:lnTo>
                  <a:pt x="218371" y="38083"/>
                </a:lnTo>
                <a:lnTo>
                  <a:pt x="219729" y="47037"/>
                </a:lnTo>
                <a:lnTo>
                  <a:pt x="218371" y="55861"/>
                </a:lnTo>
                <a:lnTo>
                  <a:pt x="214351" y="62439"/>
                </a:lnTo>
                <a:lnTo>
                  <a:pt x="207839" y="66505"/>
                </a:lnTo>
                <a:lnTo>
                  <a:pt x="198987" y="67897"/>
                </a:lnTo>
                <a:lnTo>
                  <a:pt x="239207" y="67897"/>
                </a:lnTo>
                <a:lnTo>
                  <a:pt x="242137" y="61202"/>
                </a:lnTo>
                <a:lnTo>
                  <a:pt x="243979" y="47037"/>
                </a:lnTo>
                <a:lnTo>
                  <a:pt x="240717" y="28479"/>
                </a:lnTo>
                <a:lnTo>
                  <a:pt x="239249" y="26177"/>
                </a:lnTo>
                <a:close/>
              </a:path>
              <a:path w="1301750" h="146050">
                <a:moveTo>
                  <a:pt x="344393" y="0"/>
                </a:moveTo>
                <a:lnTo>
                  <a:pt x="304591" y="12121"/>
                </a:lnTo>
                <a:lnTo>
                  <a:pt x="278038" y="45413"/>
                </a:lnTo>
                <a:lnTo>
                  <a:pt x="272872" y="73009"/>
                </a:lnTo>
                <a:lnTo>
                  <a:pt x="277926" y="100401"/>
                </a:lnTo>
                <a:lnTo>
                  <a:pt x="304433" y="133795"/>
                </a:lnTo>
                <a:lnTo>
                  <a:pt x="344393" y="145917"/>
                </a:lnTo>
                <a:lnTo>
                  <a:pt x="372311" y="140248"/>
                </a:lnTo>
                <a:lnTo>
                  <a:pt x="394946" y="124725"/>
                </a:lnTo>
                <a:lnTo>
                  <a:pt x="397409" y="120967"/>
                </a:lnTo>
                <a:lnTo>
                  <a:pt x="344393" y="120967"/>
                </a:lnTo>
                <a:lnTo>
                  <a:pt x="325857" y="117298"/>
                </a:lnTo>
                <a:lnTo>
                  <a:pt x="310923" y="107188"/>
                </a:lnTo>
                <a:lnTo>
                  <a:pt x="307231" y="101570"/>
                </a:lnTo>
                <a:lnTo>
                  <a:pt x="300981" y="91978"/>
                </a:lnTo>
                <a:lnTo>
                  <a:pt x="297356" y="73009"/>
                </a:lnTo>
                <a:lnTo>
                  <a:pt x="300936" y="54095"/>
                </a:lnTo>
                <a:lnTo>
                  <a:pt x="306530" y="45413"/>
                </a:lnTo>
                <a:lnTo>
                  <a:pt x="310817" y="38805"/>
                </a:lnTo>
                <a:lnTo>
                  <a:pt x="325743" y="28577"/>
                </a:lnTo>
                <a:lnTo>
                  <a:pt x="344393" y="24847"/>
                </a:lnTo>
                <a:lnTo>
                  <a:pt x="397184" y="24847"/>
                </a:lnTo>
                <a:lnTo>
                  <a:pt x="394903" y="21371"/>
                </a:lnTo>
                <a:lnTo>
                  <a:pt x="372224" y="5713"/>
                </a:lnTo>
                <a:lnTo>
                  <a:pt x="344393" y="0"/>
                </a:lnTo>
                <a:close/>
              </a:path>
              <a:path w="1301750" h="146050">
                <a:moveTo>
                  <a:pt x="397184" y="24847"/>
                </a:moveTo>
                <a:lnTo>
                  <a:pt x="344393" y="24847"/>
                </a:lnTo>
                <a:lnTo>
                  <a:pt x="362798" y="28577"/>
                </a:lnTo>
                <a:lnTo>
                  <a:pt x="377665" y="38805"/>
                </a:lnTo>
                <a:lnTo>
                  <a:pt x="387604" y="54095"/>
                </a:lnTo>
                <a:lnTo>
                  <a:pt x="391226" y="73009"/>
                </a:lnTo>
                <a:lnTo>
                  <a:pt x="387647" y="91978"/>
                </a:lnTo>
                <a:lnTo>
                  <a:pt x="377780" y="107188"/>
                </a:lnTo>
                <a:lnTo>
                  <a:pt x="362927" y="117298"/>
                </a:lnTo>
                <a:lnTo>
                  <a:pt x="344393" y="120967"/>
                </a:lnTo>
                <a:lnTo>
                  <a:pt x="397409" y="120967"/>
                </a:lnTo>
                <a:lnTo>
                  <a:pt x="410122" y="101570"/>
                </a:lnTo>
                <a:lnTo>
                  <a:pt x="415665" y="73009"/>
                </a:lnTo>
                <a:lnTo>
                  <a:pt x="410094" y="44519"/>
                </a:lnTo>
                <a:lnTo>
                  <a:pt x="397184" y="24847"/>
                </a:lnTo>
                <a:close/>
              </a:path>
              <a:path w="1301750" h="146050">
                <a:moveTo>
                  <a:pt x="512500" y="0"/>
                </a:moveTo>
                <a:lnTo>
                  <a:pt x="472698" y="12121"/>
                </a:lnTo>
                <a:lnTo>
                  <a:pt x="446145" y="45413"/>
                </a:lnTo>
                <a:lnTo>
                  <a:pt x="440979" y="73009"/>
                </a:lnTo>
                <a:lnTo>
                  <a:pt x="446033" y="100401"/>
                </a:lnTo>
                <a:lnTo>
                  <a:pt x="472539" y="133795"/>
                </a:lnTo>
                <a:lnTo>
                  <a:pt x="512500" y="145917"/>
                </a:lnTo>
                <a:lnTo>
                  <a:pt x="539159" y="140510"/>
                </a:lnTo>
                <a:lnTo>
                  <a:pt x="539412" y="140510"/>
                </a:lnTo>
                <a:lnTo>
                  <a:pt x="560956" y="125249"/>
                </a:lnTo>
                <a:lnTo>
                  <a:pt x="563585" y="120967"/>
                </a:lnTo>
                <a:lnTo>
                  <a:pt x="512500" y="120967"/>
                </a:lnTo>
                <a:lnTo>
                  <a:pt x="493891" y="117284"/>
                </a:lnTo>
                <a:lnTo>
                  <a:pt x="478973" y="107150"/>
                </a:lnTo>
                <a:lnTo>
                  <a:pt x="469060" y="91935"/>
                </a:lnTo>
                <a:lnTo>
                  <a:pt x="465502" y="73214"/>
                </a:lnTo>
                <a:lnTo>
                  <a:pt x="465463" y="73009"/>
                </a:lnTo>
                <a:lnTo>
                  <a:pt x="469045" y="53966"/>
                </a:lnTo>
                <a:lnTo>
                  <a:pt x="478935" y="38690"/>
                </a:lnTo>
                <a:lnTo>
                  <a:pt x="493848" y="28533"/>
                </a:lnTo>
                <a:lnTo>
                  <a:pt x="512500" y="24847"/>
                </a:lnTo>
                <a:lnTo>
                  <a:pt x="565623" y="24847"/>
                </a:lnTo>
                <a:lnTo>
                  <a:pt x="552316" y="12398"/>
                </a:lnTo>
                <a:lnTo>
                  <a:pt x="533601" y="3237"/>
                </a:lnTo>
                <a:lnTo>
                  <a:pt x="512500" y="0"/>
                </a:lnTo>
                <a:close/>
              </a:path>
              <a:path w="1301750" h="146050">
                <a:moveTo>
                  <a:pt x="580193" y="62579"/>
                </a:moveTo>
                <a:lnTo>
                  <a:pt x="502377" y="62579"/>
                </a:lnTo>
                <a:lnTo>
                  <a:pt x="502377" y="87325"/>
                </a:lnTo>
                <a:lnTo>
                  <a:pt x="554118" y="87325"/>
                </a:lnTo>
                <a:lnTo>
                  <a:pt x="548535" y="101382"/>
                </a:lnTo>
                <a:lnTo>
                  <a:pt x="539368" y="111968"/>
                </a:lnTo>
                <a:lnTo>
                  <a:pt x="527171" y="118644"/>
                </a:lnTo>
                <a:lnTo>
                  <a:pt x="512500" y="120967"/>
                </a:lnTo>
                <a:lnTo>
                  <a:pt x="563585" y="120967"/>
                </a:lnTo>
                <a:lnTo>
                  <a:pt x="575095" y="102217"/>
                </a:lnTo>
                <a:lnTo>
                  <a:pt x="580193" y="73214"/>
                </a:lnTo>
                <a:lnTo>
                  <a:pt x="580193" y="62579"/>
                </a:lnTo>
                <a:close/>
              </a:path>
              <a:path w="1301750" h="146050">
                <a:moveTo>
                  <a:pt x="565623" y="24847"/>
                </a:moveTo>
                <a:lnTo>
                  <a:pt x="512500" y="24847"/>
                </a:lnTo>
                <a:lnTo>
                  <a:pt x="525579" y="26685"/>
                </a:lnTo>
                <a:lnTo>
                  <a:pt x="537297" y="31954"/>
                </a:lnTo>
                <a:lnTo>
                  <a:pt x="547098" y="40291"/>
                </a:lnTo>
                <a:lnTo>
                  <a:pt x="554425" y="51331"/>
                </a:lnTo>
                <a:lnTo>
                  <a:pt x="578250" y="45196"/>
                </a:lnTo>
                <a:lnTo>
                  <a:pt x="567574" y="26685"/>
                </a:lnTo>
                <a:lnTo>
                  <a:pt x="565623" y="24847"/>
                </a:lnTo>
                <a:close/>
              </a:path>
              <a:path w="1301750" h="146050">
                <a:moveTo>
                  <a:pt x="718339" y="1431"/>
                </a:moveTo>
                <a:lnTo>
                  <a:pt x="614755" y="1431"/>
                </a:lnTo>
                <a:lnTo>
                  <a:pt x="614755" y="144588"/>
                </a:lnTo>
                <a:lnTo>
                  <a:pt x="718339" y="144588"/>
                </a:lnTo>
                <a:lnTo>
                  <a:pt x="718339" y="120047"/>
                </a:lnTo>
                <a:lnTo>
                  <a:pt x="638989" y="120047"/>
                </a:lnTo>
                <a:lnTo>
                  <a:pt x="638989" y="85178"/>
                </a:lnTo>
                <a:lnTo>
                  <a:pt x="705762" y="85178"/>
                </a:lnTo>
                <a:lnTo>
                  <a:pt x="705762" y="60739"/>
                </a:lnTo>
                <a:lnTo>
                  <a:pt x="638989" y="60739"/>
                </a:lnTo>
                <a:lnTo>
                  <a:pt x="638989" y="26177"/>
                </a:lnTo>
                <a:lnTo>
                  <a:pt x="718339" y="26177"/>
                </a:lnTo>
                <a:lnTo>
                  <a:pt x="718339" y="1431"/>
                </a:lnTo>
                <a:close/>
              </a:path>
              <a:path w="1301750" h="146050">
                <a:moveTo>
                  <a:pt x="812822" y="26177"/>
                </a:moveTo>
                <a:lnTo>
                  <a:pt x="788690" y="26177"/>
                </a:lnTo>
                <a:lnTo>
                  <a:pt x="788690" y="144588"/>
                </a:lnTo>
                <a:lnTo>
                  <a:pt x="812822" y="144588"/>
                </a:lnTo>
                <a:lnTo>
                  <a:pt x="812822" y="26177"/>
                </a:lnTo>
                <a:close/>
              </a:path>
              <a:path w="1301750" h="146050">
                <a:moveTo>
                  <a:pt x="858530" y="1431"/>
                </a:moveTo>
                <a:lnTo>
                  <a:pt x="741755" y="1431"/>
                </a:lnTo>
                <a:lnTo>
                  <a:pt x="741755" y="26177"/>
                </a:lnTo>
                <a:lnTo>
                  <a:pt x="858530" y="26177"/>
                </a:lnTo>
                <a:lnTo>
                  <a:pt x="858530" y="1431"/>
                </a:lnTo>
                <a:close/>
              </a:path>
              <a:path w="1301750" h="146050">
                <a:moveTo>
                  <a:pt x="950048" y="26177"/>
                </a:moveTo>
                <a:lnTo>
                  <a:pt x="925916" y="26177"/>
                </a:lnTo>
                <a:lnTo>
                  <a:pt x="925916" y="144588"/>
                </a:lnTo>
                <a:lnTo>
                  <a:pt x="950048" y="144588"/>
                </a:lnTo>
                <a:lnTo>
                  <a:pt x="950048" y="26177"/>
                </a:lnTo>
                <a:close/>
              </a:path>
              <a:path w="1301750" h="146050">
                <a:moveTo>
                  <a:pt x="995756" y="1431"/>
                </a:moveTo>
                <a:lnTo>
                  <a:pt x="878981" y="1431"/>
                </a:lnTo>
                <a:lnTo>
                  <a:pt x="878981" y="26177"/>
                </a:lnTo>
                <a:lnTo>
                  <a:pt x="995756" y="26177"/>
                </a:lnTo>
                <a:lnTo>
                  <a:pt x="995756" y="1431"/>
                </a:lnTo>
                <a:close/>
              </a:path>
              <a:path w="1301750" h="146050">
                <a:moveTo>
                  <a:pt x="1079810" y="0"/>
                </a:moveTo>
                <a:lnTo>
                  <a:pt x="1040007" y="12121"/>
                </a:lnTo>
                <a:lnTo>
                  <a:pt x="1013454" y="45413"/>
                </a:lnTo>
                <a:lnTo>
                  <a:pt x="1008288" y="73009"/>
                </a:lnTo>
                <a:lnTo>
                  <a:pt x="1013342" y="100401"/>
                </a:lnTo>
                <a:lnTo>
                  <a:pt x="1039849" y="133795"/>
                </a:lnTo>
                <a:lnTo>
                  <a:pt x="1079810" y="145917"/>
                </a:lnTo>
                <a:lnTo>
                  <a:pt x="1107727" y="140248"/>
                </a:lnTo>
                <a:lnTo>
                  <a:pt x="1130362" y="124725"/>
                </a:lnTo>
                <a:lnTo>
                  <a:pt x="1132825" y="120967"/>
                </a:lnTo>
                <a:lnTo>
                  <a:pt x="1079810" y="120967"/>
                </a:lnTo>
                <a:lnTo>
                  <a:pt x="1061273" y="117298"/>
                </a:lnTo>
                <a:lnTo>
                  <a:pt x="1046339" y="107188"/>
                </a:lnTo>
                <a:lnTo>
                  <a:pt x="1042647" y="101570"/>
                </a:lnTo>
                <a:lnTo>
                  <a:pt x="1036397" y="91978"/>
                </a:lnTo>
                <a:lnTo>
                  <a:pt x="1032772" y="73009"/>
                </a:lnTo>
                <a:lnTo>
                  <a:pt x="1036353" y="54095"/>
                </a:lnTo>
                <a:lnTo>
                  <a:pt x="1041946" y="45413"/>
                </a:lnTo>
                <a:lnTo>
                  <a:pt x="1046233" y="38805"/>
                </a:lnTo>
                <a:lnTo>
                  <a:pt x="1061159" y="28577"/>
                </a:lnTo>
                <a:lnTo>
                  <a:pt x="1079810" y="24847"/>
                </a:lnTo>
                <a:lnTo>
                  <a:pt x="1132600" y="24847"/>
                </a:lnTo>
                <a:lnTo>
                  <a:pt x="1130319" y="21371"/>
                </a:lnTo>
                <a:lnTo>
                  <a:pt x="1107640" y="5713"/>
                </a:lnTo>
                <a:lnTo>
                  <a:pt x="1079810" y="0"/>
                </a:lnTo>
                <a:close/>
              </a:path>
              <a:path w="1301750" h="146050">
                <a:moveTo>
                  <a:pt x="1132600" y="24847"/>
                </a:moveTo>
                <a:lnTo>
                  <a:pt x="1079810" y="24847"/>
                </a:lnTo>
                <a:lnTo>
                  <a:pt x="1098214" y="28577"/>
                </a:lnTo>
                <a:lnTo>
                  <a:pt x="1113081" y="38805"/>
                </a:lnTo>
                <a:lnTo>
                  <a:pt x="1123020" y="54095"/>
                </a:lnTo>
                <a:lnTo>
                  <a:pt x="1126642" y="73009"/>
                </a:lnTo>
                <a:lnTo>
                  <a:pt x="1123063" y="91978"/>
                </a:lnTo>
                <a:lnTo>
                  <a:pt x="1113196" y="107188"/>
                </a:lnTo>
                <a:lnTo>
                  <a:pt x="1098343" y="117298"/>
                </a:lnTo>
                <a:lnTo>
                  <a:pt x="1079810" y="120967"/>
                </a:lnTo>
                <a:lnTo>
                  <a:pt x="1132825" y="120967"/>
                </a:lnTo>
                <a:lnTo>
                  <a:pt x="1145539" y="101570"/>
                </a:lnTo>
                <a:lnTo>
                  <a:pt x="1151081" y="73009"/>
                </a:lnTo>
                <a:lnTo>
                  <a:pt x="1145510" y="44519"/>
                </a:lnTo>
                <a:lnTo>
                  <a:pt x="1132600" y="24847"/>
                </a:lnTo>
                <a:close/>
              </a:path>
              <a:path w="1301750" h="146050">
                <a:moveTo>
                  <a:pt x="1301191" y="1431"/>
                </a:moveTo>
                <a:lnTo>
                  <a:pt x="1274912" y="1431"/>
                </a:lnTo>
                <a:lnTo>
                  <a:pt x="1216013" y="144588"/>
                </a:lnTo>
                <a:lnTo>
                  <a:pt x="1242292" y="144588"/>
                </a:lnTo>
                <a:lnTo>
                  <a:pt x="1301191" y="1431"/>
                </a:lnTo>
                <a:close/>
              </a:path>
            </a:pathLst>
          </a:custGeom>
          <a:solidFill>
            <a:srgbClr val="B6B5F1"/>
          </a:solidFill>
        </p:spPr>
        <p:txBody>
          <a:bodyPr wrap="square" lIns="0" tIns="0" rIns="0" bIns="0" rtlCol="0"/>
          <a:lstStyle/>
          <a:p>
            <a:endParaRPr sz="641"/>
          </a:p>
        </p:txBody>
      </p:sp>
      <p:sp>
        <p:nvSpPr>
          <p:cNvPr id="3" name="object 3"/>
          <p:cNvSpPr/>
          <p:nvPr/>
        </p:nvSpPr>
        <p:spPr>
          <a:xfrm>
            <a:off x="1241753" y="458033"/>
            <a:ext cx="927043" cy="66712"/>
          </a:xfrm>
          <a:custGeom>
            <a:avLst/>
            <a:gdLst/>
            <a:ahLst/>
            <a:cxnLst/>
            <a:rect l="l" t="t" r="r" b="b"/>
            <a:pathLst>
              <a:path w="2038350" h="146684">
                <a:moveTo>
                  <a:pt x="71364" y="204"/>
                </a:moveTo>
                <a:lnTo>
                  <a:pt x="31619" y="12283"/>
                </a:lnTo>
                <a:lnTo>
                  <a:pt x="5170" y="45541"/>
                </a:lnTo>
                <a:lnTo>
                  <a:pt x="0" y="73009"/>
                </a:lnTo>
                <a:lnTo>
                  <a:pt x="5087" y="100375"/>
                </a:lnTo>
                <a:lnTo>
                  <a:pt x="31460" y="133677"/>
                </a:lnTo>
                <a:lnTo>
                  <a:pt x="71364" y="145712"/>
                </a:lnTo>
                <a:lnTo>
                  <a:pt x="92777" y="142396"/>
                </a:lnTo>
                <a:lnTo>
                  <a:pt x="111754" y="132982"/>
                </a:lnTo>
                <a:lnTo>
                  <a:pt x="116298" y="128636"/>
                </a:lnTo>
                <a:lnTo>
                  <a:pt x="71364" y="128636"/>
                </a:lnTo>
                <a:lnTo>
                  <a:pt x="49922" y="124344"/>
                </a:lnTo>
                <a:lnTo>
                  <a:pt x="32660" y="112556"/>
                </a:lnTo>
                <a:lnTo>
                  <a:pt x="21150" y="94901"/>
                </a:lnTo>
                <a:lnTo>
                  <a:pt x="16964" y="73009"/>
                </a:lnTo>
                <a:lnTo>
                  <a:pt x="21150" y="51058"/>
                </a:lnTo>
                <a:lnTo>
                  <a:pt x="32660" y="33373"/>
                </a:lnTo>
                <a:lnTo>
                  <a:pt x="49920" y="21575"/>
                </a:lnTo>
                <a:lnTo>
                  <a:pt x="71364" y="17281"/>
                </a:lnTo>
                <a:lnTo>
                  <a:pt x="116244" y="17281"/>
                </a:lnTo>
                <a:lnTo>
                  <a:pt x="111716" y="12948"/>
                </a:lnTo>
                <a:lnTo>
                  <a:pt x="92733" y="3522"/>
                </a:lnTo>
                <a:lnTo>
                  <a:pt x="71364" y="204"/>
                </a:lnTo>
                <a:close/>
              </a:path>
              <a:path w="2038350" h="146684">
                <a:moveTo>
                  <a:pt x="121302" y="94901"/>
                </a:moveTo>
                <a:lnTo>
                  <a:pt x="118791" y="99084"/>
                </a:lnTo>
                <a:lnTo>
                  <a:pt x="112964" y="108965"/>
                </a:lnTo>
                <a:lnTo>
                  <a:pt x="101414" y="119586"/>
                </a:lnTo>
                <a:lnTo>
                  <a:pt x="87314" y="126297"/>
                </a:lnTo>
                <a:lnTo>
                  <a:pt x="71364" y="128636"/>
                </a:lnTo>
                <a:lnTo>
                  <a:pt x="116298" y="128636"/>
                </a:lnTo>
                <a:lnTo>
                  <a:pt x="127128" y="118276"/>
                </a:lnTo>
                <a:lnTo>
                  <a:pt x="137727" y="99084"/>
                </a:lnTo>
                <a:lnTo>
                  <a:pt x="121302" y="94901"/>
                </a:lnTo>
                <a:close/>
              </a:path>
              <a:path w="2038350" h="146684">
                <a:moveTo>
                  <a:pt x="116244" y="17281"/>
                </a:moveTo>
                <a:lnTo>
                  <a:pt x="71364" y="17281"/>
                </a:lnTo>
                <a:lnTo>
                  <a:pt x="87271" y="19632"/>
                </a:lnTo>
                <a:lnTo>
                  <a:pt x="101376" y="26356"/>
                </a:lnTo>
                <a:lnTo>
                  <a:pt x="112950" y="36952"/>
                </a:lnTo>
                <a:lnTo>
                  <a:pt x="121264" y="50922"/>
                </a:lnTo>
                <a:lnTo>
                  <a:pt x="137727" y="46934"/>
                </a:lnTo>
                <a:lnTo>
                  <a:pt x="127113" y="27683"/>
                </a:lnTo>
                <a:lnTo>
                  <a:pt x="116244" y="17281"/>
                </a:lnTo>
                <a:close/>
              </a:path>
              <a:path w="2038350" h="146684">
                <a:moveTo>
                  <a:pt x="230370" y="1738"/>
                </a:moveTo>
                <a:lnTo>
                  <a:pt x="219940" y="1738"/>
                </a:lnTo>
                <a:lnTo>
                  <a:pt x="154395" y="144383"/>
                </a:lnTo>
                <a:lnTo>
                  <a:pt x="172903" y="144383"/>
                </a:lnTo>
                <a:lnTo>
                  <a:pt x="192331" y="102561"/>
                </a:lnTo>
                <a:lnTo>
                  <a:pt x="276698" y="102561"/>
                </a:lnTo>
                <a:lnTo>
                  <a:pt x="268945" y="85689"/>
                </a:lnTo>
                <a:lnTo>
                  <a:pt x="200000" y="85689"/>
                </a:lnTo>
                <a:lnTo>
                  <a:pt x="225155" y="30983"/>
                </a:lnTo>
                <a:lnTo>
                  <a:pt x="243808" y="30983"/>
                </a:lnTo>
                <a:lnTo>
                  <a:pt x="230370" y="1738"/>
                </a:lnTo>
                <a:close/>
              </a:path>
              <a:path w="2038350" h="146684">
                <a:moveTo>
                  <a:pt x="276698" y="102561"/>
                </a:moveTo>
                <a:lnTo>
                  <a:pt x="257979" y="102561"/>
                </a:lnTo>
                <a:lnTo>
                  <a:pt x="277407" y="144383"/>
                </a:lnTo>
                <a:lnTo>
                  <a:pt x="295915" y="144383"/>
                </a:lnTo>
                <a:lnTo>
                  <a:pt x="276698" y="102561"/>
                </a:lnTo>
                <a:close/>
              </a:path>
              <a:path w="2038350" h="146684">
                <a:moveTo>
                  <a:pt x="243808" y="30983"/>
                </a:moveTo>
                <a:lnTo>
                  <a:pt x="225155" y="30983"/>
                </a:lnTo>
                <a:lnTo>
                  <a:pt x="250310" y="85689"/>
                </a:lnTo>
                <a:lnTo>
                  <a:pt x="268945" y="85689"/>
                </a:lnTo>
                <a:lnTo>
                  <a:pt x="243808" y="30983"/>
                </a:lnTo>
                <a:close/>
              </a:path>
              <a:path w="2038350" h="146684">
                <a:moveTo>
                  <a:pt x="330886" y="1738"/>
                </a:moveTo>
                <a:lnTo>
                  <a:pt x="315957" y="1738"/>
                </a:lnTo>
                <a:lnTo>
                  <a:pt x="315957" y="144383"/>
                </a:lnTo>
                <a:lnTo>
                  <a:pt x="332931" y="144383"/>
                </a:lnTo>
                <a:lnTo>
                  <a:pt x="332931" y="47752"/>
                </a:lnTo>
                <a:lnTo>
                  <a:pt x="351165" y="47752"/>
                </a:lnTo>
                <a:lnTo>
                  <a:pt x="330886" y="1738"/>
                </a:lnTo>
                <a:close/>
              </a:path>
              <a:path w="2038350" h="146684">
                <a:moveTo>
                  <a:pt x="351165" y="47752"/>
                </a:moveTo>
                <a:lnTo>
                  <a:pt x="332931" y="47752"/>
                </a:lnTo>
                <a:lnTo>
                  <a:pt x="375060" y="144383"/>
                </a:lnTo>
                <a:lnTo>
                  <a:pt x="387944" y="144383"/>
                </a:lnTo>
                <a:lnTo>
                  <a:pt x="399873" y="117286"/>
                </a:lnTo>
                <a:lnTo>
                  <a:pt x="381809" y="117286"/>
                </a:lnTo>
                <a:lnTo>
                  <a:pt x="351165" y="47752"/>
                </a:lnTo>
                <a:close/>
              </a:path>
              <a:path w="2038350" h="146684">
                <a:moveTo>
                  <a:pt x="447457" y="47752"/>
                </a:moveTo>
                <a:lnTo>
                  <a:pt x="430482" y="47752"/>
                </a:lnTo>
                <a:lnTo>
                  <a:pt x="430482" y="144383"/>
                </a:lnTo>
                <a:lnTo>
                  <a:pt x="447457" y="144383"/>
                </a:lnTo>
                <a:lnTo>
                  <a:pt x="447457" y="47752"/>
                </a:lnTo>
                <a:close/>
              </a:path>
              <a:path w="2038350" h="146684">
                <a:moveTo>
                  <a:pt x="447457" y="1738"/>
                </a:moveTo>
                <a:lnTo>
                  <a:pt x="432630" y="1738"/>
                </a:lnTo>
                <a:lnTo>
                  <a:pt x="381809" y="117286"/>
                </a:lnTo>
                <a:lnTo>
                  <a:pt x="399873" y="117286"/>
                </a:lnTo>
                <a:lnTo>
                  <a:pt x="430482" y="47752"/>
                </a:lnTo>
                <a:lnTo>
                  <a:pt x="447457" y="47752"/>
                </a:lnTo>
                <a:lnTo>
                  <a:pt x="447457" y="1738"/>
                </a:lnTo>
                <a:close/>
              </a:path>
              <a:path w="2038350" h="146684">
                <a:moveTo>
                  <a:pt x="548382" y="1738"/>
                </a:moveTo>
                <a:lnTo>
                  <a:pt x="488154" y="1738"/>
                </a:lnTo>
                <a:lnTo>
                  <a:pt x="488154" y="144383"/>
                </a:lnTo>
                <a:lnTo>
                  <a:pt x="505128" y="144383"/>
                </a:lnTo>
                <a:lnTo>
                  <a:pt x="505128" y="89166"/>
                </a:lnTo>
                <a:lnTo>
                  <a:pt x="548382" y="89166"/>
                </a:lnTo>
                <a:lnTo>
                  <a:pt x="565952" y="85981"/>
                </a:lnTo>
                <a:lnTo>
                  <a:pt x="579583" y="77036"/>
                </a:lnTo>
                <a:lnTo>
                  <a:pt x="582614" y="72294"/>
                </a:lnTo>
                <a:lnTo>
                  <a:pt x="505128" y="72294"/>
                </a:lnTo>
                <a:lnTo>
                  <a:pt x="505128" y="18610"/>
                </a:lnTo>
                <a:lnTo>
                  <a:pt x="582710" y="18610"/>
                </a:lnTo>
                <a:lnTo>
                  <a:pt x="579659" y="13804"/>
                </a:lnTo>
                <a:lnTo>
                  <a:pt x="566039" y="4895"/>
                </a:lnTo>
                <a:lnTo>
                  <a:pt x="548382" y="1738"/>
                </a:lnTo>
                <a:close/>
              </a:path>
              <a:path w="2038350" h="146684">
                <a:moveTo>
                  <a:pt x="582710" y="18610"/>
                </a:moveTo>
                <a:lnTo>
                  <a:pt x="548382" y="18610"/>
                </a:lnTo>
                <a:lnTo>
                  <a:pt x="559347" y="20452"/>
                </a:lnTo>
                <a:lnTo>
                  <a:pt x="567619" y="25755"/>
                </a:lnTo>
                <a:lnTo>
                  <a:pt x="572842" y="34183"/>
                </a:lnTo>
                <a:lnTo>
                  <a:pt x="574645" y="45503"/>
                </a:lnTo>
                <a:lnTo>
                  <a:pt x="572842" y="56634"/>
                </a:lnTo>
                <a:lnTo>
                  <a:pt x="567619" y="65097"/>
                </a:lnTo>
                <a:lnTo>
                  <a:pt x="559347" y="70435"/>
                </a:lnTo>
                <a:lnTo>
                  <a:pt x="548382" y="72294"/>
                </a:lnTo>
                <a:lnTo>
                  <a:pt x="582614" y="72294"/>
                </a:lnTo>
                <a:lnTo>
                  <a:pt x="588401" y="63239"/>
                </a:lnTo>
                <a:lnTo>
                  <a:pt x="591534" y="45503"/>
                </a:lnTo>
                <a:lnTo>
                  <a:pt x="588429" y="27621"/>
                </a:lnTo>
                <a:lnTo>
                  <a:pt x="582710" y="18610"/>
                </a:lnTo>
                <a:close/>
              </a:path>
              <a:path w="2038350" h="146684">
                <a:moveTo>
                  <a:pt x="668634" y="1738"/>
                </a:moveTo>
                <a:lnTo>
                  <a:pt x="658204" y="1738"/>
                </a:lnTo>
                <a:lnTo>
                  <a:pt x="592658" y="144383"/>
                </a:lnTo>
                <a:lnTo>
                  <a:pt x="611167" y="144383"/>
                </a:lnTo>
                <a:lnTo>
                  <a:pt x="630595" y="102561"/>
                </a:lnTo>
                <a:lnTo>
                  <a:pt x="714962" y="102561"/>
                </a:lnTo>
                <a:lnTo>
                  <a:pt x="707209" y="85689"/>
                </a:lnTo>
                <a:lnTo>
                  <a:pt x="638264" y="85689"/>
                </a:lnTo>
                <a:lnTo>
                  <a:pt x="663419" y="30983"/>
                </a:lnTo>
                <a:lnTo>
                  <a:pt x="682072" y="30983"/>
                </a:lnTo>
                <a:lnTo>
                  <a:pt x="668634" y="1738"/>
                </a:lnTo>
                <a:close/>
              </a:path>
              <a:path w="2038350" h="146684">
                <a:moveTo>
                  <a:pt x="714962" y="102561"/>
                </a:moveTo>
                <a:lnTo>
                  <a:pt x="696243" y="102561"/>
                </a:lnTo>
                <a:lnTo>
                  <a:pt x="715671" y="144383"/>
                </a:lnTo>
                <a:lnTo>
                  <a:pt x="734179" y="144383"/>
                </a:lnTo>
                <a:lnTo>
                  <a:pt x="714962" y="102561"/>
                </a:lnTo>
                <a:close/>
              </a:path>
              <a:path w="2038350" h="146684">
                <a:moveTo>
                  <a:pt x="682072" y="30983"/>
                </a:moveTo>
                <a:lnTo>
                  <a:pt x="663419" y="30983"/>
                </a:lnTo>
                <a:lnTo>
                  <a:pt x="688573" y="85689"/>
                </a:lnTo>
                <a:lnTo>
                  <a:pt x="707209" y="85689"/>
                </a:lnTo>
                <a:lnTo>
                  <a:pt x="682072" y="30983"/>
                </a:lnTo>
                <a:close/>
              </a:path>
              <a:path w="2038350" h="146684">
                <a:moveTo>
                  <a:pt x="815778" y="204"/>
                </a:moveTo>
                <a:lnTo>
                  <a:pt x="776033" y="12283"/>
                </a:lnTo>
                <a:lnTo>
                  <a:pt x="749584" y="45541"/>
                </a:lnTo>
                <a:lnTo>
                  <a:pt x="744414" y="73009"/>
                </a:lnTo>
                <a:lnTo>
                  <a:pt x="749501" y="100375"/>
                </a:lnTo>
                <a:lnTo>
                  <a:pt x="775875" y="133677"/>
                </a:lnTo>
                <a:lnTo>
                  <a:pt x="815778" y="145712"/>
                </a:lnTo>
                <a:lnTo>
                  <a:pt x="842350" y="140357"/>
                </a:lnTo>
                <a:lnTo>
                  <a:pt x="842674" y="140357"/>
                </a:lnTo>
                <a:lnTo>
                  <a:pt x="859239" y="128636"/>
                </a:lnTo>
                <a:lnTo>
                  <a:pt x="815778" y="128636"/>
                </a:lnTo>
                <a:lnTo>
                  <a:pt x="794337" y="124344"/>
                </a:lnTo>
                <a:lnTo>
                  <a:pt x="777075" y="112556"/>
                </a:lnTo>
                <a:lnTo>
                  <a:pt x="765565" y="94901"/>
                </a:lnTo>
                <a:lnTo>
                  <a:pt x="761418" y="73214"/>
                </a:lnTo>
                <a:lnTo>
                  <a:pt x="761379" y="73009"/>
                </a:lnTo>
                <a:lnTo>
                  <a:pt x="765550" y="51015"/>
                </a:lnTo>
                <a:lnTo>
                  <a:pt x="777037" y="33335"/>
                </a:lnTo>
                <a:lnTo>
                  <a:pt x="794270" y="21575"/>
                </a:lnTo>
                <a:lnTo>
                  <a:pt x="815778" y="17281"/>
                </a:lnTo>
                <a:lnTo>
                  <a:pt x="860658" y="17281"/>
                </a:lnTo>
                <a:lnTo>
                  <a:pt x="856131" y="12948"/>
                </a:lnTo>
                <a:lnTo>
                  <a:pt x="837148" y="3522"/>
                </a:lnTo>
                <a:lnTo>
                  <a:pt x="815778" y="204"/>
                </a:lnTo>
                <a:close/>
              </a:path>
              <a:path w="2038350" h="146684">
                <a:moveTo>
                  <a:pt x="883266" y="66670"/>
                </a:moveTo>
                <a:lnTo>
                  <a:pt x="809439" y="66670"/>
                </a:lnTo>
                <a:lnTo>
                  <a:pt x="809439" y="83542"/>
                </a:lnTo>
                <a:lnTo>
                  <a:pt x="865474" y="83542"/>
                </a:lnTo>
                <a:lnTo>
                  <a:pt x="860284" y="100375"/>
                </a:lnTo>
                <a:lnTo>
                  <a:pt x="859709" y="102186"/>
                </a:lnTo>
                <a:lnTo>
                  <a:pt x="849024" y="116365"/>
                </a:lnTo>
                <a:lnTo>
                  <a:pt x="834112" y="125444"/>
                </a:lnTo>
                <a:lnTo>
                  <a:pt x="815778" y="128636"/>
                </a:lnTo>
                <a:lnTo>
                  <a:pt x="859239" y="128636"/>
                </a:lnTo>
                <a:lnTo>
                  <a:pt x="864170" y="125147"/>
                </a:lnTo>
                <a:lnTo>
                  <a:pt x="878214" y="102186"/>
                </a:lnTo>
                <a:lnTo>
                  <a:pt x="883266" y="73214"/>
                </a:lnTo>
                <a:lnTo>
                  <a:pt x="883266" y="66670"/>
                </a:lnTo>
                <a:close/>
              </a:path>
              <a:path w="2038350" h="146684">
                <a:moveTo>
                  <a:pt x="860658" y="17281"/>
                </a:moveTo>
                <a:lnTo>
                  <a:pt x="815778" y="17281"/>
                </a:lnTo>
                <a:lnTo>
                  <a:pt x="831685" y="19632"/>
                </a:lnTo>
                <a:lnTo>
                  <a:pt x="845790" y="26356"/>
                </a:lnTo>
                <a:lnTo>
                  <a:pt x="857364" y="36952"/>
                </a:lnTo>
                <a:lnTo>
                  <a:pt x="865734" y="51015"/>
                </a:lnTo>
                <a:lnTo>
                  <a:pt x="865296" y="51015"/>
                </a:lnTo>
                <a:lnTo>
                  <a:pt x="882142" y="46934"/>
                </a:lnTo>
                <a:lnTo>
                  <a:pt x="871528" y="27683"/>
                </a:lnTo>
                <a:lnTo>
                  <a:pt x="860658" y="17281"/>
                </a:lnTo>
                <a:close/>
              </a:path>
              <a:path w="2038350" h="146684">
                <a:moveTo>
                  <a:pt x="931633" y="1738"/>
                </a:moveTo>
                <a:lnTo>
                  <a:pt x="917624" y="1738"/>
                </a:lnTo>
                <a:lnTo>
                  <a:pt x="917624" y="144383"/>
                </a:lnTo>
                <a:lnTo>
                  <a:pt x="934598" y="144383"/>
                </a:lnTo>
                <a:lnTo>
                  <a:pt x="934598" y="35380"/>
                </a:lnTo>
                <a:lnTo>
                  <a:pt x="955223" y="35380"/>
                </a:lnTo>
                <a:lnTo>
                  <a:pt x="931633" y="1738"/>
                </a:lnTo>
                <a:close/>
              </a:path>
              <a:path w="2038350" h="146684">
                <a:moveTo>
                  <a:pt x="955223" y="35380"/>
                </a:moveTo>
                <a:lnTo>
                  <a:pt x="934598" y="35380"/>
                </a:lnTo>
                <a:lnTo>
                  <a:pt x="1011187" y="144383"/>
                </a:lnTo>
                <a:lnTo>
                  <a:pt x="1025401" y="144383"/>
                </a:lnTo>
                <a:lnTo>
                  <a:pt x="1025401" y="111253"/>
                </a:lnTo>
                <a:lnTo>
                  <a:pt x="1008426" y="111253"/>
                </a:lnTo>
                <a:lnTo>
                  <a:pt x="955223" y="35380"/>
                </a:lnTo>
                <a:close/>
              </a:path>
              <a:path w="2038350" h="146684">
                <a:moveTo>
                  <a:pt x="1025401" y="1738"/>
                </a:moveTo>
                <a:lnTo>
                  <a:pt x="1008426" y="1738"/>
                </a:lnTo>
                <a:lnTo>
                  <a:pt x="1008426" y="111253"/>
                </a:lnTo>
                <a:lnTo>
                  <a:pt x="1025401" y="111253"/>
                </a:lnTo>
                <a:lnTo>
                  <a:pt x="1025401" y="1738"/>
                </a:lnTo>
                <a:close/>
              </a:path>
              <a:path w="2038350" h="146684">
                <a:moveTo>
                  <a:pt x="1126326" y="1738"/>
                </a:moveTo>
                <a:lnTo>
                  <a:pt x="1115896" y="1738"/>
                </a:lnTo>
                <a:lnTo>
                  <a:pt x="1050351" y="144383"/>
                </a:lnTo>
                <a:lnTo>
                  <a:pt x="1068859" y="144383"/>
                </a:lnTo>
                <a:lnTo>
                  <a:pt x="1088287" y="102561"/>
                </a:lnTo>
                <a:lnTo>
                  <a:pt x="1172654" y="102561"/>
                </a:lnTo>
                <a:lnTo>
                  <a:pt x="1164901" y="85689"/>
                </a:lnTo>
                <a:lnTo>
                  <a:pt x="1095956" y="85689"/>
                </a:lnTo>
                <a:lnTo>
                  <a:pt x="1121111" y="30983"/>
                </a:lnTo>
                <a:lnTo>
                  <a:pt x="1139764" y="30983"/>
                </a:lnTo>
                <a:lnTo>
                  <a:pt x="1126326" y="1738"/>
                </a:lnTo>
                <a:close/>
              </a:path>
              <a:path w="2038350" h="146684">
                <a:moveTo>
                  <a:pt x="1172654" y="102561"/>
                </a:moveTo>
                <a:lnTo>
                  <a:pt x="1153935" y="102561"/>
                </a:lnTo>
                <a:lnTo>
                  <a:pt x="1173363" y="144383"/>
                </a:lnTo>
                <a:lnTo>
                  <a:pt x="1191871" y="144383"/>
                </a:lnTo>
                <a:lnTo>
                  <a:pt x="1172654" y="102561"/>
                </a:lnTo>
                <a:close/>
              </a:path>
              <a:path w="2038350" h="146684">
                <a:moveTo>
                  <a:pt x="1139764" y="30983"/>
                </a:moveTo>
                <a:lnTo>
                  <a:pt x="1121111" y="30983"/>
                </a:lnTo>
                <a:lnTo>
                  <a:pt x="1146266" y="85689"/>
                </a:lnTo>
                <a:lnTo>
                  <a:pt x="1164901" y="85689"/>
                </a:lnTo>
                <a:lnTo>
                  <a:pt x="1139764" y="30983"/>
                </a:lnTo>
                <a:close/>
              </a:path>
              <a:path w="2038350" h="146684">
                <a:moveTo>
                  <a:pt x="1278072" y="99187"/>
                </a:moveTo>
                <a:lnTo>
                  <a:pt x="1260893" y="99187"/>
                </a:lnTo>
                <a:lnTo>
                  <a:pt x="1260647" y="105629"/>
                </a:lnTo>
                <a:lnTo>
                  <a:pt x="1260572" y="107592"/>
                </a:lnTo>
                <a:lnTo>
                  <a:pt x="1261927" y="115078"/>
                </a:lnTo>
                <a:lnTo>
                  <a:pt x="1289231" y="141904"/>
                </a:lnTo>
                <a:lnTo>
                  <a:pt x="1315190" y="146224"/>
                </a:lnTo>
                <a:lnTo>
                  <a:pt x="1328912" y="145137"/>
                </a:lnTo>
                <a:lnTo>
                  <a:pt x="1341138" y="141904"/>
                </a:lnTo>
                <a:lnTo>
                  <a:pt x="1351715" y="136561"/>
                </a:lnTo>
                <a:lnTo>
                  <a:pt x="1359884" y="129659"/>
                </a:lnTo>
                <a:lnTo>
                  <a:pt x="1315190" y="129659"/>
                </a:lnTo>
                <a:lnTo>
                  <a:pt x="1298175" y="127212"/>
                </a:lnTo>
                <a:lnTo>
                  <a:pt x="1285741" y="120596"/>
                </a:lnTo>
                <a:lnTo>
                  <a:pt x="1278753" y="110893"/>
                </a:lnTo>
                <a:lnTo>
                  <a:pt x="1278072" y="99187"/>
                </a:lnTo>
                <a:close/>
              </a:path>
              <a:path w="2038350" h="146684">
                <a:moveTo>
                  <a:pt x="1315190" y="0"/>
                </a:moveTo>
                <a:lnTo>
                  <a:pt x="1269892" y="17076"/>
                </a:lnTo>
                <a:lnTo>
                  <a:pt x="1260586" y="40901"/>
                </a:lnTo>
                <a:lnTo>
                  <a:pt x="1262036" y="50726"/>
                </a:lnTo>
                <a:lnTo>
                  <a:pt x="1297961" y="76243"/>
                </a:lnTo>
                <a:lnTo>
                  <a:pt x="1316213" y="80474"/>
                </a:lnTo>
                <a:lnTo>
                  <a:pt x="1333259" y="84994"/>
                </a:lnTo>
                <a:lnTo>
                  <a:pt x="1344755" y="90482"/>
                </a:lnTo>
                <a:lnTo>
                  <a:pt x="1351285" y="97255"/>
                </a:lnTo>
                <a:lnTo>
                  <a:pt x="1353434" y="105629"/>
                </a:lnTo>
                <a:lnTo>
                  <a:pt x="1350435" y="115078"/>
                </a:lnTo>
                <a:lnTo>
                  <a:pt x="1344624" y="120596"/>
                </a:lnTo>
                <a:lnTo>
                  <a:pt x="1342286" y="122755"/>
                </a:lnTo>
                <a:lnTo>
                  <a:pt x="1330326" y="127802"/>
                </a:lnTo>
                <a:lnTo>
                  <a:pt x="1315190" y="129659"/>
                </a:lnTo>
                <a:lnTo>
                  <a:pt x="1359884" y="129659"/>
                </a:lnTo>
                <a:lnTo>
                  <a:pt x="1369887" y="105629"/>
                </a:lnTo>
                <a:lnTo>
                  <a:pt x="1368599" y="99187"/>
                </a:lnTo>
                <a:lnTo>
                  <a:pt x="1341698" y="70368"/>
                </a:lnTo>
                <a:lnTo>
                  <a:pt x="1310036" y="61779"/>
                </a:lnTo>
                <a:lnTo>
                  <a:pt x="1303482" y="60215"/>
                </a:lnTo>
                <a:lnTo>
                  <a:pt x="1276947" y="45298"/>
                </a:lnTo>
                <a:lnTo>
                  <a:pt x="1276947" y="40901"/>
                </a:lnTo>
                <a:lnTo>
                  <a:pt x="1279845" y="31393"/>
                </a:lnTo>
                <a:lnTo>
                  <a:pt x="1287863" y="23735"/>
                </a:lnTo>
                <a:lnTo>
                  <a:pt x="1299983" y="18627"/>
                </a:lnTo>
                <a:lnTo>
                  <a:pt x="1315190" y="16769"/>
                </a:lnTo>
                <a:lnTo>
                  <a:pt x="1360224" y="16769"/>
                </a:lnTo>
                <a:lnTo>
                  <a:pt x="1351700" y="9663"/>
                </a:lnTo>
                <a:lnTo>
                  <a:pt x="1341074" y="4320"/>
                </a:lnTo>
                <a:lnTo>
                  <a:pt x="1328856" y="1086"/>
                </a:lnTo>
                <a:lnTo>
                  <a:pt x="1315190" y="0"/>
                </a:lnTo>
                <a:close/>
              </a:path>
              <a:path w="2038350" h="146684">
                <a:moveTo>
                  <a:pt x="1360224" y="16769"/>
                </a:moveTo>
                <a:lnTo>
                  <a:pt x="1315190" y="16769"/>
                </a:lnTo>
                <a:lnTo>
                  <a:pt x="1332120" y="19183"/>
                </a:lnTo>
                <a:lnTo>
                  <a:pt x="1344333" y="25729"/>
                </a:lnTo>
                <a:lnTo>
                  <a:pt x="1351254" y="35362"/>
                </a:lnTo>
                <a:lnTo>
                  <a:pt x="1352309" y="47037"/>
                </a:lnTo>
                <a:lnTo>
                  <a:pt x="1369488" y="47037"/>
                </a:lnTo>
                <a:lnTo>
                  <a:pt x="1369734" y="40901"/>
                </a:lnTo>
                <a:lnTo>
                  <a:pt x="1369823" y="38674"/>
                </a:lnTo>
                <a:lnTo>
                  <a:pt x="1368515" y="31393"/>
                </a:lnTo>
                <a:lnTo>
                  <a:pt x="1368414" y="30829"/>
                </a:lnTo>
                <a:lnTo>
                  <a:pt x="1365376" y="23735"/>
                </a:lnTo>
                <a:lnTo>
                  <a:pt x="1365318" y="23598"/>
                </a:lnTo>
                <a:lnTo>
                  <a:pt x="1360592" y="17076"/>
                </a:lnTo>
                <a:lnTo>
                  <a:pt x="1360224" y="16769"/>
                </a:lnTo>
                <a:close/>
              </a:path>
              <a:path w="2038350" h="146684">
                <a:moveTo>
                  <a:pt x="1466936" y="204"/>
                </a:moveTo>
                <a:lnTo>
                  <a:pt x="1427191" y="12283"/>
                </a:lnTo>
                <a:lnTo>
                  <a:pt x="1400743" y="45541"/>
                </a:lnTo>
                <a:lnTo>
                  <a:pt x="1395572" y="73009"/>
                </a:lnTo>
                <a:lnTo>
                  <a:pt x="1400659" y="100375"/>
                </a:lnTo>
                <a:lnTo>
                  <a:pt x="1427033" y="133677"/>
                </a:lnTo>
                <a:lnTo>
                  <a:pt x="1466936" y="145712"/>
                </a:lnTo>
                <a:lnTo>
                  <a:pt x="1494897" y="140076"/>
                </a:lnTo>
                <a:lnTo>
                  <a:pt x="1511650" y="128636"/>
                </a:lnTo>
                <a:lnTo>
                  <a:pt x="1466936" y="128636"/>
                </a:lnTo>
                <a:lnTo>
                  <a:pt x="1445710" y="124388"/>
                </a:lnTo>
                <a:lnTo>
                  <a:pt x="1445558" y="124388"/>
                </a:lnTo>
                <a:lnTo>
                  <a:pt x="1428402" y="112671"/>
                </a:lnTo>
                <a:lnTo>
                  <a:pt x="1421050" y="101538"/>
                </a:lnTo>
                <a:lnTo>
                  <a:pt x="1416807" y="95031"/>
                </a:lnTo>
                <a:lnTo>
                  <a:pt x="1416723" y="94901"/>
                </a:lnTo>
                <a:lnTo>
                  <a:pt x="1412537" y="73009"/>
                </a:lnTo>
                <a:lnTo>
                  <a:pt x="1416707" y="51144"/>
                </a:lnTo>
                <a:lnTo>
                  <a:pt x="1445453" y="21602"/>
                </a:lnTo>
                <a:lnTo>
                  <a:pt x="1466936" y="17281"/>
                </a:lnTo>
                <a:lnTo>
                  <a:pt x="1511336" y="17281"/>
                </a:lnTo>
                <a:lnTo>
                  <a:pt x="1494724" y="5886"/>
                </a:lnTo>
                <a:lnTo>
                  <a:pt x="1466936" y="204"/>
                </a:lnTo>
                <a:close/>
              </a:path>
              <a:path w="2038350" h="146684">
                <a:moveTo>
                  <a:pt x="1511336" y="17281"/>
                </a:moveTo>
                <a:lnTo>
                  <a:pt x="1466936" y="17281"/>
                </a:lnTo>
                <a:lnTo>
                  <a:pt x="1488201" y="21602"/>
                </a:lnTo>
                <a:lnTo>
                  <a:pt x="1505371" y="33450"/>
                </a:lnTo>
                <a:lnTo>
                  <a:pt x="1516848" y="51144"/>
                </a:lnTo>
                <a:lnTo>
                  <a:pt x="1521029" y="73009"/>
                </a:lnTo>
                <a:lnTo>
                  <a:pt x="1516915" y="94901"/>
                </a:lnTo>
                <a:lnTo>
                  <a:pt x="1516891" y="95031"/>
                </a:lnTo>
                <a:lnTo>
                  <a:pt x="1505487" y="112671"/>
                </a:lnTo>
                <a:lnTo>
                  <a:pt x="1488330" y="124388"/>
                </a:lnTo>
                <a:lnTo>
                  <a:pt x="1466936" y="128636"/>
                </a:lnTo>
                <a:lnTo>
                  <a:pt x="1511650" y="128636"/>
                </a:lnTo>
                <a:lnTo>
                  <a:pt x="1517527" y="124622"/>
                </a:lnTo>
                <a:lnTo>
                  <a:pt x="1532680" y="101538"/>
                </a:lnTo>
                <a:lnTo>
                  <a:pt x="1538208" y="73009"/>
                </a:lnTo>
                <a:lnTo>
                  <a:pt x="1532622" y="44551"/>
                </a:lnTo>
                <a:lnTo>
                  <a:pt x="1517493" y="21602"/>
                </a:lnTo>
                <a:lnTo>
                  <a:pt x="1517374" y="21422"/>
                </a:lnTo>
                <a:lnTo>
                  <a:pt x="1511336" y="17281"/>
                </a:lnTo>
                <a:close/>
              </a:path>
              <a:path w="2038350" h="146684">
                <a:moveTo>
                  <a:pt x="1634839" y="204"/>
                </a:moveTo>
                <a:lnTo>
                  <a:pt x="1595094" y="12283"/>
                </a:lnTo>
                <a:lnTo>
                  <a:pt x="1568645" y="45541"/>
                </a:lnTo>
                <a:lnTo>
                  <a:pt x="1563474" y="73009"/>
                </a:lnTo>
                <a:lnTo>
                  <a:pt x="1568562" y="100375"/>
                </a:lnTo>
                <a:lnTo>
                  <a:pt x="1594935" y="133677"/>
                </a:lnTo>
                <a:lnTo>
                  <a:pt x="1634839" y="145712"/>
                </a:lnTo>
                <a:lnTo>
                  <a:pt x="1656252" y="142396"/>
                </a:lnTo>
                <a:lnTo>
                  <a:pt x="1675229" y="132982"/>
                </a:lnTo>
                <a:lnTo>
                  <a:pt x="1679773" y="128636"/>
                </a:lnTo>
                <a:lnTo>
                  <a:pt x="1634839" y="128636"/>
                </a:lnTo>
                <a:lnTo>
                  <a:pt x="1613397" y="124344"/>
                </a:lnTo>
                <a:lnTo>
                  <a:pt x="1596135" y="112556"/>
                </a:lnTo>
                <a:lnTo>
                  <a:pt x="1584625" y="94901"/>
                </a:lnTo>
                <a:lnTo>
                  <a:pt x="1580439" y="73009"/>
                </a:lnTo>
                <a:lnTo>
                  <a:pt x="1584625" y="51058"/>
                </a:lnTo>
                <a:lnTo>
                  <a:pt x="1596135" y="33373"/>
                </a:lnTo>
                <a:lnTo>
                  <a:pt x="1613395" y="21575"/>
                </a:lnTo>
                <a:lnTo>
                  <a:pt x="1634839" y="17281"/>
                </a:lnTo>
                <a:lnTo>
                  <a:pt x="1679719" y="17281"/>
                </a:lnTo>
                <a:lnTo>
                  <a:pt x="1675191" y="12948"/>
                </a:lnTo>
                <a:lnTo>
                  <a:pt x="1656208" y="3522"/>
                </a:lnTo>
                <a:lnTo>
                  <a:pt x="1634839" y="204"/>
                </a:lnTo>
                <a:close/>
              </a:path>
              <a:path w="2038350" h="146684">
                <a:moveTo>
                  <a:pt x="1684777" y="94901"/>
                </a:moveTo>
                <a:lnTo>
                  <a:pt x="1682266" y="99084"/>
                </a:lnTo>
                <a:lnTo>
                  <a:pt x="1676439" y="108965"/>
                </a:lnTo>
                <a:lnTo>
                  <a:pt x="1664889" y="119586"/>
                </a:lnTo>
                <a:lnTo>
                  <a:pt x="1650789" y="126297"/>
                </a:lnTo>
                <a:lnTo>
                  <a:pt x="1634839" y="128636"/>
                </a:lnTo>
                <a:lnTo>
                  <a:pt x="1679773" y="128636"/>
                </a:lnTo>
                <a:lnTo>
                  <a:pt x="1690603" y="118276"/>
                </a:lnTo>
                <a:lnTo>
                  <a:pt x="1701202" y="99084"/>
                </a:lnTo>
                <a:lnTo>
                  <a:pt x="1684777" y="94901"/>
                </a:lnTo>
                <a:close/>
              </a:path>
              <a:path w="2038350" h="146684">
                <a:moveTo>
                  <a:pt x="1679719" y="17281"/>
                </a:moveTo>
                <a:lnTo>
                  <a:pt x="1634839" y="17281"/>
                </a:lnTo>
                <a:lnTo>
                  <a:pt x="1650746" y="19632"/>
                </a:lnTo>
                <a:lnTo>
                  <a:pt x="1664851" y="26356"/>
                </a:lnTo>
                <a:lnTo>
                  <a:pt x="1676425" y="36952"/>
                </a:lnTo>
                <a:lnTo>
                  <a:pt x="1684739" y="50922"/>
                </a:lnTo>
                <a:lnTo>
                  <a:pt x="1701202" y="46934"/>
                </a:lnTo>
                <a:lnTo>
                  <a:pt x="1690588" y="27683"/>
                </a:lnTo>
                <a:lnTo>
                  <a:pt x="1679719" y="17281"/>
                </a:lnTo>
                <a:close/>
              </a:path>
              <a:path w="2038350" h="146684">
                <a:moveTo>
                  <a:pt x="1750591" y="1738"/>
                </a:moveTo>
                <a:lnTo>
                  <a:pt x="1733617" y="1738"/>
                </a:lnTo>
                <a:lnTo>
                  <a:pt x="1733617" y="144383"/>
                </a:lnTo>
                <a:lnTo>
                  <a:pt x="1750591" y="144383"/>
                </a:lnTo>
                <a:lnTo>
                  <a:pt x="1750591" y="1738"/>
                </a:lnTo>
                <a:close/>
              </a:path>
              <a:path w="2038350" h="146684">
                <a:moveTo>
                  <a:pt x="1851517" y="1738"/>
                </a:moveTo>
                <a:lnTo>
                  <a:pt x="1841087" y="1738"/>
                </a:lnTo>
                <a:lnTo>
                  <a:pt x="1775541" y="144383"/>
                </a:lnTo>
                <a:lnTo>
                  <a:pt x="1794049" y="144383"/>
                </a:lnTo>
                <a:lnTo>
                  <a:pt x="1813478" y="102561"/>
                </a:lnTo>
                <a:lnTo>
                  <a:pt x="1897845" y="102561"/>
                </a:lnTo>
                <a:lnTo>
                  <a:pt x="1890092" y="85689"/>
                </a:lnTo>
                <a:lnTo>
                  <a:pt x="1821147" y="85689"/>
                </a:lnTo>
                <a:lnTo>
                  <a:pt x="1846302" y="30983"/>
                </a:lnTo>
                <a:lnTo>
                  <a:pt x="1864955" y="30983"/>
                </a:lnTo>
                <a:lnTo>
                  <a:pt x="1851517" y="1738"/>
                </a:lnTo>
                <a:close/>
              </a:path>
              <a:path w="2038350" h="146684">
                <a:moveTo>
                  <a:pt x="1897845" y="102561"/>
                </a:moveTo>
                <a:lnTo>
                  <a:pt x="1879125" y="102561"/>
                </a:lnTo>
                <a:lnTo>
                  <a:pt x="1898554" y="144383"/>
                </a:lnTo>
                <a:lnTo>
                  <a:pt x="1917062" y="144383"/>
                </a:lnTo>
                <a:lnTo>
                  <a:pt x="1897845" y="102561"/>
                </a:lnTo>
                <a:close/>
              </a:path>
              <a:path w="2038350" h="146684">
                <a:moveTo>
                  <a:pt x="1864955" y="30983"/>
                </a:moveTo>
                <a:lnTo>
                  <a:pt x="1846302" y="30983"/>
                </a:lnTo>
                <a:lnTo>
                  <a:pt x="1871456" y="85689"/>
                </a:lnTo>
                <a:lnTo>
                  <a:pt x="1890092" y="85689"/>
                </a:lnTo>
                <a:lnTo>
                  <a:pt x="1864955" y="30983"/>
                </a:lnTo>
                <a:close/>
              </a:path>
              <a:path w="2038350" h="146684">
                <a:moveTo>
                  <a:pt x="1954078" y="1738"/>
                </a:moveTo>
                <a:lnTo>
                  <a:pt x="1937104" y="1738"/>
                </a:lnTo>
                <a:lnTo>
                  <a:pt x="1937104" y="144383"/>
                </a:lnTo>
                <a:lnTo>
                  <a:pt x="2038234" y="144383"/>
                </a:lnTo>
                <a:lnTo>
                  <a:pt x="2038234" y="127613"/>
                </a:lnTo>
                <a:lnTo>
                  <a:pt x="1954078" y="127613"/>
                </a:lnTo>
                <a:lnTo>
                  <a:pt x="1954078" y="1738"/>
                </a:lnTo>
                <a:close/>
              </a:path>
            </a:pathLst>
          </a:custGeom>
          <a:solidFill>
            <a:srgbClr val="000000"/>
          </a:solidFill>
        </p:spPr>
        <p:txBody>
          <a:bodyPr wrap="square" lIns="0" tIns="0" rIns="0" bIns="0" rtlCol="0"/>
          <a:lstStyle/>
          <a:p>
            <a:endParaRPr sz="641"/>
          </a:p>
        </p:txBody>
      </p:sp>
      <p:sp>
        <p:nvSpPr>
          <p:cNvPr id="4" name="object 4"/>
          <p:cNvSpPr/>
          <p:nvPr/>
        </p:nvSpPr>
        <p:spPr>
          <a:xfrm>
            <a:off x="587020" y="642130"/>
            <a:ext cx="3579368" cy="291109"/>
          </a:xfrm>
          <a:custGeom>
            <a:avLst/>
            <a:gdLst/>
            <a:ahLst/>
            <a:cxnLst/>
            <a:rect l="l" t="t" r="r" b="b"/>
            <a:pathLst>
              <a:path w="7870190" h="640080">
                <a:moveTo>
                  <a:pt x="319990" y="0"/>
                </a:moveTo>
                <a:lnTo>
                  <a:pt x="268316" y="3625"/>
                </a:lnTo>
                <a:lnTo>
                  <a:pt x="219818" y="14528"/>
                </a:lnTo>
                <a:lnTo>
                  <a:pt x="174456" y="32749"/>
                </a:lnTo>
                <a:lnTo>
                  <a:pt x="132191" y="58328"/>
                </a:lnTo>
                <a:lnTo>
                  <a:pt x="92981" y="91306"/>
                </a:lnTo>
                <a:lnTo>
                  <a:pt x="59508" y="129503"/>
                </a:lnTo>
                <a:lnTo>
                  <a:pt x="33473" y="171722"/>
                </a:lnTo>
                <a:lnTo>
                  <a:pt x="14877" y="217961"/>
                </a:lnTo>
                <a:lnTo>
                  <a:pt x="3719" y="268222"/>
                </a:lnTo>
                <a:lnTo>
                  <a:pt x="0" y="322503"/>
                </a:lnTo>
                <a:lnTo>
                  <a:pt x="3625" y="376281"/>
                </a:lnTo>
                <a:lnTo>
                  <a:pt x="14528" y="426039"/>
                </a:lnTo>
                <a:lnTo>
                  <a:pt x="32749" y="471776"/>
                </a:lnTo>
                <a:lnTo>
                  <a:pt x="58328" y="513492"/>
                </a:lnTo>
                <a:lnTo>
                  <a:pt x="91306" y="551187"/>
                </a:lnTo>
                <a:lnTo>
                  <a:pt x="129792" y="582851"/>
                </a:lnTo>
                <a:lnTo>
                  <a:pt x="171816" y="607478"/>
                </a:lnTo>
                <a:lnTo>
                  <a:pt x="217298" y="625070"/>
                </a:lnTo>
                <a:lnTo>
                  <a:pt x="266158" y="635624"/>
                </a:lnTo>
                <a:lnTo>
                  <a:pt x="318314" y="639142"/>
                </a:lnTo>
                <a:lnTo>
                  <a:pt x="374435" y="634811"/>
                </a:lnTo>
                <a:lnTo>
                  <a:pt x="427460" y="622358"/>
                </a:lnTo>
                <a:lnTo>
                  <a:pt x="476530" y="602599"/>
                </a:lnTo>
                <a:lnTo>
                  <a:pt x="520783" y="576348"/>
                </a:lnTo>
                <a:lnTo>
                  <a:pt x="559358" y="544420"/>
                </a:lnTo>
                <a:lnTo>
                  <a:pt x="580454" y="520193"/>
                </a:lnTo>
                <a:lnTo>
                  <a:pt x="325853" y="520193"/>
                </a:lnTo>
                <a:lnTo>
                  <a:pt x="285488" y="516725"/>
                </a:lnTo>
                <a:lnTo>
                  <a:pt x="248578" y="506267"/>
                </a:lnTo>
                <a:lnTo>
                  <a:pt x="185125" y="464069"/>
                </a:lnTo>
                <a:lnTo>
                  <a:pt x="160453" y="434057"/>
                </a:lnTo>
                <a:lnTo>
                  <a:pt x="132469" y="363352"/>
                </a:lnTo>
                <a:lnTo>
                  <a:pt x="129001" y="322503"/>
                </a:lnTo>
                <a:lnTo>
                  <a:pt x="132600" y="280423"/>
                </a:lnTo>
                <a:lnTo>
                  <a:pt x="143346" y="242191"/>
                </a:lnTo>
                <a:lnTo>
                  <a:pt x="161160" y="207886"/>
                </a:lnTo>
                <a:lnTo>
                  <a:pt x="185962" y="177586"/>
                </a:lnTo>
                <a:lnTo>
                  <a:pt x="215962" y="152299"/>
                </a:lnTo>
                <a:lnTo>
                  <a:pt x="286326" y="123399"/>
                </a:lnTo>
                <a:lnTo>
                  <a:pt x="326691" y="119786"/>
                </a:lnTo>
                <a:lnTo>
                  <a:pt x="579229" y="119786"/>
                </a:lnTo>
                <a:lnTo>
                  <a:pt x="555468" y="91911"/>
                </a:lnTo>
                <a:lnTo>
                  <a:pt x="517866" y="60684"/>
                </a:lnTo>
                <a:lnTo>
                  <a:pt x="474540" y="35182"/>
                </a:lnTo>
                <a:lnTo>
                  <a:pt x="426467" y="16101"/>
                </a:lnTo>
                <a:lnTo>
                  <a:pt x="374625" y="4141"/>
                </a:lnTo>
                <a:lnTo>
                  <a:pt x="319990" y="0"/>
                </a:lnTo>
                <a:close/>
              </a:path>
              <a:path w="7870190" h="640080">
                <a:moveTo>
                  <a:pt x="903048" y="10889"/>
                </a:moveTo>
                <a:lnTo>
                  <a:pt x="801690" y="10889"/>
                </a:lnTo>
                <a:lnTo>
                  <a:pt x="565467" y="629928"/>
                </a:lnTo>
                <a:lnTo>
                  <a:pt x="695306" y="629928"/>
                </a:lnTo>
                <a:lnTo>
                  <a:pt x="743053" y="495901"/>
                </a:lnTo>
                <a:lnTo>
                  <a:pt x="1085502" y="495901"/>
                </a:lnTo>
                <a:lnTo>
                  <a:pt x="1043906" y="385328"/>
                </a:lnTo>
                <a:lnTo>
                  <a:pt x="778235" y="385328"/>
                </a:lnTo>
                <a:lnTo>
                  <a:pt x="851950" y="179261"/>
                </a:lnTo>
                <a:lnTo>
                  <a:pt x="966387" y="179261"/>
                </a:lnTo>
                <a:lnTo>
                  <a:pt x="903048" y="10889"/>
                </a:lnTo>
                <a:close/>
              </a:path>
              <a:path w="7870190" h="640080">
                <a:moveTo>
                  <a:pt x="1085502" y="495901"/>
                </a:moveTo>
                <a:lnTo>
                  <a:pt x="959172" y="495901"/>
                </a:lnTo>
                <a:lnTo>
                  <a:pt x="1005244" y="629928"/>
                </a:lnTo>
                <a:lnTo>
                  <a:pt x="1135920" y="629928"/>
                </a:lnTo>
                <a:lnTo>
                  <a:pt x="1085502" y="495901"/>
                </a:lnTo>
                <a:close/>
              </a:path>
              <a:path w="7870190" h="640080">
                <a:moveTo>
                  <a:pt x="505953" y="429725"/>
                </a:moveTo>
                <a:lnTo>
                  <a:pt x="467799" y="469305"/>
                </a:lnTo>
                <a:lnTo>
                  <a:pt x="425013" y="497576"/>
                </a:lnTo>
                <a:lnTo>
                  <a:pt x="377671" y="514539"/>
                </a:lnTo>
                <a:lnTo>
                  <a:pt x="325853" y="520193"/>
                </a:lnTo>
                <a:lnTo>
                  <a:pt x="580454" y="520193"/>
                </a:lnTo>
                <a:lnTo>
                  <a:pt x="591395" y="507628"/>
                </a:lnTo>
                <a:lnTo>
                  <a:pt x="505953" y="429725"/>
                </a:lnTo>
                <a:close/>
              </a:path>
              <a:path w="7870190" h="640080">
                <a:moveTo>
                  <a:pt x="966387" y="179261"/>
                </a:moveTo>
                <a:lnTo>
                  <a:pt x="851950" y="179261"/>
                </a:lnTo>
                <a:lnTo>
                  <a:pt x="923990" y="385328"/>
                </a:lnTo>
                <a:lnTo>
                  <a:pt x="1043906" y="385328"/>
                </a:lnTo>
                <a:lnTo>
                  <a:pt x="966387" y="179261"/>
                </a:lnTo>
                <a:close/>
              </a:path>
              <a:path w="7870190" h="640080">
                <a:moveTo>
                  <a:pt x="579229" y="119786"/>
                </a:moveTo>
                <a:lnTo>
                  <a:pt x="326691" y="119786"/>
                </a:lnTo>
                <a:lnTo>
                  <a:pt x="376807" y="125428"/>
                </a:lnTo>
                <a:lnTo>
                  <a:pt x="422919" y="142299"/>
                </a:lnTo>
                <a:lnTo>
                  <a:pt x="465103" y="170322"/>
                </a:lnTo>
                <a:lnTo>
                  <a:pt x="503440" y="209417"/>
                </a:lnTo>
                <a:lnTo>
                  <a:pt x="586369" y="128163"/>
                </a:lnTo>
                <a:lnTo>
                  <a:pt x="579229" y="119786"/>
                </a:lnTo>
                <a:close/>
              </a:path>
              <a:path w="7870190" h="640080">
                <a:moveTo>
                  <a:pt x="1260138" y="10889"/>
                </a:moveTo>
                <a:lnTo>
                  <a:pt x="1178046" y="10889"/>
                </a:lnTo>
                <a:lnTo>
                  <a:pt x="1178046" y="629928"/>
                </a:lnTo>
                <a:lnTo>
                  <a:pt x="1300346" y="629928"/>
                </a:lnTo>
                <a:lnTo>
                  <a:pt x="1300346" y="278944"/>
                </a:lnTo>
                <a:lnTo>
                  <a:pt x="1445665" y="278944"/>
                </a:lnTo>
                <a:lnTo>
                  <a:pt x="1260138" y="10889"/>
                </a:lnTo>
                <a:close/>
              </a:path>
              <a:path w="7870190" h="640080">
                <a:moveTo>
                  <a:pt x="1827241" y="278944"/>
                </a:moveTo>
                <a:lnTo>
                  <a:pt x="1703266" y="278944"/>
                </a:lnTo>
                <a:lnTo>
                  <a:pt x="1703266" y="629928"/>
                </a:lnTo>
                <a:lnTo>
                  <a:pt x="1827241" y="629928"/>
                </a:lnTo>
                <a:lnTo>
                  <a:pt x="1827241" y="278944"/>
                </a:lnTo>
                <a:close/>
              </a:path>
              <a:path w="7870190" h="640080">
                <a:moveTo>
                  <a:pt x="1445665" y="278944"/>
                </a:moveTo>
                <a:lnTo>
                  <a:pt x="1300346" y="278944"/>
                </a:lnTo>
                <a:lnTo>
                  <a:pt x="1480445" y="537784"/>
                </a:lnTo>
                <a:lnTo>
                  <a:pt x="1523166" y="537784"/>
                </a:lnTo>
                <a:lnTo>
                  <a:pt x="1645564" y="361873"/>
                </a:lnTo>
                <a:lnTo>
                  <a:pt x="1503062" y="361873"/>
                </a:lnTo>
                <a:lnTo>
                  <a:pt x="1445665" y="278944"/>
                </a:lnTo>
                <a:close/>
              </a:path>
              <a:path w="7870190" h="640080">
                <a:moveTo>
                  <a:pt x="1827241" y="10889"/>
                </a:moveTo>
                <a:lnTo>
                  <a:pt x="1743474" y="10889"/>
                </a:lnTo>
                <a:lnTo>
                  <a:pt x="1503062" y="361873"/>
                </a:lnTo>
                <a:lnTo>
                  <a:pt x="1645564" y="361873"/>
                </a:lnTo>
                <a:lnTo>
                  <a:pt x="1703266" y="278944"/>
                </a:lnTo>
                <a:lnTo>
                  <a:pt x="1827241" y="278944"/>
                </a:lnTo>
                <a:lnTo>
                  <a:pt x="1827241" y="10889"/>
                </a:lnTo>
                <a:close/>
              </a:path>
              <a:path w="7870190" h="640080">
                <a:moveTo>
                  <a:pt x="3209640" y="0"/>
                </a:moveTo>
                <a:lnTo>
                  <a:pt x="3155661" y="3618"/>
                </a:lnTo>
                <a:lnTo>
                  <a:pt x="3105300" y="14474"/>
                </a:lnTo>
                <a:lnTo>
                  <a:pt x="3058558" y="32568"/>
                </a:lnTo>
                <a:lnTo>
                  <a:pt x="3015434" y="57899"/>
                </a:lnTo>
                <a:lnTo>
                  <a:pt x="2975930" y="90468"/>
                </a:lnTo>
                <a:lnTo>
                  <a:pt x="2942048" y="128659"/>
                </a:lnTo>
                <a:lnTo>
                  <a:pt x="2915765" y="170831"/>
                </a:lnTo>
                <a:lnTo>
                  <a:pt x="2897041" y="216943"/>
                </a:lnTo>
                <a:lnTo>
                  <a:pt x="2885837" y="266955"/>
                </a:lnTo>
                <a:lnTo>
                  <a:pt x="2882169" y="319990"/>
                </a:lnTo>
                <a:lnTo>
                  <a:pt x="2882111" y="320827"/>
                </a:lnTo>
                <a:lnTo>
                  <a:pt x="2885730" y="374204"/>
                </a:lnTo>
                <a:lnTo>
                  <a:pt x="2896586" y="423760"/>
                </a:lnTo>
                <a:lnTo>
                  <a:pt x="2914679" y="469497"/>
                </a:lnTo>
                <a:lnTo>
                  <a:pt x="2940010" y="511414"/>
                </a:lnTo>
                <a:lnTo>
                  <a:pt x="2972579" y="549512"/>
                </a:lnTo>
                <a:lnTo>
                  <a:pt x="3011186" y="581671"/>
                </a:lnTo>
                <a:lnTo>
                  <a:pt x="3053652" y="606755"/>
                </a:lnTo>
                <a:lnTo>
                  <a:pt x="3100019" y="624721"/>
                </a:lnTo>
                <a:lnTo>
                  <a:pt x="3150326" y="635530"/>
                </a:lnTo>
                <a:lnTo>
                  <a:pt x="3204614" y="639142"/>
                </a:lnTo>
                <a:lnTo>
                  <a:pt x="3258159" y="635722"/>
                </a:lnTo>
                <a:lnTo>
                  <a:pt x="3309075" y="625460"/>
                </a:lnTo>
                <a:lnTo>
                  <a:pt x="3357384" y="608358"/>
                </a:lnTo>
                <a:lnTo>
                  <a:pt x="3403111" y="584415"/>
                </a:lnTo>
                <a:lnTo>
                  <a:pt x="3446278" y="553630"/>
                </a:lnTo>
                <a:lnTo>
                  <a:pt x="3482386" y="520193"/>
                </a:lnTo>
                <a:lnTo>
                  <a:pt x="3207965" y="520193"/>
                </a:lnTo>
                <a:lnTo>
                  <a:pt x="3166500" y="516581"/>
                </a:lnTo>
                <a:lnTo>
                  <a:pt x="3128805" y="505743"/>
                </a:lnTo>
                <a:lnTo>
                  <a:pt x="3094879" y="487681"/>
                </a:lnTo>
                <a:lnTo>
                  <a:pt x="3064723" y="462394"/>
                </a:lnTo>
                <a:lnTo>
                  <a:pt x="3040535" y="431780"/>
                </a:lnTo>
                <a:lnTo>
                  <a:pt x="3023258" y="397788"/>
                </a:lnTo>
                <a:lnTo>
                  <a:pt x="3012892" y="360499"/>
                </a:lnTo>
                <a:lnTo>
                  <a:pt x="3009508" y="320827"/>
                </a:lnTo>
                <a:lnTo>
                  <a:pt x="3009437" y="319990"/>
                </a:lnTo>
                <a:lnTo>
                  <a:pt x="3013036" y="278525"/>
                </a:lnTo>
                <a:lnTo>
                  <a:pt x="3023782" y="240830"/>
                </a:lnTo>
                <a:lnTo>
                  <a:pt x="3041595" y="206904"/>
                </a:lnTo>
                <a:lnTo>
                  <a:pt x="3066398" y="176748"/>
                </a:lnTo>
                <a:lnTo>
                  <a:pt x="3096554" y="151945"/>
                </a:lnTo>
                <a:lnTo>
                  <a:pt x="3130480" y="134132"/>
                </a:lnTo>
                <a:lnTo>
                  <a:pt x="3168175" y="123386"/>
                </a:lnTo>
                <a:lnTo>
                  <a:pt x="3209640" y="119786"/>
                </a:lnTo>
                <a:lnTo>
                  <a:pt x="3441635" y="119786"/>
                </a:lnTo>
                <a:lnTo>
                  <a:pt x="3459266" y="100520"/>
                </a:lnTo>
                <a:lnTo>
                  <a:pt x="3428268" y="72423"/>
                </a:lnTo>
                <a:lnTo>
                  <a:pt x="3391942" y="48026"/>
                </a:lnTo>
                <a:lnTo>
                  <a:pt x="3351102" y="27957"/>
                </a:lnTo>
                <a:lnTo>
                  <a:pt x="3306562" y="12844"/>
                </a:lnTo>
                <a:lnTo>
                  <a:pt x="3259136" y="3315"/>
                </a:lnTo>
                <a:lnTo>
                  <a:pt x="3209640" y="0"/>
                </a:lnTo>
                <a:close/>
              </a:path>
              <a:path w="7870190" h="640080">
                <a:moveTo>
                  <a:pt x="2160176" y="10889"/>
                </a:moveTo>
                <a:lnTo>
                  <a:pt x="1931492" y="10889"/>
                </a:lnTo>
                <a:lnTo>
                  <a:pt x="1931492" y="629928"/>
                </a:lnTo>
                <a:lnTo>
                  <a:pt x="2055467" y="629928"/>
                </a:lnTo>
                <a:lnTo>
                  <a:pt x="2055467" y="416322"/>
                </a:lnTo>
                <a:lnTo>
                  <a:pt x="2150961" y="416322"/>
                </a:lnTo>
                <a:lnTo>
                  <a:pt x="2204520" y="412723"/>
                </a:lnTo>
                <a:lnTo>
                  <a:pt x="2250854" y="401977"/>
                </a:lnTo>
                <a:lnTo>
                  <a:pt x="2289962" y="384163"/>
                </a:lnTo>
                <a:lnTo>
                  <a:pt x="2321846" y="359360"/>
                </a:lnTo>
                <a:lnTo>
                  <a:pt x="2346649" y="328720"/>
                </a:lnTo>
                <a:lnTo>
                  <a:pt x="2359496" y="304074"/>
                </a:lnTo>
                <a:lnTo>
                  <a:pt x="2055467" y="304074"/>
                </a:lnTo>
                <a:lnTo>
                  <a:pt x="2055467" y="125650"/>
                </a:lnTo>
                <a:lnTo>
                  <a:pt x="2359709" y="125650"/>
                </a:lnTo>
                <a:lnTo>
                  <a:pt x="2347709" y="101606"/>
                </a:lnTo>
                <a:lnTo>
                  <a:pt x="2323522" y="70364"/>
                </a:lnTo>
                <a:lnTo>
                  <a:pt x="2293051" y="44461"/>
                </a:lnTo>
                <a:lnTo>
                  <a:pt x="2255670" y="25863"/>
                </a:lnTo>
                <a:lnTo>
                  <a:pt x="2211378" y="14646"/>
                </a:lnTo>
                <a:lnTo>
                  <a:pt x="2160176" y="10889"/>
                </a:lnTo>
                <a:close/>
              </a:path>
              <a:path w="7870190" h="640080">
                <a:moveTo>
                  <a:pt x="2666018" y="10889"/>
                </a:moveTo>
                <a:lnTo>
                  <a:pt x="2564660" y="10889"/>
                </a:lnTo>
                <a:lnTo>
                  <a:pt x="2328436" y="629928"/>
                </a:lnTo>
                <a:lnTo>
                  <a:pt x="2458275" y="629928"/>
                </a:lnTo>
                <a:lnTo>
                  <a:pt x="2506023" y="495901"/>
                </a:lnTo>
                <a:lnTo>
                  <a:pt x="2848471" y="495901"/>
                </a:lnTo>
                <a:lnTo>
                  <a:pt x="2806876" y="385328"/>
                </a:lnTo>
                <a:lnTo>
                  <a:pt x="2541205" y="385328"/>
                </a:lnTo>
                <a:lnTo>
                  <a:pt x="2614920" y="179261"/>
                </a:lnTo>
                <a:lnTo>
                  <a:pt x="2729357" y="179261"/>
                </a:lnTo>
                <a:lnTo>
                  <a:pt x="2666018" y="10889"/>
                </a:lnTo>
                <a:close/>
              </a:path>
              <a:path w="7870190" h="640080">
                <a:moveTo>
                  <a:pt x="2848471" y="495901"/>
                </a:moveTo>
                <a:lnTo>
                  <a:pt x="2722142" y="495901"/>
                </a:lnTo>
                <a:lnTo>
                  <a:pt x="2768214" y="629928"/>
                </a:lnTo>
                <a:lnTo>
                  <a:pt x="2898890" y="629928"/>
                </a:lnTo>
                <a:lnTo>
                  <a:pt x="2848471" y="495901"/>
                </a:lnTo>
                <a:close/>
              </a:path>
              <a:path w="7870190" h="640080">
                <a:moveTo>
                  <a:pt x="3486909" y="261353"/>
                </a:moveTo>
                <a:lnTo>
                  <a:pt x="3202939" y="261353"/>
                </a:lnTo>
                <a:lnTo>
                  <a:pt x="3202939" y="369412"/>
                </a:lnTo>
                <a:lnTo>
                  <a:pt x="3373824" y="369412"/>
                </a:lnTo>
                <a:lnTo>
                  <a:pt x="3373824" y="454017"/>
                </a:lnTo>
                <a:lnTo>
                  <a:pt x="3340251" y="480967"/>
                </a:lnTo>
                <a:lnTo>
                  <a:pt x="3300004" y="501869"/>
                </a:lnTo>
                <a:lnTo>
                  <a:pt x="3255201" y="515390"/>
                </a:lnTo>
                <a:lnTo>
                  <a:pt x="3207965" y="520193"/>
                </a:lnTo>
                <a:lnTo>
                  <a:pt x="3482386" y="520193"/>
                </a:lnTo>
                <a:lnTo>
                  <a:pt x="3486909" y="516005"/>
                </a:lnTo>
                <a:lnTo>
                  <a:pt x="3486909" y="261353"/>
                </a:lnTo>
                <a:close/>
              </a:path>
              <a:path w="7870190" h="640080">
                <a:moveTo>
                  <a:pt x="2729357" y="179261"/>
                </a:moveTo>
                <a:lnTo>
                  <a:pt x="2614920" y="179261"/>
                </a:lnTo>
                <a:lnTo>
                  <a:pt x="2686960" y="385328"/>
                </a:lnTo>
                <a:lnTo>
                  <a:pt x="2806876" y="385328"/>
                </a:lnTo>
                <a:lnTo>
                  <a:pt x="2729357" y="179261"/>
                </a:lnTo>
                <a:close/>
              </a:path>
              <a:path w="7870190" h="640080">
                <a:moveTo>
                  <a:pt x="2359709" y="125650"/>
                </a:moveTo>
                <a:lnTo>
                  <a:pt x="2161851" y="125650"/>
                </a:lnTo>
                <a:lnTo>
                  <a:pt x="2199664" y="132443"/>
                </a:lnTo>
                <a:lnTo>
                  <a:pt x="2228132" y="151094"/>
                </a:lnTo>
                <a:lnTo>
                  <a:pt x="2246076" y="179012"/>
                </a:lnTo>
                <a:lnTo>
                  <a:pt x="2252320" y="213606"/>
                </a:lnTo>
                <a:lnTo>
                  <a:pt x="2246089" y="248945"/>
                </a:lnTo>
                <a:lnTo>
                  <a:pt x="2227608" y="277687"/>
                </a:lnTo>
                <a:lnTo>
                  <a:pt x="2197190" y="297006"/>
                </a:lnTo>
                <a:lnTo>
                  <a:pt x="2155150" y="304074"/>
                </a:lnTo>
                <a:lnTo>
                  <a:pt x="2359496" y="304074"/>
                </a:lnTo>
                <a:lnTo>
                  <a:pt x="2364463" y="294546"/>
                </a:lnTo>
                <a:lnTo>
                  <a:pt x="2375209" y="256759"/>
                </a:lnTo>
                <a:lnTo>
                  <a:pt x="2378808" y="215281"/>
                </a:lnTo>
                <a:lnTo>
                  <a:pt x="2375353" y="174143"/>
                </a:lnTo>
                <a:lnTo>
                  <a:pt x="2364986" y="136226"/>
                </a:lnTo>
                <a:lnTo>
                  <a:pt x="2359709" y="125650"/>
                </a:lnTo>
                <a:close/>
              </a:path>
              <a:path w="7870190" h="640080">
                <a:moveTo>
                  <a:pt x="3441635" y="119786"/>
                </a:moveTo>
                <a:lnTo>
                  <a:pt x="3209640" y="119786"/>
                </a:lnTo>
                <a:lnTo>
                  <a:pt x="3257387" y="124171"/>
                </a:lnTo>
                <a:lnTo>
                  <a:pt x="3301365" y="137273"/>
                </a:lnTo>
                <a:lnTo>
                  <a:pt x="3341573" y="159013"/>
                </a:lnTo>
                <a:lnTo>
                  <a:pt x="3378012" y="189313"/>
                </a:lnTo>
                <a:lnTo>
                  <a:pt x="3441635" y="119786"/>
                </a:lnTo>
                <a:close/>
              </a:path>
              <a:path w="7870190" h="640080">
                <a:moveTo>
                  <a:pt x="3640680" y="10889"/>
                </a:moveTo>
                <a:lnTo>
                  <a:pt x="3561939" y="10889"/>
                </a:lnTo>
                <a:lnTo>
                  <a:pt x="3561939" y="629928"/>
                </a:lnTo>
                <a:lnTo>
                  <a:pt x="3684239" y="629928"/>
                </a:lnTo>
                <a:lnTo>
                  <a:pt x="3684239" y="250463"/>
                </a:lnTo>
                <a:lnTo>
                  <a:pt x="3845131" y="250463"/>
                </a:lnTo>
                <a:lnTo>
                  <a:pt x="3640680" y="10889"/>
                </a:lnTo>
                <a:close/>
              </a:path>
              <a:path w="7870190" h="640080">
                <a:moveTo>
                  <a:pt x="3845131" y="250463"/>
                </a:moveTo>
                <a:lnTo>
                  <a:pt x="3684239" y="250463"/>
                </a:lnTo>
                <a:lnTo>
                  <a:pt x="4005067" y="629928"/>
                </a:lnTo>
                <a:lnTo>
                  <a:pt x="4089672" y="629928"/>
                </a:lnTo>
                <a:lnTo>
                  <a:pt x="4089672" y="393705"/>
                </a:lnTo>
                <a:lnTo>
                  <a:pt x="3967372" y="393705"/>
                </a:lnTo>
                <a:lnTo>
                  <a:pt x="3845131" y="250463"/>
                </a:lnTo>
                <a:close/>
              </a:path>
              <a:path w="7870190" h="640080">
                <a:moveTo>
                  <a:pt x="4089672" y="10889"/>
                </a:moveTo>
                <a:lnTo>
                  <a:pt x="3967372" y="10889"/>
                </a:lnTo>
                <a:lnTo>
                  <a:pt x="3967372" y="393705"/>
                </a:lnTo>
                <a:lnTo>
                  <a:pt x="4089672" y="393705"/>
                </a:lnTo>
                <a:lnTo>
                  <a:pt x="4089672" y="10889"/>
                </a:lnTo>
                <a:close/>
              </a:path>
              <a:path w="7870190" h="640080">
                <a:moveTo>
                  <a:pt x="4468253" y="10889"/>
                </a:moveTo>
                <a:lnTo>
                  <a:pt x="4366895" y="10889"/>
                </a:lnTo>
                <a:lnTo>
                  <a:pt x="4130672" y="629928"/>
                </a:lnTo>
                <a:lnTo>
                  <a:pt x="4260511" y="629928"/>
                </a:lnTo>
                <a:lnTo>
                  <a:pt x="4308258" y="495901"/>
                </a:lnTo>
                <a:lnTo>
                  <a:pt x="4650707" y="495901"/>
                </a:lnTo>
                <a:lnTo>
                  <a:pt x="4609111" y="385328"/>
                </a:lnTo>
                <a:lnTo>
                  <a:pt x="4343441" y="385328"/>
                </a:lnTo>
                <a:lnTo>
                  <a:pt x="4417156" y="179261"/>
                </a:lnTo>
                <a:lnTo>
                  <a:pt x="4531592" y="179261"/>
                </a:lnTo>
                <a:lnTo>
                  <a:pt x="4468253" y="10889"/>
                </a:lnTo>
                <a:close/>
              </a:path>
              <a:path w="7870190" h="640080">
                <a:moveTo>
                  <a:pt x="4650707" y="495901"/>
                </a:moveTo>
                <a:lnTo>
                  <a:pt x="4524378" y="495901"/>
                </a:lnTo>
                <a:lnTo>
                  <a:pt x="4570449" y="629928"/>
                </a:lnTo>
                <a:lnTo>
                  <a:pt x="4701126" y="629928"/>
                </a:lnTo>
                <a:lnTo>
                  <a:pt x="4650707" y="495901"/>
                </a:lnTo>
                <a:close/>
              </a:path>
              <a:path w="7870190" h="640080">
                <a:moveTo>
                  <a:pt x="4531592" y="179261"/>
                </a:moveTo>
                <a:lnTo>
                  <a:pt x="4417156" y="179261"/>
                </a:lnTo>
                <a:lnTo>
                  <a:pt x="4489195" y="385328"/>
                </a:lnTo>
                <a:lnTo>
                  <a:pt x="4609111" y="385328"/>
                </a:lnTo>
                <a:lnTo>
                  <a:pt x="4531592" y="179261"/>
                </a:lnTo>
                <a:close/>
              </a:path>
              <a:path w="7870190" h="640080">
                <a:moveTo>
                  <a:pt x="4913868" y="438101"/>
                </a:moveTo>
                <a:lnTo>
                  <a:pt x="4842666" y="524381"/>
                </a:lnTo>
                <a:lnTo>
                  <a:pt x="4871216" y="558935"/>
                </a:lnTo>
                <a:lnTo>
                  <a:pt x="4904778" y="587486"/>
                </a:lnTo>
                <a:lnTo>
                  <a:pt x="4942977" y="610138"/>
                </a:lnTo>
                <a:lnTo>
                  <a:pt x="4984946" y="626577"/>
                </a:lnTo>
                <a:lnTo>
                  <a:pt x="5030332" y="636682"/>
                </a:lnTo>
                <a:lnTo>
                  <a:pt x="5031159" y="636682"/>
                </a:lnTo>
                <a:lnTo>
                  <a:pt x="5077214" y="639980"/>
                </a:lnTo>
                <a:lnTo>
                  <a:pt x="5125603" y="636682"/>
                </a:lnTo>
                <a:lnTo>
                  <a:pt x="5169044" y="626787"/>
                </a:lnTo>
                <a:lnTo>
                  <a:pt x="5207616" y="610295"/>
                </a:lnTo>
                <a:lnTo>
                  <a:pt x="5241398" y="587207"/>
                </a:lnTo>
                <a:lnTo>
                  <a:pt x="5268884" y="558935"/>
                </a:lnTo>
                <a:lnTo>
                  <a:pt x="5289343" y="524381"/>
                </a:lnTo>
                <a:lnTo>
                  <a:pt x="5078052" y="524381"/>
                </a:lnTo>
                <a:lnTo>
                  <a:pt x="5031195" y="518793"/>
                </a:lnTo>
                <a:lnTo>
                  <a:pt x="4987165" y="502288"/>
                </a:lnTo>
                <a:lnTo>
                  <a:pt x="4947532" y="475260"/>
                </a:lnTo>
                <a:lnTo>
                  <a:pt x="4913868" y="438101"/>
                </a:lnTo>
                <a:close/>
              </a:path>
              <a:path w="7870190" h="640080">
                <a:moveTo>
                  <a:pt x="5089779" y="837"/>
                </a:moveTo>
                <a:lnTo>
                  <a:pt x="5044821" y="4161"/>
                </a:lnTo>
                <a:lnTo>
                  <a:pt x="5045185" y="4161"/>
                </a:lnTo>
                <a:lnTo>
                  <a:pt x="5005070" y="13926"/>
                </a:lnTo>
                <a:lnTo>
                  <a:pt x="4969037" y="30169"/>
                </a:lnTo>
                <a:lnTo>
                  <a:pt x="4937323" y="52773"/>
                </a:lnTo>
                <a:lnTo>
                  <a:pt x="4893241" y="110677"/>
                </a:lnTo>
                <a:lnTo>
                  <a:pt x="4878686" y="181774"/>
                </a:lnTo>
                <a:lnTo>
                  <a:pt x="4884812" y="228121"/>
                </a:lnTo>
                <a:lnTo>
                  <a:pt x="4903188" y="269206"/>
                </a:lnTo>
                <a:lnTo>
                  <a:pt x="4933815" y="305108"/>
                </a:lnTo>
                <a:lnTo>
                  <a:pt x="4976694" y="335906"/>
                </a:lnTo>
                <a:lnTo>
                  <a:pt x="5027111" y="360172"/>
                </a:lnTo>
                <a:lnTo>
                  <a:pt x="5089256" y="384700"/>
                </a:lnTo>
                <a:lnTo>
                  <a:pt x="5102226" y="389909"/>
                </a:lnTo>
                <a:lnTo>
                  <a:pt x="5152919" y="423128"/>
                </a:lnTo>
                <a:lnTo>
                  <a:pt x="5166845" y="458205"/>
                </a:lnTo>
                <a:lnTo>
                  <a:pt x="5160157" y="485155"/>
                </a:lnTo>
                <a:lnTo>
                  <a:pt x="5141610" y="506057"/>
                </a:lnTo>
                <a:lnTo>
                  <a:pt x="5113483" y="519578"/>
                </a:lnTo>
                <a:lnTo>
                  <a:pt x="5078052" y="524381"/>
                </a:lnTo>
                <a:lnTo>
                  <a:pt x="5289343" y="524381"/>
                </a:lnTo>
                <a:lnTo>
                  <a:pt x="5300296" y="491084"/>
                </a:lnTo>
                <a:lnTo>
                  <a:pt x="5304223" y="451504"/>
                </a:lnTo>
                <a:lnTo>
                  <a:pt x="5297626" y="403273"/>
                </a:lnTo>
                <a:lnTo>
                  <a:pt x="5277836" y="361559"/>
                </a:lnTo>
                <a:lnTo>
                  <a:pt x="5244853" y="326285"/>
                </a:lnTo>
                <a:lnTo>
                  <a:pt x="5198676" y="297373"/>
                </a:lnTo>
                <a:lnTo>
                  <a:pt x="5123286" y="264704"/>
                </a:lnTo>
                <a:lnTo>
                  <a:pt x="5062136" y="237898"/>
                </a:lnTo>
                <a:lnTo>
                  <a:pt x="5040147" y="224692"/>
                </a:lnTo>
                <a:lnTo>
                  <a:pt x="5024441" y="210150"/>
                </a:lnTo>
                <a:lnTo>
                  <a:pt x="5015017" y="194195"/>
                </a:lnTo>
                <a:lnTo>
                  <a:pt x="5011876" y="176748"/>
                </a:lnTo>
                <a:lnTo>
                  <a:pt x="5017360" y="152259"/>
                </a:lnTo>
                <a:lnTo>
                  <a:pt x="5033132" y="133503"/>
                </a:lnTo>
                <a:lnTo>
                  <a:pt x="5058170" y="121501"/>
                </a:lnTo>
                <a:lnTo>
                  <a:pt x="5091455" y="117273"/>
                </a:lnTo>
                <a:lnTo>
                  <a:pt x="5269436" y="117273"/>
                </a:lnTo>
                <a:lnTo>
                  <a:pt x="5293333" y="84604"/>
                </a:lnTo>
                <a:lnTo>
                  <a:pt x="5258654" y="54341"/>
                </a:lnTo>
                <a:lnTo>
                  <a:pt x="5220958" y="30873"/>
                </a:lnTo>
                <a:lnTo>
                  <a:pt x="5180248" y="14160"/>
                </a:lnTo>
                <a:lnTo>
                  <a:pt x="5136521" y="4161"/>
                </a:lnTo>
                <a:lnTo>
                  <a:pt x="5089779" y="837"/>
                </a:lnTo>
                <a:close/>
              </a:path>
              <a:path w="7870190" h="640080">
                <a:moveTo>
                  <a:pt x="5269436" y="117273"/>
                </a:moveTo>
                <a:lnTo>
                  <a:pt x="5091455" y="117273"/>
                </a:lnTo>
                <a:lnTo>
                  <a:pt x="5127265" y="121121"/>
                </a:lnTo>
                <a:lnTo>
                  <a:pt x="5163704" y="132352"/>
                </a:lnTo>
                <a:lnTo>
                  <a:pt x="5197943" y="150492"/>
                </a:lnTo>
                <a:lnTo>
                  <a:pt x="5227157" y="175073"/>
                </a:lnTo>
                <a:lnTo>
                  <a:pt x="5269436" y="117273"/>
                </a:lnTo>
                <a:close/>
              </a:path>
              <a:path w="7870190" h="640080">
                <a:moveTo>
                  <a:pt x="5654781" y="0"/>
                </a:moveTo>
                <a:lnTo>
                  <a:pt x="5602203" y="3725"/>
                </a:lnTo>
                <a:lnTo>
                  <a:pt x="5553001" y="14930"/>
                </a:lnTo>
                <a:lnTo>
                  <a:pt x="5507137" y="33654"/>
                </a:lnTo>
                <a:lnTo>
                  <a:pt x="5464570" y="59937"/>
                </a:lnTo>
                <a:lnTo>
                  <a:pt x="5425260" y="93819"/>
                </a:lnTo>
                <a:lnTo>
                  <a:pt x="5391786" y="133122"/>
                </a:lnTo>
                <a:lnTo>
                  <a:pt x="5365752" y="175642"/>
                </a:lnTo>
                <a:lnTo>
                  <a:pt x="5347155" y="221379"/>
                </a:lnTo>
                <a:lnTo>
                  <a:pt x="5335997" y="270333"/>
                </a:lnTo>
                <a:lnTo>
                  <a:pt x="5332398" y="320827"/>
                </a:lnTo>
                <a:lnTo>
                  <a:pt x="5332278" y="322503"/>
                </a:lnTo>
                <a:lnTo>
                  <a:pt x="5335991" y="374572"/>
                </a:lnTo>
                <a:lnTo>
                  <a:pt x="5347102" y="423224"/>
                </a:lnTo>
                <a:lnTo>
                  <a:pt x="5365571" y="468459"/>
                </a:lnTo>
                <a:lnTo>
                  <a:pt x="5391357" y="510275"/>
                </a:lnTo>
                <a:lnTo>
                  <a:pt x="5424422" y="548674"/>
                </a:lnTo>
                <a:lnTo>
                  <a:pt x="5463008" y="581651"/>
                </a:lnTo>
                <a:lnTo>
                  <a:pt x="5505334" y="607230"/>
                </a:lnTo>
                <a:lnTo>
                  <a:pt x="5551319" y="625451"/>
                </a:lnTo>
                <a:lnTo>
                  <a:pt x="5600883" y="636355"/>
                </a:lnTo>
                <a:lnTo>
                  <a:pt x="5653944" y="639980"/>
                </a:lnTo>
                <a:lnTo>
                  <a:pt x="5705589" y="636355"/>
                </a:lnTo>
                <a:lnTo>
                  <a:pt x="5706510" y="636355"/>
                </a:lnTo>
                <a:lnTo>
                  <a:pt x="5756327" y="625103"/>
                </a:lnTo>
                <a:lnTo>
                  <a:pt x="5802192" y="606507"/>
                </a:lnTo>
                <a:lnTo>
                  <a:pt x="5844558" y="580472"/>
                </a:lnTo>
                <a:lnTo>
                  <a:pt x="5883466" y="546999"/>
                </a:lnTo>
                <a:lnTo>
                  <a:pt x="5909067" y="517680"/>
                </a:lnTo>
                <a:lnTo>
                  <a:pt x="5654781" y="517680"/>
                </a:lnTo>
                <a:lnTo>
                  <a:pt x="5615516" y="514212"/>
                </a:lnTo>
                <a:lnTo>
                  <a:pt x="5546408" y="486228"/>
                </a:lnTo>
                <a:lnTo>
                  <a:pt x="5516566" y="461556"/>
                </a:lnTo>
                <a:lnTo>
                  <a:pt x="5492378" y="431557"/>
                </a:lnTo>
                <a:lnTo>
                  <a:pt x="5464735" y="361193"/>
                </a:lnTo>
                <a:lnTo>
                  <a:pt x="5461280" y="320827"/>
                </a:lnTo>
                <a:lnTo>
                  <a:pt x="5464748" y="280331"/>
                </a:lnTo>
                <a:lnTo>
                  <a:pt x="5475206" y="243133"/>
                </a:lnTo>
                <a:lnTo>
                  <a:pt x="5517403" y="179261"/>
                </a:lnTo>
                <a:lnTo>
                  <a:pt x="5547115" y="154458"/>
                </a:lnTo>
                <a:lnTo>
                  <a:pt x="5615647" y="125899"/>
                </a:lnTo>
                <a:lnTo>
                  <a:pt x="5654781" y="122299"/>
                </a:lnTo>
                <a:lnTo>
                  <a:pt x="5908077" y="122299"/>
                </a:lnTo>
                <a:lnTo>
                  <a:pt x="5883466" y="93819"/>
                </a:lnTo>
                <a:lnTo>
                  <a:pt x="5844564" y="59937"/>
                </a:lnTo>
                <a:lnTo>
                  <a:pt x="5802245" y="33654"/>
                </a:lnTo>
                <a:lnTo>
                  <a:pt x="5756508" y="14930"/>
                </a:lnTo>
                <a:lnTo>
                  <a:pt x="5707354" y="3725"/>
                </a:lnTo>
                <a:lnTo>
                  <a:pt x="5654781" y="0"/>
                </a:lnTo>
                <a:close/>
              </a:path>
              <a:path w="7870190" h="640080">
                <a:moveTo>
                  <a:pt x="5908077" y="122299"/>
                </a:moveTo>
                <a:lnTo>
                  <a:pt x="5654781" y="122299"/>
                </a:lnTo>
                <a:lnTo>
                  <a:pt x="5693916" y="125899"/>
                </a:lnTo>
                <a:lnTo>
                  <a:pt x="5729753" y="136645"/>
                </a:lnTo>
                <a:lnTo>
                  <a:pt x="5792159" y="179261"/>
                </a:lnTo>
                <a:lnTo>
                  <a:pt x="5816893" y="209391"/>
                </a:lnTo>
                <a:lnTo>
                  <a:pt x="5844815" y="279978"/>
                </a:lnTo>
                <a:lnTo>
                  <a:pt x="5848284" y="320827"/>
                </a:lnTo>
                <a:lnTo>
                  <a:pt x="5845299" y="361193"/>
                </a:lnTo>
                <a:lnTo>
                  <a:pt x="5835090" y="398103"/>
                </a:lnTo>
                <a:lnTo>
                  <a:pt x="5792997" y="461556"/>
                </a:lnTo>
                <a:lnTo>
                  <a:pt x="5763155" y="486228"/>
                </a:lnTo>
                <a:lnTo>
                  <a:pt x="5694047" y="514212"/>
                </a:lnTo>
                <a:lnTo>
                  <a:pt x="5654781" y="517680"/>
                </a:lnTo>
                <a:lnTo>
                  <a:pt x="5909067" y="517680"/>
                </a:lnTo>
                <a:lnTo>
                  <a:pt x="5943630" y="466180"/>
                </a:lnTo>
                <a:lnTo>
                  <a:pt x="5962354" y="420946"/>
                </a:lnTo>
                <a:lnTo>
                  <a:pt x="5973559" y="372495"/>
                </a:lnTo>
                <a:lnTo>
                  <a:pt x="5977164" y="322503"/>
                </a:lnTo>
                <a:lnTo>
                  <a:pt x="5977284" y="320827"/>
                </a:lnTo>
                <a:lnTo>
                  <a:pt x="5973644" y="270333"/>
                </a:lnTo>
                <a:lnTo>
                  <a:pt x="5973559" y="269153"/>
                </a:lnTo>
                <a:lnTo>
                  <a:pt x="5962354" y="220655"/>
                </a:lnTo>
                <a:lnTo>
                  <a:pt x="5943630" y="175294"/>
                </a:lnTo>
                <a:lnTo>
                  <a:pt x="5917406" y="133122"/>
                </a:lnTo>
                <a:lnTo>
                  <a:pt x="5908077" y="122299"/>
                </a:lnTo>
                <a:close/>
              </a:path>
              <a:path w="7870190" h="640080">
                <a:moveTo>
                  <a:pt x="6329656" y="0"/>
                </a:moveTo>
                <a:lnTo>
                  <a:pt x="6277982" y="3625"/>
                </a:lnTo>
                <a:lnTo>
                  <a:pt x="6229484" y="14528"/>
                </a:lnTo>
                <a:lnTo>
                  <a:pt x="6184123" y="32749"/>
                </a:lnTo>
                <a:lnTo>
                  <a:pt x="6141857" y="58328"/>
                </a:lnTo>
                <a:lnTo>
                  <a:pt x="6102648" y="91306"/>
                </a:lnTo>
                <a:lnTo>
                  <a:pt x="6069174" y="129503"/>
                </a:lnTo>
                <a:lnTo>
                  <a:pt x="6043139" y="171722"/>
                </a:lnTo>
                <a:lnTo>
                  <a:pt x="6024543" y="217961"/>
                </a:lnTo>
                <a:lnTo>
                  <a:pt x="6013385" y="268222"/>
                </a:lnTo>
                <a:lnTo>
                  <a:pt x="6009666" y="322503"/>
                </a:lnTo>
                <a:lnTo>
                  <a:pt x="6013291" y="376281"/>
                </a:lnTo>
                <a:lnTo>
                  <a:pt x="6024195" y="426039"/>
                </a:lnTo>
                <a:lnTo>
                  <a:pt x="6042416" y="471776"/>
                </a:lnTo>
                <a:lnTo>
                  <a:pt x="6067995" y="513492"/>
                </a:lnTo>
                <a:lnTo>
                  <a:pt x="6100972" y="551187"/>
                </a:lnTo>
                <a:lnTo>
                  <a:pt x="6139458" y="582851"/>
                </a:lnTo>
                <a:lnTo>
                  <a:pt x="6181482" y="607478"/>
                </a:lnTo>
                <a:lnTo>
                  <a:pt x="6226964" y="625070"/>
                </a:lnTo>
                <a:lnTo>
                  <a:pt x="6275824" y="635624"/>
                </a:lnTo>
                <a:lnTo>
                  <a:pt x="6327981" y="639142"/>
                </a:lnTo>
                <a:lnTo>
                  <a:pt x="6384101" y="634811"/>
                </a:lnTo>
                <a:lnTo>
                  <a:pt x="6437126" y="622358"/>
                </a:lnTo>
                <a:lnTo>
                  <a:pt x="6486196" y="602599"/>
                </a:lnTo>
                <a:lnTo>
                  <a:pt x="6530449" y="576348"/>
                </a:lnTo>
                <a:lnTo>
                  <a:pt x="6569024" y="544420"/>
                </a:lnTo>
                <a:lnTo>
                  <a:pt x="6590120" y="520193"/>
                </a:lnTo>
                <a:lnTo>
                  <a:pt x="6335520" y="520193"/>
                </a:lnTo>
                <a:lnTo>
                  <a:pt x="6295155" y="516725"/>
                </a:lnTo>
                <a:lnTo>
                  <a:pt x="6258245" y="506267"/>
                </a:lnTo>
                <a:lnTo>
                  <a:pt x="6194791" y="464069"/>
                </a:lnTo>
                <a:lnTo>
                  <a:pt x="6170119" y="434057"/>
                </a:lnTo>
                <a:lnTo>
                  <a:pt x="6142136" y="363352"/>
                </a:lnTo>
                <a:lnTo>
                  <a:pt x="6138667" y="322503"/>
                </a:lnTo>
                <a:lnTo>
                  <a:pt x="6142267" y="280423"/>
                </a:lnTo>
                <a:lnTo>
                  <a:pt x="6153012" y="242191"/>
                </a:lnTo>
                <a:lnTo>
                  <a:pt x="6170826" y="207886"/>
                </a:lnTo>
                <a:lnTo>
                  <a:pt x="6195629" y="177586"/>
                </a:lnTo>
                <a:lnTo>
                  <a:pt x="6225628" y="152299"/>
                </a:lnTo>
                <a:lnTo>
                  <a:pt x="6295992" y="123399"/>
                </a:lnTo>
                <a:lnTo>
                  <a:pt x="6336358" y="119786"/>
                </a:lnTo>
                <a:lnTo>
                  <a:pt x="6588895" y="119786"/>
                </a:lnTo>
                <a:lnTo>
                  <a:pt x="6565135" y="91911"/>
                </a:lnTo>
                <a:lnTo>
                  <a:pt x="6527533" y="60684"/>
                </a:lnTo>
                <a:lnTo>
                  <a:pt x="6484207" y="35182"/>
                </a:lnTo>
                <a:lnTo>
                  <a:pt x="6436134" y="16101"/>
                </a:lnTo>
                <a:lnTo>
                  <a:pt x="6384291" y="4141"/>
                </a:lnTo>
                <a:lnTo>
                  <a:pt x="6329656" y="0"/>
                </a:lnTo>
                <a:close/>
              </a:path>
              <a:path w="7870190" h="640080">
                <a:moveTo>
                  <a:pt x="6515619" y="429725"/>
                </a:moveTo>
                <a:lnTo>
                  <a:pt x="6477466" y="469305"/>
                </a:lnTo>
                <a:lnTo>
                  <a:pt x="6434679" y="497576"/>
                </a:lnTo>
                <a:lnTo>
                  <a:pt x="6387338" y="514539"/>
                </a:lnTo>
                <a:lnTo>
                  <a:pt x="6335520" y="520193"/>
                </a:lnTo>
                <a:lnTo>
                  <a:pt x="6590120" y="520193"/>
                </a:lnTo>
                <a:lnTo>
                  <a:pt x="6601061" y="507628"/>
                </a:lnTo>
                <a:lnTo>
                  <a:pt x="6515619" y="429725"/>
                </a:lnTo>
                <a:close/>
              </a:path>
              <a:path w="7870190" h="640080">
                <a:moveTo>
                  <a:pt x="6588895" y="119786"/>
                </a:moveTo>
                <a:lnTo>
                  <a:pt x="6336358" y="119786"/>
                </a:lnTo>
                <a:lnTo>
                  <a:pt x="6386474" y="125428"/>
                </a:lnTo>
                <a:lnTo>
                  <a:pt x="6432585" y="142299"/>
                </a:lnTo>
                <a:lnTo>
                  <a:pt x="6474770" y="170322"/>
                </a:lnTo>
                <a:lnTo>
                  <a:pt x="6513106" y="209417"/>
                </a:lnTo>
                <a:lnTo>
                  <a:pt x="6596036" y="128163"/>
                </a:lnTo>
                <a:lnTo>
                  <a:pt x="6588895" y="119786"/>
                </a:lnTo>
                <a:close/>
              </a:path>
              <a:path w="7870190" h="640080">
                <a:moveTo>
                  <a:pt x="6776678" y="10889"/>
                </a:moveTo>
                <a:lnTo>
                  <a:pt x="6651865" y="10889"/>
                </a:lnTo>
                <a:lnTo>
                  <a:pt x="6651865" y="629928"/>
                </a:lnTo>
                <a:lnTo>
                  <a:pt x="6776678" y="629928"/>
                </a:lnTo>
                <a:lnTo>
                  <a:pt x="6776678" y="10889"/>
                </a:lnTo>
                <a:close/>
              </a:path>
              <a:path w="7870190" h="640080">
                <a:moveTo>
                  <a:pt x="7155705" y="10889"/>
                </a:moveTo>
                <a:lnTo>
                  <a:pt x="7054346" y="10889"/>
                </a:lnTo>
                <a:lnTo>
                  <a:pt x="6818123" y="629928"/>
                </a:lnTo>
                <a:lnTo>
                  <a:pt x="6947963" y="629928"/>
                </a:lnTo>
                <a:lnTo>
                  <a:pt x="6995710" y="495901"/>
                </a:lnTo>
                <a:lnTo>
                  <a:pt x="7338158" y="495901"/>
                </a:lnTo>
                <a:lnTo>
                  <a:pt x="7296562" y="385328"/>
                </a:lnTo>
                <a:lnTo>
                  <a:pt x="7030892" y="385328"/>
                </a:lnTo>
                <a:lnTo>
                  <a:pt x="7104607" y="179261"/>
                </a:lnTo>
                <a:lnTo>
                  <a:pt x="7219043" y="179261"/>
                </a:lnTo>
                <a:lnTo>
                  <a:pt x="7155705" y="10889"/>
                </a:lnTo>
                <a:close/>
              </a:path>
              <a:path w="7870190" h="640080">
                <a:moveTo>
                  <a:pt x="7338158" y="495901"/>
                </a:moveTo>
                <a:lnTo>
                  <a:pt x="7211828" y="495901"/>
                </a:lnTo>
                <a:lnTo>
                  <a:pt x="7257900" y="629928"/>
                </a:lnTo>
                <a:lnTo>
                  <a:pt x="7388577" y="629928"/>
                </a:lnTo>
                <a:lnTo>
                  <a:pt x="7338158" y="495901"/>
                </a:lnTo>
                <a:close/>
              </a:path>
              <a:path w="7870190" h="640080">
                <a:moveTo>
                  <a:pt x="7219043" y="179261"/>
                </a:moveTo>
                <a:lnTo>
                  <a:pt x="7104607" y="179261"/>
                </a:lnTo>
                <a:lnTo>
                  <a:pt x="7176646" y="385328"/>
                </a:lnTo>
                <a:lnTo>
                  <a:pt x="7296562" y="385328"/>
                </a:lnTo>
                <a:lnTo>
                  <a:pt x="7219043" y="179261"/>
                </a:lnTo>
                <a:close/>
              </a:path>
              <a:path w="7870190" h="640080">
                <a:moveTo>
                  <a:pt x="7555515" y="10889"/>
                </a:moveTo>
                <a:lnTo>
                  <a:pt x="7430703" y="10889"/>
                </a:lnTo>
                <a:lnTo>
                  <a:pt x="7430703" y="629928"/>
                </a:lnTo>
                <a:lnTo>
                  <a:pt x="7869642" y="629928"/>
                </a:lnTo>
                <a:lnTo>
                  <a:pt x="7869642" y="510979"/>
                </a:lnTo>
                <a:lnTo>
                  <a:pt x="7555515" y="510979"/>
                </a:lnTo>
                <a:lnTo>
                  <a:pt x="7555515" y="10889"/>
                </a:lnTo>
                <a:close/>
              </a:path>
            </a:pathLst>
          </a:custGeom>
          <a:solidFill>
            <a:srgbClr val="000000"/>
          </a:solidFill>
        </p:spPr>
        <p:txBody>
          <a:bodyPr wrap="square" lIns="0" tIns="0" rIns="0" bIns="0" rtlCol="0"/>
          <a:lstStyle/>
          <a:p>
            <a:endParaRPr sz="641"/>
          </a:p>
        </p:txBody>
      </p:sp>
      <p:grpSp>
        <p:nvGrpSpPr>
          <p:cNvPr id="5" name="object 5"/>
          <p:cNvGrpSpPr/>
          <p:nvPr/>
        </p:nvGrpSpPr>
        <p:grpSpPr>
          <a:xfrm>
            <a:off x="476537" y="1304833"/>
            <a:ext cx="2657523" cy="2657523"/>
            <a:chOff x="1047088" y="2869022"/>
            <a:chExt cx="5843270" cy="5843270"/>
          </a:xfrm>
        </p:grpSpPr>
        <p:pic>
          <p:nvPicPr>
            <p:cNvPr id="6" name="object 6"/>
            <p:cNvPicPr/>
            <p:nvPr/>
          </p:nvPicPr>
          <p:blipFill>
            <a:blip r:embed="rId2" cstate="print"/>
            <a:stretch>
              <a:fillRect/>
            </a:stretch>
          </p:blipFill>
          <p:spPr>
            <a:xfrm>
              <a:off x="1047088" y="2869022"/>
              <a:ext cx="5842754" cy="5842754"/>
            </a:xfrm>
            <a:prstGeom prst="rect">
              <a:avLst/>
            </a:prstGeom>
          </p:spPr>
        </p:pic>
        <p:pic>
          <p:nvPicPr>
            <p:cNvPr id="7" name="object 7"/>
            <p:cNvPicPr/>
            <p:nvPr/>
          </p:nvPicPr>
          <p:blipFill>
            <a:blip r:embed="rId3" cstate="print"/>
            <a:stretch>
              <a:fillRect/>
            </a:stretch>
          </p:blipFill>
          <p:spPr>
            <a:xfrm>
              <a:off x="1256506" y="2910906"/>
              <a:ext cx="5423918" cy="5423918"/>
            </a:xfrm>
            <a:prstGeom prst="rect">
              <a:avLst/>
            </a:prstGeom>
          </p:spPr>
        </p:pic>
      </p:grpSp>
      <p:grpSp>
        <p:nvGrpSpPr>
          <p:cNvPr id="8" name="object 8"/>
          <p:cNvGrpSpPr/>
          <p:nvPr/>
        </p:nvGrpSpPr>
        <p:grpSpPr>
          <a:xfrm>
            <a:off x="3286215" y="1304833"/>
            <a:ext cx="2657523" cy="2657523"/>
            <a:chOff x="7224910" y="2869022"/>
            <a:chExt cx="5843270" cy="5843270"/>
          </a:xfrm>
        </p:grpSpPr>
        <p:pic>
          <p:nvPicPr>
            <p:cNvPr id="9" name="object 9"/>
            <p:cNvPicPr/>
            <p:nvPr/>
          </p:nvPicPr>
          <p:blipFill>
            <a:blip r:embed="rId2" cstate="print"/>
            <a:stretch>
              <a:fillRect/>
            </a:stretch>
          </p:blipFill>
          <p:spPr>
            <a:xfrm>
              <a:off x="7224910" y="2869022"/>
              <a:ext cx="5842754" cy="5842754"/>
            </a:xfrm>
            <a:prstGeom prst="rect">
              <a:avLst/>
            </a:prstGeom>
          </p:spPr>
        </p:pic>
        <p:pic>
          <p:nvPicPr>
            <p:cNvPr id="10" name="object 10"/>
            <p:cNvPicPr/>
            <p:nvPr/>
          </p:nvPicPr>
          <p:blipFill>
            <a:blip r:embed="rId4" cstate="print"/>
            <a:stretch>
              <a:fillRect/>
            </a:stretch>
          </p:blipFill>
          <p:spPr>
            <a:xfrm>
              <a:off x="7434328" y="2910906"/>
              <a:ext cx="5423918" cy="5423918"/>
            </a:xfrm>
            <a:prstGeom prst="rect">
              <a:avLst/>
            </a:prstGeom>
          </p:spPr>
        </p:pic>
      </p:grpSp>
      <p:grpSp>
        <p:nvGrpSpPr>
          <p:cNvPr id="11" name="object 11"/>
          <p:cNvGrpSpPr/>
          <p:nvPr/>
        </p:nvGrpSpPr>
        <p:grpSpPr>
          <a:xfrm>
            <a:off x="6095893" y="1304833"/>
            <a:ext cx="2657523" cy="2657523"/>
            <a:chOff x="13402733" y="2869022"/>
            <a:chExt cx="5843270" cy="5843270"/>
          </a:xfrm>
        </p:grpSpPr>
        <p:pic>
          <p:nvPicPr>
            <p:cNvPr id="12" name="object 12"/>
            <p:cNvPicPr/>
            <p:nvPr/>
          </p:nvPicPr>
          <p:blipFill>
            <a:blip r:embed="rId2" cstate="print"/>
            <a:stretch>
              <a:fillRect/>
            </a:stretch>
          </p:blipFill>
          <p:spPr>
            <a:xfrm>
              <a:off x="13402733" y="2869022"/>
              <a:ext cx="5842754" cy="5842754"/>
            </a:xfrm>
            <a:prstGeom prst="rect">
              <a:avLst/>
            </a:prstGeom>
          </p:spPr>
        </p:pic>
        <p:pic>
          <p:nvPicPr>
            <p:cNvPr id="13" name="object 13"/>
            <p:cNvPicPr/>
            <p:nvPr/>
          </p:nvPicPr>
          <p:blipFill>
            <a:blip r:embed="rId5" cstate="print"/>
            <a:stretch>
              <a:fillRect/>
            </a:stretch>
          </p:blipFill>
          <p:spPr>
            <a:xfrm>
              <a:off x="13612151" y="2910906"/>
              <a:ext cx="5423918" cy="5423918"/>
            </a:xfrm>
            <a:prstGeom prst="rect">
              <a:avLst/>
            </a:prstGeom>
          </p:spPr>
        </p:pic>
      </p:grpSp>
      <p:pic>
        <p:nvPicPr>
          <p:cNvPr id="14" name="object 14"/>
          <p:cNvPicPr/>
          <p:nvPr/>
        </p:nvPicPr>
        <p:blipFill>
          <a:blip r:embed="rId6" cstate="print"/>
          <a:stretch>
            <a:fillRect/>
          </a:stretch>
        </p:blipFill>
        <p:spPr>
          <a:xfrm>
            <a:off x="594334" y="4794548"/>
            <a:ext cx="1621675" cy="72232"/>
          </a:xfrm>
          <a:prstGeom prst="rect">
            <a:avLst/>
          </a:prstGeom>
        </p:spPr>
      </p:pic>
      <p:pic>
        <p:nvPicPr>
          <p:cNvPr id="15" name="object 15"/>
          <p:cNvPicPr/>
          <p:nvPr/>
        </p:nvPicPr>
        <p:blipFill>
          <a:blip r:embed="rId7" cstate="print"/>
          <a:stretch>
            <a:fillRect/>
          </a:stretch>
        </p:blipFill>
        <p:spPr>
          <a:xfrm>
            <a:off x="2754910" y="4794548"/>
            <a:ext cx="2101674" cy="80233"/>
          </a:xfrm>
          <a:prstGeom prst="rect">
            <a:avLst/>
          </a:prstGeom>
        </p:spPr>
      </p:pic>
      <p:sp>
        <p:nvSpPr>
          <p:cNvPr id="16" name="object 16"/>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17" name="object 17"/>
          <p:cNvPicPr/>
          <p:nvPr/>
        </p:nvPicPr>
        <p:blipFill>
          <a:blip r:embed="rId8" cstate="print"/>
          <a:stretch>
            <a:fillRect/>
          </a:stretch>
        </p:blipFill>
        <p:spPr>
          <a:xfrm>
            <a:off x="8620527" y="4829674"/>
            <a:ext cx="86690" cy="56308"/>
          </a:xfrm>
          <a:prstGeom prst="rect">
            <a:avLst/>
          </a:prstGeom>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94334" y="4794548"/>
            <a:ext cx="1621675" cy="72232"/>
          </a:xfrm>
          <a:prstGeom prst="rect">
            <a:avLst/>
          </a:prstGeom>
        </p:spPr>
      </p:pic>
      <p:pic>
        <p:nvPicPr>
          <p:cNvPr id="3" name="object 3"/>
          <p:cNvPicPr/>
          <p:nvPr/>
        </p:nvPicPr>
        <p:blipFill>
          <a:blip r:embed="rId3" cstate="print"/>
          <a:stretch>
            <a:fillRect/>
          </a:stretch>
        </p:blipFill>
        <p:spPr>
          <a:xfrm>
            <a:off x="2754910" y="4794548"/>
            <a:ext cx="2101674" cy="80233"/>
          </a:xfrm>
          <a:prstGeom prst="rect">
            <a:avLst/>
          </a:prstGeom>
        </p:spPr>
      </p:pic>
      <p:sp>
        <p:nvSpPr>
          <p:cNvPr id="4" name="object 4"/>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5" name="object 5"/>
          <p:cNvPicPr/>
          <p:nvPr/>
        </p:nvPicPr>
        <p:blipFill>
          <a:blip r:embed="rId4" cstate="print"/>
          <a:stretch>
            <a:fillRect/>
          </a:stretch>
        </p:blipFill>
        <p:spPr>
          <a:xfrm>
            <a:off x="8620527" y="4829674"/>
            <a:ext cx="85166" cy="57222"/>
          </a:xfrm>
          <a:prstGeom prst="rect">
            <a:avLst/>
          </a:prstGeom>
        </p:spPr>
      </p:pic>
      <p:grpSp>
        <p:nvGrpSpPr>
          <p:cNvPr id="6" name="object 6"/>
          <p:cNvGrpSpPr/>
          <p:nvPr/>
        </p:nvGrpSpPr>
        <p:grpSpPr>
          <a:xfrm>
            <a:off x="321" y="0"/>
            <a:ext cx="9143358" cy="4652831"/>
            <a:chOff x="0" y="0"/>
            <a:chExt cx="20104100" cy="10230485"/>
          </a:xfrm>
        </p:grpSpPr>
        <p:pic>
          <p:nvPicPr>
            <p:cNvPr id="7" name="object 7"/>
            <p:cNvPicPr/>
            <p:nvPr/>
          </p:nvPicPr>
          <p:blipFill>
            <a:blip r:embed="rId5" cstate="print"/>
            <a:stretch>
              <a:fillRect/>
            </a:stretch>
          </p:blipFill>
          <p:spPr>
            <a:xfrm>
              <a:off x="0" y="0"/>
              <a:ext cx="20104099" cy="10230055"/>
            </a:xfrm>
            <a:prstGeom prst="rect">
              <a:avLst/>
            </a:prstGeom>
          </p:spPr>
        </p:pic>
        <p:sp>
          <p:nvSpPr>
            <p:cNvPr id="8" name="object 8"/>
            <p:cNvSpPr/>
            <p:nvPr/>
          </p:nvSpPr>
          <p:spPr>
            <a:xfrm>
              <a:off x="16166453" y="9834165"/>
              <a:ext cx="1466215" cy="146050"/>
            </a:xfrm>
            <a:custGeom>
              <a:avLst/>
              <a:gdLst/>
              <a:ahLst/>
              <a:cxnLst/>
              <a:rect l="l" t="t" r="r" b="b"/>
              <a:pathLst>
                <a:path w="1466215" h="146050">
                  <a:moveTo>
                    <a:pt x="60739" y="1431"/>
                  </a:moveTo>
                  <a:lnTo>
                    <a:pt x="0" y="1431"/>
                  </a:lnTo>
                  <a:lnTo>
                    <a:pt x="0" y="144588"/>
                  </a:lnTo>
                  <a:lnTo>
                    <a:pt x="24234" y="144588"/>
                  </a:lnTo>
                  <a:lnTo>
                    <a:pt x="24234" y="92642"/>
                  </a:lnTo>
                  <a:lnTo>
                    <a:pt x="60739" y="92642"/>
                  </a:lnTo>
                  <a:lnTo>
                    <a:pt x="78985" y="89298"/>
                  </a:lnTo>
                  <a:lnTo>
                    <a:pt x="93205" y="79924"/>
                  </a:lnTo>
                  <a:lnTo>
                    <a:pt x="100909" y="67897"/>
                  </a:lnTo>
                  <a:lnTo>
                    <a:pt x="24234" y="67897"/>
                  </a:lnTo>
                  <a:lnTo>
                    <a:pt x="24234" y="26177"/>
                  </a:lnTo>
                  <a:lnTo>
                    <a:pt x="101000" y="26177"/>
                  </a:lnTo>
                  <a:lnTo>
                    <a:pt x="93281" y="14072"/>
                  </a:lnTo>
                  <a:lnTo>
                    <a:pt x="79071" y="4746"/>
                  </a:lnTo>
                  <a:lnTo>
                    <a:pt x="60739" y="1431"/>
                  </a:lnTo>
                  <a:close/>
                </a:path>
                <a:path w="1466215" h="146050">
                  <a:moveTo>
                    <a:pt x="101000" y="26177"/>
                  </a:moveTo>
                  <a:lnTo>
                    <a:pt x="60739" y="26177"/>
                  </a:lnTo>
                  <a:lnTo>
                    <a:pt x="69590" y="27551"/>
                  </a:lnTo>
                  <a:lnTo>
                    <a:pt x="76103" y="31571"/>
                  </a:lnTo>
                  <a:lnTo>
                    <a:pt x="80122" y="38083"/>
                  </a:lnTo>
                  <a:lnTo>
                    <a:pt x="81481" y="47037"/>
                  </a:lnTo>
                  <a:lnTo>
                    <a:pt x="80122" y="55861"/>
                  </a:lnTo>
                  <a:lnTo>
                    <a:pt x="76103" y="62439"/>
                  </a:lnTo>
                  <a:lnTo>
                    <a:pt x="69590" y="66505"/>
                  </a:lnTo>
                  <a:lnTo>
                    <a:pt x="60739" y="67897"/>
                  </a:lnTo>
                  <a:lnTo>
                    <a:pt x="100909" y="67897"/>
                  </a:lnTo>
                  <a:lnTo>
                    <a:pt x="102440" y="65508"/>
                  </a:lnTo>
                  <a:lnTo>
                    <a:pt x="105731" y="47037"/>
                  </a:lnTo>
                  <a:lnTo>
                    <a:pt x="102468" y="28479"/>
                  </a:lnTo>
                  <a:lnTo>
                    <a:pt x="101000" y="26177"/>
                  </a:lnTo>
                  <a:close/>
                </a:path>
                <a:path w="1466215" h="146050">
                  <a:moveTo>
                    <a:pt x="202055" y="0"/>
                  </a:moveTo>
                  <a:lnTo>
                    <a:pt x="162252" y="12121"/>
                  </a:lnTo>
                  <a:lnTo>
                    <a:pt x="135700" y="45413"/>
                  </a:lnTo>
                  <a:lnTo>
                    <a:pt x="130534" y="73009"/>
                  </a:lnTo>
                  <a:lnTo>
                    <a:pt x="135588" y="100401"/>
                  </a:lnTo>
                  <a:lnTo>
                    <a:pt x="162094" y="133795"/>
                  </a:lnTo>
                  <a:lnTo>
                    <a:pt x="202055" y="145917"/>
                  </a:lnTo>
                  <a:lnTo>
                    <a:pt x="229972" y="140248"/>
                  </a:lnTo>
                  <a:lnTo>
                    <a:pt x="252607" y="124725"/>
                  </a:lnTo>
                  <a:lnTo>
                    <a:pt x="255070" y="120967"/>
                  </a:lnTo>
                  <a:lnTo>
                    <a:pt x="202055" y="120967"/>
                  </a:lnTo>
                  <a:lnTo>
                    <a:pt x="183519" y="117298"/>
                  </a:lnTo>
                  <a:lnTo>
                    <a:pt x="168585" y="107188"/>
                  </a:lnTo>
                  <a:lnTo>
                    <a:pt x="164893" y="101570"/>
                  </a:lnTo>
                  <a:lnTo>
                    <a:pt x="158642" y="91978"/>
                  </a:lnTo>
                  <a:lnTo>
                    <a:pt x="155018" y="73009"/>
                  </a:lnTo>
                  <a:lnTo>
                    <a:pt x="158598" y="54095"/>
                  </a:lnTo>
                  <a:lnTo>
                    <a:pt x="164191" y="45413"/>
                  </a:lnTo>
                  <a:lnTo>
                    <a:pt x="168478" y="38805"/>
                  </a:lnTo>
                  <a:lnTo>
                    <a:pt x="183404" y="28577"/>
                  </a:lnTo>
                  <a:lnTo>
                    <a:pt x="202055" y="24847"/>
                  </a:lnTo>
                  <a:lnTo>
                    <a:pt x="254846" y="24847"/>
                  </a:lnTo>
                  <a:lnTo>
                    <a:pt x="252564" y="21371"/>
                  </a:lnTo>
                  <a:lnTo>
                    <a:pt x="229886" y="5713"/>
                  </a:lnTo>
                  <a:lnTo>
                    <a:pt x="202055" y="0"/>
                  </a:lnTo>
                  <a:close/>
                </a:path>
                <a:path w="1466215" h="146050">
                  <a:moveTo>
                    <a:pt x="254846" y="24847"/>
                  </a:moveTo>
                  <a:lnTo>
                    <a:pt x="202055" y="24847"/>
                  </a:lnTo>
                  <a:lnTo>
                    <a:pt x="220459" y="28577"/>
                  </a:lnTo>
                  <a:lnTo>
                    <a:pt x="235326" y="38805"/>
                  </a:lnTo>
                  <a:lnTo>
                    <a:pt x="245265" y="54095"/>
                  </a:lnTo>
                  <a:lnTo>
                    <a:pt x="248888" y="73009"/>
                  </a:lnTo>
                  <a:lnTo>
                    <a:pt x="245309" y="91978"/>
                  </a:lnTo>
                  <a:lnTo>
                    <a:pt x="235441" y="107188"/>
                  </a:lnTo>
                  <a:lnTo>
                    <a:pt x="220589" y="117298"/>
                  </a:lnTo>
                  <a:lnTo>
                    <a:pt x="202055" y="120967"/>
                  </a:lnTo>
                  <a:lnTo>
                    <a:pt x="255070" y="120967"/>
                  </a:lnTo>
                  <a:lnTo>
                    <a:pt x="267784" y="101570"/>
                  </a:lnTo>
                  <a:lnTo>
                    <a:pt x="273326" y="73009"/>
                  </a:lnTo>
                  <a:lnTo>
                    <a:pt x="267755" y="44519"/>
                  </a:lnTo>
                  <a:lnTo>
                    <a:pt x="254846" y="24847"/>
                  </a:lnTo>
                  <a:close/>
                </a:path>
                <a:path w="1466215" h="146050">
                  <a:moveTo>
                    <a:pt x="367094" y="1431"/>
                  </a:moveTo>
                  <a:lnTo>
                    <a:pt x="306355" y="1431"/>
                  </a:lnTo>
                  <a:lnTo>
                    <a:pt x="306355" y="144588"/>
                  </a:lnTo>
                  <a:lnTo>
                    <a:pt x="330589" y="144588"/>
                  </a:lnTo>
                  <a:lnTo>
                    <a:pt x="330589" y="92642"/>
                  </a:lnTo>
                  <a:lnTo>
                    <a:pt x="387366" y="92642"/>
                  </a:lnTo>
                  <a:lnTo>
                    <a:pt x="385295" y="89472"/>
                  </a:lnTo>
                  <a:lnTo>
                    <a:pt x="396513" y="82899"/>
                  </a:lnTo>
                  <a:lnTo>
                    <a:pt x="404941" y="73316"/>
                  </a:lnTo>
                  <a:lnTo>
                    <a:pt x="407313" y="67897"/>
                  </a:lnTo>
                  <a:lnTo>
                    <a:pt x="330589" y="67897"/>
                  </a:lnTo>
                  <a:lnTo>
                    <a:pt x="330589" y="26177"/>
                  </a:lnTo>
                  <a:lnTo>
                    <a:pt x="407355" y="26177"/>
                  </a:lnTo>
                  <a:lnTo>
                    <a:pt x="399637" y="14072"/>
                  </a:lnTo>
                  <a:lnTo>
                    <a:pt x="385426" y="4746"/>
                  </a:lnTo>
                  <a:lnTo>
                    <a:pt x="367094" y="1431"/>
                  </a:lnTo>
                  <a:close/>
                </a:path>
                <a:path w="1466215" h="146050">
                  <a:moveTo>
                    <a:pt x="387366" y="92642"/>
                  </a:moveTo>
                  <a:lnTo>
                    <a:pt x="357891" y="92642"/>
                  </a:lnTo>
                  <a:lnTo>
                    <a:pt x="392249" y="144588"/>
                  </a:lnTo>
                  <a:lnTo>
                    <a:pt x="421289" y="144588"/>
                  </a:lnTo>
                  <a:lnTo>
                    <a:pt x="387366" y="92642"/>
                  </a:lnTo>
                  <a:close/>
                </a:path>
                <a:path w="1466215" h="146050">
                  <a:moveTo>
                    <a:pt x="407355" y="26177"/>
                  </a:moveTo>
                  <a:lnTo>
                    <a:pt x="367094" y="26177"/>
                  </a:lnTo>
                  <a:lnTo>
                    <a:pt x="375945" y="27551"/>
                  </a:lnTo>
                  <a:lnTo>
                    <a:pt x="382458" y="31571"/>
                  </a:lnTo>
                  <a:lnTo>
                    <a:pt x="386478" y="38083"/>
                  </a:lnTo>
                  <a:lnTo>
                    <a:pt x="387836" y="47037"/>
                  </a:lnTo>
                  <a:lnTo>
                    <a:pt x="386478" y="55861"/>
                  </a:lnTo>
                  <a:lnTo>
                    <a:pt x="382458" y="62439"/>
                  </a:lnTo>
                  <a:lnTo>
                    <a:pt x="375945" y="66505"/>
                  </a:lnTo>
                  <a:lnTo>
                    <a:pt x="367094" y="67897"/>
                  </a:lnTo>
                  <a:lnTo>
                    <a:pt x="407313" y="67897"/>
                  </a:lnTo>
                  <a:lnTo>
                    <a:pt x="410244" y="61202"/>
                  </a:lnTo>
                  <a:lnTo>
                    <a:pt x="412086" y="47037"/>
                  </a:lnTo>
                  <a:lnTo>
                    <a:pt x="408824" y="28479"/>
                  </a:lnTo>
                  <a:lnTo>
                    <a:pt x="407355" y="26177"/>
                  </a:lnTo>
                  <a:close/>
                </a:path>
                <a:path w="1466215" h="146050">
                  <a:moveTo>
                    <a:pt x="495730" y="1431"/>
                  </a:moveTo>
                  <a:lnTo>
                    <a:pt x="448693" y="1431"/>
                  </a:lnTo>
                  <a:lnTo>
                    <a:pt x="448693" y="144588"/>
                  </a:lnTo>
                  <a:lnTo>
                    <a:pt x="495730" y="144588"/>
                  </a:lnTo>
                  <a:lnTo>
                    <a:pt x="524755" y="139141"/>
                  </a:lnTo>
                  <a:lnTo>
                    <a:pt x="547932" y="124098"/>
                  </a:lnTo>
                  <a:lnTo>
                    <a:pt x="550673" y="120047"/>
                  </a:lnTo>
                  <a:lnTo>
                    <a:pt x="472928" y="120047"/>
                  </a:lnTo>
                  <a:lnTo>
                    <a:pt x="472928" y="26177"/>
                  </a:lnTo>
                  <a:lnTo>
                    <a:pt x="550690" y="26177"/>
                  </a:lnTo>
                  <a:lnTo>
                    <a:pt x="547855" y="21997"/>
                  </a:lnTo>
                  <a:lnTo>
                    <a:pt x="524669" y="6906"/>
                  </a:lnTo>
                  <a:lnTo>
                    <a:pt x="495730" y="1431"/>
                  </a:lnTo>
                  <a:close/>
                </a:path>
                <a:path w="1466215" h="146050">
                  <a:moveTo>
                    <a:pt x="550690" y="26177"/>
                  </a:moveTo>
                  <a:lnTo>
                    <a:pt x="495730" y="26177"/>
                  </a:lnTo>
                  <a:lnTo>
                    <a:pt x="515124" y="29684"/>
                  </a:lnTo>
                  <a:lnTo>
                    <a:pt x="530472" y="39431"/>
                  </a:lnTo>
                  <a:lnTo>
                    <a:pt x="540566" y="54260"/>
                  </a:lnTo>
                  <a:lnTo>
                    <a:pt x="544199" y="73009"/>
                  </a:lnTo>
                  <a:lnTo>
                    <a:pt x="540580" y="91877"/>
                  </a:lnTo>
                  <a:lnTo>
                    <a:pt x="530510" y="106766"/>
                  </a:lnTo>
                  <a:lnTo>
                    <a:pt x="515167" y="116536"/>
                  </a:lnTo>
                  <a:lnTo>
                    <a:pt x="495730" y="120047"/>
                  </a:lnTo>
                  <a:lnTo>
                    <a:pt x="550673" y="120047"/>
                  </a:lnTo>
                  <a:lnTo>
                    <a:pt x="563286" y="101406"/>
                  </a:lnTo>
                  <a:lnTo>
                    <a:pt x="568843" y="73009"/>
                  </a:lnTo>
                  <a:lnTo>
                    <a:pt x="563257" y="44699"/>
                  </a:lnTo>
                  <a:lnTo>
                    <a:pt x="550690" y="26177"/>
                  </a:lnTo>
                  <a:close/>
                </a:path>
                <a:path w="1466215" h="146050">
                  <a:moveTo>
                    <a:pt x="705455" y="1431"/>
                  </a:moveTo>
                  <a:lnTo>
                    <a:pt x="601871" y="1431"/>
                  </a:lnTo>
                  <a:lnTo>
                    <a:pt x="601871" y="144588"/>
                  </a:lnTo>
                  <a:lnTo>
                    <a:pt x="705455" y="144588"/>
                  </a:lnTo>
                  <a:lnTo>
                    <a:pt x="705455" y="120047"/>
                  </a:lnTo>
                  <a:lnTo>
                    <a:pt x="626105" y="120047"/>
                  </a:lnTo>
                  <a:lnTo>
                    <a:pt x="626105" y="85178"/>
                  </a:lnTo>
                  <a:lnTo>
                    <a:pt x="692878" y="85178"/>
                  </a:lnTo>
                  <a:lnTo>
                    <a:pt x="692878" y="60739"/>
                  </a:lnTo>
                  <a:lnTo>
                    <a:pt x="626105" y="60739"/>
                  </a:lnTo>
                  <a:lnTo>
                    <a:pt x="626105" y="26177"/>
                  </a:lnTo>
                  <a:lnTo>
                    <a:pt x="705455" y="26177"/>
                  </a:lnTo>
                  <a:lnTo>
                    <a:pt x="705455" y="1431"/>
                  </a:lnTo>
                  <a:close/>
                </a:path>
                <a:path w="1466215" h="146050">
                  <a:moveTo>
                    <a:pt x="758423" y="1431"/>
                  </a:moveTo>
                  <a:lnTo>
                    <a:pt x="738892" y="1431"/>
                  </a:lnTo>
                  <a:lnTo>
                    <a:pt x="738892" y="144588"/>
                  </a:lnTo>
                  <a:lnTo>
                    <a:pt x="763127" y="144588"/>
                  </a:lnTo>
                  <a:lnTo>
                    <a:pt x="763127" y="50718"/>
                  </a:lnTo>
                  <a:lnTo>
                    <a:pt x="792993" y="50718"/>
                  </a:lnTo>
                  <a:lnTo>
                    <a:pt x="758423" y="1431"/>
                  </a:lnTo>
                  <a:close/>
                </a:path>
                <a:path w="1466215" h="146050">
                  <a:moveTo>
                    <a:pt x="792993" y="50718"/>
                  </a:moveTo>
                  <a:lnTo>
                    <a:pt x="763127" y="50718"/>
                  </a:lnTo>
                  <a:lnTo>
                    <a:pt x="829081" y="144588"/>
                  </a:lnTo>
                  <a:lnTo>
                    <a:pt x="848714" y="144588"/>
                  </a:lnTo>
                  <a:lnTo>
                    <a:pt x="848714" y="95608"/>
                  </a:lnTo>
                  <a:lnTo>
                    <a:pt x="824479" y="95608"/>
                  </a:lnTo>
                  <a:lnTo>
                    <a:pt x="792993" y="50718"/>
                  </a:lnTo>
                  <a:close/>
                </a:path>
                <a:path w="1466215" h="146050">
                  <a:moveTo>
                    <a:pt x="848714" y="1431"/>
                  </a:moveTo>
                  <a:lnTo>
                    <a:pt x="824479" y="1431"/>
                  </a:lnTo>
                  <a:lnTo>
                    <a:pt x="824479" y="95608"/>
                  </a:lnTo>
                  <a:lnTo>
                    <a:pt x="848714" y="95608"/>
                  </a:lnTo>
                  <a:lnTo>
                    <a:pt x="848714" y="1431"/>
                  </a:lnTo>
                  <a:close/>
                </a:path>
                <a:path w="1466215" h="146050">
                  <a:moveTo>
                    <a:pt x="953218" y="0"/>
                  </a:moveTo>
                  <a:lnTo>
                    <a:pt x="913416" y="12121"/>
                  </a:lnTo>
                  <a:lnTo>
                    <a:pt x="886863" y="45413"/>
                  </a:lnTo>
                  <a:lnTo>
                    <a:pt x="881697" y="73009"/>
                  </a:lnTo>
                  <a:lnTo>
                    <a:pt x="886751" y="100401"/>
                  </a:lnTo>
                  <a:lnTo>
                    <a:pt x="913257" y="133795"/>
                  </a:lnTo>
                  <a:lnTo>
                    <a:pt x="953218" y="145917"/>
                  </a:lnTo>
                  <a:lnTo>
                    <a:pt x="981135" y="140248"/>
                  </a:lnTo>
                  <a:lnTo>
                    <a:pt x="1003770" y="124725"/>
                  </a:lnTo>
                  <a:lnTo>
                    <a:pt x="1006234" y="120967"/>
                  </a:lnTo>
                  <a:lnTo>
                    <a:pt x="953218" y="120967"/>
                  </a:lnTo>
                  <a:lnTo>
                    <a:pt x="934682" y="117298"/>
                  </a:lnTo>
                  <a:lnTo>
                    <a:pt x="919748" y="107188"/>
                  </a:lnTo>
                  <a:lnTo>
                    <a:pt x="916056" y="101570"/>
                  </a:lnTo>
                  <a:lnTo>
                    <a:pt x="909806" y="91978"/>
                  </a:lnTo>
                  <a:lnTo>
                    <a:pt x="906181" y="73009"/>
                  </a:lnTo>
                  <a:lnTo>
                    <a:pt x="909761" y="54095"/>
                  </a:lnTo>
                  <a:lnTo>
                    <a:pt x="915354" y="45413"/>
                  </a:lnTo>
                  <a:lnTo>
                    <a:pt x="919642" y="38805"/>
                  </a:lnTo>
                  <a:lnTo>
                    <a:pt x="934567" y="28577"/>
                  </a:lnTo>
                  <a:lnTo>
                    <a:pt x="953218" y="24847"/>
                  </a:lnTo>
                  <a:lnTo>
                    <a:pt x="1006009" y="24847"/>
                  </a:lnTo>
                  <a:lnTo>
                    <a:pt x="1003727" y="21371"/>
                  </a:lnTo>
                  <a:lnTo>
                    <a:pt x="981049" y="5713"/>
                  </a:lnTo>
                  <a:lnTo>
                    <a:pt x="953218" y="0"/>
                  </a:lnTo>
                  <a:close/>
                </a:path>
                <a:path w="1466215" h="146050">
                  <a:moveTo>
                    <a:pt x="1006009" y="24847"/>
                  </a:moveTo>
                  <a:lnTo>
                    <a:pt x="953218" y="24847"/>
                  </a:lnTo>
                  <a:lnTo>
                    <a:pt x="971622" y="28577"/>
                  </a:lnTo>
                  <a:lnTo>
                    <a:pt x="986489" y="38805"/>
                  </a:lnTo>
                  <a:lnTo>
                    <a:pt x="996429" y="54095"/>
                  </a:lnTo>
                  <a:lnTo>
                    <a:pt x="1000051" y="73009"/>
                  </a:lnTo>
                  <a:lnTo>
                    <a:pt x="996472" y="91978"/>
                  </a:lnTo>
                  <a:lnTo>
                    <a:pt x="986604" y="107188"/>
                  </a:lnTo>
                  <a:lnTo>
                    <a:pt x="971752" y="117298"/>
                  </a:lnTo>
                  <a:lnTo>
                    <a:pt x="953218" y="120967"/>
                  </a:lnTo>
                  <a:lnTo>
                    <a:pt x="1006234" y="120967"/>
                  </a:lnTo>
                  <a:lnTo>
                    <a:pt x="1018947" y="101570"/>
                  </a:lnTo>
                  <a:lnTo>
                    <a:pt x="1024490" y="73009"/>
                  </a:lnTo>
                  <a:lnTo>
                    <a:pt x="1018918" y="44519"/>
                  </a:lnTo>
                  <a:lnTo>
                    <a:pt x="1006009" y="24847"/>
                  </a:lnTo>
                  <a:close/>
                </a:path>
                <a:path w="1466215" h="146050">
                  <a:moveTo>
                    <a:pt x="1061506" y="1431"/>
                  </a:moveTo>
                  <a:lnTo>
                    <a:pt x="1034613" y="1431"/>
                  </a:lnTo>
                  <a:lnTo>
                    <a:pt x="1100363" y="144588"/>
                  </a:lnTo>
                  <a:lnTo>
                    <a:pt x="1115599" y="144588"/>
                  </a:lnTo>
                  <a:lnTo>
                    <a:pt x="1134901" y="102561"/>
                  </a:lnTo>
                  <a:lnTo>
                    <a:pt x="1107930" y="102561"/>
                  </a:lnTo>
                  <a:lnTo>
                    <a:pt x="1061506" y="1431"/>
                  </a:lnTo>
                  <a:close/>
                </a:path>
                <a:path w="1466215" h="146050">
                  <a:moveTo>
                    <a:pt x="1258142" y="1431"/>
                  </a:moveTo>
                  <a:lnTo>
                    <a:pt x="1242906" y="1431"/>
                  </a:lnTo>
                  <a:lnTo>
                    <a:pt x="1177156" y="144588"/>
                  </a:lnTo>
                  <a:lnTo>
                    <a:pt x="1203947" y="144588"/>
                  </a:lnTo>
                  <a:lnTo>
                    <a:pt x="1222148" y="105220"/>
                  </a:lnTo>
                  <a:lnTo>
                    <a:pt x="1305810" y="105220"/>
                  </a:lnTo>
                  <a:lnTo>
                    <a:pt x="1294445" y="80474"/>
                  </a:lnTo>
                  <a:lnTo>
                    <a:pt x="1233498" y="80474"/>
                  </a:lnTo>
                  <a:lnTo>
                    <a:pt x="1250473" y="43458"/>
                  </a:lnTo>
                  <a:lnTo>
                    <a:pt x="1277444" y="43458"/>
                  </a:lnTo>
                  <a:lnTo>
                    <a:pt x="1258142" y="1431"/>
                  </a:lnTo>
                  <a:close/>
                </a:path>
                <a:path w="1466215" h="146050">
                  <a:moveTo>
                    <a:pt x="1305810" y="105220"/>
                  </a:moveTo>
                  <a:lnTo>
                    <a:pt x="1278900" y="105220"/>
                  </a:lnTo>
                  <a:lnTo>
                    <a:pt x="1297101" y="144588"/>
                  </a:lnTo>
                  <a:lnTo>
                    <a:pt x="1323892" y="144588"/>
                  </a:lnTo>
                  <a:lnTo>
                    <a:pt x="1305810" y="105220"/>
                  </a:lnTo>
                  <a:close/>
                </a:path>
                <a:path w="1466215" h="146050">
                  <a:moveTo>
                    <a:pt x="1181349" y="1431"/>
                  </a:moveTo>
                  <a:lnTo>
                    <a:pt x="1154456" y="1431"/>
                  </a:lnTo>
                  <a:lnTo>
                    <a:pt x="1107930" y="102561"/>
                  </a:lnTo>
                  <a:lnTo>
                    <a:pt x="1134901" y="102561"/>
                  </a:lnTo>
                  <a:lnTo>
                    <a:pt x="1181349" y="1431"/>
                  </a:lnTo>
                  <a:close/>
                </a:path>
                <a:path w="1466215" h="146050">
                  <a:moveTo>
                    <a:pt x="1277444" y="43458"/>
                  </a:moveTo>
                  <a:lnTo>
                    <a:pt x="1250473" y="43458"/>
                  </a:lnTo>
                  <a:lnTo>
                    <a:pt x="1267652" y="80474"/>
                  </a:lnTo>
                  <a:lnTo>
                    <a:pt x="1294445" y="80474"/>
                  </a:lnTo>
                  <a:lnTo>
                    <a:pt x="1277444" y="43458"/>
                  </a:lnTo>
                  <a:close/>
                </a:path>
                <a:path w="1466215" h="146050">
                  <a:moveTo>
                    <a:pt x="1466026" y="1431"/>
                  </a:moveTo>
                  <a:lnTo>
                    <a:pt x="1439746" y="1431"/>
                  </a:lnTo>
                  <a:lnTo>
                    <a:pt x="1380848" y="144588"/>
                  </a:lnTo>
                  <a:lnTo>
                    <a:pt x="1407127" y="144588"/>
                  </a:lnTo>
                  <a:lnTo>
                    <a:pt x="1466026" y="1431"/>
                  </a:lnTo>
                  <a:close/>
                </a:path>
              </a:pathLst>
            </a:custGeom>
            <a:solidFill>
              <a:srgbClr val="FFFFFF"/>
            </a:solidFill>
          </p:spPr>
          <p:txBody>
            <a:bodyPr wrap="square" lIns="0" tIns="0" rIns="0" bIns="0" rtlCol="0"/>
            <a:lstStyle/>
            <a:p>
              <a:endParaRPr sz="641"/>
            </a:p>
          </p:txBody>
        </p:sp>
        <p:sp>
          <p:nvSpPr>
            <p:cNvPr id="9" name="object 9"/>
            <p:cNvSpPr/>
            <p:nvPr/>
          </p:nvSpPr>
          <p:spPr>
            <a:xfrm>
              <a:off x="17700283" y="9834063"/>
              <a:ext cx="2038350" cy="146685"/>
            </a:xfrm>
            <a:custGeom>
              <a:avLst/>
              <a:gdLst/>
              <a:ahLst/>
              <a:cxnLst/>
              <a:rect l="l" t="t" r="r" b="b"/>
              <a:pathLst>
                <a:path w="2038350" h="146684">
                  <a:moveTo>
                    <a:pt x="71364" y="204"/>
                  </a:moveTo>
                  <a:lnTo>
                    <a:pt x="31619" y="12283"/>
                  </a:lnTo>
                  <a:lnTo>
                    <a:pt x="5170" y="45541"/>
                  </a:lnTo>
                  <a:lnTo>
                    <a:pt x="0" y="73009"/>
                  </a:lnTo>
                  <a:lnTo>
                    <a:pt x="5087" y="100375"/>
                  </a:lnTo>
                  <a:lnTo>
                    <a:pt x="31460" y="133677"/>
                  </a:lnTo>
                  <a:lnTo>
                    <a:pt x="71364" y="145712"/>
                  </a:lnTo>
                  <a:lnTo>
                    <a:pt x="92777" y="142396"/>
                  </a:lnTo>
                  <a:lnTo>
                    <a:pt x="111754" y="132982"/>
                  </a:lnTo>
                  <a:lnTo>
                    <a:pt x="116298" y="128636"/>
                  </a:lnTo>
                  <a:lnTo>
                    <a:pt x="71364" y="128636"/>
                  </a:lnTo>
                  <a:lnTo>
                    <a:pt x="49922" y="124344"/>
                  </a:lnTo>
                  <a:lnTo>
                    <a:pt x="32660" y="112556"/>
                  </a:lnTo>
                  <a:lnTo>
                    <a:pt x="21150" y="94901"/>
                  </a:lnTo>
                  <a:lnTo>
                    <a:pt x="16964" y="73009"/>
                  </a:lnTo>
                  <a:lnTo>
                    <a:pt x="21150" y="51058"/>
                  </a:lnTo>
                  <a:lnTo>
                    <a:pt x="32660" y="33373"/>
                  </a:lnTo>
                  <a:lnTo>
                    <a:pt x="49920" y="21575"/>
                  </a:lnTo>
                  <a:lnTo>
                    <a:pt x="71364" y="17281"/>
                  </a:lnTo>
                  <a:lnTo>
                    <a:pt x="116244" y="17281"/>
                  </a:lnTo>
                  <a:lnTo>
                    <a:pt x="111716" y="12948"/>
                  </a:lnTo>
                  <a:lnTo>
                    <a:pt x="92733" y="3522"/>
                  </a:lnTo>
                  <a:lnTo>
                    <a:pt x="71364" y="204"/>
                  </a:lnTo>
                  <a:close/>
                </a:path>
                <a:path w="2038350" h="146684">
                  <a:moveTo>
                    <a:pt x="121302" y="94901"/>
                  </a:moveTo>
                  <a:lnTo>
                    <a:pt x="118791" y="99084"/>
                  </a:lnTo>
                  <a:lnTo>
                    <a:pt x="112964" y="108965"/>
                  </a:lnTo>
                  <a:lnTo>
                    <a:pt x="101414" y="119586"/>
                  </a:lnTo>
                  <a:lnTo>
                    <a:pt x="87314" y="126297"/>
                  </a:lnTo>
                  <a:lnTo>
                    <a:pt x="71364" y="128636"/>
                  </a:lnTo>
                  <a:lnTo>
                    <a:pt x="116298" y="128636"/>
                  </a:lnTo>
                  <a:lnTo>
                    <a:pt x="127128" y="118276"/>
                  </a:lnTo>
                  <a:lnTo>
                    <a:pt x="137727" y="99084"/>
                  </a:lnTo>
                  <a:lnTo>
                    <a:pt x="121302" y="94901"/>
                  </a:lnTo>
                  <a:close/>
                </a:path>
                <a:path w="2038350" h="146684">
                  <a:moveTo>
                    <a:pt x="116244" y="17281"/>
                  </a:moveTo>
                  <a:lnTo>
                    <a:pt x="71364" y="17281"/>
                  </a:lnTo>
                  <a:lnTo>
                    <a:pt x="87271" y="19632"/>
                  </a:lnTo>
                  <a:lnTo>
                    <a:pt x="101376" y="26356"/>
                  </a:lnTo>
                  <a:lnTo>
                    <a:pt x="112950" y="36952"/>
                  </a:lnTo>
                  <a:lnTo>
                    <a:pt x="121264" y="50922"/>
                  </a:lnTo>
                  <a:lnTo>
                    <a:pt x="137727" y="46934"/>
                  </a:lnTo>
                  <a:lnTo>
                    <a:pt x="127113" y="27683"/>
                  </a:lnTo>
                  <a:lnTo>
                    <a:pt x="116244" y="17281"/>
                  </a:lnTo>
                  <a:close/>
                </a:path>
                <a:path w="2038350" h="146684">
                  <a:moveTo>
                    <a:pt x="230370" y="1738"/>
                  </a:moveTo>
                  <a:lnTo>
                    <a:pt x="219940" y="1738"/>
                  </a:lnTo>
                  <a:lnTo>
                    <a:pt x="154395" y="144383"/>
                  </a:lnTo>
                  <a:lnTo>
                    <a:pt x="172903" y="144383"/>
                  </a:lnTo>
                  <a:lnTo>
                    <a:pt x="192331" y="102561"/>
                  </a:lnTo>
                  <a:lnTo>
                    <a:pt x="276698" y="102561"/>
                  </a:lnTo>
                  <a:lnTo>
                    <a:pt x="268945" y="85689"/>
                  </a:lnTo>
                  <a:lnTo>
                    <a:pt x="200000" y="85689"/>
                  </a:lnTo>
                  <a:lnTo>
                    <a:pt x="225155" y="30983"/>
                  </a:lnTo>
                  <a:lnTo>
                    <a:pt x="243808" y="30983"/>
                  </a:lnTo>
                  <a:lnTo>
                    <a:pt x="230370" y="1738"/>
                  </a:lnTo>
                  <a:close/>
                </a:path>
                <a:path w="2038350" h="146684">
                  <a:moveTo>
                    <a:pt x="276698" y="102561"/>
                  </a:moveTo>
                  <a:lnTo>
                    <a:pt x="257979" y="102561"/>
                  </a:lnTo>
                  <a:lnTo>
                    <a:pt x="277407" y="144383"/>
                  </a:lnTo>
                  <a:lnTo>
                    <a:pt x="295915" y="144383"/>
                  </a:lnTo>
                  <a:lnTo>
                    <a:pt x="276698" y="102561"/>
                  </a:lnTo>
                  <a:close/>
                </a:path>
                <a:path w="2038350" h="146684">
                  <a:moveTo>
                    <a:pt x="243808" y="30983"/>
                  </a:moveTo>
                  <a:lnTo>
                    <a:pt x="225155" y="30983"/>
                  </a:lnTo>
                  <a:lnTo>
                    <a:pt x="250310" y="85689"/>
                  </a:lnTo>
                  <a:lnTo>
                    <a:pt x="268945" y="85689"/>
                  </a:lnTo>
                  <a:lnTo>
                    <a:pt x="243808" y="30983"/>
                  </a:lnTo>
                  <a:close/>
                </a:path>
                <a:path w="2038350" h="146684">
                  <a:moveTo>
                    <a:pt x="330886" y="1738"/>
                  </a:moveTo>
                  <a:lnTo>
                    <a:pt x="315957" y="1738"/>
                  </a:lnTo>
                  <a:lnTo>
                    <a:pt x="315957" y="144383"/>
                  </a:lnTo>
                  <a:lnTo>
                    <a:pt x="332931" y="144383"/>
                  </a:lnTo>
                  <a:lnTo>
                    <a:pt x="332931" y="47752"/>
                  </a:lnTo>
                  <a:lnTo>
                    <a:pt x="351165" y="47752"/>
                  </a:lnTo>
                  <a:lnTo>
                    <a:pt x="330886" y="1738"/>
                  </a:lnTo>
                  <a:close/>
                </a:path>
                <a:path w="2038350" h="146684">
                  <a:moveTo>
                    <a:pt x="351165" y="47752"/>
                  </a:moveTo>
                  <a:lnTo>
                    <a:pt x="332931" y="47752"/>
                  </a:lnTo>
                  <a:lnTo>
                    <a:pt x="375060" y="144383"/>
                  </a:lnTo>
                  <a:lnTo>
                    <a:pt x="387944" y="144383"/>
                  </a:lnTo>
                  <a:lnTo>
                    <a:pt x="399873" y="117286"/>
                  </a:lnTo>
                  <a:lnTo>
                    <a:pt x="381809" y="117286"/>
                  </a:lnTo>
                  <a:lnTo>
                    <a:pt x="351165" y="47752"/>
                  </a:lnTo>
                  <a:close/>
                </a:path>
                <a:path w="2038350" h="146684">
                  <a:moveTo>
                    <a:pt x="447457" y="47752"/>
                  </a:moveTo>
                  <a:lnTo>
                    <a:pt x="430482" y="47752"/>
                  </a:lnTo>
                  <a:lnTo>
                    <a:pt x="430482" y="144383"/>
                  </a:lnTo>
                  <a:lnTo>
                    <a:pt x="447457" y="144383"/>
                  </a:lnTo>
                  <a:lnTo>
                    <a:pt x="447457" y="47752"/>
                  </a:lnTo>
                  <a:close/>
                </a:path>
                <a:path w="2038350" h="146684">
                  <a:moveTo>
                    <a:pt x="447457" y="1738"/>
                  </a:moveTo>
                  <a:lnTo>
                    <a:pt x="432630" y="1738"/>
                  </a:lnTo>
                  <a:lnTo>
                    <a:pt x="381809" y="117286"/>
                  </a:lnTo>
                  <a:lnTo>
                    <a:pt x="399873" y="117286"/>
                  </a:lnTo>
                  <a:lnTo>
                    <a:pt x="430482" y="47752"/>
                  </a:lnTo>
                  <a:lnTo>
                    <a:pt x="447457" y="47752"/>
                  </a:lnTo>
                  <a:lnTo>
                    <a:pt x="447457" y="1738"/>
                  </a:lnTo>
                  <a:close/>
                </a:path>
                <a:path w="2038350" h="146684">
                  <a:moveTo>
                    <a:pt x="548382" y="1738"/>
                  </a:moveTo>
                  <a:lnTo>
                    <a:pt x="488154" y="1738"/>
                  </a:lnTo>
                  <a:lnTo>
                    <a:pt x="488154" y="144383"/>
                  </a:lnTo>
                  <a:lnTo>
                    <a:pt x="505128" y="144383"/>
                  </a:lnTo>
                  <a:lnTo>
                    <a:pt x="505128" y="89166"/>
                  </a:lnTo>
                  <a:lnTo>
                    <a:pt x="548382" y="89166"/>
                  </a:lnTo>
                  <a:lnTo>
                    <a:pt x="565952" y="85981"/>
                  </a:lnTo>
                  <a:lnTo>
                    <a:pt x="579583" y="77036"/>
                  </a:lnTo>
                  <a:lnTo>
                    <a:pt x="582613" y="72294"/>
                  </a:lnTo>
                  <a:lnTo>
                    <a:pt x="505128" y="72294"/>
                  </a:lnTo>
                  <a:lnTo>
                    <a:pt x="505128" y="18610"/>
                  </a:lnTo>
                  <a:lnTo>
                    <a:pt x="582710" y="18610"/>
                  </a:lnTo>
                  <a:lnTo>
                    <a:pt x="579659" y="13804"/>
                  </a:lnTo>
                  <a:lnTo>
                    <a:pt x="566039" y="4895"/>
                  </a:lnTo>
                  <a:lnTo>
                    <a:pt x="548382" y="1738"/>
                  </a:lnTo>
                  <a:close/>
                </a:path>
                <a:path w="2038350" h="146684">
                  <a:moveTo>
                    <a:pt x="582710" y="18610"/>
                  </a:moveTo>
                  <a:lnTo>
                    <a:pt x="548382" y="18610"/>
                  </a:lnTo>
                  <a:lnTo>
                    <a:pt x="559347" y="20452"/>
                  </a:lnTo>
                  <a:lnTo>
                    <a:pt x="567619" y="25755"/>
                  </a:lnTo>
                  <a:lnTo>
                    <a:pt x="572842" y="34183"/>
                  </a:lnTo>
                  <a:lnTo>
                    <a:pt x="574645" y="45503"/>
                  </a:lnTo>
                  <a:lnTo>
                    <a:pt x="572842" y="56634"/>
                  </a:lnTo>
                  <a:lnTo>
                    <a:pt x="567619" y="65097"/>
                  </a:lnTo>
                  <a:lnTo>
                    <a:pt x="559347" y="70435"/>
                  </a:lnTo>
                  <a:lnTo>
                    <a:pt x="548382" y="72294"/>
                  </a:lnTo>
                  <a:lnTo>
                    <a:pt x="582613" y="72294"/>
                  </a:lnTo>
                  <a:lnTo>
                    <a:pt x="588401" y="63239"/>
                  </a:lnTo>
                  <a:lnTo>
                    <a:pt x="591534" y="45503"/>
                  </a:lnTo>
                  <a:lnTo>
                    <a:pt x="588429" y="27621"/>
                  </a:lnTo>
                  <a:lnTo>
                    <a:pt x="582710" y="18610"/>
                  </a:lnTo>
                  <a:close/>
                </a:path>
                <a:path w="2038350" h="146684">
                  <a:moveTo>
                    <a:pt x="668634" y="1738"/>
                  </a:moveTo>
                  <a:lnTo>
                    <a:pt x="658204" y="1738"/>
                  </a:lnTo>
                  <a:lnTo>
                    <a:pt x="592658" y="144383"/>
                  </a:lnTo>
                  <a:lnTo>
                    <a:pt x="611167" y="144383"/>
                  </a:lnTo>
                  <a:lnTo>
                    <a:pt x="630595" y="102561"/>
                  </a:lnTo>
                  <a:lnTo>
                    <a:pt x="714962" y="102561"/>
                  </a:lnTo>
                  <a:lnTo>
                    <a:pt x="707209" y="85689"/>
                  </a:lnTo>
                  <a:lnTo>
                    <a:pt x="638264" y="85689"/>
                  </a:lnTo>
                  <a:lnTo>
                    <a:pt x="663419" y="30983"/>
                  </a:lnTo>
                  <a:lnTo>
                    <a:pt x="682072" y="30983"/>
                  </a:lnTo>
                  <a:lnTo>
                    <a:pt x="668634" y="1738"/>
                  </a:lnTo>
                  <a:close/>
                </a:path>
                <a:path w="2038350" h="146684">
                  <a:moveTo>
                    <a:pt x="714962" y="102561"/>
                  </a:moveTo>
                  <a:lnTo>
                    <a:pt x="696243" y="102561"/>
                  </a:lnTo>
                  <a:lnTo>
                    <a:pt x="715671" y="144383"/>
                  </a:lnTo>
                  <a:lnTo>
                    <a:pt x="734179" y="144383"/>
                  </a:lnTo>
                  <a:lnTo>
                    <a:pt x="714962" y="102561"/>
                  </a:lnTo>
                  <a:close/>
                </a:path>
                <a:path w="2038350" h="146684">
                  <a:moveTo>
                    <a:pt x="682072" y="30983"/>
                  </a:moveTo>
                  <a:lnTo>
                    <a:pt x="663419" y="30983"/>
                  </a:lnTo>
                  <a:lnTo>
                    <a:pt x="688573" y="85689"/>
                  </a:lnTo>
                  <a:lnTo>
                    <a:pt x="707209" y="85689"/>
                  </a:lnTo>
                  <a:lnTo>
                    <a:pt x="682072" y="30983"/>
                  </a:lnTo>
                  <a:close/>
                </a:path>
                <a:path w="2038350" h="146684">
                  <a:moveTo>
                    <a:pt x="815778" y="204"/>
                  </a:moveTo>
                  <a:lnTo>
                    <a:pt x="776033" y="12283"/>
                  </a:lnTo>
                  <a:lnTo>
                    <a:pt x="749584" y="45541"/>
                  </a:lnTo>
                  <a:lnTo>
                    <a:pt x="744414" y="73009"/>
                  </a:lnTo>
                  <a:lnTo>
                    <a:pt x="749501" y="100375"/>
                  </a:lnTo>
                  <a:lnTo>
                    <a:pt x="775875" y="133677"/>
                  </a:lnTo>
                  <a:lnTo>
                    <a:pt x="815778" y="145712"/>
                  </a:lnTo>
                  <a:lnTo>
                    <a:pt x="842350" y="140357"/>
                  </a:lnTo>
                  <a:lnTo>
                    <a:pt x="842674" y="140357"/>
                  </a:lnTo>
                  <a:lnTo>
                    <a:pt x="859239" y="128636"/>
                  </a:lnTo>
                  <a:lnTo>
                    <a:pt x="815778" y="128636"/>
                  </a:lnTo>
                  <a:lnTo>
                    <a:pt x="794337" y="124344"/>
                  </a:lnTo>
                  <a:lnTo>
                    <a:pt x="777075" y="112556"/>
                  </a:lnTo>
                  <a:lnTo>
                    <a:pt x="765565" y="94901"/>
                  </a:lnTo>
                  <a:lnTo>
                    <a:pt x="761418" y="73214"/>
                  </a:lnTo>
                  <a:lnTo>
                    <a:pt x="761379" y="73009"/>
                  </a:lnTo>
                  <a:lnTo>
                    <a:pt x="765550" y="51015"/>
                  </a:lnTo>
                  <a:lnTo>
                    <a:pt x="777037" y="33335"/>
                  </a:lnTo>
                  <a:lnTo>
                    <a:pt x="794270" y="21575"/>
                  </a:lnTo>
                  <a:lnTo>
                    <a:pt x="815778" y="17281"/>
                  </a:lnTo>
                  <a:lnTo>
                    <a:pt x="860658" y="17281"/>
                  </a:lnTo>
                  <a:lnTo>
                    <a:pt x="856131" y="12948"/>
                  </a:lnTo>
                  <a:lnTo>
                    <a:pt x="837148" y="3522"/>
                  </a:lnTo>
                  <a:lnTo>
                    <a:pt x="815778" y="204"/>
                  </a:lnTo>
                  <a:close/>
                </a:path>
                <a:path w="2038350" h="146684">
                  <a:moveTo>
                    <a:pt x="883266" y="66670"/>
                  </a:moveTo>
                  <a:lnTo>
                    <a:pt x="809439" y="66670"/>
                  </a:lnTo>
                  <a:lnTo>
                    <a:pt x="809439" y="83542"/>
                  </a:lnTo>
                  <a:lnTo>
                    <a:pt x="865474" y="83542"/>
                  </a:lnTo>
                  <a:lnTo>
                    <a:pt x="860284" y="100375"/>
                  </a:lnTo>
                  <a:lnTo>
                    <a:pt x="859709" y="102186"/>
                  </a:lnTo>
                  <a:lnTo>
                    <a:pt x="849024" y="116365"/>
                  </a:lnTo>
                  <a:lnTo>
                    <a:pt x="834112" y="125444"/>
                  </a:lnTo>
                  <a:lnTo>
                    <a:pt x="815778" y="128636"/>
                  </a:lnTo>
                  <a:lnTo>
                    <a:pt x="859239" y="128636"/>
                  </a:lnTo>
                  <a:lnTo>
                    <a:pt x="864170" y="125147"/>
                  </a:lnTo>
                  <a:lnTo>
                    <a:pt x="878214" y="102186"/>
                  </a:lnTo>
                  <a:lnTo>
                    <a:pt x="883266" y="73214"/>
                  </a:lnTo>
                  <a:lnTo>
                    <a:pt x="883266" y="66670"/>
                  </a:lnTo>
                  <a:close/>
                </a:path>
                <a:path w="2038350" h="146684">
                  <a:moveTo>
                    <a:pt x="860658" y="17281"/>
                  </a:moveTo>
                  <a:lnTo>
                    <a:pt x="815778" y="17281"/>
                  </a:lnTo>
                  <a:lnTo>
                    <a:pt x="831685" y="19632"/>
                  </a:lnTo>
                  <a:lnTo>
                    <a:pt x="845790" y="26356"/>
                  </a:lnTo>
                  <a:lnTo>
                    <a:pt x="857364" y="36952"/>
                  </a:lnTo>
                  <a:lnTo>
                    <a:pt x="865734" y="51015"/>
                  </a:lnTo>
                  <a:lnTo>
                    <a:pt x="865296" y="51015"/>
                  </a:lnTo>
                  <a:lnTo>
                    <a:pt x="882142" y="46934"/>
                  </a:lnTo>
                  <a:lnTo>
                    <a:pt x="871528" y="27683"/>
                  </a:lnTo>
                  <a:lnTo>
                    <a:pt x="860658" y="17281"/>
                  </a:lnTo>
                  <a:close/>
                </a:path>
                <a:path w="2038350" h="146684">
                  <a:moveTo>
                    <a:pt x="931633" y="1738"/>
                  </a:moveTo>
                  <a:lnTo>
                    <a:pt x="917624" y="1738"/>
                  </a:lnTo>
                  <a:lnTo>
                    <a:pt x="917624" y="144383"/>
                  </a:lnTo>
                  <a:lnTo>
                    <a:pt x="934598" y="144383"/>
                  </a:lnTo>
                  <a:lnTo>
                    <a:pt x="934598" y="35380"/>
                  </a:lnTo>
                  <a:lnTo>
                    <a:pt x="955223" y="35380"/>
                  </a:lnTo>
                  <a:lnTo>
                    <a:pt x="931633" y="1738"/>
                  </a:lnTo>
                  <a:close/>
                </a:path>
                <a:path w="2038350" h="146684">
                  <a:moveTo>
                    <a:pt x="955223" y="35380"/>
                  </a:moveTo>
                  <a:lnTo>
                    <a:pt x="934598" y="35380"/>
                  </a:lnTo>
                  <a:lnTo>
                    <a:pt x="1011187" y="144383"/>
                  </a:lnTo>
                  <a:lnTo>
                    <a:pt x="1025401" y="144383"/>
                  </a:lnTo>
                  <a:lnTo>
                    <a:pt x="1025401" y="111253"/>
                  </a:lnTo>
                  <a:lnTo>
                    <a:pt x="1008426" y="111253"/>
                  </a:lnTo>
                  <a:lnTo>
                    <a:pt x="955223" y="35380"/>
                  </a:lnTo>
                  <a:close/>
                </a:path>
                <a:path w="2038350" h="146684">
                  <a:moveTo>
                    <a:pt x="1025401" y="1738"/>
                  </a:moveTo>
                  <a:lnTo>
                    <a:pt x="1008426" y="1738"/>
                  </a:lnTo>
                  <a:lnTo>
                    <a:pt x="1008426" y="111253"/>
                  </a:lnTo>
                  <a:lnTo>
                    <a:pt x="1025401" y="111253"/>
                  </a:lnTo>
                  <a:lnTo>
                    <a:pt x="1025401" y="1738"/>
                  </a:lnTo>
                  <a:close/>
                </a:path>
                <a:path w="2038350" h="146684">
                  <a:moveTo>
                    <a:pt x="1126326" y="1738"/>
                  </a:moveTo>
                  <a:lnTo>
                    <a:pt x="1115896" y="1738"/>
                  </a:lnTo>
                  <a:lnTo>
                    <a:pt x="1050351" y="144383"/>
                  </a:lnTo>
                  <a:lnTo>
                    <a:pt x="1068859" y="144383"/>
                  </a:lnTo>
                  <a:lnTo>
                    <a:pt x="1088287" y="102561"/>
                  </a:lnTo>
                  <a:lnTo>
                    <a:pt x="1172654" y="102561"/>
                  </a:lnTo>
                  <a:lnTo>
                    <a:pt x="1164901" y="85689"/>
                  </a:lnTo>
                  <a:lnTo>
                    <a:pt x="1095956" y="85689"/>
                  </a:lnTo>
                  <a:lnTo>
                    <a:pt x="1121111" y="30983"/>
                  </a:lnTo>
                  <a:lnTo>
                    <a:pt x="1139764" y="30983"/>
                  </a:lnTo>
                  <a:lnTo>
                    <a:pt x="1126326" y="1738"/>
                  </a:lnTo>
                  <a:close/>
                </a:path>
                <a:path w="2038350" h="146684">
                  <a:moveTo>
                    <a:pt x="1172654" y="102561"/>
                  </a:moveTo>
                  <a:lnTo>
                    <a:pt x="1153935" y="102561"/>
                  </a:lnTo>
                  <a:lnTo>
                    <a:pt x="1173363" y="144383"/>
                  </a:lnTo>
                  <a:lnTo>
                    <a:pt x="1191871" y="144383"/>
                  </a:lnTo>
                  <a:lnTo>
                    <a:pt x="1172654" y="102561"/>
                  </a:lnTo>
                  <a:close/>
                </a:path>
                <a:path w="2038350" h="146684">
                  <a:moveTo>
                    <a:pt x="1139764" y="30983"/>
                  </a:moveTo>
                  <a:lnTo>
                    <a:pt x="1121111" y="30983"/>
                  </a:lnTo>
                  <a:lnTo>
                    <a:pt x="1146266" y="85689"/>
                  </a:lnTo>
                  <a:lnTo>
                    <a:pt x="1164901" y="85689"/>
                  </a:lnTo>
                  <a:lnTo>
                    <a:pt x="1139764" y="30983"/>
                  </a:lnTo>
                  <a:close/>
                </a:path>
                <a:path w="2038350" h="146684">
                  <a:moveTo>
                    <a:pt x="1278072" y="99187"/>
                  </a:moveTo>
                  <a:lnTo>
                    <a:pt x="1260893" y="99187"/>
                  </a:lnTo>
                  <a:lnTo>
                    <a:pt x="1260647" y="105629"/>
                  </a:lnTo>
                  <a:lnTo>
                    <a:pt x="1260572" y="107592"/>
                  </a:lnTo>
                  <a:lnTo>
                    <a:pt x="1261927" y="115078"/>
                  </a:lnTo>
                  <a:lnTo>
                    <a:pt x="1289231" y="141904"/>
                  </a:lnTo>
                  <a:lnTo>
                    <a:pt x="1315190" y="146224"/>
                  </a:lnTo>
                  <a:lnTo>
                    <a:pt x="1328912" y="145137"/>
                  </a:lnTo>
                  <a:lnTo>
                    <a:pt x="1341138" y="141904"/>
                  </a:lnTo>
                  <a:lnTo>
                    <a:pt x="1351715" y="136561"/>
                  </a:lnTo>
                  <a:lnTo>
                    <a:pt x="1359884" y="129659"/>
                  </a:lnTo>
                  <a:lnTo>
                    <a:pt x="1315190" y="129659"/>
                  </a:lnTo>
                  <a:lnTo>
                    <a:pt x="1298175" y="127212"/>
                  </a:lnTo>
                  <a:lnTo>
                    <a:pt x="1285741" y="120596"/>
                  </a:lnTo>
                  <a:lnTo>
                    <a:pt x="1278753" y="110893"/>
                  </a:lnTo>
                  <a:lnTo>
                    <a:pt x="1278072" y="99187"/>
                  </a:lnTo>
                  <a:close/>
                </a:path>
                <a:path w="2038350" h="146684">
                  <a:moveTo>
                    <a:pt x="1315190" y="0"/>
                  </a:moveTo>
                  <a:lnTo>
                    <a:pt x="1269892" y="17076"/>
                  </a:lnTo>
                  <a:lnTo>
                    <a:pt x="1260586" y="40901"/>
                  </a:lnTo>
                  <a:lnTo>
                    <a:pt x="1262036" y="50726"/>
                  </a:lnTo>
                  <a:lnTo>
                    <a:pt x="1297961" y="76243"/>
                  </a:lnTo>
                  <a:lnTo>
                    <a:pt x="1316213" y="80474"/>
                  </a:lnTo>
                  <a:lnTo>
                    <a:pt x="1333259" y="84994"/>
                  </a:lnTo>
                  <a:lnTo>
                    <a:pt x="1344755" y="90482"/>
                  </a:lnTo>
                  <a:lnTo>
                    <a:pt x="1351285" y="97255"/>
                  </a:lnTo>
                  <a:lnTo>
                    <a:pt x="1353434" y="105629"/>
                  </a:lnTo>
                  <a:lnTo>
                    <a:pt x="1350435" y="115078"/>
                  </a:lnTo>
                  <a:lnTo>
                    <a:pt x="1344624" y="120596"/>
                  </a:lnTo>
                  <a:lnTo>
                    <a:pt x="1342286" y="122755"/>
                  </a:lnTo>
                  <a:lnTo>
                    <a:pt x="1330326" y="127802"/>
                  </a:lnTo>
                  <a:lnTo>
                    <a:pt x="1315190" y="129659"/>
                  </a:lnTo>
                  <a:lnTo>
                    <a:pt x="1359884" y="129659"/>
                  </a:lnTo>
                  <a:lnTo>
                    <a:pt x="1369887" y="105629"/>
                  </a:lnTo>
                  <a:lnTo>
                    <a:pt x="1368599" y="99187"/>
                  </a:lnTo>
                  <a:lnTo>
                    <a:pt x="1341698" y="70368"/>
                  </a:lnTo>
                  <a:lnTo>
                    <a:pt x="1310036" y="61779"/>
                  </a:lnTo>
                  <a:lnTo>
                    <a:pt x="1303482" y="60215"/>
                  </a:lnTo>
                  <a:lnTo>
                    <a:pt x="1276947" y="45298"/>
                  </a:lnTo>
                  <a:lnTo>
                    <a:pt x="1276947" y="40901"/>
                  </a:lnTo>
                  <a:lnTo>
                    <a:pt x="1279845" y="31393"/>
                  </a:lnTo>
                  <a:lnTo>
                    <a:pt x="1287863" y="23735"/>
                  </a:lnTo>
                  <a:lnTo>
                    <a:pt x="1299983" y="18627"/>
                  </a:lnTo>
                  <a:lnTo>
                    <a:pt x="1315190" y="16769"/>
                  </a:lnTo>
                  <a:lnTo>
                    <a:pt x="1360224" y="16769"/>
                  </a:lnTo>
                  <a:lnTo>
                    <a:pt x="1351700" y="9663"/>
                  </a:lnTo>
                  <a:lnTo>
                    <a:pt x="1341074" y="4320"/>
                  </a:lnTo>
                  <a:lnTo>
                    <a:pt x="1328856" y="1086"/>
                  </a:lnTo>
                  <a:lnTo>
                    <a:pt x="1315190" y="0"/>
                  </a:lnTo>
                  <a:close/>
                </a:path>
                <a:path w="2038350" h="146684">
                  <a:moveTo>
                    <a:pt x="1360224" y="16769"/>
                  </a:moveTo>
                  <a:lnTo>
                    <a:pt x="1315190" y="16769"/>
                  </a:lnTo>
                  <a:lnTo>
                    <a:pt x="1332120" y="19183"/>
                  </a:lnTo>
                  <a:lnTo>
                    <a:pt x="1344333" y="25729"/>
                  </a:lnTo>
                  <a:lnTo>
                    <a:pt x="1351254" y="35362"/>
                  </a:lnTo>
                  <a:lnTo>
                    <a:pt x="1352309" y="47037"/>
                  </a:lnTo>
                  <a:lnTo>
                    <a:pt x="1369488" y="47037"/>
                  </a:lnTo>
                  <a:lnTo>
                    <a:pt x="1369734" y="40901"/>
                  </a:lnTo>
                  <a:lnTo>
                    <a:pt x="1369823" y="38674"/>
                  </a:lnTo>
                  <a:lnTo>
                    <a:pt x="1368515" y="31393"/>
                  </a:lnTo>
                  <a:lnTo>
                    <a:pt x="1368414" y="30829"/>
                  </a:lnTo>
                  <a:lnTo>
                    <a:pt x="1365376" y="23735"/>
                  </a:lnTo>
                  <a:lnTo>
                    <a:pt x="1365318" y="23598"/>
                  </a:lnTo>
                  <a:lnTo>
                    <a:pt x="1360592" y="17076"/>
                  </a:lnTo>
                  <a:lnTo>
                    <a:pt x="1360224" y="16769"/>
                  </a:lnTo>
                  <a:close/>
                </a:path>
                <a:path w="2038350" h="146684">
                  <a:moveTo>
                    <a:pt x="1466936" y="204"/>
                  </a:moveTo>
                  <a:lnTo>
                    <a:pt x="1427191" y="12283"/>
                  </a:lnTo>
                  <a:lnTo>
                    <a:pt x="1400743" y="45541"/>
                  </a:lnTo>
                  <a:lnTo>
                    <a:pt x="1395572" y="73009"/>
                  </a:lnTo>
                  <a:lnTo>
                    <a:pt x="1400659" y="100375"/>
                  </a:lnTo>
                  <a:lnTo>
                    <a:pt x="1427033" y="133677"/>
                  </a:lnTo>
                  <a:lnTo>
                    <a:pt x="1466936" y="145712"/>
                  </a:lnTo>
                  <a:lnTo>
                    <a:pt x="1494897" y="140076"/>
                  </a:lnTo>
                  <a:lnTo>
                    <a:pt x="1511650" y="128636"/>
                  </a:lnTo>
                  <a:lnTo>
                    <a:pt x="1466936" y="128636"/>
                  </a:lnTo>
                  <a:lnTo>
                    <a:pt x="1445710" y="124388"/>
                  </a:lnTo>
                  <a:lnTo>
                    <a:pt x="1445558" y="124388"/>
                  </a:lnTo>
                  <a:lnTo>
                    <a:pt x="1428402" y="112671"/>
                  </a:lnTo>
                  <a:lnTo>
                    <a:pt x="1421050" y="101538"/>
                  </a:lnTo>
                  <a:lnTo>
                    <a:pt x="1416807" y="95031"/>
                  </a:lnTo>
                  <a:lnTo>
                    <a:pt x="1416723" y="94901"/>
                  </a:lnTo>
                  <a:lnTo>
                    <a:pt x="1412537" y="73009"/>
                  </a:lnTo>
                  <a:lnTo>
                    <a:pt x="1416707" y="51144"/>
                  </a:lnTo>
                  <a:lnTo>
                    <a:pt x="1445453" y="21602"/>
                  </a:lnTo>
                  <a:lnTo>
                    <a:pt x="1466936" y="17281"/>
                  </a:lnTo>
                  <a:lnTo>
                    <a:pt x="1511336" y="17281"/>
                  </a:lnTo>
                  <a:lnTo>
                    <a:pt x="1494724" y="5886"/>
                  </a:lnTo>
                  <a:lnTo>
                    <a:pt x="1466936" y="204"/>
                  </a:lnTo>
                  <a:close/>
                </a:path>
                <a:path w="2038350" h="146684">
                  <a:moveTo>
                    <a:pt x="1511336" y="17281"/>
                  </a:moveTo>
                  <a:lnTo>
                    <a:pt x="1466936" y="17281"/>
                  </a:lnTo>
                  <a:lnTo>
                    <a:pt x="1488201" y="21602"/>
                  </a:lnTo>
                  <a:lnTo>
                    <a:pt x="1505371" y="33450"/>
                  </a:lnTo>
                  <a:lnTo>
                    <a:pt x="1516848" y="51144"/>
                  </a:lnTo>
                  <a:lnTo>
                    <a:pt x="1521029" y="73009"/>
                  </a:lnTo>
                  <a:lnTo>
                    <a:pt x="1516915" y="94901"/>
                  </a:lnTo>
                  <a:lnTo>
                    <a:pt x="1516891" y="95031"/>
                  </a:lnTo>
                  <a:lnTo>
                    <a:pt x="1505487" y="112671"/>
                  </a:lnTo>
                  <a:lnTo>
                    <a:pt x="1488330" y="124388"/>
                  </a:lnTo>
                  <a:lnTo>
                    <a:pt x="1466936" y="128636"/>
                  </a:lnTo>
                  <a:lnTo>
                    <a:pt x="1511650" y="128636"/>
                  </a:lnTo>
                  <a:lnTo>
                    <a:pt x="1517527" y="124622"/>
                  </a:lnTo>
                  <a:lnTo>
                    <a:pt x="1532680" y="101538"/>
                  </a:lnTo>
                  <a:lnTo>
                    <a:pt x="1538208" y="73009"/>
                  </a:lnTo>
                  <a:lnTo>
                    <a:pt x="1532622" y="44551"/>
                  </a:lnTo>
                  <a:lnTo>
                    <a:pt x="1517493" y="21602"/>
                  </a:lnTo>
                  <a:lnTo>
                    <a:pt x="1517374" y="21422"/>
                  </a:lnTo>
                  <a:lnTo>
                    <a:pt x="1511336" y="17281"/>
                  </a:lnTo>
                  <a:close/>
                </a:path>
                <a:path w="2038350" h="146684">
                  <a:moveTo>
                    <a:pt x="1634839" y="204"/>
                  </a:moveTo>
                  <a:lnTo>
                    <a:pt x="1595094" y="12283"/>
                  </a:lnTo>
                  <a:lnTo>
                    <a:pt x="1568645" y="45541"/>
                  </a:lnTo>
                  <a:lnTo>
                    <a:pt x="1563474" y="73009"/>
                  </a:lnTo>
                  <a:lnTo>
                    <a:pt x="1568562" y="100375"/>
                  </a:lnTo>
                  <a:lnTo>
                    <a:pt x="1594935" y="133677"/>
                  </a:lnTo>
                  <a:lnTo>
                    <a:pt x="1634839" y="145712"/>
                  </a:lnTo>
                  <a:lnTo>
                    <a:pt x="1656252" y="142396"/>
                  </a:lnTo>
                  <a:lnTo>
                    <a:pt x="1675229" y="132982"/>
                  </a:lnTo>
                  <a:lnTo>
                    <a:pt x="1679773" y="128636"/>
                  </a:lnTo>
                  <a:lnTo>
                    <a:pt x="1634839" y="128636"/>
                  </a:lnTo>
                  <a:lnTo>
                    <a:pt x="1613397" y="124344"/>
                  </a:lnTo>
                  <a:lnTo>
                    <a:pt x="1596135" y="112556"/>
                  </a:lnTo>
                  <a:lnTo>
                    <a:pt x="1584625" y="94901"/>
                  </a:lnTo>
                  <a:lnTo>
                    <a:pt x="1580439" y="73009"/>
                  </a:lnTo>
                  <a:lnTo>
                    <a:pt x="1584625" y="51058"/>
                  </a:lnTo>
                  <a:lnTo>
                    <a:pt x="1596135" y="33373"/>
                  </a:lnTo>
                  <a:lnTo>
                    <a:pt x="1613395" y="21575"/>
                  </a:lnTo>
                  <a:lnTo>
                    <a:pt x="1634839" y="17281"/>
                  </a:lnTo>
                  <a:lnTo>
                    <a:pt x="1679719" y="17281"/>
                  </a:lnTo>
                  <a:lnTo>
                    <a:pt x="1675191" y="12948"/>
                  </a:lnTo>
                  <a:lnTo>
                    <a:pt x="1656208" y="3522"/>
                  </a:lnTo>
                  <a:lnTo>
                    <a:pt x="1634839" y="204"/>
                  </a:lnTo>
                  <a:close/>
                </a:path>
                <a:path w="2038350" h="146684">
                  <a:moveTo>
                    <a:pt x="1684777" y="94901"/>
                  </a:moveTo>
                  <a:lnTo>
                    <a:pt x="1682266" y="99084"/>
                  </a:lnTo>
                  <a:lnTo>
                    <a:pt x="1676439" y="108965"/>
                  </a:lnTo>
                  <a:lnTo>
                    <a:pt x="1664889" y="119586"/>
                  </a:lnTo>
                  <a:lnTo>
                    <a:pt x="1650789" y="126297"/>
                  </a:lnTo>
                  <a:lnTo>
                    <a:pt x="1634839" y="128636"/>
                  </a:lnTo>
                  <a:lnTo>
                    <a:pt x="1679773" y="128636"/>
                  </a:lnTo>
                  <a:lnTo>
                    <a:pt x="1690603" y="118276"/>
                  </a:lnTo>
                  <a:lnTo>
                    <a:pt x="1701202" y="99084"/>
                  </a:lnTo>
                  <a:lnTo>
                    <a:pt x="1684777" y="94901"/>
                  </a:lnTo>
                  <a:close/>
                </a:path>
                <a:path w="2038350" h="146684">
                  <a:moveTo>
                    <a:pt x="1679719" y="17281"/>
                  </a:moveTo>
                  <a:lnTo>
                    <a:pt x="1634839" y="17281"/>
                  </a:lnTo>
                  <a:lnTo>
                    <a:pt x="1650746" y="19632"/>
                  </a:lnTo>
                  <a:lnTo>
                    <a:pt x="1664851" y="26356"/>
                  </a:lnTo>
                  <a:lnTo>
                    <a:pt x="1676424" y="36952"/>
                  </a:lnTo>
                  <a:lnTo>
                    <a:pt x="1684739" y="50922"/>
                  </a:lnTo>
                  <a:lnTo>
                    <a:pt x="1701202" y="46934"/>
                  </a:lnTo>
                  <a:lnTo>
                    <a:pt x="1690588" y="27683"/>
                  </a:lnTo>
                  <a:lnTo>
                    <a:pt x="1679719" y="17281"/>
                  </a:lnTo>
                  <a:close/>
                </a:path>
                <a:path w="2038350" h="146684">
                  <a:moveTo>
                    <a:pt x="1750591" y="1738"/>
                  </a:moveTo>
                  <a:lnTo>
                    <a:pt x="1733617" y="1738"/>
                  </a:lnTo>
                  <a:lnTo>
                    <a:pt x="1733617" y="144383"/>
                  </a:lnTo>
                  <a:lnTo>
                    <a:pt x="1750591" y="144383"/>
                  </a:lnTo>
                  <a:lnTo>
                    <a:pt x="1750591" y="1738"/>
                  </a:lnTo>
                  <a:close/>
                </a:path>
                <a:path w="2038350" h="146684">
                  <a:moveTo>
                    <a:pt x="1851517" y="1738"/>
                  </a:moveTo>
                  <a:lnTo>
                    <a:pt x="1841087" y="1738"/>
                  </a:lnTo>
                  <a:lnTo>
                    <a:pt x="1775541" y="144383"/>
                  </a:lnTo>
                  <a:lnTo>
                    <a:pt x="1794049" y="144383"/>
                  </a:lnTo>
                  <a:lnTo>
                    <a:pt x="1813478" y="102561"/>
                  </a:lnTo>
                  <a:lnTo>
                    <a:pt x="1897845" y="102561"/>
                  </a:lnTo>
                  <a:lnTo>
                    <a:pt x="1890092" y="85689"/>
                  </a:lnTo>
                  <a:lnTo>
                    <a:pt x="1821147" y="85689"/>
                  </a:lnTo>
                  <a:lnTo>
                    <a:pt x="1846302" y="30983"/>
                  </a:lnTo>
                  <a:lnTo>
                    <a:pt x="1864955" y="30983"/>
                  </a:lnTo>
                  <a:lnTo>
                    <a:pt x="1851517" y="1738"/>
                  </a:lnTo>
                  <a:close/>
                </a:path>
                <a:path w="2038350" h="146684">
                  <a:moveTo>
                    <a:pt x="1897845" y="102561"/>
                  </a:moveTo>
                  <a:lnTo>
                    <a:pt x="1879125" y="102561"/>
                  </a:lnTo>
                  <a:lnTo>
                    <a:pt x="1898554" y="144383"/>
                  </a:lnTo>
                  <a:lnTo>
                    <a:pt x="1917062" y="144383"/>
                  </a:lnTo>
                  <a:lnTo>
                    <a:pt x="1897845" y="102561"/>
                  </a:lnTo>
                  <a:close/>
                </a:path>
                <a:path w="2038350" h="146684">
                  <a:moveTo>
                    <a:pt x="1864955" y="30983"/>
                  </a:moveTo>
                  <a:lnTo>
                    <a:pt x="1846302" y="30983"/>
                  </a:lnTo>
                  <a:lnTo>
                    <a:pt x="1871456" y="85689"/>
                  </a:lnTo>
                  <a:lnTo>
                    <a:pt x="1890092" y="85689"/>
                  </a:lnTo>
                  <a:lnTo>
                    <a:pt x="1864955" y="30983"/>
                  </a:lnTo>
                  <a:close/>
                </a:path>
                <a:path w="2038350" h="146684">
                  <a:moveTo>
                    <a:pt x="1954078" y="1738"/>
                  </a:moveTo>
                  <a:lnTo>
                    <a:pt x="1937104" y="1738"/>
                  </a:lnTo>
                  <a:lnTo>
                    <a:pt x="1937104" y="144383"/>
                  </a:lnTo>
                  <a:lnTo>
                    <a:pt x="2038234" y="144383"/>
                  </a:lnTo>
                  <a:lnTo>
                    <a:pt x="2038234" y="127613"/>
                  </a:lnTo>
                  <a:lnTo>
                    <a:pt x="1954078" y="127613"/>
                  </a:lnTo>
                  <a:lnTo>
                    <a:pt x="1954078" y="1738"/>
                  </a:lnTo>
                  <a:close/>
                </a:path>
              </a:pathLst>
            </a:custGeom>
            <a:solidFill>
              <a:srgbClr val="000000"/>
            </a:solidFill>
          </p:spPr>
          <p:txBody>
            <a:bodyPr wrap="square" lIns="0" tIns="0" rIns="0" bIns="0" rtlCol="0"/>
            <a:lstStyle/>
            <a:p>
              <a:endParaRPr sz="641"/>
            </a:p>
          </p:txBody>
        </p:sp>
      </p:gr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514321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3BB9B"/>
          </a:solidFill>
        </p:spPr>
        <p:txBody>
          <a:bodyPr wrap="square" lIns="0" tIns="0" rIns="0" bIns="0" rtlCol="0"/>
          <a:lstStyle/>
          <a:p>
            <a:endParaRPr sz="641"/>
          </a:p>
        </p:txBody>
      </p:sp>
      <p:sp>
        <p:nvSpPr>
          <p:cNvPr id="3" name="object 3"/>
          <p:cNvSpPr/>
          <p:nvPr/>
        </p:nvSpPr>
        <p:spPr>
          <a:xfrm>
            <a:off x="318745" y="1561267"/>
            <a:ext cx="449948" cy="264539"/>
          </a:xfrm>
          <a:custGeom>
            <a:avLst/>
            <a:gdLst/>
            <a:ahLst/>
            <a:cxnLst/>
            <a:rect l="l" t="t" r="r" b="b"/>
            <a:pathLst>
              <a:path w="989330" h="581660">
                <a:moveTo>
                  <a:pt x="245840" y="0"/>
                </a:moveTo>
                <a:lnTo>
                  <a:pt x="204549" y="0"/>
                </a:lnTo>
                <a:lnTo>
                  <a:pt x="163925" y="8543"/>
                </a:lnTo>
                <a:lnTo>
                  <a:pt x="125270" y="25631"/>
                </a:lnTo>
                <a:lnTo>
                  <a:pt x="89888" y="51263"/>
                </a:lnTo>
                <a:lnTo>
                  <a:pt x="59080" y="85439"/>
                </a:lnTo>
                <a:lnTo>
                  <a:pt x="35448" y="125161"/>
                </a:lnTo>
                <a:lnTo>
                  <a:pt x="17841" y="169234"/>
                </a:lnTo>
                <a:lnTo>
                  <a:pt x="17724" y="169529"/>
                </a:lnTo>
                <a:lnTo>
                  <a:pt x="5908" y="217189"/>
                </a:lnTo>
                <a:lnTo>
                  <a:pt x="0" y="266788"/>
                </a:lnTo>
                <a:lnTo>
                  <a:pt x="0" y="316972"/>
                </a:lnTo>
                <a:lnTo>
                  <a:pt x="5824" y="365693"/>
                </a:lnTo>
                <a:lnTo>
                  <a:pt x="17724" y="413686"/>
                </a:lnTo>
                <a:lnTo>
                  <a:pt x="35448" y="457508"/>
                </a:lnTo>
                <a:lnTo>
                  <a:pt x="59080" y="496503"/>
                </a:lnTo>
                <a:lnTo>
                  <a:pt x="89915" y="530543"/>
                </a:lnTo>
                <a:lnTo>
                  <a:pt x="125365" y="556043"/>
                </a:lnTo>
                <a:lnTo>
                  <a:pt x="164107" y="573005"/>
                </a:lnTo>
                <a:lnTo>
                  <a:pt x="204819" y="581433"/>
                </a:lnTo>
                <a:lnTo>
                  <a:pt x="245695" y="581433"/>
                </a:lnTo>
                <a:lnTo>
                  <a:pt x="286858" y="572702"/>
                </a:lnTo>
                <a:lnTo>
                  <a:pt x="325540" y="555549"/>
                </a:lnTo>
                <a:lnTo>
                  <a:pt x="360899" y="529875"/>
                </a:lnTo>
                <a:lnTo>
                  <a:pt x="375078" y="514091"/>
                </a:lnTo>
                <a:lnTo>
                  <a:pt x="225142" y="514091"/>
                </a:lnTo>
                <a:lnTo>
                  <a:pt x="191692" y="510371"/>
                </a:lnTo>
                <a:lnTo>
                  <a:pt x="135988" y="479925"/>
                </a:lnTo>
                <a:lnTo>
                  <a:pt x="92262" y="418182"/>
                </a:lnTo>
                <a:lnTo>
                  <a:pt x="77690" y="379984"/>
                </a:lnTo>
                <a:lnTo>
                  <a:pt x="68948" y="337874"/>
                </a:lnTo>
                <a:lnTo>
                  <a:pt x="66033" y="291585"/>
                </a:lnTo>
                <a:lnTo>
                  <a:pt x="69932" y="237419"/>
                </a:lnTo>
                <a:lnTo>
                  <a:pt x="81192" y="189113"/>
                </a:lnTo>
                <a:lnTo>
                  <a:pt x="99164" y="147568"/>
                </a:lnTo>
                <a:lnTo>
                  <a:pt x="123196" y="113686"/>
                </a:lnTo>
                <a:lnTo>
                  <a:pt x="152637" y="88369"/>
                </a:lnTo>
                <a:lnTo>
                  <a:pt x="225142" y="67033"/>
                </a:lnTo>
                <a:lnTo>
                  <a:pt x="374955" y="67033"/>
                </a:lnTo>
                <a:lnTo>
                  <a:pt x="360684" y="51263"/>
                </a:lnTo>
                <a:lnTo>
                  <a:pt x="325210" y="25631"/>
                </a:lnTo>
                <a:lnTo>
                  <a:pt x="286495" y="8543"/>
                </a:lnTo>
                <a:lnTo>
                  <a:pt x="245840" y="0"/>
                </a:lnTo>
                <a:close/>
              </a:path>
              <a:path w="989330" h="581660">
                <a:moveTo>
                  <a:pt x="374955" y="67033"/>
                </a:moveTo>
                <a:lnTo>
                  <a:pt x="225142" y="67033"/>
                </a:lnTo>
                <a:lnTo>
                  <a:pt x="258617" y="70817"/>
                </a:lnTo>
                <a:lnTo>
                  <a:pt x="288642" y="82269"/>
                </a:lnTo>
                <a:lnTo>
                  <a:pt x="339258" y="128795"/>
                </a:lnTo>
                <a:lnTo>
                  <a:pt x="361669" y="169234"/>
                </a:lnTo>
                <a:lnTo>
                  <a:pt x="376661" y="215412"/>
                </a:lnTo>
                <a:lnTo>
                  <a:pt x="384226" y="265052"/>
                </a:lnTo>
                <a:lnTo>
                  <a:pt x="384197" y="316972"/>
                </a:lnTo>
                <a:lnTo>
                  <a:pt x="377025" y="365693"/>
                </a:lnTo>
                <a:lnTo>
                  <a:pt x="362289" y="411998"/>
                </a:lnTo>
                <a:lnTo>
                  <a:pt x="340076" y="452738"/>
                </a:lnTo>
                <a:lnTo>
                  <a:pt x="289818" y="499059"/>
                </a:lnTo>
                <a:lnTo>
                  <a:pt x="225142" y="514091"/>
                </a:lnTo>
                <a:lnTo>
                  <a:pt x="375078" y="514091"/>
                </a:lnTo>
                <a:lnTo>
                  <a:pt x="415729" y="456543"/>
                </a:lnTo>
                <a:lnTo>
                  <a:pt x="433817" y="412783"/>
                </a:lnTo>
                <a:lnTo>
                  <a:pt x="445876" y="365693"/>
                </a:lnTo>
                <a:lnTo>
                  <a:pt x="451855" y="316972"/>
                </a:lnTo>
                <a:lnTo>
                  <a:pt x="451905" y="266788"/>
                </a:lnTo>
                <a:lnTo>
                  <a:pt x="445876" y="217340"/>
                </a:lnTo>
                <a:lnTo>
                  <a:pt x="433817" y="169826"/>
                </a:lnTo>
                <a:lnTo>
                  <a:pt x="415729" y="125429"/>
                </a:lnTo>
                <a:lnTo>
                  <a:pt x="391612" y="85439"/>
                </a:lnTo>
                <a:lnTo>
                  <a:pt x="374955" y="67033"/>
                </a:lnTo>
                <a:close/>
              </a:path>
              <a:path w="989330" h="581660">
                <a:moveTo>
                  <a:pt x="887785" y="450284"/>
                </a:moveTo>
                <a:lnTo>
                  <a:pt x="820706" y="450284"/>
                </a:lnTo>
                <a:lnTo>
                  <a:pt x="820706" y="576262"/>
                </a:lnTo>
                <a:lnTo>
                  <a:pt x="887785" y="576262"/>
                </a:lnTo>
                <a:lnTo>
                  <a:pt x="887785" y="450284"/>
                </a:lnTo>
                <a:close/>
              </a:path>
              <a:path w="989330" h="581660">
                <a:moveTo>
                  <a:pt x="887785" y="5680"/>
                </a:moveTo>
                <a:lnTo>
                  <a:pt x="823160" y="5680"/>
                </a:lnTo>
                <a:lnTo>
                  <a:pt x="520486" y="399157"/>
                </a:lnTo>
                <a:lnTo>
                  <a:pt x="520486" y="451102"/>
                </a:lnTo>
                <a:lnTo>
                  <a:pt x="988813" y="450284"/>
                </a:lnTo>
                <a:lnTo>
                  <a:pt x="988813" y="384023"/>
                </a:lnTo>
                <a:lnTo>
                  <a:pt x="614969" y="384023"/>
                </a:lnTo>
                <a:lnTo>
                  <a:pt x="819888" y="119388"/>
                </a:lnTo>
                <a:lnTo>
                  <a:pt x="887785" y="119388"/>
                </a:lnTo>
                <a:lnTo>
                  <a:pt x="887785" y="5680"/>
                </a:lnTo>
                <a:close/>
              </a:path>
              <a:path w="989330" h="581660">
                <a:moveTo>
                  <a:pt x="887785" y="119388"/>
                </a:moveTo>
                <a:lnTo>
                  <a:pt x="819888" y="119388"/>
                </a:lnTo>
                <a:lnTo>
                  <a:pt x="820706" y="383205"/>
                </a:lnTo>
                <a:lnTo>
                  <a:pt x="614969" y="384023"/>
                </a:lnTo>
                <a:lnTo>
                  <a:pt x="988813" y="384023"/>
                </a:lnTo>
                <a:lnTo>
                  <a:pt x="988813" y="383205"/>
                </a:lnTo>
                <a:lnTo>
                  <a:pt x="887785" y="383205"/>
                </a:lnTo>
                <a:lnTo>
                  <a:pt x="887785" y="119388"/>
                </a:lnTo>
                <a:close/>
              </a:path>
            </a:pathLst>
          </a:custGeom>
          <a:solidFill>
            <a:srgbClr val="FFFFFF"/>
          </a:solidFill>
        </p:spPr>
        <p:txBody>
          <a:bodyPr wrap="square" lIns="0" tIns="0" rIns="0" bIns="0" rtlCol="0"/>
          <a:lstStyle/>
          <a:p>
            <a:endParaRPr sz="641"/>
          </a:p>
        </p:txBody>
      </p:sp>
      <p:grpSp>
        <p:nvGrpSpPr>
          <p:cNvPr id="4" name="object 4"/>
          <p:cNvGrpSpPr/>
          <p:nvPr/>
        </p:nvGrpSpPr>
        <p:grpSpPr>
          <a:xfrm>
            <a:off x="321" y="0"/>
            <a:ext cx="9143358" cy="5143211"/>
            <a:chOff x="0" y="0"/>
            <a:chExt cx="20104100" cy="11308715"/>
          </a:xfrm>
        </p:grpSpPr>
        <p:pic>
          <p:nvPicPr>
            <p:cNvPr id="5" name="object 5"/>
            <p:cNvPicPr/>
            <p:nvPr/>
          </p:nvPicPr>
          <p:blipFill>
            <a:blip r:embed="rId2" cstate="print"/>
            <a:stretch>
              <a:fillRect/>
            </a:stretch>
          </p:blipFill>
          <p:spPr>
            <a:xfrm>
              <a:off x="1349672" y="4228143"/>
              <a:ext cx="17233646" cy="3191526"/>
            </a:xfrm>
            <a:prstGeom prst="rect">
              <a:avLst/>
            </a:prstGeom>
          </p:spPr>
        </p:pic>
        <p:pic>
          <p:nvPicPr>
            <p:cNvPr id="6" name="object 6"/>
            <p:cNvPicPr/>
            <p:nvPr/>
          </p:nvPicPr>
          <p:blipFill>
            <a:blip r:embed="rId3" cstate="print"/>
            <a:stretch>
              <a:fillRect/>
            </a:stretch>
          </p:blipFill>
          <p:spPr>
            <a:xfrm>
              <a:off x="0" y="2192336"/>
              <a:ext cx="11468733" cy="9116220"/>
            </a:xfrm>
            <a:prstGeom prst="rect">
              <a:avLst/>
            </a:prstGeom>
          </p:spPr>
        </p:pic>
        <p:pic>
          <p:nvPicPr>
            <p:cNvPr id="7" name="object 7"/>
            <p:cNvPicPr/>
            <p:nvPr/>
          </p:nvPicPr>
          <p:blipFill>
            <a:blip r:embed="rId4" cstate="print"/>
            <a:stretch>
              <a:fillRect/>
            </a:stretch>
          </p:blipFill>
          <p:spPr>
            <a:xfrm>
              <a:off x="12900131" y="0"/>
              <a:ext cx="7203969" cy="6052171"/>
            </a:xfrm>
            <a:prstGeom prst="rect">
              <a:avLst/>
            </a:prstGeom>
          </p:spPr>
        </p:pic>
        <p:pic>
          <p:nvPicPr>
            <p:cNvPr id="8" name="object 8"/>
            <p:cNvPicPr/>
            <p:nvPr/>
          </p:nvPicPr>
          <p:blipFill>
            <a:blip r:embed="rId5" cstate="print"/>
            <a:stretch>
              <a:fillRect/>
            </a:stretch>
          </p:blipFill>
          <p:spPr>
            <a:xfrm>
              <a:off x="5926523" y="0"/>
              <a:ext cx="8256848" cy="7743780"/>
            </a:xfrm>
            <a:prstGeom prst="rect">
              <a:avLst/>
            </a:prstGeom>
          </p:spPr>
        </p:pic>
        <p:sp>
          <p:nvSpPr>
            <p:cNvPr id="9" name="object 9"/>
            <p:cNvSpPr/>
            <p:nvPr/>
          </p:nvSpPr>
          <p:spPr>
            <a:xfrm>
              <a:off x="582390" y="559815"/>
              <a:ext cx="1015365" cy="144145"/>
            </a:xfrm>
            <a:custGeom>
              <a:avLst/>
              <a:gdLst/>
              <a:ahLst/>
              <a:cxnLst/>
              <a:rect l="l" t="t" r="r" b="b"/>
              <a:pathLst>
                <a:path w="1015365" h="144145">
                  <a:moveTo>
                    <a:pt x="48061" y="2450"/>
                  </a:moveTo>
                  <a:lnTo>
                    <a:pt x="0" y="2450"/>
                  </a:lnTo>
                  <a:lnTo>
                    <a:pt x="0" y="141733"/>
                  </a:lnTo>
                  <a:lnTo>
                    <a:pt x="21674" y="141733"/>
                  </a:lnTo>
                  <a:lnTo>
                    <a:pt x="21674" y="90091"/>
                  </a:lnTo>
                  <a:lnTo>
                    <a:pt x="46176" y="90091"/>
                  </a:lnTo>
                  <a:lnTo>
                    <a:pt x="82175" y="77463"/>
                  </a:lnTo>
                  <a:lnTo>
                    <a:pt x="87855" y="70113"/>
                  </a:lnTo>
                  <a:lnTo>
                    <a:pt x="21674" y="70113"/>
                  </a:lnTo>
                  <a:lnTo>
                    <a:pt x="21674" y="22805"/>
                  </a:lnTo>
                  <a:lnTo>
                    <a:pt x="88065" y="22805"/>
                  </a:lnTo>
                  <a:lnTo>
                    <a:pt x="87747" y="22169"/>
                  </a:lnTo>
                  <a:lnTo>
                    <a:pt x="82552" y="15455"/>
                  </a:lnTo>
                  <a:lnTo>
                    <a:pt x="76050" y="9765"/>
                  </a:lnTo>
                  <a:lnTo>
                    <a:pt x="68134" y="5701"/>
                  </a:lnTo>
                  <a:lnTo>
                    <a:pt x="58804" y="3262"/>
                  </a:lnTo>
                  <a:lnTo>
                    <a:pt x="48061" y="2450"/>
                  </a:lnTo>
                  <a:close/>
                </a:path>
                <a:path w="1015365" h="144145">
                  <a:moveTo>
                    <a:pt x="88065" y="22805"/>
                  </a:moveTo>
                  <a:lnTo>
                    <a:pt x="49003" y="22805"/>
                  </a:lnTo>
                  <a:lnTo>
                    <a:pt x="58937" y="24628"/>
                  </a:lnTo>
                  <a:lnTo>
                    <a:pt x="66272" y="29614"/>
                  </a:lnTo>
                  <a:lnTo>
                    <a:pt x="70816" y="37038"/>
                  </a:lnTo>
                  <a:lnTo>
                    <a:pt x="72374" y="46176"/>
                  </a:lnTo>
                  <a:lnTo>
                    <a:pt x="70728" y="55403"/>
                  </a:lnTo>
                  <a:lnTo>
                    <a:pt x="65848" y="63021"/>
                  </a:lnTo>
                  <a:lnTo>
                    <a:pt x="57823" y="68201"/>
                  </a:lnTo>
                  <a:lnTo>
                    <a:pt x="46742" y="70113"/>
                  </a:lnTo>
                  <a:lnTo>
                    <a:pt x="87855" y="70113"/>
                  </a:lnTo>
                  <a:lnTo>
                    <a:pt x="91340" y="63422"/>
                  </a:lnTo>
                  <a:lnTo>
                    <a:pt x="93639" y="55403"/>
                  </a:lnTo>
                  <a:lnTo>
                    <a:pt x="94426" y="46553"/>
                  </a:lnTo>
                  <a:lnTo>
                    <a:pt x="93684" y="37718"/>
                  </a:lnTo>
                  <a:lnTo>
                    <a:pt x="91464" y="29614"/>
                  </a:lnTo>
                  <a:lnTo>
                    <a:pt x="88065" y="22805"/>
                  </a:lnTo>
                  <a:close/>
                </a:path>
                <a:path w="1015365" h="144145">
                  <a:moveTo>
                    <a:pt x="165701" y="2450"/>
                  </a:moveTo>
                  <a:lnTo>
                    <a:pt x="116509" y="2450"/>
                  </a:lnTo>
                  <a:lnTo>
                    <a:pt x="116509" y="141733"/>
                  </a:lnTo>
                  <a:lnTo>
                    <a:pt x="138183" y="141733"/>
                  </a:lnTo>
                  <a:lnTo>
                    <a:pt x="138183" y="87075"/>
                  </a:lnTo>
                  <a:lnTo>
                    <a:pt x="181005" y="87075"/>
                  </a:lnTo>
                  <a:lnTo>
                    <a:pt x="179648" y="85002"/>
                  </a:lnTo>
                  <a:lnTo>
                    <a:pt x="193015" y="78994"/>
                  </a:lnTo>
                  <a:lnTo>
                    <a:pt x="202760" y="69736"/>
                  </a:lnTo>
                  <a:lnTo>
                    <a:pt x="204206" y="66908"/>
                  </a:lnTo>
                  <a:lnTo>
                    <a:pt x="138183" y="66908"/>
                  </a:lnTo>
                  <a:lnTo>
                    <a:pt x="138183" y="22994"/>
                  </a:lnTo>
                  <a:lnTo>
                    <a:pt x="204945" y="22994"/>
                  </a:lnTo>
                  <a:lnTo>
                    <a:pt x="204147" y="21427"/>
                  </a:lnTo>
                  <a:lnTo>
                    <a:pt x="199061" y="14889"/>
                  </a:lnTo>
                  <a:lnTo>
                    <a:pt x="192629" y="9447"/>
                  </a:lnTo>
                  <a:lnTo>
                    <a:pt x="184925" y="5560"/>
                  </a:lnTo>
                  <a:lnTo>
                    <a:pt x="175949" y="3227"/>
                  </a:lnTo>
                  <a:lnTo>
                    <a:pt x="165701" y="2450"/>
                  </a:lnTo>
                  <a:close/>
                </a:path>
                <a:path w="1015365" h="144145">
                  <a:moveTo>
                    <a:pt x="181005" y="87075"/>
                  </a:moveTo>
                  <a:lnTo>
                    <a:pt x="156654" y="87075"/>
                  </a:lnTo>
                  <a:lnTo>
                    <a:pt x="190580" y="141733"/>
                  </a:lnTo>
                  <a:lnTo>
                    <a:pt x="216778" y="141733"/>
                  </a:lnTo>
                  <a:lnTo>
                    <a:pt x="181005" y="87075"/>
                  </a:lnTo>
                  <a:close/>
                </a:path>
                <a:path w="1015365" h="144145">
                  <a:moveTo>
                    <a:pt x="204945" y="22994"/>
                  </a:moveTo>
                  <a:lnTo>
                    <a:pt x="165701" y="22994"/>
                  </a:lnTo>
                  <a:lnTo>
                    <a:pt x="175278" y="24657"/>
                  </a:lnTo>
                  <a:lnTo>
                    <a:pt x="182381" y="29237"/>
                  </a:lnTo>
                  <a:lnTo>
                    <a:pt x="186798" y="36113"/>
                  </a:lnTo>
                  <a:lnTo>
                    <a:pt x="188318" y="44668"/>
                  </a:lnTo>
                  <a:lnTo>
                    <a:pt x="186719" y="53471"/>
                  </a:lnTo>
                  <a:lnTo>
                    <a:pt x="181886" y="60524"/>
                  </a:lnTo>
                  <a:lnTo>
                    <a:pt x="173767" y="65209"/>
                  </a:lnTo>
                  <a:lnTo>
                    <a:pt x="162308" y="66908"/>
                  </a:lnTo>
                  <a:lnTo>
                    <a:pt x="204206" y="66908"/>
                  </a:lnTo>
                  <a:lnTo>
                    <a:pt x="208723" y="58074"/>
                  </a:lnTo>
                  <a:lnTo>
                    <a:pt x="210747" y="44857"/>
                  </a:lnTo>
                  <a:lnTo>
                    <a:pt x="210007" y="36411"/>
                  </a:lnTo>
                  <a:lnTo>
                    <a:pt x="207802" y="28601"/>
                  </a:lnTo>
                  <a:lnTo>
                    <a:pt x="204945" y="22994"/>
                  </a:lnTo>
                  <a:close/>
                </a:path>
                <a:path w="1015365" h="144145">
                  <a:moveTo>
                    <a:pt x="301315" y="0"/>
                  </a:moveTo>
                  <a:lnTo>
                    <a:pt x="261373" y="12006"/>
                  </a:lnTo>
                  <a:lnTo>
                    <a:pt x="234383" y="44763"/>
                  </a:lnTo>
                  <a:lnTo>
                    <a:pt x="230565" y="57764"/>
                  </a:lnTo>
                  <a:lnTo>
                    <a:pt x="230439" y="58191"/>
                  </a:lnTo>
                  <a:lnTo>
                    <a:pt x="229180" y="72186"/>
                  </a:lnTo>
                  <a:lnTo>
                    <a:pt x="229129" y="72751"/>
                  </a:lnTo>
                  <a:lnTo>
                    <a:pt x="230354" y="86604"/>
                  </a:lnTo>
                  <a:lnTo>
                    <a:pt x="230404" y="87167"/>
                  </a:lnTo>
                  <a:lnTo>
                    <a:pt x="249673" y="123451"/>
                  </a:lnTo>
                  <a:lnTo>
                    <a:pt x="286196" y="142720"/>
                  </a:lnTo>
                  <a:lnTo>
                    <a:pt x="300750" y="143995"/>
                  </a:lnTo>
                  <a:lnTo>
                    <a:pt x="315161" y="142720"/>
                  </a:lnTo>
                  <a:lnTo>
                    <a:pt x="315416" y="142720"/>
                  </a:lnTo>
                  <a:lnTo>
                    <a:pt x="328662" y="138883"/>
                  </a:lnTo>
                  <a:lnTo>
                    <a:pt x="328846" y="138883"/>
                  </a:lnTo>
                  <a:lnTo>
                    <a:pt x="341407" y="132227"/>
                  </a:lnTo>
                  <a:lnTo>
                    <a:pt x="352581" y="123074"/>
                  </a:lnTo>
                  <a:lnTo>
                    <a:pt x="352897" y="122697"/>
                  </a:lnTo>
                  <a:lnTo>
                    <a:pt x="301315" y="122697"/>
                  </a:lnTo>
                  <a:lnTo>
                    <a:pt x="291493" y="121811"/>
                  </a:lnTo>
                  <a:lnTo>
                    <a:pt x="291267" y="121811"/>
                  </a:lnTo>
                  <a:lnTo>
                    <a:pt x="282221" y="119140"/>
                  </a:lnTo>
                  <a:lnTo>
                    <a:pt x="282077" y="119140"/>
                  </a:lnTo>
                  <a:lnTo>
                    <a:pt x="255280" y="91976"/>
                  </a:lnTo>
                  <a:lnTo>
                    <a:pt x="251762" y="72186"/>
                  </a:lnTo>
                  <a:lnTo>
                    <a:pt x="252632" y="61949"/>
                  </a:lnTo>
                  <a:lnTo>
                    <a:pt x="273697" y="29755"/>
                  </a:lnTo>
                  <a:lnTo>
                    <a:pt x="301315" y="21486"/>
                  </a:lnTo>
                  <a:lnTo>
                    <a:pt x="352894" y="21486"/>
                  </a:lnTo>
                  <a:lnTo>
                    <a:pt x="352581" y="21109"/>
                  </a:lnTo>
                  <a:lnTo>
                    <a:pt x="341443" y="11847"/>
                  </a:lnTo>
                  <a:lnTo>
                    <a:pt x="329384" y="5348"/>
                  </a:lnTo>
                  <a:lnTo>
                    <a:pt x="329529" y="5348"/>
                  </a:lnTo>
                  <a:lnTo>
                    <a:pt x="315945" y="1339"/>
                  </a:lnTo>
                  <a:lnTo>
                    <a:pt x="316172" y="1339"/>
                  </a:lnTo>
                  <a:lnTo>
                    <a:pt x="301315" y="0"/>
                  </a:lnTo>
                  <a:close/>
                </a:path>
                <a:path w="1015365" h="144145">
                  <a:moveTo>
                    <a:pt x="352894" y="21486"/>
                  </a:moveTo>
                  <a:lnTo>
                    <a:pt x="301315" y="21486"/>
                  </a:lnTo>
                  <a:lnTo>
                    <a:pt x="311364" y="22405"/>
                  </a:lnTo>
                  <a:lnTo>
                    <a:pt x="320607" y="25161"/>
                  </a:lnTo>
                  <a:lnTo>
                    <a:pt x="347448" y="52443"/>
                  </a:lnTo>
                  <a:lnTo>
                    <a:pt x="351056" y="72186"/>
                  </a:lnTo>
                  <a:lnTo>
                    <a:pt x="351039" y="72751"/>
                  </a:lnTo>
                  <a:lnTo>
                    <a:pt x="350157" y="82690"/>
                  </a:lnTo>
                  <a:lnTo>
                    <a:pt x="347469" y="91976"/>
                  </a:lnTo>
                  <a:lnTo>
                    <a:pt x="347421" y="92141"/>
                  </a:lnTo>
                  <a:lnTo>
                    <a:pt x="311354" y="121811"/>
                  </a:lnTo>
                  <a:lnTo>
                    <a:pt x="301315" y="122697"/>
                  </a:lnTo>
                  <a:lnTo>
                    <a:pt x="352897" y="122697"/>
                  </a:lnTo>
                  <a:lnTo>
                    <a:pt x="361842" y="112048"/>
                  </a:lnTo>
                  <a:lnTo>
                    <a:pt x="368436" y="99892"/>
                  </a:lnTo>
                  <a:lnTo>
                    <a:pt x="372379" y="86604"/>
                  </a:lnTo>
                  <a:lnTo>
                    <a:pt x="373638" y="72751"/>
                  </a:lnTo>
                  <a:lnTo>
                    <a:pt x="373690" y="72186"/>
                  </a:lnTo>
                  <a:lnTo>
                    <a:pt x="372418" y="58191"/>
                  </a:lnTo>
                  <a:lnTo>
                    <a:pt x="372379" y="57764"/>
                  </a:lnTo>
                  <a:lnTo>
                    <a:pt x="368527" y="44763"/>
                  </a:lnTo>
                  <a:lnTo>
                    <a:pt x="368436" y="44456"/>
                  </a:lnTo>
                  <a:lnTo>
                    <a:pt x="361962" y="32464"/>
                  </a:lnTo>
                  <a:lnTo>
                    <a:pt x="361842" y="32244"/>
                  </a:lnTo>
                  <a:lnTo>
                    <a:pt x="352894" y="21486"/>
                  </a:lnTo>
                  <a:close/>
                </a:path>
                <a:path w="1015365" h="144145">
                  <a:moveTo>
                    <a:pt x="462752" y="0"/>
                  </a:moveTo>
                  <a:lnTo>
                    <a:pt x="422280" y="11529"/>
                  </a:lnTo>
                  <a:lnTo>
                    <a:pt x="395254" y="43608"/>
                  </a:lnTo>
                  <a:lnTo>
                    <a:pt x="390000" y="72186"/>
                  </a:lnTo>
                  <a:lnTo>
                    <a:pt x="391273" y="87064"/>
                  </a:lnTo>
                  <a:lnTo>
                    <a:pt x="410356" y="123640"/>
                  </a:lnTo>
                  <a:lnTo>
                    <a:pt x="446932" y="142537"/>
                  </a:lnTo>
                  <a:lnTo>
                    <a:pt x="461810" y="143807"/>
                  </a:lnTo>
                  <a:lnTo>
                    <a:pt x="479653" y="142004"/>
                  </a:lnTo>
                  <a:lnTo>
                    <a:pt x="496136" y="136597"/>
                  </a:lnTo>
                  <a:lnTo>
                    <a:pt x="511240" y="127586"/>
                  </a:lnTo>
                  <a:lnTo>
                    <a:pt x="516348" y="122886"/>
                  </a:lnTo>
                  <a:lnTo>
                    <a:pt x="462375" y="122886"/>
                  </a:lnTo>
                  <a:lnTo>
                    <a:pt x="452089" y="121999"/>
                  </a:lnTo>
                  <a:lnTo>
                    <a:pt x="420271" y="100864"/>
                  </a:lnTo>
                  <a:lnTo>
                    <a:pt x="412241" y="72186"/>
                  </a:lnTo>
                  <a:lnTo>
                    <a:pt x="413156" y="61622"/>
                  </a:lnTo>
                  <a:lnTo>
                    <a:pt x="434422" y="29299"/>
                  </a:lnTo>
                  <a:lnTo>
                    <a:pt x="462941" y="21109"/>
                  </a:lnTo>
                  <a:lnTo>
                    <a:pt x="516335" y="21109"/>
                  </a:lnTo>
                  <a:lnTo>
                    <a:pt x="509188" y="14550"/>
                  </a:lnTo>
                  <a:lnTo>
                    <a:pt x="495453" y="6761"/>
                  </a:lnTo>
                  <a:lnTo>
                    <a:pt x="479739" y="1764"/>
                  </a:lnTo>
                  <a:lnTo>
                    <a:pt x="462752" y="0"/>
                  </a:lnTo>
                  <a:close/>
                </a:path>
                <a:path w="1015365" h="144145">
                  <a:moveTo>
                    <a:pt x="524949" y="60312"/>
                  </a:moveTo>
                  <a:lnTo>
                    <a:pt x="460867" y="60312"/>
                  </a:lnTo>
                  <a:lnTo>
                    <a:pt x="460867" y="79913"/>
                  </a:lnTo>
                  <a:lnTo>
                    <a:pt x="504782" y="79913"/>
                  </a:lnTo>
                  <a:lnTo>
                    <a:pt x="504782" y="104792"/>
                  </a:lnTo>
                  <a:lnTo>
                    <a:pt x="495956" y="112311"/>
                  </a:lnTo>
                  <a:lnTo>
                    <a:pt x="485628" y="118009"/>
                  </a:lnTo>
                  <a:lnTo>
                    <a:pt x="474276" y="121622"/>
                  </a:lnTo>
                  <a:lnTo>
                    <a:pt x="462375" y="122886"/>
                  </a:lnTo>
                  <a:lnTo>
                    <a:pt x="516348" y="122886"/>
                  </a:lnTo>
                  <a:lnTo>
                    <a:pt x="524949" y="114970"/>
                  </a:lnTo>
                  <a:lnTo>
                    <a:pt x="524949" y="60312"/>
                  </a:lnTo>
                  <a:close/>
                </a:path>
                <a:path w="1015365" h="144145">
                  <a:moveTo>
                    <a:pt x="516335" y="21109"/>
                  </a:moveTo>
                  <a:lnTo>
                    <a:pt x="462941" y="21109"/>
                  </a:lnTo>
                  <a:lnTo>
                    <a:pt x="475239" y="22243"/>
                  </a:lnTo>
                  <a:lnTo>
                    <a:pt x="486406" y="25656"/>
                  </a:lnTo>
                  <a:lnTo>
                    <a:pt x="496475" y="31395"/>
                  </a:lnTo>
                  <a:lnTo>
                    <a:pt x="505348" y="39391"/>
                  </a:lnTo>
                  <a:lnTo>
                    <a:pt x="520166" y="24761"/>
                  </a:lnTo>
                  <a:lnTo>
                    <a:pt x="520314" y="24761"/>
                  </a:lnTo>
                  <a:lnTo>
                    <a:pt x="516335" y="21109"/>
                  </a:lnTo>
                  <a:close/>
                </a:path>
                <a:path w="1015365" h="144145">
                  <a:moveTo>
                    <a:pt x="640400" y="2450"/>
                  </a:moveTo>
                  <a:lnTo>
                    <a:pt x="551439" y="2450"/>
                  </a:lnTo>
                  <a:lnTo>
                    <a:pt x="551439" y="141733"/>
                  </a:lnTo>
                  <a:lnTo>
                    <a:pt x="640588" y="141733"/>
                  </a:lnTo>
                  <a:lnTo>
                    <a:pt x="640588" y="121190"/>
                  </a:lnTo>
                  <a:lnTo>
                    <a:pt x="573114" y="121190"/>
                  </a:lnTo>
                  <a:lnTo>
                    <a:pt x="573114" y="81421"/>
                  </a:lnTo>
                  <a:lnTo>
                    <a:pt x="635499" y="81421"/>
                  </a:lnTo>
                  <a:lnTo>
                    <a:pt x="635499" y="60877"/>
                  </a:lnTo>
                  <a:lnTo>
                    <a:pt x="573114" y="60877"/>
                  </a:lnTo>
                  <a:lnTo>
                    <a:pt x="573114" y="22994"/>
                  </a:lnTo>
                  <a:lnTo>
                    <a:pt x="640400" y="22994"/>
                  </a:lnTo>
                  <a:lnTo>
                    <a:pt x="640400" y="2450"/>
                  </a:lnTo>
                  <a:close/>
                </a:path>
                <a:path w="1015365" h="144145">
                  <a:moveTo>
                    <a:pt x="716386" y="23559"/>
                  </a:moveTo>
                  <a:lnTo>
                    <a:pt x="694335" y="23559"/>
                  </a:lnTo>
                  <a:lnTo>
                    <a:pt x="694335" y="141733"/>
                  </a:lnTo>
                  <a:lnTo>
                    <a:pt x="716386" y="141733"/>
                  </a:lnTo>
                  <a:lnTo>
                    <a:pt x="716386" y="23559"/>
                  </a:lnTo>
                  <a:close/>
                </a:path>
                <a:path w="1015365" h="144145">
                  <a:moveTo>
                    <a:pt x="757097" y="2450"/>
                  </a:moveTo>
                  <a:lnTo>
                    <a:pt x="653624" y="2450"/>
                  </a:lnTo>
                  <a:lnTo>
                    <a:pt x="653624" y="23559"/>
                  </a:lnTo>
                  <a:lnTo>
                    <a:pt x="757097" y="23559"/>
                  </a:lnTo>
                  <a:lnTo>
                    <a:pt x="757097" y="2450"/>
                  </a:lnTo>
                  <a:close/>
                </a:path>
                <a:path w="1015365" h="144145">
                  <a:moveTo>
                    <a:pt x="825165" y="23559"/>
                  </a:moveTo>
                  <a:lnTo>
                    <a:pt x="803113" y="23559"/>
                  </a:lnTo>
                  <a:lnTo>
                    <a:pt x="803113" y="141733"/>
                  </a:lnTo>
                  <a:lnTo>
                    <a:pt x="825165" y="141733"/>
                  </a:lnTo>
                  <a:lnTo>
                    <a:pt x="825165" y="23559"/>
                  </a:lnTo>
                  <a:close/>
                </a:path>
                <a:path w="1015365" h="144145">
                  <a:moveTo>
                    <a:pt x="865876" y="2450"/>
                  </a:moveTo>
                  <a:lnTo>
                    <a:pt x="762402" y="2450"/>
                  </a:lnTo>
                  <a:lnTo>
                    <a:pt x="762402" y="23559"/>
                  </a:lnTo>
                  <a:lnTo>
                    <a:pt x="865876" y="23559"/>
                  </a:lnTo>
                  <a:lnTo>
                    <a:pt x="865876" y="2450"/>
                  </a:lnTo>
                  <a:close/>
                </a:path>
                <a:path w="1015365" h="144145">
                  <a:moveTo>
                    <a:pt x="942759" y="0"/>
                  </a:moveTo>
                  <a:lnTo>
                    <a:pt x="902817" y="12006"/>
                  </a:lnTo>
                  <a:lnTo>
                    <a:pt x="875827" y="44763"/>
                  </a:lnTo>
                  <a:lnTo>
                    <a:pt x="870573" y="72751"/>
                  </a:lnTo>
                  <a:lnTo>
                    <a:pt x="871798" y="86604"/>
                  </a:lnTo>
                  <a:lnTo>
                    <a:pt x="871848" y="87167"/>
                  </a:lnTo>
                  <a:lnTo>
                    <a:pt x="891117" y="123451"/>
                  </a:lnTo>
                  <a:lnTo>
                    <a:pt x="927640" y="142720"/>
                  </a:lnTo>
                  <a:lnTo>
                    <a:pt x="942194" y="143995"/>
                  </a:lnTo>
                  <a:lnTo>
                    <a:pt x="956605" y="142720"/>
                  </a:lnTo>
                  <a:lnTo>
                    <a:pt x="956859" y="142720"/>
                  </a:lnTo>
                  <a:lnTo>
                    <a:pt x="970105" y="138883"/>
                  </a:lnTo>
                  <a:lnTo>
                    <a:pt x="970290" y="138883"/>
                  </a:lnTo>
                  <a:lnTo>
                    <a:pt x="982851" y="132227"/>
                  </a:lnTo>
                  <a:lnTo>
                    <a:pt x="994025" y="123074"/>
                  </a:lnTo>
                  <a:lnTo>
                    <a:pt x="994341" y="122697"/>
                  </a:lnTo>
                  <a:lnTo>
                    <a:pt x="942759" y="122697"/>
                  </a:lnTo>
                  <a:lnTo>
                    <a:pt x="932937" y="121811"/>
                  </a:lnTo>
                  <a:lnTo>
                    <a:pt x="932711" y="121811"/>
                  </a:lnTo>
                  <a:lnTo>
                    <a:pt x="923665" y="119140"/>
                  </a:lnTo>
                  <a:lnTo>
                    <a:pt x="923521" y="119140"/>
                  </a:lnTo>
                  <a:lnTo>
                    <a:pt x="896724" y="91976"/>
                  </a:lnTo>
                  <a:lnTo>
                    <a:pt x="893206" y="72186"/>
                  </a:lnTo>
                  <a:lnTo>
                    <a:pt x="894076" y="61949"/>
                  </a:lnTo>
                  <a:lnTo>
                    <a:pt x="915141" y="29755"/>
                  </a:lnTo>
                  <a:lnTo>
                    <a:pt x="942759" y="21486"/>
                  </a:lnTo>
                  <a:lnTo>
                    <a:pt x="994338" y="21486"/>
                  </a:lnTo>
                  <a:lnTo>
                    <a:pt x="994025" y="21109"/>
                  </a:lnTo>
                  <a:lnTo>
                    <a:pt x="982887" y="11847"/>
                  </a:lnTo>
                  <a:lnTo>
                    <a:pt x="970828" y="5348"/>
                  </a:lnTo>
                  <a:lnTo>
                    <a:pt x="970973" y="5348"/>
                  </a:lnTo>
                  <a:lnTo>
                    <a:pt x="957389" y="1339"/>
                  </a:lnTo>
                  <a:lnTo>
                    <a:pt x="957616" y="1339"/>
                  </a:lnTo>
                  <a:lnTo>
                    <a:pt x="942759" y="0"/>
                  </a:lnTo>
                  <a:close/>
                </a:path>
                <a:path w="1015365" h="144145">
                  <a:moveTo>
                    <a:pt x="994338" y="21486"/>
                  </a:moveTo>
                  <a:lnTo>
                    <a:pt x="942759" y="21486"/>
                  </a:lnTo>
                  <a:lnTo>
                    <a:pt x="952808" y="22405"/>
                  </a:lnTo>
                  <a:lnTo>
                    <a:pt x="962051" y="25161"/>
                  </a:lnTo>
                  <a:lnTo>
                    <a:pt x="988892" y="52443"/>
                  </a:lnTo>
                  <a:lnTo>
                    <a:pt x="992500" y="72186"/>
                  </a:lnTo>
                  <a:lnTo>
                    <a:pt x="992483" y="72751"/>
                  </a:lnTo>
                  <a:lnTo>
                    <a:pt x="978004" y="108373"/>
                  </a:lnTo>
                  <a:lnTo>
                    <a:pt x="942759" y="122697"/>
                  </a:lnTo>
                  <a:lnTo>
                    <a:pt x="994341" y="122697"/>
                  </a:lnTo>
                  <a:lnTo>
                    <a:pt x="1013823" y="86604"/>
                  </a:lnTo>
                  <a:lnTo>
                    <a:pt x="1015134" y="72186"/>
                  </a:lnTo>
                  <a:lnTo>
                    <a:pt x="1013862" y="58191"/>
                  </a:lnTo>
                  <a:lnTo>
                    <a:pt x="1013823" y="57764"/>
                  </a:lnTo>
                  <a:lnTo>
                    <a:pt x="1009971" y="44763"/>
                  </a:lnTo>
                  <a:lnTo>
                    <a:pt x="1009880" y="44456"/>
                  </a:lnTo>
                  <a:lnTo>
                    <a:pt x="1003406" y="32464"/>
                  </a:lnTo>
                  <a:lnTo>
                    <a:pt x="1003286" y="32244"/>
                  </a:lnTo>
                  <a:lnTo>
                    <a:pt x="994338" y="21486"/>
                  </a:lnTo>
                  <a:close/>
                </a:path>
              </a:pathLst>
            </a:custGeom>
            <a:solidFill>
              <a:srgbClr val="125347"/>
            </a:solidFill>
          </p:spPr>
          <p:txBody>
            <a:bodyPr wrap="square" lIns="0" tIns="0" rIns="0" bIns="0" rtlCol="0"/>
            <a:lstStyle/>
            <a:p>
              <a:endParaRPr sz="641"/>
            </a:p>
          </p:txBody>
        </p:sp>
        <p:pic>
          <p:nvPicPr>
            <p:cNvPr id="10" name="object 10"/>
            <p:cNvPicPr/>
            <p:nvPr/>
          </p:nvPicPr>
          <p:blipFill>
            <a:blip r:embed="rId6" cstate="print"/>
            <a:stretch>
              <a:fillRect/>
            </a:stretch>
          </p:blipFill>
          <p:spPr>
            <a:xfrm>
              <a:off x="568443" y="818571"/>
              <a:ext cx="2082148" cy="187533"/>
            </a:xfrm>
            <a:prstGeom prst="rect">
              <a:avLst/>
            </a:prstGeom>
          </p:spPr>
        </p:pic>
        <p:sp>
          <p:nvSpPr>
            <p:cNvPr id="11" name="object 11"/>
            <p:cNvSpPr/>
            <p:nvPr/>
          </p:nvSpPr>
          <p:spPr>
            <a:xfrm>
              <a:off x="592861" y="1271835"/>
              <a:ext cx="1757680" cy="144145"/>
            </a:xfrm>
            <a:custGeom>
              <a:avLst/>
              <a:gdLst/>
              <a:ahLst/>
              <a:cxnLst/>
              <a:rect l="l" t="t" r="r" b="b"/>
              <a:pathLst>
                <a:path w="1757680" h="144144">
                  <a:moveTo>
                    <a:pt x="87641" y="2450"/>
                  </a:moveTo>
                  <a:lnTo>
                    <a:pt x="0" y="2450"/>
                  </a:lnTo>
                  <a:lnTo>
                    <a:pt x="0" y="141733"/>
                  </a:lnTo>
                  <a:lnTo>
                    <a:pt x="21674" y="141733"/>
                  </a:lnTo>
                  <a:lnTo>
                    <a:pt x="21674" y="82175"/>
                  </a:lnTo>
                  <a:lnTo>
                    <a:pt x="79159" y="82175"/>
                  </a:lnTo>
                  <a:lnTo>
                    <a:pt x="79159" y="61443"/>
                  </a:lnTo>
                  <a:lnTo>
                    <a:pt x="21674" y="61443"/>
                  </a:lnTo>
                  <a:lnTo>
                    <a:pt x="21674" y="23371"/>
                  </a:lnTo>
                  <a:lnTo>
                    <a:pt x="87641" y="23371"/>
                  </a:lnTo>
                  <a:lnTo>
                    <a:pt x="87641" y="2450"/>
                  </a:lnTo>
                  <a:close/>
                </a:path>
                <a:path w="1757680" h="144144">
                  <a:moveTo>
                    <a:pt x="154229" y="2450"/>
                  </a:moveTo>
                  <a:lnTo>
                    <a:pt x="140093" y="2450"/>
                  </a:lnTo>
                  <a:lnTo>
                    <a:pt x="84681" y="141733"/>
                  </a:lnTo>
                  <a:lnTo>
                    <a:pt x="108052" y="141733"/>
                  </a:lnTo>
                  <a:lnTo>
                    <a:pt x="121245" y="107431"/>
                  </a:lnTo>
                  <a:lnTo>
                    <a:pt x="195568" y="107431"/>
                  </a:lnTo>
                  <a:lnTo>
                    <a:pt x="187701" y="87452"/>
                  </a:lnTo>
                  <a:lnTo>
                    <a:pt x="128219" y="87452"/>
                  </a:lnTo>
                  <a:lnTo>
                    <a:pt x="147067" y="36941"/>
                  </a:lnTo>
                  <a:lnTo>
                    <a:pt x="167811" y="36941"/>
                  </a:lnTo>
                  <a:lnTo>
                    <a:pt x="154229" y="2450"/>
                  </a:lnTo>
                  <a:close/>
                </a:path>
                <a:path w="1757680" h="144144">
                  <a:moveTo>
                    <a:pt x="195568" y="107431"/>
                  </a:moveTo>
                  <a:lnTo>
                    <a:pt x="172511" y="107431"/>
                  </a:lnTo>
                  <a:lnTo>
                    <a:pt x="185704" y="141733"/>
                  </a:lnTo>
                  <a:lnTo>
                    <a:pt x="209075" y="141733"/>
                  </a:lnTo>
                  <a:lnTo>
                    <a:pt x="195568" y="107431"/>
                  </a:lnTo>
                  <a:close/>
                </a:path>
                <a:path w="1757680" h="144144">
                  <a:moveTo>
                    <a:pt x="167811" y="36941"/>
                  </a:moveTo>
                  <a:lnTo>
                    <a:pt x="147067" y="36941"/>
                  </a:lnTo>
                  <a:lnTo>
                    <a:pt x="165914" y="87452"/>
                  </a:lnTo>
                  <a:lnTo>
                    <a:pt x="187701" y="87452"/>
                  </a:lnTo>
                  <a:lnTo>
                    <a:pt x="167811" y="36941"/>
                  </a:lnTo>
                  <a:close/>
                </a:path>
                <a:path w="1757680" h="144144">
                  <a:moveTo>
                    <a:pt x="226629" y="102153"/>
                  </a:moveTo>
                  <a:lnTo>
                    <a:pt x="211927" y="116289"/>
                  </a:lnTo>
                  <a:lnTo>
                    <a:pt x="220965" y="128172"/>
                  </a:lnTo>
                  <a:lnTo>
                    <a:pt x="232636" y="136857"/>
                  </a:lnTo>
                  <a:lnTo>
                    <a:pt x="246251" y="142184"/>
                  </a:lnTo>
                  <a:lnTo>
                    <a:pt x="261120" y="143995"/>
                  </a:lnTo>
                  <a:lnTo>
                    <a:pt x="271118" y="143288"/>
                  </a:lnTo>
                  <a:lnTo>
                    <a:pt x="303084" y="123451"/>
                  </a:lnTo>
                  <a:lnTo>
                    <a:pt x="261120" y="123451"/>
                  </a:lnTo>
                  <a:lnTo>
                    <a:pt x="251013" y="122111"/>
                  </a:lnTo>
                  <a:lnTo>
                    <a:pt x="241612" y="118103"/>
                  </a:lnTo>
                  <a:lnTo>
                    <a:pt x="233343" y="111445"/>
                  </a:lnTo>
                  <a:lnTo>
                    <a:pt x="226629" y="102153"/>
                  </a:lnTo>
                  <a:close/>
                </a:path>
                <a:path w="1757680" h="144144">
                  <a:moveTo>
                    <a:pt x="263570" y="0"/>
                  </a:moveTo>
                  <a:lnTo>
                    <a:pt x="226602" y="16983"/>
                  </a:lnTo>
                  <a:lnTo>
                    <a:pt x="220675" y="30483"/>
                  </a:lnTo>
                  <a:lnTo>
                    <a:pt x="220588" y="30759"/>
                  </a:lnTo>
                  <a:lnTo>
                    <a:pt x="219950" y="37506"/>
                  </a:lnTo>
                  <a:lnTo>
                    <a:pt x="219843" y="38637"/>
                  </a:lnTo>
                  <a:lnTo>
                    <a:pt x="221154" y="48600"/>
                  </a:lnTo>
                  <a:lnTo>
                    <a:pt x="250000" y="77086"/>
                  </a:lnTo>
                  <a:lnTo>
                    <a:pt x="264135" y="83306"/>
                  </a:lnTo>
                  <a:lnTo>
                    <a:pt x="268847" y="85379"/>
                  </a:lnTo>
                  <a:lnTo>
                    <a:pt x="271109" y="86510"/>
                  </a:lnTo>
                  <a:lnTo>
                    <a:pt x="280344" y="91410"/>
                  </a:lnTo>
                  <a:lnTo>
                    <a:pt x="284868" y="97442"/>
                  </a:lnTo>
                  <a:lnTo>
                    <a:pt x="284868" y="104415"/>
                  </a:lnTo>
                  <a:lnTo>
                    <a:pt x="261120" y="123451"/>
                  </a:lnTo>
                  <a:lnTo>
                    <a:pt x="303084" y="123451"/>
                  </a:lnTo>
                  <a:lnTo>
                    <a:pt x="305435" y="119540"/>
                  </a:lnTo>
                  <a:lnTo>
                    <a:pt x="307945" y="111842"/>
                  </a:lnTo>
                  <a:lnTo>
                    <a:pt x="308692" y="104415"/>
                  </a:lnTo>
                  <a:lnTo>
                    <a:pt x="308804" y="103284"/>
                  </a:lnTo>
                  <a:lnTo>
                    <a:pt x="307464" y="93145"/>
                  </a:lnTo>
                  <a:lnTo>
                    <a:pt x="278630" y="65486"/>
                  </a:lnTo>
                  <a:lnTo>
                    <a:pt x="270355" y="61820"/>
                  </a:lnTo>
                  <a:lnTo>
                    <a:pt x="262251" y="58050"/>
                  </a:lnTo>
                  <a:lnTo>
                    <a:pt x="257162" y="55411"/>
                  </a:lnTo>
                  <a:lnTo>
                    <a:pt x="254711" y="54092"/>
                  </a:lnTo>
                  <a:lnTo>
                    <a:pt x="246984" y="49757"/>
                  </a:lnTo>
                  <a:lnTo>
                    <a:pt x="243026" y="44103"/>
                  </a:lnTo>
                  <a:lnTo>
                    <a:pt x="243026" y="37506"/>
                  </a:lnTo>
                  <a:lnTo>
                    <a:pt x="244508" y="30759"/>
                  </a:lnTo>
                  <a:lnTo>
                    <a:pt x="244569" y="30483"/>
                  </a:lnTo>
                  <a:lnTo>
                    <a:pt x="248869" y="25137"/>
                  </a:lnTo>
                  <a:lnTo>
                    <a:pt x="255430" y="21736"/>
                  </a:lnTo>
                  <a:lnTo>
                    <a:pt x="263758" y="20543"/>
                  </a:lnTo>
                  <a:lnTo>
                    <a:pt x="305469" y="20543"/>
                  </a:lnTo>
                  <a:lnTo>
                    <a:pt x="305977" y="19978"/>
                  </a:lnTo>
                  <a:lnTo>
                    <a:pt x="297283" y="11211"/>
                  </a:lnTo>
                  <a:lnTo>
                    <a:pt x="287318" y="4971"/>
                  </a:lnTo>
                  <a:lnTo>
                    <a:pt x="276080" y="1239"/>
                  </a:lnTo>
                  <a:lnTo>
                    <a:pt x="263570" y="0"/>
                  </a:lnTo>
                  <a:close/>
                </a:path>
                <a:path w="1757680" h="144144">
                  <a:moveTo>
                    <a:pt x="305469" y="20543"/>
                  </a:moveTo>
                  <a:lnTo>
                    <a:pt x="263758" y="20543"/>
                  </a:lnTo>
                  <a:lnTo>
                    <a:pt x="272028" y="21430"/>
                  </a:lnTo>
                  <a:lnTo>
                    <a:pt x="279590" y="24101"/>
                  </a:lnTo>
                  <a:lnTo>
                    <a:pt x="286446" y="28574"/>
                  </a:lnTo>
                  <a:lnTo>
                    <a:pt x="292595" y="34868"/>
                  </a:lnTo>
                  <a:lnTo>
                    <a:pt x="305469" y="20543"/>
                  </a:lnTo>
                  <a:close/>
                </a:path>
                <a:path w="1757680" h="144144">
                  <a:moveTo>
                    <a:pt x="422290" y="2450"/>
                  </a:moveTo>
                  <a:lnTo>
                    <a:pt x="333329" y="2450"/>
                  </a:lnTo>
                  <a:lnTo>
                    <a:pt x="333329" y="141733"/>
                  </a:lnTo>
                  <a:lnTo>
                    <a:pt x="422479" y="141733"/>
                  </a:lnTo>
                  <a:lnTo>
                    <a:pt x="422479" y="121190"/>
                  </a:lnTo>
                  <a:lnTo>
                    <a:pt x="355004" y="121190"/>
                  </a:lnTo>
                  <a:lnTo>
                    <a:pt x="355004" y="81421"/>
                  </a:lnTo>
                  <a:lnTo>
                    <a:pt x="417390" y="81421"/>
                  </a:lnTo>
                  <a:lnTo>
                    <a:pt x="417390" y="60877"/>
                  </a:lnTo>
                  <a:lnTo>
                    <a:pt x="355004" y="60877"/>
                  </a:lnTo>
                  <a:lnTo>
                    <a:pt x="355004" y="22994"/>
                  </a:lnTo>
                  <a:lnTo>
                    <a:pt x="422290" y="22994"/>
                  </a:lnTo>
                  <a:lnTo>
                    <a:pt x="422290" y="2450"/>
                  </a:lnTo>
                  <a:close/>
                </a:path>
                <a:path w="1757680" h="144144">
                  <a:moveTo>
                    <a:pt x="548990" y="2450"/>
                  </a:moveTo>
                  <a:lnTo>
                    <a:pt x="496405" y="2450"/>
                  </a:lnTo>
                  <a:lnTo>
                    <a:pt x="496405" y="141733"/>
                  </a:lnTo>
                  <a:lnTo>
                    <a:pt x="547294" y="141733"/>
                  </a:lnTo>
                  <a:lnTo>
                    <a:pt x="561998" y="140567"/>
                  </a:lnTo>
                  <a:lnTo>
                    <a:pt x="575023" y="137069"/>
                  </a:lnTo>
                  <a:lnTo>
                    <a:pt x="586388" y="131238"/>
                  </a:lnTo>
                  <a:lnTo>
                    <a:pt x="596109" y="123074"/>
                  </a:lnTo>
                  <a:lnTo>
                    <a:pt x="597700" y="121001"/>
                  </a:lnTo>
                  <a:lnTo>
                    <a:pt x="518080" y="121001"/>
                  </a:lnTo>
                  <a:lnTo>
                    <a:pt x="518080" y="23182"/>
                  </a:lnTo>
                  <a:lnTo>
                    <a:pt x="597891" y="23182"/>
                  </a:lnTo>
                  <a:lnTo>
                    <a:pt x="596486" y="21297"/>
                  </a:lnTo>
                  <a:lnTo>
                    <a:pt x="587051" y="13025"/>
                  </a:lnTo>
                  <a:lnTo>
                    <a:pt x="575989" y="7138"/>
                  </a:lnTo>
                  <a:lnTo>
                    <a:pt x="563303" y="3619"/>
                  </a:lnTo>
                  <a:lnTo>
                    <a:pt x="548990" y="2450"/>
                  </a:lnTo>
                  <a:close/>
                </a:path>
                <a:path w="1757680" h="144144">
                  <a:moveTo>
                    <a:pt x="597891" y="23182"/>
                  </a:moveTo>
                  <a:lnTo>
                    <a:pt x="548425" y="23182"/>
                  </a:lnTo>
                  <a:lnTo>
                    <a:pt x="557928" y="24033"/>
                  </a:lnTo>
                  <a:lnTo>
                    <a:pt x="566354" y="26598"/>
                  </a:lnTo>
                  <a:lnTo>
                    <a:pt x="590688" y="61696"/>
                  </a:lnTo>
                  <a:lnTo>
                    <a:pt x="591397" y="71809"/>
                  </a:lnTo>
                  <a:lnTo>
                    <a:pt x="590688" y="82090"/>
                  </a:lnTo>
                  <a:lnTo>
                    <a:pt x="566330" y="117585"/>
                  </a:lnTo>
                  <a:lnTo>
                    <a:pt x="548236" y="121001"/>
                  </a:lnTo>
                  <a:lnTo>
                    <a:pt x="597700" y="121001"/>
                  </a:lnTo>
                  <a:lnTo>
                    <a:pt x="603916" y="112900"/>
                  </a:lnTo>
                  <a:lnTo>
                    <a:pt x="609514" y="101046"/>
                  </a:lnTo>
                  <a:lnTo>
                    <a:pt x="612886" y="87532"/>
                  </a:lnTo>
                  <a:lnTo>
                    <a:pt x="614014" y="72374"/>
                  </a:lnTo>
                  <a:lnTo>
                    <a:pt x="612919" y="57105"/>
                  </a:lnTo>
                  <a:lnTo>
                    <a:pt x="609632" y="43514"/>
                  </a:lnTo>
                  <a:lnTo>
                    <a:pt x="604155" y="31584"/>
                  </a:lnTo>
                  <a:lnTo>
                    <a:pt x="597891" y="23182"/>
                  </a:lnTo>
                  <a:close/>
                </a:path>
                <a:path w="1757680" h="144144">
                  <a:moveTo>
                    <a:pt x="661646" y="2450"/>
                  </a:moveTo>
                  <a:lnTo>
                    <a:pt x="639971" y="2450"/>
                  </a:lnTo>
                  <a:lnTo>
                    <a:pt x="639971" y="141733"/>
                  </a:lnTo>
                  <a:lnTo>
                    <a:pt x="661646" y="141733"/>
                  </a:lnTo>
                  <a:lnTo>
                    <a:pt x="661646" y="2450"/>
                  </a:lnTo>
                  <a:close/>
                </a:path>
                <a:path w="1757680" h="144144">
                  <a:moveTo>
                    <a:pt x="790185" y="2450"/>
                  </a:moveTo>
                  <a:lnTo>
                    <a:pt x="742124" y="2450"/>
                  </a:lnTo>
                  <a:lnTo>
                    <a:pt x="742124" y="141733"/>
                  </a:lnTo>
                  <a:lnTo>
                    <a:pt x="763798" y="141733"/>
                  </a:lnTo>
                  <a:lnTo>
                    <a:pt x="763798" y="90091"/>
                  </a:lnTo>
                  <a:lnTo>
                    <a:pt x="788300" y="90091"/>
                  </a:lnTo>
                  <a:lnTo>
                    <a:pt x="824299" y="77463"/>
                  </a:lnTo>
                  <a:lnTo>
                    <a:pt x="829979" y="70113"/>
                  </a:lnTo>
                  <a:lnTo>
                    <a:pt x="763798" y="70113"/>
                  </a:lnTo>
                  <a:lnTo>
                    <a:pt x="763798" y="22805"/>
                  </a:lnTo>
                  <a:lnTo>
                    <a:pt x="830189" y="22805"/>
                  </a:lnTo>
                  <a:lnTo>
                    <a:pt x="829871" y="22169"/>
                  </a:lnTo>
                  <a:lnTo>
                    <a:pt x="824676" y="15455"/>
                  </a:lnTo>
                  <a:lnTo>
                    <a:pt x="818174" y="9765"/>
                  </a:lnTo>
                  <a:lnTo>
                    <a:pt x="810258" y="5701"/>
                  </a:lnTo>
                  <a:lnTo>
                    <a:pt x="800928" y="3262"/>
                  </a:lnTo>
                  <a:lnTo>
                    <a:pt x="790185" y="2450"/>
                  </a:lnTo>
                  <a:close/>
                </a:path>
                <a:path w="1757680" h="144144">
                  <a:moveTo>
                    <a:pt x="830189" y="22805"/>
                  </a:moveTo>
                  <a:lnTo>
                    <a:pt x="791127" y="22805"/>
                  </a:lnTo>
                  <a:lnTo>
                    <a:pt x="801061" y="24628"/>
                  </a:lnTo>
                  <a:lnTo>
                    <a:pt x="808396" y="29614"/>
                  </a:lnTo>
                  <a:lnTo>
                    <a:pt x="812940" y="37038"/>
                  </a:lnTo>
                  <a:lnTo>
                    <a:pt x="814498" y="46176"/>
                  </a:lnTo>
                  <a:lnTo>
                    <a:pt x="812852" y="55403"/>
                  </a:lnTo>
                  <a:lnTo>
                    <a:pt x="807972" y="63021"/>
                  </a:lnTo>
                  <a:lnTo>
                    <a:pt x="799947" y="68201"/>
                  </a:lnTo>
                  <a:lnTo>
                    <a:pt x="788866" y="70113"/>
                  </a:lnTo>
                  <a:lnTo>
                    <a:pt x="829979" y="70113"/>
                  </a:lnTo>
                  <a:lnTo>
                    <a:pt x="833464" y="63422"/>
                  </a:lnTo>
                  <a:lnTo>
                    <a:pt x="835763" y="55403"/>
                  </a:lnTo>
                  <a:lnTo>
                    <a:pt x="836550" y="46553"/>
                  </a:lnTo>
                  <a:lnTo>
                    <a:pt x="835808" y="37718"/>
                  </a:lnTo>
                  <a:lnTo>
                    <a:pt x="833588" y="29614"/>
                  </a:lnTo>
                  <a:lnTo>
                    <a:pt x="830189" y="22805"/>
                  </a:lnTo>
                  <a:close/>
                </a:path>
                <a:path w="1757680" h="144144">
                  <a:moveTo>
                    <a:pt x="907825" y="2450"/>
                  </a:moveTo>
                  <a:lnTo>
                    <a:pt x="858633" y="2450"/>
                  </a:lnTo>
                  <a:lnTo>
                    <a:pt x="858633" y="141733"/>
                  </a:lnTo>
                  <a:lnTo>
                    <a:pt x="880307" y="141733"/>
                  </a:lnTo>
                  <a:lnTo>
                    <a:pt x="880307" y="87075"/>
                  </a:lnTo>
                  <a:lnTo>
                    <a:pt x="923129" y="87075"/>
                  </a:lnTo>
                  <a:lnTo>
                    <a:pt x="921772" y="85002"/>
                  </a:lnTo>
                  <a:lnTo>
                    <a:pt x="935139" y="78994"/>
                  </a:lnTo>
                  <a:lnTo>
                    <a:pt x="944884" y="69736"/>
                  </a:lnTo>
                  <a:lnTo>
                    <a:pt x="946330" y="66908"/>
                  </a:lnTo>
                  <a:lnTo>
                    <a:pt x="880307" y="66908"/>
                  </a:lnTo>
                  <a:lnTo>
                    <a:pt x="880307" y="22994"/>
                  </a:lnTo>
                  <a:lnTo>
                    <a:pt x="947069" y="22994"/>
                  </a:lnTo>
                  <a:lnTo>
                    <a:pt x="946271" y="21427"/>
                  </a:lnTo>
                  <a:lnTo>
                    <a:pt x="941185" y="14889"/>
                  </a:lnTo>
                  <a:lnTo>
                    <a:pt x="934753" y="9447"/>
                  </a:lnTo>
                  <a:lnTo>
                    <a:pt x="927049" y="5560"/>
                  </a:lnTo>
                  <a:lnTo>
                    <a:pt x="918073" y="3227"/>
                  </a:lnTo>
                  <a:lnTo>
                    <a:pt x="907825" y="2450"/>
                  </a:lnTo>
                  <a:close/>
                </a:path>
                <a:path w="1757680" h="144144">
                  <a:moveTo>
                    <a:pt x="923129" y="87075"/>
                  </a:moveTo>
                  <a:lnTo>
                    <a:pt x="898778" y="87075"/>
                  </a:lnTo>
                  <a:lnTo>
                    <a:pt x="932704" y="141733"/>
                  </a:lnTo>
                  <a:lnTo>
                    <a:pt x="958902" y="141733"/>
                  </a:lnTo>
                  <a:lnTo>
                    <a:pt x="923129" y="87075"/>
                  </a:lnTo>
                  <a:close/>
                </a:path>
                <a:path w="1757680" h="144144">
                  <a:moveTo>
                    <a:pt x="947069" y="22994"/>
                  </a:moveTo>
                  <a:lnTo>
                    <a:pt x="907825" y="22994"/>
                  </a:lnTo>
                  <a:lnTo>
                    <a:pt x="917402" y="24657"/>
                  </a:lnTo>
                  <a:lnTo>
                    <a:pt x="924505" y="29237"/>
                  </a:lnTo>
                  <a:lnTo>
                    <a:pt x="928922" y="36113"/>
                  </a:lnTo>
                  <a:lnTo>
                    <a:pt x="930442" y="44668"/>
                  </a:lnTo>
                  <a:lnTo>
                    <a:pt x="928843" y="53471"/>
                  </a:lnTo>
                  <a:lnTo>
                    <a:pt x="924010" y="60524"/>
                  </a:lnTo>
                  <a:lnTo>
                    <a:pt x="915891" y="65209"/>
                  </a:lnTo>
                  <a:lnTo>
                    <a:pt x="904432" y="66908"/>
                  </a:lnTo>
                  <a:lnTo>
                    <a:pt x="946330" y="66908"/>
                  </a:lnTo>
                  <a:lnTo>
                    <a:pt x="950847" y="58074"/>
                  </a:lnTo>
                  <a:lnTo>
                    <a:pt x="952871" y="44857"/>
                  </a:lnTo>
                  <a:lnTo>
                    <a:pt x="952131" y="36411"/>
                  </a:lnTo>
                  <a:lnTo>
                    <a:pt x="949926" y="28601"/>
                  </a:lnTo>
                  <a:lnTo>
                    <a:pt x="947069" y="22994"/>
                  </a:lnTo>
                  <a:close/>
                </a:path>
                <a:path w="1757680" h="144144">
                  <a:moveTo>
                    <a:pt x="1043439" y="0"/>
                  </a:moveTo>
                  <a:lnTo>
                    <a:pt x="1003497" y="12006"/>
                  </a:lnTo>
                  <a:lnTo>
                    <a:pt x="976507" y="44763"/>
                  </a:lnTo>
                  <a:lnTo>
                    <a:pt x="971253" y="72751"/>
                  </a:lnTo>
                  <a:lnTo>
                    <a:pt x="972478" y="86604"/>
                  </a:lnTo>
                  <a:lnTo>
                    <a:pt x="972528" y="87167"/>
                  </a:lnTo>
                  <a:lnTo>
                    <a:pt x="991797" y="123451"/>
                  </a:lnTo>
                  <a:lnTo>
                    <a:pt x="1028320" y="142720"/>
                  </a:lnTo>
                  <a:lnTo>
                    <a:pt x="1042874" y="143995"/>
                  </a:lnTo>
                  <a:lnTo>
                    <a:pt x="1057285" y="142720"/>
                  </a:lnTo>
                  <a:lnTo>
                    <a:pt x="1057540" y="142720"/>
                  </a:lnTo>
                  <a:lnTo>
                    <a:pt x="1070785" y="138883"/>
                  </a:lnTo>
                  <a:lnTo>
                    <a:pt x="1070970" y="138883"/>
                  </a:lnTo>
                  <a:lnTo>
                    <a:pt x="1083531" y="132227"/>
                  </a:lnTo>
                  <a:lnTo>
                    <a:pt x="1094705" y="123074"/>
                  </a:lnTo>
                  <a:lnTo>
                    <a:pt x="1095021" y="122697"/>
                  </a:lnTo>
                  <a:lnTo>
                    <a:pt x="1043439" y="122697"/>
                  </a:lnTo>
                  <a:lnTo>
                    <a:pt x="1033617" y="121811"/>
                  </a:lnTo>
                  <a:lnTo>
                    <a:pt x="1033391" y="121811"/>
                  </a:lnTo>
                  <a:lnTo>
                    <a:pt x="1024345" y="119140"/>
                  </a:lnTo>
                  <a:lnTo>
                    <a:pt x="1024201" y="119140"/>
                  </a:lnTo>
                  <a:lnTo>
                    <a:pt x="1015609" y="114507"/>
                  </a:lnTo>
                  <a:lnTo>
                    <a:pt x="1008006" y="108185"/>
                  </a:lnTo>
                  <a:lnTo>
                    <a:pt x="1001821" y="100522"/>
                  </a:lnTo>
                  <a:lnTo>
                    <a:pt x="997489" y="92141"/>
                  </a:lnTo>
                  <a:lnTo>
                    <a:pt x="997404" y="91976"/>
                  </a:lnTo>
                  <a:lnTo>
                    <a:pt x="994784" y="82690"/>
                  </a:lnTo>
                  <a:lnTo>
                    <a:pt x="993903" y="72751"/>
                  </a:lnTo>
                  <a:lnTo>
                    <a:pt x="993886" y="72186"/>
                  </a:lnTo>
                  <a:lnTo>
                    <a:pt x="994756" y="61949"/>
                  </a:lnTo>
                  <a:lnTo>
                    <a:pt x="1015822" y="29755"/>
                  </a:lnTo>
                  <a:lnTo>
                    <a:pt x="1043439" y="21486"/>
                  </a:lnTo>
                  <a:lnTo>
                    <a:pt x="1095018" y="21486"/>
                  </a:lnTo>
                  <a:lnTo>
                    <a:pt x="1094705" y="21109"/>
                  </a:lnTo>
                  <a:lnTo>
                    <a:pt x="1083567" y="11847"/>
                  </a:lnTo>
                  <a:lnTo>
                    <a:pt x="1071508" y="5348"/>
                  </a:lnTo>
                  <a:lnTo>
                    <a:pt x="1071653" y="5348"/>
                  </a:lnTo>
                  <a:lnTo>
                    <a:pt x="1058069" y="1339"/>
                  </a:lnTo>
                  <a:lnTo>
                    <a:pt x="1058296" y="1339"/>
                  </a:lnTo>
                  <a:lnTo>
                    <a:pt x="1043439" y="0"/>
                  </a:lnTo>
                  <a:close/>
                </a:path>
                <a:path w="1757680" h="144144">
                  <a:moveTo>
                    <a:pt x="1095018" y="21486"/>
                  </a:moveTo>
                  <a:lnTo>
                    <a:pt x="1043439" y="21486"/>
                  </a:lnTo>
                  <a:lnTo>
                    <a:pt x="1053488" y="22405"/>
                  </a:lnTo>
                  <a:lnTo>
                    <a:pt x="1062731" y="25161"/>
                  </a:lnTo>
                  <a:lnTo>
                    <a:pt x="1089572" y="52443"/>
                  </a:lnTo>
                  <a:lnTo>
                    <a:pt x="1093180" y="72186"/>
                  </a:lnTo>
                  <a:lnTo>
                    <a:pt x="1093163" y="72751"/>
                  </a:lnTo>
                  <a:lnTo>
                    <a:pt x="1092281" y="82690"/>
                  </a:lnTo>
                  <a:lnTo>
                    <a:pt x="1089593" y="91976"/>
                  </a:lnTo>
                  <a:lnTo>
                    <a:pt x="1089545" y="92141"/>
                  </a:lnTo>
                  <a:lnTo>
                    <a:pt x="1053478" y="121811"/>
                  </a:lnTo>
                  <a:lnTo>
                    <a:pt x="1043439" y="122697"/>
                  </a:lnTo>
                  <a:lnTo>
                    <a:pt x="1095021" y="122697"/>
                  </a:lnTo>
                  <a:lnTo>
                    <a:pt x="1114503" y="86604"/>
                  </a:lnTo>
                  <a:lnTo>
                    <a:pt x="1115814" y="72186"/>
                  </a:lnTo>
                  <a:lnTo>
                    <a:pt x="1114542" y="58191"/>
                  </a:lnTo>
                  <a:lnTo>
                    <a:pt x="1114503" y="57764"/>
                  </a:lnTo>
                  <a:lnTo>
                    <a:pt x="1110651" y="44763"/>
                  </a:lnTo>
                  <a:lnTo>
                    <a:pt x="1110560" y="44456"/>
                  </a:lnTo>
                  <a:lnTo>
                    <a:pt x="1104086" y="32464"/>
                  </a:lnTo>
                  <a:lnTo>
                    <a:pt x="1103966" y="32244"/>
                  </a:lnTo>
                  <a:lnTo>
                    <a:pt x="1095018" y="21486"/>
                  </a:lnTo>
                  <a:close/>
                </a:path>
                <a:path w="1757680" h="144144">
                  <a:moveTo>
                    <a:pt x="1204876" y="0"/>
                  </a:moveTo>
                  <a:lnTo>
                    <a:pt x="1164404" y="11529"/>
                  </a:lnTo>
                  <a:lnTo>
                    <a:pt x="1137378" y="43608"/>
                  </a:lnTo>
                  <a:lnTo>
                    <a:pt x="1132124" y="72186"/>
                  </a:lnTo>
                  <a:lnTo>
                    <a:pt x="1133397" y="87064"/>
                  </a:lnTo>
                  <a:lnTo>
                    <a:pt x="1152480" y="123640"/>
                  </a:lnTo>
                  <a:lnTo>
                    <a:pt x="1189056" y="142537"/>
                  </a:lnTo>
                  <a:lnTo>
                    <a:pt x="1203934" y="143807"/>
                  </a:lnTo>
                  <a:lnTo>
                    <a:pt x="1221777" y="142004"/>
                  </a:lnTo>
                  <a:lnTo>
                    <a:pt x="1238260" y="136597"/>
                  </a:lnTo>
                  <a:lnTo>
                    <a:pt x="1253364" y="127586"/>
                  </a:lnTo>
                  <a:lnTo>
                    <a:pt x="1258472" y="122886"/>
                  </a:lnTo>
                  <a:lnTo>
                    <a:pt x="1204499" y="122886"/>
                  </a:lnTo>
                  <a:lnTo>
                    <a:pt x="1194212" y="121999"/>
                  </a:lnTo>
                  <a:lnTo>
                    <a:pt x="1162395" y="100864"/>
                  </a:lnTo>
                  <a:lnTo>
                    <a:pt x="1154365" y="72186"/>
                  </a:lnTo>
                  <a:lnTo>
                    <a:pt x="1155280" y="61622"/>
                  </a:lnTo>
                  <a:lnTo>
                    <a:pt x="1176546" y="29299"/>
                  </a:lnTo>
                  <a:lnTo>
                    <a:pt x="1205065" y="21109"/>
                  </a:lnTo>
                  <a:lnTo>
                    <a:pt x="1258459" y="21109"/>
                  </a:lnTo>
                  <a:lnTo>
                    <a:pt x="1251312" y="14550"/>
                  </a:lnTo>
                  <a:lnTo>
                    <a:pt x="1237577" y="6761"/>
                  </a:lnTo>
                  <a:lnTo>
                    <a:pt x="1221862" y="1764"/>
                  </a:lnTo>
                  <a:lnTo>
                    <a:pt x="1204876" y="0"/>
                  </a:lnTo>
                  <a:close/>
                </a:path>
                <a:path w="1757680" h="144144">
                  <a:moveTo>
                    <a:pt x="1267073" y="60312"/>
                  </a:moveTo>
                  <a:lnTo>
                    <a:pt x="1202991" y="60312"/>
                  </a:lnTo>
                  <a:lnTo>
                    <a:pt x="1202991" y="79913"/>
                  </a:lnTo>
                  <a:lnTo>
                    <a:pt x="1246906" y="79913"/>
                  </a:lnTo>
                  <a:lnTo>
                    <a:pt x="1246906" y="104792"/>
                  </a:lnTo>
                  <a:lnTo>
                    <a:pt x="1238080" y="112311"/>
                  </a:lnTo>
                  <a:lnTo>
                    <a:pt x="1227752" y="118009"/>
                  </a:lnTo>
                  <a:lnTo>
                    <a:pt x="1216400" y="121622"/>
                  </a:lnTo>
                  <a:lnTo>
                    <a:pt x="1204499" y="122886"/>
                  </a:lnTo>
                  <a:lnTo>
                    <a:pt x="1258472" y="122886"/>
                  </a:lnTo>
                  <a:lnTo>
                    <a:pt x="1267073" y="114970"/>
                  </a:lnTo>
                  <a:lnTo>
                    <a:pt x="1267073" y="60312"/>
                  </a:lnTo>
                  <a:close/>
                </a:path>
                <a:path w="1757680" h="144144">
                  <a:moveTo>
                    <a:pt x="1258459" y="21109"/>
                  </a:moveTo>
                  <a:lnTo>
                    <a:pt x="1205065" y="21109"/>
                  </a:lnTo>
                  <a:lnTo>
                    <a:pt x="1217363" y="22243"/>
                  </a:lnTo>
                  <a:lnTo>
                    <a:pt x="1228530" y="25656"/>
                  </a:lnTo>
                  <a:lnTo>
                    <a:pt x="1238599" y="31395"/>
                  </a:lnTo>
                  <a:lnTo>
                    <a:pt x="1247472" y="39391"/>
                  </a:lnTo>
                  <a:lnTo>
                    <a:pt x="1262290" y="24761"/>
                  </a:lnTo>
                  <a:lnTo>
                    <a:pt x="1262438" y="24761"/>
                  </a:lnTo>
                  <a:lnTo>
                    <a:pt x="1258459" y="21109"/>
                  </a:lnTo>
                  <a:close/>
                </a:path>
                <a:path w="1757680" h="144144">
                  <a:moveTo>
                    <a:pt x="1382523" y="2450"/>
                  </a:moveTo>
                  <a:lnTo>
                    <a:pt x="1293563" y="2450"/>
                  </a:lnTo>
                  <a:lnTo>
                    <a:pt x="1293563" y="141733"/>
                  </a:lnTo>
                  <a:lnTo>
                    <a:pt x="1382712" y="141733"/>
                  </a:lnTo>
                  <a:lnTo>
                    <a:pt x="1382712" y="121190"/>
                  </a:lnTo>
                  <a:lnTo>
                    <a:pt x="1315238" y="121190"/>
                  </a:lnTo>
                  <a:lnTo>
                    <a:pt x="1315238" y="81421"/>
                  </a:lnTo>
                  <a:lnTo>
                    <a:pt x="1377623" y="81421"/>
                  </a:lnTo>
                  <a:lnTo>
                    <a:pt x="1377623" y="60877"/>
                  </a:lnTo>
                  <a:lnTo>
                    <a:pt x="1315238" y="60877"/>
                  </a:lnTo>
                  <a:lnTo>
                    <a:pt x="1315238" y="22994"/>
                  </a:lnTo>
                  <a:lnTo>
                    <a:pt x="1382523" y="22994"/>
                  </a:lnTo>
                  <a:lnTo>
                    <a:pt x="1382523" y="2450"/>
                  </a:lnTo>
                  <a:close/>
                </a:path>
                <a:path w="1757680" h="144144">
                  <a:moveTo>
                    <a:pt x="1458510" y="23559"/>
                  </a:moveTo>
                  <a:lnTo>
                    <a:pt x="1436459" y="23559"/>
                  </a:lnTo>
                  <a:lnTo>
                    <a:pt x="1436459" y="141733"/>
                  </a:lnTo>
                  <a:lnTo>
                    <a:pt x="1458510" y="141733"/>
                  </a:lnTo>
                  <a:lnTo>
                    <a:pt x="1458510" y="23559"/>
                  </a:lnTo>
                  <a:close/>
                </a:path>
                <a:path w="1757680" h="144144">
                  <a:moveTo>
                    <a:pt x="1499221" y="2450"/>
                  </a:moveTo>
                  <a:lnTo>
                    <a:pt x="1395748" y="2450"/>
                  </a:lnTo>
                  <a:lnTo>
                    <a:pt x="1395748" y="23559"/>
                  </a:lnTo>
                  <a:lnTo>
                    <a:pt x="1499221" y="23559"/>
                  </a:lnTo>
                  <a:lnTo>
                    <a:pt x="1499221" y="2450"/>
                  </a:lnTo>
                  <a:close/>
                </a:path>
                <a:path w="1757680" h="144144">
                  <a:moveTo>
                    <a:pt x="1567289" y="23559"/>
                  </a:moveTo>
                  <a:lnTo>
                    <a:pt x="1545237" y="23559"/>
                  </a:lnTo>
                  <a:lnTo>
                    <a:pt x="1545237" y="141733"/>
                  </a:lnTo>
                  <a:lnTo>
                    <a:pt x="1567289" y="141733"/>
                  </a:lnTo>
                  <a:lnTo>
                    <a:pt x="1567289" y="23559"/>
                  </a:lnTo>
                  <a:close/>
                </a:path>
                <a:path w="1757680" h="144144">
                  <a:moveTo>
                    <a:pt x="1608000" y="2450"/>
                  </a:moveTo>
                  <a:lnTo>
                    <a:pt x="1504526" y="2450"/>
                  </a:lnTo>
                  <a:lnTo>
                    <a:pt x="1504526" y="23559"/>
                  </a:lnTo>
                  <a:lnTo>
                    <a:pt x="1608000" y="23559"/>
                  </a:lnTo>
                  <a:lnTo>
                    <a:pt x="1608000" y="2450"/>
                  </a:lnTo>
                  <a:close/>
                </a:path>
                <a:path w="1757680" h="144144">
                  <a:moveTo>
                    <a:pt x="1684883" y="0"/>
                  </a:moveTo>
                  <a:lnTo>
                    <a:pt x="1644941" y="12006"/>
                  </a:lnTo>
                  <a:lnTo>
                    <a:pt x="1617951" y="44763"/>
                  </a:lnTo>
                  <a:lnTo>
                    <a:pt x="1614133" y="57764"/>
                  </a:lnTo>
                  <a:lnTo>
                    <a:pt x="1614007" y="58191"/>
                  </a:lnTo>
                  <a:lnTo>
                    <a:pt x="1612748" y="72186"/>
                  </a:lnTo>
                  <a:lnTo>
                    <a:pt x="1612697" y="72751"/>
                  </a:lnTo>
                  <a:lnTo>
                    <a:pt x="1613922" y="86604"/>
                  </a:lnTo>
                  <a:lnTo>
                    <a:pt x="1633241" y="123451"/>
                  </a:lnTo>
                  <a:lnTo>
                    <a:pt x="1669764" y="142720"/>
                  </a:lnTo>
                  <a:lnTo>
                    <a:pt x="1684318" y="143995"/>
                  </a:lnTo>
                  <a:lnTo>
                    <a:pt x="1698729" y="142720"/>
                  </a:lnTo>
                  <a:lnTo>
                    <a:pt x="1698984" y="142720"/>
                  </a:lnTo>
                  <a:lnTo>
                    <a:pt x="1712230" y="138883"/>
                  </a:lnTo>
                  <a:lnTo>
                    <a:pt x="1712414" y="138883"/>
                  </a:lnTo>
                  <a:lnTo>
                    <a:pt x="1724975" y="132227"/>
                  </a:lnTo>
                  <a:lnTo>
                    <a:pt x="1736148" y="123074"/>
                  </a:lnTo>
                  <a:lnTo>
                    <a:pt x="1736465" y="122697"/>
                  </a:lnTo>
                  <a:lnTo>
                    <a:pt x="1684883" y="122697"/>
                  </a:lnTo>
                  <a:lnTo>
                    <a:pt x="1675061" y="121811"/>
                  </a:lnTo>
                  <a:lnTo>
                    <a:pt x="1674835" y="121811"/>
                  </a:lnTo>
                  <a:lnTo>
                    <a:pt x="1665789" y="119140"/>
                  </a:lnTo>
                  <a:lnTo>
                    <a:pt x="1665645" y="119140"/>
                  </a:lnTo>
                  <a:lnTo>
                    <a:pt x="1657053" y="114507"/>
                  </a:lnTo>
                  <a:lnTo>
                    <a:pt x="1649450" y="108185"/>
                  </a:lnTo>
                  <a:lnTo>
                    <a:pt x="1643265" y="100522"/>
                  </a:lnTo>
                  <a:lnTo>
                    <a:pt x="1638933" y="92141"/>
                  </a:lnTo>
                  <a:lnTo>
                    <a:pt x="1638848" y="91976"/>
                  </a:lnTo>
                  <a:lnTo>
                    <a:pt x="1636228" y="82690"/>
                  </a:lnTo>
                  <a:lnTo>
                    <a:pt x="1635347" y="72751"/>
                  </a:lnTo>
                  <a:lnTo>
                    <a:pt x="1635330" y="72186"/>
                  </a:lnTo>
                  <a:lnTo>
                    <a:pt x="1636200" y="61949"/>
                  </a:lnTo>
                  <a:lnTo>
                    <a:pt x="1657265" y="29755"/>
                  </a:lnTo>
                  <a:lnTo>
                    <a:pt x="1684883" y="21486"/>
                  </a:lnTo>
                  <a:lnTo>
                    <a:pt x="1736462" y="21486"/>
                  </a:lnTo>
                  <a:lnTo>
                    <a:pt x="1736148" y="21109"/>
                  </a:lnTo>
                  <a:lnTo>
                    <a:pt x="1725011" y="11847"/>
                  </a:lnTo>
                  <a:lnTo>
                    <a:pt x="1712952" y="5348"/>
                  </a:lnTo>
                  <a:lnTo>
                    <a:pt x="1713097" y="5348"/>
                  </a:lnTo>
                  <a:lnTo>
                    <a:pt x="1699513" y="1339"/>
                  </a:lnTo>
                  <a:lnTo>
                    <a:pt x="1699740" y="1339"/>
                  </a:lnTo>
                  <a:lnTo>
                    <a:pt x="1684883" y="0"/>
                  </a:lnTo>
                  <a:close/>
                </a:path>
                <a:path w="1757680" h="144144">
                  <a:moveTo>
                    <a:pt x="1736462" y="21486"/>
                  </a:moveTo>
                  <a:lnTo>
                    <a:pt x="1684883" y="21486"/>
                  </a:lnTo>
                  <a:lnTo>
                    <a:pt x="1694932" y="22405"/>
                  </a:lnTo>
                  <a:lnTo>
                    <a:pt x="1704175" y="25161"/>
                  </a:lnTo>
                  <a:lnTo>
                    <a:pt x="1731016" y="52443"/>
                  </a:lnTo>
                  <a:lnTo>
                    <a:pt x="1734624" y="72186"/>
                  </a:lnTo>
                  <a:lnTo>
                    <a:pt x="1734607" y="72751"/>
                  </a:lnTo>
                  <a:lnTo>
                    <a:pt x="1733725" y="82690"/>
                  </a:lnTo>
                  <a:lnTo>
                    <a:pt x="1731037" y="91976"/>
                  </a:lnTo>
                  <a:lnTo>
                    <a:pt x="1730989" y="92141"/>
                  </a:lnTo>
                  <a:lnTo>
                    <a:pt x="1726549" y="100522"/>
                  </a:lnTo>
                  <a:lnTo>
                    <a:pt x="1726451" y="100708"/>
                  </a:lnTo>
                  <a:lnTo>
                    <a:pt x="1720128" y="108373"/>
                  </a:lnTo>
                  <a:lnTo>
                    <a:pt x="1712527" y="114667"/>
                  </a:lnTo>
                  <a:lnTo>
                    <a:pt x="1704131" y="119140"/>
                  </a:lnTo>
                  <a:lnTo>
                    <a:pt x="1694922" y="121811"/>
                  </a:lnTo>
                  <a:lnTo>
                    <a:pt x="1684883" y="122697"/>
                  </a:lnTo>
                  <a:lnTo>
                    <a:pt x="1736465" y="122697"/>
                  </a:lnTo>
                  <a:lnTo>
                    <a:pt x="1755947" y="86604"/>
                  </a:lnTo>
                  <a:lnTo>
                    <a:pt x="1757258" y="72186"/>
                  </a:lnTo>
                  <a:lnTo>
                    <a:pt x="1755986" y="58191"/>
                  </a:lnTo>
                  <a:lnTo>
                    <a:pt x="1745410" y="32244"/>
                  </a:lnTo>
                  <a:lnTo>
                    <a:pt x="1736462" y="21486"/>
                  </a:lnTo>
                  <a:close/>
                </a:path>
              </a:pathLst>
            </a:custGeom>
            <a:solidFill>
              <a:srgbClr val="125347"/>
            </a:solidFill>
          </p:spPr>
          <p:txBody>
            <a:bodyPr wrap="square" lIns="0" tIns="0" rIns="0" bIns="0" rtlCol="0"/>
            <a:lstStyle/>
            <a:p>
              <a:endParaRPr sz="641"/>
            </a:p>
          </p:txBody>
        </p:sp>
        <p:pic>
          <p:nvPicPr>
            <p:cNvPr id="12" name="object 12"/>
            <p:cNvPicPr/>
            <p:nvPr/>
          </p:nvPicPr>
          <p:blipFill>
            <a:blip r:embed="rId7" cstate="print"/>
            <a:stretch>
              <a:fillRect/>
            </a:stretch>
          </p:blipFill>
          <p:spPr>
            <a:xfrm>
              <a:off x="594934" y="1533042"/>
              <a:ext cx="1727460" cy="183764"/>
            </a:xfrm>
            <a:prstGeom prst="rect">
              <a:avLst/>
            </a:prstGeom>
          </p:spPr>
        </p:pic>
        <p:sp>
          <p:nvSpPr>
            <p:cNvPr id="13" name="object 13"/>
            <p:cNvSpPr/>
            <p:nvPr/>
          </p:nvSpPr>
          <p:spPr>
            <a:xfrm>
              <a:off x="19100102" y="743197"/>
              <a:ext cx="564515" cy="299085"/>
            </a:xfrm>
            <a:custGeom>
              <a:avLst/>
              <a:gdLst/>
              <a:ahLst/>
              <a:cxnLst/>
              <a:rect l="l" t="t" r="r" b="b"/>
              <a:pathLst>
                <a:path w="564515" h="299084">
                  <a:moveTo>
                    <a:pt x="377355" y="256641"/>
                  </a:moveTo>
                  <a:lnTo>
                    <a:pt x="340753" y="214287"/>
                  </a:lnTo>
                  <a:lnTo>
                    <a:pt x="142646" y="214287"/>
                  </a:lnTo>
                  <a:lnTo>
                    <a:pt x="118465" y="209321"/>
                  </a:lnTo>
                  <a:lnTo>
                    <a:pt x="99695" y="195656"/>
                  </a:lnTo>
                  <a:lnTo>
                    <a:pt x="87541" y="175094"/>
                  </a:lnTo>
                  <a:lnTo>
                    <a:pt x="83210" y="149466"/>
                  </a:lnTo>
                  <a:lnTo>
                    <a:pt x="87541" y="123837"/>
                  </a:lnTo>
                  <a:lnTo>
                    <a:pt x="99695" y="103276"/>
                  </a:lnTo>
                  <a:lnTo>
                    <a:pt x="118465" y="89598"/>
                  </a:lnTo>
                  <a:lnTo>
                    <a:pt x="142646" y="84632"/>
                  </a:lnTo>
                  <a:lnTo>
                    <a:pt x="160909" y="84632"/>
                  </a:lnTo>
                  <a:lnTo>
                    <a:pt x="197624" y="42405"/>
                  </a:lnTo>
                  <a:lnTo>
                    <a:pt x="160909" y="0"/>
                  </a:lnTo>
                  <a:lnTo>
                    <a:pt x="142646" y="0"/>
                  </a:lnTo>
                  <a:lnTo>
                    <a:pt x="95859" y="6985"/>
                  </a:lnTo>
                  <a:lnTo>
                    <a:pt x="56489" y="26936"/>
                  </a:lnTo>
                  <a:lnTo>
                    <a:pt x="26250" y="58343"/>
                  </a:lnTo>
                  <a:lnTo>
                    <a:pt x="6845" y="99682"/>
                  </a:lnTo>
                  <a:lnTo>
                    <a:pt x="0" y="149466"/>
                  </a:lnTo>
                  <a:lnTo>
                    <a:pt x="7023" y="199237"/>
                  </a:lnTo>
                  <a:lnTo>
                    <a:pt x="26784" y="240588"/>
                  </a:lnTo>
                  <a:lnTo>
                    <a:pt x="57289" y="271995"/>
                  </a:lnTo>
                  <a:lnTo>
                    <a:pt x="96570" y="291947"/>
                  </a:lnTo>
                  <a:lnTo>
                    <a:pt x="142646" y="298932"/>
                  </a:lnTo>
                  <a:lnTo>
                    <a:pt x="340626" y="298932"/>
                  </a:lnTo>
                  <a:lnTo>
                    <a:pt x="377355" y="256641"/>
                  </a:lnTo>
                  <a:close/>
                </a:path>
                <a:path w="564515" h="299084">
                  <a:moveTo>
                    <a:pt x="564235" y="149491"/>
                  </a:moveTo>
                  <a:lnTo>
                    <a:pt x="557339" y="99555"/>
                  </a:lnTo>
                  <a:lnTo>
                    <a:pt x="537819" y="58178"/>
                  </a:lnTo>
                  <a:lnTo>
                    <a:pt x="507403" y="26822"/>
                  </a:lnTo>
                  <a:lnTo>
                    <a:pt x="467829" y="6946"/>
                  </a:lnTo>
                  <a:lnTo>
                    <a:pt x="420814" y="0"/>
                  </a:lnTo>
                  <a:lnTo>
                    <a:pt x="231673" y="0"/>
                  </a:lnTo>
                  <a:lnTo>
                    <a:pt x="268554" y="42405"/>
                  </a:lnTo>
                  <a:lnTo>
                    <a:pt x="231863" y="84620"/>
                  </a:lnTo>
                  <a:lnTo>
                    <a:pt x="420878" y="84620"/>
                  </a:lnTo>
                  <a:lnTo>
                    <a:pt x="445160" y="89649"/>
                  </a:lnTo>
                  <a:lnTo>
                    <a:pt x="464019" y="103416"/>
                  </a:lnTo>
                  <a:lnTo>
                    <a:pt x="476237" y="123990"/>
                  </a:lnTo>
                  <a:lnTo>
                    <a:pt x="480580" y="149428"/>
                  </a:lnTo>
                  <a:lnTo>
                    <a:pt x="476237" y="174866"/>
                  </a:lnTo>
                  <a:lnTo>
                    <a:pt x="464019" y="195453"/>
                  </a:lnTo>
                  <a:lnTo>
                    <a:pt x="445160" y="209219"/>
                  </a:lnTo>
                  <a:lnTo>
                    <a:pt x="420878" y="214249"/>
                  </a:lnTo>
                  <a:lnTo>
                    <a:pt x="412419" y="214249"/>
                  </a:lnTo>
                  <a:lnTo>
                    <a:pt x="449237" y="256590"/>
                  </a:lnTo>
                  <a:lnTo>
                    <a:pt x="412470" y="298932"/>
                  </a:lnTo>
                  <a:lnTo>
                    <a:pt x="420941" y="298932"/>
                  </a:lnTo>
                  <a:lnTo>
                    <a:pt x="467944" y="291985"/>
                  </a:lnTo>
                  <a:lnTo>
                    <a:pt x="507492" y="272122"/>
                  </a:lnTo>
                  <a:lnTo>
                    <a:pt x="537870" y="240792"/>
                  </a:lnTo>
                  <a:lnTo>
                    <a:pt x="557352" y="199428"/>
                  </a:lnTo>
                  <a:lnTo>
                    <a:pt x="564235" y="149491"/>
                  </a:lnTo>
                  <a:close/>
                </a:path>
              </a:pathLst>
            </a:custGeom>
            <a:solidFill>
              <a:srgbClr val="FFFFFF"/>
            </a:solidFill>
          </p:spPr>
          <p:txBody>
            <a:bodyPr wrap="square" lIns="0" tIns="0" rIns="0" bIns="0" rtlCol="0"/>
            <a:lstStyle/>
            <a:p>
              <a:endParaRPr sz="641"/>
            </a:p>
          </p:txBody>
        </p:sp>
        <p:pic>
          <p:nvPicPr>
            <p:cNvPr id="14" name="object 14"/>
            <p:cNvPicPr/>
            <p:nvPr/>
          </p:nvPicPr>
          <p:blipFill>
            <a:blip r:embed="rId8" cstate="print"/>
            <a:stretch>
              <a:fillRect/>
            </a:stretch>
          </p:blipFill>
          <p:spPr>
            <a:xfrm>
              <a:off x="18659118" y="429306"/>
              <a:ext cx="414767" cy="246620"/>
            </a:xfrm>
            <a:prstGeom prst="rect">
              <a:avLst/>
            </a:prstGeom>
          </p:spPr>
        </p:pic>
        <p:pic>
          <p:nvPicPr>
            <p:cNvPr id="15" name="object 15"/>
            <p:cNvPicPr/>
            <p:nvPr/>
          </p:nvPicPr>
          <p:blipFill>
            <a:blip r:embed="rId9" cstate="print"/>
            <a:stretch>
              <a:fillRect/>
            </a:stretch>
          </p:blipFill>
          <p:spPr>
            <a:xfrm>
              <a:off x="19096307" y="433038"/>
              <a:ext cx="168150" cy="239146"/>
            </a:xfrm>
            <a:prstGeom prst="rect">
              <a:avLst/>
            </a:prstGeom>
          </p:spPr>
        </p:pic>
        <p:pic>
          <p:nvPicPr>
            <p:cNvPr id="16" name="object 16"/>
            <p:cNvPicPr/>
            <p:nvPr/>
          </p:nvPicPr>
          <p:blipFill>
            <a:blip r:embed="rId10" cstate="print"/>
            <a:stretch>
              <a:fillRect/>
            </a:stretch>
          </p:blipFill>
          <p:spPr>
            <a:xfrm>
              <a:off x="19286880" y="433038"/>
              <a:ext cx="198043" cy="239146"/>
            </a:xfrm>
            <a:prstGeom prst="rect">
              <a:avLst/>
            </a:prstGeom>
          </p:spPr>
        </p:pic>
        <p:sp>
          <p:nvSpPr>
            <p:cNvPr id="17" name="object 17"/>
            <p:cNvSpPr/>
            <p:nvPr/>
          </p:nvSpPr>
          <p:spPr>
            <a:xfrm>
              <a:off x="18659107" y="433431"/>
              <a:ext cx="1005205" cy="949325"/>
            </a:xfrm>
            <a:custGeom>
              <a:avLst/>
              <a:gdLst/>
              <a:ahLst/>
              <a:cxnLst/>
              <a:rect l="l" t="t" r="r" b="b"/>
              <a:pathLst>
                <a:path w="1005205" h="949325">
                  <a:moveTo>
                    <a:pt x="411035" y="313499"/>
                  </a:moveTo>
                  <a:lnTo>
                    <a:pt x="330530" y="313499"/>
                  </a:lnTo>
                  <a:lnTo>
                    <a:pt x="330530" y="496277"/>
                  </a:lnTo>
                  <a:lnTo>
                    <a:pt x="80479" y="313499"/>
                  </a:lnTo>
                  <a:lnTo>
                    <a:pt x="0" y="313499"/>
                  </a:lnTo>
                  <a:lnTo>
                    <a:pt x="0" y="604951"/>
                  </a:lnTo>
                  <a:lnTo>
                    <a:pt x="80505" y="604951"/>
                  </a:lnTo>
                  <a:lnTo>
                    <a:pt x="80505" y="422567"/>
                  </a:lnTo>
                  <a:lnTo>
                    <a:pt x="330568" y="604951"/>
                  </a:lnTo>
                  <a:lnTo>
                    <a:pt x="411035" y="604951"/>
                  </a:lnTo>
                  <a:lnTo>
                    <a:pt x="411035" y="313499"/>
                  </a:lnTo>
                  <a:close/>
                </a:path>
                <a:path w="1005205" h="949325">
                  <a:moveTo>
                    <a:pt x="437197" y="657275"/>
                  </a:moveTo>
                  <a:lnTo>
                    <a:pt x="348246" y="657275"/>
                  </a:lnTo>
                  <a:lnTo>
                    <a:pt x="249618" y="868375"/>
                  </a:lnTo>
                  <a:lnTo>
                    <a:pt x="187210" y="868375"/>
                  </a:lnTo>
                  <a:lnTo>
                    <a:pt x="88569" y="657275"/>
                  </a:lnTo>
                  <a:lnTo>
                    <a:pt x="0" y="657275"/>
                  </a:lnTo>
                  <a:lnTo>
                    <a:pt x="138264" y="947077"/>
                  </a:lnTo>
                  <a:lnTo>
                    <a:pt x="138264" y="948740"/>
                  </a:lnTo>
                  <a:lnTo>
                    <a:pt x="298183" y="948740"/>
                  </a:lnTo>
                  <a:lnTo>
                    <a:pt x="437197" y="657275"/>
                  </a:lnTo>
                  <a:close/>
                </a:path>
                <a:path w="1005205" h="949325">
                  <a:moveTo>
                    <a:pt x="848233" y="948740"/>
                  </a:moveTo>
                  <a:lnTo>
                    <a:pt x="837272" y="902525"/>
                  </a:lnTo>
                  <a:lnTo>
                    <a:pt x="818007" y="821309"/>
                  </a:lnTo>
                  <a:lnTo>
                    <a:pt x="798156" y="737603"/>
                  </a:lnTo>
                  <a:lnTo>
                    <a:pt x="779094" y="657275"/>
                  </a:lnTo>
                  <a:lnTo>
                    <a:pt x="734999" y="657275"/>
                  </a:lnTo>
                  <a:lnTo>
                    <a:pt x="734999" y="821309"/>
                  </a:lnTo>
                  <a:lnTo>
                    <a:pt x="523481" y="821309"/>
                  </a:lnTo>
                  <a:lnTo>
                    <a:pt x="542925" y="737603"/>
                  </a:lnTo>
                  <a:lnTo>
                    <a:pt x="715556" y="737603"/>
                  </a:lnTo>
                  <a:lnTo>
                    <a:pt x="734999" y="821309"/>
                  </a:lnTo>
                  <a:lnTo>
                    <a:pt x="734999" y="657275"/>
                  </a:lnTo>
                  <a:lnTo>
                    <a:pt x="480174" y="657275"/>
                  </a:lnTo>
                  <a:lnTo>
                    <a:pt x="411035" y="948740"/>
                  </a:lnTo>
                  <a:lnTo>
                    <a:pt x="493979" y="948740"/>
                  </a:lnTo>
                  <a:lnTo>
                    <a:pt x="504825" y="902525"/>
                  </a:lnTo>
                  <a:lnTo>
                    <a:pt x="754062" y="902525"/>
                  </a:lnTo>
                  <a:lnTo>
                    <a:pt x="764908" y="948740"/>
                  </a:lnTo>
                  <a:lnTo>
                    <a:pt x="848233" y="948740"/>
                  </a:lnTo>
                  <a:close/>
                </a:path>
                <a:path w="1005205" h="949325">
                  <a:moveTo>
                    <a:pt x="1001433" y="862533"/>
                  </a:moveTo>
                  <a:lnTo>
                    <a:pt x="919226" y="862533"/>
                  </a:lnTo>
                  <a:lnTo>
                    <a:pt x="919226" y="948740"/>
                  </a:lnTo>
                  <a:lnTo>
                    <a:pt x="1001433" y="948740"/>
                  </a:lnTo>
                  <a:lnTo>
                    <a:pt x="1001433" y="862533"/>
                  </a:lnTo>
                  <a:close/>
                </a:path>
                <a:path w="1005205" h="949325">
                  <a:moveTo>
                    <a:pt x="1001433" y="657275"/>
                  </a:moveTo>
                  <a:lnTo>
                    <a:pt x="919226" y="657275"/>
                  </a:lnTo>
                  <a:lnTo>
                    <a:pt x="919226" y="737628"/>
                  </a:lnTo>
                  <a:lnTo>
                    <a:pt x="931291" y="832269"/>
                  </a:lnTo>
                  <a:lnTo>
                    <a:pt x="989368" y="832269"/>
                  </a:lnTo>
                  <a:lnTo>
                    <a:pt x="1001433" y="737628"/>
                  </a:lnTo>
                  <a:lnTo>
                    <a:pt x="1001433" y="657275"/>
                  </a:lnTo>
                  <a:close/>
                </a:path>
                <a:path w="1005205" h="949325">
                  <a:moveTo>
                    <a:pt x="1005166" y="0"/>
                  </a:moveTo>
                  <a:lnTo>
                    <a:pt x="855700" y="0"/>
                  </a:lnTo>
                  <a:lnTo>
                    <a:pt x="855700" y="30480"/>
                  </a:lnTo>
                  <a:lnTo>
                    <a:pt x="855700" y="101600"/>
                  </a:lnTo>
                  <a:lnTo>
                    <a:pt x="855700" y="132080"/>
                  </a:lnTo>
                  <a:lnTo>
                    <a:pt x="855700" y="208280"/>
                  </a:lnTo>
                  <a:lnTo>
                    <a:pt x="855700" y="238760"/>
                  </a:lnTo>
                  <a:lnTo>
                    <a:pt x="1005166" y="238760"/>
                  </a:lnTo>
                  <a:lnTo>
                    <a:pt x="1005166" y="208280"/>
                  </a:lnTo>
                  <a:lnTo>
                    <a:pt x="888187" y="208280"/>
                  </a:lnTo>
                  <a:lnTo>
                    <a:pt x="888187" y="132080"/>
                  </a:lnTo>
                  <a:lnTo>
                    <a:pt x="996391" y="132080"/>
                  </a:lnTo>
                  <a:lnTo>
                    <a:pt x="996391" y="101600"/>
                  </a:lnTo>
                  <a:lnTo>
                    <a:pt x="888187" y="101600"/>
                  </a:lnTo>
                  <a:lnTo>
                    <a:pt x="888187" y="30480"/>
                  </a:lnTo>
                  <a:lnTo>
                    <a:pt x="1005166" y="30480"/>
                  </a:lnTo>
                  <a:lnTo>
                    <a:pt x="1005166" y="0"/>
                  </a:lnTo>
                  <a:close/>
                </a:path>
              </a:pathLst>
            </a:custGeom>
            <a:solidFill>
              <a:srgbClr val="FFFFFF"/>
            </a:solidFill>
          </p:spPr>
          <p:txBody>
            <a:bodyPr wrap="square" lIns="0" tIns="0" rIns="0" bIns="0" rtlCol="0"/>
            <a:lstStyle/>
            <a:p>
              <a:endParaRPr sz="641"/>
            </a:p>
          </p:txBody>
        </p:sp>
      </p:gr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514321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3BB9B"/>
          </a:solidFill>
        </p:spPr>
        <p:txBody>
          <a:bodyPr wrap="square" lIns="0" tIns="0" rIns="0" bIns="0" rtlCol="0"/>
          <a:lstStyle/>
          <a:p>
            <a:endParaRPr sz="641"/>
          </a:p>
        </p:txBody>
      </p:sp>
      <p:sp>
        <p:nvSpPr>
          <p:cNvPr id="3" name="object 3"/>
          <p:cNvSpPr/>
          <p:nvPr/>
        </p:nvSpPr>
        <p:spPr>
          <a:xfrm>
            <a:off x="5212054" y="1909286"/>
            <a:ext cx="1876035" cy="131114"/>
          </a:xfrm>
          <a:custGeom>
            <a:avLst/>
            <a:gdLst/>
            <a:ahLst/>
            <a:cxnLst/>
            <a:rect l="l" t="t" r="r" b="b"/>
            <a:pathLst>
              <a:path w="4124959" h="288289">
                <a:moveTo>
                  <a:pt x="145126" y="0"/>
                </a:moveTo>
                <a:lnTo>
                  <a:pt x="88819" y="10507"/>
                </a:lnTo>
                <a:lnTo>
                  <a:pt x="41841" y="42218"/>
                </a:lnTo>
                <a:lnTo>
                  <a:pt x="10585" y="88913"/>
                </a:lnTo>
                <a:lnTo>
                  <a:pt x="10460" y="89149"/>
                </a:lnTo>
                <a:lnTo>
                  <a:pt x="2615" y="116006"/>
                </a:lnTo>
                <a:lnTo>
                  <a:pt x="67" y="144372"/>
                </a:lnTo>
                <a:lnTo>
                  <a:pt x="0" y="145126"/>
                </a:lnTo>
                <a:lnTo>
                  <a:pt x="2522" y="173209"/>
                </a:lnTo>
                <a:lnTo>
                  <a:pt x="2609" y="174175"/>
                </a:lnTo>
                <a:lnTo>
                  <a:pt x="10413" y="200821"/>
                </a:lnTo>
                <a:lnTo>
                  <a:pt x="41464" y="246903"/>
                </a:lnTo>
                <a:lnTo>
                  <a:pt x="88018" y="277766"/>
                </a:lnTo>
                <a:lnTo>
                  <a:pt x="144749" y="287991"/>
                </a:lnTo>
                <a:lnTo>
                  <a:pt x="173566" y="285440"/>
                </a:lnTo>
                <a:lnTo>
                  <a:pt x="174075" y="285440"/>
                </a:lnTo>
                <a:lnTo>
                  <a:pt x="201339" y="277530"/>
                </a:lnTo>
                <a:lnTo>
                  <a:pt x="225906" y="264455"/>
                </a:lnTo>
                <a:lnTo>
                  <a:pt x="248034" y="246149"/>
                </a:lnTo>
                <a:lnTo>
                  <a:pt x="259116" y="232956"/>
                </a:lnTo>
                <a:lnTo>
                  <a:pt x="145126" y="232956"/>
                </a:lnTo>
                <a:lnTo>
                  <a:pt x="127456" y="231395"/>
                </a:lnTo>
                <a:lnTo>
                  <a:pt x="82929" y="207700"/>
                </a:lnTo>
                <a:lnTo>
                  <a:pt x="59605" y="162536"/>
                </a:lnTo>
                <a:lnTo>
                  <a:pt x="58115" y="145126"/>
                </a:lnTo>
                <a:lnTo>
                  <a:pt x="58050" y="144372"/>
                </a:lnTo>
                <a:lnTo>
                  <a:pt x="72203" y="94226"/>
                </a:lnTo>
                <a:lnTo>
                  <a:pt x="111389" y="61490"/>
                </a:lnTo>
                <a:lnTo>
                  <a:pt x="145126" y="55034"/>
                </a:lnTo>
                <a:lnTo>
                  <a:pt x="258694" y="55034"/>
                </a:lnTo>
                <a:lnTo>
                  <a:pt x="248034" y="42218"/>
                </a:lnTo>
                <a:lnTo>
                  <a:pt x="225911" y="23694"/>
                </a:lnTo>
                <a:lnTo>
                  <a:pt x="201386" y="10507"/>
                </a:lnTo>
                <a:lnTo>
                  <a:pt x="174458" y="2620"/>
                </a:lnTo>
                <a:lnTo>
                  <a:pt x="145126" y="0"/>
                </a:lnTo>
                <a:close/>
              </a:path>
              <a:path w="4124959" h="288289">
                <a:moveTo>
                  <a:pt x="258694" y="55034"/>
                </a:moveTo>
                <a:lnTo>
                  <a:pt x="145126" y="55034"/>
                </a:lnTo>
                <a:lnTo>
                  <a:pt x="162737" y="56654"/>
                </a:lnTo>
                <a:lnTo>
                  <a:pt x="178863" y="61490"/>
                </a:lnTo>
                <a:lnTo>
                  <a:pt x="218076" y="94226"/>
                </a:lnTo>
                <a:lnTo>
                  <a:pt x="232202" y="144372"/>
                </a:lnTo>
                <a:lnTo>
                  <a:pt x="230859" y="162536"/>
                </a:lnTo>
                <a:lnTo>
                  <a:pt x="207323" y="207700"/>
                </a:lnTo>
                <a:lnTo>
                  <a:pt x="162796" y="231395"/>
                </a:lnTo>
                <a:lnTo>
                  <a:pt x="145126" y="232956"/>
                </a:lnTo>
                <a:lnTo>
                  <a:pt x="259116" y="232956"/>
                </a:lnTo>
                <a:lnTo>
                  <a:pt x="266557" y="224097"/>
                </a:lnTo>
                <a:lnTo>
                  <a:pt x="279745" y="199784"/>
                </a:lnTo>
                <a:lnTo>
                  <a:pt x="287631" y="173209"/>
                </a:lnTo>
                <a:lnTo>
                  <a:pt x="290184" y="145126"/>
                </a:lnTo>
                <a:lnTo>
                  <a:pt x="290252" y="144372"/>
                </a:lnTo>
                <a:lnTo>
                  <a:pt x="279815" y="89149"/>
                </a:lnTo>
                <a:lnTo>
                  <a:pt x="266592" y="64553"/>
                </a:lnTo>
                <a:lnTo>
                  <a:pt x="258694" y="55034"/>
                </a:lnTo>
                <a:close/>
              </a:path>
              <a:path w="4124959" h="288289">
                <a:moveTo>
                  <a:pt x="457113" y="4900"/>
                </a:moveTo>
                <a:lnTo>
                  <a:pt x="335734" y="4900"/>
                </a:lnTo>
                <a:lnTo>
                  <a:pt x="335734" y="283467"/>
                </a:lnTo>
                <a:lnTo>
                  <a:pt x="462767" y="283467"/>
                </a:lnTo>
                <a:lnTo>
                  <a:pt x="481844" y="281989"/>
                </a:lnTo>
                <a:lnTo>
                  <a:pt x="526849" y="260096"/>
                </a:lnTo>
                <a:lnTo>
                  <a:pt x="544782" y="234464"/>
                </a:lnTo>
                <a:lnTo>
                  <a:pt x="390769" y="234464"/>
                </a:lnTo>
                <a:lnTo>
                  <a:pt x="390769" y="160958"/>
                </a:lnTo>
                <a:lnTo>
                  <a:pt x="539356" y="160958"/>
                </a:lnTo>
                <a:lnTo>
                  <a:pt x="537450" y="157000"/>
                </a:lnTo>
                <a:lnTo>
                  <a:pt x="520918" y="140826"/>
                </a:lnTo>
                <a:lnTo>
                  <a:pt x="498200" y="130802"/>
                </a:lnTo>
                <a:lnTo>
                  <a:pt x="513691" y="122073"/>
                </a:lnTo>
                <a:lnTo>
                  <a:pt x="520784" y="114216"/>
                </a:lnTo>
                <a:lnTo>
                  <a:pt x="390769" y="114216"/>
                </a:lnTo>
                <a:lnTo>
                  <a:pt x="390769" y="53527"/>
                </a:lnTo>
                <a:lnTo>
                  <a:pt x="532621" y="53527"/>
                </a:lnTo>
                <a:lnTo>
                  <a:pt x="530948" y="48249"/>
                </a:lnTo>
                <a:lnTo>
                  <a:pt x="503707" y="16509"/>
                </a:lnTo>
                <a:lnTo>
                  <a:pt x="474717" y="6178"/>
                </a:lnTo>
                <a:lnTo>
                  <a:pt x="457113" y="4900"/>
                </a:lnTo>
                <a:close/>
              </a:path>
              <a:path w="4124959" h="288289">
                <a:moveTo>
                  <a:pt x="539356" y="160958"/>
                </a:moveTo>
                <a:lnTo>
                  <a:pt x="451835" y="160958"/>
                </a:lnTo>
                <a:lnTo>
                  <a:pt x="469764" y="163921"/>
                </a:lnTo>
                <a:lnTo>
                  <a:pt x="482745" y="171937"/>
                </a:lnTo>
                <a:lnTo>
                  <a:pt x="490638" y="183699"/>
                </a:lnTo>
                <a:lnTo>
                  <a:pt x="493300" y="197899"/>
                </a:lnTo>
                <a:lnTo>
                  <a:pt x="490585" y="211882"/>
                </a:lnTo>
                <a:lnTo>
                  <a:pt x="482604" y="223532"/>
                </a:lnTo>
                <a:lnTo>
                  <a:pt x="469605" y="231507"/>
                </a:lnTo>
                <a:lnTo>
                  <a:pt x="451835" y="234464"/>
                </a:lnTo>
                <a:lnTo>
                  <a:pt x="544782" y="234464"/>
                </a:lnTo>
                <a:lnTo>
                  <a:pt x="544989" y="234087"/>
                </a:lnTo>
                <a:lnTo>
                  <a:pt x="549483" y="218961"/>
                </a:lnTo>
                <a:lnTo>
                  <a:pt x="550974" y="202423"/>
                </a:lnTo>
                <a:lnTo>
                  <a:pt x="547552" y="177980"/>
                </a:lnTo>
                <a:lnTo>
                  <a:pt x="539356" y="160958"/>
                </a:lnTo>
                <a:close/>
              </a:path>
              <a:path w="4124959" h="288289">
                <a:moveTo>
                  <a:pt x="532621" y="53527"/>
                </a:moveTo>
                <a:lnTo>
                  <a:pt x="447689" y="53527"/>
                </a:lnTo>
                <a:lnTo>
                  <a:pt x="461618" y="55841"/>
                </a:lnTo>
                <a:lnTo>
                  <a:pt x="472049" y="62149"/>
                </a:lnTo>
                <a:lnTo>
                  <a:pt x="478593" y="71497"/>
                </a:lnTo>
                <a:lnTo>
                  <a:pt x="480861" y="82929"/>
                </a:lnTo>
                <a:lnTo>
                  <a:pt x="478558" y="94815"/>
                </a:lnTo>
                <a:lnTo>
                  <a:pt x="471767" y="104792"/>
                </a:lnTo>
                <a:lnTo>
                  <a:pt x="460664" y="111660"/>
                </a:lnTo>
                <a:lnTo>
                  <a:pt x="445427" y="114216"/>
                </a:lnTo>
                <a:lnTo>
                  <a:pt x="520784" y="114216"/>
                </a:lnTo>
                <a:lnTo>
                  <a:pt x="525718" y="108750"/>
                </a:lnTo>
                <a:lnTo>
                  <a:pt x="533504" y="92317"/>
                </a:lnTo>
                <a:lnTo>
                  <a:pt x="536272" y="74259"/>
                </a:lnTo>
                <a:lnTo>
                  <a:pt x="534935" y="60830"/>
                </a:lnTo>
                <a:lnTo>
                  <a:pt x="532621" y="53527"/>
                </a:lnTo>
                <a:close/>
              </a:path>
              <a:path w="4124959" h="288289">
                <a:moveTo>
                  <a:pt x="652895" y="4900"/>
                </a:moveTo>
                <a:lnTo>
                  <a:pt x="596729" y="4900"/>
                </a:lnTo>
                <a:lnTo>
                  <a:pt x="596729" y="283467"/>
                </a:lnTo>
                <a:lnTo>
                  <a:pt x="652895" y="283467"/>
                </a:lnTo>
                <a:lnTo>
                  <a:pt x="652895" y="4900"/>
                </a:lnTo>
                <a:close/>
              </a:path>
              <a:path w="4124959" h="288289">
                <a:moveTo>
                  <a:pt x="903747" y="4900"/>
                </a:moveTo>
                <a:lnTo>
                  <a:pt x="714895" y="4900"/>
                </a:lnTo>
                <a:lnTo>
                  <a:pt x="714895" y="283467"/>
                </a:lnTo>
                <a:lnTo>
                  <a:pt x="903747" y="283467"/>
                </a:lnTo>
                <a:lnTo>
                  <a:pt x="903747" y="231448"/>
                </a:lnTo>
                <a:lnTo>
                  <a:pt x="771060" y="231448"/>
                </a:lnTo>
                <a:lnTo>
                  <a:pt x="771060" y="168874"/>
                </a:lnTo>
                <a:lnTo>
                  <a:pt x="893947" y="168874"/>
                </a:lnTo>
                <a:lnTo>
                  <a:pt x="893947" y="116855"/>
                </a:lnTo>
                <a:lnTo>
                  <a:pt x="771060" y="116855"/>
                </a:lnTo>
                <a:lnTo>
                  <a:pt x="771060" y="56919"/>
                </a:lnTo>
                <a:lnTo>
                  <a:pt x="903747" y="56919"/>
                </a:lnTo>
                <a:lnTo>
                  <a:pt x="903747" y="4900"/>
                </a:lnTo>
                <a:close/>
              </a:path>
              <a:path w="4124959" h="288289">
                <a:moveTo>
                  <a:pt x="1065354" y="58804"/>
                </a:moveTo>
                <a:lnTo>
                  <a:pt x="1008811" y="58804"/>
                </a:lnTo>
                <a:lnTo>
                  <a:pt x="1008811" y="283467"/>
                </a:lnTo>
                <a:lnTo>
                  <a:pt x="1065354" y="283467"/>
                </a:lnTo>
                <a:lnTo>
                  <a:pt x="1065354" y="58804"/>
                </a:lnTo>
                <a:close/>
              </a:path>
              <a:path w="4124959" h="288289">
                <a:moveTo>
                  <a:pt x="1144891" y="4900"/>
                </a:moveTo>
                <a:lnTo>
                  <a:pt x="929274" y="4900"/>
                </a:lnTo>
                <a:lnTo>
                  <a:pt x="929274" y="58804"/>
                </a:lnTo>
                <a:lnTo>
                  <a:pt x="1144891" y="58804"/>
                </a:lnTo>
                <a:lnTo>
                  <a:pt x="1144891" y="4900"/>
                </a:lnTo>
                <a:close/>
              </a:path>
              <a:path w="4124959" h="288289">
                <a:moveTo>
                  <a:pt x="1291378" y="58804"/>
                </a:moveTo>
                <a:lnTo>
                  <a:pt x="1234835" y="58804"/>
                </a:lnTo>
                <a:lnTo>
                  <a:pt x="1234835" y="283467"/>
                </a:lnTo>
                <a:lnTo>
                  <a:pt x="1291378" y="283467"/>
                </a:lnTo>
                <a:lnTo>
                  <a:pt x="1291378" y="58804"/>
                </a:lnTo>
                <a:close/>
              </a:path>
              <a:path w="4124959" h="288289">
                <a:moveTo>
                  <a:pt x="1370915" y="4900"/>
                </a:moveTo>
                <a:lnTo>
                  <a:pt x="1155298" y="4900"/>
                </a:lnTo>
                <a:lnTo>
                  <a:pt x="1155298" y="58804"/>
                </a:lnTo>
                <a:lnTo>
                  <a:pt x="1370915" y="58804"/>
                </a:lnTo>
                <a:lnTo>
                  <a:pt x="1370915" y="4900"/>
                </a:lnTo>
                <a:close/>
              </a:path>
              <a:path w="4124959" h="288289">
                <a:moveTo>
                  <a:pt x="1463120" y="4900"/>
                </a:moveTo>
                <a:lnTo>
                  <a:pt x="1406955" y="4900"/>
                </a:lnTo>
                <a:lnTo>
                  <a:pt x="1406955" y="283467"/>
                </a:lnTo>
                <a:lnTo>
                  <a:pt x="1463120" y="283467"/>
                </a:lnTo>
                <a:lnTo>
                  <a:pt x="1463120" y="4900"/>
                </a:lnTo>
                <a:close/>
              </a:path>
              <a:path w="4124959" h="288289">
                <a:moveTo>
                  <a:pt x="1560177" y="4900"/>
                </a:moveTo>
                <a:lnTo>
                  <a:pt x="1495718" y="4900"/>
                </a:lnTo>
                <a:lnTo>
                  <a:pt x="1611442" y="283467"/>
                </a:lnTo>
                <a:lnTo>
                  <a:pt x="1655923" y="283467"/>
                </a:lnTo>
                <a:lnTo>
                  <a:pt x="1691161" y="197522"/>
                </a:lnTo>
                <a:lnTo>
                  <a:pt x="1633682" y="197522"/>
                </a:lnTo>
                <a:lnTo>
                  <a:pt x="1560177" y="4900"/>
                </a:lnTo>
                <a:close/>
              </a:path>
              <a:path w="4124959" h="288289">
                <a:moveTo>
                  <a:pt x="1770139" y="4900"/>
                </a:moveTo>
                <a:lnTo>
                  <a:pt x="1706811" y="4900"/>
                </a:lnTo>
                <a:lnTo>
                  <a:pt x="1633682" y="197522"/>
                </a:lnTo>
                <a:lnTo>
                  <a:pt x="1691161" y="197522"/>
                </a:lnTo>
                <a:lnTo>
                  <a:pt x="1770139" y="4900"/>
                </a:lnTo>
                <a:close/>
              </a:path>
              <a:path w="4124959" h="288289">
                <a:moveTo>
                  <a:pt x="1920187" y="0"/>
                </a:moveTo>
                <a:lnTo>
                  <a:pt x="1863879" y="10507"/>
                </a:lnTo>
                <a:lnTo>
                  <a:pt x="1816902" y="42218"/>
                </a:lnTo>
                <a:lnTo>
                  <a:pt x="1785646" y="88913"/>
                </a:lnTo>
                <a:lnTo>
                  <a:pt x="1775128" y="144372"/>
                </a:lnTo>
                <a:lnTo>
                  <a:pt x="1775060" y="145126"/>
                </a:lnTo>
                <a:lnTo>
                  <a:pt x="1777583" y="173209"/>
                </a:lnTo>
                <a:lnTo>
                  <a:pt x="1777669" y="174175"/>
                </a:lnTo>
                <a:lnTo>
                  <a:pt x="1785473" y="200821"/>
                </a:lnTo>
                <a:lnTo>
                  <a:pt x="1816525" y="246903"/>
                </a:lnTo>
                <a:lnTo>
                  <a:pt x="1863078" y="277766"/>
                </a:lnTo>
                <a:lnTo>
                  <a:pt x="1919809" y="287991"/>
                </a:lnTo>
                <a:lnTo>
                  <a:pt x="1948627" y="285440"/>
                </a:lnTo>
                <a:lnTo>
                  <a:pt x="1949136" y="285440"/>
                </a:lnTo>
                <a:lnTo>
                  <a:pt x="1976399" y="277530"/>
                </a:lnTo>
                <a:lnTo>
                  <a:pt x="2000966" y="264455"/>
                </a:lnTo>
                <a:lnTo>
                  <a:pt x="2023094" y="246149"/>
                </a:lnTo>
                <a:lnTo>
                  <a:pt x="2034177" y="232956"/>
                </a:lnTo>
                <a:lnTo>
                  <a:pt x="1920187" y="232956"/>
                </a:lnTo>
                <a:lnTo>
                  <a:pt x="1902517" y="231395"/>
                </a:lnTo>
                <a:lnTo>
                  <a:pt x="1857989" y="207700"/>
                </a:lnTo>
                <a:lnTo>
                  <a:pt x="1834665" y="162536"/>
                </a:lnTo>
                <a:lnTo>
                  <a:pt x="1833111" y="144372"/>
                </a:lnTo>
                <a:lnTo>
                  <a:pt x="1834671" y="126149"/>
                </a:lnTo>
                <a:lnTo>
                  <a:pt x="1858366" y="80667"/>
                </a:lnTo>
                <a:lnTo>
                  <a:pt x="1902576" y="56654"/>
                </a:lnTo>
                <a:lnTo>
                  <a:pt x="1920187" y="55034"/>
                </a:lnTo>
                <a:lnTo>
                  <a:pt x="2033755" y="55034"/>
                </a:lnTo>
                <a:lnTo>
                  <a:pt x="2023094" y="42218"/>
                </a:lnTo>
                <a:lnTo>
                  <a:pt x="2000972" y="23694"/>
                </a:lnTo>
                <a:lnTo>
                  <a:pt x="1976446" y="10507"/>
                </a:lnTo>
                <a:lnTo>
                  <a:pt x="1949518" y="2620"/>
                </a:lnTo>
                <a:lnTo>
                  <a:pt x="1920187" y="0"/>
                </a:lnTo>
                <a:close/>
              </a:path>
              <a:path w="4124959" h="288289">
                <a:moveTo>
                  <a:pt x="2033755" y="55034"/>
                </a:moveTo>
                <a:lnTo>
                  <a:pt x="1920187" y="55034"/>
                </a:lnTo>
                <a:lnTo>
                  <a:pt x="1937797" y="56654"/>
                </a:lnTo>
                <a:lnTo>
                  <a:pt x="1953924" y="61490"/>
                </a:lnTo>
                <a:lnTo>
                  <a:pt x="1993137" y="94226"/>
                </a:lnTo>
                <a:lnTo>
                  <a:pt x="2007262" y="144372"/>
                </a:lnTo>
                <a:lnTo>
                  <a:pt x="2005919" y="162536"/>
                </a:lnTo>
                <a:lnTo>
                  <a:pt x="1982383" y="207700"/>
                </a:lnTo>
                <a:lnTo>
                  <a:pt x="1937856" y="231395"/>
                </a:lnTo>
                <a:lnTo>
                  <a:pt x="1920187" y="232956"/>
                </a:lnTo>
                <a:lnTo>
                  <a:pt x="2034177" y="232956"/>
                </a:lnTo>
                <a:lnTo>
                  <a:pt x="2054805" y="199784"/>
                </a:lnTo>
                <a:lnTo>
                  <a:pt x="2065244" y="145126"/>
                </a:lnTo>
                <a:lnTo>
                  <a:pt x="2065313" y="144372"/>
                </a:lnTo>
                <a:lnTo>
                  <a:pt x="2062735" y="116006"/>
                </a:lnTo>
                <a:lnTo>
                  <a:pt x="2062692" y="115529"/>
                </a:lnTo>
                <a:lnTo>
                  <a:pt x="2054875" y="89149"/>
                </a:lnTo>
                <a:lnTo>
                  <a:pt x="2054805" y="88913"/>
                </a:lnTo>
                <a:lnTo>
                  <a:pt x="2041653" y="64553"/>
                </a:lnTo>
                <a:lnTo>
                  <a:pt x="2033755" y="55034"/>
                </a:lnTo>
                <a:close/>
              </a:path>
              <a:path w="4124959" h="288289">
                <a:moveTo>
                  <a:pt x="2312867" y="4900"/>
                </a:moveTo>
                <a:lnTo>
                  <a:pt x="2203928" y="4900"/>
                </a:lnTo>
                <a:lnTo>
                  <a:pt x="2203928" y="283467"/>
                </a:lnTo>
                <a:lnTo>
                  <a:pt x="2310606" y="283467"/>
                </a:lnTo>
                <a:lnTo>
                  <a:pt x="2340791" y="281135"/>
                </a:lnTo>
                <a:lnTo>
                  <a:pt x="2367478" y="274138"/>
                </a:lnTo>
                <a:lnTo>
                  <a:pt x="2390702" y="262476"/>
                </a:lnTo>
                <a:lnTo>
                  <a:pt x="2410498" y="246149"/>
                </a:lnTo>
                <a:lnTo>
                  <a:pt x="2423282" y="229940"/>
                </a:lnTo>
                <a:lnTo>
                  <a:pt x="2259717" y="229940"/>
                </a:lnTo>
                <a:lnTo>
                  <a:pt x="2259717" y="58427"/>
                </a:lnTo>
                <a:lnTo>
                  <a:pt x="2423392" y="58427"/>
                </a:lnTo>
                <a:lnTo>
                  <a:pt x="2411252" y="42595"/>
                </a:lnTo>
                <a:lnTo>
                  <a:pt x="2391744" y="26050"/>
                </a:lnTo>
                <a:lnTo>
                  <a:pt x="2368845" y="14277"/>
                </a:lnTo>
                <a:lnTo>
                  <a:pt x="2342552" y="7238"/>
                </a:lnTo>
                <a:lnTo>
                  <a:pt x="2312867" y="4900"/>
                </a:lnTo>
                <a:close/>
              </a:path>
              <a:path w="4124959" h="288289">
                <a:moveTo>
                  <a:pt x="2423392" y="58427"/>
                </a:moveTo>
                <a:lnTo>
                  <a:pt x="2313244" y="58427"/>
                </a:lnTo>
                <a:lnTo>
                  <a:pt x="2330284" y="59976"/>
                </a:lnTo>
                <a:lnTo>
                  <a:pt x="2345238" y="64600"/>
                </a:lnTo>
                <a:lnTo>
                  <a:pt x="2377721" y="95804"/>
                </a:lnTo>
                <a:lnTo>
                  <a:pt x="2389012" y="143618"/>
                </a:lnTo>
                <a:lnTo>
                  <a:pt x="2387745" y="161494"/>
                </a:lnTo>
                <a:lnTo>
                  <a:pt x="2369033" y="205438"/>
                </a:lnTo>
                <a:lnTo>
                  <a:pt x="2330284" y="228391"/>
                </a:lnTo>
                <a:lnTo>
                  <a:pt x="2313244" y="229940"/>
                </a:lnTo>
                <a:lnTo>
                  <a:pt x="2423282" y="229940"/>
                </a:lnTo>
                <a:lnTo>
                  <a:pt x="2426548" y="225800"/>
                </a:lnTo>
                <a:lnTo>
                  <a:pt x="2437968" y="202093"/>
                </a:lnTo>
                <a:lnTo>
                  <a:pt x="2444794" y="175064"/>
                </a:lnTo>
                <a:lnTo>
                  <a:pt x="2447062" y="144749"/>
                </a:lnTo>
                <a:lnTo>
                  <a:pt x="2444806" y="113998"/>
                </a:lnTo>
                <a:lnTo>
                  <a:pt x="2438062" y="86746"/>
                </a:lnTo>
                <a:lnTo>
                  <a:pt x="2426866" y="62956"/>
                </a:lnTo>
                <a:lnTo>
                  <a:pt x="2423392" y="58427"/>
                </a:lnTo>
                <a:close/>
              </a:path>
              <a:path w="4124959" h="288289">
                <a:moveTo>
                  <a:pt x="2550170" y="4900"/>
                </a:moveTo>
                <a:lnTo>
                  <a:pt x="2494004" y="4900"/>
                </a:lnTo>
                <a:lnTo>
                  <a:pt x="2494004" y="283467"/>
                </a:lnTo>
                <a:lnTo>
                  <a:pt x="2550170" y="283467"/>
                </a:lnTo>
                <a:lnTo>
                  <a:pt x="2550170" y="4900"/>
                </a:lnTo>
                <a:close/>
              </a:path>
              <a:path w="4124959" h="288289">
                <a:moveTo>
                  <a:pt x="2814243" y="4900"/>
                </a:moveTo>
                <a:lnTo>
                  <a:pt x="2705304" y="4900"/>
                </a:lnTo>
                <a:lnTo>
                  <a:pt x="2705304" y="283467"/>
                </a:lnTo>
                <a:lnTo>
                  <a:pt x="2811981" y="283467"/>
                </a:lnTo>
                <a:lnTo>
                  <a:pt x="2842167" y="281135"/>
                </a:lnTo>
                <a:lnTo>
                  <a:pt x="2868854" y="274138"/>
                </a:lnTo>
                <a:lnTo>
                  <a:pt x="2892077" y="262476"/>
                </a:lnTo>
                <a:lnTo>
                  <a:pt x="2911873" y="246149"/>
                </a:lnTo>
                <a:lnTo>
                  <a:pt x="2924657" y="229940"/>
                </a:lnTo>
                <a:lnTo>
                  <a:pt x="2761092" y="229940"/>
                </a:lnTo>
                <a:lnTo>
                  <a:pt x="2761092" y="58427"/>
                </a:lnTo>
                <a:lnTo>
                  <a:pt x="2924768" y="58427"/>
                </a:lnTo>
                <a:lnTo>
                  <a:pt x="2912627" y="42595"/>
                </a:lnTo>
                <a:lnTo>
                  <a:pt x="2893120" y="26050"/>
                </a:lnTo>
                <a:lnTo>
                  <a:pt x="2870220" y="14277"/>
                </a:lnTo>
                <a:lnTo>
                  <a:pt x="2843928" y="7238"/>
                </a:lnTo>
                <a:lnTo>
                  <a:pt x="2814243" y="4900"/>
                </a:lnTo>
                <a:close/>
              </a:path>
              <a:path w="4124959" h="288289">
                <a:moveTo>
                  <a:pt x="2924768" y="58427"/>
                </a:moveTo>
                <a:lnTo>
                  <a:pt x="2814620" y="58427"/>
                </a:lnTo>
                <a:lnTo>
                  <a:pt x="2831659" y="59976"/>
                </a:lnTo>
                <a:lnTo>
                  <a:pt x="2846613" y="64600"/>
                </a:lnTo>
                <a:lnTo>
                  <a:pt x="2879096" y="95804"/>
                </a:lnTo>
                <a:lnTo>
                  <a:pt x="2890387" y="143618"/>
                </a:lnTo>
                <a:lnTo>
                  <a:pt x="2889121" y="161494"/>
                </a:lnTo>
                <a:lnTo>
                  <a:pt x="2870409" y="205438"/>
                </a:lnTo>
                <a:lnTo>
                  <a:pt x="2831659" y="228391"/>
                </a:lnTo>
                <a:lnTo>
                  <a:pt x="2814620" y="229940"/>
                </a:lnTo>
                <a:lnTo>
                  <a:pt x="2924657" y="229940"/>
                </a:lnTo>
                <a:lnTo>
                  <a:pt x="2927923" y="225800"/>
                </a:lnTo>
                <a:lnTo>
                  <a:pt x="2939344" y="202093"/>
                </a:lnTo>
                <a:lnTo>
                  <a:pt x="2946170" y="175064"/>
                </a:lnTo>
                <a:lnTo>
                  <a:pt x="2948438" y="144749"/>
                </a:lnTo>
                <a:lnTo>
                  <a:pt x="2946182" y="113998"/>
                </a:lnTo>
                <a:lnTo>
                  <a:pt x="2939438" y="86746"/>
                </a:lnTo>
                <a:lnTo>
                  <a:pt x="2928241" y="62956"/>
                </a:lnTo>
                <a:lnTo>
                  <a:pt x="2924768" y="58427"/>
                </a:lnTo>
                <a:close/>
              </a:path>
              <a:path w="4124959" h="288289">
                <a:moveTo>
                  <a:pt x="3184233" y="4900"/>
                </a:moveTo>
                <a:lnTo>
                  <a:pt x="2995380" y="4900"/>
                </a:lnTo>
                <a:lnTo>
                  <a:pt x="2995380" y="283467"/>
                </a:lnTo>
                <a:lnTo>
                  <a:pt x="3184233" y="283467"/>
                </a:lnTo>
                <a:lnTo>
                  <a:pt x="3184233" y="231448"/>
                </a:lnTo>
                <a:lnTo>
                  <a:pt x="3051546" y="231448"/>
                </a:lnTo>
                <a:lnTo>
                  <a:pt x="3051546" y="168874"/>
                </a:lnTo>
                <a:lnTo>
                  <a:pt x="3174432" y="168874"/>
                </a:lnTo>
                <a:lnTo>
                  <a:pt x="3174432" y="116855"/>
                </a:lnTo>
                <a:lnTo>
                  <a:pt x="3051546" y="116855"/>
                </a:lnTo>
                <a:lnTo>
                  <a:pt x="3051546" y="56919"/>
                </a:lnTo>
                <a:lnTo>
                  <a:pt x="3184233" y="56919"/>
                </a:lnTo>
                <a:lnTo>
                  <a:pt x="3184233" y="4900"/>
                </a:lnTo>
                <a:close/>
              </a:path>
              <a:path w="4124959" h="288289">
                <a:moveTo>
                  <a:pt x="3243685" y="197145"/>
                </a:moveTo>
                <a:lnTo>
                  <a:pt x="3211644" y="235971"/>
                </a:lnTo>
                <a:lnTo>
                  <a:pt x="3231740" y="258253"/>
                </a:lnTo>
                <a:lnTo>
                  <a:pt x="3256988" y="274633"/>
                </a:lnTo>
                <a:lnTo>
                  <a:pt x="3285645" y="284580"/>
                </a:lnTo>
                <a:lnTo>
                  <a:pt x="3317191" y="287991"/>
                </a:lnTo>
                <a:lnTo>
                  <a:pt x="3338966" y="286506"/>
                </a:lnTo>
                <a:lnTo>
                  <a:pt x="3375871" y="274633"/>
                </a:lnTo>
                <a:lnTo>
                  <a:pt x="3412277" y="237102"/>
                </a:lnTo>
                <a:lnTo>
                  <a:pt x="3412649" y="235971"/>
                </a:lnTo>
                <a:lnTo>
                  <a:pt x="3317568" y="235971"/>
                </a:lnTo>
                <a:lnTo>
                  <a:pt x="3296482" y="233456"/>
                </a:lnTo>
                <a:lnTo>
                  <a:pt x="3276668" y="226029"/>
                </a:lnTo>
                <a:lnTo>
                  <a:pt x="3258834" y="213867"/>
                </a:lnTo>
                <a:lnTo>
                  <a:pt x="3243685" y="197145"/>
                </a:lnTo>
                <a:close/>
              </a:path>
              <a:path w="4124959" h="288289">
                <a:moveTo>
                  <a:pt x="3322845" y="376"/>
                </a:moveTo>
                <a:lnTo>
                  <a:pt x="3284726" y="6266"/>
                </a:lnTo>
                <a:lnTo>
                  <a:pt x="3242643" y="36051"/>
                </a:lnTo>
                <a:lnTo>
                  <a:pt x="3227853" y="81798"/>
                </a:lnTo>
                <a:lnTo>
                  <a:pt x="3230610" y="102654"/>
                </a:lnTo>
                <a:lnTo>
                  <a:pt x="3252661" y="137298"/>
                </a:lnTo>
                <a:lnTo>
                  <a:pt x="3285809" y="158131"/>
                </a:lnTo>
                <a:lnTo>
                  <a:pt x="3322609" y="173115"/>
                </a:lnTo>
                <a:lnTo>
                  <a:pt x="3328446" y="175459"/>
                </a:lnTo>
                <a:lnTo>
                  <a:pt x="3357525" y="206192"/>
                </a:lnTo>
                <a:lnTo>
                  <a:pt x="3354515" y="218319"/>
                </a:lnTo>
                <a:lnTo>
                  <a:pt x="3346169" y="227726"/>
                </a:lnTo>
                <a:lnTo>
                  <a:pt x="3333511" y="233810"/>
                </a:lnTo>
                <a:lnTo>
                  <a:pt x="3317568" y="235971"/>
                </a:lnTo>
                <a:lnTo>
                  <a:pt x="3412649" y="235971"/>
                </a:lnTo>
                <a:lnTo>
                  <a:pt x="3417578" y="220988"/>
                </a:lnTo>
                <a:lnTo>
                  <a:pt x="3419345" y="203177"/>
                </a:lnTo>
                <a:lnTo>
                  <a:pt x="3416376" y="181472"/>
                </a:lnTo>
                <a:lnTo>
                  <a:pt x="3392628" y="146828"/>
                </a:lnTo>
                <a:lnTo>
                  <a:pt x="3357996" y="127598"/>
                </a:lnTo>
                <a:lnTo>
                  <a:pt x="3337923" y="119116"/>
                </a:lnTo>
                <a:lnTo>
                  <a:pt x="3310406" y="107054"/>
                </a:lnTo>
                <a:lnTo>
                  <a:pt x="3300511" y="101111"/>
                </a:lnTo>
                <a:lnTo>
                  <a:pt x="3293443" y="94567"/>
                </a:lnTo>
                <a:lnTo>
                  <a:pt x="3289202" y="87388"/>
                </a:lnTo>
                <a:lnTo>
                  <a:pt x="3287788" y="79536"/>
                </a:lnTo>
                <a:lnTo>
                  <a:pt x="3290256" y="68516"/>
                </a:lnTo>
                <a:lnTo>
                  <a:pt x="3297354" y="60076"/>
                </a:lnTo>
                <a:lnTo>
                  <a:pt x="3308621" y="54675"/>
                </a:lnTo>
                <a:lnTo>
                  <a:pt x="3323599" y="52773"/>
                </a:lnTo>
                <a:lnTo>
                  <a:pt x="3403691" y="52773"/>
                </a:lnTo>
                <a:lnTo>
                  <a:pt x="3414444" y="38072"/>
                </a:lnTo>
                <a:lnTo>
                  <a:pt x="3394725" y="21527"/>
                </a:lnTo>
                <a:lnTo>
                  <a:pt x="3372885" y="9753"/>
                </a:lnTo>
                <a:lnTo>
                  <a:pt x="3348925" y="2715"/>
                </a:lnTo>
                <a:lnTo>
                  <a:pt x="3322845" y="376"/>
                </a:lnTo>
                <a:close/>
              </a:path>
              <a:path w="4124959" h="288289">
                <a:moveTo>
                  <a:pt x="3403691" y="52773"/>
                </a:moveTo>
                <a:lnTo>
                  <a:pt x="3323599" y="52773"/>
                </a:lnTo>
                <a:lnTo>
                  <a:pt x="3339714" y="54504"/>
                </a:lnTo>
                <a:lnTo>
                  <a:pt x="3356111" y="59558"/>
                </a:lnTo>
                <a:lnTo>
                  <a:pt x="3371519" y="67721"/>
                </a:lnTo>
                <a:lnTo>
                  <a:pt x="3384665" y="78782"/>
                </a:lnTo>
                <a:lnTo>
                  <a:pt x="3403691" y="52773"/>
                </a:lnTo>
                <a:close/>
              </a:path>
              <a:path w="4124959" h="288289">
                <a:moveTo>
                  <a:pt x="3520159" y="4900"/>
                </a:moveTo>
                <a:lnTo>
                  <a:pt x="3463993" y="4900"/>
                </a:lnTo>
                <a:lnTo>
                  <a:pt x="3463993" y="283467"/>
                </a:lnTo>
                <a:lnTo>
                  <a:pt x="3520159" y="283467"/>
                </a:lnTo>
                <a:lnTo>
                  <a:pt x="3520159" y="4900"/>
                </a:lnTo>
                <a:close/>
              </a:path>
              <a:path w="4124959" h="288289">
                <a:moveTo>
                  <a:pt x="3713715" y="0"/>
                </a:moveTo>
                <a:lnTo>
                  <a:pt x="3656041" y="10177"/>
                </a:lnTo>
                <a:lnTo>
                  <a:pt x="3608545" y="40710"/>
                </a:lnTo>
                <a:lnTo>
                  <a:pt x="3576834" y="87028"/>
                </a:lnTo>
                <a:lnTo>
                  <a:pt x="3566359" y="143995"/>
                </a:lnTo>
                <a:lnTo>
                  <a:pt x="3566326" y="144372"/>
                </a:lnTo>
                <a:lnTo>
                  <a:pt x="3576504" y="201198"/>
                </a:lnTo>
                <a:lnTo>
                  <a:pt x="3607037" y="247280"/>
                </a:lnTo>
                <a:lnTo>
                  <a:pt x="3653732" y="277483"/>
                </a:lnTo>
                <a:lnTo>
                  <a:pt x="3711453" y="287614"/>
                </a:lnTo>
                <a:lnTo>
                  <a:pt x="3747151" y="284151"/>
                </a:lnTo>
                <a:lnTo>
                  <a:pt x="3780199" y="273761"/>
                </a:lnTo>
                <a:lnTo>
                  <a:pt x="3810633" y="256445"/>
                </a:lnTo>
                <a:lnTo>
                  <a:pt x="3836320" y="234087"/>
                </a:lnTo>
                <a:lnTo>
                  <a:pt x="3712961" y="234087"/>
                </a:lnTo>
                <a:lnTo>
                  <a:pt x="3694302" y="232461"/>
                </a:lnTo>
                <a:lnTo>
                  <a:pt x="3648502" y="208077"/>
                </a:lnTo>
                <a:lnTo>
                  <a:pt x="3625178" y="162224"/>
                </a:lnTo>
                <a:lnTo>
                  <a:pt x="3623655" y="144372"/>
                </a:lnTo>
                <a:lnTo>
                  <a:pt x="3623623" y="143995"/>
                </a:lnTo>
                <a:lnTo>
                  <a:pt x="3638095" y="93107"/>
                </a:lnTo>
                <a:lnTo>
                  <a:pt x="3678093" y="60359"/>
                </a:lnTo>
                <a:lnTo>
                  <a:pt x="3713715" y="53904"/>
                </a:lnTo>
                <a:lnTo>
                  <a:pt x="3818112" y="53904"/>
                </a:lnTo>
                <a:lnTo>
                  <a:pt x="3826046" y="45234"/>
                </a:lnTo>
                <a:lnTo>
                  <a:pt x="3804201" y="26875"/>
                </a:lnTo>
                <a:lnTo>
                  <a:pt x="3777372" y="12580"/>
                </a:lnTo>
                <a:lnTo>
                  <a:pt x="3746798" y="3304"/>
                </a:lnTo>
                <a:lnTo>
                  <a:pt x="3713715" y="0"/>
                </a:lnTo>
                <a:close/>
              </a:path>
              <a:path w="4124959" h="288289">
                <a:moveTo>
                  <a:pt x="3838486" y="117608"/>
                </a:moveTo>
                <a:lnTo>
                  <a:pt x="3710699" y="117608"/>
                </a:lnTo>
                <a:lnTo>
                  <a:pt x="3710699" y="166235"/>
                </a:lnTo>
                <a:lnTo>
                  <a:pt x="3787597" y="166235"/>
                </a:lnTo>
                <a:lnTo>
                  <a:pt x="3787597" y="204307"/>
                </a:lnTo>
                <a:lnTo>
                  <a:pt x="3772490" y="216435"/>
                </a:lnTo>
                <a:lnTo>
                  <a:pt x="3754378" y="225841"/>
                </a:lnTo>
                <a:lnTo>
                  <a:pt x="3734217" y="231925"/>
                </a:lnTo>
                <a:lnTo>
                  <a:pt x="3712961" y="234087"/>
                </a:lnTo>
                <a:lnTo>
                  <a:pt x="3836320" y="234087"/>
                </a:lnTo>
                <a:lnTo>
                  <a:pt x="3838486" y="232202"/>
                </a:lnTo>
                <a:lnTo>
                  <a:pt x="3838486" y="117608"/>
                </a:lnTo>
                <a:close/>
              </a:path>
              <a:path w="4124959" h="288289">
                <a:moveTo>
                  <a:pt x="3818112" y="53904"/>
                </a:moveTo>
                <a:lnTo>
                  <a:pt x="3713715" y="53904"/>
                </a:lnTo>
                <a:lnTo>
                  <a:pt x="3735201" y="55877"/>
                </a:lnTo>
                <a:lnTo>
                  <a:pt x="3754991" y="61772"/>
                </a:lnTo>
                <a:lnTo>
                  <a:pt x="3773085" y="71556"/>
                </a:lnTo>
                <a:lnTo>
                  <a:pt x="3789482" y="85191"/>
                </a:lnTo>
                <a:lnTo>
                  <a:pt x="3818112" y="53904"/>
                </a:lnTo>
                <a:close/>
              </a:path>
              <a:path w="4124959" h="288289">
                <a:moveTo>
                  <a:pt x="3922761" y="4900"/>
                </a:moveTo>
                <a:lnTo>
                  <a:pt x="3887327" y="4900"/>
                </a:lnTo>
                <a:lnTo>
                  <a:pt x="3887327" y="283467"/>
                </a:lnTo>
                <a:lnTo>
                  <a:pt x="3942363" y="283467"/>
                </a:lnTo>
                <a:lnTo>
                  <a:pt x="3942363" y="112708"/>
                </a:lnTo>
                <a:lnTo>
                  <a:pt x="4014764" y="112708"/>
                </a:lnTo>
                <a:lnTo>
                  <a:pt x="3922761" y="4900"/>
                </a:lnTo>
                <a:close/>
              </a:path>
              <a:path w="4124959" h="288289">
                <a:moveTo>
                  <a:pt x="4014764" y="112708"/>
                </a:moveTo>
                <a:lnTo>
                  <a:pt x="3942363" y="112708"/>
                </a:lnTo>
                <a:lnTo>
                  <a:pt x="4086735" y="283467"/>
                </a:lnTo>
                <a:lnTo>
                  <a:pt x="4124807" y="283467"/>
                </a:lnTo>
                <a:lnTo>
                  <a:pt x="4124807" y="177167"/>
                </a:lnTo>
                <a:lnTo>
                  <a:pt x="4069772" y="177167"/>
                </a:lnTo>
                <a:lnTo>
                  <a:pt x="4014764" y="112708"/>
                </a:lnTo>
                <a:close/>
              </a:path>
              <a:path w="4124959" h="288289">
                <a:moveTo>
                  <a:pt x="4124807" y="4900"/>
                </a:moveTo>
                <a:lnTo>
                  <a:pt x="4069772" y="4900"/>
                </a:lnTo>
                <a:lnTo>
                  <a:pt x="4069772" y="177167"/>
                </a:lnTo>
                <a:lnTo>
                  <a:pt x="4124807" y="177167"/>
                </a:lnTo>
                <a:lnTo>
                  <a:pt x="4124807" y="4900"/>
                </a:lnTo>
                <a:close/>
              </a:path>
            </a:pathLst>
          </a:custGeom>
          <a:solidFill>
            <a:srgbClr val="FFFFFF"/>
          </a:solidFill>
        </p:spPr>
        <p:txBody>
          <a:bodyPr wrap="square" lIns="0" tIns="0" rIns="0" bIns="0" rtlCol="0"/>
          <a:lstStyle/>
          <a:p>
            <a:endParaRPr sz="641"/>
          </a:p>
        </p:txBody>
      </p:sp>
      <p:sp>
        <p:nvSpPr>
          <p:cNvPr id="4" name="object 4"/>
          <p:cNvSpPr/>
          <p:nvPr/>
        </p:nvSpPr>
        <p:spPr>
          <a:xfrm>
            <a:off x="5219426" y="2876005"/>
            <a:ext cx="1901449" cy="131403"/>
          </a:xfrm>
          <a:custGeom>
            <a:avLst/>
            <a:gdLst/>
            <a:ahLst/>
            <a:cxnLst/>
            <a:rect l="l" t="t" r="r" b="b"/>
            <a:pathLst>
              <a:path w="4180840" h="288925">
                <a:moveTo>
                  <a:pt x="56165" y="4900"/>
                </a:moveTo>
                <a:lnTo>
                  <a:pt x="0" y="4900"/>
                </a:lnTo>
                <a:lnTo>
                  <a:pt x="0" y="283467"/>
                </a:lnTo>
                <a:lnTo>
                  <a:pt x="197522" y="283467"/>
                </a:lnTo>
                <a:lnTo>
                  <a:pt x="197522" y="229940"/>
                </a:lnTo>
                <a:lnTo>
                  <a:pt x="56165" y="229940"/>
                </a:lnTo>
                <a:lnTo>
                  <a:pt x="56165" y="4900"/>
                </a:lnTo>
                <a:close/>
              </a:path>
              <a:path w="4180840" h="288925">
                <a:moveTo>
                  <a:pt x="289920" y="4900"/>
                </a:moveTo>
                <a:lnTo>
                  <a:pt x="233754" y="4900"/>
                </a:lnTo>
                <a:lnTo>
                  <a:pt x="233754" y="283467"/>
                </a:lnTo>
                <a:lnTo>
                  <a:pt x="289920" y="283467"/>
                </a:lnTo>
                <a:lnTo>
                  <a:pt x="289920" y="4900"/>
                </a:lnTo>
                <a:close/>
              </a:path>
              <a:path w="4180840" h="288925">
                <a:moveTo>
                  <a:pt x="387353" y="4900"/>
                </a:moveTo>
                <a:lnTo>
                  <a:pt x="351919" y="4900"/>
                </a:lnTo>
                <a:lnTo>
                  <a:pt x="351919" y="283467"/>
                </a:lnTo>
                <a:lnTo>
                  <a:pt x="406954" y="283467"/>
                </a:lnTo>
                <a:lnTo>
                  <a:pt x="406954" y="112708"/>
                </a:lnTo>
                <a:lnTo>
                  <a:pt x="479356" y="112708"/>
                </a:lnTo>
                <a:lnTo>
                  <a:pt x="387353" y="4900"/>
                </a:lnTo>
                <a:close/>
              </a:path>
              <a:path w="4180840" h="288925">
                <a:moveTo>
                  <a:pt x="479356" y="112708"/>
                </a:moveTo>
                <a:lnTo>
                  <a:pt x="406954" y="112708"/>
                </a:lnTo>
                <a:lnTo>
                  <a:pt x="551327" y="283467"/>
                </a:lnTo>
                <a:lnTo>
                  <a:pt x="589399" y="283467"/>
                </a:lnTo>
                <a:lnTo>
                  <a:pt x="589399" y="177167"/>
                </a:lnTo>
                <a:lnTo>
                  <a:pt x="534364" y="177167"/>
                </a:lnTo>
                <a:lnTo>
                  <a:pt x="479356" y="112708"/>
                </a:lnTo>
                <a:close/>
              </a:path>
              <a:path w="4180840" h="288925">
                <a:moveTo>
                  <a:pt x="589399" y="4900"/>
                </a:moveTo>
                <a:lnTo>
                  <a:pt x="534364" y="4900"/>
                </a:lnTo>
                <a:lnTo>
                  <a:pt x="534364" y="177167"/>
                </a:lnTo>
                <a:lnTo>
                  <a:pt x="589399" y="177167"/>
                </a:lnTo>
                <a:lnTo>
                  <a:pt x="589399" y="4900"/>
                </a:lnTo>
                <a:close/>
              </a:path>
              <a:path w="4180840" h="288925">
                <a:moveTo>
                  <a:pt x="782755" y="0"/>
                </a:moveTo>
                <a:lnTo>
                  <a:pt x="725081" y="10177"/>
                </a:lnTo>
                <a:lnTo>
                  <a:pt x="677585" y="40710"/>
                </a:lnTo>
                <a:lnTo>
                  <a:pt x="645874" y="87028"/>
                </a:lnTo>
                <a:lnTo>
                  <a:pt x="635399" y="143995"/>
                </a:lnTo>
                <a:lnTo>
                  <a:pt x="635367" y="144372"/>
                </a:lnTo>
                <a:lnTo>
                  <a:pt x="645544" y="201198"/>
                </a:lnTo>
                <a:lnTo>
                  <a:pt x="676077" y="247280"/>
                </a:lnTo>
                <a:lnTo>
                  <a:pt x="722772" y="277483"/>
                </a:lnTo>
                <a:lnTo>
                  <a:pt x="780493" y="287614"/>
                </a:lnTo>
                <a:lnTo>
                  <a:pt x="816192" y="284151"/>
                </a:lnTo>
                <a:lnTo>
                  <a:pt x="849240" y="273761"/>
                </a:lnTo>
                <a:lnTo>
                  <a:pt x="879673" y="256445"/>
                </a:lnTo>
                <a:lnTo>
                  <a:pt x="905360" y="234087"/>
                </a:lnTo>
                <a:lnTo>
                  <a:pt x="782001" y="234087"/>
                </a:lnTo>
                <a:lnTo>
                  <a:pt x="763342" y="232461"/>
                </a:lnTo>
                <a:lnTo>
                  <a:pt x="717542" y="208077"/>
                </a:lnTo>
                <a:lnTo>
                  <a:pt x="694218" y="162224"/>
                </a:lnTo>
                <a:lnTo>
                  <a:pt x="692663" y="143995"/>
                </a:lnTo>
                <a:lnTo>
                  <a:pt x="694283" y="125336"/>
                </a:lnTo>
                <a:lnTo>
                  <a:pt x="718296" y="79536"/>
                </a:lnTo>
                <a:lnTo>
                  <a:pt x="764096" y="55523"/>
                </a:lnTo>
                <a:lnTo>
                  <a:pt x="782755" y="53904"/>
                </a:lnTo>
                <a:lnTo>
                  <a:pt x="887153" y="53904"/>
                </a:lnTo>
                <a:lnTo>
                  <a:pt x="895086" y="45234"/>
                </a:lnTo>
                <a:lnTo>
                  <a:pt x="873241" y="26875"/>
                </a:lnTo>
                <a:lnTo>
                  <a:pt x="846413" y="12580"/>
                </a:lnTo>
                <a:lnTo>
                  <a:pt x="815838" y="3304"/>
                </a:lnTo>
                <a:lnTo>
                  <a:pt x="782755" y="0"/>
                </a:lnTo>
                <a:close/>
              </a:path>
              <a:path w="4180840" h="288925">
                <a:moveTo>
                  <a:pt x="907526" y="117608"/>
                </a:moveTo>
                <a:lnTo>
                  <a:pt x="779739" y="117608"/>
                </a:lnTo>
                <a:lnTo>
                  <a:pt x="779739" y="166235"/>
                </a:lnTo>
                <a:lnTo>
                  <a:pt x="856637" y="166235"/>
                </a:lnTo>
                <a:lnTo>
                  <a:pt x="856637" y="204307"/>
                </a:lnTo>
                <a:lnTo>
                  <a:pt x="841530" y="216435"/>
                </a:lnTo>
                <a:lnTo>
                  <a:pt x="823418" y="225841"/>
                </a:lnTo>
                <a:lnTo>
                  <a:pt x="803257" y="231925"/>
                </a:lnTo>
                <a:lnTo>
                  <a:pt x="782001" y="234087"/>
                </a:lnTo>
                <a:lnTo>
                  <a:pt x="905360" y="234087"/>
                </a:lnTo>
                <a:lnTo>
                  <a:pt x="907526" y="232202"/>
                </a:lnTo>
                <a:lnTo>
                  <a:pt x="907526" y="117608"/>
                </a:lnTo>
                <a:close/>
              </a:path>
              <a:path w="4180840" h="288925">
                <a:moveTo>
                  <a:pt x="887153" y="53904"/>
                </a:moveTo>
                <a:lnTo>
                  <a:pt x="782755" y="53904"/>
                </a:lnTo>
                <a:lnTo>
                  <a:pt x="804241" y="55877"/>
                </a:lnTo>
                <a:lnTo>
                  <a:pt x="824031" y="61772"/>
                </a:lnTo>
                <a:lnTo>
                  <a:pt x="842125" y="71556"/>
                </a:lnTo>
                <a:lnTo>
                  <a:pt x="858522" y="85191"/>
                </a:lnTo>
                <a:lnTo>
                  <a:pt x="887153" y="53904"/>
                </a:lnTo>
                <a:close/>
              </a:path>
              <a:path w="4180840" h="288925">
                <a:moveTo>
                  <a:pt x="1009518" y="4900"/>
                </a:moveTo>
                <a:lnTo>
                  <a:pt x="953352" y="4900"/>
                </a:lnTo>
                <a:lnTo>
                  <a:pt x="953352" y="181690"/>
                </a:lnTo>
                <a:lnTo>
                  <a:pt x="961032" y="227820"/>
                </a:lnTo>
                <a:lnTo>
                  <a:pt x="984262" y="261227"/>
                </a:lnTo>
                <a:lnTo>
                  <a:pt x="1019319" y="281583"/>
                </a:lnTo>
                <a:lnTo>
                  <a:pt x="1062291" y="288368"/>
                </a:lnTo>
                <a:lnTo>
                  <a:pt x="1084761" y="286671"/>
                </a:lnTo>
                <a:lnTo>
                  <a:pt x="1123622" y="273101"/>
                </a:lnTo>
                <a:lnTo>
                  <a:pt x="1153519" y="246096"/>
                </a:lnTo>
                <a:lnTo>
                  <a:pt x="1159863" y="234087"/>
                </a:lnTo>
                <a:lnTo>
                  <a:pt x="1062291" y="234087"/>
                </a:lnTo>
                <a:lnTo>
                  <a:pt x="1040210" y="230559"/>
                </a:lnTo>
                <a:lnTo>
                  <a:pt x="1023606" y="219998"/>
                </a:lnTo>
                <a:lnTo>
                  <a:pt x="1013152" y="202440"/>
                </a:lnTo>
                <a:lnTo>
                  <a:pt x="1009518" y="177921"/>
                </a:lnTo>
                <a:lnTo>
                  <a:pt x="1009518" y="4900"/>
                </a:lnTo>
                <a:close/>
              </a:path>
              <a:path w="4180840" h="288925">
                <a:moveTo>
                  <a:pt x="1170853" y="4900"/>
                </a:moveTo>
                <a:lnTo>
                  <a:pt x="1114311" y="4900"/>
                </a:lnTo>
                <a:lnTo>
                  <a:pt x="1114311" y="177921"/>
                </a:lnTo>
                <a:lnTo>
                  <a:pt x="1110635" y="201963"/>
                </a:lnTo>
                <a:lnTo>
                  <a:pt x="1100175" y="219574"/>
                </a:lnTo>
                <a:lnTo>
                  <a:pt x="1083777" y="230400"/>
                </a:lnTo>
                <a:lnTo>
                  <a:pt x="1062291" y="234087"/>
                </a:lnTo>
                <a:lnTo>
                  <a:pt x="1159863" y="234087"/>
                </a:lnTo>
                <a:lnTo>
                  <a:pt x="1163173" y="227820"/>
                </a:lnTo>
                <a:lnTo>
                  <a:pt x="1168939" y="206363"/>
                </a:lnTo>
                <a:lnTo>
                  <a:pt x="1170853" y="181690"/>
                </a:lnTo>
                <a:lnTo>
                  <a:pt x="1170853" y="4900"/>
                </a:lnTo>
                <a:close/>
              </a:path>
              <a:path w="4180840" h="288925">
                <a:moveTo>
                  <a:pt x="1346156" y="4900"/>
                </a:moveTo>
                <a:lnTo>
                  <a:pt x="1300545" y="4900"/>
                </a:lnTo>
                <a:lnTo>
                  <a:pt x="1194245" y="283467"/>
                </a:lnTo>
                <a:lnTo>
                  <a:pt x="1252672" y="283467"/>
                </a:lnTo>
                <a:lnTo>
                  <a:pt x="1274159" y="223155"/>
                </a:lnTo>
                <a:lnTo>
                  <a:pt x="1428261" y="223155"/>
                </a:lnTo>
                <a:lnTo>
                  <a:pt x="1409543" y="173397"/>
                </a:lnTo>
                <a:lnTo>
                  <a:pt x="1289991" y="173397"/>
                </a:lnTo>
                <a:lnTo>
                  <a:pt x="1323162" y="80667"/>
                </a:lnTo>
                <a:lnTo>
                  <a:pt x="1374659" y="80667"/>
                </a:lnTo>
                <a:lnTo>
                  <a:pt x="1346156" y="4900"/>
                </a:lnTo>
                <a:close/>
              </a:path>
              <a:path w="4180840" h="288925">
                <a:moveTo>
                  <a:pt x="1428261" y="223155"/>
                </a:moveTo>
                <a:lnTo>
                  <a:pt x="1371412" y="223155"/>
                </a:lnTo>
                <a:lnTo>
                  <a:pt x="1392145" y="283467"/>
                </a:lnTo>
                <a:lnTo>
                  <a:pt x="1450949" y="283467"/>
                </a:lnTo>
                <a:lnTo>
                  <a:pt x="1428261" y="223155"/>
                </a:lnTo>
                <a:close/>
              </a:path>
              <a:path w="4180840" h="288925">
                <a:moveTo>
                  <a:pt x="1374659" y="80667"/>
                </a:moveTo>
                <a:lnTo>
                  <a:pt x="1323162" y="80667"/>
                </a:lnTo>
                <a:lnTo>
                  <a:pt x="1355580" y="173397"/>
                </a:lnTo>
                <a:lnTo>
                  <a:pt x="1409543" y="173397"/>
                </a:lnTo>
                <a:lnTo>
                  <a:pt x="1374659" y="80667"/>
                </a:lnTo>
                <a:close/>
              </a:path>
              <a:path w="4180840" h="288925">
                <a:moveTo>
                  <a:pt x="1605865" y="0"/>
                </a:moveTo>
                <a:lnTo>
                  <a:pt x="1548191" y="10177"/>
                </a:lnTo>
                <a:lnTo>
                  <a:pt x="1500695" y="40710"/>
                </a:lnTo>
                <a:lnTo>
                  <a:pt x="1468984" y="87028"/>
                </a:lnTo>
                <a:lnTo>
                  <a:pt x="1458509" y="143995"/>
                </a:lnTo>
                <a:lnTo>
                  <a:pt x="1458476" y="144372"/>
                </a:lnTo>
                <a:lnTo>
                  <a:pt x="1468654" y="201198"/>
                </a:lnTo>
                <a:lnTo>
                  <a:pt x="1499187" y="247280"/>
                </a:lnTo>
                <a:lnTo>
                  <a:pt x="1545882" y="277483"/>
                </a:lnTo>
                <a:lnTo>
                  <a:pt x="1603603" y="287614"/>
                </a:lnTo>
                <a:lnTo>
                  <a:pt x="1639301" y="284151"/>
                </a:lnTo>
                <a:lnTo>
                  <a:pt x="1672349" y="273761"/>
                </a:lnTo>
                <a:lnTo>
                  <a:pt x="1702782" y="256445"/>
                </a:lnTo>
                <a:lnTo>
                  <a:pt x="1728470" y="234087"/>
                </a:lnTo>
                <a:lnTo>
                  <a:pt x="1605111" y="234087"/>
                </a:lnTo>
                <a:lnTo>
                  <a:pt x="1586452" y="232461"/>
                </a:lnTo>
                <a:lnTo>
                  <a:pt x="1540652" y="208077"/>
                </a:lnTo>
                <a:lnTo>
                  <a:pt x="1517328" y="162224"/>
                </a:lnTo>
                <a:lnTo>
                  <a:pt x="1515773" y="143995"/>
                </a:lnTo>
                <a:lnTo>
                  <a:pt x="1517393" y="125336"/>
                </a:lnTo>
                <a:lnTo>
                  <a:pt x="1541406" y="79536"/>
                </a:lnTo>
                <a:lnTo>
                  <a:pt x="1587205" y="55523"/>
                </a:lnTo>
                <a:lnTo>
                  <a:pt x="1605865" y="53904"/>
                </a:lnTo>
                <a:lnTo>
                  <a:pt x="1710262" y="53904"/>
                </a:lnTo>
                <a:lnTo>
                  <a:pt x="1718196" y="45234"/>
                </a:lnTo>
                <a:lnTo>
                  <a:pt x="1696351" y="26875"/>
                </a:lnTo>
                <a:lnTo>
                  <a:pt x="1669522" y="12580"/>
                </a:lnTo>
                <a:lnTo>
                  <a:pt x="1638948" y="3304"/>
                </a:lnTo>
                <a:lnTo>
                  <a:pt x="1605865" y="0"/>
                </a:lnTo>
                <a:close/>
              </a:path>
              <a:path w="4180840" h="288925">
                <a:moveTo>
                  <a:pt x="1730636" y="117608"/>
                </a:moveTo>
                <a:lnTo>
                  <a:pt x="1602849" y="117608"/>
                </a:lnTo>
                <a:lnTo>
                  <a:pt x="1602849" y="166235"/>
                </a:lnTo>
                <a:lnTo>
                  <a:pt x="1679747" y="166235"/>
                </a:lnTo>
                <a:lnTo>
                  <a:pt x="1679747" y="204307"/>
                </a:lnTo>
                <a:lnTo>
                  <a:pt x="1664640" y="216435"/>
                </a:lnTo>
                <a:lnTo>
                  <a:pt x="1646528" y="225841"/>
                </a:lnTo>
                <a:lnTo>
                  <a:pt x="1626367" y="231925"/>
                </a:lnTo>
                <a:lnTo>
                  <a:pt x="1605111" y="234087"/>
                </a:lnTo>
                <a:lnTo>
                  <a:pt x="1728470" y="234087"/>
                </a:lnTo>
                <a:lnTo>
                  <a:pt x="1730636" y="232202"/>
                </a:lnTo>
                <a:lnTo>
                  <a:pt x="1730636" y="117608"/>
                </a:lnTo>
                <a:close/>
              </a:path>
              <a:path w="4180840" h="288925">
                <a:moveTo>
                  <a:pt x="1710262" y="53904"/>
                </a:moveTo>
                <a:lnTo>
                  <a:pt x="1605865" y="53904"/>
                </a:lnTo>
                <a:lnTo>
                  <a:pt x="1627351" y="55877"/>
                </a:lnTo>
                <a:lnTo>
                  <a:pt x="1647141" y="61772"/>
                </a:lnTo>
                <a:lnTo>
                  <a:pt x="1665234" y="71556"/>
                </a:lnTo>
                <a:lnTo>
                  <a:pt x="1681632" y="85191"/>
                </a:lnTo>
                <a:lnTo>
                  <a:pt x="1710262" y="53904"/>
                </a:lnTo>
                <a:close/>
              </a:path>
              <a:path w="4180840" h="288925">
                <a:moveTo>
                  <a:pt x="1911034" y="0"/>
                </a:moveTo>
                <a:lnTo>
                  <a:pt x="1853360" y="10177"/>
                </a:lnTo>
                <a:lnTo>
                  <a:pt x="1805864" y="40710"/>
                </a:lnTo>
                <a:lnTo>
                  <a:pt x="1774153" y="87028"/>
                </a:lnTo>
                <a:lnTo>
                  <a:pt x="1763678" y="143995"/>
                </a:lnTo>
                <a:lnTo>
                  <a:pt x="1763645" y="144372"/>
                </a:lnTo>
                <a:lnTo>
                  <a:pt x="1766190" y="174128"/>
                </a:lnTo>
                <a:lnTo>
                  <a:pt x="1786545" y="225582"/>
                </a:lnTo>
                <a:lnTo>
                  <a:pt x="1826343" y="264873"/>
                </a:lnTo>
                <a:lnTo>
                  <a:pt x="1878516" y="285075"/>
                </a:lnTo>
                <a:lnTo>
                  <a:pt x="1908772" y="287614"/>
                </a:lnTo>
                <a:lnTo>
                  <a:pt x="1944470" y="284151"/>
                </a:lnTo>
                <a:lnTo>
                  <a:pt x="1977519" y="273761"/>
                </a:lnTo>
                <a:lnTo>
                  <a:pt x="2007952" y="256445"/>
                </a:lnTo>
                <a:lnTo>
                  <a:pt x="2033639" y="234087"/>
                </a:lnTo>
                <a:lnTo>
                  <a:pt x="1910280" y="234087"/>
                </a:lnTo>
                <a:lnTo>
                  <a:pt x="1891621" y="232461"/>
                </a:lnTo>
                <a:lnTo>
                  <a:pt x="1845821" y="208077"/>
                </a:lnTo>
                <a:lnTo>
                  <a:pt x="1822497" y="162224"/>
                </a:lnTo>
                <a:lnTo>
                  <a:pt x="1820942" y="143995"/>
                </a:lnTo>
                <a:lnTo>
                  <a:pt x="1822562" y="125336"/>
                </a:lnTo>
                <a:lnTo>
                  <a:pt x="1846575" y="79536"/>
                </a:lnTo>
                <a:lnTo>
                  <a:pt x="1892374" y="55523"/>
                </a:lnTo>
                <a:lnTo>
                  <a:pt x="1911034" y="53904"/>
                </a:lnTo>
                <a:lnTo>
                  <a:pt x="2015431" y="53904"/>
                </a:lnTo>
                <a:lnTo>
                  <a:pt x="2023365" y="45234"/>
                </a:lnTo>
                <a:lnTo>
                  <a:pt x="2001520" y="26875"/>
                </a:lnTo>
                <a:lnTo>
                  <a:pt x="1974691" y="12580"/>
                </a:lnTo>
                <a:lnTo>
                  <a:pt x="1944117" y="3304"/>
                </a:lnTo>
                <a:lnTo>
                  <a:pt x="1911034" y="0"/>
                </a:lnTo>
                <a:close/>
              </a:path>
              <a:path w="4180840" h="288925">
                <a:moveTo>
                  <a:pt x="2035805" y="117608"/>
                </a:moveTo>
                <a:lnTo>
                  <a:pt x="1908018" y="117608"/>
                </a:lnTo>
                <a:lnTo>
                  <a:pt x="1908018" y="166235"/>
                </a:lnTo>
                <a:lnTo>
                  <a:pt x="1984916" y="166235"/>
                </a:lnTo>
                <a:lnTo>
                  <a:pt x="1984916" y="204307"/>
                </a:lnTo>
                <a:lnTo>
                  <a:pt x="1969809" y="216435"/>
                </a:lnTo>
                <a:lnTo>
                  <a:pt x="1951697" y="225841"/>
                </a:lnTo>
                <a:lnTo>
                  <a:pt x="1931536" y="231925"/>
                </a:lnTo>
                <a:lnTo>
                  <a:pt x="1910280" y="234087"/>
                </a:lnTo>
                <a:lnTo>
                  <a:pt x="2033639" y="234087"/>
                </a:lnTo>
                <a:lnTo>
                  <a:pt x="2035805" y="232202"/>
                </a:lnTo>
                <a:lnTo>
                  <a:pt x="2035805" y="117608"/>
                </a:lnTo>
                <a:close/>
              </a:path>
              <a:path w="4180840" h="288925">
                <a:moveTo>
                  <a:pt x="2015431" y="53904"/>
                </a:moveTo>
                <a:lnTo>
                  <a:pt x="1911034" y="53904"/>
                </a:lnTo>
                <a:lnTo>
                  <a:pt x="1932520" y="55877"/>
                </a:lnTo>
                <a:lnTo>
                  <a:pt x="1952310" y="61772"/>
                </a:lnTo>
                <a:lnTo>
                  <a:pt x="1970404" y="71556"/>
                </a:lnTo>
                <a:lnTo>
                  <a:pt x="1986801" y="85191"/>
                </a:lnTo>
                <a:lnTo>
                  <a:pt x="2015431" y="53904"/>
                </a:lnTo>
                <a:close/>
              </a:path>
              <a:path w="4180840" h="288925">
                <a:moveTo>
                  <a:pt x="2140812" y="4900"/>
                </a:moveTo>
                <a:lnTo>
                  <a:pt x="2084646" y="4900"/>
                </a:lnTo>
                <a:lnTo>
                  <a:pt x="2084646" y="283467"/>
                </a:lnTo>
                <a:lnTo>
                  <a:pt x="2140812" y="283467"/>
                </a:lnTo>
                <a:lnTo>
                  <a:pt x="2140812" y="4900"/>
                </a:lnTo>
                <a:close/>
              </a:path>
              <a:path w="4180840" h="288925">
                <a:moveTo>
                  <a:pt x="2331730" y="0"/>
                </a:moveTo>
                <a:lnTo>
                  <a:pt x="2275422" y="10507"/>
                </a:lnTo>
                <a:lnTo>
                  <a:pt x="2228445" y="42218"/>
                </a:lnTo>
                <a:lnTo>
                  <a:pt x="2197189" y="88913"/>
                </a:lnTo>
                <a:lnTo>
                  <a:pt x="2197064" y="89149"/>
                </a:lnTo>
                <a:lnTo>
                  <a:pt x="2189218" y="116006"/>
                </a:lnTo>
                <a:lnTo>
                  <a:pt x="2186671" y="144372"/>
                </a:lnTo>
                <a:lnTo>
                  <a:pt x="2186603" y="145126"/>
                </a:lnTo>
                <a:lnTo>
                  <a:pt x="2189126" y="173209"/>
                </a:lnTo>
                <a:lnTo>
                  <a:pt x="2189212" y="174175"/>
                </a:lnTo>
                <a:lnTo>
                  <a:pt x="2209980" y="225063"/>
                </a:lnTo>
                <a:lnTo>
                  <a:pt x="2250037" y="264932"/>
                </a:lnTo>
                <a:lnTo>
                  <a:pt x="2301750" y="285440"/>
                </a:lnTo>
                <a:lnTo>
                  <a:pt x="2331353" y="287991"/>
                </a:lnTo>
                <a:lnTo>
                  <a:pt x="2360170" y="285440"/>
                </a:lnTo>
                <a:lnTo>
                  <a:pt x="2360679" y="285440"/>
                </a:lnTo>
                <a:lnTo>
                  <a:pt x="2387942" y="277530"/>
                </a:lnTo>
                <a:lnTo>
                  <a:pt x="2412509" y="264455"/>
                </a:lnTo>
                <a:lnTo>
                  <a:pt x="2434637" y="246149"/>
                </a:lnTo>
                <a:lnTo>
                  <a:pt x="2445720" y="232956"/>
                </a:lnTo>
                <a:lnTo>
                  <a:pt x="2331730" y="232956"/>
                </a:lnTo>
                <a:lnTo>
                  <a:pt x="2314060" y="231395"/>
                </a:lnTo>
                <a:lnTo>
                  <a:pt x="2269533" y="207700"/>
                </a:lnTo>
                <a:lnTo>
                  <a:pt x="2246209" y="162536"/>
                </a:lnTo>
                <a:lnTo>
                  <a:pt x="2244654" y="144372"/>
                </a:lnTo>
                <a:lnTo>
                  <a:pt x="2246214" y="126149"/>
                </a:lnTo>
                <a:lnTo>
                  <a:pt x="2269909" y="80667"/>
                </a:lnTo>
                <a:lnTo>
                  <a:pt x="2314119" y="56654"/>
                </a:lnTo>
                <a:lnTo>
                  <a:pt x="2331730" y="55034"/>
                </a:lnTo>
                <a:lnTo>
                  <a:pt x="2445298" y="55034"/>
                </a:lnTo>
                <a:lnTo>
                  <a:pt x="2434637" y="42218"/>
                </a:lnTo>
                <a:lnTo>
                  <a:pt x="2412515" y="23694"/>
                </a:lnTo>
                <a:lnTo>
                  <a:pt x="2387990" y="10507"/>
                </a:lnTo>
                <a:lnTo>
                  <a:pt x="2361061" y="2620"/>
                </a:lnTo>
                <a:lnTo>
                  <a:pt x="2331730" y="0"/>
                </a:lnTo>
                <a:close/>
              </a:path>
              <a:path w="4180840" h="288925">
                <a:moveTo>
                  <a:pt x="2445298" y="55034"/>
                </a:moveTo>
                <a:lnTo>
                  <a:pt x="2331730" y="55034"/>
                </a:lnTo>
                <a:lnTo>
                  <a:pt x="2349340" y="56654"/>
                </a:lnTo>
                <a:lnTo>
                  <a:pt x="2365467" y="61490"/>
                </a:lnTo>
                <a:lnTo>
                  <a:pt x="2404680" y="94226"/>
                </a:lnTo>
                <a:lnTo>
                  <a:pt x="2418805" y="144372"/>
                </a:lnTo>
                <a:lnTo>
                  <a:pt x="2417463" y="162536"/>
                </a:lnTo>
                <a:lnTo>
                  <a:pt x="2393927" y="207700"/>
                </a:lnTo>
                <a:lnTo>
                  <a:pt x="2349399" y="231395"/>
                </a:lnTo>
                <a:lnTo>
                  <a:pt x="2331730" y="232956"/>
                </a:lnTo>
                <a:lnTo>
                  <a:pt x="2445720" y="232956"/>
                </a:lnTo>
                <a:lnTo>
                  <a:pt x="2466348" y="199784"/>
                </a:lnTo>
                <a:lnTo>
                  <a:pt x="2476787" y="145126"/>
                </a:lnTo>
                <a:lnTo>
                  <a:pt x="2476856" y="144372"/>
                </a:lnTo>
                <a:lnTo>
                  <a:pt x="2474278" y="116006"/>
                </a:lnTo>
                <a:lnTo>
                  <a:pt x="2474235" y="115529"/>
                </a:lnTo>
                <a:lnTo>
                  <a:pt x="2466418" y="89149"/>
                </a:lnTo>
                <a:lnTo>
                  <a:pt x="2466348" y="88913"/>
                </a:lnTo>
                <a:lnTo>
                  <a:pt x="2453196" y="64553"/>
                </a:lnTo>
                <a:lnTo>
                  <a:pt x="2445298" y="55034"/>
                </a:lnTo>
                <a:close/>
              </a:path>
              <a:path w="4180840" h="288925">
                <a:moveTo>
                  <a:pt x="2639484" y="4900"/>
                </a:moveTo>
                <a:lnTo>
                  <a:pt x="2575025" y="4900"/>
                </a:lnTo>
                <a:lnTo>
                  <a:pt x="2690750" y="283467"/>
                </a:lnTo>
                <a:lnTo>
                  <a:pt x="2735230" y="283467"/>
                </a:lnTo>
                <a:lnTo>
                  <a:pt x="2770469" y="197522"/>
                </a:lnTo>
                <a:lnTo>
                  <a:pt x="2712990" y="197522"/>
                </a:lnTo>
                <a:lnTo>
                  <a:pt x="2639484" y="4900"/>
                </a:lnTo>
                <a:close/>
              </a:path>
              <a:path w="4180840" h="288925">
                <a:moveTo>
                  <a:pt x="2849446" y="4900"/>
                </a:moveTo>
                <a:lnTo>
                  <a:pt x="2786118" y="4900"/>
                </a:lnTo>
                <a:lnTo>
                  <a:pt x="2712990" y="197522"/>
                </a:lnTo>
                <a:lnTo>
                  <a:pt x="2770469" y="197522"/>
                </a:lnTo>
                <a:lnTo>
                  <a:pt x="2849446" y="4900"/>
                </a:lnTo>
                <a:close/>
              </a:path>
              <a:path w="4180840" h="288925">
                <a:moveTo>
                  <a:pt x="2938890" y="4900"/>
                </a:moveTo>
                <a:lnTo>
                  <a:pt x="2882724" y="4900"/>
                </a:lnTo>
                <a:lnTo>
                  <a:pt x="2882724" y="283467"/>
                </a:lnTo>
                <a:lnTo>
                  <a:pt x="2938890" y="283467"/>
                </a:lnTo>
                <a:lnTo>
                  <a:pt x="2938890" y="4900"/>
                </a:lnTo>
                <a:close/>
              </a:path>
              <a:path w="4180840" h="288925">
                <a:moveTo>
                  <a:pt x="3009183" y="197145"/>
                </a:moveTo>
                <a:lnTo>
                  <a:pt x="2977142" y="235971"/>
                </a:lnTo>
                <a:lnTo>
                  <a:pt x="2997238" y="258253"/>
                </a:lnTo>
                <a:lnTo>
                  <a:pt x="3022485" y="274633"/>
                </a:lnTo>
                <a:lnTo>
                  <a:pt x="3051142" y="284580"/>
                </a:lnTo>
                <a:lnTo>
                  <a:pt x="3082688" y="287991"/>
                </a:lnTo>
                <a:lnTo>
                  <a:pt x="3104463" y="286506"/>
                </a:lnTo>
                <a:lnTo>
                  <a:pt x="3141369" y="274633"/>
                </a:lnTo>
                <a:lnTo>
                  <a:pt x="3177774" y="237102"/>
                </a:lnTo>
                <a:lnTo>
                  <a:pt x="3178146" y="235971"/>
                </a:lnTo>
                <a:lnTo>
                  <a:pt x="3083065" y="235971"/>
                </a:lnTo>
                <a:lnTo>
                  <a:pt x="3061980" y="233456"/>
                </a:lnTo>
                <a:lnTo>
                  <a:pt x="3042166" y="226029"/>
                </a:lnTo>
                <a:lnTo>
                  <a:pt x="3024332" y="213867"/>
                </a:lnTo>
                <a:lnTo>
                  <a:pt x="3009183" y="197145"/>
                </a:lnTo>
                <a:close/>
              </a:path>
              <a:path w="4180840" h="288925">
                <a:moveTo>
                  <a:pt x="3088342" y="376"/>
                </a:moveTo>
                <a:lnTo>
                  <a:pt x="3050223" y="6266"/>
                </a:lnTo>
                <a:lnTo>
                  <a:pt x="3008140" y="36051"/>
                </a:lnTo>
                <a:lnTo>
                  <a:pt x="2993351" y="81798"/>
                </a:lnTo>
                <a:lnTo>
                  <a:pt x="2996107" y="102654"/>
                </a:lnTo>
                <a:lnTo>
                  <a:pt x="3018159" y="137298"/>
                </a:lnTo>
                <a:lnTo>
                  <a:pt x="3051307" y="158131"/>
                </a:lnTo>
                <a:lnTo>
                  <a:pt x="3088107" y="173115"/>
                </a:lnTo>
                <a:lnTo>
                  <a:pt x="3093944" y="175459"/>
                </a:lnTo>
                <a:lnTo>
                  <a:pt x="3123022" y="206192"/>
                </a:lnTo>
                <a:lnTo>
                  <a:pt x="3120012" y="218319"/>
                </a:lnTo>
                <a:lnTo>
                  <a:pt x="3111667" y="227726"/>
                </a:lnTo>
                <a:lnTo>
                  <a:pt x="3099009" y="233810"/>
                </a:lnTo>
                <a:lnTo>
                  <a:pt x="3083065" y="235971"/>
                </a:lnTo>
                <a:lnTo>
                  <a:pt x="3178146" y="235971"/>
                </a:lnTo>
                <a:lnTo>
                  <a:pt x="3183075" y="220988"/>
                </a:lnTo>
                <a:lnTo>
                  <a:pt x="3184842" y="203177"/>
                </a:lnTo>
                <a:lnTo>
                  <a:pt x="3181874" y="181472"/>
                </a:lnTo>
                <a:lnTo>
                  <a:pt x="3158126" y="146828"/>
                </a:lnTo>
                <a:lnTo>
                  <a:pt x="3123493" y="127598"/>
                </a:lnTo>
                <a:lnTo>
                  <a:pt x="3103421" y="119116"/>
                </a:lnTo>
                <a:lnTo>
                  <a:pt x="3075903" y="107054"/>
                </a:lnTo>
                <a:lnTo>
                  <a:pt x="3066008" y="101111"/>
                </a:lnTo>
                <a:lnTo>
                  <a:pt x="3058940" y="94567"/>
                </a:lnTo>
                <a:lnTo>
                  <a:pt x="3054700" y="87388"/>
                </a:lnTo>
                <a:lnTo>
                  <a:pt x="3053286" y="79536"/>
                </a:lnTo>
                <a:lnTo>
                  <a:pt x="3055754" y="68516"/>
                </a:lnTo>
                <a:lnTo>
                  <a:pt x="3062851" y="60076"/>
                </a:lnTo>
                <a:lnTo>
                  <a:pt x="3074119" y="54675"/>
                </a:lnTo>
                <a:lnTo>
                  <a:pt x="3089097" y="52773"/>
                </a:lnTo>
                <a:lnTo>
                  <a:pt x="3169188" y="52773"/>
                </a:lnTo>
                <a:lnTo>
                  <a:pt x="3179942" y="38072"/>
                </a:lnTo>
                <a:lnTo>
                  <a:pt x="3160223" y="21527"/>
                </a:lnTo>
                <a:lnTo>
                  <a:pt x="3138383" y="9753"/>
                </a:lnTo>
                <a:lnTo>
                  <a:pt x="3114423" y="2715"/>
                </a:lnTo>
                <a:lnTo>
                  <a:pt x="3088342" y="376"/>
                </a:lnTo>
                <a:close/>
              </a:path>
              <a:path w="4180840" h="288925">
                <a:moveTo>
                  <a:pt x="3169188" y="52773"/>
                </a:moveTo>
                <a:lnTo>
                  <a:pt x="3089097" y="52773"/>
                </a:lnTo>
                <a:lnTo>
                  <a:pt x="3105211" y="54504"/>
                </a:lnTo>
                <a:lnTo>
                  <a:pt x="3121609" y="59558"/>
                </a:lnTo>
                <a:lnTo>
                  <a:pt x="3137017" y="67721"/>
                </a:lnTo>
                <a:lnTo>
                  <a:pt x="3150163" y="78782"/>
                </a:lnTo>
                <a:lnTo>
                  <a:pt x="3169188" y="52773"/>
                </a:lnTo>
                <a:close/>
              </a:path>
              <a:path w="4180840" h="288925">
                <a:moveTo>
                  <a:pt x="3282641" y="4900"/>
                </a:moveTo>
                <a:lnTo>
                  <a:pt x="3226475" y="4900"/>
                </a:lnTo>
                <a:lnTo>
                  <a:pt x="3226475" y="181690"/>
                </a:lnTo>
                <a:lnTo>
                  <a:pt x="3234155" y="227820"/>
                </a:lnTo>
                <a:lnTo>
                  <a:pt x="3257385" y="261227"/>
                </a:lnTo>
                <a:lnTo>
                  <a:pt x="3292441" y="281583"/>
                </a:lnTo>
                <a:lnTo>
                  <a:pt x="3335414" y="288368"/>
                </a:lnTo>
                <a:lnTo>
                  <a:pt x="3357884" y="286671"/>
                </a:lnTo>
                <a:lnTo>
                  <a:pt x="3396745" y="273101"/>
                </a:lnTo>
                <a:lnTo>
                  <a:pt x="3426642" y="246096"/>
                </a:lnTo>
                <a:lnTo>
                  <a:pt x="3432986" y="234087"/>
                </a:lnTo>
                <a:lnTo>
                  <a:pt x="3335414" y="234087"/>
                </a:lnTo>
                <a:lnTo>
                  <a:pt x="3313333" y="230559"/>
                </a:lnTo>
                <a:lnTo>
                  <a:pt x="3296729" y="219998"/>
                </a:lnTo>
                <a:lnTo>
                  <a:pt x="3286275" y="202440"/>
                </a:lnTo>
                <a:lnTo>
                  <a:pt x="3282641" y="177921"/>
                </a:lnTo>
                <a:lnTo>
                  <a:pt x="3282641" y="4900"/>
                </a:lnTo>
                <a:close/>
              </a:path>
              <a:path w="4180840" h="288925">
                <a:moveTo>
                  <a:pt x="3443976" y="4900"/>
                </a:moveTo>
                <a:lnTo>
                  <a:pt x="3387433" y="4900"/>
                </a:lnTo>
                <a:lnTo>
                  <a:pt x="3387433" y="177921"/>
                </a:lnTo>
                <a:lnTo>
                  <a:pt x="3383758" y="201963"/>
                </a:lnTo>
                <a:lnTo>
                  <a:pt x="3373298" y="219574"/>
                </a:lnTo>
                <a:lnTo>
                  <a:pt x="3356900" y="230400"/>
                </a:lnTo>
                <a:lnTo>
                  <a:pt x="3335414" y="234087"/>
                </a:lnTo>
                <a:lnTo>
                  <a:pt x="3432986" y="234087"/>
                </a:lnTo>
                <a:lnTo>
                  <a:pt x="3436296" y="227820"/>
                </a:lnTo>
                <a:lnTo>
                  <a:pt x="3442062" y="206363"/>
                </a:lnTo>
                <a:lnTo>
                  <a:pt x="3443976" y="181690"/>
                </a:lnTo>
                <a:lnTo>
                  <a:pt x="3443976" y="4900"/>
                </a:lnTo>
                <a:close/>
              </a:path>
              <a:path w="4180840" h="288925">
                <a:moveTo>
                  <a:pt x="3619279" y="4900"/>
                </a:moveTo>
                <a:lnTo>
                  <a:pt x="3573668" y="4900"/>
                </a:lnTo>
                <a:lnTo>
                  <a:pt x="3467368" y="283467"/>
                </a:lnTo>
                <a:lnTo>
                  <a:pt x="3525795" y="283467"/>
                </a:lnTo>
                <a:lnTo>
                  <a:pt x="3547282" y="223155"/>
                </a:lnTo>
                <a:lnTo>
                  <a:pt x="3701384" y="223155"/>
                </a:lnTo>
                <a:lnTo>
                  <a:pt x="3682665" y="173397"/>
                </a:lnTo>
                <a:lnTo>
                  <a:pt x="3563113" y="173397"/>
                </a:lnTo>
                <a:lnTo>
                  <a:pt x="3596285" y="80667"/>
                </a:lnTo>
                <a:lnTo>
                  <a:pt x="3647782" y="80667"/>
                </a:lnTo>
                <a:lnTo>
                  <a:pt x="3619279" y="4900"/>
                </a:lnTo>
                <a:close/>
              </a:path>
              <a:path w="4180840" h="288925">
                <a:moveTo>
                  <a:pt x="3701384" y="223155"/>
                </a:moveTo>
                <a:lnTo>
                  <a:pt x="3644535" y="223155"/>
                </a:lnTo>
                <a:lnTo>
                  <a:pt x="3665268" y="283467"/>
                </a:lnTo>
                <a:lnTo>
                  <a:pt x="3724072" y="283467"/>
                </a:lnTo>
                <a:lnTo>
                  <a:pt x="3701384" y="223155"/>
                </a:lnTo>
                <a:close/>
              </a:path>
              <a:path w="4180840" h="288925">
                <a:moveTo>
                  <a:pt x="3647782" y="80667"/>
                </a:moveTo>
                <a:lnTo>
                  <a:pt x="3596285" y="80667"/>
                </a:lnTo>
                <a:lnTo>
                  <a:pt x="3628703" y="173397"/>
                </a:lnTo>
                <a:lnTo>
                  <a:pt x="3682665" y="173397"/>
                </a:lnTo>
                <a:lnTo>
                  <a:pt x="3647782" y="80667"/>
                </a:lnTo>
                <a:close/>
              </a:path>
              <a:path w="4180840" h="288925">
                <a:moveTo>
                  <a:pt x="3814273" y="4900"/>
                </a:moveTo>
                <a:lnTo>
                  <a:pt x="3758107" y="4900"/>
                </a:lnTo>
                <a:lnTo>
                  <a:pt x="3758107" y="283467"/>
                </a:lnTo>
                <a:lnTo>
                  <a:pt x="3955629" y="283467"/>
                </a:lnTo>
                <a:lnTo>
                  <a:pt x="3955629" y="229940"/>
                </a:lnTo>
                <a:lnTo>
                  <a:pt x="3814273" y="229940"/>
                </a:lnTo>
                <a:lnTo>
                  <a:pt x="3814273" y="4900"/>
                </a:lnTo>
                <a:close/>
              </a:path>
              <a:path w="4180840" h="288925">
                <a:moveTo>
                  <a:pt x="4180714" y="4900"/>
                </a:moveTo>
                <a:lnTo>
                  <a:pt x="3991861" y="4900"/>
                </a:lnTo>
                <a:lnTo>
                  <a:pt x="3991861" y="283467"/>
                </a:lnTo>
                <a:lnTo>
                  <a:pt x="4180714" y="283467"/>
                </a:lnTo>
                <a:lnTo>
                  <a:pt x="4180714" y="231448"/>
                </a:lnTo>
                <a:lnTo>
                  <a:pt x="4048027" y="231448"/>
                </a:lnTo>
                <a:lnTo>
                  <a:pt x="4048027" y="168874"/>
                </a:lnTo>
                <a:lnTo>
                  <a:pt x="4170913" y="168874"/>
                </a:lnTo>
                <a:lnTo>
                  <a:pt x="4170913" y="116855"/>
                </a:lnTo>
                <a:lnTo>
                  <a:pt x="4048027" y="116855"/>
                </a:lnTo>
                <a:lnTo>
                  <a:pt x="4048027" y="56919"/>
                </a:lnTo>
                <a:lnTo>
                  <a:pt x="4180714" y="56919"/>
                </a:lnTo>
                <a:lnTo>
                  <a:pt x="4180714" y="4900"/>
                </a:lnTo>
                <a:close/>
              </a:path>
            </a:pathLst>
          </a:custGeom>
          <a:solidFill>
            <a:srgbClr val="FFFFFF"/>
          </a:solidFill>
        </p:spPr>
        <p:txBody>
          <a:bodyPr wrap="square" lIns="0" tIns="0" rIns="0" bIns="0" rtlCol="0"/>
          <a:lstStyle/>
          <a:p>
            <a:endParaRPr sz="641"/>
          </a:p>
        </p:txBody>
      </p:sp>
      <p:pic>
        <p:nvPicPr>
          <p:cNvPr id="5" name="object 5"/>
          <p:cNvPicPr/>
          <p:nvPr/>
        </p:nvPicPr>
        <p:blipFill>
          <a:blip r:embed="rId2" cstate="print"/>
          <a:stretch>
            <a:fillRect/>
          </a:stretch>
        </p:blipFill>
        <p:spPr>
          <a:xfrm>
            <a:off x="5204511" y="2167738"/>
            <a:ext cx="3314611" cy="354115"/>
          </a:xfrm>
          <a:prstGeom prst="rect">
            <a:avLst/>
          </a:prstGeom>
        </p:spPr>
      </p:pic>
      <p:pic>
        <p:nvPicPr>
          <p:cNvPr id="6" name="object 6"/>
          <p:cNvPicPr/>
          <p:nvPr/>
        </p:nvPicPr>
        <p:blipFill>
          <a:blip r:embed="rId3" cstate="print"/>
          <a:stretch>
            <a:fillRect/>
          </a:stretch>
        </p:blipFill>
        <p:spPr>
          <a:xfrm>
            <a:off x="5202987" y="3125124"/>
            <a:ext cx="3121037" cy="1362360"/>
          </a:xfrm>
          <a:prstGeom prst="rect">
            <a:avLst/>
          </a:prstGeom>
        </p:spPr>
      </p:pic>
      <p:pic>
        <p:nvPicPr>
          <p:cNvPr id="7" name="object 7"/>
          <p:cNvPicPr/>
          <p:nvPr/>
        </p:nvPicPr>
        <p:blipFill>
          <a:blip r:embed="rId4" cstate="print"/>
          <a:stretch>
            <a:fillRect/>
          </a:stretch>
        </p:blipFill>
        <p:spPr>
          <a:xfrm>
            <a:off x="321" y="0"/>
            <a:ext cx="4795501" cy="5143139"/>
          </a:xfrm>
          <a:prstGeom prst="rect">
            <a:avLst/>
          </a:prstGeom>
        </p:spPr>
      </p:pic>
      <p:sp>
        <p:nvSpPr>
          <p:cNvPr id="8" name="object 8"/>
          <p:cNvSpPr/>
          <p:nvPr/>
        </p:nvSpPr>
        <p:spPr>
          <a:xfrm>
            <a:off x="5236608" y="1204257"/>
            <a:ext cx="1260894" cy="281578"/>
          </a:xfrm>
          <a:custGeom>
            <a:avLst/>
            <a:gdLst/>
            <a:ahLst/>
            <a:cxnLst/>
            <a:rect l="l" t="t" r="r" b="b"/>
            <a:pathLst>
              <a:path w="2772409" h="619125">
                <a:moveTo>
                  <a:pt x="82091" y="0"/>
                </a:moveTo>
                <a:lnTo>
                  <a:pt x="0" y="0"/>
                </a:lnTo>
                <a:lnTo>
                  <a:pt x="0" y="619038"/>
                </a:lnTo>
                <a:lnTo>
                  <a:pt x="122299" y="619038"/>
                </a:lnTo>
                <a:lnTo>
                  <a:pt x="122299" y="268054"/>
                </a:lnTo>
                <a:lnTo>
                  <a:pt x="267618" y="268054"/>
                </a:lnTo>
                <a:lnTo>
                  <a:pt x="82091" y="0"/>
                </a:lnTo>
                <a:close/>
              </a:path>
              <a:path w="2772409" h="619125">
                <a:moveTo>
                  <a:pt x="649194" y="268054"/>
                </a:moveTo>
                <a:lnTo>
                  <a:pt x="525219" y="268054"/>
                </a:lnTo>
                <a:lnTo>
                  <a:pt x="525219" y="619038"/>
                </a:lnTo>
                <a:lnTo>
                  <a:pt x="649194" y="619038"/>
                </a:lnTo>
                <a:lnTo>
                  <a:pt x="649194" y="268054"/>
                </a:lnTo>
                <a:close/>
              </a:path>
              <a:path w="2772409" h="619125">
                <a:moveTo>
                  <a:pt x="267618" y="268054"/>
                </a:moveTo>
                <a:lnTo>
                  <a:pt x="122299" y="268054"/>
                </a:lnTo>
                <a:lnTo>
                  <a:pt x="302399" y="526894"/>
                </a:lnTo>
                <a:lnTo>
                  <a:pt x="345120" y="526894"/>
                </a:lnTo>
                <a:lnTo>
                  <a:pt x="467517" y="350984"/>
                </a:lnTo>
                <a:lnTo>
                  <a:pt x="325016" y="350984"/>
                </a:lnTo>
                <a:lnTo>
                  <a:pt x="267618" y="268054"/>
                </a:lnTo>
                <a:close/>
              </a:path>
              <a:path w="2772409" h="619125">
                <a:moveTo>
                  <a:pt x="649194" y="0"/>
                </a:moveTo>
                <a:lnTo>
                  <a:pt x="565427" y="0"/>
                </a:lnTo>
                <a:lnTo>
                  <a:pt x="325016" y="350984"/>
                </a:lnTo>
                <a:lnTo>
                  <a:pt x="467517" y="350984"/>
                </a:lnTo>
                <a:lnTo>
                  <a:pt x="525219" y="268054"/>
                </a:lnTo>
                <a:lnTo>
                  <a:pt x="649194" y="268054"/>
                </a:lnTo>
                <a:lnTo>
                  <a:pt x="649194" y="0"/>
                </a:lnTo>
                <a:close/>
              </a:path>
              <a:path w="2772409" h="619125">
                <a:moveTo>
                  <a:pt x="1028201" y="0"/>
                </a:moveTo>
                <a:lnTo>
                  <a:pt x="926843" y="0"/>
                </a:lnTo>
                <a:lnTo>
                  <a:pt x="690620" y="619038"/>
                </a:lnTo>
                <a:lnTo>
                  <a:pt x="820459" y="619038"/>
                </a:lnTo>
                <a:lnTo>
                  <a:pt x="868206" y="485011"/>
                </a:lnTo>
                <a:lnTo>
                  <a:pt x="1210655" y="485011"/>
                </a:lnTo>
                <a:lnTo>
                  <a:pt x="1169059" y="374438"/>
                </a:lnTo>
                <a:lnTo>
                  <a:pt x="903388" y="374438"/>
                </a:lnTo>
                <a:lnTo>
                  <a:pt x="977103" y="168371"/>
                </a:lnTo>
                <a:lnTo>
                  <a:pt x="1091540" y="168371"/>
                </a:lnTo>
                <a:lnTo>
                  <a:pt x="1028201" y="0"/>
                </a:lnTo>
                <a:close/>
              </a:path>
              <a:path w="2772409" h="619125">
                <a:moveTo>
                  <a:pt x="1210655" y="485011"/>
                </a:moveTo>
                <a:lnTo>
                  <a:pt x="1084325" y="485011"/>
                </a:lnTo>
                <a:lnTo>
                  <a:pt x="1130397" y="619038"/>
                </a:lnTo>
                <a:lnTo>
                  <a:pt x="1261074" y="619038"/>
                </a:lnTo>
                <a:lnTo>
                  <a:pt x="1210655" y="485011"/>
                </a:lnTo>
                <a:close/>
              </a:path>
              <a:path w="2772409" h="619125">
                <a:moveTo>
                  <a:pt x="1091540" y="168371"/>
                </a:moveTo>
                <a:lnTo>
                  <a:pt x="977103" y="168371"/>
                </a:lnTo>
                <a:lnTo>
                  <a:pt x="1049143" y="374438"/>
                </a:lnTo>
                <a:lnTo>
                  <a:pt x="1169059" y="374438"/>
                </a:lnTo>
                <a:lnTo>
                  <a:pt x="1091540" y="168371"/>
                </a:lnTo>
                <a:close/>
              </a:path>
              <a:path w="2772409" h="619125">
                <a:moveTo>
                  <a:pt x="1531883" y="0"/>
                </a:moveTo>
                <a:lnTo>
                  <a:pt x="1303199" y="0"/>
                </a:lnTo>
                <a:lnTo>
                  <a:pt x="1303199" y="619038"/>
                </a:lnTo>
                <a:lnTo>
                  <a:pt x="1427175" y="619038"/>
                </a:lnTo>
                <a:lnTo>
                  <a:pt x="1427175" y="405432"/>
                </a:lnTo>
                <a:lnTo>
                  <a:pt x="1522669" y="405432"/>
                </a:lnTo>
                <a:lnTo>
                  <a:pt x="1576228" y="401833"/>
                </a:lnTo>
                <a:lnTo>
                  <a:pt x="1622561" y="391087"/>
                </a:lnTo>
                <a:lnTo>
                  <a:pt x="1661670" y="373273"/>
                </a:lnTo>
                <a:lnTo>
                  <a:pt x="1693554" y="348471"/>
                </a:lnTo>
                <a:lnTo>
                  <a:pt x="1718357" y="317830"/>
                </a:lnTo>
                <a:lnTo>
                  <a:pt x="1731204" y="293184"/>
                </a:lnTo>
                <a:lnTo>
                  <a:pt x="1427175" y="293184"/>
                </a:lnTo>
                <a:lnTo>
                  <a:pt x="1427175" y="114760"/>
                </a:lnTo>
                <a:lnTo>
                  <a:pt x="1731416" y="114760"/>
                </a:lnTo>
                <a:lnTo>
                  <a:pt x="1719417" y="90717"/>
                </a:lnTo>
                <a:lnTo>
                  <a:pt x="1695229" y="59474"/>
                </a:lnTo>
                <a:lnTo>
                  <a:pt x="1664759" y="33572"/>
                </a:lnTo>
                <a:lnTo>
                  <a:pt x="1627378" y="14973"/>
                </a:lnTo>
                <a:lnTo>
                  <a:pt x="1583086" y="3756"/>
                </a:lnTo>
                <a:lnTo>
                  <a:pt x="1531883" y="0"/>
                </a:lnTo>
                <a:close/>
              </a:path>
              <a:path w="2772409" h="619125">
                <a:moveTo>
                  <a:pt x="1731416" y="114760"/>
                </a:moveTo>
                <a:lnTo>
                  <a:pt x="1533559" y="114760"/>
                </a:lnTo>
                <a:lnTo>
                  <a:pt x="1571372" y="121553"/>
                </a:lnTo>
                <a:lnTo>
                  <a:pt x="1599840" y="140205"/>
                </a:lnTo>
                <a:lnTo>
                  <a:pt x="1617784" y="168123"/>
                </a:lnTo>
                <a:lnTo>
                  <a:pt x="1624027" y="202716"/>
                </a:lnTo>
                <a:lnTo>
                  <a:pt x="1617797" y="238055"/>
                </a:lnTo>
                <a:lnTo>
                  <a:pt x="1599316" y="266798"/>
                </a:lnTo>
                <a:lnTo>
                  <a:pt x="1568898" y="286116"/>
                </a:lnTo>
                <a:lnTo>
                  <a:pt x="1526858" y="293184"/>
                </a:lnTo>
                <a:lnTo>
                  <a:pt x="1731204" y="293184"/>
                </a:lnTo>
                <a:lnTo>
                  <a:pt x="1736171" y="283656"/>
                </a:lnTo>
                <a:lnTo>
                  <a:pt x="1746916" y="245869"/>
                </a:lnTo>
                <a:lnTo>
                  <a:pt x="1750516" y="204391"/>
                </a:lnTo>
                <a:lnTo>
                  <a:pt x="1747060" y="163254"/>
                </a:lnTo>
                <a:lnTo>
                  <a:pt x="1736694" y="125336"/>
                </a:lnTo>
                <a:lnTo>
                  <a:pt x="1731416" y="114760"/>
                </a:lnTo>
                <a:close/>
              </a:path>
              <a:path w="2772409" h="619125">
                <a:moveTo>
                  <a:pt x="2033373" y="0"/>
                </a:moveTo>
                <a:lnTo>
                  <a:pt x="1804689" y="0"/>
                </a:lnTo>
                <a:lnTo>
                  <a:pt x="1804689" y="619038"/>
                </a:lnTo>
                <a:lnTo>
                  <a:pt x="1928664" y="619038"/>
                </a:lnTo>
                <a:lnTo>
                  <a:pt x="1928664" y="405432"/>
                </a:lnTo>
                <a:lnTo>
                  <a:pt x="2024159" y="405432"/>
                </a:lnTo>
                <a:lnTo>
                  <a:pt x="2077718" y="401833"/>
                </a:lnTo>
                <a:lnTo>
                  <a:pt x="2124051" y="391087"/>
                </a:lnTo>
                <a:lnTo>
                  <a:pt x="2163160" y="373273"/>
                </a:lnTo>
                <a:lnTo>
                  <a:pt x="2195044" y="348471"/>
                </a:lnTo>
                <a:lnTo>
                  <a:pt x="2219847" y="317830"/>
                </a:lnTo>
                <a:lnTo>
                  <a:pt x="2232694" y="293184"/>
                </a:lnTo>
                <a:lnTo>
                  <a:pt x="1928664" y="293184"/>
                </a:lnTo>
                <a:lnTo>
                  <a:pt x="1928664" y="114760"/>
                </a:lnTo>
                <a:lnTo>
                  <a:pt x="2232906" y="114760"/>
                </a:lnTo>
                <a:lnTo>
                  <a:pt x="2220907" y="90717"/>
                </a:lnTo>
                <a:lnTo>
                  <a:pt x="2196719" y="59474"/>
                </a:lnTo>
                <a:lnTo>
                  <a:pt x="2166249" y="33572"/>
                </a:lnTo>
                <a:lnTo>
                  <a:pt x="2128868" y="14973"/>
                </a:lnTo>
                <a:lnTo>
                  <a:pt x="2084576" y="3756"/>
                </a:lnTo>
                <a:lnTo>
                  <a:pt x="2033373" y="0"/>
                </a:lnTo>
                <a:close/>
              </a:path>
              <a:path w="2772409" h="619125">
                <a:moveTo>
                  <a:pt x="2539215" y="0"/>
                </a:moveTo>
                <a:lnTo>
                  <a:pt x="2437857" y="0"/>
                </a:lnTo>
                <a:lnTo>
                  <a:pt x="2201634" y="619038"/>
                </a:lnTo>
                <a:lnTo>
                  <a:pt x="2331473" y="619038"/>
                </a:lnTo>
                <a:lnTo>
                  <a:pt x="2379220" y="485011"/>
                </a:lnTo>
                <a:lnTo>
                  <a:pt x="2721669" y="485011"/>
                </a:lnTo>
                <a:lnTo>
                  <a:pt x="2680073" y="374438"/>
                </a:lnTo>
                <a:lnTo>
                  <a:pt x="2414402" y="374438"/>
                </a:lnTo>
                <a:lnTo>
                  <a:pt x="2488117" y="168371"/>
                </a:lnTo>
                <a:lnTo>
                  <a:pt x="2602554" y="168371"/>
                </a:lnTo>
                <a:lnTo>
                  <a:pt x="2539215" y="0"/>
                </a:lnTo>
                <a:close/>
              </a:path>
              <a:path w="2772409" h="619125">
                <a:moveTo>
                  <a:pt x="2721669" y="485011"/>
                </a:moveTo>
                <a:lnTo>
                  <a:pt x="2595339" y="485011"/>
                </a:lnTo>
                <a:lnTo>
                  <a:pt x="2641411" y="619038"/>
                </a:lnTo>
                <a:lnTo>
                  <a:pt x="2772088" y="619038"/>
                </a:lnTo>
                <a:lnTo>
                  <a:pt x="2721669" y="485011"/>
                </a:lnTo>
                <a:close/>
              </a:path>
              <a:path w="2772409" h="619125">
                <a:moveTo>
                  <a:pt x="2602554" y="168371"/>
                </a:moveTo>
                <a:lnTo>
                  <a:pt x="2488117" y="168371"/>
                </a:lnTo>
                <a:lnTo>
                  <a:pt x="2560157" y="374438"/>
                </a:lnTo>
                <a:lnTo>
                  <a:pt x="2680073" y="374438"/>
                </a:lnTo>
                <a:lnTo>
                  <a:pt x="2602554" y="168371"/>
                </a:lnTo>
                <a:close/>
              </a:path>
              <a:path w="2772409" h="619125">
                <a:moveTo>
                  <a:pt x="2232906" y="114760"/>
                </a:moveTo>
                <a:lnTo>
                  <a:pt x="2035049" y="114760"/>
                </a:lnTo>
                <a:lnTo>
                  <a:pt x="2072862" y="121553"/>
                </a:lnTo>
                <a:lnTo>
                  <a:pt x="2101329" y="140205"/>
                </a:lnTo>
                <a:lnTo>
                  <a:pt x="2119274" y="168123"/>
                </a:lnTo>
                <a:lnTo>
                  <a:pt x="2125517" y="202716"/>
                </a:lnTo>
                <a:lnTo>
                  <a:pt x="2119287" y="238055"/>
                </a:lnTo>
                <a:lnTo>
                  <a:pt x="2100806" y="266798"/>
                </a:lnTo>
                <a:lnTo>
                  <a:pt x="2070388" y="286116"/>
                </a:lnTo>
                <a:lnTo>
                  <a:pt x="2028347" y="293184"/>
                </a:lnTo>
                <a:lnTo>
                  <a:pt x="2232694" y="293184"/>
                </a:lnTo>
                <a:lnTo>
                  <a:pt x="2237660" y="283656"/>
                </a:lnTo>
                <a:lnTo>
                  <a:pt x="2248406" y="245869"/>
                </a:lnTo>
                <a:lnTo>
                  <a:pt x="2252005" y="204391"/>
                </a:lnTo>
                <a:lnTo>
                  <a:pt x="2248550" y="163254"/>
                </a:lnTo>
                <a:lnTo>
                  <a:pt x="2238184" y="125336"/>
                </a:lnTo>
                <a:lnTo>
                  <a:pt x="2232906" y="114760"/>
                </a:lnTo>
                <a:close/>
              </a:path>
            </a:pathLst>
          </a:custGeom>
          <a:solidFill>
            <a:srgbClr val="FFFFFF"/>
          </a:solidFill>
        </p:spPr>
        <p:txBody>
          <a:bodyPr wrap="square" lIns="0" tIns="0" rIns="0" bIns="0" rtlCol="0"/>
          <a:lstStyle/>
          <a:p>
            <a:endParaRPr sz="641"/>
          </a:p>
        </p:txBody>
      </p:sp>
      <p:sp>
        <p:nvSpPr>
          <p:cNvPr id="9" name="object 9"/>
          <p:cNvSpPr/>
          <p:nvPr/>
        </p:nvSpPr>
        <p:spPr>
          <a:xfrm>
            <a:off x="5245186" y="1015252"/>
            <a:ext cx="670301" cy="66424"/>
          </a:xfrm>
          <a:custGeom>
            <a:avLst/>
            <a:gdLst/>
            <a:ahLst/>
            <a:cxnLst/>
            <a:rect l="l" t="t" r="r" b="b"/>
            <a:pathLst>
              <a:path w="1473834" h="146050">
                <a:moveTo>
                  <a:pt x="25154" y="1431"/>
                </a:moveTo>
                <a:lnTo>
                  <a:pt x="0" y="1431"/>
                </a:lnTo>
                <a:lnTo>
                  <a:pt x="35993" y="144588"/>
                </a:lnTo>
                <a:lnTo>
                  <a:pt x="55626" y="144588"/>
                </a:lnTo>
                <a:lnTo>
                  <a:pt x="72437" y="88654"/>
                </a:lnTo>
                <a:lnTo>
                  <a:pt x="47241" y="88654"/>
                </a:lnTo>
                <a:lnTo>
                  <a:pt x="25154" y="1431"/>
                </a:lnTo>
                <a:close/>
              </a:path>
              <a:path w="1473834" h="146050">
                <a:moveTo>
                  <a:pt x="108466" y="53070"/>
                </a:moveTo>
                <a:lnTo>
                  <a:pt x="83133" y="53070"/>
                </a:lnTo>
                <a:lnTo>
                  <a:pt x="110741" y="144588"/>
                </a:lnTo>
                <a:lnTo>
                  <a:pt x="130374" y="144588"/>
                </a:lnTo>
                <a:lnTo>
                  <a:pt x="144517" y="88654"/>
                </a:lnTo>
                <a:lnTo>
                  <a:pt x="119229" y="88654"/>
                </a:lnTo>
                <a:lnTo>
                  <a:pt x="108466" y="53070"/>
                </a:lnTo>
                <a:close/>
              </a:path>
              <a:path w="1473834" h="146050">
                <a:moveTo>
                  <a:pt x="244184" y="1431"/>
                </a:moveTo>
                <a:lnTo>
                  <a:pt x="228948" y="1431"/>
                </a:lnTo>
                <a:lnTo>
                  <a:pt x="163198" y="144588"/>
                </a:lnTo>
                <a:lnTo>
                  <a:pt x="189989" y="144588"/>
                </a:lnTo>
                <a:lnTo>
                  <a:pt x="208190" y="105220"/>
                </a:lnTo>
                <a:lnTo>
                  <a:pt x="291852" y="105220"/>
                </a:lnTo>
                <a:lnTo>
                  <a:pt x="280487" y="80474"/>
                </a:lnTo>
                <a:lnTo>
                  <a:pt x="219540" y="80474"/>
                </a:lnTo>
                <a:lnTo>
                  <a:pt x="236515" y="43458"/>
                </a:lnTo>
                <a:lnTo>
                  <a:pt x="263486" y="43458"/>
                </a:lnTo>
                <a:lnTo>
                  <a:pt x="244184" y="1431"/>
                </a:lnTo>
                <a:close/>
              </a:path>
              <a:path w="1473834" h="146050">
                <a:moveTo>
                  <a:pt x="291852" y="105220"/>
                </a:moveTo>
                <a:lnTo>
                  <a:pt x="264942" y="105220"/>
                </a:lnTo>
                <a:lnTo>
                  <a:pt x="283143" y="144588"/>
                </a:lnTo>
                <a:lnTo>
                  <a:pt x="309934" y="144588"/>
                </a:lnTo>
                <a:lnTo>
                  <a:pt x="291852" y="105220"/>
                </a:lnTo>
                <a:close/>
              </a:path>
              <a:path w="1473834" h="146050">
                <a:moveTo>
                  <a:pt x="332839" y="1431"/>
                </a:moveTo>
                <a:lnTo>
                  <a:pt x="304003" y="1431"/>
                </a:lnTo>
                <a:lnTo>
                  <a:pt x="361572" y="93460"/>
                </a:lnTo>
                <a:lnTo>
                  <a:pt x="361572" y="144588"/>
                </a:lnTo>
                <a:lnTo>
                  <a:pt x="385807" y="144588"/>
                </a:lnTo>
                <a:lnTo>
                  <a:pt x="385933" y="93460"/>
                </a:lnTo>
                <a:lnTo>
                  <a:pt x="402283" y="67079"/>
                </a:lnTo>
                <a:lnTo>
                  <a:pt x="373741" y="67079"/>
                </a:lnTo>
                <a:lnTo>
                  <a:pt x="332839" y="1431"/>
                </a:lnTo>
                <a:close/>
              </a:path>
              <a:path w="1473834" h="146050">
                <a:moveTo>
                  <a:pt x="92847" y="1431"/>
                </a:moveTo>
                <a:lnTo>
                  <a:pt x="73623" y="1431"/>
                </a:lnTo>
                <a:lnTo>
                  <a:pt x="47241" y="88654"/>
                </a:lnTo>
                <a:lnTo>
                  <a:pt x="72437" y="88654"/>
                </a:lnTo>
                <a:lnTo>
                  <a:pt x="83133" y="53070"/>
                </a:lnTo>
                <a:lnTo>
                  <a:pt x="108466" y="53070"/>
                </a:lnTo>
                <a:lnTo>
                  <a:pt x="92847" y="1431"/>
                </a:lnTo>
                <a:close/>
              </a:path>
              <a:path w="1473834" h="146050">
                <a:moveTo>
                  <a:pt x="166572" y="1431"/>
                </a:moveTo>
                <a:lnTo>
                  <a:pt x="141316" y="1431"/>
                </a:lnTo>
                <a:lnTo>
                  <a:pt x="119229" y="88654"/>
                </a:lnTo>
                <a:lnTo>
                  <a:pt x="144517" y="88654"/>
                </a:lnTo>
                <a:lnTo>
                  <a:pt x="166572" y="1431"/>
                </a:lnTo>
                <a:close/>
              </a:path>
              <a:path w="1473834" h="146050">
                <a:moveTo>
                  <a:pt x="263486" y="43458"/>
                </a:moveTo>
                <a:lnTo>
                  <a:pt x="236515" y="43458"/>
                </a:lnTo>
                <a:lnTo>
                  <a:pt x="253694" y="80474"/>
                </a:lnTo>
                <a:lnTo>
                  <a:pt x="280487" y="80474"/>
                </a:lnTo>
                <a:lnTo>
                  <a:pt x="263486" y="43458"/>
                </a:lnTo>
                <a:close/>
              </a:path>
              <a:path w="1473834" h="146050">
                <a:moveTo>
                  <a:pt x="442967" y="1431"/>
                </a:moveTo>
                <a:lnTo>
                  <a:pt x="414336" y="1431"/>
                </a:lnTo>
                <a:lnTo>
                  <a:pt x="373741" y="67079"/>
                </a:lnTo>
                <a:lnTo>
                  <a:pt x="402283" y="67079"/>
                </a:lnTo>
                <a:lnTo>
                  <a:pt x="442967" y="1431"/>
                </a:lnTo>
                <a:close/>
              </a:path>
              <a:path w="1473834" h="146050">
                <a:moveTo>
                  <a:pt x="571910" y="1431"/>
                </a:moveTo>
                <a:lnTo>
                  <a:pt x="468326" y="1431"/>
                </a:lnTo>
                <a:lnTo>
                  <a:pt x="468326" y="144588"/>
                </a:lnTo>
                <a:lnTo>
                  <a:pt x="492561" y="144588"/>
                </a:lnTo>
                <a:lnTo>
                  <a:pt x="492561" y="85178"/>
                </a:lnTo>
                <a:lnTo>
                  <a:pt x="559333" y="85178"/>
                </a:lnTo>
                <a:lnTo>
                  <a:pt x="559333" y="60739"/>
                </a:lnTo>
                <a:lnTo>
                  <a:pt x="492561" y="60739"/>
                </a:lnTo>
                <a:lnTo>
                  <a:pt x="492561" y="26177"/>
                </a:lnTo>
                <a:lnTo>
                  <a:pt x="571910" y="26177"/>
                </a:lnTo>
                <a:lnTo>
                  <a:pt x="571910" y="1431"/>
                </a:lnTo>
                <a:close/>
              </a:path>
              <a:path w="1473834" h="146050">
                <a:moveTo>
                  <a:pt x="630604" y="1431"/>
                </a:moveTo>
                <a:lnTo>
                  <a:pt x="606370" y="1431"/>
                </a:lnTo>
                <a:lnTo>
                  <a:pt x="606370" y="144588"/>
                </a:lnTo>
                <a:lnTo>
                  <a:pt x="630604" y="144588"/>
                </a:lnTo>
                <a:lnTo>
                  <a:pt x="630604" y="1431"/>
                </a:lnTo>
                <a:close/>
              </a:path>
              <a:path w="1473834" h="146050">
                <a:moveTo>
                  <a:pt x="690730" y="1431"/>
                </a:moveTo>
                <a:lnTo>
                  <a:pt x="671200" y="1431"/>
                </a:lnTo>
                <a:lnTo>
                  <a:pt x="671200" y="144588"/>
                </a:lnTo>
                <a:lnTo>
                  <a:pt x="695434" y="144588"/>
                </a:lnTo>
                <a:lnTo>
                  <a:pt x="695434" y="50718"/>
                </a:lnTo>
                <a:lnTo>
                  <a:pt x="725301" y="50718"/>
                </a:lnTo>
                <a:lnTo>
                  <a:pt x="690730" y="1431"/>
                </a:lnTo>
                <a:close/>
              </a:path>
              <a:path w="1473834" h="146050">
                <a:moveTo>
                  <a:pt x="725301" y="50718"/>
                </a:moveTo>
                <a:lnTo>
                  <a:pt x="695434" y="50718"/>
                </a:lnTo>
                <a:lnTo>
                  <a:pt x="761388" y="144588"/>
                </a:lnTo>
                <a:lnTo>
                  <a:pt x="781021" y="144588"/>
                </a:lnTo>
                <a:lnTo>
                  <a:pt x="781021" y="95608"/>
                </a:lnTo>
                <a:lnTo>
                  <a:pt x="756787" y="95608"/>
                </a:lnTo>
                <a:lnTo>
                  <a:pt x="725301" y="50718"/>
                </a:lnTo>
                <a:close/>
              </a:path>
              <a:path w="1473834" h="146050">
                <a:moveTo>
                  <a:pt x="781021" y="1431"/>
                </a:moveTo>
                <a:lnTo>
                  <a:pt x="756787" y="1431"/>
                </a:lnTo>
                <a:lnTo>
                  <a:pt x="756787" y="95608"/>
                </a:lnTo>
                <a:lnTo>
                  <a:pt x="781021" y="95608"/>
                </a:lnTo>
                <a:lnTo>
                  <a:pt x="781021" y="1431"/>
                </a:lnTo>
                <a:close/>
              </a:path>
              <a:path w="1473834" h="146050">
                <a:moveTo>
                  <a:pt x="868756" y="1431"/>
                </a:moveTo>
                <a:lnTo>
                  <a:pt x="821719" y="1431"/>
                </a:lnTo>
                <a:lnTo>
                  <a:pt x="821719" y="144588"/>
                </a:lnTo>
                <a:lnTo>
                  <a:pt x="868756" y="144588"/>
                </a:lnTo>
                <a:lnTo>
                  <a:pt x="897780" y="139141"/>
                </a:lnTo>
                <a:lnTo>
                  <a:pt x="920957" y="124098"/>
                </a:lnTo>
                <a:lnTo>
                  <a:pt x="923698" y="120047"/>
                </a:lnTo>
                <a:lnTo>
                  <a:pt x="845953" y="120047"/>
                </a:lnTo>
                <a:lnTo>
                  <a:pt x="845953" y="26177"/>
                </a:lnTo>
                <a:lnTo>
                  <a:pt x="923716" y="26177"/>
                </a:lnTo>
                <a:lnTo>
                  <a:pt x="920880" y="21997"/>
                </a:lnTo>
                <a:lnTo>
                  <a:pt x="897694" y="6906"/>
                </a:lnTo>
                <a:lnTo>
                  <a:pt x="868756" y="1431"/>
                </a:lnTo>
                <a:close/>
              </a:path>
              <a:path w="1473834" h="146050">
                <a:moveTo>
                  <a:pt x="923716" y="26177"/>
                </a:moveTo>
                <a:lnTo>
                  <a:pt x="868756" y="26177"/>
                </a:lnTo>
                <a:lnTo>
                  <a:pt x="888149" y="29684"/>
                </a:lnTo>
                <a:lnTo>
                  <a:pt x="903497" y="39431"/>
                </a:lnTo>
                <a:lnTo>
                  <a:pt x="913591" y="54260"/>
                </a:lnTo>
                <a:lnTo>
                  <a:pt x="917225" y="73009"/>
                </a:lnTo>
                <a:lnTo>
                  <a:pt x="913606" y="91877"/>
                </a:lnTo>
                <a:lnTo>
                  <a:pt x="903535" y="106766"/>
                </a:lnTo>
                <a:lnTo>
                  <a:pt x="888192" y="116536"/>
                </a:lnTo>
                <a:lnTo>
                  <a:pt x="868756" y="120047"/>
                </a:lnTo>
                <a:lnTo>
                  <a:pt x="923698" y="120047"/>
                </a:lnTo>
                <a:lnTo>
                  <a:pt x="936311" y="101406"/>
                </a:lnTo>
                <a:lnTo>
                  <a:pt x="941868" y="73009"/>
                </a:lnTo>
                <a:lnTo>
                  <a:pt x="936282" y="44699"/>
                </a:lnTo>
                <a:lnTo>
                  <a:pt x="923716" y="26177"/>
                </a:lnTo>
                <a:close/>
              </a:path>
              <a:path w="1473834" h="146050">
                <a:moveTo>
                  <a:pt x="999131" y="1431"/>
                </a:moveTo>
                <a:lnTo>
                  <a:pt x="974896" y="1431"/>
                </a:lnTo>
                <a:lnTo>
                  <a:pt x="974896" y="144588"/>
                </a:lnTo>
                <a:lnTo>
                  <a:pt x="999131" y="144588"/>
                </a:lnTo>
                <a:lnTo>
                  <a:pt x="999131" y="1431"/>
                </a:lnTo>
                <a:close/>
              </a:path>
              <a:path w="1473834" h="146050">
                <a:moveTo>
                  <a:pt x="1059256" y="1431"/>
                </a:moveTo>
                <a:lnTo>
                  <a:pt x="1039726" y="1431"/>
                </a:lnTo>
                <a:lnTo>
                  <a:pt x="1039726" y="144588"/>
                </a:lnTo>
                <a:lnTo>
                  <a:pt x="1063960" y="144588"/>
                </a:lnTo>
                <a:lnTo>
                  <a:pt x="1063960" y="50718"/>
                </a:lnTo>
                <a:lnTo>
                  <a:pt x="1093827" y="50718"/>
                </a:lnTo>
                <a:lnTo>
                  <a:pt x="1059256" y="1431"/>
                </a:lnTo>
                <a:close/>
              </a:path>
              <a:path w="1473834" h="146050">
                <a:moveTo>
                  <a:pt x="1093827" y="50718"/>
                </a:moveTo>
                <a:lnTo>
                  <a:pt x="1063960" y="50718"/>
                </a:lnTo>
                <a:lnTo>
                  <a:pt x="1129914" y="144588"/>
                </a:lnTo>
                <a:lnTo>
                  <a:pt x="1149547" y="144588"/>
                </a:lnTo>
                <a:lnTo>
                  <a:pt x="1149547" y="95608"/>
                </a:lnTo>
                <a:lnTo>
                  <a:pt x="1125313" y="95608"/>
                </a:lnTo>
                <a:lnTo>
                  <a:pt x="1093827" y="50718"/>
                </a:lnTo>
                <a:close/>
              </a:path>
              <a:path w="1473834" h="146050">
                <a:moveTo>
                  <a:pt x="1149547" y="1431"/>
                </a:moveTo>
                <a:lnTo>
                  <a:pt x="1125313" y="1431"/>
                </a:lnTo>
                <a:lnTo>
                  <a:pt x="1125313" y="95608"/>
                </a:lnTo>
                <a:lnTo>
                  <a:pt x="1149547" y="95608"/>
                </a:lnTo>
                <a:lnTo>
                  <a:pt x="1149547" y="1431"/>
                </a:lnTo>
                <a:close/>
              </a:path>
              <a:path w="1473834" h="146050">
                <a:moveTo>
                  <a:pt x="1254052" y="0"/>
                </a:moveTo>
                <a:lnTo>
                  <a:pt x="1214249" y="12121"/>
                </a:lnTo>
                <a:lnTo>
                  <a:pt x="1187696" y="45413"/>
                </a:lnTo>
                <a:lnTo>
                  <a:pt x="1182531" y="73009"/>
                </a:lnTo>
                <a:lnTo>
                  <a:pt x="1187584" y="100401"/>
                </a:lnTo>
                <a:lnTo>
                  <a:pt x="1214091" y="133795"/>
                </a:lnTo>
                <a:lnTo>
                  <a:pt x="1254052" y="145917"/>
                </a:lnTo>
                <a:lnTo>
                  <a:pt x="1280710" y="140510"/>
                </a:lnTo>
                <a:lnTo>
                  <a:pt x="1280963" y="140510"/>
                </a:lnTo>
                <a:lnTo>
                  <a:pt x="1302508" y="125249"/>
                </a:lnTo>
                <a:lnTo>
                  <a:pt x="1305136" y="120967"/>
                </a:lnTo>
                <a:lnTo>
                  <a:pt x="1254052" y="120967"/>
                </a:lnTo>
                <a:lnTo>
                  <a:pt x="1235443" y="117284"/>
                </a:lnTo>
                <a:lnTo>
                  <a:pt x="1220525" y="107150"/>
                </a:lnTo>
                <a:lnTo>
                  <a:pt x="1210611" y="91935"/>
                </a:lnTo>
                <a:lnTo>
                  <a:pt x="1207053" y="73214"/>
                </a:lnTo>
                <a:lnTo>
                  <a:pt x="1207014" y="73009"/>
                </a:lnTo>
                <a:lnTo>
                  <a:pt x="1210597" y="53966"/>
                </a:lnTo>
                <a:lnTo>
                  <a:pt x="1220487" y="38690"/>
                </a:lnTo>
                <a:lnTo>
                  <a:pt x="1235400" y="28533"/>
                </a:lnTo>
                <a:lnTo>
                  <a:pt x="1254052" y="24847"/>
                </a:lnTo>
                <a:lnTo>
                  <a:pt x="1307174" y="24847"/>
                </a:lnTo>
                <a:lnTo>
                  <a:pt x="1293867" y="12398"/>
                </a:lnTo>
                <a:lnTo>
                  <a:pt x="1275153" y="3237"/>
                </a:lnTo>
                <a:lnTo>
                  <a:pt x="1254052" y="0"/>
                </a:lnTo>
                <a:close/>
              </a:path>
              <a:path w="1473834" h="146050">
                <a:moveTo>
                  <a:pt x="1321744" y="62579"/>
                </a:moveTo>
                <a:lnTo>
                  <a:pt x="1243928" y="62579"/>
                </a:lnTo>
                <a:lnTo>
                  <a:pt x="1243928" y="87325"/>
                </a:lnTo>
                <a:lnTo>
                  <a:pt x="1295669" y="87325"/>
                </a:lnTo>
                <a:lnTo>
                  <a:pt x="1290087" y="101382"/>
                </a:lnTo>
                <a:lnTo>
                  <a:pt x="1280919" y="111968"/>
                </a:lnTo>
                <a:lnTo>
                  <a:pt x="1268722" y="118644"/>
                </a:lnTo>
                <a:lnTo>
                  <a:pt x="1254052" y="120967"/>
                </a:lnTo>
                <a:lnTo>
                  <a:pt x="1305136" y="120967"/>
                </a:lnTo>
                <a:lnTo>
                  <a:pt x="1316646" y="102217"/>
                </a:lnTo>
                <a:lnTo>
                  <a:pt x="1321744" y="73214"/>
                </a:lnTo>
                <a:lnTo>
                  <a:pt x="1321744" y="62579"/>
                </a:lnTo>
                <a:close/>
              </a:path>
              <a:path w="1473834" h="146050">
                <a:moveTo>
                  <a:pt x="1307174" y="24847"/>
                </a:moveTo>
                <a:lnTo>
                  <a:pt x="1254052" y="24847"/>
                </a:lnTo>
                <a:lnTo>
                  <a:pt x="1267131" y="26685"/>
                </a:lnTo>
                <a:lnTo>
                  <a:pt x="1278848" y="31954"/>
                </a:lnTo>
                <a:lnTo>
                  <a:pt x="1288649" y="40291"/>
                </a:lnTo>
                <a:lnTo>
                  <a:pt x="1295976" y="51331"/>
                </a:lnTo>
                <a:lnTo>
                  <a:pt x="1319801" y="45196"/>
                </a:lnTo>
                <a:lnTo>
                  <a:pt x="1309126" y="26685"/>
                </a:lnTo>
                <a:lnTo>
                  <a:pt x="1307174" y="24847"/>
                </a:lnTo>
                <a:close/>
              </a:path>
              <a:path w="1473834" h="146050">
                <a:moveTo>
                  <a:pt x="1473388" y="1431"/>
                </a:moveTo>
                <a:lnTo>
                  <a:pt x="1447109" y="1431"/>
                </a:lnTo>
                <a:lnTo>
                  <a:pt x="1388210" y="144588"/>
                </a:lnTo>
                <a:lnTo>
                  <a:pt x="1414489" y="144588"/>
                </a:lnTo>
                <a:lnTo>
                  <a:pt x="1473388" y="1431"/>
                </a:lnTo>
                <a:close/>
              </a:path>
            </a:pathLst>
          </a:custGeom>
          <a:solidFill>
            <a:srgbClr val="86E9D8"/>
          </a:solidFill>
        </p:spPr>
        <p:txBody>
          <a:bodyPr wrap="square" lIns="0" tIns="0" rIns="0" bIns="0" rtlCol="0"/>
          <a:lstStyle/>
          <a:p>
            <a:endParaRPr sz="641"/>
          </a:p>
        </p:txBody>
      </p:sp>
      <p:sp>
        <p:nvSpPr>
          <p:cNvPr id="10" name="object 10"/>
          <p:cNvSpPr/>
          <p:nvPr/>
        </p:nvSpPr>
        <p:spPr>
          <a:xfrm>
            <a:off x="5949652" y="1015207"/>
            <a:ext cx="952168" cy="66712"/>
          </a:xfrm>
          <a:custGeom>
            <a:avLst/>
            <a:gdLst/>
            <a:ahLst/>
            <a:cxnLst/>
            <a:rect l="l" t="t" r="r" b="b"/>
            <a:pathLst>
              <a:path w="2093594" h="146685">
                <a:moveTo>
                  <a:pt x="16974" y="1738"/>
                </a:moveTo>
                <a:lnTo>
                  <a:pt x="0" y="1738"/>
                </a:lnTo>
                <a:lnTo>
                  <a:pt x="0" y="144383"/>
                </a:lnTo>
                <a:lnTo>
                  <a:pt x="101129" y="144383"/>
                </a:lnTo>
                <a:lnTo>
                  <a:pt x="101129" y="127613"/>
                </a:lnTo>
                <a:lnTo>
                  <a:pt x="16974" y="127613"/>
                </a:lnTo>
                <a:lnTo>
                  <a:pt x="16974" y="1738"/>
                </a:lnTo>
                <a:close/>
              </a:path>
              <a:path w="2093594" h="146685">
                <a:moveTo>
                  <a:pt x="148882" y="1738"/>
                </a:moveTo>
                <a:lnTo>
                  <a:pt x="131908" y="1738"/>
                </a:lnTo>
                <a:lnTo>
                  <a:pt x="131908" y="144383"/>
                </a:lnTo>
                <a:lnTo>
                  <a:pt x="148882" y="144383"/>
                </a:lnTo>
                <a:lnTo>
                  <a:pt x="148882" y="1738"/>
                </a:lnTo>
                <a:close/>
              </a:path>
              <a:path w="2093594" h="146685">
                <a:moveTo>
                  <a:pt x="203589" y="1738"/>
                </a:moveTo>
                <a:lnTo>
                  <a:pt x="189580" y="1738"/>
                </a:lnTo>
                <a:lnTo>
                  <a:pt x="189580" y="144383"/>
                </a:lnTo>
                <a:lnTo>
                  <a:pt x="206554" y="144383"/>
                </a:lnTo>
                <a:lnTo>
                  <a:pt x="206554" y="35380"/>
                </a:lnTo>
                <a:lnTo>
                  <a:pt x="227179" y="35380"/>
                </a:lnTo>
                <a:lnTo>
                  <a:pt x="203589" y="1738"/>
                </a:lnTo>
                <a:close/>
              </a:path>
              <a:path w="2093594" h="146685">
                <a:moveTo>
                  <a:pt x="227179" y="35380"/>
                </a:moveTo>
                <a:lnTo>
                  <a:pt x="206554" y="35380"/>
                </a:lnTo>
                <a:lnTo>
                  <a:pt x="283143" y="144383"/>
                </a:lnTo>
                <a:lnTo>
                  <a:pt x="297356" y="144383"/>
                </a:lnTo>
                <a:lnTo>
                  <a:pt x="297356" y="111253"/>
                </a:lnTo>
                <a:lnTo>
                  <a:pt x="280382" y="111253"/>
                </a:lnTo>
                <a:lnTo>
                  <a:pt x="227179" y="35380"/>
                </a:lnTo>
                <a:close/>
              </a:path>
              <a:path w="2093594" h="146685">
                <a:moveTo>
                  <a:pt x="297356" y="1738"/>
                </a:moveTo>
                <a:lnTo>
                  <a:pt x="280382" y="1738"/>
                </a:lnTo>
                <a:lnTo>
                  <a:pt x="280382" y="111253"/>
                </a:lnTo>
                <a:lnTo>
                  <a:pt x="297356" y="111253"/>
                </a:lnTo>
                <a:lnTo>
                  <a:pt x="297356" y="1738"/>
                </a:lnTo>
                <a:close/>
              </a:path>
              <a:path w="2093594" h="146685">
                <a:moveTo>
                  <a:pt x="401656" y="204"/>
                </a:moveTo>
                <a:lnTo>
                  <a:pt x="361911" y="12283"/>
                </a:lnTo>
                <a:lnTo>
                  <a:pt x="335462" y="45541"/>
                </a:lnTo>
                <a:lnTo>
                  <a:pt x="330292" y="73009"/>
                </a:lnTo>
                <a:lnTo>
                  <a:pt x="335379" y="100375"/>
                </a:lnTo>
                <a:lnTo>
                  <a:pt x="361753" y="133677"/>
                </a:lnTo>
                <a:lnTo>
                  <a:pt x="401656" y="145712"/>
                </a:lnTo>
                <a:lnTo>
                  <a:pt x="428228" y="140357"/>
                </a:lnTo>
                <a:lnTo>
                  <a:pt x="428551" y="140357"/>
                </a:lnTo>
                <a:lnTo>
                  <a:pt x="445117" y="128636"/>
                </a:lnTo>
                <a:lnTo>
                  <a:pt x="401656" y="128636"/>
                </a:lnTo>
                <a:lnTo>
                  <a:pt x="380215" y="124344"/>
                </a:lnTo>
                <a:lnTo>
                  <a:pt x="362953" y="112556"/>
                </a:lnTo>
                <a:lnTo>
                  <a:pt x="351443" y="94901"/>
                </a:lnTo>
                <a:lnTo>
                  <a:pt x="347296" y="73214"/>
                </a:lnTo>
                <a:lnTo>
                  <a:pt x="347257" y="73009"/>
                </a:lnTo>
                <a:lnTo>
                  <a:pt x="351428" y="51015"/>
                </a:lnTo>
                <a:lnTo>
                  <a:pt x="362914" y="33335"/>
                </a:lnTo>
                <a:lnTo>
                  <a:pt x="380148" y="21575"/>
                </a:lnTo>
                <a:lnTo>
                  <a:pt x="401656" y="17281"/>
                </a:lnTo>
                <a:lnTo>
                  <a:pt x="446536" y="17281"/>
                </a:lnTo>
                <a:lnTo>
                  <a:pt x="442008" y="12948"/>
                </a:lnTo>
                <a:lnTo>
                  <a:pt x="423026" y="3522"/>
                </a:lnTo>
                <a:lnTo>
                  <a:pt x="401656" y="204"/>
                </a:lnTo>
                <a:close/>
              </a:path>
              <a:path w="2093594" h="146685">
                <a:moveTo>
                  <a:pt x="469144" y="66670"/>
                </a:moveTo>
                <a:lnTo>
                  <a:pt x="395316" y="66670"/>
                </a:lnTo>
                <a:lnTo>
                  <a:pt x="395316" y="83542"/>
                </a:lnTo>
                <a:lnTo>
                  <a:pt x="451352" y="83542"/>
                </a:lnTo>
                <a:lnTo>
                  <a:pt x="446161" y="100375"/>
                </a:lnTo>
                <a:lnTo>
                  <a:pt x="445587" y="102186"/>
                </a:lnTo>
                <a:lnTo>
                  <a:pt x="434902" y="116365"/>
                </a:lnTo>
                <a:lnTo>
                  <a:pt x="419990" y="125444"/>
                </a:lnTo>
                <a:lnTo>
                  <a:pt x="401656" y="128636"/>
                </a:lnTo>
                <a:lnTo>
                  <a:pt x="445117" y="128636"/>
                </a:lnTo>
                <a:lnTo>
                  <a:pt x="450048" y="125147"/>
                </a:lnTo>
                <a:lnTo>
                  <a:pt x="464092" y="102186"/>
                </a:lnTo>
                <a:lnTo>
                  <a:pt x="469144" y="73214"/>
                </a:lnTo>
                <a:lnTo>
                  <a:pt x="469144" y="66670"/>
                </a:lnTo>
                <a:close/>
              </a:path>
              <a:path w="2093594" h="146685">
                <a:moveTo>
                  <a:pt x="446536" y="17281"/>
                </a:moveTo>
                <a:lnTo>
                  <a:pt x="401656" y="17281"/>
                </a:lnTo>
                <a:lnTo>
                  <a:pt x="417563" y="19632"/>
                </a:lnTo>
                <a:lnTo>
                  <a:pt x="431668" y="26356"/>
                </a:lnTo>
                <a:lnTo>
                  <a:pt x="443242" y="36952"/>
                </a:lnTo>
                <a:lnTo>
                  <a:pt x="451612" y="51015"/>
                </a:lnTo>
                <a:lnTo>
                  <a:pt x="451174" y="51015"/>
                </a:lnTo>
                <a:lnTo>
                  <a:pt x="468019" y="46934"/>
                </a:lnTo>
                <a:lnTo>
                  <a:pt x="457406" y="27683"/>
                </a:lnTo>
                <a:lnTo>
                  <a:pt x="446536" y="17281"/>
                </a:lnTo>
                <a:close/>
              </a:path>
              <a:path w="2093594" h="146685">
                <a:moveTo>
                  <a:pt x="520476" y="1738"/>
                </a:moveTo>
                <a:lnTo>
                  <a:pt x="503502" y="1738"/>
                </a:lnTo>
                <a:lnTo>
                  <a:pt x="503502" y="85178"/>
                </a:lnTo>
                <a:lnTo>
                  <a:pt x="514545" y="123643"/>
                </a:lnTo>
                <a:lnTo>
                  <a:pt x="541194" y="142440"/>
                </a:lnTo>
                <a:lnTo>
                  <a:pt x="547062" y="144690"/>
                </a:lnTo>
                <a:lnTo>
                  <a:pt x="554220" y="145815"/>
                </a:lnTo>
                <a:lnTo>
                  <a:pt x="569456" y="145815"/>
                </a:lnTo>
                <a:lnTo>
                  <a:pt x="604868" y="128840"/>
                </a:lnTo>
                <a:lnTo>
                  <a:pt x="562196" y="128840"/>
                </a:lnTo>
                <a:lnTo>
                  <a:pt x="554591" y="128192"/>
                </a:lnTo>
                <a:lnTo>
                  <a:pt x="523960" y="104849"/>
                </a:lnTo>
                <a:lnTo>
                  <a:pt x="520476" y="85178"/>
                </a:lnTo>
                <a:lnTo>
                  <a:pt x="520476" y="1738"/>
                </a:lnTo>
                <a:close/>
              </a:path>
              <a:path w="2093594" h="146685">
                <a:moveTo>
                  <a:pt x="620788" y="1738"/>
                </a:moveTo>
                <a:lnTo>
                  <a:pt x="603916" y="1738"/>
                </a:lnTo>
                <a:lnTo>
                  <a:pt x="603916" y="85178"/>
                </a:lnTo>
                <a:lnTo>
                  <a:pt x="603034" y="95593"/>
                </a:lnTo>
                <a:lnTo>
                  <a:pt x="577304" y="126259"/>
                </a:lnTo>
                <a:lnTo>
                  <a:pt x="562196" y="128840"/>
                </a:lnTo>
                <a:lnTo>
                  <a:pt x="604868" y="128840"/>
                </a:lnTo>
                <a:lnTo>
                  <a:pt x="620496" y="92681"/>
                </a:lnTo>
                <a:lnTo>
                  <a:pt x="620788" y="85178"/>
                </a:lnTo>
                <a:lnTo>
                  <a:pt x="620788" y="1738"/>
                </a:lnTo>
                <a:close/>
              </a:path>
              <a:path w="2093594" h="146685">
                <a:moveTo>
                  <a:pt x="721816" y="1738"/>
                </a:moveTo>
                <a:lnTo>
                  <a:pt x="711386" y="1738"/>
                </a:lnTo>
                <a:lnTo>
                  <a:pt x="645840" y="144383"/>
                </a:lnTo>
                <a:lnTo>
                  <a:pt x="664349" y="144383"/>
                </a:lnTo>
                <a:lnTo>
                  <a:pt x="683777" y="102561"/>
                </a:lnTo>
                <a:lnTo>
                  <a:pt x="768144" y="102561"/>
                </a:lnTo>
                <a:lnTo>
                  <a:pt x="760391" y="85689"/>
                </a:lnTo>
                <a:lnTo>
                  <a:pt x="691446" y="85689"/>
                </a:lnTo>
                <a:lnTo>
                  <a:pt x="716601" y="30983"/>
                </a:lnTo>
                <a:lnTo>
                  <a:pt x="735254" y="30983"/>
                </a:lnTo>
                <a:lnTo>
                  <a:pt x="721816" y="1738"/>
                </a:lnTo>
                <a:close/>
              </a:path>
              <a:path w="2093594" h="146685">
                <a:moveTo>
                  <a:pt x="768144" y="102561"/>
                </a:moveTo>
                <a:lnTo>
                  <a:pt x="749424" y="102561"/>
                </a:lnTo>
                <a:lnTo>
                  <a:pt x="768853" y="144383"/>
                </a:lnTo>
                <a:lnTo>
                  <a:pt x="787361" y="144383"/>
                </a:lnTo>
                <a:lnTo>
                  <a:pt x="768144" y="102561"/>
                </a:lnTo>
                <a:close/>
              </a:path>
              <a:path w="2093594" h="146685">
                <a:moveTo>
                  <a:pt x="735254" y="30983"/>
                </a:moveTo>
                <a:lnTo>
                  <a:pt x="716601" y="30983"/>
                </a:lnTo>
                <a:lnTo>
                  <a:pt x="741755" y="85689"/>
                </a:lnTo>
                <a:lnTo>
                  <a:pt x="760391" y="85689"/>
                </a:lnTo>
                <a:lnTo>
                  <a:pt x="735254" y="30983"/>
                </a:lnTo>
                <a:close/>
              </a:path>
              <a:path w="2093594" h="146685">
                <a:moveTo>
                  <a:pt x="868960" y="204"/>
                </a:moveTo>
                <a:lnTo>
                  <a:pt x="829215" y="12283"/>
                </a:lnTo>
                <a:lnTo>
                  <a:pt x="802766" y="45541"/>
                </a:lnTo>
                <a:lnTo>
                  <a:pt x="797596" y="73009"/>
                </a:lnTo>
                <a:lnTo>
                  <a:pt x="802683" y="100375"/>
                </a:lnTo>
                <a:lnTo>
                  <a:pt x="829057" y="133677"/>
                </a:lnTo>
                <a:lnTo>
                  <a:pt x="868960" y="145712"/>
                </a:lnTo>
                <a:lnTo>
                  <a:pt x="895532" y="140357"/>
                </a:lnTo>
                <a:lnTo>
                  <a:pt x="895856" y="140357"/>
                </a:lnTo>
                <a:lnTo>
                  <a:pt x="912421" y="128636"/>
                </a:lnTo>
                <a:lnTo>
                  <a:pt x="868960" y="128636"/>
                </a:lnTo>
                <a:lnTo>
                  <a:pt x="847519" y="124344"/>
                </a:lnTo>
                <a:lnTo>
                  <a:pt x="830257" y="112556"/>
                </a:lnTo>
                <a:lnTo>
                  <a:pt x="818747" y="94901"/>
                </a:lnTo>
                <a:lnTo>
                  <a:pt x="814600" y="73214"/>
                </a:lnTo>
                <a:lnTo>
                  <a:pt x="814561" y="73009"/>
                </a:lnTo>
                <a:lnTo>
                  <a:pt x="818732" y="51015"/>
                </a:lnTo>
                <a:lnTo>
                  <a:pt x="830219" y="33335"/>
                </a:lnTo>
                <a:lnTo>
                  <a:pt x="847452" y="21575"/>
                </a:lnTo>
                <a:lnTo>
                  <a:pt x="868960" y="17281"/>
                </a:lnTo>
                <a:lnTo>
                  <a:pt x="913840" y="17281"/>
                </a:lnTo>
                <a:lnTo>
                  <a:pt x="909313" y="12948"/>
                </a:lnTo>
                <a:lnTo>
                  <a:pt x="890330" y="3522"/>
                </a:lnTo>
                <a:lnTo>
                  <a:pt x="868960" y="204"/>
                </a:lnTo>
                <a:close/>
              </a:path>
              <a:path w="2093594" h="146685">
                <a:moveTo>
                  <a:pt x="936448" y="66670"/>
                </a:moveTo>
                <a:lnTo>
                  <a:pt x="862620" y="66670"/>
                </a:lnTo>
                <a:lnTo>
                  <a:pt x="862620" y="83542"/>
                </a:lnTo>
                <a:lnTo>
                  <a:pt x="918656" y="83542"/>
                </a:lnTo>
                <a:lnTo>
                  <a:pt x="913465" y="100375"/>
                </a:lnTo>
                <a:lnTo>
                  <a:pt x="912891" y="102186"/>
                </a:lnTo>
                <a:lnTo>
                  <a:pt x="902206" y="116365"/>
                </a:lnTo>
                <a:lnTo>
                  <a:pt x="887294" y="125444"/>
                </a:lnTo>
                <a:lnTo>
                  <a:pt x="868960" y="128636"/>
                </a:lnTo>
                <a:lnTo>
                  <a:pt x="912421" y="128636"/>
                </a:lnTo>
                <a:lnTo>
                  <a:pt x="917352" y="125147"/>
                </a:lnTo>
                <a:lnTo>
                  <a:pt x="931396" y="102186"/>
                </a:lnTo>
                <a:lnTo>
                  <a:pt x="936448" y="73214"/>
                </a:lnTo>
                <a:lnTo>
                  <a:pt x="936448" y="66670"/>
                </a:lnTo>
                <a:close/>
              </a:path>
              <a:path w="2093594" h="146685">
                <a:moveTo>
                  <a:pt x="913840" y="17281"/>
                </a:moveTo>
                <a:lnTo>
                  <a:pt x="868960" y="17281"/>
                </a:lnTo>
                <a:lnTo>
                  <a:pt x="884867" y="19632"/>
                </a:lnTo>
                <a:lnTo>
                  <a:pt x="898972" y="26356"/>
                </a:lnTo>
                <a:lnTo>
                  <a:pt x="910546" y="36952"/>
                </a:lnTo>
                <a:lnTo>
                  <a:pt x="918916" y="51015"/>
                </a:lnTo>
                <a:lnTo>
                  <a:pt x="918478" y="51015"/>
                </a:lnTo>
                <a:lnTo>
                  <a:pt x="935324" y="46934"/>
                </a:lnTo>
                <a:lnTo>
                  <a:pt x="924710" y="27683"/>
                </a:lnTo>
                <a:lnTo>
                  <a:pt x="913840" y="17281"/>
                </a:lnTo>
                <a:close/>
              </a:path>
              <a:path w="2093594" h="146685">
                <a:moveTo>
                  <a:pt x="1034408" y="204"/>
                </a:moveTo>
                <a:lnTo>
                  <a:pt x="994663" y="12283"/>
                </a:lnTo>
                <a:lnTo>
                  <a:pt x="968214" y="45541"/>
                </a:lnTo>
                <a:lnTo>
                  <a:pt x="963044" y="73009"/>
                </a:lnTo>
                <a:lnTo>
                  <a:pt x="968131" y="100375"/>
                </a:lnTo>
                <a:lnTo>
                  <a:pt x="994505" y="133677"/>
                </a:lnTo>
                <a:lnTo>
                  <a:pt x="1034408" y="145712"/>
                </a:lnTo>
                <a:lnTo>
                  <a:pt x="1060981" y="140357"/>
                </a:lnTo>
                <a:lnTo>
                  <a:pt x="1061304" y="140357"/>
                </a:lnTo>
                <a:lnTo>
                  <a:pt x="1077869" y="128636"/>
                </a:lnTo>
                <a:lnTo>
                  <a:pt x="1034408" y="128636"/>
                </a:lnTo>
                <a:lnTo>
                  <a:pt x="1012967" y="124344"/>
                </a:lnTo>
                <a:lnTo>
                  <a:pt x="995705" y="112556"/>
                </a:lnTo>
                <a:lnTo>
                  <a:pt x="984195" y="94901"/>
                </a:lnTo>
                <a:lnTo>
                  <a:pt x="980048" y="73214"/>
                </a:lnTo>
                <a:lnTo>
                  <a:pt x="980009" y="73009"/>
                </a:lnTo>
                <a:lnTo>
                  <a:pt x="984181" y="51015"/>
                </a:lnTo>
                <a:lnTo>
                  <a:pt x="995667" y="33335"/>
                </a:lnTo>
                <a:lnTo>
                  <a:pt x="1012900" y="21575"/>
                </a:lnTo>
                <a:lnTo>
                  <a:pt x="1034408" y="17281"/>
                </a:lnTo>
                <a:lnTo>
                  <a:pt x="1079288" y="17281"/>
                </a:lnTo>
                <a:lnTo>
                  <a:pt x="1074761" y="12948"/>
                </a:lnTo>
                <a:lnTo>
                  <a:pt x="1055778" y="3522"/>
                </a:lnTo>
                <a:lnTo>
                  <a:pt x="1034408" y="204"/>
                </a:lnTo>
                <a:close/>
              </a:path>
              <a:path w="2093594" h="146685">
                <a:moveTo>
                  <a:pt x="1101897" y="66670"/>
                </a:moveTo>
                <a:lnTo>
                  <a:pt x="1028069" y="66670"/>
                </a:lnTo>
                <a:lnTo>
                  <a:pt x="1028069" y="83542"/>
                </a:lnTo>
                <a:lnTo>
                  <a:pt x="1084104" y="83542"/>
                </a:lnTo>
                <a:lnTo>
                  <a:pt x="1078914" y="100375"/>
                </a:lnTo>
                <a:lnTo>
                  <a:pt x="1078339" y="102186"/>
                </a:lnTo>
                <a:lnTo>
                  <a:pt x="1067654" y="116365"/>
                </a:lnTo>
                <a:lnTo>
                  <a:pt x="1052742" y="125444"/>
                </a:lnTo>
                <a:lnTo>
                  <a:pt x="1034408" y="128636"/>
                </a:lnTo>
                <a:lnTo>
                  <a:pt x="1077869" y="128636"/>
                </a:lnTo>
                <a:lnTo>
                  <a:pt x="1082801" y="125147"/>
                </a:lnTo>
                <a:lnTo>
                  <a:pt x="1096845" y="102186"/>
                </a:lnTo>
                <a:lnTo>
                  <a:pt x="1101897" y="73214"/>
                </a:lnTo>
                <a:lnTo>
                  <a:pt x="1101897" y="66670"/>
                </a:lnTo>
                <a:close/>
              </a:path>
              <a:path w="2093594" h="146685">
                <a:moveTo>
                  <a:pt x="1079288" y="17281"/>
                </a:moveTo>
                <a:lnTo>
                  <a:pt x="1034408" y="17281"/>
                </a:lnTo>
                <a:lnTo>
                  <a:pt x="1050315" y="19632"/>
                </a:lnTo>
                <a:lnTo>
                  <a:pt x="1064420" y="26356"/>
                </a:lnTo>
                <a:lnTo>
                  <a:pt x="1075994" y="36952"/>
                </a:lnTo>
                <a:lnTo>
                  <a:pt x="1084364" y="51015"/>
                </a:lnTo>
                <a:lnTo>
                  <a:pt x="1083926" y="51015"/>
                </a:lnTo>
                <a:lnTo>
                  <a:pt x="1100772" y="46934"/>
                </a:lnTo>
                <a:lnTo>
                  <a:pt x="1090158" y="27683"/>
                </a:lnTo>
                <a:lnTo>
                  <a:pt x="1079288" y="17281"/>
                </a:lnTo>
                <a:close/>
              </a:path>
              <a:path w="2093594" h="146685">
                <a:moveTo>
                  <a:pt x="1153228" y="1738"/>
                </a:moveTo>
                <a:lnTo>
                  <a:pt x="1136254" y="1738"/>
                </a:lnTo>
                <a:lnTo>
                  <a:pt x="1136254" y="144383"/>
                </a:lnTo>
                <a:lnTo>
                  <a:pt x="1153228" y="144383"/>
                </a:lnTo>
                <a:lnTo>
                  <a:pt x="1153228" y="1738"/>
                </a:lnTo>
                <a:close/>
              </a:path>
              <a:path w="2093594" h="146685">
                <a:moveTo>
                  <a:pt x="1257528" y="204"/>
                </a:moveTo>
                <a:lnTo>
                  <a:pt x="1217783" y="12283"/>
                </a:lnTo>
                <a:lnTo>
                  <a:pt x="1191334" y="45541"/>
                </a:lnTo>
                <a:lnTo>
                  <a:pt x="1186164" y="73009"/>
                </a:lnTo>
                <a:lnTo>
                  <a:pt x="1191251" y="100375"/>
                </a:lnTo>
                <a:lnTo>
                  <a:pt x="1217625" y="133677"/>
                </a:lnTo>
                <a:lnTo>
                  <a:pt x="1257528" y="145712"/>
                </a:lnTo>
                <a:lnTo>
                  <a:pt x="1285489" y="140076"/>
                </a:lnTo>
                <a:lnTo>
                  <a:pt x="1302241" y="128636"/>
                </a:lnTo>
                <a:lnTo>
                  <a:pt x="1257528" y="128636"/>
                </a:lnTo>
                <a:lnTo>
                  <a:pt x="1236302" y="124388"/>
                </a:lnTo>
                <a:lnTo>
                  <a:pt x="1236150" y="124388"/>
                </a:lnTo>
                <a:lnTo>
                  <a:pt x="1218993" y="112671"/>
                </a:lnTo>
                <a:lnTo>
                  <a:pt x="1211642" y="101538"/>
                </a:lnTo>
                <a:lnTo>
                  <a:pt x="1207399" y="95031"/>
                </a:lnTo>
                <a:lnTo>
                  <a:pt x="1207315" y="94901"/>
                </a:lnTo>
                <a:lnTo>
                  <a:pt x="1203129" y="73009"/>
                </a:lnTo>
                <a:lnTo>
                  <a:pt x="1207298" y="51144"/>
                </a:lnTo>
                <a:lnTo>
                  <a:pt x="1236045" y="21602"/>
                </a:lnTo>
                <a:lnTo>
                  <a:pt x="1257528" y="17281"/>
                </a:lnTo>
                <a:lnTo>
                  <a:pt x="1301928" y="17281"/>
                </a:lnTo>
                <a:lnTo>
                  <a:pt x="1285316" y="5886"/>
                </a:lnTo>
                <a:lnTo>
                  <a:pt x="1257528" y="204"/>
                </a:lnTo>
                <a:close/>
              </a:path>
              <a:path w="2093594" h="146685">
                <a:moveTo>
                  <a:pt x="1301928" y="17281"/>
                </a:moveTo>
                <a:lnTo>
                  <a:pt x="1257528" y="17281"/>
                </a:lnTo>
                <a:lnTo>
                  <a:pt x="1278792" y="21602"/>
                </a:lnTo>
                <a:lnTo>
                  <a:pt x="1295963" y="33450"/>
                </a:lnTo>
                <a:lnTo>
                  <a:pt x="1307440" y="51144"/>
                </a:lnTo>
                <a:lnTo>
                  <a:pt x="1311621" y="73009"/>
                </a:lnTo>
                <a:lnTo>
                  <a:pt x="1307507" y="94901"/>
                </a:lnTo>
                <a:lnTo>
                  <a:pt x="1307483" y="95031"/>
                </a:lnTo>
                <a:lnTo>
                  <a:pt x="1296078" y="112671"/>
                </a:lnTo>
                <a:lnTo>
                  <a:pt x="1278922" y="124388"/>
                </a:lnTo>
                <a:lnTo>
                  <a:pt x="1257528" y="128636"/>
                </a:lnTo>
                <a:lnTo>
                  <a:pt x="1302241" y="128636"/>
                </a:lnTo>
                <a:lnTo>
                  <a:pt x="1308119" y="124622"/>
                </a:lnTo>
                <a:lnTo>
                  <a:pt x="1323272" y="101538"/>
                </a:lnTo>
                <a:lnTo>
                  <a:pt x="1328800" y="73009"/>
                </a:lnTo>
                <a:lnTo>
                  <a:pt x="1323214" y="44551"/>
                </a:lnTo>
                <a:lnTo>
                  <a:pt x="1308084" y="21602"/>
                </a:lnTo>
                <a:lnTo>
                  <a:pt x="1307965" y="21422"/>
                </a:lnTo>
                <a:lnTo>
                  <a:pt x="1301928" y="17281"/>
                </a:lnTo>
                <a:close/>
              </a:path>
              <a:path w="2093594" h="146685">
                <a:moveTo>
                  <a:pt x="1415307" y="1738"/>
                </a:moveTo>
                <a:lnTo>
                  <a:pt x="1396799" y="1738"/>
                </a:lnTo>
                <a:lnTo>
                  <a:pt x="1462345" y="144383"/>
                </a:lnTo>
                <a:lnTo>
                  <a:pt x="1472775" y="144383"/>
                </a:lnTo>
                <a:lnTo>
                  <a:pt x="1486259" y="115036"/>
                </a:lnTo>
                <a:lnTo>
                  <a:pt x="1467560" y="115036"/>
                </a:lnTo>
                <a:lnTo>
                  <a:pt x="1415307" y="1738"/>
                </a:lnTo>
                <a:close/>
              </a:path>
              <a:path w="2093594" h="146685">
                <a:moveTo>
                  <a:pt x="1538320" y="1738"/>
                </a:moveTo>
                <a:lnTo>
                  <a:pt x="1519812" y="1738"/>
                </a:lnTo>
                <a:lnTo>
                  <a:pt x="1467560" y="115036"/>
                </a:lnTo>
                <a:lnTo>
                  <a:pt x="1486259" y="115036"/>
                </a:lnTo>
                <a:lnTo>
                  <a:pt x="1538320" y="1738"/>
                </a:lnTo>
                <a:close/>
              </a:path>
              <a:path w="2093594" h="146685">
                <a:moveTo>
                  <a:pt x="1580449" y="1738"/>
                </a:moveTo>
                <a:lnTo>
                  <a:pt x="1563474" y="1738"/>
                </a:lnTo>
                <a:lnTo>
                  <a:pt x="1563474" y="144383"/>
                </a:lnTo>
                <a:lnTo>
                  <a:pt x="1580449" y="144383"/>
                </a:lnTo>
                <a:lnTo>
                  <a:pt x="1580449" y="1738"/>
                </a:lnTo>
                <a:close/>
              </a:path>
              <a:path w="2093594" h="146685">
                <a:moveTo>
                  <a:pt x="1631474" y="99187"/>
                </a:moveTo>
                <a:lnTo>
                  <a:pt x="1614295" y="99187"/>
                </a:lnTo>
                <a:lnTo>
                  <a:pt x="1614049" y="105629"/>
                </a:lnTo>
                <a:lnTo>
                  <a:pt x="1613974" y="107592"/>
                </a:lnTo>
                <a:lnTo>
                  <a:pt x="1615329" y="115078"/>
                </a:lnTo>
                <a:lnTo>
                  <a:pt x="1615407" y="115509"/>
                </a:lnTo>
                <a:lnTo>
                  <a:pt x="1618508" y="122755"/>
                </a:lnTo>
                <a:lnTo>
                  <a:pt x="1654869" y="145137"/>
                </a:lnTo>
                <a:lnTo>
                  <a:pt x="1668592" y="146224"/>
                </a:lnTo>
                <a:lnTo>
                  <a:pt x="1682314" y="145137"/>
                </a:lnTo>
                <a:lnTo>
                  <a:pt x="1694539" y="141904"/>
                </a:lnTo>
                <a:lnTo>
                  <a:pt x="1705116" y="136561"/>
                </a:lnTo>
                <a:lnTo>
                  <a:pt x="1713286" y="129659"/>
                </a:lnTo>
                <a:lnTo>
                  <a:pt x="1668592" y="129659"/>
                </a:lnTo>
                <a:lnTo>
                  <a:pt x="1651577" y="127212"/>
                </a:lnTo>
                <a:lnTo>
                  <a:pt x="1639143" y="120596"/>
                </a:lnTo>
                <a:lnTo>
                  <a:pt x="1632155" y="110893"/>
                </a:lnTo>
                <a:lnTo>
                  <a:pt x="1631474" y="99187"/>
                </a:lnTo>
                <a:close/>
              </a:path>
              <a:path w="2093594" h="146685">
                <a:moveTo>
                  <a:pt x="1668592" y="0"/>
                </a:moveTo>
                <a:lnTo>
                  <a:pt x="1623293" y="17076"/>
                </a:lnTo>
                <a:lnTo>
                  <a:pt x="1613988" y="40901"/>
                </a:lnTo>
                <a:lnTo>
                  <a:pt x="1615437" y="50726"/>
                </a:lnTo>
                <a:lnTo>
                  <a:pt x="1651362" y="76243"/>
                </a:lnTo>
                <a:lnTo>
                  <a:pt x="1669615" y="80474"/>
                </a:lnTo>
                <a:lnTo>
                  <a:pt x="1686661" y="84994"/>
                </a:lnTo>
                <a:lnTo>
                  <a:pt x="1698157" y="90482"/>
                </a:lnTo>
                <a:lnTo>
                  <a:pt x="1704687" y="97255"/>
                </a:lnTo>
                <a:lnTo>
                  <a:pt x="1706836" y="105629"/>
                </a:lnTo>
                <a:lnTo>
                  <a:pt x="1703837" y="115078"/>
                </a:lnTo>
                <a:lnTo>
                  <a:pt x="1698026" y="120596"/>
                </a:lnTo>
                <a:lnTo>
                  <a:pt x="1695688" y="122755"/>
                </a:lnTo>
                <a:lnTo>
                  <a:pt x="1683728" y="127802"/>
                </a:lnTo>
                <a:lnTo>
                  <a:pt x="1668592" y="129659"/>
                </a:lnTo>
                <a:lnTo>
                  <a:pt x="1713286" y="129659"/>
                </a:lnTo>
                <a:lnTo>
                  <a:pt x="1723289" y="105629"/>
                </a:lnTo>
                <a:lnTo>
                  <a:pt x="1722001" y="99187"/>
                </a:lnTo>
                <a:lnTo>
                  <a:pt x="1695100" y="70368"/>
                </a:lnTo>
                <a:lnTo>
                  <a:pt x="1663438" y="61779"/>
                </a:lnTo>
                <a:lnTo>
                  <a:pt x="1656884" y="60215"/>
                </a:lnTo>
                <a:lnTo>
                  <a:pt x="1630349" y="45298"/>
                </a:lnTo>
                <a:lnTo>
                  <a:pt x="1630349" y="40901"/>
                </a:lnTo>
                <a:lnTo>
                  <a:pt x="1633247" y="31393"/>
                </a:lnTo>
                <a:lnTo>
                  <a:pt x="1641265" y="23735"/>
                </a:lnTo>
                <a:lnTo>
                  <a:pt x="1653385" y="18627"/>
                </a:lnTo>
                <a:lnTo>
                  <a:pt x="1668592" y="16769"/>
                </a:lnTo>
                <a:lnTo>
                  <a:pt x="1713626" y="16769"/>
                </a:lnTo>
                <a:lnTo>
                  <a:pt x="1705102" y="9663"/>
                </a:lnTo>
                <a:lnTo>
                  <a:pt x="1694476" y="4320"/>
                </a:lnTo>
                <a:lnTo>
                  <a:pt x="1682258" y="1086"/>
                </a:lnTo>
                <a:lnTo>
                  <a:pt x="1668592" y="0"/>
                </a:lnTo>
                <a:close/>
              </a:path>
              <a:path w="2093594" h="146685">
                <a:moveTo>
                  <a:pt x="1713626" y="16769"/>
                </a:moveTo>
                <a:lnTo>
                  <a:pt x="1668592" y="16769"/>
                </a:lnTo>
                <a:lnTo>
                  <a:pt x="1685522" y="19183"/>
                </a:lnTo>
                <a:lnTo>
                  <a:pt x="1697735" y="25729"/>
                </a:lnTo>
                <a:lnTo>
                  <a:pt x="1704656" y="35362"/>
                </a:lnTo>
                <a:lnTo>
                  <a:pt x="1705711" y="47037"/>
                </a:lnTo>
                <a:lnTo>
                  <a:pt x="1722890" y="47037"/>
                </a:lnTo>
                <a:lnTo>
                  <a:pt x="1723136" y="40901"/>
                </a:lnTo>
                <a:lnTo>
                  <a:pt x="1723225" y="38674"/>
                </a:lnTo>
                <a:lnTo>
                  <a:pt x="1721917" y="31393"/>
                </a:lnTo>
                <a:lnTo>
                  <a:pt x="1721816" y="30829"/>
                </a:lnTo>
                <a:lnTo>
                  <a:pt x="1718778" y="23735"/>
                </a:lnTo>
                <a:lnTo>
                  <a:pt x="1718720" y="23598"/>
                </a:lnTo>
                <a:lnTo>
                  <a:pt x="1713993" y="17076"/>
                </a:lnTo>
                <a:lnTo>
                  <a:pt x="1713626" y="16769"/>
                </a:lnTo>
                <a:close/>
              </a:path>
              <a:path w="2093594" h="146685">
                <a:moveTo>
                  <a:pt x="1773710" y="1738"/>
                </a:moveTo>
                <a:lnTo>
                  <a:pt x="1756736" y="1738"/>
                </a:lnTo>
                <a:lnTo>
                  <a:pt x="1756736" y="144383"/>
                </a:lnTo>
                <a:lnTo>
                  <a:pt x="1773710" y="144383"/>
                </a:lnTo>
                <a:lnTo>
                  <a:pt x="1773710" y="1738"/>
                </a:lnTo>
                <a:close/>
              </a:path>
              <a:path w="2093594" h="146685">
                <a:moveTo>
                  <a:pt x="1817168" y="1738"/>
                </a:moveTo>
                <a:lnTo>
                  <a:pt x="1798660" y="1738"/>
                </a:lnTo>
                <a:lnTo>
                  <a:pt x="1864206" y="144383"/>
                </a:lnTo>
                <a:lnTo>
                  <a:pt x="1874636" y="144383"/>
                </a:lnTo>
                <a:lnTo>
                  <a:pt x="1888121" y="115036"/>
                </a:lnTo>
                <a:lnTo>
                  <a:pt x="1869421" y="115036"/>
                </a:lnTo>
                <a:lnTo>
                  <a:pt x="1817168" y="1738"/>
                </a:lnTo>
                <a:close/>
              </a:path>
              <a:path w="2093594" h="146685">
                <a:moveTo>
                  <a:pt x="1940181" y="1738"/>
                </a:moveTo>
                <a:lnTo>
                  <a:pt x="1921673" y="1738"/>
                </a:lnTo>
                <a:lnTo>
                  <a:pt x="1869421" y="115036"/>
                </a:lnTo>
                <a:lnTo>
                  <a:pt x="1888121" y="115036"/>
                </a:lnTo>
                <a:lnTo>
                  <a:pt x="1940181" y="1738"/>
                </a:lnTo>
                <a:close/>
              </a:path>
              <a:path w="2093594" h="146685">
                <a:moveTo>
                  <a:pt x="2021780" y="204"/>
                </a:moveTo>
                <a:lnTo>
                  <a:pt x="1982035" y="12283"/>
                </a:lnTo>
                <a:lnTo>
                  <a:pt x="1955586" y="45541"/>
                </a:lnTo>
                <a:lnTo>
                  <a:pt x="1950416" y="73009"/>
                </a:lnTo>
                <a:lnTo>
                  <a:pt x="1955503" y="100375"/>
                </a:lnTo>
                <a:lnTo>
                  <a:pt x="1981877" y="133677"/>
                </a:lnTo>
                <a:lnTo>
                  <a:pt x="2021780" y="145712"/>
                </a:lnTo>
                <a:lnTo>
                  <a:pt x="2049740" y="140076"/>
                </a:lnTo>
                <a:lnTo>
                  <a:pt x="2066493" y="128636"/>
                </a:lnTo>
                <a:lnTo>
                  <a:pt x="2021780" y="128636"/>
                </a:lnTo>
                <a:lnTo>
                  <a:pt x="2000554" y="124388"/>
                </a:lnTo>
                <a:lnTo>
                  <a:pt x="2000402" y="124388"/>
                </a:lnTo>
                <a:lnTo>
                  <a:pt x="1983245" y="112671"/>
                </a:lnTo>
                <a:lnTo>
                  <a:pt x="1975894" y="101538"/>
                </a:lnTo>
                <a:lnTo>
                  <a:pt x="1971651" y="95031"/>
                </a:lnTo>
                <a:lnTo>
                  <a:pt x="1971567" y="94901"/>
                </a:lnTo>
                <a:lnTo>
                  <a:pt x="1967381" y="73009"/>
                </a:lnTo>
                <a:lnTo>
                  <a:pt x="1971550" y="51144"/>
                </a:lnTo>
                <a:lnTo>
                  <a:pt x="1975157" y="45541"/>
                </a:lnTo>
                <a:lnTo>
                  <a:pt x="1983027" y="33450"/>
                </a:lnTo>
                <a:lnTo>
                  <a:pt x="2000297" y="21602"/>
                </a:lnTo>
                <a:lnTo>
                  <a:pt x="2001097" y="21422"/>
                </a:lnTo>
                <a:lnTo>
                  <a:pt x="2021780" y="17281"/>
                </a:lnTo>
                <a:lnTo>
                  <a:pt x="2066180" y="17281"/>
                </a:lnTo>
                <a:lnTo>
                  <a:pt x="2049568" y="5886"/>
                </a:lnTo>
                <a:lnTo>
                  <a:pt x="2021780" y="204"/>
                </a:lnTo>
                <a:close/>
              </a:path>
              <a:path w="2093594" h="146685">
                <a:moveTo>
                  <a:pt x="2066180" y="17281"/>
                </a:moveTo>
                <a:lnTo>
                  <a:pt x="2021780" y="17281"/>
                </a:lnTo>
                <a:lnTo>
                  <a:pt x="2043044" y="21602"/>
                </a:lnTo>
                <a:lnTo>
                  <a:pt x="2060215" y="33450"/>
                </a:lnTo>
                <a:lnTo>
                  <a:pt x="2071692" y="51144"/>
                </a:lnTo>
                <a:lnTo>
                  <a:pt x="2075873" y="73009"/>
                </a:lnTo>
                <a:lnTo>
                  <a:pt x="2071759" y="94901"/>
                </a:lnTo>
                <a:lnTo>
                  <a:pt x="2071735" y="95031"/>
                </a:lnTo>
                <a:lnTo>
                  <a:pt x="2060330" y="112671"/>
                </a:lnTo>
                <a:lnTo>
                  <a:pt x="2043174" y="124388"/>
                </a:lnTo>
                <a:lnTo>
                  <a:pt x="2021780" y="128636"/>
                </a:lnTo>
                <a:lnTo>
                  <a:pt x="2066493" y="128636"/>
                </a:lnTo>
                <a:lnTo>
                  <a:pt x="2072371" y="124622"/>
                </a:lnTo>
                <a:lnTo>
                  <a:pt x="2087524" y="101538"/>
                </a:lnTo>
                <a:lnTo>
                  <a:pt x="2093052" y="73009"/>
                </a:lnTo>
                <a:lnTo>
                  <a:pt x="2087466" y="44551"/>
                </a:lnTo>
                <a:lnTo>
                  <a:pt x="2072336" y="21602"/>
                </a:lnTo>
                <a:lnTo>
                  <a:pt x="2072217" y="21422"/>
                </a:lnTo>
                <a:lnTo>
                  <a:pt x="2066180" y="17281"/>
                </a:lnTo>
                <a:close/>
              </a:path>
            </a:pathLst>
          </a:custGeom>
          <a:solidFill>
            <a:srgbClr val="FFFFFF"/>
          </a:solidFill>
        </p:spPr>
        <p:txBody>
          <a:bodyPr wrap="square" lIns="0" tIns="0" rIns="0" bIns="0" rtlCol="0"/>
          <a:lstStyle/>
          <a:p>
            <a:endParaRPr sz="641"/>
          </a:p>
        </p:txBody>
      </p:sp>
      <p:sp>
        <p:nvSpPr>
          <p:cNvPr id="11" name="object 11"/>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FFFFFF"/>
          </a:solidFill>
        </p:spPr>
        <p:txBody>
          <a:bodyPr wrap="square" lIns="0" tIns="0" rIns="0" bIns="0" rtlCol="0"/>
          <a:lstStyle/>
          <a:p>
            <a:endParaRPr sz="641"/>
          </a:p>
        </p:txBody>
      </p:sp>
      <p:pic>
        <p:nvPicPr>
          <p:cNvPr id="12" name="object 12"/>
          <p:cNvPicPr/>
          <p:nvPr/>
        </p:nvPicPr>
        <p:blipFill>
          <a:blip r:embed="rId5" cstate="print"/>
          <a:stretch>
            <a:fillRect/>
          </a:stretch>
        </p:blipFill>
        <p:spPr>
          <a:xfrm>
            <a:off x="8620527" y="4829674"/>
            <a:ext cx="80841" cy="56308"/>
          </a:xfrm>
          <a:prstGeom prst="rect">
            <a:avLst/>
          </a:prstGeom>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700578" y="0"/>
            <a:ext cx="4443164" cy="5143211"/>
          </a:xfrm>
          <a:custGeom>
            <a:avLst/>
            <a:gdLst/>
            <a:ahLst/>
            <a:cxnLst/>
            <a:rect l="l" t="t" r="r" b="b"/>
            <a:pathLst>
              <a:path w="9769475" h="11308715">
                <a:moveTo>
                  <a:pt x="9769336" y="0"/>
                </a:moveTo>
                <a:lnTo>
                  <a:pt x="0" y="0"/>
                </a:lnTo>
                <a:lnTo>
                  <a:pt x="0" y="11308556"/>
                </a:lnTo>
                <a:lnTo>
                  <a:pt x="9769336" y="11308556"/>
                </a:lnTo>
                <a:lnTo>
                  <a:pt x="9769336" y="0"/>
                </a:lnTo>
                <a:close/>
              </a:path>
            </a:pathLst>
          </a:custGeom>
          <a:solidFill>
            <a:srgbClr val="E8F1F0"/>
          </a:solidFill>
        </p:spPr>
        <p:txBody>
          <a:bodyPr wrap="square" lIns="0" tIns="0" rIns="0" bIns="0" rtlCol="0"/>
          <a:lstStyle/>
          <a:p>
            <a:endParaRPr sz="641"/>
          </a:p>
        </p:txBody>
      </p:sp>
      <p:pic>
        <p:nvPicPr>
          <p:cNvPr id="3" name="object 3"/>
          <p:cNvPicPr/>
          <p:nvPr/>
        </p:nvPicPr>
        <p:blipFill>
          <a:blip r:embed="rId2" cstate="print"/>
          <a:stretch>
            <a:fillRect/>
          </a:stretch>
        </p:blipFill>
        <p:spPr>
          <a:xfrm>
            <a:off x="600474" y="1522805"/>
            <a:ext cx="3221577" cy="1799810"/>
          </a:xfrm>
          <a:prstGeom prst="rect">
            <a:avLst/>
          </a:prstGeom>
        </p:spPr>
      </p:pic>
      <p:sp>
        <p:nvSpPr>
          <p:cNvPr id="4" name="object 4"/>
          <p:cNvSpPr/>
          <p:nvPr/>
        </p:nvSpPr>
        <p:spPr>
          <a:xfrm>
            <a:off x="609649" y="1237820"/>
            <a:ext cx="2786327" cy="131403"/>
          </a:xfrm>
          <a:custGeom>
            <a:avLst/>
            <a:gdLst/>
            <a:ahLst/>
            <a:cxnLst/>
            <a:rect l="l" t="t" r="r" b="b"/>
            <a:pathLst>
              <a:path w="6126480" h="288925">
                <a:moveTo>
                  <a:pt x="56165" y="4900"/>
                </a:moveTo>
                <a:lnTo>
                  <a:pt x="0" y="4900"/>
                </a:lnTo>
                <a:lnTo>
                  <a:pt x="0" y="283467"/>
                </a:lnTo>
                <a:lnTo>
                  <a:pt x="197522" y="283467"/>
                </a:lnTo>
                <a:lnTo>
                  <a:pt x="197522" y="229940"/>
                </a:lnTo>
                <a:lnTo>
                  <a:pt x="56165" y="229940"/>
                </a:lnTo>
                <a:lnTo>
                  <a:pt x="56165" y="4900"/>
                </a:lnTo>
                <a:close/>
              </a:path>
              <a:path w="6126480" h="288925">
                <a:moveTo>
                  <a:pt x="357394" y="4900"/>
                </a:moveTo>
                <a:lnTo>
                  <a:pt x="311783" y="4900"/>
                </a:lnTo>
                <a:lnTo>
                  <a:pt x="205482" y="283467"/>
                </a:lnTo>
                <a:lnTo>
                  <a:pt x="263910" y="283467"/>
                </a:lnTo>
                <a:lnTo>
                  <a:pt x="285396" y="223155"/>
                </a:lnTo>
                <a:lnTo>
                  <a:pt x="439498" y="223155"/>
                </a:lnTo>
                <a:lnTo>
                  <a:pt x="420780" y="173397"/>
                </a:lnTo>
                <a:lnTo>
                  <a:pt x="301228" y="173397"/>
                </a:lnTo>
                <a:lnTo>
                  <a:pt x="334400" y="80667"/>
                </a:lnTo>
                <a:lnTo>
                  <a:pt x="385897" y="80667"/>
                </a:lnTo>
                <a:lnTo>
                  <a:pt x="357394" y="4900"/>
                </a:lnTo>
                <a:close/>
              </a:path>
              <a:path w="6126480" h="288925">
                <a:moveTo>
                  <a:pt x="439498" y="223155"/>
                </a:moveTo>
                <a:lnTo>
                  <a:pt x="382650" y="223155"/>
                </a:lnTo>
                <a:lnTo>
                  <a:pt x="403382" y="283467"/>
                </a:lnTo>
                <a:lnTo>
                  <a:pt x="462187" y="283467"/>
                </a:lnTo>
                <a:lnTo>
                  <a:pt x="439498" y="223155"/>
                </a:lnTo>
                <a:close/>
              </a:path>
              <a:path w="6126480" h="288925">
                <a:moveTo>
                  <a:pt x="385897" y="80667"/>
                </a:moveTo>
                <a:lnTo>
                  <a:pt x="334400" y="80667"/>
                </a:lnTo>
                <a:lnTo>
                  <a:pt x="366818" y="173397"/>
                </a:lnTo>
                <a:lnTo>
                  <a:pt x="420780" y="173397"/>
                </a:lnTo>
                <a:lnTo>
                  <a:pt x="385897" y="80667"/>
                </a:lnTo>
                <a:close/>
              </a:path>
              <a:path w="6126480" h="288925">
                <a:moveTo>
                  <a:pt x="707948" y="0"/>
                </a:moveTo>
                <a:lnTo>
                  <a:pt x="652488" y="10224"/>
                </a:lnTo>
                <a:lnTo>
                  <a:pt x="605794" y="41087"/>
                </a:lnTo>
                <a:lnTo>
                  <a:pt x="574412" y="87452"/>
                </a:lnTo>
                <a:lnTo>
                  <a:pt x="563952" y="145126"/>
                </a:lnTo>
                <a:lnTo>
                  <a:pt x="566502" y="175094"/>
                </a:lnTo>
                <a:lnTo>
                  <a:pt x="587011" y="226548"/>
                </a:lnTo>
                <a:lnTo>
                  <a:pt x="626938" y="265350"/>
                </a:lnTo>
                <a:lnTo>
                  <a:pt x="678086" y="285140"/>
                </a:lnTo>
                <a:lnTo>
                  <a:pt x="707194" y="287614"/>
                </a:lnTo>
                <a:lnTo>
                  <a:pt x="744577" y="283297"/>
                </a:lnTo>
                <a:lnTo>
                  <a:pt x="778390" y="271169"/>
                </a:lnTo>
                <a:lnTo>
                  <a:pt x="807327" y="252469"/>
                </a:lnTo>
                <a:lnTo>
                  <a:pt x="824728" y="234087"/>
                </a:lnTo>
                <a:lnTo>
                  <a:pt x="710586" y="234087"/>
                </a:lnTo>
                <a:lnTo>
                  <a:pt x="692422" y="232526"/>
                </a:lnTo>
                <a:lnTo>
                  <a:pt x="647258" y="208831"/>
                </a:lnTo>
                <a:lnTo>
                  <a:pt x="623563" y="163508"/>
                </a:lnTo>
                <a:lnTo>
                  <a:pt x="622002" y="145126"/>
                </a:lnTo>
                <a:lnTo>
                  <a:pt x="623622" y="126190"/>
                </a:lnTo>
                <a:lnTo>
                  <a:pt x="647635" y="79913"/>
                </a:lnTo>
                <a:lnTo>
                  <a:pt x="692799" y="55529"/>
                </a:lnTo>
                <a:lnTo>
                  <a:pt x="710963" y="53904"/>
                </a:lnTo>
                <a:lnTo>
                  <a:pt x="824308" y="53904"/>
                </a:lnTo>
                <a:lnTo>
                  <a:pt x="805802" y="34031"/>
                </a:lnTo>
                <a:lnTo>
                  <a:pt x="777495" y="15831"/>
                </a:lnTo>
                <a:lnTo>
                  <a:pt x="744382" y="4134"/>
                </a:lnTo>
                <a:lnTo>
                  <a:pt x="707948" y="0"/>
                </a:lnTo>
                <a:close/>
              </a:path>
              <a:path w="6126480" h="288925">
                <a:moveTo>
                  <a:pt x="791631" y="193376"/>
                </a:moveTo>
                <a:lnTo>
                  <a:pt x="774462" y="211187"/>
                </a:lnTo>
                <a:lnTo>
                  <a:pt x="755208" y="223909"/>
                </a:lnTo>
                <a:lnTo>
                  <a:pt x="733904" y="231542"/>
                </a:lnTo>
                <a:lnTo>
                  <a:pt x="710586" y="234087"/>
                </a:lnTo>
                <a:lnTo>
                  <a:pt x="824728" y="234087"/>
                </a:lnTo>
                <a:lnTo>
                  <a:pt x="830080" y="228432"/>
                </a:lnTo>
                <a:lnTo>
                  <a:pt x="791631" y="193376"/>
                </a:lnTo>
                <a:close/>
              </a:path>
              <a:path w="6126480" h="288925">
                <a:moveTo>
                  <a:pt x="824308" y="53904"/>
                </a:moveTo>
                <a:lnTo>
                  <a:pt x="710963" y="53904"/>
                </a:lnTo>
                <a:lnTo>
                  <a:pt x="733515" y="56442"/>
                </a:lnTo>
                <a:lnTo>
                  <a:pt x="754265" y="64034"/>
                </a:lnTo>
                <a:lnTo>
                  <a:pt x="773249" y="76644"/>
                </a:lnTo>
                <a:lnTo>
                  <a:pt x="790500" y="94237"/>
                </a:lnTo>
                <a:lnTo>
                  <a:pt x="827818" y="57673"/>
                </a:lnTo>
                <a:lnTo>
                  <a:pt x="824308" y="53904"/>
                </a:lnTo>
                <a:close/>
              </a:path>
              <a:path w="6126480" h="288925">
                <a:moveTo>
                  <a:pt x="993256" y="0"/>
                </a:moveTo>
                <a:lnTo>
                  <a:pt x="936949" y="10507"/>
                </a:lnTo>
                <a:lnTo>
                  <a:pt x="889971" y="42218"/>
                </a:lnTo>
                <a:lnTo>
                  <a:pt x="858715" y="88913"/>
                </a:lnTo>
                <a:lnTo>
                  <a:pt x="858590" y="89149"/>
                </a:lnTo>
                <a:lnTo>
                  <a:pt x="850745" y="116006"/>
                </a:lnTo>
                <a:lnTo>
                  <a:pt x="848197" y="144372"/>
                </a:lnTo>
                <a:lnTo>
                  <a:pt x="848129" y="145126"/>
                </a:lnTo>
                <a:lnTo>
                  <a:pt x="850652" y="173209"/>
                </a:lnTo>
                <a:lnTo>
                  <a:pt x="850739" y="174175"/>
                </a:lnTo>
                <a:lnTo>
                  <a:pt x="871506" y="225063"/>
                </a:lnTo>
                <a:lnTo>
                  <a:pt x="911563" y="264932"/>
                </a:lnTo>
                <a:lnTo>
                  <a:pt x="963276" y="285440"/>
                </a:lnTo>
                <a:lnTo>
                  <a:pt x="992879" y="287991"/>
                </a:lnTo>
                <a:lnTo>
                  <a:pt x="1021696" y="285440"/>
                </a:lnTo>
                <a:lnTo>
                  <a:pt x="1022205" y="285440"/>
                </a:lnTo>
                <a:lnTo>
                  <a:pt x="1049469" y="277530"/>
                </a:lnTo>
                <a:lnTo>
                  <a:pt x="1074036" y="264455"/>
                </a:lnTo>
                <a:lnTo>
                  <a:pt x="1096164" y="246149"/>
                </a:lnTo>
                <a:lnTo>
                  <a:pt x="1107246" y="232956"/>
                </a:lnTo>
                <a:lnTo>
                  <a:pt x="993256" y="232956"/>
                </a:lnTo>
                <a:lnTo>
                  <a:pt x="975586" y="231395"/>
                </a:lnTo>
                <a:lnTo>
                  <a:pt x="931059" y="207700"/>
                </a:lnTo>
                <a:lnTo>
                  <a:pt x="907735" y="162536"/>
                </a:lnTo>
                <a:lnTo>
                  <a:pt x="906245" y="145126"/>
                </a:lnTo>
                <a:lnTo>
                  <a:pt x="906180" y="144372"/>
                </a:lnTo>
                <a:lnTo>
                  <a:pt x="920333" y="94226"/>
                </a:lnTo>
                <a:lnTo>
                  <a:pt x="959519" y="61490"/>
                </a:lnTo>
                <a:lnTo>
                  <a:pt x="993256" y="55034"/>
                </a:lnTo>
                <a:lnTo>
                  <a:pt x="1106824" y="55034"/>
                </a:lnTo>
                <a:lnTo>
                  <a:pt x="1096164" y="42218"/>
                </a:lnTo>
                <a:lnTo>
                  <a:pt x="1074041" y="23694"/>
                </a:lnTo>
                <a:lnTo>
                  <a:pt x="1049516" y="10507"/>
                </a:lnTo>
                <a:lnTo>
                  <a:pt x="1022587" y="2620"/>
                </a:lnTo>
                <a:lnTo>
                  <a:pt x="993256" y="0"/>
                </a:lnTo>
                <a:close/>
              </a:path>
              <a:path w="6126480" h="288925">
                <a:moveTo>
                  <a:pt x="1106824" y="55034"/>
                </a:moveTo>
                <a:lnTo>
                  <a:pt x="993256" y="55034"/>
                </a:lnTo>
                <a:lnTo>
                  <a:pt x="1010867" y="56654"/>
                </a:lnTo>
                <a:lnTo>
                  <a:pt x="1026993" y="61490"/>
                </a:lnTo>
                <a:lnTo>
                  <a:pt x="1066206" y="94226"/>
                </a:lnTo>
                <a:lnTo>
                  <a:pt x="1080332" y="144372"/>
                </a:lnTo>
                <a:lnTo>
                  <a:pt x="1078989" y="162536"/>
                </a:lnTo>
                <a:lnTo>
                  <a:pt x="1055453" y="207700"/>
                </a:lnTo>
                <a:lnTo>
                  <a:pt x="1010926" y="231395"/>
                </a:lnTo>
                <a:lnTo>
                  <a:pt x="993256" y="232956"/>
                </a:lnTo>
                <a:lnTo>
                  <a:pt x="1107246" y="232956"/>
                </a:lnTo>
                <a:lnTo>
                  <a:pt x="1127875" y="199784"/>
                </a:lnTo>
                <a:lnTo>
                  <a:pt x="1138314" y="145126"/>
                </a:lnTo>
                <a:lnTo>
                  <a:pt x="1138382" y="144372"/>
                </a:lnTo>
                <a:lnTo>
                  <a:pt x="1135805" y="116006"/>
                </a:lnTo>
                <a:lnTo>
                  <a:pt x="1135761" y="115529"/>
                </a:lnTo>
                <a:lnTo>
                  <a:pt x="1127945" y="89149"/>
                </a:lnTo>
                <a:lnTo>
                  <a:pt x="1127875" y="88913"/>
                </a:lnTo>
                <a:lnTo>
                  <a:pt x="1114722" y="64553"/>
                </a:lnTo>
                <a:lnTo>
                  <a:pt x="1106824" y="55034"/>
                </a:lnTo>
                <a:close/>
              </a:path>
              <a:path w="6126480" h="288925">
                <a:moveTo>
                  <a:pt x="1189580" y="197145"/>
                </a:moveTo>
                <a:lnTo>
                  <a:pt x="1157539" y="235971"/>
                </a:lnTo>
                <a:lnTo>
                  <a:pt x="1177635" y="258253"/>
                </a:lnTo>
                <a:lnTo>
                  <a:pt x="1202883" y="274633"/>
                </a:lnTo>
                <a:lnTo>
                  <a:pt x="1231540" y="284580"/>
                </a:lnTo>
                <a:lnTo>
                  <a:pt x="1263086" y="287991"/>
                </a:lnTo>
                <a:lnTo>
                  <a:pt x="1284861" y="286506"/>
                </a:lnTo>
                <a:lnTo>
                  <a:pt x="1321767" y="274633"/>
                </a:lnTo>
                <a:lnTo>
                  <a:pt x="1358172" y="237102"/>
                </a:lnTo>
                <a:lnTo>
                  <a:pt x="1358544" y="235971"/>
                </a:lnTo>
                <a:lnTo>
                  <a:pt x="1263463" y="235971"/>
                </a:lnTo>
                <a:lnTo>
                  <a:pt x="1242377" y="233456"/>
                </a:lnTo>
                <a:lnTo>
                  <a:pt x="1222563" y="226029"/>
                </a:lnTo>
                <a:lnTo>
                  <a:pt x="1204729" y="213867"/>
                </a:lnTo>
                <a:lnTo>
                  <a:pt x="1189580" y="197145"/>
                </a:lnTo>
                <a:close/>
              </a:path>
              <a:path w="6126480" h="288925">
                <a:moveTo>
                  <a:pt x="1268740" y="376"/>
                </a:moveTo>
                <a:lnTo>
                  <a:pt x="1230621" y="6266"/>
                </a:lnTo>
                <a:lnTo>
                  <a:pt x="1188538" y="36051"/>
                </a:lnTo>
                <a:lnTo>
                  <a:pt x="1173748" y="81798"/>
                </a:lnTo>
                <a:lnTo>
                  <a:pt x="1176505" y="102654"/>
                </a:lnTo>
                <a:lnTo>
                  <a:pt x="1198556" y="137298"/>
                </a:lnTo>
                <a:lnTo>
                  <a:pt x="1231704" y="158131"/>
                </a:lnTo>
                <a:lnTo>
                  <a:pt x="1268504" y="173115"/>
                </a:lnTo>
                <a:lnTo>
                  <a:pt x="1274341" y="175459"/>
                </a:lnTo>
                <a:lnTo>
                  <a:pt x="1303420" y="206192"/>
                </a:lnTo>
                <a:lnTo>
                  <a:pt x="1300410" y="218319"/>
                </a:lnTo>
                <a:lnTo>
                  <a:pt x="1292064" y="227726"/>
                </a:lnTo>
                <a:lnTo>
                  <a:pt x="1279407" y="233810"/>
                </a:lnTo>
                <a:lnTo>
                  <a:pt x="1263463" y="235971"/>
                </a:lnTo>
                <a:lnTo>
                  <a:pt x="1358544" y="235971"/>
                </a:lnTo>
                <a:lnTo>
                  <a:pt x="1363473" y="220988"/>
                </a:lnTo>
                <a:lnTo>
                  <a:pt x="1365240" y="203177"/>
                </a:lnTo>
                <a:lnTo>
                  <a:pt x="1362271" y="181472"/>
                </a:lnTo>
                <a:lnTo>
                  <a:pt x="1338523" y="146828"/>
                </a:lnTo>
                <a:lnTo>
                  <a:pt x="1303891" y="127598"/>
                </a:lnTo>
                <a:lnTo>
                  <a:pt x="1283818" y="119116"/>
                </a:lnTo>
                <a:lnTo>
                  <a:pt x="1256301" y="107054"/>
                </a:lnTo>
                <a:lnTo>
                  <a:pt x="1246406" y="101111"/>
                </a:lnTo>
                <a:lnTo>
                  <a:pt x="1239338" y="94567"/>
                </a:lnTo>
                <a:lnTo>
                  <a:pt x="1235097" y="87388"/>
                </a:lnTo>
                <a:lnTo>
                  <a:pt x="1233683" y="79536"/>
                </a:lnTo>
                <a:lnTo>
                  <a:pt x="1236151" y="68516"/>
                </a:lnTo>
                <a:lnTo>
                  <a:pt x="1243249" y="60076"/>
                </a:lnTo>
                <a:lnTo>
                  <a:pt x="1254516" y="54675"/>
                </a:lnTo>
                <a:lnTo>
                  <a:pt x="1269494" y="52773"/>
                </a:lnTo>
                <a:lnTo>
                  <a:pt x="1349586" y="52773"/>
                </a:lnTo>
                <a:lnTo>
                  <a:pt x="1360339" y="38072"/>
                </a:lnTo>
                <a:lnTo>
                  <a:pt x="1340620" y="21527"/>
                </a:lnTo>
                <a:lnTo>
                  <a:pt x="1318780" y="9753"/>
                </a:lnTo>
                <a:lnTo>
                  <a:pt x="1294820" y="2715"/>
                </a:lnTo>
                <a:lnTo>
                  <a:pt x="1268740" y="376"/>
                </a:lnTo>
                <a:close/>
              </a:path>
              <a:path w="6126480" h="288925">
                <a:moveTo>
                  <a:pt x="1349586" y="52773"/>
                </a:moveTo>
                <a:lnTo>
                  <a:pt x="1269494" y="52773"/>
                </a:lnTo>
                <a:lnTo>
                  <a:pt x="1285609" y="54504"/>
                </a:lnTo>
                <a:lnTo>
                  <a:pt x="1302006" y="59558"/>
                </a:lnTo>
                <a:lnTo>
                  <a:pt x="1317414" y="67721"/>
                </a:lnTo>
                <a:lnTo>
                  <a:pt x="1330560" y="78782"/>
                </a:lnTo>
                <a:lnTo>
                  <a:pt x="1349586" y="52773"/>
                </a:lnTo>
                <a:close/>
              </a:path>
              <a:path w="6126480" h="288925">
                <a:moveTo>
                  <a:pt x="1516285" y="58804"/>
                </a:moveTo>
                <a:lnTo>
                  <a:pt x="1459743" y="58804"/>
                </a:lnTo>
                <a:lnTo>
                  <a:pt x="1459743" y="283467"/>
                </a:lnTo>
                <a:lnTo>
                  <a:pt x="1516285" y="283467"/>
                </a:lnTo>
                <a:lnTo>
                  <a:pt x="1516285" y="58804"/>
                </a:lnTo>
                <a:close/>
              </a:path>
              <a:path w="6126480" h="288925">
                <a:moveTo>
                  <a:pt x="1595822" y="4900"/>
                </a:moveTo>
                <a:lnTo>
                  <a:pt x="1380206" y="4900"/>
                </a:lnTo>
                <a:lnTo>
                  <a:pt x="1380206" y="58804"/>
                </a:lnTo>
                <a:lnTo>
                  <a:pt x="1595822" y="58804"/>
                </a:lnTo>
                <a:lnTo>
                  <a:pt x="1595822" y="4900"/>
                </a:lnTo>
                <a:close/>
              </a:path>
              <a:path w="6126480" h="288925">
                <a:moveTo>
                  <a:pt x="1738540" y="4900"/>
                </a:moveTo>
                <a:lnTo>
                  <a:pt x="1631862" y="4900"/>
                </a:lnTo>
                <a:lnTo>
                  <a:pt x="1631862" y="283467"/>
                </a:lnTo>
                <a:lnTo>
                  <a:pt x="1687651" y="283467"/>
                </a:lnTo>
                <a:lnTo>
                  <a:pt x="1687651" y="182067"/>
                </a:lnTo>
                <a:lnTo>
                  <a:pt x="1781817" y="182067"/>
                </a:lnTo>
                <a:lnTo>
                  <a:pt x="1777366" y="174905"/>
                </a:lnTo>
                <a:lnTo>
                  <a:pt x="1802103" y="161488"/>
                </a:lnTo>
                <a:lnTo>
                  <a:pt x="1819773" y="142487"/>
                </a:lnTo>
                <a:lnTo>
                  <a:pt x="1824588" y="131933"/>
                </a:lnTo>
                <a:lnTo>
                  <a:pt x="1687651" y="131933"/>
                </a:lnTo>
                <a:lnTo>
                  <a:pt x="1687651" y="56542"/>
                </a:lnTo>
                <a:lnTo>
                  <a:pt x="1826547" y="56542"/>
                </a:lnTo>
                <a:lnTo>
                  <a:pt x="1820073" y="43967"/>
                </a:lnTo>
                <a:lnTo>
                  <a:pt x="1809407" y="30533"/>
                </a:lnTo>
                <a:lnTo>
                  <a:pt x="1795842" y="19371"/>
                </a:lnTo>
                <a:lnTo>
                  <a:pt x="1779486" y="11355"/>
                </a:lnTo>
                <a:lnTo>
                  <a:pt x="1760374" y="6520"/>
                </a:lnTo>
                <a:lnTo>
                  <a:pt x="1738540" y="4900"/>
                </a:lnTo>
                <a:close/>
              </a:path>
              <a:path w="6126480" h="288925">
                <a:moveTo>
                  <a:pt x="1781817" y="182067"/>
                </a:moveTo>
                <a:lnTo>
                  <a:pt x="1720823" y="182067"/>
                </a:lnTo>
                <a:lnTo>
                  <a:pt x="1779628" y="283467"/>
                </a:lnTo>
                <a:lnTo>
                  <a:pt x="1844840" y="283467"/>
                </a:lnTo>
                <a:lnTo>
                  <a:pt x="1781817" y="182067"/>
                </a:lnTo>
                <a:close/>
              </a:path>
              <a:path w="6126480" h="288925">
                <a:moveTo>
                  <a:pt x="1826547" y="56542"/>
                </a:moveTo>
                <a:lnTo>
                  <a:pt x="1738163" y="56542"/>
                </a:lnTo>
                <a:lnTo>
                  <a:pt x="1754348" y="59405"/>
                </a:lnTo>
                <a:lnTo>
                  <a:pt x="1766434" y="67285"/>
                </a:lnTo>
                <a:lnTo>
                  <a:pt x="1773997" y="79124"/>
                </a:lnTo>
                <a:lnTo>
                  <a:pt x="1776612" y="93861"/>
                </a:lnTo>
                <a:lnTo>
                  <a:pt x="1773920" y="108874"/>
                </a:lnTo>
                <a:lnTo>
                  <a:pt x="1765822" y="120954"/>
                </a:lnTo>
                <a:lnTo>
                  <a:pt x="1752281" y="129005"/>
                </a:lnTo>
                <a:lnTo>
                  <a:pt x="1733263" y="131933"/>
                </a:lnTo>
                <a:lnTo>
                  <a:pt x="1824588" y="131933"/>
                </a:lnTo>
                <a:lnTo>
                  <a:pt x="1830375" y="119246"/>
                </a:lnTo>
                <a:lnTo>
                  <a:pt x="1833807" y="93861"/>
                </a:lnTo>
                <a:lnTo>
                  <a:pt x="1833909" y="93107"/>
                </a:lnTo>
                <a:lnTo>
                  <a:pt x="1832360" y="75219"/>
                </a:lnTo>
                <a:lnTo>
                  <a:pt x="1827736" y="58851"/>
                </a:lnTo>
                <a:lnTo>
                  <a:pt x="1826547" y="56542"/>
                </a:lnTo>
                <a:close/>
              </a:path>
              <a:path w="6126480" h="288925">
                <a:moveTo>
                  <a:pt x="1939382" y="4900"/>
                </a:moveTo>
                <a:lnTo>
                  <a:pt x="1883216" y="4900"/>
                </a:lnTo>
                <a:lnTo>
                  <a:pt x="1883216" y="181690"/>
                </a:lnTo>
                <a:lnTo>
                  <a:pt x="1890896" y="227820"/>
                </a:lnTo>
                <a:lnTo>
                  <a:pt x="1914126" y="261227"/>
                </a:lnTo>
                <a:lnTo>
                  <a:pt x="1949182" y="281583"/>
                </a:lnTo>
                <a:lnTo>
                  <a:pt x="1992155" y="288368"/>
                </a:lnTo>
                <a:lnTo>
                  <a:pt x="2014625" y="286671"/>
                </a:lnTo>
                <a:lnTo>
                  <a:pt x="2053486" y="273101"/>
                </a:lnTo>
                <a:lnTo>
                  <a:pt x="2083383" y="246096"/>
                </a:lnTo>
                <a:lnTo>
                  <a:pt x="2089726" y="234087"/>
                </a:lnTo>
                <a:lnTo>
                  <a:pt x="1992155" y="234087"/>
                </a:lnTo>
                <a:lnTo>
                  <a:pt x="1970074" y="230559"/>
                </a:lnTo>
                <a:lnTo>
                  <a:pt x="1953470" y="219998"/>
                </a:lnTo>
                <a:lnTo>
                  <a:pt x="1943016" y="202440"/>
                </a:lnTo>
                <a:lnTo>
                  <a:pt x="1939382" y="177921"/>
                </a:lnTo>
                <a:lnTo>
                  <a:pt x="1939382" y="4900"/>
                </a:lnTo>
                <a:close/>
              </a:path>
              <a:path w="6126480" h="288925">
                <a:moveTo>
                  <a:pt x="2100717" y="4900"/>
                </a:moveTo>
                <a:lnTo>
                  <a:pt x="2044174" y="4900"/>
                </a:lnTo>
                <a:lnTo>
                  <a:pt x="2044174" y="177921"/>
                </a:lnTo>
                <a:lnTo>
                  <a:pt x="2040499" y="201963"/>
                </a:lnTo>
                <a:lnTo>
                  <a:pt x="2030038" y="219574"/>
                </a:lnTo>
                <a:lnTo>
                  <a:pt x="2013641" y="230400"/>
                </a:lnTo>
                <a:lnTo>
                  <a:pt x="1992155" y="234087"/>
                </a:lnTo>
                <a:lnTo>
                  <a:pt x="2089726" y="234087"/>
                </a:lnTo>
                <a:lnTo>
                  <a:pt x="2093037" y="227820"/>
                </a:lnTo>
                <a:lnTo>
                  <a:pt x="2098803" y="206363"/>
                </a:lnTo>
                <a:lnTo>
                  <a:pt x="2100717" y="181690"/>
                </a:lnTo>
                <a:lnTo>
                  <a:pt x="2100717" y="4900"/>
                </a:lnTo>
                <a:close/>
              </a:path>
              <a:path w="6126480" h="288925">
                <a:moveTo>
                  <a:pt x="2355766" y="4900"/>
                </a:moveTo>
                <a:lnTo>
                  <a:pt x="2146935" y="4900"/>
                </a:lnTo>
                <a:lnTo>
                  <a:pt x="2146935" y="56542"/>
                </a:lnTo>
                <a:lnTo>
                  <a:pt x="2279622" y="56542"/>
                </a:lnTo>
                <a:lnTo>
                  <a:pt x="2141657" y="243510"/>
                </a:lnTo>
                <a:lnTo>
                  <a:pt x="2141657" y="283467"/>
                </a:lnTo>
                <a:lnTo>
                  <a:pt x="2359913" y="283467"/>
                </a:lnTo>
                <a:lnTo>
                  <a:pt x="2359913" y="231825"/>
                </a:lnTo>
                <a:lnTo>
                  <a:pt x="2220440" y="231825"/>
                </a:lnTo>
                <a:lnTo>
                  <a:pt x="2355766" y="46365"/>
                </a:lnTo>
                <a:lnTo>
                  <a:pt x="2355766" y="4900"/>
                </a:lnTo>
                <a:close/>
              </a:path>
              <a:path w="6126480" h="288925">
                <a:moveTo>
                  <a:pt x="2461074" y="4900"/>
                </a:moveTo>
                <a:lnTo>
                  <a:pt x="2404908" y="4900"/>
                </a:lnTo>
                <a:lnTo>
                  <a:pt x="2404908" y="283467"/>
                </a:lnTo>
                <a:lnTo>
                  <a:pt x="2461074" y="283467"/>
                </a:lnTo>
                <a:lnTo>
                  <a:pt x="2461074" y="4900"/>
                </a:lnTo>
                <a:close/>
              </a:path>
              <a:path w="6126480" h="288925">
                <a:moveTo>
                  <a:pt x="2651991" y="0"/>
                </a:moveTo>
                <a:lnTo>
                  <a:pt x="2595684" y="10507"/>
                </a:lnTo>
                <a:lnTo>
                  <a:pt x="2548707" y="42218"/>
                </a:lnTo>
                <a:lnTo>
                  <a:pt x="2517451" y="88913"/>
                </a:lnTo>
                <a:lnTo>
                  <a:pt x="2506933" y="144372"/>
                </a:lnTo>
                <a:lnTo>
                  <a:pt x="2506865" y="145126"/>
                </a:lnTo>
                <a:lnTo>
                  <a:pt x="2517278" y="200821"/>
                </a:lnTo>
                <a:lnTo>
                  <a:pt x="2548330" y="246903"/>
                </a:lnTo>
                <a:lnTo>
                  <a:pt x="2594883" y="277766"/>
                </a:lnTo>
                <a:lnTo>
                  <a:pt x="2651614" y="287991"/>
                </a:lnTo>
                <a:lnTo>
                  <a:pt x="2680432" y="285440"/>
                </a:lnTo>
                <a:lnTo>
                  <a:pt x="2680941" y="285440"/>
                </a:lnTo>
                <a:lnTo>
                  <a:pt x="2708204" y="277530"/>
                </a:lnTo>
                <a:lnTo>
                  <a:pt x="2732771" y="264455"/>
                </a:lnTo>
                <a:lnTo>
                  <a:pt x="2754899" y="246149"/>
                </a:lnTo>
                <a:lnTo>
                  <a:pt x="2765982" y="232956"/>
                </a:lnTo>
                <a:lnTo>
                  <a:pt x="2651991" y="232956"/>
                </a:lnTo>
                <a:lnTo>
                  <a:pt x="2634322" y="231395"/>
                </a:lnTo>
                <a:lnTo>
                  <a:pt x="2589794" y="207700"/>
                </a:lnTo>
                <a:lnTo>
                  <a:pt x="2566470" y="162536"/>
                </a:lnTo>
                <a:lnTo>
                  <a:pt x="2564980" y="145126"/>
                </a:lnTo>
                <a:lnTo>
                  <a:pt x="2564915" y="144372"/>
                </a:lnTo>
                <a:lnTo>
                  <a:pt x="2579069" y="94226"/>
                </a:lnTo>
                <a:lnTo>
                  <a:pt x="2618254" y="61490"/>
                </a:lnTo>
                <a:lnTo>
                  <a:pt x="2651991" y="55034"/>
                </a:lnTo>
                <a:lnTo>
                  <a:pt x="2765560" y="55034"/>
                </a:lnTo>
                <a:lnTo>
                  <a:pt x="2754899" y="42218"/>
                </a:lnTo>
                <a:lnTo>
                  <a:pt x="2732777" y="23694"/>
                </a:lnTo>
                <a:lnTo>
                  <a:pt x="2708252" y="10507"/>
                </a:lnTo>
                <a:lnTo>
                  <a:pt x="2681323" y="2620"/>
                </a:lnTo>
                <a:lnTo>
                  <a:pt x="2651991" y="0"/>
                </a:lnTo>
                <a:close/>
              </a:path>
              <a:path w="6126480" h="288925">
                <a:moveTo>
                  <a:pt x="2765560" y="55034"/>
                </a:moveTo>
                <a:lnTo>
                  <a:pt x="2651991" y="55034"/>
                </a:lnTo>
                <a:lnTo>
                  <a:pt x="2669602" y="56654"/>
                </a:lnTo>
                <a:lnTo>
                  <a:pt x="2685729" y="61490"/>
                </a:lnTo>
                <a:lnTo>
                  <a:pt x="2724942" y="94226"/>
                </a:lnTo>
                <a:lnTo>
                  <a:pt x="2739067" y="144372"/>
                </a:lnTo>
                <a:lnTo>
                  <a:pt x="2737724" y="162536"/>
                </a:lnTo>
                <a:lnTo>
                  <a:pt x="2714189" y="207700"/>
                </a:lnTo>
                <a:lnTo>
                  <a:pt x="2669661" y="231395"/>
                </a:lnTo>
                <a:lnTo>
                  <a:pt x="2651991" y="232956"/>
                </a:lnTo>
                <a:lnTo>
                  <a:pt x="2765982" y="232956"/>
                </a:lnTo>
                <a:lnTo>
                  <a:pt x="2773423" y="224097"/>
                </a:lnTo>
                <a:lnTo>
                  <a:pt x="2786610" y="199784"/>
                </a:lnTo>
                <a:lnTo>
                  <a:pt x="2794497" y="173209"/>
                </a:lnTo>
                <a:lnTo>
                  <a:pt x="2797049" y="145126"/>
                </a:lnTo>
                <a:lnTo>
                  <a:pt x="2797118" y="144372"/>
                </a:lnTo>
                <a:lnTo>
                  <a:pt x="2786680" y="89149"/>
                </a:lnTo>
                <a:lnTo>
                  <a:pt x="2773458" y="64553"/>
                </a:lnTo>
                <a:lnTo>
                  <a:pt x="2765560" y="55034"/>
                </a:lnTo>
                <a:close/>
              </a:path>
              <a:path w="6126480" h="288925">
                <a:moveTo>
                  <a:pt x="2878033" y="4900"/>
                </a:moveTo>
                <a:lnTo>
                  <a:pt x="2842599" y="4900"/>
                </a:lnTo>
                <a:lnTo>
                  <a:pt x="2842599" y="283467"/>
                </a:lnTo>
                <a:lnTo>
                  <a:pt x="2897635" y="283467"/>
                </a:lnTo>
                <a:lnTo>
                  <a:pt x="2897635" y="112708"/>
                </a:lnTo>
                <a:lnTo>
                  <a:pt x="2970036" y="112708"/>
                </a:lnTo>
                <a:lnTo>
                  <a:pt x="2878033" y="4900"/>
                </a:lnTo>
                <a:close/>
              </a:path>
              <a:path w="6126480" h="288925">
                <a:moveTo>
                  <a:pt x="2970036" y="112708"/>
                </a:moveTo>
                <a:lnTo>
                  <a:pt x="2897635" y="112708"/>
                </a:lnTo>
                <a:lnTo>
                  <a:pt x="3042007" y="283467"/>
                </a:lnTo>
                <a:lnTo>
                  <a:pt x="3080079" y="283467"/>
                </a:lnTo>
                <a:lnTo>
                  <a:pt x="3080079" y="177167"/>
                </a:lnTo>
                <a:lnTo>
                  <a:pt x="3025044" y="177167"/>
                </a:lnTo>
                <a:lnTo>
                  <a:pt x="2970036" y="112708"/>
                </a:lnTo>
                <a:close/>
              </a:path>
              <a:path w="6126480" h="288925">
                <a:moveTo>
                  <a:pt x="3080079" y="4900"/>
                </a:moveTo>
                <a:lnTo>
                  <a:pt x="3025044" y="4900"/>
                </a:lnTo>
                <a:lnTo>
                  <a:pt x="3025044" y="177167"/>
                </a:lnTo>
                <a:lnTo>
                  <a:pt x="3080079" y="177167"/>
                </a:lnTo>
                <a:lnTo>
                  <a:pt x="3080079" y="4900"/>
                </a:lnTo>
                <a:close/>
              </a:path>
              <a:path w="6126480" h="288925">
                <a:moveTo>
                  <a:pt x="3330732" y="4900"/>
                </a:moveTo>
                <a:lnTo>
                  <a:pt x="3141879" y="4900"/>
                </a:lnTo>
                <a:lnTo>
                  <a:pt x="3141879" y="283467"/>
                </a:lnTo>
                <a:lnTo>
                  <a:pt x="3330732" y="283467"/>
                </a:lnTo>
                <a:lnTo>
                  <a:pt x="3330732" y="231448"/>
                </a:lnTo>
                <a:lnTo>
                  <a:pt x="3198045" y="231448"/>
                </a:lnTo>
                <a:lnTo>
                  <a:pt x="3198045" y="168874"/>
                </a:lnTo>
                <a:lnTo>
                  <a:pt x="3320931" y="168874"/>
                </a:lnTo>
                <a:lnTo>
                  <a:pt x="3320931" y="116855"/>
                </a:lnTo>
                <a:lnTo>
                  <a:pt x="3198045" y="116855"/>
                </a:lnTo>
                <a:lnTo>
                  <a:pt x="3198045" y="56919"/>
                </a:lnTo>
                <a:lnTo>
                  <a:pt x="3330732" y="56919"/>
                </a:lnTo>
                <a:lnTo>
                  <a:pt x="3330732" y="4900"/>
                </a:lnTo>
                <a:close/>
              </a:path>
              <a:path w="6126480" h="288925">
                <a:moveTo>
                  <a:pt x="3583964" y="4900"/>
                </a:moveTo>
                <a:lnTo>
                  <a:pt x="3475025" y="4900"/>
                </a:lnTo>
                <a:lnTo>
                  <a:pt x="3475025" y="283467"/>
                </a:lnTo>
                <a:lnTo>
                  <a:pt x="3581702" y="283467"/>
                </a:lnTo>
                <a:lnTo>
                  <a:pt x="3611888" y="281135"/>
                </a:lnTo>
                <a:lnTo>
                  <a:pt x="3638575" y="274138"/>
                </a:lnTo>
                <a:lnTo>
                  <a:pt x="3661798" y="262476"/>
                </a:lnTo>
                <a:lnTo>
                  <a:pt x="3681594" y="246149"/>
                </a:lnTo>
                <a:lnTo>
                  <a:pt x="3694378" y="229940"/>
                </a:lnTo>
                <a:lnTo>
                  <a:pt x="3530813" y="229940"/>
                </a:lnTo>
                <a:lnTo>
                  <a:pt x="3530813" y="58427"/>
                </a:lnTo>
                <a:lnTo>
                  <a:pt x="3694489" y="58427"/>
                </a:lnTo>
                <a:lnTo>
                  <a:pt x="3682348" y="42595"/>
                </a:lnTo>
                <a:lnTo>
                  <a:pt x="3662841" y="26050"/>
                </a:lnTo>
                <a:lnTo>
                  <a:pt x="3639941" y="14277"/>
                </a:lnTo>
                <a:lnTo>
                  <a:pt x="3613649" y="7238"/>
                </a:lnTo>
                <a:lnTo>
                  <a:pt x="3583964" y="4900"/>
                </a:lnTo>
                <a:close/>
              </a:path>
              <a:path w="6126480" h="288925">
                <a:moveTo>
                  <a:pt x="3694489" y="58427"/>
                </a:moveTo>
                <a:lnTo>
                  <a:pt x="3584341" y="58427"/>
                </a:lnTo>
                <a:lnTo>
                  <a:pt x="3601380" y="59976"/>
                </a:lnTo>
                <a:lnTo>
                  <a:pt x="3616334" y="64600"/>
                </a:lnTo>
                <a:lnTo>
                  <a:pt x="3648817" y="95804"/>
                </a:lnTo>
                <a:lnTo>
                  <a:pt x="3660108" y="143618"/>
                </a:lnTo>
                <a:lnTo>
                  <a:pt x="3658842" y="161494"/>
                </a:lnTo>
                <a:lnTo>
                  <a:pt x="3640130" y="205438"/>
                </a:lnTo>
                <a:lnTo>
                  <a:pt x="3601380" y="228391"/>
                </a:lnTo>
                <a:lnTo>
                  <a:pt x="3584341" y="229940"/>
                </a:lnTo>
                <a:lnTo>
                  <a:pt x="3694378" y="229940"/>
                </a:lnTo>
                <a:lnTo>
                  <a:pt x="3697644" y="225800"/>
                </a:lnTo>
                <a:lnTo>
                  <a:pt x="3709065" y="202093"/>
                </a:lnTo>
                <a:lnTo>
                  <a:pt x="3715891" y="175064"/>
                </a:lnTo>
                <a:lnTo>
                  <a:pt x="3718159" y="144749"/>
                </a:lnTo>
                <a:lnTo>
                  <a:pt x="3715903" y="113998"/>
                </a:lnTo>
                <a:lnTo>
                  <a:pt x="3709159" y="86746"/>
                </a:lnTo>
                <a:lnTo>
                  <a:pt x="3697962" y="62956"/>
                </a:lnTo>
                <a:lnTo>
                  <a:pt x="3694489" y="58427"/>
                </a:lnTo>
                <a:close/>
              </a:path>
              <a:path w="6126480" h="288925">
                <a:moveTo>
                  <a:pt x="3953954" y="4900"/>
                </a:moveTo>
                <a:lnTo>
                  <a:pt x="3765101" y="4900"/>
                </a:lnTo>
                <a:lnTo>
                  <a:pt x="3765101" y="283467"/>
                </a:lnTo>
                <a:lnTo>
                  <a:pt x="3953954" y="283467"/>
                </a:lnTo>
                <a:lnTo>
                  <a:pt x="3953954" y="231448"/>
                </a:lnTo>
                <a:lnTo>
                  <a:pt x="3821267" y="231448"/>
                </a:lnTo>
                <a:lnTo>
                  <a:pt x="3821267" y="168874"/>
                </a:lnTo>
                <a:lnTo>
                  <a:pt x="3944153" y="168874"/>
                </a:lnTo>
                <a:lnTo>
                  <a:pt x="3944153" y="116855"/>
                </a:lnTo>
                <a:lnTo>
                  <a:pt x="3821267" y="116855"/>
                </a:lnTo>
                <a:lnTo>
                  <a:pt x="3821267" y="56919"/>
                </a:lnTo>
                <a:lnTo>
                  <a:pt x="3953954" y="56919"/>
                </a:lnTo>
                <a:lnTo>
                  <a:pt x="3953954" y="4900"/>
                </a:lnTo>
                <a:close/>
              </a:path>
              <a:path w="6126480" h="288925">
                <a:moveTo>
                  <a:pt x="4061279" y="4900"/>
                </a:moveTo>
                <a:lnTo>
                  <a:pt x="4005113" y="4900"/>
                </a:lnTo>
                <a:lnTo>
                  <a:pt x="4005113" y="283467"/>
                </a:lnTo>
                <a:lnTo>
                  <a:pt x="4202636" y="283467"/>
                </a:lnTo>
                <a:lnTo>
                  <a:pt x="4202636" y="229940"/>
                </a:lnTo>
                <a:lnTo>
                  <a:pt x="4061279" y="229940"/>
                </a:lnTo>
                <a:lnTo>
                  <a:pt x="4061279" y="4900"/>
                </a:lnTo>
                <a:close/>
              </a:path>
              <a:path w="6126480" h="288925">
                <a:moveTo>
                  <a:pt x="4295033" y="4900"/>
                </a:moveTo>
                <a:lnTo>
                  <a:pt x="4238867" y="4900"/>
                </a:lnTo>
                <a:lnTo>
                  <a:pt x="4238867" y="283467"/>
                </a:lnTo>
                <a:lnTo>
                  <a:pt x="4436390" y="283467"/>
                </a:lnTo>
                <a:lnTo>
                  <a:pt x="4436390" y="229940"/>
                </a:lnTo>
                <a:lnTo>
                  <a:pt x="4295033" y="229940"/>
                </a:lnTo>
                <a:lnTo>
                  <a:pt x="4295033" y="4900"/>
                </a:lnTo>
                <a:close/>
              </a:path>
              <a:path w="6126480" h="288925">
                <a:moveTo>
                  <a:pt x="4596262" y="4900"/>
                </a:moveTo>
                <a:lnTo>
                  <a:pt x="4550651" y="4900"/>
                </a:lnTo>
                <a:lnTo>
                  <a:pt x="4444351" y="283467"/>
                </a:lnTo>
                <a:lnTo>
                  <a:pt x="4502778" y="283467"/>
                </a:lnTo>
                <a:lnTo>
                  <a:pt x="4524264" y="223155"/>
                </a:lnTo>
                <a:lnTo>
                  <a:pt x="4678366" y="223155"/>
                </a:lnTo>
                <a:lnTo>
                  <a:pt x="4659648" y="173397"/>
                </a:lnTo>
                <a:lnTo>
                  <a:pt x="4540096" y="173397"/>
                </a:lnTo>
                <a:lnTo>
                  <a:pt x="4573268" y="80667"/>
                </a:lnTo>
                <a:lnTo>
                  <a:pt x="4624765" y="80667"/>
                </a:lnTo>
                <a:lnTo>
                  <a:pt x="4596262" y="4900"/>
                </a:lnTo>
                <a:close/>
              </a:path>
              <a:path w="6126480" h="288925">
                <a:moveTo>
                  <a:pt x="4678366" y="223155"/>
                </a:moveTo>
                <a:lnTo>
                  <a:pt x="4621518" y="223155"/>
                </a:lnTo>
                <a:lnTo>
                  <a:pt x="4642250" y="283467"/>
                </a:lnTo>
                <a:lnTo>
                  <a:pt x="4701055" y="283467"/>
                </a:lnTo>
                <a:lnTo>
                  <a:pt x="4678366" y="223155"/>
                </a:lnTo>
                <a:close/>
              </a:path>
              <a:path w="6126480" h="288925">
                <a:moveTo>
                  <a:pt x="4624765" y="80667"/>
                </a:moveTo>
                <a:lnTo>
                  <a:pt x="4573268" y="80667"/>
                </a:lnTo>
                <a:lnTo>
                  <a:pt x="4605686" y="173397"/>
                </a:lnTo>
                <a:lnTo>
                  <a:pt x="4659648" y="173397"/>
                </a:lnTo>
                <a:lnTo>
                  <a:pt x="4624765" y="80667"/>
                </a:lnTo>
                <a:close/>
              </a:path>
              <a:path w="6126480" h="288925">
                <a:moveTo>
                  <a:pt x="4855593" y="4900"/>
                </a:moveTo>
                <a:lnTo>
                  <a:pt x="4818652" y="4900"/>
                </a:lnTo>
                <a:lnTo>
                  <a:pt x="4818652" y="283467"/>
                </a:lnTo>
                <a:lnTo>
                  <a:pt x="4873687" y="283467"/>
                </a:lnTo>
                <a:lnTo>
                  <a:pt x="4873687" y="125524"/>
                </a:lnTo>
                <a:lnTo>
                  <a:pt x="4939080" y="125524"/>
                </a:lnTo>
                <a:lnTo>
                  <a:pt x="4855593" y="4900"/>
                </a:lnTo>
                <a:close/>
              </a:path>
              <a:path w="6126480" h="288925">
                <a:moveTo>
                  <a:pt x="5110789" y="125524"/>
                </a:moveTo>
                <a:lnTo>
                  <a:pt x="5055001" y="125524"/>
                </a:lnTo>
                <a:lnTo>
                  <a:pt x="5055001" y="283467"/>
                </a:lnTo>
                <a:lnTo>
                  <a:pt x="5110789" y="283467"/>
                </a:lnTo>
                <a:lnTo>
                  <a:pt x="5110789" y="125524"/>
                </a:lnTo>
                <a:close/>
              </a:path>
              <a:path w="6126480" h="288925">
                <a:moveTo>
                  <a:pt x="4939080" y="125524"/>
                </a:moveTo>
                <a:lnTo>
                  <a:pt x="4873687" y="125524"/>
                </a:lnTo>
                <a:lnTo>
                  <a:pt x="4954731" y="242003"/>
                </a:lnTo>
                <a:lnTo>
                  <a:pt x="4973956" y="242003"/>
                </a:lnTo>
                <a:lnTo>
                  <a:pt x="5029035" y="162843"/>
                </a:lnTo>
                <a:lnTo>
                  <a:pt x="4964909" y="162843"/>
                </a:lnTo>
                <a:lnTo>
                  <a:pt x="4939080" y="125524"/>
                </a:lnTo>
                <a:close/>
              </a:path>
              <a:path w="6126480" h="288925">
                <a:moveTo>
                  <a:pt x="5110789" y="4900"/>
                </a:moveTo>
                <a:lnTo>
                  <a:pt x="5073095" y="4900"/>
                </a:lnTo>
                <a:lnTo>
                  <a:pt x="4964909" y="162843"/>
                </a:lnTo>
                <a:lnTo>
                  <a:pt x="5029035" y="162843"/>
                </a:lnTo>
                <a:lnTo>
                  <a:pt x="5055001" y="125524"/>
                </a:lnTo>
                <a:lnTo>
                  <a:pt x="5110789" y="125524"/>
                </a:lnTo>
                <a:lnTo>
                  <a:pt x="5110789" y="4900"/>
                </a:lnTo>
                <a:close/>
              </a:path>
              <a:path w="6126480" h="288925">
                <a:moveTo>
                  <a:pt x="5296421" y="4900"/>
                </a:moveTo>
                <a:lnTo>
                  <a:pt x="5250809" y="4900"/>
                </a:lnTo>
                <a:lnTo>
                  <a:pt x="5144509" y="283467"/>
                </a:lnTo>
                <a:lnTo>
                  <a:pt x="5202937" y="283467"/>
                </a:lnTo>
                <a:lnTo>
                  <a:pt x="5224423" y="223155"/>
                </a:lnTo>
                <a:lnTo>
                  <a:pt x="5378525" y="223155"/>
                </a:lnTo>
                <a:lnTo>
                  <a:pt x="5359807" y="173397"/>
                </a:lnTo>
                <a:lnTo>
                  <a:pt x="5240255" y="173397"/>
                </a:lnTo>
                <a:lnTo>
                  <a:pt x="5273427" y="80667"/>
                </a:lnTo>
                <a:lnTo>
                  <a:pt x="5324923" y="80667"/>
                </a:lnTo>
                <a:lnTo>
                  <a:pt x="5296421" y="4900"/>
                </a:lnTo>
                <a:close/>
              </a:path>
              <a:path w="6126480" h="288925">
                <a:moveTo>
                  <a:pt x="5378525" y="223155"/>
                </a:moveTo>
                <a:lnTo>
                  <a:pt x="5321676" y="223155"/>
                </a:lnTo>
                <a:lnTo>
                  <a:pt x="5342409" y="283467"/>
                </a:lnTo>
                <a:lnTo>
                  <a:pt x="5401213" y="283467"/>
                </a:lnTo>
                <a:lnTo>
                  <a:pt x="5378525" y="223155"/>
                </a:lnTo>
                <a:close/>
              </a:path>
              <a:path w="6126480" h="288925">
                <a:moveTo>
                  <a:pt x="5324923" y="80667"/>
                </a:moveTo>
                <a:lnTo>
                  <a:pt x="5273427" y="80667"/>
                </a:lnTo>
                <a:lnTo>
                  <a:pt x="5305845" y="173397"/>
                </a:lnTo>
                <a:lnTo>
                  <a:pt x="5359807" y="173397"/>
                </a:lnTo>
                <a:lnTo>
                  <a:pt x="5324923" y="80667"/>
                </a:lnTo>
                <a:close/>
              </a:path>
              <a:path w="6126480" h="288925">
                <a:moveTo>
                  <a:pt x="5538156" y="4900"/>
                </a:moveTo>
                <a:lnTo>
                  <a:pt x="5435248" y="4900"/>
                </a:lnTo>
                <a:lnTo>
                  <a:pt x="5435248" y="283467"/>
                </a:lnTo>
                <a:lnTo>
                  <a:pt x="5491037" y="283467"/>
                </a:lnTo>
                <a:lnTo>
                  <a:pt x="5491037" y="187345"/>
                </a:lnTo>
                <a:lnTo>
                  <a:pt x="5534009" y="187345"/>
                </a:lnTo>
                <a:lnTo>
                  <a:pt x="5578961" y="180889"/>
                </a:lnTo>
                <a:lnTo>
                  <a:pt x="5622069" y="147924"/>
                </a:lnTo>
                <a:lnTo>
                  <a:pt x="5627850" y="136833"/>
                </a:lnTo>
                <a:lnTo>
                  <a:pt x="5491037" y="136833"/>
                </a:lnTo>
                <a:lnTo>
                  <a:pt x="5491037" y="56542"/>
                </a:lnTo>
                <a:lnTo>
                  <a:pt x="5627946" y="56542"/>
                </a:lnTo>
                <a:lnTo>
                  <a:pt x="5622546" y="45723"/>
                </a:lnTo>
                <a:lnTo>
                  <a:pt x="5611661" y="31663"/>
                </a:lnTo>
                <a:lnTo>
                  <a:pt x="5597950" y="20007"/>
                </a:lnTo>
                <a:lnTo>
                  <a:pt x="5581128" y="11638"/>
                </a:lnTo>
                <a:lnTo>
                  <a:pt x="5561197" y="6590"/>
                </a:lnTo>
                <a:lnTo>
                  <a:pt x="5538156" y="4900"/>
                </a:lnTo>
                <a:close/>
              </a:path>
              <a:path w="6126480" h="288925">
                <a:moveTo>
                  <a:pt x="5627946" y="56542"/>
                </a:moveTo>
                <a:lnTo>
                  <a:pt x="5538910" y="56542"/>
                </a:lnTo>
                <a:lnTo>
                  <a:pt x="5555925" y="59599"/>
                </a:lnTo>
                <a:lnTo>
                  <a:pt x="5568736" y="67992"/>
                </a:lnTo>
                <a:lnTo>
                  <a:pt x="5576811" y="80555"/>
                </a:lnTo>
                <a:lnTo>
                  <a:pt x="5579620" y="96122"/>
                </a:lnTo>
                <a:lnTo>
                  <a:pt x="5576817" y="112025"/>
                </a:lnTo>
                <a:lnTo>
                  <a:pt x="5568500" y="124959"/>
                </a:lnTo>
                <a:lnTo>
                  <a:pt x="5554812" y="133653"/>
                </a:lnTo>
                <a:lnTo>
                  <a:pt x="5535894" y="136833"/>
                </a:lnTo>
                <a:lnTo>
                  <a:pt x="5627850" y="136833"/>
                </a:lnTo>
                <a:lnTo>
                  <a:pt x="5630085" y="132545"/>
                </a:lnTo>
                <a:lnTo>
                  <a:pt x="5634921" y="115541"/>
                </a:lnTo>
                <a:lnTo>
                  <a:pt x="5636541" y="96876"/>
                </a:lnTo>
                <a:lnTo>
                  <a:pt x="5634986" y="78364"/>
                </a:lnTo>
                <a:lnTo>
                  <a:pt x="5630321" y="61301"/>
                </a:lnTo>
                <a:lnTo>
                  <a:pt x="5627946" y="56542"/>
                </a:lnTo>
                <a:close/>
              </a:path>
              <a:path w="6126480" h="288925">
                <a:moveTo>
                  <a:pt x="5778905" y="4900"/>
                </a:moveTo>
                <a:lnTo>
                  <a:pt x="5675997" y="4900"/>
                </a:lnTo>
                <a:lnTo>
                  <a:pt x="5675997" y="283467"/>
                </a:lnTo>
                <a:lnTo>
                  <a:pt x="5731786" y="283467"/>
                </a:lnTo>
                <a:lnTo>
                  <a:pt x="5731786" y="187345"/>
                </a:lnTo>
                <a:lnTo>
                  <a:pt x="5774758" y="187345"/>
                </a:lnTo>
                <a:lnTo>
                  <a:pt x="5819709" y="180889"/>
                </a:lnTo>
                <a:lnTo>
                  <a:pt x="5862818" y="147924"/>
                </a:lnTo>
                <a:lnTo>
                  <a:pt x="5868599" y="136833"/>
                </a:lnTo>
                <a:lnTo>
                  <a:pt x="5731786" y="136833"/>
                </a:lnTo>
                <a:lnTo>
                  <a:pt x="5731786" y="56542"/>
                </a:lnTo>
                <a:lnTo>
                  <a:pt x="5868694" y="56542"/>
                </a:lnTo>
                <a:lnTo>
                  <a:pt x="5863294" y="45723"/>
                </a:lnTo>
                <a:lnTo>
                  <a:pt x="5852410" y="31663"/>
                </a:lnTo>
                <a:lnTo>
                  <a:pt x="5838698" y="20007"/>
                </a:lnTo>
                <a:lnTo>
                  <a:pt x="5821877" y="11638"/>
                </a:lnTo>
                <a:lnTo>
                  <a:pt x="5801946" y="6590"/>
                </a:lnTo>
                <a:lnTo>
                  <a:pt x="5778905" y="4900"/>
                </a:lnTo>
                <a:close/>
              </a:path>
              <a:path w="6126480" h="288925">
                <a:moveTo>
                  <a:pt x="6021611" y="4900"/>
                </a:moveTo>
                <a:lnTo>
                  <a:pt x="5976000" y="4900"/>
                </a:lnTo>
                <a:lnTo>
                  <a:pt x="5869700" y="283467"/>
                </a:lnTo>
                <a:lnTo>
                  <a:pt x="5928127" y="283467"/>
                </a:lnTo>
                <a:lnTo>
                  <a:pt x="5949613" y="223155"/>
                </a:lnTo>
                <a:lnTo>
                  <a:pt x="6103715" y="223155"/>
                </a:lnTo>
                <a:lnTo>
                  <a:pt x="6084997" y="173397"/>
                </a:lnTo>
                <a:lnTo>
                  <a:pt x="5965445" y="173397"/>
                </a:lnTo>
                <a:lnTo>
                  <a:pt x="5998618" y="80667"/>
                </a:lnTo>
                <a:lnTo>
                  <a:pt x="6050114" y="80667"/>
                </a:lnTo>
                <a:lnTo>
                  <a:pt x="6021611" y="4900"/>
                </a:lnTo>
                <a:close/>
              </a:path>
              <a:path w="6126480" h="288925">
                <a:moveTo>
                  <a:pt x="6103715" y="223155"/>
                </a:moveTo>
                <a:lnTo>
                  <a:pt x="6046867" y="223155"/>
                </a:lnTo>
                <a:lnTo>
                  <a:pt x="6067599" y="283467"/>
                </a:lnTo>
                <a:lnTo>
                  <a:pt x="6126404" y="283467"/>
                </a:lnTo>
                <a:lnTo>
                  <a:pt x="6103715" y="223155"/>
                </a:lnTo>
                <a:close/>
              </a:path>
              <a:path w="6126480" h="288925">
                <a:moveTo>
                  <a:pt x="6050114" y="80667"/>
                </a:moveTo>
                <a:lnTo>
                  <a:pt x="5998618" y="80667"/>
                </a:lnTo>
                <a:lnTo>
                  <a:pt x="6031035" y="173397"/>
                </a:lnTo>
                <a:lnTo>
                  <a:pt x="6084997" y="173397"/>
                </a:lnTo>
                <a:lnTo>
                  <a:pt x="6050114" y="80667"/>
                </a:lnTo>
                <a:close/>
              </a:path>
              <a:path w="6126480" h="288925">
                <a:moveTo>
                  <a:pt x="5868694" y="56542"/>
                </a:moveTo>
                <a:lnTo>
                  <a:pt x="5779658" y="56542"/>
                </a:lnTo>
                <a:lnTo>
                  <a:pt x="5796674" y="59599"/>
                </a:lnTo>
                <a:lnTo>
                  <a:pt x="5809484" y="67992"/>
                </a:lnTo>
                <a:lnTo>
                  <a:pt x="5816151" y="78364"/>
                </a:lnTo>
                <a:lnTo>
                  <a:pt x="5817580" y="80667"/>
                </a:lnTo>
                <a:lnTo>
                  <a:pt x="5820369" y="96122"/>
                </a:lnTo>
                <a:lnTo>
                  <a:pt x="5817565" y="112025"/>
                </a:lnTo>
                <a:lnTo>
                  <a:pt x="5809249" y="124959"/>
                </a:lnTo>
                <a:lnTo>
                  <a:pt x="5795561" y="133653"/>
                </a:lnTo>
                <a:lnTo>
                  <a:pt x="5776643" y="136833"/>
                </a:lnTo>
                <a:lnTo>
                  <a:pt x="5868599" y="136833"/>
                </a:lnTo>
                <a:lnTo>
                  <a:pt x="5870834" y="132545"/>
                </a:lnTo>
                <a:lnTo>
                  <a:pt x="5875669" y="115541"/>
                </a:lnTo>
                <a:lnTo>
                  <a:pt x="5877289" y="96876"/>
                </a:lnTo>
                <a:lnTo>
                  <a:pt x="5875734" y="78364"/>
                </a:lnTo>
                <a:lnTo>
                  <a:pt x="5871069" y="61301"/>
                </a:lnTo>
                <a:lnTo>
                  <a:pt x="5868694" y="56542"/>
                </a:lnTo>
                <a:close/>
              </a:path>
            </a:pathLst>
          </a:custGeom>
          <a:solidFill>
            <a:srgbClr val="03BB9B"/>
          </a:solidFill>
        </p:spPr>
        <p:txBody>
          <a:bodyPr wrap="square" lIns="0" tIns="0" rIns="0" bIns="0" rtlCol="0"/>
          <a:lstStyle/>
          <a:p>
            <a:endParaRPr sz="641"/>
          </a:p>
        </p:txBody>
      </p:sp>
      <p:sp>
        <p:nvSpPr>
          <p:cNvPr id="5" name="object 5"/>
          <p:cNvSpPr/>
          <p:nvPr/>
        </p:nvSpPr>
        <p:spPr>
          <a:xfrm>
            <a:off x="611599" y="458079"/>
            <a:ext cx="670301" cy="66424"/>
          </a:xfrm>
          <a:custGeom>
            <a:avLst/>
            <a:gdLst/>
            <a:ahLst/>
            <a:cxnLst/>
            <a:rect l="l" t="t" r="r" b="b"/>
            <a:pathLst>
              <a:path w="1473835" h="146050">
                <a:moveTo>
                  <a:pt x="25154" y="1431"/>
                </a:moveTo>
                <a:lnTo>
                  <a:pt x="0" y="1431"/>
                </a:lnTo>
                <a:lnTo>
                  <a:pt x="35993" y="144588"/>
                </a:lnTo>
                <a:lnTo>
                  <a:pt x="55626" y="144588"/>
                </a:lnTo>
                <a:lnTo>
                  <a:pt x="72437" y="88654"/>
                </a:lnTo>
                <a:lnTo>
                  <a:pt x="47241" y="88654"/>
                </a:lnTo>
                <a:lnTo>
                  <a:pt x="25154" y="1431"/>
                </a:lnTo>
                <a:close/>
              </a:path>
              <a:path w="1473835" h="146050">
                <a:moveTo>
                  <a:pt x="108466" y="53070"/>
                </a:moveTo>
                <a:lnTo>
                  <a:pt x="83133" y="53070"/>
                </a:lnTo>
                <a:lnTo>
                  <a:pt x="110741" y="144588"/>
                </a:lnTo>
                <a:lnTo>
                  <a:pt x="130374" y="144588"/>
                </a:lnTo>
                <a:lnTo>
                  <a:pt x="144517" y="88654"/>
                </a:lnTo>
                <a:lnTo>
                  <a:pt x="119229" y="88654"/>
                </a:lnTo>
                <a:lnTo>
                  <a:pt x="108466" y="53070"/>
                </a:lnTo>
                <a:close/>
              </a:path>
              <a:path w="1473835" h="146050">
                <a:moveTo>
                  <a:pt x="244184" y="1431"/>
                </a:moveTo>
                <a:lnTo>
                  <a:pt x="228948" y="1431"/>
                </a:lnTo>
                <a:lnTo>
                  <a:pt x="163198" y="144588"/>
                </a:lnTo>
                <a:lnTo>
                  <a:pt x="189989" y="144588"/>
                </a:lnTo>
                <a:lnTo>
                  <a:pt x="208190" y="105220"/>
                </a:lnTo>
                <a:lnTo>
                  <a:pt x="291852" y="105220"/>
                </a:lnTo>
                <a:lnTo>
                  <a:pt x="280487" y="80474"/>
                </a:lnTo>
                <a:lnTo>
                  <a:pt x="219540" y="80474"/>
                </a:lnTo>
                <a:lnTo>
                  <a:pt x="236515" y="43458"/>
                </a:lnTo>
                <a:lnTo>
                  <a:pt x="263486" y="43458"/>
                </a:lnTo>
                <a:lnTo>
                  <a:pt x="244184" y="1431"/>
                </a:lnTo>
                <a:close/>
              </a:path>
              <a:path w="1473835" h="146050">
                <a:moveTo>
                  <a:pt x="291852" y="105220"/>
                </a:moveTo>
                <a:lnTo>
                  <a:pt x="264942" y="105220"/>
                </a:lnTo>
                <a:lnTo>
                  <a:pt x="283143" y="144588"/>
                </a:lnTo>
                <a:lnTo>
                  <a:pt x="309934" y="144588"/>
                </a:lnTo>
                <a:lnTo>
                  <a:pt x="291852" y="105220"/>
                </a:lnTo>
                <a:close/>
              </a:path>
              <a:path w="1473835" h="146050">
                <a:moveTo>
                  <a:pt x="332839" y="1431"/>
                </a:moveTo>
                <a:lnTo>
                  <a:pt x="304003" y="1431"/>
                </a:lnTo>
                <a:lnTo>
                  <a:pt x="361572" y="93460"/>
                </a:lnTo>
                <a:lnTo>
                  <a:pt x="361572" y="144588"/>
                </a:lnTo>
                <a:lnTo>
                  <a:pt x="385807" y="144588"/>
                </a:lnTo>
                <a:lnTo>
                  <a:pt x="385933" y="93460"/>
                </a:lnTo>
                <a:lnTo>
                  <a:pt x="402283" y="67079"/>
                </a:lnTo>
                <a:lnTo>
                  <a:pt x="373741" y="67079"/>
                </a:lnTo>
                <a:lnTo>
                  <a:pt x="332839" y="1431"/>
                </a:lnTo>
                <a:close/>
              </a:path>
              <a:path w="1473835" h="146050">
                <a:moveTo>
                  <a:pt x="92847" y="1431"/>
                </a:moveTo>
                <a:lnTo>
                  <a:pt x="73623" y="1431"/>
                </a:lnTo>
                <a:lnTo>
                  <a:pt x="47241" y="88654"/>
                </a:lnTo>
                <a:lnTo>
                  <a:pt x="72437" y="88654"/>
                </a:lnTo>
                <a:lnTo>
                  <a:pt x="83133" y="53070"/>
                </a:lnTo>
                <a:lnTo>
                  <a:pt x="108466" y="53070"/>
                </a:lnTo>
                <a:lnTo>
                  <a:pt x="92847" y="1431"/>
                </a:lnTo>
                <a:close/>
              </a:path>
              <a:path w="1473835" h="146050">
                <a:moveTo>
                  <a:pt x="166572" y="1431"/>
                </a:moveTo>
                <a:lnTo>
                  <a:pt x="141316" y="1431"/>
                </a:lnTo>
                <a:lnTo>
                  <a:pt x="119229" y="88654"/>
                </a:lnTo>
                <a:lnTo>
                  <a:pt x="144517" y="88654"/>
                </a:lnTo>
                <a:lnTo>
                  <a:pt x="166572" y="1431"/>
                </a:lnTo>
                <a:close/>
              </a:path>
              <a:path w="1473835" h="146050">
                <a:moveTo>
                  <a:pt x="263486" y="43458"/>
                </a:moveTo>
                <a:lnTo>
                  <a:pt x="236515" y="43458"/>
                </a:lnTo>
                <a:lnTo>
                  <a:pt x="253694" y="80474"/>
                </a:lnTo>
                <a:lnTo>
                  <a:pt x="280487" y="80474"/>
                </a:lnTo>
                <a:lnTo>
                  <a:pt x="263486" y="43458"/>
                </a:lnTo>
                <a:close/>
              </a:path>
              <a:path w="1473835" h="146050">
                <a:moveTo>
                  <a:pt x="442967" y="1431"/>
                </a:moveTo>
                <a:lnTo>
                  <a:pt x="414336" y="1431"/>
                </a:lnTo>
                <a:lnTo>
                  <a:pt x="373741" y="67079"/>
                </a:lnTo>
                <a:lnTo>
                  <a:pt x="402283" y="67079"/>
                </a:lnTo>
                <a:lnTo>
                  <a:pt x="442967" y="1431"/>
                </a:lnTo>
                <a:close/>
              </a:path>
              <a:path w="1473835" h="146050">
                <a:moveTo>
                  <a:pt x="571910" y="1431"/>
                </a:moveTo>
                <a:lnTo>
                  <a:pt x="468326" y="1431"/>
                </a:lnTo>
                <a:lnTo>
                  <a:pt x="468326" y="144588"/>
                </a:lnTo>
                <a:lnTo>
                  <a:pt x="492561" y="144588"/>
                </a:lnTo>
                <a:lnTo>
                  <a:pt x="492561" y="85178"/>
                </a:lnTo>
                <a:lnTo>
                  <a:pt x="559333" y="85178"/>
                </a:lnTo>
                <a:lnTo>
                  <a:pt x="559333" y="60739"/>
                </a:lnTo>
                <a:lnTo>
                  <a:pt x="492561" y="60739"/>
                </a:lnTo>
                <a:lnTo>
                  <a:pt x="492561" y="26177"/>
                </a:lnTo>
                <a:lnTo>
                  <a:pt x="571910" y="26177"/>
                </a:lnTo>
                <a:lnTo>
                  <a:pt x="571910" y="1431"/>
                </a:lnTo>
                <a:close/>
              </a:path>
              <a:path w="1473835" h="146050">
                <a:moveTo>
                  <a:pt x="630604" y="1431"/>
                </a:moveTo>
                <a:lnTo>
                  <a:pt x="606370" y="1431"/>
                </a:lnTo>
                <a:lnTo>
                  <a:pt x="606370" y="144588"/>
                </a:lnTo>
                <a:lnTo>
                  <a:pt x="630604" y="144588"/>
                </a:lnTo>
                <a:lnTo>
                  <a:pt x="630604" y="1431"/>
                </a:lnTo>
                <a:close/>
              </a:path>
              <a:path w="1473835" h="146050">
                <a:moveTo>
                  <a:pt x="690730" y="1431"/>
                </a:moveTo>
                <a:lnTo>
                  <a:pt x="671200" y="1431"/>
                </a:lnTo>
                <a:lnTo>
                  <a:pt x="671200" y="144588"/>
                </a:lnTo>
                <a:lnTo>
                  <a:pt x="695434" y="144588"/>
                </a:lnTo>
                <a:lnTo>
                  <a:pt x="695434" y="50718"/>
                </a:lnTo>
                <a:lnTo>
                  <a:pt x="725301" y="50718"/>
                </a:lnTo>
                <a:lnTo>
                  <a:pt x="690730" y="1431"/>
                </a:lnTo>
                <a:close/>
              </a:path>
              <a:path w="1473835" h="146050">
                <a:moveTo>
                  <a:pt x="725301" y="50718"/>
                </a:moveTo>
                <a:lnTo>
                  <a:pt x="695434" y="50718"/>
                </a:lnTo>
                <a:lnTo>
                  <a:pt x="761388" y="144588"/>
                </a:lnTo>
                <a:lnTo>
                  <a:pt x="781021" y="144588"/>
                </a:lnTo>
                <a:lnTo>
                  <a:pt x="781021" y="95608"/>
                </a:lnTo>
                <a:lnTo>
                  <a:pt x="756787" y="95608"/>
                </a:lnTo>
                <a:lnTo>
                  <a:pt x="725301" y="50718"/>
                </a:lnTo>
                <a:close/>
              </a:path>
              <a:path w="1473835" h="146050">
                <a:moveTo>
                  <a:pt x="781021" y="1431"/>
                </a:moveTo>
                <a:lnTo>
                  <a:pt x="756787" y="1431"/>
                </a:lnTo>
                <a:lnTo>
                  <a:pt x="756787" y="95608"/>
                </a:lnTo>
                <a:lnTo>
                  <a:pt x="781021" y="95608"/>
                </a:lnTo>
                <a:lnTo>
                  <a:pt x="781021" y="1431"/>
                </a:lnTo>
                <a:close/>
              </a:path>
              <a:path w="1473835" h="146050">
                <a:moveTo>
                  <a:pt x="868756" y="1431"/>
                </a:moveTo>
                <a:lnTo>
                  <a:pt x="821719" y="1431"/>
                </a:lnTo>
                <a:lnTo>
                  <a:pt x="821719" y="144588"/>
                </a:lnTo>
                <a:lnTo>
                  <a:pt x="868756" y="144588"/>
                </a:lnTo>
                <a:lnTo>
                  <a:pt x="897780" y="139141"/>
                </a:lnTo>
                <a:lnTo>
                  <a:pt x="920957" y="124098"/>
                </a:lnTo>
                <a:lnTo>
                  <a:pt x="923698" y="120047"/>
                </a:lnTo>
                <a:lnTo>
                  <a:pt x="845953" y="120047"/>
                </a:lnTo>
                <a:lnTo>
                  <a:pt x="845953" y="26177"/>
                </a:lnTo>
                <a:lnTo>
                  <a:pt x="923716" y="26177"/>
                </a:lnTo>
                <a:lnTo>
                  <a:pt x="920880" y="21997"/>
                </a:lnTo>
                <a:lnTo>
                  <a:pt x="897694" y="6906"/>
                </a:lnTo>
                <a:lnTo>
                  <a:pt x="868756" y="1431"/>
                </a:lnTo>
                <a:close/>
              </a:path>
              <a:path w="1473835" h="146050">
                <a:moveTo>
                  <a:pt x="923716" y="26177"/>
                </a:moveTo>
                <a:lnTo>
                  <a:pt x="868756" y="26177"/>
                </a:lnTo>
                <a:lnTo>
                  <a:pt x="888149" y="29684"/>
                </a:lnTo>
                <a:lnTo>
                  <a:pt x="903497" y="39431"/>
                </a:lnTo>
                <a:lnTo>
                  <a:pt x="913591" y="54260"/>
                </a:lnTo>
                <a:lnTo>
                  <a:pt x="917225" y="73009"/>
                </a:lnTo>
                <a:lnTo>
                  <a:pt x="913606" y="91877"/>
                </a:lnTo>
                <a:lnTo>
                  <a:pt x="903535" y="106766"/>
                </a:lnTo>
                <a:lnTo>
                  <a:pt x="888192" y="116536"/>
                </a:lnTo>
                <a:lnTo>
                  <a:pt x="868756" y="120047"/>
                </a:lnTo>
                <a:lnTo>
                  <a:pt x="923698" y="120047"/>
                </a:lnTo>
                <a:lnTo>
                  <a:pt x="936311" y="101406"/>
                </a:lnTo>
                <a:lnTo>
                  <a:pt x="941868" y="73009"/>
                </a:lnTo>
                <a:lnTo>
                  <a:pt x="936282" y="44699"/>
                </a:lnTo>
                <a:lnTo>
                  <a:pt x="923716" y="26177"/>
                </a:lnTo>
                <a:close/>
              </a:path>
              <a:path w="1473835" h="146050">
                <a:moveTo>
                  <a:pt x="999131" y="1431"/>
                </a:moveTo>
                <a:lnTo>
                  <a:pt x="974896" y="1431"/>
                </a:lnTo>
                <a:lnTo>
                  <a:pt x="974896" y="144588"/>
                </a:lnTo>
                <a:lnTo>
                  <a:pt x="999131" y="144588"/>
                </a:lnTo>
                <a:lnTo>
                  <a:pt x="999131" y="1431"/>
                </a:lnTo>
                <a:close/>
              </a:path>
              <a:path w="1473835" h="146050">
                <a:moveTo>
                  <a:pt x="1059256" y="1431"/>
                </a:moveTo>
                <a:lnTo>
                  <a:pt x="1039726" y="1431"/>
                </a:lnTo>
                <a:lnTo>
                  <a:pt x="1039726" y="144588"/>
                </a:lnTo>
                <a:lnTo>
                  <a:pt x="1063960" y="144588"/>
                </a:lnTo>
                <a:lnTo>
                  <a:pt x="1063960" y="50718"/>
                </a:lnTo>
                <a:lnTo>
                  <a:pt x="1093827" y="50718"/>
                </a:lnTo>
                <a:lnTo>
                  <a:pt x="1059256" y="1431"/>
                </a:lnTo>
                <a:close/>
              </a:path>
              <a:path w="1473835" h="146050">
                <a:moveTo>
                  <a:pt x="1093827" y="50718"/>
                </a:moveTo>
                <a:lnTo>
                  <a:pt x="1063960" y="50718"/>
                </a:lnTo>
                <a:lnTo>
                  <a:pt x="1129914" y="144588"/>
                </a:lnTo>
                <a:lnTo>
                  <a:pt x="1149547" y="144588"/>
                </a:lnTo>
                <a:lnTo>
                  <a:pt x="1149547" y="95608"/>
                </a:lnTo>
                <a:lnTo>
                  <a:pt x="1125313" y="95608"/>
                </a:lnTo>
                <a:lnTo>
                  <a:pt x="1093827" y="50718"/>
                </a:lnTo>
                <a:close/>
              </a:path>
              <a:path w="1473835" h="146050">
                <a:moveTo>
                  <a:pt x="1149547" y="1431"/>
                </a:moveTo>
                <a:lnTo>
                  <a:pt x="1125313" y="1431"/>
                </a:lnTo>
                <a:lnTo>
                  <a:pt x="1125313" y="95608"/>
                </a:lnTo>
                <a:lnTo>
                  <a:pt x="1149547" y="95608"/>
                </a:lnTo>
                <a:lnTo>
                  <a:pt x="1149547" y="1431"/>
                </a:lnTo>
                <a:close/>
              </a:path>
              <a:path w="1473835" h="146050">
                <a:moveTo>
                  <a:pt x="1254052" y="0"/>
                </a:moveTo>
                <a:lnTo>
                  <a:pt x="1214249" y="12121"/>
                </a:lnTo>
                <a:lnTo>
                  <a:pt x="1187696" y="45413"/>
                </a:lnTo>
                <a:lnTo>
                  <a:pt x="1182531" y="73009"/>
                </a:lnTo>
                <a:lnTo>
                  <a:pt x="1187584" y="100401"/>
                </a:lnTo>
                <a:lnTo>
                  <a:pt x="1214091" y="133795"/>
                </a:lnTo>
                <a:lnTo>
                  <a:pt x="1254052" y="145917"/>
                </a:lnTo>
                <a:lnTo>
                  <a:pt x="1280710" y="140510"/>
                </a:lnTo>
                <a:lnTo>
                  <a:pt x="1280963" y="140510"/>
                </a:lnTo>
                <a:lnTo>
                  <a:pt x="1302508" y="125249"/>
                </a:lnTo>
                <a:lnTo>
                  <a:pt x="1305136" y="120967"/>
                </a:lnTo>
                <a:lnTo>
                  <a:pt x="1254052" y="120967"/>
                </a:lnTo>
                <a:lnTo>
                  <a:pt x="1235443" y="117284"/>
                </a:lnTo>
                <a:lnTo>
                  <a:pt x="1220525" y="107150"/>
                </a:lnTo>
                <a:lnTo>
                  <a:pt x="1210611" y="91935"/>
                </a:lnTo>
                <a:lnTo>
                  <a:pt x="1207053" y="73214"/>
                </a:lnTo>
                <a:lnTo>
                  <a:pt x="1207014" y="73009"/>
                </a:lnTo>
                <a:lnTo>
                  <a:pt x="1210597" y="53966"/>
                </a:lnTo>
                <a:lnTo>
                  <a:pt x="1220487" y="38690"/>
                </a:lnTo>
                <a:lnTo>
                  <a:pt x="1235400" y="28533"/>
                </a:lnTo>
                <a:lnTo>
                  <a:pt x="1254052" y="24847"/>
                </a:lnTo>
                <a:lnTo>
                  <a:pt x="1307174" y="24847"/>
                </a:lnTo>
                <a:lnTo>
                  <a:pt x="1293867" y="12398"/>
                </a:lnTo>
                <a:lnTo>
                  <a:pt x="1275153" y="3237"/>
                </a:lnTo>
                <a:lnTo>
                  <a:pt x="1254052" y="0"/>
                </a:lnTo>
                <a:close/>
              </a:path>
              <a:path w="1473835" h="146050">
                <a:moveTo>
                  <a:pt x="1321744" y="62579"/>
                </a:moveTo>
                <a:lnTo>
                  <a:pt x="1243928" y="62579"/>
                </a:lnTo>
                <a:lnTo>
                  <a:pt x="1243928" y="87325"/>
                </a:lnTo>
                <a:lnTo>
                  <a:pt x="1295669" y="87325"/>
                </a:lnTo>
                <a:lnTo>
                  <a:pt x="1290087" y="101382"/>
                </a:lnTo>
                <a:lnTo>
                  <a:pt x="1280919" y="111968"/>
                </a:lnTo>
                <a:lnTo>
                  <a:pt x="1268722" y="118644"/>
                </a:lnTo>
                <a:lnTo>
                  <a:pt x="1254052" y="120967"/>
                </a:lnTo>
                <a:lnTo>
                  <a:pt x="1305136" y="120967"/>
                </a:lnTo>
                <a:lnTo>
                  <a:pt x="1316646" y="102217"/>
                </a:lnTo>
                <a:lnTo>
                  <a:pt x="1321744" y="73214"/>
                </a:lnTo>
                <a:lnTo>
                  <a:pt x="1321744" y="62579"/>
                </a:lnTo>
                <a:close/>
              </a:path>
              <a:path w="1473835" h="146050">
                <a:moveTo>
                  <a:pt x="1307174" y="24847"/>
                </a:moveTo>
                <a:lnTo>
                  <a:pt x="1254052" y="24847"/>
                </a:lnTo>
                <a:lnTo>
                  <a:pt x="1267131" y="26685"/>
                </a:lnTo>
                <a:lnTo>
                  <a:pt x="1278848" y="31954"/>
                </a:lnTo>
                <a:lnTo>
                  <a:pt x="1288649" y="40291"/>
                </a:lnTo>
                <a:lnTo>
                  <a:pt x="1295976" y="51331"/>
                </a:lnTo>
                <a:lnTo>
                  <a:pt x="1319801" y="45196"/>
                </a:lnTo>
                <a:lnTo>
                  <a:pt x="1309126" y="26685"/>
                </a:lnTo>
                <a:lnTo>
                  <a:pt x="1307174" y="24847"/>
                </a:lnTo>
                <a:close/>
              </a:path>
              <a:path w="1473835" h="146050">
                <a:moveTo>
                  <a:pt x="1473388" y="1431"/>
                </a:moveTo>
                <a:lnTo>
                  <a:pt x="1447109" y="1431"/>
                </a:lnTo>
                <a:lnTo>
                  <a:pt x="1388210" y="144588"/>
                </a:lnTo>
                <a:lnTo>
                  <a:pt x="1414489" y="144588"/>
                </a:lnTo>
                <a:lnTo>
                  <a:pt x="1473388" y="1431"/>
                </a:lnTo>
                <a:close/>
              </a:path>
            </a:pathLst>
          </a:custGeom>
          <a:solidFill>
            <a:srgbClr val="03BB9B"/>
          </a:solidFill>
        </p:spPr>
        <p:txBody>
          <a:bodyPr wrap="square" lIns="0" tIns="0" rIns="0" bIns="0" rtlCol="0"/>
          <a:lstStyle/>
          <a:p>
            <a:endParaRPr sz="641"/>
          </a:p>
        </p:txBody>
      </p:sp>
      <p:sp>
        <p:nvSpPr>
          <p:cNvPr id="6" name="object 6"/>
          <p:cNvSpPr/>
          <p:nvPr/>
        </p:nvSpPr>
        <p:spPr>
          <a:xfrm>
            <a:off x="1316065" y="458033"/>
            <a:ext cx="952168" cy="66712"/>
          </a:xfrm>
          <a:custGeom>
            <a:avLst/>
            <a:gdLst/>
            <a:ahLst/>
            <a:cxnLst/>
            <a:rect l="l" t="t" r="r" b="b"/>
            <a:pathLst>
              <a:path w="2093595" h="146684">
                <a:moveTo>
                  <a:pt x="16974" y="1738"/>
                </a:moveTo>
                <a:lnTo>
                  <a:pt x="0" y="1738"/>
                </a:lnTo>
                <a:lnTo>
                  <a:pt x="0" y="144383"/>
                </a:lnTo>
                <a:lnTo>
                  <a:pt x="101129" y="144383"/>
                </a:lnTo>
                <a:lnTo>
                  <a:pt x="101129" y="127613"/>
                </a:lnTo>
                <a:lnTo>
                  <a:pt x="16974" y="127613"/>
                </a:lnTo>
                <a:lnTo>
                  <a:pt x="16974" y="1738"/>
                </a:lnTo>
                <a:close/>
              </a:path>
              <a:path w="2093595" h="146684">
                <a:moveTo>
                  <a:pt x="148882" y="1738"/>
                </a:moveTo>
                <a:lnTo>
                  <a:pt x="131908" y="1738"/>
                </a:lnTo>
                <a:lnTo>
                  <a:pt x="131908" y="144383"/>
                </a:lnTo>
                <a:lnTo>
                  <a:pt x="148882" y="144383"/>
                </a:lnTo>
                <a:lnTo>
                  <a:pt x="148882" y="1738"/>
                </a:lnTo>
                <a:close/>
              </a:path>
              <a:path w="2093595" h="146684">
                <a:moveTo>
                  <a:pt x="203589" y="1738"/>
                </a:moveTo>
                <a:lnTo>
                  <a:pt x="189580" y="1738"/>
                </a:lnTo>
                <a:lnTo>
                  <a:pt x="189580" y="144383"/>
                </a:lnTo>
                <a:lnTo>
                  <a:pt x="206554" y="144383"/>
                </a:lnTo>
                <a:lnTo>
                  <a:pt x="206554" y="35380"/>
                </a:lnTo>
                <a:lnTo>
                  <a:pt x="227179" y="35380"/>
                </a:lnTo>
                <a:lnTo>
                  <a:pt x="203589" y="1738"/>
                </a:lnTo>
                <a:close/>
              </a:path>
              <a:path w="2093595" h="146684">
                <a:moveTo>
                  <a:pt x="227179" y="35380"/>
                </a:moveTo>
                <a:lnTo>
                  <a:pt x="206554" y="35380"/>
                </a:lnTo>
                <a:lnTo>
                  <a:pt x="283143" y="144383"/>
                </a:lnTo>
                <a:lnTo>
                  <a:pt x="297356" y="144383"/>
                </a:lnTo>
                <a:lnTo>
                  <a:pt x="297356" y="111253"/>
                </a:lnTo>
                <a:lnTo>
                  <a:pt x="280382" y="111253"/>
                </a:lnTo>
                <a:lnTo>
                  <a:pt x="227179" y="35380"/>
                </a:lnTo>
                <a:close/>
              </a:path>
              <a:path w="2093595" h="146684">
                <a:moveTo>
                  <a:pt x="297356" y="1738"/>
                </a:moveTo>
                <a:lnTo>
                  <a:pt x="280382" y="1738"/>
                </a:lnTo>
                <a:lnTo>
                  <a:pt x="280382" y="111253"/>
                </a:lnTo>
                <a:lnTo>
                  <a:pt x="297356" y="111253"/>
                </a:lnTo>
                <a:lnTo>
                  <a:pt x="297356" y="1738"/>
                </a:lnTo>
                <a:close/>
              </a:path>
              <a:path w="2093595" h="146684">
                <a:moveTo>
                  <a:pt x="401656" y="204"/>
                </a:moveTo>
                <a:lnTo>
                  <a:pt x="361911" y="12283"/>
                </a:lnTo>
                <a:lnTo>
                  <a:pt x="335462" y="45541"/>
                </a:lnTo>
                <a:lnTo>
                  <a:pt x="330292" y="73009"/>
                </a:lnTo>
                <a:lnTo>
                  <a:pt x="335379" y="100375"/>
                </a:lnTo>
                <a:lnTo>
                  <a:pt x="361753" y="133677"/>
                </a:lnTo>
                <a:lnTo>
                  <a:pt x="401656" y="145712"/>
                </a:lnTo>
                <a:lnTo>
                  <a:pt x="428228" y="140357"/>
                </a:lnTo>
                <a:lnTo>
                  <a:pt x="428551" y="140357"/>
                </a:lnTo>
                <a:lnTo>
                  <a:pt x="445117" y="128636"/>
                </a:lnTo>
                <a:lnTo>
                  <a:pt x="401656" y="128636"/>
                </a:lnTo>
                <a:lnTo>
                  <a:pt x="380215" y="124344"/>
                </a:lnTo>
                <a:lnTo>
                  <a:pt x="362953" y="112556"/>
                </a:lnTo>
                <a:lnTo>
                  <a:pt x="351443" y="94901"/>
                </a:lnTo>
                <a:lnTo>
                  <a:pt x="347296" y="73214"/>
                </a:lnTo>
                <a:lnTo>
                  <a:pt x="347257" y="73009"/>
                </a:lnTo>
                <a:lnTo>
                  <a:pt x="351428" y="51015"/>
                </a:lnTo>
                <a:lnTo>
                  <a:pt x="362914" y="33335"/>
                </a:lnTo>
                <a:lnTo>
                  <a:pt x="380148" y="21575"/>
                </a:lnTo>
                <a:lnTo>
                  <a:pt x="401656" y="17281"/>
                </a:lnTo>
                <a:lnTo>
                  <a:pt x="446536" y="17281"/>
                </a:lnTo>
                <a:lnTo>
                  <a:pt x="442008" y="12948"/>
                </a:lnTo>
                <a:lnTo>
                  <a:pt x="423026" y="3522"/>
                </a:lnTo>
                <a:lnTo>
                  <a:pt x="401656" y="204"/>
                </a:lnTo>
                <a:close/>
              </a:path>
              <a:path w="2093595" h="146684">
                <a:moveTo>
                  <a:pt x="469144" y="66670"/>
                </a:moveTo>
                <a:lnTo>
                  <a:pt x="395316" y="66670"/>
                </a:lnTo>
                <a:lnTo>
                  <a:pt x="395316" y="83542"/>
                </a:lnTo>
                <a:lnTo>
                  <a:pt x="451352" y="83542"/>
                </a:lnTo>
                <a:lnTo>
                  <a:pt x="446161" y="100375"/>
                </a:lnTo>
                <a:lnTo>
                  <a:pt x="445587" y="102186"/>
                </a:lnTo>
                <a:lnTo>
                  <a:pt x="434902" y="116365"/>
                </a:lnTo>
                <a:lnTo>
                  <a:pt x="419990" y="125444"/>
                </a:lnTo>
                <a:lnTo>
                  <a:pt x="401656" y="128636"/>
                </a:lnTo>
                <a:lnTo>
                  <a:pt x="445117" y="128636"/>
                </a:lnTo>
                <a:lnTo>
                  <a:pt x="450048" y="125147"/>
                </a:lnTo>
                <a:lnTo>
                  <a:pt x="464092" y="102186"/>
                </a:lnTo>
                <a:lnTo>
                  <a:pt x="469144" y="73214"/>
                </a:lnTo>
                <a:lnTo>
                  <a:pt x="469144" y="66670"/>
                </a:lnTo>
                <a:close/>
              </a:path>
              <a:path w="2093595" h="146684">
                <a:moveTo>
                  <a:pt x="446536" y="17281"/>
                </a:moveTo>
                <a:lnTo>
                  <a:pt x="401656" y="17281"/>
                </a:lnTo>
                <a:lnTo>
                  <a:pt x="417563" y="19632"/>
                </a:lnTo>
                <a:lnTo>
                  <a:pt x="431668" y="26356"/>
                </a:lnTo>
                <a:lnTo>
                  <a:pt x="443242" y="36952"/>
                </a:lnTo>
                <a:lnTo>
                  <a:pt x="451612" y="51015"/>
                </a:lnTo>
                <a:lnTo>
                  <a:pt x="451174" y="51015"/>
                </a:lnTo>
                <a:lnTo>
                  <a:pt x="468019" y="46934"/>
                </a:lnTo>
                <a:lnTo>
                  <a:pt x="457406" y="27683"/>
                </a:lnTo>
                <a:lnTo>
                  <a:pt x="446536" y="17281"/>
                </a:lnTo>
                <a:close/>
              </a:path>
              <a:path w="2093595" h="146684">
                <a:moveTo>
                  <a:pt x="520476" y="1738"/>
                </a:moveTo>
                <a:lnTo>
                  <a:pt x="503502" y="1738"/>
                </a:lnTo>
                <a:lnTo>
                  <a:pt x="503502" y="85178"/>
                </a:lnTo>
                <a:lnTo>
                  <a:pt x="514545" y="123643"/>
                </a:lnTo>
                <a:lnTo>
                  <a:pt x="541194" y="142440"/>
                </a:lnTo>
                <a:lnTo>
                  <a:pt x="547062" y="144690"/>
                </a:lnTo>
                <a:lnTo>
                  <a:pt x="554220" y="145815"/>
                </a:lnTo>
                <a:lnTo>
                  <a:pt x="569456" y="145815"/>
                </a:lnTo>
                <a:lnTo>
                  <a:pt x="604868" y="128840"/>
                </a:lnTo>
                <a:lnTo>
                  <a:pt x="562196" y="128840"/>
                </a:lnTo>
                <a:lnTo>
                  <a:pt x="554591" y="128192"/>
                </a:lnTo>
                <a:lnTo>
                  <a:pt x="523960" y="104849"/>
                </a:lnTo>
                <a:lnTo>
                  <a:pt x="520476" y="85178"/>
                </a:lnTo>
                <a:lnTo>
                  <a:pt x="520476" y="1738"/>
                </a:lnTo>
                <a:close/>
              </a:path>
              <a:path w="2093595" h="146684">
                <a:moveTo>
                  <a:pt x="620788" y="1738"/>
                </a:moveTo>
                <a:lnTo>
                  <a:pt x="603916" y="1738"/>
                </a:lnTo>
                <a:lnTo>
                  <a:pt x="603916" y="85178"/>
                </a:lnTo>
                <a:lnTo>
                  <a:pt x="603034" y="95593"/>
                </a:lnTo>
                <a:lnTo>
                  <a:pt x="577304" y="126259"/>
                </a:lnTo>
                <a:lnTo>
                  <a:pt x="562196" y="128840"/>
                </a:lnTo>
                <a:lnTo>
                  <a:pt x="604868" y="128840"/>
                </a:lnTo>
                <a:lnTo>
                  <a:pt x="620496" y="92681"/>
                </a:lnTo>
                <a:lnTo>
                  <a:pt x="620788" y="85178"/>
                </a:lnTo>
                <a:lnTo>
                  <a:pt x="620788" y="1738"/>
                </a:lnTo>
                <a:close/>
              </a:path>
              <a:path w="2093595" h="146684">
                <a:moveTo>
                  <a:pt x="721816" y="1738"/>
                </a:moveTo>
                <a:lnTo>
                  <a:pt x="711386" y="1738"/>
                </a:lnTo>
                <a:lnTo>
                  <a:pt x="645840" y="144383"/>
                </a:lnTo>
                <a:lnTo>
                  <a:pt x="664349" y="144383"/>
                </a:lnTo>
                <a:lnTo>
                  <a:pt x="683777" y="102561"/>
                </a:lnTo>
                <a:lnTo>
                  <a:pt x="768144" y="102561"/>
                </a:lnTo>
                <a:lnTo>
                  <a:pt x="760391" y="85689"/>
                </a:lnTo>
                <a:lnTo>
                  <a:pt x="691446" y="85689"/>
                </a:lnTo>
                <a:lnTo>
                  <a:pt x="716601" y="30983"/>
                </a:lnTo>
                <a:lnTo>
                  <a:pt x="735254" y="30983"/>
                </a:lnTo>
                <a:lnTo>
                  <a:pt x="721816" y="1738"/>
                </a:lnTo>
                <a:close/>
              </a:path>
              <a:path w="2093595" h="146684">
                <a:moveTo>
                  <a:pt x="768144" y="102561"/>
                </a:moveTo>
                <a:lnTo>
                  <a:pt x="749424" y="102561"/>
                </a:lnTo>
                <a:lnTo>
                  <a:pt x="768853" y="144383"/>
                </a:lnTo>
                <a:lnTo>
                  <a:pt x="787361" y="144383"/>
                </a:lnTo>
                <a:lnTo>
                  <a:pt x="768144" y="102561"/>
                </a:lnTo>
                <a:close/>
              </a:path>
              <a:path w="2093595" h="146684">
                <a:moveTo>
                  <a:pt x="735254" y="30983"/>
                </a:moveTo>
                <a:lnTo>
                  <a:pt x="716601" y="30983"/>
                </a:lnTo>
                <a:lnTo>
                  <a:pt x="741755" y="85689"/>
                </a:lnTo>
                <a:lnTo>
                  <a:pt x="760391" y="85689"/>
                </a:lnTo>
                <a:lnTo>
                  <a:pt x="735254" y="30983"/>
                </a:lnTo>
                <a:close/>
              </a:path>
              <a:path w="2093595" h="146684">
                <a:moveTo>
                  <a:pt x="868960" y="204"/>
                </a:moveTo>
                <a:lnTo>
                  <a:pt x="829215" y="12283"/>
                </a:lnTo>
                <a:lnTo>
                  <a:pt x="802766" y="45541"/>
                </a:lnTo>
                <a:lnTo>
                  <a:pt x="797596" y="73009"/>
                </a:lnTo>
                <a:lnTo>
                  <a:pt x="802683" y="100375"/>
                </a:lnTo>
                <a:lnTo>
                  <a:pt x="829057" y="133677"/>
                </a:lnTo>
                <a:lnTo>
                  <a:pt x="868960" y="145712"/>
                </a:lnTo>
                <a:lnTo>
                  <a:pt x="895532" y="140357"/>
                </a:lnTo>
                <a:lnTo>
                  <a:pt x="895856" y="140357"/>
                </a:lnTo>
                <a:lnTo>
                  <a:pt x="912421" y="128636"/>
                </a:lnTo>
                <a:lnTo>
                  <a:pt x="868960" y="128636"/>
                </a:lnTo>
                <a:lnTo>
                  <a:pt x="847519" y="124344"/>
                </a:lnTo>
                <a:lnTo>
                  <a:pt x="830257" y="112556"/>
                </a:lnTo>
                <a:lnTo>
                  <a:pt x="818747" y="94901"/>
                </a:lnTo>
                <a:lnTo>
                  <a:pt x="814600" y="73214"/>
                </a:lnTo>
                <a:lnTo>
                  <a:pt x="814561" y="73009"/>
                </a:lnTo>
                <a:lnTo>
                  <a:pt x="818732" y="51015"/>
                </a:lnTo>
                <a:lnTo>
                  <a:pt x="830219" y="33335"/>
                </a:lnTo>
                <a:lnTo>
                  <a:pt x="847452" y="21575"/>
                </a:lnTo>
                <a:lnTo>
                  <a:pt x="868960" y="17281"/>
                </a:lnTo>
                <a:lnTo>
                  <a:pt x="913840" y="17281"/>
                </a:lnTo>
                <a:lnTo>
                  <a:pt x="909313" y="12948"/>
                </a:lnTo>
                <a:lnTo>
                  <a:pt x="890330" y="3522"/>
                </a:lnTo>
                <a:lnTo>
                  <a:pt x="868960" y="204"/>
                </a:lnTo>
                <a:close/>
              </a:path>
              <a:path w="2093595" h="146684">
                <a:moveTo>
                  <a:pt x="936448" y="66670"/>
                </a:moveTo>
                <a:lnTo>
                  <a:pt x="862620" y="66670"/>
                </a:lnTo>
                <a:lnTo>
                  <a:pt x="862620" y="83542"/>
                </a:lnTo>
                <a:lnTo>
                  <a:pt x="918656" y="83542"/>
                </a:lnTo>
                <a:lnTo>
                  <a:pt x="913465" y="100375"/>
                </a:lnTo>
                <a:lnTo>
                  <a:pt x="912891" y="102186"/>
                </a:lnTo>
                <a:lnTo>
                  <a:pt x="902206" y="116365"/>
                </a:lnTo>
                <a:lnTo>
                  <a:pt x="887294" y="125444"/>
                </a:lnTo>
                <a:lnTo>
                  <a:pt x="868960" y="128636"/>
                </a:lnTo>
                <a:lnTo>
                  <a:pt x="912421" y="128636"/>
                </a:lnTo>
                <a:lnTo>
                  <a:pt x="917352" y="125147"/>
                </a:lnTo>
                <a:lnTo>
                  <a:pt x="931396" y="102186"/>
                </a:lnTo>
                <a:lnTo>
                  <a:pt x="936448" y="73214"/>
                </a:lnTo>
                <a:lnTo>
                  <a:pt x="936448" y="66670"/>
                </a:lnTo>
                <a:close/>
              </a:path>
              <a:path w="2093595" h="146684">
                <a:moveTo>
                  <a:pt x="913840" y="17281"/>
                </a:moveTo>
                <a:lnTo>
                  <a:pt x="868960" y="17281"/>
                </a:lnTo>
                <a:lnTo>
                  <a:pt x="884867" y="19632"/>
                </a:lnTo>
                <a:lnTo>
                  <a:pt x="898972" y="26356"/>
                </a:lnTo>
                <a:lnTo>
                  <a:pt x="910546" y="36952"/>
                </a:lnTo>
                <a:lnTo>
                  <a:pt x="918916" y="51015"/>
                </a:lnTo>
                <a:lnTo>
                  <a:pt x="918478" y="51015"/>
                </a:lnTo>
                <a:lnTo>
                  <a:pt x="935324" y="46934"/>
                </a:lnTo>
                <a:lnTo>
                  <a:pt x="924710" y="27683"/>
                </a:lnTo>
                <a:lnTo>
                  <a:pt x="913840" y="17281"/>
                </a:lnTo>
                <a:close/>
              </a:path>
              <a:path w="2093595" h="146684">
                <a:moveTo>
                  <a:pt x="1034408" y="204"/>
                </a:moveTo>
                <a:lnTo>
                  <a:pt x="994663" y="12283"/>
                </a:lnTo>
                <a:lnTo>
                  <a:pt x="968214" y="45541"/>
                </a:lnTo>
                <a:lnTo>
                  <a:pt x="963044" y="73009"/>
                </a:lnTo>
                <a:lnTo>
                  <a:pt x="968131" y="100375"/>
                </a:lnTo>
                <a:lnTo>
                  <a:pt x="994505" y="133677"/>
                </a:lnTo>
                <a:lnTo>
                  <a:pt x="1034408" y="145712"/>
                </a:lnTo>
                <a:lnTo>
                  <a:pt x="1060981" y="140357"/>
                </a:lnTo>
                <a:lnTo>
                  <a:pt x="1061304" y="140357"/>
                </a:lnTo>
                <a:lnTo>
                  <a:pt x="1077869" y="128636"/>
                </a:lnTo>
                <a:lnTo>
                  <a:pt x="1034408" y="128636"/>
                </a:lnTo>
                <a:lnTo>
                  <a:pt x="1012967" y="124344"/>
                </a:lnTo>
                <a:lnTo>
                  <a:pt x="995705" y="112556"/>
                </a:lnTo>
                <a:lnTo>
                  <a:pt x="984195" y="94901"/>
                </a:lnTo>
                <a:lnTo>
                  <a:pt x="980048" y="73214"/>
                </a:lnTo>
                <a:lnTo>
                  <a:pt x="980009" y="73009"/>
                </a:lnTo>
                <a:lnTo>
                  <a:pt x="984181" y="51015"/>
                </a:lnTo>
                <a:lnTo>
                  <a:pt x="995667" y="33335"/>
                </a:lnTo>
                <a:lnTo>
                  <a:pt x="1012900" y="21575"/>
                </a:lnTo>
                <a:lnTo>
                  <a:pt x="1034408" y="17281"/>
                </a:lnTo>
                <a:lnTo>
                  <a:pt x="1079288" y="17281"/>
                </a:lnTo>
                <a:lnTo>
                  <a:pt x="1074761" y="12948"/>
                </a:lnTo>
                <a:lnTo>
                  <a:pt x="1055778" y="3522"/>
                </a:lnTo>
                <a:lnTo>
                  <a:pt x="1034408" y="204"/>
                </a:lnTo>
                <a:close/>
              </a:path>
              <a:path w="2093595" h="146684">
                <a:moveTo>
                  <a:pt x="1101897" y="66670"/>
                </a:moveTo>
                <a:lnTo>
                  <a:pt x="1028069" y="66670"/>
                </a:lnTo>
                <a:lnTo>
                  <a:pt x="1028069" y="83542"/>
                </a:lnTo>
                <a:lnTo>
                  <a:pt x="1084104" y="83542"/>
                </a:lnTo>
                <a:lnTo>
                  <a:pt x="1078914" y="100375"/>
                </a:lnTo>
                <a:lnTo>
                  <a:pt x="1078339" y="102186"/>
                </a:lnTo>
                <a:lnTo>
                  <a:pt x="1067654" y="116365"/>
                </a:lnTo>
                <a:lnTo>
                  <a:pt x="1052742" y="125444"/>
                </a:lnTo>
                <a:lnTo>
                  <a:pt x="1034408" y="128636"/>
                </a:lnTo>
                <a:lnTo>
                  <a:pt x="1077869" y="128636"/>
                </a:lnTo>
                <a:lnTo>
                  <a:pt x="1082801" y="125147"/>
                </a:lnTo>
                <a:lnTo>
                  <a:pt x="1096845" y="102186"/>
                </a:lnTo>
                <a:lnTo>
                  <a:pt x="1101897" y="73214"/>
                </a:lnTo>
                <a:lnTo>
                  <a:pt x="1101897" y="66670"/>
                </a:lnTo>
                <a:close/>
              </a:path>
              <a:path w="2093595" h="146684">
                <a:moveTo>
                  <a:pt x="1079288" y="17281"/>
                </a:moveTo>
                <a:lnTo>
                  <a:pt x="1034408" y="17281"/>
                </a:lnTo>
                <a:lnTo>
                  <a:pt x="1050315" y="19632"/>
                </a:lnTo>
                <a:lnTo>
                  <a:pt x="1064420" y="26356"/>
                </a:lnTo>
                <a:lnTo>
                  <a:pt x="1075994" y="36952"/>
                </a:lnTo>
                <a:lnTo>
                  <a:pt x="1084364" y="51015"/>
                </a:lnTo>
                <a:lnTo>
                  <a:pt x="1083926" y="51015"/>
                </a:lnTo>
                <a:lnTo>
                  <a:pt x="1100772" y="46934"/>
                </a:lnTo>
                <a:lnTo>
                  <a:pt x="1090158" y="27683"/>
                </a:lnTo>
                <a:lnTo>
                  <a:pt x="1079288" y="17281"/>
                </a:lnTo>
                <a:close/>
              </a:path>
              <a:path w="2093595" h="146684">
                <a:moveTo>
                  <a:pt x="1153228" y="1738"/>
                </a:moveTo>
                <a:lnTo>
                  <a:pt x="1136254" y="1738"/>
                </a:lnTo>
                <a:lnTo>
                  <a:pt x="1136254" y="144383"/>
                </a:lnTo>
                <a:lnTo>
                  <a:pt x="1153228" y="144383"/>
                </a:lnTo>
                <a:lnTo>
                  <a:pt x="1153228" y="1738"/>
                </a:lnTo>
                <a:close/>
              </a:path>
              <a:path w="2093595" h="146684">
                <a:moveTo>
                  <a:pt x="1257528" y="204"/>
                </a:moveTo>
                <a:lnTo>
                  <a:pt x="1217783" y="12283"/>
                </a:lnTo>
                <a:lnTo>
                  <a:pt x="1191334" y="45541"/>
                </a:lnTo>
                <a:lnTo>
                  <a:pt x="1186164" y="73009"/>
                </a:lnTo>
                <a:lnTo>
                  <a:pt x="1191251" y="100375"/>
                </a:lnTo>
                <a:lnTo>
                  <a:pt x="1217625" y="133677"/>
                </a:lnTo>
                <a:lnTo>
                  <a:pt x="1257528" y="145712"/>
                </a:lnTo>
                <a:lnTo>
                  <a:pt x="1285489" y="140076"/>
                </a:lnTo>
                <a:lnTo>
                  <a:pt x="1302241" y="128636"/>
                </a:lnTo>
                <a:lnTo>
                  <a:pt x="1257528" y="128636"/>
                </a:lnTo>
                <a:lnTo>
                  <a:pt x="1236302" y="124388"/>
                </a:lnTo>
                <a:lnTo>
                  <a:pt x="1236150" y="124388"/>
                </a:lnTo>
                <a:lnTo>
                  <a:pt x="1218993" y="112671"/>
                </a:lnTo>
                <a:lnTo>
                  <a:pt x="1211642" y="101538"/>
                </a:lnTo>
                <a:lnTo>
                  <a:pt x="1207399" y="95031"/>
                </a:lnTo>
                <a:lnTo>
                  <a:pt x="1207315" y="94901"/>
                </a:lnTo>
                <a:lnTo>
                  <a:pt x="1203129" y="73009"/>
                </a:lnTo>
                <a:lnTo>
                  <a:pt x="1207298" y="51144"/>
                </a:lnTo>
                <a:lnTo>
                  <a:pt x="1236045" y="21602"/>
                </a:lnTo>
                <a:lnTo>
                  <a:pt x="1257528" y="17281"/>
                </a:lnTo>
                <a:lnTo>
                  <a:pt x="1301928" y="17281"/>
                </a:lnTo>
                <a:lnTo>
                  <a:pt x="1285316" y="5886"/>
                </a:lnTo>
                <a:lnTo>
                  <a:pt x="1257528" y="204"/>
                </a:lnTo>
                <a:close/>
              </a:path>
              <a:path w="2093595" h="146684">
                <a:moveTo>
                  <a:pt x="1301928" y="17281"/>
                </a:moveTo>
                <a:lnTo>
                  <a:pt x="1257528" y="17281"/>
                </a:lnTo>
                <a:lnTo>
                  <a:pt x="1278792" y="21602"/>
                </a:lnTo>
                <a:lnTo>
                  <a:pt x="1295963" y="33450"/>
                </a:lnTo>
                <a:lnTo>
                  <a:pt x="1307440" y="51144"/>
                </a:lnTo>
                <a:lnTo>
                  <a:pt x="1311621" y="73009"/>
                </a:lnTo>
                <a:lnTo>
                  <a:pt x="1307507" y="94901"/>
                </a:lnTo>
                <a:lnTo>
                  <a:pt x="1307483" y="95031"/>
                </a:lnTo>
                <a:lnTo>
                  <a:pt x="1296078" y="112671"/>
                </a:lnTo>
                <a:lnTo>
                  <a:pt x="1278922" y="124388"/>
                </a:lnTo>
                <a:lnTo>
                  <a:pt x="1257528" y="128636"/>
                </a:lnTo>
                <a:lnTo>
                  <a:pt x="1302241" y="128636"/>
                </a:lnTo>
                <a:lnTo>
                  <a:pt x="1308119" y="124622"/>
                </a:lnTo>
                <a:lnTo>
                  <a:pt x="1323272" y="101538"/>
                </a:lnTo>
                <a:lnTo>
                  <a:pt x="1328800" y="73009"/>
                </a:lnTo>
                <a:lnTo>
                  <a:pt x="1323214" y="44551"/>
                </a:lnTo>
                <a:lnTo>
                  <a:pt x="1308084" y="21602"/>
                </a:lnTo>
                <a:lnTo>
                  <a:pt x="1307965" y="21422"/>
                </a:lnTo>
                <a:lnTo>
                  <a:pt x="1301928" y="17281"/>
                </a:lnTo>
                <a:close/>
              </a:path>
              <a:path w="2093595" h="146684">
                <a:moveTo>
                  <a:pt x="1415307" y="1738"/>
                </a:moveTo>
                <a:lnTo>
                  <a:pt x="1396799" y="1738"/>
                </a:lnTo>
                <a:lnTo>
                  <a:pt x="1462345" y="144383"/>
                </a:lnTo>
                <a:lnTo>
                  <a:pt x="1472775" y="144383"/>
                </a:lnTo>
                <a:lnTo>
                  <a:pt x="1486259" y="115036"/>
                </a:lnTo>
                <a:lnTo>
                  <a:pt x="1467560" y="115036"/>
                </a:lnTo>
                <a:lnTo>
                  <a:pt x="1415307" y="1738"/>
                </a:lnTo>
                <a:close/>
              </a:path>
              <a:path w="2093595" h="146684">
                <a:moveTo>
                  <a:pt x="1538320" y="1738"/>
                </a:moveTo>
                <a:lnTo>
                  <a:pt x="1519812" y="1738"/>
                </a:lnTo>
                <a:lnTo>
                  <a:pt x="1467560" y="115036"/>
                </a:lnTo>
                <a:lnTo>
                  <a:pt x="1486259" y="115036"/>
                </a:lnTo>
                <a:lnTo>
                  <a:pt x="1538320" y="1738"/>
                </a:lnTo>
                <a:close/>
              </a:path>
              <a:path w="2093595" h="146684">
                <a:moveTo>
                  <a:pt x="1580449" y="1738"/>
                </a:moveTo>
                <a:lnTo>
                  <a:pt x="1563474" y="1738"/>
                </a:lnTo>
                <a:lnTo>
                  <a:pt x="1563474" y="144383"/>
                </a:lnTo>
                <a:lnTo>
                  <a:pt x="1580449" y="144383"/>
                </a:lnTo>
                <a:lnTo>
                  <a:pt x="1580449" y="1738"/>
                </a:lnTo>
                <a:close/>
              </a:path>
              <a:path w="2093595" h="146684">
                <a:moveTo>
                  <a:pt x="1631474" y="99187"/>
                </a:moveTo>
                <a:lnTo>
                  <a:pt x="1614295" y="99187"/>
                </a:lnTo>
                <a:lnTo>
                  <a:pt x="1614049" y="105629"/>
                </a:lnTo>
                <a:lnTo>
                  <a:pt x="1613974" y="107592"/>
                </a:lnTo>
                <a:lnTo>
                  <a:pt x="1615329" y="115078"/>
                </a:lnTo>
                <a:lnTo>
                  <a:pt x="1615407" y="115509"/>
                </a:lnTo>
                <a:lnTo>
                  <a:pt x="1618508" y="122755"/>
                </a:lnTo>
                <a:lnTo>
                  <a:pt x="1654869" y="145137"/>
                </a:lnTo>
                <a:lnTo>
                  <a:pt x="1668592" y="146224"/>
                </a:lnTo>
                <a:lnTo>
                  <a:pt x="1682314" y="145137"/>
                </a:lnTo>
                <a:lnTo>
                  <a:pt x="1694539" y="141904"/>
                </a:lnTo>
                <a:lnTo>
                  <a:pt x="1705116" y="136561"/>
                </a:lnTo>
                <a:lnTo>
                  <a:pt x="1713286" y="129659"/>
                </a:lnTo>
                <a:lnTo>
                  <a:pt x="1668592" y="129659"/>
                </a:lnTo>
                <a:lnTo>
                  <a:pt x="1651577" y="127212"/>
                </a:lnTo>
                <a:lnTo>
                  <a:pt x="1639143" y="120596"/>
                </a:lnTo>
                <a:lnTo>
                  <a:pt x="1632155" y="110893"/>
                </a:lnTo>
                <a:lnTo>
                  <a:pt x="1631474" y="99187"/>
                </a:lnTo>
                <a:close/>
              </a:path>
              <a:path w="2093595" h="146684">
                <a:moveTo>
                  <a:pt x="1668592" y="0"/>
                </a:moveTo>
                <a:lnTo>
                  <a:pt x="1623293" y="17076"/>
                </a:lnTo>
                <a:lnTo>
                  <a:pt x="1613988" y="40901"/>
                </a:lnTo>
                <a:lnTo>
                  <a:pt x="1615437" y="50726"/>
                </a:lnTo>
                <a:lnTo>
                  <a:pt x="1651362" y="76243"/>
                </a:lnTo>
                <a:lnTo>
                  <a:pt x="1669615" y="80474"/>
                </a:lnTo>
                <a:lnTo>
                  <a:pt x="1686661" y="84994"/>
                </a:lnTo>
                <a:lnTo>
                  <a:pt x="1698157" y="90482"/>
                </a:lnTo>
                <a:lnTo>
                  <a:pt x="1704687" y="97255"/>
                </a:lnTo>
                <a:lnTo>
                  <a:pt x="1706836" y="105629"/>
                </a:lnTo>
                <a:lnTo>
                  <a:pt x="1703837" y="115078"/>
                </a:lnTo>
                <a:lnTo>
                  <a:pt x="1698026" y="120596"/>
                </a:lnTo>
                <a:lnTo>
                  <a:pt x="1695688" y="122755"/>
                </a:lnTo>
                <a:lnTo>
                  <a:pt x="1683728" y="127802"/>
                </a:lnTo>
                <a:lnTo>
                  <a:pt x="1668592" y="129659"/>
                </a:lnTo>
                <a:lnTo>
                  <a:pt x="1713286" y="129659"/>
                </a:lnTo>
                <a:lnTo>
                  <a:pt x="1723289" y="105629"/>
                </a:lnTo>
                <a:lnTo>
                  <a:pt x="1722001" y="99187"/>
                </a:lnTo>
                <a:lnTo>
                  <a:pt x="1695100" y="70368"/>
                </a:lnTo>
                <a:lnTo>
                  <a:pt x="1663438" y="61779"/>
                </a:lnTo>
                <a:lnTo>
                  <a:pt x="1656884" y="60215"/>
                </a:lnTo>
                <a:lnTo>
                  <a:pt x="1630349" y="45298"/>
                </a:lnTo>
                <a:lnTo>
                  <a:pt x="1630349" y="40901"/>
                </a:lnTo>
                <a:lnTo>
                  <a:pt x="1633247" y="31393"/>
                </a:lnTo>
                <a:lnTo>
                  <a:pt x="1641265" y="23735"/>
                </a:lnTo>
                <a:lnTo>
                  <a:pt x="1653385" y="18627"/>
                </a:lnTo>
                <a:lnTo>
                  <a:pt x="1668592" y="16769"/>
                </a:lnTo>
                <a:lnTo>
                  <a:pt x="1713626" y="16769"/>
                </a:lnTo>
                <a:lnTo>
                  <a:pt x="1705102" y="9663"/>
                </a:lnTo>
                <a:lnTo>
                  <a:pt x="1694476" y="4320"/>
                </a:lnTo>
                <a:lnTo>
                  <a:pt x="1682258" y="1086"/>
                </a:lnTo>
                <a:lnTo>
                  <a:pt x="1668592" y="0"/>
                </a:lnTo>
                <a:close/>
              </a:path>
              <a:path w="2093595" h="146684">
                <a:moveTo>
                  <a:pt x="1713626" y="16769"/>
                </a:moveTo>
                <a:lnTo>
                  <a:pt x="1668592" y="16769"/>
                </a:lnTo>
                <a:lnTo>
                  <a:pt x="1685522" y="19183"/>
                </a:lnTo>
                <a:lnTo>
                  <a:pt x="1697735" y="25729"/>
                </a:lnTo>
                <a:lnTo>
                  <a:pt x="1704656" y="35362"/>
                </a:lnTo>
                <a:lnTo>
                  <a:pt x="1705711" y="47037"/>
                </a:lnTo>
                <a:lnTo>
                  <a:pt x="1722890" y="47037"/>
                </a:lnTo>
                <a:lnTo>
                  <a:pt x="1723136" y="40901"/>
                </a:lnTo>
                <a:lnTo>
                  <a:pt x="1723225" y="38674"/>
                </a:lnTo>
                <a:lnTo>
                  <a:pt x="1721917" y="31393"/>
                </a:lnTo>
                <a:lnTo>
                  <a:pt x="1721816" y="30829"/>
                </a:lnTo>
                <a:lnTo>
                  <a:pt x="1718778" y="23735"/>
                </a:lnTo>
                <a:lnTo>
                  <a:pt x="1718720" y="23598"/>
                </a:lnTo>
                <a:lnTo>
                  <a:pt x="1713993" y="17076"/>
                </a:lnTo>
                <a:lnTo>
                  <a:pt x="1713626" y="16769"/>
                </a:lnTo>
                <a:close/>
              </a:path>
              <a:path w="2093595" h="146684">
                <a:moveTo>
                  <a:pt x="1773710" y="1738"/>
                </a:moveTo>
                <a:lnTo>
                  <a:pt x="1756736" y="1738"/>
                </a:lnTo>
                <a:lnTo>
                  <a:pt x="1756736" y="144383"/>
                </a:lnTo>
                <a:lnTo>
                  <a:pt x="1773710" y="144383"/>
                </a:lnTo>
                <a:lnTo>
                  <a:pt x="1773710" y="1738"/>
                </a:lnTo>
                <a:close/>
              </a:path>
              <a:path w="2093595" h="146684">
                <a:moveTo>
                  <a:pt x="1817168" y="1738"/>
                </a:moveTo>
                <a:lnTo>
                  <a:pt x="1798660" y="1738"/>
                </a:lnTo>
                <a:lnTo>
                  <a:pt x="1864206" y="144383"/>
                </a:lnTo>
                <a:lnTo>
                  <a:pt x="1874636" y="144383"/>
                </a:lnTo>
                <a:lnTo>
                  <a:pt x="1888121" y="115036"/>
                </a:lnTo>
                <a:lnTo>
                  <a:pt x="1869421" y="115036"/>
                </a:lnTo>
                <a:lnTo>
                  <a:pt x="1817168" y="1738"/>
                </a:lnTo>
                <a:close/>
              </a:path>
              <a:path w="2093595" h="146684">
                <a:moveTo>
                  <a:pt x="1940181" y="1738"/>
                </a:moveTo>
                <a:lnTo>
                  <a:pt x="1921673" y="1738"/>
                </a:lnTo>
                <a:lnTo>
                  <a:pt x="1869421" y="115036"/>
                </a:lnTo>
                <a:lnTo>
                  <a:pt x="1888121" y="115036"/>
                </a:lnTo>
                <a:lnTo>
                  <a:pt x="1940181" y="1738"/>
                </a:lnTo>
                <a:close/>
              </a:path>
              <a:path w="2093595" h="146684">
                <a:moveTo>
                  <a:pt x="2021780" y="204"/>
                </a:moveTo>
                <a:lnTo>
                  <a:pt x="1982035" y="12283"/>
                </a:lnTo>
                <a:lnTo>
                  <a:pt x="1955586" y="45541"/>
                </a:lnTo>
                <a:lnTo>
                  <a:pt x="1950416" y="73009"/>
                </a:lnTo>
                <a:lnTo>
                  <a:pt x="1955503" y="100375"/>
                </a:lnTo>
                <a:lnTo>
                  <a:pt x="1981877" y="133677"/>
                </a:lnTo>
                <a:lnTo>
                  <a:pt x="2021780" y="145712"/>
                </a:lnTo>
                <a:lnTo>
                  <a:pt x="2049740" y="140076"/>
                </a:lnTo>
                <a:lnTo>
                  <a:pt x="2066493" y="128636"/>
                </a:lnTo>
                <a:lnTo>
                  <a:pt x="2021780" y="128636"/>
                </a:lnTo>
                <a:lnTo>
                  <a:pt x="2000554" y="124388"/>
                </a:lnTo>
                <a:lnTo>
                  <a:pt x="2000402" y="124388"/>
                </a:lnTo>
                <a:lnTo>
                  <a:pt x="1983245" y="112671"/>
                </a:lnTo>
                <a:lnTo>
                  <a:pt x="1975894" y="101538"/>
                </a:lnTo>
                <a:lnTo>
                  <a:pt x="1971651" y="95031"/>
                </a:lnTo>
                <a:lnTo>
                  <a:pt x="1971567" y="94901"/>
                </a:lnTo>
                <a:lnTo>
                  <a:pt x="1967381" y="73009"/>
                </a:lnTo>
                <a:lnTo>
                  <a:pt x="1971550" y="51144"/>
                </a:lnTo>
                <a:lnTo>
                  <a:pt x="1975157" y="45541"/>
                </a:lnTo>
                <a:lnTo>
                  <a:pt x="1983027" y="33450"/>
                </a:lnTo>
                <a:lnTo>
                  <a:pt x="2000297" y="21602"/>
                </a:lnTo>
                <a:lnTo>
                  <a:pt x="2001097" y="21422"/>
                </a:lnTo>
                <a:lnTo>
                  <a:pt x="2021780" y="17281"/>
                </a:lnTo>
                <a:lnTo>
                  <a:pt x="2066180" y="17281"/>
                </a:lnTo>
                <a:lnTo>
                  <a:pt x="2049568" y="5886"/>
                </a:lnTo>
                <a:lnTo>
                  <a:pt x="2021780" y="204"/>
                </a:lnTo>
                <a:close/>
              </a:path>
              <a:path w="2093595" h="146684">
                <a:moveTo>
                  <a:pt x="2066180" y="17281"/>
                </a:moveTo>
                <a:lnTo>
                  <a:pt x="2021780" y="17281"/>
                </a:lnTo>
                <a:lnTo>
                  <a:pt x="2043044" y="21602"/>
                </a:lnTo>
                <a:lnTo>
                  <a:pt x="2060215" y="33450"/>
                </a:lnTo>
                <a:lnTo>
                  <a:pt x="2071692" y="51144"/>
                </a:lnTo>
                <a:lnTo>
                  <a:pt x="2075873" y="73009"/>
                </a:lnTo>
                <a:lnTo>
                  <a:pt x="2071759" y="94901"/>
                </a:lnTo>
                <a:lnTo>
                  <a:pt x="2071735" y="95031"/>
                </a:lnTo>
                <a:lnTo>
                  <a:pt x="2060330" y="112671"/>
                </a:lnTo>
                <a:lnTo>
                  <a:pt x="2043174" y="124388"/>
                </a:lnTo>
                <a:lnTo>
                  <a:pt x="2021780" y="128636"/>
                </a:lnTo>
                <a:lnTo>
                  <a:pt x="2066493" y="128636"/>
                </a:lnTo>
                <a:lnTo>
                  <a:pt x="2072371" y="124622"/>
                </a:lnTo>
                <a:lnTo>
                  <a:pt x="2087524" y="101538"/>
                </a:lnTo>
                <a:lnTo>
                  <a:pt x="2093052" y="73009"/>
                </a:lnTo>
                <a:lnTo>
                  <a:pt x="2087466" y="44551"/>
                </a:lnTo>
                <a:lnTo>
                  <a:pt x="2072336" y="21602"/>
                </a:lnTo>
                <a:lnTo>
                  <a:pt x="2072217" y="21422"/>
                </a:lnTo>
                <a:lnTo>
                  <a:pt x="2066180" y="17281"/>
                </a:lnTo>
                <a:close/>
              </a:path>
            </a:pathLst>
          </a:custGeom>
          <a:solidFill>
            <a:srgbClr val="000000"/>
          </a:solidFill>
        </p:spPr>
        <p:txBody>
          <a:bodyPr wrap="square" lIns="0" tIns="0" rIns="0" bIns="0" rtlCol="0"/>
          <a:lstStyle/>
          <a:p>
            <a:endParaRPr sz="641"/>
          </a:p>
        </p:txBody>
      </p:sp>
      <p:pic>
        <p:nvPicPr>
          <p:cNvPr id="7" name="object 7"/>
          <p:cNvPicPr/>
          <p:nvPr/>
        </p:nvPicPr>
        <p:blipFill>
          <a:blip r:embed="rId3" cstate="print"/>
          <a:stretch>
            <a:fillRect/>
          </a:stretch>
        </p:blipFill>
        <p:spPr>
          <a:xfrm>
            <a:off x="607211" y="627653"/>
            <a:ext cx="3663448" cy="387830"/>
          </a:xfrm>
          <a:prstGeom prst="rect">
            <a:avLst/>
          </a:prstGeom>
        </p:spPr>
      </p:pic>
      <p:pic>
        <p:nvPicPr>
          <p:cNvPr id="8" name="object 8"/>
          <p:cNvPicPr/>
          <p:nvPr/>
        </p:nvPicPr>
        <p:blipFill>
          <a:blip r:embed="rId4" cstate="print"/>
          <a:stretch>
            <a:fillRect/>
          </a:stretch>
        </p:blipFill>
        <p:spPr>
          <a:xfrm>
            <a:off x="5636271" y="3766702"/>
            <a:ext cx="846922" cy="65489"/>
          </a:xfrm>
          <a:prstGeom prst="rect">
            <a:avLst/>
          </a:prstGeom>
        </p:spPr>
      </p:pic>
      <p:pic>
        <p:nvPicPr>
          <p:cNvPr id="9" name="object 9"/>
          <p:cNvPicPr/>
          <p:nvPr/>
        </p:nvPicPr>
        <p:blipFill>
          <a:blip r:embed="rId5" cstate="print"/>
          <a:stretch>
            <a:fillRect/>
          </a:stretch>
        </p:blipFill>
        <p:spPr>
          <a:xfrm>
            <a:off x="5333611" y="3955836"/>
            <a:ext cx="1457024" cy="240089"/>
          </a:xfrm>
          <a:prstGeom prst="rect">
            <a:avLst/>
          </a:prstGeom>
        </p:spPr>
      </p:pic>
      <p:grpSp>
        <p:nvGrpSpPr>
          <p:cNvPr id="10" name="object 10"/>
          <p:cNvGrpSpPr/>
          <p:nvPr/>
        </p:nvGrpSpPr>
        <p:grpSpPr>
          <a:xfrm>
            <a:off x="5691110" y="2456600"/>
            <a:ext cx="739613" cy="1072309"/>
            <a:chOff x="12512711" y="5401487"/>
            <a:chExt cx="1626235" cy="2357755"/>
          </a:xfrm>
        </p:grpSpPr>
        <p:sp>
          <p:nvSpPr>
            <p:cNvPr id="11" name="object 11"/>
            <p:cNvSpPr/>
            <p:nvPr/>
          </p:nvSpPr>
          <p:spPr>
            <a:xfrm>
              <a:off x="12512700" y="5401493"/>
              <a:ext cx="1626235" cy="2357755"/>
            </a:xfrm>
            <a:custGeom>
              <a:avLst/>
              <a:gdLst/>
              <a:ahLst/>
              <a:cxnLst/>
              <a:rect l="l" t="t" r="r" b="b"/>
              <a:pathLst>
                <a:path w="1626234" h="2357754">
                  <a:moveTo>
                    <a:pt x="43815" y="24765"/>
                  </a:moveTo>
                  <a:lnTo>
                    <a:pt x="12153" y="0"/>
                  </a:lnTo>
                  <a:lnTo>
                    <a:pt x="5753" y="1739"/>
                  </a:lnTo>
                  <a:lnTo>
                    <a:pt x="0" y="11772"/>
                  </a:lnTo>
                  <a:lnTo>
                    <a:pt x="914" y="15138"/>
                  </a:lnTo>
                  <a:lnTo>
                    <a:pt x="1854" y="18237"/>
                  </a:lnTo>
                  <a:lnTo>
                    <a:pt x="6769" y="21043"/>
                  </a:lnTo>
                  <a:lnTo>
                    <a:pt x="13246" y="24765"/>
                  </a:lnTo>
                  <a:lnTo>
                    <a:pt x="19773" y="28714"/>
                  </a:lnTo>
                  <a:lnTo>
                    <a:pt x="26314" y="32842"/>
                  </a:lnTo>
                  <a:lnTo>
                    <a:pt x="31191" y="35928"/>
                  </a:lnTo>
                  <a:lnTo>
                    <a:pt x="37668" y="34480"/>
                  </a:lnTo>
                  <a:lnTo>
                    <a:pt x="43815" y="24765"/>
                  </a:lnTo>
                  <a:close/>
                </a:path>
                <a:path w="1626234" h="2357754">
                  <a:moveTo>
                    <a:pt x="119176" y="80594"/>
                  </a:moveTo>
                  <a:lnTo>
                    <a:pt x="86194" y="48882"/>
                  </a:lnTo>
                  <a:lnTo>
                    <a:pt x="71882" y="38366"/>
                  </a:lnTo>
                  <a:lnTo>
                    <a:pt x="65328" y="39408"/>
                  </a:lnTo>
                  <a:lnTo>
                    <a:pt x="58534" y="48755"/>
                  </a:lnTo>
                  <a:lnTo>
                    <a:pt x="59563" y="55308"/>
                  </a:lnTo>
                  <a:lnTo>
                    <a:pt x="64236" y="58712"/>
                  </a:lnTo>
                  <a:lnTo>
                    <a:pt x="73660" y="65659"/>
                  </a:lnTo>
                  <a:lnTo>
                    <a:pt x="82918" y="72669"/>
                  </a:lnTo>
                  <a:lnTo>
                    <a:pt x="91986" y="79705"/>
                  </a:lnTo>
                  <a:lnTo>
                    <a:pt x="100838" y="86728"/>
                  </a:lnTo>
                  <a:lnTo>
                    <a:pt x="105359" y="90347"/>
                  </a:lnTo>
                  <a:lnTo>
                    <a:pt x="111937" y="89623"/>
                  </a:lnTo>
                  <a:lnTo>
                    <a:pt x="119176" y="80594"/>
                  </a:lnTo>
                  <a:close/>
                </a:path>
                <a:path w="1626234" h="2357754">
                  <a:moveTo>
                    <a:pt x="187718" y="140576"/>
                  </a:moveTo>
                  <a:lnTo>
                    <a:pt x="187515" y="136220"/>
                  </a:lnTo>
                  <a:lnTo>
                    <a:pt x="187426" y="133959"/>
                  </a:lnTo>
                  <a:lnTo>
                    <a:pt x="183159" y="130060"/>
                  </a:lnTo>
                  <a:lnTo>
                    <a:pt x="150025" y="100495"/>
                  </a:lnTo>
                  <a:lnTo>
                    <a:pt x="145656" y="96710"/>
                  </a:lnTo>
                  <a:lnTo>
                    <a:pt x="139039" y="97180"/>
                  </a:lnTo>
                  <a:lnTo>
                    <a:pt x="131470" y="105956"/>
                  </a:lnTo>
                  <a:lnTo>
                    <a:pt x="131851" y="111163"/>
                  </a:lnTo>
                  <a:lnTo>
                    <a:pt x="131953" y="112534"/>
                  </a:lnTo>
                  <a:lnTo>
                    <a:pt x="136321" y="116319"/>
                  </a:lnTo>
                  <a:lnTo>
                    <a:pt x="142544" y="121704"/>
                  </a:lnTo>
                  <a:lnTo>
                    <a:pt x="148348" y="126834"/>
                  </a:lnTo>
                  <a:lnTo>
                    <a:pt x="153657" y="131597"/>
                  </a:lnTo>
                  <a:lnTo>
                    <a:pt x="163944" y="140855"/>
                  </a:lnTo>
                  <a:lnTo>
                    <a:pt x="169011" y="145503"/>
                  </a:lnTo>
                  <a:lnTo>
                    <a:pt x="173278" y="149402"/>
                  </a:lnTo>
                  <a:lnTo>
                    <a:pt x="179908" y="149110"/>
                  </a:lnTo>
                  <a:lnTo>
                    <a:pt x="187718" y="140576"/>
                  </a:lnTo>
                  <a:close/>
                </a:path>
                <a:path w="1626234" h="2357754">
                  <a:moveTo>
                    <a:pt x="247611" y="192354"/>
                  </a:moveTo>
                  <a:lnTo>
                    <a:pt x="243598" y="188277"/>
                  </a:lnTo>
                  <a:lnTo>
                    <a:pt x="239661" y="192049"/>
                  </a:lnTo>
                  <a:lnTo>
                    <a:pt x="243509" y="188277"/>
                  </a:lnTo>
                  <a:lnTo>
                    <a:pt x="213728" y="158711"/>
                  </a:lnTo>
                  <a:lnTo>
                    <a:pt x="209562" y="154711"/>
                  </a:lnTo>
                  <a:lnTo>
                    <a:pt x="202933" y="154838"/>
                  </a:lnTo>
                  <a:lnTo>
                    <a:pt x="194919" y="163182"/>
                  </a:lnTo>
                  <a:lnTo>
                    <a:pt x="194970" y="166039"/>
                  </a:lnTo>
                  <a:lnTo>
                    <a:pt x="195046" y="169799"/>
                  </a:lnTo>
                  <a:lnTo>
                    <a:pt x="199212" y="173812"/>
                  </a:lnTo>
                  <a:lnTo>
                    <a:pt x="206667" y="181025"/>
                  </a:lnTo>
                  <a:lnTo>
                    <a:pt x="214045" y="188277"/>
                  </a:lnTo>
                  <a:lnTo>
                    <a:pt x="221361" y="195567"/>
                  </a:lnTo>
                  <a:lnTo>
                    <a:pt x="228600" y="202895"/>
                  </a:lnTo>
                  <a:lnTo>
                    <a:pt x="232714" y="207086"/>
                  </a:lnTo>
                  <a:lnTo>
                    <a:pt x="239280" y="207086"/>
                  </a:lnTo>
                  <a:lnTo>
                    <a:pt x="247535" y="198983"/>
                  </a:lnTo>
                  <a:lnTo>
                    <a:pt x="247611" y="192354"/>
                  </a:lnTo>
                  <a:close/>
                </a:path>
                <a:path w="1626234" h="2357754">
                  <a:moveTo>
                    <a:pt x="304038" y="254635"/>
                  </a:moveTo>
                  <a:lnTo>
                    <a:pt x="272465" y="218706"/>
                  </a:lnTo>
                  <a:lnTo>
                    <a:pt x="261937" y="214160"/>
                  </a:lnTo>
                  <a:lnTo>
                    <a:pt x="253415" y="221970"/>
                  </a:lnTo>
                  <a:lnTo>
                    <a:pt x="253212" y="226479"/>
                  </a:lnTo>
                  <a:lnTo>
                    <a:pt x="253123" y="228587"/>
                  </a:lnTo>
                  <a:lnTo>
                    <a:pt x="257022" y="232854"/>
                  </a:lnTo>
                  <a:lnTo>
                    <a:pt x="263956" y="240487"/>
                  </a:lnTo>
                  <a:lnTo>
                    <a:pt x="270814" y="248183"/>
                  </a:lnTo>
                  <a:lnTo>
                    <a:pt x="277609" y="255955"/>
                  </a:lnTo>
                  <a:lnTo>
                    <a:pt x="284327" y="263791"/>
                  </a:lnTo>
                  <a:lnTo>
                    <a:pt x="288074" y="268198"/>
                  </a:lnTo>
                  <a:lnTo>
                    <a:pt x="294678" y="268732"/>
                  </a:lnTo>
                  <a:lnTo>
                    <a:pt x="303491" y="261251"/>
                  </a:lnTo>
                  <a:lnTo>
                    <a:pt x="303923" y="255955"/>
                  </a:lnTo>
                  <a:lnTo>
                    <a:pt x="304038" y="254635"/>
                  </a:lnTo>
                  <a:close/>
                </a:path>
                <a:path w="1626234" h="2357754">
                  <a:moveTo>
                    <a:pt x="355409" y="321310"/>
                  </a:moveTo>
                  <a:lnTo>
                    <a:pt x="326872" y="282854"/>
                  </a:lnTo>
                  <a:lnTo>
                    <a:pt x="316725" y="277495"/>
                  </a:lnTo>
                  <a:lnTo>
                    <a:pt x="307606" y="284607"/>
                  </a:lnTo>
                  <a:lnTo>
                    <a:pt x="306806" y="291185"/>
                  </a:lnTo>
                  <a:lnTo>
                    <a:pt x="310362" y="295744"/>
                  </a:lnTo>
                  <a:lnTo>
                    <a:pt x="316623" y="303860"/>
                  </a:lnTo>
                  <a:lnTo>
                    <a:pt x="322821" y="312064"/>
                  </a:lnTo>
                  <a:lnTo>
                    <a:pt x="328942" y="320357"/>
                  </a:lnTo>
                  <a:lnTo>
                    <a:pt x="335000" y="328752"/>
                  </a:lnTo>
                  <a:lnTo>
                    <a:pt x="338366" y="333463"/>
                  </a:lnTo>
                  <a:lnTo>
                    <a:pt x="344893" y="334556"/>
                  </a:lnTo>
                  <a:lnTo>
                    <a:pt x="354317" y="327850"/>
                  </a:lnTo>
                  <a:lnTo>
                    <a:pt x="355409" y="321310"/>
                  </a:lnTo>
                  <a:close/>
                </a:path>
                <a:path w="1626234" h="2357754">
                  <a:moveTo>
                    <a:pt x="361391" y="1559763"/>
                  </a:moveTo>
                  <a:lnTo>
                    <a:pt x="356819" y="1554949"/>
                  </a:lnTo>
                  <a:lnTo>
                    <a:pt x="345262" y="1554645"/>
                  </a:lnTo>
                  <a:lnTo>
                    <a:pt x="340448" y="1559217"/>
                  </a:lnTo>
                  <a:lnTo>
                    <a:pt x="340296" y="1564995"/>
                  </a:lnTo>
                  <a:lnTo>
                    <a:pt x="340067" y="1575892"/>
                  </a:lnTo>
                  <a:lnTo>
                    <a:pt x="339979" y="1608404"/>
                  </a:lnTo>
                  <a:lnTo>
                    <a:pt x="340055" y="1614195"/>
                  </a:lnTo>
                  <a:lnTo>
                    <a:pt x="344805" y="1618818"/>
                  </a:lnTo>
                  <a:lnTo>
                    <a:pt x="356222" y="1618818"/>
                  </a:lnTo>
                  <a:lnTo>
                    <a:pt x="360997" y="1613928"/>
                  </a:lnTo>
                  <a:lnTo>
                    <a:pt x="360921" y="1608150"/>
                  </a:lnTo>
                  <a:lnTo>
                    <a:pt x="360870" y="1586903"/>
                  </a:lnTo>
                  <a:lnTo>
                    <a:pt x="360997" y="1576235"/>
                  </a:lnTo>
                  <a:lnTo>
                    <a:pt x="361238" y="1565541"/>
                  </a:lnTo>
                  <a:lnTo>
                    <a:pt x="361391" y="1559763"/>
                  </a:lnTo>
                  <a:close/>
                </a:path>
                <a:path w="1626234" h="2357754">
                  <a:moveTo>
                    <a:pt x="366166" y="1698853"/>
                  </a:moveTo>
                  <a:lnTo>
                    <a:pt x="365594" y="1693100"/>
                  </a:lnTo>
                  <a:lnTo>
                    <a:pt x="364591" y="1682597"/>
                  </a:lnTo>
                  <a:lnTo>
                    <a:pt x="363728" y="1672031"/>
                  </a:lnTo>
                  <a:lnTo>
                    <a:pt x="363067" y="1662760"/>
                  </a:lnTo>
                  <a:lnTo>
                    <a:pt x="362966" y="1661388"/>
                  </a:lnTo>
                  <a:lnTo>
                    <a:pt x="362394" y="1651825"/>
                  </a:lnTo>
                  <a:lnTo>
                    <a:pt x="362331" y="1650695"/>
                  </a:lnTo>
                  <a:lnTo>
                    <a:pt x="362077" y="1646047"/>
                  </a:lnTo>
                  <a:lnTo>
                    <a:pt x="362013" y="1644916"/>
                  </a:lnTo>
                  <a:lnTo>
                    <a:pt x="357085" y="1640484"/>
                  </a:lnTo>
                  <a:lnTo>
                    <a:pt x="345528" y="1641119"/>
                  </a:lnTo>
                  <a:lnTo>
                    <a:pt x="341109" y="1646047"/>
                  </a:lnTo>
                  <a:lnTo>
                    <a:pt x="343738" y="1684439"/>
                  </a:lnTo>
                  <a:lnTo>
                    <a:pt x="350456" y="1705140"/>
                  </a:lnTo>
                  <a:lnTo>
                    <a:pt x="361975" y="1703984"/>
                  </a:lnTo>
                  <a:lnTo>
                    <a:pt x="366166" y="1698853"/>
                  </a:lnTo>
                  <a:close/>
                </a:path>
                <a:path w="1626234" h="2357754">
                  <a:moveTo>
                    <a:pt x="367157" y="1474711"/>
                  </a:moveTo>
                  <a:lnTo>
                    <a:pt x="362953" y="1469580"/>
                  </a:lnTo>
                  <a:lnTo>
                    <a:pt x="351447" y="1468450"/>
                  </a:lnTo>
                  <a:lnTo>
                    <a:pt x="346316" y="1472653"/>
                  </a:lnTo>
                  <a:lnTo>
                    <a:pt x="342976" y="1510830"/>
                  </a:lnTo>
                  <a:lnTo>
                    <a:pt x="341884" y="1527416"/>
                  </a:lnTo>
                  <a:lnTo>
                    <a:pt x="346265" y="1532394"/>
                  </a:lnTo>
                  <a:lnTo>
                    <a:pt x="357809" y="1533118"/>
                  </a:lnTo>
                  <a:lnTo>
                    <a:pt x="362788" y="1528737"/>
                  </a:lnTo>
                  <a:lnTo>
                    <a:pt x="363143" y="1522958"/>
                  </a:lnTo>
                  <a:lnTo>
                    <a:pt x="363867" y="1512341"/>
                  </a:lnTo>
                  <a:lnTo>
                    <a:pt x="364680" y="1501711"/>
                  </a:lnTo>
                  <a:lnTo>
                    <a:pt x="365594" y="1491081"/>
                  </a:lnTo>
                  <a:lnTo>
                    <a:pt x="366585" y="1480464"/>
                  </a:lnTo>
                  <a:lnTo>
                    <a:pt x="367157" y="1474711"/>
                  </a:lnTo>
                  <a:close/>
                </a:path>
                <a:path w="1626234" h="2357754">
                  <a:moveTo>
                    <a:pt x="375666" y="351472"/>
                  </a:moveTo>
                  <a:lnTo>
                    <a:pt x="372592" y="346570"/>
                  </a:lnTo>
                  <a:lnTo>
                    <a:pt x="366115" y="345186"/>
                  </a:lnTo>
                  <a:lnTo>
                    <a:pt x="356400" y="351472"/>
                  </a:lnTo>
                  <a:lnTo>
                    <a:pt x="355015" y="357962"/>
                  </a:lnTo>
                  <a:lnTo>
                    <a:pt x="358165" y="362813"/>
                  </a:lnTo>
                  <a:lnTo>
                    <a:pt x="375666" y="351472"/>
                  </a:lnTo>
                  <a:close/>
                </a:path>
                <a:path w="1626234" h="2357754">
                  <a:moveTo>
                    <a:pt x="378853" y="1390230"/>
                  </a:moveTo>
                  <a:lnTo>
                    <a:pt x="375018" y="1384820"/>
                  </a:lnTo>
                  <a:lnTo>
                    <a:pt x="363613" y="1382903"/>
                  </a:lnTo>
                  <a:lnTo>
                    <a:pt x="358216" y="1386738"/>
                  </a:lnTo>
                  <a:lnTo>
                    <a:pt x="352247" y="1424559"/>
                  </a:lnTo>
                  <a:lnTo>
                    <a:pt x="349986" y="1441056"/>
                  </a:lnTo>
                  <a:lnTo>
                    <a:pt x="354012" y="1446326"/>
                  </a:lnTo>
                  <a:lnTo>
                    <a:pt x="365480" y="1447863"/>
                  </a:lnTo>
                  <a:lnTo>
                    <a:pt x="370751" y="1443837"/>
                  </a:lnTo>
                  <a:lnTo>
                    <a:pt x="371513" y="1438109"/>
                  </a:lnTo>
                  <a:lnTo>
                    <a:pt x="372973" y="1427518"/>
                  </a:lnTo>
                  <a:lnTo>
                    <a:pt x="374523" y="1416951"/>
                  </a:lnTo>
                  <a:lnTo>
                    <a:pt x="376174" y="1406423"/>
                  </a:lnTo>
                  <a:lnTo>
                    <a:pt x="377901" y="1395933"/>
                  </a:lnTo>
                  <a:lnTo>
                    <a:pt x="378853" y="1390230"/>
                  </a:lnTo>
                  <a:close/>
                </a:path>
                <a:path w="1626234" h="2357754">
                  <a:moveTo>
                    <a:pt x="396430" y="1306804"/>
                  </a:moveTo>
                  <a:lnTo>
                    <a:pt x="392976" y="1301140"/>
                  </a:lnTo>
                  <a:lnTo>
                    <a:pt x="381749" y="1298409"/>
                  </a:lnTo>
                  <a:lnTo>
                    <a:pt x="376085" y="1301851"/>
                  </a:lnTo>
                  <a:lnTo>
                    <a:pt x="367461" y="1339126"/>
                  </a:lnTo>
                  <a:lnTo>
                    <a:pt x="364058" y="1355471"/>
                  </a:lnTo>
                  <a:lnTo>
                    <a:pt x="367703" y="1361008"/>
                  </a:lnTo>
                  <a:lnTo>
                    <a:pt x="379031" y="1363332"/>
                  </a:lnTo>
                  <a:lnTo>
                    <a:pt x="384568" y="1359687"/>
                  </a:lnTo>
                  <a:lnTo>
                    <a:pt x="385737" y="1354023"/>
                  </a:lnTo>
                  <a:lnTo>
                    <a:pt x="387934" y="1343520"/>
                  </a:lnTo>
                  <a:lnTo>
                    <a:pt x="390232" y="1333093"/>
                  </a:lnTo>
                  <a:lnTo>
                    <a:pt x="392595" y="1322730"/>
                  </a:lnTo>
                  <a:lnTo>
                    <a:pt x="395058" y="1312430"/>
                  </a:lnTo>
                  <a:lnTo>
                    <a:pt x="396430" y="1306804"/>
                  </a:lnTo>
                  <a:close/>
                </a:path>
                <a:path w="1626234" h="2357754">
                  <a:moveTo>
                    <a:pt x="400227" y="392201"/>
                  </a:moveTo>
                  <a:lnTo>
                    <a:pt x="379539" y="357289"/>
                  </a:lnTo>
                  <a:lnTo>
                    <a:pt x="375767" y="351472"/>
                  </a:lnTo>
                  <a:lnTo>
                    <a:pt x="358165" y="362813"/>
                  </a:lnTo>
                  <a:lnTo>
                    <a:pt x="361873" y="368541"/>
                  </a:lnTo>
                  <a:lnTo>
                    <a:pt x="365544" y="374345"/>
                  </a:lnTo>
                  <a:lnTo>
                    <a:pt x="369163" y="380225"/>
                  </a:lnTo>
                  <a:lnTo>
                    <a:pt x="372592" y="385775"/>
                  </a:lnTo>
                  <a:lnTo>
                    <a:pt x="375907" y="391464"/>
                  </a:lnTo>
                  <a:lnTo>
                    <a:pt x="379107" y="397256"/>
                  </a:lnTo>
                  <a:lnTo>
                    <a:pt x="381901" y="402310"/>
                  </a:lnTo>
                  <a:lnTo>
                    <a:pt x="388264" y="404152"/>
                  </a:lnTo>
                  <a:lnTo>
                    <a:pt x="398399" y="398564"/>
                  </a:lnTo>
                  <a:lnTo>
                    <a:pt x="400227" y="392201"/>
                  </a:lnTo>
                  <a:close/>
                </a:path>
                <a:path w="1626234" h="2357754">
                  <a:moveTo>
                    <a:pt x="406031" y="1861007"/>
                  </a:moveTo>
                  <a:lnTo>
                    <a:pt x="389483" y="1816633"/>
                  </a:lnTo>
                  <a:lnTo>
                    <a:pt x="387718" y="1811121"/>
                  </a:lnTo>
                  <a:lnTo>
                    <a:pt x="381825" y="1808086"/>
                  </a:lnTo>
                  <a:lnTo>
                    <a:pt x="370814" y="1811604"/>
                  </a:lnTo>
                  <a:lnTo>
                    <a:pt x="367779" y="1817497"/>
                  </a:lnTo>
                  <a:lnTo>
                    <a:pt x="369531" y="1823008"/>
                  </a:lnTo>
                  <a:lnTo>
                    <a:pt x="384479" y="1863699"/>
                  </a:lnTo>
                  <a:lnTo>
                    <a:pt x="392823" y="1871573"/>
                  </a:lnTo>
                  <a:lnTo>
                    <a:pt x="403504" y="1867128"/>
                  </a:lnTo>
                  <a:lnTo>
                    <a:pt x="406031" y="1861007"/>
                  </a:lnTo>
                  <a:close/>
                </a:path>
                <a:path w="1626234" h="2357754">
                  <a:moveTo>
                    <a:pt x="419633" y="1225575"/>
                  </a:moveTo>
                  <a:lnTo>
                    <a:pt x="416496" y="1219733"/>
                  </a:lnTo>
                  <a:lnTo>
                    <a:pt x="405422" y="1216406"/>
                  </a:lnTo>
                  <a:lnTo>
                    <a:pt x="399580" y="1219542"/>
                  </a:lnTo>
                  <a:lnTo>
                    <a:pt x="397916" y="1225080"/>
                  </a:lnTo>
                  <a:lnTo>
                    <a:pt x="393966" y="1238110"/>
                  </a:lnTo>
                  <a:lnTo>
                    <a:pt x="384213" y="1271041"/>
                  </a:lnTo>
                  <a:lnTo>
                    <a:pt x="387426" y="1276845"/>
                  </a:lnTo>
                  <a:lnTo>
                    <a:pt x="398551" y="1280007"/>
                  </a:lnTo>
                  <a:lnTo>
                    <a:pt x="404253" y="1276845"/>
                  </a:lnTo>
                  <a:lnTo>
                    <a:pt x="405930" y="1271219"/>
                  </a:lnTo>
                  <a:lnTo>
                    <a:pt x="407885" y="1264361"/>
                  </a:lnTo>
                  <a:lnTo>
                    <a:pt x="409905" y="1257554"/>
                  </a:lnTo>
                  <a:lnTo>
                    <a:pt x="411962" y="1250823"/>
                  </a:lnTo>
                  <a:lnTo>
                    <a:pt x="415988" y="1237653"/>
                  </a:lnTo>
                  <a:lnTo>
                    <a:pt x="417969" y="1231112"/>
                  </a:lnTo>
                  <a:lnTo>
                    <a:pt x="419633" y="1225575"/>
                  </a:lnTo>
                  <a:close/>
                </a:path>
                <a:path w="1626234" h="2357754">
                  <a:moveTo>
                    <a:pt x="433120" y="467906"/>
                  </a:moveTo>
                  <a:lnTo>
                    <a:pt x="415810" y="424192"/>
                  </a:lnTo>
                  <a:lnTo>
                    <a:pt x="407276" y="416534"/>
                  </a:lnTo>
                  <a:lnTo>
                    <a:pt x="396709" y="421233"/>
                  </a:lnTo>
                  <a:lnTo>
                    <a:pt x="394335" y="427418"/>
                  </a:lnTo>
                  <a:lnTo>
                    <a:pt x="396684" y="432701"/>
                  </a:lnTo>
                  <a:lnTo>
                    <a:pt x="400596" y="441744"/>
                  </a:lnTo>
                  <a:lnTo>
                    <a:pt x="404368" y="450900"/>
                  </a:lnTo>
                  <a:lnTo>
                    <a:pt x="407987" y="460171"/>
                  </a:lnTo>
                  <a:lnTo>
                    <a:pt x="411467" y="469569"/>
                  </a:lnTo>
                  <a:lnTo>
                    <a:pt x="413423" y="475005"/>
                  </a:lnTo>
                  <a:lnTo>
                    <a:pt x="419417" y="477824"/>
                  </a:lnTo>
                  <a:lnTo>
                    <a:pt x="430301" y="473900"/>
                  </a:lnTo>
                  <a:lnTo>
                    <a:pt x="433120" y="467906"/>
                  </a:lnTo>
                  <a:close/>
                </a:path>
                <a:path w="1626234" h="2357754">
                  <a:moveTo>
                    <a:pt x="442023" y="1146213"/>
                  </a:moveTo>
                  <a:lnTo>
                    <a:pt x="438683" y="1140485"/>
                  </a:lnTo>
                  <a:lnTo>
                    <a:pt x="427507" y="1137526"/>
                  </a:lnTo>
                  <a:lnTo>
                    <a:pt x="421779" y="1140853"/>
                  </a:lnTo>
                  <a:lnTo>
                    <a:pt x="420357" y="1146213"/>
                  </a:lnTo>
                  <a:lnTo>
                    <a:pt x="420293" y="1146441"/>
                  </a:lnTo>
                  <a:lnTo>
                    <a:pt x="409435" y="1185824"/>
                  </a:lnTo>
                  <a:lnTo>
                    <a:pt x="407847" y="1191387"/>
                  </a:lnTo>
                  <a:lnTo>
                    <a:pt x="411073" y="1197190"/>
                  </a:lnTo>
                  <a:lnTo>
                    <a:pt x="422198" y="1200365"/>
                  </a:lnTo>
                  <a:lnTo>
                    <a:pt x="427901" y="1197190"/>
                  </a:lnTo>
                  <a:lnTo>
                    <a:pt x="429577" y="1191577"/>
                  </a:lnTo>
                  <a:lnTo>
                    <a:pt x="440537" y="1151801"/>
                  </a:lnTo>
                  <a:lnTo>
                    <a:pt x="441960" y="1146441"/>
                  </a:lnTo>
                  <a:lnTo>
                    <a:pt x="442023" y="1146213"/>
                  </a:lnTo>
                  <a:close/>
                </a:path>
                <a:path w="1626234" h="2357754">
                  <a:moveTo>
                    <a:pt x="444830" y="1934641"/>
                  </a:moveTo>
                  <a:lnTo>
                    <a:pt x="421347" y="1893417"/>
                  </a:lnTo>
                  <a:lnTo>
                    <a:pt x="418693" y="1888274"/>
                  </a:lnTo>
                  <a:lnTo>
                    <a:pt x="412381" y="1886242"/>
                  </a:lnTo>
                  <a:lnTo>
                    <a:pt x="402094" y="1891525"/>
                  </a:lnTo>
                  <a:lnTo>
                    <a:pt x="400075" y="1897837"/>
                  </a:lnTo>
                  <a:lnTo>
                    <a:pt x="402717" y="1902980"/>
                  </a:lnTo>
                  <a:lnTo>
                    <a:pt x="423964" y="1940674"/>
                  </a:lnTo>
                  <a:lnTo>
                    <a:pt x="433438" y="1947151"/>
                  </a:lnTo>
                  <a:lnTo>
                    <a:pt x="443293" y="1941093"/>
                  </a:lnTo>
                  <a:lnTo>
                    <a:pt x="444830" y="1934641"/>
                  </a:lnTo>
                  <a:close/>
                </a:path>
                <a:path w="1626234" h="2357754">
                  <a:moveTo>
                    <a:pt x="455637" y="546874"/>
                  </a:moveTo>
                  <a:lnTo>
                    <a:pt x="443966" y="501878"/>
                  </a:lnTo>
                  <a:lnTo>
                    <a:pt x="443877" y="501561"/>
                  </a:lnTo>
                  <a:lnTo>
                    <a:pt x="442264" y="496074"/>
                  </a:lnTo>
                  <a:lnTo>
                    <a:pt x="436435" y="492823"/>
                  </a:lnTo>
                  <a:lnTo>
                    <a:pt x="425335" y="496074"/>
                  </a:lnTo>
                  <a:lnTo>
                    <a:pt x="422148" y="501878"/>
                  </a:lnTo>
                  <a:lnTo>
                    <a:pt x="423773" y="507428"/>
                  </a:lnTo>
                  <a:lnTo>
                    <a:pt x="426491" y="516978"/>
                  </a:lnTo>
                  <a:lnTo>
                    <a:pt x="429082" y="526592"/>
                  </a:lnTo>
                  <a:lnTo>
                    <a:pt x="431571" y="536282"/>
                  </a:lnTo>
                  <a:lnTo>
                    <a:pt x="433933" y="546049"/>
                  </a:lnTo>
                  <a:lnTo>
                    <a:pt x="435254" y="551675"/>
                  </a:lnTo>
                  <a:lnTo>
                    <a:pt x="440893" y="555167"/>
                  </a:lnTo>
                  <a:lnTo>
                    <a:pt x="452145" y="552513"/>
                  </a:lnTo>
                  <a:lnTo>
                    <a:pt x="455637" y="546874"/>
                  </a:lnTo>
                  <a:close/>
                </a:path>
                <a:path w="1626234" h="2357754">
                  <a:moveTo>
                    <a:pt x="460908" y="1065745"/>
                  </a:moveTo>
                  <a:lnTo>
                    <a:pt x="457276" y="1060196"/>
                  </a:lnTo>
                  <a:lnTo>
                    <a:pt x="445960" y="1057821"/>
                  </a:lnTo>
                  <a:lnTo>
                    <a:pt x="440410" y="1061440"/>
                  </a:lnTo>
                  <a:lnTo>
                    <a:pt x="439229" y="1067104"/>
                  </a:lnTo>
                  <a:lnTo>
                    <a:pt x="437108" y="1077048"/>
                  </a:lnTo>
                  <a:lnTo>
                    <a:pt x="434911" y="1086993"/>
                  </a:lnTo>
                  <a:lnTo>
                    <a:pt x="432638" y="1096924"/>
                  </a:lnTo>
                  <a:lnTo>
                    <a:pt x="430288" y="1106881"/>
                  </a:lnTo>
                  <a:lnTo>
                    <a:pt x="428942" y="1112494"/>
                  </a:lnTo>
                  <a:lnTo>
                    <a:pt x="432409" y="1118146"/>
                  </a:lnTo>
                  <a:lnTo>
                    <a:pt x="457568" y="1081493"/>
                  </a:lnTo>
                  <a:lnTo>
                    <a:pt x="459727" y="1071397"/>
                  </a:lnTo>
                  <a:lnTo>
                    <a:pt x="460908" y="1065745"/>
                  </a:lnTo>
                  <a:close/>
                </a:path>
                <a:path w="1626234" h="2357754">
                  <a:moveTo>
                    <a:pt x="470357" y="627367"/>
                  </a:moveTo>
                  <a:lnTo>
                    <a:pt x="462775" y="581304"/>
                  </a:lnTo>
                  <a:lnTo>
                    <a:pt x="456234" y="571881"/>
                  </a:lnTo>
                  <a:lnTo>
                    <a:pt x="444868" y="574027"/>
                  </a:lnTo>
                  <a:lnTo>
                    <a:pt x="441121" y="579501"/>
                  </a:lnTo>
                  <a:lnTo>
                    <a:pt x="442188" y="585177"/>
                  </a:lnTo>
                  <a:lnTo>
                    <a:pt x="443992" y="595020"/>
                  </a:lnTo>
                  <a:lnTo>
                    <a:pt x="445693" y="604875"/>
                  </a:lnTo>
                  <a:lnTo>
                    <a:pt x="447294" y="614781"/>
                  </a:lnTo>
                  <a:lnTo>
                    <a:pt x="448805" y="624700"/>
                  </a:lnTo>
                  <a:lnTo>
                    <a:pt x="449643" y="630415"/>
                  </a:lnTo>
                  <a:lnTo>
                    <a:pt x="454964" y="634365"/>
                  </a:lnTo>
                  <a:lnTo>
                    <a:pt x="466407" y="632688"/>
                  </a:lnTo>
                  <a:lnTo>
                    <a:pt x="470357" y="627367"/>
                  </a:lnTo>
                  <a:close/>
                </a:path>
                <a:path w="1626234" h="2357754">
                  <a:moveTo>
                    <a:pt x="474802" y="984084"/>
                  </a:moveTo>
                  <a:lnTo>
                    <a:pt x="470801" y="978801"/>
                  </a:lnTo>
                  <a:lnTo>
                    <a:pt x="459346" y="977214"/>
                  </a:lnTo>
                  <a:lnTo>
                    <a:pt x="454050" y="981214"/>
                  </a:lnTo>
                  <a:lnTo>
                    <a:pt x="453263" y="986942"/>
                  </a:lnTo>
                  <a:lnTo>
                    <a:pt x="451815" y="997026"/>
                  </a:lnTo>
                  <a:lnTo>
                    <a:pt x="450278" y="1007084"/>
                  </a:lnTo>
                  <a:lnTo>
                    <a:pt x="448652" y="1017117"/>
                  </a:lnTo>
                  <a:lnTo>
                    <a:pt x="446938" y="1027125"/>
                  </a:lnTo>
                  <a:lnTo>
                    <a:pt x="445935" y="1032827"/>
                  </a:lnTo>
                  <a:lnTo>
                    <a:pt x="449745" y="1038250"/>
                  </a:lnTo>
                  <a:lnTo>
                    <a:pt x="472528" y="1000099"/>
                  </a:lnTo>
                  <a:lnTo>
                    <a:pt x="474002" y="989812"/>
                  </a:lnTo>
                  <a:lnTo>
                    <a:pt x="474802" y="984084"/>
                  </a:lnTo>
                  <a:close/>
                </a:path>
                <a:path w="1626234" h="2357754">
                  <a:moveTo>
                    <a:pt x="479145" y="708520"/>
                  </a:moveTo>
                  <a:lnTo>
                    <a:pt x="474764" y="662139"/>
                  </a:lnTo>
                  <a:lnTo>
                    <a:pt x="468934" y="652259"/>
                  </a:lnTo>
                  <a:lnTo>
                    <a:pt x="457441" y="653542"/>
                  </a:lnTo>
                  <a:lnTo>
                    <a:pt x="453301" y="658723"/>
                  </a:lnTo>
                  <a:lnTo>
                    <a:pt x="453948" y="664476"/>
                  </a:lnTo>
                  <a:lnTo>
                    <a:pt x="455028" y="674484"/>
                  </a:lnTo>
                  <a:lnTo>
                    <a:pt x="456031" y="684491"/>
                  </a:lnTo>
                  <a:lnTo>
                    <a:pt x="456958" y="694474"/>
                  </a:lnTo>
                  <a:lnTo>
                    <a:pt x="457809" y="704456"/>
                  </a:lnTo>
                  <a:lnTo>
                    <a:pt x="458279" y="710222"/>
                  </a:lnTo>
                  <a:lnTo>
                    <a:pt x="463334" y="714514"/>
                  </a:lnTo>
                  <a:lnTo>
                    <a:pt x="474865" y="713574"/>
                  </a:lnTo>
                  <a:lnTo>
                    <a:pt x="479145" y="708520"/>
                  </a:lnTo>
                  <a:close/>
                </a:path>
                <a:path w="1626234" h="2357754">
                  <a:moveTo>
                    <a:pt x="482561" y="901534"/>
                  </a:moveTo>
                  <a:lnTo>
                    <a:pt x="478155" y="896581"/>
                  </a:lnTo>
                  <a:lnTo>
                    <a:pt x="466610" y="895896"/>
                  </a:lnTo>
                  <a:lnTo>
                    <a:pt x="461657" y="900290"/>
                  </a:lnTo>
                  <a:lnTo>
                    <a:pt x="461302" y="906068"/>
                  </a:lnTo>
                  <a:lnTo>
                    <a:pt x="460641" y="916279"/>
                  </a:lnTo>
                  <a:lnTo>
                    <a:pt x="459879" y="926426"/>
                  </a:lnTo>
                  <a:lnTo>
                    <a:pt x="459028" y="936523"/>
                  </a:lnTo>
                  <a:lnTo>
                    <a:pt x="458076" y="946569"/>
                  </a:lnTo>
                  <a:lnTo>
                    <a:pt x="457504" y="952322"/>
                  </a:lnTo>
                  <a:lnTo>
                    <a:pt x="461695" y="957453"/>
                  </a:lnTo>
                  <a:lnTo>
                    <a:pt x="481533" y="917740"/>
                  </a:lnTo>
                  <a:lnTo>
                    <a:pt x="482206" y="907313"/>
                  </a:lnTo>
                  <a:lnTo>
                    <a:pt x="482561" y="901534"/>
                  </a:lnTo>
                  <a:close/>
                </a:path>
                <a:path w="1626234" h="2357754">
                  <a:moveTo>
                    <a:pt x="483336" y="789889"/>
                  </a:moveTo>
                  <a:lnTo>
                    <a:pt x="483171" y="784745"/>
                  </a:lnTo>
                  <a:lnTo>
                    <a:pt x="483158" y="784110"/>
                  </a:lnTo>
                  <a:lnTo>
                    <a:pt x="482841" y="774788"/>
                  </a:lnTo>
                  <a:lnTo>
                    <a:pt x="482460" y="764768"/>
                  </a:lnTo>
                  <a:lnTo>
                    <a:pt x="482003" y="754684"/>
                  </a:lnTo>
                  <a:lnTo>
                    <a:pt x="481495" y="744550"/>
                  </a:lnTo>
                  <a:lnTo>
                    <a:pt x="481431" y="743419"/>
                  </a:lnTo>
                  <a:lnTo>
                    <a:pt x="481177" y="738784"/>
                  </a:lnTo>
                  <a:lnTo>
                    <a:pt x="481126" y="737641"/>
                  </a:lnTo>
                  <a:lnTo>
                    <a:pt x="476186" y="733209"/>
                  </a:lnTo>
                  <a:lnTo>
                    <a:pt x="464642" y="733844"/>
                  </a:lnTo>
                  <a:lnTo>
                    <a:pt x="460209" y="738784"/>
                  </a:lnTo>
                  <a:lnTo>
                    <a:pt x="460463" y="743419"/>
                  </a:lnTo>
                  <a:lnTo>
                    <a:pt x="460527" y="744550"/>
                  </a:lnTo>
                  <a:lnTo>
                    <a:pt x="460997" y="753681"/>
                  </a:lnTo>
                  <a:lnTo>
                    <a:pt x="461454" y="763879"/>
                  </a:lnTo>
                  <a:lnTo>
                    <a:pt x="461860" y="774026"/>
                  </a:lnTo>
                  <a:lnTo>
                    <a:pt x="462203" y="784110"/>
                  </a:lnTo>
                  <a:lnTo>
                    <a:pt x="462229" y="784745"/>
                  </a:lnTo>
                  <a:lnTo>
                    <a:pt x="462381" y="789889"/>
                  </a:lnTo>
                  <a:lnTo>
                    <a:pt x="462407" y="790524"/>
                  </a:lnTo>
                  <a:lnTo>
                    <a:pt x="467233" y="795070"/>
                  </a:lnTo>
                  <a:lnTo>
                    <a:pt x="478790" y="794715"/>
                  </a:lnTo>
                  <a:lnTo>
                    <a:pt x="483336" y="789889"/>
                  </a:lnTo>
                  <a:close/>
                </a:path>
                <a:path w="1626234" h="2357754">
                  <a:moveTo>
                    <a:pt x="483971" y="824814"/>
                  </a:moveTo>
                  <a:lnTo>
                    <a:pt x="483908" y="819023"/>
                  </a:lnTo>
                  <a:lnTo>
                    <a:pt x="479285" y="814489"/>
                  </a:lnTo>
                  <a:lnTo>
                    <a:pt x="467614" y="814489"/>
                  </a:lnTo>
                  <a:lnTo>
                    <a:pt x="462965" y="819226"/>
                  </a:lnTo>
                  <a:lnTo>
                    <a:pt x="463029" y="825004"/>
                  </a:lnTo>
                  <a:lnTo>
                    <a:pt x="463042" y="859002"/>
                  </a:lnTo>
                  <a:lnTo>
                    <a:pt x="462915" y="865454"/>
                  </a:lnTo>
                  <a:lnTo>
                    <a:pt x="462800" y="871245"/>
                  </a:lnTo>
                  <a:lnTo>
                    <a:pt x="467614" y="876249"/>
                  </a:lnTo>
                  <a:lnTo>
                    <a:pt x="478967" y="876249"/>
                  </a:lnTo>
                  <a:lnTo>
                    <a:pt x="483743" y="871651"/>
                  </a:lnTo>
                  <a:lnTo>
                    <a:pt x="483857" y="865873"/>
                  </a:lnTo>
                  <a:lnTo>
                    <a:pt x="483971" y="824814"/>
                  </a:lnTo>
                  <a:close/>
                </a:path>
                <a:path w="1626234" h="2357754">
                  <a:moveTo>
                    <a:pt x="494042" y="2002066"/>
                  </a:moveTo>
                  <a:lnTo>
                    <a:pt x="464908" y="1964461"/>
                  </a:lnTo>
                  <a:lnTo>
                    <a:pt x="461543" y="1959762"/>
                  </a:lnTo>
                  <a:lnTo>
                    <a:pt x="455002" y="1958682"/>
                  </a:lnTo>
                  <a:lnTo>
                    <a:pt x="445604" y="1965426"/>
                  </a:lnTo>
                  <a:lnTo>
                    <a:pt x="444525" y="1971967"/>
                  </a:lnTo>
                  <a:lnTo>
                    <a:pt x="447890" y="1976666"/>
                  </a:lnTo>
                  <a:lnTo>
                    <a:pt x="474192" y="2010892"/>
                  </a:lnTo>
                  <a:lnTo>
                    <a:pt x="484454" y="2016010"/>
                  </a:lnTo>
                  <a:lnTo>
                    <a:pt x="493395" y="2008670"/>
                  </a:lnTo>
                  <a:lnTo>
                    <a:pt x="494004" y="2002485"/>
                  </a:lnTo>
                  <a:lnTo>
                    <a:pt x="494042" y="2002066"/>
                  </a:lnTo>
                  <a:close/>
                </a:path>
                <a:path w="1626234" h="2357754">
                  <a:moveTo>
                    <a:pt x="615759" y="2124392"/>
                  </a:moveTo>
                  <a:lnTo>
                    <a:pt x="614997" y="2117801"/>
                  </a:lnTo>
                  <a:lnTo>
                    <a:pt x="610476" y="2114207"/>
                  </a:lnTo>
                  <a:lnTo>
                    <a:pt x="602272" y="2107628"/>
                  </a:lnTo>
                  <a:lnTo>
                    <a:pt x="594156" y="2100961"/>
                  </a:lnTo>
                  <a:lnTo>
                    <a:pt x="586117" y="2094204"/>
                  </a:lnTo>
                  <a:lnTo>
                    <a:pt x="578180" y="2087372"/>
                  </a:lnTo>
                  <a:lnTo>
                    <a:pt x="573824" y="2083562"/>
                  </a:lnTo>
                  <a:lnTo>
                    <a:pt x="567207" y="2084019"/>
                  </a:lnTo>
                  <a:lnTo>
                    <a:pt x="559612" y="2092731"/>
                  </a:lnTo>
                  <a:lnTo>
                    <a:pt x="560057" y="2099348"/>
                  </a:lnTo>
                  <a:lnTo>
                    <a:pt x="564413" y="2103158"/>
                  </a:lnTo>
                  <a:lnTo>
                    <a:pt x="597458" y="2130615"/>
                  </a:lnTo>
                  <a:lnTo>
                    <a:pt x="601992" y="2134209"/>
                  </a:lnTo>
                  <a:lnTo>
                    <a:pt x="608571" y="2133447"/>
                  </a:lnTo>
                  <a:lnTo>
                    <a:pt x="615759" y="2124392"/>
                  </a:lnTo>
                  <a:close/>
                </a:path>
                <a:path w="1626234" h="2357754">
                  <a:moveTo>
                    <a:pt x="684593" y="2173363"/>
                  </a:moveTo>
                  <a:lnTo>
                    <a:pt x="683298" y="2166861"/>
                  </a:lnTo>
                  <a:lnTo>
                    <a:pt x="678497" y="2163648"/>
                  </a:lnTo>
                  <a:lnTo>
                    <a:pt x="669772" y="2157768"/>
                  </a:lnTo>
                  <a:lnTo>
                    <a:pt x="661098" y="2151799"/>
                  </a:lnTo>
                  <a:lnTo>
                    <a:pt x="652500" y="2145754"/>
                  </a:lnTo>
                  <a:lnTo>
                    <a:pt x="643966" y="2139619"/>
                  </a:lnTo>
                  <a:lnTo>
                    <a:pt x="639279" y="2136216"/>
                  </a:lnTo>
                  <a:lnTo>
                    <a:pt x="632739" y="2137257"/>
                  </a:lnTo>
                  <a:lnTo>
                    <a:pt x="625944" y="2146617"/>
                  </a:lnTo>
                  <a:lnTo>
                    <a:pt x="626973" y="2153158"/>
                  </a:lnTo>
                  <a:lnTo>
                    <a:pt x="631659" y="2156561"/>
                  </a:lnTo>
                  <a:lnTo>
                    <a:pt x="666864" y="2181060"/>
                  </a:lnTo>
                  <a:lnTo>
                    <a:pt x="671677" y="2184273"/>
                  </a:lnTo>
                  <a:lnTo>
                    <a:pt x="678180" y="2182977"/>
                  </a:lnTo>
                  <a:lnTo>
                    <a:pt x="684593" y="2173363"/>
                  </a:lnTo>
                  <a:close/>
                </a:path>
                <a:path w="1626234" h="2357754">
                  <a:moveTo>
                    <a:pt x="756958" y="2217102"/>
                  </a:moveTo>
                  <a:lnTo>
                    <a:pt x="755205" y="2210701"/>
                  </a:lnTo>
                  <a:lnTo>
                    <a:pt x="750176" y="2207844"/>
                  </a:lnTo>
                  <a:lnTo>
                    <a:pt x="741070" y="2202599"/>
                  </a:lnTo>
                  <a:lnTo>
                    <a:pt x="731989" y="2197277"/>
                  </a:lnTo>
                  <a:lnTo>
                    <a:pt x="722934" y="2191867"/>
                  </a:lnTo>
                  <a:lnTo>
                    <a:pt x="713930" y="2186368"/>
                  </a:lnTo>
                  <a:lnTo>
                    <a:pt x="709002" y="2183333"/>
                  </a:lnTo>
                  <a:lnTo>
                    <a:pt x="702564" y="2184870"/>
                  </a:lnTo>
                  <a:lnTo>
                    <a:pt x="696493" y="2194712"/>
                  </a:lnTo>
                  <a:lnTo>
                    <a:pt x="698030" y="2201164"/>
                  </a:lnTo>
                  <a:lnTo>
                    <a:pt x="702945" y="2204199"/>
                  </a:lnTo>
                  <a:lnTo>
                    <a:pt x="739813" y="2226043"/>
                  </a:lnTo>
                  <a:lnTo>
                    <a:pt x="744829" y="2228900"/>
                  </a:lnTo>
                  <a:lnTo>
                    <a:pt x="751230" y="2227148"/>
                  </a:lnTo>
                  <a:lnTo>
                    <a:pt x="756958" y="2217102"/>
                  </a:lnTo>
                  <a:close/>
                </a:path>
                <a:path w="1626234" h="2357754">
                  <a:moveTo>
                    <a:pt x="832053" y="2256078"/>
                  </a:moveTo>
                  <a:lnTo>
                    <a:pt x="829906" y="2249805"/>
                  </a:lnTo>
                  <a:lnTo>
                    <a:pt x="824712" y="2247252"/>
                  </a:lnTo>
                  <a:lnTo>
                    <a:pt x="805903" y="2237854"/>
                  </a:lnTo>
                  <a:lnTo>
                    <a:pt x="787133" y="2228126"/>
                  </a:lnTo>
                  <a:lnTo>
                    <a:pt x="782027" y="2225421"/>
                  </a:lnTo>
                  <a:lnTo>
                    <a:pt x="775690" y="2227376"/>
                  </a:lnTo>
                  <a:lnTo>
                    <a:pt x="770280" y="2237600"/>
                  </a:lnTo>
                  <a:lnTo>
                    <a:pt x="772236" y="2243937"/>
                  </a:lnTo>
                  <a:lnTo>
                    <a:pt x="777354" y="2246642"/>
                  </a:lnTo>
                  <a:lnTo>
                    <a:pt x="796404" y="2256523"/>
                  </a:lnTo>
                  <a:lnTo>
                    <a:pt x="815492" y="2266061"/>
                  </a:lnTo>
                  <a:lnTo>
                    <a:pt x="820686" y="2268601"/>
                  </a:lnTo>
                  <a:lnTo>
                    <a:pt x="826960" y="2266454"/>
                  </a:lnTo>
                  <a:lnTo>
                    <a:pt x="832053" y="2256078"/>
                  </a:lnTo>
                  <a:close/>
                </a:path>
                <a:path w="1626234" h="2357754">
                  <a:moveTo>
                    <a:pt x="907846" y="2290673"/>
                  </a:moveTo>
                  <a:lnTo>
                    <a:pt x="905395" y="2284514"/>
                  </a:lnTo>
                  <a:lnTo>
                    <a:pt x="900087" y="2282228"/>
                  </a:lnTo>
                  <a:lnTo>
                    <a:pt x="893953" y="2279573"/>
                  </a:lnTo>
                  <a:lnTo>
                    <a:pt x="888111" y="2276868"/>
                  </a:lnTo>
                  <a:lnTo>
                    <a:pt x="882586" y="2274100"/>
                  </a:lnTo>
                  <a:lnTo>
                    <a:pt x="879741" y="2272842"/>
                  </a:lnTo>
                  <a:lnTo>
                    <a:pt x="879741" y="2279751"/>
                  </a:lnTo>
                  <a:lnTo>
                    <a:pt x="878649" y="2281936"/>
                  </a:lnTo>
                  <a:lnTo>
                    <a:pt x="878433" y="2282228"/>
                  </a:lnTo>
                  <a:lnTo>
                    <a:pt x="878560" y="2281936"/>
                  </a:lnTo>
                  <a:lnTo>
                    <a:pt x="879741" y="2279751"/>
                  </a:lnTo>
                  <a:lnTo>
                    <a:pt x="879741" y="2272842"/>
                  </a:lnTo>
                  <a:lnTo>
                    <a:pt x="877887" y="2272017"/>
                  </a:lnTo>
                  <a:lnTo>
                    <a:pt x="877887" y="2283460"/>
                  </a:lnTo>
                  <a:lnTo>
                    <a:pt x="877430" y="2284514"/>
                  </a:lnTo>
                  <a:lnTo>
                    <a:pt x="875969" y="2287295"/>
                  </a:lnTo>
                  <a:lnTo>
                    <a:pt x="877887" y="2283460"/>
                  </a:lnTo>
                  <a:lnTo>
                    <a:pt x="877887" y="2272017"/>
                  </a:lnTo>
                  <a:lnTo>
                    <a:pt x="869276" y="2268194"/>
                  </a:lnTo>
                  <a:lnTo>
                    <a:pt x="862838" y="2265273"/>
                  </a:lnTo>
                  <a:lnTo>
                    <a:pt x="857580" y="2262873"/>
                  </a:lnTo>
                  <a:lnTo>
                    <a:pt x="851179" y="2265273"/>
                  </a:lnTo>
                  <a:lnTo>
                    <a:pt x="851344" y="2265273"/>
                  </a:lnTo>
                  <a:lnTo>
                    <a:pt x="846582" y="2275725"/>
                  </a:lnTo>
                  <a:lnTo>
                    <a:pt x="848906" y="2281936"/>
                  </a:lnTo>
                  <a:lnTo>
                    <a:pt x="854163" y="2284323"/>
                  </a:lnTo>
                  <a:lnTo>
                    <a:pt x="860691" y="2287295"/>
                  </a:lnTo>
                  <a:lnTo>
                    <a:pt x="873188" y="2292845"/>
                  </a:lnTo>
                  <a:lnTo>
                    <a:pt x="873683" y="2293061"/>
                  </a:lnTo>
                  <a:lnTo>
                    <a:pt x="879119" y="2295779"/>
                  </a:lnTo>
                  <a:lnTo>
                    <a:pt x="885317" y="2298662"/>
                  </a:lnTo>
                  <a:lnTo>
                    <a:pt x="891794" y="2301456"/>
                  </a:lnTo>
                  <a:lnTo>
                    <a:pt x="897102" y="2303742"/>
                  </a:lnTo>
                  <a:lnTo>
                    <a:pt x="903262" y="2301290"/>
                  </a:lnTo>
                  <a:lnTo>
                    <a:pt x="907846" y="2290673"/>
                  </a:lnTo>
                  <a:close/>
                </a:path>
                <a:path w="1626234" h="2357754">
                  <a:moveTo>
                    <a:pt x="982941" y="2314384"/>
                  </a:moveTo>
                  <a:lnTo>
                    <a:pt x="979601" y="2308656"/>
                  </a:lnTo>
                  <a:lnTo>
                    <a:pt x="974013" y="2307171"/>
                  </a:lnTo>
                  <a:lnTo>
                    <a:pt x="964298" y="2304516"/>
                  </a:lnTo>
                  <a:lnTo>
                    <a:pt x="954798" y="2301773"/>
                  </a:lnTo>
                  <a:lnTo>
                    <a:pt x="945540" y="2298941"/>
                  </a:lnTo>
                  <a:lnTo>
                    <a:pt x="936536" y="2296020"/>
                  </a:lnTo>
                  <a:lnTo>
                    <a:pt x="931049" y="2294191"/>
                  </a:lnTo>
                  <a:lnTo>
                    <a:pt x="925118" y="2297150"/>
                  </a:lnTo>
                  <a:lnTo>
                    <a:pt x="921448" y="2308123"/>
                  </a:lnTo>
                  <a:lnTo>
                    <a:pt x="924420" y="2314054"/>
                  </a:lnTo>
                  <a:lnTo>
                    <a:pt x="929906" y="2315883"/>
                  </a:lnTo>
                  <a:lnTo>
                    <a:pt x="968654" y="2327414"/>
                  </a:lnTo>
                  <a:lnTo>
                    <a:pt x="974242" y="2328900"/>
                  </a:lnTo>
                  <a:lnTo>
                    <a:pt x="979982" y="2325573"/>
                  </a:lnTo>
                  <a:lnTo>
                    <a:pt x="982941" y="2314384"/>
                  </a:lnTo>
                  <a:close/>
                </a:path>
                <a:path w="1626234" h="2357754">
                  <a:moveTo>
                    <a:pt x="1060627" y="2329789"/>
                  </a:moveTo>
                  <a:lnTo>
                    <a:pt x="1056767" y="2324404"/>
                  </a:lnTo>
                  <a:lnTo>
                    <a:pt x="1051052" y="2323477"/>
                  </a:lnTo>
                  <a:lnTo>
                    <a:pt x="1041171" y="2321801"/>
                  </a:lnTo>
                  <a:lnTo>
                    <a:pt x="1031417" y="2320036"/>
                  </a:lnTo>
                  <a:lnTo>
                    <a:pt x="1021778" y="2318181"/>
                  </a:lnTo>
                  <a:lnTo>
                    <a:pt x="1012278" y="2316238"/>
                  </a:lnTo>
                  <a:lnTo>
                    <a:pt x="1006627" y="2315045"/>
                  </a:lnTo>
                  <a:lnTo>
                    <a:pt x="1001064" y="2318664"/>
                  </a:lnTo>
                  <a:lnTo>
                    <a:pt x="998728" y="2329789"/>
                  </a:lnTo>
                  <a:lnTo>
                    <a:pt x="998689" y="2329980"/>
                  </a:lnTo>
                  <a:lnTo>
                    <a:pt x="1002309" y="2335530"/>
                  </a:lnTo>
                  <a:lnTo>
                    <a:pt x="1047661" y="2344140"/>
                  </a:lnTo>
                  <a:lnTo>
                    <a:pt x="1053376" y="2345080"/>
                  </a:lnTo>
                  <a:lnTo>
                    <a:pt x="1058760" y="2341207"/>
                  </a:lnTo>
                  <a:lnTo>
                    <a:pt x="1060602" y="2329980"/>
                  </a:lnTo>
                  <a:lnTo>
                    <a:pt x="1060627" y="2329789"/>
                  </a:lnTo>
                  <a:close/>
                </a:path>
                <a:path w="1626234" h="2357754">
                  <a:moveTo>
                    <a:pt x="1090053" y="2329040"/>
                  </a:moveTo>
                  <a:lnTo>
                    <a:pt x="1084313" y="2328341"/>
                  </a:lnTo>
                  <a:lnTo>
                    <a:pt x="1079093" y="2332431"/>
                  </a:lnTo>
                  <a:lnTo>
                    <a:pt x="1077696" y="2343912"/>
                  </a:lnTo>
                  <a:lnTo>
                    <a:pt x="1081773" y="2349131"/>
                  </a:lnTo>
                  <a:lnTo>
                    <a:pt x="1087513" y="2349830"/>
                  </a:lnTo>
                  <a:lnTo>
                    <a:pt x="1090053" y="2329040"/>
                  </a:lnTo>
                  <a:close/>
                </a:path>
                <a:path w="1626234" h="2357754">
                  <a:moveTo>
                    <a:pt x="1139380" y="2338590"/>
                  </a:moveTo>
                  <a:lnTo>
                    <a:pt x="1135100" y="2333536"/>
                  </a:lnTo>
                  <a:lnTo>
                    <a:pt x="1129334" y="2333053"/>
                  </a:lnTo>
                  <a:lnTo>
                    <a:pt x="1127963" y="2332939"/>
                  </a:lnTo>
                  <a:lnTo>
                    <a:pt x="1127963" y="2349525"/>
                  </a:lnTo>
                  <a:lnTo>
                    <a:pt x="1127950" y="2349830"/>
                  </a:lnTo>
                  <a:lnTo>
                    <a:pt x="1127874" y="2350605"/>
                  </a:lnTo>
                  <a:lnTo>
                    <a:pt x="1127963" y="2349525"/>
                  </a:lnTo>
                  <a:lnTo>
                    <a:pt x="1127963" y="2332939"/>
                  </a:lnTo>
                  <a:lnTo>
                    <a:pt x="1109560" y="2331237"/>
                  </a:lnTo>
                  <a:lnTo>
                    <a:pt x="1090053" y="2329040"/>
                  </a:lnTo>
                  <a:lnTo>
                    <a:pt x="1087602" y="2349131"/>
                  </a:lnTo>
                  <a:lnTo>
                    <a:pt x="1087513" y="2349830"/>
                  </a:lnTo>
                  <a:lnTo>
                    <a:pt x="1107440" y="2352065"/>
                  </a:lnTo>
                  <a:lnTo>
                    <a:pt x="1127607" y="2353932"/>
                  </a:lnTo>
                  <a:lnTo>
                    <a:pt x="1127721" y="2352522"/>
                  </a:lnTo>
                  <a:lnTo>
                    <a:pt x="1127683" y="2353043"/>
                  </a:lnTo>
                  <a:lnTo>
                    <a:pt x="1127607" y="2353932"/>
                  </a:lnTo>
                  <a:lnTo>
                    <a:pt x="1133373" y="2354402"/>
                  </a:lnTo>
                  <a:lnTo>
                    <a:pt x="1138428" y="2350122"/>
                  </a:lnTo>
                  <a:lnTo>
                    <a:pt x="1139380" y="2338590"/>
                  </a:lnTo>
                  <a:close/>
                </a:path>
                <a:path w="1626234" h="2357754">
                  <a:moveTo>
                    <a:pt x="1218603" y="2341219"/>
                  </a:moveTo>
                  <a:lnTo>
                    <a:pt x="1213929" y="2336508"/>
                  </a:lnTo>
                  <a:lnTo>
                    <a:pt x="1208151" y="2336508"/>
                  </a:lnTo>
                  <a:lnTo>
                    <a:pt x="1204264" y="2336508"/>
                  </a:lnTo>
                  <a:lnTo>
                    <a:pt x="1178534" y="2335923"/>
                  </a:lnTo>
                  <a:lnTo>
                    <a:pt x="1168704" y="2335542"/>
                  </a:lnTo>
                  <a:lnTo>
                    <a:pt x="1162926" y="2335288"/>
                  </a:lnTo>
                  <a:lnTo>
                    <a:pt x="1158036" y="2339771"/>
                  </a:lnTo>
                  <a:lnTo>
                    <a:pt x="1157528" y="2351328"/>
                  </a:lnTo>
                  <a:lnTo>
                    <a:pt x="1162011" y="2356205"/>
                  </a:lnTo>
                  <a:lnTo>
                    <a:pt x="1167790" y="2356459"/>
                  </a:lnTo>
                  <a:lnTo>
                    <a:pt x="1168031" y="2350744"/>
                  </a:lnTo>
                  <a:lnTo>
                    <a:pt x="1167803" y="2356205"/>
                  </a:lnTo>
                  <a:lnTo>
                    <a:pt x="1167790" y="2356459"/>
                  </a:lnTo>
                  <a:lnTo>
                    <a:pt x="1177823" y="2356853"/>
                  </a:lnTo>
                  <a:lnTo>
                    <a:pt x="1204074" y="2357450"/>
                  </a:lnTo>
                  <a:lnTo>
                    <a:pt x="1208062" y="2357450"/>
                  </a:lnTo>
                  <a:lnTo>
                    <a:pt x="1213840" y="2357450"/>
                  </a:lnTo>
                  <a:lnTo>
                    <a:pt x="1218552" y="2352789"/>
                  </a:lnTo>
                  <a:lnTo>
                    <a:pt x="1218603" y="2341219"/>
                  </a:lnTo>
                  <a:close/>
                </a:path>
                <a:path w="1626234" h="2357754">
                  <a:moveTo>
                    <a:pt x="1254988" y="1317701"/>
                  </a:moveTo>
                  <a:lnTo>
                    <a:pt x="1240078" y="1302994"/>
                  </a:lnTo>
                  <a:lnTo>
                    <a:pt x="1051661" y="1494078"/>
                  </a:lnTo>
                  <a:lnTo>
                    <a:pt x="895515" y="1237399"/>
                  </a:lnTo>
                  <a:lnTo>
                    <a:pt x="1108341" y="1024572"/>
                  </a:lnTo>
                  <a:lnTo>
                    <a:pt x="1093533" y="1009764"/>
                  </a:lnTo>
                  <a:lnTo>
                    <a:pt x="884313" y="1218984"/>
                  </a:lnTo>
                  <a:lnTo>
                    <a:pt x="729170" y="963968"/>
                  </a:lnTo>
                  <a:lnTo>
                    <a:pt x="1171168" y="521970"/>
                  </a:lnTo>
                  <a:lnTo>
                    <a:pt x="1156360" y="507161"/>
                  </a:lnTo>
                  <a:lnTo>
                    <a:pt x="717969" y="945553"/>
                  </a:lnTo>
                  <a:lnTo>
                    <a:pt x="653719" y="839927"/>
                  </a:lnTo>
                  <a:lnTo>
                    <a:pt x="651281" y="835926"/>
                  </a:lnTo>
                  <a:lnTo>
                    <a:pt x="651979" y="832446"/>
                  </a:lnTo>
                  <a:lnTo>
                    <a:pt x="763092" y="275780"/>
                  </a:lnTo>
                  <a:lnTo>
                    <a:pt x="742543" y="271678"/>
                  </a:lnTo>
                  <a:lnTo>
                    <a:pt x="629539" y="837882"/>
                  </a:lnTo>
                  <a:lnTo>
                    <a:pt x="629208" y="839927"/>
                  </a:lnTo>
                  <a:lnTo>
                    <a:pt x="631278" y="843330"/>
                  </a:lnTo>
                  <a:lnTo>
                    <a:pt x="702729" y="960793"/>
                  </a:lnTo>
                  <a:lnTo>
                    <a:pt x="412927" y="1250594"/>
                  </a:lnTo>
                  <a:lnTo>
                    <a:pt x="427736" y="1265402"/>
                  </a:lnTo>
                  <a:lnTo>
                    <a:pt x="713930" y="979208"/>
                  </a:lnTo>
                  <a:lnTo>
                    <a:pt x="869073" y="1234224"/>
                  </a:lnTo>
                  <a:lnTo>
                    <a:pt x="370509" y="1732788"/>
                  </a:lnTo>
                  <a:lnTo>
                    <a:pt x="370014" y="1729524"/>
                  </a:lnTo>
                  <a:lnTo>
                    <a:pt x="364680" y="1725599"/>
                  </a:lnTo>
                  <a:lnTo>
                    <a:pt x="353250" y="1727339"/>
                  </a:lnTo>
                  <a:lnTo>
                    <a:pt x="349313" y="1732686"/>
                  </a:lnTo>
                  <a:lnTo>
                    <a:pt x="350189" y="1738401"/>
                  </a:lnTo>
                  <a:lnTo>
                    <a:pt x="351294" y="1745627"/>
                  </a:lnTo>
                  <a:lnTo>
                    <a:pt x="352196" y="1751101"/>
                  </a:lnTo>
                  <a:lnTo>
                    <a:pt x="350100" y="1753196"/>
                  </a:lnTo>
                  <a:lnTo>
                    <a:pt x="353098" y="1756206"/>
                  </a:lnTo>
                  <a:lnTo>
                    <a:pt x="353771" y="1759877"/>
                  </a:lnTo>
                  <a:lnTo>
                    <a:pt x="355066" y="1767039"/>
                  </a:lnTo>
                  <a:lnTo>
                    <a:pt x="356527" y="1774126"/>
                  </a:lnTo>
                  <a:lnTo>
                    <a:pt x="358114" y="1781149"/>
                  </a:lnTo>
                  <a:lnTo>
                    <a:pt x="359397" y="1786788"/>
                  </a:lnTo>
                  <a:lnTo>
                    <a:pt x="364998" y="1790331"/>
                  </a:lnTo>
                  <a:lnTo>
                    <a:pt x="376288" y="1787766"/>
                  </a:lnTo>
                  <a:lnTo>
                    <a:pt x="379818" y="1782165"/>
                  </a:lnTo>
                  <a:lnTo>
                    <a:pt x="378536" y="1776526"/>
                  </a:lnTo>
                  <a:lnTo>
                    <a:pt x="377012" y="1769795"/>
                  </a:lnTo>
                  <a:lnTo>
                    <a:pt x="375627" y="1763001"/>
                  </a:lnTo>
                  <a:lnTo>
                    <a:pt x="374738" y="1758175"/>
                  </a:lnTo>
                  <a:lnTo>
                    <a:pt x="880275" y="1252639"/>
                  </a:lnTo>
                  <a:lnTo>
                    <a:pt x="1036497" y="1509445"/>
                  </a:lnTo>
                  <a:lnTo>
                    <a:pt x="520903" y="2032304"/>
                  </a:lnTo>
                  <a:lnTo>
                    <a:pt x="517906" y="2029104"/>
                  </a:lnTo>
                  <a:lnTo>
                    <a:pt x="513969" y="2024862"/>
                  </a:lnTo>
                  <a:lnTo>
                    <a:pt x="507352" y="2024621"/>
                  </a:lnTo>
                  <a:lnTo>
                    <a:pt x="498868" y="2032482"/>
                  </a:lnTo>
                  <a:lnTo>
                    <a:pt x="498716" y="2036711"/>
                  </a:lnTo>
                  <a:lnTo>
                    <a:pt x="498614" y="2039112"/>
                  </a:lnTo>
                  <a:lnTo>
                    <a:pt x="502551" y="2043353"/>
                  </a:lnTo>
                  <a:lnTo>
                    <a:pt x="506183" y="2047227"/>
                  </a:lnTo>
                  <a:lnTo>
                    <a:pt x="496646" y="2056904"/>
                  </a:lnTo>
                  <a:lnTo>
                    <a:pt x="511556" y="2071611"/>
                  </a:lnTo>
                  <a:lnTo>
                    <a:pt x="520750" y="2062289"/>
                  </a:lnTo>
                  <a:lnTo>
                    <a:pt x="525005" y="2066544"/>
                  </a:lnTo>
                  <a:lnTo>
                    <a:pt x="532714" y="2074087"/>
                  </a:lnTo>
                  <a:lnTo>
                    <a:pt x="536867" y="2078101"/>
                  </a:lnTo>
                  <a:lnTo>
                    <a:pt x="543382" y="2078101"/>
                  </a:lnTo>
                  <a:lnTo>
                    <a:pt x="551535" y="2069655"/>
                  </a:lnTo>
                  <a:lnTo>
                    <a:pt x="551421" y="2063038"/>
                  </a:lnTo>
                  <a:lnTo>
                    <a:pt x="547255" y="2059012"/>
                  </a:lnTo>
                  <a:lnTo>
                    <a:pt x="539750" y="2051672"/>
                  </a:lnTo>
                  <a:lnTo>
                    <a:pt x="535457" y="2047379"/>
                  </a:lnTo>
                  <a:lnTo>
                    <a:pt x="1047711" y="1527898"/>
                  </a:lnTo>
                  <a:lnTo>
                    <a:pt x="1186230" y="1755571"/>
                  </a:lnTo>
                  <a:lnTo>
                    <a:pt x="1204125" y="1744687"/>
                  </a:lnTo>
                  <a:lnTo>
                    <a:pt x="1062875" y="1512519"/>
                  </a:lnTo>
                  <a:lnTo>
                    <a:pt x="1254988" y="1317701"/>
                  </a:lnTo>
                  <a:close/>
                </a:path>
                <a:path w="1626234" h="2357754">
                  <a:moveTo>
                    <a:pt x="1298676" y="2348877"/>
                  </a:moveTo>
                  <a:lnTo>
                    <a:pt x="1297736" y="2337346"/>
                  </a:lnTo>
                  <a:lnTo>
                    <a:pt x="1292682" y="2333053"/>
                  </a:lnTo>
                  <a:lnTo>
                    <a:pt x="1286916" y="2333523"/>
                  </a:lnTo>
                  <a:lnTo>
                    <a:pt x="1277124" y="2334272"/>
                  </a:lnTo>
                  <a:lnTo>
                    <a:pt x="1267294" y="2334907"/>
                  </a:lnTo>
                  <a:lnTo>
                    <a:pt x="1257452" y="2335428"/>
                  </a:lnTo>
                  <a:lnTo>
                    <a:pt x="1247571" y="2335847"/>
                  </a:lnTo>
                  <a:lnTo>
                    <a:pt x="1241793" y="2336063"/>
                  </a:lnTo>
                  <a:lnTo>
                    <a:pt x="1237284" y="2340914"/>
                  </a:lnTo>
                  <a:lnTo>
                    <a:pt x="1237716" y="2352471"/>
                  </a:lnTo>
                  <a:lnTo>
                    <a:pt x="1242568" y="2356993"/>
                  </a:lnTo>
                  <a:lnTo>
                    <a:pt x="1248359" y="2356777"/>
                  </a:lnTo>
                  <a:lnTo>
                    <a:pt x="1258443" y="2356345"/>
                  </a:lnTo>
                  <a:lnTo>
                    <a:pt x="1268526" y="2355812"/>
                  </a:lnTo>
                  <a:lnTo>
                    <a:pt x="1278585" y="2355164"/>
                  </a:lnTo>
                  <a:lnTo>
                    <a:pt x="1288618" y="2354402"/>
                  </a:lnTo>
                  <a:lnTo>
                    <a:pt x="1287881" y="2345448"/>
                  </a:lnTo>
                  <a:lnTo>
                    <a:pt x="1288465" y="2352471"/>
                  </a:lnTo>
                  <a:lnTo>
                    <a:pt x="1288580" y="2353932"/>
                  </a:lnTo>
                  <a:lnTo>
                    <a:pt x="1288618" y="2354402"/>
                  </a:lnTo>
                  <a:lnTo>
                    <a:pt x="1294384" y="2353932"/>
                  </a:lnTo>
                  <a:lnTo>
                    <a:pt x="1298676" y="2348877"/>
                  </a:lnTo>
                  <a:close/>
                </a:path>
                <a:path w="1626234" h="2357754">
                  <a:moveTo>
                    <a:pt x="1378153" y="2337333"/>
                  </a:moveTo>
                  <a:lnTo>
                    <a:pt x="1376146" y="2326589"/>
                  </a:lnTo>
                  <a:lnTo>
                    <a:pt x="1376032" y="2325967"/>
                  </a:lnTo>
                  <a:lnTo>
                    <a:pt x="1370558" y="2322207"/>
                  </a:lnTo>
                  <a:lnTo>
                    <a:pt x="1326019" y="2329408"/>
                  </a:lnTo>
                  <a:lnTo>
                    <a:pt x="1320292" y="2330158"/>
                  </a:lnTo>
                  <a:lnTo>
                    <a:pt x="1316253" y="2335403"/>
                  </a:lnTo>
                  <a:lnTo>
                    <a:pt x="1317739" y="2346871"/>
                  </a:lnTo>
                  <a:lnTo>
                    <a:pt x="1322997" y="2350922"/>
                  </a:lnTo>
                  <a:lnTo>
                    <a:pt x="1328737" y="2350173"/>
                  </a:lnTo>
                  <a:lnTo>
                    <a:pt x="1368717" y="2343861"/>
                  </a:lnTo>
                  <a:lnTo>
                    <a:pt x="1374406" y="2342794"/>
                  </a:lnTo>
                  <a:lnTo>
                    <a:pt x="1378153" y="2337333"/>
                  </a:lnTo>
                  <a:close/>
                </a:path>
                <a:path w="1626234" h="2357754">
                  <a:moveTo>
                    <a:pt x="1455775" y="2316111"/>
                  </a:moveTo>
                  <a:lnTo>
                    <a:pt x="1452130" y="2305139"/>
                  </a:lnTo>
                  <a:lnTo>
                    <a:pt x="1446199" y="2302167"/>
                  </a:lnTo>
                  <a:lnTo>
                    <a:pt x="1440713" y="2303996"/>
                  </a:lnTo>
                  <a:lnTo>
                    <a:pt x="1431518" y="2306955"/>
                  </a:lnTo>
                  <a:lnTo>
                    <a:pt x="1422196" y="2309761"/>
                  </a:lnTo>
                  <a:lnTo>
                    <a:pt x="1412722" y="2312416"/>
                  </a:lnTo>
                  <a:lnTo>
                    <a:pt x="1403134" y="2314918"/>
                  </a:lnTo>
                  <a:lnTo>
                    <a:pt x="1397520" y="2316340"/>
                  </a:lnTo>
                  <a:lnTo>
                    <a:pt x="1394129" y="2322042"/>
                  </a:lnTo>
                  <a:lnTo>
                    <a:pt x="1396949" y="2333244"/>
                  </a:lnTo>
                  <a:lnTo>
                    <a:pt x="1402651" y="2336647"/>
                  </a:lnTo>
                  <a:lnTo>
                    <a:pt x="1408252" y="2335225"/>
                  </a:lnTo>
                  <a:lnTo>
                    <a:pt x="1447317" y="2323871"/>
                  </a:lnTo>
                  <a:lnTo>
                    <a:pt x="1455661" y="2316340"/>
                  </a:lnTo>
                  <a:lnTo>
                    <a:pt x="1455775" y="2316111"/>
                  </a:lnTo>
                  <a:close/>
                </a:path>
                <a:path w="1626234" h="2357754">
                  <a:moveTo>
                    <a:pt x="1528838" y="2281898"/>
                  </a:moveTo>
                  <a:lnTo>
                    <a:pt x="1526387" y="2277478"/>
                  </a:lnTo>
                  <a:lnTo>
                    <a:pt x="1523136" y="2271776"/>
                  </a:lnTo>
                  <a:lnTo>
                    <a:pt x="1516735" y="2270023"/>
                  </a:lnTo>
                  <a:lnTo>
                    <a:pt x="1511719" y="2272893"/>
                  </a:lnTo>
                  <a:lnTo>
                    <a:pt x="1503375" y="2277478"/>
                  </a:lnTo>
                  <a:lnTo>
                    <a:pt x="1494815" y="2281898"/>
                  </a:lnTo>
                  <a:lnTo>
                    <a:pt x="1486039" y="2286114"/>
                  </a:lnTo>
                  <a:lnTo>
                    <a:pt x="1477035" y="2290165"/>
                  </a:lnTo>
                  <a:lnTo>
                    <a:pt x="1471726" y="2292464"/>
                  </a:lnTo>
                  <a:lnTo>
                    <a:pt x="1469301" y="2298636"/>
                  </a:lnTo>
                  <a:lnTo>
                    <a:pt x="1473911" y="2309241"/>
                  </a:lnTo>
                  <a:lnTo>
                    <a:pt x="1480070" y="2311679"/>
                  </a:lnTo>
                  <a:lnTo>
                    <a:pt x="1485379" y="2309368"/>
                  </a:lnTo>
                  <a:lnTo>
                    <a:pt x="1522095" y="2291080"/>
                  </a:lnTo>
                  <a:lnTo>
                    <a:pt x="1527111" y="2288209"/>
                  </a:lnTo>
                  <a:lnTo>
                    <a:pt x="1528838" y="2281898"/>
                  </a:lnTo>
                  <a:close/>
                </a:path>
                <a:path w="1626234" h="2357754">
                  <a:moveTo>
                    <a:pt x="1591348" y="2236432"/>
                  </a:moveTo>
                  <a:lnTo>
                    <a:pt x="1591246" y="2232990"/>
                  </a:lnTo>
                  <a:lnTo>
                    <a:pt x="1591157" y="2229802"/>
                  </a:lnTo>
                  <a:lnTo>
                    <a:pt x="1582724" y="2221877"/>
                  </a:lnTo>
                  <a:lnTo>
                    <a:pt x="1576108" y="2222081"/>
                  </a:lnTo>
                  <a:lnTo>
                    <a:pt x="1572145" y="2226297"/>
                  </a:lnTo>
                  <a:lnTo>
                    <a:pt x="1565554" y="2232990"/>
                  </a:lnTo>
                  <a:lnTo>
                    <a:pt x="1558632" y="2239467"/>
                  </a:lnTo>
                  <a:lnTo>
                    <a:pt x="1551381" y="2245703"/>
                  </a:lnTo>
                  <a:lnTo>
                    <a:pt x="1543799" y="2251735"/>
                  </a:lnTo>
                  <a:lnTo>
                    <a:pt x="1539201" y="2255240"/>
                  </a:lnTo>
                  <a:lnTo>
                    <a:pt x="1538351" y="2261844"/>
                  </a:lnTo>
                  <a:lnTo>
                    <a:pt x="1545348" y="2271001"/>
                  </a:lnTo>
                  <a:lnTo>
                    <a:pt x="1551914" y="2271877"/>
                  </a:lnTo>
                  <a:lnTo>
                    <a:pt x="1556512" y="2268372"/>
                  </a:lnTo>
                  <a:lnTo>
                    <a:pt x="1564728" y="2261844"/>
                  </a:lnTo>
                  <a:lnTo>
                    <a:pt x="1572615" y="2255050"/>
                  </a:lnTo>
                  <a:lnTo>
                    <a:pt x="1580172" y="2247989"/>
                  </a:lnTo>
                  <a:lnTo>
                    <a:pt x="1587385" y="2240648"/>
                  </a:lnTo>
                  <a:lnTo>
                    <a:pt x="1591348" y="2236432"/>
                  </a:lnTo>
                  <a:close/>
                </a:path>
                <a:path w="1626234" h="2357754">
                  <a:moveTo>
                    <a:pt x="1625955" y="2184222"/>
                  </a:moveTo>
                  <a:lnTo>
                    <a:pt x="1623860" y="2177935"/>
                  </a:lnTo>
                  <a:lnTo>
                    <a:pt x="1613509" y="2172766"/>
                  </a:lnTo>
                  <a:lnTo>
                    <a:pt x="1607223" y="2174875"/>
                  </a:lnTo>
                  <a:lnTo>
                    <a:pt x="1604645" y="2180044"/>
                  </a:lnTo>
                  <a:lnTo>
                    <a:pt x="1601825" y="2185695"/>
                  </a:lnTo>
                  <a:lnTo>
                    <a:pt x="1598726" y="2191169"/>
                  </a:lnTo>
                  <a:lnTo>
                    <a:pt x="1595361" y="2196477"/>
                  </a:lnTo>
                  <a:lnTo>
                    <a:pt x="1592275" y="2201367"/>
                  </a:lnTo>
                  <a:lnTo>
                    <a:pt x="1593684" y="2207679"/>
                  </a:lnTo>
                  <a:lnTo>
                    <a:pt x="1593723" y="2207831"/>
                  </a:lnTo>
                  <a:lnTo>
                    <a:pt x="1603489" y="2214016"/>
                  </a:lnTo>
                  <a:lnTo>
                    <a:pt x="1609966" y="2212568"/>
                  </a:lnTo>
                  <a:lnTo>
                    <a:pt x="1612963" y="2207831"/>
                  </a:lnTo>
                  <a:lnTo>
                    <a:pt x="1613052" y="2207679"/>
                  </a:lnTo>
                  <a:lnTo>
                    <a:pt x="1616786" y="2201786"/>
                  </a:lnTo>
                  <a:lnTo>
                    <a:pt x="1620240" y="2195690"/>
                  </a:lnTo>
                  <a:lnTo>
                    <a:pt x="1623377" y="2189391"/>
                  </a:lnTo>
                  <a:lnTo>
                    <a:pt x="1625955" y="2184222"/>
                  </a:lnTo>
                  <a:close/>
                </a:path>
              </a:pathLst>
            </a:custGeom>
            <a:solidFill>
              <a:srgbClr val="000000"/>
            </a:solidFill>
          </p:spPr>
          <p:txBody>
            <a:bodyPr wrap="square" lIns="0" tIns="0" rIns="0" bIns="0" rtlCol="0"/>
            <a:lstStyle/>
            <a:p>
              <a:endParaRPr sz="641"/>
            </a:p>
          </p:txBody>
        </p:sp>
        <p:sp>
          <p:nvSpPr>
            <p:cNvPr id="12" name="object 12"/>
            <p:cNvSpPr/>
            <p:nvPr/>
          </p:nvSpPr>
          <p:spPr>
            <a:xfrm>
              <a:off x="12807578" y="6198764"/>
              <a:ext cx="655320" cy="1555750"/>
            </a:xfrm>
            <a:custGeom>
              <a:avLst/>
              <a:gdLst/>
              <a:ahLst/>
              <a:cxnLst/>
              <a:rect l="l" t="t" r="r" b="b"/>
              <a:pathLst>
                <a:path w="655319" h="1555750">
                  <a:moveTo>
                    <a:pt x="606935" y="1438802"/>
                  </a:moveTo>
                  <a:lnTo>
                    <a:pt x="565416" y="1534928"/>
                  </a:lnTo>
                  <a:lnTo>
                    <a:pt x="613479" y="1555687"/>
                  </a:lnTo>
                  <a:lnTo>
                    <a:pt x="654998" y="1459562"/>
                  </a:lnTo>
                  <a:lnTo>
                    <a:pt x="606935" y="1438802"/>
                  </a:lnTo>
                  <a:close/>
                </a:path>
                <a:path w="655319" h="1555750">
                  <a:moveTo>
                    <a:pt x="117522" y="953330"/>
                  </a:moveTo>
                  <a:lnTo>
                    <a:pt x="14546" y="972301"/>
                  </a:lnTo>
                  <a:lnTo>
                    <a:pt x="25941" y="1021199"/>
                  </a:lnTo>
                  <a:lnTo>
                    <a:pt x="41510" y="1067981"/>
                  </a:lnTo>
                  <a:lnTo>
                    <a:pt x="60943" y="1112676"/>
                  </a:lnTo>
                  <a:lnTo>
                    <a:pt x="83931" y="1155312"/>
                  </a:lnTo>
                  <a:lnTo>
                    <a:pt x="110165" y="1195916"/>
                  </a:lnTo>
                  <a:lnTo>
                    <a:pt x="139334" y="1234517"/>
                  </a:lnTo>
                  <a:lnTo>
                    <a:pt x="171129" y="1271143"/>
                  </a:lnTo>
                  <a:lnTo>
                    <a:pt x="205240" y="1305822"/>
                  </a:lnTo>
                  <a:lnTo>
                    <a:pt x="241359" y="1338581"/>
                  </a:lnTo>
                  <a:lnTo>
                    <a:pt x="279175" y="1369450"/>
                  </a:lnTo>
                  <a:lnTo>
                    <a:pt x="318380" y="1398455"/>
                  </a:lnTo>
                  <a:lnTo>
                    <a:pt x="358662" y="1425625"/>
                  </a:lnTo>
                  <a:lnTo>
                    <a:pt x="399714" y="1450988"/>
                  </a:lnTo>
                  <a:lnTo>
                    <a:pt x="441224" y="1474571"/>
                  </a:lnTo>
                  <a:lnTo>
                    <a:pt x="482885" y="1496404"/>
                  </a:lnTo>
                  <a:lnTo>
                    <a:pt x="524385" y="1516513"/>
                  </a:lnTo>
                  <a:lnTo>
                    <a:pt x="565416" y="1534928"/>
                  </a:lnTo>
                  <a:lnTo>
                    <a:pt x="606935" y="1438802"/>
                  </a:lnTo>
                  <a:lnTo>
                    <a:pt x="561952" y="1418488"/>
                  </a:lnTo>
                  <a:lnTo>
                    <a:pt x="517372" y="1396481"/>
                  </a:lnTo>
                  <a:lnTo>
                    <a:pt x="473508" y="1372775"/>
                  </a:lnTo>
                  <a:lnTo>
                    <a:pt x="430676" y="1347363"/>
                  </a:lnTo>
                  <a:lnTo>
                    <a:pt x="389190" y="1320238"/>
                  </a:lnTo>
                  <a:lnTo>
                    <a:pt x="349364" y="1291395"/>
                  </a:lnTo>
                  <a:lnTo>
                    <a:pt x="311512" y="1260825"/>
                  </a:lnTo>
                  <a:lnTo>
                    <a:pt x="275950" y="1228523"/>
                  </a:lnTo>
                  <a:lnTo>
                    <a:pt x="242991" y="1194481"/>
                  </a:lnTo>
                  <a:lnTo>
                    <a:pt x="212951" y="1158694"/>
                  </a:lnTo>
                  <a:lnTo>
                    <a:pt x="186142" y="1121154"/>
                  </a:lnTo>
                  <a:lnTo>
                    <a:pt x="162881" y="1081854"/>
                  </a:lnTo>
                  <a:lnTo>
                    <a:pt x="143480" y="1040788"/>
                  </a:lnTo>
                  <a:lnTo>
                    <a:pt x="128256" y="997949"/>
                  </a:lnTo>
                  <a:lnTo>
                    <a:pt x="117522" y="953330"/>
                  </a:lnTo>
                  <a:close/>
                </a:path>
                <a:path w="655319" h="1555750">
                  <a:moveTo>
                    <a:pt x="54401" y="438328"/>
                  </a:moveTo>
                  <a:lnTo>
                    <a:pt x="41275" y="483879"/>
                  </a:lnTo>
                  <a:lnTo>
                    <a:pt x="29789" y="531030"/>
                  </a:lnTo>
                  <a:lnTo>
                    <a:pt x="20030" y="579447"/>
                  </a:lnTo>
                  <a:lnTo>
                    <a:pt x="12084" y="628796"/>
                  </a:lnTo>
                  <a:lnTo>
                    <a:pt x="6040" y="678744"/>
                  </a:lnTo>
                  <a:lnTo>
                    <a:pt x="1983" y="728957"/>
                  </a:lnTo>
                  <a:lnTo>
                    <a:pt x="0" y="779100"/>
                  </a:lnTo>
                  <a:lnTo>
                    <a:pt x="117" y="811933"/>
                  </a:lnTo>
                  <a:lnTo>
                    <a:pt x="178" y="828840"/>
                  </a:lnTo>
                  <a:lnTo>
                    <a:pt x="2603" y="877843"/>
                  </a:lnTo>
                  <a:lnTo>
                    <a:pt x="7364" y="925774"/>
                  </a:lnTo>
                  <a:lnTo>
                    <a:pt x="14546" y="972301"/>
                  </a:lnTo>
                  <a:lnTo>
                    <a:pt x="117522" y="953330"/>
                  </a:lnTo>
                  <a:lnTo>
                    <a:pt x="110657" y="907853"/>
                  </a:lnTo>
                  <a:lnTo>
                    <a:pt x="106374" y="860577"/>
                  </a:lnTo>
                  <a:lnTo>
                    <a:pt x="104584" y="811933"/>
                  </a:lnTo>
                  <a:lnTo>
                    <a:pt x="105198" y="762355"/>
                  </a:lnTo>
                  <a:lnTo>
                    <a:pt x="108126" y="712275"/>
                  </a:lnTo>
                  <a:lnTo>
                    <a:pt x="113279" y="662126"/>
                  </a:lnTo>
                  <a:lnTo>
                    <a:pt x="120569" y="612341"/>
                  </a:lnTo>
                  <a:lnTo>
                    <a:pt x="129906" y="563352"/>
                  </a:lnTo>
                  <a:lnTo>
                    <a:pt x="141201" y="515592"/>
                  </a:lnTo>
                  <a:lnTo>
                    <a:pt x="154364" y="469494"/>
                  </a:lnTo>
                  <a:lnTo>
                    <a:pt x="54401" y="438328"/>
                  </a:lnTo>
                  <a:close/>
                </a:path>
                <a:path w="655319" h="1555750">
                  <a:moveTo>
                    <a:pt x="229250" y="0"/>
                  </a:moveTo>
                  <a:lnTo>
                    <a:pt x="124541" y="0"/>
                  </a:lnTo>
                  <a:lnTo>
                    <a:pt x="124541" y="52354"/>
                  </a:lnTo>
                  <a:lnTo>
                    <a:pt x="123241" y="102497"/>
                  </a:lnTo>
                  <a:lnTo>
                    <a:pt x="119458" y="151202"/>
                  </a:lnTo>
                  <a:lnTo>
                    <a:pt x="113366" y="198917"/>
                  </a:lnTo>
                  <a:lnTo>
                    <a:pt x="105141" y="246092"/>
                  </a:lnTo>
                  <a:lnTo>
                    <a:pt x="94957" y="293172"/>
                  </a:lnTo>
                  <a:lnTo>
                    <a:pt x="82989" y="340606"/>
                  </a:lnTo>
                  <a:lnTo>
                    <a:pt x="69412" y="388842"/>
                  </a:lnTo>
                  <a:lnTo>
                    <a:pt x="54401" y="438328"/>
                  </a:lnTo>
                  <a:lnTo>
                    <a:pt x="154364" y="469494"/>
                  </a:lnTo>
                  <a:lnTo>
                    <a:pt x="169896" y="418298"/>
                  </a:lnTo>
                  <a:lnTo>
                    <a:pt x="184159" y="367622"/>
                  </a:lnTo>
                  <a:lnTo>
                    <a:pt x="196907" y="317071"/>
                  </a:lnTo>
                  <a:lnTo>
                    <a:pt x="207891" y="266250"/>
                  </a:lnTo>
                  <a:lnTo>
                    <a:pt x="216865" y="214763"/>
                  </a:lnTo>
                  <a:lnTo>
                    <a:pt x="223581" y="162215"/>
                  </a:lnTo>
                  <a:lnTo>
                    <a:pt x="227792" y="108210"/>
                  </a:lnTo>
                  <a:lnTo>
                    <a:pt x="229250" y="52354"/>
                  </a:lnTo>
                  <a:lnTo>
                    <a:pt x="229250" y="0"/>
                  </a:lnTo>
                  <a:close/>
                </a:path>
              </a:pathLst>
            </a:custGeom>
            <a:solidFill>
              <a:srgbClr val="03BB9B"/>
            </a:solidFill>
          </p:spPr>
          <p:txBody>
            <a:bodyPr wrap="square" lIns="0" tIns="0" rIns="0" bIns="0" rtlCol="0"/>
            <a:lstStyle/>
            <a:p>
              <a:endParaRPr sz="641"/>
            </a:p>
          </p:txBody>
        </p:sp>
      </p:grpSp>
      <p:sp>
        <p:nvSpPr>
          <p:cNvPr id="13" name="object 13"/>
          <p:cNvSpPr/>
          <p:nvPr/>
        </p:nvSpPr>
        <p:spPr>
          <a:xfrm>
            <a:off x="6762428" y="2001052"/>
            <a:ext cx="400563" cy="63536"/>
          </a:xfrm>
          <a:custGeom>
            <a:avLst/>
            <a:gdLst/>
            <a:ahLst/>
            <a:cxnLst/>
            <a:rect l="l" t="t" r="r" b="b"/>
            <a:pathLst>
              <a:path w="880744" h="139700">
                <a:moveTo>
                  <a:pt x="21674" y="0"/>
                </a:moveTo>
                <a:lnTo>
                  <a:pt x="0" y="0"/>
                </a:lnTo>
                <a:lnTo>
                  <a:pt x="0" y="139283"/>
                </a:lnTo>
                <a:lnTo>
                  <a:pt x="21674" y="139283"/>
                </a:lnTo>
                <a:lnTo>
                  <a:pt x="21674" y="0"/>
                </a:lnTo>
                <a:close/>
              </a:path>
              <a:path w="880744" h="139700">
                <a:moveTo>
                  <a:pt x="104023" y="21109"/>
                </a:moveTo>
                <a:lnTo>
                  <a:pt x="81972" y="21109"/>
                </a:lnTo>
                <a:lnTo>
                  <a:pt x="81972" y="139283"/>
                </a:lnTo>
                <a:lnTo>
                  <a:pt x="104023" y="139283"/>
                </a:lnTo>
                <a:lnTo>
                  <a:pt x="104023" y="21109"/>
                </a:lnTo>
                <a:close/>
              </a:path>
              <a:path w="880744" h="139700">
                <a:moveTo>
                  <a:pt x="144734" y="0"/>
                </a:moveTo>
                <a:lnTo>
                  <a:pt x="41261" y="0"/>
                </a:lnTo>
                <a:lnTo>
                  <a:pt x="41261" y="21109"/>
                </a:lnTo>
                <a:lnTo>
                  <a:pt x="144734" y="21109"/>
                </a:lnTo>
                <a:lnTo>
                  <a:pt x="144734" y="0"/>
                </a:lnTo>
                <a:close/>
              </a:path>
              <a:path w="880744" h="139700">
                <a:moveTo>
                  <a:pt x="186039" y="0"/>
                </a:moveTo>
                <a:lnTo>
                  <a:pt x="164364" y="0"/>
                </a:lnTo>
                <a:lnTo>
                  <a:pt x="164364" y="139283"/>
                </a:lnTo>
                <a:lnTo>
                  <a:pt x="186039" y="139283"/>
                </a:lnTo>
                <a:lnTo>
                  <a:pt x="186039" y="0"/>
                </a:lnTo>
                <a:close/>
              </a:path>
              <a:path w="880744" h="139700">
                <a:moveTo>
                  <a:pt x="231258" y="0"/>
                </a:moveTo>
                <a:lnTo>
                  <a:pt x="219949" y="0"/>
                </a:lnTo>
                <a:lnTo>
                  <a:pt x="219949" y="139283"/>
                </a:lnTo>
                <a:lnTo>
                  <a:pt x="241436" y="139283"/>
                </a:lnTo>
                <a:lnTo>
                  <a:pt x="241436" y="44857"/>
                </a:lnTo>
                <a:lnTo>
                  <a:pt x="269542" y="44857"/>
                </a:lnTo>
                <a:lnTo>
                  <a:pt x="231258" y="0"/>
                </a:lnTo>
                <a:close/>
              </a:path>
              <a:path w="880744" h="139700">
                <a:moveTo>
                  <a:pt x="269542" y="44857"/>
                </a:moveTo>
                <a:lnTo>
                  <a:pt x="241436" y="44857"/>
                </a:lnTo>
                <a:lnTo>
                  <a:pt x="321161" y="139283"/>
                </a:lnTo>
                <a:lnTo>
                  <a:pt x="333977" y="139283"/>
                </a:lnTo>
                <a:lnTo>
                  <a:pt x="333977" y="95180"/>
                </a:lnTo>
                <a:lnTo>
                  <a:pt x="312491" y="95180"/>
                </a:lnTo>
                <a:lnTo>
                  <a:pt x="269542" y="44857"/>
                </a:lnTo>
                <a:close/>
              </a:path>
              <a:path w="880744" h="139700">
                <a:moveTo>
                  <a:pt x="333977" y="0"/>
                </a:moveTo>
                <a:lnTo>
                  <a:pt x="312491" y="0"/>
                </a:lnTo>
                <a:lnTo>
                  <a:pt x="312491" y="95180"/>
                </a:lnTo>
                <a:lnTo>
                  <a:pt x="333977" y="95180"/>
                </a:lnTo>
                <a:lnTo>
                  <a:pt x="333977" y="0"/>
                </a:lnTo>
                <a:close/>
              </a:path>
              <a:path w="880744" h="139700">
                <a:moveTo>
                  <a:pt x="456893" y="0"/>
                </a:moveTo>
                <a:lnTo>
                  <a:pt x="367932" y="0"/>
                </a:lnTo>
                <a:lnTo>
                  <a:pt x="367932" y="139283"/>
                </a:lnTo>
                <a:lnTo>
                  <a:pt x="457082" y="139283"/>
                </a:lnTo>
                <a:lnTo>
                  <a:pt x="457082" y="118739"/>
                </a:lnTo>
                <a:lnTo>
                  <a:pt x="389607" y="118739"/>
                </a:lnTo>
                <a:lnTo>
                  <a:pt x="389607" y="78971"/>
                </a:lnTo>
                <a:lnTo>
                  <a:pt x="451993" y="78971"/>
                </a:lnTo>
                <a:lnTo>
                  <a:pt x="451993" y="58427"/>
                </a:lnTo>
                <a:lnTo>
                  <a:pt x="389607" y="58427"/>
                </a:lnTo>
                <a:lnTo>
                  <a:pt x="389607" y="20543"/>
                </a:lnTo>
                <a:lnTo>
                  <a:pt x="456893" y="20543"/>
                </a:lnTo>
                <a:lnTo>
                  <a:pt x="456893" y="0"/>
                </a:lnTo>
                <a:close/>
              </a:path>
              <a:path w="880744" h="139700">
                <a:moveTo>
                  <a:pt x="533634" y="0"/>
                </a:moveTo>
                <a:lnTo>
                  <a:pt x="484442" y="0"/>
                </a:lnTo>
                <a:lnTo>
                  <a:pt x="484442" y="139283"/>
                </a:lnTo>
                <a:lnTo>
                  <a:pt x="506116" y="139283"/>
                </a:lnTo>
                <a:lnTo>
                  <a:pt x="506116" y="84625"/>
                </a:lnTo>
                <a:lnTo>
                  <a:pt x="548938" y="84625"/>
                </a:lnTo>
                <a:lnTo>
                  <a:pt x="547581" y="82552"/>
                </a:lnTo>
                <a:lnTo>
                  <a:pt x="560948" y="76544"/>
                </a:lnTo>
                <a:lnTo>
                  <a:pt x="570693" y="67285"/>
                </a:lnTo>
                <a:lnTo>
                  <a:pt x="572139" y="64458"/>
                </a:lnTo>
                <a:lnTo>
                  <a:pt x="506116" y="64458"/>
                </a:lnTo>
                <a:lnTo>
                  <a:pt x="506116" y="20543"/>
                </a:lnTo>
                <a:lnTo>
                  <a:pt x="572878" y="20543"/>
                </a:lnTo>
                <a:lnTo>
                  <a:pt x="572080" y="18977"/>
                </a:lnTo>
                <a:lnTo>
                  <a:pt x="566994" y="12439"/>
                </a:lnTo>
                <a:lnTo>
                  <a:pt x="560562" y="6997"/>
                </a:lnTo>
                <a:lnTo>
                  <a:pt x="552858" y="3109"/>
                </a:lnTo>
                <a:lnTo>
                  <a:pt x="543882" y="777"/>
                </a:lnTo>
                <a:lnTo>
                  <a:pt x="533634" y="0"/>
                </a:lnTo>
                <a:close/>
              </a:path>
              <a:path w="880744" h="139700">
                <a:moveTo>
                  <a:pt x="548938" y="84625"/>
                </a:moveTo>
                <a:lnTo>
                  <a:pt x="524587" y="84625"/>
                </a:lnTo>
                <a:lnTo>
                  <a:pt x="558513" y="139283"/>
                </a:lnTo>
                <a:lnTo>
                  <a:pt x="584711" y="139283"/>
                </a:lnTo>
                <a:lnTo>
                  <a:pt x="548938" y="84625"/>
                </a:lnTo>
                <a:close/>
              </a:path>
              <a:path w="880744" h="139700">
                <a:moveTo>
                  <a:pt x="572878" y="20543"/>
                </a:moveTo>
                <a:lnTo>
                  <a:pt x="533634" y="20543"/>
                </a:lnTo>
                <a:lnTo>
                  <a:pt x="543211" y="22207"/>
                </a:lnTo>
                <a:lnTo>
                  <a:pt x="550314" y="26787"/>
                </a:lnTo>
                <a:lnTo>
                  <a:pt x="554731" y="33663"/>
                </a:lnTo>
                <a:lnTo>
                  <a:pt x="556251" y="42218"/>
                </a:lnTo>
                <a:lnTo>
                  <a:pt x="554652" y="51021"/>
                </a:lnTo>
                <a:lnTo>
                  <a:pt x="549819" y="58074"/>
                </a:lnTo>
                <a:lnTo>
                  <a:pt x="541700" y="62759"/>
                </a:lnTo>
                <a:lnTo>
                  <a:pt x="530241" y="64458"/>
                </a:lnTo>
                <a:lnTo>
                  <a:pt x="572139" y="64458"/>
                </a:lnTo>
                <a:lnTo>
                  <a:pt x="576656" y="55623"/>
                </a:lnTo>
                <a:lnTo>
                  <a:pt x="578680" y="42407"/>
                </a:lnTo>
                <a:lnTo>
                  <a:pt x="577940" y="33961"/>
                </a:lnTo>
                <a:lnTo>
                  <a:pt x="575735" y="26151"/>
                </a:lnTo>
                <a:lnTo>
                  <a:pt x="572878" y="20543"/>
                </a:lnTo>
                <a:close/>
              </a:path>
              <a:path w="880744" h="139700">
                <a:moveTo>
                  <a:pt x="661862" y="0"/>
                </a:moveTo>
                <a:lnTo>
                  <a:pt x="647727" y="0"/>
                </a:lnTo>
                <a:lnTo>
                  <a:pt x="592315" y="139283"/>
                </a:lnTo>
                <a:lnTo>
                  <a:pt x="615686" y="139283"/>
                </a:lnTo>
                <a:lnTo>
                  <a:pt x="628879" y="104981"/>
                </a:lnTo>
                <a:lnTo>
                  <a:pt x="703201" y="104981"/>
                </a:lnTo>
                <a:lnTo>
                  <a:pt x="695334" y="85002"/>
                </a:lnTo>
                <a:lnTo>
                  <a:pt x="635853" y="85002"/>
                </a:lnTo>
                <a:lnTo>
                  <a:pt x="654700" y="34491"/>
                </a:lnTo>
                <a:lnTo>
                  <a:pt x="675444" y="34491"/>
                </a:lnTo>
                <a:lnTo>
                  <a:pt x="661862" y="0"/>
                </a:lnTo>
                <a:close/>
              </a:path>
              <a:path w="880744" h="139700">
                <a:moveTo>
                  <a:pt x="703201" y="104981"/>
                </a:moveTo>
                <a:lnTo>
                  <a:pt x="680144" y="104981"/>
                </a:lnTo>
                <a:lnTo>
                  <a:pt x="693338" y="139283"/>
                </a:lnTo>
                <a:lnTo>
                  <a:pt x="716709" y="139283"/>
                </a:lnTo>
                <a:lnTo>
                  <a:pt x="703201" y="104981"/>
                </a:lnTo>
                <a:close/>
              </a:path>
              <a:path w="880744" h="139700">
                <a:moveTo>
                  <a:pt x="675444" y="34491"/>
                </a:moveTo>
                <a:lnTo>
                  <a:pt x="654700" y="34491"/>
                </a:lnTo>
                <a:lnTo>
                  <a:pt x="673548" y="85002"/>
                </a:lnTo>
                <a:lnTo>
                  <a:pt x="695334" y="85002"/>
                </a:lnTo>
                <a:lnTo>
                  <a:pt x="675444" y="34491"/>
                </a:lnTo>
                <a:close/>
              </a:path>
              <a:path w="880744" h="139700">
                <a:moveTo>
                  <a:pt x="784874" y="0"/>
                </a:moveTo>
                <a:lnTo>
                  <a:pt x="735681" y="0"/>
                </a:lnTo>
                <a:lnTo>
                  <a:pt x="735681" y="139283"/>
                </a:lnTo>
                <a:lnTo>
                  <a:pt x="757356" y="139283"/>
                </a:lnTo>
                <a:lnTo>
                  <a:pt x="757356" y="84625"/>
                </a:lnTo>
                <a:lnTo>
                  <a:pt x="800178" y="84625"/>
                </a:lnTo>
                <a:lnTo>
                  <a:pt x="798821" y="82552"/>
                </a:lnTo>
                <a:lnTo>
                  <a:pt x="812188" y="76544"/>
                </a:lnTo>
                <a:lnTo>
                  <a:pt x="821933" y="67285"/>
                </a:lnTo>
                <a:lnTo>
                  <a:pt x="823378" y="64458"/>
                </a:lnTo>
                <a:lnTo>
                  <a:pt x="757356" y="64458"/>
                </a:lnTo>
                <a:lnTo>
                  <a:pt x="757356" y="20543"/>
                </a:lnTo>
                <a:lnTo>
                  <a:pt x="824118" y="20543"/>
                </a:lnTo>
                <a:lnTo>
                  <a:pt x="823320" y="18977"/>
                </a:lnTo>
                <a:lnTo>
                  <a:pt x="818234" y="12439"/>
                </a:lnTo>
                <a:lnTo>
                  <a:pt x="811802" y="6997"/>
                </a:lnTo>
                <a:lnTo>
                  <a:pt x="804098" y="3109"/>
                </a:lnTo>
                <a:lnTo>
                  <a:pt x="795122" y="777"/>
                </a:lnTo>
                <a:lnTo>
                  <a:pt x="784874" y="0"/>
                </a:lnTo>
                <a:close/>
              </a:path>
              <a:path w="880744" h="139700">
                <a:moveTo>
                  <a:pt x="800178" y="84625"/>
                </a:moveTo>
                <a:lnTo>
                  <a:pt x="775827" y="84625"/>
                </a:lnTo>
                <a:lnTo>
                  <a:pt x="809752" y="139283"/>
                </a:lnTo>
                <a:lnTo>
                  <a:pt x="835951" y="139283"/>
                </a:lnTo>
                <a:lnTo>
                  <a:pt x="800178" y="84625"/>
                </a:lnTo>
                <a:close/>
              </a:path>
              <a:path w="880744" h="139700">
                <a:moveTo>
                  <a:pt x="824118" y="20543"/>
                </a:moveTo>
                <a:lnTo>
                  <a:pt x="784874" y="20543"/>
                </a:lnTo>
                <a:lnTo>
                  <a:pt x="794451" y="22207"/>
                </a:lnTo>
                <a:lnTo>
                  <a:pt x="801554" y="26787"/>
                </a:lnTo>
                <a:lnTo>
                  <a:pt x="805971" y="33663"/>
                </a:lnTo>
                <a:lnTo>
                  <a:pt x="807491" y="42218"/>
                </a:lnTo>
                <a:lnTo>
                  <a:pt x="805892" y="51021"/>
                </a:lnTo>
                <a:lnTo>
                  <a:pt x="801059" y="58074"/>
                </a:lnTo>
                <a:lnTo>
                  <a:pt x="792940" y="62759"/>
                </a:lnTo>
                <a:lnTo>
                  <a:pt x="781481" y="64458"/>
                </a:lnTo>
                <a:lnTo>
                  <a:pt x="823378" y="64458"/>
                </a:lnTo>
                <a:lnTo>
                  <a:pt x="827896" y="55623"/>
                </a:lnTo>
                <a:lnTo>
                  <a:pt x="829919" y="42407"/>
                </a:lnTo>
                <a:lnTo>
                  <a:pt x="829180" y="33961"/>
                </a:lnTo>
                <a:lnTo>
                  <a:pt x="826974" y="26151"/>
                </a:lnTo>
                <a:lnTo>
                  <a:pt x="824118" y="20543"/>
                </a:lnTo>
                <a:close/>
              </a:path>
              <a:path w="880744" h="139700">
                <a:moveTo>
                  <a:pt x="880307" y="0"/>
                </a:moveTo>
                <a:lnTo>
                  <a:pt x="858633" y="0"/>
                </a:lnTo>
                <a:lnTo>
                  <a:pt x="858633" y="139283"/>
                </a:lnTo>
                <a:lnTo>
                  <a:pt x="880307" y="139283"/>
                </a:lnTo>
                <a:lnTo>
                  <a:pt x="880307" y="0"/>
                </a:lnTo>
                <a:close/>
              </a:path>
            </a:pathLst>
          </a:custGeom>
          <a:solidFill>
            <a:srgbClr val="000000"/>
          </a:solidFill>
        </p:spPr>
        <p:txBody>
          <a:bodyPr wrap="square" lIns="0" tIns="0" rIns="0" bIns="0" rtlCol="0"/>
          <a:lstStyle/>
          <a:p>
            <a:endParaRPr sz="641"/>
          </a:p>
        </p:txBody>
      </p:sp>
      <p:pic>
        <p:nvPicPr>
          <p:cNvPr id="14" name="object 14"/>
          <p:cNvPicPr/>
          <p:nvPr/>
        </p:nvPicPr>
        <p:blipFill>
          <a:blip r:embed="rId6" cstate="print"/>
          <a:stretch>
            <a:fillRect/>
          </a:stretch>
        </p:blipFill>
        <p:spPr>
          <a:xfrm>
            <a:off x="6296330" y="2123393"/>
            <a:ext cx="1335645" cy="74518"/>
          </a:xfrm>
          <a:prstGeom prst="rect">
            <a:avLst/>
          </a:prstGeom>
        </p:spPr>
      </p:pic>
      <p:grpSp>
        <p:nvGrpSpPr>
          <p:cNvPr id="15" name="object 15"/>
          <p:cNvGrpSpPr/>
          <p:nvPr/>
        </p:nvGrpSpPr>
        <p:grpSpPr>
          <a:xfrm>
            <a:off x="6499735" y="776587"/>
            <a:ext cx="939172" cy="1018881"/>
            <a:chOff x="14290687" y="1707533"/>
            <a:chExt cx="2065020" cy="2240280"/>
          </a:xfrm>
        </p:grpSpPr>
        <p:sp>
          <p:nvSpPr>
            <p:cNvPr id="16" name="object 16"/>
            <p:cNvSpPr/>
            <p:nvPr/>
          </p:nvSpPr>
          <p:spPr>
            <a:xfrm>
              <a:off x="14290687" y="1707533"/>
              <a:ext cx="1816735" cy="1745614"/>
            </a:xfrm>
            <a:custGeom>
              <a:avLst/>
              <a:gdLst/>
              <a:ahLst/>
              <a:cxnLst/>
              <a:rect l="l" t="t" r="r" b="b"/>
              <a:pathLst>
                <a:path w="1816734" h="1745614">
                  <a:moveTo>
                    <a:pt x="557028" y="1685032"/>
                  </a:moveTo>
                  <a:lnTo>
                    <a:pt x="534791" y="1698844"/>
                  </a:lnTo>
                  <a:lnTo>
                    <a:pt x="563732" y="1745440"/>
                  </a:lnTo>
                  <a:lnTo>
                    <a:pt x="581752" y="1693632"/>
                  </a:lnTo>
                  <a:lnTo>
                    <a:pt x="557028" y="1685032"/>
                  </a:lnTo>
                  <a:close/>
                </a:path>
                <a:path w="1816734" h="1745614">
                  <a:moveTo>
                    <a:pt x="33484" y="842126"/>
                  </a:moveTo>
                  <a:lnTo>
                    <a:pt x="11247" y="855938"/>
                  </a:lnTo>
                  <a:lnTo>
                    <a:pt x="534791" y="1698844"/>
                  </a:lnTo>
                  <a:lnTo>
                    <a:pt x="557028" y="1685032"/>
                  </a:lnTo>
                  <a:lnTo>
                    <a:pt x="532304" y="1676433"/>
                  </a:lnTo>
                  <a:lnTo>
                    <a:pt x="550324" y="1624625"/>
                  </a:lnTo>
                  <a:lnTo>
                    <a:pt x="76087" y="861105"/>
                  </a:lnTo>
                  <a:lnTo>
                    <a:pt x="51513" y="861105"/>
                  </a:lnTo>
                  <a:lnTo>
                    <a:pt x="33484" y="842126"/>
                  </a:lnTo>
                  <a:close/>
                </a:path>
                <a:path w="1816734" h="1745614">
                  <a:moveTo>
                    <a:pt x="657954" y="1315187"/>
                  </a:moveTo>
                  <a:lnTo>
                    <a:pt x="550324" y="1624625"/>
                  </a:lnTo>
                  <a:lnTo>
                    <a:pt x="579265" y="1671221"/>
                  </a:lnTo>
                  <a:lnTo>
                    <a:pt x="557028" y="1685032"/>
                  </a:lnTo>
                  <a:lnTo>
                    <a:pt x="581752" y="1693632"/>
                  </a:lnTo>
                  <a:lnTo>
                    <a:pt x="702006" y="1347903"/>
                  </a:lnTo>
                  <a:lnTo>
                    <a:pt x="692861" y="1347903"/>
                  </a:lnTo>
                  <a:lnTo>
                    <a:pt x="682679" y="1323787"/>
                  </a:lnTo>
                  <a:lnTo>
                    <a:pt x="657954" y="1315187"/>
                  </a:lnTo>
                  <a:close/>
                </a:path>
                <a:path w="1816734" h="1745614">
                  <a:moveTo>
                    <a:pt x="550324" y="1624625"/>
                  </a:moveTo>
                  <a:lnTo>
                    <a:pt x="532304" y="1676433"/>
                  </a:lnTo>
                  <a:lnTo>
                    <a:pt x="557028" y="1685032"/>
                  </a:lnTo>
                  <a:lnTo>
                    <a:pt x="579265" y="1671221"/>
                  </a:lnTo>
                  <a:lnTo>
                    <a:pt x="550324" y="1624625"/>
                  </a:lnTo>
                  <a:close/>
                </a:path>
                <a:path w="1816734" h="1745614">
                  <a:moveTo>
                    <a:pt x="682679" y="1323787"/>
                  </a:moveTo>
                  <a:lnTo>
                    <a:pt x="692861" y="1347903"/>
                  </a:lnTo>
                  <a:lnTo>
                    <a:pt x="703580" y="1343377"/>
                  </a:lnTo>
                  <a:lnTo>
                    <a:pt x="707403" y="1332387"/>
                  </a:lnTo>
                  <a:lnTo>
                    <a:pt x="682679" y="1323787"/>
                  </a:lnTo>
                  <a:close/>
                </a:path>
                <a:path w="1816734" h="1745614">
                  <a:moveTo>
                    <a:pt x="703580" y="1343377"/>
                  </a:moveTo>
                  <a:lnTo>
                    <a:pt x="692861" y="1347903"/>
                  </a:lnTo>
                  <a:lnTo>
                    <a:pt x="702006" y="1347903"/>
                  </a:lnTo>
                  <a:lnTo>
                    <a:pt x="703580" y="1343377"/>
                  </a:lnTo>
                  <a:close/>
                </a:path>
                <a:path w="1816734" h="1745614">
                  <a:moveTo>
                    <a:pt x="1372348" y="1004178"/>
                  </a:moveTo>
                  <a:lnTo>
                    <a:pt x="672496" y="1299671"/>
                  </a:lnTo>
                  <a:lnTo>
                    <a:pt x="682679" y="1323787"/>
                  </a:lnTo>
                  <a:lnTo>
                    <a:pt x="707403" y="1332387"/>
                  </a:lnTo>
                  <a:lnTo>
                    <a:pt x="703580" y="1343377"/>
                  </a:lnTo>
                  <a:lnTo>
                    <a:pt x="1399646" y="1049482"/>
                  </a:lnTo>
                  <a:lnTo>
                    <a:pt x="1389463" y="1025367"/>
                  </a:lnTo>
                  <a:lnTo>
                    <a:pt x="1368028" y="1010342"/>
                  </a:lnTo>
                  <a:lnTo>
                    <a:pt x="1372348" y="1004178"/>
                  </a:lnTo>
                  <a:close/>
                </a:path>
                <a:path w="1816734" h="1745614">
                  <a:moveTo>
                    <a:pt x="672496" y="1299671"/>
                  </a:moveTo>
                  <a:lnTo>
                    <a:pt x="661777" y="1304197"/>
                  </a:lnTo>
                  <a:lnTo>
                    <a:pt x="657954" y="1315187"/>
                  </a:lnTo>
                  <a:lnTo>
                    <a:pt x="682679" y="1323787"/>
                  </a:lnTo>
                  <a:lnTo>
                    <a:pt x="672496" y="1299671"/>
                  </a:lnTo>
                  <a:close/>
                </a:path>
                <a:path w="1816734" h="1745614">
                  <a:moveTo>
                    <a:pt x="1389463" y="1025367"/>
                  </a:moveTo>
                  <a:lnTo>
                    <a:pt x="1399646" y="1049482"/>
                  </a:lnTo>
                  <a:lnTo>
                    <a:pt x="1406579" y="1046555"/>
                  </a:lnTo>
                  <a:lnTo>
                    <a:pt x="1410899" y="1040392"/>
                  </a:lnTo>
                  <a:lnTo>
                    <a:pt x="1389463" y="1025367"/>
                  </a:lnTo>
                  <a:close/>
                </a:path>
                <a:path w="1816734" h="1745614">
                  <a:moveTo>
                    <a:pt x="1438334" y="1001251"/>
                  </a:moveTo>
                  <a:lnTo>
                    <a:pt x="1379281" y="1001251"/>
                  </a:lnTo>
                  <a:lnTo>
                    <a:pt x="1389463" y="1025367"/>
                  </a:lnTo>
                  <a:lnTo>
                    <a:pt x="1410899" y="1040392"/>
                  </a:lnTo>
                  <a:lnTo>
                    <a:pt x="1438334" y="1001251"/>
                  </a:lnTo>
                  <a:close/>
                </a:path>
                <a:path w="1816734" h="1745614">
                  <a:moveTo>
                    <a:pt x="1379281" y="1001251"/>
                  </a:moveTo>
                  <a:lnTo>
                    <a:pt x="1372348" y="1004178"/>
                  </a:lnTo>
                  <a:lnTo>
                    <a:pt x="1368028" y="1010342"/>
                  </a:lnTo>
                  <a:lnTo>
                    <a:pt x="1389463" y="1025367"/>
                  </a:lnTo>
                  <a:lnTo>
                    <a:pt x="1379281" y="1001251"/>
                  </a:lnTo>
                  <a:close/>
                </a:path>
                <a:path w="1816734" h="1745614">
                  <a:moveTo>
                    <a:pt x="1747693" y="468686"/>
                  </a:moveTo>
                  <a:lnTo>
                    <a:pt x="1372348" y="1004178"/>
                  </a:lnTo>
                  <a:lnTo>
                    <a:pt x="1379281" y="1001251"/>
                  </a:lnTo>
                  <a:lnTo>
                    <a:pt x="1438334" y="1001251"/>
                  </a:lnTo>
                  <a:lnTo>
                    <a:pt x="1800741" y="484217"/>
                  </a:lnTo>
                  <a:lnTo>
                    <a:pt x="1764160" y="484217"/>
                  </a:lnTo>
                  <a:lnTo>
                    <a:pt x="1747693" y="468686"/>
                  </a:lnTo>
                  <a:close/>
                </a:path>
                <a:path w="1816734" h="1745614">
                  <a:moveTo>
                    <a:pt x="55721" y="828314"/>
                  </a:moveTo>
                  <a:lnTo>
                    <a:pt x="33484" y="842126"/>
                  </a:lnTo>
                  <a:lnTo>
                    <a:pt x="51513" y="861105"/>
                  </a:lnTo>
                  <a:lnTo>
                    <a:pt x="66968" y="846423"/>
                  </a:lnTo>
                  <a:lnTo>
                    <a:pt x="55721" y="828314"/>
                  </a:lnTo>
                  <a:close/>
                </a:path>
                <a:path w="1816734" h="1745614">
                  <a:moveTo>
                    <a:pt x="66968" y="846423"/>
                  </a:moveTo>
                  <a:lnTo>
                    <a:pt x="51513" y="861105"/>
                  </a:lnTo>
                  <a:lnTo>
                    <a:pt x="76087" y="861105"/>
                  </a:lnTo>
                  <a:lnTo>
                    <a:pt x="66968" y="846423"/>
                  </a:lnTo>
                  <a:close/>
                </a:path>
                <a:path w="1816734" h="1745614">
                  <a:moveTo>
                    <a:pt x="15454" y="823148"/>
                  </a:moveTo>
                  <a:lnTo>
                    <a:pt x="0" y="837830"/>
                  </a:lnTo>
                  <a:lnTo>
                    <a:pt x="11247" y="855938"/>
                  </a:lnTo>
                  <a:lnTo>
                    <a:pt x="33484" y="842126"/>
                  </a:lnTo>
                  <a:lnTo>
                    <a:pt x="15454" y="823148"/>
                  </a:lnTo>
                  <a:close/>
                </a:path>
                <a:path w="1816734" h="1745614">
                  <a:moveTo>
                    <a:pt x="86029" y="828314"/>
                  </a:moveTo>
                  <a:lnTo>
                    <a:pt x="55721" y="828314"/>
                  </a:lnTo>
                  <a:lnTo>
                    <a:pt x="66968" y="846423"/>
                  </a:lnTo>
                  <a:lnTo>
                    <a:pt x="86029" y="828314"/>
                  </a:lnTo>
                  <a:close/>
                </a:path>
                <a:path w="1816734" h="1745614">
                  <a:moveTo>
                    <a:pt x="538999" y="325781"/>
                  </a:moveTo>
                  <a:lnTo>
                    <a:pt x="15454" y="823148"/>
                  </a:lnTo>
                  <a:lnTo>
                    <a:pt x="33484" y="842126"/>
                  </a:lnTo>
                  <a:lnTo>
                    <a:pt x="55721" y="828314"/>
                  </a:lnTo>
                  <a:lnTo>
                    <a:pt x="86029" y="828314"/>
                  </a:lnTo>
                  <a:lnTo>
                    <a:pt x="569548" y="368971"/>
                  </a:lnTo>
                  <a:lnTo>
                    <a:pt x="566978" y="368971"/>
                  </a:lnTo>
                  <a:lnTo>
                    <a:pt x="557028" y="344759"/>
                  </a:lnTo>
                  <a:lnTo>
                    <a:pt x="538999" y="325781"/>
                  </a:lnTo>
                  <a:close/>
                </a:path>
                <a:path w="1816734" h="1745614">
                  <a:moveTo>
                    <a:pt x="1760686" y="450149"/>
                  </a:moveTo>
                  <a:lnTo>
                    <a:pt x="1747693" y="468686"/>
                  </a:lnTo>
                  <a:lnTo>
                    <a:pt x="1764160" y="484217"/>
                  </a:lnTo>
                  <a:lnTo>
                    <a:pt x="1782122" y="465174"/>
                  </a:lnTo>
                  <a:lnTo>
                    <a:pt x="1760686" y="450149"/>
                  </a:lnTo>
                  <a:close/>
                </a:path>
                <a:path w="1816734" h="1745614">
                  <a:moveTo>
                    <a:pt x="1782122" y="465174"/>
                  </a:moveTo>
                  <a:lnTo>
                    <a:pt x="1764160" y="484217"/>
                  </a:lnTo>
                  <a:lnTo>
                    <a:pt x="1800741" y="484217"/>
                  </a:lnTo>
                  <a:lnTo>
                    <a:pt x="1803557" y="480199"/>
                  </a:lnTo>
                  <a:lnTo>
                    <a:pt x="1782122" y="465174"/>
                  </a:lnTo>
                  <a:close/>
                </a:path>
                <a:path w="1816734" h="1745614">
                  <a:moveTo>
                    <a:pt x="1800083" y="446131"/>
                  </a:moveTo>
                  <a:lnTo>
                    <a:pt x="1782122" y="465174"/>
                  </a:lnTo>
                  <a:lnTo>
                    <a:pt x="1803557" y="480199"/>
                  </a:lnTo>
                  <a:lnTo>
                    <a:pt x="1816550" y="461663"/>
                  </a:lnTo>
                  <a:lnTo>
                    <a:pt x="1800083" y="446131"/>
                  </a:lnTo>
                  <a:close/>
                </a:path>
                <a:path w="1816734" h="1745614">
                  <a:moveTo>
                    <a:pt x="1339364" y="11589"/>
                  </a:moveTo>
                  <a:lnTo>
                    <a:pt x="1321403" y="30632"/>
                  </a:lnTo>
                  <a:lnTo>
                    <a:pt x="1331353" y="54845"/>
                  </a:lnTo>
                  <a:lnTo>
                    <a:pt x="1315729" y="61265"/>
                  </a:lnTo>
                  <a:lnTo>
                    <a:pt x="1747693" y="468686"/>
                  </a:lnTo>
                  <a:lnTo>
                    <a:pt x="1760686" y="450149"/>
                  </a:lnTo>
                  <a:lnTo>
                    <a:pt x="1796293" y="450149"/>
                  </a:lnTo>
                  <a:lnTo>
                    <a:pt x="1800083" y="446131"/>
                  </a:lnTo>
                  <a:lnTo>
                    <a:pt x="1339364" y="11589"/>
                  </a:lnTo>
                  <a:close/>
                </a:path>
                <a:path w="1816734" h="1745614">
                  <a:moveTo>
                    <a:pt x="1796293" y="450149"/>
                  </a:moveTo>
                  <a:lnTo>
                    <a:pt x="1760686" y="450149"/>
                  </a:lnTo>
                  <a:lnTo>
                    <a:pt x="1782122" y="465174"/>
                  </a:lnTo>
                  <a:lnTo>
                    <a:pt x="1796293" y="450149"/>
                  </a:lnTo>
                  <a:close/>
                </a:path>
                <a:path w="1816734" h="1745614">
                  <a:moveTo>
                    <a:pt x="557028" y="344759"/>
                  </a:moveTo>
                  <a:lnTo>
                    <a:pt x="566978" y="368971"/>
                  </a:lnTo>
                  <a:lnTo>
                    <a:pt x="571508" y="367110"/>
                  </a:lnTo>
                  <a:lnTo>
                    <a:pt x="575058" y="363738"/>
                  </a:lnTo>
                  <a:lnTo>
                    <a:pt x="557028" y="344759"/>
                  </a:lnTo>
                  <a:close/>
                </a:path>
                <a:path w="1816734" h="1745614">
                  <a:moveTo>
                    <a:pt x="571508" y="367110"/>
                  </a:moveTo>
                  <a:lnTo>
                    <a:pt x="566978" y="368971"/>
                  </a:lnTo>
                  <a:lnTo>
                    <a:pt x="569548" y="368971"/>
                  </a:lnTo>
                  <a:lnTo>
                    <a:pt x="571508" y="367110"/>
                  </a:lnTo>
                  <a:close/>
                </a:path>
                <a:path w="1816734" h="1745614">
                  <a:moveTo>
                    <a:pt x="1311452" y="6420"/>
                  </a:moveTo>
                  <a:lnTo>
                    <a:pt x="547078" y="320547"/>
                  </a:lnTo>
                  <a:lnTo>
                    <a:pt x="557028" y="344759"/>
                  </a:lnTo>
                  <a:lnTo>
                    <a:pt x="575058" y="363738"/>
                  </a:lnTo>
                  <a:lnTo>
                    <a:pt x="571508" y="367110"/>
                  </a:lnTo>
                  <a:lnTo>
                    <a:pt x="1315729" y="61265"/>
                  </a:lnTo>
                  <a:lnTo>
                    <a:pt x="1303441" y="49676"/>
                  </a:lnTo>
                  <a:lnTo>
                    <a:pt x="1321403" y="30632"/>
                  </a:lnTo>
                  <a:lnTo>
                    <a:pt x="1311452" y="6420"/>
                  </a:lnTo>
                  <a:close/>
                </a:path>
                <a:path w="1816734" h="1745614">
                  <a:moveTo>
                    <a:pt x="547078" y="320547"/>
                  </a:moveTo>
                  <a:lnTo>
                    <a:pt x="542549" y="322408"/>
                  </a:lnTo>
                  <a:lnTo>
                    <a:pt x="538999" y="325781"/>
                  </a:lnTo>
                  <a:lnTo>
                    <a:pt x="557028" y="344759"/>
                  </a:lnTo>
                  <a:lnTo>
                    <a:pt x="547078" y="320547"/>
                  </a:lnTo>
                  <a:close/>
                </a:path>
                <a:path w="1816734" h="1745614">
                  <a:moveTo>
                    <a:pt x="1321403" y="30632"/>
                  </a:moveTo>
                  <a:lnTo>
                    <a:pt x="1303441" y="49676"/>
                  </a:lnTo>
                  <a:lnTo>
                    <a:pt x="1315729" y="61265"/>
                  </a:lnTo>
                  <a:lnTo>
                    <a:pt x="1331353" y="54845"/>
                  </a:lnTo>
                  <a:lnTo>
                    <a:pt x="1321403" y="30632"/>
                  </a:lnTo>
                  <a:close/>
                </a:path>
                <a:path w="1816734" h="1745614">
                  <a:moveTo>
                    <a:pt x="1327076" y="0"/>
                  </a:moveTo>
                  <a:lnTo>
                    <a:pt x="1311452" y="6420"/>
                  </a:lnTo>
                  <a:lnTo>
                    <a:pt x="1321403" y="30632"/>
                  </a:lnTo>
                  <a:lnTo>
                    <a:pt x="1339364" y="11589"/>
                  </a:lnTo>
                  <a:lnTo>
                    <a:pt x="1327076" y="0"/>
                  </a:lnTo>
                  <a:close/>
                </a:path>
              </a:pathLst>
            </a:custGeom>
            <a:solidFill>
              <a:srgbClr val="000000"/>
            </a:solidFill>
          </p:spPr>
          <p:txBody>
            <a:bodyPr wrap="square" lIns="0" tIns="0" rIns="0" bIns="0" rtlCol="0"/>
            <a:lstStyle/>
            <a:p>
              <a:endParaRPr sz="641"/>
            </a:p>
          </p:txBody>
        </p:sp>
        <p:pic>
          <p:nvPicPr>
            <p:cNvPr id="17" name="object 17"/>
            <p:cNvPicPr/>
            <p:nvPr/>
          </p:nvPicPr>
          <p:blipFill>
            <a:blip r:embed="rId7" cstate="print"/>
            <a:stretch>
              <a:fillRect/>
            </a:stretch>
          </p:blipFill>
          <p:spPr>
            <a:xfrm>
              <a:off x="14936718" y="2853316"/>
              <a:ext cx="1418804" cy="1094207"/>
            </a:xfrm>
            <a:prstGeom prst="rect">
              <a:avLst/>
            </a:prstGeom>
          </p:spPr>
        </p:pic>
        <p:sp>
          <p:nvSpPr>
            <p:cNvPr id="18" name="object 18"/>
            <p:cNvSpPr/>
            <p:nvPr/>
          </p:nvSpPr>
          <p:spPr>
            <a:xfrm>
              <a:off x="15004779" y="2869022"/>
              <a:ext cx="1282700" cy="958215"/>
            </a:xfrm>
            <a:custGeom>
              <a:avLst/>
              <a:gdLst/>
              <a:ahLst/>
              <a:cxnLst/>
              <a:rect l="l" t="t" r="r" b="b"/>
              <a:pathLst>
                <a:path w="1282700" h="958214">
                  <a:moveTo>
                    <a:pt x="743432" y="0"/>
                  </a:moveTo>
                  <a:lnTo>
                    <a:pt x="83767" y="256536"/>
                  </a:lnTo>
                  <a:lnTo>
                    <a:pt x="0" y="581134"/>
                  </a:lnTo>
                  <a:lnTo>
                    <a:pt x="539250" y="958086"/>
                  </a:lnTo>
                  <a:lnTo>
                    <a:pt x="1282683" y="664901"/>
                  </a:lnTo>
                  <a:lnTo>
                    <a:pt x="743432" y="0"/>
                  </a:lnTo>
                  <a:close/>
                </a:path>
              </a:pathLst>
            </a:custGeom>
            <a:solidFill>
              <a:srgbClr val="03BB9B"/>
            </a:solidFill>
          </p:spPr>
          <p:txBody>
            <a:bodyPr wrap="square" lIns="0" tIns="0" rIns="0" bIns="0" rtlCol="0"/>
            <a:lstStyle/>
            <a:p>
              <a:endParaRPr sz="641"/>
            </a:p>
          </p:txBody>
        </p:sp>
      </p:grpSp>
      <p:sp>
        <p:nvSpPr>
          <p:cNvPr id="19" name="object 19"/>
          <p:cNvSpPr/>
          <p:nvPr/>
        </p:nvSpPr>
        <p:spPr>
          <a:xfrm>
            <a:off x="7819183" y="3769083"/>
            <a:ext cx="215732" cy="65557"/>
          </a:xfrm>
          <a:custGeom>
            <a:avLst/>
            <a:gdLst/>
            <a:ahLst/>
            <a:cxnLst/>
            <a:rect l="l" t="t" r="r" b="b"/>
            <a:pathLst>
              <a:path w="474344" h="144145">
                <a:moveTo>
                  <a:pt x="11308" y="2450"/>
                </a:moveTo>
                <a:lnTo>
                  <a:pt x="0" y="2450"/>
                </a:lnTo>
                <a:lnTo>
                  <a:pt x="0" y="141733"/>
                </a:lnTo>
                <a:lnTo>
                  <a:pt x="21486" y="141733"/>
                </a:lnTo>
                <a:lnTo>
                  <a:pt x="21486" y="47307"/>
                </a:lnTo>
                <a:lnTo>
                  <a:pt x="49592" y="47307"/>
                </a:lnTo>
                <a:lnTo>
                  <a:pt x="11308" y="2450"/>
                </a:lnTo>
                <a:close/>
              </a:path>
              <a:path w="474344" h="144145">
                <a:moveTo>
                  <a:pt x="49592" y="47307"/>
                </a:moveTo>
                <a:lnTo>
                  <a:pt x="21486" y="47307"/>
                </a:lnTo>
                <a:lnTo>
                  <a:pt x="101211" y="141733"/>
                </a:lnTo>
                <a:lnTo>
                  <a:pt x="114027" y="141733"/>
                </a:lnTo>
                <a:lnTo>
                  <a:pt x="114027" y="97630"/>
                </a:lnTo>
                <a:lnTo>
                  <a:pt x="92541" y="97630"/>
                </a:lnTo>
                <a:lnTo>
                  <a:pt x="49592" y="47307"/>
                </a:lnTo>
                <a:close/>
              </a:path>
              <a:path w="474344" h="144145">
                <a:moveTo>
                  <a:pt x="114027" y="2450"/>
                </a:moveTo>
                <a:lnTo>
                  <a:pt x="92541" y="2450"/>
                </a:lnTo>
                <a:lnTo>
                  <a:pt x="92541" y="97630"/>
                </a:lnTo>
                <a:lnTo>
                  <a:pt x="114027" y="97630"/>
                </a:lnTo>
                <a:lnTo>
                  <a:pt x="114027" y="2450"/>
                </a:lnTo>
                <a:close/>
              </a:path>
              <a:path w="474344" h="144145">
                <a:moveTo>
                  <a:pt x="211310" y="0"/>
                </a:moveTo>
                <a:lnTo>
                  <a:pt x="171368" y="12006"/>
                </a:lnTo>
                <a:lnTo>
                  <a:pt x="144378" y="44763"/>
                </a:lnTo>
                <a:lnTo>
                  <a:pt x="140560" y="57764"/>
                </a:lnTo>
                <a:lnTo>
                  <a:pt x="140435" y="58191"/>
                </a:lnTo>
                <a:lnTo>
                  <a:pt x="139175" y="72186"/>
                </a:lnTo>
                <a:lnTo>
                  <a:pt x="139124" y="72751"/>
                </a:lnTo>
                <a:lnTo>
                  <a:pt x="140350" y="86604"/>
                </a:lnTo>
                <a:lnTo>
                  <a:pt x="159668" y="123451"/>
                </a:lnTo>
                <a:lnTo>
                  <a:pt x="196191" y="142720"/>
                </a:lnTo>
                <a:lnTo>
                  <a:pt x="210745" y="143995"/>
                </a:lnTo>
                <a:lnTo>
                  <a:pt x="225157" y="142720"/>
                </a:lnTo>
                <a:lnTo>
                  <a:pt x="225411" y="142720"/>
                </a:lnTo>
                <a:lnTo>
                  <a:pt x="238657" y="138883"/>
                </a:lnTo>
                <a:lnTo>
                  <a:pt x="238841" y="138883"/>
                </a:lnTo>
                <a:lnTo>
                  <a:pt x="251403" y="132227"/>
                </a:lnTo>
                <a:lnTo>
                  <a:pt x="262576" y="123074"/>
                </a:lnTo>
                <a:lnTo>
                  <a:pt x="262893" y="122697"/>
                </a:lnTo>
                <a:lnTo>
                  <a:pt x="211310" y="122697"/>
                </a:lnTo>
                <a:lnTo>
                  <a:pt x="201489" y="121811"/>
                </a:lnTo>
                <a:lnTo>
                  <a:pt x="201262" y="121811"/>
                </a:lnTo>
                <a:lnTo>
                  <a:pt x="192217" y="119140"/>
                </a:lnTo>
                <a:lnTo>
                  <a:pt x="192072" y="119140"/>
                </a:lnTo>
                <a:lnTo>
                  <a:pt x="165275" y="91976"/>
                </a:lnTo>
                <a:lnTo>
                  <a:pt x="161757" y="72186"/>
                </a:lnTo>
                <a:lnTo>
                  <a:pt x="162628" y="61949"/>
                </a:lnTo>
                <a:lnTo>
                  <a:pt x="183693" y="29755"/>
                </a:lnTo>
                <a:lnTo>
                  <a:pt x="211310" y="21486"/>
                </a:lnTo>
                <a:lnTo>
                  <a:pt x="262889" y="21486"/>
                </a:lnTo>
                <a:lnTo>
                  <a:pt x="262576" y="21109"/>
                </a:lnTo>
                <a:lnTo>
                  <a:pt x="251438" y="11847"/>
                </a:lnTo>
                <a:lnTo>
                  <a:pt x="239380" y="5347"/>
                </a:lnTo>
                <a:lnTo>
                  <a:pt x="239524" y="5347"/>
                </a:lnTo>
                <a:lnTo>
                  <a:pt x="225941" y="1339"/>
                </a:lnTo>
                <a:lnTo>
                  <a:pt x="226167" y="1339"/>
                </a:lnTo>
                <a:lnTo>
                  <a:pt x="211310" y="0"/>
                </a:lnTo>
                <a:close/>
              </a:path>
              <a:path w="474344" h="144145">
                <a:moveTo>
                  <a:pt x="262889" y="21486"/>
                </a:moveTo>
                <a:lnTo>
                  <a:pt x="211310" y="21486"/>
                </a:lnTo>
                <a:lnTo>
                  <a:pt x="221360" y="22405"/>
                </a:lnTo>
                <a:lnTo>
                  <a:pt x="230602" y="25161"/>
                </a:lnTo>
                <a:lnTo>
                  <a:pt x="257443" y="52443"/>
                </a:lnTo>
                <a:lnTo>
                  <a:pt x="261052" y="72186"/>
                </a:lnTo>
                <a:lnTo>
                  <a:pt x="261035" y="72751"/>
                </a:lnTo>
                <a:lnTo>
                  <a:pt x="246555" y="108373"/>
                </a:lnTo>
                <a:lnTo>
                  <a:pt x="211310" y="122697"/>
                </a:lnTo>
                <a:lnTo>
                  <a:pt x="262893" y="122697"/>
                </a:lnTo>
                <a:lnTo>
                  <a:pt x="271838" y="112048"/>
                </a:lnTo>
                <a:lnTo>
                  <a:pt x="278431" y="99892"/>
                </a:lnTo>
                <a:lnTo>
                  <a:pt x="282375" y="86604"/>
                </a:lnTo>
                <a:lnTo>
                  <a:pt x="283634" y="72751"/>
                </a:lnTo>
                <a:lnTo>
                  <a:pt x="283685" y="72186"/>
                </a:lnTo>
                <a:lnTo>
                  <a:pt x="282414" y="58191"/>
                </a:lnTo>
                <a:lnTo>
                  <a:pt x="282375" y="57764"/>
                </a:lnTo>
                <a:lnTo>
                  <a:pt x="278522" y="44763"/>
                </a:lnTo>
                <a:lnTo>
                  <a:pt x="278431" y="44456"/>
                </a:lnTo>
                <a:lnTo>
                  <a:pt x="271957" y="32464"/>
                </a:lnTo>
                <a:lnTo>
                  <a:pt x="271838" y="32244"/>
                </a:lnTo>
                <a:lnTo>
                  <a:pt x="262889" y="21486"/>
                </a:lnTo>
                <a:close/>
              </a:path>
              <a:path w="474344" h="144145">
                <a:moveTo>
                  <a:pt x="361250" y="2450"/>
                </a:moveTo>
                <a:lnTo>
                  <a:pt x="308666" y="2450"/>
                </a:lnTo>
                <a:lnTo>
                  <a:pt x="308666" y="141733"/>
                </a:lnTo>
                <a:lnTo>
                  <a:pt x="359554" y="141733"/>
                </a:lnTo>
                <a:lnTo>
                  <a:pt x="374258" y="140567"/>
                </a:lnTo>
                <a:lnTo>
                  <a:pt x="387284" y="137069"/>
                </a:lnTo>
                <a:lnTo>
                  <a:pt x="398648" y="131238"/>
                </a:lnTo>
                <a:lnTo>
                  <a:pt x="408369" y="123074"/>
                </a:lnTo>
                <a:lnTo>
                  <a:pt x="409960" y="121001"/>
                </a:lnTo>
                <a:lnTo>
                  <a:pt x="330340" y="121001"/>
                </a:lnTo>
                <a:lnTo>
                  <a:pt x="330340" y="23182"/>
                </a:lnTo>
                <a:lnTo>
                  <a:pt x="410151" y="23182"/>
                </a:lnTo>
                <a:lnTo>
                  <a:pt x="408746" y="21297"/>
                </a:lnTo>
                <a:lnTo>
                  <a:pt x="399311" y="13025"/>
                </a:lnTo>
                <a:lnTo>
                  <a:pt x="388250" y="7138"/>
                </a:lnTo>
                <a:lnTo>
                  <a:pt x="375563" y="3619"/>
                </a:lnTo>
                <a:lnTo>
                  <a:pt x="361250" y="2450"/>
                </a:lnTo>
                <a:close/>
              </a:path>
              <a:path w="474344" h="144145">
                <a:moveTo>
                  <a:pt x="410151" y="23182"/>
                </a:moveTo>
                <a:lnTo>
                  <a:pt x="360685" y="23182"/>
                </a:lnTo>
                <a:lnTo>
                  <a:pt x="370188" y="24033"/>
                </a:lnTo>
                <a:lnTo>
                  <a:pt x="378614" y="26598"/>
                </a:lnTo>
                <a:lnTo>
                  <a:pt x="402948" y="61696"/>
                </a:lnTo>
                <a:lnTo>
                  <a:pt x="403658" y="71809"/>
                </a:lnTo>
                <a:lnTo>
                  <a:pt x="402948" y="82090"/>
                </a:lnTo>
                <a:lnTo>
                  <a:pt x="378590" y="117585"/>
                </a:lnTo>
                <a:lnTo>
                  <a:pt x="360497" y="121001"/>
                </a:lnTo>
                <a:lnTo>
                  <a:pt x="409960" y="121001"/>
                </a:lnTo>
                <a:lnTo>
                  <a:pt x="416176" y="112900"/>
                </a:lnTo>
                <a:lnTo>
                  <a:pt x="421775" y="101046"/>
                </a:lnTo>
                <a:lnTo>
                  <a:pt x="425147" y="87532"/>
                </a:lnTo>
                <a:lnTo>
                  <a:pt x="426275" y="72374"/>
                </a:lnTo>
                <a:lnTo>
                  <a:pt x="425179" y="57105"/>
                </a:lnTo>
                <a:lnTo>
                  <a:pt x="421893" y="43514"/>
                </a:lnTo>
                <a:lnTo>
                  <a:pt x="416415" y="31584"/>
                </a:lnTo>
                <a:lnTo>
                  <a:pt x="410151" y="23182"/>
                </a:lnTo>
                <a:close/>
              </a:path>
              <a:path w="474344" h="144145">
                <a:moveTo>
                  <a:pt x="473906" y="2450"/>
                </a:moveTo>
                <a:lnTo>
                  <a:pt x="452231" y="2450"/>
                </a:lnTo>
                <a:lnTo>
                  <a:pt x="452231" y="141733"/>
                </a:lnTo>
                <a:lnTo>
                  <a:pt x="473906" y="141733"/>
                </a:lnTo>
                <a:lnTo>
                  <a:pt x="473906" y="2450"/>
                </a:lnTo>
                <a:close/>
              </a:path>
            </a:pathLst>
          </a:custGeom>
          <a:solidFill>
            <a:srgbClr val="000000"/>
          </a:solidFill>
        </p:spPr>
        <p:txBody>
          <a:bodyPr wrap="square" lIns="0" tIns="0" rIns="0" bIns="0" rtlCol="0"/>
          <a:lstStyle/>
          <a:p>
            <a:endParaRPr sz="641"/>
          </a:p>
        </p:txBody>
      </p:sp>
      <p:pic>
        <p:nvPicPr>
          <p:cNvPr id="20" name="object 20"/>
          <p:cNvPicPr/>
          <p:nvPr/>
        </p:nvPicPr>
        <p:blipFill>
          <a:blip r:embed="rId8" cstate="print"/>
          <a:stretch>
            <a:fillRect/>
          </a:stretch>
        </p:blipFill>
        <p:spPr>
          <a:xfrm>
            <a:off x="7537321" y="3892537"/>
            <a:ext cx="777444" cy="160771"/>
          </a:xfrm>
          <a:prstGeom prst="rect">
            <a:avLst/>
          </a:prstGeom>
        </p:spPr>
      </p:pic>
      <p:sp>
        <p:nvSpPr>
          <p:cNvPr id="21" name="object 21"/>
          <p:cNvSpPr/>
          <p:nvPr/>
        </p:nvSpPr>
        <p:spPr>
          <a:xfrm>
            <a:off x="7990133" y="2735864"/>
            <a:ext cx="458323" cy="274647"/>
          </a:xfrm>
          <a:custGeom>
            <a:avLst/>
            <a:gdLst/>
            <a:ahLst/>
            <a:cxnLst/>
            <a:rect l="l" t="t" r="r" b="b"/>
            <a:pathLst>
              <a:path w="1007744" h="603884">
                <a:moveTo>
                  <a:pt x="285753" y="14370"/>
                </a:moveTo>
                <a:lnTo>
                  <a:pt x="0" y="579797"/>
                </a:lnTo>
                <a:lnTo>
                  <a:pt x="46726" y="603412"/>
                </a:lnTo>
                <a:lnTo>
                  <a:pt x="325217" y="52354"/>
                </a:lnTo>
                <a:lnTo>
                  <a:pt x="309116" y="52354"/>
                </a:lnTo>
                <a:lnTo>
                  <a:pt x="309116" y="26177"/>
                </a:lnTo>
                <a:lnTo>
                  <a:pt x="285753" y="14370"/>
                </a:lnTo>
                <a:close/>
              </a:path>
              <a:path w="1007744" h="603884">
                <a:moveTo>
                  <a:pt x="309116" y="26177"/>
                </a:moveTo>
                <a:lnTo>
                  <a:pt x="309116" y="52354"/>
                </a:lnTo>
                <a:lnTo>
                  <a:pt x="325217" y="52354"/>
                </a:lnTo>
                <a:lnTo>
                  <a:pt x="332480" y="37984"/>
                </a:lnTo>
                <a:lnTo>
                  <a:pt x="309116" y="26177"/>
                </a:lnTo>
                <a:close/>
              </a:path>
              <a:path w="1007744" h="603884">
                <a:moveTo>
                  <a:pt x="1007626" y="0"/>
                </a:moveTo>
                <a:lnTo>
                  <a:pt x="309116" y="0"/>
                </a:lnTo>
                <a:lnTo>
                  <a:pt x="309116" y="26177"/>
                </a:lnTo>
                <a:lnTo>
                  <a:pt x="332480" y="37984"/>
                </a:lnTo>
                <a:lnTo>
                  <a:pt x="325217" y="52354"/>
                </a:lnTo>
                <a:lnTo>
                  <a:pt x="1007626" y="52354"/>
                </a:lnTo>
                <a:lnTo>
                  <a:pt x="1007626" y="0"/>
                </a:lnTo>
                <a:close/>
              </a:path>
              <a:path w="1007744" h="603884">
                <a:moveTo>
                  <a:pt x="309116" y="0"/>
                </a:moveTo>
                <a:lnTo>
                  <a:pt x="293016" y="0"/>
                </a:lnTo>
                <a:lnTo>
                  <a:pt x="285753" y="14370"/>
                </a:lnTo>
                <a:lnTo>
                  <a:pt x="309116" y="26177"/>
                </a:lnTo>
                <a:lnTo>
                  <a:pt x="309116" y="0"/>
                </a:lnTo>
                <a:close/>
              </a:path>
            </a:pathLst>
          </a:custGeom>
          <a:solidFill>
            <a:srgbClr val="000000"/>
          </a:solidFill>
        </p:spPr>
        <p:txBody>
          <a:bodyPr wrap="square" lIns="0" tIns="0" rIns="0" bIns="0" rtlCol="0"/>
          <a:lstStyle/>
          <a:p>
            <a:endParaRPr sz="641"/>
          </a:p>
        </p:txBody>
      </p:sp>
      <p:sp>
        <p:nvSpPr>
          <p:cNvPr id="22" name="object 22"/>
          <p:cNvSpPr/>
          <p:nvPr/>
        </p:nvSpPr>
        <p:spPr>
          <a:xfrm>
            <a:off x="7436461" y="3191256"/>
            <a:ext cx="409516" cy="314501"/>
          </a:xfrm>
          <a:custGeom>
            <a:avLst/>
            <a:gdLst/>
            <a:ahLst/>
            <a:cxnLst/>
            <a:rect l="l" t="t" r="r" b="b"/>
            <a:pathLst>
              <a:path w="900430" h="691515">
                <a:moveTo>
                  <a:pt x="869083" y="0"/>
                </a:moveTo>
                <a:lnTo>
                  <a:pt x="0" y="649194"/>
                </a:lnTo>
                <a:lnTo>
                  <a:pt x="31331" y="691138"/>
                </a:lnTo>
                <a:lnTo>
                  <a:pt x="900415" y="41944"/>
                </a:lnTo>
                <a:lnTo>
                  <a:pt x="869083" y="0"/>
                </a:lnTo>
                <a:close/>
              </a:path>
            </a:pathLst>
          </a:custGeom>
          <a:solidFill>
            <a:srgbClr val="000000"/>
          </a:solidFill>
        </p:spPr>
        <p:txBody>
          <a:bodyPr wrap="square" lIns="0" tIns="0" rIns="0" bIns="0" rtlCol="0"/>
          <a:lstStyle/>
          <a:p>
            <a:endParaRPr sz="641"/>
          </a:p>
        </p:txBody>
      </p:sp>
      <p:sp>
        <p:nvSpPr>
          <p:cNvPr id="23" name="object 23"/>
          <p:cNvSpPr/>
          <p:nvPr/>
        </p:nvSpPr>
        <p:spPr>
          <a:xfrm>
            <a:off x="7576588" y="2656001"/>
            <a:ext cx="248367" cy="351468"/>
          </a:xfrm>
          <a:custGeom>
            <a:avLst/>
            <a:gdLst/>
            <a:ahLst/>
            <a:cxnLst/>
            <a:rect l="l" t="t" r="r" b="b"/>
            <a:pathLst>
              <a:path w="546100" h="772795">
                <a:moveTo>
                  <a:pt x="43372" y="0"/>
                </a:moveTo>
                <a:lnTo>
                  <a:pt x="0" y="29322"/>
                </a:lnTo>
                <a:lnTo>
                  <a:pt x="502602" y="772755"/>
                </a:lnTo>
                <a:lnTo>
                  <a:pt x="545975" y="743432"/>
                </a:lnTo>
                <a:lnTo>
                  <a:pt x="43372" y="0"/>
                </a:lnTo>
                <a:close/>
              </a:path>
            </a:pathLst>
          </a:custGeom>
          <a:solidFill>
            <a:srgbClr val="000000"/>
          </a:solidFill>
        </p:spPr>
        <p:txBody>
          <a:bodyPr wrap="square" lIns="0" tIns="0" rIns="0" bIns="0" rtlCol="0"/>
          <a:lstStyle/>
          <a:p>
            <a:endParaRPr sz="641"/>
          </a:p>
        </p:txBody>
      </p:sp>
      <p:pic>
        <p:nvPicPr>
          <p:cNvPr id="24" name="object 24"/>
          <p:cNvPicPr/>
          <p:nvPr/>
        </p:nvPicPr>
        <p:blipFill>
          <a:blip r:embed="rId9" cstate="print"/>
          <a:stretch>
            <a:fillRect/>
          </a:stretch>
        </p:blipFill>
        <p:spPr>
          <a:xfrm>
            <a:off x="594334" y="4794548"/>
            <a:ext cx="1621675" cy="72232"/>
          </a:xfrm>
          <a:prstGeom prst="rect">
            <a:avLst/>
          </a:prstGeom>
        </p:spPr>
      </p:pic>
      <p:pic>
        <p:nvPicPr>
          <p:cNvPr id="25" name="object 25"/>
          <p:cNvPicPr/>
          <p:nvPr/>
        </p:nvPicPr>
        <p:blipFill>
          <a:blip r:embed="rId10" cstate="print"/>
          <a:stretch>
            <a:fillRect/>
          </a:stretch>
        </p:blipFill>
        <p:spPr>
          <a:xfrm>
            <a:off x="2754910" y="4794548"/>
            <a:ext cx="2101674" cy="80233"/>
          </a:xfrm>
          <a:prstGeom prst="rect">
            <a:avLst/>
          </a:prstGeom>
        </p:spPr>
      </p:pic>
      <p:sp>
        <p:nvSpPr>
          <p:cNvPr id="26" name="object 26"/>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27" name="object 27"/>
          <p:cNvPicPr/>
          <p:nvPr/>
        </p:nvPicPr>
        <p:blipFill>
          <a:blip r:embed="rId11" cstate="print"/>
          <a:stretch>
            <a:fillRect/>
          </a:stretch>
        </p:blipFill>
        <p:spPr>
          <a:xfrm>
            <a:off x="8620526" y="4828683"/>
            <a:ext cx="88519" cy="58213"/>
          </a:xfrm>
          <a:prstGeom prst="rect">
            <a:avLst/>
          </a:prstGeom>
        </p:spPr>
      </p:pic>
      <p:sp>
        <p:nvSpPr>
          <p:cNvPr id="28" name="object 28"/>
          <p:cNvSpPr/>
          <p:nvPr/>
        </p:nvSpPr>
        <p:spPr>
          <a:xfrm>
            <a:off x="597972" y="3634723"/>
            <a:ext cx="343093" cy="47652"/>
          </a:xfrm>
          <a:custGeom>
            <a:avLst/>
            <a:gdLst/>
            <a:ahLst/>
            <a:cxnLst/>
            <a:rect l="l" t="t" r="r" b="b"/>
            <a:pathLst>
              <a:path w="754380" h="104775">
                <a:moveTo>
                  <a:pt x="753903" y="0"/>
                </a:moveTo>
                <a:lnTo>
                  <a:pt x="0" y="0"/>
                </a:lnTo>
                <a:lnTo>
                  <a:pt x="0" y="104708"/>
                </a:lnTo>
                <a:lnTo>
                  <a:pt x="753903" y="104708"/>
                </a:lnTo>
                <a:lnTo>
                  <a:pt x="753903" y="0"/>
                </a:lnTo>
                <a:close/>
              </a:path>
            </a:pathLst>
          </a:custGeom>
          <a:solidFill>
            <a:srgbClr val="C7C7C7"/>
          </a:solidFill>
        </p:spPr>
        <p:txBody>
          <a:bodyPr wrap="square" lIns="0" tIns="0" rIns="0" bIns="0" rtlCol="0"/>
          <a:lstStyle/>
          <a:p>
            <a:endParaRPr sz="641"/>
          </a:p>
        </p:txBody>
      </p:sp>
      <p:sp>
        <p:nvSpPr>
          <p:cNvPr id="29" name="object 29"/>
          <p:cNvSpPr/>
          <p:nvPr/>
        </p:nvSpPr>
        <p:spPr>
          <a:xfrm>
            <a:off x="597972" y="3908548"/>
            <a:ext cx="343093" cy="23970"/>
          </a:xfrm>
          <a:custGeom>
            <a:avLst/>
            <a:gdLst/>
            <a:ahLst/>
            <a:cxnLst/>
            <a:rect l="l" t="t" r="r" b="b"/>
            <a:pathLst>
              <a:path w="754380" h="52704">
                <a:moveTo>
                  <a:pt x="753903" y="0"/>
                </a:moveTo>
                <a:lnTo>
                  <a:pt x="0" y="0"/>
                </a:lnTo>
                <a:lnTo>
                  <a:pt x="0" y="52354"/>
                </a:lnTo>
                <a:lnTo>
                  <a:pt x="753903" y="52354"/>
                </a:lnTo>
                <a:lnTo>
                  <a:pt x="753903" y="0"/>
                </a:lnTo>
                <a:close/>
              </a:path>
            </a:pathLst>
          </a:custGeom>
          <a:solidFill>
            <a:srgbClr val="C7C7C7"/>
          </a:solidFill>
        </p:spPr>
        <p:txBody>
          <a:bodyPr wrap="square" lIns="0" tIns="0" rIns="0" bIns="0" rtlCol="0"/>
          <a:lstStyle/>
          <a:p>
            <a:endParaRPr sz="641"/>
          </a:p>
        </p:txBody>
      </p:sp>
      <p:sp>
        <p:nvSpPr>
          <p:cNvPr id="30" name="object 30"/>
          <p:cNvSpPr/>
          <p:nvPr/>
        </p:nvSpPr>
        <p:spPr>
          <a:xfrm>
            <a:off x="597973" y="4165704"/>
            <a:ext cx="21660" cy="23970"/>
          </a:xfrm>
          <a:custGeom>
            <a:avLst/>
            <a:gdLst/>
            <a:ahLst/>
            <a:cxnLst/>
            <a:rect l="l" t="t" r="r" b="b"/>
            <a:pathLst>
              <a:path w="47625" h="52704">
                <a:moveTo>
                  <a:pt x="47118" y="0"/>
                </a:moveTo>
                <a:lnTo>
                  <a:pt x="0" y="0"/>
                </a:lnTo>
                <a:lnTo>
                  <a:pt x="0" y="52354"/>
                </a:lnTo>
                <a:lnTo>
                  <a:pt x="47118" y="52354"/>
                </a:lnTo>
                <a:lnTo>
                  <a:pt x="47118" y="0"/>
                </a:lnTo>
                <a:close/>
              </a:path>
            </a:pathLst>
          </a:custGeom>
          <a:solidFill>
            <a:srgbClr val="E93340"/>
          </a:solidFill>
        </p:spPr>
        <p:txBody>
          <a:bodyPr wrap="square" lIns="0" tIns="0" rIns="0" bIns="0" rtlCol="0"/>
          <a:lstStyle/>
          <a:p>
            <a:endParaRPr sz="641"/>
          </a:p>
        </p:txBody>
      </p:sp>
      <p:sp>
        <p:nvSpPr>
          <p:cNvPr id="31" name="object 31"/>
          <p:cNvSpPr/>
          <p:nvPr/>
        </p:nvSpPr>
        <p:spPr>
          <a:xfrm>
            <a:off x="662262" y="4165704"/>
            <a:ext cx="43031" cy="23970"/>
          </a:xfrm>
          <a:custGeom>
            <a:avLst/>
            <a:gdLst/>
            <a:ahLst/>
            <a:cxnLst/>
            <a:rect l="l" t="t" r="r" b="b"/>
            <a:pathLst>
              <a:path w="94615" h="52704">
                <a:moveTo>
                  <a:pt x="94237" y="0"/>
                </a:moveTo>
                <a:lnTo>
                  <a:pt x="0" y="0"/>
                </a:lnTo>
                <a:lnTo>
                  <a:pt x="0" y="52354"/>
                </a:lnTo>
                <a:lnTo>
                  <a:pt x="94237" y="52354"/>
                </a:lnTo>
                <a:lnTo>
                  <a:pt x="94237" y="0"/>
                </a:lnTo>
                <a:close/>
              </a:path>
            </a:pathLst>
          </a:custGeom>
          <a:solidFill>
            <a:srgbClr val="E93340"/>
          </a:solidFill>
        </p:spPr>
        <p:txBody>
          <a:bodyPr wrap="square" lIns="0" tIns="0" rIns="0" bIns="0" rtlCol="0"/>
          <a:lstStyle/>
          <a:p>
            <a:endParaRPr sz="641"/>
          </a:p>
        </p:txBody>
      </p:sp>
      <p:sp>
        <p:nvSpPr>
          <p:cNvPr id="32" name="object 32"/>
          <p:cNvSpPr/>
          <p:nvPr/>
        </p:nvSpPr>
        <p:spPr>
          <a:xfrm>
            <a:off x="747981" y="4165704"/>
            <a:ext cx="43031" cy="23970"/>
          </a:xfrm>
          <a:custGeom>
            <a:avLst/>
            <a:gdLst/>
            <a:ahLst/>
            <a:cxnLst/>
            <a:rect l="l" t="t" r="r" b="b"/>
            <a:pathLst>
              <a:path w="94614" h="52704">
                <a:moveTo>
                  <a:pt x="94237" y="0"/>
                </a:moveTo>
                <a:lnTo>
                  <a:pt x="0" y="0"/>
                </a:lnTo>
                <a:lnTo>
                  <a:pt x="0" y="52354"/>
                </a:lnTo>
                <a:lnTo>
                  <a:pt x="94237" y="52354"/>
                </a:lnTo>
                <a:lnTo>
                  <a:pt x="94237" y="0"/>
                </a:lnTo>
                <a:close/>
              </a:path>
            </a:pathLst>
          </a:custGeom>
          <a:solidFill>
            <a:srgbClr val="E93340"/>
          </a:solidFill>
        </p:spPr>
        <p:txBody>
          <a:bodyPr wrap="square" lIns="0" tIns="0" rIns="0" bIns="0" rtlCol="0"/>
          <a:lstStyle/>
          <a:p>
            <a:endParaRPr sz="641"/>
          </a:p>
        </p:txBody>
      </p:sp>
      <p:sp>
        <p:nvSpPr>
          <p:cNvPr id="33" name="object 33"/>
          <p:cNvSpPr/>
          <p:nvPr/>
        </p:nvSpPr>
        <p:spPr>
          <a:xfrm>
            <a:off x="833700" y="4165704"/>
            <a:ext cx="43031" cy="23970"/>
          </a:xfrm>
          <a:custGeom>
            <a:avLst/>
            <a:gdLst/>
            <a:ahLst/>
            <a:cxnLst/>
            <a:rect l="l" t="t" r="r" b="b"/>
            <a:pathLst>
              <a:path w="94614" h="52704">
                <a:moveTo>
                  <a:pt x="94237" y="0"/>
                </a:moveTo>
                <a:lnTo>
                  <a:pt x="0" y="0"/>
                </a:lnTo>
                <a:lnTo>
                  <a:pt x="0" y="52354"/>
                </a:lnTo>
                <a:lnTo>
                  <a:pt x="94237" y="52354"/>
                </a:lnTo>
                <a:lnTo>
                  <a:pt x="94237" y="0"/>
                </a:lnTo>
                <a:close/>
              </a:path>
            </a:pathLst>
          </a:custGeom>
          <a:solidFill>
            <a:srgbClr val="E93340"/>
          </a:solidFill>
        </p:spPr>
        <p:txBody>
          <a:bodyPr wrap="square" lIns="0" tIns="0" rIns="0" bIns="0" rtlCol="0"/>
          <a:lstStyle/>
          <a:p>
            <a:endParaRPr sz="641"/>
          </a:p>
        </p:txBody>
      </p:sp>
      <p:sp>
        <p:nvSpPr>
          <p:cNvPr id="34" name="object 34"/>
          <p:cNvSpPr/>
          <p:nvPr/>
        </p:nvSpPr>
        <p:spPr>
          <a:xfrm>
            <a:off x="919419" y="4165704"/>
            <a:ext cx="21660" cy="23970"/>
          </a:xfrm>
          <a:custGeom>
            <a:avLst/>
            <a:gdLst/>
            <a:ahLst/>
            <a:cxnLst/>
            <a:rect l="l" t="t" r="r" b="b"/>
            <a:pathLst>
              <a:path w="47625" h="52704">
                <a:moveTo>
                  <a:pt x="47118" y="0"/>
                </a:moveTo>
                <a:lnTo>
                  <a:pt x="0" y="0"/>
                </a:lnTo>
                <a:lnTo>
                  <a:pt x="0" y="52354"/>
                </a:lnTo>
                <a:lnTo>
                  <a:pt x="47118" y="52354"/>
                </a:lnTo>
                <a:lnTo>
                  <a:pt x="47118" y="0"/>
                </a:lnTo>
                <a:close/>
              </a:path>
            </a:pathLst>
          </a:custGeom>
          <a:solidFill>
            <a:srgbClr val="E93340"/>
          </a:solidFill>
        </p:spPr>
        <p:txBody>
          <a:bodyPr wrap="square" lIns="0" tIns="0" rIns="0" bIns="0" rtlCol="0"/>
          <a:lstStyle/>
          <a:p>
            <a:endParaRPr sz="641"/>
          </a:p>
        </p:txBody>
      </p:sp>
      <p:sp>
        <p:nvSpPr>
          <p:cNvPr id="35" name="object 35"/>
          <p:cNvSpPr/>
          <p:nvPr/>
        </p:nvSpPr>
        <p:spPr>
          <a:xfrm>
            <a:off x="1059322" y="3626218"/>
            <a:ext cx="834916" cy="65557"/>
          </a:xfrm>
          <a:custGeom>
            <a:avLst/>
            <a:gdLst/>
            <a:ahLst/>
            <a:cxnLst/>
            <a:rect l="l" t="t" r="r" b="b"/>
            <a:pathLst>
              <a:path w="1835785" h="144145">
                <a:moveTo>
                  <a:pt x="15455" y="99703"/>
                </a:moveTo>
                <a:lnTo>
                  <a:pt x="0" y="117420"/>
                </a:lnTo>
                <a:lnTo>
                  <a:pt x="9762" y="128808"/>
                </a:lnTo>
                <a:lnTo>
                  <a:pt x="21981" y="137139"/>
                </a:lnTo>
                <a:lnTo>
                  <a:pt x="36072" y="142255"/>
                </a:lnTo>
                <a:lnTo>
                  <a:pt x="51453" y="143995"/>
                </a:lnTo>
                <a:lnTo>
                  <a:pt x="61982" y="143256"/>
                </a:lnTo>
                <a:lnTo>
                  <a:pt x="97313" y="119870"/>
                </a:lnTo>
                <a:lnTo>
                  <a:pt x="51642" y="119870"/>
                </a:lnTo>
                <a:lnTo>
                  <a:pt x="41095" y="118636"/>
                </a:lnTo>
                <a:lnTo>
                  <a:pt x="40883" y="118636"/>
                </a:lnTo>
                <a:lnTo>
                  <a:pt x="31145" y="114805"/>
                </a:lnTo>
                <a:lnTo>
                  <a:pt x="22699" y="108500"/>
                </a:lnTo>
                <a:lnTo>
                  <a:pt x="15455" y="99703"/>
                </a:lnTo>
                <a:close/>
              </a:path>
              <a:path w="1835785" h="144145">
                <a:moveTo>
                  <a:pt x="54092" y="188"/>
                </a:moveTo>
                <a:lnTo>
                  <a:pt x="15151" y="17696"/>
                </a:lnTo>
                <a:lnTo>
                  <a:pt x="7915" y="40145"/>
                </a:lnTo>
                <a:lnTo>
                  <a:pt x="9210" y="49757"/>
                </a:lnTo>
                <a:lnTo>
                  <a:pt x="38826" y="79159"/>
                </a:lnTo>
                <a:lnTo>
                  <a:pt x="53527" y="85002"/>
                </a:lnTo>
                <a:lnTo>
                  <a:pt x="58050" y="86887"/>
                </a:lnTo>
                <a:lnTo>
                  <a:pt x="68605" y="92164"/>
                </a:lnTo>
                <a:lnTo>
                  <a:pt x="72940" y="97442"/>
                </a:lnTo>
                <a:lnTo>
                  <a:pt x="72940" y="103661"/>
                </a:lnTo>
                <a:lnTo>
                  <a:pt x="71388" y="110090"/>
                </a:lnTo>
                <a:lnTo>
                  <a:pt x="67026" y="115229"/>
                </a:lnTo>
                <a:lnTo>
                  <a:pt x="60297" y="118636"/>
                </a:lnTo>
                <a:lnTo>
                  <a:pt x="51642" y="119870"/>
                </a:lnTo>
                <a:lnTo>
                  <a:pt x="97313" y="119870"/>
                </a:lnTo>
                <a:lnTo>
                  <a:pt x="97889" y="118928"/>
                </a:lnTo>
                <a:lnTo>
                  <a:pt x="100519" y="110947"/>
                </a:lnTo>
                <a:lnTo>
                  <a:pt x="101400" y="102153"/>
                </a:lnTo>
                <a:lnTo>
                  <a:pt x="100027" y="92164"/>
                </a:lnTo>
                <a:lnTo>
                  <a:pt x="69547" y="63704"/>
                </a:lnTo>
                <a:lnTo>
                  <a:pt x="61820" y="60500"/>
                </a:lnTo>
                <a:lnTo>
                  <a:pt x="47118" y="53715"/>
                </a:lnTo>
                <a:lnTo>
                  <a:pt x="39391" y="49757"/>
                </a:lnTo>
                <a:lnTo>
                  <a:pt x="35621" y="44857"/>
                </a:lnTo>
                <a:lnTo>
                  <a:pt x="35621" y="30156"/>
                </a:lnTo>
                <a:lnTo>
                  <a:pt x="43008" y="24431"/>
                </a:lnTo>
                <a:lnTo>
                  <a:pt x="94869" y="24431"/>
                </a:lnTo>
                <a:lnTo>
                  <a:pt x="98761" y="19413"/>
                </a:lnTo>
                <a:lnTo>
                  <a:pt x="89396" y="11002"/>
                </a:lnTo>
                <a:lnTo>
                  <a:pt x="78830" y="4994"/>
                </a:lnTo>
                <a:lnTo>
                  <a:pt x="67062" y="1390"/>
                </a:lnTo>
                <a:lnTo>
                  <a:pt x="54092" y="188"/>
                </a:lnTo>
                <a:close/>
              </a:path>
              <a:path w="1835785" h="144145">
                <a:moveTo>
                  <a:pt x="94869" y="24431"/>
                </a:moveTo>
                <a:lnTo>
                  <a:pt x="55521" y="24431"/>
                </a:lnTo>
                <a:lnTo>
                  <a:pt x="62279" y="25188"/>
                </a:lnTo>
                <a:lnTo>
                  <a:pt x="70301" y="27776"/>
                </a:lnTo>
                <a:lnTo>
                  <a:pt x="77899" y="32026"/>
                </a:lnTo>
                <a:lnTo>
                  <a:pt x="84437" y="37883"/>
                </a:lnTo>
                <a:lnTo>
                  <a:pt x="94869" y="24431"/>
                </a:lnTo>
                <a:close/>
              </a:path>
              <a:path w="1835785" h="144145">
                <a:moveTo>
                  <a:pt x="175270" y="27329"/>
                </a:moveTo>
                <a:lnTo>
                  <a:pt x="149261" y="27329"/>
                </a:lnTo>
                <a:lnTo>
                  <a:pt x="149261" y="141733"/>
                </a:lnTo>
                <a:lnTo>
                  <a:pt x="175270" y="141733"/>
                </a:lnTo>
                <a:lnTo>
                  <a:pt x="175270" y="27329"/>
                </a:lnTo>
                <a:close/>
              </a:path>
              <a:path w="1835785" h="144145">
                <a:moveTo>
                  <a:pt x="215416" y="2450"/>
                </a:moveTo>
                <a:lnTo>
                  <a:pt x="109115" y="2450"/>
                </a:lnTo>
                <a:lnTo>
                  <a:pt x="109115" y="27329"/>
                </a:lnTo>
                <a:lnTo>
                  <a:pt x="215416" y="27329"/>
                </a:lnTo>
                <a:lnTo>
                  <a:pt x="215416" y="2450"/>
                </a:lnTo>
                <a:close/>
              </a:path>
              <a:path w="1835785" h="144145">
                <a:moveTo>
                  <a:pt x="285867" y="2450"/>
                </a:moveTo>
                <a:lnTo>
                  <a:pt x="234037" y="2450"/>
                </a:lnTo>
                <a:lnTo>
                  <a:pt x="234037" y="141733"/>
                </a:lnTo>
                <a:lnTo>
                  <a:pt x="259669" y="141733"/>
                </a:lnTo>
                <a:lnTo>
                  <a:pt x="259669" y="89526"/>
                </a:lnTo>
                <a:lnTo>
                  <a:pt x="305310" y="89526"/>
                </a:lnTo>
                <a:lnTo>
                  <a:pt x="303396" y="86510"/>
                </a:lnTo>
                <a:lnTo>
                  <a:pt x="316150" y="80099"/>
                </a:lnTo>
                <a:lnTo>
                  <a:pt x="325282" y="70702"/>
                </a:lnTo>
                <a:lnTo>
                  <a:pt x="327342" y="66343"/>
                </a:lnTo>
                <a:lnTo>
                  <a:pt x="259669" y="66343"/>
                </a:lnTo>
                <a:lnTo>
                  <a:pt x="259669" y="26386"/>
                </a:lnTo>
                <a:lnTo>
                  <a:pt x="328218" y="26386"/>
                </a:lnTo>
                <a:lnTo>
                  <a:pt x="325851" y="21763"/>
                </a:lnTo>
                <a:lnTo>
                  <a:pt x="320547" y="15078"/>
                </a:lnTo>
                <a:lnTo>
                  <a:pt x="313830" y="9526"/>
                </a:lnTo>
                <a:lnTo>
                  <a:pt x="305822" y="5583"/>
                </a:lnTo>
                <a:lnTo>
                  <a:pt x="296507" y="3230"/>
                </a:lnTo>
                <a:lnTo>
                  <a:pt x="285867" y="2450"/>
                </a:lnTo>
                <a:close/>
              </a:path>
              <a:path w="1835785" h="144145">
                <a:moveTo>
                  <a:pt x="305310" y="89526"/>
                </a:moveTo>
                <a:lnTo>
                  <a:pt x="276821" y="89526"/>
                </a:lnTo>
                <a:lnTo>
                  <a:pt x="307919" y="141733"/>
                </a:lnTo>
                <a:lnTo>
                  <a:pt x="338452" y="141733"/>
                </a:lnTo>
                <a:lnTo>
                  <a:pt x="305310" y="89526"/>
                </a:lnTo>
                <a:close/>
              </a:path>
              <a:path w="1835785" h="144145">
                <a:moveTo>
                  <a:pt x="328218" y="26386"/>
                </a:moveTo>
                <a:lnTo>
                  <a:pt x="285867" y="26386"/>
                </a:lnTo>
                <a:lnTo>
                  <a:pt x="294455" y="27915"/>
                </a:lnTo>
                <a:lnTo>
                  <a:pt x="300851" y="32111"/>
                </a:lnTo>
                <a:lnTo>
                  <a:pt x="304845" y="38393"/>
                </a:lnTo>
                <a:lnTo>
                  <a:pt x="306189" y="45988"/>
                </a:lnTo>
                <a:lnTo>
                  <a:pt x="306223" y="46176"/>
                </a:lnTo>
                <a:lnTo>
                  <a:pt x="304800" y="54098"/>
                </a:lnTo>
                <a:lnTo>
                  <a:pt x="300498" y="60500"/>
                </a:lnTo>
                <a:lnTo>
                  <a:pt x="293262" y="64782"/>
                </a:lnTo>
                <a:lnTo>
                  <a:pt x="283040" y="66343"/>
                </a:lnTo>
                <a:lnTo>
                  <a:pt x="327342" y="66343"/>
                </a:lnTo>
                <a:lnTo>
                  <a:pt x="330775" y="59078"/>
                </a:lnTo>
                <a:lnTo>
                  <a:pt x="332583" y="46176"/>
                </a:lnTo>
                <a:lnTo>
                  <a:pt x="332609" y="45988"/>
                </a:lnTo>
                <a:lnTo>
                  <a:pt x="331967" y="38393"/>
                </a:lnTo>
                <a:lnTo>
                  <a:pt x="331864" y="37182"/>
                </a:lnTo>
                <a:lnTo>
                  <a:pt x="329617" y="29119"/>
                </a:lnTo>
                <a:lnTo>
                  <a:pt x="328218" y="26386"/>
                </a:lnTo>
                <a:close/>
              </a:path>
              <a:path w="1835785" h="144145">
                <a:moveTo>
                  <a:pt x="418930" y="2450"/>
                </a:moveTo>
                <a:lnTo>
                  <a:pt x="399140" y="2450"/>
                </a:lnTo>
                <a:lnTo>
                  <a:pt x="345236" y="141733"/>
                </a:lnTo>
                <a:lnTo>
                  <a:pt x="372565" y="141733"/>
                </a:lnTo>
                <a:lnTo>
                  <a:pt x="384062" y="110069"/>
                </a:lnTo>
                <a:lnTo>
                  <a:pt x="460143" y="110069"/>
                </a:lnTo>
                <a:lnTo>
                  <a:pt x="451265" y="86887"/>
                </a:lnTo>
                <a:lnTo>
                  <a:pt x="391601" y="86887"/>
                </a:lnTo>
                <a:lnTo>
                  <a:pt x="408941" y="39202"/>
                </a:lnTo>
                <a:lnTo>
                  <a:pt x="433004" y="39202"/>
                </a:lnTo>
                <a:lnTo>
                  <a:pt x="418930" y="2450"/>
                </a:lnTo>
                <a:close/>
              </a:path>
              <a:path w="1835785" h="144145">
                <a:moveTo>
                  <a:pt x="460143" y="110069"/>
                </a:moveTo>
                <a:lnTo>
                  <a:pt x="433443" y="110069"/>
                </a:lnTo>
                <a:lnTo>
                  <a:pt x="444940" y="141733"/>
                </a:lnTo>
                <a:lnTo>
                  <a:pt x="472269" y="141733"/>
                </a:lnTo>
                <a:lnTo>
                  <a:pt x="460143" y="110069"/>
                </a:lnTo>
                <a:close/>
              </a:path>
              <a:path w="1835785" h="144145">
                <a:moveTo>
                  <a:pt x="433004" y="39202"/>
                </a:moveTo>
                <a:lnTo>
                  <a:pt x="408941" y="39202"/>
                </a:lnTo>
                <a:lnTo>
                  <a:pt x="426092" y="86887"/>
                </a:lnTo>
                <a:lnTo>
                  <a:pt x="451265" y="86887"/>
                </a:lnTo>
                <a:lnTo>
                  <a:pt x="433004" y="39202"/>
                </a:lnTo>
                <a:close/>
              </a:path>
              <a:path w="1835785" h="144145">
                <a:moveTo>
                  <a:pt x="543778" y="2450"/>
                </a:moveTo>
                <a:lnTo>
                  <a:pt x="490062" y="2450"/>
                </a:lnTo>
                <a:lnTo>
                  <a:pt x="490062" y="141733"/>
                </a:lnTo>
                <a:lnTo>
                  <a:pt x="542647" y="141733"/>
                </a:lnTo>
                <a:lnTo>
                  <a:pt x="557519" y="140567"/>
                </a:lnTo>
                <a:lnTo>
                  <a:pt x="570730" y="137069"/>
                </a:lnTo>
                <a:lnTo>
                  <a:pt x="582244" y="131238"/>
                </a:lnTo>
                <a:lnTo>
                  <a:pt x="592027" y="123074"/>
                </a:lnTo>
                <a:lnTo>
                  <a:pt x="596720" y="117043"/>
                </a:lnTo>
                <a:lnTo>
                  <a:pt x="515695" y="117043"/>
                </a:lnTo>
                <a:lnTo>
                  <a:pt x="515695" y="27140"/>
                </a:lnTo>
                <a:lnTo>
                  <a:pt x="596868" y="27140"/>
                </a:lnTo>
                <a:lnTo>
                  <a:pt x="592404" y="21297"/>
                </a:lnTo>
                <a:lnTo>
                  <a:pt x="582686" y="13025"/>
                </a:lnTo>
                <a:lnTo>
                  <a:pt x="571342" y="7138"/>
                </a:lnTo>
                <a:lnTo>
                  <a:pt x="558373" y="3619"/>
                </a:lnTo>
                <a:lnTo>
                  <a:pt x="543778" y="2450"/>
                </a:lnTo>
                <a:close/>
              </a:path>
              <a:path w="1835785" h="144145">
                <a:moveTo>
                  <a:pt x="596868" y="27140"/>
                </a:moveTo>
                <a:lnTo>
                  <a:pt x="543778" y="27140"/>
                </a:lnTo>
                <a:lnTo>
                  <a:pt x="552689" y="27950"/>
                </a:lnTo>
                <a:lnTo>
                  <a:pt x="560505" y="30368"/>
                </a:lnTo>
                <a:lnTo>
                  <a:pt x="582719" y="62618"/>
                </a:lnTo>
                <a:lnTo>
                  <a:pt x="583358" y="71809"/>
                </a:lnTo>
                <a:lnTo>
                  <a:pt x="582689" y="81168"/>
                </a:lnTo>
                <a:lnTo>
                  <a:pt x="560316" y="113815"/>
                </a:lnTo>
                <a:lnTo>
                  <a:pt x="543589" y="117043"/>
                </a:lnTo>
                <a:lnTo>
                  <a:pt x="596720" y="117043"/>
                </a:lnTo>
                <a:lnTo>
                  <a:pt x="599943" y="112900"/>
                </a:lnTo>
                <a:lnTo>
                  <a:pt x="605598" y="101046"/>
                </a:lnTo>
                <a:lnTo>
                  <a:pt x="608990" y="87532"/>
                </a:lnTo>
                <a:lnTo>
                  <a:pt x="610121" y="72374"/>
                </a:lnTo>
                <a:lnTo>
                  <a:pt x="609023" y="56999"/>
                </a:lnTo>
                <a:lnTo>
                  <a:pt x="605716" y="43373"/>
                </a:lnTo>
                <a:lnTo>
                  <a:pt x="600182" y="31478"/>
                </a:lnTo>
                <a:lnTo>
                  <a:pt x="596868" y="27140"/>
                </a:lnTo>
                <a:close/>
              </a:path>
              <a:path w="1835785" h="144145">
                <a:moveTo>
                  <a:pt x="727090" y="2450"/>
                </a:moveTo>
                <a:lnTo>
                  <a:pt x="634548" y="2450"/>
                </a:lnTo>
                <a:lnTo>
                  <a:pt x="634548" y="141733"/>
                </a:lnTo>
                <a:lnTo>
                  <a:pt x="727090" y="141733"/>
                </a:lnTo>
                <a:lnTo>
                  <a:pt x="727090" y="117608"/>
                </a:lnTo>
                <a:lnTo>
                  <a:pt x="660369" y="117608"/>
                </a:lnTo>
                <a:lnTo>
                  <a:pt x="660369" y="83306"/>
                </a:lnTo>
                <a:lnTo>
                  <a:pt x="722001" y="83306"/>
                </a:lnTo>
                <a:lnTo>
                  <a:pt x="722001" y="59369"/>
                </a:lnTo>
                <a:lnTo>
                  <a:pt x="660369" y="59369"/>
                </a:lnTo>
                <a:lnTo>
                  <a:pt x="660369" y="26575"/>
                </a:lnTo>
                <a:lnTo>
                  <a:pt x="727090" y="26575"/>
                </a:lnTo>
                <a:lnTo>
                  <a:pt x="727090" y="2450"/>
                </a:lnTo>
                <a:close/>
              </a:path>
              <a:path w="1835785" h="144145">
                <a:moveTo>
                  <a:pt x="850156" y="2450"/>
                </a:moveTo>
                <a:lnTo>
                  <a:pt x="799832" y="2450"/>
                </a:lnTo>
                <a:lnTo>
                  <a:pt x="799832" y="141733"/>
                </a:lnTo>
                <a:lnTo>
                  <a:pt x="825465" y="141733"/>
                </a:lnTo>
                <a:lnTo>
                  <a:pt x="825465" y="92541"/>
                </a:lnTo>
                <a:lnTo>
                  <a:pt x="848082" y="92541"/>
                </a:lnTo>
                <a:lnTo>
                  <a:pt x="885589" y="79725"/>
                </a:lnTo>
                <a:lnTo>
                  <a:pt x="893199" y="68982"/>
                </a:lnTo>
                <a:lnTo>
                  <a:pt x="825465" y="68982"/>
                </a:lnTo>
                <a:lnTo>
                  <a:pt x="825465" y="26386"/>
                </a:lnTo>
                <a:lnTo>
                  <a:pt x="893227" y="26386"/>
                </a:lnTo>
                <a:lnTo>
                  <a:pt x="891458" y="22799"/>
                </a:lnTo>
                <a:lnTo>
                  <a:pt x="886154" y="15831"/>
                </a:lnTo>
                <a:lnTo>
                  <a:pt x="879363" y="10003"/>
                </a:lnTo>
                <a:lnTo>
                  <a:pt x="871123" y="5819"/>
                </a:lnTo>
                <a:lnTo>
                  <a:pt x="861399" y="3295"/>
                </a:lnTo>
                <a:lnTo>
                  <a:pt x="850156" y="2450"/>
                </a:lnTo>
                <a:close/>
              </a:path>
              <a:path w="1835785" h="144145">
                <a:moveTo>
                  <a:pt x="893227" y="26386"/>
                </a:moveTo>
                <a:lnTo>
                  <a:pt x="850721" y="26386"/>
                </a:lnTo>
                <a:lnTo>
                  <a:pt x="859694" y="28015"/>
                </a:lnTo>
                <a:lnTo>
                  <a:pt x="866388" y="32488"/>
                </a:lnTo>
                <a:lnTo>
                  <a:pt x="870573" y="39188"/>
                </a:lnTo>
                <a:lnTo>
                  <a:pt x="872019" y="47495"/>
                </a:lnTo>
                <a:lnTo>
                  <a:pt x="870517" y="55862"/>
                </a:lnTo>
                <a:lnTo>
                  <a:pt x="866082" y="62691"/>
                </a:lnTo>
                <a:lnTo>
                  <a:pt x="858820" y="67294"/>
                </a:lnTo>
                <a:lnTo>
                  <a:pt x="848836" y="68982"/>
                </a:lnTo>
                <a:lnTo>
                  <a:pt x="893199" y="68982"/>
                </a:lnTo>
                <a:lnTo>
                  <a:pt x="895084" y="65354"/>
                </a:lnTo>
                <a:lnTo>
                  <a:pt x="897437" y="56984"/>
                </a:lnTo>
                <a:lnTo>
                  <a:pt x="898217" y="47872"/>
                </a:lnTo>
                <a:lnTo>
                  <a:pt x="897505" y="39188"/>
                </a:lnTo>
                <a:lnTo>
                  <a:pt x="897472" y="38784"/>
                </a:lnTo>
                <a:lnTo>
                  <a:pt x="895225" y="30438"/>
                </a:lnTo>
                <a:lnTo>
                  <a:pt x="893227" y="26386"/>
                </a:lnTo>
                <a:close/>
              </a:path>
              <a:path w="1835785" h="144145">
                <a:moveTo>
                  <a:pt x="970749" y="2450"/>
                </a:moveTo>
                <a:lnTo>
                  <a:pt x="918918" y="2450"/>
                </a:lnTo>
                <a:lnTo>
                  <a:pt x="918918" y="141733"/>
                </a:lnTo>
                <a:lnTo>
                  <a:pt x="944551" y="141733"/>
                </a:lnTo>
                <a:lnTo>
                  <a:pt x="944551" y="89526"/>
                </a:lnTo>
                <a:lnTo>
                  <a:pt x="990192" y="89526"/>
                </a:lnTo>
                <a:lnTo>
                  <a:pt x="988277" y="86510"/>
                </a:lnTo>
                <a:lnTo>
                  <a:pt x="1001032" y="80099"/>
                </a:lnTo>
                <a:lnTo>
                  <a:pt x="1010164" y="70702"/>
                </a:lnTo>
                <a:lnTo>
                  <a:pt x="1012224" y="66343"/>
                </a:lnTo>
                <a:lnTo>
                  <a:pt x="944551" y="66343"/>
                </a:lnTo>
                <a:lnTo>
                  <a:pt x="944551" y="26386"/>
                </a:lnTo>
                <a:lnTo>
                  <a:pt x="1013100" y="26386"/>
                </a:lnTo>
                <a:lnTo>
                  <a:pt x="1010733" y="21763"/>
                </a:lnTo>
                <a:lnTo>
                  <a:pt x="1005429" y="15078"/>
                </a:lnTo>
                <a:lnTo>
                  <a:pt x="998711" y="9526"/>
                </a:lnTo>
                <a:lnTo>
                  <a:pt x="990704" y="5583"/>
                </a:lnTo>
                <a:lnTo>
                  <a:pt x="981389" y="3230"/>
                </a:lnTo>
                <a:lnTo>
                  <a:pt x="970749" y="2450"/>
                </a:lnTo>
                <a:close/>
              </a:path>
              <a:path w="1835785" h="144145">
                <a:moveTo>
                  <a:pt x="990192" y="89526"/>
                </a:moveTo>
                <a:lnTo>
                  <a:pt x="961702" y="89526"/>
                </a:lnTo>
                <a:lnTo>
                  <a:pt x="992801" y="141733"/>
                </a:lnTo>
                <a:lnTo>
                  <a:pt x="1023334" y="141733"/>
                </a:lnTo>
                <a:lnTo>
                  <a:pt x="990192" y="89526"/>
                </a:lnTo>
                <a:close/>
              </a:path>
              <a:path w="1835785" h="144145">
                <a:moveTo>
                  <a:pt x="1013100" y="26386"/>
                </a:moveTo>
                <a:lnTo>
                  <a:pt x="970749" y="26386"/>
                </a:lnTo>
                <a:lnTo>
                  <a:pt x="979337" y="27915"/>
                </a:lnTo>
                <a:lnTo>
                  <a:pt x="985733" y="32111"/>
                </a:lnTo>
                <a:lnTo>
                  <a:pt x="989726" y="38393"/>
                </a:lnTo>
                <a:lnTo>
                  <a:pt x="991071" y="45988"/>
                </a:lnTo>
                <a:lnTo>
                  <a:pt x="991105" y="46176"/>
                </a:lnTo>
                <a:lnTo>
                  <a:pt x="989682" y="54098"/>
                </a:lnTo>
                <a:lnTo>
                  <a:pt x="985380" y="60500"/>
                </a:lnTo>
                <a:lnTo>
                  <a:pt x="978144" y="64782"/>
                </a:lnTo>
                <a:lnTo>
                  <a:pt x="967922" y="66343"/>
                </a:lnTo>
                <a:lnTo>
                  <a:pt x="1012224" y="66343"/>
                </a:lnTo>
                <a:lnTo>
                  <a:pt x="1015657" y="59078"/>
                </a:lnTo>
                <a:lnTo>
                  <a:pt x="1017465" y="46176"/>
                </a:lnTo>
                <a:lnTo>
                  <a:pt x="1017491" y="45988"/>
                </a:lnTo>
                <a:lnTo>
                  <a:pt x="1016849" y="38393"/>
                </a:lnTo>
                <a:lnTo>
                  <a:pt x="1016746" y="37182"/>
                </a:lnTo>
                <a:lnTo>
                  <a:pt x="1014499" y="29119"/>
                </a:lnTo>
                <a:lnTo>
                  <a:pt x="1013100" y="26386"/>
                </a:lnTo>
                <a:close/>
              </a:path>
              <a:path w="1835785" h="144145">
                <a:moveTo>
                  <a:pt x="1070452" y="2450"/>
                </a:moveTo>
                <a:lnTo>
                  <a:pt x="1044630" y="2450"/>
                </a:lnTo>
                <a:lnTo>
                  <a:pt x="1044630" y="141733"/>
                </a:lnTo>
                <a:lnTo>
                  <a:pt x="1070452" y="141733"/>
                </a:lnTo>
                <a:lnTo>
                  <a:pt x="1070452" y="2450"/>
                </a:lnTo>
                <a:close/>
              </a:path>
              <a:path w="1835785" h="144145">
                <a:moveTo>
                  <a:pt x="1117880" y="2450"/>
                </a:moveTo>
                <a:lnTo>
                  <a:pt x="1102425" y="2450"/>
                </a:lnTo>
                <a:lnTo>
                  <a:pt x="1102425" y="141733"/>
                </a:lnTo>
                <a:lnTo>
                  <a:pt x="1127869" y="141733"/>
                </a:lnTo>
                <a:lnTo>
                  <a:pt x="1127869" y="53150"/>
                </a:lnTo>
                <a:lnTo>
                  <a:pt x="1161092" y="53150"/>
                </a:lnTo>
                <a:lnTo>
                  <a:pt x="1117880" y="2450"/>
                </a:lnTo>
                <a:close/>
              </a:path>
              <a:path w="1835785" h="144145">
                <a:moveTo>
                  <a:pt x="1161092" y="53150"/>
                </a:moveTo>
                <a:lnTo>
                  <a:pt x="1127869" y="53150"/>
                </a:lnTo>
                <a:lnTo>
                  <a:pt x="1202694" y="141733"/>
                </a:lnTo>
                <a:lnTo>
                  <a:pt x="1219468" y="141733"/>
                </a:lnTo>
                <a:lnTo>
                  <a:pt x="1219468" y="91787"/>
                </a:lnTo>
                <a:lnTo>
                  <a:pt x="1194024" y="91787"/>
                </a:lnTo>
                <a:lnTo>
                  <a:pt x="1161092" y="53150"/>
                </a:lnTo>
                <a:close/>
              </a:path>
              <a:path w="1835785" h="144145">
                <a:moveTo>
                  <a:pt x="1219468" y="2450"/>
                </a:moveTo>
                <a:lnTo>
                  <a:pt x="1194024" y="2450"/>
                </a:lnTo>
                <a:lnTo>
                  <a:pt x="1194024" y="91787"/>
                </a:lnTo>
                <a:lnTo>
                  <a:pt x="1219468" y="91787"/>
                </a:lnTo>
                <a:lnTo>
                  <a:pt x="1219468" y="2450"/>
                </a:lnTo>
                <a:close/>
              </a:path>
              <a:path w="1835785" h="144145">
                <a:moveTo>
                  <a:pt x="1315406" y="0"/>
                </a:moveTo>
                <a:lnTo>
                  <a:pt x="1275463" y="11529"/>
                </a:lnTo>
                <a:lnTo>
                  <a:pt x="1248638" y="43726"/>
                </a:lnTo>
                <a:lnTo>
                  <a:pt x="1243408" y="72563"/>
                </a:lnTo>
                <a:lnTo>
                  <a:pt x="1244683" y="87547"/>
                </a:lnTo>
                <a:lnTo>
                  <a:pt x="1263952" y="124017"/>
                </a:lnTo>
                <a:lnTo>
                  <a:pt x="1300475" y="142570"/>
                </a:lnTo>
                <a:lnTo>
                  <a:pt x="1315029" y="143807"/>
                </a:lnTo>
                <a:lnTo>
                  <a:pt x="1333585" y="141648"/>
                </a:lnTo>
                <a:lnTo>
                  <a:pt x="1350391" y="135584"/>
                </a:lnTo>
                <a:lnTo>
                  <a:pt x="1364830" y="126234"/>
                </a:lnTo>
                <a:lnTo>
                  <a:pt x="1371613" y="119116"/>
                </a:lnTo>
                <a:lnTo>
                  <a:pt x="1316348" y="119116"/>
                </a:lnTo>
                <a:lnTo>
                  <a:pt x="1306845" y="118301"/>
                </a:lnTo>
                <a:lnTo>
                  <a:pt x="1273258" y="90939"/>
                </a:lnTo>
                <a:lnTo>
                  <a:pt x="1269983" y="72563"/>
                </a:lnTo>
                <a:lnTo>
                  <a:pt x="1270828" y="62700"/>
                </a:lnTo>
                <a:lnTo>
                  <a:pt x="1298466" y="28271"/>
                </a:lnTo>
                <a:lnTo>
                  <a:pt x="1316536" y="24878"/>
                </a:lnTo>
                <a:lnTo>
                  <a:pt x="1371351" y="24878"/>
                </a:lnTo>
                <a:lnTo>
                  <a:pt x="1364333" y="17254"/>
                </a:lnTo>
                <a:lnTo>
                  <a:pt x="1350179" y="8033"/>
                </a:lnTo>
                <a:lnTo>
                  <a:pt x="1333623" y="2099"/>
                </a:lnTo>
                <a:lnTo>
                  <a:pt x="1315406" y="0"/>
                </a:lnTo>
                <a:close/>
              </a:path>
              <a:path w="1835785" h="144145">
                <a:moveTo>
                  <a:pt x="1358378" y="98007"/>
                </a:moveTo>
                <a:lnTo>
                  <a:pt x="1349611" y="107269"/>
                </a:lnTo>
                <a:lnTo>
                  <a:pt x="1339695" y="113863"/>
                </a:lnTo>
                <a:lnTo>
                  <a:pt x="1328614" y="117806"/>
                </a:lnTo>
                <a:lnTo>
                  <a:pt x="1316348" y="119116"/>
                </a:lnTo>
                <a:lnTo>
                  <a:pt x="1371613" y="119116"/>
                </a:lnTo>
                <a:lnTo>
                  <a:pt x="1376283" y="114216"/>
                </a:lnTo>
                <a:lnTo>
                  <a:pt x="1358378" y="98007"/>
                </a:lnTo>
                <a:close/>
              </a:path>
              <a:path w="1835785" h="144145">
                <a:moveTo>
                  <a:pt x="1371351" y="24878"/>
                </a:moveTo>
                <a:lnTo>
                  <a:pt x="1316536" y="24878"/>
                </a:lnTo>
                <a:lnTo>
                  <a:pt x="1328234" y="26189"/>
                </a:lnTo>
                <a:lnTo>
                  <a:pt x="1339012" y="30132"/>
                </a:lnTo>
                <a:lnTo>
                  <a:pt x="1348872" y="36726"/>
                </a:lnTo>
                <a:lnTo>
                  <a:pt x="1357813" y="45988"/>
                </a:lnTo>
                <a:lnTo>
                  <a:pt x="1375341" y="29213"/>
                </a:lnTo>
                <a:lnTo>
                  <a:pt x="1371351" y="24878"/>
                </a:lnTo>
                <a:close/>
              </a:path>
              <a:path w="1835785" h="144145">
                <a:moveTo>
                  <a:pt x="1422003" y="2450"/>
                </a:moveTo>
                <a:lnTo>
                  <a:pt x="1396182" y="2450"/>
                </a:lnTo>
                <a:lnTo>
                  <a:pt x="1396182" y="141733"/>
                </a:lnTo>
                <a:lnTo>
                  <a:pt x="1422003" y="141733"/>
                </a:lnTo>
                <a:lnTo>
                  <a:pt x="1422003" y="2450"/>
                </a:lnTo>
                <a:close/>
              </a:path>
              <a:path w="1835785" h="144145">
                <a:moveTo>
                  <a:pt x="1504300" y="2450"/>
                </a:moveTo>
                <a:lnTo>
                  <a:pt x="1453976" y="2450"/>
                </a:lnTo>
                <a:lnTo>
                  <a:pt x="1453976" y="141733"/>
                </a:lnTo>
                <a:lnTo>
                  <a:pt x="1479609" y="141733"/>
                </a:lnTo>
                <a:lnTo>
                  <a:pt x="1479609" y="92541"/>
                </a:lnTo>
                <a:lnTo>
                  <a:pt x="1502226" y="92541"/>
                </a:lnTo>
                <a:lnTo>
                  <a:pt x="1539733" y="79725"/>
                </a:lnTo>
                <a:lnTo>
                  <a:pt x="1547343" y="68982"/>
                </a:lnTo>
                <a:lnTo>
                  <a:pt x="1479609" y="68982"/>
                </a:lnTo>
                <a:lnTo>
                  <a:pt x="1479609" y="26386"/>
                </a:lnTo>
                <a:lnTo>
                  <a:pt x="1547371" y="26386"/>
                </a:lnTo>
                <a:lnTo>
                  <a:pt x="1545602" y="22799"/>
                </a:lnTo>
                <a:lnTo>
                  <a:pt x="1540298" y="15831"/>
                </a:lnTo>
                <a:lnTo>
                  <a:pt x="1533507" y="10003"/>
                </a:lnTo>
                <a:lnTo>
                  <a:pt x="1525268" y="5819"/>
                </a:lnTo>
                <a:lnTo>
                  <a:pt x="1515543" y="3295"/>
                </a:lnTo>
                <a:lnTo>
                  <a:pt x="1504300" y="2450"/>
                </a:lnTo>
                <a:close/>
              </a:path>
              <a:path w="1835785" h="144145">
                <a:moveTo>
                  <a:pt x="1622673" y="2450"/>
                </a:moveTo>
                <a:lnTo>
                  <a:pt x="1602883" y="2450"/>
                </a:lnTo>
                <a:lnTo>
                  <a:pt x="1548979" y="141733"/>
                </a:lnTo>
                <a:lnTo>
                  <a:pt x="1576308" y="141733"/>
                </a:lnTo>
                <a:lnTo>
                  <a:pt x="1587805" y="110069"/>
                </a:lnTo>
                <a:lnTo>
                  <a:pt x="1663886" y="110069"/>
                </a:lnTo>
                <a:lnTo>
                  <a:pt x="1655008" y="86887"/>
                </a:lnTo>
                <a:lnTo>
                  <a:pt x="1595344" y="86887"/>
                </a:lnTo>
                <a:lnTo>
                  <a:pt x="1612684" y="39202"/>
                </a:lnTo>
                <a:lnTo>
                  <a:pt x="1636747" y="39202"/>
                </a:lnTo>
                <a:lnTo>
                  <a:pt x="1622673" y="2450"/>
                </a:lnTo>
                <a:close/>
              </a:path>
              <a:path w="1835785" h="144145">
                <a:moveTo>
                  <a:pt x="1663886" y="110069"/>
                </a:moveTo>
                <a:lnTo>
                  <a:pt x="1637185" y="110069"/>
                </a:lnTo>
                <a:lnTo>
                  <a:pt x="1648682" y="141733"/>
                </a:lnTo>
                <a:lnTo>
                  <a:pt x="1676011" y="141733"/>
                </a:lnTo>
                <a:lnTo>
                  <a:pt x="1663886" y="110069"/>
                </a:lnTo>
                <a:close/>
              </a:path>
              <a:path w="1835785" h="144145">
                <a:moveTo>
                  <a:pt x="1636747" y="39202"/>
                </a:moveTo>
                <a:lnTo>
                  <a:pt x="1612684" y="39202"/>
                </a:lnTo>
                <a:lnTo>
                  <a:pt x="1629835" y="86887"/>
                </a:lnTo>
                <a:lnTo>
                  <a:pt x="1655008" y="86887"/>
                </a:lnTo>
                <a:lnTo>
                  <a:pt x="1636747" y="39202"/>
                </a:lnTo>
                <a:close/>
              </a:path>
              <a:path w="1835785" h="144145">
                <a:moveTo>
                  <a:pt x="1547371" y="26386"/>
                </a:moveTo>
                <a:lnTo>
                  <a:pt x="1504865" y="26386"/>
                </a:lnTo>
                <a:lnTo>
                  <a:pt x="1513838" y="28015"/>
                </a:lnTo>
                <a:lnTo>
                  <a:pt x="1520532" y="32488"/>
                </a:lnTo>
                <a:lnTo>
                  <a:pt x="1524719" y="39202"/>
                </a:lnTo>
                <a:lnTo>
                  <a:pt x="1526163" y="47495"/>
                </a:lnTo>
                <a:lnTo>
                  <a:pt x="1524661" y="55862"/>
                </a:lnTo>
                <a:lnTo>
                  <a:pt x="1520226" y="62691"/>
                </a:lnTo>
                <a:lnTo>
                  <a:pt x="1512964" y="67294"/>
                </a:lnTo>
                <a:lnTo>
                  <a:pt x="1502980" y="68982"/>
                </a:lnTo>
                <a:lnTo>
                  <a:pt x="1547343" y="68982"/>
                </a:lnTo>
                <a:lnTo>
                  <a:pt x="1549227" y="65354"/>
                </a:lnTo>
                <a:lnTo>
                  <a:pt x="1551580" y="56984"/>
                </a:lnTo>
                <a:lnTo>
                  <a:pt x="1552361" y="47872"/>
                </a:lnTo>
                <a:lnTo>
                  <a:pt x="1551650" y="39202"/>
                </a:lnTo>
                <a:lnTo>
                  <a:pt x="1551616" y="38784"/>
                </a:lnTo>
                <a:lnTo>
                  <a:pt x="1549369" y="30438"/>
                </a:lnTo>
                <a:lnTo>
                  <a:pt x="1547371" y="26386"/>
                </a:lnTo>
                <a:close/>
              </a:path>
              <a:path w="1835785" h="144145">
                <a:moveTo>
                  <a:pt x="1719626" y="2450"/>
                </a:moveTo>
                <a:lnTo>
                  <a:pt x="1693805" y="2450"/>
                </a:lnTo>
                <a:lnTo>
                  <a:pt x="1693805" y="141733"/>
                </a:lnTo>
                <a:lnTo>
                  <a:pt x="1791247" y="141733"/>
                </a:lnTo>
                <a:lnTo>
                  <a:pt x="1791247" y="117043"/>
                </a:lnTo>
                <a:lnTo>
                  <a:pt x="1719626" y="117043"/>
                </a:lnTo>
                <a:lnTo>
                  <a:pt x="1719626" y="2450"/>
                </a:lnTo>
                <a:close/>
              </a:path>
              <a:path w="1835785" h="144145">
                <a:moveTo>
                  <a:pt x="1835767" y="2450"/>
                </a:moveTo>
                <a:lnTo>
                  <a:pt x="1809946" y="2450"/>
                </a:lnTo>
                <a:lnTo>
                  <a:pt x="1809946" y="141733"/>
                </a:lnTo>
                <a:lnTo>
                  <a:pt x="1835767" y="141733"/>
                </a:lnTo>
                <a:lnTo>
                  <a:pt x="1835767" y="2450"/>
                </a:lnTo>
                <a:close/>
              </a:path>
            </a:pathLst>
          </a:custGeom>
          <a:solidFill>
            <a:srgbClr val="000000"/>
          </a:solidFill>
        </p:spPr>
        <p:txBody>
          <a:bodyPr wrap="square" lIns="0" tIns="0" rIns="0" bIns="0" rtlCol="0"/>
          <a:lstStyle/>
          <a:p>
            <a:endParaRPr sz="641"/>
          </a:p>
        </p:txBody>
      </p:sp>
      <p:pic>
        <p:nvPicPr>
          <p:cNvPr id="36" name="object 36"/>
          <p:cNvPicPr/>
          <p:nvPr/>
        </p:nvPicPr>
        <p:blipFill>
          <a:blip r:embed="rId12" cstate="print"/>
          <a:stretch>
            <a:fillRect/>
          </a:stretch>
        </p:blipFill>
        <p:spPr>
          <a:xfrm>
            <a:off x="1059322" y="3873850"/>
            <a:ext cx="921506" cy="65489"/>
          </a:xfrm>
          <a:prstGeom prst="rect">
            <a:avLst/>
          </a:prstGeom>
        </p:spPr>
      </p:pic>
      <p:sp>
        <p:nvSpPr>
          <p:cNvPr id="37" name="object 37"/>
          <p:cNvSpPr/>
          <p:nvPr/>
        </p:nvSpPr>
        <p:spPr>
          <a:xfrm>
            <a:off x="1058722" y="4135769"/>
            <a:ext cx="298040" cy="65557"/>
          </a:xfrm>
          <a:custGeom>
            <a:avLst/>
            <a:gdLst/>
            <a:ahLst/>
            <a:cxnLst/>
            <a:rect l="l" t="t" r="r" b="b"/>
            <a:pathLst>
              <a:path w="655319" h="144145">
                <a:moveTo>
                  <a:pt x="66155" y="27329"/>
                </a:moveTo>
                <a:lnTo>
                  <a:pt x="40145" y="27329"/>
                </a:lnTo>
                <a:lnTo>
                  <a:pt x="40145" y="141733"/>
                </a:lnTo>
                <a:lnTo>
                  <a:pt x="66155" y="141733"/>
                </a:lnTo>
                <a:lnTo>
                  <a:pt x="66155" y="27329"/>
                </a:lnTo>
                <a:close/>
              </a:path>
              <a:path w="655319" h="144145">
                <a:moveTo>
                  <a:pt x="106300" y="2450"/>
                </a:moveTo>
                <a:lnTo>
                  <a:pt x="0" y="2450"/>
                </a:lnTo>
                <a:lnTo>
                  <a:pt x="0" y="27329"/>
                </a:lnTo>
                <a:lnTo>
                  <a:pt x="106300" y="27329"/>
                </a:lnTo>
                <a:lnTo>
                  <a:pt x="106300" y="2450"/>
                </a:lnTo>
                <a:close/>
              </a:path>
              <a:path w="655319" h="144145">
                <a:moveTo>
                  <a:pt x="176752" y="2450"/>
                </a:moveTo>
                <a:lnTo>
                  <a:pt x="124921" y="2450"/>
                </a:lnTo>
                <a:lnTo>
                  <a:pt x="124921" y="141733"/>
                </a:lnTo>
                <a:lnTo>
                  <a:pt x="150553" y="141733"/>
                </a:lnTo>
                <a:lnTo>
                  <a:pt x="150553" y="89526"/>
                </a:lnTo>
                <a:lnTo>
                  <a:pt x="196194" y="89526"/>
                </a:lnTo>
                <a:lnTo>
                  <a:pt x="194280" y="86510"/>
                </a:lnTo>
                <a:lnTo>
                  <a:pt x="207034" y="80099"/>
                </a:lnTo>
                <a:lnTo>
                  <a:pt x="216167" y="70702"/>
                </a:lnTo>
                <a:lnTo>
                  <a:pt x="218226" y="66343"/>
                </a:lnTo>
                <a:lnTo>
                  <a:pt x="150553" y="66343"/>
                </a:lnTo>
                <a:lnTo>
                  <a:pt x="150553" y="26386"/>
                </a:lnTo>
                <a:lnTo>
                  <a:pt x="219102" y="26386"/>
                </a:lnTo>
                <a:lnTo>
                  <a:pt x="216735" y="21763"/>
                </a:lnTo>
                <a:lnTo>
                  <a:pt x="211431" y="15078"/>
                </a:lnTo>
                <a:lnTo>
                  <a:pt x="204714" y="9526"/>
                </a:lnTo>
                <a:lnTo>
                  <a:pt x="196707" y="5583"/>
                </a:lnTo>
                <a:lnTo>
                  <a:pt x="187392" y="3230"/>
                </a:lnTo>
                <a:lnTo>
                  <a:pt x="176752" y="2450"/>
                </a:lnTo>
                <a:close/>
              </a:path>
              <a:path w="655319" h="144145">
                <a:moveTo>
                  <a:pt x="196194" y="89526"/>
                </a:moveTo>
                <a:lnTo>
                  <a:pt x="167705" y="89526"/>
                </a:lnTo>
                <a:lnTo>
                  <a:pt x="198803" y="141733"/>
                </a:lnTo>
                <a:lnTo>
                  <a:pt x="229336" y="141733"/>
                </a:lnTo>
                <a:lnTo>
                  <a:pt x="196194" y="89526"/>
                </a:lnTo>
                <a:close/>
              </a:path>
              <a:path w="655319" h="144145">
                <a:moveTo>
                  <a:pt x="219102" y="26386"/>
                </a:moveTo>
                <a:lnTo>
                  <a:pt x="176752" y="26386"/>
                </a:lnTo>
                <a:lnTo>
                  <a:pt x="185339" y="27915"/>
                </a:lnTo>
                <a:lnTo>
                  <a:pt x="191735" y="32111"/>
                </a:lnTo>
                <a:lnTo>
                  <a:pt x="195729" y="38393"/>
                </a:lnTo>
                <a:lnTo>
                  <a:pt x="197074" y="45988"/>
                </a:lnTo>
                <a:lnTo>
                  <a:pt x="197107" y="46176"/>
                </a:lnTo>
                <a:lnTo>
                  <a:pt x="195685" y="54098"/>
                </a:lnTo>
                <a:lnTo>
                  <a:pt x="191382" y="60500"/>
                </a:lnTo>
                <a:lnTo>
                  <a:pt x="184146" y="64782"/>
                </a:lnTo>
                <a:lnTo>
                  <a:pt x="173925" y="66343"/>
                </a:lnTo>
                <a:lnTo>
                  <a:pt x="218226" y="66343"/>
                </a:lnTo>
                <a:lnTo>
                  <a:pt x="221659" y="59078"/>
                </a:lnTo>
                <a:lnTo>
                  <a:pt x="223467" y="46176"/>
                </a:lnTo>
                <a:lnTo>
                  <a:pt x="223494" y="45988"/>
                </a:lnTo>
                <a:lnTo>
                  <a:pt x="222851" y="38393"/>
                </a:lnTo>
                <a:lnTo>
                  <a:pt x="222749" y="37182"/>
                </a:lnTo>
                <a:lnTo>
                  <a:pt x="220502" y="29119"/>
                </a:lnTo>
                <a:lnTo>
                  <a:pt x="219102" y="26386"/>
                </a:lnTo>
                <a:close/>
              </a:path>
              <a:path w="655319" h="144145">
                <a:moveTo>
                  <a:pt x="343174" y="2450"/>
                </a:moveTo>
                <a:lnTo>
                  <a:pt x="250633" y="2450"/>
                </a:lnTo>
                <a:lnTo>
                  <a:pt x="250633" y="141733"/>
                </a:lnTo>
                <a:lnTo>
                  <a:pt x="343174" y="141733"/>
                </a:lnTo>
                <a:lnTo>
                  <a:pt x="343174" y="117608"/>
                </a:lnTo>
                <a:lnTo>
                  <a:pt x="276454" y="117608"/>
                </a:lnTo>
                <a:lnTo>
                  <a:pt x="276454" y="83306"/>
                </a:lnTo>
                <a:lnTo>
                  <a:pt x="338086" y="83306"/>
                </a:lnTo>
                <a:lnTo>
                  <a:pt x="338086" y="59369"/>
                </a:lnTo>
                <a:lnTo>
                  <a:pt x="276454" y="59369"/>
                </a:lnTo>
                <a:lnTo>
                  <a:pt x="276454" y="26575"/>
                </a:lnTo>
                <a:lnTo>
                  <a:pt x="343174" y="26575"/>
                </a:lnTo>
                <a:lnTo>
                  <a:pt x="343174" y="2450"/>
                </a:lnTo>
                <a:close/>
              </a:path>
              <a:path w="655319" h="144145">
                <a:moveTo>
                  <a:pt x="384806" y="2450"/>
                </a:moveTo>
                <a:lnTo>
                  <a:pt x="369350" y="2450"/>
                </a:lnTo>
                <a:lnTo>
                  <a:pt x="369350" y="141733"/>
                </a:lnTo>
                <a:lnTo>
                  <a:pt x="394795" y="141733"/>
                </a:lnTo>
                <a:lnTo>
                  <a:pt x="394795" y="53150"/>
                </a:lnTo>
                <a:lnTo>
                  <a:pt x="428018" y="53150"/>
                </a:lnTo>
                <a:lnTo>
                  <a:pt x="384806" y="2450"/>
                </a:lnTo>
                <a:close/>
              </a:path>
              <a:path w="655319" h="144145">
                <a:moveTo>
                  <a:pt x="428018" y="53150"/>
                </a:moveTo>
                <a:lnTo>
                  <a:pt x="394795" y="53150"/>
                </a:lnTo>
                <a:lnTo>
                  <a:pt x="469620" y="141733"/>
                </a:lnTo>
                <a:lnTo>
                  <a:pt x="486394" y="141733"/>
                </a:lnTo>
                <a:lnTo>
                  <a:pt x="486394" y="91787"/>
                </a:lnTo>
                <a:lnTo>
                  <a:pt x="460950" y="91787"/>
                </a:lnTo>
                <a:lnTo>
                  <a:pt x="428018" y="53150"/>
                </a:lnTo>
                <a:close/>
              </a:path>
              <a:path w="655319" h="144145">
                <a:moveTo>
                  <a:pt x="486394" y="2450"/>
                </a:moveTo>
                <a:lnTo>
                  <a:pt x="460950" y="2450"/>
                </a:lnTo>
                <a:lnTo>
                  <a:pt x="460950" y="91787"/>
                </a:lnTo>
                <a:lnTo>
                  <a:pt x="486394" y="91787"/>
                </a:lnTo>
                <a:lnTo>
                  <a:pt x="486394" y="2450"/>
                </a:lnTo>
                <a:close/>
              </a:path>
              <a:path w="655319" h="144145">
                <a:moveTo>
                  <a:pt x="582520" y="0"/>
                </a:moveTo>
                <a:lnTo>
                  <a:pt x="542233" y="11847"/>
                </a:lnTo>
                <a:lnTo>
                  <a:pt x="515375" y="44574"/>
                </a:lnTo>
                <a:lnTo>
                  <a:pt x="510145" y="72563"/>
                </a:lnTo>
                <a:lnTo>
                  <a:pt x="511378" y="86604"/>
                </a:lnTo>
                <a:lnTo>
                  <a:pt x="530689" y="123451"/>
                </a:lnTo>
                <a:lnTo>
                  <a:pt x="567371" y="142720"/>
                </a:lnTo>
                <a:lnTo>
                  <a:pt x="582143" y="143995"/>
                </a:lnTo>
                <a:lnTo>
                  <a:pt x="596551" y="142720"/>
                </a:lnTo>
                <a:lnTo>
                  <a:pt x="596806" y="142720"/>
                </a:lnTo>
                <a:lnTo>
                  <a:pt x="610032" y="138883"/>
                </a:lnTo>
                <a:lnTo>
                  <a:pt x="610216" y="138883"/>
                </a:lnTo>
                <a:lnTo>
                  <a:pt x="622721" y="132227"/>
                </a:lnTo>
                <a:lnTo>
                  <a:pt x="633785" y="123074"/>
                </a:lnTo>
                <a:lnTo>
                  <a:pt x="637427" y="118739"/>
                </a:lnTo>
                <a:lnTo>
                  <a:pt x="582520" y="118739"/>
                </a:lnTo>
                <a:lnTo>
                  <a:pt x="573184" y="117924"/>
                </a:lnTo>
                <a:lnTo>
                  <a:pt x="540160" y="90562"/>
                </a:lnTo>
                <a:lnTo>
                  <a:pt x="536909" y="72186"/>
                </a:lnTo>
                <a:lnTo>
                  <a:pt x="537724" y="62574"/>
                </a:lnTo>
                <a:lnTo>
                  <a:pt x="564827" y="28813"/>
                </a:lnTo>
                <a:lnTo>
                  <a:pt x="582520" y="25444"/>
                </a:lnTo>
                <a:lnTo>
                  <a:pt x="637391" y="25444"/>
                </a:lnTo>
                <a:lnTo>
                  <a:pt x="633785" y="21109"/>
                </a:lnTo>
                <a:lnTo>
                  <a:pt x="622727" y="11847"/>
                </a:lnTo>
                <a:lnTo>
                  <a:pt x="610485" y="5253"/>
                </a:lnTo>
                <a:lnTo>
                  <a:pt x="597077" y="1310"/>
                </a:lnTo>
                <a:lnTo>
                  <a:pt x="582520" y="0"/>
                </a:lnTo>
                <a:close/>
              </a:path>
              <a:path w="655319" h="144145">
                <a:moveTo>
                  <a:pt x="637391" y="25444"/>
                </a:moveTo>
                <a:lnTo>
                  <a:pt x="582520" y="25444"/>
                </a:lnTo>
                <a:lnTo>
                  <a:pt x="591637" y="26289"/>
                </a:lnTo>
                <a:lnTo>
                  <a:pt x="600048" y="28813"/>
                </a:lnTo>
                <a:lnTo>
                  <a:pt x="627286" y="62574"/>
                </a:lnTo>
                <a:lnTo>
                  <a:pt x="628131" y="72186"/>
                </a:lnTo>
                <a:lnTo>
                  <a:pt x="627424" y="81798"/>
                </a:lnTo>
                <a:lnTo>
                  <a:pt x="600378" y="115465"/>
                </a:lnTo>
                <a:lnTo>
                  <a:pt x="582520" y="118739"/>
                </a:lnTo>
                <a:lnTo>
                  <a:pt x="637427" y="118739"/>
                </a:lnTo>
                <a:lnTo>
                  <a:pt x="654860" y="72563"/>
                </a:lnTo>
                <a:lnTo>
                  <a:pt x="654894" y="72186"/>
                </a:lnTo>
                <a:lnTo>
                  <a:pt x="653606" y="58003"/>
                </a:lnTo>
                <a:lnTo>
                  <a:pt x="653584" y="57764"/>
                </a:lnTo>
                <a:lnTo>
                  <a:pt x="649676" y="44574"/>
                </a:lnTo>
                <a:lnTo>
                  <a:pt x="646601" y="38826"/>
                </a:lnTo>
                <a:lnTo>
                  <a:pt x="643064" y="32276"/>
                </a:lnTo>
                <a:lnTo>
                  <a:pt x="637391" y="25444"/>
                </a:lnTo>
                <a:close/>
              </a:path>
            </a:pathLst>
          </a:custGeom>
          <a:solidFill>
            <a:srgbClr val="000000"/>
          </a:solidFill>
        </p:spPr>
        <p:txBody>
          <a:bodyPr wrap="square" lIns="0" tIns="0" rIns="0" bIns="0" rtlCol="0"/>
          <a:lstStyle/>
          <a:p>
            <a:endParaRPr sz="641"/>
          </a:p>
        </p:txBody>
      </p:sp>
      <p:sp>
        <p:nvSpPr>
          <p:cNvPr id="38" name="object 38"/>
          <p:cNvSpPr/>
          <p:nvPr/>
        </p:nvSpPr>
        <p:spPr>
          <a:xfrm>
            <a:off x="595591" y="4399051"/>
            <a:ext cx="343093" cy="23970"/>
          </a:xfrm>
          <a:custGeom>
            <a:avLst/>
            <a:gdLst/>
            <a:ahLst/>
            <a:cxnLst/>
            <a:rect l="l" t="t" r="r" b="b"/>
            <a:pathLst>
              <a:path w="754380" h="52704">
                <a:moveTo>
                  <a:pt x="753903" y="0"/>
                </a:moveTo>
                <a:lnTo>
                  <a:pt x="0" y="0"/>
                </a:lnTo>
                <a:lnTo>
                  <a:pt x="0" y="52354"/>
                </a:lnTo>
                <a:lnTo>
                  <a:pt x="753903" y="52354"/>
                </a:lnTo>
                <a:lnTo>
                  <a:pt x="753903" y="0"/>
                </a:lnTo>
                <a:close/>
              </a:path>
            </a:pathLst>
          </a:custGeom>
          <a:solidFill>
            <a:srgbClr val="377D6B"/>
          </a:solidFill>
        </p:spPr>
        <p:txBody>
          <a:bodyPr wrap="square" lIns="0" tIns="0" rIns="0" bIns="0" rtlCol="0"/>
          <a:lstStyle/>
          <a:p>
            <a:endParaRPr sz="641"/>
          </a:p>
        </p:txBody>
      </p:sp>
      <p:sp>
        <p:nvSpPr>
          <p:cNvPr id="39" name="object 39"/>
          <p:cNvSpPr/>
          <p:nvPr/>
        </p:nvSpPr>
        <p:spPr>
          <a:xfrm>
            <a:off x="1062426" y="4378640"/>
            <a:ext cx="678388" cy="65846"/>
          </a:xfrm>
          <a:custGeom>
            <a:avLst/>
            <a:gdLst/>
            <a:ahLst/>
            <a:cxnLst/>
            <a:rect l="l" t="t" r="r" b="b"/>
            <a:pathLst>
              <a:path w="1491614" h="144779">
                <a:moveTo>
                  <a:pt x="25821" y="2450"/>
                </a:moveTo>
                <a:lnTo>
                  <a:pt x="0" y="2450"/>
                </a:lnTo>
                <a:lnTo>
                  <a:pt x="0" y="141733"/>
                </a:lnTo>
                <a:lnTo>
                  <a:pt x="97442" y="141733"/>
                </a:lnTo>
                <a:lnTo>
                  <a:pt x="97442" y="117043"/>
                </a:lnTo>
                <a:lnTo>
                  <a:pt x="25821" y="117043"/>
                </a:lnTo>
                <a:lnTo>
                  <a:pt x="25821" y="2450"/>
                </a:lnTo>
                <a:close/>
              </a:path>
              <a:path w="1491614" h="144779">
                <a:moveTo>
                  <a:pt x="141962" y="2450"/>
                </a:moveTo>
                <a:lnTo>
                  <a:pt x="116140" y="2450"/>
                </a:lnTo>
                <a:lnTo>
                  <a:pt x="116140" y="141733"/>
                </a:lnTo>
                <a:lnTo>
                  <a:pt x="141962" y="141733"/>
                </a:lnTo>
                <a:lnTo>
                  <a:pt x="141962" y="2450"/>
                </a:lnTo>
                <a:close/>
              </a:path>
              <a:path w="1491614" h="144779">
                <a:moveTo>
                  <a:pt x="189390" y="2450"/>
                </a:moveTo>
                <a:lnTo>
                  <a:pt x="173935" y="2450"/>
                </a:lnTo>
                <a:lnTo>
                  <a:pt x="173935" y="141733"/>
                </a:lnTo>
                <a:lnTo>
                  <a:pt x="199379" y="141733"/>
                </a:lnTo>
                <a:lnTo>
                  <a:pt x="199379" y="53150"/>
                </a:lnTo>
                <a:lnTo>
                  <a:pt x="232603" y="53150"/>
                </a:lnTo>
                <a:lnTo>
                  <a:pt x="189390" y="2450"/>
                </a:lnTo>
                <a:close/>
              </a:path>
              <a:path w="1491614" h="144779">
                <a:moveTo>
                  <a:pt x="232603" y="53150"/>
                </a:moveTo>
                <a:lnTo>
                  <a:pt x="199379" y="53150"/>
                </a:lnTo>
                <a:lnTo>
                  <a:pt x="274204" y="141733"/>
                </a:lnTo>
                <a:lnTo>
                  <a:pt x="290978" y="141733"/>
                </a:lnTo>
                <a:lnTo>
                  <a:pt x="290978" y="91787"/>
                </a:lnTo>
                <a:lnTo>
                  <a:pt x="265534" y="91787"/>
                </a:lnTo>
                <a:lnTo>
                  <a:pt x="232603" y="53150"/>
                </a:lnTo>
                <a:close/>
              </a:path>
              <a:path w="1491614" h="144779">
                <a:moveTo>
                  <a:pt x="290978" y="2450"/>
                </a:moveTo>
                <a:lnTo>
                  <a:pt x="265534" y="2450"/>
                </a:lnTo>
                <a:lnTo>
                  <a:pt x="265534" y="91787"/>
                </a:lnTo>
                <a:lnTo>
                  <a:pt x="290978" y="91787"/>
                </a:lnTo>
                <a:lnTo>
                  <a:pt x="290978" y="2450"/>
                </a:lnTo>
                <a:close/>
              </a:path>
              <a:path w="1491614" h="144779">
                <a:moveTo>
                  <a:pt x="415564" y="2450"/>
                </a:moveTo>
                <a:lnTo>
                  <a:pt x="323022" y="2450"/>
                </a:lnTo>
                <a:lnTo>
                  <a:pt x="323022" y="141733"/>
                </a:lnTo>
                <a:lnTo>
                  <a:pt x="415564" y="141733"/>
                </a:lnTo>
                <a:lnTo>
                  <a:pt x="415564" y="117608"/>
                </a:lnTo>
                <a:lnTo>
                  <a:pt x="348843" y="117608"/>
                </a:lnTo>
                <a:lnTo>
                  <a:pt x="348843" y="83306"/>
                </a:lnTo>
                <a:lnTo>
                  <a:pt x="410475" y="83306"/>
                </a:lnTo>
                <a:lnTo>
                  <a:pt x="410475" y="59369"/>
                </a:lnTo>
                <a:lnTo>
                  <a:pt x="348843" y="59369"/>
                </a:lnTo>
                <a:lnTo>
                  <a:pt x="348843" y="26575"/>
                </a:lnTo>
                <a:lnTo>
                  <a:pt x="415564" y="26575"/>
                </a:lnTo>
                <a:lnTo>
                  <a:pt x="415564" y="2450"/>
                </a:lnTo>
                <a:close/>
              </a:path>
              <a:path w="1491614" h="144779">
                <a:moveTo>
                  <a:pt x="500921" y="2450"/>
                </a:moveTo>
                <a:lnTo>
                  <a:pt x="481131" y="2450"/>
                </a:lnTo>
                <a:lnTo>
                  <a:pt x="427227" y="141733"/>
                </a:lnTo>
                <a:lnTo>
                  <a:pt x="454556" y="141733"/>
                </a:lnTo>
                <a:lnTo>
                  <a:pt x="466053" y="110069"/>
                </a:lnTo>
                <a:lnTo>
                  <a:pt x="542134" y="110069"/>
                </a:lnTo>
                <a:lnTo>
                  <a:pt x="533257" y="86887"/>
                </a:lnTo>
                <a:lnTo>
                  <a:pt x="473592" y="86887"/>
                </a:lnTo>
                <a:lnTo>
                  <a:pt x="490932" y="39202"/>
                </a:lnTo>
                <a:lnTo>
                  <a:pt x="514996" y="39202"/>
                </a:lnTo>
                <a:lnTo>
                  <a:pt x="500921" y="2450"/>
                </a:lnTo>
                <a:close/>
              </a:path>
              <a:path w="1491614" h="144779">
                <a:moveTo>
                  <a:pt x="542134" y="110069"/>
                </a:moveTo>
                <a:lnTo>
                  <a:pt x="515434" y="110069"/>
                </a:lnTo>
                <a:lnTo>
                  <a:pt x="526931" y="141733"/>
                </a:lnTo>
                <a:lnTo>
                  <a:pt x="554260" y="141733"/>
                </a:lnTo>
                <a:lnTo>
                  <a:pt x="542134" y="110069"/>
                </a:lnTo>
                <a:close/>
              </a:path>
              <a:path w="1491614" h="144779">
                <a:moveTo>
                  <a:pt x="514996" y="39202"/>
                </a:moveTo>
                <a:lnTo>
                  <a:pt x="490932" y="39202"/>
                </a:lnTo>
                <a:lnTo>
                  <a:pt x="508084" y="86887"/>
                </a:lnTo>
                <a:lnTo>
                  <a:pt x="533257" y="86887"/>
                </a:lnTo>
                <a:lnTo>
                  <a:pt x="514996" y="39202"/>
                </a:lnTo>
                <a:close/>
              </a:path>
              <a:path w="1491614" h="144779">
                <a:moveTo>
                  <a:pt x="667678" y="2450"/>
                </a:moveTo>
                <a:lnTo>
                  <a:pt x="647888" y="2450"/>
                </a:lnTo>
                <a:lnTo>
                  <a:pt x="593984" y="141733"/>
                </a:lnTo>
                <a:lnTo>
                  <a:pt x="621313" y="141733"/>
                </a:lnTo>
                <a:lnTo>
                  <a:pt x="632810" y="110069"/>
                </a:lnTo>
                <a:lnTo>
                  <a:pt x="708891" y="110069"/>
                </a:lnTo>
                <a:lnTo>
                  <a:pt x="700014" y="86887"/>
                </a:lnTo>
                <a:lnTo>
                  <a:pt x="640349" y="86887"/>
                </a:lnTo>
                <a:lnTo>
                  <a:pt x="657689" y="39202"/>
                </a:lnTo>
                <a:lnTo>
                  <a:pt x="681753" y="39202"/>
                </a:lnTo>
                <a:lnTo>
                  <a:pt x="667678" y="2450"/>
                </a:lnTo>
                <a:close/>
              </a:path>
              <a:path w="1491614" h="144779">
                <a:moveTo>
                  <a:pt x="708891" y="110069"/>
                </a:moveTo>
                <a:lnTo>
                  <a:pt x="682191" y="110069"/>
                </a:lnTo>
                <a:lnTo>
                  <a:pt x="693688" y="141733"/>
                </a:lnTo>
                <a:lnTo>
                  <a:pt x="721017" y="141733"/>
                </a:lnTo>
                <a:lnTo>
                  <a:pt x="708891" y="110069"/>
                </a:lnTo>
                <a:close/>
              </a:path>
              <a:path w="1491614" h="144779">
                <a:moveTo>
                  <a:pt x="681753" y="39202"/>
                </a:moveTo>
                <a:lnTo>
                  <a:pt x="657689" y="39202"/>
                </a:lnTo>
                <a:lnTo>
                  <a:pt x="674841" y="86887"/>
                </a:lnTo>
                <a:lnTo>
                  <a:pt x="700014" y="86887"/>
                </a:lnTo>
                <a:lnTo>
                  <a:pt x="681753" y="39202"/>
                </a:lnTo>
                <a:close/>
              </a:path>
              <a:path w="1491614" h="144779">
                <a:moveTo>
                  <a:pt x="759627" y="2450"/>
                </a:moveTo>
                <a:lnTo>
                  <a:pt x="733806" y="2450"/>
                </a:lnTo>
                <a:lnTo>
                  <a:pt x="733806" y="91787"/>
                </a:lnTo>
                <a:lnTo>
                  <a:pt x="734631" y="102180"/>
                </a:lnTo>
                <a:lnTo>
                  <a:pt x="734757" y="103767"/>
                </a:lnTo>
                <a:lnTo>
                  <a:pt x="756903" y="136630"/>
                </a:lnTo>
                <a:lnTo>
                  <a:pt x="787144" y="144184"/>
                </a:lnTo>
                <a:lnTo>
                  <a:pt x="798347" y="143338"/>
                </a:lnTo>
                <a:lnTo>
                  <a:pt x="832163" y="123275"/>
                </a:lnTo>
                <a:lnTo>
                  <a:pt x="834339" y="119116"/>
                </a:lnTo>
                <a:lnTo>
                  <a:pt x="787144" y="119116"/>
                </a:lnTo>
                <a:lnTo>
                  <a:pt x="775609" y="117223"/>
                </a:lnTo>
                <a:lnTo>
                  <a:pt x="766954" y="111601"/>
                </a:lnTo>
                <a:lnTo>
                  <a:pt x="761514" y="102339"/>
                </a:lnTo>
                <a:lnTo>
                  <a:pt x="759627" y="89526"/>
                </a:lnTo>
                <a:lnTo>
                  <a:pt x="759627" y="2450"/>
                </a:lnTo>
                <a:close/>
              </a:path>
              <a:path w="1491614" h="144779">
                <a:moveTo>
                  <a:pt x="840671" y="2450"/>
                </a:moveTo>
                <a:lnTo>
                  <a:pt x="814662" y="2450"/>
                </a:lnTo>
                <a:lnTo>
                  <a:pt x="814662" y="89526"/>
                </a:lnTo>
                <a:lnTo>
                  <a:pt x="812721" y="102180"/>
                </a:lnTo>
                <a:lnTo>
                  <a:pt x="807193" y="111459"/>
                </a:lnTo>
                <a:lnTo>
                  <a:pt x="798440" y="117223"/>
                </a:lnTo>
                <a:lnTo>
                  <a:pt x="798211" y="117223"/>
                </a:lnTo>
                <a:lnTo>
                  <a:pt x="787144" y="119116"/>
                </a:lnTo>
                <a:lnTo>
                  <a:pt x="834339" y="119116"/>
                </a:lnTo>
                <a:lnTo>
                  <a:pt x="836878" y="114263"/>
                </a:lnTo>
                <a:lnTo>
                  <a:pt x="839720" y="103767"/>
                </a:lnTo>
                <a:lnTo>
                  <a:pt x="840671" y="91787"/>
                </a:lnTo>
                <a:lnTo>
                  <a:pt x="840671" y="2450"/>
                </a:lnTo>
                <a:close/>
              </a:path>
              <a:path w="1491614" h="144779">
                <a:moveTo>
                  <a:pt x="923738" y="27329"/>
                </a:moveTo>
                <a:lnTo>
                  <a:pt x="897728" y="27329"/>
                </a:lnTo>
                <a:lnTo>
                  <a:pt x="897728" y="141733"/>
                </a:lnTo>
                <a:lnTo>
                  <a:pt x="923738" y="141733"/>
                </a:lnTo>
                <a:lnTo>
                  <a:pt x="923738" y="27329"/>
                </a:lnTo>
                <a:close/>
              </a:path>
              <a:path w="1491614" h="144779">
                <a:moveTo>
                  <a:pt x="963883" y="2450"/>
                </a:moveTo>
                <a:lnTo>
                  <a:pt x="857583" y="2450"/>
                </a:lnTo>
                <a:lnTo>
                  <a:pt x="857583" y="27329"/>
                </a:lnTo>
                <a:lnTo>
                  <a:pt x="963883" y="27329"/>
                </a:lnTo>
                <a:lnTo>
                  <a:pt x="963883" y="2450"/>
                </a:lnTo>
                <a:close/>
              </a:path>
              <a:path w="1491614" h="144779">
                <a:moveTo>
                  <a:pt x="1041064" y="0"/>
                </a:moveTo>
                <a:lnTo>
                  <a:pt x="1000777" y="11847"/>
                </a:lnTo>
                <a:lnTo>
                  <a:pt x="973919" y="44574"/>
                </a:lnTo>
                <a:lnTo>
                  <a:pt x="970066" y="57764"/>
                </a:lnTo>
                <a:lnTo>
                  <a:pt x="969997" y="58003"/>
                </a:lnTo>
                <a:lnTo>
                  <a:pt x="968723" y="72186"/>
                </a:lnTo>
                <a:lnTo>
                  <a:pt x="968689" y="72563"/>
                </a:lnTo>
                <a:lnTo>
                  <a:pt x="969922" y="86604"/>
                </a:lnTo>
                <a:lnTo>
                  <a:pt x="969964" y="87087"/>
                </a:lnTo>
                <a:lnTo>
                  <a:pt x="989233" y="123451"/>
                </a:lnTo>
                <a:lnTo>
                  <a:pt x="1025915" y="142720"/>
                </a:lnTo>
                <a:lnTo>
                  <a:pt x="1040687" y="143995"/>
                </a:lnTo>
                <a:lnTo>
                  <a:pt x="1055096" y="142720"/>
                </a:lnTo>
                <a:lnTo>
                  <a:pt x="1055350" y="142720"/>
                </a:lnTo>
                <a:lnTo>
                  <a:pt x="1068576" y="138883"/>
                </a:lnTo>
                <a:lnTo>
                  <a:pt x="1068761" y="138883"/>
                </a:lnTo>
                <a:lnTo>
                  <a:pt x="1081265" y="132227"/>
                </a:lnTo>
                <a:lnTo>
                  <a:pt x="1092329" y="123074"/>
                </a:lnTo>
                <a:lnTo>
                  <a:pt x="1095971" y="118739"/>
                </a:lnTo>
                <a:lnTo>
                  <a:pt x="1041064" y="118739"/>
                </a:lnTo>
                <a:lnTo>
                  <a:pt x="1031729" y="117924"/>
                </a:lnTo>
                <a:lnTo>
                  <a:pt x="998704" y="90562"/>
                </a:lnTo>
                <a:lnTo>
                  <a:pt x="995485" y="72563"/>
                </a:lnTo>
                <a:lnTo>
                  <a:pt x="995453" y="72186"/>
                </a:lnTo>
                <a:lnTo>
                  <a:pt x="1015646" y="32998"/>
                </a:lnTo>
                <a:lnTo>
                  <a:pt x="1041064" y="25444"/>
                </a:lnTo>
                <a:lnTo>
                  <a:pt x="1095935" y="25444"/>
                </a:lnTo>
                <a:lnTo>
                  <a:pt x="1092329" y="21109"/>
                </a:lnTo>
                <a:lnTo>
                  <a:pt x="1081271" y="11847"/>
                </a:lnTo>
                <a:lnTo>
                  <a:pt x="1069029" y="5253"/>
                </a:lnTo>
                <a:lnTo>
                  <a:pt x="1055621" y="1310"/>
                </a:lnTo>
                <a:lnTo>
                  <a:pt x="1041064" y="0"/>
                </a:lnTo>
                <a:close/>
              </a:path>
              <a:path w="1491614" h="144779">
                <a:moveTo>
                  <a:pt x="1095935" y="25444"/>
                </a:moveTo>
                <a:lnTo>
                  <a:pt x="1041064" y="25444"/>
                </a:lnTo>
                <a:lnTo>
                  <a:pt x="1050182" y="26289"/>
                </a:lnTo>
                <a:lnTo>
                  <a:pt x="1058592" y="28813"/>
                </a:lnTo>
                <a:lnTo>
                  <a:pt x="1085830" y="62574"/>
                </a:lnTo>
                <a:lnTo>
                  <a:pt x="1086675" y="72186"/>
                </a:lnTo>
                <a:lnTo>
                  <a:pt x="1085968" y="81798"/>
                </a:lnTo>
                <a:lnTo>
                  <a:pt x="1058922" y="115465"/>
                </a:lnTo>
                <a:lnTo>
                  <a:pt x="1041064" y="118739"/>
                </a:lnTo>
                <a:lnTo>
                  <a:pt x="1095971" y="118739"/>
                </a:lnTo>
                <a:lnTo>
                  <a:pt x="1101591" y="112048"/>
                </a:lnTo>
                <a:lnTo>
                  <a:pt x="1108185" y="99892"/>
                </a:lnTo>
                <a:lnTo>
                  <a:pt x="1112128" y="86604"/>
                </a:lnTo>
                <a:lnTo>
                  <a:pt x="1113404" y="72563"/>
                </a:lnTo>
                <a:lnTo>
                  <a:pt x="1113439" y="72186"/>
                </a:lnTo>
                <a:lnTo>
                  <a:pt x="1101609" y="32276"/>
                </a:lnTo>
                <a:lnTo>
                  <a:pt x="1095935" y="25444"/>
                </a:lnTo>
                <a:close/>
              </a:path>
              <a:path w="1491614" h="144779">
                <a:moveTo>
                  <a:pt x="1196295" y="2450"/>
                </a:moveTo>
                <a:lnTo>
                  <a:pt x="1137113" y="2450"/>
                </a:lnTo>
                <a:lnTo>
                  <a:pt x="1137113" y="141733"/>
                </a:lnTo>
                <a:lnTo>
                  <a:pt x="1199122" y="141733"/>
                </a:lnTo>
                <a:lnTo>
                  <a:pt x="1208660" y="140994"/>
                </a:lnTo>
                <a:lnTo>
                  <a:pt x="1239079" y="118739"/>
                </a:lnTo>
                <a:lnTo>
                  <a:pt x="1162557" y="118739"/>
                </a:lnTo>
                <a:lnTo>
                  <a:pt x="1162557" y="79348"/>
                </a:lnTo>
                <a:lnTo>
                  <a:pt x="1236582" y="79348"/>
                </a:lnTo>
                <a:lnTo>
                  <a:pt x="1236275" y="78712"/>
                </a:lnTo>
                <a:lnTo>
                  <a:pt x="1228009" y="70545"/>
                </a:lnTo>
                <a:lnTo>
                  <a:pt x="1216650" y="65401"/>
                </a:lnTo>
                <a:lnTo>
                  <a:pt x="1224475" y="61089"/>
                </a:lnTo>
                <a:lnTo>
                  <a:pt x="1227768" y="57485"/>
                </a:lnTo>
                <a:lnTo>
                  <a:pt x="1162557" y="57485"/>
                </a:lnTo>
                <a:lnTo>
                  <a:pt x="1162557" y="25255"/>
                </a:lnTo>
                <a:lnTo>
                  <a:pt x="1233465" y="25255"/>
                </a:lnTo>
                <a:lnTo>
                  <a:pt x="1233118" y="24124"/>
                </a:lnTo>
                <a:lnTo>
                  <a:pt x="1205097" y="3089"/>
                </a:lnTo>
                <a:lnTo>
                  <a:pt x="1196295" y="2450"/>
                </a:lnTo>
                <a:close/>
              </a:path>
              <a:path w="1491614" h="144779">
                <a:moveTo>
                  <a:pt x="1236582" y="79348"/>
                </a:moveTo>
                <a:lnTo>
                  <a:pt x="1194221" y="79348"/>
                </a:lnTo>
                <a:lnTo>
                  <a:pt x="1203739" y="80906"/>
                </a:lnTo>
                <a:lnTo>
                  <a:pt x="1210713" y="85167"/>
                </a:lnTo>
                <a:lnTo>
                  <a:pt x="1215001" y="91513"/>
                </a:lnTo>
                <a:lnTo>
                  <a:pt x="1216461" y="99326"/>
                </a:lnTo>
                <a:lnTo>
                  <a:pt x="1214974" y="106733"/>
                </a:lnTo>
                <a:lnTo>
                  <a:pt x="1210642" y="112920"/>
                </a:lnTo>
                <a:lnTo>
                  <a:pt x="1203660" y="117164"/>
                </a:lnTo>
                <a:lnTo>
                  <a:pt x="1194221" y="118739"/>
                </a:lnTo>
                <a:lnTo>
                  <a:pt x="1239079" y="118739"/>
                </a:lnTo>
                <a:lnTo>
                  <a:pt x="1240068" y="116902"/>
                </a:lnTo>
                <a:lnTo>
                  <a:pt x="1242294" y="109374"/>
                </a:lnTo>
                <a:lnTo>
                  <a:pt x="1243037" y="101211"/>
                </a:lnTo>
                <a:lnTo>
                  <a:pt x="1241326" y="89175"/>
                </a:lnTo>
                <a:lnTo>
                  <a:pt x="1236582" y="79348"/>
                </a:lnTo>
                <a:close/>
              </a:path>
              <a:path w="1491614" h="144779">
                <a:moveTo>
                  <a:pt x="1233465" y="25255"/>
                </a:moveTo>
                <a:lnTo>
                  <a:pt x="1203268" y="25255"/>
                </a:lnTo>
                <a:lnTo>
                  <a:pt x="1209865" y="32417"/>
                </a:lnTo>
                <a:lnTo>
                  <a:pt x="1209865" y="49946"/>
                </a:lnTo>
                <a:lnTo>
                  <a:pt x="1203268" y="57485"/>
                </a:lnTo>
                <a:lnTo>
                  <a:pt x="1227768" y="57485"/>
                </a:lnTo>
                <a:lnTo>
                  <a:pt x="1230479" y="54516"/>
                </a:lnTo>
                <a:lnTo>
                  <a:pt x="1234328" y="46317"/>
                </a:lnTo>
                <a:lnTo>
                  <a:pt x="1235686" y="37129"/>
                </a:lnTo>
                <a:lnTo>
                  <a:pt x="1235047" y="30415"/>
                </a:lnTo>
                <a:lnTo>
                  <a:pt x="1233465" y="25255"/>
                </a:lnTo>
                <a:close/>
              </a:path>
              <a:path w="1491614" h="144779">
                <a:moveTo>
                  <a:pt x="1290820" y="2450"/>
                </a:moveTo>
                <a:lnTo>
                  <a:pt x="1264998" y="2450"/>
                </a:lnTo>
                <a:lnTo>
                  <a:pt x="1264998" y="91787"/>
                </a:lnTo>
                <a:lnTo>
                  <a:pt x="1265824" y="102180"/>
                </a:lnTo>
                <a:lnTo>
                  <a:pt x="1265950" y="103767"/>
                </a:lnTo>
                <a:lnTo>
                  <a:pt x="1288096" y="136630"/>
                </a:lnTo>
                <a:lnTo>
                  <a:pt x="1318337" y="144184"/>
                </a:lnTo>
                <a:lnTo>
                  <a:pt x="1329540" y="143338"/>
                </a:lnTo>
                <a:lnTo>
                  <a:pt x="1363356" y="123275"/>
                </a:lnTo>
                <a:lnTo>
                  <a:pt x="1365532" y="119116"/>
                </a:lnTo>
                <a:lnTo>
                  <a:pt x="1318337" y="119116"/>
                </a:lnTo>
                <a:lnTo>
                  <a:pt x="1306802" y="117223"/>
                </a:lnTo>
                <a:lnTo>
                  <a:pt x="1298147" y="111601"/>
                </a:lnTo>
                <a:lnTo>
                  <a:pt x="1292707" y="102339"/>
                </a:lnTo>
                <a:lnTo>
                  <a:pt x="1290820" y="89526"/>
                </a:lnTo>
                <a:lnTo>
                  <a:pt x="1290820" y="2450"/>
                </a:lnTo>
                <a:close/>
              </a:path>
              <a:path w="1491614" h="144779">
                <a:moveTo>
                  <a:pt x="1371864" y="2450"/>
                </a:moveTo>
                <a:lnTo>
                  <a:pt x="1345855" y="2450"/>
                </a:lnTo>
                <a:lnTo>
                  <a:pt x="1345855" y="89526"/>
                </a:lnTo>
                <a:lnTo>
                  <a:pt x="1343914" y="102180"/>
                </a:lnTo>
                <a:lnTo>
                  <a:pt x="1338386" y="111459"/>
                </a:lnTo>
                <a:lnTo>
                  <a:pt x="1329633" y="117223"/>
                </a:lnTo>
                <a:lnTo>
                  <a:pt x="1329404" y="117223"/>
                </a:lnTo>
                <a:lnTo>
                  <a:pt x="1318337" y="119116"/>
                </a:lnTo>
                <a:lnTo>
                  <a:pt x="1365532" y="119116"/>
                </a:lnTo>
                <a:lnTo>
                  <a:pt x="1368071" y="114263"/>
                </a:lnTo>
                <a:lnTo>
                  <a:pt x="1370913" y="103767"/>
                </a:lnTo>
                <a:lnTo>
                  <a:pt x="1371864" y="91787"/>
                </a:lnTo>
                <a:lnTo>
                  <a:pt x="1371864" y="2450"/>
                </a:lnTo>
                <a:close/>
              </a:path>
              <a:path w="1491614" h="144779">
                <a:moveTo>
                  <a:pt x="1405182" y="99703"/>
                </a:moveTo>
                <a:lnTo>
                  <a:pt x="1389727" y="117420"/>
                </a:lnTo>
                <a:lnTo>
                  <a:pt x="1399489" y="128808"/>
                </a:lnTo>
                <a:lnTo>
                  <a:pt x="1411708" y="137139"/>
                </a:lnTo>
                <a:lnTo>
                  <a:pt x="1425799" y="142255"/>
                </a:lnTo>
                <a:lnTo>
                  <a:pt x="1441181" y="143995"/>
                </a:lnTo>
                <a:lnTo>
                  <a:pt x="1451709" y="143256"/>
                </a:lnTo>
                <a:lnTo>
                  <a:pt x="1487040" y="119870"/>
                </a:lnTo>
                <a:lnTo>
                  <a:pt x="1441369" y="119870"/>
                </a:lnTo>
                <a:lnTo>
                  <a:pt x="1430822" y="118636"/>
                </a:lnTo>
                <a:lnTo>
                  <a:pt x="1430610" y="118636"/>
                </a:lnTo>
                <a:lnTo>
                  <a:pt x="1420872" y="114805"/>
                </a:lnTo>
                <a:lnTo>
                  <a:pt x="1412426" y="108500"/>
                </a:lnTo>
                <a:lnTo>
                  <a:pt x="1405182" y="99703"/>
                </a:lnTo>
                <a:close/>
              </a:path>
              <a:path w="1491614" h="144779">
                <a:moveTo>
                  <a:pt x="1443819" y="188"/>
                </a:moveTo>
                <a:lnTo>
                  <a:pt x="1404879" y="17696"/>
                </a:lnTo>
                <a:lnTo>
                  <a:pt x="1397643" y="40145"/>
                </a:lnTo>
                <a:lnTo>
                  <a:pt x="1398938" y="49757"/>
                </a:lnTo>
                <a:lnTo>
                  <a:pt x="1399018" y="50355"/>
                </a:lnTo>
                <a:lnTo>
                  <a:pt x="1428553" y="79159"/>
                </a:lnTo>
                <a:lnTo>
                  <a:pt x="1443254" y="85002"/>
                </a:lnTo>
                <a:lnTo>
                  <a:pt x="1447777" y="86887"/>
                </a:lnTo>
                <a:lnTo>
                  <a:pt x="1458332" y="92164"/>
                </a:lnTo>
                <a:lnTo>
                  <a:pt x="1462667" y="97442"/>
                </a:lnTo>
                <a:lnTo>
                  <a:pt x="1462667" y="103661"/>
                </a:lnTo>
                <a:lnTo>
                  <a:pt x="1461115" y="110090"/>
                </a:lnTo>
                <a:lnTo>
                  <a:pt x="1456754" y="115229"/>
                </a:lnTo>
                <a:lnTo>
                  <a:pt x="1450024" y="118636"/>
                </a:lnTo>
                <a:lnTo>
                  <a:pt x="1441369" y="119870"/>
                </a:lnTo>
                <a:lnTo>
                  <a:pt x="1487040" y="119870"/>
                </a:lnTo>
                <a:lnTo>
                  <a:pt x="1487616" y="118928"/>
                </a:lnTo>
                <a:lnTo>
                  <a:pt x="1490246" y="110947"/>
                </a:lnTo>
                <a:lnTo>
                  <a:pt x="1491127" y="102153"/>
                </a:lnTo>
                <a:lnTo>
                  <a:pt x="1489755" y="92164"/>
                </a:lnTo>
                <a:lnTo>
                  <a:pt x="1489681" y="91628"/>
                </a:lnTo>
                <a:lnTo>
                  <a:pt x="1459274" y="63704"/>
                </a:lnTo>
                <a:lnTo>
                  <a:pt x="1451547" y="60500"/>
                </a:lnTo>
                <a:lnTo>
                  <a:pt x="1436846" y="53715"/>
                </a:lnTo>
                <a:lnTo>
                  <a:pt x="1429118" y="49757"/>
                </a:lnTo>
                <a:lnTo>
                  <a:pt x="1425349" y="44857"/>
                </a:lnTo>
                <a:lnTo>
                  <a:pt x="1425349" y="30156"/>
                </a:lnTo>
                <a:lnTo>
                  <a:pt x="1432736" y="24431"/>
                </a:lnTo>
                <a:lnTo>
                  <a:pt x="1484597" y="24431"/>
                </a:lnTo>
                <a:lnTo>
                  <a:pt x="1488488" y="19413"/>
                </a:lnTo>
                <a:lnTo>
                  <a:pt x="1479123" y="11002"/>
                </a:lnTo>
                <a:lnTo>
                  <a:pt x="1468557" y="4994"/>
                </a:lnTo>
                <a:lnTo>
                  <a:pt x="1456789" y="1390"/>
                </a:lnTo>
                <a:lnTo>
                  <a:pt x="1443819" y="188"/>
                </a:lnTo>
                <a:close/>
              </a:path>
              <a:path w="1491614" h="144779">
                <a:moveTo>
                  <a:pt x="1484597" y="24431"/>
                </a:moveTo>
                <a:lnTo>
                  <a:pt x="1445248" y="24431"/>
                </a:lnTo>
                <a:lnTo>
                  <a:pt x="1452006" y="25188"/>
                </a:lnTo>
                <a:lnTo>
                  <a:pt x="1460028" y="27776"/>
                </a:lnTo>
                <a:lnTo>
                  <a:pt x="1467626" y="32026"/>
                </a:lnTo>
                <a:lnTo>
                  <a:pt x="1474164" y="37883"/>
                </a:lnTo>
                <a:lnTo>
                  <a:pt x="1484597" y="24431"/>
                </a:lnTo>
                <a:close/>
              </a:path>
            </a:pathLst>
          </a:custGeom>
          <a:solidFill>
            <a:srgbClr val="000000"/>
          </a:solidFill>
        </p:spPr>
        <p:txBody>
          <a:bodyPr wrap="square" lIns="0" tIns="0" rIns="0" bIns="0" rtlCol="0"/>
          <a:lstStyle/>
          <a:p>
            <a:endParaRPr sz="641"/>
          </a:p>
        </p:txBody>
      </p:sp>
      <p:sp>
        <p:nvSpPr>
          <p:cNvPr id="40" name="object 40"/>
          <p:cNvSpPr/>
          <p:nvPr/>
        </p:nvSpPr>
        <p:spPr>
          <a:xfrm>
            <a:off x="2705373" y="3641618"/>
            <a:ext cx="495001" cy="63536"/>
          </a:xfrm>
          <a:custGeom>
            <a:avLst/>
            <a:gdLst/>
            <a:ahLst/>
            <a:cxnLst/>
            <a:rect l="l" t="t" r="r" b="b"/>
            <a:pathLst>
              <a:path w="1088390" h="139700">
                <a:moveTo>
                  <a:pt x="25821" y="0"/>
                </a:moveTo>
                <a:lnTo>
                  <a:pt x="0" y="0"/>
                </a:lnTo>
                <a:lnTo>
                  <a:pt x="0" y="139283"/>
                </a:lnTo>
                <a:lnTo>
                  <a:pt x="97442" y="139283"/>
                </a:lnTo>
                <a:lnTo>
                  <a:pt x="97442" y="114593"/>
                </a:lnTo>
                <a:lnTo>
                  <a:pt x="25821" y="114593"/>
                </a:lnTo>
                <a:lnTo>
                  <a:pt x="25821" y="0"/>
                </a:lnTo>
                <a:close/>
              </a:path>
              <a:path w="1088390" h="139700">
                <a:moveTo>
                  <a:pt x="175322" y="0"/>
                </a:moveTo>
                <a:lnTo>
                  <a:pt x="155532" y="0"/>
                </a:lnTo>
                <a:lnTo>
                  <a:pt x="101628" y="139283"/>
                </a:lnTo>
                <a:lnTo>
                  <a:pt x="128957" y="139283"/>
                </a:lnTo>
                <a:lnTo>
                  <a:pt x="140454" y="107619"/>
                </a:lnTo>
                <a:lnTo>
                  <a:pt x="216535" y="107619"/>
                </a:lnTo>
                <a:lnTo>
                  <a:pt x="207657" y="84437"/>
                </a:lnTo>
                <a:lnTo>
                  <a:pt x="147993" y="84437"/>
                </a:lnTo>
                <a:lnTo>
                  <a:pt x="165333" y="36752"/>
                </a:lnTo>
                <a:lnTo>
                  <a:pt x="189396" y="36752"/>
                </a:lnTo>
                <a:lnTo>
                  <a:pt x="175322" y="0"/>
                </a:lnTo>
                <a:close/>
              </a:path>
              <a:path w="1088390" h="139700">
                <a:moveTo>
                  <a:pt x="216535" y="107619"/>
                </a:moveTo>
                <a:lnTo>
                  <a:pt x="189835" y="107619"/>
                </a:lnTo>
                <a:lnTo>
                  <a:pt x="201332" y="139283"/>
                </a:lnTo>
                <a:lnTo>
                  <a:pt x="228661" y="139283"/>
                </a:lnTo>
                <a:lnTo>
                  <a:pt x="216535" y="107619"/>
                </a:lnTo>
                <a:close/>
              </a:path>
              <a:path w="1088390" h="139700">
                <a:moveTo>
                  <a:pt x="189396" y="36752"/>
                </a:moveTo>
                <a:lnTo>
                  <a:pt x="165333" y="36752"/>
                </a:lnTo>
                <a:lnTo>
                  <a:pt x="182484" y="84437"/>
                </a:lnTo>
                <a:lnTo>
                  <a:pt x="207657" y="84437"/>
                </a:lnTo>
                <a:lnTo>
                  <a:pt x="189396" y="36752"/>
                </a:lnTo>
                <a:close/>
              </a:path>
              <a:path w="1088390" h="139700">
                <a:moveTo>
                  <a:pt x="261909" y="0"/>
                </a:moveTo>
                <a:lnTo>
                  <a:pt x="246454" y="0"/>
                </a:lnTo>
                <a:lnTo>
                  <a:pt x="246454" y="139283"/>
                </a:lnTo>
                <a:lnTo>
                  <a:pt x="271898" y="139283"/>
                </a:lnTo>
                <a:lnTo>
                  <a:pt x="271898" y="50700"/>
                </a:lnTo>
                <a:lnTo>
                  <a:pt x="305122" y="50700"/>
                </a:lnTo>
                <a:lnTo>
                  <a:pt x="261909" y="0"/>
                </a:lnTo>
                <a:close/>
              </a:path>
              <a:path w="1088390" h="139700">
                <a:moveTo>
                  <a:pt x="305122" y="50700"/>
                </a:moveTo>
                <a:lnTo>
                  <a:pt x="271898" y="50700"/>
                </a:lnTo>
                <a:lnTo>
                  <a:pt x="346723" y="139283"/>
                </a:lnTo>
                <a:lnTo>
                  <a:pt x="363497" y="139283"/>
                </a:lnTo>
                <a:lnTo>
                  <a:pt x="363497" y="89337"/>
                </a:lnTo>
                <a:lnTo>
                  <a:pt x="338053" y="89337"/>
                </a:lnTo>
                <a:lnTo>
                  <a:pt x="305122" y="50700"/>
                </a:lnTo>
                <a:close/>
              </a:path>
              <a:path w="1088390" h="139700">
                <a:moveTo>
                  <a:pt x="363497" y="0"/>
                </a:moveTo>
                <a:lnTo>
                  <a:pt x="338053" y="0"/>
                </a:lnTo>
                <a:lnTo>
                  <a:pt x="338053" y="89337"/>
                </a:lnTo>
                <a:lnTo>
                  <a:pt x="363497" y="89337"/>
                </a:lnTo>
                <a:lnTo>
                  <a:pt x="363497" y="0"/>
                </a:lnTo>
                <a:close/>
              </a:path>
              <a:path w="1088390" h="139700">
                <a:moveTo>
                  <a:pt x="449257" y="0"/>
                </a:moveTo>
                <a:lnTo>
                  <a:pt x="395541" y="0"/>
                </a:lnTo>
                <a:lnTo>
                  <a:pt x="395541" y="139283"/>
                </a:lnTo>
                <a:lnTo>
                  <a:pt x="448126" y="139283"/>
                </a:lnTo>
                <a:lnTo>
                  <a:pt x="462998" y="138117"/>
                </a:lnTo>
                <a:lnTo>
                  <a:pt x="476209" y="134618"/>
                </a:lnTo>
                <a:lnTo>
                  <a:pt x="487724" y="128787"/>
                </a:lnTo>
                <a:lnTo>
                  <a:pt x="497507" y="120624"/>
                </a:lnTo>
                <a:lnTo>
                  <a:pt x="502199" y="114593"/>
                </a:lnTo>
                <a:lnTo>
                  <a:pt x="421174" y="114593"/>
                </a:lnTo>
                <a:lnTo>
                  <a:pt x="421174" y="24690"/>
                </a:lnTo>
                <a:lnTo>
                  <a:pt x="502347" y="24690"/>
                </a:lnTo>
                <a:lnTo>
                  <a:pt x="497884" y="18847"/>
                </a:lnTo>
                <a:lnTo>
                  <a:pt x="488165" y="10575"/>
                </a:lnTo>
                <a:lnTo>
                  <a:pt x="476822" y="4688"/>
                </a:lnTo>
                <a:lnTo>
                  <a:pt x="463852" y="1169"/>
                </a:lnTo>
                <a:lnTo>
                  <a:pt x="449257" y="0"/>
                </a:lnTo>
                <a:close/>
              </a:path>
              <a:path w="1088390" h="139700">
                <a:moveTo>
                  <a:pt x="502347" y="24690"/>
                </a:moveTo>
                <a:lnTo>
                  <a:pt x="449257" y="24690"/>
                </a:lnTo>
                <a:lnTo>
                  <a:pt x="458168" y="25500"/>
                </a:lnTo>
                <a:lnTo>
                  <a:pt x="465984" y="27917"/>
                </a:lnTo>
                <a:lnTo>
                  <a:pt x="488198" y="60167"/>
                </a:lnTo>
                <a:lnTo>
                  <a:pt x="488837" y="69359"/>
                </a:lnTo>
                <a:lnTo>
                  <a:pt x="488168" y="78718"/>
                </a:lnTo>
                <a:lnTo>
                  <a:pt x="465796" y="111365"/>
                </a:lnTo>
                <a:lnTo>
                  <a:pt x="449068" y="114593"/>
                </a:lnTo>
                <a:lnTo>
                  <a:pt x="502199" y="114593"/>
                </a:lnTo>
                <a:lnTo>
                  <a:pt x="505423" y="110449"/>
                </a:lnTo>
                <a:lnTo>
                  <a:pt x="511077" y="98596"/>
                </a:lnTo>
                <a:lnTo>
                  <a:pt x="514470" y="85082"/>
                </a:lnTo>
                <a:lnTo>
                  <a:pt x="515600" y="69924"/>
                </a:lnTo>
                <a:lnTo>
                  <a:pt x="514502" y="54549"/>
                </a:lnTo>
                <a:lnTo>
                  <a:pt x="511195" y="40922"/>
                </a:lnTo>
                <a:lnTo>
                  <a:pt x="505661" y="29028"/>
                </a:lnTo>
                <a:lnTo>
                  <a:pt x="502347" y="24690"/>
                </a:lnTo>
                <a:close/>
              </a:path>
              <a:path w="1088390" h="139700">
                <a:moveTo>
                  <a:pt x="556236" y="0"/>
                </a:moveTo>
                <a:lnTo>
                  <a:pt x="540027" y="0"/>
                </a:lnTo>
                <a:lnTo>
                  <a:pt x="540027" y="139283"/>
                </a:lnTo>
                <a:lnTo>
                  <a:pt x="565471" y="139283"/>
                </a:lnTo>
                <a:lnTo>
                  <a:pt x="565471" y="56731"/>
                </a:lnTo>
                <a:lnTo>
                  <a:pt x="595198" y="56731"/>
                </a:lnTo>
                <a:lnTo>
                  <a:pt x="556236" y="0"/>
                </a:lnTo>
                <a:close/>
              </a:path>
              <a:path w="1088390" h="139700">
                <a:moveTo>
                  <a:pt x="684023" y="56731"/>
                </a:moveTo>
                <a:lnTo>
                  <a:pt x="658390" y="56731"/>
                </a:lnTo>
                <a:lnTo>
                  <a:pt x="658390" y="139283"/>
                </a:lnTo>
                <a:lnTo>
                  <a:pt x="684023" y="139283"/>
                </a:lnTo>
                <a:lnTo>
                  <a:pt x="684023" y="56731"/>
                </a:lnTo>
                <a:close/>
              </a:path>
              <a:path w="1088390" h="139700">
                <a:moveTo>
                  <a:pt x="595198" y="56731"/>
                </a:moveTo>
                <a:lnTo>
                  <a:pt x="565471" y="56731"/>
                </a:lnTo>
                <a:lnTo>
                  <a:pt x="607690" y="117797"/>
                </a:lnTo>
                <a:lnTo>
                  <a:pt x="616172" y="117797"/>
                </a:lnTo>
                <a:lnTo>
                  <a:pt x="641451" y="81233"/>
                </a:lnTo>
                <a:lnTo>
                  <a:pt x="612025" y="81233"/>
                </a:lnTo>
                <a:lnTo>
                  <a:pt x="595198" y="56731"/>
                </a:lnTo>
                <a:close/>
              </a:path>
              <a:path w="1088390" h="139700">
                <a:moveTo>
                  <a:pt x="684023" y="0"/>
                </a:moveTo>
                <a:lnTo>
                  <a:pt x="667625" y="0"/>
                </a:lnTo>
                <a:lnTo>
                  <a:pt x="612025" y="81233"/>
                </a:lnTo>
                <a:lnTo>
                  <a:pt x="641451" y="81233"/>
                </a:lnTo>
                <a:lnTo>
                  <a:pt x="658390" y="56731"/>
                </a:lnTo>
                <a:lnTo>
                  <a:pt x="684023" y="56731"/>
                </a:lnTo>
                <a:lnTo>
                  <a:pt x="684023" y="0"/>
                </a:lnTo>
                <a:close/>
              </a:path>
              <a:path w="1088390" h="139700">
                <a:moveTo>
                  <a:pt x="775169" y="0"/>
                </a:moveTo>
                <a:lnTo>
                  <a:pt x="755379" y="0"/>
                </a:lnTo>
                <a:lnTo>
                  <a:pt x="701475" y="139283"/>
                </a:lnTo>
                <a:lnTo>
                  <a:pt x="728804" y="139283"/>
                </a:lnTo>
                <a:lnTo>
                  <a:pt x="740301" y="107619"/>
                </a:lnTo>
                <a:lnTo>
                  <a:pt x="816382" y="107619"/>
                </a:lnTo>
                <a:lnTo>
                  <a:pt x="807504" y="84437"/>
                </a:lnTo>
                <a:lnTo>
                  <a:pt x="747840" y="84437"/>
                </a:lnTo>
                <a:lnTo>
                  <a:pt x="765179" y="36752"/>
                </a:lnTo>
                <a:lnTo>
                  <a:pt x="789243" y="36752"/>
                </a:lnTo>
                <a:lnTo>
                  <a:pt x="775169" y="0"/>
                </a:lnTo>
                <a:close/>
              </a:path>
              <a:path w="1088390" h="139700">
                <a:moveTo>
                  <a:pt x="816382" y="107619"/>
                </a:moveTo>
                <a:lnTo>
                  <a:pt x="789681" y="107619"/>
                </a:lnTo>
                <a:lnTo>
                  <a:pt x="801178" y="139283"/>
                </a:lnTo>
                <a:lnTo>
                  <a:pt x="828507" y="139283"/>
                </a:lnTo>
                <a:lnTo>
                  <a:pt x="816382" y="107619"/>
                </a:lnTo>
                <a:close/>
              </a:path>
              <a:path w="1088390" h="139700">
                <a:moveTo>
                  <a:pt x="789243" y="36752"/>
                </a:moveTo>
                <a:lnTo>
                  <a:pt x="765179" y="36752"/>
                </a:lnTo>
                <a:lnTo>
                  <a:pt x="782331" y="84437"/>
                </a:lnTo>
                <a:lnTo>
                  <a:pt x="807504" y="84437"/>
                </a:lnTo>
                <a:lnTo>
                  <a:pt x="789243" y="36752"/>
                </a:lnTo>
                <a:close/>
              </a:path>
              <a:path w="1088390" h="139700">
                <a:moveTo>
                  <a:pt x="898132" y="0"/>
                </a:moveTo>
                <a:lnTo>
                  <a:pt x="846301" y="0"/>
                </a:lnTo>
                <a:lnTo>
                  <a:pt x="846301" y="139283"/>
                </a:lnTo>
                <a:lnTo>
                  <a:pt x="871933" y="139283"/>
                </a:lnTo>
                <a:lnTo>
                  <a:pt x="871933" y="87075"/>
                </a:lnTo>
                <a:lnTo>
                  <a:pt x="917574" y="87075"/>
                </a:lnTo>
                <a:lnTo>
                  <a:pt x="915660" y="84060"/>
                </a:lnTo>
                <a:lnTo>
                  <a:pt x="928414" y="77649"/>
                </a:lnTo>
                <a:lnTo>
                  <a:pt x="937547" y="68251"/>
                </a:lnTo>
                <a:lnTo>
                  <a:pt x="939606" y="63893"/>
                </a:lnTo>
                <a:lnTo>
                  <a:pt x="871933" y="63893"/>
                </a:lnTo>
                <a:lnTo>
                  <a:pt x="871933" y="23936"/>
                </a:lnTo>
                <a:lnTo>
                  <a:pt x="940482" y="23936"/>
                </a:lnTo>
                <a:lnTo>
                  <a:pt x="938115" y="19312"/>
                </a:lnTo>
                <a:lnTo>
                  <a:pt x="932811" y="12627"/>
                </a:lnTo>
                <a:lnTo>
                  <a:pt x="926094" y="7076"/>
                </a:lnTo>
                <a:lnTo>
                  <a:pt x="918086" y="3133"/>
                </a:lnTo>
                <a:lnTo>
                  <a:pt x="908772" y="780"/>
                </a:lnTo>
                <a:lnTo>
                  <a:pt x="898132" y="0"/>
                </a:lnTo>
                <a:close/>
              </a:path>
              <a:path w="1088390" h="139700">
                <a:moveTo>
                  <a:pt x="917574" y="87075"/>
                </a:moveTo>
                <a:lnTo>
                  <a:pt x="889085" y="87075"/>
                </a:lnTo>
                <a:lnTo>
                  <a:pt x="920183" y="139283"/>
                </a:lnTo>
                <a:lnTo>
                  <a:pt x="950716" y="139283"/>
                </a:lnTo>
                <a:lnTo>
                  <a:pt x="917574" y="87075"/>
                </a:lnTo>
                <a:close/>
              </a:path>
              <a:path w="1088390" h="139700">
                <a:moveTo>
                  <a:pt x="940482" y="23936"/>
                </a:moveTo>
                <a:lnTo>
                  <a:pt x="898132" y="23936"/>
                </a:lnTo>
                <a:lnTo>
                  <a:pt x="906719" y="25464"/>
                </a:lnTo>
                <a:lnTo>
                  <a:pt x="913115" y="29661"/>
                </a:lnTo>
                <a:lnTo>
                  <a:pt x="917109" y="35942"/>
                </a:lnTo>
                <a:lnTo>
                  <a:pt x="918454" y="43537"/>
                </a:lnTo>
                <a:lnTo>
                  <a:pt x="918487" y="43726"/>
                </a:lnTo>
                <a:lnTo>
                  <a:pt x="917065" y="51648"/>
                </a:lnTo>
                <a:lnTo>
                  <a:pt x="912762" y="58050"/>
                </a:lnTo>
                <a:lnTo>
                  <a:pt x="905526" y="62332"/>
                </a:lnTo>
                <a:lnTo>
                  <a:pt x="895304" y="63893"/>
                </a:lnTo>
                <a:lnTo>
                  <a:pt x="939606" y="63893"/>
                </a:lnTo>
                <a:lnTo>
                  <a:pt x="943039" y="56628"/>
                </a:lnTo>
                <a:lnTo>
                  <a:pt x="944847" y="43726"/>
                </a:lnTo>
                <a:lnTo>
                  <a:pt x="944874" y="43537"/>
                </a:lnTo>
                <a:lnTo>
                  <a:pt x="944231" y="35942"/>
                </a:lnTo>
                <a:lnTo>
                  <a:pt x="944128" y="34732"/>
                </a:lnTo>
                <a:lnTo>
                  <a:pt x="941881" y="26669"/>
                </a:lnTo>
                <a:lnTo>
                  <a:pt x="940482" y="23936"/>
                </a:lnTo>
                <a:close/>
              </a:path>
              <a:path w="1088390" h="139700">
                <a:moveTo>
                  <a:pt x="997645" y="0"/>
                </a:moveTo>
                <a:lnTo>
                  <a:pt x="972013" y="0"/>
                </a:lnTo>
                <a:lnTo>
                  <a:pt x="972013" y="139283"/>
                </a:lnTo>
                <a:lnTo>
                  <a:pt x="997645" y="139283"/>
                </a:lnTo>
                <a:lnTo>
                  <a:pt x="997645" y="103850"/>
                </a:lnTo>
                <a:lnTo>
                  <a:pt x="1015174" y="82552"/>
                </a:lnTo>
                <a:lnTo>
                  <a:pt x="1046096" y="82552"/>
                </a:lnTo>
                <a:lnTo>
                  <a:pt x="1035626" y="68416"/>
                </a:lnTo>
                <a:lnTo>
                  <a:pt x="997645" y="68416"/>
                </a:lnTo>
                <a:lnTo>
                  <a:pt x="997645" y="0"/>
                </a:lnTo>
                <a:close/>
              </a:path>
              <a:path w="1088390" h="139700">
                <a:moveTo>
                  <a:pt x="1046096" y="82552"/>
                </a:moveTo>
                <a:lnTo>
                  <a:pt x="1015174" y="82552"/>
                </a:lnTo>
                <a:lnTo>
                  <a:pt x="1056450" y="139283"/>
                </a:lnTo>
                <a:lnTo>
                  <a:pt x="1088114" y="139283"/>
                </a:lnTo>
                <a:lnTo>
                  <a:pt x="1046096" y="82552"/>
                </a:lnTo>
                <a:close/>
              </a:path>
              <a:path w="1088390" h="139700">
                <a:moveTo>
                  <a:pt x="1084156" y="0"/>
                </a:moveTo>
                <a:lnTo>
                  <a:pt x="1053057" y="0"/>
                </a:lnTo>
                <a:lnTo>
                  <a:pt x="997645" y="68416"/>
                </a:lnTo>
                <a:lnTo>
                  <a:pt x="1035626" y="68416"/>
                </a:lnTo>
                <a:lnTo>
                  <a:pt x="1032136" y="63704"/>
                </a:lnTo>
                <a:lnTo>
                  <a:pt x="1084156" y="0"/>
                </a:lnTo>
                <a:close/>
              </a:path>
            </a:pathLst>
          </a:custGeom>
          <a:solidFill>
            <a:srgbClr val="000000"/>
          </a:solidFill>
        </p:spPr>
        <p:txBody>
          <a:bodyPr wrap="square" lIns="0" tIns="0" rIns="0" bIns="0" rtlCol="0"/>
          <a:lstStyle/>
          <a:p>
            <a:endParaRPr sz="641"/>
          </a:p>
        </p:txBody>
      </p:sp>
      <p:sp>
        <p:nvSpPr>
          <p:cNvPr id="41" name="object 41"/>
          <p:cNvSpPr/>
          <p:nvPr/>
        </p:nvSpPr>
        <p:spPr>
          <a:xfrm>
            <a:off x="2705374" y="4011953"/>
            <a:ext cx="500776" cy="65557"/>
          </a:xfrm>
          <a:custGeom>
            <a:avLst/>
            <a:gdLst/>
            <a:ahLst/>
            <a:cxnLst/>
            <a:rect l="l" t="t" r="r" b="b"/>
            <a:pathLst>
              <a:path w="1101090" h="144145">
                <a:moveTo>
                  <a:pt x="50323" y="2450"/>
                </a:moveTo>
                <a:lnTo>
                  <a:pt x="0" y="2450"/>
                </a:lnTo>
                <a:lnTo>
                  <a:pt x="0" y="141733"/>
                </a:lnTo>
                <a:lnTo>
                  <a:pt x="25632" y="141733"/>
                </a:lnTo>
                <a:lnTo>
                  <a:pt x="25632" y="92541"/>
                </a:lnTo>
                <a:lnTo>
                  <a:pt x="48249" y="92541"/>
                </a:lnTo>
                <a:lnTo>
                  <a:pt x="85756" y="79725"/>
                </a:lnTo>
                <a:lnTo>
                  <a:pt x="93366" y="68982"/>
                </a:lnTo>
                <a:lnTo>
                  <a:pt x="25632" y="68982"/>
                </a:lnTo>
                <a:lnTo>
                  <a:pt x="25632" y="26386"/>
                </a:lnTo>
                <a:lnTo>
                  <a:pt x="93394" y="26386"/>
                </a:lnTo>
                <a:lnTo>
                  <a:pt x="91625" y="22799"/>
                </a:lnTo>
                <a:lnTo>
                  <a:pt x="86321" y="15831"/>
                </a:lnTo>
                <a:lnTo>
                  <a:pt x="79530" y="10003"/>
                </a:lnTo>
                <a:lnTo>
                  <a:pt x="71291" y="5819"/>
                </a:lnTo>
                <a:lnTo>
                  <a:pt x="61566" y="3295"/>
                </a:lnTo>
                <a:lnTo>
                  <a:pt x="50323" y="2450"/>
                </a:lnTo>
                <a:close/>
              </a:path>
              <a:path w="1101090" h="144145">
                <a:moveTo>
                  <a:pt x="168696" y="2450"/>
                </a:moveTo>
                <a:lnTo>
                  <a:pt x="148906" y="2450"/>
                </a:lnTo>
                <a:lnTo>
                  <a:pt x="95002" y="141733"/>
                </a:lnTo>
                <a:lnTo>
                  <a:pt x="122331" y="141733"/>
                </a:lnTo>
                <a:lnTo>
                  <a:pt x="133828" y="110069"/>
                </a:lnTo>
                <a:lnTo>
                  <a:pt x="209909" y="110069"/>
                </a:lnTo>
                <a:lnTo>
                  <a:pt x="201031" y="86887"/>
                </a:lnTo>
                <a:lnTo>
                  <a:pt x="141367" y="86887"/>
                </a:lnTo>
                <a:lnTo>
                  <a:pt x="158707" y="39202"/>
                </a:lnTo>
                <a:lnTo>
                  <a:pt x="182770" y="39202"/>
                </a:lnTo>
                <a:lnTo>
                  <a:pt x="168696" y="2450"/>
                </a:lnTo>
                <a:close/>
              </a:path>
              <a:path w="1101090" h="144145">
                <a:moveTo>
                  <a:pt x="209909" y="110069"/>
                </a:moveTo>
                <a:lnTo>
                  <a:pt x="183208" y="110069"/>
                </a:lnTo>
                <a:lnTo>
                  <a:pt x="194705" y="141733"/>
                </a:lnTo>
                <a:lnTo>
                  <a:pt x="222034" y="141733"/>
                </a:lnTo>
                <a:lnTo>
                  <a:pt x="209909" y="110069"/>
                </a:lnTo>
                <a:close/>
              </a:path>
              <a:path w="1101090" h="144145">
                <a:moveTo>
                  <a:pt x="182770" y="39202"/>
                </a:moveTo>
                <a:lnTo>
                  <a:pt x="158707" y="39202"/>
                </a:lnTo>
                <a:lnTo>
                  <a:pt x="175858" y="86887"/>
                </a:lnTo>
                <a:lnTo>
                  <a:pt x="201031" y="86887"/>
                </a:lnTo>
                <a:lnTo>
                  <a:pt x="182770" y="39202"/>
                </a:lnTo>
                <a:close/>
              </a:path>
              <a:path w="1101090" h="144145">
                <a:moveTo>
                  <a:pt x="93394" y="26386"/>
                </a:moveTo>
                <a:lnTo>
                  <a:pt x="50888" y="26386"/>
                </a:lnTo>
                <a:lnTo>
                  <a:pt x="59861" y="28015"/>
                </a:lnTo>
                <a:lnTo>
                  <a:pt x="66555" y="32488"/>
                </a:lnTo>
                <a:lnTo>
                  <a:pt x="70742" y="39202"/>
                </a:lnTo>
                <a:lnTo>
                  <a:pt x="72186" y="47495"/>
                </a:lnTo>
                <a:lnTo>
                  <a:pt x="70684" y="55862"/>
                </a:lnTo>
                <a:lnTo>
                  <a:pt x="66249" y="62691"/>
                </a:lnTo>
                <a:lnTo>
                  <a:pt x="58987" y="67294"/>
                </a:lnTo>
                <a:lnTo>
                  <a:pt x="49003" y="68982"/>
                </a:lnTo>
                <a:lnTo>
                  <a:pt x="93366" y="68982"/>
                </a:lnTo>
                <a:lnTo>
                  <a:pt x="95251" y="65354"/>
                </a:lnTo>
                <a:lnTo>
                  <a:pt x="97604" y="56984"/>
                </a:lnTo>
                <a:lnTo>
                  <a:pt x="98384" y="47872"/>
                </a:lnTo>
                <a:lnTo>
                  <a:pt x="97673" y="39202"/>
                </a:lnTo>
                <a:lnTo>
                  <a:pt x="97639" y="38784"/>
                </a:lnTo>
                <a:lnTo>
                  <a:pt x="95392" y="30438"/>
                </a:lnTo>
                <a:lnTo>
                  <a:pt x="93394" y="26386"/>
                </a:lnTo>
                <a:close/>
              </a:path>
              <a:path w="1101090" h="144145">
                <a:moveTo>
                  <a:pt x="291659" y="2450"/>
                </a:moveTo>
                <a:lnTo>
                  <a:pt x="239828" y="2450"/>
                </a:lnTo>
                <a:lnTo>
                  <a:pt x="239828" y="141733"/>
                </a:lnTo>
                <a:lnTo>
                  <a:pt x="265461" y="141733"/>
                </a:lnTo>
                <a:lnTo>
                  <a:pt x="265461" y="89526"/>
                </a:lnTo>
                <a:lnTo>
                  <a:pt x="311101" y="89526"/>
                </a:lnTo>
                <a:lnTo>
                  <a:pt x="309187" y="86510"/>
                </a:lnTo>
                <a:lnTo>
                  <a:pt x="321941" y="80099"/>
                </a:lnTo>
                <a:lnTo>
                  <a:pt x="331074" y="70702"/>
                </a:lnTo>
                <a:lnTo>
                  <a:pt x="333133" y="66343"/>
                </a:lnTo>
                <a:lnTo>
                  <a:pt x="265461" y="66343"/>
                </a:lnTo>
                <a:lnTo>
                  <a:pt x="265461" y="26386"/>
                </a:lnTo>
                <a:lnTo>
                  <a:pt x="334009" y="26386"/>
                </a:lnTo>
                <a:lnTo>
                  <a:pt x="331642" y="21763"/>
                </a:lnTo>
                <a:lnTo>
                  <a:pt x="326338" y="15078"/>
                </a:lnTo>
                <a:lnTo>
                  <a:pt x="319621" y="9526"/>
                </a:lnTo>
                <a:lnTo>
                  <a:pt x="311614" y="5583"/>
                </a:lnTo>
                <a:lnTo>
                  <a:pt x="302299" y="3230"/>
                </a:lnTo>
                <a:lnTo>
                  <a:pt x="291659" y="2450"/>
                </a:lnTo>
                <a:close/>
              </a:path>
              <a:path w="1101090" h="144145">
                <a:moveTo>
                  <a:pt x="311101" y="89526"/>
                </a:moveTo>
                <a:lnTo>
                  <a:pt x="282612" y="89526"/>
                </a:lnTo>
                <a:lnTo>
                  <a:pt x="313710" y="141733"/>
                </a:lnTo>
                <a:lnTo>
                  <a:pt x="344243" y="141733"/>
                </a:lnTo>
                <a:lnTo>
                  <a:pt x="311101" y="89526"/>
                </a:lnTo>
                <a:close/>
              </a:path>
              <a:path w="1101090" h="144145">
                <a:moveTo>
                  <a:pt x="334009" y="26386"/>
                </a:moveTo>
                <a:lnTo>
                  <a:pt x="291659" y="26386"/>
                </a:lnTo>
                <a:lnTo>
                  <a:pt x="300246" y="27915"/>
                </a:lnTo>
                <a:lnTo>
                  <a:pt x="306642" y="32111"/>
                </a:lnTo>
                <a:lnTo>
                  <a:pt x="310636" y="38393"/>
                </a:lnTo>
                <a:lnTo>
                  <a:pt x="311981" y="45988"/>
                </a:lnTo>
                <a:lnTo>
                  <a:pt x="312014" y="46176"/>
                </a:lnTo>
                <a:lnTo>
                  <a:pt x="310592" y="54098"/>
                </a:lnTo>
                <a:lnTo>
                  <a:pt x="306289" y="60500"/>
                </a:lnTo>
                <a:lnTo>
                  <a:pt x="299053" y="64782"/>
                </a:lnTo>
                <a:lnTo>
                  <a:pt x="288832" y="66343"/>
                </a:lnTo>
                <a:lnTo>
                  <a:pt x="333133" y="66343"/>
                </a:lnTo>
                <a:lnTo>
                  <a:pt x="336566" y="59078"/>
                </a:lnTo>
                <a:lnTo>
                  <a:pt x="338374" y="46176"/>
                </a:lnTo>
                <a:lnTo>
                  <a:pt x="338401" y="45988"/>
                </a:lnTo>
                <a:lnTo>
                  <a:pt x="337758" y="38393"/>
                </a:lnTo>
                <a:lnTo>
                  <a:pt x="337656" y="37182"/>
                </a:lnTo>
                <a:lnTo>
                  <a:pt x="335409" y="29119"/>
                </a:lnTo>
                <a:lnTo>
                  <a:pt x="334009" y="26386"/>
                </a:lnTo>
                <a:close/>
              </a:path>
              <a:path w="1101090" h="144145">
                <a:moveTo>
                  <a:pt x="428145" y="0"/>
                </a:moveTo>
                <a:lnTo>
                  <a:pt x="388203" y="11529"/>
                </a:lnTo>
                <a:lnTo>
                  <a:pt x="361377" y="43726"/>
                </a:lnTo>
                <a:lnTo>
                  <a:pt x="356147" y="72563"/>
                </a:lnTo>
                <a:lnTo>
                  <a:pt x="357422" y="87547"/>
                </a:lnTo>
                <a:lnTo>
                  <a:pt x="376691" y="124017"/>
                </a:lnTo>
                <a:lnTo>
                  <a:pt x="413214" y="142570"/>
                </a:lnTo>
                <a:lnTo>
                  <a:pt x="427768" y="143807"/>
                </a:lnTo>
                <a:lnTo>
                  <a:pt x="446324" y="141648"/>
                </a:lnTo>
                <a:lnTo>
                  <a:pt x="463131" y="135584"/>
                </a:lnTo>
                <a:lnTo>
                  <a:pt x="477570" y="126234"/>
                </a:lnTo>
                <a:lnTo>
                  <a:pt x="484353" y="119116"/>
                </a:lnTo>
                <a:lnTo>
                  <a:pt x="429087" y="119116"/>
                </a:lnTo>
                <a:lnTo>
                  <a:pt x="419584" y="118301"/>
                </a:lnTo>
                <a:lnTo>
                  <a:pt x="385997" y="90939"/>
                </a:lnTo>
                <a:lnTo>
                  <a:pt x="382722" y="72563"/>
                </a:lnTo>
                <a:lnTo>
                  <a:pt x="383567" y="62700"/>
                </a:lnTo>
                <a:lnTo>
                  <a:pt x="411205" y="28271"/>
                </a:lnTo>
                <a:lnTo>
                  <a:pt x="429276" y="24878"/>
                </a:lnTo>
                <a:lnTo>
                  <a:pt x="484090" y="24878"/>
                </a:lnTo>
                <a:lnTo>
                  <a:pt x="477072" y="17254"/>
                </a:lnTo>
                <a:lnTo>
                  <a:pt x="462918" y="8033"/>
                </a:lnTo>
                <a:lnTo>
                  <a:pt x="446362" y="2099"/>
                </a:lnTo>
                <a:lnTo>
                  <a:pt x="428145" y="0"/>
                </a:lnTo>
                <a:close/>
              </a:path>
              <a:path w="1101090" h="144145">
                <a:moveTo>
                  <a:pt x="471117" y="98007"/>
                </a:moveTo>
                <a:lnTo>
                  <a:pt x="462350" y="107269"/>
                </a:lnTo>
                <a:lnTo>
                  <a:pt x="452435" y="113863"/>
                </a:lnTo>
                <a:lnTo>
                  <a:pt x="441353" y="117806"/>
                </a:lnTo>
                <a:lnTo>
                  <a:pt x="429087" y="119116"/>
                </a:lnTo>
                <a:lnTo>
                  <a:pt x="484353" y="119116"/>
                </a:lnTo>
                <a:lnTo>
                  <a:pt x="489022" y="114216"/>
                </a:lnTo>
                <a:lnTo>
                  <a:pt x="471117" y="98007"/>
                </a:lnTo>
                <a:close/>
              </a:path>
              <a:path w="1101090" h="144145">
                <a:moveTo>
                  <a:pt x="484090" y="24878"/>
                </a:moveTo>
                <a:lnTo>
                  <a:pt x="429276" y="24878"/>
                </a:lnTo>
                <a:lnTo>
                  <a:pt x="440973" y="26189"/>
                </a:lnTo>
                <a:lnTo>
                  <a:pt x="451751" y="30132"/>
                </a:lnTo>
                <a:lnTo>
                  <a:pt x="461611" y="36726"/>
                </a:lnTo>
                <a:lnTo>
                  <a:pt x="470552" y="45988"/>
                </a:lnTo>
                <a:lnTo>
                  <a:pt x="488080" y="29213"/>
                </a:lnTo>
                <a:lnTo>
                  <a:pt x="484090" y="24878"/>
                </a:lnTo>
                <a:close/>
              </a:path>
              <a:path w="1101090" h="144145">
                <a:moveTo>
                  <a:pt x="534743" y="2450"/>
                </a:moveTo>
                <a:lnTo>
                  <a:pt x="508921" y="2450"/>
                </a:lnTo>
                <a:lnTo>
                  <a:pt x="508921" y="141733"/>
                </a:lnTo>
                <a:lnTo>
                  <a:pt x="534743" y="141733"/>
                </a:lnTo>
                <a:lnTo>
                  <a:pt x="534743" y="83683"/>
                </a:lnTo>
                <a:lnTo>
                  <a:pt x="621630" y="83683"/>
                </a:lnTo>
                <a:lnTo>
                  <a:pt x="621630" y="58804"/>
                </a:lnTo>
                <a:lnTo>
                  <a:pt x="534743" y="58804"/>
                </a:lnTo>
                <a:lnTo>
                  <a:pt x="534743" y="2450"/>
                </a:lnTo>
                <a:close/>
              </a:path>
              <a:path w="1101090" h="144145">
                <a:moveTo>
                  <a:pt x="621630" y="83683"/>
                </a:moveTo>
                <a:lnTo>
                  <a:pt x="595809" y="83683"/>
                </a:lnTo>
                <a:lnTo>
                  <a:pt x="595809" y="141733"/>
                </a:lnTo>
                <a:lnTo>
                  <a:pt x="621630" y="141733"/>
                </a:lnTo>
                <a:lnTo>
                  <a:pt x="621630" y="83683"/>
                </a:lnTo>
                <a:close/>
              </a:path>
              <a:path w="1101090" h="144145">
                <a:moveTo>
                  <a:pt x="621630" y="2450"/>
                </a:moveTo>
                <a:lnTo>
                  <a:pt x="595809" y="2450"/>
                </a:lnTo>
                <a:lnTo>
                  <a:pt x="595809" y="58804"/>
                </a:lnTo>
                <a:lnTo>
                  <a:pt x="621630" y="58804"/>
                </a:lnTo>
                <a:lnTo>
                  <a:pt x="621630" y="2450"/>
                </a:lnTo>
                <a:close/>
              </a:path>
              <a:path w="1101090" h="144145">
                <a:moveTo>
                  <a:pt x="746133" y="2450"/>
                </a:moveTo>
                <a:lnTo>
                  <a:pt x="653591" y="2450"/>
                </a:lnTo>
                <a:lnTo>
                  <a:pt x="653591" y="141733"/>
                </a:lnTo>
                <a:lnTo>
                  <a:pt x="746133" y="141733"/>
                </a:lnTo>
                <a:lnTo>
                  <a:pt x="746133" y="117608"/>
                </a:lnTo>
                <a:lnTo>
                  <a:pt x="679413" y="117608"/>
                </a:lnTo>
                <a:lnTo>
                  <a:pt x="679413" y="83306"/>
                </a:lnTo>
                <a:lnTo>
                  <a:pt x="741044" y="83306"/>
                </a:lnTo>
                <a:lnTo>
                  <a:pt x="741044" y="59369"/>
                </a:lnTo>
                <a:lnTo>
                  <a:pt x="679413" y="59369"/>
                </a:lnTo>
                <a:lnTo>
                  <a:pt x="679413" y="26575"/>
                </a:lnTo>
                <a:lnTo>
                  <a:pt x="746133" y="26575"/>
                </a:lnTo>
                <a:lnTo>
                  <a:pt x="746133" y="2450"/>
                </a:lnTo>
                <a:close/>
              </a:path>
              <a:path w="1101090" h="144145">
                <a:moveTo>
                  <a:pt x="835313" y="0"/>
                </a:moveTo>
                <a:lnTo>
                  <a:pt x="794337" y="11449"/>
                </a:lnTo>
                <a:lnTo>
                  <a:pt x="767155" y="43514"/>
                </a:lnTo>
                <a:lnTo>
                  <a:pt x="761807" y="72186"/>
                </a:lnTo>
                <a:lnTo>
                  <a:pt x="763080" y="87064"/>
                </a:lnTo>
                <a:lnTo>
                  <a:pt x="782163" y="123640"/>
                </a:lnTo>
                <a:lnTo>
                  <a:pt x="819163" y="142537"/>
                </a:lnTo>
                <a:lnTo>
                  <a:pt x="834182" y="143807"/>
                </a:lnTo>
                <a:lnTo>
                  <a:pt x="852032" y="142043"/>
                </a:lnTo>
                <a:lnTo>
                  <a:pt x="868556" y="136762"/>
                </a:lnTo>
                <a:lnTo>
                  <a:pt x="883772" y="127983"/>
                </a:lnTo>
                <a:lnTo>
                  <a:pt x="893845" y="119116"/>
                </a:lnTo>
                <a:lnTo>
                  <a:pt x="834936" y="119116"/>
                </a:lnTo>
                <a:lnTo>
                  <a:pt x="825294" y="118268"/>
                </a:lnTo>
                <a:lnTo>
                  <a:pt x="791469" y="90397"/>
                </a:lnTo>
                <a:lnTo>
                  <a:pt x="788210" y="72186"/>
                </a:lnTo>
                <a:lnTo>
                  <a:pt x="788194" y="71997"/>
                </a:lnTo>
                <a:lnTo>
                  <a:pt x="808782" y="32432"/>
                </a:lnTo>
                <a:lnTo>
                  <a:pt x="835313" y="24878"/>
                </a:lnTo>
                <a:lnTo>
                  <a:pt x="890427" y="24878"/>
                </a:lnTo>
                <a:lnTo>
                  <a:pt x="891856" y="23371"/>
                </a:lnTo>
                <a:lnTo>
                  <a:pt x="880874" y="13914"/>
                </a:lnTo>
                <a:lnTo>
                  <a:pt x="867330" y="6525"/>
                </a:lnTo>
                <a:lnTo>
                  <a:pt x="851914" y="1716"/>
                </a:lnTo>
                <a:lnTo>
                  <a:pt x="835313" y="0"/>
                </a:lnTo>
                <a:close/>
              </a:path>
              <a:path w="1101090" h="144145">
                <a:moveTo>
                  <a:pt x="897699" y="59369"/>
                </a:moveTo>
                <a:lnTo>
                  <a:pt x="833617" y="59369"/>
                </a:lnTo>
                <a:lnTo>
                  <a:pt x="833617" y="81987"/>
                </a:lnTo>
                <a:lnTo>
                  <a:pt x="873951" y="81987"/>
                </a:lnTo>
                <a:lnTo>
                  <a:pt x="873951" y="103096"/>
                </a:lnTo>
                <a:lnTo>
                  <a:pt x="866052" y="109654"/>
                </a:lnTo>
                <a:lnTo>
                  <a:pt x="856564" y="114711"/>
                </a:lnTo>
                <a:lnTo>
                  <a:pt x="846015" y="117965"/>
                </a:lnTo>
                <a:lnTo>
                  <a:pt x="834936" y="119116"/>
                </a:lnTo>
                <a:lnTo>
                  <a:pt x="893845" y="119116"/>
                </a:lnTo>
                <a:lnTo>
                  <a:pt x="897699" y="115724"/>
                </a:lnTo>
                <a:lnTo>
                  <a:pt x="897699" y="59369"/>
                </a:lnTo>
                <a:close/>
              </a:path>
              <a:path w="1101090" h="144145">
                <a:moveTo>
                  <a:pt x="890427" y="24878"/>
                </a:moveTo>
                <a:lnTo>
                  <a:pt x="835313" y="24878"/>
                </a:lnTo>
                <a:lnTo>
                  <a:pt x="846477" y="25906"/>
                </a:lnTo>
                <a:lnTo>
                  <a:pt x="856776" y="29001"/>
                </a:lnTo>
                <a:lnTo>
                  <a:pt x="866191" y="34181"/>
                </a:lnTo>
                <a:lnTo>
                  <a:pt x="874705" y="41464"/>
                </a:lnTo>
                <a:lnTo>
                  <a:pt x="890427" y="24878"/>
                </a:lnTo>
                <a:close/>
              </a:path>
              <a:path w="1101090" h="144145">
                <a:moveTo>
                  <a:pt x="987898" y="0"/>
                </a:moveTo>
                <a:lnTo>
                  <a:pt x="946922" y="11449"/>
                </a:lnTo>
                <a:lnTo>
                  <a:pt x="919740" y="43514"/>
                </a:lnTo>
                <a:lnTo>
                  <a:pt x="914409" y="71997"/>
                </a:lnTo>
                <a:lnTo>
                  <a:pt x="914392" y="72186"/>
                </a:lnTo>
                <a:lnTo>
                  <a:pt x="925842" y="112791"/>
                </a:lnTo>
                <a:lnTo>
                  <a:pt x="958071" y="138741"/>
                </a:lnTo>
                <a:lnTo>
                  <a:pt x="986767" y="143807"/>
                </a:lnTo>
                <a:lnTo>
                  <a:pt x="1004616" y="142043"/>
                </a:lnTo>
                <a:lnTo>
                  <a:pt x="1021140" y="136762"/>
                </a:lnTo>
                <a:lnTo>
                  <a:pt x="1036357" y="127983"/>
                </a:lnTo>
                <a:lnTo>
                  <a:pt x="1046429" y="119116"/>
                </a:lnTo>
                <a:lnTo>
                  <a:pt x="987521" y="119116"/>
                </a:lnTo>
                <a:lnTo>
                  <a:pt x="977879" y="118268"/>
                </a:lnTo>
                <a:lnTo>
                  <a:pt x="944053" y="90397"/>
                </a:lnTo>
                <a:lnTo>
                  <a:pt x="940779" y="71997"/>
                </a:lnTo>
                <a:lnTo>
                  <a:pt x="941624" y="62247"/>
                </a:lnTo>
                <a:lnTo>
                  <a:pt x="969403" y="28247"/>
                </a:lnTo>
                <a:lnTo>
                  <a:pt x="987898" y="24878"/>
                </a:lnTo>
                <a:lnTo>
                  <a:pt x="1043011" y="24878"/>
                </a:lnTo>
                <a:lnTo>
                  <a:pt x="1044440" y="23371"/>
                </a:lnTo>
                <a:lnTo>
                  <a:pt x="1033459" y="13914"/>
                </a:lnTo>
                <a:lnTo>
                  <a:pt x="1019915" y="6525"/>
                </a:lnTo>
                <a:lnTo>
                  <a:pt x="1004498" y="1716"/>
                </a:lnTo>
                <a:lnTo>
                  <a:pt x="987898" y="0"/>
                </a:lnTo>
                <a:close/>
              </a:path>
              <a:path w="1101090" h="144145">
                <a:moveTo>
                  <a:pt x="1050283" y="59369"/>
                </a:moveTo>
                <a:lnTo>
                  <a:pt x="986201" y="59369"/>
                </a:lnTo>
                <a:lnTo>
                  <a:pt x="986201" y="81987"/>
                </a:lnTo>
                <a:lnTo>
                  <a:pt x="1026535" y="81987"/>
                </a:lnTo>
                <a:lnTo>
                  <a:pt x="1026535" y="103096"/>
                </a:lnTo>
                <a:lnTo>
                  <a:pt x="1018637" y="109654"/>
                </a:lnTo>
                <a:lnTo>
                  <a:pt x="1009148" y="114711"/>
                </a:lnTo>
                <a:lnTo>
                  <a:pt x="998599" y="117965"/>
                </a:lnTo>
                <a:lnTo>
                  <a:pt x="987521" y="119116"/>
                </a:lnTo>
                <a:lnTo>
                  <a:pt x="1046429" y="119116"/>
                </a:lnTo>
                <a:lnTo>
                  <a:pt x="1050283" y="115724"/>
                </a:lnTo>
                <a:lnTo>
                  <a:pt x="1050283" y="59369"/>
                </a:lnTo>
                <a:close/>
              </a:path>
              <a:path w="1101090" h="144145">
                <a:moveTo>
                  <a:pt x="1043011" y="24878"/>
                </a:moveTo>
                <a:lnTo>
                  <a:pt x="987898" y="24878"/>
                </a:lnTo>
                <a:lnTo>
                  <a:pt x="999062" y="25906"/>
                </a:lnTo>
                <a:lnTo>
                  <a:pt x="1009360" y="29001"/>
                </a:lnTo>
                <a:lnTo>
                  <a:pt x="1018775" y="34181"/>
                </a:lnTo>
                <a:lnTo>
                  <a:pt x="1027289" y="41464"/>
                </a:lnTo>
                <a:lnTo>
                  <a:pt x="1043011" y="24878"/>
                </a:lnTo>
                <a:close/>
              </a:path>
              <a:path w="1101090" h="144145">
                <a:moveTo>
                  <a:pt x="1101091" y="2450"/>
                </a:moveTo>
                <a:lnTo>
                  <a:pt x="1075269" y="2450"/>
                </a:lnTo>
                <a:lnTo>
                  <a:pt x="1075269" y="141733"/>
                </a:lnTo>
                <a:lnTo>
                  <a:pt x="1101091" y="141733"/>
                </a:lnTo>
                <a:lnTo>
                  <a:pt x="1101091" y="2450"/>
                </a:lnTo>
                <a:close/>
              </a:path>
            </a:pathLst>
          </a:custGeom>
          <a:solidFill>
            <a:srgbClr val="000000"/>
          </a:solidFill>
        </p:spPr>
        <p:txBody>
          <a:bodyPr wrap="square" lIns="0" tIns="0" rIns="0" bIns="0" rtlCol="0"/>
          <a:lstStyle/>
          <a:p>
            <a:endParaRPr sz="641"/>
          </a:p>
        </p:txBody>
      </p:sp>
      <p:sp>
        <p:nvSpPr>
          <p:cNvPr id="42" name="object 42"/>
          <p:cNvSpPr/>
          <p:nvPr/>
        </p:nvSpPr>
        <p:spPr>
          <a:xfrm>
            <a:off x="2705374" y="4345305"/>
            <a:ext cx="985380" cy="65557"/>
          </a:xfrm>
          <a:custGeom>
            <a:avLst/>
            <a:gdLst/>
            <a:ahLst/>
            <a:cxnLst/>
            <a:rect l="l" t="t" r="r" b="b"/>
            <a:pathLst>
              <a:path w="2166620" h="144145">
                <a:moveTo>
                  <a:pt x="92541" y="2450"/>
                </a:moveTo>
                <a:lnTo>
                  <a:pt x="0" y="2450"/>
                </a:lnTo>
                <a:lnTo>
                  <a:pt x="0" y="141733"/>
                </a:lnTo>
                <a:lnTo>
                  <a:pt x="92541" y="141733"/>
                </a:lnTo>
                <a:lnTo>
                  <a:pt x="92541" y="117608"/>
                </a:lnTo>
                <a:lnTo>
                  <a:pt x="25821" y="117608"/>
                </a:lnTo>
                <a:lnTo>
                  <a:pt x="25821" y="83306"/>
                </a:lnTo>
                <a:lnTo>
                  <a:pt x="87452" y="83306"/>
                </a:lnTo>
                <a:lnTo>
                  <a:pt x="87452" y="59369"/>
                </a:lnTo>
                <a:lnTo>
                  <a:pt x="25821" y="59369"/>
                </a:lnTo>
                <a:lnTo>
                  <a:pt x="25821" y="26575"/>
                </a:lnTo>
                <a:lnTo>
                  <a:pt x="92541" y="26575"/>
                </a:lnTo>
                <a:lnTo>
                  <a:pt x="92541" y="2450"/>
                </a:lnTo>
                <a:close/>
              </a:path>
              <a:path w="2166620" h="144145">
                <a:moveTo>
                  <a:pt x="171491" y="27329"/>
                </a:moveTo>
                <a:lnTo>
                  <a:pt x="145481" y="27329"/>
                </a:lnTo>
                <a:lnTo>
                  <a:pt x="145481" y="141733"/>
                </a:lnTo>
                <a:lnTo>
                  <a:pt x="171491" y="141733"/>
                </a:lnTo>
                <a:lnTo>
                  <a:pt x="171491" y="27329"/>
                </a:lnTo>
                <a:close/>
              </a:path>
              <a:path w="2166620" h="144145">
                <a:moveTo>
                  <a:pt x="211636" y="2450"/>
                </a:moveTo>
                <a:lnTo>
                  <a:pt x="105335" y="2450"/>
                </a:lnTo>
                <a:lnTo>
                  <a:pt x="105335" y="27329"/>
                </a:lnTo>
                <a:lnTo>
                  <a:pt x="211636" y="27329"/>
                </a:lnTo>
                <a:lnTo>
                  <a:pt x="211636" y="2450"/>
                </a:lnTo>
                <a:close/>
              </a:path>
              <a:path w="2166620" h="144145">
                <a:moveTo>
                  <a:pt x="256078" y="2450"/>
                </a:moveTo>
                <a:lnTo>
                  <a:pt x="230257" y="2450"/>
                </a:lnTo>
                <a:lnTo>
                  <a:pt x="230257" y="141733"/>
                </a:lnTo>
                <a:lnTo>
                  <a:pt x="256078" y="141733"/>
                </a:lnTo>
                <a:lnTo>
                  <a:pt x="256078" y="2450"/>
                </a:lnTo>
                <a:close/>
              </a:path>
              <a:path w="2166620" h="144145">
                <a:moveTo>
                  <a:pt x="351944" y="0"/>
                </a:moveTo>
                <a:lnTo>
                  <a:pt x="312002" y="11529"/>
                </a:lnTo>
                <a:lnTo>
                  <a:pt x="285177" y="43726"/>
                </a:lnTo>
                <a:lnTo>
                  <a:pt x="279947" y="72563"/>
                </a:lnTo>
                <a:lnTo>
                  <a:pt x="281222" y="87547"/>
                </a:lnTo>
                <a:lnTo>
                  <a:pt x="300491" y="124017"/>
                </a:lnTo>
                <a:lnTo>
                  <a:pt x="337014" y="142570"/>
                </a:lnTo>
                <a:lnTo>
                  <a:pt x="351567" y="143807"/>
                </a:lnTo>
                <a:lnTo>
                  <a:pt x="370124" y="141648"/>
                </a:lnTo>
                <a:lnTo>
                  <a:pt x="386930" y="135584"/>
                </a:lnTo>
                <a:lnTo>
                  <a:pt x="401369" y="126234"/>
                </a:lnTo>
                <a:lnTo>
                  <a:pt x="408152" y="119116"/>
                </a:lnTo>
                <a:lnTo>
                  <a:pt x="352887" y="119116"/>
                </a:lnTo>
                <a:lnTo>
                  <a:pt x="343384" y="118301"/>
                </a:lnTo>
                <a:lnTo>
                  <a:pt x="309797" y="90939"/>
                </a:lnTo>
                <a:lnTo>
                  <a:pt x="306522" y="72563"/>
                </a:lnTo>
                <a:lnTo>
                  <a:pt x="307367" y="62700"/>
                </a:lnTo>
                <a:lnTo>
                  <a:pt x="335005" y="28271"/>
                </a:lnTo>
                <a:lnTo>
                  <a:pt x="353075" y="24878"/>
                </a:lnTo>
                <a:lnTo>
                  <a:pt x="407890" y="24878"/>
                </a:lnTo>
                <a:lnTo>
                  <a:pt x="400872" y="17254"/>
                </a:lnTo>
                <a:lnTo>
                  <a:pt x="386718" y="8033"/>
                </a:lnTo>
                <a:lnTo>
                  <a:pt x="370162" y="2099"/>
                </a:lnTo>
                <a:lnTo>
                  <a:pt x="351944" y="0"/>
                </a:lnTo>
                <a:close/>
              </a:path>
              <a:path w="2166620" h="144145">
                <a:moveTo>
                  <a:pt x="394917" y="98007"/>
                </a:moveTo>
                <a:lnTo>
                  <a:pt x="386150" y="107269"/>
                </a:lnTo>
                <a:lnTo>
                  <a:pt x="376234" y="113863"/>
                </a:lnTo>
                <a:lnTo>
                  <a:pt x="365152" y="117806"/>
                </a:lnTo>
                <a:lnTo>
                  <a:pt x="352887" y="119116"/>
                </a:lnTo>
                <a:lnTo>
                  <a:pt x="408152" y="119116"/>
                </a:lnTo>
                <a:lnTo>
                  <a:pt x="412822" y="114216"/>
                </a:lnTo>
                <a:lnTo>
                  <a:pt x="394917" y="98007"/>
                </a:lnTo>
                <a:close/>
              </a:path>
              <a:path w="2166620" h="144145">
                <a:moveTo>
                  <a:pt x="407890" y="24878"/>
                </a:moveTo>
                <a:lnTo>
                  <a:pt x="353075" y="24878"/>
                </a:lnTo>
                <a:lnTo>
                  <a:pt x="364773" y="26189"/>
                </a:lnTo>
                <a:lnTo>
                  <a:pt x="375551" y="30132"/>
                </a:lnTo>
                <a:lnTo>
                  <a:pt x="385411" y="36726"/>
                </a:lnTo>
                <a:lnTo>
                  <a:pt x="394352" y="45988"/>
                </a:lnTo>
                <a:lnTo>
                  <a:pt x="411880" y="29213"/>
                </a:lnTo>
                <a:lnTo>
                  <a:pt x="407890" y="24878"/>
                </a:lnTo>
                <a:close/>
              </a:path>
              <a:path w="2166620" h="144145">
                <a:moveTo>
                  <a:pt x="458542" y="2450"/>
                </a:moveTo>
                <a:lnTo>
                  <a:pt x="432721" y="2450"/>
                </a:lnTo>
                <a:lnTo>
                  <a:pt x="432721" y="141733"/>
                </a:lnTo>
                <a:lnTo>
                  <a:pt x="458542" y="141733"/>
                </a:lnTo>
                <a:lnTo>
                  <a:pt x="458542" y="83683"/>
                </a:lnTo>
                <a:lnTo>
                  <a:pt x="545430" y="83683"/>
                </a:lnTo>
                <a:lnTo>
                  <a:pt x="545430" y="58804"/>
                </a:lnTo>
                <a:lnTo>
                  <a:pt x="458542" y="58804"/>
                </a:lnTo>
                <a:lnTo>
                  <a:pt x="458542" y="2450"/>
                </a:lnTo>
                <a:close/>
              </a:path>
              <a:path w="2166620" h="144145">
                <a:moveTo>
                  <a:pt x="545430" y="83683"/>
                </a:moveTo>
                <a:lnTo>
                  <a:pt x="519609" y="83683"/>
                </a:lnTo>
                <a:lnTo>
                  <a:pt x="519609" y="141733"/>
                </a:lnTo>
                <a:lnTo>
                  <a:pt x="545430" y="141733"/>
                </a:lnTo>
                <a:lnTo>
                  <a:pt x="545430" y="83683"/>
                </a:lnTo>
                <a:close/>
              </a:path>
              <a:path w="2166620" h="144145">
                <a:moveTo>
                  <a:pt x="545430" y="2450"/>
                </a:moveTo>
                <a:lnTo>
                  <a:pt x="519609" y="2450"/>
                </a:lnTo>
                <a:lnTo>
                  <a:pt x="519609" y="58804"/>
                </a:lnTo>
                <a:lnTo>
                  <a:pt x="545430" y="58804"/>
                </a:lnTo>
                <a:lnTo>
                  <a:pt x="545430" y="2450"/>
                </a:lnTo>
                <a:close/>
              </a:path>
              <a:path w="2166620" h="144145">
                <a:moveTo>
                  <a:pt x="669933" y="2450"/>
                </a:moveTo>
                <a:lnTo>
                  <a:pt x="577391" y="2450"/>
                </a:lnTo>
                <a:lnTo>
                  <a:pt x="577391" y="141733"/>
                </a:lnTo>
                <a:lnTo>
                  <a:pt x="669933" y="141733"/>
                </a:lnTo>
                <a:lnTo>
                  <a:pt x="669933" y="117608"/>
                </a:lnTo>
                <a:lnTo>
                  <a:pt x="603212" y="117608"/>
                </a:lnTo>
                <a:lnTo>
                  <a:pt x="603212" y="83306"/>
                </a:lnTo>
                <a:lnTo>
                  <a:pt x="664844" y="83306"/>
                </a:lnTo>
                <a:lnTo>
                  <a:pt x="664844" y="59369"/>
                </a:lnTo>
                <a:lnTo>
                  <a:pt x="603212" y="59369"/>
                </a:lnTo>
                <a:lnTo>
                  <a:pt x="603212" y="26575"/>
                </a:lnTo>
                <a:lnTo>
                  <a:pt x="669933" y="26575"/>
                </a:lnTo>
                <a:lnTo>
                  <a:pt x="669933" y="2450"/>
                </a:lnTo>
                <a:close/>
              </a:path>
              <a:path w="2166620" h="144145">
                <a:moveTo>
                  <a:pt x="748882" y="27329"/>
                </a:moveTo>
                <a:lnTo>
                  <a:pt x="722872" y="27329"/>
                </a:lnTo>
                <a:lnTo>
                  <a:pt x="722872" y="141733"/>
                </a:lnTo>
                <a:lnTo>
                  <a:pt x="748882" y="141733"/>
                </a:lnTo>
                <a:lnTo>
                  <a:pt x="748882" y="27329"/>
                </a:lnTo>
                <a:close/>
              </a:path>
              <a:path w="2166620" h="144145">
                <a:moveTo>
                  <a:pt x="789027" y="2450"/>
                </a:moveTo>
                <a:lnTo>
                  <a:pt x="682727" y="2450"/>
                </a:lnTo>
                <a:lnTo>
                  <a:pt x="682727" y="27329"/>
                </a:lnTo>
                <a:lnTo>
                  <a:pt x="789027" y="27329"/>
                </a:lnTo>
                <a:lnTo>
                  <a:pt x="789027" y="2450"/>
                </a:lnTo>
                <a:close/>
              </a:path>
              <a:path w="2166620" h="144145">
                <a:moveTo>
                  <a:pt x="860422" y="27329"/>
                </a:moveTo>
                <a:lnTo>
                  <a:pt x="834412" y="27329"/>
                </a:lnTo>
                <a:lnTo>
                  <a:pt x="834412" y="141733"/>
                </a:lnTo>
                <a:lnTo>
                  <a:pt x="860422" y="141733"/>
                </a:lnTo>
                <a:lnTo>
                  <a:pt x="860422" y="27329"/>
                </a:lnTo>
                <a:close/>
              </a:path>
              <a:path w="2166620" h="144145">
                <a:moveTo>
                  <a:pt x="965301" y="2450"/>
                </a:moveTo>
                <a:lnTo>
                  <a:pt x="945511" y="2450"/>
                </a:lnTo>
                <a:lnTo>
                  <a:pt x="891607" y="141733"/>
                </a:lnTo>
                <a:lnTo>
                  <a:pt x="918936" y="141733"/>
                </a:lnTo>
                <a:lnTo>
                  <a:pt x="930433" y="110069"/>
                </a:lnTo>
                <a:lnTo>
                  <a:pt x="1006514" y="110069"/>
                </a:lnTo>
                <a:lnTo>
                  <a:pt x="997636" y="86887"/>
                </a:lnTo>
                <a:lnTo>
                  <a:pt x="937972" y="86887"/>
                </a:lnTo>
                <a:lnTo>
                  <a:pt x="955312" y="39202"/>
                </a:lnTo>
                <a:lnTo>
                  <a:pt x="979376" y="39202"/>
                </a:lnTo>
                <a:lnTo>
                  <a:pt x="965301" y="2450"/>
                </a:lnTo>
                <a:close/>
              </a:path>
              <a:path w="2166620" h="144145">
                <a:moveTo>
                  <a:pt x="1006514" y="110069"/>
                </a:moveTo>
                <a:lnTo>
                  <a:pt x="979814" y="110069"/>
                </a:lnTo>
                <a:lnTo>
                  <a:pt x="991311" y="141733"/>
                </a:lnTo>
                <a:lnTo>
                  <a:pt x="1018640" y="141733"/>
                </a:lnTo>
                <a:lnTo>
                  <a:pt x="1006514" y="110069"/>
                </a:lnTo>
                <a:close/>
              </a:path>
              <a:path w="2166620" h="144145">
                <a:moveTo>
                  <a:pt x="979376" y="39202"/>
                </a:moveTo>
                <a:lnTo>
                  <a:pt x="955312" y="39202"/>
                </a:lnTo>
                <a:lnTo>
                  <a:pt x="972463" y="86887"/>
                </a:lnTo>
                <a:lnTo>
                  <a:pt x="997636" y="86887"/>
                </a:lnTo>
                <a:lnTo>
                  <a:pt x="979376" y="39202"/>
                </a:lnTo>
                <a:close/>
              </a:path>
              <a:path w="2166620" h="144145">
                <a:moveTo>
                  <a:pt x="900567" y="2450"/>
                </a:moveTo>
                <a:lnTo>
                  <a:pt x="794267" y="2450"/>
                </a:lnTo>
                <a:lnTo>
                  <a:pt x="794267" y="27329"/>
                </a:lnTo>
                <a:lnTo>
                  <a:pt x="900567" y="27329"/>
                </a:lnTo>
                <a:lnTo>
                  <a:pt x="900567" y="2450"/>
                </a:lnTo>
                <a:close/>
              </a:path>
              <a:path w="2166620" h="144145">
                <a:moveTo>
                  <a:pt x="1103852" y="2450"/>
                </a:moveTo>
                <a:lnTo>
                  <a:pt x="1078030" y="2450"/>
                </a:lnTo>
                <a:lnTo>
                  <a:pt x="1078030" y="141733"/>
                </a:lnTo>
                <a:lnTo>
                  <a:pt x="1175472" y="141733"/>
                </a:lnTo>
                <a:lnTo>
                  <a:pt x="1175472" y="117043"/>
                </a:lnTo>
                <a:lnTo>
                  <a:pt x="1103852" y="117043"/>
                </a:lnTo>
                <a:lnTo>
                  <a:pt x="1103852" y="2450"/>
                </a:lnTo>
                <a:close/>
              </a:path>
              <a:path w="2166620" h="144145">
                <a:moveTo>
                  <a:pt x="1253353" y="2450"/>
                </a:moveTo>
                <a:lnTo>
                  <a:pt x="1233563" y="2450"/>
                </a:lnTo>
                <a:lnTo>
                  <a:pt x="1179659" y="141733"/>
                </a:lnTo>
                <a:lnTo>
                  <a:pt x="1206988" y="141733"/>
                </a:lnTo>
                <a:lnTo>
                  <a:pt x="1218485" y="110069"/>
                </a:lnTo>
                <a:lnTo>
                  <a:pt x="1294566" y="110069"/>
                </a:lnTo>
                <a:lnTo>
                  <a:pt x="1285688" y="86887"/>
                </a:lnTo>
                <a:lnTo>
                  <a:pt x="1226024" y="86887"/>
                </a:lnTo>
                <a:lnTo>
                  <a:pt x="1243363" y="39202"/>
                </a:lnTo>
                <a:lnTo>
                  <a:pt x="1267427" y="39202"/>
                </a:lnTo>
                <a:lnTo>
                  <a:pt x="1253353" y="2450"/>
                </a:lnTo>
                <a:close/>
              </a:path>
              <a:path w="2166620" h="144145">
                <a:moveTo>
                  <a:pt x="1294566" y="110069"/>
                </a:moveTo>
                <a:lnTo>
                  <a:pt x="1267865" y="110069"/>
                </a:lnTo>
                <a:lnTo>
                  <a:pt x="1279362" y="141733"/>
                </a:lnTo>
                <a:lnTo>
                  <a:pt x="1306691" y="141733"/>
                </a:lnTo>
                <a:lnTo>
                  <a:pt x="1294566" y="110069"/>
                </a:lnTo>
                <a:close/>
              </a:path>
              <a:path w="2166620" h="144145">
                <a:moveTo>
                  <a:pt x="1267427" y="39202"/>
                </a:moveTo>
                <a:lnTo>
                  <a:pt x="1243363" y="39202"/>
                </a:lnTo>
                <a:lnTo>
                  <a:pt x="1260515" y="86887"/>
                </a:lnTo>
                <a:lnTo>
                  <a:pt x="1285688" y="86887"/>
                </a:lnTo>
                <a:lnTo>
                  <a:pt x="1267427" y="39202"/>
                </a:lnTo>
                <a:close/>
              </a:path>
              <a:path w="2166620" h="144145">
                <a:moveTo>
                  <a:pt x="1339940" y="2450"/>
                </a:moveTo>
                <a:lnTo>
                  <a:pt x="1324485" y="2450"/>
                </a:lnTo>
                <a:lnTo>
                  <a:pt x="1324485" y="141733"/>
                </a:lnTo>
                <a:lnTo>
                  <a:pt x="1349929" y="141733"/>
                </a:lnTo>
                <a:lnTo>
                  <a:pt x="1349929" y="53150"/>
                </a:lnTo>
                <a:lnTo>
                  <a:pt x="1383152" y="53150"/>
                </a:lnTo>
                <a:lnTo>
                  <a:pt x="1339940" y="2450"/>
                </a:lnTo>
                <a:close/>
              </a:path>
              <a:path w="2166620" h="144145">
                <a:moveTo>
                  <a:pt x="1383152" y="53150"/>
                </a:moveTo>
                <a:lnTo>
                  <a:pt x="1349929" y="53150"/>
                </a:lnTo>
                <a:lnTo>
                  <a:pt x="1424754" y="141733"/>
                </a:lnTo>
                <a:lnTo>
                  <a:pt x="1441528" y="141733"/>
                </a:lnTo>
                <a:lnTo>
                  <a:pt x="1441528" y="91787"/>
                </a:lnTo>
                <a:lnTo>
                  <a:pt x="1416084" y="91787"/>
                </a:lnTo>
                <a:lnTo>
                  <a:pt x="1383152" y="53150"/>
                </a:lnTo>
                <a:close/>
              </a:path>
              <a:path w="2166620" h="144145">
                <a:moveTo>
                  <a:pt x="1441528" y="2450"/>
                </a:moveTo>
                <a:lnTo>
                  <a:pt x="1416084" y="2450"/>
                </a:lnTo>
                <a:lnTo>
                  <a:pt x="1416084" y="91787"/>
                </a:lnTo>
                <a:lnTo>
                  <a:pt x="1441528" y="91787"/>
                </a:lnTo>
                <a:lnTo>
                  <a:pt x="1441528" y="2450"/>
                </a:lnTo>
                <a:close/>
              </a:path>
              <a:path w="2166620" h="144145">
                <a:moveTo>
                  <a:pt x="1527288" y="2450"/>
                </a:moveTo>
                <a:lnTo>
                  <a:pt x="1473572" y="2450"/>
                </a:lnTo>
                <a:lnTo>
                  <a:pt x="1473572" y="141733"/>
                </a:lnTo>
                <a:lnTo>
                  <a:pt x="1526157" y="141733"/>
                </a:lnTo>
                <a:lnTo>
                  <a:pt x="1541029" y="140567"/>
                </a:lnTo>
                <a:lnTo>
                  <a:pt x="1554240" y="137069"/>
                </a:lnTo>
                <a:lnTo>
                  <a:pt x="1565755" y="131238"/>
                </a:lnTo>
                <a:lnTo>
                  <a:pt x="1575538" y="123074"/>
                </a:lnTo>
                <a:lnTo>
                  <a:pt x="1580230" y="117043"/>
                </a:lnTo>
                <a:lnTo>
                  <a:pt x="1499205" y="117043"/>
                </a:lnTo>
                <a:lnTo>
                  <a:pt x="1499205" y="27140"/>
                </a:lnTo>
                <a:lnTo>
                  <a:pt x="1580378" y="27140"/>
                </a:lnTo>
                <a:lnTo>
                  <a:pt x="1575915" y="21297"/>
                </a:lnTo>
                <a:lnTo>
                  <a:pt x="1566196" y="13025"/>
                </a:lnTo>
                <a:lnTo>
                  <a:pt x="1554852" y="7138"/>
                </a:lnTo>
                <a:lnTo>
                  <a:pt x="1541883" y="3619"/>
                </a:lnTo>
                <a:lnTo>
                  <a:pt x="1527288" y="2450"/>
                </a:lnTo>
                <a:close/>
              </a:path>
              <a:path w="2166620" h="144145">
                <a:moveTo>
                  <a:pt x="1580378" y="27140"/>
                </a:moveTo>
                <a:lnTo>
                  <a:pt x="1527288" y="27140"/>
                </a:lnTo>
                <a:lnTo>
                  <a:pt x="1536199" y="27950"/>
                </a:lnTo>
                <a:lnTo>
                  <a:pt x="1544015" y="30368"/>
                </a:lnTo>
                <a:lnTo>
                  <a:pt x="1566229" y="62618"/>
                </a:lnTo>
                <a:lnTo>
                  <a:pt x="1566868" y="71809"/>
                </a:lnTo>
                <a:lnTo>
                  <a:pt x="1566199" y="81168"/>
                </a:lnTo>
                <a:lnTo>
                  <a:pt x="1543827" y="113815"/>
                </a:lnTo>
                <a:lnTo>
                  <a:pt x="1527099" y="117043"/>
                </a:lnTo>
                <a:lnTo>
                  <a:pt x="1580230" y="117043"/>
                </a:lnTo>
                <a:lnTo>
                  <a:pt x="1583454" y="112900"/>
                </a:lnTo>
                <a:lnTo>
                  <a:pt x="1589108" y="101046"/>
                </a:lnTo>
                <a:lnTo>
                  <a:pt x="1592500" y="87532"/>
                </a:lnTo>
                <a:lnTo>
                  <a:pt x="1593631" y="72374"/>
                </a:lnTo>
                <a:lnTo>
                  <a:pt x="1592533" y="56999"/>
                </a:lnTo>
                <a:lnTo>
                  <a:pt x="1589226" y="43373"/>
                </a:lnTo>
                <a:lnTo>
                  <a:pt x="1583692" y="31478"/>
                </a:lnTo>
                <a:lnTo>
                  <a:pt x="1580378" y="27140"/>
                </a:lnTo>
                <a:close/>
              </a:path>
              <a:path w="2166620" h="144145">
                <a:moveTo>
                  <a:pt x="1634267" y="2450"/>
                </a:moveTo>
                <a:lnTo>
                  <a:pt x="1618058" y="2450"/>
                </a:lnTo>
                <a:lnTo>
                  <a:pt x="1618058" y="141733"/>
                </a:lnTo>
                <a:lnTo>
                  <a:pt x="1643502" y="141733"/>
                </a:lnTo>
                <a:lnTo>
                  <a:pt x="1643502" y="59181"/>
                </a:lnTo>
                <a:lnTo>
                  <a:pt x="1673229" y="59181"/>
                </a:lnTo>
                <a:lnTo>
                  <a:pt x="1634267" y="2450"/>
                </a:lnTo>
                <a:close/>
              </a:path>
              <a:path w="2166620" h="144145">
                <a:moveTo>
                  <a:pt x="1762054" y="59181"/>
                </a:moveTo>
                <a:lnTo>
                  <a:pt x="1736421" y="59181"/>
                </a:lnTo>
                <a:lnTo>
                  <a:pt x="1736421" y="141733"/>
                </a:lnTo>
                <a:lnTo>
                  <a:pt x="1762054" y="141733"/>
                </a:lnTo>
                <a:lnTo>
                  <a:pt x="1762054" y="59181"/>
                </a:lnTo>
                <a:close/>
              </a:path>
              <a:path w="2166620" h="144145">
                <a:moveTo>
                  <a:pt x="1673229" y="59181"/>
                </a:moveTo>
                <a:lnTo>
                  <a:pt x="1643502" y="59181"/>
                </a:lnTo>
                <a:lnTo>
                  <a:pt x="1685721" y="120247"/>
                </a:lnTo>
                <a:lnTo>
                  <a:pt x="1694202" y="120247"/>
                </a:lnTo>
                <a:lnTo>
                  <a:pt x="1719481" y="83683"/>
                </a:lnTo>
                <a:lnTo>
                  <a:pt x="1690056" y="83683"/>
                </a:lnTo>
                <a:lnTo>
                  <a:pt x="1673229" y="59181"/>
                </a:lnTo>
                <a:close/>
              </a:path>
              <a:path w="2166620" h="144145">
                <a:moveTo>
                  <a:pt x="1762054" y="2450"/>
                </a:moveTo>
                <a:lnTo>
                  <a:pt x="1745656" y="2450"/>
                </a:lnTo>
                <a:lnTo>
                  <a:pt x="1690056" y="83683"/>
                </a:lnTo>
                <a:lnTo>
                  <a:pt x="1719481" y="83683"/>
                </a:lnTo>
                <a:lnTo>
                  <a:pt x="1736421" y="59181"/>
                </a:lnTo>
                <a:lnTo>
                  <a:pt x="1762054" y="59181"/>
                </a:lnTo>
                <a:lnTo>
                  <a:pt x="1762054" y="2450"/>
                </a:lnTo>
                <a:close/>
              </a:path>
              <a:path w="2166620" h="144145">
                <a:moveTo>
                  <a:pt x="1853200" y="2450"/>
                </a:moveTo>
                <a:lnTo>
                  <a:pt x="1833410" y="2450"/>
                </a:lnTo>
                <a:lnTo>
                  <a:pt x="1779505" y="141733"/>
                </a:lnTo>
                <a:lnTo>
                  <a:pt x="1806834" y="141733"/>
                </a:lnTo>
                <a:lnTo>
                  <a:pt x="1818331" y="110069"/>
                </a:lnTo>
                <a:lnTo>
                  <a:pt x="1894412" y="110069"/>
                </a:lnTo>
                <a:lnTo>
                  <a:pt x="1885535" y="86887"/>
                </a:lnTo>
                <a:lnTo>
                  <a:pt x="1825871" y="86887"/>
                </a:lnTo>
                <a:lnTo>
                  <a:pt x="1843210" y="39202"/>
                </a:lnTo>
                <a:lnTo>
                  <a:pt x="1867274" y="39202"/>
                </a:lnTo>
                <a:lnTo>
                  <a:pt x="1853200" y="2450"/>
                </a:lnTo>
                <a:close/>
              </a:path>
              <a:path w="2166620" h="144145">
                <a:moveTo>
                  <a:pt x="1894412" y="110069"/>
                </a:moveTo>
                <a:lnTo>
                  <a:pt x="1867712" y="110069"/>
                </a:lnTo>
                <a:lnTo>
                  <a:pt x="1879209" y="141733"/>
                </a:lnTo>
                <a:lnTo>
                  <a:pt x="1906538" y="141733"/>
                </a:lnTo>
                <a:lnTo>
                  <a:pt x="1894412" y="110069"/>
                </a:lnTo>
                <a:close/>
              </a:path>
              <a:path w="2166620" h="144145">
                <a:moveTo>
                  <a:pt x="1867274" y="39202"/>
                </a:moveTo>
                <a:lnTo>
                  <a:pt x="1843210" y="39202"/>
                </a:lnTo>
                <a:lnTo>
                  <a:pt x="1860362" y="86887"/>
                </a:lnTo>
                <a:lnTo>
                  <a:pt x="1885535" y="86887"/>
                </a:lnTo>
                <a:lnTo>
                  <a:pt x="1867274" y="39202"/>
                </a:lnTo>
                <a:close/>
              </a:path>
              <a:path w="2166620" h="144145">
                <a:moveTo>
                  <a:pt x="1976162" y="2450"/>
                </a:moveTo>
                <a:lnTo>
                  <a:pt x="1924331" y="2450"/>
                </a:lnTo>
                <a:lnTo>
                  <a:pt x="1924331" y="141733"/>
                </a:lnTo>
                <a:lnTo>
                  <a:pt x="1949964" y="141733"/>
                </a:lnTo>
                <a:lnTo>
                  <a:pt x="1949964" y="89526"/>
                </a:lnTo>
                <a:lnTo>
                  <a:pt x="1995605" y="89526"/>
                </a:lnTo>
                <a:lnTo>
                  <a:pt x="1993691" y="86510"/>
                </a:lnTo>
                <a:lnTo>
                  <a:pt x="2006445" y="80099"/>
                </a:lnTo>
                <a:lnTo>
                  <a:pt x="2015577" y="70702"/>
                </a:lnTo>
                <a:lnTo>
                  <a:pt x="2017637" y="66343"/>
                </a:lnTo>
                <a:lnTo>
                  <a:pt x="1949964" y="66343"/>
                </a:lnTo>
                <a:lnTo>
                  <a:pt x="1949964" y="26386"/>
                </a:lnTo>
                <a:lnTo>
                  <a:pt x="2018513" y="26386"/>
                </a:lnTo>
                <a:lnTo>
                  <a:pt x="2016146" y="21763"/>
                </a:lnTo>
                <a:lnTo>
                  <a:pt x="2010842" y="15078"/>
                </a:lnTo>
                <a:lnTo>
                  <a:pt x="2004125" y="9526"/>
                </a:lnTo>
                <a:lnTo>
                  <a:pt x="1996117" y="5583"/>
                </a:lnTo>
                <a:lnTo>
                  <a:pt x="1986802" y="3230"/>
                </a:lnTo>
                <a:lnTo>
                  <a:pt x="1976162" y="2450"/>
                </a:lnTo>
                <a:close/>
              </a:path>
              <a:path w="2166620" h="144145">
                <a:moveTo>
                  <a:pt x="1995605" y="89526"/>
                </a:moveTo>
                <a:lnTo>
                  <a:pt x="1967115" y="89526"/>
                </a:lnTo>
                <a:lnTo>
                  <a:pt x="1998214" y="141733"/>
                </a:lnTo>
                <a:lnTo>
                  <a:pt x="2028747" y="141733"/>
                </a:lnTo>
                <a:lnTo>
                  <a:pt x="1995605" y="89526"/>
                </a:lnTo>
                <a:close/>
              </a:path>
              <a:path w="2166620" h="144145">
                <a:moveTo>
                  <a:pt x="2018513" y="26386"/>
                </a:moveTo>
                <a:lnTo>
                  <a:pt x="1976162" y="26386"/>
                </a:lnTo>
                <a:lnTo>
                  <a:pt x="1984750" y="27915"/>
                </a:lnTo>
                <a:lnTo>
                  <a:pt x="1991146" y="32111"/>
                </a:lnTo>
                <a:lnTo>
                  <a:pt x="1995139" y="38393"/>
                </a:lnTo>
                <a:lnTo>
                  <a:pt x="1996484" y="45988"/>
                </a:lnTo>
                <a:lnTo>
                  <a:pt x="1996518" y="46176"/>
                </a:lnTo>
                <a:lnTo>
                  <a:pt x="1995095" y="54098"/>
                </a:lnTo>
                <a:lnTo>
                  <a:pt x="1990793" y="60500"/>
                </a:lnTo>
                <a:lnTo>
                  <a:pt x="1983557" y="64782"/>
                </a:lnTo>
                <a:lnTo>
                  <a:pt x="1973335" y="66343"/>
                </a:lnTo>
                <a:lnTo>
                  <a:pt x="2017637" y="66343"/>
                </a:lnTo>
                <a:lnTo>
                  <a:pt x="2021070" y="59078"/>
                </a:lnTo>
                <a:lnTo>
                  <a:pt x="2022878" y="46176"/>
                </a:lnTo>
                <a:lnTo>
                  <a:pt x="2022904" y="45988"/>
                </a:lnTo>
                <a:lnTo>
                  <a:pt x="2022262" y="38393"/>
                </a:lnTo>
                <a:lnTo>
                  <a:pt x="2022159" y="37182"/>
                </a:lnTo>
                <a:lnTo>
                  <a:pt x="2019912" y="29119"/>
                </a:lnTo>
                <a:lnTo>
                  <a:pt x="2018513" y="26386"/>
                </a:lnTo>
                <a:close/>
              </a:path>
              <a:path w="2166620" h="144145">
                <a:moveTo>
                  <a:pt x="2075676" y="2450"/>
                </a:moveTo>
                <a:lnTo>
                  <a:pt x="2050043" y="2450"/>
                </a:lnTo>
                <a:lnTo>
                  <a:pt x="2050043" y="141733"/>
                </a:lnTo>
                <a:lnTo>
                  <a:pt x="2075676" y="141733"/>
                </a:lnTo>
                <a:lnTo>
                  <a:pt x="2075676" y="106300"/>
                </a:lnTo>
                <a:lnTo>
                  <a:pt x="2093204" y="85002"/>
                </a:lnTo>
                <a:lnTo>
                  <a:pt x="2124127" y="85002"/>
                </a:lnTo>
                <a:lnTo>
                  <a:pt x="2113657" y="70866"/>
                </a:lnTo>
                <a:lnTo>
                  <a:pt x="2075676" y="70866"/>
                </a:lnTo>
                <a:lnTo>
                  <a:pt x="2075676" y="2450"/>
                </a:lnTo>
                <a:close/>
              </a:path>
              <a:path w="2166620" h="144145">
                <a:moveTo>
                  <a:pt x="2124127" y="85002"/>
                </a:moveTo>
                <a:lnTo>
                  <a:pt x="2093204" y="85002"/>
                </a:lnTo>
                <a:lnTo>
                  <a:pt x="2134481" y="141733"/>
                </a:lnTo>
                <a:lnTo>
                  <a:pt x="2166145" y="141733"/>
                </a:lnTo>
                <a:lnTo>
                  <a:pt x="2124127" y="85002"/>
                </a:lnTo>
                <a:close/>
              </a:path>
              <a:path w="2166620" h="144145">
                <a:moveTo>
                  <a:pt x="2162187" y="2450"/>
                </a:moveTo>
                <a:lnTo>
                  <a:pt x="2131088" y="2450"/>
                </a:lnTo>
                <a:lnTo>
                  <a:pt x="2075676" y="70866"/>
                </a:lnTo>
                <a:lnTo>
                  <a:pt x="2113657" y="70866"/>
                </a:lnTo>
                <a:lnTo>
                  <a:pt x="2110167" y="66155"/>
                </a:lnTo>
                <a:lnTo>
                  <a:pt x="2162187" y="2450"/>
                </a:lnTo>
                <a:close/>
              </a:path>
            </a:pathLst>
          </a:custGeom>
          <a:solidFill>
            <a:srgbClr val="000000"/>
          </a:solidFill>
        </p:spPr>
        <p:txBody>
          <a:bodyPr wrap="square" lIns="0" tIns="0" rIns="0" bIns="0" rtlCol="0"/>
          <a:lstStyle/>
          <a:p>
            <a:endParaRPr sz="641"/>
          </a:p>
        </p:txBody>
      </p:sp>
      <p:grpSp>
        <p:nvGrpSpPr>
          <p:cNvPr id="43" name="object 43"/>
          <p:cNvGrpSpPr/>
          <p:nvPr/>
        </p:nvGrpSpPr>
        <p:grpSpPr>
          <a:xfrm>
            <a:off x="2243301" y="4314522"/>
            <a:ext cx="384679" cy="198982"/>
            <a:chOff x="4931786" y="9486622"/>
            <a:chExt cx="845819" cy="437515"/>
          </a:xfrm>
        </p:grpSpPr>
        <p:sp>
          <p:nvSpPr>
            <p:cNvPr id="44" name="object 44"/>
            <p:cNvSpPr/>
            <p:nvPr/>
          </p:nvSpPr>
          <p:spPr>
            <a:xfrm>
              <a:off x="4931786" y="9486622"/>
              <a:ext cx="845819" cy="437515"/>
            </a:xfrm>
            <a:custGeom>
              <a:avLst/>
              <a:gdLst/>
              <a:ahLst/>
              <a:cxnLst/>
              <a:rect l="l" t="t" r="r" b="b"/>
              <a:pathLst>
                <a:path w="845820" h="437515">
                  <a:moveTo>
                    <a:pt x="845209" y="0"/>
                  </a:moveTo>
                  <a:lnTo>
                    <a:pt x="0" y="0"/>
                  </a:lnTo>
                  <a:lnTo>
                    <a:pt x="0" y="437368"/>
                  </a:lnTo>
                  <a:lnTo>
                    <a:pt x="144288" y="249625"/>
                  </a:lnTo>
                  <a:lnTo>
                    <a:pt x="845209" y="249625"/>
                  </a:lnTo>
                  <a:lnTo>
                    <a:pt x="845209" y="0"/>
                  </a:lnTo>
                  <a:close/>
                </a:path>
              </a:pathLst>
            </a:custGeom>
            <a:solidFill>
              <a:srgbClr val="2F382F"/>
            </a:solidFill>
          </p:spPr>
          <p:txBody>
            <a:bodyPr wrap="square" lIns="0" tIns="0" rIns="0" bIns="0" rtlCol="0"/>
            <a:lstStyle/>
            <a:p>
              <a:endParaRPr sz="641"/>
            </a:p>
          </p:txBody>
        </p:sp>
        <p:sp>
          <p:nvSpPr>
            <p:cNvPr id="45" name="object 45"/>
            <p:cNvSpPr/>
            <p:nvPr/>
          </p:nvSpPr>
          <p:spPr>
            <a:xfrm>
              <a:off x="5019103" y="9563068"/>
              <a:ext cx="694055" cy="88265"/>
            </a:xfrm>
            <a:custGeom>
              <a:avLst/>
              <a:gdLst/>
              <a:ahLst/>
              <a:cxnLst/>
              <a:rect l="l" t="t" r="r" b="b"/>
              <a:pathLst>
                <a:path w="694054" h="88265">
                  <a:moveTo>
                    <a:pt x="81153" y="69418"/>
                  </a:moveTo>
                  <a:lnTo>
                    <a:pt x="72885" y="62407"/>
                  </a:lnTo>
                  <a:lnTo>
                    <a:pt x="67119" y="68414"/>
                  </a:lnTo>
                  <a:lnTo>
                    <a:pt x="60312" y="72961"/>
                  </a:lnTo>
                  <a:lnTo>
                    <a:pt x="52654" y="75844"/>
                  </a:lnTo>
                  <a:lnTo>
                    <a:pt x="44297" y="76847"/>
                  </a:lnTo>
                  <a:lnTo>
                    <a:pt x="35077" y="76847"/>
                  </a:lnTo>
                  <a:lnTo>
                    <a:pt x="27330" y="73812"/>
                  </a:lnTo>
                  <a:lnTo>
                    <a:pt x="15074" y="61671"/>
                  </a:lnTo>
                  <a:lnTo>
                    <a:pt x="11938" y="54127"/>
                  </a:lnTo>
                  <a:lnTo>
                    <a:pt x="11938" y="44500"/>
                  </a:lnTo>
                  <a:lnTo>
                    <a:pt x="35293" y="11201"/>
                  </a:lnTo>
                  <a:lnTo>
                    <a:pt x="44399" y="11201"/>
                  </a:lnTo>
                  <a:lnTo>
                    <a:pt x="52565" y="12103"/>
                  </a:lnTo>
                  <a:lnTo>
                    <a:pt x="59944" y="14833"/>
                  </a:lnTo>
                  <a:lnTo>
                    <a:pt x="66548" y="19418"/>
                  </a:lnTo>
                  <a:lnTo>
                    <a:pt x="72351" y="25857"/>
                  </a:lnTo>
                  <a:lnTo>
                    <a:pt x="80835" y="18732"/>
                  </a:lnTo>
                  <a:lnTo>
                    <a:pt x="77177" y="13081"/>
                  </a:lnTo>
                  <a:lnTo>
                    <a:pt x="72148" y="8585"/>
                  </a:lnTo>
                  <a:lnTo>
                    <a:pt x="58953" y="1778"/>
                  </a:lnTo>
                  <a:lnTo>
                    <a:pt x="51828" y="0"/>
                  </a:lnTo>
                  <a:lnTo>
                    <a:pt x="44081" y="0"/>
                  </a:lnTo>
                  <a:lnTo>
                    <a:pt x="7251" y="19227"/>
                  </a:lnTo>
                  <a:lnTo>
                    <a:pt x="0" y="44386"/>
                  </a:lnTo>
                  <a:lnTo>
                    <a:pt x="800" y="53530"/>
                  </a:lnTo>
                  <a:lnTo>
                    <a:pt x="3200" y="61772"/>
                  </a:lnTo>
                  <a:lnTo>
                    <a:pt x="7162" y="69164"/>
                  </a:lnTo>
                  <a:lnTo>
                    <a:pt x="12674" y="75704"/>
                  </a:lnTo>
                  <a:lnTo>
                    <a:pt x="19494" y="81000"/>
                  </a:lnTo>
                  <a:lnTo>
                    <a:pt x="26911" y="84823"/>
                  </a:lnTo>
                  <a:lnTo>
                    <a:pt x="35039" y="87096"/>
                  </a:lnTo>
                  <a:lnTo>
                    <a:pt x="43878" y="87845"/>
                  </a:lnTo>
                  <a:lnTo>
                    <a:pt x="55168" y="86525"/>
                  </a:lnTo>
                  <a:lnTo>
                    <a:pt x="65379" y="82791"/>
                  </a:lnTo>
                  <a:lnTo>
                    <a:pt x="74168" y="76974"/>
                  </a:lnTo>
                  <a:lnTo>
                    <a:pt x="81153" y="69418"/>
                  </a:lnTo>
                  <a:close/>
                </a:path>
                <a:path w="694054" h="88265">
                  <a:moveTo>
                    <a:pt x="103670" y="24917"/>
                  </a:moveTo>
                  <a:lnTo>
                    <a:pt x="92570" y="24917"/>
                  </a:lnTo>
                  <a:lnTo>
                    <a:pt x="92570" y="86690"/>
                  </a:lnTo>
                  <a:lnTo>
                    <a:pt x="103670" y="86690"/>
                  </a:lnTo>
                  <a:lnTo>
                    <a:pt x="103670" y="24917"/>
                  </a:lnTo>
                  <a:close/>
                </a:path>
                <a:path w="694054" h="88265">
                  <a:moveTo>
                    <a:pt x="106184" y="3873"/>
                  </a:moveTo>
                  <a:lnTo>
                    <a:pt x="102616" y="419"/>
                  </a:lnTo>
                  <a:lnTo>
                    <a:pt x="93713" y="419"/>
                  </a:lnTo>
                  <a:lnTo>
                    <a:pt x="90258" y="3657"/>
                  </a:lnTo>
                  <a:lnTo>
                    <a:pt x="90258" y="12776"/>
                  </a:lnTo>
                  <a:lnTo>
                    <a:pt x="93713" y="16116"/>
                  </a:lnTo>
                  <a:lnTo>
                    <a:pt x="102616" y="16116"/>
                  </a:lnTo>
                  <a:lnTo>
                    <a:pt x="106184" y="12776"/>
                  </a:lnTo>
                  <a:lnTo>
                    <a:pt x="106184" y="3873"/>
                  </a:lnTo>
                  <a:close/>
                </a:path>
                <a:path w="694054" h="88265">
                  <a:moveTo>
                    <a:pt x="175602" y="40843"/>
                  </a:moveTo>
                  <a:lnTo>
                    <a:pt x="173304" y="34556"/>
                  </a:lnTo>
                  <a:lnTo>
                    <a:pt x="163880" y="25552"/>
                  </a:lnTo>
                  <a:lnTo>
                    <a:pt x="158115" y="23355"/>
                  </a:lnTo>
                  <a:lnTo>
                    <a:pt x="142100" y="23355"/>
                  </a:lnTo>
                  <a:lnTo>
                    <a:pt x="135496" y="26809"/>
                  </a:lnTo>
                  <a:lnTo>
                    <a:pt x="131622" y="33718"/>
                  </a:lnTo>
                  <a:lnTo>
                    <a:pt x="131622" y="24917"/>
                  </a:lnTo>
                  <a:lnTo>
                    <a:pt x="120840" y="24917"/>
                  </a:lnTo>
                  <a:lnTo>
                    <a:pt x="120840" y="86702"/>
                  </a:lnTo>
                  <a:lnTo>
                    <a:pt x="120738" y="86906"/>
                  </a:lnTo>
                  <a:lnTo>
                    <a:pt x="131838" y="86906"/>
                  </a:lnTo>
                  <a:lnTo>
                    <a:pt x="131838" y="47117"/>
                  </a:lnTo>
                  <a:lnTo>
                    <a:pt x="133400" y="42621"/>
                  </a:lnTo>
                  <a:lnTo>
                    <a:pt x="139788" y="35496"/>
                  </a:lnTo>
                  <a:lnTo>
                    <a:pt x="143979" y="33718"/>
                  </a:lnTo>
                  <a:lnTo>
                    <a:pt x="158216" y="33718"/>
                  </a:lnTo>
                  <a:lnTo>
                    <a:pt x="164706" y="40525"/>
                  </a:lnTo>
                  <a:lnTo>
                    <a:pt x="164706" y="86804"/>
                  </a:lnTo>
                  <a:lnTo>
                    <a:pt x="175602" y="86804"/>
                  </a:lnTo>
                  <a:lnTo>
                    <a:pt x="175602" y="40843"/>
                  </a:lnTo>
                  <a:close/>
                </a:path>
                <a:path w="694054" h="88265">
                  <a:moveTo>
                    <a:pt x="249313" y="45021"/>
                  </a:moveTo>
                  <a:lnTo>
                    <a:pt x="246595" y="37477"/>
                  </a:lnTo>
                  <a:lnTo>
                    <a:pt x="242303" y="33185"/>
                  </a:lnTo>
                  <a:lnTo>
                    <a:pt x="240944" y="31826"/>
                  </a:lnTo>
                  <a:lnTo>
                    <a:pt x="237909" y="28740"/>
                  </a:lnTo>
                  <a:lnTo>
                    <a:pt x="237909" y="50673"/>
                  </a:lnTo>
                  <a:lnTo>
                    <a:pt x="199796" y="50673"/>
                  </a:lnTo>
                  <a:lnTo>
                    <a:pt x="226669" y="34480"/>
                  </a:lnTo>
                  <a:lnTo>
                    <a:pt x="232308" y="37934"/>
                  </a:lnTo>
                  <a:lnTo>
                    <a:pt x="236232" y="43434"/>
                  </a:lnTo>
                  <a:lnTo>
                    <a:pt x="237909" y="50673"/>
                  </a:lnTo>
                  <a:lnTo>
                    <a:pt x="237909" y="28740"/>
                  </a:lnTo>
                  <a:lnTo>
                    <a:pt x="235394" y="26174"/>
                  </a:lnTo>
                  <a:lnTo>
                    <a:pt x="228688" y="23456"/>
                  </a:lnTo>
                  <a:lnTo>
                    <a:pt x="210261" y="23456"/>
                  </a:lnTo>
                  <a:lnTo>
                    <a:pt x="202730" y="26492"/>
                  </a:lnTo>
                  <a:lnTo>
                    <a:pt x="196862" y="32562"/>
                  </a:lnTo>
                  <a:lnTo>
                    <a:pt x="191211" y="38633"/>
                  </a:lnTo>
                  <a:lnTo>
                    <a:pt x="188277" y="46278"/>
                  </a:lnTo>
                  <a:lnTo>
                    <a:pt x="188277" y="55600"/>
                  </a:lnTo>
                  <a:lnTo>
                    <a:pt x="221259" y="88061"/>
                  </a:lnTo>
                  <a:lnTo>
                    <a:pt x="228866" y="87363"/>
                  </a:lnTo>
                  <a:lnTo>
                    <a:pt x="236067" y="85483"/>
                  </a:lnTo>
                  <a:lnTo>
                    <a:pt x="242493" y="82715"/>
                  </a:lnTo>
                  <a:lnTo>
                    <a:pt x="247751" y="79362"/>
                  </a:lnTo>
                  <a:lnTo>
                    <a:pt x="246926" y="77901"/>
                  </a:lnTo>
                  <a:lnTo>
                    <a:pt x="243039" y="70993"/>
                  </a:lnTo>
                  <a:lnTo>
                    <a:pt x="237388" y="75184"/>
                  </a:lnTo>
                  <a:lnTo>
                    <a:pt x="228790" y="77901"/>
                  </a:lnTo>
                  <a:lnTo>
                    <a:pt x="221462" y="77901"/>
                  </a:lnTo>
                  <a:lnTo>
                    <a:pt x="212915" y="76619"/>
                  </a:lnTo>
                  <a:lnTo>
                    <a:pt x="206502" y="73037"/>
                  </a:lnTo>
                  <a:lnTo>
                    <a:pt x="202158" y="67475"/>
                  </a:lnTo>
                  <a:lnTo>
                    <a:pt x="199796" y="60312"/>
                  </a:lnTo>
                  <a:lnTo>
                    <a:pt x="249008" y="60312"/>
                  </a:lnTo>
                  <a:lnTo>
                    <a:pt x="249212" y="57277"/>
                  </a:lnTo>
                  <a:lnTo>
                    <a:pt x="249275" y="50673"/>
                  </a:lnTo>
                  <a:lnTo>
                    <a:pt x="249313" y="45021"/>
                  </a:lnTo>
                  <a:close/>
                </a:path>
                <a:path w="694054" h="88265">
                  <a:moveTo>
                    <a:pt x="358317" y="41770"/>
                  </a:moveTo>
                  <a:lnTo>
                    <a:pt x="356108" y="35280"/>
                  </a:lnTo>
                  <a:lnTo>
                    <a:pt x="351612" y="30568"/>
                  </a:lnTo>
                  <a:lnTo>
                    <a:pt x="347218" y="25755"/>
                  </a:lnTo>
                  <a:lnTo>
                    <a:pt x="341134" y="23342"/>
                  </a:lnTo>
                  <a:lnTo>
                    <a:pt x="323964" y="23342"/>
                  </a:lnTo>
                  <a:lnTo>
                    <a:pt x="315379" y="27851"/>
                  </a:lnTo>
                  <a:lnTo>
                    <a:pt x="311188" y="34861"/>
                  </a:lnTo>
                  <a:lnTo>
                    <a:pt x="307848" y="27635"/>
                  </a:lnTo>
                  <a:lnTo>
                    <a:pt x="300088" y="23342"/>
                  </a:lnTo>
                  <a:lnTo>
                    <a:pt x="283654" y="23241"/>
                  </a:lnTo>
                  <a:lnTo>
                    <a:pt x="276847" y="27216"/>
                  </a:lnTo>
                  <a:lnTo>
                    <a:pt x="273189" y="34023"/>
                  </a:lnTo>
                  <a:lnTo>
                    <a:pt x="273189" y="24917"/>
                  </a:lnTo>
                  <a:lnTo>
                    <a:pt x="262394" y="24917"/>
                  </a:lnTo>
                  <a:lnTo>
                    <a:pt x="262394" y="86690"/>
                  </a:lnTo>
                  <a:lnTo>
                    <a:pt x="273494" y="86690"/>
                  </a:lnTo>
                  <a:lnTo>
                    <a:pt x="273494" y="40932"/>
                  </a:lnTo>
                  <a:lnTo>
                    <a:pt x="280403" y="33604"/>
                  </a:lnTo>
                  <a:lnTo>
                    <a:pt x="299250" y="33604"/>
                  </a:lnTo>
                  <a:lnTo>
                    <a:pt x="305015" y="40411"/>
                  </a:lnTo>
                  <a:lnTo>
                    <a:pt x="305015" y="86690"/>
                  </a:lnTo>
                  <a:lnTo>
                    <a:pt x="315899" y="86690"/>
                  </a:lnTo>
                  <a:lnTo>
                    <a:pt x="315899" y="40932"/>
                  </a:lnTo>
                  <a:lnTo>
                    <a:pt x="322707" y="33604"/>
                  </a:lnTo>
                  <a:lnTo>
                    <a:pt x="341553" y="33604"/>
                  </a:lnTo>
                  <a:lnTo>
                    <a:pt x="347218" y="40195"/>
                  </a:lnTo>
                  <a:lnTo>
                    <a:pt x="347218" y="86690"/>
                  </a:lnTo>
                  <a:lnTo>
                    <a:pt x="358317" y="86690"/>
                  </a:lnTo>
                  <a:lnTo>
                    <a:pt x="358317" y="41770"/>
                  </a:lnTo>
                  <a:close/>
                </a:path>
                <a:path w="694054" h="88265">
                  <a:moveTo>
                    <a:pt x="433920" y="24917"/>
                  </a:moveTo>
                  <a:lnTo>
                    <a:pt x="424078" y="24917"/>
                  </a:lnTo>
                  <a:lnTo>
                    <a:pt x="424078" y="49314"/>
                  </a:lnTo>
                  <a:lnTo>
                    <a:pt x="424078" y="62090"/>
                  </a:lnTo>
                  <a:lnTo>
                    <a:pt x="422084" y="67322"/>
                  </a:lnTo>
                  <a:lnTo>
                    <a:pt x="414337" y="75907"/>
                  </a:lnTo>
                  <a:lnTo>
                    <a:pt x="409206" y="78105"/>
                  </a:lnTo>
                  <a:lnTo>
                    <a:pt x="396646" y="78105"/>
                  </a:lnTo>
                  <a:lnTo>
                    <a:pt x="391515" y="75907"/>
                  </a:lnTo>
                  <a:lnTo>
                    <a:pt x="383971" y="67322"/>
                  </a:lnTo>
                  <a:lnTo>
                    <a:pt x="381990" y="62090"/>
                  </a:lnTo>
                  <a:lnTo>
                    <a:pt x="382066" y="49314"/>
                  </a:lnTo>
                  <a:lnTo>
                    <a:pt x="383971" y="44284"/>
                  </a:lnTo>
                  <a:lnTo>
                    <a:pt x="391515" y="35699"/>
                  </a:lnTo>
                  <a:lnTo>
                    <a:pt x="396646" y="33502"/>
                  </a:lnTo>
                  <a:lnTo>
                    <a:pt x="409206" y="33502"/>
                  </a:lnTo>
                  <a:lnTo>
                    <a:pt x="414235" y="35699"/>
                  </a:lnTo>
                  <a:lnTo>
                    <a:pt x="418211" y="39992"/>
                  </a:lnTo>
                  <a:lnTo>
                    <a:pt x="422084" y="44284"/>
                  </a:lnTo>
                  <a:lnTo>
                    <a:pt x="424078" y="49314"/>
                  </a:lnTo>
                  <a:lnTo>
                    <a:pt x="424078" y="24917"/>
                  </a:lnTo>
                  <a:lnTo>
                    <a:pt x="423341" y="24917"/>
                  </a:lnTo>
                  <a:lnTo>
                    <a:pt x="423341" y="33921"/>
                  </a:lnTo>
                  <a:lnTo>
                    <a:pt x="422998" y="33502"/>
                  </a:lnTo>
                  <a:lnTo>
                    <a:pt x="417588" y="26911"/>
                  </a:lnTo>
                  <a:lnTo>
                    <a:pt x="410362" y="23456"/>
                  </a:lnTo>
                  <a:lnTo>
                    <a:pt x="392772" y="23456"/>
                  </a:lnTo>
                  <a:lnTo>
                    <a:pt x="385330" y="26492"/>
                  </a:lnTo>
                  <a:lnTo>
                    <a:pt x="379476" y="32562"/>
                  </a:lnTo>
                  <a:lnTo>
                    <a:pt x="373608" y="38531"/>
                  </a:lnTo>
                  <a:lnTo>
                    <a:pt x="370674" y="46075"/>
                  </a:lnTo>
                  <a:lnTo>
                    <a:pt x="370674" y="64706"/>
                  </a:lnTo>
                  <a:lnTo>
                    <a:pt x="373608" y="72351"/>
                  </a:lnTo>
                  <a:lnTo>
                    <a:pt x="379476" y="78740"/>
                  </a:lnTo>
                  <a:lnTo>
                    <a:pt x="385330" y="85026"/>
                  </a:lnTo>
                  <a:lnTo>
                    <a:pt x="392557" y="88163"/>
                  </a:lnTo>
                  <a:lnTo>
                    <a:pt x="410565" y="88163"/>
                  </a:lnTo>
                  <a:lnTo>
                    <a:pt x="417791" y="84709"/>
                  </a:lnTo>
                  <a:lnTo>
                    <a:pt x="423176" y="78105"/>
                  </a:lnTo>
                  <a:lnTo>
                    <a:pt x="423341" y="77901"/>
                  </a:lnTo>
                  <a:lnTo>
                    <a:pt x="423341" y="86702"/>
                  </a:lnTo>
                  <a:lnTo>
                    <a:pt x="433920" y="86702"/>
                  </a:lnTo>
                  <a:lnTo>
                    <a:pt x="433920" y="77901"/>
                  </a:lnTo>
                  <a:lnTo>
                    <a:pt x="433920" y="33921"/>
                  </a:lnTo>
                  <a:lnTo>
                    <a:pt x="433920" y="24917"/>
                  </a:lnTo>
                  <a:close/>
                </a:path>
                <a:path w="694054" h="88265">
                  <a:moveTo>
                    <a:pt x="509943" y="75907"/>
                  </a:moveTo>
                  <a:lnTo>
                    <a:pt x="462813" y="75907"/>
                  </a:lnTo>
                  <a:lnTo>
                    <a:pt x="508685" y="8902"/>
                  </a:lnTo>
                  <a:lnTo>
                    <a:pt x="508685" y="1676"/>
                  </a:lnTo>
                  <a:lnTo>
                    <a:pt x="448259" y="1676"/>
                  </a:lnTo>
                  <a:lnTo>
                    <a:pt x="448259" y="12458"/>
                  </a:lnTo>
                  <a:lnTo>
                    <a:pt x="492455" y="12458"/>
                  </a:lnTo>
                  <a:lnTo>
                    <a:pt x="446176" y="79578"/>
                  </a:lnTo>
                  <a:lnTo>
                    <a:pt x="446176" y="86690"/>
                  </a:lnTo>
                  <a:lnTo>
                    <a:pt x="509943" y="86690"/>
                  </a:lnTo>
                  <a:lnTo>
                    <a:pt x="509943" y="75907"/>
                  </a:lnTo>
                  <a:close/>
                </a:path>
                <a:path w="694054" h="88265">
                  <a:moveTo>
                    <a:pt x="577900" y="45021"/>
                  </a:moveTo>
                  <a:lnTo>
                    <a:pt x="575170" y="37477"/>
                  </a:lnTo>
                  <a:lnTo>
                    <a:pt x="570877" y="33185"/>
                  </a:lnTo>
                  <a:lnTo>
                    <a:pt x="569518" y="31826"/>
                  </a:lnTo>
                  <a:lnTo>
                    <a:pt x="566585" y="28841"/>
                  </a:lnTo>
                  <a:lnTo>
                    <a:pt x="566585" y="50673"/>
                  </a:lnTo>
                  <a:lnTo>
                    <a:pt x="528472" y="50673"/>
                  </a:lnTo>
                  <a:lnTo>
                    <a:pt x="555345" y="34480"/>
                  </a:lnTo>
                  <a:lnTo>
                    <a:pt x="560984" y="37934"/>
                  </a:lnTo>
                  <a:lnTo>
                    <a:pt x="564908" y="43434"/>
                  </a:lnTo>
                  <a:lnTo>
                    <a:pt x="566585" y="50673"/>
                  </a:lnTo>
                  <a:lnTo>
                    <a:pt x="566585" y="28841"/>
                  </a:lnTo>
                  <a:lnTo>
                    <a:pt x="563968" y="26174"/>
                  </a:lnTo>
                  <a:lnTo>
                    <a:pt x="557263" y="23456"/>
                  </a:lnTo>
                  <a:lnTo>
                    <a:pt x="538835" y="23456"/>
                  </a:lnTo>
                  <a:lnTo>
                    <a:pt x="531304" y="26492"/>
                  </a:lnTo>
                  <a:lnTo>
                    <a:pt x="525437" y="32562"/>
                  </a:lnTo>
                  <a:lnTo>
                    <a:pt x="519785" y="38633"/>
                  </a:lnTo>
                  <a:lnTo>
                    <a:pt x="516851" y="46278"/>
                  </a:lnTo>
                  <a:lnTo>
                    <a:pt x="516851" y="55600"/>
                  </a:lnTo>
                  <a:lnTo>
                    <a:pt x="549833" y="88061"/>
                  </a:lnTo>
                  <a:lnTo>
                    <a:pt x="557441" y="87363"/>
                  </a:lnTo>
                  <a:lnTo>
                    <a:pt x="564654" y="85483"/>
                  </a:lnTo>
                  <a:lnTo>
                    <a:pt x="571068" y="82715"/>
                  </a:lnTo>
                  <a:lnTo>
                    <a:pt x="576326" y="79362"/>
                  </a:lnTo>
                  <a:lnTo>
                    <a:pt x="575500" y="77901"/>
                  </a:lnTo>
                  <a:lnTo>
                    <a:pt x="571614" y="70993"/>
                  </a:lnTo>
                  <a:lnTo>
                    <a:pt x="565962" y="75184"/>
                  </a:lnTo>
                  <a:lnTo>
                    <a:pt x="557377" y="77901"/>
                  </a:lnTo>
                  <a:lnTo>
                    <a:pt x="550037" y="77901"/>
                  </a:lnTo>
                  <a:lnTo>
                    <a:pt x="541489" y="76619"/>
                  </a:lnTo>
                  <a:lnTo>
                    <a:pt x="535076" y="73037"/>
                  </a:lnTo>
                  <a:lnTo>
                    <a:pt x="530733" y="67475"/>
                  </a:lnTo>
                  <a:lnTo>
                    <a:pt x="528370" y="60312"/>
                  </a:lnTo>
                  <a:lnTo>
                    <a:pt x="577583" y="60312"/>
                  </a:lnTo>
                  <a:lnTo>
                    <a:pt x="577786" y="57277"/>
                  </a:lnTo>
                  <a:lnTo>
                    <a:pt x="577850" y="50673"/>
                  </a:lnTo>
                  <a:lnTo>
                    <a:pt x="577900" y="45021"/>
                  </a:lnTo>
                  <a:close/>
                </a:path>
                <a:path w="694054" h="88265">
                  <a:moveTo>
                    <a:pt x="626364" y="24295"/>
                  </a:moveTo>
                  <a:lnTo>
                    <a:pt x="623963" y="23660"/>
                  </a:lnTo>
                  <a:lnTo>
                    <a:pt x="621550" y="23355"/>
                  </a:lnTo>
                  <a:lnTo>
                    <a:pt x="610984" y="23355"/>
                  </a:lnTo>
                  <a:lnTo>
                    <a:pt x="605015" y="26911"/>
                  </a:lnTo>
                  <a:lnTo>
                    <a:pt x="601446" y="34036"/>
                  </a:lnTo>
                  <a:lnTo>
                    <a:pt x="601446" y="24917"/>
                  </a:lnTo>
                  <a:lnTo>
                    <a:pt x="590981" y="24917"/>
                  </a:lnTo>
                  <a:lnTo>
                    <a:pt x="590981" y="86702"/>
                  </a:lnTo>
                  <a:lnTo>
                    <a:pt x="601865" y="86702"/>
                  </a:lnTo>
                  <a:lnTo>
                    <a:pt x="601865" y="54025"/>
                  </a:lnTo>
                  <a:lnTo>
                    <a:pt x="603135" y="45275"/>
                  </a:lnTo>
                  <a:lnTo>
                    <a:pt x="606653" y="38989"/>
                  </a:lnTo>
                  <a:lnTo>
                    <a:pt x="612025" y="35191"/>
                  </a:lnTo>
                  <a:lnTo>
                    <a:pt x="618274" y="34036"/>
                  </a:lnTo>
                  <a:lnTo>
                    <a:pt x="621652" y="34036"/>
                  </a:lnTo>
                  <a:lnTo>
                    <a:pt x="623125" y="34239"/>
                  </a:lnTo>
                  <a:lnTo>
                    <a:pt x="625322" y="34975"/>
                  </a:lnTo>
                  <a:lnTo>
                    <a:pt x="626313" y="24917"/>
                  </a:lnTo>
                  <a:lnTo>
                    <a:pt x="626364" y="24295"/>
                  </a:lnTo>
                  <a:close/>
                </a:path>
                <a:path w="694054" h="88265">
                  <a:moveTo>
                    <a:pt x="693915" y="46697"/>
                  </a:moveTo>
                  <a:lnTo>
                    <a:pt x="690765" y="39052"/>
                  </a:lnTo>
                  <a:lnTo>
                    <a:pt x="685406" y="33502"/>
                  </a:lnTo>
                  <a:lnTo>
                    <a:pt x="682815" y="30835"/>
                  </a:lnTo>
                  <a:lnTo>
                    <a:pt x="682815" y="49530"/>
                  </a:lnTo>
                  <a:lnTo>
                    <a:pt x="682815" y="61887"/>
                  </a:lnTo>
                  <a:lnTo>
                    <a:pt x="680821" y="67119"/>
                  </a:lnTo>
                  <a:lnTo>
                    <a:pt x="672439" y="75920"/>
                  </a:lnTo>
                  <a:lnTo>
                    <a:pt x="667423" y="78117"/>
                  </a:lnTo>
                  <a:lnTo>
                    <a:pt x="655688" y="78117"/>
                  </a:lnTo>
                  <a:lnTo>
                    <a:pt x="650659" y="75920"/>
                  </a:lnTo>
                  <a:lnTo>
                    <a:pt x="646480" y="71513"/>
                  </a:lnTo>
                  <a:lnTo>
                    <a:pt x="642391" y="67119"/>
                  </a:lnTo>
                  <a:lnTo>
                    <a:pt x="640295" y="61887"/>
                  </a:lnTo>
                  <a:lnTo>
                    <a:pt x="640295" y="49530"/>
                  </a:lnTo>
                  <a:lnTo>
                    <a:pt x="642289" y="44399"/>
                  </a:lnTo>
                  <a:lnTo>
                    <a:pt x="646480" y="40106"/>
                  </a:lnTo>
                  <a:lnTo>
                    <a:pt x="650557" y="35712"/>
                  </a:lnTo>
                  <a:lnTo>
                    <a:pt x="655688" y="33502"/>
                  </a:lnTo>
                  <a:lnTo>
                    <a:pt x="667423" y="33502"/>
                  </a:lnTo>
                  <a:lnTo>
                    <a:pt x="672439" y="35712"/>
                  </a:lnTo>
                  <a:lnTo>
                    <a:pt x="680720" y="44399"/>
                  </a:lnTo>
                  <a:lnTo>
                    <a:pt x="682815" y="49530"/>
                  </a:lnTo>
                  <a:lnTo>
                    <a:pt x="682815" y="30835"/>
                  </a:lnTo>
                  <a:lnTo>
                    <a:pt x="678624" y="26492"/>
                  </a:lnTo>
                  <a:lnTo>
                    <a:pt x="670979" y="23355"/>
                  </a:lnTo>
                  <a:lnTo>
                    <a:pt x="652132" y="23355"/>
                  </a:lnTo>
                  <a:lnTo>
                    <a:pt x="644004" y="26492"/>
                  </a:lnTo>
                  <a:lnTo>
                    <a:pt x="644182" y="26492"/>
                  </a:lnTo>
                  <a:lnTo>
                    <a:pt x="638200" y="32778"/>
                  </a:lnTo>
                  <a:lnTo>
                    <a:pt x="635317" y="35712"/>
                  </a:lnTo>
                  <a:lnTo>
                    <a:pt x="632091" y="39052"/>
                  </a:lnTo>
                  <a:lnTo>
                    <a:pt x="629970" y="44399"/>
                  </a:lnTo>
                  <a:lnTo>
                    <a:pt x="629094" y="46697"/>
                  </a:lnTo>
                  <a:lnTo>
                    <a:pt x="629094" y="64820"/>
                  </a:lnTo>
                  <a:lnTo>
                    <a:pt x="652233" y="88163"/>
                  </a:lnTo>
                  <a:lnTo>
                    <a:pt x="670877" y="88163"/>
                  </a:lnTo>
                  <a:lnTo>
                    <a:pt x="678624" y="85026"/>
                  </a:lnTo>
                  <a:lnTo>
                    <a:pt x="685406" y="78117"/>
                  </a:lnTo>
                  <a:lnTo>
                    <a:pt x="690765" y="72567"/>
                  </a:lnTo>
                  <a:lnTo>
                    <a:pt x="693864" y="64820"/>
                  </a:lnTo>
                  <a:lnTo>
                    <a:pt x="693915" y="46697"/>
                  </a:lnTo>
                  <a:close/>
                </a:path>
              </a:pathLst>
            </a:custGeom>
            <a:solidFill>
              <a:srgbClr val="FFFFFF"/>
            </a:solidFill>
          </p:spPr>
          <p:txBody>
            <a:bodyPr wrap="square" lIns="0" tIns="0" rIns="0" bIns="0" rtlCol="0"/>
            <a:lstStyle/>
            <a:p>
              <a:endParaRPr sz="641"/>
            </a:p>
          </p:txBody>
        </p:sp>
      </p:grpSp>
      <p:grpSp>
        <p:nvGrpSpPr>
          <p:cNvPr id="46" name="object 46"/>
          <p:cNvGrpSpPr/>
          <p:nvPr/>
        </p:nvGrpSpPr>
        <p:grpSpPr>
          <a:xfrm>
            <a:off x="2238538" y="3933549"/>
            <a:ext cx="343093" cy="235948"/>
            <a:chOff x="4921316" y="8648951"/>
            <a:chExt cx="754380" cy="518795"/>
          </a:xfrm>
        </p:grpSpPr>
        <p:sp>
          <p:nvSpPr>
            <p:cNvPr id="47" name="object 47"/>
            <p:cNvSpPr/>
            <p:nvPr/>
          </p:nvSpPr>
          <p:spPr>
            <a:xfrm>
              <a:off x="4921316" y="8648951"/>
              <a:ext cx="754380" cy="518795"/>
            </a:xfrm>
            <a:custGeom>
              <a:avLst/>
              <a:gdLst/>
              <a:ahLst/>
              <a:cxnLst/>
              <a:rect l="l" t="t" r="r" b="b"/>
              <a:pathLst>
                <a:path w="754379" h="518795">
                  <a:moveTo>
                    <a:pt x="178005" y="0"/>
                  </a:moveTo>
                  <a:lnTo>
                    <a:pt x="0" y="261248"/>
                  </a:lnTo>
                  <a:lnTo>
                    <a:pt x="246065" y="518308"/>
                  </a:lnTo>
                  <a:lnTo>
                    <a:pt x="753903" y="465954"/>
                  </a:lnTo>
                  <a:lnTo>
                    <a:pt x="753903" y="146068"/>
                  </a:lnTo>
                  <a:lnTo>
                    <a:pt x="178005" y="0"/>
                  </a:lnTo>
                  <a:close/>
                </a:path>
              </a:pathLst>
            </a:custGeom>
            <a:solidFill>
              <a:srgbClr val="9DCFFA"/>
            </a:solidFill>
          </p:spPr>
          <p:txBody>
            <a:bodyPr wrap="square" lIns="0" tIns="0" rIns="0" bIns="0" rtlCol="0"/>
            <a:lstStyle/>
            <a:p>
              <a:endParaRPr sz="641"/>
            </a:p>
          </p:txBody>
        </p:sp>
        <p:sp>
          <p:nvSpPr>
            <p:cNvPr id="48" name="object 48"/>
            <p:cNvSpPr/>
            <p:nvPr/>
          </p:nvSpPr>
          <p:spPr>
            <a:xfrm>
              <a:off x="5162146" y="8774601"/>
              <a:ext cx="283210" cy="283210"/>
            </a:xfrm>
            <a:custGeom>
              <a:avLst/>
              <a:gdLst/>
              <a:ahLst/>
              <a:cxnLst/>
              <a:rect l="l" t="t" r="r" b="b"/>
              <a:pathLst>
                <a:path w="283210" h="283209">
                  <a:moveTo>
                    <a:pt x="141312" y="0"/>
                  </a:moveTo>
                  <a:lnTo>
                    <a:pt x="96646" y="7204"/>
                  </a:lnTo>
                  <a:lnTo>
                    <a:pt x="57855" y="27265"/>
                  </a:lnTo>
                  <a:lnTo>
                    <a:pt x="27265" y="57855"/>
                  </a:lnTo>
                  <a:lnTo>
                    <a:pt x="7204" y="96646"/>
                  </a:lnTo>
                  <a:lnTo>
                    <a:pt x="0" y="141312"/>
                  </a:lnTo>
                  <a:lnTo>
                    <a:pt x="7204" y="185978"/>
                  </a:lnTo>
                  <a:lnTo>
                    <a:pt x="27265" y="224769"/>
                  </a:lnTo>
                  <a:lnTo>
                    <a:pt x="57855" y="255360"/>
                  </a:lnTo>
                  <a:lnTo>
                    <a:pt x="96646" y="275420"/>
                  </a:lnTo>
                  <a:lnTo>
                    <a:pt x="141312" y="282625"/>
                  </a:lnTo>
                  <a:lnTo>
                    <a:pt x="185978" y="275420"/>
                  </a:lnTo>
                  <a:lnTo>
                    <a:pt x="224769" y="255360"/>
                  </a:lnTo>
                  <a:lnTo>
                    <a:pt x="255360" y="224769"/>
                  </a:lnTo>
                  <a:lnTo>
                    <a:pt x="275420" y="185978"/>
                  </a:lnTo>
                  <a:lnTo>
                    <a:pt x="282625" y="141312"/>
                  </a:lnTo>
                  <a:lnTo>
                    <a:pt x="275420" y="96646"/>
                  </a:lnTo>
                  <a:lnTo>
                    <a:pt x="255360" y="57855"/>
                  </a:lnTo>
                  <a:lnTo>
                    <a:pt x="224769" y="27265"/>
                  </a:lnTo>
                  <a:lnTo>
                    <a:pt x="185978" y="7204"/>
                  </a:lnTo>
                  <a:lnTo>
                    <a:pt x="141312" y="0"/>
                  </a:lnTo>
                  <a:close/>
                </a:path>
              </a:pathLst>
            </a:custGeom>
            <a:solidFill>
              <a:srgbClr val="489DCC"/>
            </a:solidFill>
          </p:spPr>
          <p:txBody>
            <a:bodyPr wrap="square" lIns="0" tIns="0" rIns="0" bIns="0" rtlCol="0"/>
            <a:lstStyle/>
            <a:p>
              <a:endParaRPr sz="641"/>
            </a:p>
          </p:txBody>
        </p:sp>
        <p:pic>
          <p:nvPicPr>
            <p:cNvPr id="49" name="object 49"/>
            <p:cNvPicPr/>
            <p:nvPr/>
          </p:nvPicPr>
          <p:blipFill>
            <a:blip r:embed="rId13" cstate="print"/>
            <a:stretch>
              <a:fillRect/>
            </a:stretch>
          </p:blipFill>
          <p:spPr>
            <a:xfrm>
              <a:off x="5268307" y="8871978"/>
              <a:ext cx="77177" cy="99415"/>
            </a:xfrm>
            <a:prstGeom prst="rect">
              <a:avLst/>
            </a:prstGeom>
          </p:spPr>
        </p:pic>
      </p:grpSp>
      <p:pic>
        <p:nvPicPr>
          <p:cNvPr id="50" name="object 50"/>
          <p:cNvPicPr/>
          <p:nvPr/>
        </p:nvPicPr>
        <p:blipFill>
          <a:blip r:embed="rId14" cstate="print"/>
          <a:stretch>
            <a:fillRect/>
          </a:stretch>
        </p:blipFill>
        <p:spPr>
          <a:xfrm>
            <a:off x="2238539" y="3552575"/>
            <a:ext cx="342876" cy="235727"/>
          </a:xfrm>
          <a:prstGeom prst="rect">
            <a:avLst/>
          </a:prstGeom>
        </p:spPr>
      </p:pic>
      <p:grpSp>
        <p:nvGrpSpPr>
          <p:cNvPr id="51" name="object 51"/>
          <p:cNvGrpSpPr/>
          <p:nvPr/>
        </p:nvGrpSpPr>
        <p:grpSpPr>
          <a:xfrm>
            <a:off x="690835" y="4333570"/>
            <a:ext cx="151908" cy="151908"/>
            <a:chOff x="1518278" y="9528505"/>
            <a:chExt cx="334010" cy="334010"/>
          </a:xfrm>
        </p:grpSpPr>
        <p:sp>
          <p:nvSpPr>
            <p:cNvPr id="52" name="object 52"/>
            <p:cNvSpPr/>
            <p:nvPr/>
          </p:nvSpPr>
          <p:spPr>
            <a:xfrm>
              <a:off x="1518278" y="9528505"/>
              <a:ext cx="334010" cy="334010"/>
            </a:xfrm>
            <a:custGeom>
              <a:avLst/>
              <a:gdLst/>
              <a:ahLst/>
              <a:cxnLst/>
              <a:rect l="l" t="t" r="r" b="b"/>
              <a:pathLst>
                <a:path w="334010" h="334009">
                  <a:moveTo>
                    <a:pt x="166696" y="0"/>
                  </a:moveTo>
                  <a:lnTo>
                    <a:pt x="122381" y="5954"/>
                  </a:lnTo>
                  <a:lnTo>
                    <a:pt x="82561" y="22758"/>
                  </a:lnTo>
                  <a:lnTo>
                    <a:pt x="48824" y="48824"/>
                  </a:lnTo>
                  <a:lnTo>
                    <a:pt x="22758" y="82561"/>
                  </a:lnTo>
                  <a:lnTo>
                    <a:pt x="5954" y="122381"/>
                  </a:lnTo>
                  <a:lnTo>
                    <a:pt x="0" y="166696"/>
                  </a:lnTo>
                  <a:lnTo>
                    <a:pt x="5954" y="211011"/>
                  </a:lnTo>
                  <a:lnTo>
                    <a:pt x="22758" y="250831"/>
                  </a:lnTo>
                  <a:lnTo>
                    <a:pt x="48824" y="284568"/>
                  </a:lnTo>
                  <a:lnTo>
                    <a:pt x="82561" y="310634"/>
                  </a:lnTo>
                  <a:lnTo>
                    <a:pt x="122381" y="327438"/>
                  </a:lnTo>
                  <a:lnTo>
                    <a:pt x="166696" y="333392"/>
                  </a:lnTo>
                  <a:lnTo>
                    <a:pt x="211011" y="327438"/>
                  </a:lnTo>
                  <a:lnTo>
                    <a:pt x="250831" y="310634"/>
                  </a:lnTo>
                  <a:lnTo>
                    <a:pt x="284568" y="284568"/>
                  </a:lnTo>
                  <a:lnTo>
                    <a:pt x="310634" y="250831"/>
                  </a:lnTo>
                  <a:lnTo>
                    <a:pt x="327438" y="211011"/>
                  </a:lnTo>
                  <a:lnTo>
                    <a:pt x="333392" y="166696"/>
                  </a:lnTo>
                  <a:lnTo>
                    <a:pt x="327438" y="122381"/>
                  </a:lnTo>
                  <a:lnTo>
                    <a:pt x="310634" y="82561"/>
                  </a:lnTo>
                  <a:lnTo>
                    <a:pt x="284568" y="48824"/>
                  </a:lnTo>
                  <a:lnTo>
                    <a:pt x="250831" y="22758"/>
                  </a:lnTo>
                  <a:lnTo>
                    <a:pt x="211011" y="5954"/>
                  </a:lnTo>
                  <a:lnTo>
                    <a:pt x="166696" y="0"/>
                  </a:lnTo>
                  <a:close/>
                </a:path>
              </a:pathLst>
            </a:custGeom>
            <a:solidFill>
              <a:srgbClr val="007F6A"/>
            </a:solidFill>
          </p:spPr>
          <p:txBody>
            <a:bodyPr wrap="square" lIns="0" tIns="0" rIns="0" bIns="0" rtlCol="0"/>
            <a:lstStyle/>
            <a:p>
              <a:endParaRPr sz="641"/>
            </a:p>
          </p:txBody>
        </p:sp>
        <p:pic>
          <p:nvPicPr>
            <p:cNvPr id="53" name="object 53"/>
            <p:cNvPicPr/>
            <p:nvPr/>
          </p:nvPicPr>
          <p:blipFill>
            <a:blip r:embed="rId15" cstate="print"/>
            <a:stretch>
              <a:fillRect/>
            </a:stretch>
          </p:blipFill>
          <p:spPr>
            <a:xfrm>
              <a:off x="1569692" y="9653001"/>
              <a:ext cx="239153" cy="90996"/>
            </a:xfrm>
            <a:prstGeom prst="rect">
              <a:avLst/>
            </a:prstGeom>
          </p:spPr>
        </p:pic>
      </p:grpSp>
      <p:sp>
        <p:nvSpPr>
          <p:cNvPr id="54" name="object 54"/>
          <p:cNvSpPr/>
          <p:nvPr/>
        </p:nvSpPr>
        <p:spPr>
          <a:xfrm>
            <a:off x="7776937" y="2948399"/>
            <a:ext cx="281001" cy="281001"/>
          </a:xfrm>
          <a:custGeom>
            <a:avLst/>
            <a:gdLst/>
            <a:ahLst/>
            <a:cxnLst/>
            <a:rect l="l" t="t" r="r" b="b"/>
            <a:pathLst>
              <a:path w="617855" h="617854">
                <a:moveTo>
                  <a:pt x="308891" y="0"/>
                </a:moveTo>
                <a:lnTo>
                  <a:pt x="263245" y="3349"/>
                </a:lnTo>
                <a:lnTo>
                  <a:pt x="219679" y="13078"/>
                </a:lnTo>
                <a:lnTo>
                  <a:pt x="178670" y="28709"/>
                </a:lnTo>
                <a:lnTo>
                  <a:pt x="140696" y="49764"/>
                </a:lnTo>
                <a:lnTo>
                  <a:pt x="106236" y="75765"/>
                </a:lnTo>
                <a:lnTo>
                  <a:pt x="75765" y="106235"/>
                </a:lnTo>
                <a:lnTo>
                  <a:pt x="49764" y="140696"/>
                </a:lnTo>
                <a:lnTo>
                  <a:pt x="28709" y="178670"/>
                </a:lnTo>
                <a:lnTo>
                  <a:pt x="13078" y="219679"/>
                </a:lnTo>
                <a:lnTo>
                  <a:pt x="3349" y="263245"/>
                </a:lnTo>
                <a:lnTo>
                  <a:pt x="0" y="308891"/>
                </a:lnTo>
                <a:lnTo>
                  <a:pt x="3349" y="354536"/>
                </a:lnTo>
                <a:lnTo>
                  <a:pt x="13078" y="398103"/>
                </a:lnTo>
                <a:lnTo>
                  <a:pt x="28709" y="439111"/>
                </a:lnTo>
                <a:lnTo>
                  <a:pt x="49764" y="477085"/>
                </a:lnTo>
                <a:lnTo>
                  <a:pt x="75765" y="511546"/>
                </a:lnTo>
                <a:lnTo>
                  <a:pt x="106236" y="542016"/>
                </a:lnTo>
                <a:lnTo>
                  <a:pt x="140696" y="568018"/>
                </a:lnTo>
                <a:lnTo>
                  <a:pt x="178670" y="589073"/>
                </a:lnTo>
                <a:lnTo>
                  <a:pt x="219679" y="604704"/>
                </a:lnTo>
                <a:lnTo>
                  <a:pt x="263245" y="614433"/>
                </a:lnTo>
                <a:lnTo>
                  <a:pt x="308891" y="617782"/>
                </a:lnTo>
                <a:lnTo>
                  <a:pt x="308891" y="513073"/>
                </a:lnTo>
                <a:lnTo>
                  <a:pt x="262074" y="507680"/>
                </a:lnTo>
                <a:lnTo>
                  <a:pt x="219097" y="492320"/>
                </a:lnTo>
                <a:lnTo>
                  <a:pt x="181185" y="468216"/>
                </a:lnTo>
                <a:lnTo>
                  <a:pt x="149565" y="436596"/>
                </a:lnTo>
                <a:lnTo>
                  <a:pt x="125462" y="398685"/>
                </a:lnTo>
                <a:lnTo>
                  <a:pt x="110101" y="355708"/>
                </a:lnTo>
                <a:lnTo>
                  <a:pt x="104708" y="308891"/>
                </a:lnTo>
                <a:lnTo>
                  <a:pt x="110101" y="262073"/>
                </a:lnTo>
                <a:lnTo>
                  <a:pt x="125462" y="219096"/>
                </a:lnTo>
                <a:lnTo>
                  <a:pt x="149565" y="181185"/>
                </a:lnTo>
                <a:lnTo>
                  <a:pt x="181185" y="149565"/>
                </a:lnTo>
                <a:lnTo>
                  <a:pt x="219097" y="125462"/>
                </a:lnTo>
                <a:lnTo>
                  <a:pt x="262074" y="110101"/>
                </a:lnTo>
                <a:lnTo>
                  <a:pt x="308891" y="104708"/>
                </a:lnTo>
                <a:lnTo>
                  <a:pt x="308891" y="0"/>
                </a:lnTo>
                <a:close/>
              </a:path>
              <a:path w="617855" h="617854">
                <a:moveTo>
                  <a:pt x="308891" y="0"/>
                </a:moveTo>
                <a:lnTo>
                  <a:pt x="308891" y="104708"/>
                </a:lnTo>
                <a:lnTo>
                  <a:pt x="355708" y="110101"/>
                </a:lnTo>
                <a:lnTo>
                  <a:pt x="398685" y="125462"/>
                </a:lnTo>
                <a:lnTo>
                  <a:pt x="436596" y="149565"/>
                </a:lnTo>
                <a:lnTo>
                  <a:pt x="468216" y="181185"/>
                </a:lnTo>
                <a:lnTo>
                  <a:pt x="492320" y="219096"/>
                </a:lnTo>
                <a:lnTo>
                  <a:pt x="507680" y="262073"/>
                </a:lnTo>
                <a:lnTo>
                  <a:pt x="513073" y="308891"/>
                </a:lnTo>
                <a:lnTo>
                  <a:pt x="507680" y="355708"/>
                </a:lnTo>
                <a:lnTo>
                  <a:pt x="492320" y="398685"/>
                </a:lnTo>
                <a:lnTo>
                  <a:pt x="468216" y="436596"/>
                </a:lnTo>
                <a:lnTo>
                  <a:pt x="436596" y="468216"/>
                </a:lnTo>
                <a:lnTo>
                  <a:pt x="398685" y="492320"/>
                </a:lnTo>
                <a:lnTo>
                  <a:pt x="355708" y="507680"/>
                </a:lnTo>
                <a:lnTo>
                  <a:pt x="308891" y="513073"/>
                </a:lnTo>
                <a:lnTo>
                  <a:pt x="308891" y="617782"/>
                </a:lnTo>
                <a:lnTo>
                  <a:pt x="354536" y="614433"/>
                </a:lnTo>
                <a:lnTo>
                  <a:pt x="398102" y="604704"/>
                </a:lnTo>
                <a:lnTo>
                  <a:pt x="439111" y="589073"/>
                </a:lnTo>
                <a:lnTo>
                  <a:pt x="477085" y="568018"/>
                </a:lnTo>
                <a:lnTo>
                  <a:pt x="511546" y="542016"/>
                </a:lnTo>
                <a:lnTo>
                  <a:pt x="542016" y="511546"/>
                </a:lnTo>
                <a:lnTo>
                  <a:pt x="568017" y="477085"/>
                </a:lnTo>
                <a:lnTo>
                  <a:pt x="589073" y="439111"/>
                </a:lnTo>
                <a:lnTo>
                  <a:pt x="604704" y="398103"/>
                </a:lnTo>
                <a:lnTo>
                  <a:pt x="614433" y="354536"/>
                </a:lnTo>
                <a:lnTo>
                  <a:pt x="617782" y="308891"/>
                </a:lnTo>
                <a:lnTo>
                  <a:pt x="614433" y="263245"/>
                </a:lnTo>
                <a:lnTo>
                  <a:pt x="604704" y="219679"/>
                </a:lnTo>
                <a:lnTo>
                  <a:pt x="589073" y="178670"/>
                </a:lnTo>
                <a:lnTo>
                  <a:pt x="568017" y="140696"/>
                </a:lnTo>
                <a:lnTo>
                  <a:pt x="542016" y="106235"/>
                </a:lnTo>
                <a:lnTo>
                  <a:pt x="511546" y="75765"/>
                </a:lnTo>
                <a:lnTo>
                  <a:pt x="477085" y="49764"/>
                </a:lnTo>
                <a:lnTo>
                  <a:pt x="439111" y="28709"/>
                </a:lnTo>
                <a:lnTo>
                  <a:pt x="398102" y="13078"/>
                </a:lnTo>
                <a:lnTo>
                  <a:pt x="354536" y="3349"/>
                </a:lnTo>
                <a:lnTo>
                  <a:pt x="308891" y="0"/>
                </a:lnTo>
                <a:close/>
              </a:path>
            </a:pathLst>
          </a:custGeom>
          <a:solidFill>
            <a:srgbClr val="03BB9B"/>
          </a:solidFill>
        </p:spPr>
        <p:txBody>
          <a:bodyPr wrap="square" lIns="0" tIns="0" rIns="0" bIns="0" rtlCol="0"/>
          <a:lstStyle/>
          <a:p>
            <a:endParaRPr sz="641"/>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452891" y="0"/>
            <a:ext cx="5691062" cy="5143211"/>
            <a:chOff x="7591391" y="0"/>
            <a:chExt cx="12513310" cy="11308715"/>
          </a:xfrm>
        </p:grpSpPr>
        <p:sp>
          <p:nvSpPr>
            <p:cNvPr id="3" name="object 3"/>
            <p:cNvSpPr/>
            <p:nvPr/>
          </p:nvSpPr>
          <p:spPr>
            <a:xfrm>
              <a:off x="8350501" y="0"/>
              <a:ext cx="11753850" cy="11308715"/>
            </a:xfrm>
            <a:custGeom>
              <a:avLst/>
              <a:gdLst/>
              <a:ahLst/>
              <a:cxnLst/>
              <a:rect l="l" t="t" r="r" b="b"/>
              <a:pathLst>
                <a:path w="11753850" h="11308715">
                  <a:moveTo>
                    <a:pt x="812368" y="10559256"/>
                  </a:moveTo>
                  <a:lnTo>
                    <a:pt x="529861" y="10678825"/>
                  </a:lnTo>
                  <a:lnTo>
                    <a:pt x="676564" y="11135229"/>
                  </a:lnTo>
                  <a:lnTo>
                    <a:pt x="2827" y="11184112"/>
                  </a:lnTo>
                  <a:lnTo>
                    <a:pt x="0" y="11308556"/>
                  </a:lnTo>
                  <a:lnTo>
                    <a:pt x="11753598" y="11308556"/>
                  </a:lnTo>
                  <a:lnTo>
                    <a:pt x="11753598" y="10983092"/>
                  </a:lnTo>
                  <a:lnTo>
                    <a:pt x="1627323" y="10983092"/>
                  </a:lnTo>
                  <a:lnTo>
                    <a:pt x="812368" y="10559256"/>
                  </a:lnTo>
                  <a:close/>
                </a:path>
                <a:path w="11753850" h="11308715">
                  <a:moveTo>
                    <a:pt x="2722957" y="9769607"/>
                  </a:moveTo>
                  <a:lnTo>
                    <a:pt x="2418720" y="10015920"/>
                  </a:lnTo>
                  <a:lnTo>
                    <a:pt x="2051049" y="10015920"/>
                  </a:lnTo>
                  <a:lnTo>
                    <a:pt x="1991338" y="10358241"/>
                  </a:lnTo>
                  <a:lnTo>
                    <a:pt x="1616423" y="10477808"/>
                  </a:lnTo>
                  <a:lnTo>
                    <a:pt x="1627323" y="10983092"/>
                  </a:lnTo>
                  <a:lnTo>
                    <a:pt x="11753598" y="10983092"/>
                  </a:lnTo>
                  <a:lnTo>
                    <a:pt x="11753598" y="9994189"/>
                  </a:lnTo>
                  <a:lnTo>
                    <a:pt x="3099633" y="9994189"/>
                  </a:lnTo>
                  <a:lnTo>
                    <a:pt x="2722957" y="9769607"/>
                  </a:lnTo>
                  <a:close/>
                </a:path>
                <a:path w="11753850" h="11308715">
                  <a:moveTo>
                    <a:pt x="11753598" y="5285137"/>
                  </a:moveTo>
                  <a:lnTo>
                    <a:pt x="4801982" y="5285137"/>
                  </a:lnTo>
                  <a:lnTo>
                    <a:pt x="4939613" y="6067608"/>
                  </a:lnTo>
                  <a:lnTo>
                    <a:pt x="4447038" y="6198008"/>
                  </a:lnTo>
                  <a:lnTo>
                    <a:pt x="3954395" y="6610944"/>
                  </a:lnTo>
                  <a:lnTo>
                    <a:pt x="4005101" y="6965925"/>
                  </a:lnTo>
                  <a:lnTo>
                    <a:pt x="3570476" y="7502017"/>
                  </a:lnTo>
                  <a:lnTo>
                    <a:pt x="4193506" y="8574269"/>
                  </a:lnTo>
                  <a:lnTo>
                    <a:pt x="3570476" y="9161072"/>
                  </a:lnTo>
                  <a:lnTo>
                    <a:pt x="3592208" y="9472585"/>
                  </a:lnTo>
                  <a:lnTo>
                    <a:pt x="3135851" y="9530540"/>
                  </a:lnTo>
                  <a:lnTo>
                    <a:pt x="3099633" y="9994189"/>
                  </a:lnTo>
                  <a:lnTo>
                    <a:pt x="11753598" y="9994189"/>
                  </a:lnTo>
                  <a:lnTo>
                    <a:pt x="11753598" y="5285137"/>
                  </a:lnTo>
                  <a:close/>
                </a:path>
                <a:path w="11753850" h="11308715">
                  <a:moveTo>
                    <a:pt x="11753598" y="0"/>
                  </a:moveTo>
                  <a:lnTo>
                    <a:pt x="1099651" y="0"/>
                  </a:lnTo>
                  <a:lnTo>
                    <a:pt x="1665370" y="1376636"/>
                  </a:lnTo>
                  <a:lnTo>
                    <a:pt x="2262945" y="1604871"/>
                  </a:lnTo>
                  <a:lnTo>
                    <a:pt x="2328139" y="1887405"/>
                  </a:lnTo>
                  <a:lnTo>
                    <a:pt x="3143095" y="2669811"/>
                  </a:lnTo>
                  <a:lnTo>
                    <a:pt x="3527014" y="2829189"/>
                  </a:lnTo>
                  <a:lnTo>
                    <a:pt x="3700864" y="3524659"/>
                  </a:lnTo>
                  <a:lnTo>
                    <a:pt x="4280432" y="3865219"/>
                  </a:lnTo>
                  <a:lnTo>
                    <a:pt x="4142800" y="4857712"/>
                  </a:lnTo>
                  <a:lnTo>
                    <a:pt x="4345625" y="5574917"/>
                  </a:lnTo>
                  <a:lnTo>
                    <a:pt x="4801982" y="5285137"/>
                  </a:lnTo>
                  <a:lnTo>
                    <a:pt x="11753598" y="5285137"/>
                  </a:lnTo>
                  <a:lnTo>
                    <a:pt x="11753598" y="0"/>
                  </a:lnTo>
                  <a:close/>
                </a:path>
              </a:pathLst>
            </a:custGeom>
            <a:solidFill>
              <a:srgbClr val="D4E8E4"/>
            </a:solidFill>
          </p:spPr>
          <p:txBody>
            <a:bodyPr wrap="square" lIns="0" tIns="0" rIns="0" bIns="0" rtlCol="0"/>
            <a:lstStyle/>
            <a:p>
              <a:endParaRPr sz="641"/>
            </a:p>
          </p:txBody>
        </p:sp>
        <p:pic>
          <p:nvPicPr>
            <p:cNvPr id="4" name="object 4"/>
            <p:cNvPicPr/>
            <p:nvPr/>
          </p:nvPicPr>
          <p:blipFill>
            <a:blip r:embed="rId2" cstate="print"/>
            <a:stretch>
              <a:fillRect/>
            </a:stretch>
          </p:blipFill>
          <p:spPr>
            <a:xfrm>
              <a:off x="7591391" y="4607189"/>
              <a:ext cx="2282653" cy="3717164"/>
            </a:xfrm>
            <a:prstGeom prst="rect">
              <a:avLst/>
            </a:prstGeom>
          </p:spPr>
        </p:pic>
        <p:pic>
          <p:nvPicPr>
            <p:cNvPr id="5" name="object 5"/>
            <p:cNvPicPr/>
            <p:nvPr/>
          </p:nvPicPr>
          <p:blipFill>
            <a:blip r:embed="rId3" cstate="print"/>
            <a:stretch>
              <a:fillRect/>
            </a:stretch>
          </p:blipFill>
          <p:spPr>
            <a:xfrm>
              <a:off x="9381912" y="0"/>
              <a:ext cx="10722186" cy="11308556"/>
            </a:xfrm>
            <a:prstGeom prst="rect">
              <a:avLst/>
            </a:prstGeom>
          </p:spPr>
        </p:pic>
        <p:sp>
          <p:nvSpPr>
            <p:cNvPr id="6" name="object 6"/>
            <p:cNvSpPr/>
            <p:nvPr/>
          </p:nvSpPr>
          <p:spPr>
            <a:xfrm>
              <a:off x="8313844" y="5556"/>
              <a:ext cx="5012690" cy="11303000"/>
            </a:xfrm>
            <a:custGeom>
              <a:avLst/>
              <a:gdLst/>
              <a:ahLst/>
              <a:cxnLst/>
              <a:rect l="l" t="t" r="r" b="b"/>
              <a:pathLst>
                <a:path w="5012690" h="11303000">
                  <a:moveTo>
                    <a:pt x="36833" y="11150600"/>
                  </a:moveTo>
                  <a:lnTo>
                    <a:pt x="23634" y="11150600"/>
                  </a:lnTo>
                  <a:lnTo>
                    <a:pt x="12935" y="11163300"/>
                  </a:lnTo>
                  <a:lnTo>
                    <a:pt x="5688" y="11176000"/>
                  </a:lnTo>
                  <a:lnTo>
                    <a:pt x="2846" y="11188700"/>
                  </a:lnTo>
                  <a:lnTo>
                    <a:pt x="0" y="11303000"/>
                  </a:lnTo>
                  <a:lnTo>
                    <a:pt x="73314" y="11303000"/>
                  </a:lnTo>
                  <a:lnTo>
                    <a:pt x="75187" y="11226800"/>
                  </a:lnTo>
                  <a:lnTo>
                    <a:pt x="42137" y="11226800"/>
                  </a:lnTo>
                  <a:lnTo>
                    <a:pt x="36833" y="11150600"/>
                  </a:lnTo>
                  <a:close/>
                </a:path>
                <a:path w="5012690" h="11303000">
                  <a:moveTo>
                    <a:pt x="663177" y="11103373"/>
                  </a:moveTo>
                  <a:lnTo>
                    <a:pt x="36833" y="11150600"/>
                  </a:lnTo>
                  <a:lnTo>
                    <a:pt x="42137" y="11226800"/>
                  </a:lnTo>
                  <a:lnTo>
                    <a:pt x="75248" y="11224303"/>
                  </a:lnTo>
                  <a:lnTo>
                    <a:pt x="76123" y="11188700"/>
                  </a:lnTo>
                  <a:lnTo>
                    <a:pt x="547439" y="11188700"/>
                  </a:lnTo>
                  <a:lnTo>
                    <a:pt x="715873" y="11176000"/>
                  </a:lnTo>
                  <a:lnTo>
                    <a:pt x="714105" y="11150600"/>
                  </a:lnTo>
                  <a:lnTo>
                    <a:pt x="678331" y="11150600"/>
                  </a:lnTo>
                  <a:lnTo>
                    <a:pt x="663177" y="11103373"/>
                  </a:lnTo>
                  <a:close/>
                </a:path>
                <a:path w="5012690" h="11303000">
                  <a:moveTo>
                    <a:pt x="75248" y="11224303"/>
                  </a:moveTo>
                  <a:lnTo>
                    <a:pt x="42137" y="11226800"/>
                  </a:lnTo>
                  <a:lnTo>
                    <a:pt x="75187" y="11226800"/>
                  </a:lnTo>
                  <a:lnTo>
                    <a:pt x="75248" y="11224303"/>
                  </a:lnTo>
                  <a:close/>
                </a:path>
                <a:path w="5012690" h="11303000">
                  <a:moveTo>
                    <a:pt x="547439" y="11188700"/>
                  </a:moveTo>
                  <a:lnTo>
                    <a:pt x="76123" y="11188700"/>
                  </a:lnTo>
                  <a:lnTo>
                    <a:pt x="75248" y="11224303"/>
                  </a:lnTo>
                  <a:lnTo>
                    <a:pt x="547439" y="11188700"/>
                  </a:lnTo>
                  <a:close/>
                </a:path>
                <a:path w="5012690" h="11303000">
                  <a:moveTo>
                    <a:pt x="748111" y="11125200"/>
                  </a:moveTo>
                  <a:lnTo>
                    <a:pt x="713221" y="11137900"/>
                  </a:lnTo>
                  <a:lnTo>
                    <a:pt x="715873" y="11176000"/>
                  </a:lnTo>
                  <a:lnTo>
                    <a:pt x="724052" y="11176000"/>
                  </a:lnTo>
                  <a:lnTo>
                    <a:pt x="731582" y="11163300"/>
                  </a:lnTo>
                  <a:lnTo>
                    <a:pt x="738190" y="11163300"/>
                  </a:lnTo>
                  <a:lnTo>
                    <a:pt x="743598" y="11150600"/>
                  </a:lnTo>
                  <a:lnTo>
                    <a:pt x="747441" y="11150600"/>
                  </a:lnTo>
                  <a:lnTo>
                    <a:pt x="749504" y="11137900"/>
                  </a:lnTo>
                  <a:lnTo>
                    <a:pt x="749742" y="11137900"/>
                  </a:lnTo>
                  <a:lnTo>
                    <a:pt x="748111" y="11125200"/>
                  </a:lnTo>
                  <a:close/>
                </a:path>
                <a:path w="5012690" h="11303000">
                  <a:moveTo>
                    <a:pt x="710569" y="11099800"/>
                  </a:moveTo>
                  <a:lnTo>
                    <a:pt x="663177" y="11103373"/>
                  </a:lnTo>
                  <a:lnTo>
                    <a:pt x="678331" y="11150600"/>
                  </a:lnTo>
                  <a:lnTo>
                    <a:pt x="713221" y="11137900"/>
                  </a:lnTo>
                  <a:lnTo>
                    <a:pt x="710569" y="11099800"/>
                  </a:lnTo>
                  <a:close/>
                </a:path>
                <a:path w="5012690" h="11303000">
                  <a:moveTo>
                    <a:pt x="713221" y="11137900"/>
                  </a:moveTo>
                  <a:lnTo>
                    <a:pt x="678331" y="11150600"/>
                  </a:lnTo>
                  <a:lnTo>
                    <a:pt x="714105" y="11150600"/>
                  </a:lnTo>
                  <a:lnTo>
                    <a:pt x="713221" y="11137900"/>
                  </a:lnTo>
                  <a:close/>
                </a:path>
                <a:path w="5012690" h="11303000">
                  <a:moveTo>
                    <a:pt x="739961" y="11099800"/>
                  </a:moveTo>
                  <a:lnTo>
                    <a:pt x="710569" y="11099800"/>
                  </a:lnTo>
                  <a:lnTo>
                    <a:pt x="713221" y="11137900"/>
                  </a:lnTo>
                  <a:lnTo>
                    <a:pt x="748111" y="11125200"/>
                  </a:lnTo>
                  <a:lnTo>
                    <a:pt x="739961" y="11099800"/>
                  </a:lnTo>
                  <a:close/>
                </a:path>
                <a:path w="5012690" h="11303000">
                  <a:moveTo>
                    <a:pt x="566518" y="10680700"/>
                  </a:moveTo>
                  <a:lnTo>
                    <a:pt x="531628" y="10693400"/>
                  </a:lnTo>
                  <a:lnTo>
                    <a:pt x="663177" y="11103373"/>
                  </a:lnTo>
                  <a:lnTo>
                    <a:pt x="710569" y="11099800"/>
                  </a:lnTo>
                  <a:lnTo>
                    <a:pt x="739961" y="11099800"/>
                  </a:lnTo>
                  <a:lnTo>
                    <a:pt x="617709" y="10718800"/>
                  </a:lnTo>
                  <a:lnTo>
                    <a:pt x="580802" y="10718800"/>
                  </a:lnTo>
                  <a:lnTo>
                    <a:pt x="566518" y="10680700"/>
                  </a:lnTo>
                  <a:close/>
                </a:path>
                <a:path w="5012690" h="11303000">
                  <a:moveTo>
                    <a:pt x="1641946" y="10439400"/>
                  </a:moveTo>
                  <a:lnTo>
                    <a:pt x="1631383" y="10452100"/>
                  </a:lnTo>
                  <a:lnTo>
                    <a:pt x="1623259" y="10452100"/>
                  </a:lnTo>
                  <a:lnTo>
                    <a:pt x="1618103" y="10464800"/>
                  </a:lnTo>
                  <a:lnTo>
                    <a:pt x="1616441" y="10477500"/>
                  </a:lnTo>
                  <a:lnTo>
                    <a:pt x="1625917" y="10919129"/>
                  </a:lnTo>
                  <a:lnTo>
                    <a:pt x="1680890" y="10947400"/>
                  </a:lnTo>
                  <a:lnTo>
                    <a:pt x="1660598" y="10985500"/>
                  </a:lnTo>
                  <a:lnTo>
                    <a:pt x="1663980" y="10985500"/>
                  </a:lnTo>
                  <a:lnTo>
                    <a:pt x="1647071" y="11010900"/>
                  </a:lnTo>
                  <a:lnTo>
                    <a:pt x="1656037" y="11023600"/>
                  </a:lnTo>
                  <a:lnTo>
                    <a:pt x="1674646" y="11023600"/>
                  </a:lnTo>
                  <a:lnTo>
                    <a:pt x="1683335" y="11010900"/>
                  </a:lnTo>
                  <a:lnTo>
                    <a:pt x="1690713" y="11010900"/>
                  </a:lnTo>
                  <a:lnTo>
                    <a:pt x="1696205" y="10998200"/>
                  </a:lnTo>
                  <a:lnTo>
                    <a:pt x="1699583" y="10998200"/>
                  </a:lnTo>
                  <a:lnTo>
                    <a:pt x="1700620" y="10985500"/>
                  </a:lnTo>
                  <a:lnTo>
                    <a:pt x="1690538" y="10515600"/>
                  </a:lnTo>
                  <a:lnTo>
                    <a:pt x="1664216" y="10515600"/>
                  </a:lnTo>
                  <a:lnTo>
                    <a:pt x="1641946" y="10439400"/>
                  </a:lnTo>
                  <a:close/>
                </a:path>
                <a:path w="5012690" h="11303000">
                  <a:moveTo>
                    <a:pt x="865934" y="10528300"/>
                  </a:moveTo>
                  <a:lnTo>
                    <a:pt x="850444" y="10563203"/>
                  </a:lnTo>
                  <a:lnTo>
                    <a:pt x="863309" y="10591800"/>
                  </a:lnTo>
                  <a:lnTo>
                    <a:pt x="846665" y="10599282"/>
                  </a:lnTo>
                  <a:lnTo>
                    <a:pt x="1647071" y="11010900"/>
                  </a:lnTo>
                  <a:lnTo>
                    <a:pt x="1660598" y="10985500"/>
                  </a:lnTo>
                  <a:lnTo>
                    <a:pt x="1627341" y="10985500"/>
                  </a:lnTo>
                  <a:lnTo>
                    <a:pt x="1625917" y="10919129"/>
                  </a:lnTo>
                  <a:lnTo>
                    <a:pt x="865934" y="10528300"/>
                  </a:lnTo>
                  <a:close/>
                </a:path>
                <a:path w="5012690" h="11303000">
                  <a:moveTo>
                    <a:pt x="1625917" y="10919129"/>
                  </a:moveTo>
                  <a:lnTo>
                    <a:pt x="1627341" y="10985500"/>
                  </a:lnTo>
                  <a:lnTo>
                    <a:pt x="1660598" y="10985500"/>
                  </a:lnTo>
                  <a:lnTo>
                    <a:pt x="1680890" y="10947400"/>
                  </a:lnTo>
                  <a:lnTo>
                    <a:pt x="1625917" y="10919129"/>
                  </a:lnTo>
                  <a:close/>
                </a:path>
                <a:path w="5012690" h="11303000">
                  <a:moveTo>
                    <a:pt x="601408" y="10668000"/>
                  </a:moveTo>
                  <a:lnTo>
                    <a:pt x="566518" y="10680700"/>
                  </a:lnTo>
                  <a:lnTo>
                    <a:pt x="580802" y="10718800"/>
                  </a:lnTo>
                  <a:lnTo>
                    <a:pt x="613056" y="10704300"/>
                  </a:lnTo>
                  <a:lnTo>
                    <a:pt x="601408" y="10668000"/>
                  </a:lnTo>
                  <a:close/>
                </a:path>
                <a:path w="5012690" h="11303000">
                  <a:moveTo>
                    <a:pt x="613056" y="10704300"/>
                  </a:moveTo>
                  <a:lnTo>
                    <a:pt x="580802" y="10718800"/>
                  </a:lnTo>
                  <a:lnTo>
                    <a:pt x="617709" y="10718800"/>
                  </a:lnTo>
                  <a:lnTo>
                    <a:pt x="613056" y="10704300"/>
                  </a:lnTo>
                  <a:close/>
                </a:path>
                <a:path w="5012690" h="11303000">
                  <a:moveTo>
                    <a:pt x="693805" y="10668000"/>
                  </a:moveTo>
                  <a:lnTo>
                    <a:pt x="601408" y="10668000"/>
                  </a:lnTo>
                  <a:lnTo>
                    <a:pt x="613056" y="10704300"/>
                  </a:lnTo>
                  <a:lnTo>
                    <a:pt x="693805" y="10668000"/>
                  </a:lnTo>
                  <a:close/>
                </a:path>
                <a:path w="5012690" h="11303000">
                  <a:moveTo>
                    <a:pt x="552234" y="10642600"/>
                  </a:moveTo>
                  <a:lnTo>
                    <a:pt x="540827" y="10655300"/>
                  </a:lnTo>
                  <a:lnTo>
                    <a:pt x="533202" y="10668000"/>
                  </a:lnTo>
                  <a:lnTo>
                    <a:pt x="529942" y="10680700"/>
                  </a:lnTo>
                  <a:lnTo>
                    <a:pt x="531628" y="10693400"/>
                  </a:lnTo>
                  <a:lnTo>
                    <a:pt x="566518" y="10680700"/>
                  </a:lnTo>
                  <a:lnTo>
                    <a:pt x="552234" y="10642600"/>
                  </a:lnTo>
                  <a:close/>
                </a:path>
                <a:path w="5012690" h="11303000">
                  <a:moveTo>
                    <a:pt x="834741" y="10528300"/>
                  </a:moveTo>
                  <a:lnTo>
                    <a:pt x="552234" y="10642600"/>
                  </a:lnTo>
                  <a:lnTo>
                    <a:pt x="566518" y="10680700"/>
                  </a:lnTo>
                  <a:lnTo>
                    <a:pt x="601408" y="10668000"/>
                  </a:lnTo>
                  <a:lnTo>
                    <a:pt x="693805" y="10668000"/>
                  </a:lnTo>
                  <a:lnTo>
                    <a:pt x="846665" y="10599282"/>
                  </a:lnTo>
                  <a:lnTo>
                    <a:pt x="832115" y="10591800"/>
                  </a:lnTo>
                  <a:lnTo>
                    <a:pt x="847628" y="10562673"/>
                  </a:lnTo>
                  <a:lnTo>
                    <a:pt x="834741" y="10528300"/>
                  </a:lnTo>
                  <a:close/>
                </a:path>
                <a:path w="5012690" h="11303000">
                  <a:moveTo>
                    <a:pt x="847628" y="10562673"/>
                  </a:moveTo>
                  <a:lnTo>
                    <a:pt x="832115" y="10591800"/>
                  </a:lnTo>
                  <a:lnTo>
                    <a:pt x="846665" y="10599282"/>
                  </a:lnTo>
                  <a:lnTo>
                    <a:pt x="863309" y="10591800"/>
                  </a:lnTo>
                  <a:lnTo>
                    <a:pt x="851882" y="10566400"/>
                  </a:lnTo>
                  <a:lnTo>
                    <a:pt x="849025" y="10566400"/>
                  </a:lnTo>
                  <a:lnTo>
                    <a:pt x="847628" y="10562673"/>
                  </a:lnTo>
                  <a:close/>
                </a:path>
                <a:path w="5012690" h="11303000">
                  <a:moveTo>
                    <a:pt x="849025" y="10560050"/>
                  </a:moveTo>
                  <a:lnTo>
                    <a:pt x="847628" y="10562673"/>
                  </a:lnTo>
                  <a:lnTo>
                    <a:pt x="849025" y="10566400"/>
                  </a:lnTo>
                  <a:lnTo>
                    <a:pt x="850444" y="10563203"/>
                  </a:lnTo>
                  <a:lnTo>
                    <a:pt x="849025" y="10560050"/>
                  </a:lnTo>
                  <a:close/>
                </a:path>
                <a:path w="5012690" h="11303000">
                  <a:moveTo>
                    <a:pt x="850444" y="10563203"/>
                  </a:moveTo>
                  <a:lnTo>
                    <a:pt x="849025" y="10566400"/>
                  </a:lnTo>
                  <a:lnTo>
                    <a:pt x="851882" y="10566400"/>
                  </a:lnTo>
                  <a:lnTo>
                    <a:pt x="850444" y="10563203"/>
                  </a:lnTo>
                  <a:close/>
                </a:path>
                <a:path w="5012690" h="11303000">
                  <a:moveTo>
                    <a:pt x="865934" y="10528300"/>
                  </a:moveTo>
                  <a:lnTo>
                    <a:pt x="849025" y="10560050"/>
                  </a:lnTo>
                  <a:lnTo>
                    <a:pt x="850444" y="10563203"/>
                  </a:lnTo>
                  <a:lnTo>
                    <a:pt x="865934" y="10528300"/>
                  </a:lnTo>
                  <a:close/>
                </a:path>
                <a:path w="5012690" h="11303000">
                  <a:moveTo>
                    <a:pt x="834741" y="10528300"/>
                  </a:moveTo>
                  <a:lnTo>
                    <a:pt x="847628" y="10562673"/>
                  </a:lnTo>
                  <a:lnTo>
                    <a:pt x="849025" y="10560050"/>
                  </a:lnTo>
                  <a:lnTo>
                    <a:pt x="834741" y="10528300"/>
                  </a:lnTo>
                  <a:close/>
                </a:path>
                <a:path w="5012690" h="11303000">
                  <a:moveTo>
                    <a:pt x="865934" y="10528300"/>
                  </a:moveTo>
                  <a:lnTo>
                    <a:pt x="834741" y="10528300"/>
                  </a:lnTo>
                  <a:lnTo>
                    <a:pt x="849025" y="10560050"/>
                  </a:lnTo>
                  <a:lnTo>
                    <a:pt x="865934" y="10528300"/>
                  </a:lnTo>
                  <a:close/>
                </a:path>
                <a:path w="5012690" h="11303000">
                  <a:moveTo>
                    <a:pt x="1995164" y="10331714"/>
                  </a:moveTo>
                  <a:lnTo>
                    <a:pt x="1641946" y="10439400"/>
                  </a:lnTo>
                  <a:lnTo>
                    <a:pt x="1664216" y="10515600"/>
                  </a:lnTo>
                  <a:lnTo>
                    <a:pt x="1690348" y="10506747"/>
                  </a:lnTo>
                  <a:lnTo>
                    <a:pt x="1689721" y="10477500"/>
                  </a:lnTo>
                  <a:lnTo>
                    <a:pt x="1776691" y="10477500"/>
                  </a:lnTo>
                  <a:lnTo>
                    <a:pt x="2039131" y="10388600"/>
                  </a:lnTo>
                  <a:lnTo>
                    <a:pt x="2027996" y="10363200"/>
                  </a:lnTo>
                  <a:lnTo>
                    <a:pt x="2030223" y="10363200"/>
                  </a:lnTo>
                  <a:lnTo>
                    <a:pt x="2027996" y="10356850"/>
                  </a:lnTo>
                  <a:lnTo>
                    <a:pt x="1991893" y="10350500"/>
                  </a:lnTo>
                  <a:lnTo>
                    <a:pt x="1995164" y="10331714"/>
                  </a:lnTo>
                  <a:close/>
                </a:path>
                <a:path w="5012690" h="11303000">
                  <a:moveTo>
                    <a:pt x="1690348" y="10506747"/>
                  </a:moveTo>
                  <a:lnTo>
                    <a:pt x="1664216" y="10515600"/>
                  </a:lnTo>
                  <a:lnTo>
                    <a:pt x="1690538" y="10515600"/>
                  </a:lnTo>
                  <a:lnTo>
                    <a:pt x="1690348" y="10506747"/>
                  </a:lnTo>
                  <a:close/>
                </a:path>
                <a:path w="5012690" h="11303000">
                  <a:moveTo>
                    <a:pt x="1776691" y="10477500"/>
                  </a:moveTo>
                  <a:lnTo>
                    <a:pt x="1689721" y="10477500"/>
                  </a:lnTo>
                  <a:lnTo>
                    <a:pt x="1690348" y="10506747"/>
                  </a:lnTo>
                  <a:lnTo>
                    <a:pt x="1776691" y="10477500"/>
                  </a:lnTo>
                  <a:close/>
                </a:path>
                <a:path w="5012690" h="11303000">
                  <a:moveTo>
                    <a:pt x="2030223" y="10363200"/>
                  </a:moveTo>
                  <a:lnTo>
                    <a:pt x="2027996" y="10363200"/>
                  </a:lnTo>
                  <a:lnTo>
                    <a:pt x="2039131" y="10388600"/>
                  </a:lnTo>
                  <a:lnTo>
                    <a:pt x="2030223" y="10363200"/>
                  </a:lnTo>
                  <a:close/>
                </a:path>
                <a:path w="5012690" h="11303000">
                  <a:moveTo>
                    <a:pt x="2064099" y="10363200"/>
                  </a:moveTo>
                  <a:lnTo>
                    <a:pt x="2030223" y="10363200"/>
                  </a:lnTo>
                  <a:lnTo>
                    <a:pt x="2039131" y="10388600"/>
                  </a:lnTo>
                  <a:lnTo>
                    <a:pt x="2055611" y="10388600"/>
                  </a:lnTo>
                  <a:lnTo>
                    <a:pt x="2061037" y="10375900"/>
                  </a:lnTo>
                  <a:lnTo>
                    <a:pt x="2064099" y="10363200"/>
                  </a:lnTo>
                  <a:close/>
                </a:path>
                <a:path w="5012690" h="11303000">
                  <a:moveTo>
                    <a:pt x="2070733" y="10325100"/>
                  </a:moveTo>
                  <a:lnTo>
                    <a:pt x="2016861" y="10325100"/>
                  </a:lnTo>
                  <a:lnTo>
                    <a:pt x="2027996" y="10356850"/>
                  </a:lnTo>
                  <a:lnTo>
                    <a:pt x="2064099" y="10363200"/>
                  </a:lnTo>
                  <a:lnTo>
                    <a:pt x="2070733" y="10325100"/>
                  </a:lnTo>
                  <a:close/>
                </a:path>
                <a:path w="5012690" h="11303000">
                  <a:moveTo>
                    <a:pt x="2016861" y="10325100"/>
                  </a:moveTo>
                  <a:lnTo>
                    <a:pt x="1995164" y="10331714"/>
                  </a:lnTo>
                  <a:lnTo>
                    <a:pt x="1991893" y="10350500"/>
                  </a:lnTo>
                  <a:lnTo>
                    <a:pt x="2027996" y="10356850"/>
                  </a:lnTo>
                  <a:lnTo>
                    <a:pt x="2016861" y="10325100"/>
                  </a:lnTo>
                  <a:close/>
                </a:path>
                <a:path w="5012690" h="11303000">
                  <a:moveTo>
                    <a:pt x="2051603" y="10007600"/>
                  </a:moveTo>
                  <a:lnTo>
                    <a:pt x="1995164" y="10331714"/>
                  </a:lnTo>
                  <a:lnTo>
                    <a:pt x="2016861" y="10325100"/>
                  </a:lnTo>
                  <a:lnTo>
                    <a:pt x="2070733" y="10325100"/>
                  </a:lnTo>
                  <a:lnTo>
                    <a:pt x="2117175" y="10058400"/>
                  </a:lnTo>
                  <a:lnTo>
                    <a:pt x="2087706" y="10058400"/>
                  </a:lnTo>
                  <a:lnTo>
                    <a:pt x="2087706" y="10020300"/>
                  </a:lnTo>
                  <a:lnTo>
                    <a:pt x="2051603" y="10007600"/>
                  </a:lnTo>
                  <a:close/>
                </a:path>
                <a:path w="5012690" h="11303000">
                  <a:moveTo>
                    <a:pt x="2087706" y="10013950"/>
                  </a:moveTo>
                  <a:lnTo>
                    <a:pt x="2087706" y="10058400"/>
                  </a:lnTo>
                  <a:lnTo>
                    <a:pt x="2117175" y="10058400"/>
                  </a:lnTo>
                  <a:lnTo>
                    <a:pt x="2123809" y="10020300"/>
                  </a:lnTo>
                  <a:lnTo>
                    <a:pt x="2087706" y="10013950"/>
                  </a:lnTo>
                  <a:close/>
                </a:path>
                <a:path w="5012690" h="11303000">
                  <a:moveTo>
                    <a:pt x="2432317" y="9982200"/>
                  </a:moveTo>
                  <a:lnTo>
                    <a:pt x="2087706" y="9982200"/>
                  </a:lnTo>
                  <a:lnTo>
                    <a:pt x="2087706" y="10013950"/>
                  </a:lnTo>
                  <a:lnTo>
                    <a:pt x="2123809" y="10020300"/>
                  </a:lnTo>
                  <a:lnTo>
                    <a:pt x="2117175" y="10058400"/>
                  </a:lnTo>
                  <a:lnTo>
                    <a:pt x="2455377" y="10058400"/>
                  </a:lnTo>
                  <a:lnTo>
                    <a:pt x="2455377" y="10013950"/>
                  </a:lnTo>
                  <a:lnTo>
                    <a:pt x="2432317" y="9982200"/>
                  </a:lnTo>
                  <a:close/>
                </a:path>
                <a:path w="5012690" h="11303000">
                  <a:moveTo>
                    <a:pt x="2455377" y="10020300"/>
                  </a:moveTo>
                  <a:lnTo>
                    <a:pt x="2455377" y="10058400"/>
                  </a:lnTo>
                  <a:lnTo>
                    <a:pt x="2463772" y="10058400"/>
                  </a:lnTo>
                  <a:lnTo>
                    <a:pt x="2471913" y="10045700"/>
                  </a:lnTo>
                  <a:lnTo>
                    <a:pt x="2478438" y="10045700"/>
                  </a:lnTo>
                  <a:lnTo>
                    <a:pt x="2455377" y="10020300"/>
                  </a:lnTo>
                  <a:close/>
                </a:path>
                <a:path w="5012690" h="11303000">
                  <a:moveTo>
                    <a:pt x="2558500" y="9982200"/>
                  </a:moveTo>
                  <a:lnTo>
                    <a:pt x="2455377" y="9982200"/>
                  </a:lnTo>
                  <a:lnTo>
                    <a:pt x="2455377" y="10013950"/>
                  </a:lnTo>
                  <a:lnTo>
                    <a:pt x="2478438" y="10045700"/>
                  </a:lnTo>
                  <a:lnTo>
                    <a:pt x="2558500" y="9982200"/>
                  </a:lnTo>
                  <a:close/>
                </a:path>
                <a:path w="5012690" h="11303000">
                  <a:moveTo>
                    <a:pt x="3135972" y="9525000"/>
                  </a:moveTo>
                  <a:lnTo>
                    <a:pt x="3104095" y="9938571"/>
                  </a:lnTo>
                  <a:lnTo>
                    <a:pt x="3155058" y="9969500"/>
                  </a:lnTo>
                  <a:lnTo>
                    <a:pt x="3117522" y="10020300"/>
                  </a:lnTo>
                  <a:lnTo>
                    <a:pt x="3126097" y="10033000"/>
                  </a:lnTo>
                  <a:lnTo>
                    <a:pt x="3153135" y="10033000"/>
                  </a:lnTo>
                  <a:lnTo>
                    <a:pt x="3160822" y="10020300"/>
                  </a:lnTo>
                  <a:lnTo>
                    <a:pt x="3166832" y="10020300"/>
                  </a:lnTo>
                  <a:lnTo>
                    <a:pt x="3170917" y="10007600"/>
                  </a:lnTo>
                  <a:lnTo>
                    <a:pt x="3172827" y="9994900"/>
                  </a:lnTo>
                  <a:lnTo>
                    <a:pt x="3207033" y="9563100"/>
                  </a:lnTo>
                  <a:lnTo>
                    <a:pt x="3177126" y="9563100"/>
                  </a:lnTo>
                  <a:lnTo>
                    <a:pt x="3172509" y="9531350"/>
                  </a:lnTo>
                  <a:lnTo>
                    <a:pt x="3135972" y="9525000"/>
                  </a:lnTo>
                  <a:close/>
                </a:path>
                <a:path w="5012690" h="11303000">
                  <a:moveTo>
                    <a:pt x="2051603" y="10007600"/>
                  </a:moveTo>
                  <a:lnTo>
                    <a:pt x="2087706" y="10020300"/>
                  </a:lnTo>
                  <a:lnTo>
                    <a:pt x="2087706" y="10013950"/>
                  </a:lnTo>
                  <a:lnTo>
                    <a:pt x="2051603" y="10007600"/>
                  </a:lnTo>
                  <a:close/>
                </a:path>
                <a:path w="5012690" h="11303000">
                  <a:moveTo>
                    <a:pt x="2778382" y="9740900"/>
                  </a:moveTo>
                  <a:lnTo>
                    <a:pt x="2759615" y="9772650"/>
                  </a:lnTo>
                  <a:lnTo>
                    <a:pt x="2782675" y="9804400"/>
                  </a:lnTo>
                  <a:lnTo>
                    <a:pt x="2765128" y="9818317"/>
                  </a:lnTo>
                  <a:lnTo>
                    <a:pt x="3117522" y="10020300"/>
                  </a:lnTo>
                  <a:lnTo>
                    <a:pt x="3136290" y="9994900"/>
                  </a:lnTo>
                  <a:lnTo>
                    <a:pt x="3099753" y="9994900"/>
                  </a:lnTo>
                  <a:lnTo>
                    <a:pt x="3104095" y="9938571"/>
                  </a:lnTo>
                  <a:lnTo>
                    <a:pt x="2778382" y="9740900"/>
                  </a:lnTo>
                  <a:close/>
                </a:path>
                <a:path w="5012690" h="11303000">
                  <a:moveTo>
                    <a:pt x="2087706" y="9982200"/>
                  </a:moveTo>
                  <a:lnTo>
                    <a:pt x="2074982" y="9982200"/>
                  </a:lnTo>
                  <a:lnTo>
                    <a:pt x="2064123" y="9994900"/>
                  </a:lnTo>
                  <a:lnTo>
                    <a:pt x="2056031" y="9994900"/>
                  </a:lnTo>
                  <a:lnTo>
                    <a:pt x="2051603" y="10007600"/>
                  </a:lnTo>
                  <a:lnTo>
                    <a:pt x="2087706" y="10013950"/>
                  </a:lnTo>
                  <a:lnTo>
                    <a:pt x="2087706" y="9982200"/>
                  </a:lnTo>
                  <a:close/>
                </a:path>
                <a:path w="5012690" h="11303000">
                  <a:moveTo>
                    <a:pt x="2736554" y="9740900"/>
                  </a:moveTo>
                  <a:lnTo>
                    <a:pt x="2432317" y="9982200"/>
                  </a:lnTo>
                  <a:lnTo>
                    <a:pt x="2455377" y="10013950"/>
                  </a:lnTo>
                  <a:lnTo>
                    <a:pt x="2455377" y="9982200"/>
                  </a:lnTo>
                  <a:lnTo>
                    <a:pt x="2558500" y="9982200"/>
                  </a:lnTo>
                  <a:lnTo>
                    <a:pt x="2765128" y="9818317"/>
                  </a:lnTo>
                  <a:lnTo>
                    <a:pt x="2740847" y="9804400"/>
                  </a:lnTo>
                  <a:lnTo>
                    <a:pt x="2759615" y="9772650"/>
                  </a:lnTo>
                  <a:lnTo>
                    <a:pt x="2736554" y="9740900"/>
                  </a:lnTo>
                  <a:close/>
                </a:path>
                <a:path w="5012690" h="11303000">
                  <a:moveTo>
                    <a:pt x="3104095" y="9938571"/>
                  </a:moveTo>
                  <a:lnTo>
                    <a:pt x="3099753" y="9994900"/>
                  </a:lnTo>
                  <a:lnTo>
                    <a:pt x="3136290" y="9994900"/>
                  </a:lnTo>
                  <a:lnTo>
                    <a:pt x="3155058" y="9969500"/>
                  </a:lnTo>
                  <a:lnTo>
                    <a:pt x="3104095" y="9938571"/>
                  </a:lnTo>
                  <a:close/>
                </a:path>
                <a:path w="5012690" h="11303000">
                  <a:moveTo>
                    <a:pt x="2759615" y="9772650"/>
                  </a:moveTo>
                  <a:lnTo>
                    <a:pt x="2740847" y="9804400"/>
                  </a:lnTo>
                  <a:lnTo>
                    <a:pt x="2765128" y="9818317"/>
                  </a:lnTo>
                  <a:lnTo>
                    <a:pt x="2782675" y="9804400"/>
                  </a:lnTo>
                  <a:lnTo>
                    <a:pt x="2759615" y="9772650"/>
                  </a:lnTo>
                  <a:close/>
                </a:path>
                <a:path w="5012690" h="11303000">
                  <a:moveTo>
                    <a:pt x="2778382" y="9740900"/>
                  </a:moveTo>
                  <a:lnTo>
                    <a:pt x="2736554" y="9740900"/>
                  </a:lnTo>
                  <a:lnTo>
                    <a:pt x="2759615" y="9766300"/>
                  </a:lnTo>
                  <a:lnTo>
                    <a:pt x="2778382" y="9740900"/>
                  </a:lnTo>
                  <a:close/>
                </a:path>
                <a:path w="5012690" h="11303000">
                  <a:moveTo>
                    <a:pt x="2756998" y="9728200"/>
                  </a:moveTo>
                  <a:lnTo>
                    <a:pt x="2746271" y="9740900"/>
                  </a:lnTo>
                  <a:lnTo>
                    <a:pt x="2767960" y="9740900"/>
                  </a:lnTo>
                  <a:lnTo>
                    <a:pt x="2756998" y="9728200"/>
                  </a:lnTo>
                  <a:close/>
                </a:path>
                <a:path w="5012690" h="11303000">
                  <a:moveTo>
                    <a:pt x="3172509" y="9531350"/>
                  </a:moveTo>
                  <a:lnTo>
                    <a:pt x="3177126" y="9563100"/>
                  </a:lnTo>
                  <a:lnTo>
                    <a:pt x="3207299" y="9559741"/>
                  </a:lnTo>
                  <a:lnTo>
                    <a:pt x="3209046" y="9537700"/>
                  </a:lnTo>
                  <a:lnTo>
                    <a:pt x="3172509" y="9531350"/>
                  </a:lnTo>
                  <a:close/>
                </a:path>
                <a:path w="5012690" h="11303000">
                  <a:moveTo>
                    <a:pt x="3207299" y="9559741"/>
                  </a:moveTo>
                  <a:lnTo>
                    <a:pt x="3177126" y="9563100"/>
                  </a:lnTo>
                  <a:lnTo>
                    <a:pt x="3207033" y="9563100"/>
                  </a:lnTo>
                  <a:lnTo>
                    <a:pt x="3207299" y="9559741"/>
                  </a:lnTo>
                  <a:close/>
                </a:path>
                <a:path w="5012690" h="11303000">
                  <a:moveTo>
                    <a:pt x="3167891" y="9499600"/>
                  </a:moveTo>
                  <a:lnTo>
                    <a:pt x="3172509" y="9531350"/>
                  </a:lnTo>
                  <a:lnTo>
                    <a:pt x="3209046" y="9537700"/>
                  </a:lnTo>
                  <a:lnTo>
                    <a:pt x="3207299" y="9559741"/>
                  </a:lnTo>
                  <a:lnTo>
                    <a:pt x="3519393" y="9525000"/>
                  </a:lnTo>
                  <a:lnTo>
                    <a:pt x="3172509" y="9525000"/>
                  </a:lnTo>
                  <a:lnTo>
                    <a:pt x="3167891" y="9499600"/>
                  </a:lnTo>
                  <a:close/>
                </a:path>
                <a:path w="5012690" h="11303000">
                  <a:moveTo>
                    <a:pt x="3167891" y="9499600"/>
                  </a:moveTo>
                  <a:lnTo>
                    <a:pt x="3155823" y="9499600"/>
                  </a:lnTo>
                  <a:lnTo>
                    <a:pt x="3145975" y="9512300"/>
                  </a:lnTo>
                  <a:lnTo>
                    <a:pt x="3139106" y="9512300"/>
                  </a:lnTo>
                  <a:lnTo>
                    <a:pt x="3135972" y="9525000"/>
                  </a:lnTo>
                  <a:lnTo>
                    <a:pt x="3171585" y="9525000"/>
                  </a:lnTo>
                  <a:lnTo>
                    <a:pt x="3167891" y="9499600"/>
                  </a:lnTo>
                  <a:close/>
                </a:path>
                <a:path w="5012690" h="11303000">
                  <a:moveTo>
                    <a:pt x="3589930" y="9440875"/>
                  </a:moveTo>
                  <a:lnTo>
                    <a:pt x="3167891" y="9499600"/>
                  </a:lnTo>
                  <a:lnTo>
                    <a:pt x="3172509" y="9525000"/>
                  </a:lnTo>
                  <a:lnTo>
                    <a:pt x="3519393" y="9525000"/>
                  </a:lnTo>
                  <a:lnTo>
                    <a:pt x="3633483" y="9512300"/>
                  </a:lnTo>
                  <a:lnTo>
                    <a:pt x="3628865" y="9474200"/>
                  </a:lnTo>
                  <a:lnTo>
                    <a:pt x="3592306" y="9474200"/>
                  </a:lnTo>
                  <a:lnTo>
                    <a:pt x="3589930" y="9440875"/>
                  </a:lnTo>
                  <a:close/>
                </a:path>
                <a:path w="5012690" h="11303000">
                  <a:moveTo>
                    <a:pt x="3662817" y="9436100"/>
                  </a:moveTo>
                  <a:lnTo>
                    <a:pt x="3624248" y="9436100"/>
                  </a:lnTo>
                  <a:lnTo>
                    <a:pt x="3633483" y="9512300"/>
                  </a:lnTo>
                  <a:lnTo>
                    <a:pt x="3646797" y="9499600"/>
                  </a:lnTo>
                  <a:lnTo>
                    <a:pt x="3657190" y="9499600"/>
                  </a:lnTo>
                  <a:lnTo>
                    <a:pt x="3663715" y="9486900"/>
                  </a:lnTo>
                  <a:lnTo>
                    <a:pt x="3665424" y="9474200"/>
                  </a:lnTo>
                  <a:lnTo>
                    <a:pt x="3662817" y="9436100"/>
                  </a:lnTo>
                  <a:close/>
                </a:path>
                <a:path w="5012690" h="11303000">
                  <a:moveTo>
                    <a:pt x="3624248" y="9436100"/>
                  </a:moveTo>
                  <a:lnTo>
                    <a:pt x="3589930" y="9440875"/>
                  </a:lnTo>
                  <a:lnTo>
                    <a:pt x="3592306" y="9474200"/>
                  </a:lnTo>
                  <a:lnTo>
                    <a:pt x="3628865" y="9474200"/>
                  </a:lnTo>
                  <a:lnTo>
                    <a:pt x="3624248" y="9436100"/>
                  </a:lnTo>
                  <a:close/>
                </a:path>
                <a:path w="5012690" h="11303000">
                  <a:moveTo>
                    <a:pt x="3607133" y="9163050"/>
                  </a:moveTo>
                  <a:lnTo>
                    <a:pt x="3570574" y="9169400"/>
                  </a:lnTo>
                  <a:lnTo>
                    <a:pt x="3589930" y="9440875"/>
                  </a:lnTo>
                  <a:lnTo>
                    <a:pt x="3624248" y="9436100"/>
                  </a:lnTo>
                  <a:lnTo>
                    <a:pt x="3662817" y="9436100"/>
                  </a:lnTo>
                  <a:lnTo>
                    <a:pt x="3646301" y="9194800"/>
                  </a:lnTo>
                  <a:lnTo>
                    <a:pt x="3632260" y="9194800"/>
                  </a:lnTo>
                  <a:lnTo>
                    <a:pt x="3607133" y="9163050"/>
                  </a:lnTo>
                  <a:close/>
                </a:path>
                <a:path w="5012690" h="11303000">
                  <a:moveTo>
                    <a:pt x="3643693" y="9156700"/>
                  </a:moveTo>
                  <a:lnTo>
                    <a:pt x="3607133" y="9163050"/>
                  </a:lnTo>
                  <a:lnTo>
                    <a:pt x="3632260" y="9194800"/>
                  </a:lnTo>
                  <a:lnTo>
                    <a:pt x="3645436" y="9182176"/>
                  </a:lnTo>
                  <a:lnTo>
                    <a:pt x="3643786" y="9158069"/>
                  </a:lnTo>
                  <a:lnTo>
                    <a:pt x="3643693" y="9156700"/>
                  </a:lnTo>
                  <a:close/>
                </a:path>
                <a:path w="5012690" h="11303000">
                  <a:moveTo>
                    <a:pt x="3645436" y="9182176"/>
                  </a:moveTo>
                  <a:lnTo>
                    <a:pt x="3632260" y="9194800"/>
                  </a:lnTo>
                  <a:lnTo>
                    <a:pt x="3646301" y="9194800"/>
                  </a:lnTo>
                  <a:lnTo>
                    <a:pt x="3645436" y="9182176"/>
                  </a:lnTo>
                  <a:close/>
                </a:path>
                <a:path w="5012690" h="11303000">
                  <a:moveTo>
                    <a:pt x="3672028" y="9156700"/>
                  </a:moveTo>
                  <a:lnTo>
                    <a:pt x="3643693" y="9156700"/>
                  </a:lnTo>
                  <a:lnTo>
                    <a:pt x="3645436" y="9182176"/>
                  </a:lnTo>
                  <a:lnTo>
                    <a:pt x="3672028" y="9156700"/>
                  </a:lnTo>
                  <a:close/>
                </a:path>
                <a:path w="5012690" h="11303000">
                  <a:moveTo>
                    <a:pt x="3582006" y="9131300"/>
                  </a:moveTo>
                  <a:lnTo>
                    <a:pt x="3576737" y="9144000"/>
                  </a:lnTo>
                  <a:lnTo>
                    <a:pt x="3573003" y="9144000"/>
                  </a:lnTo>
                  <a:lnTo>
                    <a:pt x="3570913" y="9156700"/>
                  </a:lnTo>
                  <a:lnTo>
                    <a:pt x="3570574" y="9169400"/>
                  </a:lnTo>
                  <a:lnTo>
                    <a:pt x="3603191" y="9158069"/>
                  </a:lnTo>
                  <a:lnTo>
                    <a:pt x="3582006" y="9131300"/>
                  </a:lnTo>
                  <a:close/>
                </a:path>
                <a:path w="5012690" h="11303000">
                  <a:moveTo>
                    <a:pt x="4181756" y="8568929"/>
                  </a:moveTo>
                  <a:lnTo>
                    <a:pt x="3582006" y="9131300"/>
                  </a:lnTo>
                  <a:lnTo>
                    <a:pt x="3607133" y="9156700"/>
                  </a:lnTo>
                  <a:lnTo>
                    <a:pt x="3603191" y="9158069"/>
                  </a:lnTo>
                  <a:lnTo>
                    <a:pt x="3607133" y="9163050"/>
                  </a:lnTo>
                  <a:lnTo>
                    <a:pt x="3643693" y="9156700"/>
                  </a:lnTo>
                  <a:lnTo>
                    <a:pt x="3672028" y="9156700"/>
                  </a:lnTo>
                  <a:lnTo>
                    <a:pt x="4255290" y="8597900"/>
                  </a:lnTo>
                  <a:lnTo>
                    <a:pt x="4198476" y="8597900"/>
                  </a:lnTo>
                  <a:lnTo>
                    <a:pt x="4181756" y="8568929"/>
                  </a:lnTo>
                  <a:close/>
                </a:path>
                <a:path w="5012690" h="11303000">
                  <a:moveTo>
                    <a:pt x="3582006" y="9131300"/>
                  </a:moveTo>
                  <a:lnTo>
                    <a:pt x="3603191" y="9158069"/>
                  </a:lnTo>
                  <a:lnTo>
                    <a:pt x="3607133" y="9156700"/>
                  </a:lnTo>
                  <a:lnTo>
                    <a:pt x="3582006" y="9131300"/>
                  </a:lnTo>
                  <a:close/>
                </a:path>
                <a:path w="5012690" h="11303000">
                  <a:moveTo>
                    <a:pt x="4205037" y="8547100"/>
                  </a:moveTo>
                  <a:lnTo>
                    <a:pt x="4181756" y="8568929"/>
                  </a:lnTo>
                  <a:lnTo>
                    <a:pt x="4198476" y="8597900"/>
                  </a:lnTo>
                  <a:lnTo>
                    <a:pt x="4234103" y="8576482"/>
                  </a:lnTo>
                  <a:lnTo>
                    <a:pt x="4205037" y="8547100"/>
                  </a:lnTo>
                  <a:close/>
                </a:path>
                <a:path w="5012690" h="11303000">
                  <a:moveTo>
                    <a:pt x="4234103" y="8576482"/>
                  </a:moveTo>
                  <a:lnTo>
                    <a:pt x="4198476" y="8597900"/>
                  </a:lnTo>
                  <a:lnTo>
                    <a:pt x="4255290" y="8597900"/>
                  </a:lnTo>
                  <a:lnTo>
                    <a:pt x="4234103" y="8576482"/>
                  </a:lnTo>
                  <a:close/>
                </a:path>
                <a:path w="5012690" h="11303000">
                  <a:moveTo>
                    <a:pt x="4261851" y="8559800"/>
                  </a:moveTo>
                  <a:lnTo>
                    <a:pt x="4234103" y="8576482"/>
                  </a:lnTo>
                  <a:lnTo>
                    <a:pt x="4255290" y="8597900"/>
                  </a:lnTo>
                  <a:lnTo>
                    <a:pt x="4262750" y="8597900"/>
                  </a:lnTo>
                  <a:lnTo>
                    <a:pt x="4266430" y="8585200"/>
                  </a:lnTo>
                  <a:lnTo>
                    <a:pt x="4266259" y="8576482"/>
                  </a:lnTo>
                  <a:lnTo>
                    <a:pt x="4266180" y="8572500"/>
                  </a:lnTo>
                  <a:lnTo>
                    <a:pt x="4261851" y="8559800"/>
                  </a:lnTo>
                  <a:close/>
                </a:path>
                <a:path w="5012690" h="11303000">
                  <a:moveTo>
                    <a:pt x="4261851" y="8559800"/>
                  </a:moveTo>
                  <a:lnTo>
                    <a:pt x="4230164" y="8572500"/>
                  </a:lnTo>
                  <a:lnTo>
                    <a:pt x="4234103" y="8576482"/>
                  </a:lnTo>
                  <a:lnTo>
                    <a:pt x="4261851" y="8559800"/>
                  </a:lnTo>
                  <a:close/>
                </a:path>
                <a:path w="5012690" h="11303000">
                  <a:moveTo>
                    <a:pt x="4254522" y="8547100"/>
                  </a:moveTo>
                  <a:lnTo>
                    <a:pt x="4205037" y="8547100"/>
                  </a:lnTo>
                  <a:lnTo>
                    <a:pt x="4230164" y="8572500"/>
                  </a:lnTo>
                  <a:lnTo>
                    <a:pt x="4261851" y="8559800"/>
                  </a:lnTo>
                  <a:lnTo>
                    <a:pt x="4254522" y="8547100"/>
                  </a:lnTo>
                  <a:close/>
                </a:path>
                <a:path w="5012690" h="11303000">
                  <a:moveTo>
                    <a:pt x="3607133" y="7505700"/>
                  </a:moveTo>
                  <a:lnTo>
                    <a:pt x="3575446" y="7518400"/>
                  </a:lnTo>
                  <a:lnTo>
                    <a:pt x="4181756" y="8568929"/>
                  </a:lnTo>
                  <a:lnTo>
                    <a:pt x="4205037" y="8547100"/>
                  </a:lnTo>
                  <a:lnTo>
                    <a:pt x="4254522" y="8547100"/>
                  </a:lnTo>
                  <a:lnTo>
                    <a:pt x="3668140" y="7531100"/>
                  </a:lnTo>
                  <a:lnTo>
                    <a:pt x="3635601" y="7531100"/>
                  </a:lnTo>
                  <a:lnTo>
                    <a:pt x="3607133" y="7505700"/>
                  </a:lnTo>
                  <a:close/>
                </a:path>
                <a:path w="5012690" h="11303000">
                  <a:moveTo>
                    <a:pt x="3638821" y="7480300"/>
                  </a:moveTo>
                  <a:lnTo>
                    <a:pt x="3602881" y="7501906"/>
                  </a:lnTo>
                  <a:lnTo>
                    <a:pt x="3635601" y="7531100"/>
                  </a:lnTo>
                  <a:lnTo>
                    <a:pt x="3654462" y="7507401"/>
                  </a:lnTo>
                  <a:lnTo>
                    <a:pt x="3638821" y="7480300"/>
                  </a:lnTo>
                  <a:close/>
                </a:path>
                <a:path w="5012690" h="11303000">
                  <a:moveTo>
                    <a:pt x="3654462" y="7507401"/>
                  </a:moveTo>
                  <a:lnTo>
                    <a:pt x="3635601" y="7531100"/>
                  </a:lnTo>
                  <a:lnTo>
                    <a:pt x="3668140" y="7531100"/>
                  </a:lnTo>
                  <a:lnTo>
                    <a:pt x="3654462" y="7507401"/>
                  </a:lnTo>
                  <a:close/>
                </a:path>
                <a:path w="5012690" h="11303000">
                  <a:moveTo>
                    <a:pt x="3578666" y="7480300"/>
                  </a:moveTo>
                  <a:lnTo>
                    <a:pt x="3573044" y="7493000"/>
                  </a:lnTo>
                  <a:lnTo>
                    <a:pt x="3570595" y="7505700"/>
                  </a:lnTo>
                  <a:lnTo>
                    <a:pt x="3571376" y="7505700"/>
                  </a:lnTo>
                  <a:lnTo>
                    <a:pt x="3575446" y="7518400"/>
                  </a:lnTo>
                  <a:lnTo>
                    <a:pt x="3602881" y="7501906"/>
                  </a:lnTo>
                  <a:lnTo>
                    <a:pt x="3578666" y="7480300"/>
                  </a:lnTo>
                  <a:close/>
                </a:path>
                <a:path w="5012690" h="11303000">
                  <a:moveTo>
                    <a:pt x="3602881" y="7501906"/>
                  </a:moveTo>
                  <a:lnTo>
                    <a:pt x="3575446" y="7518400"/>
                  </a:lnTo>
                  <a:lnTo>
                    <a:pt x="3607133" y="7505700"/>
                  </a:lnTo>
                  <a:lnTo>
                    <a:pt x="3602881" y="7501906"/>
                  </a:lnTo>
                  <a:close/>
                </a:path>
                <a:path w="5012690" h="11303000">
                  <a:moveTo>
                    <a:pt x="3676031" y="7480300"/>
                  </a:moveTo>
                  <a:lnTo>
                    <a:pt x="3638821" y="7480300"/>
                  </a:lnTo>
                  <a:lnTo>
                    <a:pt x="3654462" y="7507401"/>
                  </a:lnTo>
                  <a:lnTo>
                    <a:pt x="3676031" y="7480300"/>
                  </a:lnTo>
                  <a:close/>
                </a:path>
                <a:path w="5012690" h="11303000">
                  <a:moveTo>
                    <a:pt x="4003560" y="6958842"/>
                  </a:moveTo>
                  <a:lnTo>
                    <a:pt x="3578666" y="7480300"/>
                  </a:lnTo>
                  <a:lnTo>
                    <a:pt x="3602881" y="7501906"/>
                  </a:lnTo>
                  <a:lnTo>
                    <a:pt x="3638821" y="7480300"/>
                  </a:lnTo>
                  <a:lnTo>
                    <a:pt x="3676031" y="7480300"/>
                  </a:lnTo>
                  <a:lnTo>
                    <a:pt x="4070227" y="6985000"/>
                  </a:lnTo>
                  <a:lnTo>
                    <a:pt x="4041759" y="6972300"/>
                  </a:lnTo>
                  <a:lnTo>
                    <a:pt x="4005479" y="6972300"/>
                  </a:lnTo>
                  <a:lnTo>
                    <a:pt x="4003668" y="6959600"/>
                  </a:lnTo>
                  <a:lnTo>
                    <a:pt x="4003560" y="6958842"/>
                  </a:lnTo>
                  <a:close/>
                </a:path>
                <a:path w="5012690" h="11303000">
                  <a:moveTo>
                    <a:pt x="4047989" y="6970119"/>
                  </a:moveTo>
                  <a:lnTo>
                    <a:pt x="4041759" y="6972300"/>
                  </a:lnTo>
                  <a:lnTo>
                    <a:pt x="4070227" y="6985000"/>
                  </a:lnTo>
                  <a:lnTo>
                    <a:pt x="4047989" y="6970119"/>
                  </a:lnTo>
                  <a:close/>
                </a:path>
                <a:path w="5012690" h="11303000">
                  <a:moveTo>
                    <a:pt x="4078039" y="6959600"/>
                  </a:moveTo>
                  <a:lnTo>
                    <a:pt x="4047989" y="6970119"/>
                  </a:lnTo>
                  <a:lnTo>
                    <a:pt x="4070227" y="6985000"/>
                  </a:lnTo>
                  <a:lnTo>
                    <a:pt x="4074360" y="6985000"/>
                  </a:lnTo>
                  <a:lnTo>
                    <a:pt x="4077083" y="6972300"/>
                  </a:lnTo>
                  <a:lnTo>
                    <a:pt x="4078330" y="6972300"/>
                  </a:lnTo>
                  <a:lnTo>
                    <a:pt x="4078039" y="6959600"/>
                  </a:lnTo>
                  <a:close/>
                </a:path>
                <a:path w="5012690" h="11303000">
                  <a:moveTo>
                    <a:pt x="4013291" y="6946900"/>
                  </a:moveTo>
                  <a:lnTo>
                    <a:pt x="4003560" y="6958842"/>
                  </a:lnTo>
                  <a:lnTo>
                    <a:pt x="4005479" y="6972300"/>
                  </a:lnTo>
                  <a:lnTo>
                    <a:pt x="4041759" y="6965950"/>
                  </a:lnTo>
                  <a:lnTo>
                    <a:pt x="4013291" y="6946900"/>
                  </a:lnTo>
                  <a:close/>
                </a:path>
                <a:path w="5012690" h="11303000">
                  <a:moveTo>
                    <a:pt x="4041759" y="6965950"/>
                  </a:moveTo>
                  <a:lnTo>
                    <a:pt x="4005479" y="6972300"/>
                  </a:lnTo>
                  <a:lnTo>
                    <a:pt x="4041759" y="6972300"/>
                  </a:lnTo>
                  <a:lnTo>
                    <a:pt x="4047989" y="6970119"/>
                  </a:lnTo>
                  <a:lnTo>
                    <a:pt x="4041759" y="6965950"/>
                  </a:lnTo>
                  <a:close/>
                </a:path>
                <a:path w="5012690" h="11303000">
                  <a:moveTo>
                    <a:pt x="4076228" y="6946900"/>
                  </a:moveTo>
                  <a:lnTo>
                    <a:pt x="4013291" y="6946900"/>
                  </a:lnTo>
                  <a:lnTo>
                    <a:pt x="4041759" y="6965950"/>
                  </a:lnTo>
                  <a:lnTo>
                    <a:pt x="4078039" y="6959600"/>
                  </a:lnTo>
                  <a:lnTo>
                    <a:pt x="4076228" y="6946900"/>
                  </a:lnTo>
                  <a:close/>
                </a:path>
                <a:path w="5012690" h="11303000">
                  <a:moveTo>
                    <a:pt x="3991053" y="6610350"/>
                  </a:moveTo>
                  <a:lnTo>
                    <a:pt x="3987512" y="6610969"/>
                  </a:lnTo>
                  <a:lnTo>
                    <a:pt x="3991053" y="6616700"/>
                  </a:lnTo>
                  <a:lnTo>
                    <a:pt x="3954773" y="6616700"/>
                  </a:lnTo>
                  <a:lnTo>
                    <a:pt x="4003560" y="6958842"/>
                  </a:lnTo>
                  <a:lnTo>
                    <a:pt x="4013291" y="6946900"/>
                  </a:lnTo>
                  <a:lnTo>
                    <a:pt x="4076228" y="6946900"/>
                  </a:lnTo>
                  <a:lnTo>
                    <a:pt x="4032766" y="6642100"/>
                  </a:lnTo>
                  <a:lnTo>
                    <a:pt x="4014595" y="6642100"/>
                  </a:lnTo>
                  <a:lnTo>
                    <a:pt x="3995761" y="6616700"/>
                  </a:lnTo>
                  <a:lnTo>
                    <a:pt x="3991053" y="6616700"/>
                  </a:lnTo>
                  <a:lnTo>
                    <a:pt x="3987512" y="6610969"/>
                  </a:lnTo>
                  <a:lnTo>
                    <a:pt x="3991512" y="6610969"/>
                  </a:lnTo>
                  <a:lnTo>
                    <a:pt x="3991053" y="6610350"/>
                  </a:lnTo>
                  <a:close/>
                </a:path>
                <a:path w="5012690" h="11303000">
                  <a:moveTo>
                    <a:pt x="4027333" y="6604000"/>
                  </a:moveTo>
                  <a:lnTo>
                    <a:pt x="3991053" y="6610350"/>
                  </a:lnTo>
                  <a:lnTo>
                    <a:pt x="4014595" y="6642100"/>
                  </a:lnTo>
                  <a:lnTo>
                    <a:pt x="4030800" y="6628314"/>
                  </a:lnTo>
                  <a:lnTo>
                    <a:pt x="4027333" y="6604000"/>
                  </a:lnTo>
                  <a:close/>
                </a:path>
                <a:path w="5012690" h="11303000">
                  <a:moveTo>
                    <a:pt x="4030800" y="6628314"/>
                  </a:moveTo>
                  <a:lnTo>
                    <a:pt x="4014595" y="6642100"/>
                  </a:lnTo>
                  <a:lnTo>
                    <a:pt x="4032766" y="6642100"/>
                  </a:lnTo>
                  <a:lnTo>
                    <a:pt x="4030800" y="6628314"/>
                  </a:lnTo>
                  <a:close/>
                </a:path>
                <a:path w="5012690" h="11303000">
                  <a:moveTo>
                    <a:pt x="4059381" y="6604000"/>
                  </a:moveTo>
                  <a:lnTo>
                    <a:pt x="4027333" y="6604000"/>
                  </a:lnTo>
                  <a:lnTo>
                    <a:pt x="4030800" y="6628314"/>
                  </a:lnTo>
                  <a:lnTo>
                    <a:pt x="4059381" y="6604000"/>
                  </a:lnTo>
                  <a:close/>
                </a:path>
                <a:path w="5012690" h="11303000">
                  <a:moveTo>
                    <a:pt x="3967510" y="6578600"/>
                  </a:moveTo>
                  <a:lnTo>
                    <a:pt x="3961171" y="6591300"/>
                  </a:lnTo>
                  <a:lnTo>
                    <a:pt x="3956827" y="6604000"/>
                  </a:lnTo>
                  <a:lnTo>
                    <a:pt x="3954641" y="6604000"/>
                  </a:lnTo>
                  <a:lnTo>
                    <a:pt x="3954707" y="6610350"/>
                  </a:lnTo>
                  <a:lnTo>
                    <a:pt x="3954773" y="6616700"/>
                  </a:lnTo>
                  <a:lnTo>
                    <a:pt x="3987512" y="6610969"/>
                  </a:lnTo>
                  <a:lnTo>
                    <a:pt x="3967510" y="6578600"/>
                  </a:lnTo>
                  <a:close/>
                </a:path>
                <a:path w="5012690" h="11303000">
                  <a:moveTo>
                    <a:pt x="4460153" y="6172200"/>
                  </a:moveTo>
                  <a:lnTo>
                    <a:pt x="3967510" y="6578600"/>
                  </a:lnTo>
                  <a:lnTo>
                    <a:pt x="3991053" y="6610350"/>
                  </a:lnTo>
                  <a:lnTo>
                    <a:pt x="4027333" y="6604000"/>
                  </a:lnTo>
                  <a:lnTo>
                    <a:pt x="4059381" y="6604000"/>
                  </a:lnTo>
                  <a:lnTo>
                    <a:pt x="4492942" y="6235161"/>
                  </a:lnTo>
                  <a:lnTo>
                    <a:pt x="4483696" y="6197600"/>
                  </a:lnTo>
                  <a:lnTo>
                    <a:pt x="4460153" y="6172200"/>
                  </a:lnTo>
                  <a:close/>
                </a:path>
                <a:path w="5012690" h="11303000">
                  <a:moveTo>
                    <a:pt x="4934875" y="6040755"/>
                  </a:moveTo>
                  <a:lnTo>
                    <a:pt x="4474317" y="6159500"/>
                  </a:lnTo>
                  <a:lnTo>
                    <a:pt x="4483696" y="6197600"/>
                  </a:lnTo>
                  <a:lnTo>
                    <a:pt x="4507238" y="6223000"/>
                  </a:lnTo>
                  <a:lnTo>
                    <a:pt x="4492942" y="6235161"/>
                  </a:lnTo>
                  <a:lnTo>
                    <a:pt x="4493074" y="6235700"/>
                  </a:lnTo>
                  <a:lnTo>
                    <a:pt x="4985649" y="6108700"/>
                  </a:lnTo>
                  <a:lnTo>
                    <a:pt x="4976271" y="6070600"/>
                  </a:lnTo>
                  <a:lnTo>
                    <a:pt x="4940177" y="6070600"/>
                  </a:lnTo>
                  <a:lnTo>
                    <a:pt x="4934875" y="6040755"/>
                  </a:lnTo>
                  <a:close/>
                </a:path>
                <a:path w="5012690" h="11303000">
                  <a:moveTo>
                    <a:pt x="4483696" y="6197600"/>
                  </a:moveTo>
                  <a:lnTo>
                    <a:pt x="4492942" y="6235161"/>
                  </a:lnTo>
                  <a:lnTo>
                    <a:pt x="4507238" y="6223000"/>
                  </a:lnTo>
                  <a:lnTo>
                    <a:pt x="4483696" y="6197600"/>
                  </a:lnTo>
                  <a:close/>
                </a:path>
                <a:path w="5012690" h="11303000">
                  <a:moveTo>
                    <a:pt x="4474317" y="6159500"/>
                  </a:moveTo>
                  <a:lnTo>
                    <a:pt x="4469114" y="6159500"/>
                  </a:lnTo>
                  <a:lnTo>
                    <a:pt x="4464278" y="6172200"/>
                  </a:lnTo>
                  <a:lnTo>
                    <a:pt x="4460153" y="6172200"/>
                  </a:lnTo>
                  <a:lnTo>
                    <a:pt x="4483696" y="6197600"/>
                  </a:lnTo>
                  <a:lnTo>
                    <a:pt x="4474317" y="6159500"/>
                  </a:lnTo>
                  <a:close/>
                </a:path>
                <a:path w="5012690" h="11303000">
                  <a:moveTo>
                    <a:pt x="5012365" y="6057900"/>
                  </a:moveTo>
                  <a:lnTo>
                    <a:pt x="4976271" y="6070600"/>
                  </a:lnTo>
                  <a:lnTo>
                    <a:pt x="4985649" y="6108700"/>
                  </a:lnTo>
                  <a:lnTo>
                    <a:pt x="4998052" y="6096000"/>
                  </a:lnTo>
                  <a:lnTo>
                    <a:pt x="5007146" y="6083300"/>
                  </a:lnTo>
                  <a:lnTo>
                    <a:pt x="5012170" y="6070600"/>
                  </a:lnTo>
                  <a:lnTo>
                    <a:pt x="5012263" y="6064513"/>
                  </a:lnTo>
                  <a:lnTo>
                    <a:pt x="5012365" y="6057900"/>
                  </a:lnTo>
                  <a:close/>
                </a:path>
                <a:path w="5012690" h="11303000">
                  <a:moveTo>
                    <a:pt x="4966892" y="6032500"/>
                  </a:moveTo>
                  <a:lnTo>
                    <a:pt x="4934875" y="6040755"/>
                  </a:lnTo>
                  <a:lnTo>
                    <a:pt x="4940177" y="6070600"/>
                  </a:lnTo>
                  <a:lnTo>
                    <a:pt x="4974773" y="6064513"/>
                  </a:lnTo>
                  <a:lnTo>
                    <a:pt x="4966892" y="6032500"/>
                  </a:lnTo>
                  <a:close/>
                </a:path>
                <a:path w="5012690" h="11303000">
                  <a:moveTo>
                    <a:pt x="4974773" y="6064513"/>
                  </a:moveTo>
                  <a:lnTo>
                    <a:pt x="4940177" y="6070600"/>
                  </a:lnTo>
                  <a:lnTo>
                    <a:pt x="4976271" y="6070600"/>
                  </a:lnTo>
                  <a:lnTo>
                    <a:pt x="4974773" y="6064513"/>
                  </a:lnTo>
                  <a:close/>
                </a:path>
                <a:path w="5012690" h="11303000">
                  <a:moveTo>
                    <a:pt x="5007852" y="6032500"/>
                  </a:moveTo>
                  <a:lnTo>
                    <a:pt x="4966892" y="6032500"/>
                  </a:lnTo>
                  <a:lnTo>
                    <a:pt x="4974773" y="6064513"/>
                  </a:lnTo>
                  <a:lnTo>
                    <a:pt x="5012365" y="6057900"/>
                  </a:lnTo>
                  <a:lnTo>
                    <a:pt x="5007852" y="6032500"/>
                  </a:lnTo>
                  <a:close/>
                </a:path>
                <a:path w="5012690" h="11303000">
                  <a:moveTo>
                    <a:pt x="4874733" y="5283200"/>
                  </a:moveTo>
                  <a:lnTo>
                    <a:pt x="4838639" y="5289549"/>
                  </a:lnTo>
                  <a:lnTo>
                    <a:pt x="4858284" y="5321300"/>
                  </a:lnTo>
                  <a:lnTo>
                    <a:pt x="4812083" y="5349586"/>
                  </a:lnTo>
                  <a:lnTo>
                    <a:pt x="4934875" y="6040755"/>
                  </a:lnTo>
                  <a:lnTo>
                    <a:pt x="4966892" y="6032500"/>
                  </a:lnTo>
                  <a:lnTo>
                    <a:pt x="5007852" y="6032500"/>
                  </a:lnTo>
                  <a:lnTo>
                    <a:pt x="4874733" y="5283200"/>
                  </a:lnTo>
                  <a:close/>
                </a:path>
                <a:path w="5012690" h="11303000">
                  <a:moveTo>
                    <a:pt x="4382283" y="5575300"/>
                  </a:moveTo>
                  <a:lnTo>
                    <a:pt x="4347017" y="5588000"/>
                  </a:lnTo>
                  <a:lnTo>
                    <a:pt x="4350293" y="5588000"/>
                  </a:lnTo>
                  <a:lnTo>
                    <a:pt x="4355240" y="5600700"/>
                  </a:lnTo>
                  <a:lnTo>
                    <a:pt x="4361623" y="5600700"/>
                  </a:lnTo>
                  <a:lnTo>
                    <a:pt x="4369211" y="5613400"/>
                  </a:lnTo>
                  <a:lnTo>
                    <a:pt x="4394214" y="5613400"/>
                  </a:lnTo>
                  <a:lnTo>
                    <a:pt x="4401928" y="5600700"/>
                  </a:lnTo>
                  <a:lnTo>
                    <a:pt x="4382283" y="5575300"/>
                  </a:lnTo>
                  <a:close/>
                </a:path>
                <a:path w="5012690" h="11303000">
                  <a:moveTo>
                    <a:pt x="4818994" y="5257800"/>
                  </a:moveTo>
                  <a:lnTo>
                    <a:pt x="4406009" y="5522139"/>
                  </a:lnTo>
                  <a:lnTo>
                    <a:pt x="4417548" y="5562600"/>
                  </a:lnTo>
                  <a:lnTo>
                    <a:pt x="4382283" y="5575300"/>
                  </a:lnTo>
                  <a:lnTo>
                    <a:pt x="4401928" y="5600700"/>
                  </a:lnTo>
                  <a:lnTo>
                    <a:pt x="4812083" y="5349586"/>
                  </a:lnTo>
                  <a:lnTo>
                    <a:pt x="4802545" y="5295900"/>
                  </a:lnTo>
                  <a:lnTo>
                    <a:pt x="4838639" y="5289549"/>
                  </a:lnTo>
                  <a:lnTo>
                    <a:pt x="4818994" y="5257800"/>
                  </a:lnTo>
                  <a:close/>
                </a:path>
                <a:path w="5012690" h="11303000">
                  <a:moveTo>
                    <a:pt x="4216605" y="4858001"/>
                  </a:moveTo>
                  <a:lnTo>
                    <a:pt x="4215758" y="4864100"/>
                  </a:lnTo>
                  <a:lnTo>
                    <a:pt x="4144193" y="4864100"/>
                  </a:lnTo>
                  <a:lnTo>
                    <a:pt x="4347017" y="5588000"/>
                  </a:lnTo>
                  <a:lnTo>
                    <a:pt x="4382283" y="5575300"/>
                  </a:lnTo>
                  <a:lnTo>
                    <a:pt x="4362637" y="5549900"/>
                  </a:lnTo>
                  <a:lnTo>
                    <a:pt x="4406009" y="5522139"/>
                  </a:lnTo>
                  <a:lnTo>
                    <a:pt x="4218345" y="4864100"/>
                  </a:lnTo>
                  <a:lnTo>
                    <a:pt x="4179458" y="4864100"/>
                  </a:lnTo>
                  <a:lnTo>
                    <a:pt x="4167475" y="4859907"/>
                  </a:lnTo>
                  <a:lnTo>
                    <a:pt x="4217149" y="4859907"/>
                  </a:lnTo>
                  <a:lnTo>
                    <a:pt x="4216605" y="4858001"/>
                  </a:lnTo>
                  <a:close/>
                </a:path>
                <a:path w="5012690" h="11303000">
                  <a:moveTo>
                    <a:pt x="4406009" y="5522139"/>
                  </a:moveTo>
                  <a:lnTo>
                    <a:pt x="4362637" y="5549900"/>
                  </a:lnTo>
                  <a:lnTo>
                    <a:pt x="4382283" y="5575300"/>
                  </a:lnTo>
                  <a:lnTo>
                    <a:pt x="4417548" y="5562600"/>
                  </a:lnTo>
                  <a:lnTo>
                    <a:pt x="4406009" y="5522139"/>
                  </a:lnTo>
                  <a:close/>
                </a:path>
                <a:path w="5012690" h="11303000">
                  <a:moveTo>
                    <a:pt x="4838639" y="5289549"/>
                  </a:moveTo>
                  <a:lnTo>
                    <a:pt x="4802545" y="5295900"/>
                  </a:lnTo>
                  <a:lnTo>
                    <a:pt x="4812083" y="5349586"/>
                  </a:lnTo>
                  <a:lnTo>
                    <a:pt x="4858284" y="5321300"/>
                  </a:lnTo>
                  <a:lnTo>
                    <a:pt x="4838639" y="5289549"/>
                  </a:lnTo>
                  <a:close/>
                </a:path>
                <a:path w="5012690" h="11303000">
                  <a:moveTo>
                    <a:pt x="4844781" y="5245100"/>
                  </a:moveTo>
                  <a:lnTo>
                    <a:pt x="4827158" y="5245100"/>
                  </a:lnTo>
                  <a:lnTo>
                    <a:pt x="4818994" y="5257800"/>
                  </a:lnTo>
                  <a:lnTo>
                    <a:pt x="4838639" y="5283200"/>
                  </a:lnTo>
                  <a:lnTo>
                    <a:pt x="4874733" y="5283200"/>
                  </a:lnTo>
                  <a:lnTo>
                    <a:pt x="4872084" y="5270500"/>
                  </a:lnTo>
                  <a:lnTo>
                    <a:pt x="4867484" y="5257800"/>
                  </a:lnTo>
                  <a:lnTo>
                    <a:pt x="4853431" y="5257800"/>
                  </a:lnTo>
                  <a:lnTo>
                    <a:pt x="4844781" y="5245100"/>
                  </a:lnTo>
                  <a:close/>
                </a:path>
                <a:path w="5012690" h="11303000">
                  <a:moveTo>
                    <a:pt x="4143157" y="4851400"/>
                  </a:moveTo>
                  <a:lnTo>
                    <a:pt x="4142461" y="4864100"/>
                  </a:lnTo>
                  <a:lnTo>
                    <a:pt x="4144193" y="4864100"/>
                  </a:lnTo>
                  <a:lnTo>
                    <a:pt x="4167475" y="4859907"/>
                  </a:lnTo>
                  <a:lnTo>
                    <a:pt x="4143157" y="4851400"/>
                  </a:lnTo>
                  <a:close/>
                </a:path>
                <a:path w="5012690" h="11303000">
                  <a:moveTo>
                    <a:pt x="4179458" y="4857750"/>
                  </a:moveTo>
                  <a:lnTo>
                    <a:pt x="4167475" y="4859907"/>
                  </a:lnTo>
                  <a:lnTo>
                    <a:pt x="4179458" y="4864100"/>
                  </a:lnTo>
                  <a:lnTo>
                    <a:pt x="4215758" y="4864100"/>
                  </a:lnTo>
                  <a:lnTo>
                    <a:pt x="4179458" y="4857750"/>
                  </a:lnTo>
                  <a:close/>
                </a:path>
                <a:path w="5012690" h="11303000">
                  <a:moveTo>
                    <a:pt x="4214723" y="4851400"/>
                  </a:moveTo>
                  <a:lnTo>
                    <a:pt x="4179458" y="4857750"/>
                  </a:lnTo>
                  <a:lnTo>
                    <a:pt x="4215758" y="4864100"/>
                  </a:lnTo>
                  <a:lnTo>
                    <a:pt x="4216605" y="4858001"/>
                  </a:lnTo>
                  <a:lnTo>
                    <a:pt x="4214723" y="4851400"/>
                  </a:lnTo>
                  <a:close/>
                </a:path>
                <a:path w="5012690" h="11303000">
                  <a:moveTo>
                    <a:pt x="4277245" y="3886310"/>
                  </a:moveTo>
                  <a:lnTo>
                    <a:pt x="4143157" y="4851400"/>
                  </a:lnTo>
                  <a:lnTo>
                    <a:pt x="4179458" y="4857750"/>
                  </a:lnTo>
                  <a:lnTo>
                    <a:pt x="4214723" y="4851400"/>
                  </a:lnTo>
                  <a:lnTo>
                    <a:pt x="4217523" y="4851400"/>
                  </a:lnTo>
                  <a:lnTo>
                    <a:pt x="4349861" y="3898900"/>
                  </a:lnTo>
                  <a:lnTo>
                    <a:pt x="4298523" y="3898900"/>
                  </a:lnTo>
                  <a:lnTo>
                    <a:pt x="4277245" y="3886310"/>
                  </a:lnTo>
                  <a:close/>
                </a:path>
                <a:path w="5012690" h="11303000">
                  <a:moveTo>
                    <a:pt x="4217523" y="4851400"/>
                  </a:moveTo>
                  <a:lnTo>
                    <a:pt x="4214723" y="4851400"/>
                  </a:lnTo>
                  <a:lnTo>
                    <a:pt x="4216534" y="4857750"/>
                  </a:lnTo>
                  <a:lnTo>
                    <a:pt x="4217523" y="4851400"/>
                  </a:lnTo>
                  <a:close/>
                </a:path>
                <a:path w="5012690" h="11303000">
                  <a:moveTo>
                    <a:pt x="4280789" y="3860800"/>
                  </a:moveTo>
                  <a:lnTo>
                    <a:pt x="4277245" y="3886310"/>
                  </a:lnTo>
                  <a:lnTo>
                    <a:pt x="4298523" y="3898900"/>
                  </a:lnTo>
                  <a:lnTo>
                    <a:pt x="4317090" y="3867150"/>
                  </a:lnTo>
                  <a:lnTo>
                    <a:pt x="4280789" y="3860800"/>
                  </a:lnTo>
                  <a:close/>
                </a:path>
                <a:path w="5012690" h="11303000">
                  <a:moveTo>
                    <a:pt x="4317090" y="3867150"/>
                  </a:moveTo>
                  <a:lnTo>
                    <a:pt x="4298523" y="3898900"/>
                  </a:lnTo>
                  <a:lnTo>
                    <a:pt x="4349861" y="3898900"/>
                  </a:lnTo>
                  <a:lnTo>
                    <a:pt x="4353390" y="3873500"/>
                  </a:lnTo>
                  <a:lnTo>
                    <a:pt x="4317090" y="3867150"/>
                  </a:lnTo>
                  <a:close/>
                </a:path>
                <a:path w="5012690" h="11303000">
                  <a:moveTo>
                    <a:pt x="3820484" y="3530600"/>
                  </a:moveTo>
                  <a:lnTo>
                    <a:pt x="3737521" y="3530600"/>
                  </a:lnTo>
                  <a:lnTo>
                    <a:pt x="3718954" y="3556000"/>
                  </a:lnTo>
                  <a:lnTo>
                    <a:pt x="4277245" y="3886310"/>
                  </a:lnTo>
                  <a:lnTo>
                    <a:pt x="4280789" y="3860800"/>
                  </a:lnTo>
                  <a:lnTo>
                    <a:pt x="4317089" y="3860800"/>
                  </a:lnTo>
                  <a:lnTo>
                    <a:pt x="4335656" y="3835400"/>
                  </a:lnTo>
                  <a:lnTo>
                    <a:pt x="3820484" y="3530600"/>
                  </a:lnTo>
                  <a:close/>
                </a:path>
                <a:path w="5012690" h="11303000">
                  <a:moveTo>
                    <a:pt x="4344101" y="3835400"/>
                  </a:moveTo>
                  <a:lnTo>
                    <a:pt x="4335656" y="3835400"/>
                  </a:lnTo>
                  <a:lnTo>
                    <a:pt x="4320172" y="3861878"/>
                  </a:lnTo>
                  <a:lnTo>
                    <a:pt x="4353390" y="3873500"/>
                  </a:lnTo>
                  <a:lnTo>
                    <a:pt x="4353274" y="3860800"/>
                  </a:lnTo>
                  <a:lnTo>
                    <a:pt x="4350075" y="3848100"/>
                  </a:lnTo>
                  <a:lnTo>
                    <a:pt x="4344101" y="3835400"/>
                  </a:lnTo>
                  <a:close/>
                </a:path>
                <a:path w="5012690" h="11303000">
                  <a:moveTo>
                    <a:pt x="4317089" y="3860800"/>
                  </a:moveTo>
                  <a:lnTo>
                    <a:pt x="4280789" y="3860800"/>
                  </a:lnTo>
                  <a:lnTo>
                    <a:pt x="4317090" y="3867150"/>
                  </a:lnTo>
                  <a:lnTo>
                    <a:pt x="4320172" y="3861878"/>
                  </a:lnTo>
                  <a:lnTo>
                    <a:pt x="4317089" y="3860800"/>
                  </a:lnTo>
                  <a:close/>
                </a:path>
                <a:path w="5012690" h="11303000">
                  <a:moveTo>
                    <a:pt x="4335656" y="3835400"/>
                  </a:moveTo>
                  <a:lnTo>
                    <a:pt x="4317089" y="3860800"/>
                  </a:lnTo>
                  <a:lnTo>
                    <a:pt x="4320172" y="3861878"/>
                  </a:lnTo>
                  <a:lnTo>
                    <a:pt x="4335656" y="3835400"/>
                  </a:lnTo>
                  <a:close/>
                </a:path>
                <a:path w="5012690" h="11303000">
                  <a:moveTo>
                    <a:pt x="3733807" y="3530600"/>
                  </a:moveTo>
                  <a:lnTo>
                    <a:pt x="3701967" y="3530600"/>
                  </a:lnTo>
                  <a:lnTo>
                    <a:pt x="3704435" y="3543300"/>
                  </a:lnTo>
                  <a:lnTo>
                    <a:pt x="3708175" y="3543300"/>
                  </a:lnTo>
                  <a:lnTo>
                    <a:pt x="3713058" y="3556000"/>
                  </a:lnTo>
                  <a:lnTo>
                    <a:pt x="3718954" y="3556000"/>
                  </a:lnTo>
                  <a:lnTo>
                    <a:pt x="3733807" y="3530600"/>
                  </a:lnTo>
                  <a:close/>
                </a:path>
                <a:path w="5012690" h="11303000">
                  <a:moveTo>
                    <a:pt x="3768595" y="3499900"/>
                  </a:moveTo>
                  <a:lnTo>
                    <a:pt x="3773075" y="3517900"/>
                  </a:lnTo>
                  <a:lnTo>
                    <a:pt x="3737521" y="3524250"/>
                  </a:lnTo>
                  <a:lnTo>
                    <a:pt x="3718954" y="3556000"/>
                  </a:lnTo>
                  <a:lnTo>
                    <a:pt x="3737521" y="3530600"/>
                  </a:lnTo>
                  <a:lnTo>
                    <a:pt x="3820484" y="3530600"/>
                  </a:lnTo>
                  <a:lnTo>
                    <a:pt x="3768595" y="3499900"/>
                  </a:lnTo>
                  <a:close/>
                </a:path>
                <a:path w="5012690" h="11303000">
                  <a:moveTo>
                    <a:pt x="3529291" y="2849430"/>
                  </a:moveTo>
                  <a:lnTo>
                    <a:pt x="3701967" y="3530600"/>
                  </a:lnTo>
                  <a:lnTo>
                    <a:pt x="3737521" y="3524250"/>
                  </a:lnTo>
                  <a:lnTo>
                    <a:pt x="3756087" y="3492500"/>
                  </a:lnTo>
                  <a:lnTo>
                    <a:pt x="3766753" y="3492500"/>
                  </a:lnTo>
                  <a:lnTo>
                    <a:pt x="3608708" y="2857500"/>
                  </a:lnTo>
                  <a:lnTo>
                    <a:pt x="3549620" y="2857500"/>
                  </a:lnTo>
                  <a:lnTo>
                    <a:pt x="3529291" y="2849430"/>
                  </a:lnTo>
                  <a:close/>
                </a:path>
                <a:path w="5012690" h="11303000">
                  <a:moveTo>
                    <a:pt x="3756087" y="3492500"/>
                  </a:moveTo>
                  <a:lnTo>
                    <a:pt x="3737521" y="3524250"/>
                  </a:lnTo>
                  <a:lnTo>
                    <a:pt x="3773075" y="3517900"/>
                  </a:lnTo>
                  <a:lnTo>
                    <a:pt x="3768595" y="3499900"/>
                  </a:lnTo>
                  <a:lnTo>
                    <a:pt x="3756087" y="3492500"/>
                  </a:lnTo>
                  <a:close/>
                </a:path>
                <a:path w="5012690" h="11303000">
                  <a:moveTo>
                    <a:pt x="3766753" y="3492500"/>
                  </a:moveTo>
                  <a:lnTo>
                    <a:pt x="3756087" y="3492500"/>
                  </a:lnTo>
                  <a:lnTo>
                    <a:pt x="3768595" y="3499900"/>
                  </a:lnTo>
                  <a:lnTo>
                    <a:pt x="3766753" y="3492500"/>
                  </a:lnTo>
                  <a:close/>
                </a:path>
                <a:path w="5012690" h="11303000">
                  <a:moveTo>
                    <a:pt x="3560333" y="2833292"/>
                  </a:moveTo>
                  <a:lnTo>
                    <a:pt x="3528117" y="2844800"/>
                  </a:lnTo>
                  <a:lnTo>
                    <a:pt x="3529291" y="2849430"/>
                  </a:lnTo>
                  <a:lnTo>
                    <a:pt x="3549620" y="2857500"/>
                  </a:lnTo>
                  <a:lnTo>
                    <a:pt x="3560333" y="2833292"/>
                  </a:lnTo>
                  <a:close/>
                </a:path>
                <a:path w="5012690" h="11303000">
                  <a:moveTo>
                    <a:pt x="3599225" y="2819400"/>
                  </a:moveTo>
                  <a:lnTo>
                    <a:pt x="3560333" y="2833292"/>
                  </a:lnTo>
                  <a:lnTo>
                    <a:pt x="3549620" y="2857500"/>
                  </a:lnTo>
                  <a:lnTo>
                    <a:pt x="3608708" y="2857500"/>
                  </a:lnTo>
                  <a:lnTo>
                    <a:pt x="3599225" y="2819400"/>
                  </a:lnTo>
                  <a:close/>
                </a:path>
                <a:path w="5012690" h="11303000">
                  <a:moveTo>
                    <a:pt x="3201915" y="2644819"/>
                  </a:moveTo>
                  <a:lnTo>
                    <a:pt x="3184797" y="2661951"/>
                  </a:lnTo>
                  <a:lnTo>
                    <a:pt x="3165701" y="2705100"/>
                  </a:lnTo>
                  <a:lnTo>
                    <a:pt x="3529291" y="2849430"/>
                  </a:lnTo>
                  <a:lnTo>
                    <a:pt x="3528117" y="2844800"/>
                  </a:lnTo>
                  <a:lnTo>
                    <a:pt x="3560333" y="2833292"/>
                  </a:lnTo>
                  <a:lnTo>
                    <a:pt x="3577722" y="2794000"/>
                  </a:lnTo>
                  <a:lnTo>
                    <a:pt x="3201915" y="2644819"/>
                  </a:lnTo>
                  <a:close/>
                </a:path>
                <a:path w="5012690" h="11303000">
                  <a:moveTo>
                    <a:pt x="3585207" y="2794000"/>
                  </a:moveTo>
                  <a:lnTo>
                    <a:pt x="3577722" y="2794000"/>
                  </a:lnTo>
                  <a:lnTo>
                    <a:pt x="3563671" y="2832100"/>
                  </a:lnTo>
                  <a:lnTo>
                    <a:pt x="3599225" y="2819400"/>
                  </a:lnTo>
                  <a:lnTo>
                    <a:pt x="3596185" y="2819400"/>
                  </a:lnTo>
                  <a:lnTo>
                    <a:pt x="3591437" y="2806700"/>
                  </a:lnTo>
                  <a:lnTo>
                    <a:pt x="3585207" y="2794000"/>
                  </a:lnTo>
                  <a:close/>
                </a:path>
                <a:path w="5012690" h="11303000">
                  <a:moveTo>
                    <a:pt x="3179753" y="2667000"/>
                  </a:moveTo>
                  <a:lnTo>
                    <a:pt x="3154372" y="2692400"/>
                  </a:lnTo>
                  <a:lnTo>
                    <a:pt x="3157655" y="2705100"/>
                  </a:lnTo>
                  <a:lnTo>
                    <a:pt x="3165701" y="2705100"/>
                  </a:lnTo>
                  <a:lnTo>
                    <a:pt x="3179753" y="2667000"/>
                  </a:lnTo>
                  <a:close/>
                </a:path>
                <a:path w="5012690" h="11303000">
                  <a:moveTo>
                    <a:pt x="2399643" y="1875897"/>
                  </a:moveTo>
                  <a:lnTo>
                    <a:pt x="2400506" y="1879600"/>
                  </a:lnTo>
                  <a:lnTo>
                    <a:pt x="2372513" y="1884577"/>
                  </a:lnTo>
                  <a:lnTo>
                    <a:pt x="2339416" y="1917700"/>
                  </a:lnTo>
                  <a:lnTo>
                    <a:pt x="3154372" y="2692400"/>
                  </a:lnTo>
                  <a:lnTo>
                    <a:pt x="3184797" y="2661951"/>
                  </a:lnTo>
                  <a:lnTo>
                    <a:pt x="3193804" y="2641600"/>
                  </a:lnTo>
                  <a:lnTo>
                    <a:pt x="3205133" y="2641600"/>
                  </a:lnTo>
                  <a:lnTo>
                    <a:pt x="2399643" y="1875897"/>
                  </a:lnTo>
                  <a:close/>
                </a:path>
                <a:path w="5012690" h="11303000">
                  <a:moveTo>
                    <a:pt x="3193804" y="2641600"/>
                  </a:moveTo>
                  <a:lnTo>
                    <a:pt x="3184797" y="2661951"/>
                  </a:lnTo>
                  <a:lnTo>
                    <a:pt x="3201915" y="2644819"/>
                  </a:lnTo>
                  <a:lnTo>
                    <a:pt x="3193804" y="2641600"/>
                  </a:lnTo>
                  <a:close/>
                </a:path>
                <a:path w="5012690" h="11303000">
                  <a:moveTo>
                    <a:pt x="3205133" y="2641600"/>
                  </a:moveTo>
                  <a:lnTo>
                    <a:pt x="3193804" y="2641600"/>
                  </a:lnTo>
                  <a:lnTo>
                    <a:pt x="3201915" y="2644819"/>
                  </a:lnTo>
                  <a:lnTo>
                    <a:pt x="3205133" y="2641600"/>
                  </a:lnTo>
                  <a:close/>
                </a:path>
                <a:path w="5012690" h="11303000">
                  <a:moveTo>
                    <a:pt x="2364797" y="1892300"/>
                  </a:moveTo>
                  <a:lnTo>
                    <a:pt x="2329087" y="1892300"/>
                  </a:lnTo>
                  <a:lnTo>
                    <a:pt x="2330688" y="1905000"/>
                  </a:lnTo>
                  <a:lnTo>
                    <a:pt x="2334278" y="1905000"/>
                  </a:lnTo>
                  <a:lnTo>
                    <a:pt x="2339416" y="1917700"/>
                  </a:lnTo>
                  <a:lnTo>
                    <a:pt x="2364797" y="1892300"/>
                  </a:lnTo>
                  <a:close/>
                </a:path>
                <a:path w="5012690" h="11303000">
                  <a:moveTo>
                    <a:pt x="2268182" y="1631282"/>
                  </a:moveTo>
                  <a:lnTo>
                    <a:pt x="2329087" y="1892300"/>
                  </a:lnTo>
                  <a:lnTo>
                    <a:pt x="2372513" y="1884577"/>
                  </a:lnTo>
                  <a:lnTo>
                    <a:pt x="2390177" y="1866900"/>
                  </a:lnTo>
                  <a:lnTo>
                    <a:pt x="2397543" y="1866900"/>
                  </a:lnTo>
                  <a:lnTo>
                    <a:pt x="2344202" y="1638300"/>
                  </a:lnTo>
                  <a:lnTo>
                    <a:pt x="2286527" y="1638300"/>
                  </a:lnTo>
                  <a:lnTo>
                    <a:pt x="2268182" y="1631282"/>
                  </a:lnTo>
                  <a:close/>
                </a:path>
                <a:path w="5012690" h="11303000">
                  <a:moveTo>
                    <a:pt x="2390177" y="1866900"/>
                  </a:moveTo>
                  <a:lnTo>
                    <a:pt x="2372513" y="1884577"/>
                  </a:lnTo>
                  <a:lnTo>
                    <a:pt x="2400506" y="1879600"/>
                  </a:lnTo>
                  <a:lnTo>
                    <a:pt x="2399643" y="1875897"/>
                  </a:lnTo>
                  <a:lnTo>
                    <a:pt x="2390177" y="1866900"/>
                  </a:lnTo>
                  <a:close/>
                </a:path>
                <a:path w="5012690" h="11303000">
                  <a:moveTo>
                    <a:pt x="2397543" y="1866900"/>
                  </a:moveTo>
                  <a:lnTo>
                    <a:pt x="2390177" y="1866900"/>
                  </a:lnTo>
                  <a:lnTo>
                    <a:pt x="2399643" y="1875897"/>
                  </a:lnTo>
                  <a:lnTo>
                    <a:pt x="2397543" y="1866900"/>
                  </a:lnTo>
                  <a:close/>
                </a:path>
                <a:path w="5012690" h="11303000">
                  <a:moveTo>
                    <a:pt x="2299603" y="1606549"/>
                  </a:moveTo>
                  <a:lnTo>
                    <a:pt x="2263893" y="1612900"/>
                  </a:lnTo>
                  <a:lnTo>
                    <a:pt x="2268182" y="1631282"/>
                  </a:lnTo>
                  <a:lnTo>
                    <a:pt x="2286527" y="1638300"/>
                  </a:lnTo>
                  <a:lnTo>
                    <a:pt x="2299603" y="1606549"/>
                  </a:lnTo>
                  <a:close/>
                </a:path>
                <a:path w="5012690" h="11303000">
                  <a:moveTo>
                    <a:pt x="2335312" y="1600200"/>
                  </a:moveTo>
                  <a:lnTo>
                    <a:pt x="2299603" y="1606549"/>
                  </a:lnTo>
                  <a:lnTo>
                    <a:pt x="2286527" y="1638300"/>
                  </a:lnTo>
                  <a:lnTo>
                    <a:pt x="2344202" y="1638300"/>
                  </a:lnTo>
                  <a:lnTo>
                    <a:pt x="2335312" y="1600200"/>
                  </a:lnTo>
                  <a:close/>
                </a:path>
                <a:path w="5012690" h="11303000">
                  <a:moveTo>
                    <a:pt x="1733608" y="1353279"/>
                  </a:moveTo>
                  <a:lnTo>
                    <a:pt x="1735925" y="1358900"/>
                  </a:lnTo>
                  <a:lnTo>
                    <a:pt x="1702027" y="1377950"/>
                  </a:lnTo>
                  <a:lnTo>
                    <a:pt x="1688951" y="1409700"/>
                  </a:lnTo>
                  <a:lnTo>
                    <a:pt x="2268182" y="1631282"/>
                  </a:lnTo>
                  <a:lnTo>
                    <a:pt x="2263893" y="1612900"/>
                  </a:lnTo>
                  <a:lnTo>
                    <a:pt x="2299603" y="1606549"/>
                  </a:lnTo>
                  <a:lnTo>
                    <a:pt x="2302218" y="1600200"/>
                  </a:lnTo>
                  <a:lnTo>
                    <a:pt x="2299603" y="1600200"/>
                  </a:lnTo>
                  <a:lnTo>
                    <a:pt x="2312679" y="1574800"/>
                  </a:lnTo>
                  <a:lnTo>
                    <a:pt x="1733608" y="1353279"/>
                  </a:lnTo>
                  <a:close/>
                </a:path>
                <a:path w="5012690" h="11303000">
                  <a:moveTo>
                    <a:pt x="2312679" y="1574800"/>
                  </a:moveTo>
                  <a:lnTo>
                    <a:pt x="2299603" y="1600200"/>
                  </a:lnTo>
                  <a:lnTo>
                    <a:pt x="2302218" y="1600200"/>
                  </a:lnTo>
                  <a:lnTo>
                    <a:pt x="2312679" y="1574800"/>
                  </a:lnTo>
                  <a:close/>
                </a:path>
                <a:path w="5012690" h="11303000">
                  <a:moveTo>
                    <a:pt x="2320640" y="1574800"/>
                  </a:moveTo>
                  <a:lnTo>
                    <a:pt x="2312679" y="1574800"/>
                  </a:lnTo>
                  <a:lnTo>
                    <a:pt x="2302218" y="1600200"/>
                  </a:lnTo>
                  <a:lnTo>
                    <a:pt x="2335312" y="1600200"/>
                  </a:lnTo>
                  <a:lnTo>
                    <a:pt x="2332222" y="1587500"/>
                  </a:lnTo>
                  <a:lnTo>
                    <a:pt x="2327243" y="1587500"/>
                  </a:lnTo>
                  <a:lnTo>
                    <a:pt x="2320640" y="1574800"/>
                  </a:lnTo>
                  <a:close/>
                </a:path>
                <a:path w="5012690" h="11303000">
                  <a:moveTo>
                    <a:pt x="1699327" y="1379467"/>
                  </a:moveTo>
                  <a:lnTo>
                    <a:pt x="1668130" y="1397000"/>
                  </a:lnTo>
                  <a:lnTo>
                    <a:pt x="1671676" y="1397000"/>
                  </a:lnTo>
                  <a:lnTo>
                    <a:pt x="1676440" y="1409700"/>
                  </a:lnTo>
                  <a:lnTo>
                    <a:pt x="1688951" y="1409700"/>
                  </a:lnTo>
                  <a:lnTo>
                    <a:pt x="1699327" y="1379467"/>
                  </a:lnTo>
                  <a:close/>
                </a:path>
                <a:path w="5012690" h="11303000">
                  <a:moveTo>
                    <a:pt x="1175931" y="0"/>
                  </a:moveTo>
                  <a:lnTo>
                    <a:pt x="1096687" y="0"/>
                  </a:lnTo>
                  <a:lnTo>
                    <a:pt x="1668130" y="1397000"/>
                  </a:lnTo>
                  <a:lnTo>
                    <a:pt x="1702027" y="1371600"/>
                  </a:lnTo>
                  <a:lnTo>
                    <a:pt x="1704642" y="1371600"/>
                  </a:lnTo>
                  <a:lnTo>
                    <a:pt x="1715103" y="1346200"/>
                  </a:lnTo>
                  <a:lnTo>
                    <a:pt x="1730691" y="1346200"/>
                  </a:lnTo>
                  <a:lnTo>
                    <a:pt x="1175931" y="0"/>
                  </a:lnTo>
                  <a:close/>
                </a:path>
                <a:path w="5012690" h="11303000">
                  <a:moveTo>
                    <a:pt x="1702027" y="1371600"/>
                  </a:moveTo>
                  <a:lnTo>
                    <a:pt x="1668130" y="1397000"/>
                  </a:lnTo>
                  <a:lnTo>
                    <a:pt x="1699327" y="1379467"/>
                  </a:lnTo>
                  <a:lnTo>
                    <a:pt x="1702027" y="1371600"/>
                  </a:lnTo>
                  <a:close/>
                </a:path>
                <a:path w="5012690" h="11303000">
                  <a:moveTo>
                    <a:pt x="1704642" y="1371600"/>
                  </a:moveTo>
                  <a:lnTo>
                    <a:pt x="1702027" y="1371600"/>
                  </a:lnTo>
                  <a:lnTo>
                    <a:pt x="1699327" y="1379467"/>
                  </a:lnTo>
                  <a:lnTo>
                    <a:pt x="1702027" y="1377950"/>
                  </a:lnTo>
                  <a:lnTo>
                    <a:pt x="1704642" y="1371600"/>
                  </a:lnTo>
                  <a:close/>
                </a:path>
                <a:path w="5012690" h="11303000">
                  <a:moveTo>
                    <a:pt x="1715103" y="1346200"/>
                  </a:moveTo>
                  <a:lnTo>
                    <a:pt x="1702027" y="1377950"/>
                  </a:lnTo>
                  <a:lnTo>
                    <a:pt x="1735925" y="1358900"/>
                  </a:lnTo>
                  <a:lnTo>
                    <a:pt x="1733608" y="1353279"/>
                  </a:lnTo>
                  <a:lnTo>
                    <a:pt x="1715103" y="1346200"/>
                  </a:lnTo>
                  <a:close/>
                </a:path>
                <a:path w="5012690" h="11303000">
                  <a:moveTo>
                    <a:pt x="1730691" y="1346200"/>
                  </a:moveTo>
                  <a:lnTo>
                    <a:pt x="1715103" y="1346200"/>
                  </a:lnTo>
                  <a:lnTo>
                    <a:pt x="1733608" y="1353279"/>
                  </a:lnTo>
                  <a:lnTo>
                    <a:pt x="1730691" y="1346200"/>
                  </a:lnTo>
                  <a:close/>
                </a:path>
              </a:pathLst>
            </a:custGeom>
            <a:solidFill>
              <a:srgbClr val="BBDAD4"/>
            </a:solidFill>
          </p:spPr>
          <p:txBody>
            <a:bodyPr wrap="square" lIns="0" tIns="0" rIns="0" bIns="0" rtlCol="0"/>
            <a:lstStyle/>
            <a:p>
              <a:endParaRPr sz="641"/>
            </a:p>
          </p:txBody>
        </p:sp>
      </p:grpSp>
      <p:pic>
        <p:nvPicPr>
          <p:cNvPr id="7" name="object 7"/>
          <p:cNvPicPr/>
          <p:nvPr/>
        </p:nvPicPr>
        <p:blipFill>
          <a:blip r:embed="rId4" cstate="print"/>
          <a:stretch>
            <a:fillRect/>
          </a:stretch>
        </p:blipFill>
        <p:spPr>
          <a:xfrm>
            <a:off x="596639" y="1807718"/>
            <a:ext cx="2151761" cy="2094495"/>
          </a:xfrm>
          <a:prstGeom prst="rect">
            <a:avLst/>
          </a:prstGeom>
        </p:spPr>
      </p:pic>
      <p:pic>
        <p:nvPicPr>
          <p:cNvPr id="8" name="object 8"/>
          <p:cNvPicPr/>
          <p:nvPr/>
        </p:nvPicPr>
        <p:blipFill>
          <a:blip r:embed="rId5" cstate="print"/>
          <a:stretch>
            <a:fillRect/>
          </a:stretch>
        </p:blipFill>
        <p:spPr>
          <a:xfrm>
            <a:off x="594334" y="4794548"/>
            <a:ext cx="1621675" cy="72232"/>
          </a:xfrm>
          <a:prstGeom prst="rect">
            <a:avLst/>
          </a:prstGeom>
        </p:spPr>
      </p:pic>
      <p:sp>
        <p:nvSpPr>
          <p:cNvPr id="9" name="object 9"/>
          <p:cNvSpPr/>
          <p:nvPr/>
        </p:nvSpPr>
        <p:spPr>
          <a:xfrm>
            <a:off x="609649" y="1528312"/>
            <a:ext cx="1502618" cy="130826"/>
          </a:xfrm>
          <a:custGeom>
            <a:avLst/>
            <a:gdLst/>
            <a:ahLst/>
            <a:cxnLst/>
            <a:rect l="l" t="t" r="r" b="b"/>
            <a:pathLst>
              <a:path w="3303904" h="287654">
                <a:moveTo>
                  <a:pt x="56165" y="4900"/>
                </a:moveTo>
                <a:lnTo>
                  <a:pt x="0" y="4900"/>
                </a:lnTo>
                <a:lnTo>
                  <a:pt x="0" y="283467"/>
                </a:lnTo>
                <a:lnTo>
                  <a:pt x="197522" y="283467"/>
                </a:lnTo>
                <a:lnTo>
                  <a:pt x="197522" y="229940"/>
                </a:lnTo>
                <a:lnTo>
                  <a:pt x="56165" y="229940"/>
                </a:lnTo>
                <a:lnTo>
                  <a:pt x="56165" y="4900"/>
                </a:lnTo>
                <a:close/>
              </a:path>
              <a:path w="3303904" h="287654">
                <a:moveTo>
                  <a:pt x="422607" y="4900"/>
                </a:moveTo>
                <a:lnTo>
                  <a:pt x="233754" y="4900"/>
                </a:lnTo>
                <a:lnTo>
                  <a:pt x="233754" y="283467"/>
                </a:lnTo>
                <a:lnTo>
                  <a:pt x="422607" y="283467"/>
                </a:lnTo>
                <a:lnTo>
                  <a:pt x="422607" y="231448"/>
                </a:lnTo>
                <a:lnTo>
                  <a:pt x="289920" y="231448"/>
                </a:lnTo>
                <a:lnTo>
                  <a:pt x="289920" y="168874"/>
                </a:lnTo>
                <a:lnTo>
                  <a:pt x="412806" y="168874"/>
                </a:lnTo>
                <a:lnTo>
                  <a:pt x="412806" y="116855"/>
                </a:lnTo>
                <a:lnTo>
                  <a:pt x="289920" y="116855"/>
                </a:lnTo>
                <a:lnTo>
                  <a:pt x="289920" y="56919"/>
                </a:lnTo>
                <a:lnTo>
                  <a:pt x="422607" y="56919"/>
                </a:lnTo>
                <a:lnTo>
                  <a:pt x="422607" y="4900"/>
                </a:lnTo>
                <a:close/>
              </a:path>
              <a:path w="3303904" h="287654">
                <a:moveTo>
                  <a:pt x="600905" y="0"/>
                </a:moveTo>
                <a:lnTo>
                  <a:pt x="543231" y="10177"/>
                </a:lnTo>
                <a:lnTo>
                  <a:pt x="495735" y="40710"/>
                </a:lnTo>
                <a:lnTo>
                  <a:pt x="464024" y="87028"/>
                </a:lnTo>
                <a:lnTo>
                  <a:pt x="453550" y="143995"/>
                </a:lnTo>
                <a:lnTo>
                  <a:pt x="453517" y="144372"/>
                </a:lnTo>
                <a:lnTo>
                  <a:pt x="463694" y="201198"/>
                </a:lnTo>
                <a:lnTo>
                  <a:pt x="494228" y="247280"/>
                </a:lnTo>
                <a:lnTo>
                  <a:pt x="540923" y="277483"/>
                </a:lnTo>
                <a:lnTo>
                  <a:pt x="598643" y="287614"/>
                </a:lnTo>
                <a:lnTo>
                  <a:pt x="634342" y="284151"/>
                </a:lnTo>
                <a:lnTo>
                  <a:pt x="667390" y="273761"/>
                </a:lnTo>
                <a:lnTo>
                  <a:pt x="697823" y="256445"/>
                </a:lnTo>
                <a:lnTo>
                  <a:pt x="723511" y="234087"/>
                </a:lnTo>
                <a:lnTo>
                  <a:pt x="600151" y="234087"/>
                </a:lnTo>
                <a:lnTo>
                  <a:pt x="581492" y="232461"/>
                </a:lnTo>
                <a:lnTo>
                  <a:pt x="535692" y="208077"/>
                </a:lnTo>
                <a:lnTo>
                  <a:pt x="512368" y="162224"/>
                </a:lnTo>
                <a:lnTo>
                  <a:pt x="510813" y="143995"/>
                </a:lnTo>
                <a:lnTo>
                  <a:pt x="512433" y="125336"/>
                </a:lnTo>
                <a:lnTo>
                  <a:pt x="536446" y="79536"/>
                </a:lnTo>
                <a:lnTo>
                  <a:pt x="582246" y="55523"/>
                </a:lnTo>
                <a:lnTo>
                  <a:pt x="600905" y="53904"/>
                </a:lnTo>
                <a:lnTo>
                  <a:pt x="705303" y="53904"/>
                </a:lnTo>
                <a:lnTo>
                  <a:pt x="713237" y="45234"/>
                </a:lnTo>
                <a:lnTo>
                  <a:pt x="691391" y="26875"/>
                </a:lnTo>
                <a:lnTo>
                  <a:pt x="664563" y="12580"/>
                </a:lnTo>
                <a:lnTo>
                  <a:pt x="633988" y="3304"/>
                </a:lnTo>
                <a:lnTo>
                  <a:pt x="600905" y="0"/>
                </a:lnTo>
                <a:close/>
              </a:path>
              <a:path w="3303904" h="287654">
                <a:moveTo>
                  <a:pt x="725676" y="117608"/>
                </a:moveTo>
                <a:lnTo>
                  <a:pt x="597889" y="117608"/>
                </a:lnTo>
                <a:lnTo>
                  <a:pt x="597889" y="166235"/>
                </a:lnTo>
                <a:lnTo>
                  <a:pt x="674788" y="166235"/>
                </a:lnTo>
                <a:lnTo>
                  <a:pt x="674788" y="204307"/>
                </a:lnTo>
                <a:lnTo>
                  <a:pt x="659680" y="216435"/>
                </a:lnTo>
                <a:lnTo>
                  <a:pt x="641569" y="225841"/>
                </a:lnTo>
                <a:lnTo>
                  <a:pt x="621408" y="231925"/>
                </a:lnTo>
                <a:lnTo>
                  <a:pt x="600151" y="234087"/>
                </a:lnTo>
                <a:lnTo>
                  <a:pt x="723511" y="234087"/>
                </a:lnTo>
                <a:lnTo>
                  <a:pt x="725676" y="232202"/>
                </a:lnTo>
                <a:lnTo>
                  <a:pt x="725676" y="117608"/>
                </a:lnTo>
                <a:close/>
              </a:path>
              <a:path w="3303904" h="287654">
                <a:moveTo>
                  <a:pt x="705303" y="53904"/>
                </a:moveTo>
                <a:lnTo>
                  <a:pt x="600905" y="53904"/>
                </a:lnTo>
                <a:lnTo>
                  <a:pt x="622391" y="55877"/>
                </a:lnTo>
                <a:lnTo>
                  <a:pt x="642181" y="61772"/>
                </a:lnTo>
                <a:lnTo>
                  <a:pt x="660275" y="71556"/>
                </a:lnTo>
                <a:lnTo>
                  <a:pt x="676672" y="85191"/>
                </a:lnTo>
                <a:lnTo>
                  <a:pt x="705303" y="53904"/>
                </a:lnTo>
                <a:close/>
              </a:path>
              <a:path w="3303904" h="287654">
                <a:moveTo>
                  <a:pt x="963371" y="4900"/>
                </a:moveTo>
                <a:lnTo>
                  <a:pt x="774518" y="4900"/>
                </a:lnTo>
                <a:lnTo>
                  <a:pt x="774518" y="283467"/>
                </a:lnTo>
                <a:lnTo>
                  <a:pt x="963371" y="283467"/>
                </a:lnTo>
                <a:lnTo>
                  <a:pt x="963371" y="231448"/>
                </a:lnTo>
                <a:lnTo>
                  <a:pt x="830684" y="231448"/>
                </a:lnTo>
                <a:lnTo>
                  <a:pt x="830684" y="168874"/>
                </a:lnTo>
                <a:lnTo>
                  <a:pt x="953570" y="168874"/>
                </a:lnTo>
                <a:lnTo>
                  <a:pt x="953570" y="116855"/>
                </a:lnTo>
                <a:lnTo>
                  <a:pt x="830684" y="116855"/>
                </a:lnTo>
                <a:lnTo>
                  <a:pt x="830684" y="56919"/>
                </a:lnTo>
                <a:lnTo>
                  <a:pt x="963371" y="56919"/>
                </a:lnTo>
                <a:lnTo>
                  <a:pt x="963371" y="4900"/>
                </a:lnTo>
                <a:close/>
              </a:path>
              <a:path w="3303904" h="287654">
                <a:moveTo>
                  <a:pt x="1049964" y="4900"/>
                </a:moveTo>
                <a:lnTo>
                  <a:pt x="1014530" y="4900"/>
                </a:lnTo>
                <a:lnTo>
                  <a:pt x="1014530" y="283467"/>
                </a:lnTo>
                <a:lnTo>
                  <a:pt x="1069565" y="283467"/>
                </a:lnTo>
                <a:lnTo>
                  <a:pt x="1069565" y="112708"/>
                </a:lnTo>
                <a:lnTo>
                  <a:pt x="1141966" y="112708"/>
                </a:lnTo>
                <a:lnTo>
                  <a:pt x="1049964" y="4900"/>
                </a:lnTo>
                <a:close/>
              </a:path>
              <a:path w="3303904" h="287654">
                <a:moveTo>
                  <a:pt x="1141966" y="112708"/>
                </a:moveTo>
                <a:lnTo>
                  <a:pt x="1069565" y="112708"/>
                </a:lnTo>
                <a:lnTo>
                  <a:pt x="1213938" y="283467"/>
                </a:lnTo>
                <a:lnTo>
                  <a:pt x="1252010" y="283467"/>
                </a:lnTo>
                <a:lnTo>
                  <a:pt x="1252010" y="177167"/>
                </a:lnTo>
                <a:lnTo>
                  <a:pt x="1196975" y="177167"/>
                </a:lnTo>
                <a:lnTo>
                  <a:pt x="1141966" y="112708"/>
                </a:lnTo>
                <a:close/>
              </a:path>
              <a:path w="3303904" h="287654">
                <a:moveTo>
                  <a:pt x="1252010" y="4900"/>
                </a:moveTo>
                <a:lnTo>
                  <a:pt x="1196975" y="4900"/>
                </a:lnTo>
                <a:lnTo>
                  <a:pt x="1196975" y="177167"/>
                </a:lnTo>
                <a:lnTo>
                  <a:pt x="1252010" y="177167"/>
                </a:lnTo>
                <a:lnTo>
                  <a:pt x="1252010" y="4900"/>
                </a:lnTo>
                <a:close/>
              </a:path>
              <a:path w="3303904" h="287654">
                <a:moveTo>
                  <a:pt x="1422748" y="4900"/>
                </a:moveTo>
                <a:lnTo>
                  <a:pt x="1313809" y="4900"/>
                </a:lnTo>
                <a:lnTo>
                  <a:pt x="1313809" y="283467"/>
                </a:lnTo>
                <a:lnTo>
                  <a:pt x="1420487" y="283467"/>
                </a:lnTo>
                <a:lnTo>
                  <a:pt x="1450672" y="281135"/>
                </a:lnTo>
                <a:lnTo>
                  <a:pt x="1477359" y="274138"/>
                </a:lnTo>
                <a:lnTo>
                  <a:pt x="1500583" y="262476"/>
                </a:lnTo>
                <a:lnTo>
                  <a:pt x="1520379" y="246149"/>
                </a:lnTo>
                <a:lnTo>
                  <a:pt x="1533163" y="229940"/>
                </a:lnTo>
                <a:lnTo>
                  <a:pt x="1369598" y="229940"/>
                </a:lnTo>
                <a:lnTo>
                  <a:pt x="1369598" y="58427"/>
                </a:lnTo>
                <a:lnTo>
                  <a:pt x="1533274" y="58427"/>
                </a:lnTo>
                <a:lnTo>
                  <a:pt x="1521133" y="42595"/>
                </a:lnTo>
                <a:lnTo>
                  <a:pt x="1501626" y="26050"/>
                </a:lnTo>
                <a:lnTo>
                  <a:pt x="1478726" y="14277"/>
                </a:lnTo>
                <a:lnTo>
                  <a:pt x="1452433" y="7238"/>
                </a:lnTo>
                <a:lnTo>
                  <a:pt x="1422748" y="4900"/>
                </a:lnTo>
                <a:close/>
              </a:path>
              <a:path w="3303904" h="287654">
                <a:moveTo>
                  <a:pt x="1533274" y="58427"/>
                </a:moveTo>
                <a:lnTo>
                  <a:pt x="1423125" y="58427"/>
                </a:lnTo>
                <a:lnTo>
                  <a:pt x="1440165" y="59976"/>
                </a:lnTo>
                <a:lnTo>
                  <a:pt x="1455119" y="64600"/>
                </a:lnTo>
                <a:lnTo>
                  <a:pt x="1487602" y="95804"/>
                </a:lnTo>
                <a:lnTo>
                  <a:pt x="1498893" y="143618"/>
                </a:lnTo>
                <a:lnTo>
                  <a:pt x="1497626" y="161494"/>
                </a:lnTo>
                <a:lnTo>
                  <a:pt x="1478914" y="205438"/>
                </a:lnTo>
                <a:lnTo>
                  <a:pt x="1440165" y="228391"/>
                </a:lnTo>
                <a:lnTo>
                  <a:pt x="1423125" y="229940"/>
                </a:lnTo>
                <a:lnTo>
                  <a:pt x="1533163" y="229940"/>
                </a:lnTo>
                <a:lnTo>
                  <a:pt x="1536429" y="225800"/>
                </a:lnTo>
                <a:lnTo>
                  <a:pt x="1547849" y="202093"/>
                </a:lnTo>
                <a:lnTo>
                  <a:pt x="1554676" y="175064"/>
                </a:lnTo>
                <a:lnTo>
                  <a:pt x="1556943" y="144749"/>
                </a:lnTo>
                <a:lnTo>
                  <a:pt x="1554687" y="113998"/>
                </a:lnTo>
                <a:lnTo>
                  <a:pt x="1547944" y="86746"/>
                </a:lnTo>
                <a:lnTo>
                  <a:pt x="1536747" y="62956"/>
                </a:lnTo>
                <a:lnTo>
                  <a:pt x="1533274" y="58427"/>
                </a:lnTo>
                <a:close/>
              </a:path>
              <a:path w="3303904" h="287654">
                <a:moveTo>
                  <a:pt x="1716850" y="4900"/>
                </a:moveTo>
                <a:lnTo>
                  <a:pt x="1671239" y="4900"/>
                </a:lnTo>
                <a:lnTo>
                  <a:pt x="1564939" y="283467"/>
                </a:lnTo>
                <a:lnTo>
                  <a:pt x="1623366" y="283467"/>
                </a:lnTo>
                <a:lnTo>
                  <a:pt x="1644853" y="223155"/>
                </a:lnTo>
                <a:lnTo>
                  <a:pt x="1798954" y="223155"/>
                </a:lnTo>
                <a:lnTo>
                  <a:pt x="1780236" y="173397"/>
                </a:lnTo>
                <a:lnTo>
                  <a:pt x="1660684" y="173397"/>
                </a:lnTo>
                <a:lnTo>
                  <a:pt x="1693856" y="80667"/>
                </a:lnTo>
                <a:lnTo>
                  <a:pt x="1745353" y="80667"/>
                </a:lnTo>
                <a:lnTo>
                  <a:pt x="1716850" y="4900"/>
                </a:lnTo>
                <a:close/>
              </a:path>
              <a:path w="3303904" h="287654">
                <a:moveTo>
                  <a:pt x="1798954" y="223155"/>
                </a:moveTo>
                <a:lnTo>
                  <a:pt x="1742106" y="223155"/>
                </a:lnTo>
                <a:lnTo>
                  <a:pt x="1762838" y="283467"/>
                </a:lnTo>
                <a:lnTo>
                  <a:pt x="1821643" y="283467"/>
                </a:lnTo>
                <a:lnTo>
                  <a:pt x="1798954" y="223155"/>
                </a:lnTo>
                <a:close/>
              </a:path>
              <a:path w="3303904" h="287654">
                <a:moveTo>
                  <a:pt x="1745353" y="80667"/>
                </a:moveTo>
                <a:lnTo>
                  <a:pt x="1693856" y="80667"/>
                </a:lnTo>
                <a:lnTo>
                  <a:pt x="1726274" y="173397"/>
                </a:lnTo>
                <a:lnTo>
                  <a:pt x="1780236" y="173397"/>
                </a:lnTo>
                <a:lnTo>
                  <a:pt x="1745353" y="80667"/>
                </a:lnTo>
                <a:close/>
              </a:path>
              <a:path w="3303904" h="287654">
                <a:moveTo>
                  <a:pt x="2042148" y="4900"/>
                </a:moveTo>
                <a:lnTo>
                  <a:pt x="1939240" y="4900"/>
                </a:lnTo>
                <a:lnTo>
                  <a:pt x="1939240" y="283467"/>
                </a:lnTo>
                <a:lnTo>
                  <a:pt x="1995029" y="283467"/>
                </a:lnTo>
                <a:lnTo>
                  <a:pt x="1995029" y="187345"/>
                </a:lnTo>
                <a:lnTo>
                  <a:pt x="2038002" y="187345"/>
                </a:lnTo>
                <a:lnTo>
                  <a:pt x="2082953" y="180889"/>
                </a:lnTo>
                <a:lnTo>
                  <a:pt x="2126061" y="147924"/>
                </a:lnTo>
                <a:lnTo>
                  <a:pt x="2131842" y="136833"/>
                </a:lnTo>
                <a:lnTo>
                  <a:pt x="1995029" y="136833"/>
                </a:lnTo>
                <a:lnTo>
                  <a:pt x="1995029" y="56542"/>
                </a:lnTo>
                <a:lnTo>
                  <a:pt x="2131938" y="56542"/>
                </a:lnTo>
                <a:lnTo>
                  <a:pt x="2126538" y="45723"/>
                </a:lnTo>
                <a:lnTo>
                  <a:pt x="2115654" y="31663"/>
                </a:lnTo>
                <a:lnTo>
                  <a:pt x="2101942" y="20007"/>
                </a:lnTo>
                <a:lnTo>
                  <a:pt x="2085121" y="11638"/>
                </a:lnTo>
                <a:lnTo>
                  <a:pt x="2065189" y="6590"/>
                </a:lnTo>
                <a:lnTo>
                  <a:pt x="2042148" y="4900"/>
                </a:lnTo>
                <a:close/>
              </a:path>
              <a:path w="3303904" h="287654">
                <a:moveTo>
                  <a:pt x="2284855" y="4900"/>
                </a:moveTo>
                <a:lnTo>
                  <a:pt x="2239244" y="4900"/>
                </a:lnTo>
                <a:lnTo>
                  <a:pt x="2132943" y="283467"/>
                </a:lnTo>
                <a:lnTo>
                  <a:pt x="2191371" y="283467"/>
                </a:lnTo>
                <a:lnTo>
                  <a:pt x="2212857" y="223155"/>
                </a:lnTo>
                <a:lnTo>
                  <a:pt x="2366959" y="223155"/>
                </a:lnTo>
                <a:lnTo>
                  <a:pt x="2348241" y="173397"/>
                </a:lnTo>
                <a:lnTo>
                  <a:pt x="2228689" y="173397"/>
                </a:lnTo>
                <a:lnTo>
                  <a:pt x="2261861" y="80667"/>
                </a:lnTo>
                <a:lnTo>
                  <a:pt x="2313357" y="80667"/>
                </a:lnTo>
                <a:lnTo>
                  <a:pt x="2284855" y="4900"/>
                </a:lnTo>
                <a:close/>
              </a:path>
              <a:path w="3303904" h="287654">
                <a:moveTo>
                  <a:pt x="2366959" y="223155"/>
                </a:moveTo>
                <a:lnTo>
                  <a:pt x="2310111" y="223155"/>
                </a:lnTo>
                <a:lnTo>
                  <a:pt x="2330843" y="283467"/>
                </a:lnTo>
                <a:lnTo>
                  <a:pt x="2389648" y="283467"/>
                </a:lnTo>
                <a:lnTo>
                  <a:pt x="2366959" y="223155"/>
                </a:lnTo>
                <a:close/>
              </a:path>
              <a:path w="3303904" h="287654">
                <a:moveTo>
                  <a:pt x="2313357" y="80667"/>
                </a:moveTo>
                <a:lnTo>
                  <a:pt x="2261861" y="80667"/>
                </a:lnTo>
                <a:lnTo>
                  <a:pt x="2294279" y="173397"/>
                </a:lnTo>
                <a:lnTo>
                  <a:pt x="2348241" y="173397"/>
                </a:lnTo>
                <a:lnTo>
                  <a:pt x="2313357" y="80667"/>
                </a:lnTo>
                <a:close/>
              </a:path>
              <a:path w="3303904" h="287654">
                <a:moveTo>
                  <a:pt x="2131938" y="56542"/>
                </a:moveTo>
                <a:lnTo>
                  <a:pt x="2042902" y="56542"/>
                </a:lnTo>
                <a:lnTo>
                  <a:pt x="2059918" y="59599"/>
                </a:lnTo>
                <a:lnTo>
                  <a:pt x="2072728" y="67992"/>
                </a:lnTo>
                <a:lnTo>
                  <a:pt x="2079395" y="78364"/>
                </a:lnTo>
                <a:lnTo>
                  <a:pt x="2080824" y="80667"/>
                </a:lnTo>
                <a:lnTo>
                  <a:pt x="2083613" y="96122"/>
                </a:lnTo>
                <a:lnTo>
                  <a:pt x="2080809" y="112025"/>
                </a:lnTo>
                <a:lnTo>
                  <a:pt x="2072493" y="124959"/>
                </a:lnTo>
                <a:lnTo>
                  <a:pt x="2058805" y="133653"/>
                </a:lnTo>
                <a:lnTo>
                  <a:pt x="2039886" y="136833"/>
                </a:lnTo>
                <a:lnTo>
                  <a:pt x="2131842" y="136833"/>
                </a:lnTo>
                <a:lnTo>
                  <a:pt x="2134077" y="132545"/>
                </a:lnTo>
                <a:lnTo>
                  <a:pt x="2138913" y="115541"/>
                </a:lnTo>
                <a:lnTo>
                  <a:pt x="2140532" y="96876"/>
                </a:lnTo>
                <a:lnTo>
                  <a:pt x="2138978" y="78364"/>
                </a:lnTo>
                <a:lnTo>
                  <a:pt x="2134313" y="61301"/>
                </a:lnTo>
                <a:lnTo>
                  <a:pt x="2131938" y="56542"/>
                </a:lnTo>
                <a:close/>
              </a:path>
              <a:path w="3303904" h="287654">
                <a:moveTo>
                  <a:pt x="2479848" y="4900"/>
                </a:moveTo>
                <a:lnTo>
                  <a:pt x="2423682" y="4900"/>
                </a:lnTo>
                <a:lnTo>
                  <a:pt x="2423682" y="283467"/>
                </a:lnTo>
                <a:lnTo>
                  <a:pt x="2621205" y="283467"/>
                </a:lnTo>
                <a:lnTo>
                  <a:pt x="2621205" y="229940"/>
                </a:lnTo>
                <a:lnTo>
                  <a:pt x="2479848" y="229940"/>
                </a:lnTo>
                <a:lnTo>
                  <a:pt x="2479848" y="4900"/>
                </a:lnTo>
                <a:close/>
              </a:path>
              <a:path w="3303904" h="287654">
                <a:moveTo>
                  <a:pt x="2713603" y="4900"/>
                </a:moveTo>
                <a:lnTo>
                  <a:pt x="2657437" y="4900"/>
                </a:lnTo>
                <a:lnTo>
                  <a:pt x="2657437" y="283467"/>
                </a:lnTo>
                <a:lnTo>
                  <a:pt x="2713603" y="283467"/>
                </a:lnTo>
                <a:lnTo>
                  <a:pt x="2713603" y="4900"/>
                </a:lnTo>
                <a:close/>
              </a:path>
              <a:path w="3303904" h="287654">
                <a:moveTo>
                  <a:pt x="2811036" y="4900"/>
                </a:moveTo>
                <a:lnTo>
                  <a:pt x="2775602" y="4900"/>
                </a:lnTo>
                <a:lnTo>
                  <a:pt x="2775602" y="283467"/>
                </a:lnTo>
                <a:lnTo>
                  <a:pt x="2830637" y="283467"/>
                </a:lnTo>
                <a:lnTo>
                  <a:pt x="2830637" y="112708"/>
                </a:lnTo>
                <a:lnTo>
                  <a:pt x="2903038" y="112708"/>
                </a:lnTo>
                <a:lnTo>
                  <a:pt x="2811036" y="4900"/>
                </a:lnTo>
                <a:close/>
              </a:path>
              <a:path w="3303904" h="287654">
                <a:moveTo>
                  <a:pt x="2903038" y="112708"/>
                </a:moveTo>
                <a:lnTo>
                  <a:pt x="2830637" y="112708"/>
                </a:lnTo>
                <a:lnTo>
                  <a:pt x="2975010" y="283467"/>
                </a:lnTo>
                <a:lnTo>
                  <a:pt x="3013082" y="283467"/>
                </a:lnTo>
                <a:lnTo>
                  <a:pt x="3013082" y="177167"/>
                </a:lnTo>
                <a:lnTo>
                  <a:pt x="2958047" y="177167"/>
                </a:lnTo>
                <a:lnTo>
                  <a:pt x="2903038" y="112708"/>
                </a:lnTo>
                <a:close/>
              </a:path>
              <a:path w="3303904" h="287654">
                <a:moveTo>
                  <a:pt x="3013082" y="4900"/>
                </a:moveTo>
                <a:lnTo>
                  <a:pt x="2958047" y="4900"/>
                </a:lnTo>
                <a:lnTo>
                  <a:pt x="2958047" y="177167"/>
                </a:lnTo>
                <a:lnTo>
                  <a:pt x="3013082" y="177167"/>
                </a:lnTo>
                <a:lnTo>
                  <a:pt x="3013082" y="4900"/>
                </a:lnTo>
                <a:close/>
              </a:path>
              <a:path w="3303904" h="287654">
                <a:moveTo>
                  <a:pt x="3198522" y="4900"/>
                </a:moveTo>
                <a:lnTo>
                  <a:pt x="3152910" y="4900"/>
                </a:lnTo>
                <a:lnTo>
                  <a:pt x="3046610" y="283467"/>
                </a:lnTo>
                <a:lnTo>
                  <a:pt x="3105037" y="283467"/>
                </a:lnTo>
                <a:lnTo>
                  <a:pt x="3126524" y="223155"/>
                </a:lnTo>
                <a:lnTo>
                  <a:pt x="3280626" y="223155"/>
                </a:lnTo>
                <a:lnTo>
                  <a:pt x="3261908" y="173397"/>
                </a:lnTo>
                <a:lnTo>
                  <a:pt x="3142356" y="173397"/>
                </a:lnTo>
                <a:lnTo>
                  <a:pt x="3175527" y="80667"/>
                </a:lnTo>
                <a:lnTo>
                  <a:pt x="3227024" y="80667"/>
                </a:lnTo>
                <a:lnTo>
                  <a:pt x="3198522" y="4900"/>
                </a:lnTo>
                <a:close/>
              </a:path>
              <a:path w="3303904" h="287654">
                <a:moveTo>
                  <a:pt x="3280626" y="223155"/>
                </a:moveTo>
                <a:lnTo>
                  <a:pt x="3223777" y="223155"/>
                </a:lnTo>
                <a:lnTo>
                  <a:pt x="3244510" y="283467"/>
                </a:lnTo>
                <a:lnTo>
                  <a:pt x="3303314" y="283467"/>
                </a:lnTo>
                <a:lnTo>
                  <a:pt x="3280626" y="223155"/>
                </a:lnTo>
                <a:close/>
              </a:path>
              <a:path w="3303904" h="287654">
                <a:moveTo>
                  <a:pt x="3227024" y="80667"/>
                </a:moveTo>
                <a:lnTo>
                  <a:pt x="3175527" y="80667"/>
                </a:lnTo>
                <a:lnTo>
                  <a:pt x="3207945" y="173397"/>
                </a:lnTo>
                <a:lnTo>
                  <a:pt x="3261908" y="173397"/>
                </a:lnTo>
                <a:lnTo>
                  <a:pt x="3227024" y="80667"/>
                </a:lnTo>
                <a:close/>
              </a:path>
            </a:pathLst>
          </a:custGeom>
          <a:solidFill>
            <a:srgbClr val="03BB9B"/>
          </a:solidFill>
        </p:spPr>
        <p:txBody>
          <a:bodyPr wrap="square" lIns="0" tIns="0" rIns="0" bIns="0" rtlCol="0"/>
          <a:lstStyle/>
          <a:p>
            <a:endParaRPr sz="641"/>
          </a:p>
        </p:txBody>
      </p:sp>
      <p:sp>
        <p:nvSpPr>
          <p:cNvPr id="10" name="object 10"/>
          <p:cNvSpPr/>
          <p:nvPr/>
        </p:nvSpPr>
        <p:spPr>
          <a:xfrm>
            <a:off x="611599" y="458079"/>
            <a:ext cx="670301" cy="66424"/>
          </a:xfrm>
          <a:custGeom>
            <a:avLst/>
            <a:gdLst/>
            <a:ahLst/>
            <a:cxnLst/>
            <a:rect l="l" t="t" r="r" b="b"/>
            <a:pathLst>
              <a:path w="1473835" h="146050">
                <a:moveTo>
                  <a:pt x="25154" y="1431"/>
                </a:moveTo>
                <a:lnTo>
                  <a:pt x="0" y="1431"/>
                </a:lnTo>
                <a:lnTo>
                  <a:pt x="35993" y="144588"/>
                </a:lnTo>
                <a:lnTo>
                  <a:pt x="55626" y="144588"/>
                </a:lnTo>
                <a:lnTo>
                  <a:pt x="72437" y="88654"/>
                </a:lnTo>
                <a:lnTo>
                  <a:pt x="47241" y="88654"/>
                </a:lnTo>
                <a:lnTo>
                  <a:pt x="25154" y="1431"/>
                </a:lnTo>
                <a:close/>
              </a:path>
              <a:path w="1473835" h="146050">
                <a:moveTo>
                  <a:pt x="108466" y="53070"/>
                </a:moveTo>
                <a:lnTo>
                  <a:pt x="83133" y="53070"/>
                </a:lnTo>
                <a:lnTo>
                  <a:pt x="110741" y="144588"/>
                </a:lnTo>
                <a:lnTo>
                  <a:pt x="130374" y="144588"/>
                </a:lnTo>
                <a:lnTo>
                  <a:pt x="144517" y="88654"/>
                </a:lnTo>
                <a:lnTo>
                  <a:pt x="119229" y="88654"/>
                </a:lnTo>
                <a:lnTo>
                  <a:pt x="108466" y="53070"/>
                </a:lnTo>
                <a:close/>
              </a:path>
              <a:path w="1473835" h="146050">
                <a:moveTo>
                  <a:pt x="244184" y="1431"/>
                </a:moveTo>
                <a:lnTo>
                  <a:pt x="228948" y="1431"/>
                </a:lnTo>
                <a:lnTo>
                  <a:pt x="163198" y="144588"/>
                </a:lnTo>
                <a:lnTo>
                  <a:pt x="189989" y="144588"/>
                </a:lnTo>
                <a:lnTo>
                  <a:pt x="208190" y="105220"/>
                </a:lnTo>
                <a:lnTo>
                  <a:pt x="291852" y="105220"/>
                </a:lnTo>
                <a:lnTo>
                  <a:pt x="280487" y="80474"/>
                </a:lnTo>
                <a:lnTo>
                  <a:pt x="219540" y="80474"/>
                </a:lnTo>
                <a:lnTo>
                  <a:pt x="236515" y="43458"/>
                </a:lnTo>
                <a:lnTo>
                  <a:pt x="263486" y="43458"/>
                </a:lnTo>
                <a:lnTo>
                  <a:pt x="244184" y="1431"/>
                </a:lnTo>
                <a:close/>
              </a:path>
              <a:path w="1473835" h="146050">
                <a:moveTo>
                  <a:pt x="291852" y="105220"/>
                </a:moveTo>
                <a:lnTo>
                  <a:pt x="264942" y="105220"/>
                </a:lnTo>
                <a:lnTo>
                  <a:pt x="283143" y="144588"/>
                </a:lnTo>
                <a:lnTo>
                  <a:pt x="309934" y="144588"/>
                </a:lnTo>
                <a:lnTo>
                  <a:pt x="291852" y="105220"/>
                </a:lnTo>
                <a:close/>
              </a:path>
              <a:path w="1473835" h="146050">
                <a:moveTo>
                  <a:pt x="332839" y="1431"/>
                </a:moveTo>
                <a:lnTo>
                  <a:pt x="304003" y="1431"/>
                </a:lnTo>
                <a:lnTo>
                  <a:pt x="361572" y="93460"/>
                </a:lnTo>
                <a:lnTo>
                  <a:pt x="361572" y="144588"/>
                </a:lnTo>
                <a:lnTo>
                  <a:pt x="385807" y="144588"/>
                </a:lnTo>
                <a:lnTo>
                  <a:pt x="385933" y="93460"/>
                </a:lnTo>
                <a:lnTo>
                  <a:pt x="402283" y="67079"/>
                </a:lnTo>
                <a:lnTo>
                  <a:pt x="373741" y="67079"/>
                </a:lnTo>
                <a:lnTo>
                  <a:pt x="332839" y="1431"/>
                </a:lnTo>
                <a:close/>
              </a:path>
              <a:path w="1473835" h="146050">
                <a:moveTo>
                  <a:pt x="92847" y="1431"/>
                </a:moveTo>
                <a:lnTo>
                  <a:pt x="73623" y="1431"/>
                </a:lnTo>
                <a:lnTo>
                  <a:pt x="47241" y="88654"/>
                </a:lnTo>
                <a:lnTo>
                  <a:pt x="72437" y="88654"/>
                </a:lnTo>
                <a:lnTo>
                  <a:pt x="83133" y="53070"/>
                </a:lnTo>
                <a:lnTo>
                  <a:pt x="108466" y="53070"/>
                </a:lnTo>
                <a:lnTo>
                  <a:pt x="92847" y="1431"/>
                </a:lnTo>
                <a:close/>
              </a:path>
              <a:path w="1473835" h="146050">
                <a:moveTo>
                  <a:pt x="166572" y="1431"/>
                </a:moveTo>
                <a:lnTo>
                  <a:pt x="141316" y="1431"/>
                </a:lnTo>
                <a:lnTo>
                  <a:pt x="119229" y="88654"/>
                </a:lnTo>
                <a:lnTo>
                  <a:pt x="144517" y="88654"/>
                </a:lnTo>
                <a:lnTo>
                  <a:pt x="166572" y="1431"/>
                </a:lnTo>
                <a:close/>
              </a:path>
              <a:path w="1473835" h="146050">
                <a:moveTo>
                  <a:pt x="263486" y="43458"/>
                </a:moveTo>
                <a:lnTo>
                  <a:pt x="236515" y="43458"/>
                </a:lnTo>
                <a:lnTo>
                  <a:pt x="253694" y="80474"/>
                </a:lnTo>
                <a:lnTo>
                  <a:pt x="280487" y="80474"/>
                </a:lnTo>
                <a:lnTo>
                  <a:pt x="263486" y="43458"/>
                </a:lnTo>
                <a:close/>
              </a:path>
              <a:path w="1473835" h="146050">
                <a:moveTo>
                  <a:pt x="442967" y="1431"/>
                </a:moveTo>
                <a:lnTo>
                  <a:pt x="414336" y="1431"/>
                </a:lnTo>
                <a:lnTo>
                  <a:pt x="373741" y="67079"/>
                </a:lnTo>
                <a:lnTo>
                  <a:pt x="402283" y="67079"/>
                </a:lnTo>
                <a:lnTo>
                  <a:pt x="442967" y="1431"/>
                </a:lnTo>
                <a:close/>
              </a:path>
              <a:path w="1473835" h="146050">
                <a:moveTo>
                  <a:pt x="571910" y="1431"/>
                </a:moveTo>
                <a:lnTo>
                  <a:pt x="468326" y="1431"/>
                </a:lnTo>
                <a:lnTo>
                  <a:pt x="468326" y="144588"/>
                </a:lnTo>
                <a:lnTo>
                  <a:pt x="492561" y="144588"/>
                </a:lnTo>
                <a:lnTo>
                  <a:pt x="492561" y="85178"/>
                </a:lnTo>
                <a:lnTo>
                  <a:pt x="559333" y="85178"/>
                </a:lnTo>
                <a:lnTo>
                  <a:pt x="559333" y="60739"/>
                </a:lnTo>
                <a:lnTo>
                  <a:pt x="492561" y="60739"/>
                </a:lnTo>
                <a:lnTo>
                  <a:pt x="492561" y="26177"/>
                </a:lnTo>
                <a:lnTo>
                  <a:pt x="571910" y="26177"/>
                </a:lnTo>
                <a:lnTo>
                  <a:pt x="571910" y="1431"/>
                </a:lnTo>
                <a:close/>
              </a:path>
              <a:path w="1473835" h="146050">
                <a:moveTo>
                  <a:pt x="630604" y="1431"/>
                </a:moveTo>
                <a:lnTo>
                  <a:pt x="606370" y="1431"/>
                </a:lnTo>
                <a:lnTo>
                  <a:pt x="606370" y="144588"/>
                </a:lnTo>
                <a:lnTo>
                  <a:pt x="630604" y="144588"/>
                </a:lnTo>
                <a:lnTo>
                  <a:pt x="630604" y="1431"/>
                </a:lnTo>
                <a:close/>
              </a:path>
              <a:path w="1473835" h="146050">
                <a:moveTo>
                  <a:pt x="690730" y="1431"/>
                </a:moveTo>
                <a:lnTo>
                  <a:pt x="671200" y="1431"/>
                </a:lnTo>
                <a:lnTo>
                  <a:pt x="671200" y="144588"/>
                </a:lnTo>
                <a:lnTo>
                  <a:pt x="695434" y="144588"/>
                </a:lnTo>
                <a:lnTo>
                  <a:pt x="695434" y="50718"/>
                </a:lnTo>
                <a:lnTo>
                  <a:pt x="725301" y="50718"/>
                </a:lnTo>
                <a:lnTo>
                  <a:pt x="690730" y="1431"/>
                </a:lnTo>
                <a:close/>
              </a:path>
              <a:path w="1473835" h="146050">
                <a:moveTo>
                  <a:pt x="725301" y="50718"/>
                </a:moveTo>
                <a:lnTo>
                  <a:pt x="695434" y="50718"/>
                </a:lnTo>
                <a:lnTo>
                  <a:pt x="761388" y="144588"/>
                </a:lnTo>
                <a:lnTo>
                  <a:pt x="781021" y="144588"/>
                </a:lnTo>
                <a:lnTo>
                  <a:pt x="781021" y="95608"/>
                </a:lnTo>
                <a:lnTo>
                  <a:pt x="756787" y="95608"/>
                </a:lnTo>
                <a:lnTo>
                  <a:pt x="725301" y="50718"/>
                </a:lnTo>
                <a:close/>
              </a:path>
              <a:path w="1473835" h="146050">
                <a:moveTo>
                  <a:pt x="781021" y="1431"/>
                </a:moveTo>
                <a:lnTo>
                  <a:pt x="756787" y="1431"/>
                </a:lnTo>
                <a:lnTo>
                  <a:pt x="756787" y="95608"/>
                </a:lnTo>
                <a:lnTo>
                  <a:pt x="781021" y="95608"/>
                </a:lnTo>
                <a:lnTo>
                  <a:pt x="781021" y="1431"/>
                </a:lnTo>
                <a:close/>
              </a:path>
              <a:path w="1473835" h="146050">
                <a:moveTo>
                  <a:pt x="868756" y="1431"/>
                </a:moveTo>
                <a:lnTo>
                  <a:pt x="821719" y="1431"/>
                </a:lnTo>
                <a:lnTo>
                  <a:pt x="821719" y="144588"/>
                </a:lnTo>
                <a:lnTo>
                  <a:pt x="868756" y="144588"/>
                </a:lnTo>
                <a:lnTo>
                  <a:pt x="897780" y="139141"/>
                </a:lnTo>
                <a:lnTo>
                  <a:pt x="920957" y="124098"/>
                </a:lnTo>
                <a:lnTo>
                  <a:pt x="923698" y="120047"/>
                </a:lnTo>
                <a:lnTo>
                  <a:pt x="845953" y="120047"/>
                </a:lnTo>
                <a:lnTo>
                  <a:pt x="845953" y="26177"/>
                </a:lnTo>
                <a:lnTo>
                  <a:pt x="923716" y="26177"/>
                </a:lnTo>
                <a:lnTo>
                  <a:pt x="920880" y="21997"/>
                </a:lnTo>
                <a:lnTo>
                  <a:pt x="897694" y="6906"/>
                </a:lnTo>
                <a:lnTo>
                  <a:pt x="868756" y="1431"/>
                </a:lnTo>
                <a:close/>
              </a:path>
              <a:path w="1473835" h="146050">
                <a:moveTo>
                  <a:pt x="923716" y="26177"/>
                </a:moveTo>
                <a:lnTo>
                  <a:pt x="868756" y="26177"/>
                </a:lnTo>
                <a:lnTo>
                  <a:pt x="888149" y="29684"/>
                </a:lnTo>
                <a:lnTo>
                  <a:pt x="903497" y="39431"/>
                </a:lnTo>
                <a:lnTo>
                  <a:pt x="913591" y="54260"/>
                </a:lnTo>
                <a:lnTo>
                  <a:pt x="917225" y="73009"/>
                </a:lnTo>
                <a:lnTo>
                  <a:pt x="913606" y="91877"/>
                </a:lnTo>
                <a:lnTo>
                  <a:pt x="903535" y="106766"/>
                </a:lnTo>
                <a:lnTo>
                  <a:pt x="888192" y="116536"/>
                </a:lnTo>
                <a:lnTo>
                  <a:pt x="868756" y="120047"/>
                </a:lnTo>
                <a:lnTo>
                  <a:pt x="923698" y="120047"/>
                </a:lnTo>
                <a:lnTo>
                  <a:pt x="936311" y="101406"/>
                </a:lnTo>
                <a:lnTo>
                  <a:pt x="941868" y="73009"/>
                </a:lnTo>
                <a:lnTo>
                  <a:pt x="936282" y="44699"/>
                </a:lnTo>
                <a:lnTo>
                  <a:pt x="923716" y="26177"/>
                </a:lnTo>
                <a:close/>
              </a:path>
              <a:path w="1473835" h="146050">
                <a:moveTo>
                  <a:pt x="999131" y="1431"/>
                </a:moveTo>
                <a:lnTo>
                  <a:pt x="974896" y="1431"/>
                </a:lnTo>
                <a:lnTo>
                  <a:pt x="974896" y="144588"/>
                </a:lnTo>
                <a:lnTo>
                  <a:pt x="999131" y="144588"/>
                </a:lnTo>
                <a:lnTo>
                  <a:pt x="999131" y="1431"/>
                </a:lnTo>
                <a:close/>
              </a:path>
              <a:path w="1473835" h="146050">
                <a:moveTo>
                  <a:pt x="1059256" y="1431"/>
                </a:moveTo>
                <a:lnTo>
                  <a:pt x="1039726" y="1431"/>
                </a:lnTo>
                <a:lnTo>
                  <a:pt x="1039726" y="144588"/>
                </a:lnTo>
                <a:lnTo>
                  <a:pt x="1063960" y="144588"/>
                </a:lnTo>
                <a:lnTo>
                  <a:pt x="1063960" y="50718"/>
                </a:lnTo>
                <a:lnTo>
                  <a:pt x="1093827" y="50718"/>
                </a:lnTo>
                <a:lnTo>
                  <a:pt x="1059256" y="1431"/>
                </a:lnTo>
                <a:close/>
              </a:path>
              <a:path w="1473835" h="146050">
                <a:moveTo>
                  <a:pt x="1093827" y="50718"/>
                </a:moveTo>
                <a:lnTo>
                  <a:pt x="1063960" y="50718"/>
                </a:lnTo>
                <a:lnTo>
                  <a:pt x="1129914" y="144588"/>
                </a:lnTo>
                <a:lnTo>
                  <a:pt x="1149547" y="144588"/>
                </a:lnTo>
                <a:lnTo>
                  <a:pt x="1149547" y="95608"/>
                </a:lnTo>
                <a:lnTo>
                  <a:pt x="1125313" y="95608"/>
                </a:lnTo>
                <a:lnTo>
                  <a:pt x="1093827" y="50718"/>
                </a:lnTo>
                <a:close/>
              </a:path>
              <a:path w="1473835" h="146050">
                <a:moveTo>
                  <a:pt x="1149547" y="1431"/>
                </a:moveTo>
                <a:lnTo>
                  <a:pt x="1125313" y="1431"/>
                </a:lnTo>
                <a:lnTo>
                  <a:pt x="1125313" y="95608"/>
                </a:lnTo>
                <a:lnTo>
                  <a:pt x="1149547" y="95608"/>
                </a:lnTo>
                <a:lnTo>
                  <a:pt x="1149547" y="1431"/>
                </a:lnTo>
                <a:close/>
              </a:path>
              <a:path w="1473835" h="146050">
                <a:moveTo>
                  <a:pt x="1254052" y="0"/>
                </a:moveTo>
                <a:lnTo>
                  <a:pt x="1214249" y="12121"/>
                </a:lnTo>
                <a:lnTo>
                  <a:pt x="1187696" y="45413"/>
                </a:lnTo>
                <a:lnTo>
                  <a:pt x="1182531" y="73009"/>
                </a:lnTo>
                <a:lnTo>
                  <a:pt x="1187584" y="100401"/>
                </a:lnTo>
                <a:lnTo>
                  <a:pt x="1214091" y="133795"/>
                </a:lnTo>
                <a:lnTo>
                  <a:pt x="1254052" y="145917"/>
                </a:lnTo>
                <a:lnTo>
                  <a:pt x="1280710" y="140510"/>
                </a:lnTo>
                <a:lnTo>
                  <a:pt x="1280963" y="140510"/>
                </a:lnTo>
                <a:lnTo>
                  <a:pt x="1302508" y="125249"/>
                </a:lnTo>
                <a:lnTo>
                  <a:pt x="1305136" y="120967"/>
                </a:lnTo>
                <a:lnTo>
                  <a:pt x="1254052" y="120967"/>
                </a:lnTo>
                <a:lnTo>
                  <a:pt x="1235443" y="117284"/>
                </a:lnTo>
                <a:lnTo>
                  <a:pt x="1220525" y="107150"/>
                </a:lnTo>
                <a:lnTo>
                  <a:pt x="1210611" y="91935"/>
                </a:lnTo>
                <a:lnTo>
                  <a:pt x="1207053" y="73214"/>
                </a:lnTo>
                <a:lnTo>
                  <a:pt x="1207014" y="73009"/>
                </a:lnTo>
                <a:lnTo>
                  <a:pt x="1210597" y="53966"/>
                </a:lnTo>
                <a:lnTo>
                  <a:pt x="1220487" y="38690"/>
                </a:lnTo>
                <a:lnTo>
                  <a:pt x="1235400" y="28533"/>
                </a:lnTo>
                <a:lnTo>
                  <a:pt x="1254052" y="24847"/>
                </a:lnTo>
                <a:lnTo>
                  <a:pt x="1307174" y="24847"/>
                </a:lnTo>
                <a:lnTo>
                  <a:pt x="1293867" y="12398"/>
                </a:lnTo>
                <a:lnTo>
                  <a:pt x="1275153" y="3237"/>
                </a:lnTo>
                <a:lnTo>
                  <a:pt x="1254052" y="0"/>
                </a:lnTo>
                <a:close/>
              </a:path>
              <a:path w="1473835" h="146050">
                <a:moveTo>
                  <a:pt x="1321744" y="62579"/>
                </a:moveTo>
                <a:lnTo>
                  <a:pt x="1243928" y="62579"/>
                </a:lnTo>
                <a:lnTo>
                  <a:pt x="1243928" y="87325"/>
                </a:lnTo>
                <a:lnTo>
                  <a:pt x="1295669" y="87325"/>
                </a:lnTo>
                <a:lnTo>
                  <a:pt x="1290087" y="101382"/>
                </a:lnTo>
                <a:lnTo>
                  <a:pt x="1280919" y="111968"/>
                </a:lnTo>
                <a:lnTo>
                  <a:pt x="1268722" y="118644"/>
                </a:lnTo>
                <a:lnTo>
                  <a:pt x="1254052" y="120967"/>
                </a:lnTo>
                <a:lnTo>
                  <a:pt x="1305136" y="120967"/>
                </a:lnTo>
                <a:lnTo>
                  <a:pt x="1316646" y="102217"/>
                </a:lnTo>
                <a:lnTo>
                  <a:pt x="1321744" y="73214"/>
                </a:lnTo>
                <a:lnTo>
                  <a:pt x="1321744" y="62579"/>
                </a:lnTo>
                <a:close/>
              </a:path>
              <a:path w="1473835" h="146050">
                <a:moveTo>
                  <a:pt x="1307174" y="24847"/>
                </a:moveTo>
                <a:lnTo>
                  <a:pt x="1254052" y="24847"/>
                </a:lnTo>
                <a:lnTo>
                  <a:pt x="1267131" y="26685"/>
                </a:lnTo>
                <a:lnTo>
                  <a:pt x="1278848" y="31954"/>
                </a:lnTo>
                <a:lnTo>
                  <a:pt x="1288649" y="40291"/>
                </a:lnTo>
                <a:lnTo>
                  <a:pt x="1295976" y="51331"/>
                </a:lnTo>
                <a:lnTo>
                  <a:pt x="1319801" y="45196"/>
                </a:lnTo>
                <a:lnTo>
                  <a:pt x="1309126" y="26685"/>
                </a:lnTo>
                <a:lnTo>
                  <a:pt x="1307174" y="24847"/>
                </a:lnTo>
                <a:close/>
              </a:path>
              <a:path w="1473835" h="146050">
                <a:moveTo>
                  <a:pt x="1473388" y="1431"/>
                </a:moveTo>
                <a:lnTo>
                  <a:pt x="1447109" y="1431"/>
                </a:lnTo>
                <a:lnTo>
                  <a:pt x="1388210" y="144588"/>
                </a:lnTo>
                <a:lnTo>
                  <a:pt x="1414489" y="144588"/>
                </a:lnTo>
                <a:lnTo>
                  <a:pt x="1473388" y="1431"/>
                </a:lnTo>
                <a:close/>
              </a:path>
            </a:pathLst>
          </a:custGeom>
          <a:solidFill>
            <a:srgbClr val="03BB9B"/>
          </a:solidFill>
        </p:spPr>
        <p:txBody>
          <a:bodyPr wrap="square" lIns="0" tIns="0" rIns="0" bIns="0" rtlCol="0"/>
          <a:lstStyle/>
          <a:p>
            <a:endParaRPr sz="641"/>
          </a:p>
        </p:txBody>
      </p:sp>
      <p:sp>
        <p:nvSpPr>
          <p:cNvPr id="11" name="object 11"/>
          <p:cNvSpPr/>
          <p:nvPr/>
        </p:nvSpPr>
        <p:spPr>
          <a:xfrm>
            <a:off x="1316065" y="458033"/>
            <a:ext cx="952168" cy="66712"/>
          </a:xfrm>
          <a:custGeom>
            <a:avLst/>
            <a:gdLst/>
            <a:ahLst/>
            <a:cxnLst/>
            <a:rect l="l" t="t" r="r" b="b"/>
            <a:pathLst>
              <a:path w="2093595" h="146684">
                <a:moveTo>
                  <a:pt x="16974" y="1738"/>
                </a:moveTo>
                <a:lnTo>
                  <a:pt x="0" y="1738"/>
                </a:lnTo>
                <a:lnTo>
                  <a:pt x="0" y="144383"/>
                </a:lnTo>
                <a:lnTo>
                  <a:pt x="101129" y="144383"/>
                </a:lnTo>
                <a:lnTo>
                  <a:pt x="101129" y="127613"/>
                </a:lnTo>
                <a:lnTo>
                  <a:pt x="16974" y="127613"/>
                </a:lnTo>
                <a:lnTo>
                  <a:pt x="16974" y="1738"/>
                </a:lnTo>
                <a:close/>
              </a:path>
              <a:path w="2093595" h="146684">
                <a:moveTo>
                  <a:pt x="148882" y="1738"/>
                </a:moveTo>
                <a:lnTo>
                  <a:pt x="131908" y="1738"/>
                </a:lnTo>
                <a:lnTo>
                  <a:pt x="131908" y="144383"/>
                </a:lnTo>
                <a:lnTo>
                  <a:pt x="148882" y="144383"/>
                </a:lnTo>
                <a:lnTo>
                  <a:pt x="148882" y="1738"/>
                </a:lnTo>
                <a:close/>
              </a:path>
              <a:path w="2093595" h="146684">
                <a:moveTo>
                  <a:pt x="203589" y="1738"/>
                </a:moveTo>
                <a:lnTo>
                  <a:pt x="189580" y="1738"/>
                </a:lnTo>
                <a:lnTo>
                  <a:pt x="189580" y="144383"/>
                </a:lnTo>
                <a:lnTo>
                  <a:pt x="206554" y="144383"/>
                </a:lnTo>
                <a:lnTo>
                  <a:pt x="206554" y="35380"/>
                </a:lnTo>
                <a:lnTo>
                  <a:pt x="227179" y="35380"/>
                </a:lnTo>
                <a:lnTo>
                  <a:pt x="203589" y="1738"/>
                </a:lnTo>
                <a:close/>
              </a:path>
              <a:path w="2093595" h="146684">
                <a:moveTo>
                  <a:pt x="227179" y="35380"/>
                </a:moveTo>
                <a:lnTo>
                  <a:pt x="206554" y="35380"/>
                </a:lnTo>
                <a:lnTo>
                  <a:pt x="283143" y="144383"/>
                </a:lnTo>
                <a:lnTo>
                  <a:pt x="297356" y="144383"/>
                </a:lnTo>
                <a:lnTo>
                  <a:pt x="297356" y="111253"/>
                </a:lnTo>
                <a:lnTo>
                  <a:pt x="280382" y="111253"/>
                </a:lnTo>
                <a:lnTo>
                  <a:pt x="227179" y="35380"/>
                </a:lnTo>
                <a:close/>
              </a:path>
              <a:path w="2093595" h="146684">
                <a:moveTo>
                  <a:pt x="297356" y="1738"/>
                </a:moveTo>
                <a:lnTo>
                  <a:pt x="280382" y="1738"/>
                </a:lnTo>
                <a:lnTo>
                  <a:pt x="280382" y="111253"/>
                </a:lnTo>
                <a:lnTo>
                  <a:pt x="297356" y="111253"/>
                </a:lnTo>
                <a:lnTo>
                  <a:pt x="297356" y="1738"/>
                </a:lnTo>
                <a:close/>
              </a:path>
              <a:path w="2093595" h="146684">
                <a:moveTo>
                  <a:pt x="401656" y="204"/>
                </a:moveTo>
                <a:lnTo>
                  <a:pt x="361911" y="12283"/>
                </a:lnTo>
                <a:lnTo>
                  <a:pt x="335462" y="45541"/>
                </a:lnTo>
                <a:lnTo>
                  <a:pt x="330292" y="73009"/>
                </a:lnTo>
                <a:lnTo>
                  <a:pt x="335379" y="100375"/>
                </a:lnTo>
                <a:lnTo>
                  <a:pt x="361753" y="133677"/>
                </a:lnTo>
                <a:lnTo>
                  <a:pt x="401656" y="145712"/>
                </a:lnTo>
                <a:lnTo>
                  <a:pt x="428228" y="140357"/>
                </a:lnTo>
                <a:lnTo>
                  <a:pt x="428551" y="140357"/>
                </a:lnTo>
                <a:lnTo>
                  <a:pt x="445117" y="128636"/>
                </a:lnTo>
                <a:lnTo>
                  <a:pt x="401656" y="128636"/>
                </a:lnTo>
                <a:lnTo>
                  <a:pt x="380215" y="124344"/>
                </a:lnTo>
                <a:lnTo>
                  <a:pt x="362953" y="112556"/>
                </a:lnTo>
                <a:lnTo>
                  <a:pt x="351443" y="94901"/>
                </a:lnTo>
                <a:lnTo>
                  <a:pt x="347296" y="73214"/>
                </a:lnTo>
                <a:lnTo>
                  <a:pt x="347257" y="73009"/>
                </a:lnTo>
                <a:lnTo>
                  <a:pt x="351428" y="51015"/>
                </a:lnTo>
                <a:lnTo>
                  <a:pt x="362914" y="33335"/>
                </a:lnTo>
                <a:lnTo>
                  <a:pt x="380148" y="21575"/>
                </a:lnTo>
                <a:lnTo>
                  <a:pt x="401656" y="17281"/>
                </a:lnTo>
                <a:lnTo>
                  <a:pt x="446536" y="17281"/>
                </a:lnTo>
                <a:lnTo>
                  <a:pt x="442008" y="12948"/>
                </a:lnTo>
                <a:lnTo>
                  <a:pt x="423026" y="3522"/>
                </a:lnTo>
                <a:lnTo>
                  <a:pt x="401656" y="204"/>
                </a:lnTo>
                <a:close/>
              </a:path>
              <a:path w="2093595" h="146684">
                <a:moveTo>
                  <a:pt x="469144" y="66670"/>
                </a:moveTo>
                <a:lnTo>
                  <a:pt x="395316" y="66670"/>
                </a:lnTo>
                <a:lnTo>
                  <a:pt x="395316" y="83542"/>
                </a:lnTo>
                <a:lnTo>
                  <a:pt x="451352" y="83542"/>
                </a:lnTo>
                <a:lnTo>
                  <a:pt x="446161" y="100375"/>
                </a:lnTo>
                <a:lnTo>
                  <a:pt x="445587" y="102186"/>
                </a:lnTo>
                <a:lnTo>
                  <a:pt x="434902" y="116365"/>
                </a:lnTo>
                <a:lnTo>
                  <a:pt x="419990" y="125444"/>
                </a:lnTo>
                <a:lnTo>
                  <a:pt x="401656" y="128636"/>
                </a:lnTo>
                <a:lnTo>
                  <a:pt x="445117" y="128636"/>
                </a:lnTo>
                <a:lnTo>
                  <a:pt x="450048" y="125147"/>
                </a:lnTo>
                <a:lnTo>
                  <a:pt x="464092" y="102186"/>
                </a:lnTo>
                <a:lnTo>
                  <a:pt x="469144" y="73214"/>
                </a:lnTo>
                <a:lnTo>
                  <a:pt x="469144" y="66670"/>
                </a:lnTo>
                <a:close/>
              </a:path>
              <a:path w="2093595" h="146684">
                <a:moveTo>
                  <a:pt x="446536" y="17281"/>
                </a:moveTo>
                <a:lnTo>
                  <a:pt x="401656" y="17281"/>
                </a:lnTo>
                <a:lnTo>
                  <a:pt x="417563" y="19632"/>
                </a:lnTo>
                <a:lnTo>
                  <a:pt x="431668" y="26356"/>
                </a:lnTo>
                <a:lnTo>
                  <a:pt x="443242" y="36952"/>
                </a:lnTo>
                <a:lnTo>
                  <a:pt x="451612" y="51015"/>
                </a:lnTo>
                <a:lnTo>
                  <a:pt x="451174" y="51015"/>
                </a:lnTo>
                <a:lnTo>
                  <a:pt x="468019" y="46934"/>
                </a:lnTo>
                <a:lnTo>
                  <a:pt x="457406" y="27683"/>
                </a:lnTo>
                <a:lnTo>
                  <a:pt x="446536" y="17281"/>
                </a:lnTo>
                <a:close/>
              </a:path>
              <a:path w="2093595" h="146684">
                <a:moveTo>
                  <a:pt x="520476" y="1738"/>
                </a:moveTo>
                <a:lnTo>
                  <a:pt x="503502" y="1738"/>
                </a:lnTo>
                <a:lnTo>
                  <a:pt x="503502" y="85178"/>
                </a:lnTo>
                <a:lnTo>
                  <a:pt x="514545" y="123643"/>
                </a:lnTo>
                <a:lnTo>
                  <a:pt x="541194" y="142440"/>
                </a:lnTo>
                <a:lnTo>
                  <a:pt x="547062" y="144690"/>
                </a:lnTo>
                <a:lnTo>
                  <a:pt x="554220" y="145815"/>
                </a:lnTo>
                <a:lnTo>
                  <a:pt x="569456" y="145815"/>
                </a:lnTo>
                <a:lnTo>
                  <a:pt x="604868" y="128840"/>
                </a:lnTo>
                <a:lnTo>
                  <a:pt x="562196" y="128840"/>
                </a:lnTo>
                <a:lnTo>
                  <a:pt x="554591" y="128192"/>
                </a:lnTo>
                <a:lnTo>
                  <a:pt x="523960" y="104849"/>
                </a:lnTo>
                <a:lnTo>
                  <a:pt x="520476" y="85178"/>
                </a:lnTo>
                <a:lnTo>
                  <a:pt x="520476" y="1738"/>
                </a:lnTo>
                <a:close/>
              </a:path>
              <a:path w="2093595" h="146684">
                <a:moveTo>
                  <a:pt x="620788" y="1738"/>
                </a:moveTo>
                <a:lnTo>
                  <a:pt x="603916" y="1738"/>
                </a:lnTo>
                <a:lnTo>
                  <a:pt x="603916" y="85178"/>
                </a:lnTo>
                <a:lnTo>
                  <a:pt x="603034" y="95593"/>
                </a:lnTo>
                <a:lnTo>
                  <a:pt x="577304" y="126259"/>
                </a:lnTo>
                <a:lnTo>
                  <a:pt x="562196" y="128840"/>
                </a:lnTo>
                <a:lnTo>
                  <a:pt x="604868" y="128840"/>
                </a:lnTo>
                <a:lnTo>
                  <a:pt x="620496" y="92681"/>
                </a:lnTo>
                <a:lnTo>
                  <a:pt x="620788" y="85178"/>
                </a:lnTo>
                <a:lnTo>
                  <a:pt x="620788" y="1738"/>
                </a:lnTo>
                <a:close/>
              </a:path>
              <a:path w="2093595" h="146684">
                <a:moveTo>
                  <a:pt x="721816" y="1738"/>
                </a:moveTo>
                <a:lnTo>
                  <a:pt x="711386" y="1738"/>
                </a:lnTo>
                <a:lnTo>
                  <a:pt x="645840" y="144383"/>
                </a:lnTo>
                <a:lnTo>
                  <a:pt x="664349" y="144383"/>
                </a:lnTo>
                <a:lnTo>
                  <a:pt x="683777" y="102561"/>
                </a:lnTo>
                <a:lnTo>
                  <a:pt x="768144" y="102561"/>
                </a:lnTo>
                <a:lnTo>
                  <a:pt x="760391" y="85689"/>
                </a:lnTo>
                <a:lnTo>
                  <a:pt x="691446" y="85689"/>
                </a:lnTo>
                <a:lnTo>
                  <a:pt x="716601" y="30983"/>
                </a:lnTo>
                <a:lnTo>
                  <a:pt x="735254" y="30983"/>
                </a:lnTo>
                <a:lnTo>
                  <a:pt x="721816" y="1738"/>
                </a:lnTo>
                <a:close/>
              </a:path>
              <a:path w="2093595" h="146684">
                <a:moveTo>
                  <a:pt x="768144" y="102561"/>
                </a:moveTo>
                <a:lnTo>
                  <a:pt x="749424" y="102561"/>
                </a:lnTo>
                <a:lnTo>
                  <a:pt x="768853" y="144383"/>
                </a:lnTo>
                <a:lnTo>
                  <a:pt x="787361" y="144383"/>
                </a:lnTo>
                <a:lnTo>
                  <a:pt x="768144" y="102561"/>
                </a:lnTo>
                <a:close/>
              </a:path>
              <a:path w="2093595" h="146684">
                <a:moveTo>
                  <a:pt x="735254" y="30983"/>
                </a:moveTo>
                <a:lnTo>
                  <a:pt x="716601" y="30983"/>
                </a:lnTo>
                <a:lnTo>
                  <a:pt x="741755" y="85689"/>
                </a:lnTo>
                <a:lnTo>
                  <a:pt x="760391" y="85689"/>
                </a:lnTo>
                <a:lnTo>
                  <a:pt x="735254" y="30983"/>
                </a:lnTo>
                <a:close/>
              </a:path>
              <a:path w="2093595" h="146684">
                <a:moveTo>
                  <a:pt x="868960" y="204"/>
                </a:moveTo>
                <a:lnTo>
                  <a:pt x="829215" y="12283"/>
                </a:lnTo>
                <a:lnTo>
                  <a:pt x="802766" y="45541"/>
                </a:lnTo>
                <a:lnTo>
                  <a:pt x="797596" y="73009"/>
                </a:lnTo>
                <a:lnTo>
                  <a:pt x="802683" y="100375"/>
                </a:lnTo>
                <a:lnTo>
                  <a:pt x="829057" y="133677"/>
                </a:lnTo>
                <a:lnTo>
                  <a:pt x="868960" y="145712"/>
                </a:lnTo>
                <a:lnTo>
                  <a:pt x="895532" y="140357"/>
                </a:lnTo>
                <a:lnTo>
                  <a:pt x="895856" y="140357"/>
                </a:lnTo>
                <a:lnTo>
                  <a:pt x="912421" y="128636"/>
                </a:lnTo>
                <a:lnTo>
                  <a:pt x="868960" y="128636"/>
                </a:lnTo>
                <a:lnTo>
                  <a:pt x="847519" y="124344"/>
                </a:lnTo>
                <a:lnTo>
                  <a:pt x="830257" y="112556"/>
                </a:lnTo>
                <a:lnTo>
                  <a:pt x="818747" y="94901"/>
                </a:lnTo>
                <a:lnTo>
                  <a:pt x="814600" y="73214"/>
                </a:lnTo>
                <a:lnTo>
                  <a:pt x="814561" y="73009"/>
                </a:lnTo>
                <a:lnTo>
                  <a:pt x="818732" y="51015"/>
                </a:lnTo>
                <a:lnTo>
                  <a:pt x="830219" y="33335"/>
                </a:lnTo>
                <a:lnTo>
                  <a:pt x="847452" y="21575"/>
                </a:lnTo>
                <a:lnTo>
                  <a:pt x="868960" y="17281"/>
                </a:lnTo>
                <a:lnTo>
                  <a:pt x="913840" y="17281"/>
                </a:lnTo>
                <a:lnTo>
                  <a:pt x="909313" y="12948"/>
                </a:lnTo>
                <a:lnTo>
                  <a:pt x="890330" y="3522"/>
                </a:lnTo>
                <a:lnTo>
                  <a:pt x="868960" y="204"/>
                </a:lnTo>
                <a:close/>
              </a:path>
              <a:path w="2093595" h="146684">
                <a:moveTo>
                  <a:pt x="936448" y="66670"/>
                </a:moveTo>
                <a:lnTo>
                  <a:pt x="862620" y="66670"/>
                </a:lnTo>
                <a:lnTo>
                  <a:pt x="862620" y="83542"/>
                </a:lnTo>
                <a:lnTo>
                  <a:pt x="918656" y="83542"/>
                </a:lnTo>
                <a:lnTo>
                  <a:pt x="913465" y="100375"/>
                </a:lnTo>
                <a:lnTo>
                  <a:pt x="912891" y="102186"/>
                </a:lnTo>
                <a:lnTo>
                  <a:pt x="902206" y="116365"/>
                </a:lnTo>
                <a:lnTo>
                  <a:pt x="887294" y="125444"/>
                </a:lnTo>
                <a:lnTo>
                  <a:pt x="868960" y="128636"/>
                </a:lnTo>
                <a:lnTo>
                  <a:pt x="912421" y="128636"/>
                </a:lnTo>
                <a:lnTo>
                  <a:pt x="917352" y="125147"/>
                </a:lnTo>
                <a:lnTo>
                  <a:pt x="931396" y="102186"/>
                </a:lnTo>
                <a:lnTo>
                  <a:pt x="936448" y="73214"/>
                </a:lnTo>
                <a:lnTo>
                  <a:pt x="936448" y="66670"/>
                </a:lnTo>
                <a:close/>
              </a:path>
              <a:path w="2093595" h="146684">
                <a:moveTo>
                  <a:pt x="913840" y="17281"/>
                </a:moveTo>
                <a:lnTo>
                  <a:pt x="868960" y="17281"/>
                </a:lnTo>
                <a:lnTo>
                  <a:pt x="884867" y="19632"/>
                </a:lnTo>
                <a:lnTo>
                  <a:pt x="898972" y="26356"/>
                </a:lnTo>
                <a:lnTo>
                  <a:pt x="910546" y="36952"/>
                </a:lnTo>
                <a:lnTo>
                  <a:pt x="918916" y="51015"/>
                </a:lnTo>
                <a:lnTo>
                  <a:pt x="918478" y="51015"/>
                </a:lnTo>
                <a:lnTo>
                  <a:pt x="935324" y="46934"/>
                </a:lnTo>
                <a:lnTo>
                  <a:pt x="924710" y="27683"/>
                </a:lnTo>
                <a:lnTo>
                  <a:pt x="913840" y="17281"/>
                </a:lnTo>
                <a:close/>
              </a:path>
              <a:path w="2093595" h="146684">
                <a:moveTo>
                  <a:pt x="1034408" y="204"/>
                </a:moveTo>
                <a:lnTo>
                  <a:pt x="994663" y="12283"/>
                </a:lnTo>
                <a:lnTo>
                  <a:pt x="968214" y="45541"/>
                </a:lnTo>
                <a:lnTo>
                  <a:pt x="963044" y="73009"/>
                </a:lnTo>
                <a:lnTo>
                  <a:pt x="968131" y="100375"/>
                </a:lnTo>
                <a:lnTo>
                  <a:pt x="994505" y="133677"/>
                </a:lnTo>
                <a:lnTo>
                  <a:pt x="1034408" y="145712"/>
                </a:lnTo>
                <a:lnTo>
                  <a:pt x="1060981" y="140357"/>
                </a:lnTo>
                <a:lnTo>
                  <a:pt x="1061304" y="140357"/>
                </a:lnTo>
                <a:lnTo>
                  <a:pt x="1077869" y="128636"/>
                </a:lnTo>
                <a:lnTo>
                  <a:pt x="1034408" y="128636"/>
                </a:lnTo>
                <a:lnTo>
                  <a:pt x="1012967" y="124344"/>
                </a:lnTo>
                <a:lnTo>
                  <a:pt x="995705" y="112556"/>
                </a:lnTo>
                <a:lnTo>
                  <a:pt x="984195" y="94901"/>
                </a:lnTo>
                <a:lnTo>
                  <a:pt x="980048" y="73214"/>
                </a:lnTo>
                <a:lnTo>
                  <a:pt x="980009" y="73009"/>
                </a:lnTo>
                <a:lnTo>
                  <a:pt x="984181" y="51015"/>
                </a:lnTo>
                <a:lnTo>
                  <a:pt x="995667" y="33335"/>
                </a:lnTo>
                <a:lnTo>
                  <a:pt x="1012900" y="21575"/>
                </a:lnTo>
                <a:lnTo>
                  <a:pt x="1034408" y="17281"/>
                </a:lnTo>
                <a:lnTo>
                  <a:pt x="1079288" y="17281"/>
                </a:lnTo>
                <a:lnTo>
                  <a:pt x="1074761" y="12948"/>
                </a:lnTo>
                <a:lnTo>
                  <a:pt x="1055778" y="3522"/>
                </a:lnTo>
                <a:lnTo>
                  <a:pt x="1034408" y="204"/>
                </a:lnTo>
                <a:close/>
              </a:path>
              <a:path w="2093595" h="146684">
                <a:moveTo>
                  <a:pt x="1101897" y="66670"/>
                </a:moveTo>
                <a:lnTo>
                  <a:pt x="1028069" y="66670"/>
                </a:lnTo>
                <a:lnTo>
                  <a:pt x="1028069" y="83542"/>
                </a:lnTo>
                <a:lnTo>
                  <a:pt x="1084104" y="83542"/>
                </a:lnTo>
                <a:lnTo>
                  <a:pt x="1078914" y="100375"/>
                </a:lnTo>
                <a:lnTo>
                  <a:pt x="1078339" y="102186"/>
                </a:lnTo>
                <a:lnTo>
                  <a:pt x="1067654" y="116365"/>
                </a:lnTo>
                <a:lnTo>
                  <a:pt x="1052742" y="125444"/>
                </a:lnTo>
                <a:lnTo>
                  <a:pt x="1034408" y="128636"/>
                </a:lnTo>
                <a:lnTo>
                  <a:pt x="1077869" y="128636"/>
                </a:lnTo>
                <a:lnTo>
                  <a:pt x="1082801" y="125147"/>
                </a:lnTo>
                <a:lnTo>
                  <a:pt x="1096845" y="102186"/>
                </a:lnTo>
                <a:lnTo>
                  <a:pt x="1101897" y="73214"/>
                </a:lnTo>
                <a:lnTo>
                  <a:pt x="1101897" y="66670"/>
                </a:lnTo>
                <a:close/>
              </a:path>
              <a:path w="2093595" h="146684">
                <a:moveTo>
                  <a:pt x="1079288" y="17281"/>
                </a:moveTo>
                <a:lnTo>
                  <a:pt x="1034408" y="17281"/>
                </a:lnTo>
                <a:lnTo>
                  <a:pt x="1050315" y="19632"/>
                </a:lnTo>
                <a:lnTo>
                  <a:pt x="1064420" y="26356"/>
                </a:lnTo>
                <a:lnTo>
                  <a:pt x="1075994" y="36952"/>
                </a:lnTo>
                <a:lnTo>
                  <a:pt x="1084364" y="51015"/>
                </a:lnTo>
                <a:lnTo>
                  <a:pt x="1083926" y="51015"/>
                </a:lnTo>
                <a:lnTo>
                  <a:pt x="1100772" y="46934"/>
                </a:lnTo>
                <a:lnTo>
                  <a:pt x="1090158" y="27683"/>
                </a:lnTo>
                <a:lnTo>
                  <a:pt x="1079288" y="17281"/>
                </a:lnTo>
                <a:close/>
              </a:path>
              <a:path w="2093595" h="146684">
                <a:moveTo>
                  <a:pt x="1153228" y="1738"/>
                </a:moveTo>
                <a:lnTo>
                  <a:pt x="1136254" y="1738"/>
                </a:lnTo>
                <a:lnTo>
                  <a:pt x="1136254" y="144383"/>
                </a:lnTo>
                <a:lnTo>
                  <a:pt x="1153228" y="144383"/>
                </a:lnTo>
                <a:lnTo>
                  <a:pt x="1153228" y="1738"/>
                </a:lnTo>
                <a:close/>
              </a:path>
              <a:path w="2093595" h="146684">
                <a:moveTo>
                  <a:pt x="1257528" y="204"/>
                </a:moveTo>
                <a:lnTo>
                  <a:pt x="1217783" y="12283"/>
                </a:lnTo>
                <a:lnTo>
                  <a:pt x="1191334" y="45541"/>
                </a:lnTo>
                <a:lnTo>
                  <a:pt x="1186164" y="73009"/>
                </a:lnTo>
                <a:lnTo>
                  <a:pt x="1191251" y="100375"/>
                </a:lnTo>
                <a:lnTo>
                  <a:pt x="1217625" y="133677"/>
                </a:lnTo>
                <a:lnTo>
                  <a:pt x="1257528" y="145712"/>
                </a:lnTo>
                <a:lnTo>
                  <a:pt x="1285489" y="140076"/>
                </a:lnTo>
                <a:lnTo>
                  <a:pt x="1302241" y="128636"/>
                </a:lnTo>
                <a:lnTo>
                  <a:pt x="1257528" y="128636"/>
                </a:lnTo>
                <a:lnTo>
                  <a:pt x="1236302" y="124388"/>
                </a:lnTo>
                <a:lnTo>
                  <a:pt x="1236150" y="124388"/>
                </a:lnTo>
                <a:lnTo>
                  <a:pt x="1218993" y="112671"/>
                </a:lnTo>
                <a:lnTo>
                  <a:pt x="1211642" y="101538"/>
                </a:lnTo>
                <a:lnTo>
                  <a:pt x="1207399" y="95031"/>
                </a:lnTo>
                <a:lnTo>
                  <a:pt x="1207315" y="94901"/>
                </a:lnTo>
                <a:lnTo>
                  <a:pt x="1203129" y="73009"/>
                </a:lnTo>
                <a:lnTo>
                  <a:pt x="1207298" y="51144"/>
                </a:lnTo>
                <a:lnTo>
                  <a:pt x="1236045" y="21602"/>
                </a:lnTo>
                <a:lnTo>
                  <a:pt x="1257528" y="17281"/>
                </a:lnTo>
                <a:lnTo>
                  <a:pt x="1301928" y="17281"/>
                </a:lnTo>
                <a:lnTo>
                  <a:pt x="1285316" y="5886"/>
                </a:lnTo>
                <a:lnTo>
                  <a:pt x="1257528" y="204"/>
                </a:lnTo>
                <a:close/>
              </a:path>
              <a:path w="2093595" h="146684">
                <a:moveTo>
                  <a:pt x="1301928" y="17281"/>
                </a:moveTo>
                <a:lnTo>
                  <a:pt x="1257528" y="17281"/>
                </a:lnTo>
                <a:lnTo>
                  <a:pt x="1278792" y="21602"/>
                </a:lnTo>
                <a:lnTo>
                  <a:pt x="1295963" y="33450"/>
                </a:lnTo>
                <a:lnTo>
                  <a:pt x="1307440" y="51144"/>
                </a:lnTo>
                <a:lnTo>
                  <a:pt x="1311621" y="73009"/>
                </a:lnTo>
                <a:lnTo>
                  <a:pt x="1307507" y="94901"/>
                </a:lnTo>
                <a:lnTo>
                  <a:pt x="1307483" y="95031"/>
                </a:lnTo>
                <a:lnTo>
                  <a:pt x="1296078" y="112671"/>
                </a:lnTo>
                <a:lnTo>
                  <a:pt x="1278922" y="124388"/>
                </a:lnTo>
                <a:lnTo>
                  <a:pt x="1257528" y="128636"/>
                </a:lnTo>
                <a:lnTo>
                  <a:pt x="1302241" y="128636"/>
                </a:lnTo>
                <a:lnTo>
                  <a:pt x="1308119" y="124622"/>
                </a:lnTo>
                <a:lnTo>
                  <a:pt x="1323272" y="101538"/>
                </a:lnTo>
                <a:lnTo>
                  <a:pt x="1328800" y="73009"/>
                </a:lnTo>
                <a:lnTo>
                  <a:pt x="1323214" y="44551"/>
                </a:lnTo>
                <a:lnTo>
                  <a:pt x="1308084" y="21602"/>
                </a:lnTo>
                <a:lnTo>
                  <a:pt x="1307965" y="21422"/>
                </a:lnTo>
                <a:lnTo>
                  <a:pt x="1301928" y="17281"/>
                </a:lnTo>
                <a:close/>
              </a:path>
              <a:path w="2093595" h="146684">
                <a:moveTo>
                  <a:pt x="1415307" y="1738"/>
                </a:moveTo>
                <a:lnTo>
                  <a:pt x="1396799" y="1738"/>
                </a:lnTo>
                <a:lnTo>
                  <a:pt x="1462345" y="144383"/>
                </a:lnTo>
                <a:lnTo>
                  <a:pt x="1472775" y="144383"/>
                </a:lnTo>
                <a:lnTo>
                  <a:pt x="1486259" y="115036"/>
                </a:lnTo>
                <a:lnTo>
                  <a:pt x="1467560" y="115036"/>
                </a:lnTo>
                <a:lnTo>
                  <a:pt x="1415307" y="1738"/>
                </a:lnTo>
                <a:close/>
              </a:path>
              <a:path w="2093595" h="146684">
                <a:moveTo>
                  <a:pt x="1538320" y="1738"/>
                </a:moveTo>
                <a:lnTo>
                  <a:pt x="1519812" y="1738"/>
                </a:lnTo>
                <a:lnTo>
                  <a:pt x="1467560" y="115036"/>
                </a:lnTo>
                <a:lnTo>
                  <a:pt x="1486259" y="115036"/>
                </a:lnTo>
                <a:lnTo>
                  <a:pt x="1538320" y="1738"/>
                </a:lnTo>
                <a:close/>
              </a:path>
              <a:path w="2093595" h="146684">
                <a:moveTo>
                  <a:pt x="1580449" y="1738"/>
                </a:moveTo>
                <a:lnTo>
                  <a:pt x="1563474" y="1738"/>
                </a:lnTo>
                <a:lnTo>
                  <a:pt x="1563474" y="144383"/>
                </a:lnTo>
                <a:lnTo>
                  <a:pt x="1580449" y="144383"/>
                </a:lnTo>
                <a:lnTo>
                  <a:pt x="1580449" y="1738"/>
                </a:lnTo>
                <a:close/>
              </a:path>
              <a:path w="2093595" h="146684">
                <a:moveTo>
                  <a:pt x="1631474" y="99187"/>
                </a:moveTo>
                <a:lnTo>
                  <a:pt x="1614295" y="99187"/>
                </a:lnTo>
                <a:lnTo>
                  <a:pt x="1614049" y="105629"/>
                </a:lnTo>
                <a:lnTo>
                  <a:pt x="1613974" y="107592"/>
                </a:lnTo>
                <a:lnTo>
                  <a:pt x="1615329" y="115078"/>
                </a:lnTo>
                <a:lnTo>
                  <a:pt x="1615407" y="115509"/>
                </a:lnTo>
                <a:lnTo>
                  <a:pt x="1618508" y="122755"/>
                </a:lnTo>
                <a:lnTo>
                  <a:pt x="1654869" y="145137"/>
                </a:lnTo>
                <a:lnTo>
                  <a:pt x="1668592" y="146224"/>
                </a:lnTo>
                <a:lnTo>
                  <a:pt x="1682314" y="145137"/>
                </a:lnTo>
                <a:lnTo>
                  <a:pt x="1694539" y="141904"/>
                </a:lnTo>
                <a:lnTo>
                  <a:pt x="1705116" y="136561"/>
                </a:lnTo>
                <a:lnTo>
                  <a:pt x="1713286" y="129659"/>
                </a:lnTo>
                <a:lnTo>
                  <a:pt x="1668592" y="129659"/>
                </a:lnTo>
                <a:lnTo>
                  <a:pt x="1651577" y="127212"/>
                </a:lnTo>
                <a:lnTo>
                  <a:pt x="1639143" y="120596"/>
                </a:lnTo>
                <a:lnTo>
                  <a:pt x="1632155" y="110893"/>
                </a:lnTo>
                <a:lnTo>
                  <a:pt x="1631474" y="99187"/>
                </a:lnTo>
                <a:close/>
              </a:path>
              <a:path w="2093595" h="146684">
                <a:moveTo>
                  <a:pt x="1668592" y="0"/>
                </a:moveTo>
                <a:lnTo>
                  <a:pt x="1623293" y="17076"/>
                </a:lnTo>
                <a:lnTo>
                  <a:pt x="1613988" y="40901"/>
                </a:lnTo>
                <a:lnTo>
                  <a:pt x="1615437" y="50726"/>
                </a:lnTo>
                <a:lnTo>
                  <a:pt x="1651362" y="76243"/>
                </a:lnTo>
                <a:lnTo>
                  <a:pt x="1669615" y="80474"/>
                </a:lnTo>
                <a:lnTo>
                  <a:pt x="1686661" y="84994"/>
                </a:lnTo>
                <a:lnTo>
                  <a:pt x="1698157" y="90482"/>
                </a:lnTo>
                <a:lnTo>
                  <a:pt x="1704687" y="97255"/>
                </a:lnTo>
                <a:lnTo>
                  <a:pt x="1706836" y="105629"/>
                </a:lnTo>
                <a:lnTo>
                  <a:pt x="1703837" y="115078"/>
                </a:lnTo>
                <a:lnTo>
                  <a:pt x="1698026" y="120596"/>
                </a:lnTo>
                <a:lnTo>
                  <a:pt x="1695688" y="122755"/>
                </a:lnTo>
                <a:lnTo>
                  <a:pt x="1683728" y="127802"/>
                </a:lnTo>
                <a:lnTo>
                  <a:pt x="1668592" y="129659"/>
                </a:lnTo>
                <a:lnTo>
                  <a:pt x="1713286" y="129659"/>
                </a:lnTo>
                <a:lnTo>
                  <a:pt x="1723289" y="105629"/>
                </a:lnTo>
                <a:lnTo>
                  <a:pt x="1722001" y="99187"/>
                </a:lnTo>
                <a:lnTo>
                  <a:pt x="1695100" y="70368"/>
                </a:lnTo>
                <a:lnTo>
                  <a:pt x="1663438" y="61779"/>
                </a:lnTo>
                <a:lnTo>
                  <a:pt x="1656884" y="60215"/>
                </a:lnTo>
                <a:lnTo>
                  <a:pt x="1630349" y="45298"/>
                </a:lnTo>
                <a:lnTo>
                  <a:pt x="1630349" y="40901"/>
                </a:lnTo>
                <a:lnTo>
                  <a:pt x="1633247" y="31393"/>
                </a:lnTo>
                <a:lnTo>
                  <a:pt x="1641265" y="23735"/>
                </a:lnTo>
                <a:lnTo>
                  <a:pt x="1653385" y="18627"/>
                </a:lnTo>
                <a:lnTo>
                  <a:pt x="1668592" y="16769"/>
                </a:lnTo>
                <a:lnTo>
                  <a:pt x="1713626" y="16769"/>
                </a:lnTo>
                <a:lnTo>
                  <a:pt x="1705102" y="9663"/>
                </a:lnTo>
                <a:lnTo>
                  <a:pt x="1694476" y="4320"/>
                </a:lnTo>
                <a:lnTo>
                  <a:pt x="1682258" y="1086"/>
                </a:lnTo>
                <a:lnTo>
                  <a:pt x="1668592" y="0"/>
                </a:lnTo>
                <a:close/>
              </a:path>
              <a:path w="2093595" h="146684">
                <a:moveTo>
                  <a:pt x="1713626" y="16769"/>
                </a:moveTo>
                <a:lnTo>
                  <a:pt x="1668592" y="16769"/>
                </a:lnTo>
                <a:lnTo>
                  <a:pt x="1685522" y="19183"/>
                </a:lnTo>
                <a:lnTo>
                  <a:pt x="1697735" y="25729"/>
                </a:lnTo>
                <a:lnTo>
                  <a:pt x="1704656" y="35362"/>
                </a:lnTo>
                <a:lnTo>
                  <a:pt x="1705711" y="47037"/>
                </a:lnTo>
                <a:lnTo>
                  <a:pt x="1722890" y="47037"/>
                </a:lnTo>
                <a:lnTo>
                  <a:pt x="1723136" y="40901"/>
                </a:lnTo>
                <a:lnTo>
                  <a:pt x="1723225" y="38674"/>
                </a:lnTo>
                <a:lnTo>
                  <a:pt x="1721917" y="31393"/>
                </a:lnTo>
                <a:lnTo>
                  <a:pt x="1721816" y="30829"/>
                </a:lnTo>
                <a:lnTo>
                  <a:pt x="1718778" y="23735"/>
                </a:lnTo>
                <a:lnTo>
                  <a:pt x="1718720" y="23598"/>
                </a:lnTo>
                <a:lnTo>
                  <a:pt x="1713993" y="17076"/>
                </a:lnTo>
                <a:lnTo>
                  <a:pt x="1713626" y="16769"/>
                </a:lnTo>
                <a:close/>
              </a:path>
              <a:path w="2093595" h="146684">
                <a:moveTo>
                  <a:pt x="1773710" y="1738"/>
                </a:moveTo>
                <a:lnTo>
                  <a:pt x="1756736" y="1738"/>
                </a:lnTo>
                <a:lnTo>
                  <a:pt x="1756736" y="144383"/>
                </a:lnTo>
                <a:lnTo>
                  <a:pt x="1773710" y="144383"/>
                </a:lnTo>
                <a:lnTo>
                  <a:pt x="1773710" y="1738"/>
                </a:lnTo>
                <a:close/>
              </a:path>
              <a:path w="2093595" h="146684">
                <a:moveTo>
                  <a:pt x="1817168" y="1738"/>
                </a:moveTo>
                <a:lnTo>
                  <a:pt x="1798660" y="1738"/>
                </a:lnTo>
                <a:lnTo>
                  <a:pt x="1864206" y="144383"/>
                </a:lnTo>
                <a:lnTo>
                  <a:pt x="1874636" y="144383"/>
                </a:lnTo>
                <a:lnTo>
                  <a:pt x="1888121" y="115036"/>
                </a:lnTo>
                <a:lnTo>
                  <a:pt x="1869421" y="115036"/>
                </a:lnTo>
                <a:lnTo>
                  <a:pt x="1817168" y="1738"/>
                </a:lnTo>
                <a:close/>
              </a:path>
              <a:path w="2093595" h="146684">
                <a:moveTo>
                  <a:pt x="1940181" y="1738"/>
                </a:moveTo>
                <a:lnTo>
                  <a:pt x="1921673" y="1738"/>
                </a:lnTo>
                <a:lnTo>
                  <a:pt x="1869421" y="115036"/>
                </a:lnTo>
                <a:lnTo>
                  <a:pt x="1888121" y="115036"/>
                </a:lnTo>
                <a:lnTo>
                  <a:pt x="1940181" y="1738"/>
                </a:lnTo>
                <a:close/>
              </a:path>
              <a:path w="2093595" h="146684">
                <a:moveTo>
                  <a:pt x="2021780" y="204"/>
                </a:moveTo>
                <a:lnTo>
                  <a:pt x="1982035" y="12283"/>
                </a:lnTo>
                <a:lnTo>
                  <a:pt x="1955586" y="45541"/>
                </a:lnTo>
                <a:lnTo>
                  <a:pt x="1950416" y="73009"/>
                </a:lnTo>
                <a:lnTo>
                  <a:pt x="1955503" y="100375"/>
                </a:lnTo>
                <a:lnTo>
                  <a:pt x="1981877" y="133677"/>
                </a:lnTo>
                <a:lnTo>
                  <a:pt x="2021780" y="145712"/>
                </a:lnTo>
                <a:lnTo>
                  <a:pt x="2049740" y="140076"/>
                </a:lnTo>
                <a:lnTo>
                  <a:pt x="2066493" y="128636"/>
                </a:lnTo>
                <a:lnTo>
                  <a:pt x="2021780" y="128636"/>
                </a:lnTo>
                <a:lnTo>
                  <a:pt x="2000554" y="124388"/>
                </a:lnTo>
                <a:lnTo>
                  <a:pt x="2000402" y="124388"/>
                </a:lnTo>
                <a:lnTo>
                  <a:pt x="1983245" y="112671"/>
                </a:lnTo>
                <a:lnTo>
                  <a:pt x="1975894" y="101538"/>
                </a:lnTo>
                <a:lnTo>
                  <a:pt x="1971651" y="95031"/>
                </a:lnTo>
                <a:lnTo>
                  <a:pt x="1971567" y="94901"/>
                </a:lnTo>
                <a:lnTo>
                  <a:pt x="1967381" y="73009"/>
                </a:lnTo>
                <a:lnTo>
                  <a:pt x="1971550" y="51144"/>
                </a:lnTo>
                <a:lnTo>
                  <a:pt x="1975157" y="45541"/>
                </a:lnTo>
                <a:lnTo>
                  <a:pt x="1983027" y="33450"/>
                </a:lnTo>
                <a:lnTo>
                  <a:pt x="2000297" y="21602"/>
                </a:lnTo>
                <a:lnTo>
                  <a:pt x="2001097" y="21422"/>
                </a:lnTo>
                <a:lnTo>
                  <a:pt x="2021780" y="17281"/>
                </a:lnTo>
                <a:lnTo>
                  <a:pt x="2066180" y="17281"/>
                </a:lnTo>
                <a:lnTo>
                  <a:pt x="2049568" y="5886"/>
                </a:lnTo>
                <a:lnTo>
                  <a:pt x="2021780" y="204"/>
                </a:lnTo>
                <a:close/>
              </a:path>
              <a:path w="2093595" h="146684">
                <a:moveTo>
                  <a:pt x="2066180" y="17281"/>
                </a:moveTo>
                <a:lnTo>
                  <a:pt x="2021780" y="17281"/>
                </a:lnTo>
                <a:lnTo>
                  <a:pt x="2043044" y="21602"/>
                </a:lnTo>
                <a:lnTo>
                  <a:pt x="2060215" y="33450"/>
                </a:lnTo>
                <a:lnTo>
                  <a:pt x="2071692" y="51144"/>
                </a:lnTo>
                <a:lnTo>
                  <a:pt x="2075873" y="73009"/>
                </a:lnTo>
                <a:lnTo>
                  <a:pt x="2071759" y="94901"/>
                </a:lnTo>
                <a:lnTo>
                  <a:pt x="2071735" y="95031"/>
                </a:lnTo>
                <a:lnTo>
                  <a:pt x="2060330" y="112671"/>
                </a:lnTo>
                <a:lnTo>
                  <a:pt x="2043174" y="124388"/>
                </a:lnTo>
                <a:lnTo>
                  <a:pt x="2021780" y="128636"/>
                </a:lnTo>
                <a:lnTo>
                  <a:pt x="2066493" y="128636"/>
                </a:lnTo>
                <a:lnTo>
                  <a:pt x="2072371" y="124622"/>
                </a:lnTo>
                <a:lnTo>
                  <a:pt x="2087524" y="101538"/>
                </a:lnTo>
                <a:lnTo>
                  <a:pt x="2093052" y="73009"/>
                </a:lnTo>
                <a:lnTo>
                  <a:pt x="2087466" y="44551"/>
                </a:lnTo>
                <a:lnTo>
                  <a:pt x="2072336" y="21602"/>
                </a:lnTo>
                <a:lnTo>
                  <a:pt x="2072217" y="21422"/>
                </a:lnTo>
                <a:lnTo>
                  <a:pt x="2066180" y="17281"/>
                </a:lnTo>
                <a:close/>
              </a:path>
            </a:pathLst>
          </a:custGeom>
          <a:solidFill>
            <a:srgbClr val="000000"/>
          </a:solidFill>
        </p:spPr>
        <p:txBody>
          <a:bodyPr wrap="square" lIns="0" tIns="0" rIns="0" bIns="0" rtlCol="0"/>
          <a:lstStyle/>
          <a:p>
            <a:endParaRPr sz="641"/>
          </a:p>
        </p:txBody>
      </p:sp>
      <p:sp>
        <p:nvSpPr>
          <p:cNvPr id="12" name="object 12"/>
          <p:cNvSpPr/>
          <p:nvPr/>
        </p:nvSpPr>
        <p:spPr>
          <a:xfrm>
            <a:off x="607211" y="643654"/>
            <a:ext cx="2442657" cy="371972"/>
          </a:xfrm>
          <a:custGeom>
            <a:avLst/>
            <a:gdLst/>
            <a:ahLst/>
            <a:cxnLst/>
            <a:rect l="l" t="t" r="r" b="b"/>
            <a:pathLst>
              <a:path w="5370830" h="817880">
                <a:moveTo>
                  <a:pt x="206904" y="7539"/>
                </a:moveTo>
                <a:lnTo>
                  <a:pt x="0" y="7539"/>
                </a:lnTo>
                <a:lnTo>
                  <a:pt x="0" y="626577"/>
                </a:lnTo>
                <a:lnTo>
                  <a:pt x="83767" y="626577"/>
                </a:lnTo>
                <a:lnTo>
                  <a:pt x="83767" y="389516"/>
                </a:lnTo>
                <a:lnTo>
                  <a:pt x="199365" y="389516"/>
                </a:lnTo>
                <a:lnTo>
                  <a:pt x="246654" y="386061"/>
                </a:lnTo>
                <a:lnTo>
                  <a:pt x="288054" y="375695"/>
                </a:lnTo>
                <a:lnTo>
                  <a:pt x="323642" y="358418"/>
                </a:lnTo>
                <a:lnTo>
                  <a:pt x="353497" y="334230"/>
                </a:lnTo>
                <a:lnTo>
                  <a:pt x="371457" y="311613"/>
                </a:lnTo>
                <a:lnTo>
                  <a:pt x="83767" y="311613"/>
                </a:lnTo>
                <a:lnTo>
                  <a:pt x="83767" y="86280"/>
                </a:lnTo>
                <a:lnTo>
                  <a:pt x="372578" y="86280"/>
                </a:lnTo>
                <a:lnTo>
                  <a:pt x="356010" y="64500"/>
                </a:lnTo>
                <a:lnTo>
                  <a:pt x="327411" y="39697"/>
                </a:lnTo>
                <a:lnTo>
                  <a:pt x="293080" y="21884"/>
                </a:lnTo>
                <a:lnTo>
                  <a:pt x="252937" y="11138"/>
                </a:lnTo>
                <a:lnTo>
                  <a:pt x="206904" y="7539"/>
                </a:lnTo>
                <a:close/>
              </a:path>
              <a:path w="5370830" h="817880">
                <a:moveTo>
                  <a:pt x="372578" y="86280"/>
                </a:moveTo>
                <a:lnTo>
                  <a:pt x="211930" y="86280"/>
                </a:lnTo>
                <a:lnTo>
                  <a:pt x="259376" y="95075"/>
                </a:lnTo>
                <a:lnTo>
                  <a:pt x="294336" y="118949"/>
                </a:lnTo>
                <a:lnTo>
                  <a:pt x="315945" y="154131"/>
                </a:lnTo>
                <a:lnTo>
                  <a:pt x="323340" y="196852"/>
                </a:lnTo>
                <a:lnTo>
                  <a:pt x="315540" y="241288"/>
                </a:lnTo>
                <a:lnTo>
                  <a:pt x="292347" y="277792"/>
                </a:lnTo>
                <a:lnTo>
                  <a:pt x="254076" y="302516"/>
                </a:lnTo>
                <a:lnTo>
                  <a:pt x="201040" y="311613"/>
                </a:lnTo>
                <a:lnTo>
                  <a:pt x="371457" y="311613"/>
                </a:lnTo>
                <a:lnTo>
                  <a:pt x="377069" y="304545"/>
                </a:lnTo>
                <a:lnTo>
                  <a:pt x="393810" y="272033"/>
                </a:lnTo>
                <a:lnTo>
                  <a:pt x="403796" y="236694"/>
                </a:lnTo>
                <a:lnTo>
                  <a:pt x="407108" y="198527"/>
                </a:lnTo>
                <a:lnTo>
                  <a:pt x="403953" y="160976"/>
                </a:lnTo>
                <a:lnTo>
                  <a:pt x="394438" y="126174"/>
                </a:lnTo>
                <a:lnTo>
                  <a:pt x="378483" y="94041"/>
                </a:lnTo>
                <a:lnTo>
                  <a:pt x="372578" y="86280"/>
                </a:lnTo>
                <a:close/>
              </a:path>
              <a:path w="5370830" h="817880">
                <a:moveTo>
                  <a:pt x="939598" y="165858"/>
                </a:moveTo>
                <a:lnTo>
                  <a:pt x="890293" y="170112"/>
                </a:lnTo>
                <a:lnTo>
                  <a:pt x="845465" y="182926"/>
                </a:lnTo>
                <a:lnTo>
                  <a:pt x="805191" y="204378"/>
                </a:lnTo>
                <a:lnTo>
                  <a:pt x="769551" y="234547"/>
                </a:lnTo>
                <a:lnTo>
                  <a:pt x="740481" y="270371"/>
                </a:lnTo>
                <a:lnTo>
                  <a:pt x="719814" y="310042"/>
                </a:lnTo>
                <a:lnTo>
                  <a:pt x="707471" y="353641"/>
                </a:lnTo>
                <a:lnTo>
                  <a:pt x="703375" y="401244"/>
                </a:lnTo>
                <a:lnTo>
                  <a:pt x="707471" y="448991"/>
                </a:lnTo>
                <a:lnTo>
                  <a:pt x="719814" y="492969"/>
                </a:lnTo>
                <a:lnTo>
                  <a:pt x="740481" y="533177"/>
                </a:lnTo>
                <a:lnTo>
                  <a:pt x="769551" y="569616"/>
                </a:lnTo>
                <a:lnTo>
                  <a:pt x="805191" y="599301"/>
                </a:lnTo>
                <a:lnTo>
                  <a:pt x="845465" y="620504"/>
                </a:lnTo>
                <a:lnTo>
                  <a:pt x="890293" y="633226"/>
                </a:lnTo>
                <a:lnTo>
                  <a:pt x="939598" y="637467"/>
                </a:lnTo>
                <a:lnTo>
                  <a:pt x="988287" y="633226"/>
                </a:lnTo>
                <a:lnTo>
                  <a:pt x="1032579" y="620504"/>
                </a:lnTo>
                <a:lnTo>
                  <a:pt x="1072473" y="599301"/>
                </a:lnTo>
                <a:lnTo>
                  <a:pt x="1107970" y="569616"/>
                </a:lnTo>
                <a:lnTo>
                  <a:pt x="1112669" y="563752"/>
                </a:lnTo>
                <a:lnTo>
                  <a:pt x="939598" y="563752"/>
                </a:lnTo>
                <a:lnTo>
                  <a:pt x="908669" y="560768"/>
                </a:lnTo>
                <a:lnTo>
                  <a:pt x="853723" y="536894"/>
                </a:lnTo>
                <a:lnTo>
                  <a:pt x="810073" y="490888"/>
                </a:lnTo>
                <a:lnTo>
                  <a:pt x="787456" y="433429"/>
                </a:lnTo>
                <a:lnTo>
                  <a:pt x="784629" y="401244"/>
                </a:lnTo>
                <a:lnTo>
                  <a:pt x="787456" y="369203"/>
                </a:lnTo>
                <a:lnTo>
                  <a:pt x="810073" y="312660"/>
                </a:lnTo>
                <a:lnTo>
                  <a:pt x="853723" y="267269"/>
                </a:lnTo>
                <a:lnTo>
                  <a:pt x="908669" y="243395"/>
                </a:lnTo>
                <a:lnTo>
                  <a:pt x="939598" y="240411"/>
                </a:lnTo>
                <a:lnTo>
                  <a:pt x="1112687" y="240411"/>
                </a:lnTo>
                <a:lnTo>
                  <a:pt x="1107970" y="234547"/>
                </a:lnTo>
                <a:lnTo>
                  <a:pt x="1072473" y="204378"/>
                </a:lnTo>
                <a:lnTo>
                  <a:pt x="1032579" y="182926"/>
                </a:lnTo>
                <a:lnTo>
                  <a:pt x="988287" y="170112"/>
                </a:lnTo>
                <a:lnTo>
                  <a:pt x="939598" y="165858"/>
                </a:lnTo>
                <a:close/>
              </a:path>
              <a:path w="5370830" h="817880">
                <a:moveTo>
                  <a:pt x="536443" y="177586"/>
                </a:moveTo>
                <a:lnTo>
                  <a:pt x="460215" y="177586"/>
                </a:lnTo>
                <a:lnTo>
                  <a:pt x="460215" y="626577"/>
                </a:lnTo>
                <a:lnTo>
                  <a:pt x="540631" y="626577"/>
                </a:lnTo>
                <a:lnTo>
                  <a:pt x="540631" y="388679"/>
                </a:lnTo>
                <a:lnTo>
                  <a:pt x="546602" y="336529"/>
                </a:lnTo>
                <a:lnTo>
                  <a:pt x="563469" y="295758"/>
                </a:lnTo>
                <a:lnTo>
                  <a:pt x="589665" y="266486"/>
                </a:lnTo>
                <a:lnTo>
                  <a:pt x="623621" y="248835"/>
                </a:lnTo>
                <a:lnTo>
                  <a:pt x="658078" y="243762"/>
                </a:lnTo>
                <a:lnTo>
                  <a:pt x="536443" y="243762"/>
                </a:lnTo>
                <a:lnTo>
                  <a:pt x="536443" y="177586"/>
                </a:lnTo>
                <a:close/>
              </a:path>
              <a:path w="5370830" h="817880">
                <a:moveTo>
                  <a:pt x="1112687" y="240411"/>
                </a:moveTo>
                <a:lnTo>
                  <a:pt x="939598" y="240411"/>
                </a:lnTo>
                <a:lnTo>
                  <a:pt x="970526" y="243395"/>
                </a:lnTo>
                <a:lnTo>
                  <a:pt x="999177" y="252348"/>
                </a:lnTo>
                <a:lnTo>
                  <a:pt x="1049333" y="288158"/>
                </a:lnTo>
                <a:lnTo>
                  <a:pt x="1083258" y="339675"/>
                </a:lnTo>
                <a:lnTo>
                  <a:pt x="1094567" y="401244"/>
                </a:lnTo>
                <a:lnTo>
                  <a:pt x="1091740" y="433429"/>
                </a:lnTo>
                <a:lnTo>
                  <a:pt x="1069123" y="490888"/>
                </a:lnTo>
                <a:lnTo>
                  <a:pt x="1025472" y="536894"/>
                </a:lnTo>
                <a:lnTo>
                  <a:pt x="970526" y="560768"/>
                </a:lnTo>
                <a:lnTo>
                  <a:pt x="939598" y="563752"/>
                </a:lnTo>
                <a:lnTo>
                  <a:pt x="1112669" y="563752"/>
                </a:lnTo>
                <a:lnTo>
                  <a:pt x="1137170" y="533177"/>
                </a:lnTo>
                <a:lnTo>
                  <a:pt x="1158125" y="492969"/>
                </a:lnTo>
                <a:lnTo>
                  <a:pt x="1170756" y="448991"/>
                </a:lnTo>
                <a:lnTo>
                  <a:pt x="1174983" y="401244"/>
                </a:lnTo>
                <a:lnTo>
                  <a:pt x="1170756" y="354112"/>
                </a:lnTo>
                <a:lnTo>
                  <a:pt x="1158125" y="310671"/>
                </a:lnTo>
                <a:lnTo>
                  <a:pt x="1137170" y="270842"/>
                </a:lnTo>
                <a:lnTo>
                  <a:pt x="1112687" y="240411"/>
                </a:lnTo>
                <a:close/>
              </a:path>
              <a:path w="5370830" h="817880">
                <a:moveTo>
                  <a:pt x="711408" y="242924"/>
                </a:moveTo>
                <a:lnTo>
                  <a:pt x="663769" y="242924"/>
                </a:lnTo>
                <a:lnTo>
                  <a:pt x="675221" y="243395"/>
                </a:lnTo>
                <a:lnTo>
                  <a:pt x="686909" y="244809"/>
                </a:lnTo>
                <a:lnTo>
                  <a:pt x="698754" y="247165"/>
                </a:lnTo>
                <a:lnTo>
                  <a:pt x="710678" y="250463"/>
                </a:lnTo>
                <a:lnTo>
                  <a:pt x="711225" y="244809"/>
                </a:lnTo>
                <a:lnTo>
                  <a:pt x="711327" y="243762"/>
                </a:lnTo>
                <a:lnTo>
                  <a:pt x="711408" y="242924"/>
                </a:lnTo>
                <a:close/>
              </a:path>
              <a:path w="5370830" h="817880">
                <a:moveTo>
                  <a:pt x="665444" y="165858"/>
                </a:moveTo>
                <a:lnTo>
                  <a:pt x="623848" y="170727"/>
                </a:lnTo>
                <a:lnTo>
                  <a:pt x="588378" y="185334"/>
                </a:lnTo>
                <a:lnTo>
                  <a:pt x="559191" y="209679"/>
                </a:lnTo>
                <a:lnTo>
                  <a:pt x="536443" y="243762"/>
                </a:lnTo>
                <a:lnTo>
                  <a:pt x="658078" y="243762"/>
                </a:lnTo>
                <a:lnTo>
                  <a:pt x="663769" y="242924"/>
                </a:lnTo>
                <a:lnTo>
                  <a:pt x="711408" y="242924"/>
                </a:lnTo>
                <a:lnTo>
                  <a:pt x="718217" y="172560"/>
                </a:lnTo>
                <a:lnTo>
                  <a:pt x="705024" y="169746"/>
                </a:lnTo>
                <a:lnTo>
                  <a:pt x="691831" y="167638"/>
                </a:lnTo>
                <a:lnTo>
                  <a:pt x="678637" y="166316"/>
                </a:lnTo>
                <a:lnTo>
                  <a:pt x="665444" y="165858"/>
                </a:lnTo>
                <a:close/>
              </a:path>
              <a:path w="5370830" h="817880">
                <a:moveTo>
                  <a:pt x="1270923" y="690240"/>
                </a:moveTo>
                <a:lnTo>
                  <a:pt x="1233228" y="753903"/>
                </a:lnTo>
                <a:lnTo>
                  <a:pt x="1279090" y="781874"/>
                </a:lnTo>
                <a:lnTo>
                  <a:pt x="1327466" y="801755"/>
                </a:lnTo>
                <a:lnTo>
                  <a:pt x="1378354" y="813627"/>
                </a:lnTo>
                <a:lnTo>
                  <a:pt x="1431756" y="817566"/>
                </a:lnTo>
                <a:lnTo>
                  <a:pt x="1483731" y="813496"/>
                </a:lnTo>
                <a:lnTo>
                  <a:pt x="1530287" y="801336"/>
                </a:lnTo>
                <a:lnTo>
                  <a:pt x="1571346" y="781167"/>
                </a:lnTo>
                <a:lnTo>
                  <a:pt x="1606829" y="753066"/>
                </a:lnTo>
                <a:lnTo>
                  <a:pt x="1613722" y="744689"/>
                </a:lnTo>
                <a:lnTo>
                  <a:pt x="1430918" y="744689"/>
                </a:lnTo>
                <a:lnTo>
                  <a:pt x="1388367" y="741247"/>
                </a:lnTo>
                <a:lnTo>
                  <a:pt x="1347465" y="730972"/>
                </a:lnTo>
                <a:lnTo>
                  <a:pt x="1308291" y="713944"/>
                </a:lnTo>
                <a:lnTo>
                  <a:pt x="1270923" y="690240"/>
                </a:lnTo>
                <a:close/>
              </a:path>
              <a:path w="5370830" h="817880">
                <a:moveTo>
                  <a:pt x="1672167" y="557051"/>
                </a:moveTo>
                <a:lnTo>
                  <a:pt x="1592588" y="557051"/>
                </a:lnTo>
                <a:lnTo>
                  <a:pt x="1592588" y="593908"/>
                </a:lnTo>
                <a:lnTo>
                  <a:pt x="1589905" y="625635"/>
                </a:lnTo>
                <a:lnTo>
                  <a:pt x="1568204" y="679665"/>
                </a:lnTo>
                <a:lnTo>
                  <a:pt x="1525156" y="720658"/>
                </a:lnTo>
                <a:lnTo>
                  <a:pt x="1466100" y="742019"/>
                </a:lnTo>
                <a:lnTo>
                  <a:pt x="1430918" y="744689"/>
                </a:lnTo>
                <a:lnTo>
                  <a:pt x="1613722" y="744689"/>
                </a:lnTo>
                <a:lnTo>
                  <a:pt x="1635414" y="718328"/>
                </a:lnTo>
                <a:lnTo>
                  <a:pt x="1655833" y="678094"/>
                </a:lnTo>
                <a:lnTo>
                  <a:pt x="1668084" y="632205"/>
                </a:lnTo>
                <a:lnTo>
                  <a:pt x="1672167" y="580505"/>
                </a:lnTo>
                <a:lnTo>
                  <a:pt x="1672167" y="557051"/>
                </a:lnTo>
                <a:close/>
              </a:path>
              <a:path w="5370830" h="817880">
                <a:moveTo>
                  <a:pt x="1439295" y="166696"/>
                </a:moveTo>
                <a:lnTo>
                  <a:pt x="1392804" y="170793"/>
                </a:lnTo>
                <a:lnTo>
                  <a:pt x="1350083" y="183135"/>
                </a:lnTo>
                <a:lnTo>
                  <a:pt x="1311131" y="203802"/>
                </a:lnTo>
                <a:lnTo>
                  <a:pt x="1275949" y="232872"/>
                </a:lnTo>
                <a:lnTo>
                  <a:pt x="1246879" y="267583"/>
                </a:lnTo>
                <a:lnTo>
                  <a:pt x="1226212" y="306378"/>
                </a:lnTo>
                <a:lnTo>
                  <a:pt x="1213870" y="349256"/>
                </a:lnTo>
                <a:lnTo>
                  <a:pt x="1209773" y="396218"/>
                </a:lnTo>
                <a:lnTo>
                  <a:pt x="1213843" y="443677"/>
                </a:lnTo>
                <a:lnTo>
                  <a:pt x="1226003" y="486896"/>
                </a:lnTo>
                <a:lnTo>
                  <a:pt x="1246172" y="526031"/>
                </a:lnTo>
                <a:lnTo>
                  <a:pt x="1274273" y="561239"/>
                </a:lnTo>
                <a:lnTo>
                  <a:pt x="1308356" y="590309"/>
                </a:lnTo>
                <a:lnTo>
                  <a:pt x="1346523" y="610976"/>
                </a:lnTo>
                <a:lnTo>
                  <a:pt x="1388773" y="623318"/>
                </a:lnTo>
                <a:lnTo>
                  <a:pt x="1435106" y="627415"/>
                </a:lnTo>
                <a:lnTo>
                  <a:pt x="1481270" y="623017"/>
                </a:lnTo>
                <a:lnTo>
                  <a:pt x="1522957" y="609824"/>
                </a:lnTo>
                <a:lnTo>
                  <a:pt x="1560089" y="587835"/>
                </a:lnTo>
                <a:lnTo>
                  <a:pt x="1592588" y="557051"/>
                </a:lnTo>
                <a:lnTo>
                  <a:pt x="1672167" y="557051"/>
                </a:lnTo>
                <a:lnTo>
                  <a:pt x="1672167" y="555375"/>
                </a:lnTo>
                <a:lnTo>
                  <a:pt x="1444321" y="555375"/>
                </a:lnTo>
                <a:lnTo>
                  <a:pt x="1412568" y="552548"/>
                </a:lnTo>
                <a:lnTo>
                  <a:pt x="1357857" y="529931"/>
                </a:lnTo>
                <a:lnTo>
                  <a:pt x="1315411" y="486110"/>
                </a:lnTo>
                <a:lnTo>
                  <a:pt x="1293710" y="429568"/>
                </a:lnTo>
                <a:lnTo>
                  <a:pt x="1291027" y="397055"/>
                </a:lnTo>
                <a:lnTo>
                  <a:pt x="1293710" y="364556"/>
                </a:lnTo>
                <a:lnTo>
                  <a:pt x="1315411" y="308354"/>
                </a:lnTo>
                <a:lnTo>
                  <a:pt x="1357857" y="265018"/>
                </a:lnTo>
                <a:lnTo>
                  <a:pt x="1412568" y="242401"/>
                </a:lnTo>
                <a:lnTo>
                  <a:pt x="1444321" y="239573"/>
                </a:lnTo>
                <a:lnTo>
                  <a:pt x="1672167" y="239573"/>
                </a:lnTo>
                <a:lnTo>
                  <a:pt x="1672167" y="236223"/>
                </a:lnTo>
                <a:lnTo>
                  <a:pt x="1592588" y="236223"/>
                </a:lnTo>
                <a:lnTo>
                  <a:pt x="1560391" y="205923"/>
                </a:lnTo>
                <a:lnTo>
                  <a:pt x="1524109" y="184182"/>
                </a:lnTo>
                <a:lnTo>
                  <a:pt x="1483744" y="171081"/>
                </a:lnTo>
                <a:lnTo>
                  <a:pt x="1439295" y="166696"/>
                </a:lnTo>
                <a:close/>
              </a:path>
              <a:path w="5370830" h="817880">
                <a:moveTo>
                  <a:pt x="1672167" y="239573"/>
                </a:moveTo>
                <a:lnTo>
                  <a:pt x="1444321" y="239573"/>
                </a:lnTo>
                <a:lnTo>
                  <a:pt x="1476074" y="242401"/>
                </a:lnTo>
                <a:lnTo>
                  <a:pt x="1504842" y="250882"/>
                </a:lnTo>
                <a:lnTo>
                  <a:pt x="1554056" y="284808"/>
                </a:lnTo>
                <a:lnTo>
                  <a:pt x="1586829" y="334963"/>
                </a:lnTo>
                <a:lnTo>
                  <a:pt x="1597545" y="396218"/>
                </a:lnTo>
                <a:lnTo>
                  <a:pt x="1597614" y="397055"/>
                </a:lnTo>
                <a:lnTo>
                  <a:pt x="1586829" y="459253"/>
                </a:lnTo>
                <a:lnTo>
                  <a:pt x="1554056" y="510141"/>
                </a:lnTo>
                <a:lnTo>
                  <a:pt x="1504842" y="544067"/>
                </a:lnTo>
                <a:lnTo>
                  <a:pt x="1444321" y="555375"/>
                </a:lnTo>
                <a:lnTo>
                  <a:pt x="1672167" y="555375"/>
                </a:lnTo>
                <a:lnTo>
                  <a:pt x="1672167" y="239573"/>
                </a:lnTo>
                <a:close/>
              </a:path>
              <a:path w="5370830" h="817880">
                <a:moveTo>
                  <a:pt x="1672167" y="177586"/>
                </a:moveTo>
                <a:lnTo>
                  <a:pt x="1592588" y="177586"/>
                </a:lnTo>
                <a:lnTo>
                  <a:pt x="1592588" y="236223"/>
                </a:lnTo>
                <a:lnTo>
                  <a:pt x="1672167" y="236223"/>
                </a:lnTo>
                <a:lnTo>
                  <a:pt x="1672167" y="177586"/>
                </a:lnTo>
                <a:close/>
              </a:path>
              <a:path w="5370830" h="817880">
                <a:moveTo>
                  <a:pt x="1962832" y="166696"/>
                </a:moveTo>
                <a:lnTo>
                  <a:pt x="1914915" y="170793"/>
                </a:lnTo>
                <a:lnTo>
                  <a:pt x="1871631" y="183135"/>
                </a:lnTo>
                <a:lnTo>
                  <a:pt x="1832902" y="203802"/>
                </a:lnTo>
                <a:lnTo>
                  <a:pt x="1798649" y="232872"/>
                </a:lnTo>
                <a:lnTo>
                  <a:pt x="1771163" y="268237"/>
                </a:lnTo>
                <a:lnTo>
                  <a:pt x="1751530" y="307844"/>
                </a:lnTo>
                <a:lnTo>
                  <a:pt x="1739750" y="351847"/>
                </a:lnTo>
                <a:lnTo>
                  <a:pt x="1735894" y="399529"/>
                </a:lnTo>
                <a:lnTo>
                  <a:pt x="1735824" y="400406"/>
                </a:lnTo>
                <a:lnTo>
                  <a:pt x="1739178" y="443986"/>
                </a:lnTo>
                <a:lnTo>
                  <a:pt x="1749462" y="486438"/>
                </a:lnTo>
                <a:lnTo>
                  <a:pt x="1767010" y="526317"/>
                </a:lnTo>
                <a:lnTo>
                  <a:pt x="1792157" y="562181"/>
                </a:lnTo>
                <a:lnTo>
                  <a:pt x="1825235" y="592588"/>
                </a:lnTo>
                <a:lnTo>
                  <a:pt x="1866579" y="616093"/>
                </a:lnTo>
                <a:lnTo>
                  <a:pt x="1916522" y="631255"/>
                </a:lnTo>
                <a:lnTo>
                  <a:pt x="1975397" y="636629"/>
                </a:lnTo>
                <a:lnTo>
                  <a:pt x="2030710" y="631643"/>
                </a:lnTo>
                <a:lnTo>
                  <a:pt x="2083038" y="618096"/>
                </a:lnTo>
                <a:lnTo>
                  <a:pt x="2129712" y="598110"/>
                </a:lnTo>
                <a:lnTo>
                  <a:pt x="2168062" y="573804"/>
                </a:lnTo>
                <a:lnTo>
                  <a:pt x="2161946" y="562914"/>
                </a:lnTo>
                <a:lnTo>
                  <a:pt x="1977073" y="562914"/>
                </a:lnTo>
                <a:lnTo>
                  <a:pt x="1925955" y="556903"/>
                </a:lnTo>
                <a:lnTo>
                  <a:pt x="1884969" y="539754"/>
                </a:lnTo>
                <a:lnTo>
                  <a:pt x="1853794" y="512795"/>
                </a:lnTo>
                <a:lnTo>
                  <a:pt x="1832109" y="477351"/>
                </a:lnTo>
                <a:lnTo>
                  <a:pt x="1819591" y="434751"/>
                </a:lnTo>
                <a:lnTo>
                  <a:pt x="2177276" y="434751"/>
                </a:lnTo>
                <a:lnTo>
                  <a:pt x="2178376" y="419974"/>
                </a:lnTo>
                <a:lnTo>
                  <a:pt x="2179161" y="408259"/>
                </a:lnTo>
                <a:lnTo>
                  <a:pt x="2179585" y="400406"/>
                </a:lnTo>
                <a:lnTo>
                  <a:pt x="2179632" y="399529"/>
                </a:lnTo>
                <a:lnTo>
                  <a:pt x="2179789" y="393705"/>
                </a:lnTo>
                <a:lnTo>
                  <a:pt x="2177612" y="365224"/>
                </a:lnTo>
                <a:lnTo>
                  <a:pt x="1819591" y="365224"/>
                </a:lnTo>
                <a:lnTo>
                  <a:pt x="1837260" y="313877"/>
                </a:lnTo>
                <a:lnTo>
                  <a:pt x="1868594" y="273604"/>
                </a:lnTo>
                <a:lnTo>
                  <a:pt x="1911237" y="247309"/>
                </a:lnTo>
                <a:lnTo>
                  <a:pt x="1962832" y="237898"/>
                </a:lnTo>
                <a:lnTo>
                  <a:pt x="2126713" y="237898"/>
                </a:lnTo>
                <a:lnTo>
                  <a:pt x="2118639" y="227846"/>
                </a:lnTo>
                <a:lnTo>
                  <a:pt x="2086284" y="200975"/>
                </a:lnTo>
                <a:lnTo>
                  <a:pt x="2049531" y="181879"/>
                </a:lnTo>
                <a:lnTo>
                  <a:pt x="2008381" y="170479"/>
                </a:lnTo>
                <a:lnTo>
                  <a:pt x="1962832" y="166696"/>
                </a:lnTo>
                <a:close/>
              </a:path>
              <a:path w="5370830" h="817880">
                <a:moveTo>
                  <a:pt x="2133717" y="512654"/>
                </a:moveTo>
                <a:lnTo>
                  <a:pt x="2099464" y="533229"/>
                </a:lnTo>
                <a:lnTo>
                  <a:pt x="2060107" y="549093"/>
                </a:lnTo>
                <a:lnTo>
                  <a:pt x="2018394" y="559302"/>
                </a:lnTo>
                <a:lnTo>
                  <a:pt x="1977073" y="562914"/>
                </a:lnTo>
                <a:lnTo>
                  <a:pt x="2161946" y="562914"/>
                </a:lnTo>
                <a:lnTo>
                  <a:pt x="2133796" y="512795"/>
                </a:lnTo>
                <a:lnTo>
                  <a:pt x="2133717" y="512654"/>
                </a:lnTo>
                <a:close/>
              </a:path>
              <a:path w="5370830" h="817880">
                <a:moveTo>
                  <a:pt x="2126713" y="237898"/>
                </a:moveTo>
                <a:lnTo>
                  <a:pt x="1962832" y="237898"/>
                </a:lnTo>
                <a:lnTo>
                  <a:pt x="2014284" y="246838"/>
                </a:lnTo>
                <a:lnTo>
                  <a:pt x="2055919" y="272347"/>
                </a:lnTo>
                <a:lnTo>
                  <a:pt x="2084517" y="312464"/>
                </a:lnTo>
                <a:lnTo>
                  <a:pt x="2096860" y="365224"/>
                </a:lnTo>
                <a:lnTo>
                  <a:pt x="2177612" y="365224"/>
                </a:lnTo>
                <a:lnTo>
                  <a:pt x="2176006" y="344230"/>
                </a:lnTo>
                <a:lnTo>
                  <a:pt x="2164606" y="300095"/>
                </a:lnTo>
                <a:lnTo>
                  <a:pt x="2145510" y="261300"/>
                </a:lnTo>
                <a:lnTo>
                  <a:pt x="2126713" y="237898"/>
                </a:lnTo>
                <a:close/>
              </a:path>
              <a:path w="5370830" h="817880">
                <a:moveTo>
                  <a:pt x="2343586" y="246275"/>
                </a:moveTo>
                <a:lnTo>
                  <a:pt x="2264008" y="246275"/>
                </a:lnTo>
                <a:lnTo>
                  <a:pt x="2264008" y="469095"/>
                </a:lnTo>
                <a:lnTo>
                  <a:pt x="2268045" y="518797"/>
                </a:lnTo>
                <a:lnTo>
                  <a:pt x="2280110" y="560401"/>
                </a:lnTo>
                <a:lnTo>
                  <a:pt x="2300132" y="593489"/>
                </a:lnTo>
                <a:lnTo>
                  <a:pt x="2363772" y="632441"/>
                </a:lnTo>
                <a:lnTo>
                  <a:pt x="2407249" y="637467"/>
                </a:lnTo>
                <a:lnTo>
                  <a:pt x="2441516" y="635111"/>
                </a:lnTo>
                <a:lnTo>
                  <a:pt x="2472797" y="628043"/>
                </a:lnTo>
                <a:lnTo>
                  <a:pt x="2501252" y="616263"/>
                </a:lnTo>
                <a:lnTo>
                  <a:pt x="2527036" y="599772"/>
                </a:lnTo>
                <a:lnTo>
                  <a:pt x="2509513" y="563752"/>
                </a:lnTo>
                <a:lnTo>
                  <a:pt x="2416464" y="563752"/>
                </a:lnTo>
                <a:lnTo>
                  <a:pt x="2384580" y="558242"/>
                </a:lnTo>
                <a:lnTo>
                  <a:pt x="2361806" y="541658"/>
                </a:lnTo>
                <a:lnTo>
                  <a:pt x="2348141" y="513924"/>
                </a:lnTo>
                <a:lnTo>
                  <a:pt x="2343586" y="474959"/>
                </a:lnTo>
                <a:lnTo>
                  <a:pt x="2343586" y="246275"/>
                </a:lnTo>
                <a:close/>
              </a:path>
              <a:path w="5370830" h="817880">
                <a:moveTo>
                  <a:pt x="2667562" y="246275"/>
                </a:moveTo>
                <a:lnTo>
                  <a:pt x="2587984" y="246275"/>
                </a:lnTo>
                <a:lnTo>
                  <a:pt x="2587984" y="469095"/>
                </a:lnTo>
                <a:lnTo>
                  <a:pt x="2592021" y="518797"/>
                </a:lnTo>
                <a:lnTo>
                  <a:pt x="2604085" y="560401"/>
                </a:lnTo>
                <a:lnTo>
                  <a:pt x="2624108" y="593489"/>
                </a:lnTo>
                <a:lnTo>
                  <a:pt x="2687748" y="632441"/>
                </a:lnTo>
                <a:lnTo>
                  <a:pt x="2731225" y="637467"/>
                </a:lnTo>
                <a:lnTo>
                  <a:pt x="2765491" y="635111"/>
                </a:lnTo>
                <a:lnTo>
                  <a:pt x="2796773" y="628043"/>
                </a:lnTo>
                <a:lnTo>
                  <a:pt x="2825228" y="616263"/>
                </a:lnTo>
                <a:lnTo>
                  <a:pt x="2851012" y="599772"/>
                </a:lnTo>
                <a:lnTo>
                  <a:pt x="2833489" y="563752"/>
                </a:lnTo>
                <a:lnTo>
                  <a:pt x="2740440" y="563752"/>
                </a:lnTo>
                <a:lnTo>
                  <a:pt x="2708556" y="558242"/>
                </a:lnTo>
                <a:lnTo>
                  <a:pt x="2685782" y="541658"/>
                </a:lnTo>
                <a:lnTo>
                  <a:pt x="2672117" y="513924"/>
                </a:lnTo>
                <a:lnTo>
                  <a:pt x="2667562" y="474959"/>
                </a:lnTo>
                <a:lnTo>
                  <a:pt x="2667562" y="246275"/>
                </a:lnTo>
                <a:close/>
              </a:path>
              <a:path w="5370830" h="817880">
                <a:moveTo>
                  <a:pt x="3072112" y="166696"/>
                </a:moveTo>
                <a:lnTo>
                  <a:pt x="3025778" y="170793"/>
                </a:lnTo>
                <a:lnTo>
                  <a:pt x="2983528" y="183135"/>
                </a:lnTo>
                <a:lnTo>
                  <a:pt x="2945361" y="203802"/>
                </a:lnTo>
                <a:lnTo>
                  <a:pt x="2911279" y="232872"/>
                </a:lnTo>
                <a:lnTo>
                  <a:pt x="2883308" y="267740"/>
                </a:lnTo>
                <a:lnTo>
                  <a:pt x="2863427" y="307006"/>
                </a:lnTo>
                <a:lnTo>
                  <a:pt x="2851555" y="350669"/>
                </a:lnTo>
                <a:lnTo>
                  <a:pt x="2847616" y="398731"/>
                </a:lnTo>
                <a:lnTo>
                  <a:pt x="2851555" y="447447"/>
                </a:lnTo>
                <a:lnTo>
                  <a:pt x="2863427" y="491922"/>
                </a:lnTo>
                <a:lnTo>
                  <a:pt x="2883308" y="532313"/>
                </a:lnTo>
                <a:lnTo>
                  <a:pt x="2911279" y="568778"/>
                </a:lnTo>
                <a:lnTo>
                  <a:pt x="2945361" y="598947"/>
                </a:lnTo>
                <a:lnTo>
                  <a:pt x="2983528" y="620400"/>
                </a:lnTo>
                <a:lnTo>
                  <a:pt x="3025778" y="633213"/>
                </a:lnTo>
                <a:lnTo>
                  <a:pt x="3072112" y="637467"/>
                </a:lnTo>
                <a:lnTo>
                  <a:pt x="3118759" y="632768"/>
                </a:lnTo>
                <a:lnTo>
                  <a:pt x="3160695" y="618724"/>
                </a:lnTo>
                <a:lnTo>
                  <a:pt x="3197919" y="595413"/>
                </a:lnTo>
                <a:lnTo>
                  <a:pt x="3229593" y="563752"/>
                </a:lnTo>
                <a:lnTo>
                  <a:pt x="3081326" y="563752"/>
                </a:lnTo>
                <a:lnTo>
                  <a:pt x="3048500" y="560781"/>
                </a:lnTo>
                <a:lnTo>
                  <a:pt x="2993213" y="537248"/>
                </a:lnTo>
                <a:lnTo>
                  <a:pt x="2952547" y="492197"/>
                </a:lnTo>
                <a:lnTo>
                  <a:pt x="2931527" y="434738"/>
                </a:lnTo>
                <a:lnTo>
                  <a:pt x="2928870" y="402082"/>
                </a:lnTo>
                <a:lnTo>
                  <a:pt x="2931527" y="369425"/>
                </a:lnTo>
                <a:lnTo>
                  <a:pt x="2952547" y="311966"/>
                </a:lnTo>
                <a:lnTo>
                  <a:pt x="2993213" y="266915"/>
                </a:lnTo>
                <a:lnTo>
                  <a:pt x="3048500" y="243382"/>
                </a:lnTo>
                <a:lnTo>
                  <a:pt x="3081326" y="240411"/>
                </a:lnTo>
                <a:lnTo>
                  <a:pt x="3227919" y="240411"/>
                </a:lnTo>
                <a:lnTo>
                  <a:pt x="3196977" y="209456"/>
                </a:lnTo>
                <a:lnTo>
                  <a:pt x="3159439" y="185648"/>
                </a:lnTo>
                <a:lnTo>
                  <a:pt x="3117817" y="171421"/>
                </a:lnTo>
                <a:lnTo>
                  <a:pt x="3072112" y="166696"/>
                </a:lnTo>
                <a:close/>
              </a:path>
              <a:path w="5370830" h="817880">
                <a:moveTo>
                  <a:pt x="3307497" y="562914"/>
                </a:moveTo>
                <a:lnTo>
                  <a:pt x="3230431" y="562914"/>
                </a:lnTo>
                <a:lnTo>
                  <a:pt x="3230431" y="626577"/>
                </a:lnTo>
                <a:lnTo>
                  <a:pt x="3307497" y="626577"/>
                </a:lnTo>
                <a:lnTo>
                  <a:pt x="3307497" y="562914"/>
                </a:lnTo>
                <a:close/>
              </a:path>
              <a:path w="5370830" h="817880">
                <a:moveTo>
                  <a:pt x="2496880" y="537784"/>
                </a:moveTo>
                <a:lnTo>
                  <a:pt x="2476305" y="549263"/>
                </a:lnTo>
                <a:lnTo>
                  <a:pt x="2456044" y="557365"/>
                </a:lnTo>
                <a:lnTo>
                  <a:pt x="2436097" y="562168"/>
                </a:lnTo>
                <a:lnTo>
                  <a:pt x="2416464" y="563752"/>
                </a:lnTo>
                <a:lnTo>
                  <a:pt x="2509513" y="563752"/>
                </a:lnTo>
                <a:lnTo>
                  <a:pt x="2496880" y="537784"/>
                </a:lnTo>
                <a:close/>
              </a:path>
              <a:path w="5370830" h="817880">
                <a:moveTo>
                  <a:pt x="2820856" y="537784"/>
                </a:moveTo>
                <a:lnTo>
                  <a:pt x="2800281" y="549263"/>
                </a:lnTo>
                <a:lnTo>
                  <a:pt x="2780020" y="557365"/>
                </a:lnTo>
                <a:lnTo>
                  <a:pt x="2760073" y="562168"/>
                </a:lnTo>
                <a:lnTo>
                  <a:pt x="2740440" y="563752"/>
                </a:lnTo>
                <a:lnTo>
                  <a:pt x="2833489" y="563752"/>
                </a:lnTo>
                <a:lnTo>
                  <a:pt x="2820856" y="537784"/>
                </a:lnTo>
                <a:close/>
              </a:path>
              <a:path w="5370830" h="817880">
                <a:moveTo>
                  <a:pt x="3227919" y="240411"/>
                </a:moveTo>
                <a:lnTo>
                  <a:pt x="3081326" y="240411"/>
                </a:lnTo>
                <a:lnTo>
                  <a:pt x="3114165" y="243382"/>
                </a:lnTo>
                <a:lnTo>
                  <a:pt x="3143628" y="252243"/>
                </a:lnTo>
                <a:lnTo>
                  <a:pt x="3192736" y="287321"/>
                </a:lnTo>
                <a:lnTo>
                  <a:pt x="3224805" y="339361"/>
                </a:lnTo>
                <a:lnTo>
                  <a:pt x="3235457" y="401244"/>
                </a:lnTo>
                <a:lnTo>
                  <a:pt x="3232787" y="434384"/>
                </a:lnTo>
                <a:lnTo>
                  <a:pt x="3211417" y="492197"/>
                </a:lnTo>
                <a:lnTo>
                  <a:pt x="3169792" y="537248"/>
                </a:lnTo>
                <a:lnTo>
                  <a:pt x="3114165" y="560781"/>
                </a:lnTo>
                <a:lnTo>
                  <a:pt x="3081326" y="563752"/>
                </a:lnTo>
                <a:lnTo>
                  <a:pt x="3229593" y="563752"/>
                </a:lnTo>
                <a:lnTo>
                  <a:pt x="3230431" y="562914"/>
                </a:lnTo>
                <a:lnTo>
                  <a:pt x="3307497" y="562914"/>
                </a:lnTo>
                <a:lnTo>
                  <a:pt x="3307497" y="242924"/>
                </a:lnTo>
                <a:lnTo>
                  <a:pt x="3230431" y="242924"/>
                </a:lnTo>
                <a:lnTo>
                  <a:pt x="3227919" y="240411"/>
                </a:lnTo>
                <a:close/>
              </a:path>
              <a:path w="5370830" h="817880">
                <a:moveTo>
                  <a:pt x="2502744" y="177586"/>
                </a:moveTo>
                <a:lnTo>
                  <a:pt x="2184429" y="177586"/>
                </a:lnTo>
                <a:lnTo>
                  <a:pt x="2184429" y="246275"/>
                </a:lnTo>
                <a:lnTo>
                  <a:pt x="2502744" y="246275"/>
                </a:lnTo>
                <a:lnTo>
                  <a:pt x="2502744" y="177586"/>
                </a:lnTo>
                <a:close/>
              </a:path>
              <a:path w="5370830" h="817880">
                <a:moveTo>
                  <a:pt x="2826720" y="177586"/>
                </a:moveTo>
                <a:lnTo>
                  <a:pt x="2508405" y="177586"/>
                </a:lnTo>
                <a:lnTo>
                  <a:pt x="2508405" y="246275"/>
                </a:lnTo>
                <a:lnTo>
                  <a:pt x="2826720" y="246275"/>
                </a:lnTo>
                <a:lnTo>
                  <a:pt x="2826720" y="177586"/>
                </a:lnTo>
                <a:close/>
              </a:path>
              <a:path w="5370830" h="817880">
                <a:moveTo>
                  <a:pt x="3307497" y="177586"/>
                </a:moveTo>
                <a:lnTo>
                  <a:pt x="3230431" y="177586"/>
                </a:lnTo>
                <a:lnTo>
                  <a:pt x="3230431" y="242924"/>
                </a:lnTo>
                <a:lnTo>
                  <a:pt x="3307497" y="242924"/>
                </a:lnTo>
                <a:lnTo>
                  <a:pt x="3307497" y="177586"/>
                </a:lnTo>
                <a:close/>
              </a:path>
              <a:path w="5370830" h="817880">
                <a:moveTo>
                  <a:pt x="2343586" y="18428"/>
                </a:moveTo>
                <a:lnTo>
                  <a:pt x="2264846" y="18428"/>
                </a:lnTo>
                <a:lnTo>
                  <a:pt x="2264846" y="177586"/>
                </a:lnTo>
                <a:lnTo>
                  <a:pt x="2343586" y="177586"/>
                </a:lnTo>
                <a:lnTo>
                  <a:pt x="2343586" y="18428"/>
                </a:lnTo>
                <a:close/>
              </a:path>
              <a:path w="5370830" h="817880">
                <a:moveTo>
                  <a:pt x="2667562" y="18428"/>
                </a:moveTo>
                <a:lnTo>
                  <a:pt x="2588821" y="18428"/>
                </a:lnTo>
                <a:lnTo>
                  <a:pt x="2588821" y="177586"/>
                </a:lnTo>
                <a:lnTo>
                  <a:pt x="2667562" y="177586"/>
                </a:lnTo>
                <a:lnTo>
                  <a:pt x="2667562" y="18428"/>
                </a:lnTo>
                <a:close/>
              </a:path>
              <a:path w="5370830" h="817880">
                <a:moveTo>
                  <a:pt x="3726365" y="178423"/>
                </a:moveTo>
                <a:lnTo>
                  <a:pt x="3377056" y="178423"/>
                </a:lnTo>
                <a:lnTo>
                  <a:pt x="3377056" y="247112"/>
                </a:lnTo>
                <a:lnTo>
                  <a:pt x="3618306" y="247112"/>
                </a:lnTo>
                <a:lnTo>
                  <a:pt x="3361978" y="575479"/>
                </a:lnTo>
                <a:lnTo>
                  <a:pt x="3361978" y="626577"/>
                </a:lnTo>
                <a:lnTo>
                  <a:pt x="3733904" y="626577"/>
                </a:lnTo>
                <a:lnTo>
                  <a:pt x="3733904" y="557888"/>
                </a:lnTo>
                <a:lnTo>
                  <a:pt x="3470875" y="557888"/>
                </a:lnTo>
                <a:lnTo>
                  <a:pt x="3726365" y="225333"/>
                </a:lnTo>
                <a:lnTo>
                  <a:pt x="3726365" y="178423"/>
                </a:lnTo>
                <a:close/>
              </a:path>
              <a:path w="5370830" h="817880">
                <a:moveTo>
                  <a:pt x="3832593" y="0"/>
                </a:moveTo>
                <a:lnTo>
                  <a:pt x="3809295" y="4175"/>
                </a:lnTo>
                <a:lnTo>
                  <a:pt x="3790709" y="15811"/>
                </a:lnTo>
                <a:lnTo>
                  <a:pt x="3778406" y="33572"/>
                </a:lnTo>
                <a:lnTo>
                  <a:pt x="3773955" y="56123"/>
                </a:lnTo>
                <a:lnTo>
                  <a:pt x="3778406" y="79290"/>
                </a:lnTo>
                <a:lnTo>
                  <a:pt x="3790709" y="97588"/>
                </a:lnTo>
                <a:lnTo>
                  <a:pt x="3809295" y="109603"/>
                </a:lnTo>
                <a:lnTo>
                  <a:pt x="3832593" y="113923"/>
                </a:lnTo>
                <a:lnTo>
                  <a:pt x="3854568" y="109603"/>
                </a:lnTo>
                <a:lnTo>
                  <a:pt x="3872696" y="97588"/>
                </a:lnTo>
                <a:lnTo>
                  <a:pt x="3885012" y="79290"/>
                </a:lnTo>
                <a:lnTo>
                  <a:pt x="3889554" y="56123"/>
                </a:lnTo>
                <a:lnTo>
                  <a:pt x="3885012" y="34279"/>
                </a:lnTo>
                <a:lnTo>
                  <a:pt x="3872696" y="16439"/>
                </a:lnTo>
                <a:lnTo>
                  <a:pt x="3854568" y="4410"/>
                </a:lnTo>
                <a:lnTo>
                  <a:pt x="3832593" y="0"/>
                </a:lnTo>
                <a:close/>
              </a:path>
              <a:path w="5370830" h="817880">
                <a:moveTo>
                  <a:pt x="3871125" y="177586"/>
                </a:moveTo>
                <a:lnTo>
                  <a:pt x="3790709" y="177586"/>
                </a:lnTo>
                <a:lnTo>
                  <a:pt x="3790709" y="626577"/>
                </a:lnTo>
                <a:lnTo>
                  <a:pt x="3871125" y="626577"/>
                </a:lnTo>
                <a:lnTo>
                  <a:pt x="3871125" y="177586"/>
                </a:lnTo>
                <a:close/>
              </a:path>
              <a:path w="5370830" h="817880">
                <a:moveTo>
                  <a:pt x="4171109" y="165858"/>
                </a:moveTo>
                <a:lnTo>
                  <a:pt x="4121805" y="170112"/>
                </a:lnTo>
                <a:lnTo>
                  <a:pt x="4076976" y="182926"/>
                </a:lnTo>
                <a:lnTo>
                  <a:pt x="4036703" y="204378"/>
                </a:lnTo>
                <a:lnTo>
                  <a:pt x="4001062" y="234547"/>
                </a:lnTo>
                <a:lnTo>
                  <a:pt x="3971992" y="270371"/>
                </a:lnTo>
                <a:lnTo>
                  <a:pt x="3951325" y="310042"/>
                </a:lnTo>
                <a:lnTo>
                  <a:pt x="3938983" y="353641"/>
                </a:lnTo>
                <a:lnTo>
                  <a:pt x="3934886" y="401244"/>
                </a:lnTo>
                <a:lnTo>
                  <a:pt x="3938983" y="448991"/>
                </a:lnTo>
                <a:lnTo>
                  <a:pt x="3951325" y="492969"/>
                </a:lnTo>
                <a:lnTo>
                  <a:pt x="3971992" y="533177"/>
                </a:lnTo>
                <a:lnTo>
                  <a:pt x="4001062" y="569616"/>
                </a:lnTo>
                <a:lnTo>
                  <a:pt x="4036703" y="599301"/>
                </a:lnTo>
                <a:lnTo>
                  <a:pt x="4076976" y="620504"/>
                </a:lnTo>
                <a:lnTo>
                  <a:pt x="4121805" y="633226"/>
                </a:lnTo>
                <a:lnTo>
                  <a:pt x="4171109" y="637467"/>
                </a:lnTo>
                <a:lnTo>
                  <a:pt x="4219799" y="633226"/>
                </a:lnTo>
                <a:lnTo>
                  <a:pt x="4264091" y="620504"/>
                </a:lnTo>
                <a:lnTo>
                  <a:pt x="4303985" y="599301"/>
                </a:lnTo>
                <a:lnTo>
                  <a:pt x="4339481" y="569616"/>
                </a:lnTo>
                <a:lnTo>
                  <a:pt x="4344180" y="563752"/>
                </a:lnTo>
                <a:lnTo>
                  <a:pt x="4171109" y="563752"/>
                </a:lnTo>
                <a:lnTo>
                  <a:pt x="4140181" y="560768"/>
                </a:lnTo>
                <a:lnTo>
                  <a:pt x="4085235" y="536894"/>
                </a:lnTo>
                <a:lnTo>
                  <a:pt x="4041585" y="490888"/>
                </a:lnTo>
                <a:lnTo>
                  <a:pt x="4018968" y="433429"/>
                </a:lnTo>
                <a:lnTo>
                  <a:pt x="4016140" y="401244"/>
                </a:lnTo>
                <a:lnTo>
                  <a:pt x="4018968" y="369203"/>
                </a:lnTo>
                <a:lnTo>
                  <a:pt x="4041585" y="312660"/>
                </a:lnTo>
                <a:lnTo>
                  <a:pt x="4085235" y="267269"/>
                </a:lnTo>
                <a:lnTo>
                  <a:pt x="4140181" y="243395"/>
                </a:lnTo>
                <a:lnTo>
                  <a:pt x="4171109" y="240411"/>
                </a:lnTo>
                <a:lnTo>
                  <a:pt x="4344199" y="240411"/>
                </a:lnTo>
                <a:lnTo>
                  <a:pt x="4339481" y="234547"/>
                </a:lnTo>
                <a:lnTo>
                  <a:pt x="4303985" y="204378"/>
                </a:lnTo>
                <a:lnTo>
                  <a:pt x="4264091" y="182926"/>
                </a:lnTo>
                <a:lnTo>
                  <a:pt x="4219799" y="170112"/>
                </a:lnTo>
                <a:lnTo>
                  <a:pt x="4171109" y="165858"/>
                </a:lnTo>
                <a:close/>
              </a:path>
              <a:path w="5370830" h="817880">
                <a:moveTo>
                  <a:pt x="4344199" y="240411"/>
                </a:moveTo>
                <a:lnTo>
                  <a:pt x="4171109" y="240411"/>
                </a:lnTo>
                <a:lnTo>
                  <a:pt x="4202038" y="243395"/>
                </a:lnTo>
                <a:lnTo>
                  <a:pt x="4230689" y="252348"/>
                </a:lnTo>
                <a:lnTo>
                  <a:pt x="4280844" y="288158"/>
                </a:lnTo>
                <a:lnTo>
                  <a:pt x="4314770" y="339675"/>
                </a:lnTo>
                <a:lnTo>
                  <a:pt x="4326079" y="401244"/>
                </a:lnTo>
                <a:lnTo>
                  <a:pt x="4323252" y="433429"/>
                </a:lnTo>
                <a:lnTo>
                  <a:pt x="4300634" y="490888"/>
                </a:lnTo>
                <a:lnTo>
                  <a:pt x="4256984" y="536894"/>
                </a:lnTo>
                <a:lnTo>
                  <a:pt x="4202038" y="560768"/>
                </a:lnTo>
                <a:lnTo>
                  <a:pt x="4171109" y="563752"/>
                </a:lnTo>
                <a:lnTo>
                  <a:pt x="4344180" y="563752"/>
                </a:lnTo>
                <a:lnTo>
                  <a:pt x="4368682" y="533177"/>
                </a:lnTo>
                <a:lnTo>
                  <a:pt x="4389637" y="492969"/>
                </a:lnTo>
                <a:lnTo>
                  <a:pt x="4402267" y="448991"/>
                </a:lnTo>
                <a:lnTo>
                  <a:pt x="4406495" y="401244"/>
                </a:lnTo>
                <a:lnTo>
                  <a:pt x="4402267" y="354112"/>
                </a:lnTo>
                <a:lnTo>
                  <a:pt x="4389637" y="310671"/>
                </a:lnTo>
                <a:lnTo>
                  <a:pt x="4368682" y="270842"/>
                </a:lnTo>
                <a:lnTo>
                  <a:pt x="4344199" y="240411"/>
                </a:lnTo>
                <a:close/>
              </a:path>
              <a:path w="5370830" h="817880">
                <a:moveTo>
                  <a:pt x="4547669" y="177586"/>
                </a:moveTo>
                <a:lnTo>
                  <a:pt x="4468928" y="177586"/>
                </a:lnTo>
                <a:lnTo>
                  <a:pt x="4468928" y="626577"/>
                </a:lnTo>
                <a:lnTo>
                  <a:pt x="4549344" y="626577"/>
                </a:lnTo>
                <a:lnTo>
                  <a:pt x="4549408" y="376951"/>
                </a:lnTo>
                <a:lnTo>
                  <a:pt x="4551530" y="349033"/>
                </a:lnTo>
                <a:lnTo>
                  <a:pt x="4568780" y="299689"/>
                </a:lnTo>
                <a:lnTo>
                  <a:pt x="4602523" y="261968"/>
                </a:lnTo>
                <a:lnTo>
                  <a:pt x="4647417" y="242780"/>
                </a:lnTo>
                <a:lnTo>
                  <a:pt x="4664161" y="241249"/>
                </a:lnTo>
                <a:lnTo>
                  <a:pt x="4547669" y="241249"/>
                </a:lnTo>
                <a:lnTo>
                  <a:pt x="4547669" y="177586"/>
                </a:lnTo>
                <a:close/>
              </a:path>
              <a:path w="5370830" h="817880">
                <a:moveTo>
                  <a:pt x="4838142" y="240411"/>
                </a:moveTo>
                <a:lnTo>
                  <a:pt x="4673319" y="240411"/>
                </a:lnTo>
                <a:lnTo>
                  <a:pt x="4719875" y="249495"/>
                </a:lnTo>
                <a:lnTo>
                  <a:pt x="4756144" y="276012"/>
                </a:lnTo>
                <a:lnTo>
                  <a:pt x="4779690" y="318864"/>
                </a:lnTo>
                <a:lnTo>
                  <a:pt x="4788080" y="376951"/>
                </a:lnTo>
                <a:lnTo>
                  <a:pt x="4788080" y="626577"/>
                </a:lnTo>
                <a:lnTo>
                  <a:pt x="4867659" y="626577"/>
                </a:lnTo>
                <a:lnTo>
                  <a:pt x="4867659" y="354334"/>
                </a:lnTo>
                <a:lnTo>
                  <a:pt x="4864504" y="311273"/>
                </a:lnTo>
                <a:lnTo>
                  <a:pt x="4854989" y="273708"/>
                </a:lnTo>
                <a:lnTo>
                  <a:pt x="4839034" y="241484"/>
                </a:lnTo>
                <a:lnTo>
                  <a:pt x="4838142" y="240411"/>
                </a:lnTo>
                <a:close/>
              </a:path>
              <a:path w="5370830" h="817880">
                <a:moveTo>
                  <a:pt x="4690073" y="165858"/>
                </a:moveTo>
                <a:lnTo>
                  <a:pt x="4643909" y="170570"/>
                </a:lnTo>
                <a:lnTo>
                  <a:pt x="4604735" y="184706"/>
                </a:lnTo>
                <a:lnTo>
                  <a:pt x="4572628" y="208265"/>
                </a:lnTo>
                <a:lnTo>
                  <a:pt x="4547669" y="241249"/>
                </a:lnTo>
                <a:lnTo>
                  <a:pt x="4664161" y="241249"/>
                </a:lnTo>
                <a:lnTo>
                  <a:pt x="4673319" y="240411"/>
                </a:lnTo>
                <a:lnTo>
                  <a:pt x="4838142" y="240411"/>
                </a:lnTo>
                <a:lnTo>
                  <a:pt x="4816561" y="214443"/>
                </a:lnTo>
                <a:lnTo>
                  <a:pt x="4789376" y="193070"/>
                </a:lnTo>
                <a:lnTo>
                  <a:pt x="4759285" y="177900"/>
                </a:lnTo>
                <a:lnTo>
                  <a:pt x="4726210" y="168856"/>
                </a:lnTo>
                <a:lnTo>
                  <a:pt x="4690073" y="165858"/>
                </a:lnTo>
                <a:close/>
              </a:path>
              <a:path w="5370830" h="817880">
                <a:moveTo>
                  <a:pt x="5153442" y="166696"/>
                </a:moveTo>
                <a:lnTo>
                  <a:pt x="5105525" y="170793"/>
                </a:lnTo>
                <a:lnTo>
                  <a:pt x="5062241" y="183135"/>
                </a:lnTo>
                <a:lnTo>
                  <a:pt x="5023511" y="203802"/>
                </a:lnTo>
                <a:lnTo>
                  <a:pt x="4989258" y="232872"/>
                </a:lnTo>
                <a:lnTo>
                  <a:pt x="4961772" y="268237"/>
                </a:lnTo>
                <a:lnTo>
                  <a:pt x="4942140" y="307844"/>
                </a:lnTo>
                <a:lnTo>
                  <a:pt x="4930360" y="351847"/>
                </a:lnTo>
                <a:lnTo>
                  <a:pt x="4926504" y="399529"/>
                </a:lnTo>
                <a:lnTo>
                  <a:pt x="4926433" y="400406"/>
                </a:lnTo>
                <a:lnTo>
                  <a:pt x="4929787" y="443986"/>
                </a:lnTo>
                <a:lnTo>
                  <a:pt x="4940072" y="486438"/>
                </a:lnTo>
                <a:lnTo>
                  <a:pt x="4957620" y="526317"/>
                </a:lnTo>
                <a:lnTo>
                  <a:pt x="4982767" y="562181"/>
                </a:lnTo>
                <a:lnTo>
                  <a:pt x="5015845" y="592588"/>
                </a:lnTo>
                <a:lnTo>
                  <a:pt x="5057188" y="616093"/>
                </a:lnTo>
                <a:lnTo>
                  <a:pt x="5107131" y="631255"/>
                </a:lnTo>
                <a:lnTo>
                  <a:pt x="5166007" y="636629"/>
                </a:lnTo>
                <a:lnTo>
                  <a:pt x="5221320" y="631643"/>
                </a:lnTo>
                <a:lnTo>
                  <a:pt x="5273648" y="618096"/>
                </a:lnTo>
                <a:lnTo>
                  <a:pt x="5320322" y="598110"/>
                </a:lnTo>
                <a:lnTo>
                  <a:pt x="5358671" y="573804"/>
                </a:lnTo>
                <a:lnTo>
                  <a:pt x="5352555" y="562914"/>
                </a:lnTo>
                <a:lnTo>
                  <a:pt x="5167682" y="562914"/>
                </a:lnTo>
                <a:lnTo>
                  <a:pt x="5116564" y="556903"/>
                </a:lnTo>
                <a:lnTo>
                  <a:pt x="5075579" y="539754"/>
                </a:lnTo>
                <a:lnTo>
                  <a:pt x="5044404" y="512795"/>
                </a:lnTo>
                <a:lnTo>
                  <a:pt x="5022719" y="477351"/>
                </a:lnTo>
                <a:lnTo>
                  <a:pt x="5010200" y="434751"/>
                </a:lnTo>
                <a:lnTo>
                  <a:pt x="5367886" y="434751"/>
                </a:lnTo>
                <a:lnTo>
                  <a:pt x="5368985" y="419974"/>
                </a:lnTo>
                <a:lnTo>
                  <a:pt x="5369771" y="408259"/>
                </a:lnTo>
                <a:lnTo>
                  <a:pt x="5370194" y="400406"/>
                </a:lnTo>
                <a:lnTo>
                  <a:pt x="5370242" y="399529"/>
                </a:lnTo>
                <a:lnTo>
                  <a:pt x="5370399" y="393705"/>
                </a:lnTo>
                <a:lnTo>
                  <a:pt x="5368221" y="365224"/>
                </a:lnTo>
                <a:lnTo>
                  <a:pt x="5010200" y="365224"/>
                </a:lnTo>
                <a:lnTo>
                  <a:pt x="5027870" y="313877"/>
                </a:lnTo>
                <a:lnTo>
                  <a:pt x="5059204" y="273604"/>
                </a:lnTo>
                <a:lnTo>
                  <a:pt x="5101847" y="247309"/>
                </a:lnTo>
                <a:lnTo>
                  <a:pt x="5153442" y="237898"/>
                </a:lnTo>
                <a:lnTo>
                  <a:pt x="5317323" y="237898"/>
                </a:lnTo>
                <a:lnTo>
                  <a:pt x="5309249" y="227846"/>
                </a:lnTo>
                <a:lnTo>
                  <a:pt x="5276894" y="200975"/>
                </a:lnTo>
                <a:lnTo>
                  <a:pt x="5240141" y="181879"/>
                </a:lnTo>
                <a:lnTo>
                  <a:pt x="5198991" y="170479"/>
                </a:lnTo>
                <a:lnTo>
                  <a:pt x="5153442" y="166696"/>
                </a:lnTo>
                <a:close/>
              </a:path>
              <a:path w="5370830" h="817880">
                <a:moveTo>
                  <a:pt x="5324327" y="512654"/>
                </a:moveTo>
                <a:lnTo>
                  <a:pt x="5290074" y="533229"/>
                </a:lnTo>
                <a:lnTo>
                  <a:pt x="5250717" y="549093"/>
                </a:lnTo>
                <a:lnTo>
                  <a:pt x="5209003" y="559302"/>
                </a:lnTo>
                <a:lnTo>
                  <a:pt x="5167682" y="562914"/>
                </a:lnTo>
                <a:lnTo>
                  <a:pt x="5352555" y="562914"/>
                </a:lnTo>
                <a:lnTo>
                  <a:pt x="5324406" y="512795"/>
                </a:lnTo>
                <a:lnTo>
                  <a:pt x="5324327" y="512654"/>
                </a:lnTo>
                <a:close/>
              </a:path>
              <a:path w="5370830" h="817880">
                <a:moveTo>
                  <a:pt x="5317323" y="237898"/>
                </a:moveTo>
                <a:lnTo>
                  <a:pt x="5153442" y="237898"/>
                </a:lnTo>
                <a:lnTo>
                  <a:pt x="5204893" y="246838"/>
                </a:lnTo>
                <a:lnTo>
                  <a:pt x="5246528" y="272347"/>
                </a:lnTo>
                <a:lnTo>
                  <a:pt x="5275127" y="312464"/>
                </a:lnTo>
                <a:lnTo>
                  <a:pt x="5287469" y="365224"/>
                </a:lnTo>
                <a:lnTo>
                  <a:pt x="5368221" y="365224"/>
                </a:lnTo>
                <a:lnTo>
                  <a:pt x="5366616" y="344230"/>
                </a:lnTo>
                <a:lnTo>
                  <a:pt x="5355216" y="300095"/>
                </a:lnTo>
                <a:lnTo>
                  <a:pt x="5336120" y="261300"/>
                </a:lnTo>
                <a:lnTo>
                  <a:pt x="5317323" y="237898"/>
                </a:lnTo>
                <a:close/>
              </a:path>
            </a:pathLst>
          </a:custGeom>
          <a:solidFill>
            <a:srgbClr val="000000"/>
          </a:solidFill>
        </p:spPr>
        <p:txBody>
          <a:bodyPr wrap="square" lIns="0" tIns="0" rIns="0" bIns="0" rtlCol="0"/>
          <a:lstStyle/>
          <a:p>
            <a:endParaRPr sz="641"/>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1599" y="458079"/>
            <a:ext cx="670301" cy="66424"/>
          </a:xfrm>
          <a:custGeom>
            <a:avLst/>
            <a:gdLst/>
            <a:ahLst/>
            <a:cxnLst/>
            <a:rect l="l" t="t" r="r" b="b"/>
            <a:pathLst>
              <a:path w="1473835" h="146050">
                <a:moveTo>
                  <a:pt x="25154" y="1431"/>
                </a:moveTo>
                <a:lnTo>
                  <a:pt x="0" y="1431"/>
                </a:lnTo>
                <a:lnTo>
                  <a:pt x="35993" y="144588"/>
                </a:lnTo>
                <a:lnTo>
                  <a:pt x="55626" y="144588"/>
                </a:lnTo>
                <a:lnTo>
                  <a:pt x="72437" y="88654"/>
                </a:lnTo>
                <a:lnTo>
                  <a:pt x="47241" y="88654"/>
                </a:lnTo>
                <a:lnTo>
                  <a:pt x="25154" y="1431"/>
                </a:lnTo>
                <a:close/>
              </a:path>
              <a:path w="1473835" h="146050">
                <a:moveTo>
                  <a:pt x="108466" y="53070"/>
                </a:moveTo>
                <a:lnTo>
                  <a:pt x="83133" y="53070"/>
                </a:lnTo>
                <a:lnTo>
                  <a:pt x="110741" y="144588"/>
                </a:lnTo>
                <a:lnTo>
                  <a:pt x="130374" y="144588"/>
                </a:lnTo>
                <a:lnTo>
                  <a:pt x="144517" y="88654"/>
                </a:lnTo>
                <a:lnTo>
                  <a:pt x="119229" y="88654"/>
                </a:lnTo>
                <a:lnTo>
                  <a:pt x="108466" y="53070"/>
                </a:lnTo>
                <a:close/>
              </a:path>
              <a:path w="1473835" h="146050">
                <a:moveTo>
                  <a:pt x="244184" y="1431"/>
                </a:moveTo>
                <a:lnTo>
                  <a:pt x="228948" y="1431"/>
                </a:lnTo>
                <a:lnTo>
                  <a:pt x="163198" y="144588"/>
                </a:lnTo>
                <a:lnTo>
                  <a:pt x="189989" y="144588"/>
                </a:lnTo>
                <a:lnTo>
                  <a:pt x="208190" y="105220"/>
                </a:lnTo>
                <a:lnTo>
                  <a:pt x="291852" y="105220"/>
                </a:lnTo>
                <a:lnTo>
                  <a:pt x="280487" y="80474"/>
                </a:lnTo>
                <a:lnTo>
                  <a:pt x="219540" y="80474"/>
                </a:lnTo>
                <a:lnTo>
                  <a:pt x="236515" y="43458"/>
                </a:lnTo>
                <a:lnTo>
                  <a:pt x="263486" y="43458"/>
                </a:lnTo>
                <a:lnTo>
                  <a:pt x="244184" y="1431"/>
                </a:lnTo>
                <a:close/>
              </a:path>
              <a:path w="1473835" h="146050">
                <a:moveTo>
                  <a:pt x="291852" y="105220"/>
                </a:moveTo>
                <a:lnTo>
                  <a:pt x="264942" y="105220"/>
                </a:lnTo>
                <a:lnTo>
                  <a:pt x="283143" y="144588"/>
                </a:lnTo>
                <a:lnTo>
                  <a:pt x="309934" y="144588"/>
                </a:lnTo>
                <a:lnTo>
                  <a:pt x="291852" y="105220"/>
                </a:lnTo>
                <a:close/>
              </a:path>
              <a:path w="1473835" h="146050">
                <a:moveTo>
                  <a:pt x="332839" y="1431"/>
                </a:moveTo>
                <a:lnTo>
                  <a:pt x="304003" y="1431"/>
                </a:lnTo>
                <a:lnTo>
                  <a:pt x="361572" y="93460"/>
                </a:lnTo>
                <a:lnTo>
                  <a:pt x="361572" y="144588"/>
                </a:lnTo>
                <a:lnTo>
                  <a:pt x="385807" y="144588"/>
                </a:lnTo>
                <a:lnTo>
                  <a:pt x="385933" y="93460"/>
                </a:lnTo>
                <a:lnTo>
                  <a:pt x="402283" y="67079"/>
                </a:lnTo>
                <a:lnTo>
                  <a:pt x="373741" y="67079"/>
                </a:lnTo>
                <a:lnTo>
                  <a:pt x="332839" y="1431"/>
                </a:lnTo>
                <a:close/>
              </a:path>
              <a:path w="1473835" h="146050">
                <a:moveTo>
                  <a:pt x="92847" y="1431"/>
                </a:moveTo>
                <a:lnTo>
                  <a:pt x="73623" y="1431"/>
                </a:lnTo>
                <a:lnTo>
                  <a:pt x="47241" y="88654"/>
                </a:lnTo>
                <a:lnTo>
                  <a:pt x="72437" y="88654"/>
                </a:lnTo>
                <a:lnTo>
                  <a:pt x="83133" y="53070"/>
                </a:lnTo>
                <a:lnTo>
                  <a:pt x="108466" y="53070"/>
                </a:lnTo>
                <a:lnTo>
                  <a:pt x="92847" y="1431"/>
                </a:lnTo>
                <a:close/>
              </a:path>
              <a:path w="1473835" h="146050">
                <a:moveTo>
                  <a:pt x="166572" y="1431"/>
                </a:moveTo>
                <a:lnTo>
                  <a:pt x="141316" y="1431"/>
                </a:lnTo>
                <a:lnTo>
                  <a:pt x="119229" y="88654"/>
                </a:lnTo>
                <a:lnTo>
                  <a:pt x="144517" y="88654"/>
                </a:lnTo>
                <a:lnTo>
                  <a:pt x="166572" y="1431"/>
                </a:lnTo>
                <a:close/>
              </a:path>
              <a:path w="1473835" h="146050">
                <a:moveTo>
                  <a:pt x="263486" y="43458"/>
                </a:moveTo>
                <a:lnTo>
                  <a:pt x="236515" y="43458"/>
                </a:lnTo>
                <a:lnTo>
                  <a:pt x="253694" y="80474"/>
                </a:lnTo>
                <a:lnTo>
                  <a:pt x="280487" y="80474"/>
                </a:lnTo>
                <a:lnTo>
                  <a:pt x="263486" y="43458"/>
                </a:lnTo>
                <a:close/>
              </a:path>
              <a:path w="1473835" h="146050">
                <a:moveTo>
                  <a:pt x="442967" y="1431"/>
                </a:moveTo>
                <a:lnTo>
                  <a:pt x="414336" y="1431"/>
                </a:lnTo>
                <a:lnTo>
                  <a:pt x="373741" y="67079"/>
                </a:lnTo>
                <a:lnTo>
                  <a:pt x="402283" y="67079"/>
                </a:lnTo>
                <a:lnTo>
                  <a:pt x="442967" y="1431"/>
                </a:lnTo>
                <a:close/>
              </a:path>
              <a:path w="1473835" h="146050">
                <a:moveTo>
                  <a:pt x="571910" y="1431"/>
                </a:moveTo>
                <a:lnTo>
                  <a:pt x="468326" y="1431"/>
                </a:lnTo>
                <a:lnTo>
                  <a:pt x="468326" y="144588"/>
                </a:lnTo>
                <a:lnTo>
                  <a:pt x="492561" y="144588"/>
                </a:lnTo>
                <a:lnTo>
                  <a:pt x="492561" y="85178"/>
                </a:lnTo>
                <a:lnTo>
                  <a:pt x="559333" y="85178"/>
                </a:lnTo>
                <a:lnTo>
                  <a:pt x="559333" y="60739"/>
                </a:lnTo>
                <a:lnTo>
                  <a:pt x="492561" y="60739"/>
                </a:lnTo>
                <a:lnTo>
                  <a:pt x="492561" y="26177"/>
                </a:lnTo>
                <a:lnTo>
                  <a:pt x="571910" y="26177"/>
                </a:lnTo>
                <a:lnTo>
                  <a:pt x="571910" y="1431"/>
                </a:lnTo>
                <a:close/>
              </a:path>
              <a:path w="1473835" h="146050">
                <a:moveTo>
                  <a:pt x="630604" y="1431"/>
                </a:moveTo>
                <a:lnTo>
                  <a:pt x="606370" y="1431"/>
                </a:lnTo>
                <a:lnTo>
                  <a:pt x="606370" y="144588"/>
                </a:lnTo>
                <a:lnTo>
                  <a:pt x="630604" y="144588"/>
                </a:lnTo>
                <a:lnTo>
                  <a:pt x="630604" y="1431"/>
                </a:lnTo>
                <a:close/>
              </a:path>
              <a:path w="1473835" h="146050">
                <a:moveTo>
                  <a:pt x="690730" y="1431"/>
                </a:moveTo>
                <a:lnTo>
                  <a:pt x="671200" y="1431"/>
                </a:lnTo>
                <a:lnTo>
                  <a:pt x="671200" y="144588"/>
                </a:lnTo>
                <a:lnTo>
                  <a:pt x="695434" y="144588"/>
                </a:lnTo>
                <a:lnTo>
                  <a:pt x="695434" y="50718"/>
                </a:lnTo>
                <a:lnTo>
                  <a:pt x="725301" y="50718"/>
                </a:lnTo>
                <a:lnTo>
                  <a:pt x="690730" y="1431"/>
                </a:lnTo>
                <a:close/>
              </a:path>
              <a:path w="1473835" h="146050">
                <a:moveTo>
                  <a:pt x="725301" y="50718"/>
                </a:moveTo>
                <a:lnTo>
                  <a:pt x="695434" y="50718"/>
                </a:lnTo>
                <a:lnTo>
                  <a:pt x="761388" y="144588"/>
                </a:lnTo>
                <a:lnTo>
                  <a:pt x="781021" y="144588"/>
                </a:lnTo>
                <a:lnTo>
                  <a:pt x="781021" y="95608"/>
                </a:lnTo>
                <a:lnTo>
                  <a:pt x="756787" y="95608"/>
                </a:lnTo>
                <a:lnTo>
                  <a:pt x="725301" y="50718"/>
                </a:lnTo>
                <a:close/>
              </a:path>
              <a:path w="1473835" h="146050">
                <a:moveTo>
                  <a:pt x="781021" y="1431"/>
                </a:moveTo>
                <a:lnTo>
                  <a:pt x="756787" y="1431"/>
                </a:lnTo>
                <a:lnTo>
                  <a:pt x="756787" y="95608"/>
                </a:lnTo>
                <a:lnTo>
                  <a:pt x="781021" y="95608"/>
                </a:lnTo>
                <a:lnTo>
                  <a:pt x="781021" y="1431"/>
                </a:lnTo>
                <a:close/>
              </a:path>
              <a:path w="1473835" h="146050">
                <a:moveTo>
                  <a:pt x="868756" y="1431"/>
                </a:moveTo>
                <a:lnTo>
                  <a:pt x="821719" y="1431"/>
                </a:lnTo>
                <a:lnTo>
                  <a:pt x="821719" y="144588"/>
                </a:lnTo>
                <a:lnTo>
                  <a:pt x="868756" y="144588"/>
                </a:lnTo>
                <a:lnTo>
                  <a:pt x="897780" y="139141"/>
                </a:lnTo>
                <a:lnTo>
                  <a:pt x="920957" y="124098"/>
                </a:lnTo>
                <a:lnTo>
                  <a:pt x="923698" y="120047"/>
                </a:lnTo>
                <a:lnTo>
                  <a:pt x="845953" y="120047"/>
                </a:lnTo>
                <a:lnTo>
                  <a:pt x="845953" y="26177"/>
                </a:lnTo>
                <a:lnTo>
                  <a:pt x="923716" y="26177"/>
                </a:lnTo>
                <a:lnTo>
                  <a:pt x="920880" y="21997"/>
                </a:lnTo>
                <a:lnTo>
                  <a:pt x="897694" y="6906"/>
                </a:lnTo>
                <a:lnTo>
                  <a:pt x="868756" y="1431"/>
                </a:lnTo>
                <a:close/>
              </a:path>
              <a:path w="1473835" h="146050">
                <a:moveTo>
                  <a:pt x="923716" y="26177"/>
                </a:moveTo>
                <a:lnTo>
                  <a:pt x="868756" y="26177"/>
                </a:lnTo>
                <a:lnTo>
                  <a:pt x="888149" y="29684"/>
                </a:lnTo>
                <a:lnTo>
                  <a:pt x="903497" y="39431"/>
                </a:lnTo>
                <a:lnTo>
                  <a:pt x="913591" y="54260"/>
                </a:lnTo>
                <a:lnTo>
                  <a:pt x="917225" y="73009"/>
                </a:lnTo>
                <a:lnTo>
                  <a:pt x="913606" y="91877"/>
                </a:lnTo>
                <a:lnTo>
                  <a:pt x="903535" y="106766"/>
                </a:lnTo>
                <a:lnTo>
                  <a:pt x="888192" y="116536"/>
                </a:lnTo>
                <a:lnTo>
                  <a:pt x="868756" y="120047"/>
                </a:lnTo>
                <a:lnTo>
                  <a:pt x="923698" y="120047"/>
                </a:lnTo>
                <a:lnTo>
                  <a:pt x="936311" y="101406"/>
                </a:lnTo>
                <a:lnTo>
                  <a:pt x="941868" y="73009"/>
                </a:lnTo>
                <a:lnTo>
                  <a:pt x="936282" y="44699"/>
                </a:lnTo>
                <a:lnTo>
                  <a:pt x="923716" y="26177"/>
                </a:lnTo>
                <a:close/>
              </a:path>
              <a:path w="1473835" h="146050">
                <a:moveTo>
                  <a:pt x="999131" y="1431"/>
                </a:moveTo>
                <a:lnTo>
                  <a:pt x="974896" y="1431"/>
                </a:lnTo>
                <a:lnTo>
                  <a:pt x="974896" y="144588"/>
                </a:lnTo>
                <a:lnTo>
                  <a:pt x="999131" y="144588"/>
                </a:lnTo>
                <a:lnTo>
                  <a:pt x="999131" y="1431"/>
                </a:lnTo>
                <a:close/>
              </a:path>
              <a:path w="1473835" h="146050">
                <a:moveTo>
                  <a:pt x="1059256" y="1431"/>
                </a:moveTo>
                <a:lnTo>
                  <a:pt x="1039726" y="1431"/>
                </a:lnTo>
                <a:lnTo>
                  <a:pt x="1039726" y="144588"/>
                </a:lnTo>
                <a:lnTo>
                  <a:pt x="1063960" y="144588"/>
                </a:lnTo>
                <a:lnTo>
                  <a:pt x="1063960" y="50718"/>
                </a:lnTo>
                <a:lnTo>
                  <a:pt x="1093827" y="50718"/>
                </a:lnTo>
                <a:lnTo>
                  <a:pt x="1059256" y="1431"/>
                </a:lnTo>
                <a:close/>
              </a:path>
              <a:path w="1473835" h="146050">
                <a:moveTo>
                  <a:pt x="1093827" y="50718"/>
                </a:moveTo>
                <a:lnTo>
                  <a:pt x="1063960" y="50718"/>
                </a:lnTo>
                <a:lnTo>
                  <a:pt x="1129914" y="144588"/>
                </a:lnTo>
                <a:lnTo>
                  <a:pt x="1149547" y="144588"/>
                </a:lnTo>
                <a:lnTo>
                  <a:pt x="1149547" y="95608"/>
                </a:lnTo>
                <a:lnTo>
                  <a:pt x="1125313" y="95608"/>
                </a:lnTo>
                <a:lnTo>
                  <a:pt x="1093827" y="50718"/>
                </a:lnTo>
                <a:close/>
              </a:path>
              <a:path w="1473835" h="146050">
                <a:moveTo>
                  <a:pt x="1149547" y="1431"/>
                </a:moveTo>
                <a:lnTo>
                  <a:pt x="1125313" y="1431"/>
                </a:lnTo>
                <a:lnTo>
                  <a:pt x="1125313" y="95608"/>
                </a:lnTo>
                <a:lnTo>
                  <a:pt x="1149547" y="95608"/>
                </a:lnTo>
                <a:lnTo>
                  <a:pt x="1149547" y="1431"/>
                </a:lnTo>
                <a:close/>
              </a:path>
              <a:path w="1473835" h="146050">
                <a:moveTo>
                  <a:pt x="1254052" y="0"/>
                </a:moveTo>
                <a:lnTo>
                  <a:pt x="1214249" y="12121"/>
                </a:lnTo>
                <a:lnTo>
                  <a:pt x="1187696" y="45413"/>
                </a:lnTo>
                <a:lnTo>
                  <a:pt x="1182531" y="73009"/>
                </a:lnTo>
                <a:lnTo>
                  <a:pt x="1187584" y="100401"/>
                </a:lnTo>
                <a:lnTo>
                  <a:pt x="1214091" y="133795"/>
                </a:lnTo>
                <a:lnTo>
                  <a:pt x="1254052" y="145917"/>
                </a:lnTo>
                <a:lnTo>
                  <a:pt x="1280710" y="140510"/>
                </a:lnTo>
                <a:lnTo>
                  <a:pt x="1280963" y="140510"/>
                </a:lnTo>
                <a:lnTo>
                  <a:pt x="1302508" y="125249"/>
                </a:lnTo>
                <a:lnTo>
                  <a:pt x="1305136" y="120967"/>
                </a:lnTo>
                <a:lnTo>
                  <a:pt x="1254052" y="120967"/>
                </a:lnTo>
                <a:lnTo>
                  <a:pt x="1235443" y="117284"/>
                </a:lnTo>
                <a:lnTo>
                  <a:pt x="1220525" y="107150"/>
                </a:lnTo>
                <a:lnTo>
                  <a:pt x="1210611" y="91935"/>
                </a:lnTo>
                <a:lnTo>
                  <a:pt x="1207053" y="73214"/>
                </a:lnTo>
                <a:lnTo>
                  <a:pt x="1207014" y="73009"/>
                </a:lnTo>
                <a:lnTo>
                  <a:pt x="1210597" y="53966"/>
                </a:lnTo>
                <a:lnTo>
                  <a:pt x="1220487" y="38690"/>
                </a:lnTo>
                <a:lnTo>
                  <a:pt x="1235400" y="28533"/>
                </a:lnTo>
                <a:lnTo>
                  <a:pt x="1254052" y="24847"/>
                </a:lnTo>
                <a:lnTo>
                  <a:pt x="1307174" y="24847"/>
                </a:lnTo>
                <a:lnTo>
                  <a:pt x="1293867" y="12398"/>
                </a:lnTo>
                <a:lnTo>
                  <a:pt x="1275153" y="3237"/>
                </a:lnTo>
                <a:lnTo>
                  <a:pt x="1254052" y="0"/>
                </a:lnTo>
                <a:close/>
              </a:path>
              <a:path w="1473835" h="146050">
                <a:moveTo>
                  <a:pt x="1321744" y="62579"/>
                </a:moveTo>
                <a:lnTo>
                  <a:pt x="1243928" y="62579"/>
                </a:lnTo>
                <a:lnTo>
                  <a:pt x="1243928" y="87325"/>
                </a:lnTo>
                <a:lnTo>
                  <a:pt x="1295669" y="87325"/>
                </a:lnTo>
                <a:lnTo>
                  <a:pt x="1290087" y="101382"/>
                </a:lnTo>
                <a:lnTo>
                  <a:pt x="1280919" y="111968"/>
                </a:lnTo>
                <a:lnTo>
                  <a:pt x="1268722" y="118644"/>
                </a:lnTo>
                <a:lnTo>
                  <a:pt x="1254052" y="120967"/>
                </a:lnTo>
                <a:lnTo>
                  <a:pt x="1305136" y="120967"/>
                </a:lnTo>
                <a:lnTo>
                  <a:pt x="1316646" y="102217"/>
                </a:lnTo>
                <a:lnTo>
                  <a:pt x="1321744" y="73214"/>
                </a:lnTo>
                <a:lnTo>
                  <a:pt x="1321744" y="62579"/>
                </a:lnTo>
                <a:close/>
              </a:path>
              <a:path w="1473835" h="146050">
                <a:moveTo>
                  <a:pt x="1307174" y="24847"/>
                </a:moveTo>
                <a:lnTo>
                  <a:pt x="1254052" y="24847"/>
                </a:lnTo>
                <a:lnTo>
                  <a:pt x="1267131" y="26685"/>
                </a:lnTo>
                <a:lnTo>
                  <a:pt x="1278848" y="31954"/>
                </a:lnTo>
                <a:lnTo>
                  <a:pt x="1288649" y="40291"/>
                </a:lnTo>
                <a:lnTo>
                  <a:pt x="1295976" y="51331"/>
                </a:lnTo>
                <a:lnTo>
                  <a:pt x="1319801" y="45196"/>
                </a:lnTo>
                <a:lnTo>
                  <a:pt x="1309126" y="26685"/>
                </a:lnTo>
                <a:lnTo>
                  <a:pt x="1307174" y="24847"/>
                </a:lnTo>
                <a:close/>
              </a:path>
              <a:path w="1473835" h="146050">
                <a:moveTo>
                  <a:pt x="1473388" y="1431"/>
                </a:moveTo>
                <a:lnTo>
                  <a:pt x="1447109" y="1431"/>
                </a:lnTo>
                <a:lnTo>
                  <a:pt x="1388210" y="144588"/>
                </a:lnTo>
                <a:lnTo>
                  <a:pt x="1414489" y="144588"/>
                </a:lnTo>
                <a:lnTo>
                  <a:pt x="1473388" y="1431"/>
                </a:lnTo>
                <a:close/>
              </a:path>
            </a:pathLst>
          </a:custGeom>
          <a:solidFill>
            <a:srgbClr val="03BB9B"/>
          </a:solidFill>
        </p:spPr>
        <p:txBody>
          <a:bodyPr wrap="square" lIns="0" tIns="0" rIns="0" bIns="0" rtlCol="0"/>
          <a:lstStyle/>
          <a:p>
            <a:endParaRPr sz="641"/>
          </a:p>
        </p:txBody>
      </p:sp>
      <p:sp>
        <p:nvSpPr>
          <p:cNvPr id="3" name="object 3"/>
          <p:cNvSpPr/>
          <p:nvPr/>
        </p:nvSpPr>
        <p:spPr>
          <a:xfrm>
            <a:off x="1316064" y="458823"/>
            <a:ext cx="332118" cy="64980"/>
          </a:xfrm>
          <a:custGeom>
            <a:avLst/>
            <a:gdLst/>
            <a:ahLst/>
            <a:cxnLst/>
            <a:rect l="l" t="t" r="r" b="b"/>
            <a:pathLst>
              <a:path w="730250" h="142875">
                <a:moveTo>
                  <a:pt x="60228" y="0"/>
                </a:moveTo>
                <a:lnTo>
                  <a:pt x="0" y="0"/>
                </a:lnTo>
                <a:lnTo>
                  <a:pt x="0" y="142645"/>
                </a:lnTo>
                <a:lnTo>
                  <a:pt x="16974" y="142645"/>
                </a:lnTo>
                <a:lnTo>
                  <a:pt x="16974" y="87427"/>
                </a:lnTo>
                <a:lnTo>
                  <a:pt x="60228" y="87427"/>
                </a:lnTo>
                <a:lnTo>
                  <a:pt x="77798" y="84243"/>
                </a:lnTo>
                <a:lnTo>
                  <a:pt x="91428" y="75297"/>
                </a:lnTo>
                <a:lnTo>
                  <a:pt x="94459" y="70555"/>
                </a:lnTo>
                <a:lnTo>
                  <a:pt x="16974" y="70555"/>
                </a:lnTo>
                <a:lnTo>
                  <a:pt x="16974" y="16872"/>
                </a:lnTo>
                <a:lnTo>
                  <a:pt x="94555" y="16872"/>
                </a:lnTo>
                <a:lnTo>
                  <a:pt x="91505" y="12066"/>
                </a:lnTo>
                <a:lnTo>
                  <a:pt x="77884" y="3157"/>
                </a:lnTo>
                <a:lnTo>
                  <a:pt x="60228" y="0"/>
                </a:lnTo>
                <a:close/>
              </a:path>
              <a:path w="730250" h="142875">
                <a:moveTo>
                  <a:pt x="94555" y="16872"/>
                </a:moveTo>
                <a:lnTo>
                  <a:pt x="60228" y="16872"/>
                </a:lnTo>
                <a:lnTo>
                  <a:pt x="71193" y="18714"/>
                </a:lnTo>
                <a:lnTo>
                  <a:pt x="79464" y="24017"/>
                </a:lnTo>
                <a:lnTo>
                  <a:pt x="84687" y="32445"/>
                </a:lnTo>
                <a:lnTo>
                  <a:pt x="86490" y="43765"/>
                </a:lnTo>
                <a:lnTo>
                  <a:pt x="84687" y="54896"/>
                </a:lnTo>
                <a:lnTo>
                  <a:pt x="79464" y="63359"/>
                </a:lnTo>
                <a:lnTo>
                  <a:pt x="71193" y="68697"/>
                </a:lnTo>
                <a:lnTo>
                  <a:pt x="60228" y="70555"/>
                </a:lnTo>
                <a:lnTo>
                  <a:pt x="94459" y="70555"/>
                </a:lnTo>
                <a:lnTo>
                  <a:pt x="100246" y="61501"/>
                </a:lnTo>
                <a:lnTo>
                  <a:pt x="103379" y="43765"/>
                </a:lnTo>
                <a:lnTo>
                  <a:pt x="100275" y="25883"/>
                </a:lnTo>
                <a:lnTo>
                  <a:pt x="94555" y="16872"/>
                </a:lnTo>
                <a:close/>
              </a:path>
              <a:path w="730250" h="142875">
                <a:moveTo>
                  <a:pt x="180479" y="0"/>
                </a:moveTo>
                <a:lnTo>
                  <a:pt x="170049" y="0"/>
                </a:lnTo>
                <a:lnTo>
                  <a:pt x="104504" y="142645"/>
                </a:lnTo>
                <a:lnTo>
                  <a:pt x="123012" y="142645"/>
                </a:lnTo>
                <a:lnTo>
                  <a:pt x="142440" y="100823"/>
                </a:lnTo>
                <a:lnTo>
                  <a:pt x="226807" y="100823"/>
                </a:lnTo>
                <a:lnTo>
                  <a:pt x="219055" y="83951"/>
                </a:lnTo>
                <a:lnTo>
                  <a:pt x="150109" y="83951"/>
                </a:lnTo>
                <a:lnTo>
                  <a:pt x="175264" y="29244"/>
                </a:lnTo>
                <a:lnTo>
                  <a:pt x="193917" y="29244"/>
                </a:lnTo>
                <a:lnTo>
                  <a:pt x="180479" y="0"/>
                </a:lnTo>
                <a:close/>
              </a:path>
              <a:path w="730250" h="142875">
                <a:moveTo>
                  <a:pt x="226807" y="100823"/>
                </a:moveTo>
                <a:lnTo>
                  <a:pt x="208088" y="100823"/>
                </a:lnTo>
                <a:lnTo>
                  <a:pt x="227516" y="142645"/>
                </a:lnTo>
                <a:lnTo>
                  <a:pt x="246024" y="142645"/>
                </a:lnTo>
                <a:lnTo>
                  <a:pt x="226807" y="100823"/>
                </a:lnTo>
                <a:close/>
              </a:path>
              <a:path w="730250" h="142875">
                <a:moveTo>
                  <a:pt x="193917" y="29244"/>
                </a:moveTo>
                <a:lnTo>
                  <a:pt x="175264" y="29244"/>
                </a:lnTo>
                <a:lnTo>
                  <a:pt x="200419" y="83951"/>
                </a:lnTo>
                <a:lnTo>
                  <a:pt x="219055" y="83951"/>
                </a:lnTo>
                <a:lnTo>
                  <a:pt x="193917" y="29244"/>
                </a:lnTo>
                <a:close/>
              </a:path>
              <a:path w="730250" h="142875">
                <a:moveTo>
                  <a:pt x="283041" y="0"/>
                </a:moveTo>
                <a:lnTo>
                  <a:pt x="266066" y="0"/>
                </a:lnTo>
                <a:lnTo>
                  <a:pt x="266066" y="142645"/>
                </a:lnTo>
                <a:lnTo>
                  <a:pt x="367196" y="142645"/>
                </a:lnTo>
                <a:lnTo>
                  <a:pt x="367196" y="125875"/>
                </a:lnTo>
                <a:lnTo>
                  <a:pt x="283041" y="125875"/>
                </a:lnTo>
                <a:lnTo>
                  <a:pt x="283041" y="0"/>
                </a:lnTo>
                <a:close/>
              </a:path>
              <a:path w="730250" h="142875">
                <a:moveTo>
                  <a:pt x="414949" y="0"/>
                </a:moveTo>
                <a:lnTo>
                  <a:pt x="397975" y="0"/>
                </a:lnTo>
                <a:lnTo>
                  <a:pt x="397975" y="142645"/>
                </a:lnTo>
                <a:lnTo>
                  <a:pt x="414949" y="142645"/>
                </a:lnTo>
                <a:lnTo>
                  <a:pt x="414949" y="0"/>
                </a:lnTo>
                <a:close/>
              </a:path>
              <a:path w="730250" h="142875">
                <a:moveTo>
                  <a:pt x="469656" y="0"/>
                </a:moveTo>
                <a:lnTo>
                  <a:pt x="455647" y="0"/>
                </a:lnTo>
                <a:lnTo>
                  <a:pt x="455647" y="142645"/>
                </a:lnTo>
                <a:lnTo>
                  <a:pt x="472621" y="142645"/>
                </a:lnTo>
                <a:lnTo>
                  <a:pt x="472621" y="33641"/>
                </a:lnTo>
                <a:lnTo>
                  <a:pt x="493246" y="33641"/>
                </a:lnTo>
                <a:lnTo>
                  <a:pt x="469656" y="0"/>
                </a:lnTo>
                <a:close/>
              </a:path>
              <a:path w="730250" h="142875">
                <a:moveTo>
                  <a:pt x="493246" y="33641"/>
                </a:moveTo>
                <a:lnTo>
                  <a:pt x="472621" y="33641"/>
                </a:lnTo>
                <a:lnTo>
                  <a:pt x="549210" y="142645"/>
                </a:lnTo>
                <a:lnTo>
                  <a:pt x="563423" y="142645"/>
                </a:lnTo>
                <a:lnTo>
                  <a:pt x="563423" y="109514"/>
                </a:lnTo>
                <a:lnTo>
                  <a:pt x="546449" y="109514"/>
                </a:lnTo>
                <a:lnTo>
                  <a:pt x="493246" y="33641"/>
                </a:lnTo>
                <a:close/>
              </a:path>
              <a:path w="730250" h="142875">
                <a:moveTo>
                  <a:pt x="563423" y="0"/>
                </a:moveTo>
                <a:lnTo>
                  <a:pt x="546449" y="0"/>
                </a:lnTo>
                <a:lnTo>
                  <a:pt x="546449" y="109514"/>
                </a:lnTo>
                <a:lnTo>
                  <a:pt x="563423" y="109514"/>
                </a:lnTo>
                <a:lnTo>
                  <a:pt x="563423" y="0"/>
                </a:lnTo>
                <a:close/>
              </a:path>
              <a:path w="730250" h="142875">
                <a:moveTo>
                  <a:pt x="664349" y="0"/>
                </a:moveTo>
                <a:lnTo>
                  <a:pt x="653919" y="0"/>
                </a:lnTo>
                <a:lnTo>
                  <a:pt x="588373" y="142645"/>
                </a:lnTo>
                <a:lnTo>
                  <a:pt x="606881" y="142645"/>
                </a:lnTo>
                <a:lnTo>
                  <a:pt x="626310" y="100823"/>
                </a:lnTo>
                <a:lnTo>
                  <a:pt x="710677" y="100823"/>
                </a:lnTo>
                <a:lnTo>
                  <a:pt x="702924" y="83951"/>
                </a:lnTo>
                <a:lnTo>
                  <a:pt x="633979" y="83951"/>
                </a:lnTo>
                <a:lnTo>
                  <a:pt x="659134" y="29244"/>
                </a:lnTo>
                <a:lnTo>
                  <a:pt x="677786" y="29244"/>
                </a:lnTo>
                <a:lnTo>
                  <a:pt x="664349" y="0"/>
                </a:lnTo>
                <a:close/>
              </a:path>
              <a:path w="730250" h="142875">
                <a:moveTo>
                  <a:pt x="710677" y="100823"/>
                </a:moveTo>
                <a:lnTo>
                  <a:pt x="691957" y="100823"/>
                </a:lnTo>
                <a:lnTo>
                  <a:pt x="711386" y="142645"/>
                </a:lnTo>
                <a:lnTo>
                  <a:pt x="729894" y="142645"/>
                </a:lnTo>
                <a:lnTo>
                  <a:pt x="710677" y="100823"/>
                </a:lnTo>
                <a:close/>
              </a:path>
              <a:path w="730250" h="142875">
                <a:moveTo>
                  <a:pt x="677786" y="29244"/>
                </a:moveTo>
                <a:lnTo>
                  <a:pt x="659134" y="29244"/>
                </a:lnTo>
                <a:lnTo>
                  <a:pt x="684288" y="83951"/>
                </a:lnTo>
                <a:lnTo>
                  <a:pt x="702924" y="83951"/>
                </a:lnTo>
                <a:lnTo>
                  <a:pt x="677786" y="29244"/>
                </a:lnTo>
                <a:close/>
              </a:path>
            </a:pathLst>
          </a:custGeom>
          <a:solidFill>
            <a:srgbClr val="000000"/>
          </a:solidFill>
        </p:spPr>
        <p:txBody>
          <a:bodyPr wrap="square" lIns="0" tIns="0" rIns="0" bIns="0" rtlCol="0"/>
          <a:lstStyle/>
          <a:p>
            <a:endParaRPr sz="641"/>
          </a:p>
        </p:txBody>
      </p:sp>
      <p:sp>
        <p:nvSpPr>
          <p:cNvPr id="4" name="object 4"/>
          <p:cNvSpPr/>
          <p:nvPr/>
        </p:nvSpPr>
        <p:spPr>
          <a:xfrm>
            <a:off x="603021" y="647083"/>
            <a:ext cx="1726726" cy="281578"/>
          </a:xfrm>
          <a:custGeom>
            <a:avLst/>
            <a:gdLst/>
            <a:ahLst/>
            <a:cxnLst/>
            <a:rect l="l" t="t" r="r" b="b"/>
            <a:pathLst>
              <a:path w="3796665" h="619125">
                <a:moveTo>
                  <a:pt x="124812" y="0"/>
                </a:moveTo>
                <a:lnTo>
                  <a:pt x="0" y="0"/>
                </a:lnTo>
                <a:lnTo>
                  <a:pt x="0" y="619038"/>
                </a:lnTo>
                <a:lnTo>
                  <a:pt x="124812" y="619038"/>
                </a:lnTo>
                <a:lnTo>
                  <a:pt x="124812" y="0"/>
                </a:lnTo>
                <a:close/>
              </a:path>
              <a:path w="3796665" h="619125">
                <a:moveTo>
                  <a:pt x="474520" y="119786"/>
                </a:moveTo>
                <a:lnTo>
                  <a:pt x="348870" y="119786"/>
                </a:lnTo>
                <a:lnTo>
                  <a:pt x="348870" y="619038"/>
                </a:lnTo>
                <a:lnTo>
                  <a:pt x="474520" y="619038"/>
                </a:lnTo>
                <a:lnTo>
                  <a:pt x="474520" y="119786"/>
                </a:lnTo>
                <a:close/>
              </a:path>
              <a:path w="3796665" h="619125">
                <a:moveTo>
                  <a:pt x="651269" y="0"/>
                </a:moveTo>
                <a:lnTo>
                  <a:pt x="172121" y="0"/>
                </a:lnTo>
                <a:lnTo>
                  <a:pt x="172121" y="119786"/>
                </a:lnTo>
                <a:lnTo>
                  <a:pt x="651269" y="119786"/>
                </a:lnTo>
                <a:lnTo>
                  <a:pt x="651269" y="0"/>
                </a:lnTo>
                <a:close/>
              </a:path>
              <a:path w="3796665" h="619125">
                <a:moveTo>
                  <a:pt x="822664" y="0"/>
                </a:moveTo>
                <a:lnTo>
                  <a:pt x="697851" y="0"/>
                </a:lnTo>
                <a:lnTo>
                  <a:pt x="697851" y="619038"/>
                </a:lnTo>
                <a:lnTo>
                  <a:pt x="822664" y="619038"/>
                </a:lnTo>
                <a:lnTo>
                  <a:pt x="822664" y="0"/>
                </a:lnTo>
                <a:close/>
              </a:path>
              <a:path w="3796665" h="619125">
                <a:moveTo>
                  <a:pt x="1005676" y="0"/>
                </a:moveTo>
                <a:lnTo>
                  <a:pt x="926935" y="0"/>
                </a:lnTo>
                <a:lnTo>
                  <a:pt x="926935" y="619038"/>
                </a:lnTo>
                <a:lnTo>
                  <a:pt x="1049235" y="619038"/>
                </a:lnTo>
                <a:lnTo>
                  <a:pt x="1049235" y="239573"/>
                </a:lnTo>
                <a:lnTo>
                  <a:pt x="1210126" y="239573"/>
                </a:lnTo>
                <a:lnTo>
                  <a:pt x="1005676" y="0"/>
                </a:lnTo>
                <a:close/>
              </a:path>
              <a:path w="3796665" h="619125">
                <a:moveTo>
                  <a:pt x="1210126" y="239573"/>
                </a:moveTo>
                <a:lnTo>
                  <a:pt x="1049235" y="239573"/>
                </a:lnTo>
                <a:lnTo>
                  <a:pt x="1370062" y="619038"/>
                </a:lnTo>
                <a:lnTo>
                  <a:pt x="1454667" y="619038"/>
                </a:lnTo>
                <a:lnTo>
                  <a:pt x="1454667" y="382815"/>
                </a:lnTo>
                <a:lnTo>
                  <a:pt x="1332367" y="382815"/>
                </a:lnTo>
                <a:lnTo>
                  <a:pt x="1210126" y="239573"/>
                </a:lnTo>
                <a:close/>
              </a:path>
              <a:path w="3796665" h="619125">
                <a:moveTo>
                  <a:pt x="1454667" y="0"/>
                </a:moveTo>
                <a:lnTo>
                  <a:pt x="1332367" y="0"/>
                </a:lnTo>
                <a:lnTo>
                  <a:pt x="1332367" y="382815"/>
                </a:lnTo>
                <a:lnTo>
                  <a:pt x="1454667" y="382815"/>
                </a:lnTo>
                <a:lnTo>
                  <a:pt x="1454667" y="0"/>
                </a:lnTo>
                <a:close/>
              </a:path>
              <a:path w="3796665" h="619125">
                <a:moveTo>
                  <a:pt x="1978166" y="0"/>
                </a:moveTo>
                <a:lnTo>
                  <a:pt x="1558493" y="0"/>
                </a:lnTo>
                <a:lnTo>
                  <a:pt x="1558493" y="619038"/>
                </a:lnTo>
                <a:lnTo>
                  <a:pt x="1978166" y="619038"/>
                </a:lnTo>
                <a:lnTo>
                  <a:pt x="1978166" y="503440"/>
                </a:lnTo>
                <a:lnTo>
                  <a:pt x="1683306" y="503440"/>
                </a:lnTo>
                <a:lnTo>
                  <a:pt x="1683306" y="364386"/>
                </a:lnTo>
                <a:lnTo>
                  <a:pt x="1956386" y="364386"/>
                </a:lnTo>
                <a:lnTo>
                  <a:pt x="1956386" y="248788"/>
                </a:lnTo>
                <a:lnTo>
                  <a:pt x="1683306" y="248788"/>
                </a:lnTo>
                <a:lnTo>
                  <a:pt x="1683306" y="115598"/>
                </a:lnTo>
                <a:lnTo>
                  <a:pt x="1978166" y="115598"/>
                </a:lnTo>
                <a:lnTo>
                  <a:pt x="1978166" y="0"/>
                </a:lnTo>
                <a:close/>
              </a:path>
              <a:path w="3796665" h="619125">
                <a:moveTo>
                  <a:pt x="2295407" y="0"/>
                </a:moveTo>
                <a:lnTo>
                  <a:pt x="2058346" y="0"/>
                </a:lnTo>
                <a:lnTo>
                  <a:pt x="2058346" y="619038"/>
                </a:lnTo>
                <a:lnTo>
                  <a:pt x="2182322" y="619038"/>
                </a:lnTo>
                <a:lnTo>
                  <a:pt x="2182322" y="393705"/>
                </a:lnTo>
                <a:lnTo>
                  <a:pt x="2391580" y="393705"/>
                </a:lnTo>
                <a:lnTo>
                  <a:pt x="2381687" y="377789"/>
                </a:lnTo>
                <a:lnTo>
                  <a:pt x="2426922" y="355025"/>
                </a:lnTo>
                <a:lnTo>
                  <a:pt x="2462104" y="323937"/>
                </a:lnTo>
                <a:lnTo>
                  <a:pt x="2487234" y="286054"/>
                </a:lnTo>
                <a:lnTo>
                  <a:pt x="2488548" y="282295"/>
                </a:lnTo>
                <a:lnTo>
                  <a:pt x="2182322" y="282295"/>
                </a:lnTo>
                <a:lnTo>
                  <a:pt x="2182322" y="114760"/>
                </a:lnTo>
                <a:lnTo>
                  <a:pt x="2490980" y="114760"/>
                </a:lnTo>
                <a:lnTo>
                  <a:pt x="2476593" y="86816"/>
                </a:lnTo>
                <a:lnTo>
                  <a:pt x="2452890" y="56961"/>
                </a:lnTo>
                <a:lnTo>
                  <a:pt x="2422746" y="32158"/>
                </a:lnTo>
                <a:lnTo>
                  <a:pt x="2386399" y="14345"/>
                </a:lnTo>
                <a:lnTo>
                  <a:pt x="2343927" y="3599"/>
                </a:lnTo>
                <a:lnTo>
                  <a:pt x="2295407" y="0"/>
                </a:lnTo>
                <a:close/>
              </a:path>
              <a:path w="3796665" h="619125">
                <a:moveTo>
                  <a:pt x="2391580" y="393705"/>
                </a:moveTo>
                <a:lnTo>
                  <a:pt x="2256037" y="393705"/>
                </a:lnTo>
                <a:lnTo>
                  <a:pt x="2386713" y="619038"/>
                </a:lnTo>
                <a:lnTo>
                  <a:pt x="2527279" y="619038"/>
                </a:lnTo>
                <a:lnTo>
                  <a:pt x="2528934" y="614700"/>
                </a:lnTo>
                <a:lnTo>
                  <a:pt x="2391580" y="393705"/>
                </a:lnTo>
                <a:close/>
              </a:path>
              <a:path w="3796665" h="619125">
                <a:moveTo>
                  <a:pt x="2528934" y="614700"/>
                </a:moveTo>
                <a:lnTo>
                  <a:pt x="2527279" y="619038"/>
                </a:lnTo>
                <a:lnTo>
                  <a:pt x="2531630" y="619038"/>
                </a:lnTo>
                <a:lnTo>
                  <a:pt x="2528934" y="614700"/>
                </a:lnTo>
                <a:close/>
              </a:path>
              <a:path w="3796665" h="619125">
                <a:moveTo>
                  <a:pt x="2864860" y="0"/>
                </a:moveTo>
                <a:lnTo>
                  <a:pt x="2763502" y="0"/>
                </a:lnTo>
                <a:lnTo>
                  <a:pt x="2528934" y="614700"/>
                </a:lnTo>
                <a:lnTo>
                  <a:pt x="2531630" y="619038"/>
                </a:lnTo>
                <a:lnTo>
                  <a:pt x="2657118" y="619038"/>
                </a:lnTo>
                <a:lnTo>
                  <a:pt x="2704865" y="485011"/>
                </a:lnTo>
                <a:lnTo>
                  <a:pt x="3047313" y="485011"/>
                </a:lnTo>
                <a:lnTo>
                  <a:pt x="3005718" y="374438"/>
                </a:lnTo>
                <a:lnTo>
                  <a:pt x="2740047" y="374438"/>
                </a:lnTo>
                <a:lnTo>
                  <a:pt x="2813762" y="168371"/>
                </a:lnTo>
                <a:lnTo>
                  <a:pt x="2928199" y="168371"/>
                </a:lnTo>
                <a:lnTo>
                  <a:pt x="2864860" y="0"/>
                </a:lnTo>
                <a:close/>
              </a:path>
              <a:path w="3796665" h="619125">
                <a:moveTo>
                  <a:pt x="3047313" y="485011"/>
                </a:moveTo>
                <a:lnTo>
                  <a:pt x="2920984" y="485011"/>
                </a:lnTo>
                <a:lnTo>
                  <a:pt x="2967056" y="619038"/>
                </a:lnTo>
                <a:lnTo>
                  <a:pt x="3097732" y="619038"/>
                </a:lnTo>
                <a:lnTo>
                  <a:pt x="3047313" y="485011"/>
                </a:lnTo>
                <a:close/>
              </a:path>
              <a:path w="3796665" h="619125">
                <a:moveTo>
                  <a:pt x="2928199" y="168371"/>
                </a:moveTo>
                <a:lnTo>
                  <a:pt x="2813762" y="168371"/>
                </a:lnTo>
                <a:lnTo>
                  <a:pt x="2885802" y="374438"/>
                </a:lnTo>
                <a:lnTo>
                  <a:pt x="3005718" y="374438"/>
                </a:lnTo>
                <a:lnTo>
                  <a:pt x="2928199" y="168371"/>
                </a:lnTo>
                <a:close/>
              </a:path>
              <a:path w="3796665" h="619125">
                <a:moveTo>
                  <a:pt x="2490980" y="114760"/>
                </a:moveTo>
                <a:lnTo>
                  <a:pt x="2294570" y="114760"/>
                </a:lnTo>
                <a:lnTo>
                  <a:pt x="2330537" y="121121"/>
                </a:lnTo>
                <a:lnTo>
                  <a:pt x="2357395" y="138634"/>
                </a:lnTo>
                <a:lnTo>
                  <a:pt x="2374201" y="164942"/>
                </a:lnTo>
                <a:lnTo>
                  <a:pt x="2380012" y="197690"/>
                </a:lnTo>
                <a:lnTo>
                  <a:pt x="2374031" y="231053"/>
                </a:lnTo>
                <a:lnTo>
                  <a:pt x="2356034" y="257897"/>
                </a:lnTo>
                <a:lnTo>
                  <a:pt x="2325943" y="275790"/>
                </a:lnTo>
                <a:lnTo>
                  <a:pt x="2283680" y="282295"/>
                </a:lnTo>
                <a:lnTo>
                  <a:pt x="2488548" y="282295"/>
                </a:lnTo>
                <a:lnTo>
                  <a:pt x="2502312" y="242904"/>
                </a:lnTo>
                <a:lnTo>
                  <a:pt x="2507338" y="196014"/>
                </a:lnTo>
                <a:lnTo>
                  <a:pt x="2503896" y="156264"/>
                </a:lnTo>
                <a:lnTo>
                  <a:pt x="2493621" y="119891"/>
                </a:lnTo>
                <a:lnTo>
                  <a:pt x="2490980" y="114760"/>
                </a:lnTo>
                <a:close/>
              </a:path>
              <a:path w="3796665" h="619125">
                <a:moveTo>
                  <a:pt x="3376919" y="0"/>
                </a:moveTo>
                <a:lnTo>
                  <a:pt x="3139858" y="0"/>
                </a:lnTo>
                <a:lnTo>
                  <a:pt x="3139858" y="619038"/>
                </a:lnTo>
                <a:lnTo>
                  <a:pt x="3263833" y="619038"/>
                </a:lnTo>
                <a:lnTo>
                  <a:pt x="3263833" y="393705"/>
                </a:lnTo>
                <a:lnTo>
                  <a:pt x="3473091" y="393705"/>
                </a:lnTo>
                <a:lnTo>
                  <a:pt x="3463199" y="377789"/>
                </a:lnTo>
                <a:lnTo>
                  <a:pt x="3508433" y="355025"/>
                </a:lnTo>
                <a:lnTo>
                  <a:pt x="3543616" y="323937"/>
                </a:lnTo>
                <a:lnTo>
                  <a:pt x="3568746" y="286054"/>
                </a:lnTo>
                <a:lnTo>
                  <a:pt x="3570059" y="282295"/>
                </a:lnTo>
                <a:lnTo>
                  <a:pt x="3263833" y="282295"/>
                </a:lnTo>
                <a:lnTo>
                  <a:pt x="3263833" y="114760"/>
                </a:lnTo>
                <a:lnTo>
                  <a:pt x="3572491" y="114760"/>
                </a:lnTo>
                <a:lnTo>
                  <a:pt x="3558105" y="86816"/>
                </a:lnTo>
                <a:lnTo>
                  <a:pt x="3534401" y="56961"/>
                </a:lnTo>
                <a:lnTo>
                  <a:pt x="3504258" y="32158"/>
                </a:lnTo>
                <a:lnTo>
                  <a:pt x="3467911" y="14345"/>
                </a:lnTo>
                <a:lnTo>
                  <a:pt x="3425439" y="3599"/>
                </a:lnTo>
                <a:lnTo>
                  <a:pt x="3376919" y="0"/>
                </a:lnTo>
                <a:close/>
              </a:path>
              <a:path w="3796665" h="619125">
                <a:moveTo>
                  <a:pt x="3473091" y="393705"/>
                </a:moveTo>
                <a:lnTo>
                  <a:pt x="3337548" y="393705"/>
                </a:lnTo>
                <a:lnTo>
                  <a:pt x="3468225" y="619038"/>
                </a:lnTo>
                <a:lnTo>
                  <a:pt x="3613142" y="619038"/>
                </a:lnTo>
                <a:lnTo>
                  <a:pt x="3473091" y="393705"/>
                </a:lnTo>
                <a:close/>
              </a:path>
              <a:path w="3796665" h="619125">
                <a:moveTo>
                  <a:pt x="3572491" y="114760"/>
                </a:moveTo>
                <a:lnTo>
                  <a:pt x="3376081" y="114760"/>
                </a:lnTo>
                <a:lnTo>
                  <a:pt x="3412049" y="121121"/>
                </a:lnTo>
                <a:lnTo>
                  <a:pt x="3438907" y="138634"/>
                </a:lnTo>
                <a:lnTo>
                  <a:pt x="3455712" y="164942"/>
                </a:lnTo>
                <a:lnTo>
                  <a:pt x="3461524" y="197690"/>
                </a:lnTo>
                <a:lnTo>
                  <a:pt x="3455542" y="231053"/>
                </a:lnTo>
                <a:lnTo>
                  <a:pt x="3437545" y="257897"/>
                </a:lnTo>
                <a:lnTo>
                  <a:pt x="3407455" y="275790"/>
                </a:lnTo>
                <a:lnTo>
                  <a:pt x="3365191" y="282295"/>
                </a:lnTo>
                <a:lnTo>
                  <a:pt x="3570059" y="282295"/>
                </a:lnTo>
                <a:lnTo>
                  <a:pt x="3583824" y="242904"/>
                </a:lnTo>
                <a:lnTo>
                  <a:pt x="3588850" y="196014"/>
                </a:lnTo>
                <a:lnTo>
                  <a:pt x="3585407" y="156264"/>
                </a:lnTo>
                <a:lnTo>
                  <a:pt x="3575133" y="119891"/>
                </a:lnTo>
                <a:lnTo>
                  <a:pt x="3572491" y="114760"/>
                </a:lnTo>
                <a:close/>
              </a:path>
              <a:path w="3796665" h="619125">
                <a:moveTo>
                  <a:pt x="3796428" y="0"/>
                </a:moveTo>
                <a:lnTo>
                  <a:pt x="3671615" y="0"/>
                </a:lnTo>
                <a:lnTo>
                  <a:pt x="3671615" y="619038"/>
                </a:lnTo>
                <a:lnTo>
                  <a:pt x="3796428" y="619038"/>
                </a:lnTo>
                <a:lnTo>
                  <a:pt x="3796428" y="0"/>
                </a:lnTo>
                <a:close/>
              </a:path>
            </a:pathLst>
          </a:custGeom>
          <a:solidFill>
            <a:srgbClr val="000000"/>
          </a:solidFill>
        </p:spPr>
        <p:txBody>
          <a:bodyPr wrap="square" lIns="0" tIns="0" rIns="0" bIns="0" rtlCol="0"/>
          <a:lstStyle/>
          <a:p>
            <a:endParaRPr sz="641"/>
          </a:p>
        </p:txBody>
      </p:sp>
      <p:pic>
        <p:nvPicPr>
          <p:cNvPr id="5" name="object 5"/>
          <p:cNvPicPr/>
          <p:nvPr/>
        </p:nvPicPr>
        <p:blipFill>
          <a:blip r:embed="rId2" cstate="print"/>
          <a:stretch>
            <a:fillRect/>
          </a:stretch>
        </p:blipFill>
        <p:spPr>
          <a:xfrm>
            <a:off x="594334" y="4794548"/>
            <a:ext cx="1621675" cy="72232"/>
          </a:xfrm>
          <a:prstGeom prst="rect">
            <a:avLst/>
          </a:prstGeom>
        </p:spPr>
      </p:pic>
      <p:grpSp>
        <p:nvGrpSpPr>
          <p:cNvPr id="6" name="object 6"/>
          <p:cNvGrpSpPr/>
          <p:nvPr/>
        </p:nvGrpSpPr>
        <p:grpSpPr>
          <a:xfrm>
            <a:off x="571780" y="1371503"/>
            <a:ext cx="1724127" cy="366774"/>
            <a:chOff x="1256506" y="3015614"/>
            <a:chExt cx="3790950" cy="806450"/>
          </a:xfrm>
        </p:grpSpPr>
        <p:sp>
          <p:nvSpPr>
            <p:cNvPr id="7" name="object 7"/>
            <p:cNvSpPr/>
            <p:nvPr/>
          </p:nvSpPr>
          <p:spPr>
            <a:xfrm>
              <a:off x="1256506" y="3015614"/>
              <a:ext cx="3790950" cy="806450"/>
            </a:xfrm>
            <a:custGeom>
              <a:avLst/>
              <a:gdLst/>
              <a:ahLst/>
              <a:cxnLst/>
              <a:rect l="l" t="t" r="r" b="b"/>
              <a:pathLst>
                <a:path w="3790950" h="806450">
                  <a:moveTo>
                    <a:pt x="3790460" y="0"/>
                  </a:moveTo>
                  <a:lnTo>
                    <a:pt x="0" y="0"/>
                  </a:lnTo>
                  <a:lnTo>
                    <a:pt x="0" y="806258"/>
                  </a:lnTo>
                  <a:lnTo>
                    <a:pt x="3790460" y="806258"/>
                  </a:lnTo>
                  <a:lnTo>
                    <a:pt x="3790460" y="0"/>
                  </a:lnTo>
                  <a:close/>
                </a:path>
              </a:pathLst>
            </a:custGeom>
            <a:solidFill>
              <a:srgbClr val="B6B5F1"/>
            </a:solidFill>
          </p:spPr>
          <p:txBody>
            <a:bodyPr wrap="square" lIns="0" tIns="0" rIns="0" bIns="0" rtlCol="0"/>
            <a:lstStyle/>
            <a:p>
              <a:endParaRPr sz="641"/>
            </a:p>
          </p:txBody>
        </p:sp>
        <p:sp>
          <p:nvSpPr>
            <p:cNvPr id="8" name="object 8"/>
            <p:cNvSpPr/>
            <p:nvPr/>
          </p:nvSpPr>
          <p:spPr>
            <a:xfrm>
              <a:off x="1410260" y="3339845"/>
              <a:ext cx="1229360" cy="298450"/>
            </a:xfrm>
            <a:custGeom>
              <a:avLst/>
              <a:gdLst/>
              <a:ahLst/>
              <a:cxnLst/>
              <a:rect l="l" t="t" r="r" b="b"/>
              <a:pathLst>
                <a:path w="1229360" h="298450">
                  <a:moveTo>
                    <a:pt x="32040" y="207229"/>
                  </a:moveTo>
                  <a:lnTo>
                    <a:pt x="0" y="246055"/>
                  </a:lnTo>
                  <a:lnTo>
                    <a:pt x="20096" y="268336"/>
                  </a:lnTo>
                  <a:lnTo>
                    <a:pt x="45343" y="284716"/>
                  </a:lnTo>
                  <a:lnTo>
                    <a:pt x="74000" y="294664"/>
                  </a:lnTo>
                  <a:lnTo>
                    <a:pt x="105546" y="298074"/>
                  </a:lnTo>
                  <a:lnTo>
                    <a:pt x="127321" y="296590"/>
                  </a:lnTo>
                  <a:lnTo>
                    <a:pt x="164227" y="284716"/>
                  </a:lnTo>
                  <a:lnTo>
                    <a:pt x="200632" y="247186"/>
                  </a:lnTo>
                  <a:lnTo>
                    <a:pt x="201004" y="246055"/>
                  </a:lnTo>
                  <a:lnTo>
                    <a:pt x="105923" y="246055"/>
                  </a:lnTo>
                  <a:lnTo>
                    <a:pt x="84837" y="243540"/>
                  </a:lnTo>
                  <a:lnTo>
                    <a:pt x="65024" y="236113"/>
                  </a:lnTo>
                  <a:lnTo>
                    <a:pt x="47189" y="223950"/>
                  </a:lnTo>
                  <a:lnTo>
                    <a:pt x="32040" y="207229"/>
                  </a:lnTo>
                  <a:close/>
                </a:path>
                <a:path w="1229360" h="298450">
                  <a:moveTo>
                    <a:pt x="111200" y="10460"/>
                  </a:moveTo>
                  <a:lnTo>
                    <a:pt x="73081" y="16350"/>
                  </a:lnTo>
                  <a:lnTo>
                    <a:pt x="30998" y="46135"/>
                  </a:lnTo>
                  <a:lnTo>
                    <a:pt x="16208" y="91882"/>
                  </a:lnTo>
                  <a:lnTo>
                    <a:pt x="18965" y="112738"/>
                  </a:lnTo>
                  <a:lnTo>
                    <a:pt x="41017" y="147382"/>
                  </a:lnTo>
                  <a:lnTo>
                    <a:pt x="74165" y="168214"/>
                  </a:lnTo>
                  <a:lnTo>
                    <a:pt x="110965" y="183198"/>
                  </a:lnTo>
                  <a:lnTo>
                    <a:pt x="116802" y="185542"/>
                  </a:lnTo>
                  <a:lnTo>
                    <a:pt x="145880" y="216276"/>
                  </a:lnTo>
                  <a:lnTo>
                    <a:pt x="142870" y="228403"/>
                  </a:lnTo>
                  <a:lnTo>
                    <a:pt x="134524" y="237809"/>
                  </a:lnTo>
                  <a:lnTo>
                    <a:pt x="121867" y="243893"/>
                  </a:lnTo>
                  <a:lnTo>
                    <a:pt x="105923" y="246055"/>
                  </a:lnTo>
                  <a:lnTo>
                    <a:pt x="201004" y="246055"/>
                  </a:lnTo>
                  <a:lnTo>
                    <a:pt x="205933" y="231071"/>
                  </a:lnTo>
                  <a:lnTo>
                    <a:pt x="207700" y="213260"/>
                  </a:lnTo>
                  <a:lnTo>
                    <a:pt x="204732" y="191556"/>
                  </a:lnTo>
                  <a:lnTo>
                    <a:pt x="180984" y="156912"/>
                  </a:lnTo>
                  <a:lnTo>
                    <a:pt x="146351" y="137681"/>
                  </a:lnTo>
                  <a:lnTo>
                    <a:pt x="126278" y="129200"/>
                  </a:lnTo>
                  <a:lnTo>
                    <a:pt x="98761" y="117137"/>
                  </a:lnTo>
                  <a:lnTo>
                    <a:pt x="88866" y="111194"/>
                  </a:lnTo>
                  <a:lnTo>
                    <a:pt x="81798" y="104651"/>
                  </a:lnTo>
                  <a:lnTo>
                    <a:pt x="77557" y="97471"/>
                  </a:lnTo>
                  <a:lnTo>
                    <a:pt x="76144" y="89620"/>
                  </a:lnTo>
                  <a:lnTo>
                    <a:pt x="78612" y="78600"/>
                  </a:lnTo>
                  <a:lnTo>
                    <a:pt x="85709" y="70160"/>
                  </a:lnTo>
                  <a:lnTo>
                    <a:pt x="96976" y="64759"/>
                  </a:lnTo>
                  <a:lnTo>
                    <a:pt x="111954" y="62856"/>
                  </a:lnTo>
                  <a:lnTo>
                    <a:pt x="192046" y="62856"/>
                  </a:lnTo>
                  <a:lnTo>
                    <a:pt x="202800" y="48155"/>
                  </a:lnTo>
                  <a:lnTo>
                    <a:pt x="183080" y="31610"/>
                  </a:lnTo>
                  <a:lnTo>
                    <a:pt x="161241" y="19837"/>
                  </a:lnTo>
                  <a:lnTo>
                    <a:pt x="137281" y="12798"/>
                  </a:lnTo>
                  <a:lnTo>
                    <a:pt x="111200" y="10460"/>
                  </a:lnTo>
                  <a:close/>
                </a:path>
                <a:path w="1229360" h="298450">
                  <a:moveTo>
                    <a:pt x="192046" y="62856"/>
                  </a:moveTo>
                  <a:lnTo>
                    <a:pt x="111954" y="62856"/>
                  </a:lnTo>
                  <a:lnTo>
                    <a:pt x="128069" y="64588"/>
                  </a:lnTo>
                  <a:lnTo>
                    <a:pt x="144466" y="69641"/>
                  </a:lnTo>
                  <a:lnTo>
                    <a:pt x="159874" y="77805"/>
                  </a:lnTo>
                  <a:lnTo>
                    <a:pt x="173020" y="88866"/>
                  </a:lnTo>
                  <a:lnTo>
                    <a:pt x="192046" y="62856"/>
                  </a:lnTo>
                  <a:close/>
                </a:path>
                <a:path w="1229360" h="298450">
                  <a:moveTo>
                    <a:pt x="342063" y="82835"/>
                  </a:moveTo>
                  <a:lnTo>
                    <a:pt x="299043" y="90468"/>
                  </a:lnTo>
                  <a:lnTo>
                    <a:pt x="264788" y="113368"/>
                  </a:lnTo>
                  <a:lnTo>
                    <a:pt x="242406" y="147906"/>
                  </a:lnTo>
                  <a:lnTo>
                    <a:pt x="235008" y="190643"/>
                  </a:lnTo>
                  <a:lnTo>
                    <a:pt x="236781" y="212188"/>
                  </a:lnTo>
                  <a:lnTo>
                    <a:pt x="251070" y="250331"/>
                  </a:lnTo>
                  <a:lnTo>
                    <a:pt x="279636" y="280422"/>
                  </a:lnTo>
                  <a:lnTo>
                    <a:pt x="321065" y="296101"/>
                  </a:lnTo>
                  <a:lnTo>
                    <a:pt x="346586" y="298074"/>
                  </a:lnTo>
                  <a:lnTo>
                    <a:pt x="371259" y="296307"/>
                  </a:lnTo>
                  <a:lnTo>
                    <a:pt x="394412" y="291006"/>
                  </a:lnTo>
                  <a:lnTo>
                    <a:pt x="416081" y="282172"/>
                  </a:lnTo>
                  <a:lnTo>
                    <a:pt x="436301" y="269803"/>
                  </a:lnTo>
                  <a:lnTo>
                    <a:pt x="426919" y="253217"/>
                  </a:lnTo>
                  <a:lnTo>
                    <a:pt x="348848" y="253217"/>
                  </a:lnTo>
                  <a:lnTo>
                    <a:pt x="326867" y="250466"/>
                  </a:lnTo>
                  <a:lnTo>
                    <a:pt x="309551" y="242238"/>
                  </a:lnTo>
                  <a:lnTo>
                    <a:pt x="296899" y="228568"/>
                  </a:lnTo>
                  <a:lnTo>
                    <a:pt x="288912" y="209491"/>
                  </a:lnTo>
                  <a:lnTo>
                    <a:pt x="443086" y="209491"/>
                  </a:lnTo>
                  <a:lnTo>
                    <a:pt x="444217" y="201198"/>
                  </a:lnTo>
                  <a:lnTo>
                    <a:pt x="444971" y="193282"/>
                  </a:lnTo>
                  <a:lnTo>
                    <a:pt x="444971" y="186120"/>
                  </a:lnTo>
                  <a:lnTo>
                    <a:pt x="443663" y="169911"/>
                  </a:lnTo>
                  <a:lnTo>
                    <a:pt x="288912" y="169911"/>
                  </a:lnTo>
                  <a:lnTo>
                    <a:pt x="296157" y="151905"/>
                  </a:lnTo>
                  <a:lnTo>
                    <a:pt x="307854" y="138388"/>
                  </a:lnTo>
                  <a:lnTo>
                    <a:pt x="323368" y="129889"/>
                  </a:lnTo>
                  <a:lnTo>
                    <a:pt x="342063" y="126938"/>
                  </a:lnTo>
                  <a:lnTo>
                    <a:pt x="429182" y="126938"/>
                  </a:lnTo>
                  <a:lnTo>
                    <a:pt x="428591" y="125795"/>
                  </a:lnTo>
                  <a:lnTo>
                    <a:pt x="415945" y="110729"/>
                  </a:lnTo>
                  <a:lnTo>
                    <a:pt x="400478" y="98578"/>
                  </a:lnTo>
                  <a:lnTo>
                    <a:pt x="382962" y="89855"/>
                  </a:lnTo>
                  <a:lnTo>
                    <a:pt x="363467" y="84596"/>
                  </a:lnTo>
                  <a:lnTo>
                    <a:pt x="342063" y="82835"/>
                  </a:lnTo>
                  <a:close/>
                </a:path>
                <a:path w="1229360" h="298450">
                  <a:moveTo>
                    <a:pt x="415191" y="232485"/>
                  </a:moveTo>
                  <a:lnTo>
                    <a:pt x="400478" y="240813"/>
                  </a:lnTo>
                  <a:lnTo>
                    <a:pt x="383716" y="247374"/>
                  </a:lnTo>
                  <a:lnTo>
                    <a:pt x="366105" y="251674"/>
                  </a:lnTo>
                  <a:lnTo>
                    <a:pt x="348848" y="253217"/>
                  </a:lnTo>
                  <a:lnTo>
                    <a:pt x="426919" y="253217"/>
                  </a:lnTo>
                  <a:lnTo>
                    <a:pt x="415191" y="232485"/>
                  </a:lnTo>
                  <a:close/>
                </a:path>
                <a:path w="1229360" h="298450">
                  <a:moveTo>
                    <a:pt x="429182" y="126938"/>
                  </a:moveTo>
                  <a:lnTo>
                    <a:pt x="342063" y="126938"/>
                  </a:lnTo>
                  <a:lnTo>
                    <a:pt x="360834" y="129889"/>
                  </a:lnTo>
                  <a:lnTo>
                    <a:pt x="376036" y="138388"/>
                  </a:lnTo>
                  <a:lnTo>
                    <a:pt x="387067" y="151905"/>
                  </a:lnTo>
                  <a:lnTo>
                    <a:pt x="393328" y="169911"/>
                  </a:lnTo>
                  <a:lnTo>
                    <a:pt x="443663" y="169911"/>
                  </a:lnTo>
                  <a:lnTo>
                    <a:pt x="443139" y="163420"/>
                  </a:lnTo>
                  <a:lnTo>
                    <a:pt x="437667" y="143335"/>
                  </a:lnTo>
                  <a:lnTo>
                    <a:pt x="429182" y="126938"/>
                  </a:lnTo>
                  <a:close/>
                </a:path>
                <a:path w="1229360" h="298450">
                  <a:moveTo>
                    <a:pt x="532415" y="88112"/>
                  </a:moveTo>
                  <a:lnTo>
                    <a:pt x="481526" y="88112"/>
                  </a:lnTo>
                  <a:lnTo>
                    <a:pt x="481526" y="293551"/>
                  </a:lnTo>
                  <a:lnTo>
                    <a:pt x="534676" y="293551"/>
                  </a:lnTo>
                  <a:lnTo>
                    <a:pt x="534676" y="195920"/>
                  </a:lnTo>
                  <a:lnTo>
                    <a:pt x="538269" y="168232"/>
                  </a:lnTo>
                  <a:lnTo>
                    <a:pt x="548435" y="148848"/>
                  </a:lnTo>
                  <a:lnTo>
                    <a:pt x="564255" y="137451"/>
                  </a:lnTo>
                  <a:lnTo>
                    <a:pt x="584811" y="133723"/>
                  </a:lnTo>
                  <a:lnTo>
                    <a:pt x="609681" y="133723"/>
                  </a:lnTo>
                  <a:lnTo>
                    <a:pt x="611290" y="115630"/>
                  </a:lnTo>
                  <a:lnTo>
                    <a:pt x="532415" y="115630"/>
                  </a:lnTo>
                  <a:lnTo>
                    <a:pt x="532415" y="88112"/>
                  </a:lnTo>
                  <a:close/>
                </a:path>
                <a:path w="1229360" h="298450">
                  <a:moveTo>
                    <a:pt x="609681" y="133723"/>
                  </a:moveTo>
                  <a:lnTo>
                    <a:pt x="592350" y="133723"/>
                  </a:lnTo>
                  <a:lnTo>
                    <a:pt x="600643" y="135231"/>
                  </a:lnTo>
                  <a:lnTo>
                    <a:pt x="609313" y="137870"/>
                  </a:lnTo>
                  <a:lnTo>
                    <a:pt x="609681" y="133723"/>
                  </a:lnTo>
                  <a:close/>
                </a:path>
                <a:path w="1229360" h="298450">
                  <a:moveTo>
                    <a:pt x="597250" y="82458"/>
                  </a:moveTo>
                  <a:lnTo>
                    <a:pt x="588957" y="82458"/>
                  </a:lnTo>
                  <a:lnTo>
                    <a:pt x="571217" y="84513"/>
                  </a:lnTo>
                  <a:lnTo>
                    <a:pt x="555880" y="90704"/>
                  </a:lnTo>
                  <a:lnTo>
                    <a:pt x="542946" y="101064"/>
                  </a:lnTo>
                  <a:lnTo>
                    <a:pt x="532415" y="115630"/>
                  </a:lnTo>
                  <a:lnTo>
                    <a:pt x="611290" y="115630"/>
                  </a:lnTo>
                  <a:lnTo>
                    <a:pt x="613736" y="88112"/>
                  </a:lnTo>
                  <a:lnTo>
                    <a:pt x="613836" y="86981"/>
                  </a:lnTo>
                  <a:lnTo>
                    <a:pt x="605543" y="83966"/>
                  </a:lnTo>
                  <a:lnTo>
                    <a:pt x="597250" y="82458"/>
                  </a:lnTo>
                  <a:close/>
                </a:path>
                <a:path w="1229360" h="298450">
                  <a:moveTo>
                    <a:pt x="677503" y="88112"/>
                  </a:moveTo>
                  <a:lnTo>
                    <a:pt x="619075" y="88112"/>
                  </a:lnTo>
                  <a:lnTo>
                    <a:pt x="708036" y="293174"/>
                  </a:lnTo>
                  <a:lnTo>
                    <a:pt x="748747" y="293174"/>
                  </a:lnTo>
                  <a:lnTo>
                    <a:pt x="780113" y="221176"/>
                  </a:lnTo>
                  <a:lnTo>
                    <a:pt x="729145" y="221176"/>
                  </a:lnTo>
                  <a:lnTo>
                    <a:pt x="677503" y="88112"/>
                  </a:lnTo>
                  <a:close/>
                </a:path>
                <a:path w="1229360" h="298450">
                  <a:moveTo>
                    <a:pt x="838084" y="88112"/>
                  </a:moveTo>
                  <a:lnTo>
                    <a:pt x="779657" y="88112"/>
                  </a:lnTo>
                  <a:lnTo>
                    <a:pt x="729145" y="221176"/>
                  </a:lnTo>
                  <a:lnTo>
                    <a:pt x="780113" y="221176"/>
                  </a:lnTo>
                  <a:lnTo>
                    <a:pt x="838084" y="88112"/>
                  </a:lnTo>
                  <a:close/>
                </a:path>
                <a:path w="1229360" h="298450">
                  <a:moveTo>
                    <a:pt x="892253" y="0"/>
                  </a:moveTo>
                  <a:lnTo>
                    <a:pt x="879684" y="2332"/>
                  </a:lnTo>
                  <a:lnTo>
                    <a:pt x="868882" y="9329"/>
                  </a:lnTo>
                  <a:lnTo>
                    <a:pt x="861885" y="19913"/>
                  </a:lnTo>
                  <a:lnTo>
                    <a:pt x="859553" y="32370"/>
                  </a:lnTo>
                  <a:lnTo>
                    <a:pt x="861885" y="44898"/>
                  </a:lnTo>
                  <a:lnTo>
                    <a:pt x="868882" y="55694"/>
                  </a:lnTo>
                  <a:lnTo>
                    <a:pt x="879684" y="62691"/>
                  </a:lnTo>
                  <a:lnTo>
                    <a:pt x="892253" y="65024"/>
                  </a:lnTo>
                  <a:lnTo>
                    <a:pt x="904822" y="62691"/>
                  </a:lnTo>
                  <a:lnTo>
                    <a:pt x="915624" y="55694"/>
                  </a:lnTo>
                  <a:lnTo>
                    <a:pt x="922622" y="44898"/>
                  </a:lnTo>
                  <a:lnTo>
                    <a:pt x="924954" y="32370"/>
                  </a:lnTo>
                  <a:lnTo>
                    <a:pt x="922622" y="19913"/>
                  </a:lnTo>
                  <a:lnTo>
                    <a:pt x="915624" y="9329"/>
                  </a:lnTo>
                  <a:lnTo>
                    <a:pt x="904822" y="2332"/>
                  </a:lnTo>
                  <a:lnTo>
                    <a:pt x="892253" y="0"/>
                  </a:lnTo>
                  <a:close/>
                </a:path>
                <a:path w="1229360" h="298450">
                  <a:moveTo>
                    <a:pt x="918640" y="88112"/>
                  </a:moveTo>
                  <a:lnTo>
                    <a:pt x="865490" y="88112"/>
                  </a:lnTo>
                  <a:lnTo>
                    <a:pt x="865490" y="293551"/>
                  </a:lnTo>
                  <a:lnTo>
                    <a:pt x="918640" y="293551"/>
                  </a:lnTo>
                  <a:lnTo>
                    <a:pt x="918640" y="88112"/>
                  </a:lnTo>
                  <a:close/>
                </a:path>
                <a:path w="1229360" h="298450">
                  <a:moveTo>
                    <a:pt x="1128057" y="88489"/>
                  </a:moveTo>
                  <a:lnTo>
                    <a:pt x="959183" y="88489"/>
                  </a:lnTo>
                  <a:lnTo>
                    <a:pt x="959183" y="132592"/>
                  </a:lnTo>
                  <a:lnTo>
                    <a:pt x="1056814" y="132592"/>
                  </a:lnTo>
                  <a:lnTo>
                    <a:pt x="953906" y="257363"/>
                  </a:lnTo>
                  <a:lnTo>
                    <a:pt x="953906" y="293551"/>
                  </a:lnTo>
                  <a:lnTo>
                    <a:pt x="1131827" y="293551"/>
                  </a:lnTo>
                  <a:lnTo>
                    <a:pt x="1131827" y="249447"/>
                  </a:lnTo>
                  <a:lnTo>
                    <a:pt x="1027034" y="249447"/>
                  </a:lnTo>
                  <a:lnTo>
                    <a:pt x="1128057" y="124299"/>
                  </a:lnTo>
                  <a:lnTo>
                    <a:pt x="1128057" y="88489"/>
                  </a:lnTo>
                  <a:close/>
                </a:path>
                <a:path w="1229360" h="298450">
                  <a:moveTo>
                    <a:pt x="1196318" y="0"/>
                  </a:moveTo>
                  <a:lnTo>
                    <a:pt x="1183749" y="2332"/>
                  </a:lnTo>
                  <a:lnTo>
                    <a:pt x="1172947" y="9329"/>
                  </a:lnTo>
                  <a:lnTo>
                    <a:pt x="1165950" y="19913"/>
                  </a:lnTo>
                  <a:lnTo>
                    <a:pt x="1163618" y="32370"/>
                  </a:lnTo>
                  <a:lnTo>
                    <a:pt x="1165950" y="44898"/>
                  </a:lnTo>
                  <a:lnTo>
                    <a:pt x="1172947" y="55694"/>
                  </a:lnTo>
                  <a:lnTo>
                    <a:pt x="1183749" y="62691"/>
                  </a:lnTo>
                  <a:lnTo>
                    <a:pt x="1196318" y="65024"/>
                  </a:lnTo>
                  <a:lnTo>
                    <a:pt x="1208887" y="62691"/>
                  </a:lnTo>
                  <a:lnTo>
                    <a:pt x="1219689" y="55694"/>
                  </a:lnTo>
                  <a:lnTo>
                    <a:pt x="1226686" y="44898"/>
                  </a:lnTo>
                  <a:lnTo>
                    <a:pt x="1229019" y="32370"/>
                  </a:lnTo>
                  <a:lnTo>
                    <a:pt x="1226686" y="19913"/>
                  </a:lnTo>
                  <a:lnTo>
                    <a:pt x="1219689" y="9329"/>
                  </a:lnTo>
                  <a:lnTo>
                    <a:pt x="1208887" y="2332"/>
                  </a:lnTo>
                  <a:lnTo>
                    <a:pt x="1196318" y="0"/>
                  </a:lnTo>
                  <a:close/>
                </a:path>
                <a:path w="1229360" h="298450">
                  <a:moveTo>
                    <a:pt x="1222705" y="88112"/>
                  </a:moveTo>
                  <a:lnTo>
                    <a:pt x="1169555" y="88112"/>
                  </a:lnTo>
                  <a:lnTo>
                    <a:pt x="1169555" y="293551"/>
                  </a:lnTo>
                  <a:lnTo>
                    <a:pt x="1222705" y="293551"/>
                  </a:lnTo>
                  <a:lnTo>
                    <a:pt x="1222705" y="88112"/>
                  </a:lnTo>
                  <a:close/>
                </a:path>
              </a:pathLst>
            </a:custGeom>
            <a:solidFill>
              <a:srgbClr val="FFFFFF"/>
            </a:solidFill>
          </p:spPr>
          <p:txBody>
            <a:bodyPr wrap="square" lIns="0" tIns="0" rIns="0" bIns="0" rtlCol="0"/>
            <a:lstStyle/>
            <a:p>
              <a:endParaRPr sz="641"/>
            </a:p>
          </p:txBody>
        </p:sp>
      </p:grpSp>
      <p:grpSp>
        <p:nvGrpSpPr>
          <p:cNvPr id="9" name="object 9"/>
          <p:cNvGrpSpPr/>
          <p:nvPr/>
        </p:nvGrpSpPr>
        <p:grpSpPr>
          <a:xfrm>
            <a:off x="571780" y="1828672"/>
            <a:ext cx="1724127" cy="214577"/>
            <a:chOff x="1256506" y="4020820"/>
            <a:chExt cx="3790950" cy="471805"/>
          </a:xfrm>
        </p:grpSpPr>
        <p:sp>
          <p:nvSpPr>
            <p:cNvPr id="10" name="object 10"/>
            <p:cNvSpPr/>
            <p:nvPr/>
          </p:nvSpPr>
          <p:spPr>
            <a:xfrm>
              <a:off x="1256506" y="4020820"/>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E9E8F7"/>
            </a:solidFill>
          </p:spPr>
          <p:txBody>
            <a:bodyPr wrap="square" lIns="0" tIns="0" rIns="0" bIns="0" rtlCol="0"/>
            <a:lstStyle/>
            <a:p>
              <a:endParaRPr sz="641"/>
            </a:p>
          </p:txBody>
        </p:sp>
        <p:pic>
          <p:nvPicPr>
            <p:cNvPr id="11" name="object 11"/>
            <p:cNvPicPr/>
            <p:nvPr/>
          </p:nvPicPr>
          <p:blipFill>
            <a:blip r:embed="rId3" cstate="print"/>
            <a:stretch>
              <a:fillRect/>
            </a:stretch>
          </p:blipFill>
          <p:spPr>
            <a:xfrm>
              <a:off x="1408752" y="4186888"/>
              <a:ext cx="1686422" cy="161251"/>
            </a:xfrm>
            <a:prstGeom prst="rect">
              <a:avLst/>
            </a:prstGeom>
          </p:spPr>
        </p:pic>
      </p:grpSp>
      <p:grpSp>
        <p:nvGrpSpPr>
          <p:cNvPr id="12" name="object 12"/>
          <p:cNvGrpSpPr/>
          <p:nvPr/>
        </p:nvGrpSpPr>
        <p:grpSpPr>
          <a:xfrm>
            <a:off x="571780" y="2104877"/>
            <a:ext cx="1724127" cy="214577"/>
            <a:chOff x="1256506" y="4628131"/>
            <a:chExt cx="3790950" cy="471805"/>
          </a:xfrm>
        </p:grpSpPr>
        <p:sp>
          <p:nvSpPr>
            <p:cNvPr id="13" name="object 13"/>
            <p:cNvSpPr/>
            <p:nvPr/>
          </p:nvSpPr>
          <p:spPr>
            <a:xfrm>
              <a:off x="1256506" y="4628131"/>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E9E8F7"/>
            </a:solidFill>
          </p:spPr>
          <p:txBody>
            <a:bodyPr wrap="square" lIns="0" tIns="0" rIns="0" bIns="0" rtlCol="0"/>
            <a:lstStyle/>
            <a:p>
              <a:endParaRPr sz="641"/>
            </a:p>
          </p:txBody>
        </p:sp>
        <p:pic>
          <p:nvPicPr>
            <p:cNvPr id="14" name="object 14"/>
            <p:cNvPicPr/>
            <p:nvPr/>
          </p:nvPicPr>
          <p:blipFill>
            <a:blip r:embed="rId4" cstate="print"/>
            <a:stretch>
              <a:fillRect/>
            </a:stretch>
          </p:blipFill>
          <p:spPr>
            <a:xfrm>
              <a:off x="1405611" y="4794199"/>
              <a:ext cx="2403578" cy="161251"/>
            </a:xfrm>
            <a:prstGeom prst="rect">
              <a:avLst/>
            </a:prstGeom>
          </p:spPr>
        </p:pic>
      </p:grpSp>
      <p:grpSp>
        <p:nvGrpSpPr>
          <p:cNvPr id="15" name="object 15"/>
          <p:cNvGrpSpPr/>
          <p:nvPr/>
        </p:nvGrpSpPr>
        <p:grpSpPr>
          <a:xfrm>
            <a:off x="571780" y="2381083"/>
            <a:ext cx="1724127" cy="214577"/>
            <a:chOff x="1256506" y="5235442"/>
            <a:chExt cx="3790950" cy="471805"/>
          </a:xfrm>
        </p:grpSpPr>
        <p:sp>
          <p:nvSpPr>
            <p:cNvPr id="16" name="object 16"/>
            <p:cNvSpPr/>
            <p:nvPr/>
          </p:nvSpPr>
          <p:spPr>
            <a:xfrm>
              <a:off x="1256506" y="5235442"/>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E9E8F7"/>
            </a:solidFill>
          </p:spPr>
          <p:txBody>
            <a:bodyPr wrap="square" lIns="0" tIns="0" rIns="0" bIns="0" rtlCol="0"/>
            <a:lstStyle/>
            <a:p>
              <a:endParaRPr sz="641"/>
            </a:p>
          </p:txBody>
        </p:sp>
        <p:pic>
          <p:nvPicPr>
            <p:cNvPr id="17" name="object 17"/>
            <p:cNvPicPr/>
            <p:nvPr/>
          </p:nvPicPr>
          <p:blipFill>
            <a:blip r:embed="rId5" cstate="print"/>
            <a:stretch>
              <a:fillRect/>
            </a:stretch>
          </p:blipFill>
          <p:spPr>
            <a:xfrm>
              <a:off x="1412522" y="5401511"/>
              <a:ext cx="3222089" cy="206276"/>
            </a:xfrm>
            <a:prstGeom prst="rect">
              <a:avLst/>
            </a:prstGeom>
          </p:spPr>
        </p:pic>
      </p:grpSp>
      <p:grpSp>
        <p:nvGrpSpPr>
          <p:cNvPr id="18" name="object 18"/>
          <p:cNvGrpSpPr/>
          <p:nvPr/>
        </p:nvGrpSpPr>
        <p:grpSpPr>
          <a:xfrm>
            <a:off x="571780" y="2657289"/>
            <a:ext cx="1724127" cy="214577"/>
            <a:chOff x="1256506" y="5842754"/>
            <a:chExt cx="3790950" cy="471805"/>
          </a:xfrm>
        </p:grpSpPr>
        <p:sp>
          <p:nvSpPr>
            <p:cNvPr id="19" name="object 19"/>
            <p:cNvSpPr/>
            <p:nvPr/>
          </p:nvSpPr>
          <p:spPr>
            <a:xfrm>
              <a:off x="1256506" y="5842754"/>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E9E8F7"/>
            </a:solidFill>
          </p:spPr>
          <p:txBody>
            <a:bodyPr wrap="square" lIns="0" tIns="0" rIns="0" bIns="0" rtlCol="0"/>
            <a:lstStyle/>
            <a:p>
              <a:endParaRPr sz="641"/>
            </a:p>
          </p:txBody>
        </p:sp>
        <p:pic>
          <p:nvPicPr>
            <p:cNvPr id="20" name="object 20"/>
            <p:cNvPicPr/>
            <p:nvPr/>
          </p:nvPicPr>
          <p:blipFill>
            <a:blip r:embed="rId6" cstate="print"/>
            <a:stretch>
              <a:fillRect/>
            </a:stretch>
          </p:blipFill>
          <p:spPr>
            <a:xfrm>
              <a:off x="1422574" y="6009869"/>
              <a:ext cx="2596879" cy="159995"/>
            </a:xfrm>
            <a:prstGeom prst="rect">
              <a:avLst/>
            </a:prstGeom>
          </p:spPr>
        </p:pic>
      </p:grpSp>
      <p:grpSp>
        <p:nvGrpSpPr>
          <p:cNvPr id="21" name="object 21"/>
          <p:cNvGrpSpPr/>
          <p:nvPr/>
        </p:nvGrpSpPr>
        <p:grpSpPr>
          <a:xfrm>
            <a:off x="571780" y="2933494"/>
            <a:ext cx="1724127" cy="214577"/>
            <a:chOff x="1256506" y="6450065"/>
            <a:chExt cx="3790950" cy="471805"/>
          </a:xfrm>
        </p:grpSpPr>
        <p:sp>
          <p:nvSpPr>
            <p:cNvPr id="22" name="object 22"/>
            <p:cNvSpPr/>
            <p:nvPr/>
          </p:nvSpPr>
          <p:spPr>
            <a:xfrm>
              <a:off x="1256506" y="6450065"/>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E9E8F7"/>
            </a:solidFill>
          </p:spPr>
          <p:txBody>
            <a:bodyPr wrap="square" lIns="0" tIns="0" rIns="0" bIns="0" rtlCol="0"/>
            <a:lstStyle/>
            <a:p>
              <a:endParaRPr sz="641"/>
            </a:p>
          </p:txBody>
        </p:sp>
        <p:sp>
          <p:nvSpPr>
            <p:cNvPr id="23" name="object 23"/>
            <p:cNvSpPr/>
            <p:nvPr/>
          </p:nvSpPr>
          <p:spPr>
            <a:xfrm>
              <a:off x="1422574" y="6617180"/>
              <a:ext cx="1152525" cy="160020"/>
            </a:xfrm>
            <a:custGeom>
              <a:avLst/>
              <a:gdLst/>
              <a:ahLst/>
              <a:cxnLst/>
              <a:rect l="l" t="t" r="r" b="b"/>
              <a:pathLst>
                <a:path w="1152525" h="160020">
                  <a:moveTo>
                    <a:pt x="61149" y="2722"/>
                  </a:moveTo>
                  <a:lnTo>
                    <a:pt x="0" y="2722"/>
                  </a:lnTo>
                  <a:lnTo>
                    <a:pt x="0" y="157482"/>
                  </a:lnTo>
                  <a:lnTo>
                    <a:pt x="63872" y="157482"/>
                  </a:lnTo>
                  <a:lnTo>
                    <a:pt x="74552" y="156657"/>
                  </a:lnTo>
                  <a:lnTo>
                    <a:pt x="83976" y="154183"/>
                  </a:lnTo>
                  <a:lnTo>
                    <a:pt x="92143" y="150060"/>
                  </a:lnTo>
                  <a:lnTo>
                    <a:pt x="99054" y="144288"/>
                  </a:lnTo>
                  <a:lnTo>
                    <a:pt x="104334" y="137796"/>
                  </a:lnTo>
                  <a:lnTo>
                    <a:pt x="20732" y="137796"/>
                  </a:lnTo>
                  <a:lnTo>
                    <a:pt x="20732" y="84395"/>
                  </a:lnTo>
                  <a:lnTo>
                    <a:pt x="100897" y="84395"/>
                  </a:lnTo>
                  <a:lnTo>
                    <a:pt x="95307" y="78747"/>
                  </a:lnTo>
                  <a:lnTo>
                    <a:pt x="82719" y="72877"/>
                  </a:lnTo>
                  <a:lnTo>
                    <a:pt x="91381" y="67910"/>
                  </a:lnTo>
                  <a:lnTo>
                    <a:pt x="93711" y="65338"/>
                  </a:lnTo>
                  <a:lnTo>
                    <a:pt x="20732" y="65338"/>
                  </a:lnTo>
                  <a:lnTo>
                    <a:pt x="20732" y="22198"/>
                  </a:lnTo>
                  <a:lnTo>
                    <a:pt x="98223" y="22198"/>
                  </a:lnTo>
                  <a:lnTo>
                    <a:pt x="97300" y="20496"/>
                  </a:lnTo>
                  <a:lnTo>
                    <a:pt x="92353" y="14449"/>
                  </a:lnTo>
                  <a:lnTo>
                    <a:pt x="86270" y="9348"/>
                  </a:lnTo>
                  <a:lnTo>
                    <a:pt x="79029" y="5680"/>
                  </a:lnTo>
                  <a:lnTo>
                    <a:pt x="70649" y="3465"/>
                  </a:lnTo>
                  <a:lnTo>
                    <a:pt x="61149" y="2722"/>
                  </a:lnTo>
                  <a:close/>
                </a:path>
                <a:path w="1152525" h="160020">
                  <a:moveTo>
                    <a:pt x="100897" y="84395"/>
                  </a:moveTo>
                  <a:lnTo>
                    <a:pt x="59684" y="84395"/>
                  </a:lnTo>
                  <a:lnTo>
                    <a:pt x="72677" y="86558"/>
                  </a:lnTo>
                  <a:lnTo>
                    <a:pt x="82274" y="92431"/>
                  </a:lnTo>
                  <a:lnTo>
                    <a:pt x="88220" y="101093"/>
                  </a:lnTo>
                  <a:lnTo>
                    <a:pt x="90259" y="111619"/>
                  </a:lnTo>
                  <a:lnTo>
                    <a:pt x="90259" y="118530"/>
                  </a:lnTo>
                  <a:lnTo>
                    <a:pt x="87536" y="124812"/>
                  </a:lnTo>
                  <a:lnTo>
                    <a:pt x="82091" y="130048"/>
                  </a:lnTo>
                  <a:lnTo>
                    <a:pt x="76856" y="135283"/>
                  </a:lnTo>
                  <a:lnTo>
                    <a:pt x="69526" y="137796"/>
                  </a:lnTo>
                  <a:lnTo>
                    <a:pt x="104334" y="137796"/>
                  </a:lnTo>
                  <a:lnTo>
                    <a:pt x="104672" y="137381"/>
                  </a:lnTo>
                  <a:lnTo>
                    <a:pt x="108564" y="130048"/>
                  </a:lnTo>
                  <a:lnTo>
                    <a:pt x="108661" y="129865"/>
                  </a:lnTo>
                  <a:lnTo>
                    <a:pt x="111040" y="121760"/>
                  </a:lnTo>
                  <a:lnTo>
                    <a:pt x="111829" y="113085"/>
                  </a:lnTo>
                  <a:lnTo>
                    <a:pt x="109960" y="99676"/>
                  </a:lnTo>
                  <a:lnTo>
                    <a:pt x="104420" y="87955"/>
                  </a:lnTo>
                  <a:lnTo>
                    <a:pt x="100897" y="84395"/>
                  </a:lnTo>
                  <a:close/>
                </a:path>
                <a:path w="1152525" h="160020">
                  <a:moveTo>
                    <a:pt x="98223" y="22198"/>
                  </a:moveTo>
                  <a:lnTo>
                    <a:pt x="58427" y="22198"/>
                  </a:lnTo>
                  <a:lnTo>
                    <a:pt x="68430" y="23873"/>
                  </a:lnTo>
                  <a:lnTo>
                    <a:pt x="75940" y="28376"/>
                  </a:lnTo>
                  <a:lnTo>
                    <a:pt x="80661" y="34920"/>
                  </a:lnTo>
                  <a:lnTo>
                    <a:pt x="82301" y="42721"/>
                  </a:lnTo>
                  <a:lnTo>
                    <a:pt x="80622" y="51290"/>
                  </a:lnTo>
                  <a:lnTo>
                    <a:pt x="75783" y="58506"/>
                  </a:lnTo>
                  <a:lnTo>
                    <a:pt x="68077" y="63483"/>
                  </a:lnTo>
                  <a:lnTo>
                    <a:pt x="57799" y="65338"/>
                  </a:lnTo>
                  <a:lnTo>
                    <a:pt x="93711" y="65338"/>
                  </a:lnTo>
                  <a:lnTo>
                    <a:pt x="97981" y="60626"/>
                  </a:lnTo>
                  <a:lnTo>
                    <a:pt x="102186" y="51614"/>
                  </a:lnTo>
                  <a:lnTo>
                    <a:pt x="103661" y="41464"/>
                  </a:lnTo>
                  <a:lnTo>
                    <a:pt x="103041" y="34920"/>
                  </a:lnTo>
                  <a:lnTo>
                    <a:pt x="102954" y="34004"/>
                  </a:lnTo>
                  <a:lnTo>
                    <a:pt x="100834" y="27014"/>
                  </a:lnTo>
                  <a:lnTo>
                    <a:pt x="98223" y="22198"/>
                  </a:lnTo>
                  <a:close/>
                </a:path>
                <a:path w="1152525" h="160020">
                  <a:moveTo>
                    <a:pt x="187291" y="2722"/>
                  </a:moveTo>
                  <a:lnTo>
                    <a:pt x="175982" y="2722"/>
                  </a:lnTo>
                  <a:lnTo>
                    <a:pt x="113366" y="157482"/>
                  </a:lnTo>
                  <a:lnTo>
                    <a:pt x="136193" y="157482"/>
                  </a:lnTo>
                  <a:lnTo>
                    <a:pt x="151899" y="117273"/>
                  </a:lnTo>
                  <a:lnTo>
                    <a:pt x="233174" y="117273"/>
                  </a:lnTo>
                  <a:lnTo>
                    <a:pt x="225289" y="97588"/>
                  </a:lnTo>
                  <a:lnTo>
                    <a:pt x="159020" y="97588"/>
                  </a:lnTo>
                  <a:lnTo>
                    <a:pt x="181427" y="39161"/>
                  </a:lnTo>
                  <a:lnTo>
                    <a:pt x="201886" y="39161"/>
                  </a:lnTo>
                  <a:lnTo>
                    <a:pt x="187291" y="2722"/>
                  </a:lnTo>
                  <a:close/>
                </a:path>
                <a:path w="1152525" h="160020">
                  <a:moveTo>
                    <a:pt x="233174" y="117273"/>
                  </a:moveTo>
                  <a:lnTo>
                    <a:pt x="210746" y="117273"/>
                  </a:lnTo>
                  <a:lnTo>
                    <a:pt x="226452" y="157482"/>
                  </a:lnTo>
                  <a:lnTo>
                    <a:pt x="249279" y="157482"/>
                  </a:lnTo>
                  <a:lnTo>
                    <a:pt x="233174" y="117273"/>
                  </a:lnTo>
                  <a:close/>
                </a:path>
                <a:path w="1152525" h="160020">
                  <a:moveTo>
                    <a:pt x="201886" y="39161"/>
                  </a:moveTo>
                  <a:lnTo>
                    <a:pt x="181427" y="39161"/>
                  </a:lnTo>
                  <a:lnTo>
                    <a:pt x="203625" y="97588"/>
                  </a:lnTo>
                  <a:lnTo>
                    <a:pt x="225289" y="97588"/>
                  </a:lnTo>
                  <a:lnTo>
                    <a:pt x="201886" y="39161"/>
                  </a:lnTo>
                  <a:close/>
                </a:path>
                <a:path w="1152525" h="160020">
                  <a:moveTo>
                    <a:pt x="274582" y="2722"/>
                  </a:moveTo>
                  <a:lnTo>
                    <a:pt x="265158" y="2722"/>
                  </a:lnTo>
                  <a:lnTo>
                    <a:pt x="265158" y="157482"/>
                  </a:lnTo>
                  <a:lnTo>
                    <a:pt x="285891" y="157482"/>
                  </a:lnTo>
                  <a:lnTo>
                    <a:pt x="285891" y="47747"/>
                  </a:lnTo>
                  <a:lnTo>
                    <a:pt x="313028" y="47747"/>
                  </a:lnTo>
                  <a:lnTo>
                    <a:pt x="274582" y="2722"/>
                  </a:lnTo>
                  <a:close/>
                </a:path>
                <a:path w="1152525" h="160020">
                  <a:moveTo>
                    <a:pt x="313028" y="47747"/>
                  </a:moveTo>
                  <a:lnTo>
                    <a:pt x="285891" y="47747"/>
                  </a:lnTo>
                  <a:lnTo>
                    <a:pt x="378663" y="157482"/>
                  </a:lnTo>
                  <a:lnTo>
                    <a:pt x="389552" y="157482"/>
                  </a:lnTo>
                  <a:lnTo>
                    <a:pt x="389552" y="113085"/>
                  </a:lnTo>
                  <a:lnTo>
                    <a:pt x="368820" y="113085"/>
                  </a:lnTo>
                  <a:lnTo>
                    <a:pt x="313028" y="47747"/>
                  </a:lnTo>
                  <a:close/>
                </a:path>
                <a:path w="1152525" h="160020">
                  <a:moveTo>
                    <a:pt x="389552" y="2722"/>
                  </a:moveTo>
                  <a:lnTo>
                    <a:pt x="368820" y="2722"/>
                  </a:lnTo>
                  <a:lnTo>
                    <a:pt x="368820" y="113085"/>
                  </a:lnTo>
                  <a:lnTo>
                    <a:pt x="389552" y="113085"/>
                  </a:lnTo>
                  <a:lnTo>
                    <a:pt x="389552" y="2722"/>
                  </a:lnTo>
                  <a:close/>
                </a:path>
                <a:path w="1152525" h="160020">
                  <a:moveTo>
                    <a:pt x="492643" y="0"/>
                  </a:moveTo>
                  <a:lnTo>
                    <a:pt x="448263" y="12810"/>
                  </a:lnTo>
                  <a:lnTo>
                    <a:pt x="418274" y="48584"/>
                  </a:lnTo>
                  <a:lnTo>
                    <a:pt x="412436" y="80625"/>
                  </a:lnTo>
                  <a:lnTo>
                    <a:pt x="413886" y="97241"/>
                  </a:lnTo>
                  <a:lnTo>
                    <a:pt x="435472" y="137587"/>
                  </a:lnTo>
                  <a:lnTo>
                    <a:pt x="475995" y="158408"/>
                  </a:lnTo>
                  <a:lnTo>
                    <a:pt x="492015" y="159785"/>
                  </a:lnTo>
                  <a:lnTo>
                    <a:pt x="512600" y="157377"/>
                  </a:lnTo>
                  <a:lnTo>
                    <a:pt x="531202" y="150571"/>
                  </a:lnTo>
                  <a:lnTo>
                    <a:pt x="547174" y="139995"/>
                  </a:lnTo>
                  <a:lnTo>
                    <a:pt x="547464" y="139681"/>
                  </a:lnTo>
                  <a:lnTo>
                    <a:pt x="492853" y="139681"/>
                  </a:lnTo>
                  <a:lnTo>
                    <a:pt x="480798" y="138657"/>
                  </a:lnTo>
                  <a:lnTo>
                    <a:pt x="443460" y="114260"/>
                  </a:lnTo>
                  <a:lnTo>
                    <a:pt x="434006" y="80835"/>
                  </a:lnTo>
                  <a:lnTo>
                    <a:pt x="435070" y="68348"/>
                  </a:lnTo>
                  <a:lnTo>
                    <a:pt x="438273" y="56961"/>
                  </a:lnTo>
                  <a:lnTo>
                    <a:pt x="443513" y="46909"/>
                  </a:lnTo>
                  <a:lnTo>
                    <a:pt x="443636" y="46673"/>
                  </a:lnTo>
                  <a:lnTo>
                    <a:pt x="481158" y="21376"/>
                  </a:lnTo>
                  <a:lnTo>
                    <a:pt x="493062" y="20313"/>
                  </a:lnTo>
                  <a:lnTo>
                    <a:pt x="547692" y="20313"/>
                  </a:lnTo>
                  <a:lnTo>
                    <a:pt x="547484" y="20104"/>
                  </a:lnTo>
                  <a:lnTo>
                    <a:pt x="512904" y="2355"/>
                  </a:lnTo>
                  <a:lnTo>
                    <a:pt x="502970" y="588"/>
                  </a:lnTo>
                  <a:lnTo>
                    <a:pt x="492643" y="0"/>
                  </a:lnTo>
                  <a:close/>
                </a:path>
                <a:path w="1152525" h="160020">
                  <a:moveTo>
                    <a:pt x="544788" y="113504"/>
                  </a:moveTo>
                  <a:lnTo>
                    <a:pt x="534317" y="124397"/>
                  </a:lnTo>
                  <a:lnTo>
                    <a:pt x="521962" y="132639"/>
                  </a:lnTo>
                  <a:lnTo>
                    <a:pt x="508035" y="137859"/>
                  </a:lnTo>
                  <a:lnTo>
                    <a:pt x="492853" y="139681"/>
                  </a:lnTo>
                  <a:lnTo>
                    <a:pt x="547464" y="139681"/>
                  </a:lnTo>
                  <a:lnTo>
                    <a:pt x="559866" y="126278"/>
                  </a:lnTo>
                  <a:lnTo>
                    <a:pt x="544788" y="113504"/>
                  </a:lnTo>
                  <a:close/>
                </a:path>
                <a:path w="1152525" h="160020">
                  <a:moveTo>
                    <a:pt x="547692" y="20313"/>
                  </a:moveTo>
                  <a:lnTo>
                    <a:pt x="493062" y="20313"/>
                  </a:lnTo>
                  <a:lnTo>
                    <a:pt x="507905" y="21965"/>
                  </a:lnTo>
                  <a:lnTo>
                    <a:pt x="521333" y="26936"/>
                  </a:lnTo>
                  <a:lnTo>
                    <a:pt x="533349" y="35244"/>
                  </a:lnTo>
                  <a:lnTo>
                    <a:pt x="543951" y="46909"/>
                  </a:lnTo>
                  <a:lnTo>
                    <a:pt x="559447" y="33925"/>
                  </a:lnTo>
                  <a:lnTo>
                    <a:pt x="553947" y="26622"/>
                  </a:lnTo>
                  <a:lnTo>
                    <a:pt x="547692" y="20313"/>
                  </a:lnTo>
                  <a:close/>
                </a:path>
                <a:path w="1152525" h="160020">
                  <a:moveTo>
                    <a:pt x="646891" y="0"/>
                  </a:moveTo>
                  <a:lnTo>
                    <a:pt x="602717" y="13340"/>
                  </a:lnTo>
                  <a:lnTo>
                    <a:pt x="572731" y="49841"/>
                  </a:lnTo>
                  <a:lnTo>
                    <a:pt x="566893" y="81044"/>
                  </a:lnTo>
                  <a:lnTo>
                    <a:pt x="568229" y="96109"/>
                  </a:lnTo>
                  <a:lnTo>
                    <a:pt x="589720" y="137168"/>
                  </a:lnTo>
                  <a:lnTo>
                    <a:pt x="630124" y="158578"/>
                  </a:lnTo>
                  <a:lnTo>
                    <a:pt x="646263" y="159995"/>
                  </a:lnTo>
                  <a:lnTo>
                    <a:pt x="662039" y="158578"/>
                  </a:lnTo>
                  <a:lnTo>
                    <a:pt x="662317" y="158578"/>
                  </a:lnTo>
                  <a:lnTo>
                    <a:pt x="677361" y="154183"/>
                  </a:lnTo>
                  <a:lnTo>
                    <a:pt x="691026" y="146919"/>
                  </a:lnTo>
                  <a:lnTo>
                    <a:pt x="699856" y="139681"/>
                  </a:lnTo>
                  <a:lnTo>
                    <a:pt x="646891" y="139681"/>
                  </a:lnTo>
                  <a:lnTo>
                    <a:pt x="634993" y="138621"/>
                  </a:lnTo>
                  <a:lnTo>
                    <a:pt x="598220" y="113723"/>
                  </a:lnTo>
                  <a:lnTo>
                    <a:pt x="592969" y="103687"/>
                  </a:lnTo>
                  <a:lnTo>
                    <a:pt x="592887" y="103530"/>
                  </a:lnTo>
                  <a:lnTo>
                    <a:pt x="589763" y="92592"/>
                  </a:lnTo>
                  <a:lnTo>
                    <a:pt x="588728" y="81044"/>
                  </a:lnTo>
                  <a:lnTo>
                    <a:pt x="588691" y="80206"/>
                  </a:lnTo>
                  <a:lnTo>
                    <a:pt x="589733" y="68237"/>
                  </a:lnTo>
                  <a:lnTo>
                    <a:pt x="614585" y="30329"/>
                  </a:lnTo>
                  <a:lnTo>
                    <a:pt x="646891" y="20522"/>
                  </a:lnTo>
                  <a:lnTo>
                    <a:pt x="699670" y="20522"/>
                  </a:lnTo>
                  <a:lnTo>
                    <a:pt x="691065" y="13340"/>
                  </a:lnTo>
                  <a:lnTo>
                    <a:pt x="677518" y="5942"/>
                  </a:lnTo>
                  <a:lnTo>
                    <a:pt x="662793" y="1488"/>
                  </a:lnTo>
                  <a:lnTo>
                    <a:pt x="646891" y="0"/>
                  </a:lnTo>
                  <a:close/>
                </a:path>
                <a:path w="1152525" h="160020">
                  <a:moveTo>
                    <a:pt x="699670" y="20522"/>
                  </a:moveTo>
                  <a:lnTo>
                    <a:pt x="646891" y="20522"/>
                  </a:lnTo>
                  <a:lnTo>
                    <a:pt x="659033" y="21619"/>
                  </a:lnTo>
                  <a:lnTo>
                    <a:pt x="658781" y="21619"/>
                  </a:lnTo>
                  <a:lnTo>
                    <a:pt x="669862" y="24894"/>
                  </a:lnTo>
                  <a:lnTo>
                    <a:pt x="669701" y="24894"/>
                  </a:lnTo>
                  <a:lnTo>
                    <a:pt x="679403" y="30152"/>
                  </a:lnTo>
                  <a:lnTo>
                    <a:pt x="704261" y="68237"/>
                  </a:lnTo>
                  <a:lnTo>
                    <a:pt x="705300" y="80206"/>
                  </a:lnTo>
                  <a:lnTo>
                    <a:pt x="705264" y="81044"/>
                  </a:lnTo>
                  <a:lnTo>
                    <a:pt x="704258" y="92592"/>
                  </a:lnTo>
                  <a:lnTo>
                    <a:pt x="701123" y="103530"/>
                  </a:lnTo>
                  <a:lnTo>
                    <a:pt x="701078" y="103687"/>
                  </a:lnTo>
                  <a:lnTo>
                    <a:pt x="669665" y="135440"/>
                  </a:lnTo>
                  <a:lnTo>
                    <a:pt x="646891" y="139681"/>
                  </a:lnTo>
                  <a:lnTo>
                    <a:pt x="699856" y="139681"/>
                  </a:lnTo>
                  <a:lnTo>
                    <a:pt x="725609" y="96109"/>
                  </a:lnTo>
                  <a:lnTo>
                    <a:pt x="727019" y="81044"/>
                  </a:lnTo>
                  <a:lnTo>
                    <a:pt x="727098" y="80206"/>
                  </a:lnTo>
                  <a:lnTo>
                    <a:pt x="725659" y="64834"/>
                  </a:lnTo>
                  <a:lnTo>
                    <a:pt x="725609" y="64304"/>
                  </a:lnTo>
                  <a:lnTo>
                    <a:pt x="721235" y="49841"/>
                  </a:lnTo>
                  <a:lnTo>
                    <a:pt x="721156" y="49579"/>
                  </a:lnTo>
                  <a:lnTo>
                    <a:pt x="713797" y="36104"/>
                  </a:lnTo>
                  <a:lnTo>
                    <a:pt x="703434" y="23664"/>
                  </a:lnTo>
                  <a:lnTo>
                    <a:pt x="699670" y="20522"/>
                  </a:lnTo>
                  <a:close/>
                </a:path>
                <a:path w="1152525" h="160020">
                  <a:moveTo>
                    <a:pt x="759865" y="2722"/>
                  </a:moveTo>
                  <a:lnTo>
                    <a:pt x="749813" y="2722"/>
                  </a:lnTo>
                  <a:lnTo>
                    <a:pt x="749813" y="157482"/>
                  </a:lnTo>
                  <a:lnTo>
                    <a:pt x="770545" y="157482"/>
                  </a:lnTo>
                  <a:lnTo>
                    <a:pt x="770545" y="52982"/>
                  </a:lnTo>
                  <a:lnTo>
                    <a:pt x="794051" y="52982"/>
                  </a:lnTo>
                  <a:lnTo>
                    <a:pt x="759865" y="2722"/>
                  </a:lnTo>
                  <a:close/>
                </a:path>
                <a:path w="1152525" h="160020">
                  <a:moveTo>
                    <a:pt x="903316" y="52982"/>
                  </a:moveTo>
                  <a:lnTo>
                    <a:pt x="882374" y="52982"/>
                  </a:lnTo>
                  <a:lnTo>
                    <a:pt x="882374" y="157482"/>
                  </a:lnTo>
                  <a:lnTo>
                    <a:pt x="903316" y="157482"/>
                  </a:lnTo>
                  <a:lnTo>
                    <a:pt x="903316" y="52982"/>
                  </a:lnTo>
                  <a:close/>
                </a:path>
                <a:path w="1152525" h="160020">
                  <a:moveTo>
                    <a:pt x="794051" y="52982"/>
                  </a:moveTo>
                  <a:lnTo>
                    <a:pt x="770545" y="52982"/>
                  </a:lnTo>
                  <a:lnTo>
                    <a:pt x="823737" y="131095"/>
                  </a:lnTo>
                  <a:lnTo>
                    <a:pt x="829182" y="131095"/>
                  </a:lnTo>
                  <a:lnTo>
                    <a:pt x="849718" y="100939"/>
                  </a:lnTo>
                  <a:lnTo>
                    <a:pt x="826669" y="100939"/>
                  </a:lnTo>
                  <a:lnTo>
                    <a:pt x="794051" y="52982"/>
                  </a:lnTo>
                  <a:close/>
                </a:path>
                <a:path w="1152525" h="160020">
                  <a:moveTo>
                    <a:pt x="903316" y="2722"/>
                  </a:moveTo>
                  <a:lnTo>
                    <a:pt x="893055" y="2722"/>
                  </a:lnTo>
                  <a:lnTo>
                    <a:pt x="826669" y="100939"/>
                  </a:lnTo>
                  <a:lnTo>
                    <a:pt x="849718" y="100939"/>
                  </a:lnTo>
                  <a:lnTo>
                    <a:pt x="882374" y="52982"/>
                  </a:lnTo>
                  <a:lnTo>
                    <a:pt x="903316" y="52982"/>
                  </a:lnTo>
                  <a:lnTo>
                    <a:pt x="903316" y="2722"/>
                  </a:lnTo>
                  <a:close/>
                </a:path>
                <a:path w="1152525" h="160020">
                  <a:moveTo>
                    <a:pt x="992936" y="2722"/>
                  </a:moveTo>
                  <a:lnTo>
                    <a:pt x="981627" y="2722"/>
                  </a:lnTo>
                  <a:lnTo>
                    <a:pt x="919011" y="157482"/>
                  </a:lnTo>
                  <a:lnTo>
                    <a:pt x="941838" y="157482"/>
                  </a:lnTo>
                  <a:lnTo>
                    <a:pt x="957544" y="117273"/>
                  </a:lnTo>
                  <a:lnTo>
                    <a:pt x="1038818" y="117273"/>
                  </a:lnTo>
                  <a:lnTo>
                    <a:pt x="1030933" y="97588"/>
                  </a:lnTo>
                  <a:lnTo>
                    <a:pt x="964664" y="97588"/>
                  </a:lnTo>
                  <a:lnTo>
                    <a:pt x="987072" y="39161"/>
                  </a:lnTo>
                  <a:lnTo>
                    <a:pt x="1007531" y="39161"/>
                  </a:lnTo>
                  <a:lnTo>
                    <a:pt x="992936" y="2722"/>
                  </a:lnTo>
                  <a:close/>
                </a:path>
                <a:path w="1152525" h="160020">
                  <a:moveTo>
                    <a:pt x="1038818" y="117273"/>
                  </a:moveTo>
                  <a:lnTo>
                    <a:pt x="1016390" y="117273"/>
                  </a:lnTo>
                  <a:lnTo>
                    <a:pt x="1032097" y="157482"/>
                  </a:lnTo>
                  <a:lnTo>
                    <a:pt x="1054923" y="157482"/>
                  </a:lnTo>
                  <a:lnTo>
                    <a:pt x="1038818" y="117273"/>
                  </a:lnTo>
                  <a:close/>
                </a:path>
                <a:path w="1152525" h="160020">
                  <a:moveTo>
                    <a:pt x="1106543" y="23035"/>
                  </a:moveTo>
                  <a:lnTo>
                    <a:pt x="1085601" y="23035"/>
                  </a:lnTo>
                  <a:lnTo>
                    <a:pt x="1085601" y="157482"/>
                  </a:lnTo>
                  <a:lnTo>
                    <a:pt x="1106543" y="157482"/>
                  </a:lnTo>
                  <a:lnTo>
                    <a:pt x="1106543" y="23035"/>
                  </a:lnTo>
                  <a:close/>
                </a:path>
                <a:path w="1152525" h="160020">
                  <a:moveTo>
                    <a:pt x="1007531" y="39161"/>
                  </a:moveTo>
                  <a:lnTo>
                    <a:pt x="987072" y="39161"/>
                  </a:lnTo>
                  <a:lnTo>
                    <a:pt x="1009270" y="97588"/>
                  </a:lnTo>
                  <a:lnTo>
                    <a:pt x="1030933" y="97588"/>
                  </a:lnTo>
                  <a:lnTo>
                    <a:pt x="1007531" y="39161"/>
                  </a:lnTo>
                  <a:close/>
                </a:path>
                <a:path w="1152525" h="160020">
                  <a:moveTo>
                    <a:pt x="1152406" y="2722"/>
                  </a:moveTo>
                  <a:lnTo>
                    <a:pt x="1039739" y="2722"/>
                  </a:lnTo>
                  <a:lnTo>
                    <a:pt x="1039739" y="23035"/>
                  </a:lnTo>
                  <a:lnTo>
                    <a:pt x="1152406" y="23035"/>
                  </a:lnTo>
                  <a:lnTo>
                    <a:pt x="1152406" y="2722"/>
                  </a:lnTo>
                  <a:close/>
                </a:path>
              </a:pathLst>
            </a:custGeom>
            <a:solidFill>
              <a:srgbClr val="000000"/>
            </a:solidFill>
          </p:spPr>
          <p:txBody>
            <a:bodyPr wrap="square" lIns="0" tIns="0" rIns="0" bIns="0" rtlCol="0"/>
            <a:lstStyle/>
            <a:p>
              <a:endParaRPr sz="641"/>
            </a:p>
          </p:txBody>
        </p:sp>
      </p:grpSp>
      <p:grpSp>
        <p:nvGrpSpPr>
          <p:cNvPr id="24" name="object 24"/>
          <p:cNvGrpSpPr/>
          <p:nvPr/>
        </p:nvGrpSpPr>
        <p:grpSpPr>
          <a:xfrm>
            <a:off x="571780" y="3209700"/>
            <a:ext cx="1724127" cy="214577"/>
            <a:chOff x="1256506" y="7057376"/>
            <a:chExt cx="3790950" cy="471805"/>
          </a:xfrm>
        </p:grpSpPr>
        <p:sp>
          <p:nvSpPr>
            <p:cNvPr id="25" name="object 25"/>
            <p:cNvSpPr/>
            <p:nvPr/>
          </p:nvSpPr>
          <p:spPr>
            <a:xfrm>
              <a:off x="1256506" y="7057376"/>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E9E8F7"/>
            </a:solidFill>
          </p:spPr>
          <p:txBody>
            <a:bodyPr wrap="square" lIns="0" tIns="0" rIns="0" bIns="0" rtlCol="0"/>
            <a:lstStyle/>
            <a:p>
              <a:endParaRPr sz="641"/>
            </a:p>
          </p:txBody>
        </p:sp>
        <p:sp>
          <p:nvSpPr>
            <p:cNvPr id="26" name="object 26"/>
            <p:cNvSpPr/>
            <p:nvPr/>
          </p:nvSpPr>
          <p:spPr>
            <a:xfrm>
              <a:off x="1422574" y="7224492"/>
              <a:ext cx="1899285" cy="160020"/>
            </a:xfrm>
            <a:custGeom>
              <a:avLst/>
              <a:gdLst/>
              <a:ahLst/>
              <a:cxnLst/>
              <a:rect l="l" t="t" r="r" b="b"/>
              <a:pathLst>
                <a:path w="1899285" h="160020">
                  <a:moveTo>
                    <a:pt x="61149" y="2722"/>
                  </a:moveTo>
                  <a:lnTo>
                    <a:pt x="0" y="2722"/>
                  </a:lnTo>
                  <a:lnTo>
                    <a:pt x="0" y="157482"/>
                  </a:lnTo>
                  <a:lnTo>
                    <a:pt x="63872" y="157482"/>
                  </a:lnTo>
                  <a:lnTo>
                    <a:pt x="74552" y="156657"/>
                  </a:lnTo>
                  <a:lnTo>
                    <a:pt x="83976" y="154183"/>
                  </a:lnTo>
                  <a:lnTo>
                    <a:pt x="92143" y="150060"/>
                  </a:lnTo>
                  <a:lnTo>
                    <a:pt x="99054" y="144288"/>
                  </a:lnTo>
                  <a:lnTo>
                    <a:pt x="104334" y="137796"/>
                  </a:lnTo>
                  <a:lnTo>
                    <a:pt x="20732" y="137796"/>
                  </a:lnTo>
                  <a:lnTo>
                    <a:pt x="20732" y="84395"/>
                  </a:lnTo>
                  <a:lnTo>
                    <a:pt x="100897" y="84395"/>
                  </a:lnTo>
                  <a:lnTo>
                    <a:pt x="95307" y="78747"/>
                  </a:lnTo>
                  <a:lnTo>
                    <a:pt x="82719" y="72877"/>
                  </a:lnTo>
                  <a:lnTo>
                    <a:pt x="91381" y="67910"/>
                  </a:lnTo>
                  <a:lnTo>
                    <a:pt x="93711" y="65338"/>
                  </a:lnTo>
                  <a:lnTo>
                    <a:pt x="20732" y="65338"/>
                  </a:lnTo>
                  <a:lnTo>
                    <a:pt x="20732" y="22198"/>
                  </a:lnTo>
                  <a:lnTo>
                    <a:pt x="98223" y="22198"/>
                  </a:lnTo>
                  <a:lnTo>
                    <a:pt x="97300" y="20496"/>
                  </a:lnTo>
                  <a:lnTo>
                    <a:pt x="92353" y="14449"/>
                  </a:lnTo>
                  <a:lnTo>
                    <a:pt x="86270" y="9348"/>
                  </a:lnTo>
                  <a:lnTo>
                    <a:pt x="79029" y="5680"/>
                  </a:lnTo>
                  <a:lnTo>
                    <a:pt x="70649" y="3465"/>
                  </a:lnTo>
                  <a:lnTo>
                    <a:pt x="61149" y="2722"/>
                  </a:lnTo>
                  <a:close/>
                </a:path>
                <a:path w="1899285" h="160020">
                  <a:moveTo>
                    <a:pt x="100897" y="84395"/>
                  </a:moveTo>
                  <a:lnTo>
                    <a:pt x="59684" y="84395"/>
                  </a:lnTo>
                  <a:lnTo>
                    <a:pt x="72677" y="86558"/>
                  </a:lnTo>
                  <a:lnTo>
                    <a:pt x="82274" y="92431"/>
                  </a:lnTo>
                  <a:lnTo>
                    <a:pt x="88220" y="101093"/>
                  </a:lnTo>
                  <a:lnTo>
                    <a:pt x="90259" y="111619"/>
                  </a:lnTo>
                  <a:lnTo>
                    <a:pt x="90259" y="118530"/>
                  </a:lnTo>
                  <a:lnTo>
                    <a:pt x="87536" y="124812"/>
                  </a:lnTo>
                  <a:lnTo>
                    <a:pt x="82091" y="130048"/>
                  </a:lnTo>
                  <a:lnTo>
                    <a:pt x="76856" y="135283"/>
                  </a:lnTo>
                  <a:lnTo>
                    <a:pt x="69526" y="137796"/>
                  </a:lnTo>
                  <a:lnTo>
                    <a:pt x="104334" y="137796"/>
                  </a:lnTo>
                  <a:lnTo>
                    <a:pt x="104672" y="137381"/>
                  </a:lnTo>
                  <a:lnTo>
                    <a:pt x="108564" y="130048"/>
                  </a:lnTo>
                  <a:lnTo>
                    <a:pt x="108661" y="129865"/>
                  </a:lnTo>
                  <a:lnTo>
                    <a:pt x="111040" y="121760"/>
                  </a:lnTo>
                  <a:lnTo>
                    <a:pt x="111829" y="113085"/>
                  </a:lnTo>
                  <a:lnTo>
                    <a:pt x="109960" y="99676"/>
                  </a:lnTo>
                  <a:lnTo>
                    <a:pt x="104420" y="87955"/>
                  </a:lnTo>
                  <a:lnTo>
                    <a:pt x="100897" y="84395"/>
                  </a:lnTo>
                  <a:close/>
                </a:path>
                <a:path w="1899285" h="160020">
                  <a:moveTo>
                    <a:pt x="98223" y="22198"/>
                  </a:moveTo>
                  <a:lnTo>
                    <a:pt x="58427" y="22198"/>
                  </a:lnTo>
                  <a:lnTo>
                    <a:pt x="68430" y="23873"/>
                  </a:lnTo>
                  <a:lnTo>
                    <a:pt x="75940" y="28376"/>
                  </a:lnTo>
                  <a:lnTo>
                    <a:pt x="80661" y="34920"/>
                  </a:lnTo>
                  <a:lnTo>
                    <a:pt x="82301" y="42721"/>
                  </a:lnTo>
                  <a:lnTo>
                    <a:pt x="80622" y="51290"/>
                  </a:lnTo>
                  <a:lnTo>
                    <a:pt x="75783" y="58506"/>
                  </a:lnTo>
                  <a:lnTo>
                    <a:pt x="68077" y="63483"/>
                  </a:lnTo>
                  <a:lnTo>
                    <a:pt x="57799" y="65338"/>
                  </a:lnTo>
                  <a:lnTo>
                    <a:pt x="93711" y="65338"/>
                  </a:lnTo>
                  <a:lnTo>
                    <a:pt x="97981" y="60626"/>
                  </a:lnTo>
                  <a:lnTo>
                    <a:pt x="102186" y="51614"/>
                  </a:lnTo>
                  <a:lnTo>
                    <a:pt x="103661" y="41464"/>
                  </a:lnTo>
                  <a:lnTo>
                    <a:pt x="103041" y="34920"/>
                  </a:lnTo>
                  <a:lnTo>
                    <a:pt x="102954" y="34004"/>
                  </a:lnTo>
                  <a:lnTo>
                    <a:pt x="100834" y="27014"/>
                  </a:lnTo>
                  <a:lnTo>
                    <a:pt x="98223" y="22198"/>
                  </a:lnTo>
                  <a:close/>
                </a:path>
                <a:path w="1899285" h="160020">
                  <a:moveTo>
                    <a:pt x="155361" y="2722"/>
                  </a:moveTo>
                  <a:lnTo>
                    <a:pt x="134419" y="2722"/>
                  </a:lnTo>
                  <a:lnTo>
                    <a:pt x="134419" y="157482"/>
                  </a:lnTo>
                  <a:lnTo>
                    <a:pt x="155361" y="157482"/>
                  </a:lnTo>
                  <a:lnTo>
                    <a:pt x="155361" y="2722"/>
                  </a:lnTo>
                  <a:close/>
                </a:path>
                <a:path w="1899285" h="160020">
                  <a:moveTo>
                    <a:pt x="249208" y="2722"/>
                  </a:moveTo>
                  <a:lnTo>
                    <a:pt x="188058" y="2722"/>
                  </a:lnTo>
                  <a:lnTo>
                    <a:pt x="188058" y="157482"/>
                  </a:lnTo>
                  <a:lnTo>
                    <a:pt x="251931" y="157482"/>
                  </a:lnTo>
                  <a:lnTo>
                    <a:pt x="262611" y="156657"/>
                  </a:lnTo>
                  <a:lnTo>
                    <a:pt x="272035" y="154183"/>
                  </a:lnTo>
                  <a:lnTo>
                    <a:pt x="280202" y="150060"/>
                  </a:lnTo>
                  <a:lnTo>
                    <a:pt x="287113" y="144288"/>
                  </a:lnTo>
                  <a:lnTo>
                    <a:pt x="292393" y="137796"/>
                  </a:lnTo>
                  <a:lnTo>
                    <a:pt x="208791" y="137796"/>
                  </a:lnTo>
                  <a:lnTo>
                    <a:pt x="208791" y="84395"/>
                  </a:lnTo>
                  <a:lnTo>
                    <a:pt x="288956" y="84395"/>
                  </a:lnTo>
                  <a:lnTo>
                    <a:pt x="283366" y="78747"/>
                  </a:lnTo>
                  <a:lnTo>
                    <a:pt x="270778" y="72877"/>
                  </a:lnTo>
                  <a:lnTo>
                    <a:pt x="279440" y="67910"/>
                  </a:lnTo>
                  <a:lnTo>
                    <a:pt x="281770" y="65338"/>
                  </a:lnTo>
                  <a:lnTo>
                    <a:pt x="208791" y="65338"/>
                  </a:lnTo>
                  <a:lnTo>
                    <a:pt x="208791" y="22198"/>
                  </a:lnTo>
                  <a:lnTo>
                    <a:pt x="286281" y="22198"/>
                  </a:lnTo>
                  <a:lnTo>
                    <a:pt x="285359" y="20496"/>
                  </a:lnTo>
                  <a:lnTo>
                    <a:pt x="280411" y="14449"/>
                  </a:lnTo>
                  <a:lnTo>
                    <a:pt x="274329" y="9348"/>
                  </a:lnTo>
                  <a:lnTo>
                    <a:pt x="267087" y="5680"/>
                  </a:lnTo>
                  <a:lnTo>
                    <a:pt x="258707" y="3465"/>
                  </a:lnTo>
                  <a:lnTo>
                    <a:pt x="249208" y="2722"/>
                  </a:lnTo>
                  <a:close/>
                </a:path>
                <a:path w="1899285" h="160020">
                  <a:moveTo>
                    <a:pt x="288956" y="84395"/>
                  </a:moveTo>
                  <a:lnTo>
                    <a:pt x="247742" y="84395"/>
                  </a:lnTo>
                  <a:lnTo>
                    <a:pt x="260736" y="86558"/>
                  </a:lnTo>
                  <a:lnTo>
                    <a:pt x="270333" y="92431"/>
                  </a:lnTo>
                  <a:lnTo>
                    <a:pt x="276279" y="101093"/>
                  </a:lnTo>
                  <a:lnTo>
                    <a:pt x="278317" y="111619"/>
                  </a:lnTo>
                  <a:lnTo>
                    <a:pt x="278317" y="118530"/>
                  </a:lnTo>
                  <a:lnTo>
                    <a:pt x="275595" y="124812"/>
                  </a:lnTo>
                  <a:lnTo>
                    <a:pt x="270150" y="130048"/>
                  </a:lnTo>
                  <a:lnTo>
                    <a:pt x="264915" y="135283"/>
                  </a:lnTo>
                  <a:lnTo>
                    <a:pt x="257585" y="137796"/>
                  </a:lnTo>
                  <a:lnTo>
                    <a:pt x="292393" y="137796"/>
                  </a:lnTo>
                  <a:lnTo>
                    <a:pt x="292731" y="137381"/>
                  </a:lnTo>
                  <a:lnTo>
                    <a:pt x="296623" y="130048"/>
                  </a:lnTo>
                  <a:lnTo>
                    <a:pt x="296720" y="129865"/>
                  </a:lnTo>
                  <a:lnTo>
                    <a:pt x="299099" y="121760"/>
                  </a:lnTo>
                  <a:lnTo>
                    <a:pt x="299887" y="113085"/>
                  </a:lnTo>
                  <a:lnTo>
                    <a:pt x="298019" y="99676"/>
                  </a:lnTo>
                  <a:lnTo>
                    <a:pt x="292479" y="87955"/>
                  </a:lnTo>
                  <a:lnTo>
                    <a:pt x="288956" y="84395"/>
                  </a:lnTo>
                  <a:close/>
                </a:path>
                <a:path w="1899285" h="160020">
                  <a:moveTo>
                    <a:pt x="286281" y="22198"/>
                  </a:moveTo>
                  <a:lnTo>
                    <a:pt x="246486" y="22198"/>
                  </a:lnTo>
                  <a:lnTo>
                    <a:pt x="256489" y="23873"/>
                  </a:lnTo>
                  <a:lnTo>
                    <a:pt x="263998" y="28376"/>
                  </a:lnTo>
                  <a:lnTo>
                    <a:pt x="268720" y="34920"/>
                  </a:lnTo>
                  <a:lnTo>
                    <a:pt x="270359" y="42721"/>
                  </a:lnTo>
                  <a:lnTo>
                    <a:pt x="268681" y="51290"/>
                  </a:lnTo>
                  <a:lnTo>
                    <a:pt x="263841" y="58506"/>
                  </a:lnTo>
                  <a:lnTo>
                    <a:pt x="256135" y="63483"/>
                  </a:lnTo>
                  <a:lnTo>
                    <a:pt x="245858" y="65338"/>
                  </a:lnTo>
                  <a:lnTo>
                    <a:pt x="281770" y="65338"/>
                  </a:lnTo>
                  <a:lnTo>
                    <a:pt x="286040" y="60626"/>
                  </a:lnTo>
                  <a:lnTo>
                    <a:pt x="290244" y="51614"/>
                  </a:lnTo>
                  <a:lnTo>
                    <a:pt x="291720" y="41464"/>
                  </a:lnTo>
                  <a:lnTo>
                    <a:pt x="291100" y="34920"/>
                  </a:lnTo>
                  <a:lnTo>
                    <a:pt x="291013" y="34004"/>
                  </a:lnTo>
                  <a:lnTo>
                    <a:pt x="288893" y="27014"/>
                  </a:lnTo>
                  <a:lnTo>
                    <a:pt x="286281" y="22198"/>
                  </a:lnTo>
                  <a:close/>
                </a:path>
                <a:path w="1899285" h="160020">
                  <a:moveTo>
                    <a:pt x="343420" y="2722"/>
                  </a:moveTo>
                  <a:lnTo>
                    <a:pt x="322478" y="2722"/>
                  </a:lnTo>
                  <a:lnTo>
                    <a:pt x="322478" y="157482"/>
                  </a:lnTo>
                  <a:lnTo>
                    <a:pt x="426559" y="157482"/>
                  </a:lnTo>
                  <a:lnTo>
                    <a:pt x="426559" y="137168"/>
                  </a:lnTo>
                  <a:lnTo>
                    <a:pt x="343420" y="137168"/>
                  </a:lnTo>
                  <a:lnTo>
                    <a:pt x="343420" y="2722"/>
                  </a:lnTo>
                  <a:close/>
                </a:path>
                <a:path w="1899285" h="160020">
                  <a:moveTo>
                    <a:pt x="463320" y="2722"/>
                  </a:moveTo>
                  <a:lnTo>
                    <a:pt x="442378" y="2722"/>
                  </a:lnTo>
                  <a:lnTo>
                    <a:pt x="442378" y="157482"/>
                  </a:lnTo>
                  <a:lnTo>
                    <a:pt x="463320" y="157482"/>
                  </a:lnTo>
                  <a:lnTo>
                    <a:pt x="463320" y="2722"/>
                  </a:lnTo>
                  <a:close/>
                </a:path>
                <a:path w="1899285" h="160020">
                  <a:moveTo>
                    <a:pt x="565962" y="0"/>
                  </a:moveTo>
                  <a:lnTo>
                    <a:pt x="521788" y="13340"/>
                  </a:lnTo>
                  <a:lnTo>
                    <a:pt x="491802" y="49841"/>
                  </a:lnTo>
                  <a:lnTo>
                    <a:pt x="485965" y="81044"/>
                  </a:lnTo>
                  <a:lnTo>
                    <a:pt x="487300" y="96109"/>
                  </a:lnTo>
                  <a:lnTo>
                    <a:pt x="487382" y="97029"/>
                  </a:lnTo>
                  <a:lnTo>
                    <a:pt x="508791" y="137168"/>
                  </a:lnTo>
                  <a:lnTo>
                    <a:pt x="549196" y="158578"/>
                  </a:lnTo>
                  <a:lnTo>
                    <a:pt x="565334" y="159995"/>
                  </a:lnTo>
                  <a:lnTo>
                    <a:pt x="581111" y="158578"/>
                  </a:lnTo>
                  <a:lnTo>
                    <a:pt x="581388" y="158578"/>
                  </a:lnTo>
                  <a:lnTo>
                    <a:pt x="596433" y="154183"/>
                  </a:lnTo>
                  <a:lnTo>
                    <a:pt x="610097" y="146919"/>
                  </a:lnTo>
                  <a:lnTo>
                    <a:pt x="618928" y="139681"/>
                  </a:lnTo>
                  <a:lnTo>
                    <a:pt x="565962" y="139681"/>
                  </a:lnTo>
                  <a:lnTo>
                    <a:pt x="554065" y="138621"/>
                  </a:lnTo>
                  <a:lnTo>
                    <a:pt x="517292" y="113723"/>
                  </a:lnTo>
                  <a:lnTo>
                    <a:pt x="507762" y="80206"/>
                  </a:lnTo>
                  <a:lnTo>
                    <a:pt x="508804" y="68237"/>
                  </a:lnTo>
                  <a:lnTo>
                    <a:pt x="533656" y="30329"/>
                  </a:lnTo>
                  <a:lnTo>
                    <a:pt x="565962" y="20522"/>
                  </a:lnTo>
                  <a:lnTo>
                    <a:pt x="618742" y="20522"/>
                  </a:lnTo>
                  <a:lnTo>
                    <a:pt x="610136" y="13340"/>
                  </a:lnTo>
                  <a:lnTo>
                    <a:pt x="596590" y="5942"/>
                  </a:lnTo>
                  <a:lnTo>
                    <a:pt x="581865" y="1488"/>
                  </a:lnTo>
                  <a:lnTo>
                    <a:pt x="565962" y="0"/>
                  </a:lnTo>
                  <a:close/>
                </a:path>
                <a:path w="1899285" h="160020">
                  <a:moveTo>
                    <a:pt x="711783" y="23035"/>
                  </a:moveTo>
                  <a:lnTo>
                    <a:pt x="690841" y="23035"/>
                  </a:lnTo>
                  <a:lnTo>
                    <a:pt x="690841" y="157482"/>
                  </a:lnTo>
                  <a:lnTo>
                    <a:pt x="711783" y="157482"/>
                  </a:lnTo>
                  <a:lnTo>
                    <a:pt x="711783" y="23035"/>
                  </a:lnTo>
                  <a:close/>
                </a:path>
                <a:path w="1899285" h="160020">
                  <a:moveTo>
                    <a:pt x="618742" y="20522"/>
                  </a:moveTo>
                  <a:lnTo>
                    <a:pt x="565962" y="20522"/>
                  </a:lnTo>
                  <a:lnTo>
                    <a:pt x="578105" y="21619"/>
                  </a:lnTo>
                  <a:lnTo>
                    <a:pt x="577853" y="21619"/>
                  </a:lnTo>
                  <a:lnTo>
                    <a:pt x="588934" y="24894"/>
                  </a:lnTo>
                  <a:lnTo>
                    <a:pt x="588773" y="24894"/>
                  </a:lnTo>
                  <a:lnTo>
                    <a:pt x="598474" y="30152"/>
                  </a:lnTo>
                  <a:lnTo>
                    <a:pt x="623333" y="68237"/>
                  </a:lnTo>
                  <a:lnTo>
                    <a:pt x="624372" y="80206"/>
                  </a:lnTo>
                  <a:lnTo>
                    <a:pt x="624335" y="81044"/>
                  </a:lnTo>
                  <a:lnTo>
                    <a:pt x="607427" y="122718"/>
                  </a:lnTo>
                  <a:lnTo>
                    <a:pt x="565962" y="139681"/>
                  </a:lnTo>
                  <a:lnTo>
                    <a:pt x="618928" y="139681"/>
                  </a:lnTo>
                  <a:lnTo>
                    <a:pt x="644680" y="96109"/>
                  </a:lnTo>
                  <a:lnTo>
                    <a:pt x="646091" y="81044"/>
                  </a:lnTo>
                  <a:lnTo>
                    <a:pt x="646169" y="80206"/>
                  </a:lnTo>
                  <a:lnTo>
                    <a:pt x="632868" y="36104"/>
                  </a:lnTo>
                  <a:lnTo>
                    <a:pt x="622505" y="23664"/>
                  </a:lnTo>
                  <a:lnTo>
                    <a:pt x="618742" y="20522"/>
                  </a:lnTo>
                  <a:close/>
                </a:path>
                <a:path w="1899285" h="160020">
                  <a:moveTo>
                    <a:pt x="757645" y="2722"/>
                  </a:moveTo>
                  <a:lnTo>
                    <a:pt x="644978" y="2722"/>
                  </a:lnTo>
                  <a:lnTo>
                    <a:pt x="644978" y="23035"/>
                  </a:lnTo>
                  <a:lnTo>
                    <a:pt x="757645" y="23035"/>
                  </a:lnTo>
                  <a:lnTo>
                    <a:pt x="757645" y="2722"/>
                  </a:lnTo>
                  <a:close/>
                </a:path>
                <a:path w="1899285" h="160020">
                  <a:moveTo>
                    <a:pt x="870187" y="2722"/>
                  </a:moveTo>
                  <a:lnTo>
                    <a:pt x="773855" y="2722"/>
                  </a:lnTo>
                  <a:lnTo>
                    <a:pt x="773855" y="157482"/>
                  </a:lnTo>
                  <a:lnTo>
                    <a:pt x="870187" y="157482"/>
                  </a:lnTo>
                  <a:lnTo>
                    <a:pt x="870187" y="137587"/>
                  </a:lnTo>
                  <a:lnTo>
                    <a:pt x="794797" y="137587"/>
                  </a:lnTo>
                  <a:lnTo>
                    <a:pt x="794797" y="88793"/>
                  </a:lnTo>
                  <a:lnTo>
                    <a:pt x="864533" y="88793"/>
                  </a:lnTo>
                  <a:lnTo>
                    <a:pt x="864533" y="68898"/>
                  </a:lnTo>
                  <a:lnTo>
                    <a:pt x="794797" y="68898"/>
                  </a:lnTo>
                  <a:lnTo>
                    <a:pt x="794797" y="22617"/>
                  </a:lnTo>
                  <a:lnTo>
                    <a:pt x="870187" y="22617"/>
                  </a:lnTo>
                  <a:lnTo>
                    <a:pt x="870187" y="2722"/>
                  </a:lnTo>
                  <a:close/>
                </a:path>
                <a:path w="1899285" h="160020">
                  <a:moveTo>
                    <a:pt x="962688" y="0"/>
                  </a:moveTo>
                  <a:lnTo>
                    <a:pt x="918308" y="12810"/>
                  </a:lnTo>
                  <a:lnTo>
                    <a:pt x="888318" y="48584"/>
                  </a:lnTo>
                  <a:lnTo>
                    <a:pt x="882481" y="80625"/>
                  </a:lnTo>
                  <a:lnTo>
                    <a:pt x="883930" y="97241"/>
                  </a:lnTo>
                  <a:lnTo>
                    <a:pt x="905517" y="137587"/>
                  </a:lnTo>
                  <a:lnTo>
                    <a:pt x="946039" y="158408"/>
                  </a:lnTo>
                  <a:lnTo>
                    <a:pt x="962060" y="159785"/>
                  </a:lnTo>
                  <a:lnTo>
                    <a:pt x="981750" y="157482"/>
                  </a:lnTo>
                  <a:lnTo>
                    <a:pt x="982358" y="157482"/>
                  </a:lnTo>
                  <a:lnTo>
                    <a:pt x="1001247" y="150571"/>
                  </a:lnTo>
                  <a:lnTo>
                    <a:pt x="1017218" y="139995"/>
                  </a:lnTo>
                  <a:lnTo>
                    <a:pt x="1017509" y="139681"/>
                  </a:lnTo>
                  <a:lnTo>
                    <a:pt x="962897" y="139681"/>
                  </a:lnTo>
                  <a:lnTo>
                    <a:pt x="950843" y="138657"/>
                  </a:lnTo>
                  <a:lnTo>
                    <a:pt x="913504" y="114260"/>
                  </a:lnTo>
                  <a:lnTo>
                    <a:pt x="904051" y="80835"/>
                  </a:lnTo>
                  <a:lnTo>
                    <a:pt x="905114" y="68348"/>
                  </a:lnTo>
                  <a:lnTo>
                    <a:pt x="908318" y="56961"/>
                  </a:lnTo>
                  <a:lnTo>
                    <a:pt x="913558" y="46909"/>
                  </a:lnTo>
                  <a:lnTo>
                    <a:pt x="913681" y="46673"/>
                  </a:lnTo>
                  <a:lnTo>
                    <a:pt x="951203" y="21376"/>
                  </a:lnTo>
                  <a:lnTo>
                    <a:pt x="963107" y="20313"/>
                  </a:lnTo>
                  <a:lnTo>
                    <a:pt x="1017737" y="20313"/>
                  </a:lnTo>
                  <a:lnTo>
                    <a:pt x="1017529" y="20104"/>
                  </a:lnTo>
                  <a:lnTo>
                    <a:pt x="982949" y="2355"/>
                  </a:lnTo>
                  <a:lnTo>
                    <a:pt x="973015" y="588"/>
                  </a:lnTo>
                  <a:lnTo>
                    <a:pt x="962688" y="0"/>
                  </a:lnTo>
                  <a:close/>
                </a:path>
                <a:path w="1899285" h="160020">
                  <a:moveTo>
                    <a:pt x="1103133" y="2722"/>
                  </a:moveTo>
                  <a:lnTo>
                    <a:pt x="1091825" y="2722"/>
                  </a:lnTo>
                  <a:lnTo>
                    <a:pt x="1029209" y="157482"/>
                  </a:lnTo>
                  <a:lnTo>
                    <a:pt x="1052035" y="157482"/>
                  </a:lnTo>
                  <a:lnTo>
                    <a:pt x="1067742" y="117273"/>
                  </a:lnTo>
                  <a:lnTo>
                    <a:pt x="1149016" y="117273"/>
                  </a:lnTo>
                  <a:lnTo>
                    <a:pt x="1141131" y="97588"/>
                  </a:lnTo>
                  <a:lnTo>
                    <a:pt x="1074862" y="97588"/>
                  </a:lnTo>
                  <a:lnTo>
                    <a:pt x="1097270" y="39161"/>
                  </a:lnTo>
                  <a:lnTo>
                    <a:pt x="1117729" y="39161"/>
                  </a:lnTo>
                  <a:lnTo>
                    <a:pt x="1103133" y="2722"/>
                  </a:lnTo>
                  <a:close/>
                </a:path>
                <a:path w="1899285" h="160020">
                  <a:moveTo>
                    <a:pt x="1149016" y="117273"/>
                  </a:moveTo>
                  <a:lnTo>
                    <a:pt x="1126588" y="117273"/>
                  </a:lnTo>
                  <a:lnTo>
                    <a:pt x="1142295" y="157482"/>
                  </a:lnTo>
                  <a:lnTo>
                    <a:pt x="1165121" y="157482"/>
                  </a:lnTo>
                  <a:lnTo>
                    <a:pt x="1149016" y="117273"/>
                  </a:lnTo>
                  <a:close/>
                </a:path>
                <a:path w="1899285" h="160020">
                  <a:moveTo>
                    <a:pt x="1014833" y="113504"/>
                  </a:moveTo>
                  <a:lnTo>
                    <a:pt x="1004362" y="124397"/>
                  </a:lnTo>
                  <a:lnTo>
                    <a:pt x="992006" y="132639"/>
                  </a:lnTo>
                  <a:lnTo>
                    <a:pt x="978080" y="137859"/>
                  </a:lnTo>
                  <a:lnTo>
                    <a:pt x="962897" y="139681"/>
                  </a:lnTo>
                  <a:lnTo>
                    <a:pt x="1017509" y="139681"/>
                  </a:lnTo>
                  <a:lnTo>
                    <a:pt x="1029911" y="126278"/>
                  </a:lnTo>
                  <a:lnTo>
                    <a:pt x="1014833" y="113504"/>
                  </a:lnTo>
                  <a:close/>
                </a:path>
                <a:path w="1899285" h="160020">
                  <a:moveTo>
                    <a:pt x="1117729" y="39161"/>
                  </a:moveTo>
                  <a:lnTo>
                    <a:pt x="1097270" y="39161"/>
                  </a:lnTo>
                  <a:lnTo>
                    <a:pt x="1119468" y="97588"/>
                  </a:lnTo>
                  <a:lnTo>
                    <a:pt x="1141131" y="97588"/>
                  </a:lnTo>
                  <a:lnTo>
                    <a:pt x="1117729" y="39161"/>
                  </a:lnTo>
                  <a:close/>
                </a:path>
                <a:path w="1899285" h="160020">
                  <a:moveTo>
                    <a:pt x="1017737" y="20313"/>
                  </a:moveTo>
                  <a:lnTo>
                    <a:pt x="963107" y="20313"/>
                  </a:lnTo>
                  <a:lnTo>
                    <a:pt x="977949" y="21965"/>
                  </a:lnTo>
                  <a:lnTo>
                    <a:pt x="991378" y="26936"/>
                  </a:lnTo>
                  <a:lnTo>
                    <a:pt x="1003393" y="35244"/>
                  </a:lnTo>
                  <a:lnTo>
                    <a:pt x="1013995" y="46909"/>
                  </a:lnTo>
                  <a:lnTo>
                    <a:pt x="1029492" y="33925"/>
                  </a:lnTo>
                  <a:lnTo>
                    <a:pt x="1023992" y="26622"/>
                  </a:lnTo>
                  <a:lnTo>
                    <a:pt x="1017737" y="20313"/>
                  </a:lnTo>
                  <a:close/>
                </a:path>
                <a:path w="1899285" h="160020">
                  <a:moveTo>
                    <a:pt x="1290893" y="0"/>
                  </a:moveTo>
                  <a:lnTo>
                    <a:pt x="1246513" y="12810"/>
                  </a:lnTo>
                  <a:lnTo>
                    <a:pt x="1216523" y="48584"/>
                  </a:lnTo>
                  <a:lnTo>
                    <a:pt x="1210686" y="80625"/>
                  </a:lnTo>
                  <a:lnTo>
                    <a:pt x="1212135" y="97241"/>
                  </a:lnTo>
                  <a:lnTo>
                    <a:pt x="1233722" y="137587"/>
                  </a:lnTo>
                  <a:lnTo>
                    <a:pt x="1274244" y="158408"/>
                  </a:lnTo>
                  <a:lnTo>
                    <a:pt x="1290265" y="159785"/>
                  </a:lnTo>
                  <a:lnTo>
                    <a:pt x="1310850" y="157377"/>
                  </a:lnTo>
                  <a:lnTo>
                    <a:pt x="1329452" y="150571"/>
                  </a:lnTo>
                  <a:lnTo>
                    <a:pt x="1345423" y="139995"/>
                  </a:lnTo>
                  <a:lnTo>
                    <a:pt x="1345714" y="139681"/>
                  </a:lnTo>
                  <a:lnTo>
                    <a:pt x="1291102" y="139681"/>
                  </a:lnTo>
                  <a:lnTo>
                    <a:pt x="1279048" y="138657"/>
                  </a:lnTo>
                  <a:lnTo>
                    <a:pt x="1241709" y="114260"/>
                  </a:lnTo>
                  <a:lnTo>
                    <a:pt x="1232256" y="80835"/>
                  </a:lnTo>
                  <a:lnTo>
                    <a:pt x="1233319" y="68348"/>
                  </a:lnTo>
                  <a:lnTo>
                    <a:pt x="1236523" y="56961"/>
                  </a:lnTo>
                  <a:lnTo>
                    <a:pt x="1241763" y="46909"/>
                  </a:lnTo>
                  <a:lnTo>
                    <a:pt x="1241886" y="46673"/>
                  </a:lnTo>
                  <a:lnTo>
                    <a:pt x="1279408" y="21376"/>
                  </a:lnTo>
                  <a:lnTo>
                    <a:pt x="1291312" y="20313"/>
                  </a:lnTo>
                  <a:lnTo>
                    <a:pt x="1345942" y="20313"/>
                  </a:lnTo>
                  <a:lnTo>
                    <a:pt x="1345734" y="20104"/>
                  </a:lnTo>
                  <a:lnTo>
                    <a:pt x="1311154" y="2355"/>
                  </a:lnTo>
                  <a:lnTo>
                    <a:pt x="1301220" y="588"/>
                  </a:lnTo>
                  <a:lnTo>
                    <a:pt x="1290893" y="0"/>
                  </a:lnTo>
                  <a:close/>
                </a:path>
                <a:path w="1899285" h="160020">
                  <a:moveTo>
                    <a:pt x="1343038" y="113504"/>
                  </a:moveTo>
                  <a:lnTo>
                    <a:pt x="1332567" y="124397"/>
                  </a:lnTo>
                  <a:lnTo>
                    <a:pt x="1320211" y="132639"/>
                  </a:lnTo>
                  <a:lnTo>
                    <a:pt x="1306285" y="137859"/>
                  </a:lnTo>
                  <a:lnTo>
                    <a:pt x="1291102" y="139681"/>
                  </a:lnTo>
                  <a:lnTo>
                    <a:pt x="1345714" y="139681"/>
                  </a:lnTo>
                  <a:lnTo>
                    <a:pt x="1358116" y="126278"/>
                  </a:lnTo>
                  <a:lnTo>
                    <a:pt x="1343038" y="113504"/>
                  </a:lnTo>
                  <a:close/>
                </a:path>
                <a:path w="1899285" h="160020">
                  <a:moveTo>
                    <a:pt x="1345942" y="20313"/>
                  </a:moveTo>
                  <a:lnTo>
                    <a:pt x="1291312" y="20313"/>
                  </a:lnTo>
                  <a:lnTo>
                    <a:pt x="1306154" y="21965"/>
                  </a:lnTo>
                  <a:lnTo>
                    <a:pt x="1319583" y="26936"/>
                  </a:lnTo>
                  <a:lnTo>
                    <a:pt x="1331598" y="35244"/>
                  </a:lnTo>
                  <a:lnTo>
                    <a:pt x="1342200" y="46909"/>
                  </a:lnTo>
                  <a:lnTo>
                    <a:pt x="1357697" y="33925"/>
                  </a:lnTo>
                  <a:lnTo>
                    <a:pt x="1352197" y="26622"/>
                  </a:lnTo>
                  <a:lnTo>
                    <a:pt x="1345942" y="20313"/>
                  </a:lnTo>
                  <a:close/>
                </a:path>
                <a:path w="1899285" h="160020">
                  <a:moveTo>
                    <a:pt x="1397773" y="2722"/>
                  </a:moveTo>
                  <a:lnTo>
                    <a:pt x="1376831" y="2722"/>
                  </a:lnTo>
                  <a:lnTo>
                    <a:pt x="1376831" y="157482"/>
                  </a:lnTo>
                  <a:lnTo>
                    <a:pt x="1397773" y="157482"/>
                  </a:lnTo>
                  <a:lnTo>
                    <a:pt x="1397773" y="2722"/>
                  </a:lnTo>
                  <a:close/>
                </a:path>
                <a:path w="1899285" h="160020">
                  <a:moveTo>
                    <a:pt x="1436543" y="2722"/>
                  </a:moveTo>
                  <a:lnTo>
                    <a:pt x="1412669" y="2722"/>
                  </a:lnTo>
                  <a:lnTo>
                    <a:pt x="1479473" y="157482"/>
                  </a:lnTo>
                  <a:lnTo>
                    <a:pt x="1491410" y="157482"/>
                  </a:lnTo>
                  <a:lnTo>
                    <a:pt x="1506715" y="121462"/>
                  </a:lnTo>
                  <a:lnTo>
                    <a:pt x="1485546" y="121462"/>
                  </a:lnTo>
                  <a:lnTo>
                    <a:pt x="1436543" y="2722"/>
                  </a:lnTo>
                  <a:close/>
                </a:path>
                <a:path w="1899285" h="160020">
                  <a:moveTo>
                    <a:pt x="1557167" y="2722"/>
                  </a:moveTo>
                  <a:lnTo>
                    <a:pt x="1534341" y="2722"/>
                  </a:lnTo>
                  <a:lnTo>
                    <a:pt x="1485546" y="121462"/>
                  </a:lnTo>
                  <a:lnTo>
                    <a:pt x="1506715" y="121462"/>
                  </a:lnTo>
                  <a:lnTo>
                    <a:pt x="1557167" y="2722"/>
                  </a:lnTo>
                  <a:close/>
                </a:path>
                <a:path w="1899285" h="160020">
                  <a:moveTo>
                    <a:pt x="1593398" y="2722"/>
                  </a:moveTo>
                  <a:lnTo>
                    <a:pt x="1572457" y="2722"/>
                  </a:lnTo>
                  <a:lnTo>
                    <a:pt x="1572457" y="157482"/>
                  </a:lnTo>
                  <a:lnTo>
                    <a:pt x="1593398" y="157482"/>
                  </a:lnTo>
                  <a:lnTo>
                    <a:pt x="1593398" y="2722"/>
                  </a:lnTo>
                  <a:close/>
                </a:path>
                <a:path w="1899285" h="160020">
                  <a:moveTo>
                    <a:pt x="1696460" y="0"/>
                  </a:moveTo>
                  <a:lnTo>
                    <a:pt x="1652079" y="12810"/>
                  </a:lnTo>
                  <a:lnTo>
                    <a:pt x="1622090" y="48584"/>
                  </a:lnTo>
                  <a:lnTo>
                    <a:pt x="1616253" y="80625"/>
                  </a:lnTo>
                  <a:lnTo>
                    <a:pt x="1617702" y="97241"/>
                  </a:lnTo>
                  <a:lnTo>
                    <a:pt x="1639289" y="137587"/>
                  </a:lnTo>
                  <a:lnTo>
                    <a:pt x="1679811" y="158408"/>
                  </a:lnTo>
                  <a:lnTo>
                    <a:pt x="1695831" y="159785"/>
                  </a:lnTo>
                  <a:lnTo>
                    <a:pt x="1715521" y="157482"/>
                  </a:lnTo>
                  <a:lnTo>
                    <a:pt x="1716130" y="157482"/>
                  </a:lnTo>
                  <a:lnTo>
                    <a:pt x="1735019" y="150571"/>
                  </a:lnTo>
                  <a:lnTo>
                    <a:pt x="1750990" y="139995"/>
                  </a:lnTo>
                  <a:lnTo>
                    <a:pt x="1751281" y="139681"/>
                  </a:lnTo>
                  <a:lnTo>
                    <a:pt x="1696669" y="139681"/>
                  </a:lnTo>
                  <a:lnTo>
                    <a:pt x="1684614" y="138657"/>
                  </a:lnTo>
                  <a:lnTo>
                    <a:pt x="1647276" y="114260"/>
                  </a:lnTo>
                  <a:lnTo>
                    <a:pt x="1637823" y="80835"/>
                  </a:lnTo>
                  <a:lnTo>
                    <a:pt x="1638886" y="68348"/>
                  </a:lnTo>
                  <a:lnTo>
                    <a:pt x="1642090" y="56961"/>
                  </a:lnTo>
                  <a:lnTo>
                    <a:pt x="1647330" y="46909"/>
                  </a:lnTo>
                  <a:lnTo>
                    <a:pt x="1647453" y="46673"/>
                  </a:lnTo>
                  <a:lnTo>
                    <a:pt x="1684974" y="21376"/>
                  </a:lnTo>
                  <a:lnTo>
                    <a:pt x="1696878" y="20313"/>
                  </a:lnTo>
                  <a:lnTo>
                    <a:pt x="1751509" y="20313"/>
                  </a:lnTo>
                  <a:lnTo>
                    <a:pt x="1751301" y="20104"/>
                  </a:lnTo>
                  <a:lnTo>
                    <a:pt x="1716721" y="2355"/>
                  </a:lnTo>
                  <a:lnTo>
                    <a:pt x="1706787" y="588"/>
                  </a:lnTo>
                  <a:lnTo>
                    <a:pt x="1696460" y="0"/>
                  </a:lnTo>
                  <a:close/>
                </a:path>
                <a:path w="1899285" h="160020">
                  <a:moveTo>
                    <a:pt x="1836905" y="2722"/>
                  </a:moveTo>
                  <a:lnTo>
                    <a:pt x="1825597" y="2722"/>
                  </a:lnTo>
                  <a:lnTo>
                    <a:pt x="1762981" y="157482"/>
                  </a:lnTo>
                  <a:lnTo>
                    <a:pt x="1785807" y="157482"/>
                  </a:lnTo>
                  <a:lnTo>
                    <a:pt x="1801514" y="117273"/>
                  </a:lnTo>
                  <a:lnTo>
                    <a:pt x="1882788" y="117273"/>
                  </a:lnTo>
                  <a:lnTo>
                    <a:pt x="1874903" y="97588"/>
                  </a:lnTo>
                  <a:lnTo>
                    <a:pt x="1808634" y="97588"/>
                  </a:lnTo>
                  <a:lnTo>
                    <a:pt x="1831042" y="39161"/>
                  </a:lnTo>
                  <a:lnTo>
                    <a:pt x="1851500" y="39161"/>
                  </a:lnTo>
                  <a:lnTo>
                    <a:pt x="1836905" y="2722"/>
                  </a:lnTo>
                  <a:close/>
                </a:path>
                <a:path w="1899285" h="160020">
                  <a:moveTo>
                    <a:pt x="1882788" y="117273"/>
                  </a:moveTo>
                  <a:lnTo>
                    <a:pt x="1860360" y="117273"/>
                  </a:lnTo>
                  <a:lnTo>
                    <a:pt x="1876066" y="157482"/>
                  </a:lnTo>
                  <a:lnTo>
                    <a:pt x="1898893" y="157482"/>
                  </a:lnTo>
                  <a:lnTo>
                    <a:pt x="1882788" y="117273"/>
                  </a:lnTo>
                  <a:close/>
                </a:path>
                <a:path w="1899285" h="160020">
                  <a:moveTo>
                    <a:pt x="1748605" y="113504"/>
                  </a:moveTo>
                  <a:lnTo>
                    <a:pt x="1738134" y="124397"/>
                  </a:lnTo>
                  <a:lnTo>
                    <a:pt x="1725778" y="132639"/>
                  </a:lnTo>
                  <a:lnTo>
                    <a:pt x="1711852" y="137859"/>
                  </a:lnTo>
                  <a:lnTo>
                    <a:pt x="1696669" y="139681"/>
                  </a:lnTo>
                  <a:lnTo>
                    <a:pt x="1751281" y="139681"/>
                  </a:lnTo>
                  <a:lnTo>
                    <a:pt x="1763683" y="126278"/>
                  </a:lnTo>
                  <a:lnTo>
                    <a:pt x="1748605" y="113504"/>
                  </a:lnTo>
                  <a:close/>
                </a:path>
                <a:path w="1899285" h="160020">
                  <a:moveTo>
                    <a:pt x="1851500" y="39161"/>
                  </a:moveTo>
                  <a:lnTo>
                    <a:pt x="1831042" y="39161"/>
                  </a:lnTo>
                  <a:lnTo>
                    <a:pt x="1853240" y="97588"/>
                  </a:lnTo>
                  <a:lnTo>
                    <a:pt x="1874903" y="97588"/>
                  </a:lnTo>
                  <a:lnTo>
                    <a:pt x="1851500" y="39161"/>
                  </a:lnTo>
                  <a:close/>
                </a:path>
                <a:path w="1899285" h="160020">
                  <a:moveTo>
                    <a:pt x="1751509" y="20313"/>
                  </a:moveTo>
                  <a:lnTo>
                    <a:pt x="1696878" y="20313"/>
                  </a:lnTo>
                  <a:lnTo>
                    <a:pt x="1711721" y="21965"/>
                  </a:lnTo>
                  <a:lnTo>
                    <a:pt x="1725150" y="26936"/>
                  </a:lnTo>
                  <a:lnTo>
                    <a:pt x="1737165" y="35244"/>
                  </a:lnTo>
                  <a:lnTo>
                    <a:pt x="1747767" y="46909"/>
                  </a:lnTo>
                  <a:lnTo>
                    <a:pt x="1763264" y="33925"/>
                  </a:lnTo>
                  <a:lnTo>
                    <a:pt x="1757763" y="26622"/>
                  </a:lnTo>
                  <a:lnTo>
                    <a:pt x="1751509" y="20313"/>
                  </a:lnTo>
                  <a:close/>
                </a:path>
              </a:pathLst>
            </a:custGeom>
            <a:solidFill>
              <a:srgbClr val="000000"/>
            </a:solidFill>
          </p:spPr>
          <p:txBody>
            <a:bodyPr wrap="square" lIns="0" tIns="0" rIns="0" bIns="0" rtlCol="0"/>
            <a:lstStyle/>
            <a:p>
              <a:endParaRPr sz="641"/>
            </a:p>
          </p:txBody>
        </p:sp>
      </p:grpSp>
      <p:grpSp>
        <p:nvGrpSpPr>
          <p:cNvPr id="27" name="object 27"/>
          <p:cNvGrpSpPr/>
          <p:nvPr/>
        </p:nvGrpSpPr>
        <p:grpSpPr>
          <a:xfrm>
            <a:off x="2114722" y="1428650"/>
            <a:ext cx="123895" cy="168947"/>
            <a:chOff x="4649073" y="3141265"/>
            <a:chExt cx="272415" cy="371475"/>
          </a:xfrm>
        </p:grpSpPr>
        <p:sp>
          <p:nvSpPr>
            <p:cNvPr id="28" name="object 28"/>
            <p:cNvSpPr/>
            <p:nvPr/>
          </p:nvSpPr>
          <p:spPr>
            <a:xfrm>
              <a:off x="4649073" y="3141265"/>
              <a:ext cx="272415" cy="371475"/>
            </a:xfrm>
            <a:custGeom>
              <a:avLst/>
              <a:gdLst/>
              <a:ahLst/>
              <a:cxnLst/>
              <a:rect l="l" t="t" r="r" b="b"/>
              <a:pathLst>
                <a:path w="272414" h="371475">
                  <a:moveTo>
                    <a:pt x="104681" y="331866"/>
                  </a:moveTo>
                  <a:lnTo>
                    <a:pt x="86777" y="342726"/>
                  </a:lnTo>
                  <a:lnTo>
                    <a:pt x="108662" y="364026"/>
                  </a:lnTo>
                  <a:lnTo>
                    <a:pt x="136162" y="371128"/>
                  </a:lnTo>
                  <a:lnTo>
                    <a:pt x="163662" y="364026"/>
                  </a:lnTo>
                  <a:lnTo>
                    <a:pt x="177882" y="350187"/>
                  </a:lnTo>
                  <a:lnTo>
                    <a:pt x="136162" y="350187"/>
                  </a:lnTo>
                  <a:lnTo>
                    <a:pt x="118682" y="345606"/>
                  </a:lnTo>
                  <a:lnTo>
                    <a:pt x="104681" y="331866"/>
                  </a:lnTo>
                  <a:close/>
                </a:path>
                <a:path w="272414" h="371475">
                  <a:moveTo>
                    <a:pt x="167645" y="331866"/>
                  </a:moveTo>
                  <a:lnTo>
                    <a:pt x="153643" y="345606"/>
                  </a:lnTo>
                  <a:lnTo>
                    <a:pt x="136162" y="350187"/>
                  </a:lnTo>
                  <a:lnTo>
                    <a:pt x="177882" y="350187"/>
                  </a:lnTo>
                  <a:lnTo>
                    <a:pt x="185547" y="342726"/>
                  </a:lnTo>
                  <a:lnTo>
                    <a:pt x="167645" y="331866"/>
                  </a:lnTo>
                  <a:close/>
                </a:path>
                <a:path w="272414" h="371475">
                  <a:moveTo>
                    <a:pt x="136253" y="0"/>
                  </a:moveTo>
                  <a:lnTo>
                    <a:pt x="93015" y="7325"/>
                  </a:lnTo>
                  <a:lnTo>
                    <a:pt x="55585" y="27687"/>
                  </a:lnTo>
                  <a:lnTo>
                    <a:pt x="26155" y="58664"/>
                  </a:lnTo>
                  <a:lnTo>
                    <a:pt x="6901" y="97835"/>
                  </a:lnTo>
                  <a:lnTo>
                    <a:pt x="0" y="142778"/>
                  </a:lnTo>
                  <a:lnTo>
                    <a:pt x="615" y="152923"/>
                  </a:lnTo>
                  <a:lnTo>
                    <a:pt x="13016" y="199479"/>
                  </a:lnTo>
                  <a:lnTo>
                    <a:pt x="29827" y="238828"/>
                  </a:lnTo>
                  <a:lnTo>
                    <a:pt x="57715" y="292800"/>
                  </a:lnTo>
                  <a:lnTo>
                    <a:pt x="86774" y="342726"/>
                  </a:lnTo>
                  <a:lnTo>
                    <a:pt x="104672" y="331866"/>
                  </a:lnTo>
                  <a:lnTo>
                    <a:pt x="90530" y="308111"/>
                  </a:lnTo>
                  <a:lnTo>
                    <a:pt x="76031" y="282646"/>
                  </a:lnTo>
                  <a:lnTo>
                    <a:pt x="48760" y="229879"/>
                  </a:lnTo>
                  <a:lnTo>
                    <a:pt x="32644" y="192178"/>
                  </a:lnTo>
                  <a:lnTo>
                    <a:pt x="21432" y="150652"/>
                  </a:lnTo>
                  <a:lnTo>
                    <a:pt x="20941" y="142778"/>
                  </a:lnTo>
                  <a:lnTo>
                    <a:pt x="30075" y="95134"/>
                  </a:lnTo>
                  <a:lnTo>
                    <a:pt x="54909" y="56431"/>
                  </a:lnTo>
                  <a:lnTo>
                    <a:pt x="91591" y="30443"/>
                  </a:lnTo>
                  <a:lnTo>
                    <a:pt x="136269" y="20941"/>
                  </a:lnTo>
                  <a:lnTo>
                    <a:pt x="136253" y="0"/>
                  </a:lnTo>
                  <a:close/>
                </a:path>
                <a:path w="272414" h="371475">
                  <a:moveTo>
                    <a:pt x="136253" y="0"/>
                  </a:moveTo>
                  <a:lnTo>
                    <a:pt x="136285" y="20941"/>
                  </a:lnTo>
                  <a:lnTo>
                    <a:pt x="181031" y="30443"/>
                  </a:lnTo>
                  <a:lnTo>
                    <a:pt x="180884" y="30443"/>
                  </a:lnTo>
                  <a:lnTo>
                    <a:pt x="217465" y="56431"/>
                  </a:lnTo>
                  <a:lnTo>
                    <a:pt x="242254" y="95134"/>
                  </a:lnTo>
                  <a:lnTo>
                    <a:pt x="251383" y="142778"/>
                  </a:lnTo>
                  <a:lnTo>
                    <a:pt x="250891" y="150652"/>
                  </a:lnTo>
                  <a:lnTo>
                    <a:pt x="239659" y="192178"/>
                  </a:lnTo>
                  <a:lnTo>
                    <a:pt x="223524" y="229879"/>
                  </a:lnTo>
                  <a:lnTo>
                    <a:pt x="196248" y="282646"/>
                  </a:lnTo>
                  <a:lnTo>
                    <a:pt x="167653" y="331866"/>
                  </a:lnTo>
                  <a:lnTo>
                    <a:pt x="185577" y="342726"/>
                  </a:lnTo>
                  <a:lnTo>
                    <a:pt x="188782" y="337290"/>
                  </a:lnTo>
                  <a:lnTo>
                    <a:pt x="199838" y="318688"/>
                  </a:lnTo>
                  <a:lnTo>
                    <a:pt x="214564" y="292800"/>
                  </a:lnTo>
                  <a:lnTo>
                    <a:pt x="242458" y="238828"/>
                  </a:lnTo>
                  <a:lnTo>
                    <a:pt x="259287" y="199479"/>
                  </a:lnTo>
                  <a:lnTo>
                    <a:pt x="271708" y="152923"/>
                  </a:lnTo>
                  <a:lnTo>
                    <a:pt x="272325" y="142778"/>
                  </a:lnTo>
                  <a:lnTo>
                    <a:pt x="265427" y="97835"/>
                  </a:lnTo>
                  <a:lnTo>
                    <a:pt x="246199" y="58664"/>
                  </a:lnTo>
                  <a:lnTo>
                    <a:pt x="216832" y="27687"/>
                  </a:lnTo>
                  <a:lnTo>
                    <a:pt x="179496" y="7325"/>
                  </a:lnTo>
                  <a:lnTo>
                    <a:pt x="179668" y="7325"/>
                  </a:lnTo>
                  <a:lnTo>
                    <a:pt x="136253" y="0"/>
                  </a:lnTo>
                  <a:close/>
                </a:path>
              </a:pathLst>
            </a:custGeom>
            <a:solidFill>
              <a:srgbClr val="000000"/>
            </a:solidFill>
          </p:spPr>
          <p:txBody>
            <a:bodyPr wrap="square" lIns="0" tIns="0" rIns="0" bIns="0" rtlCol="0"/>
            <a:lstStyle/>
            <a:p>
              <a:endParaRPr sz="641"/>
            </a:p>
          </p:txBody>
        </p:sp>
        <p:sp>
          <p:nvSpPr>
            <p:cNvPr id="29" name="object 29"/>
            <p:cNvSpPr/>
            <p:nvPr/>
          </p:nvSpPr>
          <p:spPr>
            <a:xfrm>
              <a:off x="4770618" y="3283604"/>
              <a:ext cx="29209" cy="104775"/>
            </a:xfrm>
            <a:custGeom>
              <a:avLst/>
              <a:gdLst/>
              <a:ahLst/>
              <a:cxnLst/>
              <a:rect l="l" t="t" r="r" b="b"/>
              <a:pathLst>
                <a:path w="29210" h="104775">
                  <a:moveTo>
                    <a:pt x="22513" y="0"/>
                  </a:moveTo>
                  <a:lnTo>
                    <a:pt x="6508" y="0"/>
                  </a:lnTo>
                  <a:lnTo>
                    <a:pt x="0" y="6508"/>
                  </a:lnTo>
                  <a:lnTo>
                    <a:pt x="0" y="98270"/>
                  </a:lnTo>
                  <a:lnTo>
                    <a:pt x="6508" y="104778"/>
                  </a:lnTo>
                  <a:lnTo>
                    <a:pt x="14511" y="104778"/>
                  </a:lnTo>
                  <a:lnTo>
                    <a:pt x="22513" y="104778"/>
                  </a:lnTo>
                  <a:lnTo>
                    <a:pt x="29022" y="98270"/>
                  </a:lnTo>
                  <a:lnTo>
                    <a:pt x="29022" y="6508"/>
                  </a:lnTo>
                  <a:lnTo>
                    <a:pt x="22513" y="0"/>
                  </a:lnTo>
                  <a:close/>
                </a:path>
              </a:pathLst>
            </a:custGeom>
            <a:solidFill>
              <a:srgbClr val="FFFFFF"/>
            </a:solidFill>
          </p:spPr>
          <p:txBody>
            <a:bodyPr wrap="square" lIns="0" tIns="0" rIns="0" bIns="0" rtlCol="0"/>
            <a:lstStyle/>
            <a:p>
              <a:endParaRPr sz="641"/>
            </a:p>
          </p:txBody>
        </p:sp>
        <p:sp>
          <p:nvSpPr>
            <p:cNvPr id="30" name="object 30"/>
            <p:cNvSpPr/>
            <p:nvPr/>
          </p:nvSpPr>
          <p:spPr>
            <a:xfrm>
              <a:off x="4766767" y="3233146"/>
              <a:ext cx="36830" cy="155575"/>
            </a:xfrm>
            <a:custGeom>
              <a:avLst/>
              <a:gdLst/>
              <a:ahLst/>
              <a:cxnLst/>
              <a:rect l="l" t="t" r="r" b="b"/>
              <a:pathLst>
                <a:path w="36829" h="155575">
                  <a:moveTo>
                    <a:pt x="32867" y="56972"/>
                  </a:moveTo>
                  <a:lnTo>
                    <a:pt x="26352" y="50457"/>
                  </a:lnTo>
                  <a:lnTo>
                    <a:pt x="18351" y="50457"/>
                  </a:lnTo>
                  <a:lnTo>
                    <a:pt x="10350" y="50457"/>
                  </a:lnTo>
                  <a:lnTo>
                    <a:pt x="3848" y="56972"/>
                  </a:lnTo>
                  <a:lnTo>
                    <a:pt x="3848" y="148729"/>
                  </a:lnTo>
                  <a:lnTo>
                    <a:pt x="10350" y="155244"/>
                  </a:lnTo>
                  <a:lnTo>
                    <a:pt x="18351" y="155244"/>
                  </a:lnTo>
                  <a:lnTo>
                    <a:pt x="26352" y="155244"/>
                  </a:lnTo>
                  <a:lnTo>
                    <a:pt x="32867" y="148729"/>
                  </a:lnTo>
                  <a:lnTo>
                    <a:pt x="32867" y="140728"/>
                  </a:lnTo>
                  <a:lnTo>
                    <a:pt x="32867" y="64973"/>
                  </a:lnTo>
                  <a:lnTo>
                    <a:pt x="32867" y="56972"/>
                  </a:lnTo>
                  <a:close/>
                </a:path>
                <a:path w="36829" h="155575">
                  <a:moveTo>
                    <a:pt x="36703" y="18351"/>
                  </a:moveTo>
                  <a:lnTo>
                    <a:pt x="35267" y="11214"/>
                  </a:lnTo>
                  <a:lnTo>
                    <a:pt x="31330" y="5372"/>
                  </a:lnTo>
                  <a:lnTo>
                    <a:pt x="25501" y="1447"/>
                  </a:lnTo>
                  <a:lnTo>
                    <a:pt x="18351" y="0"/>
                  </a:lnTo>
                  <a:lnTo>
                    <a:pt x="11214" y="1447"/>
                  </a:lnTo>
                  <a:lnTo>
                    <a:pt x="5372" y="5372"/>
                  </a:lnTo>
                  <a:lnTo>
                    <a:pt x="1447" y="11214"/>
                  </a:lnTo>
                  <a:lnTo>
                    <a:pt x="0" y="18351"/>
                  </a:lnTo>
                  <a:lnTo>
                    <a:pt x="1447" y="25501"/>
                  </a:lnTo>
                  <a:lnTo>
                    <a:pt x="5372" y="31330"/>
                  </a:lnTo>
                  <a:lnTo>
                    <a:pt x="11214" y="35267"/>
                  </a:lnTo>
                  <a:lnTo>
                    <a:pt x="18351" y="36703"/>
                  </a:lnTo>
                  <a:lnTo>
                    <a:pt x="25501" y="35267"/>
                  </a:lnTo>
                  <a:lnTo>
                    <a:pt x="31330" y="31330"/>
                  </a:lnTo>
                  <a:lnTo>
                    <a:pt x="35267" y="25501"/>
                  </a:lnTo>
                  <a:lnTo>
                    <a:pt x="36703" y="18351"/>
                  </a:lnTo>
                  <a:close/>
                </a:path>
              </a:pathLst>
            </a:custGeom>
            <a:solidFill>
              <a:srgbClr val="000000"/>
            </a:solidFill>
          </p:spPr>
          <p:txBody>
            <a:bodyPr wrap="square" lIns="0" tIns="0" rIns="0" bIns="0" rtlCol="0"/>
            <a:lstStyle/>
            <a:p>
              <a:endParaRPr sz="641"/>
            </a:p>
          </p:txBody>
        </p:sp>
      </p:grpSp>
      <p:grpSp>
        <p:nvGrpSpPr>
          <p:cNvPr id="31" name="object 31"/>
          <p:cNvGrpSpPr/>
          <p:nvPr/>
        </p:nvGrpSpPr>
        <p:grpSpPr>
          <a:xfrm>
            <a:off x="2438549" y="1371503"/>
            <a:ext cx="1724127" cy="366774"/>
            <a:chOff x="5361093" y="3015614"/>
            <a:chExt cx="3790950" cy="806450"/>
          </a:xfrm>
        </p:grpSpPr>
        <p:sp>
          <p:nvSpPr>
            <p:cNvPr id="32" name="object 32"/>
            <p:cNvSpPr/>
            <p:nvPr/>
          </p:nvSpPr>
          <p:spPr>
            <a:xfrm>
              <a:off x="5361093" y="3015614"/>
              <a:ext cx="3790950" cy="806450"/>
            </a:xfrm>
            <a:custGeom>
              <a:avLst/>
              <a:gdLst/>
              <a:ahLst/>
              <a:cxnLst/>
              <a:rect l="l" t="t" r="r" b="b"/>
              <a:pathLst>
                <a:path w="3790950" h="806450">
                  <a:moveTo>
                    <a:pt x="3790460" y="0"/>
                  </a:moveTo>
                  <a:lnTo>
                    <a:pt x="0" y="0"/>
                  </a:lnTo>
                  <a:lnTo>
                    <a:pt x="0" y="806258"/>
                  </a:lnTo>
                  <a:lnTo>
                    <a:pt x="3790460" y="806258"/>
                  </a:lnTo>
                  <a:lnTo>
                    <a:pt x="3790460" y="0"/>
                  </a:lnTo>
                  <a:close/>
                </a:path>
              </a:pathLst>
            </a:custGeom>
            <a:solidFill>
              <a:srgbClr val="FE8502"/>
            </a:solidFill>
          </p:spPr>
          <p:txBody>
            <a:bodyPr wrap="square" lIns="0" tIns="0" rIns="0" bIns="0" rtlCol="0"/>
            <a:lstStyle/>
            <a:p>
              <a:endParaRPr sz="641"/>
            </a:p>
          </p:txBody>
        </p:sp>
        <p:sp>
          <p:nvSpPr>
            <p:cNvPr id="33" name="object 33"/>
            <p:cNvSpPr/>
            <p:nvPr/>
          </p:nvSpPr>
          <p:spPr>
            <a:xfrm>
              <a:off x="5538595" y="3339845"/>
              <a:ext cx="2745105" cy="299085"/>
            </a:xfrm>
            <a:custGeom>
              <a:avLst/>
              <a:gdLst/>
              <a:ahLst/>
              <a:cxnLst/>
              <a:rect l="l" t="t" r="r" b="b"/>
              <a:pathLst>
                <a:path w="2745104" h="299085">
                  <a:moveTo>
                    <a:pt x="102907" y="14983"/>
                  </a:moveTo>
                  <a:lnTo>
                    <a:pt x="0" y="14983"/>
                  </a:lnTo>
                  <a:lnTo>
                    <a:pt x="0" y="293551"/>
                  </a:lnTo>
                  <a:lnTo>
                    <a:pt x="55788" y="293551"/>
                  </a:lnTo>
                  <a:lnTo>
                    <a:pt x="55788" y="197428"/>
                  </a:lnTo>
                  <a:lnTo>
                    <a:pt x="98761" y="197428"/>
                  </a:lnTo>
                  <a:lnTo>
                    <a:pt x="143712" y="190973"/>
                  </a:lnTo>
                  <a:lnTo>
                    <a:pt x="186820" y="158007"/>
                  </a:lnTo>
                  <a:lnTo>
                    <a:pt x="192601" y="146917"/>
                  </a:lnTo>
                  <a:lnTo>
                    <a:pt x="55788" y="146917"/>
                  </a:lnTo>
                  <a:lnTo>
                    <a:pt x="55788" y="66626"/>
                  </a:lnTo>
                  <a:lnTo>
                    <a:pt x="192697" y="66626"/>
                  </a:lnTo>
                  <a:lnTo>
                    <a:pt x="187297" y="55806"/>
                  </a:lnTo>
                  <a:lnTo>
                    <a:pt x="176413" y="41747"/>
                  </a:lnTo>
                  <a:lnTo>
                    <a:pt x="162701" y="30091"/>
                  </a:lnTo>
                  <a:lnTo>
                    <a:pt x="145880" y="21721"/>
                  </a:lnTo>
                  <a:lnTo>
                    <a:pt x="125949" y="16674"/>
                  </a:lnTo>
                  <a:lnTo>
                    <a:pt x="102907" y="14983"/>
                  </a:lnTo>
                  <a:close/>
                </a:path>
                <a:path w="2745104" h="299085">
                  <a:moveTo>
                    <a:pt x="192697" y="66626"/>
                  </a:moveTo>
                  <a:lnTo>
                    <a:pt x="103661" y="66626"/>
                  </a:lnTo>
                  <a:lnTo>
                    <a:pt x="120677" y="69683"/>
                  </a:lnTo>
                  <a:lnTo>
                    <a:pt x="133488" y="78076"/>
                  </a:lnTo>
                  <a:lnTo>
                    <a:pt x="141563" y="90639"/>
                  </a:lnTo>
                  <a:lnTo>
                    <a:pt x="144372" y="106206"/>
                  </a:lnTo>
                  <a:lnTo>
                    <a:pt x="141569" y="122108"/>
                  </a:lnTo>
                  <a:lnTo>
                    <a:pt x="133252" y="135043"/>
                  </a:lnTo>
                  <a:lnTo>
                    <a:pt x="119564" y="143736"/>
                  </a:lnTo>
                  <a:lnTo>
                    <a:pt x="100646" y="146917"/>
                  </a:lnTo>
                  <a:lnTo>
                    <a:pt x="192601" y="146917"/>
                  </a:lnTo>
                  <a:lnTo>
                    <a:pt x="194837" y="142629"/>
                  </a:lnTo>
                  <a:lnTo>
                    <a:pt x="199672" y="125625"/>
                  </a:lnTo>
                  <a:lnTo>
                    <a:pt x="201292" y="106960"/>
                  </a:lnTo>
                  <a:lnTo>
                    <a:pt x="199737" y="88448"/>
                  </a:lnTo>
                  <a:lnTo>
                    <a:pt x="195072" y="71385"/>
                  </a:lnTo>
                  <a:lnTo>
                    <a:pt x="192697" y="66626"/>
                  </a:lnTo>
                  <a:close/>
                </a:path>
                <a:path w="2745104" h="299085">
                  <a:moveTo>
                    <a:pt x="284474" y="88112"/>
                  </a:moveTo>
                  <a:lnTo>
                    <a:pt x="231324" y="88112"/>
                  </a:lnTo>
                  <a:lnTo>
                    <a:pt x="231324" y="206852"/>
                  </a:lnTo>
                  <a:lnTo>
                    <a:pt x="237833" y="245495"/>
                  </a:lnTo>
                  <a:lnTo>
                    <a:pt x="256533" y="274279"/>
                  </a:lnTo>
                  <a:lnTo>
                    <a:pt x="286188" y="292249"/>
                  </a:lnTo>
                  <a:lnTo>
                    <a:pt x="325562" y="298451"/>
                  </a:lnTo>
                  <a:lnTo>
                    <a:pt x="365095" y="292249"/>
                  </a:lnTo>
                  <a:lnTo>
                    <a:pt x="394733" y="274279"/>
                  </a:lnTo>
                  <a:lnTo>
                    <a:pt x="410546" y="249824"/>
                  </a:lnTo>
                  <a:lnTo>
                    <a:pt x="325562" y="249824"/>
                  </a:lnTo>
                  <a:lnTo>
                    <a:pt x="308328" y="246768"/>
                  </a:lnTo>
                  <a:lnTo>
                    <a:pt x="295406" y="238092"/>
                  </a:lnTo>
                  <a:lnTo>
                    <a:pt x="287290" y="224539"/>
                  </a:lnTo>
                  <a:lnTo>
                    <a:pt x="284474" y="206852"/>
                  </a:lnTo>
                  <a:lnTo>
                    <a:pt x="284474" y="88112"/>
                  </a:lnTo>
                  <a:close/>
                </a:path>
                <a:path w="2745104" h="299085">
                  <a:moveTo>
                    <a:pt x="419800" y="88112"/>
                  </a:moveTo>
                  <a:lnTo>
                    <a:pt x="366650" y="88112"/>
                  </a:lnTo>
                  <a:lnTo>
                    <a:pt x="366650" y="206852"/>
                  </a:lnTo>
                  <a:lnTo>
                    <a:pt x="363835" y="224539"/>
                  </a:lnTo>
                  <a:lnTo>
                    <a:pt x="355718" y="238092"/>
                  </a:lnTo>
                  <a:lnTo>
                    <a:pt x="342796" y="246768"/>
                  </a:lnTo>
                  <a:lnTo>
                    <a:pt x="325562" y="249824"/>
                  </a:lnTo>
                  <a:lnTo>
                    <a:pt x="410546" y="249824"/>
                  </a:lnTo>
                  <a:lnTo>
                    <a:pt x="413345" y="245495"/>
                  </a:lnTo>
                  <a:lnTo>
                    <a:pt x="419800" y="206852"/>
                  </a:lnTo>
                  <a:lnTo>
                    <a:pt x="419800" y="88112"/>
                  </a:lnTo>
                  <a:close/>
                </a:path>
                <a:path w="2745104" h="299085">
                  <a:moveTo>
                    <a:pt x="517528" y="88112"/>
                  </a:moveTo>
                  <a:lnTo>
                    <a:pt x="465509" y="88112"/>
                  </a:lnTo>
                  <a:lnTo>
                    <a:pt x="465509" y="293551"/>
                  </a:lnTo>
                  <a:lnTo>
                    <a:pt x="518659" y="293551"/>
                  </a:lnTo>
                  <a:lnTo>
                    <a:pt x="518659" y="183481"/>
                  </a:lnTo>
                  <a:lnTo>
                    <a:pt x="522045" y="162472"/>
                  </a:lnTo>
                  <a:lnTo>
                    <a:pt x="531617" y="146021"/>
                  </a:lnTo>
                  <a:lnTo>
                    <a:pt x="546488" y="135296"/>
                  </a:lnTo>
                  <a:lnTo>
                    <a:pt x="565304" y="131556"/>
                  </a:lnTo>
                  <a:lnTo>
                    <a:pt x="656388" y="131556"/>
                  </a:lnTo>
                  <a:lnTo>
                    <a:pt x="649078" y="116925"/>
                  </a:lnTo>
                  <a:lnTo>
                    <a:pt x="648941" y="116760"/>
                  </a:lnTo>
                  <a:lnTo>
                    <a:pt x="517528" y="116760"/>
                  </a:lnTo>
                  <a:lnTo>
                    <a:pt x="517528" y="88112"/>
                  </a:lnTo>
                  <a:close/>
                </a:path>
                <a:path w="2745104" h="299085">
                  <a:moveTo>
                    <a:pt x="656388" y="131556"/>
                  </a:moveTo>
                  <a:lnTo>
                    <a:pt x="566278" y="131556"/>
                  </a:lnTo>
                  <a:lnTo>
                    <a:pt x="583524" y="134801"/>
                  </a:lnTo>
                  <a:lnTo>
                    <a:pt x="597206" y="144608"/>
                  </a:lnTo>
                  <a:lnTo>
                    <a:pt x="606011" y="160563"/>
                  </a:lnTo>
                  <a:lnTo>
                    <a:pt x="609127" y="182350"/>
                  </a:lnTo>
                  <a:lnTo>
                    <a:pt x="609127" y="293551"/>
                  </a:lnTo>
                  <a:lnTo>
                    <a:pt x="662277" y="293551"/>
                  </a:lnTo>
                  <a:lnTo>
                    <a:pt x="662277" y="168026"/>
                  </a:lnTo>
                  <a:lnTo>
                    <a:pt x="660799" y="148589"/>
                  </a:lnTo>
                  <a:lnTo>
                    <a:pt x="656388" y="131556"/>
                  </a:lnTo>
                  <a:close/>
                </a:path>
                <a:path w="2745104" h="299085">
                  <a:moveTo>
                    <a:pt x="581987" y="82458"/>
                  </a:moveTo>
                  <a:lnTo>
                    <a:pt x="561207" y="85008"/>
                  </a:lnTo>
                  <a:lnTo>
                    <a:pt x="542972" y="92117"/>
                  </a:lnTo>
                  <a:lnTo>
                    <a:pt x="528130" y="102972"/>
                  </a:lnTo>
                  <a:lnTo>
                    <a:pt x="517528" y="116760"/>
                  </a:lnTo>
                  <a:lnTo>
                    <a:pt x="648941" y="116760"/>
                  </a:lnTo>
                  <a:lnTo>
                    <a:pt x="613083" y="88112"/>
                  </a:lnTo>
                  <a:lnTo>
                    <a:pt x="581987" y="82458"/>
                  </a:lnTo>
                  <a:close/>
                </a:path>
                <a:path w="2745104" h="299085">
                  <a:moveTo>
                    <a:pt x="774880" y="132592"/>
                  </a:moveTo>
                  <a:lnTo>
                    <a:pt x="721730" y="132592"/>
                  </a:lnTo>
                  <a:lnTo>
                    <a:pt x="721730" y="217407"/>
                  </a:lnTo>
                  <a:lnTo>
                    <a:pt x="726294" y="252492"/>
                  </a:lnTo>
                  <a:lnTo>
                    <a:pt x="739871" y="277860"/>
                  </a:lnTo>
                  <a:lnTo>
                    <a:pt x="762282" y="293262"/>
                  </a:lnTo>
                  <a:lnTo>
                    <a:pt x="793351" y="298451"/>
                  </a:lnTo>
                  <a:lnTo>
                    <a:pt x="810467" y="297391"/>
                  </a:lnTo>
                  <a:lnTo>
                    <a:pt x="826240" y="294210"/>
                  </a:lnTo>
                  <a:lnTo>
                    <a:pt x="840741" y="288910"/>
                  </a:lnTo>
                  <a:lnTo>
                    <a:pt x="854040" y="281488"/>
                  </a:lnTo>
                  <a:lnTo>
                    <a:pt x="842202" y="250201"/>
                  </a:lnTo>
                  <a:lnTo>
                    <a:pt x="803905" y="250201"/>
                  </a:lnTo>
                  <a:lnTo>
                    <a:pt x="791260" y="247940"/>
                  </a:lnTo>
                  <a:lnTo>
                    <a:pt x="782183" y="241154"/>
                  </a:lnTo>
                  <a:lnTo>
                    <a:pt x="776712" y="229846"/>
                  </a:lnTo>
                  <a:lnTo>
                    <a:pt x="774880" y="214014"/>
                  </a:lnTo>
                  <a:lnTo>
                    <a:pt x="774880" y="132592"/>
                  </a:lnTo>
                  <a:close/>
                </a:path>
                <a:path w="2745104" h="299085">
                  <a:moveTo>
                    <a:pt x="838208" y="239647"/>
                  </a:moveTo>
                  <a:lnTo>
                    <a:pt x="829032" y="244317"/>
                  </a:lnTo>
                  <a:lnTo>
                    <a:pt x="820209" y="247610"/>
                  </a:lnTo>
                  <a:lnTo>
                    <a:pt x="811810" y="249559"/>
                  </a:lnTo>
                  <a:lnTo>
                    <a:pt x="803905" y="250201"/>
                  </a:lnTo>
                  <a:lnTo>
                    <a:pt x="842202" y="250201"/>
                  </a:lnTo>
                  <a:lnTo>
                    <a:pt x="838208" y="239647"/>
                  </a:lnTo>
                  <a:close/>
                </a:path>
                <a:path w="2745104" h="299085">
                  <a:moveTo>
                    <a:pt x="842731" y="88112"/>
                  </a:moveTo>
                  <a:lnTo>
                    <a:pt x="688181" y="88112"/>
                  </a:lnTo>
                  <a:lnTo>
                    <a:pt x="688181" y="132592"/>
                  </a:lnTo>
                  <a:lnTo>
                    <a:pt x="842731" y="132592"/>
                  </a:lnTo>
                  <a:lnTo>
                    <a:pt x="842731" y="88112"/>
                  </a:lnTo>
                  <a:close/>
                </a:path>
                <a:path w="2745104" h="299085">
                  <a:moveTo>
                    <a:pt x="774880" y="15360"/>
                  </a:moveTo>
                  <a:lnTo>
                    <a:pt x="722107" y="15360"/>
                  </a:lnTo>
                  <a:lnTo>
                    <a:pt x="722107" y="88112"/>
                  </a:lnTo>
                  <a:lnTo>
                    <a:pt x="774880" y="88112"/>
                  </a:lnTo>
                  <a:lnTo>
                    <a:pt x="774880" y="15360"/>
                  </a:lnTo>
                  <a:close/>
                </a:path>
                <a:path w="2745104" h="299085">
                  <a:moveTo>
                    <a:pt x="906790" y="0"/>
                  </a:moveTo>
                  <a:lnTo>
                    <a:pt x="894221" y="2332"/>
                  </a:lnTo>
                  <a:lnTo>
                    <a:pt x="883419" y="9329"/>
                  </a:lnTo>
                  <a:lnTo>
                    <a:pt x="876421" y="19913"/>
                  </a:lnTo>
                  <a:lnTo>
                    <a:pt x="874089" y="32370"/>
                  </a:lnTo>
                  <a:lnTo>
                    <a:pt x="876421" y="44898"/>
                  </a:lnTo>
                  <a:lnTo>
                    <a:pt x="883419" y="55694"/>
                  </a:lnTo>
                  <a:lnTo>
                    <a:pt x="894221" y="62691"/>
                  </a:lnTo>
                  <a:lnTo>
                    <a:pt x="906790" y="65024"/>
                  </a:lnTo>
                  <a:lnTo>
                    <a:pt x="919359" y="62691"/>
                  </a:lnTo>
                  <a:lnTo>
                    <a:pt x="930161" y="55694"/>
                  </a:lnTo>
                  <a:lnTo>
                    <a:pt x="937158" y="44898"/>
                  </a:lnTo>
                  <a:lnTo>
                    <a:pt x="939490" y="32370"/>
                  </a:lnTo>
                  <a:lnTo>
                    <a:pt x="937158" y="19913"/>
                  </a:lnTo>
                  <a:lnTo>
                    <a:pt x="930161" y="9329"/>
                  </a:lnTo>
                  <a:lnTo>
                    <a:pt x="919359" y="2332"/>
                  </a:lnTo>
                  <a:lnTo>
                    <a:pt x="906790" y="0"/>
                  </a:lnTo>
                  <a:close/>
                </a:path>
                <a:path w="2745104" h="299085">
                  <a:moveTo>
                    <a:pt x="933176" y="88112"/>
                  </a:moveTo>
                  <a:lnTo>
                    <a:pt x="880026" y="88112"/>
                  </a:lnTo>
                  <a:lnTo>
                    <a:pt x="880026" y="293551"/>
                  </a:lnTo>
                  <a:lnTo>
                    <a:pt x="933176" y="293551"/>
                  </a:lnTo>
                  <a:lnTo>
                    <a:pt x="933176" y="88112"/>
                  </a:lnTo>
                  <a:close/>
                </a:path>
                <a:path w="2745104" h="299085">
                  <a:moveTo>
                    <a:pt x="1164483" y="82835"/>
                  </a:moveTo>
                  <a:lnTo>
                    <a:pt x="1124574" y="90515"/>
                  </a:lnTo>
                  <a:lnTo>
                    <a:pt x="1091732" y="113745"/>
                  </a:lnTo>
                  <a:lnTo>
                    <a:pt x="1070010" y="148519"/>
                  </a:lnTo>
                  <a:lnTo>
                    <a:pt x="1062706" y="190643"/>
                  </a:lnTo>
                  <a:lnTo>
                    <a:pt x="1064538" y="212842"/>
                  </a:lnTo>
                  <a:lnTo>
                    <a:pt x="1079086" y="251444"/>
                  </a:lnTo>
                  <a:lnTo>
                    <a:pt x="1107128" y="281276"/>
                  </a:lnTo>
                  <a:lnTo>
                    <a:pt x="1143639" y="296549"/>
                  </a:lnTo>
                  <a:lnTo>
                    <a:pt x="1164483" y="298451"/>
                  </a:lnTo>
                  <a:lnTo>
                    <a:pt x="1183078" y="296549"/>
                  </a:lnTo>
                  <a:lnTo>
                    <a:pt x="1199870" y="290865"/>
                  </a:lnTo>
                  <a:lnTo>
                    <a:pt x="1214895" y="281435"/>
                  </a:lnTo>
                  <a:lnTo>
                    <a:pt x="1228188" y="268295"/>
                  </a:lnTo>
                  <a:lnTo>
                    <a:pt x="1280208" y="268295"/>
                  </a:lnTo>
                  <a:lnTo>
                    <a:pt x="1280208" y="250201"/>
                  </a:lnTo>
                  <a:lnTo>
                    <a:pt x="1172776" y="250201"/>
                  </a:lnTo>
                  <a:lnTo>
                    <a:pt x="1160679" y="249141"/>
                  </a:lnTo>
                  <a:lnTo>
                    <a:pt x="1124385" y="224039"/>
                  </a:lnTo>
                  <a:lnTo>
                    <a:pt x="1115480" y="190643"/>
                  </a:lnTo>
                  <a:lnTo>
                    <a:pt x="1116469" y="178698"/>
                  </a:lnTo>
                  <a:lnTo>
                    <a:pt x="1140017" y="141162"/>
                  </a:lnTo>
                  <a:lnTo>
                    <a:pt x="1172776" y="131461"/>
                  </a:lnTo>
                  <a:lnTo>
                    <a:pt x="1280208" y="131461"/>
                  </a:lnTo>
                  <a:lnTo>
                    <a:pt x="1280208" y="111860"/>
                  </a:lnTo>
                  <a:lnTo>
                    <a:pt x="1227057" y="111860"/>
                  </a:lnTo>
                  <a:lnTo>
                    <a:pt x="1213623" y="99214"/>
                  </a:lnTo>
                  <a:lnTo>
                    <a:pt x="1198739" y="90138"/>
                  </a:lnTo>
                  <a:lnTo>
                    <a:pt x="1182618" y="84749"/>
                  </a:lnTo>
                  <a:lnTo>
                    <a:pt x="1183176" y="84749"/>
                  </a:lnTo>
                  <a:lnTo>
                    <a:pt x="1164483" y="82835"/>
                  </a:lnTo>
                  <a:close/>
                </a:path>
                <a:path w="2745104" h="299085">
                  <a:moveTo>
                    <a:pt x="1280208" y="268295"/>
                  </a:moveTo>
                  <a:lnTo>
                    <a:pt x="1228188" y="268295"/>
                  </a:lnTo>
                  <a:lnTo>
                    <a:pt x="1228188" y="293551"/>
                  </a:lnTo>
                  <a:lnTo>
                    <a:pt x="1280208" y="293551"/>
                  </a:lnTo>
                  <a:lnTo>
                    <a:pt x="1280208" y="268295"/>
                  </a:lnTo>
                  <a:close/>
                </a:path>
                <a:path w="2745104" h="299085">
                  <a:moveTo>
                    <a:pt x="1280208" y="131461"/>
                  </a:moveTo>
                  <a:lnTo>
                    <a:pt x="1172776" y="131461"/>
                  </a:lnTo>
                  <a:lnTo>
                    <a:pt x="1184868" y="132528"/>
                  </a:lnTo>
                  <a:lnTo>
                    <a:pt x="1195723" y="135749"/>
                  </a:lnTo>
                  <a:lnTo>
                    <a:pt x="1225738" y="167743"/>
                  </a:lnTo>
                  <a:lnTo>
                    <a:pt x="1229696" y="190643"/>
                  </a:lnTo>
                  <a:lnTo>
                    <a:pt x="1228707" y="202811"/>
                  </a:lnTo>
                  <a:lnTo>
                    <a:pt x="1225738" y="213920"/>
                  </a:lnTo>
                  <a:lnTo>
                    <a:pt x="1220791" y="224039"/>
                  </a:lnTo>
                  <a:lnTo>
                    <a:pt x="1213970" y="233097"/>
                  </a:lnTo>
                  <a:lnTo>
                    <a:pt x="1213864" y="233238"/>
                  </a:lnTo>
                  <a:lnTo>
                    <a:pt x="1205377" y="240660"/>
                  </a:lnTo>
                  <a:lnTo>
                    <a:pt x="1195723" y="245961"/>
                  </a:lnTo>
                  <a:lnTo>
                    <a:pt x="1184868" y="249141"/>
                  </a:lnTo>
                  <a:lnTo>
                    <a:pt x="1172776" y="250201"/>
                  </a:lnTo>
                  <a:lnTo>
                    <a:pt x="1280208" y="250201"/>
                  </a:lnTo>
                  <a:lnTo>
                    <a:pt x="1280208" y="131461"/>
                  </a:lnTo>
                  <a:close/>
                </a:path>
                <a:path w="2745104" h="299085">
                  <a:moveTo>
                    <a:pt x="1280208" y="7067"/>
                  </a:moveTo>
                  <a:lnTo>
                    <a:pt x="1227057" y="7067"/>
                  </a:lnTo>
                  <a:lnTo>
                    <a:pt x="1227057" y="111860"/>
                  </a:lnTo>
                  <a:lnTo>
                    <a:pt x="1280208" y="111860"/>
                  </a:lnTo>
                  <a:lnTo>
                    <a:pt x="1280208" y="7067"/>
                  </a:lnTo>
                  <a:close/>
                </a:path>
                <a:path w="2745104" h="299085">
                  <a:moveTo>
                    <a:pt x="1355892" y="0"/>
                  </a:moveTo>
                  <a:lnTo>
                    <a:pt x="1343323" y="2332"/>
                  </a:lnTo>
                  <a:lnTo>
                    <a:pt x="1332521" y="9329"/>
                  </a:lnTo>
                  <a:lnTo>
                    <a:pt x="1325524" y="19913"/>
                  </a:lnTo>
                  <a:lnTo>
                    <a:pt x="1323192" y="32370"/>
                  </a:lnTo>
                  <a:lnTo>
                    <a:pt x="1325524" y="44898"/>
                  </a:lnTo>
                  <a:lnTo>
                    <a:pt x="1332521" y="55694"/>
                  </a:lnTo>
                  <a:lnTo>
                    <a:pt x="1343323" y="62691"/>
                  </a:lnTo>
                  <a:lnTo>
                    <a:pt x="1355892" y="65024"/>
                  </a:lnTo>
                  <a:lnTo>
                    <a:pt x="1368461" y="62691"/>
                  </a:lnTo>
                  <a:lnTo>
                    <a:pt x="1379263" y="55694"/>
                  </a:lnTo>
                  <a:lnTo>
                    <a:pt x="1386261" y="44898"/>
                  </a:lnTo>
                  <a:lnTo>
                    <a:pt x="1388593" y="32370"/>
                  </a:lnTo>
                  <a:lnTo>
                    <a:pt x="1386261" y="19913"/>
                  </a:lnTo>
                  <a:lnTo>
                    <a:pt x="1379263" y="9329"/>
                  </a:lnTo>
                  <a:lnTo>
                    <a:pt x="1368461" y="2332"/>
                  </a:lnTo>
                  <a:lnTo>
                    <a:pt x="1355892" y="0"/>
                  </a:lnTo>
                  <a:close/>
                </a:path>
                <a:path w="2745104" h="299085">
                  <a:moveTo>
                    <a:pt x="1382279" y="88112"/>
                  </a:moveTo>
                  <a:lnTo>
                    <a:pt x="1329129" y="88112"/>
                  </a:lnTo>
                  <a:lnTo>
                    <a:pt x="1329129" y="293551"/>
                  </a:lnTo>
                  <a:lnTo>
                    <a:pt x="1382279" y="293551"/>
                  </a:lnTo>
                  <a:lnTo>
                    <a:pt x="1382279" y="88112"/>
                  </a:lnTo>
                  <a:close/>
                </a:path>
                <a:path w="2745104" h="299085">
                  <a:moveTo>
                    <a:pt x="1573629" y="88112"/>
                  </a:moveTo>
                  <a:lnTo>
                    <a:pt x="1522741" y="88112"/>
                  </a:lnTo>
                  <a:lnTo>
                    <a:pt x="1522741" y="293551"/>
                  </a:lnTo>
                  <a:lnTo>
                    <a:pt x="1575891" y="293551"/>
                  </a:lnTo>
                  <a:lnTo>
                    <a:pt x="1575891" y="195920"/>
                  </a:lnTo>
                  <a:lnTo>
                    <a:pt x="1579484" y="168232"/>
                  </a:lnTo>
                  <a:lnTo>
                    <a:pt x="1589650" y="148848"/>
                  </a:lnTo>
                  <a:lnTo>
                    <a:pt x="1605470" y="137451"/>
                  </a:lnTo>
                  <a:lnTo>
                    <a:pt x="1626026" y="133723"/>
                  </a:lnTo>
                  <a:lnTo>
                    <a:pt x="1650896" y="133723"/>
                  </a:lnTo>
                  <a:lnTo>
                    <a:pt x="1652504" y="115630"/>
                  </a:lnTo>
                  <a:lnTo>
                    <a:pt x="1573629" y="115630"/>
                  </a:lnTo>
                  <a:lnTo>
                    <a:pt x="1573629" y="88112"/>
                  </a:lnTo>
                  <a:close/>
                </a:path>
                <a:path w="2745104" h="299085">
                  <a:moveTo>
                    <a:pt x="1650896" y="133723"/>
                  </a:moveTo>
                  <a:lnTo>
                    <a:pt x="1633565" y="133723"/>
                  </a:lnTo>
                  <a:lnTo>
                    <a:pt x="1641858" y="135231"/>
                  </a:lnTo>
                  <a:lnTo>
                    <a:pt x="1650527" y="137870"/>
                  </a:lnTo>
                  <a:lnTo>
                    <a:pt x="1650896" y="133723"/>
                  </a:lnTo>
                  <a:close/>
                </a:path>
                <a:path w="2745104" h="299085">
                  <a:moveTo>
                    <a:pt x="1638465" y="82458"/>
                  </a:moveTo>
                  <a:lnTo>
                    <a:pt x="1630172" y="82458"/>
                  </a:lnTo>
                  <a:lnTo>
                    <a:pt x="1612432" y="84513"/>
                  </a:lnTo>
                  <a:lnTo>
                    <a:pt x="1597095" y="90704"/>
                  </a:lnTo>
                  <a:lnTo>
                    <a:pt x="1584160" y="101064"/>
                  </a:lnTo>
                  <a:lnTo>
                    <a:pt x="1573629" y="115630"/>
                  </a:lnTo>
                  <a:lnTo>
                    <a:pt x="1652504" y="115630"/>
                  </a:lnTo>
                  <a:lnTo>
                    <a:pt x="1654950" y="88112"/>
                  </a:lnTo>
                  <a:lnTo>
                    <a:pt x="1655051" y="86981"/>
                  </a:lnTo>
                  <a:lnTo>
                    <a:pt x="1646758" y="83966"/>
                  </a:lnTo>
                  <a:lnTo>
                    <a:pt x="1638465" y="82458"/>
                  </a:lnTo>
                  <a:close/>
                </a:path>
                <a:path w="2745104" h="299085">
                  <a:moveTo>
                    <a:pt x="1708917" y="0"/>
                  </a:moveTo>
                  <a:lnTo>
                    <a:pt x="1696348" y="2332"/>
                  </a:lnTo>
                  <a:lnTo>
                    <a:pt x="1685546" y="9329"/>
                  </a:lnTo>
                  <a:lnTo>
                    <a:pt x="1678548" y="19913"/>
                  </a:lnTo>
                  <a:lnTo>
                    <a:pt x="1676216" y="32370"/>
                  </a:lnTo>
                  <a:lnTo>
                    <a:pt x="1678548" y="44898"/>
                  </a:lnTo>
                  <a:lnTo>
                    <a:pt x="1685546" y="55694"/>
                  </a:lnTo>
                  <a:lnTo>
                    <a:pt x="1696348" y="62691"/>
                  </a:lnTo>
                  <a:lnTo>
                    <a:pt x="1708917" y="65024"/>
                  </a:lnTo>
                  <a:lnTo>
                    <a:pt x="1721486" y="62691"/>
                  </a:lnTo>
                  <a:lnTo>
                    <a:pt x="1732288" y="55694"/>
                  </a:lnTo>
                  <a:lnTo>
                    <a:pt x="1739285" y="44898"/>
                  </a:lnTo>
                  <a:lnTo>
                    <a:pt x="1741617" y="32370"/>
                  </a:lnTo>
                  <a:lnTo>
                    <a:pt x="1739285" y="19913"/>
                  </a:lnTo>
                  <a:lnTo>
                    <a:pt x="1732288" y="9329"/>
                  </a:lnTo>
                  <a:lnTo>
                    <a:pt x="1721486" y="2332"/>
                  </a:lnTo>
                  <a:lnTo>
                    <a:pt x="1708917" y="0"/>
                  </a:lnTo>
                  <a:close/>
                </a:path>
                <a:path w="2745104" h="299085">
                  <a:moveTo>
                    <a:pt x="1735303" y="88112"/>
                  </a:moveTo>
                  <a:lnTo>
                    <a:pt x="1682153" y="88112"/>
                  </a:lnTo>
                  <a:lnTo>
                    <a:pt x="1682153" y="293551"/>
                  </a:lnTo>
                  <a:lnTo>
                    <a:pt x="1735303" y="293551"/>
                  </a:lnTo>
                  <a:lnTo>
                    <a:pt x="1735303" y="88112"/>
                  </a:lnTo>
                  <a:close/>
                </a:path>
                <a:path w="2745104" h="299085">
                  <a:moveTo>
                    <a:pt x="1794694" y="225699"/>
                  </a:moveTo>
                  <a:lnTo>
                    <a:pt x="1766422" y="259248"/>
                  </a:lnTo>
                  <a:lnTo>
                    <a:pt x="1783385" y="276564"/>
                  </a:lnTo>
                  <a:lnTo>
                    <a:pt x="1803175" y="288933"/>
                  </a:lnTo>
                  <a:lnTo>
                    <a:pt x="1825792" y="296354"/>
                  </a:lnTo>
                  <a:lnTo>
                    <a:pt x="1851237" y="298828"/>
                  </a:lnTo>
                  <a:lnTo>
                    <a:pt x="1868753" y="297691"/>
                  </a:lnTo>
                  <a:lnTo>
                    <a:pt x="1910418" y="280357"/>
                  </a:lnTo>
                  <a:lnTo>
                    <a:pt x="1929010" y="254348"/>
                  </a:lnTo>
                  <a:lnTo>
                    <a:pt x="1851614" y="254348"/>
                  </a:lnTo>
                  <a:lnTo>
                    <a:pt x="1836041" y="252363"/>
                  </a:lnTo>
                  <a:lnTo>
                    <a:pt x="1820892" y="246667"/>
                  </a:lnTo>
                  <a:lnTo>
                    <a:pt x="1806874" y="237650"/>
                  </a:lnTo>
                  <a:lnTo>
                    <a:pt x="1794694" y="225699"/>
                  </a:lnTo>
                  <a:close/>
                </a:path>
                <a:path w="2745104" h="299085">
                  <a:moveTo>
                    <a:pt x="1855760" y="81327"/>
                  </a:moveTo>
                  <a:lnTo>
                    <a:pt x="1811339" y="91028"/>
                  </a:lnTo>
                  <a:lnTo>
                    <a:pt x="1784186" y="118504"/>
                  </a:lnTo>
                  <a:lnTo>
                    <a:pt x="1778979" y="142016"/>
                  </a:lnTo>
                  <a:lnTo>
                    <a:pt x="1778862" y="143147"/>
                  </a:lnTo>
                  <a:lnTo>
                    <a:pt x="1798740" y="186614"/>
                  </a:lnTo>
                  <a:lnTo>
                    <a:pt x="1856608" y="213213"/>
                  </a:lnTo>
                  <a:lnTo>
                    <a:pt x="1861780" y="215233"/>
                  </a:lnTo>
                  <a:lnTo>
                    <a:pt x="1865184" y="216653"/>
                  </a:lnTo>
                  <a:lnTo>
                    <a:pt x="1874985" y="221176"/>
                  </a:lnTo>
                  <a:lnTo>
                    <a:pt x="1879885" y="227207"/>
                  </a:lnTo>
                  <a:lnTo>
                    <a:pt x="1879885" y="234369"/>
                  </a:lnTo>
                  <a:lnTo>
                    <a:pt x="1877747" y="242421"/>
                  </a:lnTo>
                  <a:lnTo>
                    <a:pt x="1871828" y="248741"/>
                  </a:lnTo>
                  <a:lnTo>
                    <a:pt x="1862869" y="252869"/>
                  </a:lnTo>
                  <a:lnTo>
                    <a:pt x="1851614" y="254348"/>
                  </a:lnTo>
                  <a:lnTo>
                    <a:pt x="1929010" y="254348"/>
                  </a:lnTo>
                  <a:lnTo>
                    <a:pt x="1931614" y="246667"/>
                  </a:lnTo>
                  <a:lnTo>
                    <a:pt x="1933035" y="232862"/>
                  </a:lnTo>
                  <a:lnTo>
                    <a:pt x="1930850" y="216888"/>
                  </a:lnTo>
                  <a:lnTo>
                    <a:pt x="1898356" y="180842"/>
                  </a:lnTo>
                  <a:lnTo>
                    <a:pt x="1848975" y="160864"/>
                  </a:lnTo>
                  <a:lnTo>
                    <a:pt x="1841059" y="157389"/>
                  </a:lnTo>
                  <a:lnTo>
                    <a:pt x="1835405" y="153136"/>
                  </a:lnTo>
                  <a:lnTo>
                    <a:pt x="1832012" y="148036"/>
                  </a:lnTo>
                  <a:lnTo>
                    <a:pt x="1830881" y="142016"/>
                  </a:lnTo>
                  <a:lnTo>
                    <a:pt x="1832572" y="135331"/>
                  </a:lnTo>
                  <a:lnTo>
                    <a:pt x="1837337" y="129812"/>
                  </a:lnTo>
                  <a:lnTo>
                    <a:pt x="1844717" y="126060"/>
                  </a:lnTo>
                  <a:lnTo>
                    <a:pt x="1854252" y="124676"/>
                  </a:lnTo>
                  <a:lnTo>
                    <a:pt x="1917029" y="124676"/>
                  </a:lnTo>
                  <a:lnTo>
                    <a:pt x="1927758" y="110729"/>
                  </a:lnTo>
                  <a:lnTo>
                    <a:pt x="1912639" y="97866"/>
                  </a:lnTo>
                  <a:lnTo>
                    <a:pt x="1895576" y="88677"/>
                  </a:lnTo>
                  <a:lnTo>
                    <a:pt x="1876604" y="83165"/>
                  </a:lnTo>
                  <a:lnTo>
                    <a:pt x="1855760" y="81327"/>
                  </a:lnTo>
                  <a:close/>
                </a:path>
                <a:path w="2745104" h="299085">
                  <a:moveTo>
                    <a:pt x="1917029" y="124676"/>
                  </a:moveTo>
                  <a:lnTo>
                    <a:pt x="1854252" y="124676"/>
                  </a:lnTo>
                  <a:lnTo>
                    <a:pt x="1867856" y="126060"/>
                  </a:lnTo>
                  <a:lnTo>
                    <a:pt x="1867110" y="126060"/>
                  </a:lnTo>
                  <a:lnTo>
                    <a:pt x="1878887" y="129812"/>
                  </a:lnTo>
                  <a:lnTo>
                    <a:pt x="1890351" y="136126"/>
                  </a:lnTo>
                  <a:lnTo>
                    <a:pt x="1901371" y="145032"/>
                  </a:lnTo>
                  <a:lnTo>
                    <a:pt x="1917029" y="124676"/>
                  </a:lnTo>
                  <a:close/>
                </a:path>
                <a:path w="2745104" h="299085">
                  <a:moveTo>
                    <a:pt x="2035681" y="132592"/>
                  </a:moveTo>
                  <a:lnTo>
                    <a:pt x="1982531" y="132592"/>
                  </a:lnTo>
                  <a:lnTo>
                    <a:pt x="1982531" y="217407"/>
                  </a:lnTo>
                  <a:lnTo>
                    <a:pt x="1987095" y="252492"/>
                  </a:lnTo>
                  <a:lnTo>
                    <a:pt x="2000672" y="277860"/>
                  </a:lnTo>
                  <a:lnTo>
                    <a:pt x="2023083" y="293262"/>
                  </a:lnTo>
                  <a:lnTo>
                    <a:pt x="2054152" y="298451"/>
                  </a:lnTo>
                  <a:lnTo>
                    <a:pt x="2071268" y="297391"/>
                  </a:lnTo>
                  <a:lnTo>
                    <a:pt x="2087041" y="294210"/>
                  </a:lnTo>
                  <a:lnTo>
                    <a:pt x="2101542" y="288910"/>
                  </a:lnTo>
                  <a:lnTo>
                    <a:pt x="2114841" y="281488"/>
                  </a:lnTo>
                  <a:lnTo>
                    <a:pt x="2103003" y="250201"/>
                  </a:lnTo>
                  <a:lnTo>
                    <a:pt x="2064706" y="250201"/>
                  </a:lnTo>
                  <a:lnTo>
                    <a:pt x="2052061" y="247940"/>
                  </a:lnTo>
                  <a:lnTo>
                    <a:pt x="2042984" y="241154"/>
                  </a:lnTo>
                  <a:lnTo>
                    <a:pt x="2037513" y="229846"/>
                  </a:lnTo>
                  <a:lnTo>
                    <a:pt x="2035681" y="214014"/>
                  </a:lnTo>
                  <a:lnTo>
                    <a:pt x="2035681" y="132592"/>
                  </a:lnTo>
                  <a:close/>
                </a:path>
                <a:path w="2745104" h="299085">
                  <a:moveTo>
                    <a:pt x="2099009" y="239647"/>
                  </a:moveTo>
                  <a:lnTo>
                    <a:pt x="2089832" y="244317"/>
                  </a:lnTo>
                  <a:lnTo>
                    <a:pt x="2081009" y="247610"/>
                  </a:lnTo>
                  <a:lnTo>
                    <a:pt x="2072610" y="249559"/>
                  </a:lnTo>
                  <a:lnTo>
                    <a:pt x="2064706" y="250201"/>
                  </a:lnTo>
                  <a:lnTo>
                    <a:pt x="2103003" y="250201"/>
                  </a:lnTo>
                  <a:lnTo>
                    <a:pt x="2099009" y="239647"/>
                  </a:lnTo>
                  <a:close/>
                </a:path>
                <a:path w="2745104" h="299085">
                  <a:moveTo>
                    <a:pt x="2103532" y="88112"/>
                  </a:moveTo>
                  <a:lnTo>
                    <a:pt x="1948982" y="88112"/>
                  </a:lnTo>
                  <a:lnTo>
                    <a:pt x="1948982" y="132592"/>
                  </a:lnTo>
                  <a:lnTo>
                    <a:pt x="2103532" y="132592"/>
                  </a:lnTo>
                  <a:lnTo>
                    <a:pt x="2103532" y="88112"/>
                  </a:lnTo>
                  <a:close/>
                </a:path>
                <a:path w="2745104" h="299085">
                  <a:moveTo>
                    <a:pt x="2035681" y="15360"/>
                  </a:moveTo>
                  <a:lnTo>
                    <a:pt x="1982908" y="15360"/>
                  </a:lnTo>
                  <a:lnTo>
                    <a:pt x="1982908" y="88112"/>
                  </a:lnTo>
                  <a:lnTo>
                    <a:pt x="2035681" y="88112"/>
                  </a:lnTo>
                  <a:lnTo>
                    <a:pt x="2035681" y="15360"/>
                  </a:lnTo>
                  <a:close/>
                </a:path>
                <a:path w="2745104" h="299085">
                  <a:moveTo>
                    <a:pt x="2236267" y="82458"/>
                  </a:moveTo>
                  <a:lnTo>
                    <a:pt x="2192446" y="90374"/>
                  </a:lnTo>
                  <a:lnTo>
                    <a:pt x="2157107" y="114122"/>
                  </a:lnTo>
                  <a:lnTo>
                    <a:pt x="2133877" y="148848"/>
                  </a:lnTo>
                  <a:lnTo>
                    <a:pt x="2126196" y="190643"/>
                  </a:lnTo>
                  <a:lnTo>
                    <a:pt x="2128111" y="212624"/>
                  </a:lnTo>
                  <a:lnTo>
                    <a:pt x="2143530" y="251073"/>
                  </a:lnTo>
                  <a:lnTo>
                    <a:pt x="2173716" y="281176"/>
                  </a:lnTo>
                  <a:lnTo>
                    <a:pt x="2213296" y="296855"/>
                  </a:lnTo>
                  <a:lnTo>
                    <a:pt x="2236267" y="298828"/>
                  </a:lnTo>
                  <a:lnTo>
                    <a:pt x="2259237" y="296855"/>
                  </a:lnTo>
                  <a:lnTo>
                    <a:pt x="2298817" y="281176"/>
                  </a:lnTo>
                  <a:lnTo>
                    <a:pt x="2329003" y="251073"/>
                  </a:lnTo>
                  <a:lnTo>
                    <a:pt x="2329860" y="249447"/>
                  </a:lnTo>
                  <a:lnTo>
                    <a:pt x="2236267" y="249447"/>
                  </a:lnTo>
                  <a:lnTo>
                    <a:pt x="2224605" y="248387"/>
                  </a:lnTo>
                  <a:lnTo>
                    <a:pt x="2188411" y="223296"/>
                  </a:lnTo>
                  <a:lnTo>
                    <a:pt x="2179347" y="190643"/>
                  </a:lnTo>
                  <a:lnTo>
                    <a:pt x="2180342" y="178916"/>
                  </a:lnTo>
                  <a:lnTo>
                    <a:pt x="2204249" y="141757"/>
                  </a:lnTo>
                  <a:lnTo>
                    <a:pt x="2236267" y="132215"/>
                  </a:lnTo>
                  <a:lnTo>
                    <a:pt x="2329865" y="132215"/>
                  </a:lnTo>
                  <a:lnTo>
                    <a:pt x="2329003" y="130584"/>
                  </a:lnTo>
                  <a:lnTo>
                    <a:pt x="2315426" y="114122"/>
                  </a:lnTo>
                  <a:lnTo>
                    <a:pt x="2298817" y="100269"/>
                  </a:lnTo>
                  <a:lnTo>
                    <a:pt x="2280087" y="90374"/>
                  </a:lnTo>
                  <a:lnTo>
                    <a:pt x="2259237" y="84437"/>
                  </a:lnTo>
                  <a:lnTo>
                    <a:pt x="2236267" y="82458"/>
                  </a:lnTo>
                  <a:close/>
                </a:path>
                <a:path w="2745104" h="299085">
                  <a:moveTo>
                    <a:pt x="2329865" y="132215"/>
                  </a:moveTo>
                  <a:lnTo>
                    <a:pt x="2236267" y="132215"/>
                  </a:lnTo>
                  <a:lnTo>
                    <a:pt x="2247870" y="133276"/>
                  </a:lnTo>
                  <a:lnTo>
                    <a:pt x="2258412" y="136456"/>
                  </a:lnTo>
                  <a:lnTo>
                    <a:pt x="2288993" y="168073"/>
                  </a:lnTo>
                  <a:lnTo>
                    <a:pt x="2293186" y="190643"/>
                  </a:lnTo>
                  <a:lnTo>
                    <a:pt x="2292132" y="202376"/>
                  </a:lnTo>
                  <a:lnTo>
                    <a:pt x="2267966" y="239906"/>
                  </a:lnTo>
                  <a:lnTo>
                    <a:pt x="2236267" y="249447"/>
                  </a:lnTo>
                  <a:lnTo>
                    <a:pt x="2329860" y="249447"/>
                  </a:lnTo>
                  <a:lnTo>
                    <a:pt x="2338656" y="232767"/>
                  </a:lnTo>
                  <a:lnTo>
                    <a:pt x="2344422" y="212624"/>
                  </a:lnTo>
                  <a:lnTo>
                    <a:pt x="2346336" y="190643"/>
                  </a:lnTo>
                  <a:lnTo>
                    <a:pt x="2344422" y="168880"/>
                  </a:lnTo>
                  <a:lnTo>
                    <a:pt x="2338751" y="149178"/>
                  </a:lnTo>
                  <a:lnTo>
                    <a:pt x="2338656" y="148848"/>
                  </a:lnTo>
                  <a:lnTo>
                    <a:pt x="2329865" y="132215"/>
                  </a:lnTo>
                  <a:close/>
                </a:path>
                <a:path w="2745104" h="299085">
                  <a:moveTo>
                    <a:pt x="2434655" y="88112"/>
                  </a:moveTo>
                  <a:lnTo>
                    <a:pt x="2383767" y="88112"/>
                  </a:lnTo>
                  <a:lnTo>
                    <a:pt x="2383767" y="293551"/>
                  </a:lnTo>
                  <a:lnTo>
                    <a:pt x="2436917" y="293551"/>
                  </a:lnTo>
                  <a:lnTo>
                    <a:pt x="2436917" y="195920"/>
                  </a:lnTo>
                  <a:lnTo>
                    <a:pt x="2440510" y="168232"/>
                  </a:lnTo>
                  <a:lnTo>
                    <a:pt x="2450676" y="148848"/>
                  </a:lnTo>
                  <a:lnTo>
                    <a:pt x="2466496" y="137451"/>
                  </a:lnTo>
                  <a:lnTo>
                    <a:pt x="2487051" y="133723"/>
                  </a:lnTo>
                  <a:lnTo>
                    <a:pt x="2511922" y="133723"/>
                  </a:lnTo>
                  <a:lnTo>
                    <a:pt x="2513530" y="115630"/>
                  </a:lnTo>
                  <a:lnTo>
                    <a:pt x="2434655" y="115630"/>
                  </a:lnTo>
                  <a:lnTo>
                    <a:pt x="2434655" y="88112"/>
                  </a:lnTo>
                  <a:close/>
                </a:path>
                <a:path w="2745104" h="299085">
                  <a:moveTo>
                    <a:pt x="2511922" y="133723"/>
                  </a:moveTo>
                  <a:lnTo>
                    <a:pt x="2494590" y="133723"/>
                  </a:lnTo>
                  <a:lnTo>
                    <a:pt x="2502883" y="135231"/>
                  </a:lnTo>
                  <a:lnTo>
                    <a:pt x="2511553" y="137870"/>
                  </a:lnTo>
                  <a:lnTo>
                    <a:pt x="2511922" y="133723"/>
                  </a:lnTo>
                  <a:close/>
                </a:path>
                <a:path w="2745104" h="299085">
                  <a:moveTo>
                    <a:pt x="2499491" y="82458"/>
                  </a:moveTo>
                  <a:lnTo>
                    <a:pt x="2491198" y="82458"/>
                  </a:lnTo>
                  <a:lnTo>
                    <a:pt x="2473458" y="84513"/>
                  </a:lnTo>
                  <a:lnTo>
                    <a:pt x="2458120" y="90704"/>
                  </a:lnTo>
                  <a:lnTo>
                    <a:pt x="2445186" y="101064"/>
                  </a:lnTo>
                  <a:lnTo>
                    <a:pt x="2434655" y="115630"/>
                  </a:lnTo>
                  <a:lnTo>
                    <a:pt x="2513530" y="115630"/>
                  </a:lnTo>
                  <a:lnTo>
                    <a:pt x="2515976" y="88112"/>
                  </a:lnTo>
                  <a:lnTo>
                    <a:pt x="2516077" y="86981"/>
                  </a:lnTo>
                  <a:lnTo>
                    <a:pt x="2507784" y="83966"/>
                  </a:lnTo>
                  <a:lnTo>
                    <a:pt x="2499491" y="82458"/>
                  </a:lnTo>
                  <a:close/>
                </a:path>
                <a:path w="2745104" h="299085">
                  <a:moveTo>
                    <a:pt x="2634569" y="82458"/>
                  </a:moveTo>
                  <a:lnTo>
                    <a:pt x="2590749" y="90374"/>
                  </a:lnTo>
                  <a:lnTo>
                    <a:pt x="2555409" y="114122"/>
                  </a:lnTo>
                  <a:lnTo>
                    <a:pt x="2532180" y="148848"/>
                  </a:lnTo>
                  <a:lnTo>
                    <a:pt x="2524499" y="190643"/>
                  </a:lnTo>
                  <a:lnTo>
                    <a:pt x="2526413" y="212624"/>
                  </a:lnTo>
                  <a:lnTo>
                    <a:pt x="2541833" y="251073"/>
                  </a:lnTo>
                  <a:lnTo>
                    <a:pt x="2572019" y="281176"/>
                  </a:lnTo>
                  <a:lnTo>
                    <a:pt x="2611599" y="296855"/>
                  </a:lnTo>
                  <a:lnTo>
                    <a:pt x="2634569" y="298828"/>
                  </a:lnTo>
                  <a:lnTo>
                    <a:pt x="2657540" y="296855"/>
                  </a:lnTo>
                  <a:lnTo>
                    <a:pt x="2697120" y="281176"/>
                  </a:lnTo>
                  <a:lnTo>
                    <a:pt x="2727305" y="251073"/>
                  </a:lnTo>
                  <a:lnTo>
                    <a:pt x="2728163" y="249447"/>
                  </a:lnTo>
                  <a:lnTo>
                    <a:pt x="2634569" y="249447"/>
                  </a:lnTo>
                  <a:lnTo>
                    <a:pt x="2622907" y="248387"/>
                  </a:lnTo>
                  <a:lnTo>
                    <a:pt x="2586714" y="223296"/>
                  </a:lnTo>
                  <a:lnTo>
                    <a:pt x="2577649" y="190643"/>
                  </a:lnTo>
                  <a:lnTo>
                    <a:pt x="2578645" y="178916"/>
                  </a:lnTo>
                  <a:lnTo>
                    <a:pt x="2602552" y="141757"/>
                  </a:lnTo>
                  <a:lnTo>
                    <a:pt x="2634569" y="132215"/>
                  </a:lnTo>
                  <a:lnTo>
                    <a:pt x="2728168" y="132215"/>
                  </a:lnTo>
                  <a:lnTo>
                    <a:pt x="2727305" y="130584"/>
                  </a:lnTo>
                  <a:lnTo>
                    <a:pt x="2713729" y="114122"/>
                  </a:lnTo>
                  <a:lnTo>
                    <a:pt x="2697120" y="100269"/>
                  </a:lnTo>
                  <a:lnTo>
                    <a:pt x="2678390" y="90374"/>
                  </a:lnTo>
                  <a:lnTo>
                    <a:pt x="2657540" y="84437"/>
                  </a:lnTo>
                  <a:lnTo>
                    <a:pt x="2634569" y="82458"/>
                  </a:lnTo>
                  <a:close/>
                </a:path>
                <a:path w="2745104" h="299085">
                  <a:moveTo>
                    <a:pt x="2728168" y="132215"/>
                  </a:moveTo>
                  <a:lnTo>
                    <a:pt x="2634569" y="132215"/>
                  </a:lnTo>
                  <a:lnTo>
                    <a:pt x="2646172" y="133276"/>
                  </a:lnTo>
                  <a:lnTo>
                    <a:pt x="2656715" y="136456"/>
                  </a:lnTo>
                  <a:lnTo>
                    <a:pt x="2687295" y="168073"/>
                  </a:lnTo>
                  <a:lnTo>
                    <a:pt x="2691489" y="190643"/>
                  </a:lnTo>
                  <a:lnTo>
                    <a:pt x="2690435" y="202376"/>
                  </a:lnTo>
                  <a:lnTo>
                    <a:pt x="2666268" y="239906"/>
                  </a:lnTo>
                  <a:lnTo>
                    <a:pt x="2634569" y="249447"/>
                  </a:lnTo>
                  <a:lnTo>
                    <a:pt x="2728163" y="249447"/>
                  </a:lnTo>
                  <a:lnTo>
                    <a:pt x="2736959" y="232767"/>
                  </a:lnTo>
                  <a:lnTo>
                    <a:pt x="2742725" y="212624"/>
                  </a:lnTo>
                  <a:lnTo>
                    <a:pt x="2744639" y="190643"/>
                  </a:lnTo>
                  <a:lnTo>
                    <a:pt x="2742725" y="168880"/>
                  </a:lnTo>
                  <a:lnTo>
                    <a:pt x="2737054" y="149178"/>
                  </a:lnTo>
                  <a:lnTo>
                    <a:pt x="2736959" y="148848"/>
                  </a:lnTo>
                  <a:lnTo>
                    <a:pt x="2728168" y="132215"/>
                  </a:lnTo>
                  <a:close/>
                </a:path>
              </a:pathLst>
            </a:custGeom>
            <a:solidFill>
              <a:srgbClr val="FFFFFF"/>
            </a:solidFill>
          </p:spPr>
          <p:txBody>
            <a:bodyPr wrap="square" lIns="0" tIns="0" rIns="0" bIns="0" rtlCol="0"/>
            <a:lstStyle/>
            <a:p>
              <a:endParaRPr sz="641"/>
            </a:p>
          </p:txBody>
        </p:sp>
      </p:grpSp>
      <p:grpSp>
        <p:nvGrpSpPr>
          <p:cNvPr id="34" name="object 34"/>
          <p:cNvGrpSpPr/>
          <p:nvPr/>
        </p:nvGrpSpPr>
        <p:grpSpPr>
          <a:xfrm>
            <a:off x="2438549" y="1828672"/>
            <a:ext cx="1724127" cy="214577"/>
            <a:chOff x="5361093" y="4020820"/>
            <a:chExt cx="3790950" cy="471805"/>
          </a:xfrm>
        </p:grpSpPr>
        <p:sp>
          <p:nvSpPr>
            <p:cNvPr id="35" name="object 35"/>
            <p:cNvSpPr/>
            <p:nvPr/>
          </p:nvSpPr>
          <p:spPr>
            <a:xfrm>
              <a:off x="5361093" y="4020820"/>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F7DBBD"/>
            </a:solidFill>
          </p:spPr>
          <p:txBody>
            <a:bodyPr wrap="square" lIns="0" tIns="0" rIns="0" bIns="0" rtlCol="0"/>
            <a:lstStyle/>
            <a:p>
              <a:endParaRPr sz="641"/>
            </a:p>
          </p:txBody>
        </p:sp>
        <p:sp>
          <p:nvSpPr>
            <p:cNvPr id="36" name="object 36"/>
            <p:cNvSpPr/>
            <p:nvPr/>
          </p:nvSpPr>
          <p:spPr>
            <a:xfrm>
              <a:off x="5527161" y="4190657"/>
              <a:ext cx="1498600" cy="154940"/>
            </a:xfrm>
            <a:custGeom>
              <a:avLst/>
              <a:gdLst/>
              <a:ahLst/>
              <a:cxnLst/>
              <a:rect l="l" t="t" r="r" b="b"/>
              <a:pathLst>
                <a:path w="1498600" h="154939">
                  <a:moveTo>
                    <a:pt x="51726" y="0"/>
                  </a:moveTo>
                  <a:lnTo>
                    <a:pt x="0" y="0"/>
                  </a:lnTo>
                  <a:lnTo>
                    <a:pt x="0" y="154759"/>
                  </a:lnTo>
                  <a:lnTo>
                    <a:pt x="20941" y="154759"/>
                  </a:lnTo>
                  <a:lnTo>
                    <a:pt x="20941" y="95494"/>
                  </a:lnTo>
                  <a:lnTo>
                    <a:pt x="49841" y="95494"/>
                  </a:lnTo>
                  <a:lnTo>
                    <a:pt x="88374" y="81672"/>
                  </a:lnTo>
                  <a:lnTo>
                    <a:pt x="92864" y="76018"/>
                  </a:lnTo>
                  <a:lnTo>
                    <a:pt x="20941" y="76018"/>
                  </a:lnTo>
                  <a:lnTo>
                    <a:pt x="20941" y="19685"/>
                  </a:lnTo>
                  <a:lnTo>
                    <a:pt x="93144" y="19685"/>
                  </a:lnTo>
                  <a:lnTo>
                    <a:pt x="89002" y="14240"/>
                  </a:lnTo>
                  <a:lnTo>
                    <a:pt x="81852" y="8039"/>
                  </a:lnTo>
                  <a:lnTo>
                    <a:pt x="73270" y="3586"/>
                  </a:lnTo>
                  <a:lnTo>
                    <a:pt x="63234" y="899"/>
                  </a:lnTo>
                  <a:lnTo>
                    <a:pt x="51726" y="0"/>
                  </a:lnTo>
                  <a:close/>
                </a:path>
                <a:path w="1498600" h="154939">
                  <a:moveTo>
                    <a:pt x="93144" y="19685"/>
                  </a:moveTo>
                  <a:lnTo>
                    <a:pt x="52982" y="19685"/>
                  </a:lnTo>
                  <a:lnTo>
                    <a:pt x="64844" y="21884"/>
                  </a:lnTo>
                  <a:lnTo>
                    <a:pt x="73584" y="27852"/>
                  </a:lnTo>
                  <a:lnTo>
                    <a:pt x="78986" y="36648"/>
                  </a:lnTo>
                  <a:lnTo>
                    <a:pt x="80835" y="47328"/>
                  </a:lnTo>
                  <a:lnTo>
                    <a:pt x="78885" y="58437"/>
                  </a:lnTo>
                  <a:lnTo>
                    <a:pt x="73086" y="67563"/>
                  </a:lnTo>
                  <a:lnTo>
                    <a:pt x="63519" y="73744"/>
                  </a:lnTo>
                  <a:lnTo>
                    <a:pt x="50260" y="76018"/>
                  </a:lnTo>
                  <a:lnTo>
                    <a:pt x="92864" y="76018"/>
                  </a:lnTo>
                  <a:lnTo>
                    <a:pt x="94267" y="74251"/>
                  </a:lnTo>
                  <a:lnTo>
                    <a:pt x="98452" y="66123"/>
                  </a:lnTo>
                  <a:lnTo>
                    <a:pt x="100949" y="57288"/>
                  </a:lnTo>
                  <a:lnTo>
                    <a:pt x="101777" y="47747"/>
                  </a:lnTo>
                  <a:lnTo>
                    <a:pt x="100988" y="38359"/>
                  </a:lnTo>
                  <a:lnTo>
                    <a:pt x="98609" y="29658"/>
                  </a:lnTo>
                  <a:lnTo>
                    <a:pt x="94620" y="21625"/>
                  </a:lnTo>
                  <a:lnTo>
                    <a:pt x="93144" y="19685"/>
                  </a:lnTo>
                  <a:close/>
                </a:path>
                <a:path w="1498600" h="154939">
                  <a:moveTo>
                    <a:pt x="142068" y="0"/>
                  </a:moveTo>
                  <a:lnTo>
                    <a:pt x="121126" y="0"/>
                  </a:lnTo>
                  <a:lnTo>
                    <a:pt x="121126" y="154759"/>
                  </a:lnTo>
                  <a:lnTo>
                    <a:pt x="142068" y="154759"/>
                  </a:lnTo>
                  <a:lnTo>
                    <a:pt x="142068" y="0"/>
                  </a:lnTo>
                  <a:close/>
                </a:path>
                <a:path w="1498600" h="154939">
                  <a:moveTo>
                    <a:pt x="275286" y="0"/>
                  </a:moveTo>
                  <a:lnTo>
                    <a:pt x="165551" y="0"/>
                  </a:lnTo>
                  <a:lnTo>
                    <a:pt x="165551" y="19685"/>
                  </a:lnTo>
                  <a:lnTo>
                    <a:pt x="245967" y="19685"/>
                  </a:lnTo>
                  <a:lnTo>
                    <a:pt x="161781" y="141775"/>
                  </a:lnTo>
                  <a:lnTo>
                    <a:pt x="161781" y="154759"/>
                  </a:lnTo>
                  <a:lnTo>
                    <a:pt x="277589" y="154759"/>
                  </a:lnTo>
                  <a:lnTo>
                    <a:pt x="277589" y="135074"/>
                  </a:lnTo>
                  <a:lnTo>
                    <a:pt x="191937" y="135074"/>
                  </a:lnTo>
                  <a:lnTo>
                    <a:pt x="275286" y="13193"/>
                  </a:lnTo>
                  <a:lnTo>
                    <a:pt x="275286" y="0"/>
                  </a:lnTo>
                  <a:close/>
                </a:path>
                <a:path w="1498600" h="154939">
                  <a:moveTo>
                    <a:pt x="398458" y="0"/>
                  </a:moveTo>
                  <a:lnTo>
                    <a:pt x="288723" y="0"/>
                  </a:lnTo>
                  <a:lnTo>
                    <a:pt x="288723" y="19685"/>
                  </a:lnTo>
                  <a:lnTo>
                    <a:pt x="369139" y="19685"/>
                  </a:lnTo>
                  <a:lnTo>
                    <a:pt x="284953" y="141775"/>
                  </a:lnTo>
                  <a:lnTo>
                    <a:pt x="284953" y="154759"/>
                  </a:lnTo>
                  <a:lnTo>
                    <a:pt x="400761" y="154759"/>
                  </a:lnTo>
                  <a:lnTo>
                    <a:pt x="400761" y="135074"/>
                  </a:lnTo>
                  <a:lnTo>
                    <a:pt x="315109" y="135074"/>
                  </a:lnTo>
                  <a:lnTo>
                    <a:pt x="398458" y="13193"/>
                  </a:lnTo>
                  <a:lnTo>
                    <a:pt x="398458" y="0"/>
                  </a:lnTo>
                  <a:close/>
                </a:path>
                <a:path w="1498600" h="154939">
                  <a:moveTo>
                    <a:pt x="517441" y="0"/>
                  </a:moveTo>
                  <a:lnTo>
                    <a:pt x="421109" y="0"/>
                  </a:lnTo>
                  <a:lnTo>
                    <a:pt x="421109" y="154759"/>
                  </a:lnTo>
                  <a:lnTo>
                    <a:pt x="517441" y="154759"/>
                  </a:lnTo>
                  <a:lnTo>
                    <a:pt x="517441" y="134865"/>
                  </a:lnTo>
                  <a:lnTo>
                    <a:pt x="442051" y="134865"/>
                  </a:lnTo>
                  <a:lnTo>
                    <a:pt x="442051" y="86070"/>
                  </a:lnTo>
                  <a:lnTo>
                    <a:pt x="511787" y="86070"/>
                  </a:lnTo>
                  <a:lnTo>
                    <a:pt x="511787" y="66176"/>
                  </a:lnTo>
                  <a:lnTo>
                    <a:pt x="442051" y="66176"/>
                  </a:lnTo>
                  <a:lnTo>
                    <a:pt x="442051" y="19894"/>
                  </a:lnTo>
                  <a:lnTo>
                    <a:pt x="517441" y="19894"/>
                  </a:lnTo>
                  <a:lnTo>
                    <a:pt x="517441" y="0"/>
                  </a:lnTo>
                  <a:close/>
                </a:path>
                <a:path w="1498600" h="154939">
                  <a:moveTo>
                    <a:pt x="595004" y="0"/>
                  </a:moveTo>
                  <a:lnTo>
                    <a:pt x="542440" y="0"/>
                  </a:lnTo>
                  <a:lnTo>
                    <a:pt x="542440" y="154759"/>
                  </a:lnTo>
                  <a:lnTo>
                    <a:pt x="563382" y="154759"/>
                  </a:lnTo>
                  <a:lnTo>
                    <a:pt x="563382" y="91934"/>
                  </a:lnTo>
                  <a:lnTo>
                    <a:pt x="608690" y="91934"/>
                  </a:lnTo>
                  <a:lnTo>
                    <a:pt x="607569" y="90259"/>
                  </a:lnTo>
                  <a:lnTo>
                    <a:pt x="623004" y="84002"/>
                  </a:lnTo>
                  <a:lnTo>
                    <a:pt x="634296" y="73819"/>
                  </a:lnTo>
                  <a:lnTo>
                    <a:pt x="635133" y="72249"/>
                  </a:lnTo>
                  <a:lnTo>
                    <a:pt x="563382" y="72249"/>
                  </a:lnTo>
                  <a:lnTo>
                    <a:pt x="563382" y="19894"/>
                  </a:lnTo>
                  <a:lnTo>
                    <a:pt x="635620" y="19894"/>
                  </a:lnTo>
                  <a:lnTo>
                    <a:pt x="630815" y="13821"/>
                  </a:lnTo>
                  <a:lnTo>
                    <a:pt x="623865" y="7774"/>
                  </a:lnTo>
                  <a:lnTo>
                    <a:pt x="615580" y="3455"/>
                  </a:lnTo>
                  <a:lnTo>
                    <a:pt x="605959" y="863"/>
                  </a:lnTo>
                  <a:lnTo>
                    <a:pt x="595004" y="0"/>
                  </a:lnTo>
                  <a:close/>
                </a:path>
                <a:path w="1498600" h="154939">
                  <a:moveTo>
                    <a:pt x="608690" y="91934"/>
                  </a:moveTo>
                  <a:lnTo>
                    <a:pt x="584743" y="91934"/>
                  </a:lnTo>
                  <a:lnTo>
                    <a:pt x="624951" y="154759"/>
                  </a:lnTo>
                  <a:lnTo>
                    <a:pt x="650709" y="154759"/>
                  </a:lnTo>
                  <a:lnTo>
                    <a:pt x="608690" y="91934"/>
                  </a:lnTo>
                  <a:close/>
                </a:path>
                <a:path w="1498600" h="154939">
                  <a:moveTo>
                    <a:pt x="635620" y="19894"/>
                  </a:moveTo>
                  <a:lnTo>
                    <a:pt x="595214" y="19894"/>
                  </a:lnTo>
                  <a:lnTo>
                    <a:pt x="606768" y="21861"/>
                  </a:lnTo>
                  <a:lnTo>
                    <a:pt x="615239" y="27302"/>
                  </a:lnTo>
                  <a:lnTo>
                    <a:pt x="620452" y="35532"/>
                  </a:lnTo>
                  <a:lnTo>
                    <a:pt x="622229" y="45862"/>
                  </a:lnTo>
                  <a:lnTo>
                    <a:pt x="620298" y="56258"/>
                  </a:lnTo>
                  <a:lnTo>
                    <a:pt x="614480" y="64631"/>
                  </a:lnTo>
                  <a:lnTo>
                    <a:pt x="604736" y="70217"/>
                  </a:lnTo>
                  <a:lnTo>
                    <a:pt x="591025" y="72249"/>
                  </a:lnTo>
                  <a:lnTo>
                    <a:pt x="635133" y="72249"/>
                  </a:lnTo>
                  <a:lnTo>
                    <a:pt x="641230" y="60809"/>
                  </a:lnTo>
                  <a:lnTo>
                    <a:pt x="643589" y="46071"/>
                  </a:lnTo>
                  <a:lnTo>
                    <a:pt x="642801" y="37086"/>
                  </a:lnTo>
                  <a:lnTo>
                    <a:pt x="640422" y="28690"/>
                  </a:lnTo>
                  <a:lnTo>
                    <a:pt x="636433" y="20922"/>
                  </a:lnTo>
                  <a:lnTo>
                    <a:pt x="635620" y="19894"/>
                  </a:lnTo>
                  <a:close/>
                </a:path>
                <a:path w="1498600" h="154939">
                  <a:moveTo>
                    <a:pt x="691258" y="0"/>
                  </a:moveTo>
                  <a:lnTo>
                    <a:pt x="670316" y="0"/>
                  </a:lnTo>
                  <a:lnTo>
                    <a:pt x="670316" y="154759"/>
                  </a:lnTo>
                  <a:lnTo>
                    <a:pt x="691258" y="154759"/>
                  </a:lnTo>
                  <a:lnTo>
                    <a:pt x="691258" y="0"/>
                  </a:lnTo>
                  <a:close/>
                </a:path>
                <a:path w="1498600" h="154939">
                  <a:moveTo>
                    <a:pt x="780917" y="0"/>
                  </a:moveTo>
                  <a:lnTo>
                    <a:pt x="769608" y="0"/>
                  </a:lnTo>
                  <a:lnTo>
                    <a:pt x="706992" y="154759"/>
                  </a:lnTo>
                  <a:lnTo>
                    <a:pt x="729819" y="154759"/>
                  </a:lnTo>
                  <a:lnTo>
                    <a:pt x="745525" y="114551"/>
                  </a:lnTo>
                  <a:lnTo>
                    <a:pt x="826799" y="114551"/>
                  </a:lnTo>
                  <a:lnTo>
                    <a:pt x="818914" y="94866"/>
                  </a:lnTo>
                  <a:lnTo>
                    <a:pt x="752645" y="94866"/>
                  </a:lnTo>
                  <a:lnTo>
                    <a:pt x="775053" y="36438"/>
                  </a:lnTo>
                  <a:lnTo>
                    <a:pt x="795512" y="36438"/>
                  </a:lnTo>
                  <a:lnTo>
                    <a:pt x="780917" y="0"/>
                  </a:lnTo>
                  <a:close/>
                </a:path>
                <a:path w="1498600" h="154939">
                  <a:moveTo>
                    <a:pt x="826799" y="114551"/>
                  </a:moveTo>
                  <a:lnTo>
                    <a:pt x="804371" y="114551"/>
                  </a:lnTo>
                  <a:lnTo>
                    <a:pt x="820078" y="154759"/>
                  </a:lnTo>
                  <a:lnTo>
                    <a:pt x="842904" y="154759"/>
                  </a:lnTo>
                  <a:lnTo>
                    <a:pt x="826799" y="114551"/>
                  </a:lnTo>
                  <a:close/>
                </a:path>
                <a:path w="1498600" h="154939">
                  <a:moveTo>
                    <a:pt x="795512" y="36438"/>
                  </a:moveTo>
                  <a:lnTo>
                    <a:pt x="775053" y="36438"/>
                  </a:lnTo>
                  <a:lnTo>
                    <a:pt x="797251" y="94866"/>
                  </a:lnTo>
                  <a:lnTo>
                    <a:pt x="818914" y="94866"/>
                  </a:lnTo>
                  <a:lnTo>
                    <a:pt x="795512" y="36438"/>
                  </a:lnTo>
                  <a:close/>
                </a:path>
                <a:path w="1498600" h="154939">
                  <a:moveTo>
                    <a:pt x="950875" y="0"/>
                  </a:moveTo>
                  <a:lnTo>
                    <a:pt x="898311" y="0"/>
                  </a:lnTo>
                  <a:lnTo>
                    <a:pt x="898311" y="154759"/>
                  </a:lnTo>
                  <a:lnTo>
                    <a:pt x="919253" y="154759"/>
                  </a:lnTo>
                  <a:lnTo>
                    <a:pt x="919253" y="91934"/>
                  </a:lnTo>
                  <a:lnTo>
                    <a:pt x="964561" y="91934"/>
                  </a:lnTo>
                  <a:lnTo>
                    <a:pt x="963440" y="90259"/>
                  </a:lnTo>
                  <a:lnTo>
                    <a:pt x="978875" y="84002"/>
                  </a:lnTo>
                  <a:lnTo>
                    <a:pt x="990167" y="73819"/>
                  </a:lnTo>
                  <a:lnTo>
                    <a:pt x="991004" y="72249"/>
                  </a:lnTo>
                  <a:lnTo>
                    <a:pt x="919253" y="72249"/>
                  </a:lnTo>
                  <a:lnTo>
                    <a:pt x="919253" y="19894"/>
                  </a:lnTo>
                  <a:lnTo>
                    <a:pt x="991491" y="19894"/>
                  </a:lnTo>
                  <a:lnTo>
                    <a:pt x="986686" y="13821"/>
                  </a:lnTo>
                  <a:lnTo>
                    <a:pt x="979736" y="7774"/>
                  </a:lnTo>
                  <a:lnTo>
                    <a:pt x="971451" y="3455"/>
                  </a:lnTo>
                  <a:lnTo>
                    <a:pt x="961830" y="863"/>
                  </a:lnTo>
                  <a:lnTo>
                    <a:pt x="950875" y="0"/>
                  </a:lnTo>
                  <a:close/>
                </a:path>
                <a:path w="1498600" h="154939">
                  <a:moveTo>
                    <a:pt x="964561" y="91934"/>
                  </a:moveTo>
                  <a:lnTo>
                    <a:pt x="940614" y="91934"/>
                  </a:lnTo>
                  <a:lnTo>
                    <a:pt x="980822" y="154759"/>
                  </a:lnTo>
                  <a:lnTo>
                    <a:pt x="1006580" y="154759"/>
                  </a:lnTo>
                  <a:lnTo>
                    <a:pt x="964561" y="91934"/>
                  </a:lnTo>
                  <a:close/>
                </a:path>
                <a:path w="1498600" h="154939">
                  <a:moveTo>
                    <a:pt x="991491" y="19894"/>
                  </a:moveTo>
                  <a:lnTo>
                    <a:pt x="951085" y="19894"/>
                  </a:lnTo>
                  <a:lnTo>
                    <a:pt x="962639" y="21861"/>
                  </a:lnTo>
                  <a:lnTo>
                    <a:pt x="971110" y="27302"/>
                  </a:lnTo>
                  <a:lnTo>
                    <a:pt x="976323" y="35532"/>
                  </a:lnTo>
                  <a:lnTo>
                    <a:pt x="978100" y="45862"/>
                  </a:lnTo>
                  <a:lnTo>
                    <a:pt x="976169" y="56258"/>
                  </a:lnTo>
                  <a:lnTo>
                    <a:pt x="970351" y="64631"/>
                  </a:lnTo>
                  <a:lnTo>
                    <a:pt x="960607" y="70217"/>
                  </a:lnTo>
                  <a:lnTo>
                    <a:pt x="946896" y="72249"/>
                  </a:lnTo>
                  <a:lnTo>
                    <a:pt x="991004" y="72249"/>
                  </a:lnTo>
                  <a:lnTo>
                    <a:pt x="997101" y="60809"/>
                  </a:lnTo>
                  <a:lnTo>
                    <a:pt x="999460" y="46071"/>
                  </a:lnTo>
                  <a:lnTo>
                    <a:pt x="998672" y="37086"/>
                  </a:lnTo>
                  <a:lnTo>
                    <a:pt x="996293" y="28690"/>
                  </a:lnTo>
                  <a:lnTo>
                    <a:pt x="992304" y="20922"/>
                  </a:lnTo>
                  <a:lnTo>
                    <a:pt x="991491" y="19894"/>
                  </a:lnTo>
                  <a:close/>
                </a:path>
                <a:path w="1498600" h="154939">
                  <a:moveTo>
                    <a:pt x="1122519" y="0"/>
                  </a:moveTo>
                  <a:lnTo>
                    <a:pt x="1026187" y="0"/>
                  </a:lnTo>
                  <a:lnTo>
                    <a:pt x="1026187" y="154759"/>
                  </a:lnTo>
                  <a:lnTo>
                    <a:pt x="1122519" y="154759"/>
                  </a:lnTo>
                  <a:lnTo>
                    <a:pt x="1122519" y="134865"/>
                  </a:lnTo>
                  <a:lnTo>
                    <a:pt x="1047129" y="134865"/>
                  </a:lnTo>
                  <a:lnTo>
                    <a:pt x="1047129" y="86070"/>
                  </a:lnTo>
                  <a:lnTo>
                    <a:pt x="1116865" y="86070"/>
                  </a:lnTo>
                  <a:lnTo>
                    <a:pt x="1116865" y="66176"/>
                  </a:lnTo>
                  <a:lnTo>
                    <a:pt x="1047129" y="66176"/>
                  </a:lnTo>
                  <a:lnTo>
                    <a:pt x="1047129" y="19894"/>
                  </a:lnTo>
                  <a:lnTo>
                    <a:pt x="1122519" y="19894"/>
                  </a:lnTo>
                  <a:lnTo>
                    <a:pt x="1122519" y="0"/>
                  </a:lnTo>
                  <a:close/>
                </a:path>
                <a:path w="1498600" h="154939">
                  <a:moveTo>
                    <a:pt x="1204480" y="0"/>
                  </a:moveTo>
                  <a:lnTo>
                    <a:pt x="1193172" y="0"/>
                  </a:lnTo>
                  <a:lnTo>
                    <a:pt x="1130556" y="154759"/>
                  </a:lnTo>
                  <a:lnTo>
                    <a:pt x="1153382" y="154759"/>
                  </a:lnTo>
                  <a:lnTo>
                    <a:pt x="1169089" y="114551"/>
                  </a:lnTo>
                  <a:lnTo>
                    <a:pt x="1250363" y="114551"/>
                  </a:lnTo>
                  <a:lnTo>
                    <a:pt x="1242478" y="94866"/>
                  </a:lnTo>
                  <a:lnTo>
                    <a:pt x="1176209" y="94866"/>
                  </a:lnTo>
                  <a:lnTo>
                    <a:pt x="1198616" y="36438"/>
                  </a:lnTo>
                  <a:lnTo>
                    <a:pt x="1219075" y="36438"/>
                  </a:lnTo>
                  <a:lnTo>
                    <a:pt x="1204480" y="0"/>
                  </a:lnTo>
                  <a:close/>
                </a:path>
                <a:path w="1498600" h="154939">
                  <a:moveTo>
                    <a:pt x="1250363" y="114551"/>
                  </a:moveTo>
                  <a:lnTo>
                    <a:pt x="1227935" y="114551"/>
                  </a:lnTo>
                  <a:lnTo>
                    <a:pt x="1243641" y="154759"/>
                  </a:lnTo>
                  <a:lnTo>
                    <a:pt x="1266468" y="154759"/>
                  </a:lnTo>
                  <a:lnTo>
                    <a:pt x="1250363" y="114551"/>
                  </a:lnTo>
                  <a:close/>
                </a:path>
                <a:path w="1498600" h="154939">
                  <a:moveTo>
                    <a:pt x="1219075" y="36438"/>
                  </a:moveTo>
                  <a:lnTo>
                    <a:pt x="1198616" y="36438"/>
                  </a:lnTo>
                  <a:lnTo>
                    <a:pt x="1220815" y="94866"/>
                  </a:lnTo>
                  <a:lnTo>
                    <a:pt x="1242478" y="94866"/>
                  </a:lnTo>
                  <a:lnTo>
                    <a:pt x="1219075" y="36438"/>
                  </a:lnTo>
                  <a:close/>
                </a:path>
                <a:path w="1498600" h="154939">
                  <a:moveTo>
                    <a:pt x="1303289" y="0"/>
                  </a:moveTo>
                  <a:lnTo>
                    <a:pt x="1282348" y="0"/>
                  </a:lnTo>
                  <a:lnTo>
                    <a:pt x="1282348" y="154759"/>
                  </a:lnTo>
                  <a:lnTo>
                    <a:pt x="1386428" y="154759"/>
                  </a:lnTo>
                  <a:lnTo>
                    <a:pt x="1386428" y="134446"/>
                  </a:lnTo>
                  <a:lnTo>
                    <a:pt x="1303289" y="134446"/>
                  </a:lnTo>
                  <a:lnTo>
                    <a:pt x="1303289" y="0"/>
                  </a:lnTo>
                  <a:close/>
                </a:path>
                <a:path w="1498600" h="154939">
                  <a:moveTo>
                    <a:pt x="1498579" y="0"/>
                  </a:moveTo>
                  <a:lnTo>
                    <a:pt x="1402247" y="0"/>
                  </a:lnTo>
                  <a:lnTo>
                    <a:pt x="1402247" y="154759"/>
                  </a:lnTo>
                  <a:lnTo>
                    <a:pt x="1498579" y="154759"/>
                  </a:lnTo>
                  <a:lnTo>
                    <a:pt x="1498579" y="134865"/>
                  </a:lnTo>
                  <a:lnTo>
                    <a:pt x="1423189" y="134865"/>
                  </a:lnTo>
                  <a:lnTo>
                    <a:pt x="1423189" y="86070"/>
                  </a:lnTo>
                  <a:lnTo>
                    <a:pt x="1492925" y="86070"/>
                  </a:lnTo>
                  <a:lnTo>
                    <a:pt x="1492925" y="66176"/>
                  </a:lnTo>
                  <a:lnTo>
                    <a:pt x="1423189" y="66176"/>
                  </a:lnTo>
                  <a:lnTo>
                    <a:pt x="1423189" y="19894"/>
                  </a:lnTo>
                  <a:lnTo>
                    <a:pt x="1498579" y="19894"/>
                  </a:lnTo>
                  <a:lnTo>
                    <a:pt x="1498579" y="0"/>
                  </a:lnTo>
                  <a:close/>
                </a:path>
              </a:pathLst>
            </a:custGeom>
            <a:solidFill>
              <a:srgbClr val="000000"/>
            </a:solidFill>
          </p:spPr>
          <p:txBody>
            <a:bodyPr wrap="square" lIns="0" tIns="0" rIns="0" bIns="0" rtlCol="0"/>
            <a:lstStyle/>
            <a:p>
              <a:endParaRPr sz="641"/>
            </a:p>
          </p:txBody>
        </p:sp>
      </p:grpSp>
      <p:grpSp>
        <p:nvGrpSpPr>
          <p:cNvPr id="37" name="object 37"/>
          <p:cNvGrpSpPr/>
          <p:nvPr/>
        </p:nvGrpSpPr>
        <p:grpSpPr>
          <a:xfrm>
            <a:off x="2438549" y="2104877"/>
            <a:ext cx="1724127" cy="214577"/>
            <a:chOff x="5361093" y="4628131"/>
            <a:chExt cx="3790950" cy="471805"/>
          </a:xfrm>
        </p:grpSpPr>
        <p:sp>
          <p:nvSpPr>
            <p:cNvPr id="38" name="object 38"/>
            <p:cNvSpPr/>
            <p:nvPr/>
          </p:nvSpPr>
          <p:spPr>
            <a:xfrm>
              <a:off x="5361093" y="4628131"/>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F7DBBD"/>
            </a:solidFill>
          </p:spPr>
          <p:txBody>
            <a:bodyPr wrap="square" lIns="0" tIns="0" rIns="0" bIns="0" rtlCol="0"/>
            <a:lstStyle/>
            <a:p>
              <a:endParaRPr sz="641"/>
            </a:p>
          </p:txBody>
        </p:sp>
        <p:sp>
          <p:nvSpPr>
            <p:cNvPr id="39" name="object 39"/>
            <p:cNvSpPr/>
            <p:nvPr/>
          </p:nvSpPr>
          <p:spPr>
            <a:xfrm>
              <a:off x="5527161" y="4795246"/>
              <a:ext cx="1982470" cy="160020"/>
            </a:xfrm>
            <a:custGeom>
              <a:avLst/>
              <a:gdLst/>
              <a:ahLst/>
              <a:cxnLst/>
              <a:rect l="l" t="t" r="r" b="b"/>
              <a:pathLst>
                <a:path w="1982470" h="160020">
                  <a:moveTo>
                    <a:pt x="51726" y="2722"/>
                  </a:moveTo>
                  <a:lnTo>
                    <a:pt x="0" y="2722"/>
                  </a:lnTo>
                  <a:lnTo>
                    <a:pt x="0" y="157482"/>
                  </a:lnTo>
                  <a:lnTo>
                    <a:pt x="20941" y="157482"/>
                  </a:lnTo>
                  <a:lnTo>
                    <a:pt x="20941" y="98216"/>
                  </a:lnTo>
                  <a:lnTo>
                    <a:pt x="49841" y="98216"/>
                  </a:lnTo>
                  <a:lnTo>
                    <a:pt x="88374" y="84395"/>
                  </a:lnTo>
                  <a:lnTo>
                    <a:pt x="92864" y="78741"/>
                  </a:lnTo>
                  <a:lnTo>
                    <a:pt x="20941" y="78741"/>
                  </a:lnTo>
                  <a:lnTo>
                    <a:pt x="20941" y="22407"/>
                  </a:lnTo>
                  <a:lnTo>
                    <a:pt x="93144" y="22407"/>
                  </a:lnTo>
                  <a:lnTo>
                    <a:pt x="89002" y="16962"/>
                  </a:lnTo>
                  <a:lnTo>
                    <a:pt x="81852" y="10762"/>
                  </a:lnTo>
                  <a:lnTo>
                    <a:pt x="73270" y="6308"/>
                  </a:lnTo>
                  <a:lnTo>
                    <a:pt x="63234" y="3622"/>
                  </a:lnTo>
                  <a:lnTo>
                    <a:pt x="51726" y="2722"/>
                  </a:lnTo>
                  <a:close/>
                </a:path>
                <a:path w="1982470" h="160020">
                  <a:moveTo>
                    <a:pt x="93144" y="22407"/>
                  </a:moveTo>
                  <a:lnTo>
                    <a:pt x="52982" y="22407"/>
                  </a:lnTo>
                  <a:lnTo>
                    <a:pt x="64844" y="24606"/>
                  </a:lnTo>
                  <a:lnTo>
                    <a:pt x="73584" y="30574"/>
                  </a:lnTo>
                  <a:lnTo>
                    <a:pt x="78986" y="39370"/>
                  </a:lnTo>
                  <a:lnTo>
                    <a:pt x="80835" y="50050"/>
                  </a:lnTo>
                  <a:lnTo>
                    <a:pt x="78885" y="61159"/>
                  </a:lnTo>
                  <a:lnTo>
                    <a:pt x="73086" y="70285"/>
                  </a:lnTo>
                  <a:lnTo>
                    <a:pt x="63519" y="76466"/>
                  </a:lnTo>
                  <a:lnTo>
                    <a:pt x="50260" y="78741"/>
                  </a:lnTo>
                  <a:lnTo>
                    <a:pt x="92864" y="78741"/>
                  </a:lnTo>
                  <a:lnTo>
                    <a:pt x="94267" y="76974"/>
                  </a:lnTo>
                  <a:lnTo>
                    <a:pt x="98452" y="68846"/>
                  </a:lnTo>
                  <a:lnTo>
                    <a:pt x="100949" y="60011"/>
                  </a:lnTo>
                  <a:lnTo>
                    <a:pt x="101777" y="50469"/>
                  </a:lnTo>
                  <a:lnTo>
                    <a:pt x="100988" y="41081"/>
                  </a:lnTo>
                  <a:lnTo>
                    <a:pt x="98609" y="32381"/>
                  </a:lnTo>
                  <a:lnTo>
                    <a:pt x="94620" y="24348"/>
                  </a:lnTo>
                  <a:lnTo>
                    <a:pt x="93144" y="22407"/>
                  </a:lnTo>
                  <a:close/>
                </a:path>
                <a:path w="1982470" h="160020">
                  <a:moveTo>
                    <a:pt x="142068" y="2722"/>
                  </a:moveTo>
                  <a:lnTo>
                    <a:pt x="121126" y="2722"/>
                  </a:lnTo>
                  <a:lnTo>
                    <a:pt x="121126" y="157482"/>
                  </a:lnTo>
                  <a:lnTo>
                    <a:pt x="142068" y="157482"/>
                  </a:lnTo>
                  <a:lnTo>
                    <a:pt x="142068" y="2722"/>
                  </a:lnTo>
                  <a:close/>
                </a:path>
                <a:path w="1982470" h="160020">
                  <a:moveTo>
                    <a:pt x="275286" y="2722"/>
                  </a:moveTo>
                  <a:lnTo>
                    <a:pt x="165551" y="2722"/>
                  </a:lnTo>
                  <a:lnTo>
                    <a:pt x="165551" y="22407"/>
                  </a:lnTo>
                  <a:lnTo>
                    <a:pt x="245967" y="22407"/>
                  </a:lnTo>
                  <a:lnTo>
                    <a:pt x="161781" y="144498"/>
                  </a:lnTo>
                  <a:lnTo>
                    <a:pt x="161781" y="157482"/>
                  </a:lnTo>
                  <a:lnTo>
                    <a:pt x="277589" y="157482"/>
                  </a:lnTo>
                  <a:lnTo>
                    <a:pt x="277589" y="137796"/>
                  </a:lnTo>
                  <a:lnTo>
                    <a:pt x="191937" y="137796"/>
                  </a:lnTo>
                  <a:lnTo>
                    <a:pt x="275286" y="15915"/>
                  </a:lnTo>
                  <a:lnTo>
                    <a:pt x="275286" y="2722"/>
                  </a:lnTo>
                  <a:close/>
                </a:path>
                <a:path w="1982470" h="160020">
                  <a:moveTo>
                    <a:pt x="398458" y="2722"/>
                  </a:moveTo>
                  <a:lnTo>
                    <a:pt x="288723" y="2722"/>
                  </a:lnTo>
                  <a:lnTo>
                    <a:pt x="288723" y="22407"/>
                  </a:lnTo>
                  <a:lnTo>
                    <a:pt x="369139" y="22407"/>
                  </a:lnTo>
                  <a:lnTo>
                    <a:pt x="284953" y="144498"/>
                  </a:lnTo>
                  <a:lnTo>
                    <a:pt x="284953" y="157482"/>
                  </a:lnTo>
                  <a:lnTo>
                    <a:pt x="400761" y="157482"/>
                  </a:lnTo>
                  <a:lnTo>
                    <a:pt x="400761" y="137796"/>
                  </a:lnTo>
                  <a:lnTo>
                    <a:pt x="315109" y="137796"/>
                  </a:lnTo>
                  <a:lnTo>
                    <a:pt x="398458" y="15915"/>
                  </a:lnTo>
                  <a:lnTo>
                    <a:pt x="398458" y="2722"/>
                  </a:lnTo>
                  <a:close/>
                </a:path>
                <a:path w="1982470" h="160020">
                  <a:moveTo>
                    <a:pt x="517441" y="2722"/>
                  </a:moveTo>
                  <a:lnTo>
                    <a:pt x="421109" y="2722"/>
                  </a:lnTo>
                  <a:lnTo>
                    <a:pt x="421109" y="157482"/>
                  </a:lnTo>
                  <a:lnTo>
                    <a:pt x="517441" y="157482"/>
                  </a:lnTo>
                  <a:lnTo>
                    <a:pt x="517441" y="137587"/>
                  </a:lnTo>
                  <a:lnTo>
                    <a:pt x="442051" y="137587"/>
                  </a:lnTo>
                  <a:lnTo>
                    <a:pt x="442051" y="88793"/>
                  </a:lnTo>
                  <a:lnTo>
                    <a:pt x="511787" y="88793"/>
                  </a:lnTo>
                  <a:lnTo>
                    <a:pt x="511787" y="68898"/>
                  </a:lnTo>
                  <a:lnTo>
                    <a:pt x="442051" y="68898"/>
                  </a:lnTo>
                  <a:lnTo>
                    <a:pt x="442051" y="22617"/>
                  </a:lnTo>
                  <a:lnTo>
                    <a:pt x="517441" y="22617"/>
                  </a:lnTo>
                  <a:lnTo>
                    <a:pt x="517441" y="2722"/>
                  </a:lnTo>
                  <a:close/>
                </a:path>
                <a:path w="1982470" h="160020">
                  <a:moveTo>
                    <a:pt x="595004" y="2722"/>
                  </a:moveTo>
                  <a:lnTo>
                    <a:pt x="542440" y="2722"/>
                  </a:lnTo>
                  <a:lnTo>
                    <a:pt x="542440" y="157482"/>
                  </a:lnTo>
                  <a:lnTo>
                    <a:pt x="563382" y="157482"/>
                  </a:lnTo>
                  <a:lnTo>
                    <a:pt x="563382" y="94656"/>
                  </a:lnTo>
                  <a:lnTo>
                    <a:pt x="608690" y="94656"/>
                  </a:lnTo>
                  <a:lnTo>
                    <a:pt x="607569" y="92981"/>
                  </a:lnTo>
                  <a:lnTo>
                    <a:pt x="623004" y="86725"/>
                  </a:lnTo>
                  <a:lnTo>
                    <a:pt x="634296" y="76542"/>
                  </a:lnTo>
                  <a:lnTo>
                    <a:pt x="635133" y="74971"/>
                  </a:lnTo>
                  <a:lnTo>
                    <a:pt x="563382" y="74971"/>
                  </a:lnTo>
                  <a:lnTo>
                    <a:pt x="563382" y="22617"/>
                  </a:lnTo>
                  <a:lnTo>
                    <a:pt x="635620" y="22617"/>
                  </a:lnTo>
                  <a:lnTo>
                    <a:pt x="630815" y="16543"/>
                  </a:lnTo>
                  <a:lnTo>
                    <a:pt x="623865" y="10497"/>
                  </a:lnTo>
                  <a:lnTo>
                    <a:pt x="615580" y="6177"/>
                  </a:lnTo>
                  <a:lnTo>
                    <a:pt x="605959" y="3586"/>
                  </a:lnTo>
                  <a:lnTo>
                    <a:pt x="595004" y="2722"/>
                  </a:lnTo>
                  <a:close/>
                </a:path>
                <a:path w="1982470" h="160020">
                  <a:moveTo>
                    <a:pt x="608690" y="94656"/>
                  </a:moveTo>
                  <a:lnTo>
                    <a:pt x="584743" y="94656"/>
                  </a:lnTo>
                  <a:lnTo>
                    <a:pt x="624951" y="157482"/>
                  </a:lnTo>
                  <a:lnTo>
                    <a:pt x="650709" y="157482"/>
                  </a:lnTo>
                  <a:lnTo>
                    <a:pt x="608690" y="94656"/>
                  </a:lnTo>
                  <a:close/>
                </a:path>
                <a:path w="1982470" h="160020">
                  <a:moveTo>
                    <a:pt x="635620" y="22617"/>
                  </a:moveTo>
                  <a:lnTo>
                    <a:pt x="595214" y="22617"/>
                  </a:lnTo>
                  <a:lnTo>
                    <a:pt x="606768" y="24583"/>
                  </a:lnTo>
                  <a:lnTo>
                    <a:pt x="615239" y="30025"/>
                  </a:lnTo>
                  <a:lnTo>
                    <a:pt x="620452" y="38254"/>
                  </a:lnTo>
                  <a:lnTo>
                    <a:pt x="622229" y="48584"/>
                  </a:lnTo>
                  <a:lnTo>
                    <a:pt x="620298" y="58980"/>
                  </a:lnTo>
                  <a:lnTo>
                    <a:pt x="614480" y="67353"/>
                  </a:lnTo>
                  <a:lnTo>
                    <a:pt x="604736" y="72939"/>
                  </a:lnTo>
                  <a:lnTo>
                    <a:pt x="591025" y="74971"/>
                  </a:lnTo>
                  <a:lnTo>
                    <a:pt x="635133" y="74971"/>
                  </a:lnTo>
                  <a:lnTo>
                    <a:pt x="641230" y="63532"/>
                  </a:lnTo>
                  <a:lnTo>
                    <a:pt x="643589" y="48794"/>
                  </a:lnTo>
                  <a:lnTo>
                    <a:pt x="642801" y="39808"/>
                  </a:lnTo>
                  <a:lnTo>
                    <a:pt x="640422" y="31412"/>
                  </a:lnTo>
                  <a:lnTo>
                    <a:pt x="636433" y="23644"/>
                  </a:lnTo>
                  <a:lnTo>
                    <a:pt x="635620" y="22617"/>
                  </a:lnTo>
                  <a:close/>
                </a:path>
                <a:path w="1982470" h="160020">
                  <a:moveTo>
                    <a:pt x="691258" y="2722"/>
                  </a:moveTo>
                  <a:lnTo>
                    <a:pt x="670316" y="2722"/>
                  </a:lnTo>
                  <a:lnTo>
                    <a:pt x="670316" y="157482"/>
                  </a:lnTo>
                  <a:lnTo>
                    <a:pt x="691258" y="157482"/>
                  </a:lnTo>
                  <a:lnTo>
                    <a:pt x="691258" y="2722"/>
                  </a:lnTo>
                  <a:close/>
                </a:path>
                <a:path w="1982470" h="160020">
                  <a:moveTo>
                    <a:pt x="780917" y="2722"/>
                  </a:moveTo>
                  <a:lnTo>
                    <a:pt x="769608" y="2722"/>
                  </a:lnTo>
                  <a:lnTo>
                    <a:pt x="706992" y="157482"/>
                  </a:lnTo>
                  <a:lnTo>
                    <a:pt x="729819" y="157482"/>
                  </a:lnTo>
                  <a:lnTo>
                    <a:pt x="745525" y="117273"/>
                  </a:lnTo>
                  <a:lnTo>
                    <a:pt x="826799" y="117273"/>
                  </a:lnTo>
                  <a:lnTo>
                    <a:pt x="818914" y="97588"/>
                  </a:lnTo>
                  <a:lnTo>
                    <a:pt x="752645" y="97588"/>
                  </a:lnTo>
                  <a:lnTo>
                    <a:pt x="775053" y="39161"/>
                  </a:lnTo>
                  <a:lnTo>
                    <a:pt x="795512" y="39161"/>
                  </a:lnTo>
                  <a:lnTo>
                    <a:pt x="780917" y="2722"/>
                  </a:lnTo>
                  <a:close/>
                </a:path>
                <a:path w="1982470" h="160020">
                  <a:moveTo>
                    <a:pt x="826799" y="117273"/>
                  </a:moveTo>
                  <a:lnTo>
                    <a:pt x="804371" y="117273"/>
                  </a:lnTo>
                  <a:lnTo>
                    <a:pt x="820078" y="157482"/>
                  </a:lnTo>
                  <a:lnTo>
                    <a:pt x="842904" y="157482"/>
                  </a:lnTo>
                  <a:lnTo>
                    <a:pt x="826799" y="117273"/>
                  </a:lnTo>
                  <a:close/>
                </a:path>
                <a:path w="1982470" h="160020">
                  <a:moveTo>
                    <a:pt x="795512" y="39161"/>
                  </a:moveTo>
                  <a:lnTo>
                    <a:pt x="775053" y="39161"/>
                  </a:lnTo>
                  <a:lnTo>
                    <a:pt x="797251" y="97588"/>
                  </a:lnTo>
                  <a:lnTo>
                    <a:pt x="818914" y="97588"/>
                  </a:lnTo>
                  <a:lnTo>
                    <a:pt x="795512" y="39161"/>
                  </a:lnTo>
                  <a:close/>
                </a:path>
                <a:path w="1982470" h="160020">
                  <a:moveTo>
                    <a:pt x="955901" y="2722"/>
                  </a:moveTo>
                  <a:lnTo>
                    <a:pt x="898311" y="2722"/>
                  </a:lnTo>
                  <a:lnTo>
                    <a:pt x="898311" y="157482"/>
                  </a:lnTo>
                  <a:lnTo>
                    <a:pt x="953807" y="157482"/>
                  </a:lnTo>
                  <a:lnTo>
                    <a:pt x="969988" y="156186"/>
                  </a:lnTo>
                  <a:lnTo>
                    <a:pt x="984304" y="152299"/>
                  </a:lnTo>
                  <a:lnTo>
                    <a:pt x="996774" y="145820"/>
                  </a:lnTo>
                  <a:lnTo>
                    <a:pt x="1006435" y="137587"/>
                  </a:lnTo>
                  <a:lnTo>
                    <a:pt x="919253" y="137587"/>
                  </a:lnTo>
                  <a:lnTo>
                    <a:pt x="919253" y="22617"/>
                  </a:lnTo>
                  <a:lnTo>
                    <a:pt x="1006651" y="22617"/>
                  </a:lnTo>
                  <a:lnTo>
                    <a:pt x="997425" y="14472"/>
                  </a:lnTo>
                  <a:lnTo>
                    <a:pt x="985325" y="7931"/>
                  </a:lnTo>
                  <a:lnTo>
                    <a:pt x="971496" y="4021"/>
                  </a:lnTo>
                  <a:lnTo>
                    <a:pt x="955901" y="2722"/>
                  </a:lnTo>
                  <a:close/>
                </a:path>
                <a:path w="1982470" h="160020">
                  <a:moveTo>
                    <a:pt x="1006651" y="22617"/>
                  </a:moveTo>
                  <a:lnTo>
                    <a:pt x="954645" y="22617"/>
                  </a:lnTo>
                  <a:lnTo>
                    <a:pt x="966244" y="23664"/>
                  </a:lnTo>
                  <a:lnTo>
                    <a:pt x="966014" y="23664"/>
                  </a:lnTo>
                  <a:lnTo>
                    <a:pt x="997814" y="47305"/>
                  </a:lnTo>
                  <a:lnTo>
                    <a:pt x="1005324" y="79788"/>
                  </a:lnTo>
                  <a:lnTo>
                    <a:pt x="1004496" y="91924"/>
                  </a:lnTo>
                  <a:lnTo>
                    <a:pt x="984536" y="128487"/>
                  </a:lnTo>
                  <a:lnTo>
                    <a:pt x="954645" y="137587"/>
                  </a:lnTo>
                  <a:lnTo>
                    <a:pt x="1006435" y="137587"/>
                  </a:lnTo>
                  <a:lnTo>
                    <a:pt x="1025883" y="97258"/>
                  </a:lnTo>
                  <a:lnTo>
                    <a:pt x="1027103" y="80416"/>
                  </a:lnTo>
                  <a:lnTo>
                    <a:pt x="1025889" y="63450"/>
                  </a:lnTo>
                  <a:lnTo>
                    <a:pt x="1022261" y="48349"/>
                  </a:lnTo>
                  <a:lnTo>
                    <a:pt x="1016237" y="35093"/>
                  </a:lnTo>
                  <a:lnTo>
                    <a:pt x="1007837" y="23664"/>
                  </a:lnTo>
                  <a:lnTo>
                    <a:pt x="1006651" y="22617"/>
                  </a:lnTo>
                  <a:close/>
                </a:path>
                <a:path w="1982470" h="160020">
                  <a:moveTo>
                    <a:pt x="1102373" y="2722"/>
                  </a:moveTo>
                  <a:lnTo>
                    <a:pt x="1091064" y="2722"/>
                  </a:lnTo>
                  <a:lnTo>
                    <a:pt x="1028448" y="157482"/>
                  </a:lnTo>
                  <a:lnTo>
                    <a:pt x="1051275" y="157482"/>
                  </a:lnTo>
                  <a:lnTo>
                    <a:pt x="1066981" y="117273"/>
                  </a:lnTo>
                  <a:lnTo>
                    <a:pt x="1148255" y="117273"/>
                  </a:lnTo>
                  <a:lnTo>
                    <a:pt x="1140371" y="97588"/>
                  </a:lnTo>
                  <a:lnTo>
                    <a:pt x="1074101" y="97588"/>
                  </a:lnTo>
                  <a:lnTo>
                    <a:pt x="1096509" y="39161"/>
                  </a:lnTo>
                  <a:lnTo>
                    <a:pt x="1116968" y="39161"/>
                  </a:lnTo>
                  <a:lnTo>
                    <a:pt x="1102373" y="2722"/>
                  </a:lnTo>
                  <a:close/>
                </a:path>
                <a:path w="1982470" h="160020">
                  <a:moveTo>
                    <a:pt x="1148255" y="117273"/>
                  </a:moveTo>
                  <a:lnTo>
                    <a:pt x="1125827" y="117273"/>
                  </a:lnTo>
                  <a:lnTo>
                    <a:pt x="1141534" y="157482"/>
                  </a:lnTo>
                  <a:lnTo>
                    <a:pt x="1164360" y="157482"/>
                  </a:lnTo>
                  <a:lnTo>
                    <a:pt x="1148255" y="117273"/>
                  </a:lnTo>
                  <a:close/>
                </a:path>
                <a:path w="1982470" h="160020">
                  <a:moveTo>
                    <a:pt x="1116968" y="39161"/>
                  </a:moveTo>
                  <a:lnTo>
                    <a:pt x="1096509" y="39161"/>
                  </a:lnTo>
                  <a:lnTo>
                    <a:pt x="1118707" y="97588"/>
                  </a:lnTo>
                  <a:lnTo>
                    <a:pt x="1140371" y="97588"/>
                  </a:lnTo>
                  <a:lnTo>
                    <a:pt x="1116968" y="39161"/>
                  </a:lnTo>
                  <a:close/>
                </a:path>
                <a:path w="1982470" h="160020">
                  <a:moveTo>
                    <a:pt x="1229820" y="2722"/>
                  </a:moveTo>
                  <a:lnTo>
                    <a:pt x="1219768" y="2722"/>
                  </a:lnTo>
                  <a:lnTo>
                    <a:pt x="1219768" y="157482"/>
                  </a:lnTo>
                  <a:lnTo>
                    <a:pt x="1240500" y="157482"/>
                  </a:lnTo>
                  <a:lnTo>
                    <a:pt x="1240500" y="52982"/>
                  </a:lnTo>
                  <a:lnTo>
                    <a:pt x="1264005" y="52982"/>
                  </a:lnTo>
                  <a:lnTo>
                    <a:pt x="1229820" y="2722"/>
                  </a:lnTo>
                  <a:close/>
                </a:path>
                <a:path w="1982470" h="160020">
                  <a:moveTo>
                    <a:pt x="1373271" y="52982"/>
                  </a:moveTo>
                  <a:lnTo>
                    <a:pt x="1352329" y="52982"/>
                  </a:lnTo>
                  <a:lnTo>
                    <a:pt x="1352329" y="157482"/>
                  </a:lnTo>
                  <a:lnTo>
                    <a:pt x="1373271" y="157482"/>
                  </a:lnTo>
                  <a:lnTo>
                    <a:pt x="1373271" y="52982"/>
                  </a:lnTo>
                  <a:close/>
                </a:path>
                <a:path w="1982470" h="160020">
                  <a:moveTo>
                    <a:pt x="1264005" y="52982"/>
                  </a:moveTo>
                  <a:lnTo>
                    <a:pt x="1240500" y="52982"/>
                  </a:lnTo>
                  <a:lnTo>
                    <a:pt x="1293692" y="131095"/>
                  </a:lnTo>
                  <a:lnTo>
                    <a:pt x="1299137" y="131095"/>
                  </a:lnTo>
                  <a:lnTo>
                    <a:pt x="1319672" y="100939"/>
                  </a:lnTo>
                  <a:lnTo>
                    <a:pt x="1296624" y="100939"/>
                  </a:lnTo>
                  <a:lnTo>
                    <a:pt x="1264005" y="52982"/>
                  </a:lnTo>
                  <a:close/>
                </a:path>
                <a:path w="1982470" h="160020">
                  <a:moveTo>
                    <a:pt x="1373271" y="2722"/>
                  </a:moveTo>
                  <a:lnTo>
                    <a:pt x="1363009" y="2722"/>
                  </a:lnTo>
                  <a:lnTo>
                    <a:pt x="1296624" y="100939"/>
                  </a:lnTo>
                  <a:lnTo>
                    <a:pt x="1319672" y="100939"/>
                  </a:lnTo>
                  <a:lnTo>
                    <a:pt x="1352329" y="52982"/>
                  </a:lnTo>
                  <a:lnTo>
                    <a:pt x="1373271" y="52982"/>
                  </a:lnTo>
                  <a:lnTo>
                    <a:pt x="1373271" y="2722"/>
                  </a:lnTo>
                  <a:close/>
                </a:path>
                <a:path w="1982470" h="160020">
                  <a:moveTo>
                    <a:pt x="1426870" y="2722"/>
                  </a:moveTo>
                  <a:lnTo>
                    <a:pt x="1405929" y="2722"/>
                  </a:lnTo>
                  <a:lnTo>
                    <a:pt x="1405929" y="157482"/>
                  </a:lnTo>
                  <a:lnTo>
                    <a:pt x="1426870" y="157482"/>
                  </a:lnTo>
                  <a:lnTo>
                    <a:pt x="1426870" y="2722"/>
                  </a:lnTo>
                  <a:close/>
                </a:path>
                <a:path w="1982470" h="160020">
                  <a:moveTo>
                    <a:pt x="1469619" y="2722"/>
                  </a:moveTo>
                  <a:lnTo>
                    <a:pt x="1459567" y="2722"/>
                  </a:lnTo>
                  <a:lnTo>
                    <a:pt x="1459567" y="157482"/>
                  </a:lnTo>
                  <a:lnTo>
                    <a:pt x="1480300" y="157482"/>
                  </a:lnTo>
                  <a:lnTo>
                    <a:pt x="1480300" y="52982"/>
                  </a:lnTo>
                  <a:lnTo>
                    <a:pt x="1503805" y="52982"/>
                  </a:lnTo>
                  <a:lnTo>
                    <a:pt x="1469619" y="2722"/>
                  </a:lnTo>
                  <a:close/>
                </a:path>
                <a:path w="1982470" h="160020">
                  <a:moveTo>
                    <a:pt x="1613071" y="52982"/>
                  </a:moveTo>
                  <a:lnTo>
                    <a:pt x="1592129" y="52982"/>
                  </a:lnTo>
                  <a:lnTo>
                    <a:pt x="1592129" y="157482"/>
                  </a:lnTo>
                  <a:lnTo>
                    <a:pt x="1613071" y="157482"/>
                  </a:lnTo>
                  <a:lnTo>
                    <a:pt x="1613071" y="52982"/>
                  </a:lnTo>
                  <a:close/>
                </a:path>
                <a:path w="1982470" h="160020">
                  <a:moveTo>
                    <a:pt x="1503805" y="52982"/>
                  </a:moveTo>
                  <a:lnTo>
                    <a:pt x="1480300" y="52982"/>
                  </a:lnTo>
                  <a:lnTo>
                    <a:pt x="1533492" y="131095"/>
                  </a:lnTo>
                  <a:lnTo>
                    <a:pt x="1538937" y="131095"/>
                  </a:lnTo>
                  <a:lnTo>
                    <a:pt x="1559472" y="100939"/>
                  </a:lnTo>
                  <a:lnTo>
                    <a:pt x="1536424" y="100939"/>
                  </a:lnTo>
                  <a:lnTo>
                    <a:pt x="1503805" y="52982"/>
                  </a:lnTo>
                  <a:close/>
                </a:path>
                <a:path w="1982470" h="160020">
                  <a:moveTo>
                    <a:pt x="1613071" y="2722"/>
                  </a:moveTo>
                  <a:lnTo>
                    <a:pt x="1602809" y="2722"/>
                  </a:lnTo>
                  <a:lnTo>
                    <a:pt x="1536424" y="100939"/>
                  </a:lnTo>
                  <a:lnTo>
                    <a:pt x="1559472" y="100939"/>
                  </a:lnTo>
                  <a:lnTo>
                    <a:pt x="1592129" y="52982"/>
                  </a:lnTo>
                  <a:lnTo>
                    <a:pt x="1613071" y="52982"/>
                  </a:lnTo>
                  <a:lnTo>
                    <a:pt x="1613071" y="2722"/>
                  </a:lnTo>
                  <a:close/>
                </a:path>
                <a:path w="1982470" h="160020">
                  <a:moveTo>
                    <a:pt x="1655780" y="2722"/>
                  </a:moveTo>
                  <a:lnTo>
                    <a:pt x="1645728" y="2722"/>
                  </a:lnTo>
                  <a:lnTo>
                    <a:pt x="1645728" y="157482"/>
                  </a:lnTo>
                  <a:lnTo>
                    <a:pt x="1666460" y="157482"/>
                  </a:lnTo>
                  <a:lnTo>
                    <a:pt x="1666460" y="52982"/>
                  </a:lnTo>
                  <a:lnTo>
                    <a:pt x="1689966" y="52982"/>
                  </a:lnTo>
                  <a:lnTo>
                    <a:pt x="1655780" y="2722"/>
                  </a:lnTo>
                  <a:close/>
                </a:path>
                <a:path w="1982470" h="160020">
                  <a:moveTo>
                    <a:pt x="1799231" y="52982"/>
                  </a:moveTo>
                  <a:lnTo>
                    <a:pt x="1778290" y="52982"/>
                  </a:lnTo>
                  <a:lnTo>
                    <a:pt x="1778290" y="157482"/>
                  </a:lnTo>
                  <a:lnTo>
                    <a:pt x="1799231" y="157482"/>
                  </a:lnTo>
                  <a:lnTo>
                    <a:pt x="1799231" y="52982"/>
                  </a:lnTo>
                  <a:close/>
                </a:path>
                <a:path w="1982470" h="160020">
                  <a:moveTo>
                    <a:pt x="1689966" y="52982"/>
                  </a:moveTo>
                  <a:lnTo>
                    <a:pt x="1666460" y="52982"/>
                  </a:lnTo>
                  <a:lnTo>
                    <a:pt x="1719653" y="131095"/>
                  </a:lnTo>
                  <a:lnTo>
                    <a:pt x="1725098" y="131095"/>
                  </a:lnTo>
                  <a:lnTo>
                    <a:pt x="1745633" y="100939"/>
                  </a:lnTo>
                  <a:lnTo>
                    <a:pt x="1722584" y="100939"/>
                  </a:lnTo>
                  <a:lnTo>
                    <a:pt x="1689966" y="52982"/>
                  </a:lnTo>
                  <a:close/>
                </a:path>
                <a:path w="1982470" h="160020">
                  <a:moveTo>
                    <a:pt x="1799231" y="2722"/>
                  </a:moveTo>
                  <a:lnTo>
                    <a:pt x="1788970" y="2722"/>
                  </a:lnTo>
                  <a:lnTo>
                    <a:pt x="1722584" y="100939"/>
                  </a:lnTo>
                  <a:lnTo>
                    <a:pt x="1745633" y="100939"/>
                  </a:lnTo>
                  <a:lnTo>
                    <a:pt x="1778290" y="52982"/>
                  </a:lnTo>
                  <a:lnTo>
                    <a:pt x="1799231" y="52982"/>
                  </a:lnTo>
                  <a:lnTo>
                    <a:pt x="1799231" y="2722"/>
                  </a:lnTo>
                  <a:close/>
                </a:path>
                <a:path w="1982470" h="160020">
                  <a:moveTo>
                    <a:pt x="1901834" y="0"/>
                  </a:moveTo>
                  <a:lnTo>
                    <a:pt x="1857660" y="13340"/>
                  </a:lnTo>
                  <a:lnTo>
                    <a:pt x="1827674" y="49841"/>
                  </a:lnTo>
                  <a:lnTo>
                    <a:pt x="1821912" y="80206"/>
                  </a:lnTo>
                  <a:lnTo>
                    <a:pt x="1821837" y="81044"/>
                  </a:lnTo>
                  <a:lnTo>
                    <a:pt x="1834647" y="125071"/>
                  </a:lnTo>
                  <a:lnTo>
                    <a:pt x="1870265" y="154314"/>
                  </a:lnTo>
                  <a:lnTo>
                    <a:pt x="1901206" y="159995"/>
                  </a:lnTo>
                  <a:lnTo>
                    <a:pt x="1916983" y="158578"/>
                  </a:lnTo>
                  <a:lnTo>
                    <a:pt x="1917261" y="158578"/>
                  </a:lnTo>
                  <a:lnTo>
                    <a:pt x="1932305" y="154183"/>
                  </a:lnTo>
                  <a:lnTo>
                    <a:pt x="1945969" y="146919"/>
                  </a:lnTo>
                  <a:lnTo>
                    <a:pt x="1954800" y="139681"/>
                  </a:lnTo>
                  <a:lnTo>
                    <a:pt x="1901834" y="139681"/>
                  </a:lnTo>
                  <a:lnTo>
                    <a:pt x="1889937" y="138621"/>
                  </a:lnTo>
                  <a:lnTo>
                    <a:pt x="1853164" y="113723"/>
                  </a:lnTo>
                  <a:lnTo>
                    <a:pt x="1847913" y="103687"/>
                  </a:lnTo>
                  <a:lnTo>
                    <a:pt x="1847831" y="103530"/>
                  </a:lnTo>
                  <a:lnTo>
                    <a:pt x="1844707" y="92592"/>
                  </a:lnTo>
                  <a:lnTo>
                    <a:pt x="1843671" y="81044"/>
                  </a:lnTo>
                  <a:lnTo>
                    <a:pt x="1843635" y="80206"/>
                  </a:lnTo>
                  <a:lnTo>
                    <a:pt x="1844677" y="68237"/>
                  </a:lnTo>
                  <a:lnTo>
                    <a:pt x="1869529" y="30329"/>
                  </a:lnTo>
                  <a:lnTo>
                    <a:pt x="1901834" y="20522"/>
                  </a:lnTo>
                  <a:lnTo>
                    <a:pt x="1954614" y="20522"/>
                  </a:lnTo>
                  <a:lnTo>
                    <a:pt x="1946009" y="13340"/>
                  </a:lnTo>
                  <a:lnTo>
                    <a:pt x="1932462" y="5942"/>
                  </a:lnTo>
                  <a:lnTo>
                    <a:pt x="1917737" y="1488"/>
                  </a:lnTo>
                  <a:lnTo>
                    <a:pt x="1901834" y="0"/>
                  </a:lnTo>
                  <a:close/>
                </a:path>
                <a:path w="1982470" h="160020">
                  <a:moveTo>
                    <a:pt x="1954614" y="20522"/>
                  </a:moveTo>
                  <a:lnTo>
                    <a:pt x="1901834" y="20522"/>
                  </a:lnTo>
                  <a:lnTo>
                    <a:pt x="1913977" y="21619"/>
                  </a:lnTo>
                  <a:lnTo>
                    <a:pt x="1913725" y="21619"/>
                  </a:lnTo>
                  <a:lnTo>
                    <a:pt x="1924806" y="24894"/>
                  </a:lnTo>
                  <a:lnTo>
                    <a:pt x="1924645" y="24894"/>
                  </a:lnTo>
                  <a:lnTo>
                    <a:pt x="1934347" y="30152"/>
                  </a:lnTo>
                  <a:lnTo>
                    <a:pt x="1959205" y="68237"/>
                  </a:lnTo>
                  <a:lnTo>
                    <a:pt x="1960244" y="80206"/>
                  </a:lnTo>
                  <a:lnTo>
                    <a:pt x="1960207" y="81044"/>
                  </a:lnTo>
                  <a:lnTo>
                    <a:pt x="1943299" y="122718"/>
                  </a:lnTo>
                  <a:lnTo>
                    <a:pt x="1901834" y="139681"/>
                  </a:lnTo>
                  <a:lnTo>
                    <a:pt x="1954800" y="139681"/>
                  </a:lnTo>
                  <a:lnTo>
                    <a:pt x="1980553" y="96109"/>
                  </a:lnTo>
                  <a:lnTo>
                    <a:pt x="1982041" y="80206"/>
                  </a:lnTo>
                  <a:lnTo>
                    <a:pt x="1980602" y="64834"/>
                  </a:lnTo>
                  <a:lnTo>
                    <a:pt x="1980553" y="64304"/>
                  </a:lnTo>
                  <a:lnTo>
                    <a:pt x="1976178" y="49841"/>
                  </a:lnTo>
                  <a:lnTo>
                    <a:pt x="1976099" y="49579"/>
                  </a:lnTo>
                  <a:lnTo>
                    <a:pt x="1968740" y="36104"/>
                  </a:lnTo>
                  <a:lnTo>
                    <a:pt x="1958377" y="23664"/>
                  </a:lnTo>
                  <a:lnTo>
                    <a:pt x="1954614" y="20522"/>
                  </a:lnTo>
                  <a:close/>
                </a:path>
              </a:pathLst>
            </a:custGeom>
            <a:solidFill>
              <a:srgbClr val="000000"/>
            </a:solidFill>
          </p:spPr>
          <p:txBody>
            <a:bodyPr wrap="square" lIns="0" tIns="0" rIns="0" bIns="0" rtlCol="0"/>
            <a:lstStyle/>
            <a:p>
              <a:endParaRPr sz="641"/>
            </a:p>
          </p:txBody>
        </p:sp>
      </p:grpSp>
      <p:sp>
        <p:nvSpPr>
          <p:cNvPr id="40" name="object 40"/>
          <p:cNvSpPr/>
          <p:nvPr/>
        </p:nvSpPr>
        <p:spPr>
          <a:xfrm>
            <a:off x="2438549" y="2657289"/>
            <a:ext cx="1724127" cy="214577"/>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F7DBBD"/>
          </a:solidFill>
        </p:spPr>
        <p:txBody>
          <a:bodyPr wrap="square" lIns="0" tIns="0" rIns="0" bIns="0" rtlCol="0"/>
          <a:lstStyle/>
          <a:p>
            <a:endParaRPr sz="641"/>
          </a:p>
        </p:txBody>
      </p:sp>
      <p:grpSp>
        <p:nvGrpSpPr>
          <p:cNvPr id="41" name="object 41"/>
          <p:cNvGrpSpPr/>
          <p:nvPr/>
        </p:nvGrpSpPr>
        <p:grpSpPr>
          <a:xfrm>
            <a:off x="2438549" y="2933494"/>
            <a:ext cx="1724127" cy="214577"/>
            <a:chOff x="5361093" y="6450065"/>
            <a:chExt cx="3790950" cy="471805"/>
          </a:xfrm>
        </p:grpSpPr>
        <p:sp>
          <p:nvSpPr>
            <p:cNvPr id="42" name="object 42"/>
            <p:cNvSpPr/>
            <p:nvPr/>
          </p:nvSpPr>
          <p:spPr>
            <a:xfrm>
              <a:off x="5361093" y="6450065"/>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F7DBBD"/>
            </a:solidFill>
          </p:spPr>
          <p:txBody>
            <a:bodyPr wrap="square" lIns="0" tIns="0" rIns="0" bIns="0" rtlCol="0"/>
            <a:lstStyle/>
            <a:p>
              <a:endParaRPr sz="641"/>
            </a:p>
          </p:txBody>
        </p:sp>
        <p:sp>
          <p:nvSpPr>
            <p:cNvPr id="43" name="object 43"/>
            <p:cNvSpPr/>
            <p:nvPr/>
          </p:nvSpPr>
          <p:spPr>
            <a:xfrm>
              <a:off x="5527161" y="6617180"/>
              <a:ext cx="974090" cy="160020"/>
            </a:xfrm>
            <a:custGeom>
              <a:avLst/>
              <a:gdLst/>
              <a:ahLst/>
              <a:cxnLst/>
              <a:rect l="l" t="t" r="r" b="b"/>
              <a:pathLst>
                <a:path w="974089" h="160020">
                  <a:moveTo>
                    <a:pt x="51726" y="2722"/>
                  </a:moveTo>
                  <a:lnTo>
                    <a:pt x="0" y="2722"/>
                  </a:lnTo>
                  <a:lnTo>
                    <a:pt x="0" y="157482"/>
                  </a:lnTo>
                  <a:lnTo>
                    <a:pt x="20941" y="157482"/>
                  </a:lnTo>
                  <a:lnTo>
                    <a:pt x="20941" y="98216"/>
                  </a:lnTo>
                  <a:lnTo>
                    <a:pt x="49841" y="98216"/>
                  </a:lnTo>
                  <a:lnTo>
                    <a:pt x="88374" y="84395"/>
                  </a:lnTo>
                  <a:lnTo>
                    <a:pt x="92864" y="78741"/>
                  </a:lnTo>
                  <a:lnTo>
                    <a:pt x="20941" y="78741"/>
                  </a:lnTo>
                  <a:lnTo>
                    <a:pt x="20941" y="22407"/>
                  </a:lnTo>
                  <a:lnTo>
                    <a:pt x="93144" y="22407"/>
                  </a:lnTo>
                  <a:lnTo>
                    <a:pt x="89002" y="16962"/>
                  </a:lnTo>
                  <a:lnTo>
                    <a:pt x="81852" y="10762"/>
                  </a:lnTo>
                  <a:lnTo>
                    <a:pt x="73270" y="6308"/>
                  </a:lnTo>
                  <a:lnTo>
                    <a:pt x="63234" y="3622"/>
                  </a:lnTo>
                  <a:lnTo>
                    <a:pt x="51726" y="2722"/>
                  </a:lnTo>
                  <a:close/>
                </a:path>
                <a:path w="974089" h="160020">
                  <a:moveTo>
                    <a:pt x="93144" y="22407"/>
                  </a:moveTo>
                  <a:lnTo>
                    <a:pt x="52982" y="22407"/>
                  </a:lnTo>
                  <a:lnTo>
                    <a:pt x="64844" y="24606"/>
                  </a:lnTo>
                  <a:lnTo>
                    <a:pt x="73584" y="30574"/>
                  </a:lnTo>
                  <a:lnTo>
                    <a:pt x="78986" y="39370"/>
                  </a:lnTo>
                  <a:lnTo>
                    <a:pt x="80835" y="50050"/>
                  </a:lnTo>
                  <a:lnTo>
                    <a:pt x="78885" y="61159"/>
                  </a:lnTo>
                  <a:lnTo>
                    <a:pt x="73086" y="70285"/>
                  </a:lnTo>
                  <a:lnTo>
                    <a:pt x="63519" y="76466"/>
                  </a:lnTo>
                  <a:lnTo>
                    <a:pt x="50260" y="78741"/>
                  </a:lnTo>
                  <a:lnTo>
                    <a:pt x="92864" y="78741"/>
                  </a:lnTo>
                  <a:lnTo>
                    <a:pt x="94267" y="76974"/>
                  </a:lnTo>
                  <a:lnTo>
                    <a:pt x="98452" y="68846"/>
                  </a:lnTo>
                  <a:lnTo>
                    <a:pt x="100949" y="60011"/>
                  </a:lnTo>
                  <a:lnTo>
                    <a:pt x="101777" y="50469"/>
                  </a:lnTo>
                  <a:lnTo>
                    <a:pt x="100988" y="41081"/>
                  </a:lnTo>
                  <a:lnTo>
                    <a:pt x="98609" y="32381"/>
                  </a:lnTo>
                  <a:lnTo>
                    <a:pt x="94620" y="24348"/>
                  </a:lnTo>
                  <a:lnTo>
                    <a:pt x="93144" y="22407"/>
                  </a:lnTo>
                  <a:close/>
                </a:path>
                <a:path w="974089" h="160020">
                  <a:moveTo>
                    <a:pt x="217459" y="2722"/>
                  </a:moveTo>
                  <a:lnTo>
                    <a:pt x="121126" y="2722"/>
                  </a:lnTo>
                  <a:lnTo>
                    <a:pt x="121126" y="157482"/>
                  </a:lnTo>
                  <a:lnTo>
                    <a:pt x="217459" y="157482"/>
                  </a:lnTo>
                  <a:lnTo>
                    <a:pt x="217459" y="137587"/>
                  </a:lnTo>
                  <a:lnTo>
                    <a:pt x="142068" y="137587"/>
                  </a:lnTo>
                  <a:lnTo>
                    <a:pt x="142068" y="88793"/>
                  </a:lnTo>
                  <a:lnTo>
                    <a:pt x="211804" y="88793"/>
                  </a:lnTo>
                  <a:lnTo>
                    <a:pt x="211804" y="68898"/>
                  </a:lnTo>
                  <a:lnTo>
                    <a:pt x="142068" y="68898"/>
                  </a:lnTo>
                  <a:lnTo>
                    <a:pt x="142068" y="22617"/>
                  </a:lnTo>
                  <a:lnTo>
                    <a:pt x="217459" y="22617"/>
                  </a:lnTo>
                  <a:lnTo>
                    <a:pt x="217459" y="2722"/>
                  </a:lnTo>
                  <a:close/>
                </a:path>
                <a:path w="974089" h="160020">
                  <a:moveTo>
                    <a:pt x="294184" y="2722"/>
                  </a:moveTo>
                  <a:lnTo>
                    <a:pt x="242458" y="2722"/>
                  </a:lnTo>
                  <a:lnTo>
                    <a:pt x="242458" y="157482"/>
                  </a:lnTo>
                  <a:lnTo>
                    <a:pt x="263400" y="157482"/>
                  </a:lnTo>
                  <a:lnTo>
                    <a:pt x="263400" y="98216"/>
                  </a:lnTo>
                  <a:lnTo>
                    <a:pt x="292299" y="98216"/>
                  </a:lnTo>
                  <a:lnTo>
                    <a:pt x="330832" y="84395"/>
                  </a:lnTo>
                  <a:lnTo>
                    <a:pt x="335322" y="78741"/>
                  </a:lnTo>
                  <a:lnTo>
                    <a:pt x="263400" y="78741"/>
                  </a:lnTo>
                  <a:lnTo>
                    <a:pt x="263400" y="22407"/>
                  </a:lnTo>
                  <a:lnTo>
                    <a:pt x="335602" y="22407"/>
                  </a:lnTo>
                  <a:lnTo>
                    <a:pt x="331460" y="16962"/>
                  </a:lnTo>
                  <a:lnTo>
                    <a:pt x="324311" y="10762"/>
                  </a:lnTo>
                  <a:lnTo>
                    <a:pt x="315728" y="6308"/>
                  </a:lnTo>
                  <a:lnTo>
                    <a:pt x="305692" y="3622"/>
                  </a:lnTo>
                  <a:lnTo>
                    <a:pt x="294184" y="2722"/>
                  </a:lnTo>
                  <a:close/>
                </a:path>
                <a:path w="974089" h="160020">
                  <a:moveTo>
                    <a:pt x="335602" y="22407"/>
                  </a:moveTo>
                  <a:lnTo>
                    <a:pt x="295440" y="22407"/>
                  </a:lnTo>
                  <a:lnTo>
                    <a:pt x="307302" y="24606"/>
                  </a:lnTo>
                  <a:lnTo>
                    <a:pt x="316042" y="30574"/>
                  </a:lnTo>
                  <a:lnTo>
                    <a:pt x="321444" y="39370"/>
                  </a:lnTo>
                  <a:lnTo>
                    <a:pt x="323293" y="50050"/>
                  </a:lnTo>
                  <a:lnTo>
                    <a:pt x="321343" y="61159"/>
                  </a:lnTo>
                  <a:lnTo>
                    <a:pt x="315545" y="70285"/>
                  </a:lnTo>
                  <a:lnTo>
                    <a:pt x="305977" y="76466"/>
                  </a:lnTo>
                  <a:lnTo>
                    <a:pt x="292718" y="78741"/>
                  </a:lnTo>
                  <a:lnTo>
                    <a:pt x="335322" y="78741"/>
                  </a:lnTo>
                  <a:lnTo>
                    <a:pt x="336725" y="76974"/>
                  </a:lnTo>
                  <a:lnTo>
                    <a:pt x="340910" y="68846"/>
                  </a:lnTo>
                  <a:lnTo>
                    <a:pt x="343407" y="60011"/>
                  </a:lnTo>
                  <a:lnTo>
                    <a:pt x="344235" y="50469"/>
                  </a:lnTo>
                  <a:lnTo>
                    <a:pt x="343446" y="41081"/>
                  </a:lnTo>
                  <a:lnTo>
                    <a:pt x="341067" y="32381"/>
                  </a:lnTo>
                  <a:lnTo>
                    <a:pt x="337079" y="24348"/>
                  </a:lnTo>
                  <a:lnTo>
                    <a:pt x="335602" y="22407"/>
                  </a:lnTo>
                  <a:close/>
                </a:path>
                <a:path w="974089" h="160020">
                  <a:moveTo>
                    <a:pt x="459917" y="2722"/>
                  </a:moveTo>
                  <a:lnTo>
                    <a:pt x="363585" y="2722"/>
                  </a:lnTo>
                  <a:lnTo>
                    <a:pt x="363585" y="157482"/>
                  </a:lnTo>
                  <a:lnTo>
                    <a:pt x="459917" y="157482"/>
                  </a:lnTo>
                  <a:lnTo>
                    <a:pt x="459917" y="137587"/>
                  </a:lnTo>
                  <a:lnTo>
                    <a:pt x="384526" y="137587"/>
                  </a:lnTo>
                  <a:lnTo>
                    <a:pt x="384526" y="88793"/>
                  </a:lnTo>
                  <a:lnTo>
                    <a:pt x="454263" y="88793"/>
                  </a:lnTo>
                  <a:lnTo>
                    <a:pt x="454263" y="68898"/>
                  </a:lnTo>
                  <a:lnTo>
                    <a:pt x="384526" y="68898"/>
                  </a:lnTo>
                  <a:lnTo>
                    <a:pt x="384526" y="22617"/>
                  </a:lnTo>
                  <a:lnTo>
                    <a:pt x="459917" y="22617"/>
                  </a:lnTo>
                  <a:lnTo>
                    <a:pt x="459917" y="2722"/>
                  </a:lnTo>
                  <a:close/>
                </a:path>
                <a:path w="974089" h="160020">
                  <a:moveTo>
                    <a:pt x="537480" y="2722"/>
                  </a:moveTo>
                  <a:lnTo>
                    <a:pt x="484916" y="2722"/>
                  </a:lnTo>
                  <a:lnTo>
                    <a:pt x="484916" y="157482"/>
                  </a:lnTo>
                  <a:lnTo>
                    <a:pt x="505858" y="157482"/>
                  </a:lnTo>
                  <a:lnTo>
                    <a:pt x="505858" y="94656"/>
                  </a:lnTo>
                  <a:lnTo>
                    <a:pt x="551165" y="94656"/>
                  </a:lnTo>
                  <a:lnTo>
                    <a:pt x="550045" y="92981"/>
                  </a:lnTo>
                  <a:lnTo>
                    <a:pt x="565480" y="86725"/>
                  </a:lnTo>
                  <a:lnTo>
                    <a:pt x="576772" y="76542"/>
                  </a:lnTo>
                  <a:lnTo>
                    <a:pt x="577609" y="74971"/>
                  </a:lnTo>
                  <a:lnTo>
                    <a:pt x="505858" y="74971"/>
                  </a:lnTo>
                  <a:lnTo>
                    <a:pt x="505858" y="22617"/>
                  </a:lnTo>
                  <a:lnTo>
                    <a:pt x="578096" y="22617"/>
                  </a:lnTo>
                  <a:lnTo>
                    <a:pt x="573290" y="16543"/>
                  </a:lnTo>
                  <a:lnTo>
                    <a:pt x="566340" y="10497"/>
                  </a:lnTo>
                  <a:lnTo>
                    <a:pt x="558055" y="6177"/>
                  </a:lnTo>
                  <a:lnTo>
                    <a:pt x="548435" y="3586"/>
                  </a:lnTo>
                  <a:lnTo>
                    <a:pt x="537480" y="2722"/>
                  </a:lnTo>
                  <a:close/>
                </a:path>
                <a:path w="974089" h="160020">
                  <a:moveTo>
                    <a:pt x="551165" y="94656"/>
                  </a:moveTo>
                  <a:lnTo>
                    <a:pt x="527218" y="94656"/>
                  </a:lnTo>
                  <a:lnTo>
                    <a:pt x="567427" y="157482"/>
                  </a:lnTo>
                  <a:lnTo>
                    <a:pt x="593185" y="157482"/>
                  </a:lnTo>
                  <a:lnTo>
                    <a:pt x="551165" y="94656"/>
                  </a:lnTo>
                  <a:close/>
                </a:path>
                <a:path w="974089" h="160020">
                  <a:moveTo>
                    <a:pt x="578096" y="22617"/>
                  </a:moveTo>
                  <a:lnTo>
                    <a:pt x="537689" y="22617"/>
                  </a:lnTo>
                  <a:lnTo>
                    <a:pt x="549243" y="24583"/>
                  </a:lnTo>
                  <a:lnTo>
                    <a:pt x="557715" y="30025"/>
                  </a:lnTo>
                  <a:lnTo>
                    <a:pt x="562927" y="38254"/>
                  </a:lnTo>
                  <a:lnTo>
                    <a:pt x="564704" y="48584"/>
                  </a:lnTo>
                  <a:lnTo>
                    <a:pt x="562774" y="58980"/>
                  </a:lnTo>
                  <a:lnTo>
                    <a:pt x="556956" y="67353"/>
                  </a:lnTo>
                  <a:lnTo>
                    <a:pt x="547211" y="72939"/>
                  </a:lnTo>
                  <a:lnTo>
                    <a:pt x="533501" y="74971"/>
                  </a:lnTo>
                  <a:lnTo>
                    <a:pt x="577609" y="74971"/>
                  </a:lnTo>
                  <a:lnTo>
                    <a:pt x="583706" y="63532"/>
                  </a:lnTo>
                  <a:lnTo>
                    <a:pt x="586065" y="48794"/>
                  </a:lnTo>
                  <a:lnTo>
                    <a:pt x="585276" y="39808"/>
                  </a:lnTo>
                  <a:lnTo>
                    <a:pt x="582897" y="31412"/>
                  </a:lnTo>
                  <a:lnTo>
                    <a:pt x="578909" y="23644"/>
                  </a:lnTo>
                  <a:lnTo>
                    <a:pt x="578096" y="22617"/>
                  </a:lnTo>
                  <a:close/>
                </a:path>
                <a:path w="974089" h="160020">
                  <a:moveTo>
                    <a:pt x="633733" y="2722"/>
                  </a:moveTo>
                  <a:lnTo>
                    <a:pt x="612792" y="2722"/>
                  </a:lnTo>
                  <a:lnTo>
                    <a:pt x="612792" y="157482"/>
                  </a:lnTo>
                  <a:lnTo>
                    <a:pt x="633733" y="157482"/>
                  </a:lnTo>
                  <a:lnTo>
                    <a:pt x="633733" y="2722"/>
                  </a:lnTo>
                  <a:close/>
                </a:path>
                <a:path w="974089" h="160020">
                  <a:moveTo>
                    <a:pt x="675854" y="2722"/>
                  </a:moveTo>
                  <a:lnTo>
                    <a:pt x="666430" y="2722"/>
                  </a:lnTo>
                  <a:lnTo>
                    <a:pt x="666430" y="157482"/>
                  </a:lnTo>
                  <a:lnTo>
                    <a:pt x="687163" y="157482"/>
                  </a:lnTo>
                  <a:lnTo>
                    <a:pt x="687163" y="47747"/>
                  </a:lnTo>
                  <a:lnTo>
                    <a:pt x="714300" y="47747"/>
                  </a:lnTo>
                  <a:lnTo>
                    <a:pt x="675854" y="2722"/>
                  </a:lnTo>
                  <a:close/>
                </a:path>
                <a:path w="974089" h="160020">
                  <a:moveTo>
                    <a:pt x="714300" y="47747"/>
                  </a:moveTo>
                  <a:lnTo>
                    <a:pt x="687163" y="47747"/>
                  </a:lnTo>
                  <a:lnTo>
                    <a:pt x="779935" y="157482"/>
                  </a:lnTo>
                  <a:lnTo>
                    <a:pt x="790825" y="157482"/>
                  </a:lnTo>
                  <a:lnTo>
                    <a:pt x="790825" y="113085"/>
                  </a:lnTo>
                  <a:lnTo>
                    <a:pt x="770092" y="113085"/>
                  </a:lnTo>
                  <a:lnTo>
                    <a:pt x="714300" y="47747"/>
                  </a:lnTo>
                  <a:close/>
                </a:path>
                <a:path w="974089" h="160020">
                  <a:moveTo>
                    <a:pt x="790825" y="2722"/>
                  </a:moveTo>
                  <a:lnTo>
                    <a:pt x="770092" y="2722"/>
                  </a:lnTo>
                  <a:lnTo>
                    <a:pt x="770092" y="113085"/>
                  </a:lnTo>
                  <a:lnTo>
                    <a:pt x="790825" y="113085"/>
                  </a:lnTo>
                  <a:lnTo>
                    <a:pt x="790825" y="2722"/>
                  </a:lnTo>
                  <a:close/>
                </a:path>
                <a:path w="974089" h="160020">
                  <a:moveTo>
                    <a:pt x="893497" y="0"/>
                  </a:moveTo>
                  <a:lnTo>
                    <a:pt x="849322" y="13340"/>
                  </a:lnTo>
                  <a:lnTo>
                    <a:pt x="819337" y="49841"/>
                  </a:lnTo>
                  <a:lnTo>
                    <a:pt x="813499" y="81044"/>
                  </a:lnTo>
                  <a:lnTo>
                    <a:pt x="814834" y="96109"/>
                  </a:lnTo>
                  <a:lnTo>
                    <a:pt x="814916" y="97029"/>
                  </a:lnTo>
                  <a:lnTo>
                    <a:pt x="836326" y="137168"/>
                  </a:lnTo>
                  <a:lnTo>
                    <a:pt x="876730" y="158578"/>
                  </a:lnTo>
                  <a:lnTo>
                    <a:pt x="892868" y="159995"/>
                  </a:lnTo>
                  <a:lnTo>
                    <a:pt x="908645" y="158578"/>
                  </a:lnTo>
                  <a:lnTo>
                    <a:pt x="908923" y="158578"/>
                  </a:lnTo>
                  <a:lnTo>
                    <a:pt x="923967" y="154183"/>
                  </a:lnTo>
                  <a:lnTo>
                    <a:pt x="937631" y="146919"/>
                  </a:lnTo>
                  <a:lnTo>
                    <a:pt x="946462" y="139681"/>
                  </a:lnTo>
                  <a:lnTo>
                    <a:pt x="893497" y="139681"/>
                  </a:lnTo>
                  <a:lnTo>
                    <a:pt x="881599" y="138621"/>
                  </a:lnTo>
                  <a:lnTo>
                    <a:pt x="844826" y="113723"/>
                  </a:lnTo>
                  <a:lnTo>
                    <a:pt x="839575" y="103687"/>
                  </a:lnTo>
                  <a:lnTo>
                    <a:pt x="839493" y="103530"/>
                  </a:lnTo>
                  <a:lnTo>
                    <a:pt x="836369" y="92592"/>
                  </a:lnTo>
                  <a:lnTo>
                    <a:pt x="835334" y="81044"/>
                  </a:lnTo>
                  <a:lnTo>
                    <a:pt x="835297" y="80206"/>
                  </a:lnTo>
                  <a:lnTo>
                    <a:pt x="836339" y="68237"/>
                  </a:lnTo>
                  <a:lnTo>
                    <a:pt x="861191" y="30329"/>
                  </a:lnTo>
                  <a:lnTo>
                    <a:pt x="893497" y="20522"/>
                  </a:lnTo>
                  <a:lnTo>
                    <a:pt x="946276" y="20522"/>
                  </a:lnTo>
                  <a:lnTo>
                    <a:pt x="937671" y="13340"/>
                  </a:lnTo>
                  <a:lnTo>
                    <a:pt x="924124" y="5942"/>
                  </a:lnTo>
                  <a:lnTo>
                    <a:pt x="909399" y="1488"/>
                  </a:lnTo>
                  <a:lnTo>
                    <a:pt x="893497" y="0"/>
                  </a:lnTo>
                  <a:close/>
                </a:path>
                <a:path w="974089" h="160020">
                  <a:moveTo>
                    <a:pt x="946276" y="20522"/>
                  </a:moveTo>
                  <a:lnTo>
                    <a:pt x="893497" y="20522"/>
                  </a:lnTo>
                  <a:lnTo>
                    <a:pt x="905639" y="21619"/>
                  </a:lnTo>
                  <a:lnTo>
                    <a:pt x="905387" y="21619"/>
                  </a:lnTo>
                  <a:lnTo>
                    <a:pt x="916468" y="24894"/>
                  </a:lnTo>
                  <a:lnTo>
                    <a:pt x="916307" y="24894"/>
                  </a:lnTo>
                  <a:lnTo>
                    <a:pt x="926009" y="30152"/>
                  </a:lnTo>
                  <a:lnTo>
                    <a:pt x="950867" y="68237"/>
                  </a:lnTo>
                  <a:lnTo>
                    <a:pt x="951906" y="80206"/>
                  </a:lnTo>
                  <a:lnTo>
                    <a:pt x="951869" y="81044"/>
                  </a:lnTo>
                  <a:lnTo>
                    <a:pt x="950864" y="92592"/>
                  </a:lnTo>
                  <a:lnTo>
                    <a:pt x="947728" y="103530"/>
                  </a:lnTo>
                  <a:lnTo>
                    <a:pt x="947683" y="103687"/>
                  </a:lnTo>
                  <a:lnTo>
                    <a:pt x="916271" y="135440"/>
                  </a:lnTo>
                  <a:lnTo>
                    <a:pt x="893497" y="139681"/>
                  </a:lnTo>
                  <a:lnTo>
                    <a:pt x="946462" y="139681"/>
                  </a:lnTo>
                  <a:lnTo>
                    <a:pt x="972215" y="96109"/>
                  </a:lnTo>
                  <a:lnTo>
                    <a:pt x="973704" y="80206"/>
                  </a:lnTo>
                  <a:lnTo>
                    <a:pt x="972264" y="64834"/>
                  </a:lnTo>
                  <a:lnTo>
                    <a:pt x="950039" y="23664"/>
                  </a:lnTo>
                  <a:lnTo>
                    <a:pt x="946276" y="20522"/>
                  </a:lnTo>
                  <a:close/>
                </a:path>
              </a:pathLst>
            </a:custGeom>
            <a:solidFill>
              <a:srgbClr val="000000"/>
            </a:solidFill>
          </p:spPr>
          <p:txBody>
            <a:bodyPr wrap="square" lIns="0" tIns="0" rIns="0" bIns="0" rtlCol="0"/>
            <a:lstStyle/>
            <a:p>
              <a:endParaRPr sz="641"/>
            </a:p>
          </p:txBody>
        </p:sp>
      </p:grpSp>
      <p:grpSp>
        <p:nvGrpSpPr>
          <p:cNvPr id="44" name="object 44"/>
          <p:cNvGrpSpPr/>
          <p:nvPr/>
        </p:nvGrpSpPr>
        <p:grpSpPr>
          <a:xfrm>
            <a:off x="2438549" y="3209700"/>
            <a:ext cx="1724127" cy="214577"/>
            <a:chOff x="5361093" y="7057376"/>
            <a:chExt cx="3790950" cy="471805"/>
          </a:xfrm>
        </p:grpSpPr>
        <p:sp>
          <p:nvSpPr>
            <p:cNvPr id="45" name="object 45"/>
            <p:cNvSpPr/>
            <p:nvPr/>
          </p:nvSpPr>
          <p:spPr>
            <a:xfrm>
              <a:off x="5361093" y="7057376"/>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F7DBBD"/>
            </a:solidFill>
          </p:spPr>
          <p:txBody>
            <a:bodyPr wrap="square" lIns="0" tIns="0" rIns="0" bIns="0" rtlCol="0"/>
            <a:lstStyle/>
            <a:p>
              <a:endParaRPr sz="641"/>
            </a:p>
          </p:txBody>
        </p:sp>
        <p:sp>
          <p:nvSpPr>
            <p:cNvPr id="46" name="object 46"/>
            <p:cNvSpPr/>
            <p:nvPr/>
          </p:nvSpPr>
          <p:spPr>
            <a:xfrm>
              <a:off x="5527161" y="7227214"/>
              <a:ext cx="694690" cy="154940"/>
            </a:xfrm>
            <a:custGeom>
              <a:avLst/>
              <a:gdLst/>
              <a:ahLst/>
              <a:cxnLst/>
              <a:rect l="l" t="t" r="r" b="b"/>
              <a:pathLst>
                <a:path w="694689" h="154940">
                  <a:moveTo>
                    <a:pt x="52563" y="0"/>
                  </a:moveTo>
                  <a:lnTo>
                    <a:pt x="0" y="0"/>
                  </a:lnTo>
                  <a:lnTo>
                    <a:pt x="0" y="154759"/>
                  </a:lnTo>
                  <a:lnTo>
                    <a:pt x="20941" y="154759"/>
                  </a:lnTo>
                  <a:lnTo>
                    <a:pt x="20941" y="91934"/>
                  </a:lnTo>
                  <a:lnTo>
                    <a:pt x="66249" y="91934"/>
                  </a:lnTo>
                  <a:lnTo>
                    <a:pt x="65128" y="90259"/>
                  </a:lnTo>
                  <a:lnTo>
                    <a:pt x="80563" y="84002"/>
                  </a:lnTo>
                  <a:lnTo>
                    <a:pt x="91855" y="73819"/>
                  </a:lnTo>
                  <a:lnTo>
                    <a:pt x="92692" y="72249"/>
                  </a:lnTo>
                  <a:lnTo>
                    <a:pt x="20941" y="72249"/>
                  </a:lnTo>
                  <a:lnTo>
                    <a:pt x="20941" y="19894"/>
                  </a:lnTo>
                  <a:lnTo>
                    <a:pt x="93179" y="19894"/>
                  </a:lnTo>
                  <a:lnTo>
                    <a:pt x="88374" y="13821"/>
                  </a:lnTo>
                  <a:lnTo>
                    <a:pt x="81424" y="7774"/>
                  </a:lnTo>
                  <a:lnTo>
                    <a:pt x="73139" y="3455"/>
                  </a:lnTo>
                  <a:lnTo>
                    <a:pt x="63519" y="863"/>
                  </a:lnTo>
                  <a:lnTo>
                    <a:pt x="52563" y="0"/>
                  </a:lnTo>
                  <a:close/>
                </a:path>
                <a:path w="694689" h="154940">
                  <a:moveTo>
                    <a:pt x="66249" y="91934"/>
                  </a:moveTo>
                  <a:lnTo>
                    <a:pt x="42302" y="91934"/>
                  </a:lnTo>
                  <a:lnTo>
                    <a:pt x="82510" y="154759"/>
                  </a:lnTo>
                  <a:lnTo>
                    <a:pt x="108268" y="154759"/>
                  </a:lnTo>
                  <a:lnTo>
                    <a:pt x="66249" y="91934"/>
                  </a:lnTo>
                  <a:close/>
                </a:path>
                <a:path w="694689" h="154940">
                  <a:moveTo>
                    <a:pt x="93179" y="19894"/>
                  </a:moveTo>
                  <a:lnTo>
                    <a:pt x="52773" y="19894"/>
                  </a:lnTo>
                  <a:lnTo>
                    <a:pt x="64327" y="21861"/>
                  </a:lnTo>
                  <a:lnTo>
                    <a:pt x="72798" y="27302"/>
                  </a:lnTo>
                  <a:lnTo>
                    <a:pt x="78011" y="35532"/>
                  </a:lnTo>
                  <a:lnTo>
                    <a:pt x="79788" y="45862"/>
                  </a:lnTo>
                  <a:lnTo>
                    <a:pt x="77857" y="56258"/>
                  </a:lnTo>
                  <a:lnTo>
                    <a:pt x="72039" y="64631"/>
                  </a:lnTo>
                  <a:lnTo>
                    <a:pt x="62295" y="70217"/>
                  </a:lnTo>
                  <a:lnTo>
                    <a:pt x="48584" y="72249"/>
                  </a:lnTo>
                  <a:lnTo>
                    <a:pt x="92692" y="72249"/>
                  </a:lnTo>
                  <a:lnTo>
                    <a:pt x="98789" y="60809"/>
                  </a:lnTo>
                  <a:lnTo>
                    <a:pt x="101148" y="46071"/>
                  </a:lnTo>
                  <a:lnTo>
                    <a:pt x="100360" y="37086"/>
                  </a:lnTo>
                  <a:lnTo>
                    <a:pt x="97981" y="28690"/>
                  </a:lnTo>
                  <a:lnTo>
                    <a:pt x="93992" y="20922"/>
                  </a:lnTo>
                  <a:lnTo>
                    <a:pt x="93179" y="19894"/>
                  </a:lnTo>
                  <a:close/>
                </a:path>
                <a:path w="694689" h="154940">
                  <a:moveTo>
                    <a:pt x="184837" y="0"/>
                  </a:moveTo>
                  <a:lnTo>
                    <a:pt x="173528" y="0"/>
                  </a:lnTo>
                  <a:lnTo>
                    <a:pt x="110912" y="154759"/>
                  </a:lnTo>
                  <a:lnTo>
                    <a:pt x="133739" y="154759"/>
                  </a:lnTo>
                  <a:lnTo>
                    <a:pt x="149445" y="114551"/>
                  </a:lnTo>
                  <a:lnTo>
                    <a:pt x="230719" y="114551"/>
                  </a:lnTo>
                  <a:lnTo>
                    <a:pt x="222835" y="94866"/>
                  </a:lnTo>
                  <a:lnTo>
                    <a:pt x="156565" y="94866"/>
                  </a:lnTo>
                  <a:lnTo>
                    <a:pt x="178973" y="36438"/>
                  </a:lnTo>
                  <a:lnTo>
                    <a:pt x="199432" y="36438"/>
                  </a:lnTo>
                  <a:lnTo>
                    <a:pt x="184837" y="0"/>
                  </a:lnTo>
                  <a:close/>
                </a:path>
                <a:path w="694689" h="154940">
                  <a:moveTo>
                    <a:pt x="230719" y="114551"/>
                  </a:moveTo>
                  <a:lnTo>
                    <a:pt x="208292" y="114551"/>
                  </a:lnTo>
                  <a:lnTo>
                    <a:pt x="223998" y="154759"/>
                  </a:lnTo>
                  <a:lnTo>
                    <a:pt x="246824" y="154759"/>
                  </a:lnTo>
                  <a:lnTo>
                    <a:pt x="230719" y="114551"/>
                  </a:lnTo>
                  <a:close/>
                </a:path>
                <a:path w="694689" h="154940">
                  <a:moveTo>
                    <a:pt x="199432" y="36438"/>
                  </a:moveTo>
                  <a:lnTo>
                    <a:pt x="178973" y="36438"/>
                  </a:lnTo>
                  <a:lnTo>
                    <a:pt x="201171" y="94866"/>
                  </a:lnTo>
                  <a:lnTo>
                    <a:pt x="222835" y="94866"/>
                  </a:lnTo>
                  <a:lnTo>
                    <a:pt x="199432" y="36438"/>
                  </a:lnTo>
                  <a:close/>
                </a:path>
                <a:path w="694689" h="154940">
                  <a:moveTo>
                    <a:pt x="272756" y="0"/>
                  </a:moveTo>
                  <a:lnTo>
                    <a:pt x="262704" y="0"/>
                  </a:lnTo>
                  <a:lnTo>
                    <a:pt x="262704" y="154759"/>
                  </a:lnTo>
                  <a:lnTo>
                    <a:pt x="283437" y="154759"/>
                  </a:lnTo>
                  <a:lnTo>
                    <a:pt x="283437" y="50260"/>
                  </a:lnTo>
                  <a:lnTo>
                    <a:pt x="306942" y="50260"/>
                  </a:lnTo>
                  <a:lnTo>
                    <a:pt x="272756" y="0"/>
                  </a:lnTo>
                  <a:close/>
                </a:path>
                <a:path w="694689" h="154940">
                  <a:moveTo>
                    <a:pt x="416207" y="50260"/>
                  </a:moveTo>
                  <a:lnTo>
                    <a:pt x="395266" y="50260"/>
                  </a:lnTo>
                  <a:lnTo>
                    <a:pt x="395266" y="154759"/>
                  </a:lnTo>
                  <a:lnTo>
                    <a:pt x="416207" y="154759"/>
                  </a:lnTo>
                  <a:lnTo>
                    <a:pt x="416207" y="50260"/>
                  </a:lnTo>
                  <a:close/>
                </a:path>
                <a:path w="694689" h="154940">
                  <a:moveTo>
                    <a:pt x="306942" y="50260"/>
                  </a:moveTo>
                  <a:lnTo>
                    <a:pt x="283437" y="50260"/>
                  </a:lnTo>
                  <a:lnTo>
                    <a:pt x="336629" y="128373"/>
                  </a:lnTo>
                  <a:lnTo>
                    <a:pt x="342074" y="128373"/>
                  </a:lnTo>
                  <a:lnTo>
                    <a:pt x="362609" y="98216"/>
                  </a:lnTo>
                  <a:lnTo>
                    <a:pt x="339560" y="98216"/>
                  </a:lnTo>
                  <a:lnTo>
                    <a:pt x="306942" y="50260"/>
                  </a:lnTo>
                  <a:close/>
                </a:path>
                <a:path w="694689" h="154940">
                  <a:moveTo>
                    <a:pt x="416207" y="0"/>
                  </a:moveTo>
                  <a:lnTo>
                    <a:pt x="405946" y="0"/>
                  </a:lnTo>
                  <a:lnTo>
                    <a:pt x="339560" y="98216"/>
                  </a:lnTo>
                  <a:lnTo>
                    <a:pt x="362609" y="98216"/>
                  </a:lnTo>
                  <a:lnTo>
                    <a:pt x="395266" y="50260"/>
                  </a:lnTo>
                  <a:lnTo>
                    <a:pt x="416207" y="50260"/>
                  </a:lnTo>
                  <a:lnTo>
                    <a:pt x="416207" y="0"/>
                  </a:lnTo>
                  <a:close/>
                </a:path>
                <a:path w="694689" h="154940">
                  <a:moveTo>
                    <a:pt x="545197" y="0"/>
                  </a:moveTo>
                  <a:lnTo>
                    <a:pt x="448865" y="0"/>
                  </a:lnTo>
                  <a:lnTo>
                    <a:pt x="448865" y="154759"/>
                  </a:lnTo>
                  <a:lnTo>
                    <a:pt x="545197" y="154759"/>
                  </a:lnTo>
                  <a:lnTo>
                    <a:pt x="545197" y="134865"/>
                  </a:lnTo>
                  <a:lnTo>
                    <a:pt x="469807" y="134865"/>
                  </a:lnTo>
                  <a:lnTo>
                    <a:pt x="469807" y="86070"/>
                  </a:lnTo>
                  <a:lnTo>
                    <a:pt x="539543" y="86070"/>
                  </a:lnTo>
                  <a:lnTo>
                    <a:pt x="539543" y="66176"/>
                  </a:lnTo>
                  <a:lnTo>
                    <a:pt x="469807" y="66176"/>
                  </a:lnTo>
                  <a:lnTo>
                    <a:pt x="469807" y="19894"/>
                  </a:lnTo>
                  <a:lnTo>
                    <a:pt x="545197" y="19894"/>
                  </a:lnTo>
                  <a:lnTo>
                    <a:pt x="545197" y="0"/>
                  </a:lnTo>
                  <a:close/>
                </a:path>
                <a:path w="694689" h="154940">
                  <a:moveTo>
                    <a:pt x="579620" y="0"/>
                  </a:moveTo>
                  <a:lnTo>
                    <a:pt x="570196" y="0"/>
                  </a:lnTo>
                  <a:lnTo>
                    <a:pt x="570196" y="154759"/>
                  </a:lnTo>
                  <a:lnTo>
                    <a:pt x="590929" y="154759"/>
                  </a:lnTo>
                  <a:lnTo>
                    <a:pt x="590929" y="45024"/>
                  </a:lnTo>
                  <a:lnTo>
                    <a:pt x="618066" y="45024"/>
                  </a:lnTo>
                  <a:lnTo>
                    <a:pt x="579620" y="0"/>
                  </a:lnTo>
                  <a:close/>
                </a:path>
                <a:path w="694689" h="154940">
                  <a:moveTo>
                    <a:pt x="618066" y="45024"/>
                  </a:moveTo>
                  <a:lnTo>
                    <a:pt x="590929" y="45024"/>
                  </a:lnTo>
                  <a:lnTo>
                    <a:pt x="683701" y="154759"/>
                  </a:lnTo>
                  <a:lnTo>
                    <a:pt x="694591" y="154759"/>
                  </a:lnTo>
                  <a:lnTo>
                    <a:pt x="694591" y="110363"/>
                  </a:lnTo>
                  <a:lnTo>
                    <a:pt x="673858" y="110363"/>
                  </a:lnTo>
                  <a:lnTo>
                    <a:pt x="618066" y="45024"/>
                  </a:lnTo>
                  <a:close/>
                </a:path>
                <a:path w="694689" h="154940">
                  <a:moveTo>
                    <a:pt x="694591" y="0"/>
                  </a:moveTo>
                  <a:lnTo>
                    <a:pt x="673858" y="0"/>
                  </a:lnTo>
                  <a:lnTo>
                    <a:pt x="673858" y="110363"/>
                  </a:lnTo>
                  <a:lnTo>
                    <a:pt x="694591" y="110363"/>
                  </a:lnTo>
                  <a:lnTo>
                    <a:pt x="694591" y="0"/>
                  </a:lnTo>
                  <a:close/>
                </a:path>
              </a:pathLst>
            </a:custGeom>
            <a:solidFill>
              <a:srgbClr val="000000"/>
            </a:solidFill>
          </p:spPr>
          <p:txBody>
            <a:bodyPr wrap="square" lIns="0" tIns="0" rIns="0" bIns="0" rtlCol="0"/>
            <a:lstStyle/>
            <a:p>
              <a:endParaRPr sz="641"/>
            </a:p>
          </p:txBody>
        </p:sp>
      </p:grpSp>
      <p:sp>
        <p:nvSpPr>
          <p:cNvPr id="47" name="object 47"/>
          <p:cNvSpPr/>
          <p:nvPr/>
        </p:nvSpPr>
        <p:spPr>
          <a:xfrm>
            <a:off x="2514078" y="2733293"/>
            <a:ext cx="867550" cy="72777"/>
          </a:xfrm>
          <a:custGeom>
            <a:avLst/>
            <a:gdLst/>
            <a:ahLst/>
            <a:cxnLst/>
            <a:rect l="l" t="t" r="r" b="b"/>
            <a:pathLst>
              <a:path w="1907540" h="160020">
                <a:moveTo>
                  <a:pt x="51726" y="2722"/>
                </a:moveTo>
                <a:lnTo>
                  <a:pt x="0" y="2722"/>
                </a:lnTo>
                <a:lnTo>
                  <a:pt x="0" y="157482"/>
                </a:lnTo>
                <a:lnTo>
                  <a:pt x="20941" y="157482"/>
                </a:lnTo>
                <a:lnTo>
                  <a:pt x="20941" y="98216"/>
                </a:lnTo>
                <a:lnTo>
                  <a:pt x="49841" y="98216"/>
                </a:lnTo>
                <a:lnTo>
                  <a:pt x="88374" y="84395"/>
                </a:lnTo>
                <a:lnTo>
                  <a:pt x="92864" y="78741"/>
                </a:lnTo>
                <a:lnTo>
                  <a:pt x="20941" y="78741"/>
                </a:lnTo>
                <a:lnTo>
                  <a:pt x="20941" y="22407"/>
                </a:lnTo>
                <a:lnTo>
                  <a:pt x="93144" y="22407"/>
                </a:lnTo>
                <a:lnTo>
                  <a:pt x="89002" y="16962"/>
                </a:lnTo>
                <a:lnTo>
                  <a:pt x="81852" y="10762"/>
                </a:lnTo>
                <a:lnTo>
                  <a:pt x="73270" y="6308"/>
                </a:lnTo>
                <a:lnTo>
                  <a:pt x="63234" y="3622"/>
                </a:lnTo>
                <a:lnTo>
                  <a:pt x="51726" y="2722"/>
                </a:lnTo>
                <a:close/>
              </a:path>
              <a:path w="1907540" h="160020">
                <a:moveTo>
                  <a:pt x="93144" y="22407"/>
                </a:moveTo>
                <a:lnTo>
                  <a:pt x="52982" y="22407"/>
                </a:lnTo>
                <a:lnTo>
                  <a:pt x="64844" y="24606"/>
                </a:lnTo>
                <a:lnTo>
                  <a:pt x="73584" y="30574"/>
                </a:lnTo>
                <a:lnTo>
                  <a:pt x="78986" y="39370"/>
                </a:lnTo>
                <a:lnTo>
                  <a:pt x="80835" y="50050"/>
                </a:lnTo>
                <a:lnTo>
                  <a:pt x="78885" y="61159"/>
                </a:lnTo>
                <a:lnTo>
                  <a:pt x="73086" y="70285"/>
                </a:lnTo>
                <a:lnTo>
                  <a:pt x="63519" y="76466"/>
                </a:lnTo>
                <a:lnTo>
                  <a:pt x="50260" y="78741"/>
                </a:lnTo>
                <a:lnTo>
                  <a:pt x="92864" y="78741"/>
                </a:lnTo>
                <a:lnTo>
                  <a:pt x="94267" y="76974"/>
                </a:lnTo>
                <a:lnTo>
                  <a:pt x="98452" y="68846"/>
                </a:lnTo>
                <a:lnTo>
                  <a:pt x="100949" y="60011"/>
                </a:lnTo>
                <a:lnTo>
                  <a:pt x="101777" y="50469"/>
                </a:lnTo>
                <a:lnTo>
                  <a:pt x="100988" y="41081"/>
                </a:lnTo>
                <a:lnTo>
                  <a:pt x="98609" y="32381"/>
                </a:lnTo>
                <a:lnTo>
                  <a:pt x="94620" y="24348"/>
                </a:lnTo>
                <a:lnTo>
                  <a:pt x="93144" y="22407"/>
                </a:lnTo>
                <a:close/>
              </a:path>
              <a:path w="1907540" h="160020">
                <a:moveTo>
                  <a:pt x="142068" y="2722"/>
                </a:moveTo>
                <a:lnTo>
                  <a:pt x="121126" y="2722"/>
                </a:lnTo>
                <a:lnTo>
                  <a:pt x="121126" y="157482"/>
                </a:lnTo>
                <a:lnTo>
                  <a:pt x="142068" y="157482"/>
                </a:lnTo>
                <a:lnTo>
                  <a:pt x="142068" y="2722"/>
                </a:lnTo>
                <a:close/>
              </a:path>
              <a:path w="1907540" h="160020">
                <a:moveTo>
                  <a:pt x="275286" y="2722"/>
                </a:moveTo>
                <a:lnTo>
                  <a:pt x="165551" y="2722"/>
                </a:lnTo>
                <a:lnTo>
                  <a:pt x="165551" y="22407"/>
                </a:lnTo>
                <a:lnTo>
                  <a:pt x="245967" y="22407"/>
                </a:lnTo>
                <a:lnTo>
                  <a:pt x="161781" y="144498"/>
                </a:lnTo>
                <a:lnTo>
                  <a:pt x="161781" y="157482"/>
                </a:lnTo>
                <a:lnTo>
                  <a:pt x="277589" y="157482"/>
                </a:lnTo>
                <a:lnTo>
                  <a:pt x="277589" y="137796"/>
                </a:lnTo>
                <a:lnTo>
                  <a:pt x="191937" y="137796"/>
                </a:lnTo>
                <a:lnTo>
                  <a:pt x="275286" y="15915"/>
                </a:lnTo>
                <a:lnTo>
                  <a:pt x="275286" y="2722"/>
                </a:lnTo>
                <a:close/>
              </a:path>
              <a:path w="1907540" h="160020">
                <a:moveTo>
                  <a:pt x="398458" y="2722"/>
                </a:moveTo>
                <a:lnTo>
                  <a:pt x="288723" y="2722"/>
                </a:lnTo>
                <a:lnTo>
                  <a:pt x="288723" y="22407"/>
                </a:lnTo>
                <a:lnTo>
                  <a:pt x="369139" y="22407"/>
                </a:lnTo>
                <a:lnTo>
                  <a:pt x="284953" y="144498"/>
                </a:lnTo>
                <a:lnTo>
                  <a:pt x="284953" y="157482"/>
                </a:lnTo>
                <a:lnTo>
                  <a:pt x="400761" y="157482"/>
                </a:lnTo>
                <a:lnTo>
                  <a:pt x="400761" y="137796"/>
                </a:lnTo>
                <a:lnTo>
                  <a:pt x="315109" y="137796"/>
                </a:lnTo>
                <a:lnTo>
                  <a:pt x="398458" y="15915"/>
                </a:lnTo>
                <a:lnTo>
                  <a:pt x="398458" y="2722"/>
                </a:lnTo>
                <a:close/>
              </a:path>
              <a:path w="1907540" h="160020">
                <a:moveTo>
                  <a:pt x="517441" y="2722"/>
                </a:moveTo>
                <a:lnTo>
                  <a:pt x="421109" y="2722"/>
                </a:lnTo>
                <a:lnTo>
                  <a:pt x="421109" y="157482"/>
                </a:lnTo>
                <a:lnTo>
                  <a:pt x="517441" y="157482"/>
                </a:lnTo>
                <a:lnTo>
                  <a:pt x="517441" y="137587"/>
                </a:lnTo>
                <a:lnTo>
                  <a:pt x="442051" y="137587"/>
                </a:lnTo>
                <a:lnTo>
                  <a:pt x="442051" y="88793"/>
                </a:lnTo>
                <a:lnTo>
                  <a:pt x="511787" y="88793"/>
                </a:lnTo>
                <a:lnTo>
                  <a:pt x="511787" y="68898"/>
                </a:lnTo>
                <a:lnTo>
                  <a:pt x="442051" y="68898"/>
                </a:lnTo>
                <a:lnTo>
                  <a:pt x="442051" y="22617"/>
                </a:lnTo>
                <a:lnTo>
                  <a:pt x="517441" y="22617"/>
                </a:lnTo>
                <a:lnTo>
                  <a:pt x="517441" y="2722"/>
                </a:lnTo>
                <a:close/>
              </a:path>
              <a:path w="1907540" h="160020">
                <a:moveTo>
                  <a:pt x="595004" y="2722"/>
                </a:moveTo>
                <a:lnTo>
                  <a:pt x="542440" y="2722"/>
                </a:lnTo>
                <a:lnTo>
                  <a:pt x="542440" y="157482"/>
                </a:lnTo>
                <a:lnTo>
                  <a:pt x="563382" y="157482"/>
                </a:lnTo>
                <a:lnTo>
                  <a:pt x="563382" y="94656"/>
                </a:lnTo>
                <a:lnTo>
                  <a:pt x="608690" y="94656"/>
                </a:lnTo>
                <a:lnTo>
                  <a:pt x="607569" y="92981"/>
                </a:lnTo>
                <a:lnTo>
                  <a:pt x="623004" y="86725"/>
                </a:lnTo>
                <a:lnTo>
                  <a:pt x="634296" y="76542"/>
                </a:lnTo>
                <a:lnTo>
                  <a:pt x="635133" y="74971"/>
                </a:lnTo>
                <a:lnTo>
                  <a:pt x="563382" y="74971"/>
                </a:lnTo>
                <a:lnTo>
                  <a:pt x="563382" y="22617"/>
                </a:lnTo>
                <a:lnTo>
                  <a:pt x="635620" y="22617"/>
                </a:lnTo>
                <a:lnTo>
                  <a:pt x="630815" y="16543"/>
                </a:lnTo>
                <a:lnTo>
                  <a:pt x="623865" y="10497"/>
                </a:lnTo>
                <a:lnTo>
                  <a:pt x="615580" y="6177"/>
                </a:lnTo>
                <a:lnTo>
                  <a:pt x="605959" y="3586"/>
                </a:lnTo>
                <a:lnTo>
                  <a:pt x="595004" y="2722"/>
                </a:lnTo>
                <a:close/>
              </a:path>
              <a:path w="1907540" h="160020">
                <a:moveTo>
                  <a:pt x="608690" y="94656"/>
                </a:moveTo>
                <a:lnTo>
                  <a:pt x="584743" y="94656"/>
                </a:lnTo>
                <a:lnTo>
                  <a:pt x="624951" y="157482"/>
                </a:lnTo>
                <a:lnTo>
                  <a:pt x="650709" y="157482"/>
                </a:lnTo>
                <a:lnTo>
                  <a:pt x="608690" y="94656"/>
                </a:lnTo>
                <a:close/>
              </a:path>
              <a:path w="1907540" h="160020">
                <a:moveTo>
                  <a:pt x="635620" y="22617"/>
                </a:moveTo>
                <a:lnTo>
                  <a:pt x="595214" y="22617"/>
                </a:lnTo>
                <a:lnTo>
                  <a:pt x="606768" y="24583"/>
                </a:lnTo>
                <a:lnTo>
                  <a:pt x="615239" y="30025"/>
                </a:lnTo>
                <a:lnTo>
                  <a:pt x="620452" y="38254"/>
                </a:lnTo>
                <a:lnTo>
                  <a:pt x="622229" y="48584"/>
                </a:lnTo>
                <a:lnTo>
                  <a:pt x="620298" y="58980"/>
                </a:lnTo>
                <a:lnTo>
                  <a:pt x="614480" y="67353"/>
                </a:lnTo>
                <a:lnTo>
                  <a:pt x="604736" y="72939"/>
                </a:lnTo>
                <a:lnTo>
                  <a:pt x="591025" y="74971"/>
                </a:lnTo>
                <a:lnTo>
                  <a:pt x="635133" y="74971"/>
                </a:lnTo>
                <a:lnTo>
                  <a:pt x="641230" y="63532"/>
                </a:lnTo>
                <a:lnTo>
                  <a:pt x="643589" y="48794"/>
                </a:lnTo>
                <a:lnTo>
                  <a:pt x="642801" y="39809"/>
                </a:lnTo>
                <a:lnTo>
                  <a:pt x="640422" y="31412"/>
                </a:lnTo>
                <a:lnTo>
                  <a:pt x="636433" y="23644"/>
                </a:lnTo>
                <a:lnTo>
                  <a:pt x="635620" y="22617"/>
                </a:lnTo>
                <a:close/>
              </a:path>
              <a:path w="1907540" h="160020">
                <a:moveTo>
                  <a:pt x="691258" y="2722"/>
                </a:moveTo>
                <a:lnTo>
                  <a:pt x="670316" y="2722"/>
                </a:lnTo>
                <a:lnTo>
                  <a:pt x="670316" y="157482"/>
                </a:lnTo>
                <a:lnTo>
                  <a:pt x="691258" y="157482"/>
                </a:lnTo>
                <a:lnTo>
                  <a:pt x="691258" y="2722"/>
                </a:lnTo>
                <a:close/>
              </a:path>
              <a:path w="1907540" h="160020">
                <a:moveTo>
                  <a:pt x="780917" y="2722"/>
                </a:moveTo>
                <a:lnTo>
                  <a:pt x="769608" y="2722"/>
                </a:lnTo>
                <a:lnTo>
                  <a:pt x="706992" y="157482"/>
                </a:lnTo>
                <a:lnTo>
                  <a:pt x="729819" y="157482"/>
                </a:lnTo>
                <a:lnTo>
                  <a:pt x="745525" y="117273"/>
                </a:lnTo>
                <a:lnTo>
                  <a:pt x="826799" y="117273"/>
                </a:lnTo>
                <a:lnTo>
                  <a:pt x="818914" y="97588"/>
                </a:lnTo>
                <a:lnTo>
                  <a:pt x="752645" y="97588"/>
                </a:lnTo>
                <a:lnTo>
                  <a:pt x="775053" y="39161"/>
                </a:lnTo>
                <a:lnTo>
                  <a:pt x="795512" y="39161"/>
                </a:lnTo>
                <a:lnTo>
                  <a:pt x="780917" y="2722"/>
                </a:lnTo>
                <a:close/>
              </a:path>
              <a:path w="1907540" h="160020">
                <a:moveTo>
                  <a:pt x="826799" y="117273"/>
                </a:moveTo>
                <a:lnTo>
                  <a:pt x="804371" y="117273"/>
                </a:lnTo>
                <a:lnTo>
                  <a:pt x="820078" y="157482"/>
                </a:lnTo>
                <a:lnTo>
                  <a:pt x="842904" y="157482"/>
                </a:lnTo>
                <a:lnTo>
                  <a:pt x="826799" y="117273"/>
                </a:lnTo>
                <a:close/>
              </a:path>
              <a:path w="1907540" h="160020">
                <a:moveTo>
                  <a:pt x="795512" y="39161"/>
                </a:moveTo>
                <a:lnTo>
                  <a:pt x="775053" y="39161"/>
                </a:lnTo>
                <a:lnTo>
                  <a:pt x="797251" y="97588"/>
                </a:lnTo>
                <a:lnTo>
                  <a:pt x="818914" y="97588"/>
                </a:lnTo>
                <a:lnTo>
                  <a:pt x="795512" y="39161"/>
                </a:lnTo>
                <a:close/>
              </a:path>
              <a:path w="1907540" h="160020">
                <a:moveTo>
                  <a:pt x="955901" y="2722"/>
                </a:moveTo>
                <a:lnTo>
                  <a:pt x="898311" y="2722"/>
                </a:lnTo>
                <a:lnTo>
                  <a:pt x="898311" y="157482"/>
                </a:lnTo>
                <a:lnTo>
                  <a:pt x="953807" y="157482"/>
                </a:lnTo>
                <a:lnTo>
                  <a:pt x="969988" y="156186"/>
                </a:lnTo>
                <a:lnTo>
                  <a:pt x="984304" y="152299"/>
                </a:lnTo>
                <a:lnTo>
                  <a:pt x="996774" y="145820"/>
                </a:lnTo>
                <a:lnTo>
                  <a:pt x="1006435" y="137587"/>
                </a:lnTo>
                <a:lnTo>
                  <a:pt x="919253" y="137587"/>
                </a:lnTo>
                <a:lnTo>
                  <a:pt x="919253" y="22617"/>
                </a:lnTo>
                <a:lnTo>
                  <a:pt x="1006651" y="22617"/>
                </a:lnTo>
                <a:lnTo>
                  <a:pt x="997425" y="14472"/>
                </a:lnTo>
                <a:lnTo>
                  <a:pt x="985325" y="7931"/>
                </a:lnTo>
                <a:lnTo>
                  <a:pt x="971496" y="4021"/>
                </a:lnTo>
                <a:lnTo>
                  <a:pt x="955901" y="2722"/>
                </a:lnTo>
                <a:close/>
              </a:path>
              <a:path w="1907540" h="160020">
                <a:moveTo>
                  <a:pt x="1006651" y="22617"/>
                </a:moveTo>
                <a:lnTo>
                  <a:pt x="954645" y="22617"/>
                </a:lnTo>
                <a:lnTo>
                  <a:pt x="966244" y="23664"/>
                </a:lnTo>
                <a:lnTo>
                  <a:pt x="966014" y="23664"/>
                </a:lnTo>
                <a:lnTo>
                  <a:pt x="997814" y="47305"/>
                </a:lnTo>
                <a:lnTo>
                  <a:pt x="1005324" y="79788"/>
                </a:lnTo>
                <a:lnTo>
                  <a:pt x="1004496" y="91924"/>
                </a:lnTo>
                <a:lnTo>
                  <a:pt x="984536" y="128487"/>
                </a:lnTo>
                <a:lnTo>
                  <a:pt x="954645" y="137587"/>
                </a:lnTo>
                <a:lnTo>
                  <a:pt x="1006435" y="137587"/>
                </a:lnTo>
                <a:lnTo>
                  <a:pt x="1025883" y="97258"/>
                </a:lnTo>
                <a:lnTo>
                  <a:pt x="1027103" y="80416"/>
                </a:lnTo>
                <a:lnTo>
                  <a:pt x="1025889" y="63450"/>
                </a:lnTo>
                <a:lnTo>
                  <a:pt x="1022261" y="48349"/>
                </a:lnTo>
                <a:lnTo>
                  <a:pt x="1016237" y="35093"/>
                </a:lnTo>
                <a:lnTo>
                  <a:pt x="1007837" y="23664"/>
                </a:lnTo>
                <a:lnTo>
                  <a:pt x="1006651" y="22617"/>
                </a:lnTo>
                <a:close/>
              </a:path>
              <a:path w="1907540" h="160020">
                <a:moveTo>
                  <a:pt x="1102373" y="2722"/>
                </a:moveTo>
                <a:lnTo>
                  <a:pt x="1091064" y="2722"/>
                </a:lnTo>
                <a:lnTo>
                  <a:pt x="1028448" y="157482"/>
                </a:lnTo>
                <a:lnTo>
                  <a:pt x="1051275" y="157482"/>
                </a:lnTo>
                <a:lnTo>
                  <a:pt x="1066981" y="117273"/>
                </a:lnTo>
                <a:lnTo>
                  <a:pt x="1148255" y="117273"/>
                </a:lnTo>
                <a:lnTo>
                  <a:pt x="1140371" y="97588"/>
                </a:lnTo>
                <a:lnTo>
                  <a:pt x="1074101" y="97588"/>
                </a:lnTo>
                <a:lnTo>
                  <a:pt x="1096509" y="39161"/>
                </a:lnTo>
                <a:lnTo>
                  <a:pt x="1116968" y="39161"/>
                </a:lnTo>
                <a:lnTo>
                  <a:pt x="1102373" y="2722"/>
                </a:lnTo>
                <a:close/>
              </a:path>
              <a:path w="1907540" h="160020">
                <a:moveTo>
                  <a:pt x="1148255" y="117273"/>
                </a:moveTo>
                <a:lnTo>
                  <a:pt x="1125827" y="117273"/>
                </a:lnTo>
                <a:lnTo>
                  <a:pt x="1141534" y="157482"/>
                </a:lnTo>
                <a:lnTo>
                  <a:pt x="1164360" y="157482"/>
                </a:lnTo>
                <a:lnTo>
                  <a:pt x="1148255" y="117273"/>
                </a:lnTo>
                <a:close/>
              </a:path>
              <a:path w="1907540" h="160020">
                <a:moveTo>
                  <a:pt x="1116968" y="39161"/>
                </a:moveTo>
                <a:lnTo>
                  <a:pt x="1096509" y="39161"/>
                </a:lnTo>
                <a:lnTo>
                  <a:pt x="1118707" y="97588"/>
                </a:lnTo>
                <a:lnTo>
                  <a:pt x="1140371" y="97588"/>
                </a:lnTo>
                <a:lnTo>
                  <a:pt x="1116968" y="39161"/>
                </a:lnTo>
                <a:close/>
              </a:path>
              <a:path w="1907540" h="160020">
                <a:moveTo>
                  <a:pt x="1290341" y="0"/>
                </a:moveTo>
                <a:lnTo>
                  <a:pt x="1245755" y="12810"/>
                </a:lnTo>
                <a:lnTo>
                  <a:pt x="1215763" y="48454"/>
                </a:lnTo>
                <a:lnTo>
                  <a:pt x="1209925" y="80206"/>
                </a:lnTo>
                <a:lnTo>
                  <a:pt x="1211335" y="96616"/>
                </a:lnTo>
                <a:lnTo>
                  <a:pt x="1232333" y="137168"/>
                </a:lnTo>
                <a:lnTo>
                  <a:pt x="1272708" y="158372"/>
                </a:lnTo>
                <a:lnTo>
                  <a:pt x="1289085" y="159785"/>
                </a:lnTo>
                <a:lnTo>
                  <a:pt x="1309147" y="157743"/>
                </a:lnTo>
                <a:lnTo>
                  <a:pt x="1327539" y="151618"/>
                </a:lnTo>
                <a:lnTo>
                  <a:pt x="1344244" y="141409"/>
                </a:lnTo>
                <a:lnTo>
                  <a:pt x="1346056" y="139681"/>
                </a:lnTo>
                <a:lnTo>
                  <a:pt x="1289923" y="139681"/>
                </a:lnTo>
                <a:lnTo>
                  <a:pt x="1278022" y="138624"/>
                </a:lnTo>
                <a:lnTo>
                  <a:pt x="1240827" y="113900"/>
                </a:lnTo>
                <a:lnTo>
                  <a:pt x="1231286" y="80416"/>
                </a:lnTo>
                <a:lnTo>
                  <a:pt x="1232346" y="67933"/>
                </a:lnTo>
                <a:lnTo>
                  <a:pt x="1257361" y="29855"/>
                </a:lnTo>
                <a:lnTo>
                  <a:pt x="1290551" y="20313"/>
                </a:lnTo>
                <a:lnTo>
                  <a:pt x="1346154" y="20313"/>
                </a:lnTo>
                <a:lnTo>
                  <a:pt x="1342496" y="16874"/>
                </a:lnTo>
                <a:lnTo>
                  <a:pt x="1327068" y="7879"/>
                </a:lnTo>
                <a:lnTo>
                  <a:pt x="1309402" y="2064"/>
                </a:lnTo>
                <a:lnTo>
                  <a:pt x="1290341" y="0"/>
                </a:lnTo>
                <a:close/>
              </a:path>
              <a:path w="1907540" h="160020">
                <a:moveTo>
                  <a:pt x="1359240" y="67933"/>
                </a:moveTo>
                <a:lnTo>
                  <a:pt x="1287828" y="67933"/>
                </a:lnTo>
                <a:lnTo>
                  <a:pt x="1287828" y="87117"/>
                </a:lnTo>
                <a:lnTo>
                  <a:pt x="1339555" y="87117"/>
                </a:lnTo>
                <a:lnTo>
                  <a:pt x="1339555" y="117902"/>
                </a:lnTo>
                <a:lnTo>
                  <a:pt x="1329002" y="126959"/>
                </a:lnTo>
                <a:lnTo>
                  <a:pt x="1316859" y="133817"/>
                </a:lnTo>
                <a:lnTo>
                  <a:pt x="1303656" y="138163"/>
                </a:lnTo>
                <a:lnTo>
                  <a:pt x="1289923" y="139681"/>
                </a:lnTo>
                <a:lnTo>
                  <a:pt x="1346056" y="139681"/>
                </a:lnTo>
                <a:lnTo>
                  <a:pt x="1359240" y="127116"/>
                </a:lnTo>
                <a:lnTo>
                  <a:pt x="1359240" y="67933"/>
                </a:lnTo>
                <a:close/>
              </a:path>
              <a:path w="1907540" h="160020">
                <a:moveTo>
                  <a:pt x="1346154" y="20313"/>
                </a:moveTo>
                <a:lnTo>
                  <a:pt x="1290551" y="20313"/>
                </a:lnTo>
                <a:lnTo>
                  <a:pt x="1304840" y="21684"/>
                </a:lnTo>
                <a:lnTo>
                  <a:pt x="1317854" y="25784"/>
                </a:lnTo>
                <a:lnTo>
                  <a:pt x="1329571" y="32593"/>
                </a:lnTo>
                <a:lnTo>
                  <a:pt x="1339973" y="42092"/>
                </a:lnTo>
                <a:lnTo>
                  <a:pt x="1354842" y="28480"/>
                </a:lnTo>
                <a:lnTo>
                  <a:pt x="1346154" y="20313"/>
                </a:lnTo>
                <a:close/>
              </a:path>
              <a:path w="1907540" h="160020">
                <a:moveTo>
                  <a:pt x="1404374" y="2722"/>
                </a:moveTo>
                <a:lnTo>
                  <a:pt x="1383432" y="2722"/>
                </a:lnTo>
                <a:lnTo>
                  <a:pt x="1383432" y="157482"/>
                </a:lnTo>
                <a:lnTo>
                  <a:pt x="1404374" y="157482"/>
                </a:lnTo>
                <a:lnTo>
                  <a:pt x="1404374" y="2722"/>
                </a:lnTo>
                <a:close/>
              </a:path>
              <a:path w="1907540" h="160020">
                <a:moveTo>
                  <a:pt x="1494033" y="2722"/>
                </a:moveTo>
                <a:lnTo>
                  <a:pt x="1482724" y="2722"/>
                </a:lnTo>
                <a:lnTo>
                  <a:pt x="1420109" y="157482"/>
                </a:lnTo>
                <a:lnTo>
                  <a:pt x="1442935" y="157482"/>
                </a:lnTo>
                <a:lnTo>
                  <a:pt x="1458641" y="117273"/>
                </a:lnTo>
                <a:lnTo>
                  <a:pt x="1539916" y="117273"/>
                </a:lnTo>
                <a:lnTo>
                  <a:pt x="1532031" y="97588"/>
                </a:lnTo>
                <a:lnTo>
                  <a:pt x="1465762" y="97588"/>
                </a:lnTo>
                <a:lnTo>
                  <a:pt x="1488169" y="39161"/>
                </a:lnTo>
                <a:lnTo>
                  <a:pt x="1508628" y="39161"/>
                </a:lnTo>
                <a:lnTo>
                  <a:pt x="1494033" y="2722"/>
                </a:lnTo>
                <a:close/>
              </a:path>
              <a:path w="1907540" h="160020">
                <a:moveTo>
                  <a:pt x="1539916" y="117273"/>
                </a:moveTo>
                <a:lnTo>
                  <a:pt x="1517488" y="117273"/>
                </a:lnTo>
                <a:lnTo>
                  <a:pt x="1533194" y="157482"/>
                </a:lnTo>
                <a:lnTo>
                  <a:pt x="1556021" y="157482"/>
                </a:lnTo>
                <a:lnTo>
                  <a:pt x="1539916" y="117273"/>
                </a:lnTo>
                <a:close/>
              </a:path>
              <a:path w="1907540" h="160020">
                <a:moveTo>
                  <a:pt x="1508628" y="39161"/>
                </a:moveTo>
                <a:lnTo>
                  <a:pt x="1488169" y="39161"/>
                </a:lnTo>
                <a:lnTo>
                  <a:pt x="1510368" y="97588"/>
                </a:lnTo>
                <a:lnTo>
                  <a:pt x="1532031" y="97588"/>
                </a:lnTo>
                <a:lnTo>
                  <a:pt x="1508628" y="39161"/>
                </a:lnTo>
                <a:close/>
              </a:path>
              <a:path w="1907540" h="160020">
                <a:moveTo>
                  <a:pt x="1581324" y="2722"/>
                </a:moveTo>
                <a:lnTo>
                  <a:pt x="1571900" y="2722"/>
                </a:lnTo>
                <a:lnTo>
                  <a:pt x="1571900" y="157482"/>
                </a:lnTo>
                <a:lnTo>
                  <a:pt x="1592633" y="157482"/>
                </a:lnTo>
                <a:lnTo>
                  <a:pt x="1592633" y="47747"/>
                </a:lnTo>
                <a:lnTo>
                  <a:pt x="1619770" y="47747"/>
                </a:lnTo>
                <a:lnTo>
                  <a:pt x="1581324" y="2722"/>
                </a:lnTo>
                <a:close/>
              </a:path>
              <a:path w="1907540" h="160020">
                <a:moveTo>
                  <a:pt x="1619770" y="47747"/>
                </a:moveTo>
                <a:lnTo>
                  <a:pt x="1592633" y="47747"/>
                </a:lnTo>
                <a:lnTo>
                  <a:pt x="1685405" y="157482"/>
                </a:lnTo>
                <a:lnTo>
                  <a:pt x="1696294" y="157482"/>
                </a:lnTo>
                <a:lnTo>
                  <a:pt x="1696294" y="113085"/>
                </a:lnTo>
                <a:lnTo>
                  <a:pt x="1675562" y="113085"/>
                </a:lnTo>
                <a:lnTo>
                  <a:pt x="1619770" y="47747"/>
                </a:lnTo>
                <a:close/>
              </a:path>
              <a:path w="1907540" h="160020">
                <a:moveTo>
                  <a:pt x="1696294" y="2722"/>
                </a:moveTo>
                <a:lnTo>
                  <a:pt x="1675562" y="2722"/>
                </a:lnTo>
                <a:lnTo>
                  <a:pt x="1675562" y="113085"/>
                </a:lnTo>
                <a:lnTo>
                  <a:pt x="1696294" y="113085"/>
                </a:lnTo>
                <a:lnTo>
                  <a:pt x="1696294" y="2722"/>
                </a:lnTo>
                <a:close/>
              </a:path>
              <a:path w="1907540" h="160020">
                <a:moveTo>
                  <a:pt x="1738444" y="2722"/>
                </a:moveTo>
                <a:lnTo>
                  <a:pt x="1729021" y="2722"/>
                </a:lnTo>
                <a:lnTo>
                  <a:pt x="1729021" y="157482"/>
                </a:lnTo>
                <a:lnTo>
                  <a:pt x="1749753" y="157482"/>
                </a:lnTo>
                <a:lnTo>
                  <a:pt x="1749753" y="47747"/>
                </a:lnTo>
                <a:lnTo>
                  <a:pt x="1776891" y="47747"/>
                </a:lnTo>
                <a:lnTo>
                  <a:pt x="1738444" y="2722"/>
                </a:lnTo>
                <a:close/>
              </a:path>
              <a:path w="1907540" h="160020">
                <a:moveTo>
                  <a:pt x="1776891" y="47747"/>
                </a:moveTo>
                <a:lnTo>
                  <a:pt x="1749753" y="47747"/>
                </a:lnTo>
                <a:lnTo>
                  <a:pt x="1842525" y="157482"/>
                </a:lnTo>
                <a:lnTo>
                  <a:pt x="1853415" y="157482"/>
                </a:lnTo>
                <a:lnTo>
                  <a:pt x="1853415" y="113085"/>
                </a:lnTo>
                <a:lnTo>
                  <a:pt x="1832682" y="113085"/>
                </a:lnTo>
                <a:lnTo>
                  <a:pt x="1776891" y="47747"/>
                </a:lnTo>
                <a:close/>
              </a:path>
              <a:path w="1907540" h="160020">
                <a:moveTo>
                  <a:pt x="1853415" y="2722"/>
                </a:moveTo>
                <a:lnTo>
                  <a:pt x="1832682" y="2722"/>
                </a:lnTo>
                <a:lnTo>
                  <a:pt x="1832682" y="113085"/>
                </a:lnTo>
                <a:lnTo>
                  <a:pt x="1853415" y="113085"/>
                </a:lnTo>
                <a:lnTo>
                  <a:pt x="1853415" y="2722"/>
                </a:lnTo>
                <a:close/>
              </a:path>
              <a:path w="1907540" h="160020">
                <a:moveTo>
                  <a:pt x="1907083" y="2722"/>
                </a:moveTo>
                <a:lnTo>
                  <a:pt x="1886141" y="2722"/>
                </a:lnTo>
                <a:lnTo>
                  <a:pt x="1886141" y="157482"/>
                </a:lnTo>
                <a:lnTo>
                  <a:pt x="1907083" y="157482"/>
                </a:lnTo>
                <a:lnTo>
                  <a:pt x="1907083" y="2722"/>
                </a:lnTo>
                <a:close/>
              </a:path>
            </a:pathLst>
          </a:custGeom>
          <a:solidFill>
            <a:srgbClr val="000000"/>
          </a:solidFill>
        </p:spPr>
        <p:txBody>
          <a:bodyPr wrap="square" lIns="0" tIns="0" rIns="0" bIns="0" rtlCol="0"/>
          <a:lstStyle/>
          <a:p>
            <a:endParaRPr sz="641"/>
          </a:p>
        </p:txBody>
      </p:sp>
      <p:grpSp>
        <p:nvGrpSpPr>
          <p:cNvPr id="48" name="object 48"/>
          <p:cNvGrpSpPr/>
          <p:nvPr/>
        </p:nvGrpSpPr>
        <p:grpSpPr>
          <a:xfrm>
            <a:off x="2438549" y="2381083"/>
            <a:ext cx="1724127" cy="214577"/>
            <a:chOff x="5361093" y="5235442"/>
            <a:chExt cx="3790950" cy="471805"/>
          </a:xfrm>
        </p:grpSpPr>
        <p:sp>
          <p:nvSpPr>
            <p:cNvPr id="49" name="object 49"/>
            <p:cNvSpPr/>
            <p:nvPr/>
          </p:nvSpPr>
          <p:spPr>
            <a:xfrm>
              <a:off x="5361093" y="5235442"/>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F7DBBD"/>
            </a:solidFill>
          </p:spPr>
          <p:txBody>
            <a:bodyPr wrap="square" lIns="0" tIns="0" rIns="0" bIns="0" rtlCol="0"/>
            <a:lstStyle/>
            <a:p>
              <a:endParaRPr sz="641"/>
            </a:p>
          </p:txBody>
        </p:sp>
        <p:sp>
          <p:nvSpPr>
            <p:cNvPr id="50" name="object 50"/>
            <p:cNvSpPr/>
            <p:nvPr/>
          </p:nvSpPr>
          <p:spPr>
            <a:xfrm>
              <a:off x="5527161" y="5402558"/>
              <a:ext cx="568960" cy="160655"/>
            </a:xfrm>
            <a:custGeom>
              <a:avLst/>
              <a:gdLst/>
              <a:ahLst/>
              <a:cxnLst/>
              <a:rect l="l" t="t" r="r" b="b"/>
              <a:pathLst>
                <a:path w="568960" h="160654">
                  <a:moveTo>
                    <a:pt x="180642" y="0"/>
                  </a:moveTo>
                  <a:lnTo>
                    <a:pt x="136468" y="13340"/>
                  </a:lnTo>
                  <a:lnTo>
                    <a:pt x="106482" y="49841"/>
                  </a:lnTo>
                  <a:lnTo>
                    <a:pt x="100644" y="81044"/>
                  </a:lnTo>
                  <a:lnTo>
                    <a:pt x="101980" y="96109"/>
                  </a:lnTo>
                  <a:lnTo>
                    <a:pt x="102061" y="97029"/>
                  </a:lnTo>
                  <a:lnTo>
                    <a:pt x="123471" y="137168"/>
                  </a:lnTo>
                  <a:lnTo>
                    <a:pt x="163875" y="158578"/>
                  </a:lnTo>
                  <a:lnTo>
                    <a:pt x="180014" y="159995"/>
                  </a:lnTo>
                  <a:lnTo>
                    <a:pt x="195790" y="158578"/>
                  </a:lnTo>
                  <a:lnTo>
                    <a:pt x="196068" y="158578"/>
                  </a:lnTo>
                  <a:lnTo>
                    <a:pt x="211112" y="154183"/>
                  </a:lnTo>
                  <a:lnTo>
                    <a:pt x="224777" y="146919"/>
                  </a:lnTo>
                  <a:lnTo>
                    <a:pt x="233608" y="139681"/>
                  </a:lnTo>
                  <a:lnTo>
                    <a:pt x="180642" y="139681"/>
                  </a:lnTo>
                  <a:lnTo>
                    <a:pt x="168744" y="138621"/>
                  </a:lnTo>
                  <a:lnTo>
                    <a:pt x="131971" y="113723"/>
                  </a:lnTo>
                  <a:lnTo>
                    <a:pt x="122442" y="80206"/>
                  </a:lnTo>
                  <a:lnTo>
                    <a:pt x="123484" y="68237"/>
                  </a:lnTo>
                  <a:lnTo>
                    <a:pt x="148336" y="30329"/>
                  </a:lnTo>
                  <a:lnTo>
                    <a:pt x="180642" y="20522"/>
                  </a:lnTo>
                  <a:lnTo>
                    <a:pt x="233421" y="20522"/>
                  </a:lnTo>
                  <a:lnTo>
                    <a:pt x="224816" y="13340"/>
                  </a:lnTo>
                  <a:lnTo>
                    <a:pt x="211269" y="5942"/>
                  </a:lnTo>
                  <a:lnTo>
                    <a:pt x="196545" y="1488"/>
                  </a:lnTo>
                  <a:lnTo>
                    <a:pt x="180642" y="0"/>
                  </a:lnTo>
                  <a:close/>
                </a:path>
                <a:path w="568960" h="160654">
                  <a:moveTo>
                    <a:pt x="20941" y="2722"/>
                  </a:moveTo>
                  <a:lnTo>
                    <a:pt x="0" y="2722"/>
                  </a:lnTo>
                  <a:lnTo>
                    <a:pt x="0" y="157482"/>
                  </a:lnTo>
                  <a:lnTo>
                    <a:pt x="104080" y="157482"/>
                  </a:lnTo>
                  <a:lnTo>
                    <a:pt x="104080" y="137168"/>
                  </a:lnTo>
                  <a:lnTo>
                    <a:pt x="20941" y="137168"/>
                  </a:lnTo>
                  <a:lnTo>
                    <a:pt x="20941" y="2722"/>
                  </a:lnTo>
                  <a:close/>
                </a:path>
                <a:path w="568960" h="160654">
                  <a:moveTo>
                    <a:pt x="233421" y="20522"/>
                  </a:moveTo>
                  <a:lnTo>
                    <a:pt x="180642" y="20522"/>
                  </a:lnTo>
                  <a:lnTo>
                    <a:pt x="192784" y="21619"/>
                  </a:lnTo>
                  <a:lnTo>
                    <a:pt x="192532" y="21619"/>
                  </a:lnTo>
                  <a:lnTo>
                    <a:pt x="203613" y="24894"/>
                  </a:lnTo>
                  <a:lnTo>
                    <a:pt x="203452" y="24894"/>
                  </a:lnTo>
                  <a:lnTo>
                    <a:pt x="213154" y="30152"/>
                  </a:lnTo>
                  <a:lnTo>
                    <a:pt x="238012" y="68237"/>
                  </a:lnTo>
                  <a:lnTo>
                    <a:pt x="239051" y="80206"/>
                  </a:lnTo>
                  <a:lnTo>
                    <a:pt x="239015" y="81044"/>
                  </a:lnTo>
                  <a:lnTo>
                    <a:pt x="238009" y="92592"/>
                  </a:lnTo>
                  <a:lnTo>
                    <a:pt x="234874" y="103530"/>
                  </a:lnTo>
                  <a:lnTo>
                    <a:pt x="234829" y="103687"/>
                  </a:lnTo>
                  <a:lnTo>
                    <a:pt x="203416" y="135440"/>
                  </a:lnTo>
                  <a:lnTo>
                    <a:pt x="180642" y="139681"/>
                  </a:lnTo>
                  <a:lnTo>
                    <a:pt x="233608" y="139681"/>
                  </a:lnTo>
                  <a:lnTo>
                    <a:pt x="259360" y="96109"/>
                  </a:lnTo>
                  <a:lnTo>
                    <a:pt x="260770" y="81044"/>
                  </a:lnTo>
                  <a:lnTo>
                    <a:pt x="260849" y="80206"/>
                  </a:lnTo>
                  <a:lnTo>
                    <a:pt x="259410" y="64834"/>
                  </a:lnTo>
                  <a:lnTo>
                    <a:pt x="259360" y="64304"/>
                  </a:lnTo>
                  <a:lnTo>
                    <a:pt x="254986" y="49841"/>
                  </a:lnTo>
                  <a:lnTo>
                    <a:pt x="254907" y="49579"/>
                  </a:lnTo>
                  <a:lnTo>
                    <a:pt x="247548" y="36104"/>
                  </a:lnTo>
                  <a:lnTo>
                    <a:pt x="237185" y="23664"/>
                  </a:lnTo>
                  <a:lnTo>
                    <a:pt x="233421" y="20522"/>
                  </a:lnTo>
                  <a:close/>
                </a:path>
                <a:path w="568960" h="160654">
                  <a:moveTo>
                    <a:pt x="302831" y="2722"/>
                  </a:moveTo>
                  <a:lnTo>
                    <a:pt x="281889" y="2722"/>
                  </a:lnTo>
                  <a:lnTo>
                    <a:pt x="281889" y="105337"/>
                  </a:lnTo>
                  <a:lnTo>
                    <a:pt x="297386" y="145545"/>
                  </a:lnTo>
                  <a:lnTo>
                    <a:pt x="338013" y="160204"/>
                  </a:lnTo>
                  <a:lnTo>
                    <a:pt x="349986" y="159298"/>
                  </a:lnTo>
                  <a:lnTo>
                    <a:pt x="360761" y="156565"/>
                  </a:lnTo>
                  <a:lnTo>
                    <a:pt x="370319" y="151988"/>
                  </a:lnTo>
                  <a:lnTo>
                    <a:pt x="378640" y="145545"/>
                  </a:lnTo>
                  <a:lnTo>
                    <a:pt x="383557" y="139681"/>
                  </a:lnTo>
                  <a:lnTo>
                    <a:pt x="338013" y="139681"/>
                  </a:lnTo>
                  <a:lnTo>
                    <a:pt x="323062" y="137171"/>
                  </a:lnTo>
                  <a:lnTo>
                    <a:pt x="312019" y="129812"/>
                  </a:lnTo>
                  <a:lnTo>
                    <a:pt x="305177" y="117859"/>
                  </a:lnTo>
                  <a:lnTo>
                    <a:pt x="302831" y="101567"/>
                  </a:lnTo>
                  <a:lnTo>
                    <a:pt x="302831" y="2722"/>
                  </a:lnTo>
                  <a:close/>
                </a:path>
                <a:path w="568960" h="160654">
                  <a:moveTo>
                    <a:pt x="394137" y="2722"/>
                  </a:moveTo>
                  <a:lnTo>
                    <a:pt x="372986" y="2722"/>
                  </a:lnTo>
                  <a:lnTo>
                    <a:pt x="372986" y="101567"/>
                  </a:lnTo>
                  <a:lnTo>
                    <a:pt x="370656" y="117391"/>
                  </a:lnTo>
                  <a:lnTo>
                    <a:pt x="370613" y="117682"/>
                  </a:lnTo>
                  <a:lnTo>
                    <a:pt x="363745" y="129655"/>
                  </a:lnTo>
                  <a:lnTo>
                    <a:pt x="352667" y="137171"/>
                  </a:lnTo>
                  <a:lnTo>
                    <a:pt x="352416" y="137171"/>
                  </a:lnTo>
                  <a:lnTo>
                    <a:pt x="338013" y="139681"/>
                  </a:lnTo>
                  <a:lnTo>
                    <a:pt x="383557" y="139681"/>
                  </a:lnTo>
                  <a:lnTo>
                    <a:pt x="385390" y="137495"/>
                  </a:lnTo>
                  <a:lnTo>
                    <a:pt x="390236" y="128111"/>
                  </a:lnTo>
                  <a:lnTo>
                    <a:pt x="393031" y="117859"/>
                  </a:lnTo>
                  <a:lnTo>
                    <a:pt x="393079" y="117682"/>
                  </a:lnTo>
                  <a:lnTo>
                    <a:pt x="393158" y="117391"/>
                  </a:lnTo>
                  <a:lnTo>
                    <a:pt x="394137" y="105337"/>
                  </a:lnTo>
                  <a:lnTo>
                    <a:pt x="394137" y="2722"/>
                  </a:lnTo>
                  <a:close/>
                </a:path>
                <a:path w="568960" h="160654">
                  <a:moveTo>
                    <a:pt x="446084" y="2722"/>
                  </a:moveTo>
                  <a:lnTo>
                    <a:pt x="425142" y="2722"/>
                  </a:lnTo>
                  <a:lnTo>
                    <a:pt x="425142" y="157482"/>
                  </a:lnTo>
                  <a:lnTo>
                    <a:pt x="446084" y="157482"/>
                  </a:lnTo>
                  <a:lnTo>
                    <a:pt x="446084" y="2722"/>
                  </a:lnTo>
                  <a:close/>
                </a:path>
                <a:path w="568960" h="160654">
                  <a:moveTo>
                    <a:pt x="480456" y="115389"/>
                  </a:moveTo>
                  <a:lnTo>
                    <a:pt x="464959" y="128163"/>
                  </a:lnTo>
                  <a:lnTo>
                    <a:pt x="474295" y="141883"/>
                  </a:lnTo>
                  <a:lnTo>
                    <a:pt x="486712" y="151854"/>
                  </a:lnTo>
                  <a:lnTo>
                    <a:pt x="501447" y="157936"/>
                  </a:lnTo>
                  <a:lnTo>
                    <a:pt x="517732" y="159995"/>
                  </a:lnTo>
                  <a:lnTo>
                    <a:pt x="528256" y="159213"/>
                  </a:lnTo>
                  <a:lnTo>
                    <a:pt x="561186" y="140100"/>
                  </a:lnTo>
                  <a:lnTo>
                    <a:pt x="517523" y="140100"/>
                  </a:lnTo>
                  <a:lnTo>
                    <a:pt x="506548" y="138565"/>
                  </a:lnTo>
                  <a:lnTo>
                    <a:pt x="496477" y="133948"/>
                  </a:lnTo>
                  <a:lnTo>
                    <a:pt x="487661" y="126229"/>
                  </a:lnTo>
                  <a:lnTo>
                    <a:pt x="480456" y="115389"/>
                  </a:lnTo>
                  <a:close/>
                </a:path>
                <a:path w="568960" h="160654">
                  <a:moveTo>
                    <a:pt x="520036" y="0"/>
                  </a:moveTo>
                  <a:lnTo>
                    <a:pt x="480492" y="18471"/>
                  </a:lnTo>
                  <a:lnTo>
                    <a:pt x="473452" y="40627"/>
                  </a:lnTo>
                  <a:lnTo>
                    <a:pt x="473336" y="41883"/>
                  </a:lnTo>
                  <a:lnTo>
                    <a:pt x="496581" y="78741"/>
                  </a:lnTo>
                  <a:lnTo>
                    <a:pt x="527156" y="93609"/>
                  </a:lnTo>
                  <a:lnTo>
                    <a:pt x="529879" y="95075"/>
                  </a:lnTo>
                  <a:lnTo>
                    <a:pt x="536904" y="99830"/>
                  </a:lnTo>
                  <a:lnTo>
                    <a:pt x="541946" y="104996"/>
                  </a:lnTo>
                  <a:lnTo>
                    <a:pt x="544986" y="110595"/>
                  </a:lnTo>
                  <a:lnTo>
                    <a:pt x="546004" y="116645"/>
                  </a:lnTo>
                  <a:lnTo>
                    <a:pt x="544027" y="125876"/>
                  </a:lnTo>
                  <a:lnTo>
                    <a:pt x="538360" y="133320"/>
                  </a:lnTo>
                  <a:lnTo>
                    <a:pt x="529394" y="138290"/>
                  </a:lnTo>
                  <a:lnTo>
                    <a:pt x="517523" y="140100"/>
                  </a:lnTo>
                  <a:lnTo>
                    <a:pt x="561186" y="140100"/>
                  </a:lnTo>
                  <a:lnTo>
                    <a:pt x="565192" y="133503"/>
                  </a:lnTo>
                  <a:lnTo>
                    <a:pt x="567924" y="125022"/>
                  </a:lnTo>
                  <a:lnTo>
                    <a:pt x="568730" y="116645"/>
                  </a:lnTo>
                  <a:lnTo>
                    <a:pt x="568803" y="115389"/>
                  </a:lnTo>
                  <a:lnTo>
                    <a:pt x="567436" y="104996"/>
                  </a:lnTo>
                  <a:lnTo>
                    <a:pt x="536371" y="74133"/>
                  </a:lnTo>
                  <a:lnTo>
                    <a:pt x="517523" y="65338"/>
                  </a:lnTo>
                  <a:lnTo>
                    <a:pt x="511659" y="62197"/>
                  </a:lnTo>
                  <a:lnTo>
                    <a:pt x="508937" y="60521"/>
                  </a:lnTo>
                  <a:lnTo>
                    <a:pt x="500141" y="55286"/>
                  </a:lnTo>
                  <a:lnTo>
                    <a:pt x="495744" y="48794"/>
                  </a:lnTo>
                  <a:lnTo>
                    <a:pt x="495744" y="40627"/>
                  </a:lnTo>
                  <a:lnTo>
                    <a:pt x="497599" y="32054"/>
                  </a:lnTo>
                  <a:lnTo>
                    <a:pt x="502672" y="25522"/>
                  </a:lnTo>
                  <a:lnTo>
                    <a:pt x="505743" y="23795"/>
                  </a:lnTo>
                  <a:lnTo>
                    <a:pt x="510498" y="21190"/>
                  </a:lnTo>
                  <a:lnTo>
                    <a:pt x="520245" y="19685"/>
                  </a:lnTo>
                  <a:lnTo>
                    <a:pt x="562625" y="19685"/>
                  </a:lnTo>
                  <a:lnTo>
                    <a:pt x="556377" y="12810"/>
                  </a:lnTo>
                  <a:lnTo>
                    <a:pt x="545742" y="5680"/>
                  </a:lnTo>
                  <a:lnTo>
                    <a:pt x="533615" y="1416"/>
                  </a:lnTo>
                  <a:lnTo>
                    <a:pt x="520036" y="0"/>
                  </a:lnTo>
                  <a:close/>
                </a:path>
                <a:path w="568960" h="160654">
                  <a:moveTo>
                    <a:pt x="562625" y="19685"/>
                  </a:moveTo>
                  <a:lnTo>
                    <a:pt x="520245" y="19685"/>
                  </a:lnTo>
                  <a:lnTo>
                    <a:pt x="529155" y="20709"/>
                  </a:lnTo>
                  <a:lnTo>
                    <a:pt x="537339" y="23795"/>
                  </a:lnTo>
                  <a:lnTo>
                    <a:pt x="544777" y="28961"/>
                  </a:lnTo>
                  <a:lnTo>
                    <a:pt x="551449" y="36229"/>
                  </a:lnTo>
                  <a:lnTo>
                    <a:pt x="565480" y="22826"/>
                  </a:lnTo>
                  <a:lnTo>
                    <a:pt x="562625" y="19685"/>
                  </a:lnTo>
                  <a:close/>
                </a:path>
              </a:pathLst>
            </a:custGeom>
            <a:solidFill>
              <a:srgbClr val="000000"/>
            </a:solidFill>
          </p:spPr>
          <p:txBody>
            <a:bodyPr wrap="square" lIns="0" tIns="0" rIns="0" bIns="0" rtlCol="0"/>
            <a:lstStyle/>
            <a:p>
              <a:endParaRPr sz="641"/>
            </a:p>
          </p:txBody>
        </p:sp>
      </p:grpSp>
      <p:pic>
        <p:nvPicPr>
          <p:cNvPr id="51" name="object 51"/>
          <p:cNvPicPr/>
          <p:nvPr/>
        </p:nvPicPr>
        <p:blipFill>
          <a:blip r:embed="rId7" cstate="print"/>
          <a:stretch>
            <a:fillRect/>
          </a:stretch>
        </p:blipFill>
        <p:spPr>
          <a:xfrm>
            <a:off x="3948156" y="1419125"/>
            <a:ext cx="81240" cy="161118"/>
          </a:xfrm>
          <a:prstGeom prst="rect">
            <a:avLst/>
          </a:prstGeom>
        </p:spPr>
      </p:pic>
      <p:grpSp>
        <p:nvGrpSpPr>
          <p:cNvPr id="52" name="object 52"/>
          <p:cNvGrpSpPr/>
          <p:nvPr/>
        </p:nvGrpSpPr>
        <p:grpSpPr>
          <a:xfrm>
            <a:off x="4038782" y="1419125"/>
            <a:ext cx="69600" cy="162016"/>
            <a:chOff x="8879627" y="3120323"/>
            <a:chExt cx="153035" cy="356235"/>
          </a:xfrm>
        </p:grpSpPr>
        <p:sp>
          <p:nvSpPr>
            <p:cNvPr id="53" name="object 53"/>
            <p:cNvSpPr/>
            <p:nvPr/>
          </p:nvSpPr>
          <p:spPr>
            <a:xfrm>
              <a:off x="8945556" y="3120323"/>
              <a:ext cx="20955" cy="356235"/>
            </a:xfrm>
            <a:custGeom>
              <a:avLst/>
              <a:gdLst/>
              <a:ahLst/>
              <a:cxnLst/>
              <a:rect l="l" t="t" r="r" b="b"/>
              <a:pathLst>
                <a:path w="20954" h="356235">
                  <a:moveTo>
                    <a:pt x="16253" y="0"/>
                  </a:moveTo>
                  <a:lnTo>
                    <a:pt x="4687" y="0"/>
                  </a:lnTo>
                  <a:lnTo>
                    <a:pt x="0" y="4687"/>
                  </a:lnTo>
                  <a:lnTo>
                    <a:pt x="0" y="351322"/>
                  </a:lnTo>
                  <a:lnTo>
                    <a:pt x="4687" y="356010"/>
                  </a:lnTo>
                  <a:lnTo>
                    <a:pt x="16253" y="356010"/>
                  </a:lnTo>
                  <a:lnTo>
                    <a:pt x="20941" y="351322"/>
                  </a:lnTo>
                  <a:lnTo>
                    <a:pt x="20941" y="4687"/>
                  </a:lnTo>
                  <a:lnTo>
                    <a:pt x="16253" y="0"/>
                  </a:lnTo>
                  <a:close/>
                </a:path>
              </a:pathLst>
            </a:custGeom>
            <a:solidFill>
              <a:srgbClr val="000000"/>
            </a:solidFill>
          </p:spPr>
          <p:txBody>
            <a:bodyPr wrap="square" lIns="0" tIns="0" rIns="0" bIns="0" rtlCol="0"/>
            <a:lstStyle/>
            <a:p>
              <a:endParaRPr sz="641"/>
            </a:p>
          </p:txBody>
        </p:sp>
        <p:pic>
          <p:nvPicPr>
            <p:cNvPr id="54" name="object 54"/>
            <p:cNvPicPr/>
            <p:nvPr/>
          </p:nvPicPr>
          <p:blipFill>
            <a:blip r:embed="rId8" cstate="print"/>
            <a:stretch>
              <a:fillRect/>
            </a:stretch>
          </p:blipFill>
          <p:spPr>
            <a:xfrm>
              <a:off x="8879627" y="3120323"/>
              <a:ext cx="152812" cy="181115"/>
            </a:xfrm>
            <a:prstGeom prst="rect">
              <a:avLst/>
            </a:prstGeom>
          </p:spPr>
        </p:pic>
      </p:grpSp>
      <p:grpSp>
        <p:nvGrpSpPr>
          <p:cNvPr id="55" name="object 55"/>
          <p:cNvGrpSpPr/>
          <p:nvPr/>
        </p:nvGrpSpPr>
        <p:grpSpPr>
          <a:xfrm>
            <a:off x="4300556" y="1371503"/>
            <a:ext cx="1724127" cy="366774"/>
            <a:chOff x="9455209" y="3015614"/>
            <a:chExt cx="3790950" cy="806450"/>
          </a:xfrm>
        </p:grpSpPr>
        <p:sp>
          <p:nvSpPr>
            <p:cNvPr id="56" name="object 56"/>
            <p:cNvSpPr/>
            <p:nvPr/>
          </p:nvSpPr>
          <p:spPr>
            <a:xfrm>
              <a:off x="9455209" y="3015614"/>
              <a:ext cx="3790950" cy="806450"/>
            </a:xfrm>
            <a:custGeom>
              <a:avLst/>
              <a:gdLst/>
              <a:ahLst/>
              <a:cxnLst/>
              <a:rect l="l" t="t" r="r" b="b"/>
              <a:pathLst>
                <a:path w="3790950" h="806450">
                  <a:moveTo>
                    <a:pt x="3790460" y="0"/>
                  </a:moveTo>
                  <a:lnTo>
                    <a:pt x="0" y="0"/>
                  </a:lnTo>
                  <a:lnTo>
                    <a:pt x="0" y="806258"/>
                  </a:lnTo>
                  <a:lnTo>
                    <a:pt x="3790460" y="806258"/>
                  </a:lnTo>
                  <a:lnTo>
                    <a:pt x="3790460" y="0"/>
                  </a:lnTo>
                  <a:close/>
                </a:path>
              </a:pathLst>
            </a:custGeom>
            <a:solidFill>
              <a:srgbClr val="61E173"/>
            </a:solidFill>
          </p:spPr>
          <p:txBody>
            <a:bodyPr wrap="square" lIns="0" tIns="0" rIns="0" bIns="0" rtlCol="0"/>
            <a:lstStyle/>
            <a:p>
              <a:endParaRPr sz="641"/>
            </a:p>
          </p:txBody>
        </p:sp>
        <p:sp>
          <p:nvSpPr>
            <p:cNvPr id="57" name="object 57"/>
            <p:cNvSpPr/>
            <p:nvPr/>
          </p:nvSpPr>
          <p:spPr>
            <a:xfrm>
              <a:off x="9603309" y="3346913"/>
              <a:ext cx="1111885" cy="291465"/>
            </a:xfrm>
            <a:custGeom>
              <a:avLst/>
              <a:gdLst/>
              <a:ahLst/>
              <a:cxnLst/>
              <a:rect l="l" t="t" r="r" b="b"/>
              <a:pathLst>
                <a:path w="1111884" h="291464">
                  <a:moveTo>
                    <a:pt x="366491" y="75767"/>
                  </a:moveTo>
                  <a:lnTo>
                    <a:pt x="323471" y="83400"/>
                  </a:lnTo>
                  <a:lnTo>
                    <a:pt x="289216" y="106300"/>
                  </a:lnTo>
                  <a:lnTo>
                    <a:pt x="266834" y="140838"/>
                  </a:lnTo>
                  <a:lnTo>
                    <a:pt x="259437" y="183575"/>
                  </a:lnTo>
                  <a:lnTo>
                    <a:pt x="261209" y="205120"/>
                  </a:lnTo>
                  <a:lnTo>
                    <a:pt x="275498" y="243263"/>
                  </a:lnTo>
                  <a:lnTo>
                    <a:pt x="304064" y="273354"/>
                  </a:lnTo>
                  <a:lnTo>
                    <a:pt x="345494" y="289033"/>
                  </a:lnTo>
                  <a:lnTo>
                    <a:pt x="371014" y="291006"/>
                  </a:lnTo>
                  <a:lnTo>
                    <a:pt x="395687" y="289239"/>
                  </a:lnTo>
                  <a:lnTo>
                    <a:pt x="418840" y="283939"/>
                  </a:lnTo>
                  <a:lnTo>
                    <a:pt x="440509" y="275104"/>
                  </a:lnTo>
                  <a:lnTo>
                    <a:pt x="460729" y="262735"/>
                  </a:lnTo>
                  <a:lnTo>
                    <a:pt x="451347" y="246149"/>
                  </a:lnTo>
                  <a:lnTo>
                    <a:pt x="373276" y="246149"/>
                  </a:lnTo>
                  <a:lnTo>
                    <a:pt x="351295" y="243399"/>
                  </a:lnTo>
                  <a:lnTo>
                    <a:pt x="333979" y="235170"/>
                  </a:lnTo>
                  <a:lnTo>
                    <a:pt x="321327" y="221500"/>
                  </a:lnTo>
                  <a:lnTo>
                    <a:pt x="313341" y="202423"/>
                  </a:lnTo>
                  <a:lnTo>
                    <a:pt x="467514" y="202423"/>
                  </a:lnTo>
                  <a:lnTo>
                    <a:pt x="468645" y="194130"/>
                  </a:lnTo>
                  <a:lnTo>
                    <a:pt x="469399" y="186214"/>
                  </a:lnTo>
                  <a:lnTo>
                    <a:pt x="469399" y="179052"/>
                  </a:lnTo>
                  <a:lnTo>
                    <a:pt x="468091" y="162843"/>
                  </a:lnTo>
                  <a:lnTo>
                    <a:pt x="313341" y="162843"/>
                  </a:lnTo>
                  <a:lnTo>
                    <a:pt x="320585" y="144837"/>
                  </a:lnTo>
                  <a:lnTo>
                    <a:pt x="332283" y="131320"/>
                  </a:lnTo>
                  <a:lnTo>
                    <a:pt x="347797" y="122821"/>
                  </a:lnTo>
                  <a:lnTo>
                    <a:pt x="366491" y="119870"/>
                  </a:lnTo>
                  <a:lnTo>
                    <a:pt x="453610" y="119870"/>
                  </a:lnTo>
                  <a:lnTo>
                    <a:pt x="453019" y="118728"/>
                  </a:lnTo>
                  <a:lnTo>
                    <a:pt x="440374" y="103661"/>
                  </a:lnTo>
                  <a:lnTo>
                    <a:pt x="424907" y="91510"/>
                  </a:lnTo>
                  <a:lnTo>
                    <a:pt x="407390" y="82788"/>
                  </a:lnTo>
                  <a:lnTo>
                    <a:pt x="387895" y="77528"/>
                  </a:lnTo>
                  <a:lnTo>
                    <a:pt x="366491" y="75767"/>
                  </a:lnTo>
                  <a:close/>
                </a:path>
                <a:path w="1111884" h="291464">
                  <a:moveTo>
                    <a:pt x="64458" y="7916"/>
                  </a:moveTo>
                  <a:lnTo>
                    <a:pt x="0" y="7916"/>
                  </a:lnTo>
                  <a:lnTo>
                    <a:pt x="115724" y="286483"/>
                  </a:lnTo>
                  <a:lnTo>
                    <a:pt x="160204" y="286483"/>
                  </a:lnTo>
                  <a:lnTo>
                    <a:pt x="195443" y="200538"/>
                  </a:lnTo>
                  <a:lnTo>
                    <a:pt x="137964" y="200538"/>
                  </a:lnTo>
                  <a:lnTo>
                    <a:pt x="64458" y="7916"/>
                  </a:lnTo>
                  <a:close/>
                </a:path>
                <a:path w="1111884" h="291464">
                  <a:moveTo>
                    <a:pt x="439620" y="225417"/>
                  </a:moveTo>
                  <a:lnTo>
                    <a:pt x="424907" y="233745"/>
                  </a:lnTo>
                  <a:lnTo>
                    <a:pt x="408144" y="240306"/>
                  </a:lnTo>
                  <a:lnTo>
                    <a:pt x="390533" y="244606"/>
                  </a:lnTo>
                  <a:lnTo>
                    <a:pt x="373276" y="246149"/>
                  </a:lnTo>
                  <a:lnTo>
                    <a:pt x="451347" y="246149"/>
                  </a:lnTo>
                  <a:lnTo>
                    <a:pt x="439620" y="225417"/>
                  </a:lnTo>
                  <a:close/>
                </a:path>
                <a:path w="1111884" h="291464">
                  <a:moveTo>
                    <a:pt x="274420" y="7916"/>
                  </a:moveTo>
                  <a:lnTo>
                    <a:pt x="211093" y="7916"/>
                  </a:lnTo>
                  <a:lnTo>
                    <a:pt x="137964" y="200538"/>
                  </a:lnTo>
                  <a:lnTo>
                    <a:pt x="195443" y="200538"/>
                  </a:lnTo>
                  <a:lnTo>
                    <a:pt x="274420" y="7916"/>
                  </a:lnTo>
                  <a:close/>
                </a:path>
                <a:path w="1111884" h="291464">
                  <a:moveTo>
                    <a:pt x="453610" y="119870"/>
                  </a:moveTo>
                  <a:lnTo>
                    <a:pt x="366491" y="119870"/>
                  </a:lnTo>
                  <a:lnTo>
                    <a:pt x="385262" y="122821"/>
                  </a:lnTo>
                  <a:lnTo>
                    <a:pt x="400464" y="131320"/>
                  </a:lnTo>
                  <a:lnTo>
                    <a:pt x="411495" y="144837"/>
                  </a:lnTo>
                  <a:lnTo>
                    <a:pt x="417756" y="162843"/>
                  </a:lnTo>
                  <a:lnTo>
                    <a:pt x="468091" y="162843"/>
                  </a:lnTo>
                  <a:lnTo>
                    <a:pt x="467567" y="156352"/>
                  </a:lnTo>
                  <a:lnTo>
                    <a:pt x="462095" y="136268"/>
                  </a:lnTo>
                  <a:lnTo>
                    <a:pt x="453610" y="119870"/>
                  </a:lnTo>
                  <a:close/>
                </a:path>
                <a:path w="1111884" h="291464">
                  <a:moveTo>
                    <a:pt x="556843" y="81044"/>
                  </a:moveTo>
                  <a:lnTo>
                    <a:pt x="505954" y="81044"/>
                  </a:lnTo>
                  <a:lnTo>
                    <a:pt x="505954" y="286483"/>
                  </a:lnTo>
                  <a:lnTo>
                    <a:pt x="559105" y="286483"/>
                  </a:lnTo>
                  <a:lnTo>
                    <a:pt x="559105" y="188852"/>
                  </a:lnTo>
                  <a:lnTo>
                    <a:pt x="562697" y="161164"/>
                  </a:lnTo>
                  <a:lnTo>
                    <a:pt x="572863" y="141781"/>
                  </a:lnTo>
                  <a:lnTo>
                    <a:pt x="588683" y="130384"/>
                  </a:lnTo>
                  <a:lnTo>
                    <a:pt x="609239" y="126655"/>
                  </a:lnTo>
                  <a:lnTo>
                    <a:pt x="634110" y="126655"/>
                  </a:lnTo>
                  <a:lnTo>
                    <a:pt x="635718" y="108562"/>
                  </a:lnTo>
                  <a:lnTo>
                    <a:pt x="556843" y="108562"/>
                  </a:lnTo>
                  <a:lnTo>
                    <a:pt x="556843" y="81044"/>
                  </a:lnTo>
                  <a:close/>
                </a:path>
                <a:path w="1111884" h="291464">
                  <a:moveTo>
                    <a:pt x="634110" y="126655"/>
                  </a:moveTo>
                  <a:lnTo>
                    <a:pt x="616778" y="126655"/>
                  </a:lnTo>
                  <a:lnTo>
                    <a:pt x="625071" y="128163"/>
                  </a:lnTo>
                  <a:lnTo>
                    <a:pt x="633741" y="130802"/>
                  </a:lnTo>
                  <a:lnTo>
                    <a:pt x="634110" y="126655"/>
                  </a:lnTo>
                  <a:close/>
                </a:path>
                <a:path w="1111884" h="291464">
                  <a:moveTo>
                    <a:pt x="621679" y="75390"/>
                  </a:moveTo>
                  <a:lnTo>
                    <a:pt x="613386" y="75390"/>
                  </a:lnTo>
                  <a:lnTo>
                    <a:pt x="595645" y="77445"/>
                  </a:lnTo>
                  <a:lnTo>
                    <a:pt x="580308" y="83636"/>
                  </a:lnTo>
                  <a:lnTo>
                    <a:pt x="567374" y="93996"/>
                  </a:lnTo>
                  <a:lnTo>
                    <a:pt x="556843" y="108562"/>
                  </a:lnTo>
                  <a:lnTo>
                    <a:pt x="635718" y="108562"/>
                  </a:lnTo>
                  <a:lnTo>
                    <a:pt x="638164" y="81044"/>
                  </a:lnTo>
                  <a:lnTo>
                    <a:pt x="638264" y="79913"/>
                  </a:lnTo>
                  <a:lnTo>
                    <a:pt x="629971" y="76898"/>
                  </a:lnTo>
                  <a:lnTo>
                    <a:pt x="621679" y="75390"/>
                  </a:lnTo>
                  <a:close/>
                </a:path>
                <a:path w="1111884" h="291464">
                  <a:moveTo>
                    <a:pt x="748464" y="75767"/>
                  </a:moveTo>
                  <a:lnTo>
                    <a:pt x="708554" y="83447"/>
                  </a:lnTo>
                  <a:lnTo>
                    <a:pt x="675712" y="106677"/>
                  </a:lnTo>
                  <a:lnTo>
                    <a:pt x="653990" y="141451"/>
                  </a:lnTo>
                  <a:lnTo>
                    <a:pt x="646687" y="183575"/>
                  </a:lnTo>
                  <a:lnTo>
                    <a:pt x="648519" y="205774"/>
                  </a:lnTo>
                  <a:lnTo>
                    <a:pt x="663067" y="244376"/>
                  </a:lnTo>
                  <a:lnTo>
                    <a:pt x="691108" y="274208"/>
                  </a:lnTo>
                  <a:lnTo>
                    <a:pt x="727619" y="289481"/>
                  </a:lnTo>
                  <a:lnTo>
                    <a:pt x="748464" y="291383"/>
                  </a:lnTo>
                  <a:lnTo>
                    <a:pt x="767058" y="289481"/>
                  </a:lnTo>
                  <a:lnTo>
                    <a:pt x="783850" y="283797"/>
                  </a:lnTo>
                  <a:lnTo>
                    <a:pt x="798875" y="274367"/>
                  </a:lnTo>
                  <a:lnTo>
                    <a:pt x="812169" y="261227"/>
                  </a:lnTo>
                  <a:lnTo>
                    <a:pt x="864188" y="261227"/>
                  </a:lnTo>
                  <a:lnTo>
                    <a:pt x="864188" y="243134"/>
                  </a:lnTo>
                  <a:lnTo>
                    <a:pt x="756757" y="243134"/>
                  </a:lnTo>
                  <a:lnTo>
                    <a:pt x="744659" y="242073"/>
                  </a:lnTo>
                  <a:lnTo>
                    <a:pt x="708366" y="216971"/>
                  </a:lnTo>
                  <a:lnTo>
                    <a:pt x="699460" y="183575"/>
                  </a:lnTo>
                  <a:lnTo>
                    <a:pt x="700450" y="171630"/>
                  </a:lnTo>
                  <a:lnTo>
                    <a:pt x="723997" y="134094"/>
                  </a:lnTo>
                  <a:lnTo>
                    <a:pt x="756757" y="124394"/>
                  </a:lnTo>
                  <a:lnTo>
                    <a:pt x="864188" y="124394"/>
                  </a:lnTo>
                  <a:lnTo>
                    <a:pt x="864188" y="104792"/>
                  </a:lnTo>
                  <a:lnTo>
                    <a:pt x="811038" y="104792"/>
                  </a:lnTo>
                  <a:lnTo>
                    <a:pt x="797603" y="92147"/>
                  </a:lnTo>
                  <a:lnTo>
                    <a:pt x="782719" y="83070"/>
                  </a:lnTo>
                  <a:lnTo>
                    <a:pt x="766598" y="77681"/>
                  </a:lnTo>
                  <a:lnTo>
                    <a:pt x="767157" y="77681"/>
                  </a:lnTo>
                  <a:lnTo>
                    <a:pt x="748464" y="75767"/>
                  </a:lnTo>
                  <a:close/>
                </a:path>
                <a:path w="1111884" h="291464">
                  <a:moveTo>
                    <a:pt x="864188" y="261227"/>
                  </a:moveTo>
                  <a:lnTo>
                    <a:pt x="812169" y="261227"/>
                  </a:lnTo>
                  <a:lnTo>
                    <a:pt x="812169" y="286483"/>
                  </a:lnTo>
                  <a:lnTo>
                    <a:pt x="864188" y="286483"/>
                  </a:lnTo>
                  <a:lnTo>
                    <a:pt x="864188" y="261227"/>
                  </a:lnTo>
                  <a:close/>
                </a:path>
                <a:path w="1111884" h="291464">
                  <a:moveTo>
                    <a:pt x="864188" y="124394"/>
                  </a:moveTo>
                  <a:lnTo>
                    <a:pt x="756757" y="124394"/>
                  </a:lnTo>
                  <a:lnTo>
                    <a:pt x="768849" y="125460"/>
                  </a:lnTo>
                  <a:lnTo>
                    <a:pt x="779704" y="128681"/>
                  </a:lnTo>
                  <a:lnTo>
                    <a:pt x="809719" y="160675"/>
                  </a:lnTo>
                  <a:lnTo>
                    <a:pt x="813677" y="183575"/>
                  </a:lnTo>
                  <a:lnTo>
                    <a:pt x="812687" y="195744"/>
                  </a:lnTo>
                  <a:lnTo>
                    <a:pt x="809719" y="206852"/>
                  </a:lnTo>
                  <a:lnTo>
                    <a:pt x="804771" y="216971"/>
                  </a:lnTo>
                  <a:lnTo>
                    <a:pt x="797951" y="226029"/>
                  </a:lnTo>
                  <a:lnTo>
                    <a:pt x="797845" y="226171"/>
                  </a:lnTo>
                  <a:lnTo>
                    <a:pt x="789357" y="233592"/>
                  </a:lnTo>
                  <a:lnTo>
                    <a:pt x="779704" y="238893"/>
                  </a:lnTo>
                  <a:lnTo>
                    <a:pt x="768849" y="242073"/>
                  </a:lnTo>
                  <a:lnTo>
                    <a:pt x="756757" y="243134"/>
                  </a:lnTo>
                  <a:lnTo>
                    <a:pt x="864188" y="243134"/>
                  </a:lnTo>
                  <a:lnTo>
                    <a:pt x="864188" y="124394"/>
                  </a:lnTo>
                  <a:close/>
                </a:path>
                <a:path w="1111884" h="291464">
                  <a:moveTo>
                    <a:pt x="864188" y="0"/>
                  </a:moveTo>
                  <a:lnTo>
                    <a:pt x="811038" y="0"/>
                  </a:lnTo>
                  <a:lnTo>
                    <a:pt x="811038" y="104792"/>
                  </a:lnTo>
                  <a:lnTo>
                    <a:pt x="864188" y="104792"/>
                  </a:lnTo>
                  <a:lnTo>
                    <a:pt x="864188" y="0"/>
                  </a:lnTo>
                  <a:close/>
                </a:path>
                <a:path w="1111884" h="291464">
                  <a:moveTo>
                    <a:pt x="1008855" y="75767"/>
                  </a:moveTo>
                  <a:lnTo>
                    <a:pt x="965836" y="83400"/>
                  </a:lnTo>
                  <a:lnTo>
                    <a:pt x="931580" y="106300"/>
                  </a:lnTo>
                  <a:lnTo>
                    <a:pt x="909199" y="140838"/>
                  </a:lnTo>
                  <a:lnTo>
                    <a:pt x="901801" y="183575"/>
                  </a:lnTo>
                  <a:lnTo>
                    <a:pt x="903574" y="205120"/>
                  </a:lnTo>
                  <a:lnTo>
                    <a:pt x="917863" y="243263"/>
                  </a:lnTo>
                  <a:lnTo>
                    <a:pt x="946428" y="273354"/>
                  </a:lnTo>
                  <a:lnTo>
                    <a:pt x="987858" y="289033"/>
                  </a:lnTo>
                  <a:lnTo>
                    <a:pt x="1013379" y="291006"/>
                  </a:lnTo>
                  <a:lnTo>
                    <a:pt x="1038051" y="289239"/>
                  </a:lnTo>
                  <a:lnTo>
                    <a:pt x="1061204" y="283939"/>
                  </a:lnTo>
                  <a:lnTo>
                    <a:pt x="1082873" y="275104"/>
                  </a:lnTo>
                  <a:lnTo>
                    <a:pt x="1103093" y="262735"/>
                  </a:lnTo>
                  <a:lnTo>
                    <a:pt x="1093711" y="246149"/>
                  </a:lnTo>
                  <a:lnTo>
                    <a:pt x="1015640" y="246149"/>
                  </a:lnTo>
                  <a:lnTo>
                    <a:pt x="993659" y="243399"/>
                  </a:lnTo>
                  <a:lnTo>
                    <a:pt x="976343" y="235170"/>
                  </a:lnTo>
                  <a:lnTo>
                    <a:pt x="963692" y="221500"/>
                  </a:lnTo>
                  <a:lnTo>
                    <a:pt x="955705" y="202423"/>
                  </a:lnTo>
                  <a:lnTo>
                    <a:pt x="1109878" y="202423"/>
                  </a:lnTo>
                  <a:lnTo>
                    <a:pt x="1111009" y="194130"/>
                  </a:lnTo>
                  <a:lnTo>
                    <a:pt x="1111763" y="186214"/>
                  </a:lnTo>
                  <a:lnTo>
                    <a:pt x="1111763" y="179052"/>
                  </a:lnTo>
                  <a:lnTo>
                    <a:pt x="1110455" y="162843"/>
                  </a:lnTo>
                  <a:lnTo>
                    <a:pt x="955705" y="162843"/>
                  </a:lnTo>
                  <a:lnTo>
                    <a:pt x="962950" y="144837"/>
                  </a:lnTo>
                  <a:lnTo>
                    <a:pt x="974647" y="131320"/>
                  </a:lnTo>
                  <a:lnTo>
                    <a:pt x="990161" y="122821"/>
                  </a:lnTo>
                  <a:lnTo>
                    <a:pt x="1008855" y="119870"/>
                  </a:lnTo>
                  <a:lnTo>
                    <a:pt x="1095975" y="119870"/>
                  </a:lnTo>
                  <a:lnTo>
                    <a:pt x="1095383" y="118728"/>
                  </a:lnTo>
                  <a:lnTo>
                    <a:pt x="1082738" y="103661"/>
                  </a:lnTo>
                  <a:lnTo>
                    <a:pt x="1067271" y="91510"/>
                  </a:lnTo>
                  <a:lnTo>
                    <a:pt x="1049755" y="82788"/>
                  </a:lnTo>
                  <a:lnTo>
                    <a:pt x="1030259" y="77528"/>
                  </a:lnTo>
                  <a:lnTo>
                    <a:pt x="1008855" y="75767"/>
                  </a:lnTo>
                  <a:close/>
                </a:path>
                <a:path w="1111884" h="291464">
                  <a:moveTo>
                    <a:pt x="1081984" y="225417"/>
                  </a:moveTo>
                  <a:lnTo>
                    <a:pt x="1067271" y="233745"/>
                  </a:lnTo>
                  <a:lnTo>
                    <a:pt x="1050508" y="240306"/>
                  </a:lnTo>
                  <a:lnTo>
                    <a:pt x="1032898" y="244606"/>
                  </a:lnTo>
                  <a:lnTo>
                    <a:pt x="1015640" y="246149"/>
                  </a:lnTo>
                  <a:lnTo>
                    <a:pt x="1093711" y="246149"/>
                  </a:lnTo>
                  <a:lnTo>
                    <a:pt x="1081984" y="225417"/>
                  </a:lnTo>
                  <a:close/>
                </a:path>
                <a:path w="1111884" h="291464">
                  <a:moveTo>
                    <a:pt x="1095975" y="119870"/>
                  </a:moveTo>
                  <a:lnTo>
                    <a:pt x="1008855" y="119870"/>
                  </a:lnTo>
                  <a:lnTo>
                    <a:pt x="1027626" y="122821"/>
                  </a:lnTo>
                  <a:lnTo>
                    <a:pt x="1042828" y="131320"/>
                  </a:lnTo>
                  <a:lnTo>
                    <a:pt x="1053860" y="144837"/>
                  </a:lnTo>
                  <a:lnTo>
                    <a:pt x="1060121" y="162843"/>
                  </a:lnTo>
                  <a:lnTo>
                    <a:pt x="1110455" y="162843"/>
                  </a:lnTo>
                  <a:lnTo>
                    <a:pt x="1109931" y="156352"/>
                  </a:lnTo>
                  <a:lnTo>
                    <a:pt x="1104460" y="136268"/>
                  </a:lnTo>
                  <a:lnTo>
                    <a:pt x="1095975" y="119870"/>
                  </a:lnTo>
                  <a:close/>
                </a:path>
              </a:pathLst>
            </a:custGeom>
            <a:solidFill>
              <a:srgbClr val="FFFFFF"/>
            </a:solidFill>
          </p:spPr>
          <p:txBody>
            <a:bodyPr wrap="square" lIns="0" tIns="0" rIns="0" bIns="0" rtlCol="0"/>
            <a:lstStyle/>
            <a:p>
              <a:endParaRPr sz="641"/>
            </a:p>
          </p:txBody>
        </p:sp>
      </p:grpSp>
      <p:grpSp>
        <p:nvGrpSpPr>
          <p:cNvPr id="58" name="object 58"/>
          <p:cNvGrpSpPr/>
          <p:nvPr/>
        </p:nvGrpSpPr>
        <p:grpSpPr>
          <a:xfrm>
            <a:off x="4300556" y="1828672"/>
            <a:ext cx="1724127" cy="214577"/>
            <a:chOff x="9455209" y="4020820"/>
            <a:chExt cx="3790950" cy="471805"/>
          </a:xfrm>
        </p:grpSpPr>
        <p:sp>
          <p:nvSpPr>
            <p:cNvPr id="59" name="object 59"/>
            <p:cNvSpPr/>
            <p:nvPr/>
          </p:nvSpPr>
          <p:spPr>
            <a:xfrm>
              <a:off x="9455209" y="4020820"/>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BCF6C4"/>
            </a:solidFill>
          </p:spPr>
          <p:txBody>
            <a:bodyPr wrap="square" lIns="0" tIns="0" rIns="0" bIns="0" rtlCol="0"/>
            <a:lstStyle/>
            <a:p>
              <a:endParaRPr sz="641"/>
            </a:p>
          </p:txBody>
        </p:sp>
        <p:sp>
          <p:nvSpPr>
            <p:cNvPr id="60" name="object 60"/>
            <p:cNvSpPr/>
            <p:nvPr/>
          </p:nvSpPr>
          <p:spPr>
            <a:xfrm>
              <a:off x="9621277" y="4187935"/>
              <a:ext cx="1577340" cy="160020"/>
            </a:xfrm>
            <a:custGeom>
              <a:avLst/>
              <a:gdLst/>
              <a:ahLst/>
              <a:cxnLst/>
              <a:rect l="l" t="t" r="r" b="b"/>
              <a:pathLst>
                <a:path w="1577340" h="160020">
                  <a:moveTo>
                    <a:pt x="51726" y="2722"/>
                  </a:moveTo>
                  <a:lnTo>
                    <a:pt x="0" y="2722"/>
                  </a:lnTo>
                  <a:lnTo>
                    <a:pt x="0" y="157482"/>
                  </a:lnTo>
                  <a:lnTo>
                    <a:pt x="20941" y="157482"/>
                  </a:lnTo>
                  <a:lnTo>
                    <a:pt x="20941" y="98216"/>
                  </a:lnTo>
                  <a:lnTo>
                    <a:pt x="49841" y="98216"/>
                  </a:lnTo>
                  <a:lnTo>
                    <a:pt x="88374" y="84395"/>
                  </a:lnTo>
                  <a:lnTo>
                    <a:pt x="92864" y="78741"/>
                  </a:lnTo>
                  <a:lnTo>
                    <a:pt x="20941" y="78741"/>
                  </a:lnTo>
                  <a:lnTo>
                    <a:pt x="20941" y="22407"/>
                  </a:lnTo>
                  <a:lnTo>
                    <a:pt x="93144" y="22407"/>
                  </a:lnTo>
                  <a:lnTo>
                    <a:pt x="89002" y="16962"/>
                  </a:lnTo>
                  <a:lnTo>
                    <a:pt x="81852" y="10762"/>
                  </a:lnTo>
                  <a:lnTo>
                    <a:pt x="73270" y="6308"/>
                  </a:lnTo>
                  <a:lnTo>
                    <a:pt x="63234" y="3622"/>
                  </a:lnTo>
                  <a:lnTo>
                    <a:pt x="51726" y="2722"/>
                  </a:lnTo>
                  <a:close/>
                </a:path>
                <a:path w="1577340" h="160020">
                  <a:moveTo>
                    <a:pt x="167044" y="2722"/>
                  </a:moveTo>
                  <a:lnTo>
                    <a:pt x="155736" y="2722"/>
                  </a:lnTo>
                  <a:lnTo>
                    <a:pt x="93120" y="157482"/>
                  </a:lnTo>
                  <a:lnTo>
                    <a:pt x="115947" y="157482"/>
                  </a:lnTo>
                  <a:lnTo>
                    <a:pt x="131653" y="117273"/>
                  </a:lnTo>
                  <a:lnTo>
                    <a:pt x="212927" y="117273"/>
                  </a:lnTo>
                  <a:lnTo>
                    <a:pt x="205042" y="97588"/>
                  </a:lnTo>
                  <a:lnTo>
                    <a:pt x="138773" y="97588"/>
                  </a:lnTo>
                  <a:lnTo>
                    <a:pt x="161100" y="39370"/>
                  </a:lnTo>
                  <a:lnTo>
                    <a:pt x="161181" y="39161"/>
                  </a:lnTo>
                  <a:lnTo>
                    <a:pt x="181640" y="39161"/>
                  </a:lnTo>
                  <a:lnTo>
                    <a:pt x="167044" y="2722"/>
                  </a:lnTo>
                  <a:close/>
                </a:path>
                <a:path w="1577340" h="160020">
                  <a:moveTo>
                    <a:pt x="212927" y="117273"/>
                  </a:moveTo>
                  <a:lnTo>
                    <a:pt x="190499" y="117273"/>
                  </a:lnTo>
                  <a:lnTo>
                    <a:pt x="206206" y="157482"/>
                  </a:lnTo>
                  <a:lnTo>
                    <a:pt x="229032" y="157482"/>
                  </a:lnTo>
                  <a:lnTo>
                    <a:pt x="212927" y="117273"/>
                  </a:lnTo>
                  <a:close/>
                </a:path>
                <a:path w="1577340" h="160020">
                  <a:moveTo>
                    <a:pt x="181640" y="39161"/>
                  </a:moveTo>
                  <a:lnTo>
                    <a:pt x="161181" y="39161"/>
                  </a:lnTo>
                  <a:lnTo>
                    <a:pt x="183290" y="97353"/>
                  </a:lnTo>
                  <a:lnTo>
                    <a:pt x="183379" y="97588"/>
                  </a:lnTo>
                  <a:lnTo>
                    <a:pt x="205042" y="97588"/>
                  </a:lnTo>
                  <a:lnTo>
                    <a:pt x="181724" y="39370"/>
                  </a:lnTo>
                  <a:lnTo>
                    <a:pt x="181640" y="39161"/>
                  </a:lnTo>
                  <a:close/>
                </a:path>
                <a:path w="1577340" h="160020">
                  <a:moveTo>
                    <a:pt x="93144" y="22407"/>
                  </a:moveTo>
                  <a:lnTo>
                    <a:pt x="52982" y="22407"/>
                  </a:lnTo>
                  <a:lnTo>
                    <a:pt x="64844" y="24606"/>
                  </a:lnTo>
                  <a:lnTo>
                    <a:pt x="73584" y="30574"/>
                  </a:lnTo>
                  <a:lnTo>
                    <a:pt x="78986" y="39370"/>
                  </a:lnTo>
                  <a:lnTo>
                    <a:pt x="80835" y="50050"/>
                  </a:lnTo>
                  <a:lnTo>
                    <a:pt x="78885" y="61159"/>
                  </a:lnTo>
                  <a:lnTo>
                    <a:pt x="73086" y="70285"/>
                  </a:lnTo>
                  <a:lnTo>
                    <a:pt x="63519" y="76466"/>
                  </a:lnTo>
                  <a:lnTo>
                    <a:pt x="50260" y="78741"/>
                  </a:lnTo>
                  <a:lnTo>
                    <a:pt x="92864" y="78741"/>
                  </a:lnTo>
                  <a:lnTo>
                    <a:pt x="94267" y="76974"/>
                  </a:lnTo>
                  <a:lnTo>
                    <a:pt x="98452" y="68846"/>
                  </a:lnTo>
                  <a:lnTo>
                    <a:pt x="100949" y="60011"/>
                  </a:lnTo>
                  <a:lnTo>
                    <a:pt x="101777" y="50469"/>
                  </a:lnTo>
                  <a:lnTo>
                    <a:pt x="100988" y="41081"/>
                  </a:lnTo>
                  <a:lnTo>
                    <a:pt x="98609" y="32381"/>
                  </a:lnTo>
                  <a:lnTo>
                    <a:pt x="94620" y="24348"/>
                  </a:lnTo>
                  <a:lnTo>
                    <a:pt x="93144" y="22407"/>
                  </a:lnTo>
                  <a:close/>
                </a:path>
                <a:path w="1577340" h="160020">
                  <a:moveTo>
                    <a:pt x="297476" y="2722"/>
                  </a:moveTo>
                  <a:lnTo>
                    <a:pt x="244912" y="2722"/>
                  </a:lnTo>
                  <a:lnTo>
                    <a:pt x="244912" y="157482"/>
                  </a:lnTo>
                  <a:lnTo>
                    <a:pt x="265854" y="157482"/>
                  </a:lnTo>
                  <a:lnTo>
                    <a:pt x="265854" y="94656"/>
                  </a:lnTo>
                  <a:lnTo>
                    <a:pt x="311161" y="94656"/>
                  </a:lnTo>
                  <a:lnTo>
                    <a:pt x="310041" y="92981"/>
                  </a:lnTo>
                  <a:lnTo>
                    <a:pt x="325476" y="86725"/>
                  </a:lnTo>
                  <a:lnTo>
                    <a:pt x="336768" y="76542"/>
                  </a:lnTo>
                  <a:lnTo>
                    <a:pt x="337605" y="74971"/>
                  </a:lnTo>
                  <a:lnTo>
                    <a:pt x="265854" y="74971"/>
                  </a:lnTo>
                  <a:lnTo>
                    <a:pt x="265854" y="22617"/>
                  </a:lnTo>
                  <a:lnTo>
                    <a:pt x="338091" y="22617"/>
                  </a:lnTo>
                  <a:lnTo>
                    <a:pt x="333286" y="16543"/>
                  </a:lnTo>
                  <a:lnTo>
                    <a:pt x="326336" y="10497"/>
                  </a:lnTo>
                  <a:lnTo>
                    <a:pt x="318051" y="6177"/>
                  </a:lnTo>
                  <a:lnTo>
                    <a:pt x="308431" y="3586"/>
                  </a:lnTo>
                  <a:lnTo>
                    <a:pt x="297476" y="2722"/>
                  </a:lnTo>
                  <a:close/>
                </a:path>
                <a:path w="1577340" h="160020">
                  <a:moveTo>
                    <a:pt x="311161" y="94656"/>
                  </a:moveTo>
                  <a:lnTo>
                    <a:pt x="287214" y="94656"/>
                  </a:lnTo>
                  <a:lnTo>
                    <a:pt x="327422" y="157482"/>
                  </a:lnTo>
                  <a:lnTo>
                    <a:pt x="353181" y="157482"/>
                  </a:lnTo>
                  <a:lnTo>
                    <a:pt x="311161" y="94656"/>
                  </a:lnTo>
                  <a:close/>
                </a:path>
                <a:path w="1577340" h="160020">
                  <a:moveTo>
                    <a:pt x="338091" y="22617"/>
                  </a:moveTo>
                  <a:lnTo>
                    <a:pt x="297685" y="22617"/>
                  </a:lnTo>
                  <a:lnTo>
                    <a:pt x="309239" y="24583"/>
                  </a:lnTo>
                  <a:lnTo>
                    <a:pt x="317711" y="30025"/>
                  </a:lnTo>
                  <a:lnTo>
                    <a:pt x="322923" y="38254"/>
                  </a:lnTo>
                  <a:lnTo>
                    <a:pt x="324700" y="48584"/>
                  </a:lnTo>
                  <a:lnTo>
                    <a:pt x="322769" y="58980"/>
                  </a:lnTo>
                  <a:lnTo>
                    <a:pt x="316952" y="67353"/>
                  </a:lnTo>
                  <a:lnTo>
                    <a:pt x="307207" y="72939"/>
                  </a:lnTo>
                  <a:lnTo>
                    <a:pt x="293497" y="74971"/>
                  </a:lnTo>
                  <a:lnTo>
                    <a:pt x="337605" y="74971"/>
                  </a:lnTo>
                  <a:lnTo>
                    <a:pt x="343701" y="63532"/>
                  </a:lnTo>
                  <a:lnTo>
                    <a:pt x="346061" y="48794"/>
                  </a:lnTo>
                  <a:lnTo>
                    <a:pt x="345272" y="39808"/>
                  </a:lnTo>
                  <a:lnTo>
                    <a:pt x="342893" y="31412"/>
                  </a:lnTo>
                  <a:lnTo>
                    <a:pt x="338904" y="23644"/>
                  </a:lnTo>
                  <a:lnTo>
                    <a:pt x="338091" y="22617"/>
                  </a:lnTo>
                  <a:close/>
                </a:path>
                <a:path w="1577340" h="160020">
                  <a:moveTo>
                    <a:pt x="441516" y="0"/>
                  </a:moveTo>
                  <a:lnTo>
                    <a:pt x="397136" y="12810"/>
                  </a:lnTo>
                  <a:lnTo>
                    <a:pt x="367146" y="48584"/>
                  </a:lnTo>
                  <a:lnTo>
                    <a:pt x="361309" y="80625"/>
                  </a:lnTo>
                  <a:lnTo>
                    <a:pt x="362758" y="97241"/>
                  </a:lnTo>
                  <a:lnTo>
                    <a:pt x="384345" y="137587"/>
                  </a:lnTo>
                  <a:lnTo>
                    <a:pt x="424867" y="158408"/>
                  </a:lnTo>
                  <a:lnTo>
                    <a:pt x="440888" y="159785"/>
                  </a:lnTo>
                  <a:lnTo>
                    <a:pt x="461473" y="157377"/>
                  </a:lnTo>
                  <a:lnTo>
                    <a:pt x="480075" y="150571"/>
                  </a:lnTo>
                  <a:lnTo>
                    <a:pt x="496046" y="139995"/>
                  </a:lnTo>
                  <a:lnTo>
                    <a:pt x="496337" y="139681"/>
                  </a:lnTo>
                  <a:lnTo>
                    <a:pt x="441725" y="139681"/>
                  </a:lnTo>
                  <a:lnTo>
                    <a:pt x="429671" y="138657"/>
                  </a:lnTo>
                  <a:lnTo>
                    <a:pt x="392332" y="114260"/>
                  </a:lnTo>
                  <a:lnTo>
                    <a:pt x="382879" y="80835"/>
                  </a:lnTo>
                  <a:lnTo>
                    <a:pt x="383942" y="68348"/>
                  </a:lnTo>
                  <a:lnTo>
                    <a:pt x="409128" y="29943"/>
                  </a:lnTo>
                  <a:lnTo>
                    <a:pt x="441935" y="20313"/>
                  </a:lnTo>
                  <a:lnTo>
                    <a:pt x="496565" y="20313"/>
                  </a:lnTo>
                  <a:lnTo>
                    <a:pt x="496357" y="20104"/>
                  </a:lnTo>
                  <a:lnTo>
                    <a:pt x="461777" y="2355"/>
                  </a:lnTo>
                  <a:lnTo>
                    <a:pt x="451843" y="588"/>
                  </a:lnTo>
                  <a:lnTo>
                    <a:pt x="441516" y="0"/>
                  </a:lnTo>
                  <a:close/>
                </a:path>
                <a:path w="1577340" h="160020">
                  <a:moveTo>
                    <a:pt x="493661" y="113504"/>
                  </a:moveTo>
                  <a:lnTo>
                    <a:pt x="483190" y="124397"/>
                  </a:lnTo>
                  <a:lnTo>
                    <a:pt x="470834" y="132639"/>
                  </a:lnTo>
                  <a:lnTo>
                    <a:pt x="456908" y="137859"/>
                  </a:lnTo>
                  <a:lnTo>
                    <a:pt x="441725" y="139681"/>
                  </a:lnTo>
                  <a:lnTo>
                    <a:pt x="496337" y="139681"/>
                  </a:lnTo>
                  <a:lnTo>
                    <a:pt x="508739" y="126278"/>
                  </a:lnTo>
                  <a:lnTo>
                    <a:pt x="493661" y="113504"/>
                  </a:lnTo>
                  <a:close/>
                </a:path>
                <a:path w="1577340" h="160020">
                  <a:moveTo>
                    <a:pt x="496565" y="20313"/>
                  </a:moveTo>
                  <a:lnTo>
                    <a:pt x="441935" y="20313"/>
                  </a:lnTo>
                  <a:lnTo>
                    <a:pt x="456777" y="21965"/>
                  </a:lnTo>
                  <a:lnTo>
                    <a:pt x="470206" y="26936"/>
                  </a:lnTo>
                  <a:lnTo>
                    <a:pt x="482221" y="35244"/>
                  </a:lnTo>
                  <a:lnTo>
                    <a:pt x="492823" y="46909"/>
                  </a:lnTo>
                  <a:lnTo>
                    <a:pt x="508320" y="33925"/>
                  </a:lnTo>
                  <a:lnTo>
                    <a:pt x="502820" y="26622"/>
                  </a:lnTo>
                  <a:lnTo>
                    <a:pt x="496565" y="20313"/>
                  </a:lnTo>
                  <a:close/>
                </a:path>
                <a:path w="1577340" h="160020">
                  <a:moveTo>
                    <a:pt x="595763" y="0"/>
                  </a:moveTo>
                  <a:lnTo>
                    <a:pt x="551589" y="13340"/>
                  </a:lnTo>
                  <a:lnTo>
                    <a:pt x="521603" y="49841"/>
                  </a:lnTo>
                  <a:lnTo>
                    <a:pt x="515766" y="81044"/>
                  </a:lnTo>
                  <a:lnTo>
                    <a:pt x="517101" y="96109"/>
                  </a:lnTo>
                  <a:lnTo>
                    <a:pt x="517183" y="97029"/>
                  </a:lnTo>
                  <a:lnTo>
                    <a:pt x="538592" y="137168"/>
                  </a:lnTo>
                  <a:lnTo>
                    <a:pt x="578997" y="158578"/>
                  </a:lnTo>
                  <a:lnTo>
                    <a:pt x="595135" y="159995"/>
                  </a:lnTo>
                  <a:lnTo>
                    <a:pt x="610912" y="158578"/>
                  </a:lnTo>
                  <a:lnTo>
                    <a:pt x="611189" y="158578"/>
                  </a:lnTo>
                  <a:lnTo>
                    <a:pt x="626234" y="154183"/>
                  </a:lnTo>
                  <a:lnTo>
                    <a:pt x="639898" y="146919"/>
                  </a:lnTo>
                  <a:lnTo>
                    <a:pt x="648729" y="139681"/>
                  </a:lnTo>
                  <a:lnTo>
                    <a:pt x="595763" y="139681"/>
                  </a:lnTo>
                  <a:lnTo>
                    <a:pt x="583866" y="138621"/>
                  </a:lnTo>
                  <a:lnTo>
                    <a:pt x="547093" y="113723"/>
                  </a:lnTo>
                  <a:lnTo>
                    <a:pt x="537564" y="80206"/>
                  </a:lnTo>
                  <a:lnTo>
                    <a:pt x="538605" y="68237"/>
                  </a:lnTo>
                  <a:lnTo>
                    <a:pt x="563457" y="30329"/>
                  </a:lnTo>
                  <a:lnTo>
                    <a:pt x="595763" y="20522"/>
                  </a:lnTo>
                  <a:lnTo>
                    <a:pt x="648543" y="20522"/>
                  </a:lnTo>
                  <a:lnTo>
                    <a:pt x="639937" y="13340"/>
                  </a:lnTo>
                  <a:lnTo>
                    <a:pt x="626391" y="5942"/>
                  </a:lnTo>
                  <a:lnTo>
                    <a:pt x="611666" y="1488"/>
                  </a:lnTo>
                  <a:lnTo>
                    <a:pt x="595763" y="0"/>
                  </a:lnTo>
                  <a:close/>
                </a:path>
                <a:path w="1577340" h="160020">
                  <a:moveTo>
                    <a:pt x="648543" y="20522"/>
                  </a:moveTo>
                  <a:lnTo>
                    <a:pt x="595763" y="20522"/>
                  </a:lnTo>
                  <a:lnTo>
                    <a:pt x="607906" y="21619"/>
                  </a:lnTo>
                  <a:lnTo>
                    <a:pt x="607654" y="21619"/>
                  </a:lnTo>
                  <a:lnTo>
                    <a:pt x="618735" y="24894"/>
                  </a:lnTo>
                  <a:lnTo>
                    <a:pt x="618574" y="24894"/>
                  </a:lnTo>
                  <a:lnTo>
                    <a:pt x="628276" y="30152"/>
                  </a:lnTo>
                  <a:lnTo>
                    <a:pt x="653134" y="68237"/>
                  </a:lnTo>
                  <a:lnTo>
                    <a:pt x="654173" y="80206"/>
                  </a:lnTo>
                  <a:lnTo>
                    <a:pt x="654136" y="81044"/>
                  </a:lnTo>
                  <a:lnTo>
                    <a:pt x="653131" y="92592"/>
                  </a:lnTo>
                  <a:lnTo>
                    <a:pt x="649995" y="103530"/>
                  </a:lnTo>
                  <a:lnTo>
                    <a:pt x="649950" y="103687"/>
                  </a:lnTo>
                  <a:lnTo>
                    <a:pt x="618538" y="135440"/>
                  </a:lnTo>
                  <a:lnTo>
                    <a:pt x="595763" y="139681"/>
                  </a:lnTo>
                  <a:lnTo>
                    <a:pt x="648729" y="139681"/>
                  </a:lnTo>
                  <a:lnTo>
                    <a:pt x="674482" y="96109"/>
                  </a:lnTo>
                  <a:lnTo>
                    <a:pt x="675892" y="81044"/>
                  </a:lnTo>
                  <a:lnTo>
                    <a:pt x="675970" y="80206"/>
                  </a:lnTo>
                  <a:lnTo>
                    <a:pt x="662669" y="36104"/>
                  </a:lnTo>
                  <a:lnTo>
                    <a:pt x="652306" y="23664"/>
                  </a:lnTo>
                  <a:lnTo>
                    <a:pt x="648543" y="20522"/>
                  </a:lnTo>
                  <a:close/>
                </a:path>
                <a:path w="1577340" h="160020">
                  <a:moveTo>
                    <a:pt x="814718" y="0"/>
                  </a:moveTo>
                  <a:lnTo>
                    <a:pt x="770132" y="12810"/>
                  </a:lnTo>
                  <a:lnTo>
                    <a:pt x="740139" y="48454"/>
                  </a:lnTo>
                  <a:lnTo>
                    <a:pt x="734301" y="80206"/>
                  </a:lnTo>
                  <a:lnTo>
                    <a:pt x="735712" y="96616"/>
                  </a:lnTo>
                  <a:lnTo>
                    <a:pt x="756709" y="137168"/>
                  </a:lnTo>
                  <a:lnTo>
                    <a:pt x="797084" y="158372"/>
                  </a:lnTo>
                  <a:lnTo>
                    <a:pt x="813461" y="159785"/>
                  </a:lnTo>
                  <a:lnTo>
                    <a:pt x="833523" y="157743"/>
                  </a:lnTo>
                  <a:lnTo>
                    <a:pt x="851916" y="151618"/>
                  </a:lnTo>
                  <a:lnTo>
                    <a:pt x="868620" y="141409"/>
                  </a:lnTo>
                  <a:lnTo>
                    <a:pt x="870433" y="139681"/>
                  </a:lnTo>
                  <a:lnTo>
                    <a:pt x="814299" y="139681"/>
                  </a:lnTo>
                  <a:lnTo>
                    <a:pt x="802398" y="138624"/>
                  </a:lnTo>
                  <a:lnTo>
                    <a:pt x="765204" y="113900"/>
                  </a:lnTo>
                  <a:lnTo>
                    <a:pt x="755662" y="80416"/>
                  </a:lnTo>
                  <a:lnTo>
                    <a:pt x="756722" y="67933"/>
                  </a:lnTo>
                  <a:lnTo>
                    <a:pt x="781738" y="29855"/>
                  </a:lnTo>
                  <a:lnTo>
                    <a:pt x="814927" y="20313"/>
                  </a:lnTo>
                  <a:lnTo>
                    <a:pt x="870531" y="20313"/>
                  </a:lnTo>
                  <a:lnTo>
                    <a:pt x="866873" y="16874"/>
                  </a:lnTo>
                  <a:lnTo>
                    <a:pt x="851444" y="7879"/>
                  </a:lnTo>
                  <a:lnTo>
                    <a:pt x="833778" y="2064"/>
                  </a:lnTo>
                  <a:lnTo>
                    <a:pt x="814718" y="0"/>
                  </a:lnTo>
                  <a:close/>
                </a:path>
                <a:path w="1577340" h="160020">
                  <a:moveTo>
                    <a:pt x="883616" y="67933"/>
                  </a:moveTo>
                  <a:lnTo>
                    <a:pt x="812205" y="67933"/>
                  </a:lnTo>
                  <a:lnTo>
                    <a:pt x="812205" y="87117"/>
                  </a:lnTo>
                  <a:lnTo>
                    <a:pt x="863931" y="87117"/>
                  </a:lnTo>
                  <a:lnTo>
                    <a:pt x="863931" y="117902"/>
                  </a:lnTo>
                  <a:lnTo>
                    <a:pt x="853378" y="126959"/>
                  </a:lnTo>
                  <a:lnTo>
                    <a:pt x="841235" y="133817"/>
                  </a:lnTo>
                  <a:lnTo>
                    <a:pt x="828032" y="138163"/>
                  </a:lnTo>
                  <a:lnTo>
                    <a:pt x="814299" y="139681"/>
                  </a:lnTo>
                  <a:lnTo>
                    <a:pt x="870433" y="139681"/>
                  </a:lnTo>
                  <a:lnTo>
                    <a:pt x="883616" y="127116"/>
                  </a:lnTo>
                  <a:lnTo>
                    <a:pt x="883616" y="67933"/>
                  </a:lnTo>
                  <a:close/>
                </a:path>
                <a:path w="1577340" h="160020">
                  <a:moveTo>
                    <a:pt x="870531" y="20313"/>
                  </a:moveTo>
                  <a:lnTo>
                    <a:pt x="814927" y="20313"/>
                  </a:lnTo>
                  <a:lnTo>
                    <a:pt x="829217" y="21684"/>
                  </a:lnTo>
                  <a:lnTo>
                    <a:pt x="842230" y="25784"/>
                  </a:lnTo>
                  <a:lnTo>
                    <a:pt x="853948" y="32593"/>
                  </a:lnTo>
                  <a:lnTo>
                    <a:pt x="864350" y="42092"/>
                  </a:lnTo>
                  <a:lnTo>
                    <a:pt x="879219" y="28480"/>
                  </a:lnTo>
                  <a:lnTo>
                    <a:pt x="870531" y="20313"/>
                  </a:lnTo>
                  <a:close/>
                </a:path>
                <a:path w="1577340" h="160020">
                  <a:moveTo>
                    <a:pt x="960680" y="2722"/>
                  </a:moveTo>
                  <a:lnTo>
                    <a:pt x="949372" y="2722"/>
                  </a:lnTo>
                  <a:lnTo>
                    <a:pt x="886756" y="157482"/>
                  </a:lnTo>
                  <a:lnTo>
                    <a:pt x="909582" y="157482"/>
                  </a:lnTo>
                  <a:lnTo>
                    <a:pt x="925289" y="117273"/>
                  </a:lnTo>
                  <a:lnTo>
                    <a:pt x="1006563" y="117273"/>
                  </a:lnTo>
                  <a:lnTo>
                    <a:pt x="998678" y="97588"/>
                  </a:lnTo>
                  <a:lnTo>
                    <a:pt x="932409" y="97588"/>
                  </a:lnTo>
                  <a:lnTo>
                    <a:pt x="954817" y="39161"/>
                  </a:lnTo>
                  <a:lnTo>
                    <a:pt x="975276" y="39161"/>
                  </a:lnTo>
                  <a:lnTo>
                    <a:pt x="960680" y="2722"/>
                  </a:lnTo>
                  <a:close/>
                </a:path>
                <a:path w="1577340" h="160020">
                  <a:moveTo>
                    <a:pt x="1006563" y="117273"/>
                  </a:moveTo>
                  <a:lnTo>
                    <a:pt x="984135" y="117273"/>
                  </a:lnTo>
                  <a:lnTo>
                    <a:pt x="999841" y="157482"/>
                  </a:lnTo>
                  <a:lnTo>
                    <a:pt x="1022668" y="157482"/>
                  </a:lnTo>
                  <a:lnTo>
                    <a:pt x="1006563" y="117273"/>
                  </a:lnTo>
                  <a:close/>
                </a:path>
                <a:path w="1577340" h="160020">
                  <a:moveTo>
                    <a:pt x="975276" y="39161"/>
                  </a:moveTo>
                  <a:lnTo>
                    <a:pt x="954817" y="39161"/>
                  </a:lnTo>
                  <a:lnTo>
                    <a:pt x="977015" y="97588"/>
                  </a:lnTo>
                  <a:lnTo>
                    <a:pt x="998678" y="97588"/>
                  </a:lnTo>
                  <a:lnTo>
                    <a:pt x="975276" y="39161"/>
                  </a:lnTo>
                  <a:close/>
                </a:path>
                <a:path w="1577340" h="160020">
                  <a:moveTo>
                    <a:pt x="1059489" y="2722"/>
                  </a:moveTo>
                  <a:lnTo>
                    <a:pt x="1038548" y="2722"/>
                  </a:lnTo>
                  <a:lnTo>
                    <a:pt x="1038548" y="157482"/>
                  </a:lnTo>
                  <a:lnTo>
                    <a:pt x="1142628" y="157482"/>
                  </a:lnTo>
                  <a:lnTo>
                    <a:pt x="1142628" y="137168"/>
                  </a:lnTo>
                  <a:lnTo>
                    <a:pt x="1059489" y="137168"/>
                  </a:lnTo>
                  <a:lnTo>
                    <a:pt x="1059489" y="2722"/>
                  </a:lnTo>
                  <a:close/>
                </a:path>
                <a:path w="1577340" h="160020">
                  <a:moveTo>
                    <a:pt x="1142025" y="2722"/>
                  </a:moveTo>
                  <a:lnTo>
                    <a:pt x="1118151" y="2722"/>
                  </a:lnTo>
                  <a:lnTo>
                    <a:pt x="1184955" y="157482"/>
                  </a:lnTo>
                  <a:lnTo>
                    <a:pt x="1196892" y="157482"/>
                  </a:lnTo>
                  <a:lnTo>
                    <a:pt x="1212197" y="121462"/>
                  </a:lnTo>
                  <a:lnTo>
                    <a:pt x="1191028" y="121462"/>
                  </a:lnTo>
                  <a:lnTo>
                    <a:pt x="1142025" y="2722"/>
                  </a:lnTo>
                  <a:close/>
                </a:path>
                <a:path w="1577340" h="160020">
                  <a:moveTo>
                    <a:pt x="1321402" y="2722"/>
                  </a:moveTo>
                  <a:lnTo>
                    <a:pt x="1310094" y="2722"/>
                  </a:lnTo>
                  <a:lnTo>
                    <a:pt x="1247478" y="157482"/>
                  </a:lnTo>
                  <a:lnTo>
                    <a:pt x="1270304" y="157482"/>
                  </a:lnTo>
                  <a:lnTo>
                    <a:pt x="1286011" y="117273"/>
                  </a:lnTo>
                  <a:lnTo>
                    <a:pt x="1367285" y="117273"/>
                  </a:lnTo>
                  <a:lnTo>
                    <a:pt x="1359400" y="97588"/>
                  </a:lnTo>
                  <a:lnTo>
                    <a:pt x="1293131" y="97588"/>
                  </a:lnTo>
                  <a:lnTo>
                    <a:pt x="1315539" y="39161"/>
                  </a:lnTo>
                  <a:lnTo>
                    <a:pt x="1335998" y="39161"/>
                  </a:lnTo>
                  <a:lnTo>
                    <a:pt x="1321402" y="2722"/>
                  </a:lnTo>
                  <a:close/>
                </a:path>
                <a:path w="1577340" h="160020">
                  <a:moveTo>
                    <a:pt x="1367285" y="117273"/>
                  </a:moveTo>
                  <a:lnTo>
                    <a:pt x="1344857" y="117273"/>
                  </a:lnTo>
                  <a:lnTo>
                    <a:pt x="1360564" y="157482"/>
                  </a:lnTo>
                  <a:lnTo>
                    <a:pt x="1383390" y="157482"/>
                  </a:lnTo>
                  <a:lnTo>
                    <a:pt x="1367285" y="117273"/>
                  </a:lnTo>
                  <a:close/>
                </a:path>
                <a:path w="1577340" h="160020">
                  <a:moveTo>
                    <a:pt x="1262649" y="2722"/>
                  </a:moveTo>
                  <a:lnTo>
                    <a:pt x="1239823" y="2722"/>
                  </a:lnTo>
                  <a:lnTo>
                    <a:pt x="1191028" y="121462"/>
                  </a:lnTo>
                  <a:lnTo>
                    <a:pt x="1212197" y="121462"/>
                  </a:lnTo>
                  <a:lnTo>
                    <a:pt x="1262649" y="2722"/>
                  </a:lnTo>
                  <a:close/>
                </a:path>
                <a:path w="1577340" h="160020">
                  <a:moveTo>
                    <a:pt x="1335998" y="39161"/>
                  </a:moveTo>
                  <a:lnTo>
                    <a:pt x="1315539" y="39161"/>
                  </a:lnTo>
                  <a:lnTo>
                    <a:pt x="1337737" y="97588"/>
                  </a:lnTo>
                  <a:lnTo>
                    <a:pt x="1359400" y="97588"/>
                  </a:lnTo>
                  <a:lnTo>
                    <a:pt x="1335998" y="39161"/>
                  </a:lnTo>
                  <a:close/>
                </a:path>
                <a:path w="1577340" h="160020">
                  <a:moveTo>
                    <a:pt x="1408693" y="2722"/>
                  </a:moveTo>
                  <a:lnTo>
                    <a:pt x="1399270" y="2722"/>
                  </a:lnTo>
                  <a:lnTo>
                    <a:pt x="1399270" y="157482"/>
                  </a:lnTo>
                  <a:lnTo>
                    <a:pt x="1420002" y="157482"/>
                  </a:lnTo>
                  <a:lnTo>
                    <a:pt x="1420002" y="47747"/>
                  </a:lnTo>
                  <a:lnTo>
                    <a:pt x="1447140" y="47747"/>
                  </a:lnTo>
                  <a:lnTo>
                    <a:pt x="1408693" y="2722"/>
                  </a:lnTo>
                  <a:close/>
                </a:path>
                <a:path w="1577340" h="160020">
                  <a:moveTo>
                    <a:pt x="1447140" y="47747"/>
                  </a:moveTo>
                  <a:lnTo>
                    <a:pt x="1420002" y="47747"/>
                  </a:lnTo>
                  <a:lnTo>
                    <a:pt x="1512774" y="157482"/>
                  </a:lnTo>
                  <a:lnTo>
                    <a:pt x="1523664" y="157482"/>
                  </a:lnTo>
                  <a:lnTo>
                    <a:pt x="1523664" y="113085"/>
                  </a:lnTo>
                  <a:lnTo>
                    <a:pt x="1502931" y="113085"/>
                  </a:lnTo>
                  <a:lnTo>
                    <a:pt x="1447140" y="47747"/>
                  </a:lnTo>
                  <a:close/>
                </a:path>
                <a:path w="1577340" h="160020">
                  <a:moveTo>
                    <a:pt x="1523664" y="2722"/>
                  </a:moveTo>
                  <a:lnTo>
                    <a:pt x="1502931" y="2722"/>
                  </a:lnTo>
                  <a:lnTo>
                    <a:pt x="1502931" y="113085"/>
                  </a:lnTo>
                  <a:lnTo>
                    <a:pt x="1523664" y="113085"/>
                  </a:lnTo>
                  <a:lnTo>
                    <a:pt x="1523664" y="2722"/>
                  </a:lnTo>
                  <a:close/>
                </a:path>
                <a:path w="1577340" h="160020">
                  <a:moveTo>
                    <a:pt x="1577332" y="2722"/>
                  </a:moveTo>
                  <a:lnTo>
                    <a:pt x="1556390" y="2722"/>
                  </a:lnTo>
                  <a:lnTo>
                    <a:pt x="1556390" y="157482"/>
                  </a:lnTo>
                  <a:lnTo>
                    <a:pt x="1577332" y="157482"/>
                  </a:lnTo>
                  <a:lnTo>
                    <a:pt x="1577332" y="2722"/>
                  </a:lnTo>
                  <a:close/>
                </a:path>
              </a:pathLst>
            </a:custGeom>
            <a:solidFill>
              <a:srgbClr val="000000"/>
            </a:solidFill>
          </p:spPr>
          <p:txBody>
            <a:bodyPr wrap="square" lIns="0" tIns="0" rIns="0" bIns="0" rtlCol="0"/>
            <a:lstStyle/>
            <a:p>
              <a:endParaRPr sz="641"/>
            </a:p>
          </p:txBody>
        </p:sp>
      </p:grpSp>
      <p:grpSp>
        <p:nvGrpSpPr>
          <p:cNvPr id="61" name="object 61"/>
          <p:cNvGrpSpPr/>
          <p:nvPr/>
        </p:nvGrpSpPr>
        <p:grpSpPr>
          <a:xfrm>
            <a:off x="4300556" y="2104877"/>
            <a:ext cx="1724127" cy="214577"/>
            <a:chOff x="9455209" y="4628131"/>
            <a:chExt cx="3790950" cy="471805"/>
          </a:xfrm>
        </p:grpSpPr>
        <p:sp>
          <p:nvSpPr>
            <p:cNvPr id="62" name="object 62"/>
            <p:cNvSpPr/>
            <p:nvPr/>
          </p:nvSpPr>
          <p:spPr>
            <a:xfrm>
              <a:off x="9455209" y="4628131"/>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BCF6C4"/>
            </a:solidFill>
          </p:spPr>
          <p:txBody>
            <a:bodyPr wrap="square" lIns="0" tIns="0" rIns="0" bIns="0" rtlCol="0"/>
            <a:lstStyle/>
            <a:p>
              <a:endParaRPr sz="641"/>
            </a:p>
          </p:txBody>
        </p:sp>
        <p:sp>
          <p:nvSpPr>
            <p:cNvPr id="63" name="object 63"/>
            <p:cNvSpPr/>
            <p:nvPr/>
          </p:nvSpPr>
          <p:spPr>
            <a:xfrm>
              <a:off x="9621277" y="4795246"/>
              <a:ext cx="1539875" cy="184150"/>
            </a:xfrm>
            <a:custGeom>
              <a:avLst/>
              <a:gdLst/>
              <a:ahLst/>
              <a:cxnLst/>
              <a:rect l="l" t="t" r="r" b="b"/>
              <a:pathLst>
                <a:path w="1539875" h="184150">
                  <a:moveTo>
                    <a:pt x="51726" y="2722"/>
                  </a:moveTo>
                  <a:lnTo>
                    <a:pt x="0" y="2722"/>
                  </a:lnTo>
                  <a:lnTo>
                    <a:pt x="0" y="157482"/>
                  </a:lnTo>
                  <a:lnTo>
                    <a:pt x="20941" y="157482"/>
                  </a:lnTo>
                  <a:lnTo>
                    <a:pt x="20941" y="98216"/>
                  </a:lnTo>
                  <a:lnTo>
                    <a:pt x="49841" y="98216"/>
                  </a:lnTo>
                  <a:lnTo>
                    <a:pt x="88374" y="84395"/>
                  </a:lnTo>
                  <a:lnTo>
                    <a:pt x="92864" y="78741"/>
                  </a:lnTo>
                  <a:lnTo>
                    <a:pt x="20941" y="78741"/>
                  </a:lnTo>
                  <a:lnTo>
                    <a:pt x="20941" y="22407"/>
                  </a:lnTo>
                  <a:lnTo>
                    <a:pt x="93144" y="22407"/>
                  </a:lnTo>
                  <a:lnTo>
                    <a:pt x="89002" y="16962"/>
                  </a:lnTo>
                  <a:lnTo>
                    <a:pt x="81852" y="10762"/>
                  </a:lnTo>
                  <a:lnTo>
                    <a:pt x="73270" y="6308"/>
                  </a:lnTo>
                  <a:lnTo>
                    <a:pt x="63234" y="3622"/>
                  </a:lnTo>
                  <a:lnTo>
                    <a:pt x="51726" y="2722"/>
                  </a:lnTo>
                  <a:close/>
                </a:path>
                <a:path w="1539875" h="184150">
                  <a:moveTo>
                    <a:pt x="167044" y="2722"/>
                  </a:moveTo>
                  <a:lnTo>
                    <a:pt x="155736" y="2722"/>
                  </a:lnTo>
                  <a:lnTo>
                    <a:pt x="93120" y="157482"/>
                  </a:lnTo>
                  <a:lnTo>
                    <a:pt x="115947" y="157482"/>
                  </a:lnTo>
                  <a:lnTo>
                    <a:pt x="131653" y="117273"/>
                  </a:lnTo>
                  <a:lnTo>
                    <a:pt x="212927" y="117273"/>
                  </a:lnTo>
                  <a:lnTo>
                    <a:pt x="205042" y="97588"/>
                  </a:lnTo>
                  <a:lnTo>
                    <a:pt x="138773" y="97588"/>
                  </a:lnTo>
                  <a:lnTo>
                    <a:pt x="161100" y="39370"/>
                  </a:lnTo>
                  <a:lnTo>
                    <a:pt x="161181" y="39161"/>
                  </a:lnTo>
                  <a:lnTo>
                    <a:pt x="181640" y="39161"/>
                  </a:lnTo>
                  <a:lnTo>
                    <a:pt x="167044" y="2722"/>
                  </a:lnTo>
                  <a:close/>
                </a:path>
                <a:path w="1539875" h="184150">
                  <a:moveTo>
                    <a:pt x="212927" y="117273"/>
                  </a:moveTo>
                  <a:lnTo>
                    <a:pt x="190499" y="117273"/>
                  </a:lnTo>
                  <a:lnTo>
                    <a:pt x="206206" y="157482"/>
                  </a:lnTo>
                  <a:lnTo>
                    <a:pt x="229032" y="157482"/>
                  </a:lnTo>
                  <a:lnTo>
                    <a:pt x="212927" y="117273"/>
                  </a:lnTo>
                  <a:close/>
                </a:path>
                <a:path w="1539875" h="184150">
                  <a:moveTo>
                    <a:pt x="181640" y="39161"/>
                  </a:moveTo>
                  <a:lnTo>
                    <a:pt x="161181" y="39161"/>
                  </a:lnTo>
                  <a:lnTo>
                    <a:pt x="183290" y="97353"/>
                  </a:lnTo>
                  <a:lnTo>
                    <a:pt x="183379" y="97588"/>
                  </a:lnTo>
                  <a:lnTo>
                    <a:pt x="205042" y="97588"/>
                  </a:lnTo>
                  <a:lnTo>
                    <a:pt x="181724" y="39370"/>
                  </a:lnTo>
                  <a:lnTo>
                    <a:pt x="181640" y="39161"/>
                  </a:lnTo>
                  <a:close/>
                </a:path>
                <a:path w="1539875" h="184150">
                  <a:moveTo>
                    <a:pt x="93144" y="22407"/>
                  </a:moveTo>
                  <a:lnTo>
                    <a:pt x="52982" y="22407"/>
                  </a:lnTo>
                  <a:lnTo>
                    <a:pt x="64844" y="24606"/>
                  </a:lnTo>
                  <a:lnTo>
                    <a:pt x="73584" y="30574"/>
                  </a:lnTo>
                  <a:lnTo>
                    <a:pt x="78986" y="39370"/>
                  </a:lnTo>
                  <a:lnTo>
                    <a:pt x="80835" y="50050"/>
                  </a:lnTo>
                  <a:lnTo>
                    <a:pt x="78885" y="61159"/>
                  </a:lnTo>
                  <a:lnTo>
                    <a:pt x="73086" y="70285"/>
                  </a:lnTo>
                  <a:lnTo>
                    <a:pt x="63519" y="76466"/>
                  </a:lnTo>
                  <a:lnTo>
                    <a:pt x="50260" y="78741"/>
                  </a:lnTo>
                  <a:lnTo>
                    <a:pt x="92864" y="78741"/>
                  </a:lnTo>
                  <a:lnTo>
                    <a:pt x="94267" y="76974"/>
                  </a:lnTo>
                  <a:lnTo>
                    <a:pt x="98452" y="68846"/>
                  </a:lnTo>
                  <a:lnTo>
                    <a:pt x="100949" y="60011"/>
                  </a:lnTo>
                  <a:lnTo>
                    <a:pt x="101777" y="50469"/>
                  </a:lnTo>
                  <a:lnTo>
                    <a:pt x="100988" y="41081"/>
                  </a:lnTo>
                  <a:lnTo>
                    <a:pt x="98609" y="32381"/>
                  </a:lnTo>
                  <a:lnTo>
                    <a:pt x="94620" y="24348"/>
                  </a:lnTo>
                  <a:lnTo>
                    <a:pt x="93144" y="22407"/>
                  </a:lnTo>
                  <a:close/>
                </a:path>
                <a:path w="1539875" h="184150">
                  <a:moveTo>
                    <a:pt x="297476" y="2722"/>
                  </a:moveTo>
                  <a:lnTo>
                    <a:pt x="244912" y="2722"/>
                  </a:lnTo>
                  <a:lnTo>
                    <a:pt x="244912" y="157482"/>
                  </a:lnTo>
                  <a:lnTo>
                    <a:pt x="265854" y="157482"/>
                  </a:lnTo>
                  <a:lnTo>
                    <a:pt x="265854" y="94656"/>
                  </a:lnTo>
                  <a:lnTo>
                    <a:pt x="311161" y="94656"/>
                  </a:lnTo>
                  <a:lnTo>
                    <a:pt x="310041" y="92981"/>
                  </a:lnTo>
                  <a:lnTo>
                    <a:pt x="325476" y="86725"/>
                  </a:lnTo>
                  <a:lnTo>
                    <a:pt x="336768" y="76542"/>
                  </a:lnTo>
                  <a:lnTo>
                    <a:pt x="337605" y="74971"/>
                  </a:lnTo>
                  <a:lnTo>
                    <a:pt x="265854" y="74971"/>
                  </a:lnTo>
                  <a:lnTo>
                    <a:pt x="265854" y="22617"/>
                  </a:lnTo>
                  <a:lnTo>
                    <a:pt x="338091" y="22617"/>
                  </a:lnTo>
                  <a:lnTo>
                    <a:pt x="333286" y="16543"/>
                  </a:lnTo>
                  <a:lnTo>
                    <a:pt x="326336" y="10497"/>
                  </a:lnTo>
                  <a:lnTo>
                    <a:pt x="318051" y="6177"/>
                  </a:lnTo>
                  <a:lnTo>
                    <a:pt x="308431" y="3586"/>
                  </a:lnTo>
                  <a:lnTo>
                    <a:pt x="297476" y="2722"/>
                  </a:lnTo>
                  <a:close/>
                </a:path>
                <a:path w="1539875" h="184150">
                  <a:moveTo>
                    <a:pt x="311161" y="94656"/>
                  </a:moveTo>
                  <a:lnTo>
                    <a:pt x="287214" y="94656"/>
                  </a:lnTo>
                  <a:lnTo>
                    <a:pt x="327422" y="157482"/>
                  </a:lnTo>
                  <a:lnTo>
                    <a:pt x="353181" y="157482"/>
                  </a:lnTo>
                  <a:lnTo>
                    <a:pt x="311161" y="94656"/>
                  </a:lnTo>
                  <a:close/>
                </a:path>
                <a:path w="1539875" h="184150">
                  <a:moveTo>
                    <a:pt x="338091" y="22617"/>
                  </a:moveTo>
                  <a:lnTo>
                    <a:pt x="297685" y="22617"/>
                  </a:lnTo>
                  <a:lnTo>
                    <a:pt x="309239" y="24583"/>
                  </a:lnTo>
                  <a:lnTo>
                    <a:pt x="317711" y="30025"/>
                  </a:lnTo>
                  <a:lnTo>
                    <a:pt x="322923" y="38254"/>
                  </a:lnTo>
                  <a:lnTo>
                    <a:pt x="324700" y="48584"/>
                  </a:lnTo>
                  <a:lnTo>
                    <a:pt x="322769" y="58980"/>
                  </a:lnTo>
                  <a:lnTo>
                    <a:pt x="316952" y="67353"/>
                  </a:lnTo>
                  <a:lnTo>
                    <a:pt x="307207" y="72939"/>
                  </a:lnTo>
                  <a:lnTo>
                    <a:pt x="293497" y="74971"/>
                  </a:lnTo>
                  <a:lnTo>
                    <a:pt x="337605" y="74971"/>
                  </a:lnTo>
                  <a:lnTo>
                    <a:pt x="343701" y="63532"/>
                  </a:lnTo>
                  <a:lnTo>
                    <a:pt x="346061" y="48794"/>
                  </a:lnTo>
                  <a:lnTo>
                    <a:pt x="345272" y="39808"/>
                  </a:lnTo>
                  <a:lnTo>
                    <a:pt x="342893" y="31412"/>
                  </a:lnTo>
                  <a:lnTo>
                    <a:pt x="338904" y="23644"/>
                  </a:lnTo>
                  <a:lnTo>
                    <a:pt x="338091" y="22617"/>
                  </a:lnTo>
                  <a:close/>
                </a:path>
                <a:path w="1539875" h="184150">
                  <a:moveTo>
                    <a:pt x="441516" y="0"/>
                  </a:moveTo>
                  <a:lnTo>
                    <a:pt x="397136" y="12810"/>
                  </a:lnTo>
                  <a:lnTo>
                    <a:pt x="367146" y="48584"/>
                  </a:lnTo>
                  <a:lnTo>
                    <a:pt x="361309" y="80625"/>
                  </a:lnTo>
                  <a:lnTo>
                    <a:pt x="362758" y="97241"/>
                  </a:lnTo>
                  <a:lnTo>
                    <a:pt x="384345" y="137587"/>
                  </a:lnTo>
                  <a:lnTo>
                    <a:pt x="424867" y="158408"/>
                  </a:lnTo>
                  <a:lnTo>
                    <a:pt x="440888" y="159785"/>
                  </a:lnTo>
                  <a:lnTo>
                    <a:pt x="461473" y="157377"/>
                  </a:lnTo>
                  <a:lnTo>
                    <a:pt x="480075" y="150571"/>
                  </a:lnTo>
                  <a:lnTo>
                    <a:pt x="496046" y="139995"/>
                  </a:lnTo>
                  <a:lnTo>
                    <a:pt x="496337" y="139681"/>
                  </a:lnTo>
                  <a:lnTo>
                    <a:pt x="441725" y="139681"/>
                  </a:lnTo>
                  <a:lnTo>
                    <a:pt x="429671" y="138657"/>
                  </a:lnTo>
                  <a:lnTo>
                    <a:pt x="392332" y="114260"/>
                  </a:lnTo>
                  <a:lnTo>
                    <a:pt x="382879" y="80835"/>
                  </a:lnTo>
                  <a:lnTo>
                    <a:pt x="383942" y="68348"/>
                  </a:lnTo>
                  <a:lnTo>
                    <a:pt x="409128" y="29943"/>
                  </a:lnTo>
                  <a:lnTo>
                    <a:pt x="441935" y="20313"/>
                  </a:lnTo>
                  <a:lnTo>
                    <a:pt x="496565" y="20313"/>
                  </a:lnTo>
                  <a:lnTo>
                    <a:pt x="496357" y="20104"/>
                  </a:lnTo>
                  <a:lnTo>
                    <a:pt x="461777" y="2355"/>
                  </a:lnTo>
                  <a:lnTo>
                    <a:pt x="451843" y="588"/>
                  </a:lnTo>
                  <a:lnTo>
                    <a:pt x="441516" y="0"/>
                  </a:lnTo>
                  <a:close/>
                </a:path>
                <a:path w="1539875" h="184150">
                  <a:moveTo>
                    <a:pt x="493661" y="113504"/>
                  </a:moveTo>
                  <a:lnTo>
                    <a:pt x="483190" y="124397"/>
                  </a:lnTo>
                  <a:lnTo>
                    <a:pt x="470834" y="132639"/>
                  </a:lnTo>
                  <a:lnTo>
                    <a:pt x="456908" y="137859"/>
                  </a:lnTo>
                  <a:lnTo>
                    <a:pt x="441725" y="139681"/>
                  </a:lnTo>
                  <a:lnTo>
                    <a:pt x="496337" y="139681"/>
                  </a:lnTo>
                  <a:lnTo>
                    <a:pt x="508739" y="126278"/>
                  </a:lnTo>
                  <a:lnTo>
                    <a:pt x="493661" y="113504"/>
                  </a:lnTo>
                  <a:close/>
                </a:path>
                <a:path w="1539875" h="184150">
                  <a:moveTo>
                    <a:pt x="496565" y="20313"/>
                  </a:moveTo>
                  <a:lnTo>
                    <a:pt x="441935" y="20313"/>
                  </a:lnTo>
                  <a:lnTo>
                    <a:pt x="456777" y="21965"/>
                  </a:lnTo>
                  <a:lnTo>
                    <a:pt x="470206" y="26936"/>
                  </a:lnTo>
                  <a:lnTo>
                    <a:pt x="482221" y="35244"/>
                  </a:lnTo>
                  <a:lnTo>
                    <a:pt x="492823" y="46909"/>
                  </a:lnTo>
                  <a:lnTo>
                    <a:pt x="508320" y="33925"/>
                  </a:lnTo>
                  <a:lnTo>
                    <a:pt x="502820" y="26622"/>
                  </a:lnTo>
                  <a:lnTo>
                    <a:pt x="496565" y="20313"/>
                  </a:lnTo>
                  <a:close/>
                </a:path>
                <a:path w="1539875" h="184150">
                  <a:moveTo>
                    <a:pt x="595763" y="0"/>
                  </a:moveTo>
                  <a:lnTo>
                    <a:pt x="551589" y="13340"/>
                  </a:lnTo>
                  <a:lnTo>
                    <a:pt x="521603" y="49841"/>
                  </a:lnTo>
                  <a:lnTo>
                    <a:pt x="515766" y="81044"/>
                  </a:lnTo>
                  <a:lnTo>
                    <a:pt x="517101" y="96109"/>
                  </a:lnTo>
                  <a:lnTo>
                    <a:pt x="538592" y="137168"/>
                  </a:lnTo>
                  <a:lnTo>
                    <a:pt x="578997" y="158578"/>
                  </a:lnTo>
                  <a:lnTo>
                    <a:pt x="595135" y="159995"/>
                  </a:lnTo>
                  <a:lnTo>
                    <a:pt x="610912" y="158578"/>
                  </a:lnTo>
                  <a:lnTo>
                    <a:pt x="611189" y="158578"/>
                  </a:lnTo>
                  <a:lnTo>
                    <a:pt x="626234" y="154183"/>
                  </a:lnTo>
                  <a:lnTo>
                    <a:pt x="639898" y="146919"/>
                  </a:lnTo>
                  <a:lnTo>
                    <a:pt x="648729" y="139681"/>
                  </a:lnTo>
                  <a:lnTo>
                    <a:pt x="595763" y="139681"/>
                  </a:lnTo>
                  <a:lnTo>
                    <a:pt x="583866" y="138621"/>
                  </a:lnTo>
                  <a:lnTo>
                    <a:pt x="547093" y="113723"/>
                  </a:lnTo>
                  <a:lnTo>
                    <a:pt x="541841" y="103687"/>
                  </a:lnTo>
                  <a:lnTo>
                    <a:pt x="541760" y="103530"/>
                  </a:lnTo>
                  <a:lnTo>
                    <a:pt x="538636" y="92592"/>
                  </a:lnTo>
                  <a:lnTo>
                    <a:pt x="537600" y="81044"/>
                  </a:lnTo>
                  <a:lnTo>
                    <a:pt x="537564" y="80206"/>
                  </a:lnTo>
                  <a:lnTo>
                    <a:pt x="538605" y="68237"/>
                  </a:lnTo>
                  <a:lnTo>
                    <a:pt x="563457" y="30329"/>
                  </a:lnTo>
                  <a:lnTo>
                    <a:pt x="595763" y="20522"/>
                  </a:lnTo>
                  <a:lnTo>
                    <a:pt x="648543" y="20522"/>
                  </a:lnTo>
                  <a:lnTo>
                    <a:pt x="639937" y="13340"/>
                  </a:lnTo>
                  <a:lnTo>
                    <a:pt x="626391" y="5942"/>
                  </a:lnTo>
                  <a:lnTo>
                    <a:pt x="611666" y="1488"/>
                  </a:lnTo>
                  <a:lnTo>
                    <a:pt x="595763" y="0"/>
                  </a:lnTo>
                  <a:close/>
                </a:path>
                <a:path w="1539875" h="184150">
                  <a:moveTo>
                    <a:pt x="648543" y="20522"/>
                  </a:moveTo>
                  <a:lnTo>
                    <a:pt x="595763" y="20522"/>
                  </a:lnTo>
                  <a:lnTo>
                    <a:pt x="607906" y="21619"/>
                  </a:lnTo>
                  <a:lnTo>
                    <a:pt x="607654" y="21619"/>
                  </a:lnTo>
                  <a:lnTo>
                    <a:pt x="618735" y="24894"/>
                  </a:lnTo>
                  <a:lnTo>
                    <a:pt x="618574" y="24894"/>
                  </a:lnTo>
                  <a:lnTo>
                    <a:pt x="628276" y="30152"/>
                  </a:lnTo>
                  <a:lnTo>
                    <a:pt x="653134" y="68237"/>
                  </a:lnTo>
                  <a:lnTo>
                    <a:pt x="654173" y="80206"/>
                  </a:lnTo>
                  <a:lnTo>
                    <a:pt x="654136" y="81044"/>
                  </a:lnTo>
                  <a:lnTo>
                    <a:pt x="637228" y="122718"/>
                  </a:lnTo>
                  <a:lnTo>
                    <a:pt x="595763" y="139681"/>
                  </a:lnTo>
                  <a:lnTo>
                    <a:pt x="648729" y="139681"/>
                  </a:lnTo>
                  <a:lnTo>
                    <a:pt x="674482" y="96109"/>
                  </a:lnTo>
                  <a:lnTo>
                    <a:pt x="675892" y="81044"/>
                  </a:lnTo>
                  <a:lnTo>
                    <a:pt x="675970" y="80206"/>
                  </a:lnTo>
                  <a:lnTo>
                    <a:pt x="674531" y="64834"/>
                  </a:lnTo>
                  <a:lnTo>
                    <a:pt x="674482" y="64304"/>
                  </a:lnTo>
                  <a:lnTo>
                    <a:pt x="670107" y="49841"/>
                  </a:lnTo>
                  <a:lnTo>
                    <a:pt x="670028" y="49579"/>
                  </a:lnTo>
                  <a:lnTo>
                    <a:pt x="662669" y="36104"/>
                  </a:lnTo>
                  <a:lnTo>
                    <a:pt x="652306" y="23664"/>
                  </a:lnTo>
                  <a:lnTo>
                    <a:pt x="648543" y="20522"/>
                  </a:lnTo>
                  <a:close/>
                </a:path>
                <a:path w="1539875" h="184150">
                  <a:moveTo>
                    <a:pt x="851156" y="159785"/>
                  </a:moveTo>
                  <a:lnTo>
                    <a:pt x="820582" y="159785"/>
                  </a:lnTo>
                  <a:lnTo>
                    <a:pt x="832283" y="170384"/>
                  </a:lnTo>
                  <a:lnTo>
                    <a:pt x="844769" y="177978"/>
                  </a:lnTo>
                  <a:lnTo>
                    <a:pt x="858041" y="182550"/>
                  </a:lnTo>
                  <a:lnTo>
                    <a:pt x="872098" y="184078"/>
                  </a:lnTo>
                  <a:lnTo>
                    <a:pt x="880266" y="184078"/>
                  </a:lnTo>
                  <a:lnTo>
                    <a:pt x="887595" y="182821"/>
                  </a:lnTo>
                  <a:lnTo>
                    <a:pt x="894297" y="180099"/>
                  </a:lnTo>
                  <a:lnTo>
                    <a:pt x="892262" y="165858"/>
                  </a:lnTo>
                  <a:lnTo>
                    <a:pt x="873355" y="165858"/>
                  </a:lnTo>
                  <a:lnTo>
                    <a:pt x="865469" y="165152"/>
                  </a:lnTo>
                  <a:lnTo>
                    <a:pt x="857858" y="163031"/>
                  </a:lnTo>
                  <a:lnTo>
                    <a:pt x="851156" y="159785"/>
                  </a:lnTo>
                  <a:close/>
                </a:path>
                <a:path w="1539875" h="184150">
                  <a:moveTo>
                    <a:pt x="891784" y="162508"/>
                  </a:moveTo>
                  <a:lnTo>
                    <a:pt x="885292" y="164811"/>
                  </a:lnTo>
                  <a:lnTo>
                    <a:pt x="879219" y="165858"/>
                  </a:lnTo>
                  <a:lnTo>
                    <a:pt x="892262" y="165858"/>
                  </a:lnTo>
                  <a:lnTo>
                    <a:pt x="891858" y="163031"/>
                  </a:lnTo>
                  <a:lnTo>
                    <a:pt x="891784" y="162508"/>
                  </a:lnTo>
                  <a:close/>
                </a:path>
                <a:path w="1539875" h="184150">
                  <a:moveTo>
                    <a:pt x="814299" y="0"/>
                  </a:moveTo>
                  <a:lnTo>
                    <a:pt x="769948" y="13340"/>
                  </a:lnTo>
                  <a:lnTo>
                    <a:pt x="739930" y="49474"/>
                  </a:lnTo>
                  <a:lnTo>
                    <a:pt x="734092" y="79997"/>
                  </a:lnTo>
                  <a:lnTo>
                    <a:pt x="735548" y="95900"/>
                  </a:lnTo>
                  <a:lnTo>
                    <a:pt x="757547" y="136540"/>
                  </a:lnTo>
                  <a:lnTo>
                    <a:pt x="798364" y="158539"/>
                  </a:lnTo>
                  <a:lnTo>
                    <a:pt x="814299" y="159995"/>
                  </a:lnTo>
                  <a:lnTo>
                    <a:pt x="819116" y="159995"/>
                  </a:lnTo>
                  <a:lnTo>
                    <a:pt x="820582" y="159785"/>
                  </a:lnTo>
                  <a:lnTo>
                    <a:pt x="851156" y="159785"/>
                  </a:lnTo>
                  <a:lnTo>
                    <a:pt x="850561" y="159497"/>
                  </a:lnTo>
                  <a:lnTo>
                    <a:pt x="843617" y="154550"/>
                  </a:lnTo>
                  <a:lnTo>
                    <a:pt x="854380" y="149324"/>
                  </a:lnTo>
                  <a:lnTo>
                    <a:pt x="864062" y="142744"/>
                  </a:lnTo>
                  <a:lnTo>
                    <a:pt x="867382" y="139681"/>
                  </a:lnTo>
                  <a:lnTo>
                    <a:pt x="814299" y="139681"/>
                  </a:lnTo>
                  <a:lnTo>
                    <a:pt x="802519" y="138621"/>
                  </a:lnTo>
                  <a:lnTo>
                    <a:pt x="765413" y="113723"/>
                  </a:lnTo>
                  <a:lnTo>
                    <a:pt x="755872" y="80416"/>
                  </a:lnTo>
                  <a:lnTo>
                    <a:pt x="756932" y="68204"/>
                  </a:lnTo>
                  <a:lnTo>
                    <a:pt x="781787" y="30152"/>
                  </a:lnTo>
                  <a:lnTo>
                    <a:pt x="814299" y="20522"/>
                  </a:lnTo>
                  <a:lnTo>
                    <a:pt x="867318" y="20522"/>
                  </a:lnTo>
                  <a:lnTo>
                    <a:pt x="858473" y="13163"/>
                  </a:lnTo>
                  <a:lnTo>
                    <a:pt x="845120" y="5942"/>
                  </a:lnTo>
                  <a:lnTo>
                    <a:pt x="845278" y="5942"/>
                  </a:lnTo>
                  <a:lnTo>
                    <a:pt x="830312" y="1488"/>
                  </a:lnTo>
                  <a:lnTo>
                    <a:pt x="830559" y="1488"/>
                  </a:lnTo>
                  <a:lnTo>
                    <a:pt x="814299" y="0"/>
                  </a:lnTo>
                  <a:close/>
                </a:path>
                <a:path w="1539875" h="184150">
                  <a:moveTo>
                    <a:pt x="867318" y="20522"/>
                  </a:moveTo>
                  <a:lnTo>
                    <a:pt x="814299" y="20522"/>
                  </a:lnTo>
                  <a:lnTo>
                    <a:pt x="826197" y="21586"/>
                  </a:lnTo>
                  <a:lnTo>
                    <a:pt x="837073" y="24789"/>
                  </a:lnTo>
                  <a:lnTo>
                    <a:pt x="868486" y="57013"/>
                  </a:lnTo>
                  <a:lnTo>
                    <a:pt x="872727" y="80416"/>
                  </a:lnTo>
                  <a:lnTo>
                    <a:pt x="871696" y="92251"/>
                  </a:lnTo>
                  <a:lnTo>
                    <a:pt x="871666" y="92592"/>
                  </a:lnTo>
                  <a:lnTo>
                    <a:pt x="846929" y="130140"/>
                  </a:lnTo>
                  <a:lnTo>
                    <a:pt x="814299" y="139681"/>
                  </a:lnTo>
                  <a:lnTo>
                    <a:pt x="867382" y="139681"/>
                  </a:lnTo>
                  <a:lnTo>
                    <a:pt x="890815" y="103897"/>
                  </a:lnTo>
                  <a:lnTo>
                    <a:pt x="893353" y="92592"/>
                  </a:lnTo>
                  <a:lnTo>
                    <a:pt x="893429" y="92251"/>
                  </a:lnTo>
                  <a:lnTo>
                    <a:pt x="894267" y="80416"/>
                  </a:lnTo>
                  <a:lnTo>
                    <a:pt x="894297" y="79997"/>
                  </a:lnTo>
                  <a:lnTo>
                    <a:pt x="892843" y="64127"/>
                  </a:lnTo>
                  <a:lnTo>
                    <a:pt x="870842" y="23454"/>
                  </a:lnTo>
                  <a:lnTo>
                    <a:pt x="867318" y="20522"/>
                  </a:lnTo>
                  <a:close/>
                </a:path>
                <a:path w="1539875" h="184150">
                  <a:moveTo>
                    <a:pt x="936278" y="2722"/>
                  </a:moveTo>
                  <a:lnTo>
                    <a:pt x="915336" y="2722"/>
                  </a:lnTo>
                  <a:lnTo>
                    <a:pt x="915336" y="105337"/>
                  </a:lnTo>
                  <a:lnTo>
                    <a:pt x="930833" y="145545"/>
                  </a:lnTo>
                  <a:lnTo>
                    <a:pt x="971460" y="160204"/>
                  </a:lnTo>
                  <a:lnTo>
                    <a:pt x="983433" y="159298"/>
                  </a:lnTo>
                  <a:lnTo>
                    <a:pt x="994208" y="156565"/>
                  </a:lnTo>
                  <a:lnTo>
                    <a:pt x="1003766" y="151988"/>
                  </a:lnTo>
                  <a:lnTo>
                    <a:pt x="1012088" y="145545"/>
                  </a:lnTo>
                  <a:lnTo>
                    <a:pt x="1017005" y="139681"/>
                  </a:lnTo>
                  <a:lnTo>
                    <a:pt x="971460" y="139681"/>
                  </a:lnTo>
                  <a:lnTo>
                    <a:pt x="956510" y="137171"/>
                  </a:lnTo>
                  <a:lnTo>
                    <a:pt x="945466" y="129812"/>
                  </a:lnTo>
                  <a:lnTo>
                    <a:pt x="938624" y="117859"/>
                  </a:lnTo>
                  <a:lnTo>
                    <a:pt x="936278" y="101567"/>
                  </a:lnTo>
                  <a:lnTo>
                    <a:pt x="936278" y="2722"/>
                  </a:lnTo>
                  <a:close/>
                </a:path>
                <a:path w="1539875" h="184150">
                  <a:moveTo>
                    <a:pt x="1027584" y="2722"/>
                  </a:moveTo>
                  <a:lnTo>
                    <a:pt x="1006433" y="2722"/>
                  </a:lnTo>
                  <a:lnTo>
                    <a:pt x="1006433" y="101567"/>
                  </a:lnTo>
                  <a:lnTo>
                    <a:pt x="1004104" y="117391"/>
                  </a:lnTo>
                  <a:lnTo>
                    <a:pt x="1004061" y="117682"/>
                  </a:lnTo>
                  <a:lnTo>
                    <a:pt x="997193" y="129655"/>
                  </a:lnTo>
                  <a:lnTo>
                    <a:pt x="986115" y="137171"/>
                  </a:lnTo>
                  <a:lnTo>
                    <a:pt x="985863" y="137171"/>
                  </a:lnTo>
                  <a:lnTo>
                    <a:pt x="971460" y="139681"/>
                  </a:lnTo>
                  <a:lnTo>
                    <a:pt x="1017005" y="139681"/>
                  </a:lnTo>
                  <a:lnTo>
                    <a:pt x="1018838" y="137495"/>
                  </a:lnTo>
                  <a:lnTo>
                    <a:pt x="1023684" y="128111"/>
                  </a:lnTo>
                  <a:lnTo>
                    <a:pt x="1026478" y="117859"/>
                  </a:lnTo>
                  <a:lnTo>
                    <a:pt x="1026527" y="117682"/>
                  </a:lnTo>
                  <a:lnTo>
                    <a:pt x="1026606" y="117391"/>
                  </a:lnTo>
                  <a:lnTo>
                    <a:pt x="1027584" y="105337"/>
                  </a:lnTo>
                  <a:lnTo>
                    <a:pt x="1027584" y="2722"/>
                  </a:lnTo>
                  <a:close/>
                </a:path>
                <a:path w="1539875" h="184150">
                  <a:moveTo>
                    <a:pt x="1154922" y="2722"/>
                  </a:moveTo>
                  <a:lnTo>
                    <a:pt x="1058590" y="2722"/>
                  </a:lnTo>
                  <a:lnTo>
                    <a:pt x="1058590" y="157482"/>
                  </a:lnTo>
                  <a:lnTo>
                    <a:pt x="1154922" y="157482"/>
                  </a:lnTo>
                  <a:lnTo>
                    <a:pt x="1154922" y="137587"/>
                  </a:lnTo>
                  <a:lnTo>
                    <a:pt x="1079531" y="137587"/>
                  </a:lnTo>
                  <a:lnTo>
                    <a:pt x="1079531" y="88793"/>
                  </a:lnTo>
                  <a:lnTo>
                    <a:pt x="1149268" y="88793"/>
                  </a:lnTo>
                  <a:lnTo>
                    <a:pt x="1149268" y="68898"/>
                  </a:lnTo>
                  <a:lnTo>
                    <a:pt x="1079531" y="68898"/>
                  </a:lnTo>
                  <a:lnTo>
                    <a:pt x="1079531" y="22617"/>
                  </a:lnTo>
                  <a:lnTo>
                    <a:pt x="1154922" y="22617"/>
                  </a:lnTo>
                  <a:lnTo>
                    <a:pt x="1154922" y="2722"/>
                  </a:lnTo>
                  <a:close/>
                </a:path>
                <a:path w="1539875" h="184150">
                  <a:moveTo>
                    <a:pt x="1232485" y="2722"/>
                  </a:moveTo>
                  <a:lnTo>
                    <a:pt x="1179921" y="2722"/>
                  </a:lnTo>
                  <a:lnTo>
                    <a:pt x="1179921" y="157482"/>
                  </a:lnTo>
                  <a:lnTo>
                    <a:pt x="1200863" y="157482"/>
                  </a:lnTo>
                  <a:lnTo>
                    <a:pt x="1200863" y="94656"/>
                  </a:lnTo>
                  <a:lnTo>
                    <a:pt x="1246170" y="94656"/>
                  </a:lnTo>
                  <a:lnTo>
                    <a:pt x="1245050" y="92981"/>
                  </a:lnTo>
                  <a:lnTo>
                    <a:pt x="1260485" y="86725"/>
                  </a:lnTo>
                  <a:lnTo>
                    <a:pt x="1271777" y="76542"/>
                  </a:lnTo>
                  <a:lnTo>
                    <a:pt x="1272614" y="74971"/>
                  </a:lnTo>
                  <a:lnTo>
                    <a:pt x="1200863" y="74971"/>
                  </a:lnTo>
                  <a:lnTo>
                    <a:pt x="1200863" y="22617"/>
                  </a:lnTo>
                  <a:lnTo>
                    <a:pt x="1273101" y="22617"/>
                  </a:lnTo>
                  <a:lnTo>
                    <a:pt x="1268295" y="16543"/>
                  </a:lnTo>
                  <a:lnTo>
                    <a:pt x="1261345" y="10497"/>
                  </a:lnTo>
                  <a:lnTo>
                    <a:pt x="1253060" y="6177"/>
                  </a:lnTo>
                  <a:lnTo>
                    <a:pt x="1243440" y="3586"/>
                  </a:lnTo>
                  <a:lnTo>
                    <a:pt x="1232485" y="2722"/>
                  </a:lnTo>
                  <a:close/>
                </a:path>
                <a:path w="1539875" h="184150">
                  <a:moveTo>
                    <a:pt x="1246170" y="94656"/>
                  </a:moveTo>
                  <a:lnTo>
                    <a:pt x="1222223" y="94656"/>
                  </a:lnTo>
                  <a:lnTo>
                    <a:pt x="1262432" y="157482"/>
                  </a:lnTo>
                  <a:lnTo>
                    <a:pt x="1288190" y="157482"/>
                  </a:lnTo>
                  <a:lnTo>
                    <a:pt x="1246170" y="94656"/>
                  </a:lnTo>
                  <a:close/>
                </a:path>
                <a:path w="1539875" h="184150">
                  <a:moveTo>
                    <a:pt x="1273101" y="22617"/>
                  </a:moveTo>
                  <a:lnTo>
                    <a:pt x="1232694" y="22617"/>
                  </a:lnTo>
                  <a:lnTo>
                    <a:pt x="1244248" y="24583"/>
                  </a:lnTo>
                  <a:lnTo>
                    <a:pt x="1252720" y="30025"/>
                  </a:lnTo>
                  <a:lnTo>
                    <a:pt x="1257932" y="38254"/>
                  </a:lnTo>
                  <a:lnTo>
                    <a:pt x="1259709" y="48584"/>
                  </a:lnTo>
                  <a:lnTo>
                    <a:pt x="1257779" y="58980"/>
                  </a:lnTo>
                  <a:lnTo>
                    <a:pt x="1251961" y="67353"/>
                  </a:lnTo>
                  <a:lnTo>
                    <a:pt x="1242216" y="72939"/>
                  </a:lnTo>
                  <a:lnTo>
                    <a:pt x="1228506" y="74971"/>
                  </a:lnTo>
                  <a:lnTo>
                    <a:pt x="1272614" y="74971"/>
                  </a:lnTo>
                  <a:lnTo>
                    <a:pt x="1278711" y="63532"/>
                  </a:lnTo>
                  <a:lnTo>
                    <a:pt x="1281070" y="48794"/>
                  </a:lnTo>
                  <a:lnTo>
                    <a:pt x="1280281" y="39808"/>
                  </a:lnTo>
                  <a:lnTo>
                    <a:pt x="1277902" y="31412"/>
                  </a:lnTo>
                  <a:lnTo>
                    <a:pt x="1273914" y="23644"/>
                  </a:lnTo>
                  <a:lnTo>
                    <a:pt x="1273101" y="22617"/>
                  </a:lnTo>
                  <a:close/>
                </a:path>
                <a:path w="1539875" h="184150">
                  <a:moveTo>
                    <a:pt x="1328738" y="2722"/>
                  </a:moveTo>
                  <a:lnTo>
                    <a:pt x="1307797" y="2722"/>
                  </a:lnTo>
                  <a:lnTo>
                    <a:pt x="1307797" y="157482"/>
                  </a:lnTo>
                  <a:lnTo>
                    <a:pt x="1328738" y="157482"/>
                  </a:lnTo>
                  <a:lnTo>
                    <a:pt x="1328738" y="2722"/>
                  </a:lnTo>
                  <a:close/>
                </a:path>
                <a:path w="1539875" h="184150">
                  <a:moveTo>
                    <a:pt x="1370859" y="2722"/>
                  </a:moveTo>
                  <a:lnTo>
                    <a:pt x="1361435" y="2722"/>
                  </a:lnTo>
                  <a:lnTo>
                    <a:pt x="1361435" y="157482"/>
                  </a:lnTo>
                  <a:lnTo>
                    <a:pt x="1382168" y="157482"/>
                  </a:lnTo>
                  <a:lnTo>
                    <a:pt x="1382168" y="47747"/>
                  </a:lnTo>
                  <a:lnTo>
                    <a:pt x="1409305" y="47747"/>
                  </a:lnTo>
                  <a:lnTo>
                    <a:pt x="1370859" y="2722"/>
                  </a:lnTo>
                  <a:close/>
                </a:path>
                <a:path w="1539875" h="184150">
                  <a:moveTo>
                    <a:pt x="1409305" y="47747"/>
                  </a:moveTo>
                  <a:lnTo>
                    <a:pt x="1382168" y="47747"/>
                  </a:lnTo>
                  <a:lnTo>
                    <a:pt x="1474940" y="157482"/>
                  </a:lnTo>
                  <a:lnTo>
                    <a:pt x="1485830" y="157482"/>
                  </a:lnTo>
                  <a:lnTo>
                    <a:pt x="1485830" y="113085"/>
                  </a:lnTo>
                  <a:lnTo>
                    <a:pt x="1465097" y="113085"/>
                  </a:lnTo>
                  <a:lnTo>
                    <a:pt x="1409305" y="47747"/>
                  </a:lnTo>
                  <a:close/>
                </a:path>
                <a:path w="1539875" h="184150">
                  <a:moveTo>
                    <a:pt x="1485830" y="2722"/>
                  </a:moveTo>
                  <a:lnTo>
                    <a:pt x="1465097" y="2722"/>
                  </a:lnTo>
                  <a:lnTo>
                    <a:pt x="1465097" y="113085"/>
                  </a:lnTo>
                  <a:lnTo>
                    <a:pt x="1485830" y="113085"/>
                  </a:lnTo>
                  <a:lnTo>
                    <a:pt x="1485830" y="2722"/>
                  </a:lnTo>
                  <a:close/>
                </a:path>
                <a:path w="1539875" h="184150">
                  <a:moveTo>
                    <a:pt x="1539498" y="2722"/>
                  </a:moveTo>
                  <a:lnTo>
                    <a:pt x="1518556" y="2722"/>
                  </a:lnTo>
                  <a:lnTo>
                    <a:pt x="1518556" y="157482"/>
                  </a:lnTo>
                  <a:lnTo>
                    <a:pt x="1539498" y="157482"/>
                  </a:lnTo>
                  <a:lnTo>
                    <a:pt x="1539498" y="2722"/>
                  </a:lnTo>
                  <a:close/>
                </a:path>
              </a:pathLst>
            </a:custGeom>
            <a:solidFill>
              <a:srgbClr val="000000"/>
            </a:solidFill>
          </p:spPr>
          <p:txBody>
            <a:bodyPr wrap="square" lIns="0" tIns="0" rIns="0" bIns="0" rtlCol="0"/>
            <a:lstStyle/>
            <a:p>
              <a:endParaRPr sz="641"/>
            </a:p>
          </p:txBody>
        </p:sp>
      </p:grpSp>
      <p:sp>
        <p:nvSpPr>
          <p:cNvPr id="64" name="object 64"/>
          <p:cNvSpPr/>
          <p:nvPr/>
        </p:nvSpPr>
        <p:spPr>
          <a:xfrm>
            <a:off x="4300556" y="2657289"/>
            <a:ext cx="1724127" cy="214577"/>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BCF6C4"/>
          </a:solidFill>
        </p:spPr>
        <p:txBody>
          <a:bodyPr wrap="square" lIns="0" tIns="0" rIns="0" bIns="0" rtlCol="0"/>
          <a:lstStyle/>
          <a:p>
            <a:endParaRPr sz="641"/>
          </a:p>
        </p:txBody>
      </p:sp>
      <p:grpSp>
        <p:nvGrpSpPr>
          <p:cNvPr id="65" name="object 65"/>
          <p:cNvGrpSpPr/>
          <p:nvPr/>
        </p:nvGrpSpPr>
        <p:grpSpPr>
          <a:xfrm>
            <a:off x="4300556" y="2933494"/>
            <a:ext cx="1724127" cy="214577"/>
            <a:chOff x="9455209" y="6450065"/>
            <a:chExt cx="3790950" cy="471805"/>
          </a:xfrm>
        </p:grpSpPr>
        <p:sp>
          <p:nvSpPr>
            <p:cNvPr id="66" name="object 66"/>
            <p:cNvSpPr/>
            <p:nvPr/>
          </p:nvSpPr>
          <p:spPr>
            <a:xfrm>
              <a:off x="9455209" y="6450065"/>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BCF6C4"/>
            </a:solidFill>
          </p:spPr>
          <p:txBody>
            <a:bodyPr wrap="square" lIns="0" tIns="0" rIns="0" bIns="0" rtlCol="0"/>
            <a:lstStyle/>
            <a:p>
              <a:endParaRPr sz="641"/>
            </a:p>
          </p:txBody>
        </p:sp>
        <p:pic>
          <p:nvPicPr>
            <p:cNvPr id="67" name="object 67"/>
            <p:cNvPicPr/>
            <p:nvPr/>
          </p:nvPicPr>
          <p:blipFill>
            <a:blip r:embed="rId9" cstate="print"/>
            <a:stretch>
              <a:fillRect/>
            </a:stretch>
          </p:blipFill>
          <p:spPr>
            <a:xfrm>
              <a:off x="9621277" y="6617180"/>
              <a:ext cx="1867402" cy="159995"/>
            </a:xfrm>
            <a:prstGeom prst="rect">
              <a:avLst/>
            </a:prstGeom>
          </p:spPr>
        </p:pic>
      </p:grpSp>
      <p:grpSp>
        <p:nvGrpSpPr>
          <p:cNvPr id="68" name="object 68"/>
          <p:cNvGrpSpPr/>
          <p:nvPr/>
        </p:nvGrpSpPr>
        <p:grpSpPr>
          <a:xfrm>
            <a:off x="4300556" y="3209700"/>
            <a:ext cx="1724127" cy="214577"/>
            <a:chOff x="9455209" y="7057376"/>
            <a:chExt cx="3790950" cy="471805"/>
          </a:xfrm>
        </p:grpSpPr>
        <p:sp>
          <p:nvSpPr>
            <p:cNvPr id="69" name="object 69"/>
            <p:cNvSpPr/>
            <p:nvPr/>
          </p:nvSpPr>
          <p:spPr>
            <a:xfrm>
              <a:off x="9455209" y="7057376"/>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BCF6C4"/>
            </a:solidFill>
          </p:spPr>
          <p:txBody>
            <a:bodyPr wrap="square" lIns="0" tIns="0" rIns="0" bIns="0" rtlCol="0"/>
            <a:lstStyle/>
            <a:p>
              <a:endParaRPr sz="641"/>
            </a:p>
          </p:txBody>
        </p:sp>
        <p:sp>
          <p:nvSpPr>
            <p:cNvPr id="70" name="object 70"/>
            <p:cNvSpPr/>
            <p:nvPr/>
          </p:nvSpPr>
          <p:spPr>
            <a:xfrm>
              <a:off x="9621277" y="7224492"/>
              <a:ext cx="2318385" cy="160020"/>
            </a:xfrm>
            <a:custGeom>
              <a:avLst/>
              <a:gdLst/>
              <a:ahLst/>
              <a:cxnLst/>
              <a:rect l="l" t="t" r="r" b="b"/>
              <a:pathLst>
                <a:path w="2318384" h="160020">
                  <a:moveTo>
                    <a:pt x="51726" y="2722"/>
                  </a:moveTo>
                  <a:lnTo>
                    <a:pt x="0" y="2722"/>
                  </a:lnTo>
                  <a:lnTo>
                    <a:pt x="0" y="157482"/>
                  </a:lnTo>
                  <a:lnTo>
                    <a:pt x="20941" y="157482"/>
                  </a:lnTo>
                  <a:lnTo>
                    <a:pt x="20941" y="98216"/>
                  </a:lnTo>
                  <a:lnTo>
                    <a:pt x="49841" y="98216"/>
                  </a:lnTo>
                  <a:lnTo>
                    <a:pt x="88374" y="84395"/>
                  </a:lnTo>
                  <a:lnTo>
                    <a:pt x="92864" y="78741"/>
                  </a:lnTo>
                  <a:lnTo>
                    <a:pt x="20941" y="78741"/>
                  </a:lnTo>
                  <a:lnTo>
                    <a:pt x="20941" y="22407"/>
                  </a:lnTo>
                  <a:lnTo>
                    <a:pt x="93144" y="22407"/>
                  </a:lnTo>
                  <a:lnTo>
                    <a:pt x="89002" y="16962"/>
                  </a:lnTo>
                  <a:lnTo>
                    <a:pt x="81852" y="10762"/>
                  </a:lnTo>
                  <a:lnTo>
                    <a:pt x="73270" y="6308"/>
                  </a:lnTo>
                  <a:lnTo>
                    <a:pt x="63234" y="3622"/>
                  </a:lnTo>
                  <a:lnTo>
                    <a:pt x="51726" y="2722"/>
                  </a:lnTo>
                  <a:close/>
                </a:path>
                <a:path w="2318384" h="160020">
                  <a:moveTo>
                    <a:pt x="167044" y="2722"/>
                  </a:moveTo>
                  <a:lnTo>
                    <a:pt x="155736" y="2722"/>
                  </a:lnTo>
                  <a:lnTo>
                    <a:pt x="93120" y="157482"/>
                  </a:lnTo>
                  <a:lnTo>
                    <a:pt x="115947" y="157482"/>
                  </a:lnTo>
                  <a:lnTo>
                    <a:pt x="131653" y="117273"/>
                  </a:lnTo>
                  <a:lnTo>
                    <a:pt x="212927" y="117273"/>
                  </a:lnTo>
                  <a:lnTo>
                    <a:pt x="205042" y="97588"/>
                  </a:lnTo>
                  <a:lnTo>
                    <a:pt x="138773" y="97588"/>
                  </a:lnTo>
                  <a:lnTo>
                    <a:pt x="161100" y="39370"/>
                  </a:lnTo>
                  <a:lnTo>
                    <a:pt x="161181" y="39161"/>
                  </a:lnTo>
                  <a:lnTo>
                    <a:pt x="181640" y="39161"/>
                  </a:lnTo>
                  <a:lnTo>
                    <a:pt x="167044" y="2722"/>
                  </a:lnTo>
                  <a:close/>
                </a:path>
                <a:path w="2318384" h="160020">
                  <a:moveTo>
                    <a:pt x="212927" y="117273"/>
                  </a:moveTo>
                  <a:lnTo>
                    <a:pt x="190499" y="117273"/>
                  </a:lnTo>
                  <a:lnTo>
                    <a:pt x="206206" y="157482"/>
                  </a:lnTo>
                  <a:lnTo>
                    <a:pt x="229032" y="157482"/>
                  </a:lnTo>
                  <a:lnTo>
                    <a:pt x="212927" y="117273"/>
                  </a:lnTo>
                  <a:close/>
                </a:path>
                <a:path w="2318384" h="160020">
                  <a:moveTo>
                    <a:pt x="181640" y="39161"/>
                  </a:moveTo>
                  <a:lnTo>
                    <a:pt x="161181" y="39161"/>
                  </a:lnTo>
                  <a:lnTo>
                    <a:pt x="183290" y="97353"/>
                  </a:lnTo>
                  <a:lnTo>
                    <a:pt x="183379" y="97588"/>
                  </a:lnTo>
                  <a:lnTo>
                    <a:pt x="205042" y="97588"/>
                  </a:lnTo>
                  <a:lnTo>
                    <a:pt x="181724" y="39370"/>
                  </a:lnTo>
                  <a:lnTo>
                    <a:pt x="181640" y="39161"/>
                  </a:lnTo>
                  <a:close/>
                </a:path>
                <a:path w="2318384" h="160020">
                  <a:moveTo>
                    <a:pt x="93144" y="22407"/>
                  </a:moveTo>
                  <a:lnTo>
                    <a:pt x="52982" y="22407"/>
                  </a:lnTo>
                  <a:lnTo>
                    <a:pt x="64844" y="24606"/>
                  </a:lnTo>
                  <a:lnTo>
                    <a:pt x="73584" y="30574"/>
                  </a:lnTo>
                  <a:lnTo>
                    <a:pt x="78986" y="39370"/>
                  </a:lnTo>
                  <a:lnTo>
                    <a:pt x="80835" y="50050"/>
                  </a:lnTo>
                  <a:lnTo>
                    <a:pt x="78885" y="61159"/>
                  </a:lnTo>
                  <a:lnTo>
                    <a:pt x="73086" y="70285"/>
                  </a:lnTo>
                  <a:lnTo>
                    <a:pt x="63519" y="76466"/>
                  </a:lnTo>
                  <a:lnTo>
                    <a:pt x="50260" y="78741"/>
                  </a:lnTo>
                  <a:lnTo>
                    <a:pt x="92864" y="78741"/>
                  </a:lnTo>
                  <a:lnTo>
                    <a:pt x="94267" y="76974"/>
                  </a:lnTo>
                  <a:lnTo>
                    <a:pt x="98452" y="68846"/>
                  </a:lnTo>
                  <a:lnTo>
                    <a:pt x="100949" y="60011"/>
                  </a:lnTo>
                  <a:lnTo>
                    <a:pt x="101777" y="50469"/>
                  </a:lnTo>
                  <a:lnTo>
                    <a:pt x="100988" y="41081"/>
                  </a:lnTo>
                  <a:lnTo>
                    <a:pt x="98609" y="32381"/>
                  </a:lnTo>
                  <a:lnTo>
                    <a:pt x="94620" y="24348"/>
                  </a:lnTo>
                  <a:lnTo>
                    <a:pt x="93144" y="22407"/>
                  </a:lnTo>
                  <a:close/>
                </a:path>
                <a:path w="2318384" h="160020">
                  <a:moveTo>
                    <a:pt x="297476" y="2722"/>
                  </a:moveTo>
                  <a:lnTo>
                    <a:pt x="244912" y="2722"/>
                  </a:lnTo>
                  <a:lnTo>
                    <a:pt x="244912" y="157482"/>
                  </a:lnTo>
                  <a:lnTo>
                    <a:pt x="265854" y="157482"/>
                  </a:lnTo>
                  <a:lnTo>
                    <a:pt x="265854" y="94656"/>
                  </a:lnTo>
                  <a:lnTo>
                    <a:pt x="311161" y="94656"/>
                  </a:lnTo>
                  <a:lnTo>
                    <a:pt x="310041" y="92981"/>
                  </a:lnTo>
                  <a:lnTo>
                    <a:pt x="325476" y="86725"/>
                  </a:lnTo>
                  <a:lnTo>
                    <a:pt x="336768" y="76542"/>
                  </a:lnTo>
                  <a:lnTo>
                    <a:pt x="337605" y="74971"/>
                  </a:lnTo>
                  <a:lnTo>
                    <a:pt x="265854" y="74971"/>
                  </a:lnTo>
                  <a:lnTo>
                    <a:pt x="265854" y="22617"/>
                  </a:lnTo>
                  <a:lnTo>
                    <a:pt x="338091" y="22617"/>
                  </a:lnTo>
                  <a:lnTo>
                    <a:pt x="333286" y="16543"/>
                  </a:lnTo>
                  <a:lnTo>
                    <a:pt x="326336" y="10497"/>
                  </a:lnTo>
                  <a:lnTo>
                    <a:pt x="318051" y="6177"/>
                  </a:lnTo>
                  <a:lnTo>
                    <a:pt x="308431" y="3586"/>
                  </a:lnTo>
                  <a:lnTo>
                    <a:pt x="297476" y="2722"/>
                  </a:lnTo>
                  <a:close/>
                </a:path>
                <a:path w="2318384" h="160020">
                  <a:moveTo>
                    <a:pt x="311161" y="94656"/>
                  </a:moveTo>
                  <a:lnTo>
                    <a:pt x="287214" y="94656"/>
                  </a:lnTo>
                  <a:lnTo>
                    <a:pt x="327422" y="157482"/>
                  </a:lnTo>
                  <a:lnTo>
                    <a:pt x="353181" y="157482"/>
                  </a:lnTo>
                  <a:lnTo>
                    <a:pt x="311161" y="94656"/>
                  </a:lnTo>
                  <a:close/>
                </a:path>
                <a:path w="2318384" h="160020">
                  <a:moveTo>
                    <a:pt x="338091" y="22617"/>
                  </a:moveTo>
                  <a:lnTo>
                    <a:pt x="297685" y="22617"/>
                  </a:lnTo>
                  <a:lnTo>
                    <a:pt x="309239" y="24583"/>
                  </a:lnTo>
                  <a:lnTo>
                    <a:pt x="317711" y="30025"/>
                  </a:lnTo>
                  <a:lnTo>
                    <a:pt x="322923" y="38254"/>
                  </a:lnTo>
                  <a:lnTo>
                    <a:pt x="324700" y="48584"/>
                  </a:lnTo>
                  <a:lnTo>
                    <a:pt x="322769" y="58980"/>
                  </a:lnTo>
                  <a:lnTo>
                    <a:pt x="316952" y="67353"/>
                  </a:lnTo>
                  <a:lnTo>
                    <a:pt x="307207" y="72939"/>
                  </a:lnTo>
                  <a:lnTo>
                    <a:pt x="293497" y="74971"/>
                  </a:lnTo>
                  <a:lnTo>
                    <a:pt x="337605" y="74971"/>
                  </a:lnTo>
                  <a:lnTo>
                    <a:pt x="343701" y="63532"/>
                  </a:lnTo>
                  <a:lnTo>
                    <a:pt x="346061" y="48794"/>
                  </a:lnTo>
                  <a:lnTo>
                    <a:pt x="345272" y="39808"/>
                  </a:lnTo>
                  <a:lnTo>
                    <a:pt x="342893" y="31412"/>
                  </a:lnTo>
                  <a:lnTo>
                    <a:pt x="338904" y="23644"/>
                  </a:lnTo>
                  <a:lnTo>
                    <a:pt x="338091" y="22617"/>
                  </a:lnTo>
                  <a:close/>
                </a:path>
                <a:path w="2318384" h="160020">
                  <a:moveTo>
                    <a:pt x="441516" y="0"/>
                  </a:moveTo>
                  <a:lnTo>
                    <a:pt x="397136" y="12810"/>
                  </a:lnTo>
                  <a:lnTo>
                    <a:pt x="367146" y="48584"/>
                  </a:lnTo>
                  <a:lnTo>
                    <a:pt x="361309" y="80625"/>
                  </a:lnTo>
                  <a:lnTo>
                    <a:pt x="362758" y="97241"/>
                  </a:lnTo>
                  <a:lnTo>
                    <a:pt x="384345" y="137587"/>
                  </a:lnTo>
                  <a:lnTo>
                    <a:pt x="424867" y="158408"/>
                  </a:lnTo>
                  <a:lnTo>
                    <a:pt x="440888" y="159785"/>
                  </a:lnTo>
                  <a:lnTo>
                    <a:pt x="461473" y="157377"/>
                  </a:lnTo>
                  <a:lnTo>
                    <a:pt x="480075" y="150571"/>
                  </a:lnTo>
                  <a:lnTo>
                    <a:pt x="496046" y="139995"/>
                  </a:lnTo>
                  <a:lnTo>
                    <a:pt x="496337" y="139681"/>
                  </a:lnTo>
                  <a:lnTo>
                    <a:pt x="441725" y="139681"/>
                  </a:lnTo>
                  <a:lnTo>
                    <a:pt x="429671" y="138657"/>
                  </a:lnTo>
                  <a:lnTo>
                    <a:pt x="392332" y="114260"/>
                  </a:lnTo>
                  <a:lnTo>
                    <a:pt x="382879" y="80835"/>
                  </a:lnTo>
                  <a:lnTo>
                    <a:pt x="383942" y="68348"/>
                  </a:lnTo>
                  <a:lnTo>
                    <a:pt x="409128" y="29943"/>
                  </a:lnTo>
                  <a:lnTo>
                    <a:pt x="441935" y="20313"/>
                  </a:lnTo>
                  <a:lnTo>
                    <a:pt x="496565" y="20313"/>
                  </a:lnTo>
                  <a:lnTo>
                    <a:pt x="496357" y="20104"/>
                  </a:lnTo>
                  <a:lnTo>
                    <a:pt x="461777" y="2355"/>
                  </a:lnTo>
                  <a:lnTo>
                    <a:pt x="451843" y="588"/>
                  </a:lnTo>
                  <a:lnTo>
                    <a:pt x="441516" y="0"/>
                  </a:lnTo>
                  <a:close/>
                </a:path>
                <a:path w="2318384" h="160020">
                  <a:moveTo>
                    <a:pt x="493661" y="113504"/>
                  </a:moveTo>
                  <a:lnTo>
                    <a:pt x="483190" y="124397"/>
                  </a:lnTo>
                  <a:lnTo>
                    <a:pt x="470834" y="132639"/>
                  </a:lnTo>
                  <a:lnTo>
                    <a:pt x="456908" y="137859"/>
                  </a:lnTo>
                  <a:lnTo>
                    <a:pt x="441725" y="139681"/>
                  </a:lnTo>
                  <a:lnTo>
                    <a:pt x="496337" y="139681"/>
                  </a:lnTo>
                  <a:lnTo>
                    <a:pt x="508739" y="126278"/>
                  </a:lnTo>
                  <a:lnTo>
                    <a:pt x="493661" y="113504"/>
                  </a:lnTo>
                  <a:close/>
                </a:path>
                <a:path w="2318384" h="160020">
                  <a:moveTo>
                    <a:pt x="496565" y="20313"/>
                  </a:moveTo>
                  <a:lnTo>
                    <a:pt x="441935" y="20313"/>
                  </a:lnTo>
                  <a:lnTo>
                    <a:pt x="456777" y="21965"/>
                  </a:lnTo>
                  <a:lnTo>
                    <a:pt x="470206" y="26936"/>
                  </a:lnTo>
                  <a:lnTo>
                    <a:pt x="482221" y="35244"/>
                  </a:lnTo>
                  <a:lnTo>
                    <a:pt x="492823" y="46909"/>
                  </a:lnTo>
                  <a:lnTo>
                    <a:pt x="508320" y="33925"/>
                  </a:lnTo>
                  <a:lnTo>
                    <a:pt x="502820" y="26622"/>
                  </a:lnTo>
                  <a:lnTo>
                    <a:pt x="496565" y="20313"/>
                  </a:lnTo>
                  <a:close/>
                </a:path>
                <a:path w="2318384" h="160020">
                  <a:moveTo>
                    <a:pt x="595763" y="0"/>
                  </a:moveTo>
                  <a:lnTo>
                    <a:pt x="551589" y="13340"/>
                  </a:lnTo>
                  <a:lnTo>
                    <a:pt x="521603" y="49841"/>
                  </a:lnTo>
                  <a:lnTo>
                    <a:pt x="515766" y="81044"/>
                  </a:lnTo>
                  <a:lnTo>
                    <a:pt x="517101" y="96109"/>
                  </a:lnTo>
                  <a:lnTo>
                    <a:pt x="517183" y="97029"/>
                  </a:lnTo>
                  <a:lnTo>
                    <a:pt x="538592" y="137168"/>
                  </a:lnTo>
                  <a:lnTo>
                    <a:pt x="578997" y="158578"/>
                  </a:lnTo>
                  <a:lnTo>
                    <a:pt x="595135" y="159995"/>
                  </a:lnTo>
                  <a:lnTo>
                    <a:pt x="610912" y="158578"/>
                  </a:lnTo>
                  <a:lnTo>
                    <a:pt x="611189" y="158578"/>
                  </a:lnTo>
                  <a:lnTo>
                    <a:pt x="626234" y="154183"/>
                  </a:lnTo>
                  <a:lnTo>
                    <a:pt x="639898" y="146919"/>
                  </a:lnTo>
                  <a:lnTo>
                    <a:pt x="648729" y="139681"/>
                  </a:lnTo>
                  <a:lnTo>
                    <a:pt x="595763" y="139681"/>
                  </a:lnTo>
                  <a:lnTo>
                    <a:pt x="583866" y="138621"/>
                  </a:lnTo>
                  <a:lnTo>
                    <a:pt x="547093" y="113723"/>
                  </a:lnTo>
                  <a:lnTo>
                    <a:pt x="537564" y="80206"/>
                  </a:lnTo>
                  <a:lnTo>
                    <a:pt x="538605" y="68237"/>
                  </a:lnTo>
                  <a:lnTo>
                    <a:pt x="563457" y="30329"/>
                  </a:lnTo>
                  <a:lnTo>
                    <a:pt x="595763" y="20522"/>
                  </a:lnTo>
                  <a:lnTo>
                    <a:pt x="648543" y="20522"/>
                  </a:lnTo>
                  <a:lnTo>
                    <a:pt x="639937" y="13340"/>
                  </a:lnTo>
                  <a:lnTo>
                    <a:pt x="626391" y="5942"/>
                  </a:lnTo>
                  <a:lnTo>
                    <a:pt x="611666" y="1488"/>
                  </a:lnTo>
                  <a:lnTo>
                    <a:pt x="595763" y="0"/>
                  </a:lnTo>
                  <a:close/>
                </a:path>
                <a:path w="2318384" h="160020">
                  <a:moveTo>
                    <a:pt x="648543" y="20522"/>
                  </a:moveTo>
                  <a:lnTo>
                    <a:pt x="595763" y="20522"/>
                  </a:lnTo>
                  <a:lnTo>
                    <a:pt x="607906" y="21619"/>
                  </a:lnTo>
                  <a:lnTo>
                    <a:pt x="607654" y="21619"/>
                  </a:lnTo>
                  <a:lnTo>
                    <a:pt x="618735" y="24894"/>
                  </a:lnTo>
                  <a:lnTo>
                    <a:pt x="618574" y="24894"/>
                  </a:lnTo>
                  <a:lnTo>
                    <a:pt x="628276" y="30152"/>
                  </a:lnTo>
                  <a:lnTo>
                    <a:pt x="653134" y="68237"/>
                  </a:lnTo>
                  <a:lnTo>
                    <a:pt x="654173" y="80206"/>
                  </a:lnTo>
                  <a:lnTo>
                    <a:pt x="654136" y="81044"/>
                  </a:lnTo>
                  <a:lnTo>
                    <a:pt x="653131" y="92592"/>
                  </a:lnTo>
                  <a:lnTo>
                    <a:pt x="649995" y="103530"/>
                  </a:lnTo>
                  <a:lnTo>
                    <a:pt x="649950" y="103687"/>
                  </a:lnTo>
                  <a:lnTo>
                    <a:pt x="618538" y="135440"/>
                  </a:lnTo>
                  <a:lnTo>
                    <a:pt x="595763" y="139681"/>
                  </a:lnTo>
                  <a:lnTo>
                    <a:pt x="648729" y="139681"/>
                  </a:lnTo>
                  <a:lnTo>
                    <a:pt x="674482" y="96109"/>
                  </a:lnTo>
                  <a:lnTo>
                    <a:pt x="675892" y="81044"/>
                  </a:lnTo>
                  <a:lnTo>
                    <a:pt x="675970" y="80206"/>
                  </a:lnTo>
                  <a:lnTo>
                    <a:pt x="662669" y="36104"/>
                  </a:lnTo>
                  <a:lnTo>
                    <a:pt x="652306" y="23664"/>
                  </a:lnTo>
                  <a:lnTo>
                    <a:pt x="648543" y="20522"/>
                  </a:lnTo>
                  <a:close/>
                </a:path>
                <a:path w="2318384" h="160020">
                  <a:moveTo>
                    <a:pt x="745819" y="115389"/>
                  </a:moveTo>
                  <a:lnTo>
                    <a:pt x="730323" y="128163"/>
                  </a:lnTo>
                  <a:lnTo>
                    <a:pt x="739658" y="141883"/>
                  </a:lnTo>
                  <a:lnTo>
                    <a:pt x="752076" y="151854"/>
                  </a:lnTo>
                  <a:lnTo>
                    <a:pt x="766810" y="157936"/>
                  </a:lnTo>
                  <a:lnTo>
                    <a:pt x="783096" y="159995"/>
                  </a:lnTo>
                  <a:lnTo>
                    <a:pt x="793619" y="159213"/>
                  </a:lnTo>
                  <a:lnTo>
                    <a:pt x="826550" y="140100"/>
                  </a:lnTo>
                  <a:lnTo>
                    <a:pt x="782886" y="140100"/>
                  </a:lnTo>
                  <a:lnTo>
                    <a:pt x="771912" y="138565"/>
                  </a:lnTo>
                  <a:lnTo>
                    <a:pt x="761840" y="133948"/>
                  </a:lnTo>
                  <a:lnTo>
                    <a:pt x="753025" y="126229"/>
                  </a:lnTo>
                  <a:lnTo>
                    <a:pt x="745819" y="115389"/>
                  </a:lnTo>
                  <a:close/>
                </a:path>
                <a:path w="2318384" h="160020">
                  <a:moveTo>
                    <a:pt x="785399" y="0"/>
                  </a:moveTo>
                  <a:lnTo>
                    <a:pt x="745855" y="18471"/>
                  </a:lnTo>
                  <a:lnTo>
                    <a:pt x="738815" y="40627"/>
                  </a:lnTo>
                  <a:lnTo>
                    <a:pt x="738699" y="41883"/>
                  </a:lnTo>
                  <a:lnTo>
                    <a:pt x="761945" y="78741"/>
                  </a:lnTo>
                  <a:lnTo>
                    <a:pt x="792520" y="93609"/>
                  </a:lnTo>
                  <a:lnTo>
                    <a:pt x="795242" y="95075"/>
                  </a:lnTo>
                  <a:lnTo>
                    <a:pt x="802267" y="99830"/>
                  </a:lnTo>
                  <a:lnTo>
                    <a:pt x="807310" y="104996"/>
                  </a:lnTo>
                  <a:lnTo>
                    <a:pt x="810350" y="110595"/>
                  </a:lnTo>
                  <a:lnTo>
                    <a:pt x="811367" y="116645"/>
                  </a:lnTo>
                  <a:lnTo>
                    <a:pt x="809391" y="125876"/>
                  </a:lnTo>
                  <a:lnTo>
                    <a:pt x="803723" y="133320"/>
                  </a:lnTo>
                  <a:lnTo>
                    <a:pt x="794758" y="138290"/>
                  </a:lnTo>
                  <a:lnTo>
                    <a:pt x="782886" y="140100"/>
                  </a:lnTo>
                  <a:lnTo>
                    <a:pt x="826550" y="140100"/>
                  </a:lnTo>
                  <a:lnTo>
                    <a:pt x="830555" y="133503"/>
                  </a:lnTo>
                  <a:lnTo>
                    <a:pt x="833287" y="125022"/>
                  </a:lnTo>
                  <a:lnTo>
                    <a:pt x="834093" y="116645"/>
                  </a:lnTo>
                  <a:lnTo>
                    <a:pt x="834166" y="115389"/>
                  </a:lnTo>
                  <a:lnTo>
                    <a:pt x="832799" y="104996"/>
                  </a:lnTo>
                  <a:lnTo>
                    <a:pt x="801734" y="74133"/>
                  </a:lnTo>
                  <a:lnTo>
                    <a:pt x="782886" y="65338"/>
                  </a:lnTo>
                  <a:lnTo>
                    <a:pt x="777023" y="62197"/>
                  </a:lnTo>
                  <a:lnTo>
                    <a:pt x="774300" y="60521"/>
                  </a:lnTo>
                  <a:lnTo>
                    <a:pt x="765505" y="55286"/>
                  </a:lnTo>
                  <a:lnTo>
                    <a:pt x="761107" y="48794"/>
                  </a:lnTo>
                  <a:lnTo>
                    <a:pt x="761107" y="40627"/>
                  </a:lnTo>
                  <a:lnTo>
                    <a:pt x="762962" y="32053"/>
                  </a:lnTo>
                  <a:lnTo>
                    <a:pt x="768035" y="25522"/>
                  </a:lnTo>
                  <a:lnTo>
                    <a:pt x="771107" y="23795"/>
                  </a:lnTo>
                  <a:lnTo>
                    <a:pt x="775861" y="21190"/>
                  </a:lnTo>
                  <a:lnTo>
                    <a:pt x="785609" y="19685"/>
                  </a:lnTo>
                  <a:lnTo>
                    <a:pt x="827988" y="19685"/>
                  </a:lnTo>
                  <a:lnTo>
                    <a:pt x="821740" y="12810"/>
                  </a:lnTo>
                  <a:lnTo>
                    <a:pt x="811105" y="5680"/>
                  </a:lnTo>
                  <a:lnTo>
                    <a:pt x="798979" y="1416"/>
                  </a:lnTo>
                  <a:lnTo>
                    <a:pt x="785399" y="0"/>
                  </a:lnTo>
                  <a:close/>
                </a:path>
                <a:path w="2318384" h="160020">
                  <a:moveTo>
                    <a:pt x="827988" y="19685"/>
                  </a:moveTo>
                  <a:lnTo>
                    <a:pt x="785609" y="19685"/>
                  </a:lnTo>
                  <a:lnTo>
                    <a:pt x="794519" y="20709"/>
                  </a:lnTo>
                  <a:lnTo>
                    <a:pt x="802702" y="23795"/>
                  </a:lnTo>
                  <a:lnTo>
                    <a:pt x="810140" y="28961"/>
                  </a:lnTo>
                  <a:lnTo>
                    <a:pt x="816812" y="36229"/>
                  </a:lnTo>
                  <a:lnTo>
                    <a:pt x="830843" y="22826"/>
                  </a:lnTo>
                  <a:lnTo>
                    <a:pt x="827988" y="19685"/>
                  </a:lnTo>
                  <a:close/>
                </a:path>
                <a:path w="2318384" h="160020">
                  <a:moveTo>
                    <a:pt x="909553" y="2722"/>
                  </a:moveTo>
                  <a:lnTo>
                    <a:pt x="898244" y="2722"/>
                  </a:lnTo>
                  <a:lnTo>
                    <a:pt x="835629" y="157482"/>
                  </a:lnTo>
                  <a:lnTo>
                    <a:pt x="858455" y="157482"/>
                  </a:lnTo>
                  <a:lnTo>
                    <a:pt x="874161" y="117273"/>
                  </a:lnTo>
                  <a:lnTo>
                    <a:pt x="955436" y="117273"/>
                  </a:lnTo>
                  <a:lnTo>
                    <a:pt x="947551" y="97588"/>
                  </a:lnTo>
                  <a:lnTo>
                    <a:pt x="881282" y="97588"/>
                  </a:lnTo>
                  <a:lnTo>
                    <a:pt x="903689" y="39161"/>
                  </a:lnTo>
                  <a:lnTo>
                    <a:pt x="924148" y="39161"/>
                  </a:lnTo>
                  <a:lnTo>
                    <a:pt x="909553" y="2722"/>
                  </a:lnTo>
                  <a:close/>
                </a:path>
                <a:path w="2318384" h="160020">
                  <a:moveTo>
                    <a:pt x="955436" y="117273"/>
                  </a:moveTo>
                  <a:lnTo>
                    <a:pt x="933008" y="117273"/>
                  </a:lnTo>
                  <a:lnTo>
                    <a:pt x="948714" y="157482"/>
                  </a:lnTo>
                  <a:lnTo>
                    <a:pt x="971541" y="157482"/>
                  </a:lnTo>
                  <a:lnTo>
                    <a:pt x="955436" y="117273"/>
                  </a:lnTo>
                  <a:close/>
                </a:path>
                <a:path w="2318384" h="160020">
                  <a:moveTo>
                    <a:pt x="924148" y="39161"/>
                  </a:moveTo>
                  <a:lnTo>
                    <a:pt x="903689" y="39161"/>
                  </a:lnTo>
                  <a:lnTo>
                    <a:pt x="925888" y="97588"/>
                  </a:lnTo>
                  <a:lnTo>
                    <a:pt x="947551" y="97588"/>
                  </a:lnTo>
                  <a:lnTo>
                    <a:pt x="924148" y="39161"/>
                  </a:lnTo>
                  <a:close/>
                </a:path>
                <a:path w="2318384" h="160020">
                  <a:moveTo>
                    <a:pt x="996844" y="2722"/>
                  </a:moveTo>
                  <a:lnTo>
                    <a:pt x="987420" y="2722"/>
                  </a:lnTo>
                  <a:lnTo>
                    <a:pt x="987420" y="157482"/>
                  </a:lnTo>
                  <a:lnTo>
                    <a:pt x="1008153" y="157482"/>
                  </a:lnTo>
                  <a:lnTo>
                    <a:pt x="1008153" y="47747"/>
                  </a:lnTo>
                  <a:lnTo>
                    <a:pt x="1035290" y="47747"/>
                  </a:lnTo>
                  <a:lnTo>
                    <a:pt x="996844" y="2722"/>
                  </a:lnTo>
                  <a:close/>
                </a:path>
                <a:path w="2318384" h="160020">
                  <a:moveTo>
                    <a:pt x="1035290" y="47747"/>
                  </a:moveTo>
                  <a:lnTo>
                    <a:pt x="1008153" y="47747"/>
                  </a:lnTo>
                  <a:lnTo>
                    <a:pt x="1100925" y="157482"/>
                  </a:lnTo>
                  <a:lnTo>
                    <a:pt x="1111814" y="157482"/>
                  </a:lnTo>
                  <a:lnTo>
                    <a:pt x="1111814" y="113085"/>
                  </a:lnTo>
                  <a:lnTo>
                    <a:pt x="1091082" y="113085"/>
                  </a:lnTo>
                  <a:lnTo>
                    <a:pt x="1035290" y="47747"/>
                  </a:lnTo>
                  <a:close/>
                </a:path>
                <a:path w="2318384" h="160020">
                  <a:moveTo>
                    <a:pt x="1111814" y="2722"/>
                  </a:moveTo>
                  <a:lnTo>
                    <a:pt x="1091082" y="2722"/>
                  </a:lnTo>
                  <a:lnTo>
                    <a:pt x="1091082" y="113085"/>
                  </a:lnTo>
                  <a:lnTo>
                    <a:pt x="1111814" y="113085"/>
                  </a:lnTo>
                  <a:lnTo>
                    <a:pt x="1111814" y="2722"/>
                  </a:lnTo>
                  <a:close/>
                </a:path>
                <a:path w="2318384" h="160020">
                  <a:moveTo>
                    <a:pt x="1189324" y="2722"/>
                  </a:moveTo>
                  <a:lnTo>
                    <a:pt x="1165450" y="2722"/>
                  </a:lnTo>
                  <a:lnTo>
                    <a:pt x="1232254" y="157482"/>
                  </a:lnTo>
                  <a:lnTo>
                    <a:pt x="1244191" y="157482"/>
                  </a:lnTo>
                  <a:lnTo>
                    <a:pt x="1259496" y="121462"/>
                  </a:lnTo>
                  <a:lnTo>
                    <a:pt x="1238327" y="121462"/>
                  </a:lnTo>
                  <a:lnTo>
                    <a:pt x="1189324" y="2722"/>
                  </a:lnTo>
                  <a:close/>
                </a:path>
                <a:path w="2318384" h="160020">
                  <a:moveTo>
                    <a:pt x="1368701" y="2722"/>
                  </a:moveTo>
                  <a:lnTo>
                    <a:pt x="1357393" y="2722"/>
                  </a:lnTo>
                  <a:lnTo>
                    <a:pt x="1294777" y="157482"/>
                  </a:lnTo>
                  <a:lnTo>
                    <a:pt x="1317603" y="157482"/>
                  </a:lnTo>
                  <a:lnTo>
                    <a:pt x="1333310" y="117273"/>
                  </a:lnTo>
                  <a:lnTo>
                    <a:pt x="1414584" y="117273"/>
                  </a:lnTo>
                  <a:lnTo>
                    <a:pt x="1406699" y="97588"/>
                  </a:lnTo>
                  <a:lnTo>
                    <a:pt x="1340430" y="97588"/>
                  </a:lnTo>
                  <a:lnTo>
                    <a:pt x="1362838" y="39161"/>
                  </a:lnTo>
                  <a:lnTo>
                    <a:pt x="1383296" y="39161"/>
                  </a:lnTo>
                  <a:lnTo>
                    <a:pt x="1368701" y="2722"/>
                  </a:lnTo>
                  <a:close/>
                </a:path>
                <a:path w="2318384" h="160020">
                  <a:moveTo>
                    <a:pt x="1414584" y="117273"/>
                  </a:moveTo>
                  <a:lnTo>
                    <a:pt x="1392156" y="117273"/>
                  </a:lnTo>
                  <a:lnTo>
                    <a:pt x="1407862" y="157482"/>
                  </a:lnTo>
                  <a:lnTo>
                    <a:pt x="1430689" y="157482"/>
                  </a:lnTo>
                  <a:lnTo>
                    <a:pt x="1414584" y="117273"/>
                  </a:lnTo>
                  <a:close/>
                </a:path>
                <a:path w="2318384" h="160020">
                  <a:moveTo>
                    <a:pt x="1309948" y="2722"/>
                  </a:moveTo>
                  <a:lnTo>
                    <a:pt x="1287122" y="2722"/>
                  </a:lnTo>
                  <a:lnTo>
                    <a:pt x="1238327" y="121462"/>
                  </a:lnTo>
                  <a:lnTo>
                    <a:pt x="1259496" y="121462"/>
                  </a:lnTo>
                  <a:lnTo>
                    <a:pt x="1309948" y="2722"/>
                  </a:lnTo>
                  <a:close/>
                </a:path>
                <a:path w="2318384" h="160020">
                  <a:moveTo>
                    <a:pt x="1383296" y="39161"/>
                  </a:moveTo>
                  <a:lnTo>
                    <a:pt x="1362838" y="39161"/>
                  </a:lnTo>
                  <a:lnTo>
                    <a:pt x="1385036" y="97588"/>
                  </a:lnTo>
                  <a:lnTo>
                    <a:pt x="1406699" y="97588"/>
                  </a:lnTo>
                  <a:lnTo>
                    <a:pt x="1383296" y="39161"/>
                  </a:lnTo>
                  <a:close/>
                </a:path>
                <a:path w="2318384" h="160020">
                  <a:moveTo>
                    <a:pt x="1467510" y="2722"/>
                  </a:moveTo>
                  <a:lnTo>
                    <a:pt x="1446569" y="2722"/>
                  </a:lnTo>
                  <a:lnTo>
                    <a:pt x="1446569" y="157482"/>
                  </a:lnTo>
                  <a:lnTo>
                    <a:pt x="1550649" y="157482"/>
                  </a:lnTo>
                  <a:lnTo>
                    <a:pt x="1550649" y="137168"/>
                  </a:lnTo>
                  <a:lnTo>
                    <a:pt x="1467510" y="137168"/>
                  </a:lnTo>
                  <a:lnTo>
                    <a:pt x="1467510" y="2722"/>
                  </a:lnTo>
                  <a:close/>
                </a:path>
                <a:path w="2318384" h="160020">
                  <a:moveTo>
                    <a:pt x="1662801" y="2722"/>
                  </a:moveTo>
                  <a:lnTo>
                    <a:pt x="1566468" y="2722"/>
                  </a:lnTo>
                  <a:lnTo>
                    <a:pt x="1566468" y="157482"/>
                  </a:lnTo>
                  <a:lnTo>
                    <a:pt x="1662801" y="157482"/>
                  </a:lnTo>
                  <a:lnTo>
                    <a:pt x="1662801" y="137587"/>
                  </a:lnTo>
                  <a:lnTo>
                    <a:pt x="1587410" y="137587"/>
                  </a:lnTo>
                  <a:lnTo>
                    <a:pt x="1587410" y="88793"/>
                  </a:lnTo>
                  <a:lnTo>
                    <a:pt x="1657146" y="88793"/>
                  </a:lnTo>
                  <a:lnTo>
                    <a:pt x="1657146" y="68898"/>
                  </a:lnTo>
                  <a:lnTo>
                    <a:pt x="1587410" y="68898"/>
                  </a:lnTo>
                  <a:lnTo>
                    <a:pt x="1587410" y="22617"/>
                  </a:lnTo>
                  <a:lnTo>
                    <a:pt x="1662801" y="22617"/>
                  </a:lnTo>
                  <a:lnTo>
                    <a:pt x="1662801" y="2722"/>
                  </a:lnTo>
                  <a:close/>
                </a:path>
                <a:path w="2318384" h="160020">
                  <a:moveTo>
                    <a:pt x="1697224" y="2722"/>
                  </a:moveTo>
                  <a:lnTo>
                    <a:pt x="1687800" y="2722"/>
                  </a:lnTo>
                  <a:lnTo>
                    <a:pt x="1687800" y="157482"/>
                  </a:lnTo>
                  <a:lnTo>
                    <a:pt x="1708532" y="157482"/>
                  </a:lnTo>
                  <a:lnTo>
                    <a:pt x="1708532" y="47747"/>
                  </a:lnTo>
                  <a:lnTo>
                    <a:pt x="1735670" y="47747"/>
                  </a:lnTo>
                  <a:lnTo>
                    <a:pt x="1697224" y="2722"/>
                  </a:lnTo>
                  <a:close/>
                </a:path>
                <a:path w="2318384" h="160020">
                  <a:moveTo>
                    <a:pt x="1735670" y="47747"/>
                  </a:moveTo>
                  <a:lnTo>
                    <a:pt x="1708532" y="47747"/>
                  </a:lnTo>
                  <a:lnTo>
                    <a:pt x="1801304" y="157482"/>
                  </a:lnTo>
                  <a:lnTo>
                    <a:pt x="1812194" y="157482"/>
                  </a:lnTo>
                  <a:lnTo>
                    <a:pt x="1812194" y="113085"/>
                  </a:lnTo>
                  <a:lnTo>
                    <a:pt x="1791462" y="113085"/>
                  </a:lnTo>
                  <a:lnTo>
                    <a:pt x="1735670" y="47747"/>
                  </a:lnTo>
                  <a:close/>
                </a:path>
                <a:path w="2318384" h="160020">
                  <a:moveTo>
                    <a:pt x="1812194" y="2722"/>
                  </a:moveTo>
                  <a:lnTo>
                    <a:pt x="1791462" y="2722"/>
                  </a:lnTo>
                  <a:lnTo>
                    <a:pt x="1791462" y="113085"/>
                  </a:lnTo>
                  <a:lnTo>
                    <a:pt x="1812194" y="113085"/>
                  </a:lnTo>
                  <a:lnTo>
                    <a:pt x="1812194" y="2722"/>
                  </a:lnTo>
                  <a:close/>
                </a:path>
                <a:path w="2318384" h="160020">
                  <a:moveTo>
                    <a:pt x="1895181" y="23035"/>
                  </a:moveTo>
                  <a:lnTo>
                    <a:pt x="1874239" y="23035"/>
                  </a:lnTo>
                  <a:lnTo>
                    <a:pt x="1874239" y="157482"/>
                  </a:lnTo>
                  <a:lnTo>
                    <a:pt x="1895181" y="157482"/>
                  </a:lnTo>
                  <a:lnTo>
                    <a:pt x="1895181" y="23035"/>
                  </a:lnTo>
                  <a:close/>
                </a:path>
                <a:path w="2318384" h="160020">
                  <a:moveTo>
                    <a:pt x="1941043" y="2722"/>
                  </a:moveTo>
                  <a:lnTo>
                    <a:pt x="1828376" y="2722"/>
                  </a:lnTo>
                  <a:lnTo>
                    <a:pt x="1828376" y="23035"/>
                  </a:lnTo>
                  <a:lnTo>
                    <a:pt x="1941043" y="23035"/>
                  </a:lnTo>
                  <a:lnTo>
                    <a:pt x="1941043" y="2722"/>
                  </a:lnTo>
                  <a:close/>
                </a:path>
                <a:path w="2318384" h="160020">
                  <a:moveTo>
                    <a:pt x="1978195" y="2722"/>
                  </a:moveTo>
                  <a:lnTo>
                    <a:pt x="1957253" y="2722"/>
                  </a:lnTo>
                  <a:lnTo>
                    <a:pt x="1957253" y="157482"/>
                  </a:lnTo>
                  <a:lnTo>
                    <a:pt x="1978195" y="157482"/>
                  </a:lnTo>
                  <a:lnTo>
                    <a:pt x="1978195" y="2722"/>
                  </a:lnTo>
                  <a:close/>
                </a:path>
                <a:path w="2318384" h="160020">
                  <a:moveTo>
                    <a:pt x="2020316" y="2722"/>
                  </a:moveTo>
                  <a:lnTo>
                    <a:pt x="2010892" y="2722"/>
                  </a:lnTo>
                  <a:lnTo>
                    <a:pt x="2010892" y="157482"/>
                  </a:lnTo>
                  <a:lnTo>
                    <a:pt x="2031624" y="157482"/>
                  </a:lnTo>
                  <a:lnTo>
                    <a:pt x="2031624" y="47747"/>
                  </a:lnTo>
                  <a:lnTo>
                    <a:pt x="2058762" y="47747"/>
                  </a:lnTo>
                  <a:lnTo>
                    <a:pt x="2020316" y="2722"/>
                  </a:lnTo>
                  <a:close/>
                </a:path>
                <a:path w="2318384" h="160020">
                  <a:moveTo>
                    <a:pt x="2058762" y="47747"/>
                  </a:moveTo>
                  <a:lnTo>
                    <a:pt x="2031624" y="47747"/>
                  </a:lnTo>
                  <a:lnTo>
                    <a:pt x="2124397" y="157482"/>
                  </a:lnTo>
                  <a:lnTo>
                    <a:pt x="2135286" y="157482"/>
                  </a:lnTo>
                  <a:lnTo>
                    <a:pt x="2135286" y="113085"/>
                  </a:lnTo>
                  <a:lnTo>
                    <a:pt x="2114554" y="113085"/>
                  </a:lnTo>
                  <a:lnTo>
                    <a:pt x="2058762" y="47747"/>
                  </a:lnTo>
                  <a:close/>
                </a:path>
                <a:path w="2318384" h="160020">
                  <a:moveTo>
                    <a:pt x="2135286" y="2722"/>
                  </a:moveTo>
                  <a:lnTo>
                    <a:pt x="2114554" y="2722"/>
                  </a:lnTo>
                  <a:lnTo>
                    <a:pt x="2114554" y="113085"/>
                  </a:lnTo>
                  <a:lnTo>
                    <a:pt x="2135286" y="113085"/>
                  </a:lnTo>
                  <a:lnTo>
                    <a:pt x="2135286" y="2722"/>
                  </a:lnTo>
                  <a:close/>
                </a:path>
                <a:path w="2318384" h="160020">
                  <a:moveTo>
                    <a:pt x="2237958" y="0"/>
                  </a:moveTo>
                  <a:lnTo>
                    <a:pt x="2193784" y="13340"/>
                  </a:lnTo>
                  <a:lnTo>
                    <a:pt x="2163798" y="49841"/>
                  </a:lnTo>
                  <a:lnTo>
                    <a:pt x="2158036" y="80206"/>
                  </a:lnTo>
                  <a:lnTo>
                    <a:pt x="2157961" y="81044"/>
                  </a:lnTo>
                  <a:lnTo>
                    <a:pt x="2159296" y="96109"/>
                  </a:lnTo>
                  <a:lnTo>
                    <a:pt x="2159377" y="97029"/>
                  </a:lnTo>
                  <a:lnTo>
                    <a:pt x="2163641" y="111698"/>
                  </a:lnTo>
                  <a:lnTo>
                    <a:pt x="2192920" y="147184"/>
                  </a:lnTo>
                  <a:lnTo>
                    <a:pt x="2237330" y="159995"/>
                  </a:lnTo>
                  <a:lnTo>
                    <a:pt x="2253107" y="158578"/>
                  </a:lnTo>
                  <a:lnTo>
                    <a:pt x="2253384" y="158578"/>
                  </a:lnTo>
                  <a:lnTo>
                    <a:pt x="2268428" y="154183"/>
                  </a:lnTo>
                  <a:lnTo>
                    <a:pt x="2282093" y="146919"/>
                  </a:lnTo>
                  <a:lnTo>
                    <a:pt x="2290924" y="139681"/>
                  </a:lnTo>
                  <a:lnTo>
                    <a:pt x="2237958" y="139681"/>
                  </a:lnTo>
                  <a:lnTo>
                    <a:pt x="2226061" y="138621"/>
                  </a:lnTo>
                  <a:lnTo>
                    <a:pt x="2189288" y="113723"/>
                  </a:lnTo>
                  <a:lnTo>
                    <a:pt x="2179758" y="80206"/>
                  </a:lnTo>
                  <a:lnTo>
                    <a:pt x="2180800" y="68237"/>
                  </a:lnTo>
                  <a:lnTo>
                    <a:pt x="2205652" y="30329"/>
                  </a:lnTo>
                  <a:lnTo>
                    <a:pt x="2237958" y="20522"/>
                  </a:lnTo>
                  <a:lnTo>
                    <a:pt x="2290737" y="20522"/>
                  </a:lnTo>
                  <a:lnTo>
                    <a:pt x="2282132" y="13340"/>
                  </a:lnTo>
                  <a:lnTo>
                    <a:pt x="2268586" y="5942"/>
                  </a:lnTo>
                  <a:lnTo>
                    <a:pt x="2253861" y="1488"/>
                  </a:lnTo>
                  <a:lnTo>
                    <a:pt x="2237958" y="0"/>
                  </a:lnTo>
                  <a:close/>
                </a:path>
                <a:path w="2318384" h="160020">
                  <a:moveTo>
                    <a:pt x="2290737" y="20522"/>
                  </a:moveTo>
                  <a:lnTo>
                    <a:pt x="2237958" y="20522"/>
                  </a:lnTo>
                  <a:lnTo>
                    <a:pt x="2250100" y="21619"/>
                  </a:lnTo>
                  <a:lnTo>
                    <a:pt x="2249849" y="21619"/>
                  </a:lnTo>
                  <a:lnTo>
                    <a:pt x="2260930" y="24894"/>
                  </a:lnTo>
                  <a:lnTo>
                    <a:pt x="2260768" y="24894"/>
                  </a:lnTo>
                  <a:lnTo>
                    <a:pt x="2270470" y="30152"/>
                  </a:lnTo>
                  <a:lnTo>
                    <a:pt x="2295328" y="68237"/>
                  </a:lnTo>
                  <a:lnTo>
                    <a:pt x="2296367" y="80206"/>
                  </a:lnTo>
                  <a:lnTo>
                    <a:pt x="2296331" y="81044"/>
                  </a:lnTo>
                  <a:lnTo>
                    <a:pt x="2279423" y="122718"/>
                  </a:lnTo>
                  <a:lnTo>
                    <a:pt x="2237958" y="139681"/>
                  </a:lnTo>
                  <a:lnTo>
                    <a:pt x="2290924" y="139681"/>
                  </a:lnTo>
                  <a:lnTo>
                    <a:pt x="2316676" y="96109"/>
                  </a:lnTo>
                  <a:lnTo>
                    <a:pt x="2318165" y="80206"/>
                  </a:lnTo>
                  <a:lnTo>
                    <a:pt x="2316726" y="64834"/>
                  </a:lnTo>
                  <a:lnTo>
                    <a:pt x="2316676" y="64304"/>
                  </a:lnTo>
                  <a:lnTo>
                    <a:pt x="2312302" y="49841"/>
                  </a:lnTo>
                  <a:lnTo>
                    <a:pt x="2312223" y="49579"/>
                  </a:lnTo>
                  <a:lnTo>
                    <a:pt x="2304864" y="36104"/>
                  </a:lnTo>
                  <a:lnTo>
                    <a:pt x="2294501" y="23664"/>
                  </a:lnTo>
                  <a:lnTo>
                    <a:pt x="2290737" y="20522"/>
                  </a:lnTo>
                  <a:close/>
                </a:path>
              </a:pathLst>
            </a:custGeom>
            <a:solidFill>
              <a:srgbClr val="000000"/>
            </a:solidFill>
          </p:spPr>
          <p:txBody>
            <a:bodyPr wrap="square" lIns="0" tIns="0" rIns="0" bIns="0" rtlCol="0"/>
            <a:lstStyle/>
            <a:p>
              <a:endParaRPr sz="641"/>
            </a:p>
          </p:txBody>
        </p:sp>
      </p:grpSp>
      <p:pic>
        <p:nvPicPr>
          <p:cNvPr id="71" name="object 71"/>
          <p:cNvPicPr/>
          <p:nvPr/>
        </p:nvPicPr>
        <p:blipFill>
          <a:blip r:embed="rId10" cstate="print"/>
          <a:stretch>
            <a:fillRect/>
          </a:stretch>
        </p:blipFill>
        <p:spPr>
          <a:xfrm>
            <a:off x="4376085" y="2733292"/>
            <a:ext cx="891535" cy="72861"/>
          </a:xfrm>
          <a:prstGeom prst="rect">
            <a:avLst/>
          </a:prstGeom>
        </p:spPr>
      </p:pic>
      <p:grpSp>
        <p:nvGrpSpPr>
          <p:cNvPr id="72" name="object 72"/>
          <p:cNvGrpSpPr/>
          <p:nvPr/>
        </p:nvGrpSpPr>
        <p:grpSpPr>
          <a:xfrm>
            <a:off x="4300556" y="2381083"/>
            <a:ext cx="1724127" cy="214577"/>
            <a:chOff x="9455209" y="5235442"/>
            <a:chExt cx="3790950" cy="471805"/>
          </a:xfrm>
        </p:grpSpPr>
        <p:sp>
          <p:nvSpPr>
            <p:cNvPr id="73" name="object 73"/>
            <p:cNvSpPr/>
            <p:nvPr/>
          </p:nvSpPr>
          <p:spPr>
            <a:xfrm>
              <a:off x="9455209" y="5235442"/>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BCF6C4"/>
            </a:solidFill>
          </p:spPr>
          <p:txBody>
            <a:bodyPr wrap="square" lIns="0" tIns="0" rIns="0" bIns="0" rtlCol="0"/>
            <a:lstStyle/>
            <a:p>
              <a:endParaRPr sz="641"/>
            </a:p>
          </p:txBody>
        </p:sp>
        <p:sp>
          <p:nvSpPr>
            <p:cNvPr id="74" name="object 74"/>
            <p:cNvSpPr/>
            <p:nvPr/>
          </p:nvSpPr>
          <p:spPr>
            <a:xfrm>
              <a:off x="9611435" y="5402558"/>
              <a:ext cx="1982470" cy="160020"/>
            </a:xfrm>
            <a:custGeom>
              <a:avLst/>
              <a:gdLst/>
              <a:ahLst/>
              <a:cxnLst/>
              <a:rect l="l" t="t" r="r" b="b"/>
              <a:pathLst>
                <a:path w="1982470" h="160020">
                  <a:moveTo>
                    <a:pt x="80206" y="0"/>
                  </a:moveTo>
                  <a:lnTo>
                    <a:pt x="35826" y="12810"/>
                  </a:lnTo>
                  <a:lnTo>
                    <a:pt x="5837" y="48584"/>
                  </a:lnTo>
                  <a:lnTo>
                    <a:pt x="0" y="80625"/>
                  </a:lnTo>
                  <a:lnTo>
                    <a:pt x="1449" y="97241"/>
                  </a:lnTo>
                  <a:lnTo>
                    <a:pt x="23035" y="137587"/>
                  </a:lnTo>
                  <a:lnTo>
                    <a:pt x="63558" y="158408"/>
                  </a:lnTo>
                  <a:lnTo>
                    <a:pt x="79578" y="159785"/>
                  </a:lnTo>
                  <a:lnTo>
                    <a:pt x="99268" y="157482"/>
                  </a:lnTo>
                  <a:lnTo>
                    <a:pt x="99877" y="157482"/>
                  </a:lnTo>
                  <a:lnTo>
                    <a:pt x="118766" y="150571"/>
                  </a:lnTo>
                  <a:lnTo>
                    <a:pt x="134737" y="139995"/>
                  </a:lnTo>
                  <a:lnTo>
                    <a:pt x="135028" y="139681"/>
                  </a:lnTo>
                  <a:lnTo>
                    <a:pt x="80416" y="139681"/>
                  </a:lnTo>
                  <a:lnTo>
                    <a:pt x="68361" y="138657"/>
                  </a:lnTo>
                  <a:lnTo>
                    <a:pt x="31023" y="114260"/>
                  </a:lnTo>
                  <a:lnTo>
                    <a:pt x="21570" y="80835"/>
                  </a:lnTo>
                  <a:lnTo>
                    <a:pt x="22633" y="68348"/>
                  </a:lnTo>
                  <a:lnTo>
                    <a:pt x="47819" y="29943"/>
                  </a:lnTo>
                  <a:lnTo>
                    <a:pt x="80625" y="20313"/>
                  </a:lnTo>
                  <a:lnTo>
                    <a:pt x="135255" y="20313"/>
                  </a:lnTo>
                  <a:lnTo>
                    <a:pt x="135048" y="20104"/>
                  </a:lnTo>
                  <a:lnTo>
                    <a:pt x="100468" y="2355"/>
                  </a:lnTo>
                  <a:lnTo>
                    <a:pt x="90533" y="588"/>
                  </a:lnTo>
                  <a:lnTo>
                    <a:pt x="80206" y="0"/>
                  </a:lnTo>
                  <a:close/>
                </a:path>
                <a:path w="1982470" h="160020">
                  <a:moveTo>
                    <a:pt x="220652" y="2722"/>
                  </a:moveTo>
                  <a:lnTo>
                    <a:pt x="209344" y="2722"/>
                  </a:lnTo>
                  <a:lnTo>
                    <a:pt x="146728" y="157482"/>
                  </a:lnTo>
                  <a:lnTo>
                    <a:pt x="169554" y="157482"/>
                  </a:lnTo>
                  <a:lnTo>
                    <a:pt x="185261" y="117273"/>
                  </a:lnTo>
                  <a:lnTo>
                    <a:pt x="266535" y="117273"/>
                  </a:lnTo>
                  <a:lnTo>
                    <a:pt x="258650" y="97588"/>
                  </a:lnTo>
                  <a:lnTo>
                    <a:pt x="192381" y="97588"/>
                  </a:lnTo>
                  <a:lnTo>
                    <a:pt x="214788" y="39161"/>
                  </a:lnTo>
                  <a:lnTo>
                    <a:pt x="235247" y="39161"/>
                  </a:lnTo>
                  <a:lnTo>
                    <a:pt x="220652" y="2722"/>
                  </a:lnTo>
                  <a:close/>
                </a:path>
                <a:path w="1982470" h="160020">
                  <a:moveTo>
                    <a:pt x="266535" y="117273"/>
                  </a:moveTo>
                  <a:lnTo>
                    <a:pt x="244107" y="117273"/>
                  </a:lnTo>
                  <a:lnTo>
                    <a:pt x="259813" y="157482"/>
                  </a:lnTo>
                  <a:lnTo>
                    <a:pt x="282640" y="157482"/>
                  </a:lnTo>
                  <a:lnTo>
                    <a:pt x="266535" y="117273"/>
                  </a:lnTo>
                  <a:close/>
                </a:path>
                <a:path w="1982470" h="160020">
                  <a:moveTo>
                    <a:pt x="132351" y="113504"/>
                  </a:moveTo>
                  <a:lnTo>
                    <a:pt x="121881" y="124397"/>
                  </a:lnTo>
                  <a:lnTo>
                    <a:pt x="109525" y="132639"/>
                  </a:lnTo>
                  <a:lnTo>
                    <a:pt x="95599" y="137859"/>
                  </a:lnTo>
                  <a:lnTo>
                    <a:pt x="80416" y="139681"/>
                  </a:lnTo>
                  <a:lnTo>
                    <a:pt x="135028" y="139681"/>
                  </a:lnTo>
                  <a:lnTo>
                    <a:pt x="147430" y="126278"/>
                  </a:lnTo>
                  <a:lnTo>
                    <a:pt x="132351" y="113504"/>
                  </a:lnTo>
                  <a:close/>
                </a:path>
                <a:path w="1982470" h="160020">
                  <a:moveTo>
                    <a:pt x="235247" y="39161"/>
                  </a:moveTo>
                  <a:lnTo>
                    <a:pt x="214788" y="39161"/>
                  </a:lnTo>
                  <a:lnTo>
                    <a:pt x="236987" y="97588"/>
                  </a:lnTo>
                  <a:lnTo>
                    <a:pt x="258650" y="97588"/>
                  </a:lnTo>
                  <a:lnTo>
                    <a:pt x="235247" y="39161"/>
                  </a:lnTo>
                  <a:close/>
                </a:path>
                <a:path w="1982470" h="160020">
                  <a:moveTo>
                    <a:pt x="135255" y="20313"/>
                  </a:moveTo>
                  <a:lnTo>
                    <a:pt x="80625" y="20313"/>
                  </a:lnTo>
                  <a:lnTo>
                    <a:pt x="95468" y="21965"/>
                  </a:lnTo>
                  <a:lnTo>
                    <a:pt x="108897" y="26936"/>
                  </a:lnTo>
                  <a:lnTo>
                    <a:pt x="120912" y="35244"/>
                  </a:lnTo>
                  <a:lnTo>
                    <a:pt x="131514" y="46909"/>
                  </a:lnTo>
                  <a:lnTo>
                    <a:pt x="147011" y="33925"/>
                  </a:lnTo>
                  <a:lnTo>
                    <a:pt x="141510" y="26622"/>
                  </a:lnTo>
                  <a:lnTo>
                    <a:pt x="135255" y="20313"/>
                  </a:lnTo>
                  <a:close/>
                </a:path>
                <a:path w="1982470" h="160020">
                  <a:moveTo>
                    <a:pt x="308572" y="2722"/>
                  </a:moveTo>
                  <a:lnTo>
                    <a:pt x="298520" y="2722"/>
                  </a:lnTo>
                  <a:lnTo>
                    <a:pt x="298520" y="157482"/>
                  </a:lnTo>
                  <a:lnTo>
                    <a:pt x="319252" y="157482"/>
                  </a:lnTo>
                  <a:lnTo>
                    <a:pt x="319252" y="52982"/>
                  </a:lnTo>
                  <a:lnTo>
                    <a:pt x="342757" y="52982"/>
                  </a:lnTo>
                  <a:lnTo>
                    <a:pt x="308572" y="2722"/>
                  </a:lnTo>
                  <a:close/>
                </a:path>
                <a:path w="1982470" h="160020">
                  <a:moveTo>
                    <a:pt x="452023" y="52982"/>
                  </a:moveTo>
                  <a:lnTo>
                    <a:pt x="431081" y="52982"/>
                  </a:lnTo>
                  <a:lnTo>
                    <a:pt x="431081" y="157482"/>
                  </a:lnTo>
                  <a:lnTo>
                    <a:pt x="452023" y="157482"/>
                  </a:lnTo>
                  <a:lnTo>
                    <a:pt x="452023" y="52982"/>
                  </a:lnTo>
                  <a:close/>
                </a:path>
                <a:path w="1982470" h="160020">
                  <a:moveTo>
                    <a:pt x="342757" y="52982"/>
                  </a:moveTo>
                  <a:lnTo>
                    <a:pt x="319252" y="52982"/>
                  </a:lnTo>
                  <a:lnTo>
                    <a:pt x="372444" y="131095"/>
                  </a:lnTo>
                  <a:lnTo>
                    <a:pt x="377889" y="131095"/>
                  </a:lnTo>
                  <a:lnTo>
                    <a:pt x="398424" y="100939"/>
                  </a:lnTo>
                  <a:lnTo>
                    <a:pt x="375376" y="100939"/>
                  </a:lnTo>
                  <a:lnTo>
                    <a:pt x="342757" y="52982"/>
                  </a:lnTo>
                  <a:close/>
                </a:path>
                <a:path w="1982470" h="160020">
                  <a:moveTo>
                    <a:pt x="452023" y="2722"/>
                  </a:moveTo>
                  <a:lnTo>
                    <a:pt x="441761" y="2722"/>
                  </a:lnTo>
                  <a:lnTo>
                    <a:pt x="375376" y="100939"/>
                  </a:lnTo>
                  <a:lnTo>
                    <a:pt x="398424" y="100939"/>
                  </a:lnTo>
                  <a:lnTo>
                    <a:pt x="431081" y="52982"/>
                  </a:lnTo>
                  <a:lnTo>
                    <a:pt x="452023" y="52982"/>
                  </a:lnTo>
                  <a:lnTo>
                    <a:pt x="452023" y="2722"/>
                  </a:lnTo>
                  <a:close/>
                </a:path>
                <a:path w="1982470" h="160020">
                  <a:moveTo>
                    <a:pt x="536407" y="2722"/>
                  </a:moveTo>
                  <a:lnTo>
                    <a:pt x="484680" y="2722"/>
                  </a:lnTo>
                  <a:lnTo>
                    <a:pt x="484680" y="157482"/>
                  </a:lnTo>
                  <a:lnTo>
                    <a:pt x="505622" y="157482"/>
                  </a:lnTo>
                  <a:lnTo>
                    <a:pt x="505622" y="98216"/>
                  </a:lnTo>
                  <a:lnTo>
                    <a:pt x="534522" y="98216"/>
                  </a:lnTo>
                  <a:lnTo>
                    <a:pt x="573055" y="84395"/>
                  </a:lnTo>
                  <a:lnTo>
                    <a:pt x="577545" y="78741"/>
                  </a:lnTo>
                  <a:lnTo>
                    <a:pt x="505622" y="78741"/>
                  </a:lnTo>
                  <a:lnTo>
                    <a:pt x="505622" y="22407"/>
                  </a:lnTo>
                  <a:lnTo>
                    <a:pt x="577825" y="22407"/>
                  </a:lnTo>
                  <a:lnTo>
                    <a:pt x="573683" y="16962"/>
                  </a:lnTo>
                  <a:lnTo>
                    <a:pt x="566533" y="10762"/>
                  </a:lnTo>
                  <a:lnTo>
                    <a:pt x="557950" y="6308"/>
                  </a:lnTo>
                  <a:lnTo>
                    <a:pt x="547915" y="3622"/>
                  </a:lnTo>
                  <a:lnTo>
                    <a:pt x="536407" y="2722"/>
                  </a:lnTo>
                  <a:close/>
                </a:path>
                <a:path w="1982470" h="160020">
                  <a:moveTo>
                    <a:pt x="577825" y="22407"/>
                  </a:moveTo>
                  <a:lnTo>
                    <a:pt x="537663" y="22407"/>
                  </a:lnTo>
                  <a:lnTo>
                    <a:pt x="549525" y="24606"/>
                  </a:lnTo>
                  <a:lnTo>
                    <a:pt x="558265" y="30574"/>
                  </a:lnTo>
                  <a:lnTo>
                    <a:pt x="563667" y="39370"/>
                  </a:lnTo>
                  <a:lnTo>
                    <a:pt x="565516" y="50050"/>
                  </a:lnTo>
                  <a:lnTo>
                    <a:pt x="563565" y="61159"/>
                  </a:lnTo>
                  <a:lnTo>
                    <a:pt x="557767" y="70285"/>
                  </a:lnTo>
                  <a:lnTo>
                    <a:pt x="548199" y="76466"/>
                  </a:lnTo>
                  <a:lnTo>
                    <a:pt x="534941" y="78741"/>
                  </a:lnTo>
                  <a:lnTo>
                    <a:pt x="577545" y="78741"/>
                  </a:lnTo>
                  <a:lnTo>
                    <a:pt x="578948" y="76974"/>
                  </a:lnTo>
                  <a:lnTo>
                    <a:pt x="583133" y="68846"/>
                  </a:lnTo>
                  <a:lnTo>
                    <a:pt x="585630" y="60011"/>
                  </a:lnTo>
                  <a:lnTo>
                    <a:pt x="586457" y="50469"/>
                  </a:lnTo>
                  <a:lnTo>
                    <a:pt x="585669" y="41081"/>
                  </a:lnTo>
                  <a:lnTo>
                    <a:pt x="583290" y="32381"/>
                  </a:lnTo>
                  <a:lnTo>
                    <a:pt x="579301" y="24348"/>
                  </a:lnTo>
                  <a:lnTo>
                    <a:pt x="577825" y="22407"/>
                  </a:lnTo>
                  <a:close/>
                </a:path>
                <a:path w="1982470" h="160020">
                  <a:moveTo>
                    <a:pt x="675753" y="0"/>
                  </a:moveTo>
                  <a:lnTo>
                    <a:pt x="631579" y="13340"/>
                  </a:lnTo>
                  <a:lnTo>
                    <a:pt x="601593" y="49841"/>
                  </a:lnTo>
                  <a:lnTo>
                    <a:pt x="595830" y="80206"/>
                  </a:lnTo>
                  <a:lnTo>
                    <a:pt x="595755" y="81044"/>
                  </a:lnTo>
                  <a:lnTo>
                    <a:pt x="597091" y="96109"/>
                  </a:lnTo>
                  <a:lnTo>
                    <a:pt x="597172" y="97029"/>
                  </a:lnTo>
                  <a:lnTo>
                    <a:pt x="601436" y="111698"/>
                  </a:lnTo>
                  <a:lnTo>
                    <a:pt x="630715" y="147184"/>
                  </a:lnTo>
                  <a:lnTo>
                    <a:pt x="675125" y="159995"/>
                  </a:lnTo>
                  <a:lnTo>
                    <a:pt x="690901" y="158578"/>
                  </a:lnTo>
                  <a:lnTo>
                    <a:pt x="691179" y="158578"/>
                  </a:lnTo>
                  <a:lnTo>
                    <a:pt x="706223" y="154183"/>
                  </a:lnTo>
                  <a:lnTo>
                    <a:pt x="719888" y="146919"/>
                  </a:lnTo>
                  <a:lnTo>
                    <a:pt x="728719" y="139681"/>
                  </a:lnTo>
                  <a:lnTo>
                    <a:pt x="675753" y="139681"/>
                  </a:lnTo>
                  <a:lnTo>
                    <a:pt x="663855" y="138621"/>
                  </a:lnTo>
                  <a:lnTo>
                    <a:pt x="627082" y="113723"/>
                  </a:lnTo>
                  <a:lnTo>
                    <a:pt x="617553" y="80206"/>
                  </a:lnTo>
                  <a:lnTo>
                    <a:pt x="618595" y="68237"/>
                  </a:lnTo>
                  <a:lnTo>
                    <a:pt x="643447" y="30329"/>
                  </a:lnTo>
                  <a:lnTo>
                    <a:pt x="675753" y="20522"/>
                  </a:lnTo>
                  <a:lnTo>
                    <a:pt x="728532" y="20522"/>
                  </a:lnTo>
                  <a:lnTo>
                    <a:pt x="719927" y="13340"/>
                  </a:lnTo>
                  <a:lnTo>
                    <a:pt x="706380" y="5942"/>
                  </a:lnTo>
                  <a:lnTo>
                    <a:pt x="691655" y="1488"/>
                  </a:lnTo>
                  <a:lnTo>
                    <a:pt x="675753" y="0"/>
                  </a:lnTo>
                  <a:close/>
                </a:path>
                <a:path w="1982470" h="160020">
                  <a:moveTo>
                    <a:pt x="728532" y="20522"/>
                  </a:moveTo>
                  <a:lnTo>
                    <a:pt x="675753" y="20522"/>
                  </a:lnTo>
                  <a:lnTo>
                    <a:pt x="687895" y="21619"/>
                  </a:lnTo>
                  <a:lnTo>
                    <a:pt x="687643" y="21619"/>
                  </a:lnTo>
                  <a:lnTo>
                    <a:pt x="698724" y="24894"/>
                  </a:lnTo>
                  <a:lnTo>
                    <a:pt x="698563" y="24894"/>
                  </a:lnTo>
                  <a:lnTo>
                    <a:pt x="708265" y="30152"/>
                  </a:lnTo>
                  <a:lnTo>
                    <a:pt x="733123" y="68237"/>
                  </a:lnTo>
                  <a:lnTo>
                    <a:pt x="734162" y="80206"/>
                  </a:lnTo>
                  <a:lnTo>
                    <a:pt x="734126" y="81044"/>
                  </a:lnTo>
                  <a:lnTo>
                    <a:pt x="717218" y="122718"/>
                  </a:lnTo>
                  <a:lnTo>
                    <a:pt x="675753" y="139681"/>
                  </a:lnTo>
                  <a:lnTo>
                    <a:pt x="728719" y="139681"/>
                  </a:lnTo>
                  <a:lnTo>
                    <a:pt x="754471" y="96109"/>
                  </a:lnTo>
                  <a:lnTo>
                    <a:pt x="755881" y="81044"/>
                  </a:lnTo>
                  <a:lnTo>
                    <a:pt x="755960" y="80206"/>
                  </a:lnTo>
                  <a:lnTo>
                    <a:pt x="754521" y="64834"/>
                  </a:lnTo>
                  <a:lnTo>
                    <a:pt x="754471" y="64304"/>
                  </a:lnTo>
                  <a:lnTo>
                    <a:pt x="750097" y="49841"/>
                  </a:lnTo>
                  <a:lnTo>
                    <a:pt x="750018" y="49579"/>
                  </a:lnTo>
                  <a:lnTo>
                    <a:pt x="742659" y="36104"/>
                  </a:lnTo>
                  <a:lnTo>
                    <a:pt x="732296" y="23664"/>
                  </a:lnTo>
                  <a:lnTo>
                    <a:pt x="728532" y="20522"/>
                  </a:lnTo>
                  <a:close/>
                </a:path>
                <a:path w="1982470" h="160020">
                  <a:moveTo>
                    <a:pt x="881723" y="2722"/>
                  </a:moveTo>
                  <a:lnTo>
                    <a:pt x="824133" y="2722"/>
                  </a:lnTo>
                  <a:lnTo>
                    <a:pt x="824133" y="157482"/>
                  </a:lnTo>
                  <a:lnTo>
                    <a:pt x="879629" y="157482"/>
                  </a:lnTo>
                  <a:lnTo>
                    <a:pt x="895810" y="156186"/>
                  </a:lnTo>
                  <a:lnTo>
                    <a:pt x="910126" y="152299"/>
                  </a:lnTo>
                  <a:lnTo>
                    <a:pt x="922596" y="145820"/>
                  </a:lnTo>
                  <a:lnTo>
                    <a:pt x="932257" y="137587"/>
                  </a:lnTo>
                  <a:lnTo>
                    <a:pt x="845075" y="137587"/>
                  </a:lnTo>
                  <a:lnTo>
                    <a:pt x="845075" y="22617"/>
                  </a:lnTo>
                  <a:lnTo>
                    <a:pt x="932473" y="22617"/>
                  </a:lnTo>
                  <a:lnTo>
                    <a:pt x="923247" y="14472"/>
                  </a:lnTo>
                  <a:lnTo>
                    <a:pt x="911147" y="7931"/>
                  </a:lnTo>
                  <a:lnTo>
                    <a:pt x="897318" y="4021"/>
                  </a:lnTo>
                  <a:lnTo>
                    <a:pt x="881723" y="2722"/>
                  </a:lnTo>
                  <a:close/>
                </a:path>
                <a:path w="1982470" h="160020">
                  <a:moveTo>
                    <a:pt x="932473" y="22617"/>
                  </a:moveTo>
                  <a:lnTo>
                    <a:pt x="880467" y="22617"/>
                  </a:lnTo>
                  <a:lnTo>
                    <a:pt x="892066" y="23664"/>
                  </a:lnTo>
                  <a:lnTo>
                    <a:pt x="891836" y="23664"/>
                  </a:lnTo>
                  <a:lnTo>
                    <a:pt x="923636" y="47305"/>
                  </a:lnTo>
                  <a:lnTo>
                    <a:pt x="931146" y="79788"/>
                  </a:lnTo>
                  <a:lnTo>
                    <a:pt x="930318" y="91924"/>
                  </a:lnTo>
                  <a:lnTo>
                    <a:pt x="910358" y="128487"/>
                  </a:lnTo>
                  <a:lnTo>
                    <a:pt x="880467" y="137587"/>
                  </a:lnTo>
                  <a:lnTo>
                    <a:pt x="932257" y="137587"/>
                  </a:lnTo>
                  <a:lnTo>
                    <a:pt x="951705" y="97258"/>
                  </a:lnTo>
                  <a:lnTo>
                    <a:pt x="952925" y="80416"/>
                  </a:lnTo>
                  <a:lnTo>
                    <a:pt x="951711" y="63450"/>
                  </a:lnTo>
                  <a:lnTo>
                    <a:pt x="948083" y="48349"/>
                  </a:lnTo>
                  <a:lnTo>
                    <a:pt x="942059" y="35093"/>
                  </a:lnTo>
                  <a:lnTo>
                    <a:pt x="933659" y="23664"/>
                  </a:lnTo>
                  <a:lnTo>
                    <a:pt x="932473" y="22617"/>
                  </a:lnTo>
                  <a:close/>
                </a:path>
                <a:path w="1982470" h="160020">
                  <a:moveTo>
                    <a:pt x="997492" y="2722"/>
                  </a:moveTo>
                  <a:lnTo>
                    <a:pt x="976550" y="2722"/>
                  </a:lnTo>
                  <a:lnTo>
                    <a:pt x="976550" y="157482"/>
                  </a:lnTo>
                  <a:lnTo>
                    <a:pt x="997492" y="157482"/>
                  </a:lnTo>
                  <a:lnTo>
                    <a:pt x="997492" y="2722"/>
                  </a:lnTo>
                  <a:close/>
                </a:path>
                <a:path w="1982470" h="160020">
                  <a:moveTo>
                    <a:pt x="1126474" y="2722"/>
                  </a:moveTo>
                  <a:lnTo>
                    <a:pt x="1115165" y="2722"/>
                  </a:lnTo>
                  <a:lnTo>
                    <a:pt x="1052549" y="157482"/>
                  </a:lnTo>
                  <a:lnTo>
                    <a:pt x="1075376" y="157482"/>
                  </a:lnTo>
                  <a:lnTo>
                    <a:pt x="1091082" y="117273"/>
                  </a:lnTo>
                  <a:lnTo>
                    <a:pt x="1172356" y="117273"/>
                  </a:lnTo>
                  <a:lnTo>
                    <a:pt x="1164472" y="97588"/>
                  </a:lnTo>
                  <a:lnTo>
                    <a:pt x="1098202" y="97588"/>
                  </a:lnTo>
                  <a:lnTo>
                    <a:pt x="1120610" y="39161"/>
                  </a:lnTo>
                  <a:lnTo>
                    <a:pt x="1141069" y="39161"/>
                  </a:lnTo>
                  <a:lnTo>
                    <a:pt x="1126474" y="2722"/>
                  </a:lnTo>
                  <a:close/>
                </a:path>
                <a:path w="1982470" h="160020">
                  <a:moveTo>
                    <a:pt x="1172356" y="117273"/>
                  </a:moveTo>
                  <a:lnTo>
                    <a:pt x="1149928" y="117273"/>
                  </a:lnTo>
                  <a:lnTo>
                    <a:pt x="1165635" y="157482"/>
                  </a:lnTo>
                  <a:lnTo>
                    <a:pt x="1188461" y="157482"/>
                  </a:lnTo>
                  <a:lnTo>
                    <a:pt x="1172356" y="117273"/>
                  </a:lnTo>
                  <a:close/>
                </a:path>
                <a:path w="1982470" h="160020">
                  <a:moveTo>
                    <a:pt x="1240081" y="23035"/>
                  </a:moveTo>
                  <a:lnTo>
                    <a:pt x="1219139" y="23035"/>
                  </a:lnTo>
                  <a:lnTo>
                    <a:pt x="1219139" y="157482"/>
                  </a:lnTo>
                  <a:lnTo>
                    <a:pt x="1240081" y="157482"/>
                  </a:lnTo>
                  <a:lnTo>
                    <a:pt x="1240081" y="23035"/>
                  </a:lnTo>
                  <a:close/>
                </a:path>
                <a:path w="1982470" h="160020">
                  <a:moveTo>
                    <a:pt x="1141069" y="39161"/>
                  </a:moveTo>
                  <a:lnTo>
                    <a:pt x="1120610" y="39161"/>
                  </a:lnTo>
                  <a:lnTo>
                    <a:pt x="1142808" y="97588"/>
                  </a:lnTo>
                  <a:lnTo>
                    <a:pt x="1164472" y="97588"/>
                  </a:lnTo>
                  <a:lnTo>
                    <a:pt x="1141069" y="39161"/>
                  </a:lnTo>
                  <a:close/>
                </a:path>
                <a:path w="1982470" h="160020">
                  <a:moveTo>
                    <a:pt x="1285944" y="2722"/>
                  </a:moveTo>
                  <a:lnTo>
                    <a:pt x="1173277" y="2722"/>
                  </a:lnTo>
                  <a:lnTo>
                    <a:pt x="1173277" y="23035"/>
                  </a:lnTo>
                  <a:lnTo>
                    <a:pt x="1285944" y="23035"/>
                  </a:lnTo>
                  <a:lnTo>
                    <a:pt x="1285944" y="2722"/>
                  </a:lnTo>
                  <a:close/>
                </a:path>
                <a:path w="1982470" h="160020">
                  <a:moveTo>
                    <a:pt x="1323096" y="2722"/>
                  </a:moveTo>
                  <a:lnTo>
                    <a:pt x="1302154" y="2722"/>
                  </a:lnTo>
                  <a:lnTo>
                    <a:pt x="1302154" y="157482"/>
                  </a:lnTo>
                  <a:lnTo>
                    <a:pt x="1406234" y="157482"/>
                  </a:lnTo>
                  <a:lnTo>
                    <a:pt x="1406234" y="137168"/>
                  </a:lnTo>
                  <a:lnTo>
                    <a:pt x="1323096" y="137168"/>
                  </a:lnTo>
                  <a:lnTo>
                    <a:pt x="1323096" y="2722"/>
                  </a:lnTo>
                  <a:close/>
                </a:path>
                <a:path w="1982470" h="160020">
                  <a:moveTo>
                    <a:pt x="1518386" y="2722"/>
                  </a:moveTo>
                  <a:lnTo>
                    <a:pt x="1422054" y="2722"/>
                  </a:lnTo>
                  <a:lnTo>
                    <a:pt x="1422054" y="157482"/>
                  </a:lnTo>
                  <a:lnTo>
                    <a:pt x="1518386" y="157482"/>
                  </a:lnTo>
                  <a:lnTo>
                    <a:pt x="1518386" y="137587"/>
                  </a:lnTo>
                  <a:lnTo>
                    <a:pt x="1442996" y="137587"/>
                  </a:lnTo>
                  <a:lnTo>
                    <a:pt x="1442996" y="88793"/>
                  </a:lnTo>
                  <a:lnTo>
                    <a:pt x="1512732" y="88793"/>
                  </a:lnTo>
                  <a:lnTo>
                    <a:pt x="1512732" y="68898"/>
                  </a:lnTo>
                  <a:lnTo>
                    <a:pt x="1442996" y="68898"/>
                  </a:lnTo>
                  <a:lnTo>
                    <a:pt x="1442996" y="22617"/>
                  </a:lnTo>
                  <a:lnTo>
                    <a:pt x="1518386" y="22617"/>
                  </a:lnTo>
                  <a:lnTo>
                    <a:pt x="1518386" y="2722"/>
                  </a:lnTo>
                  <a:close/>
                </a:path>
                <a:path w="1982470" h="160020">
                  <a:moveTo>
                    <a:pt x="1593645" y="23035"/>
                  </a:moveTo>
                  <a:lnTo>
                    <a:pt x="1572704" y="23035"/>
                  </a:lnTo>
                  <a:lnTo>
                    <a:pt x="1572704" y="157482"/>
                  </a:lnTo>
                  <a:lnTo>
                    <a:pt x="1593645" y="157482"/>
                  </a:lnTo>
                  <a:lnTo>
                    <a:pt x="1593645" y="23035"/>
                  </a:lnTo>
                  <a:close/>
                </a:path>
                <a:path w="1982470" h="160020">
                  <a:moveTo>
                    <a:pt x="1639508" y="2722"/>
                  </a:moveTo>
                  <a:lnTo>
                    <a:pt x="1526841" y="2722"/>
                  </a:lnTo>
                  <a:lnTo>
                    <a:pt x="1526841" y="23035"/>
                  </a:lnTo>
                  <a:lnTo>
                    <a:pt x="1639508" y="23035"/>
                  </a:lnTo>
                  <a:lnTo>
                    <a:pt x="1639508" y="2722"/>
                  </a:lnTo>
                  <a:close/>
                </a:path>
                <a:path w="1982470" h="160020">
                  <a:moveTo>
                    <a:pt x="1676660" y="2722"/>
                  </a:moveTo>
                  <a:lnTo>
                    <a:pt x="1655718" y="2722"/>
                  </a:lnTo>
                  <a:lnTo>
                    <a:pt x="1655718" y="157482"/>
                  </a:lnTo>
                  <a:lnTo>
                    <a:pt x="1676660" y="157482"/>
                  </a:lnTo>
                  <a:lnTo>
                    <a:pt x="1676660" y="2722"/>
                  </a:lnTo>
                  <a:close/>
                </a:path>
                <a:path w="1982470" h="160020">
                  <a:moveTo>
                    <a:pt x="1779721" y="0"/>
                  </a:moveTo>
                  <a:lnTo>
                    <a:pt x="1735341" y="12810"/>
                  </a:lnTo>
                  <a:lnTo>
                    <a:pt x="1705352" y="48584"/>
                  </a:lnTo>
                  <a:lnTo>
                    <a:pt x="1699514" y="80625"/>
                  </a:lnTo>
                  <a:lnTo>
                    <a:pt x="1700964" y="97241"/>
                  </a:lnTo>
                  <a:lnTo>
                    <a:pt x="1722550" y="137587"/>
                  </a:lnTo>
                  <a:lnTo>
                    <a:pt x="1763072" y="158408"/>
                  </a:lnTo>
                  <a:lnTo>
                    <a:pt x="1779093" y="159785"/>
                  </a:lnTo>
                  <a:lnTo>
                    <a:pt x="1798783" y="157482"/>
                  </a:lnTo>
                  <a:lnTo>
                    <a:pt x="1799392" y="157482"/>
                  </a:lnTo>
                  <a:lnTo>
                    <a:pt x="1818280" y="150571"/>
                  </a:lnTo>
                  <a:lnTo>
                    <a:pt x="1834252" y="139995"/>
                  </a:lnTo>
                  <a:lnTo>
                    <a:pt x="1834542" y="139681"/>
                  </a:lnTo>
                  <a:lnTo>
                    <a:pt x="1779931" y="139681"/>
                  </a:lnTo>
                  <a:lnTo>
                    <a:pt x="1767876" y="138657"/>
                  </a:lnTo>
                  <a:lnTo>
                    <a:pt x="1730537" y="114260"/>
                  </a:lnTo>
                  <a:lnTo>
                    <a:pt x="1721084" y="80835"/>
                  </a:lnTo>
                  <a:lnTo>
                    <a:pt x="1722148" y="68348"/>
                  </a:lnTo>
                  <a:lnTo>
                    <a:pt x="1747333" y="29943"/>
                  </a:lnTo>
                  <a:lnTo>
                    <a:pt x="1780140" y="20313"/>
                  </a:lnTo>
                  <a:lnTo>
                    <a:pt x="1834770" y="20313"/>
                  </a:lnTo>
                  <a:lnTo>
                    <a:pt x="1834562" y="20104"/>
                  </a:lnTo>
                  <a:lnTo>
                    <a:pt x="1799982" y="2355"/>
                  </a:lnTo>
                  <a:lnTo>
                    <a:pt x="1790048" y="588"/>
                  </a:lnTo>
                  <a:lnTo>
                    <a:pt x="1779721" y="0"/>
                  </a:lnTo>
                  <a:close/>
                </a:path>
                <a:path w="1982470" h="160020">
                  <a:moveTo>
                    <a:pt x="1920167" y="2722"/>
                  </a:moveTo>
                  <a:lnTo>
                    <a:pt x="1908858" y="2722"/>
                  </a:lnTo>
                  <a:lnTo>
                    <a:pt x="1846242" y="157482"/>
                  </a:lnTo>
                  <a:lnTo>
                    <a:pt x="1869069" y="157482"/>
                  </a:lnTo>
                  <a:lnTo>
                    <a:pt x="1884775" y="117273"/>
                  </a:lnTo>
                  <a:lnTo>
                    <a:pt x="1966049" y="117273"/>
                  </a:lnTo>
                  <a:lnTo>
                    <a:pt x="1958165" y="97588"/>
                  </a:lnTo>
                  <a:lnTo>
                    <a:pt x="1891895" y="97588"/>
                  </a:lnTo>
                  <a:lnTo>
                    <a:pt x="1914303" y="39161"/>
                  </a:lnTo>
                  <a:lnTo>
                    <a:pt x="1934762" y="39161"/>
                  </a:lnTo>
                  <a:lnTo>
                    <a:pt x="1920167" y="2722"/>
                  </a:lnTo>
                  <a:close/>
                </a:path>
                <a:path w="1982470" h="160020">
                  <a:moveTo>
                    <a:pt x="1966049" y="117273"/>
                  </a:moveTo>
                  <a:lnTo>
                    <a:pt x="1943621" y="117273"/>
                  </a:lnTo>
                  <a:lnTo>
                    <a:pt x="1959328" y="157482"/>
                  </a:lnTo>
                  <a:lnTo>
                    <a:pt x="1982154" y="157482"/>
                  </a:lnTo>
                  <a:lnTo>
                    <a:pt x="1966049" y="117273"/>
                  </a:lnTo>
                  <a:close/>
                </a:path>
                <a:path w="1982470" h="160020">
                  <a:moveTo>
                    <a:pt x="1831866" y="113504"/>
                  </a:moveTo>
                  <a:lnTo>
                    <a:pt x="1821395" y="124397"/>
                  </a:lnTo>
                  <a:lnTo>
                    <a:pt x="1809040" y="132639"/>
                  </a:lnTo>
                  <a:lnTo>
                    <a:pt x="1795113" y="137859"/>
                  </a:lnTo>
                  <a:lnTo>
                    <a:pt x="1779931" y="139681"/>
                  </a:lnTo>
                  <a:lnTo>
                    <a:pt x="1834542" y="139681"/>
                  </a:lnTo>
                  <a:lnTo>
                    <a:pt x="1846944" y="126278"/>
                  </a:lnTo>
                  <a:lnTo>
                    <a:pt x="1831866" y="113504"/>
                  </a:lnTo>
                  <a:close/>
                </a:path>
                <a:path w="1982470" h="160020">
                  <a:moveTo>
                    <a:pt x="1934762" y="39161"/>
                  </a:moveTo>
                  <a:lnTo>
                    <a:pt x="1914303" y="39161"/>
                  </a:lnTo>
                  <a:lnTo>
                    <a:pt x="1936501" y="97588"/>
                  </a:lnTo>
                  <a:lnTo>
                    <a:pt x="1958165" y="97588"/>
                  </a:lnTo>
                  <a:lnTo>
                    <a:pt x="1934762" y="39161"/>
                  </a:lnTo>
                  <a:close/>
                </a:path>
                <a:path w="1982470" h="160020">
                  <a:moveTo>
                    <a:pt x="1834770" y="20313"/>
                  </a:moveTo>
                  <a:lnTo>
                    <a:pt x="1780140" y="20313"/>
                  </a:lnTo>
                  <a:lnTo>
                    <a:pt x="1794982" y="21965"/>
                  </a:lnTo>
                  <a:lnTo>
                    <a:pt x="1808411" y="26936"/>
                  </a:lnTo>
                  <a:lnTo>
                    <a:pt x="1820427" y="35244"/>
                  </a:lnTo>
                  <a:lnTo>
                    <a:pt x="1831028" y="46909"/>
                  </a:lnTo>
                  <a:lnTo>
                    <a:pt x="1846525" y="33925"/>
                  </a:lnTo>
                  <a:lnTo>
                    <a:pt x="1841025" y="26622"/>
                  </a:lnTo>
                  <a:lnTo>
                    <a:pt x="1834770" y="20313"/>
                  </a:lnTo>
                  <a:close/>
                </a:path>
              </a:pathLst>
            </a:custGeom>
            <a:solidFill>
              <a:srgbClr val="000000"/>
            </a:solidFill>
          </p:spPr>
          <p:txBody>
            <a:bodyPr wrap="square" lIns="0" tIns="0" rIns="0" bIns="0" rtlCol="0"/>
            <a:lstStyle/>
            <a:p>
              <a:endParaRPr sz="641"/>
            </a:p>
          </p:txBody>
        </p:sp>
      </p:grpSp>
      <p:grpSp>
        <p:nvGrpSpPr>
          <p:cNvPr id="75" name="object 75"/>
          <p:cNvGrpSpPr/>
          <p:nvPr/>
        </p:nvGrpSpPr>
        <p:grpSpPr>
          <a:xfrm>
            <a:off x="6162563" y="1371503"/>
            <a:ext cx="1724127" cy="366774"/>
            <a:chOff x="13549326" y="3015614"/>
            <a:chExt cx="3790950" cy="806450"/>
          </a:xfrm>
        </p:grpSpPr>
        <p:sp>
          <p:nvSpPr>
            <p:cNvPr id="76" name="object 76"/>
            <p:cNvSpPr/>
            <p:nvPr/>
          </p:nvSpPr>
          <p:spPr>
            <a:xfrm>
              <a:off x="13549326" y="3015614"/>
              <a:ext cx="3790950" cy="806450"/>
            </a:xfrm>
            <a:custGeom>
              <a:avLst/>
              <a:gdLst/>
              <a:ahLst/>
              <a:cxnLst/>
              <a:rect l="l" t="t" r="r" b="b"/>
              <a:pathLst>
                <a:path w="3790950" h="806450">
                  <a:moveTo>
                    <a:pt x="3790460" y="0"/>
                  </a:moveTo>
                  <a:lnTo>
                    <a:pt x="0" y="0"/>
                  </a:lnTo>
                  <a:lnTo>
                    <a:pt x="0" y="806258"/>
                  </a:lnTo>
                  <a:lnTo>
                    <a:pt x="3790460" y="806258"/>
                  </a:lnTo>
                  <a:lnTo>
                    <a:pt x="3790460" y="0"/>
                  </a:lnTo>
                  <a:close/>
                </a:path>
              </a:pathLst>
            </a:custGeom>
            <a:solidFill>
              <a:srgbClr val="4A7AFF"/>
            </a:solidFill>
          </p:spPr>
          <p:txBody>
            <a:bodyPr wrap="square" lIns="0" tIns="0" rIns="0" bIns="0" rtlCol="0"/>
            <a:lstStyle/>
            <a:p>
              <a:endParaRPr sz="641"/>
            </a:p>
          </p:txBody>
        </p:sp>
        <p:sp>
          <p:nvSpPr>
            <p:cNvPr id="77" name="object 77"/>
            <p:cNvSpPr/>
            <p:nvPr/>
          </p:nvSpPr>
          <p:spPr>
            <a:xfrm>
              <a:off x="13726828" y="3330704"/>
              <a:ext cx="1527810" cy="307975"/>
            </a:xfrm>
            <a:custGeom>
              <a:avLst/>
              <a:gdLst/>
              <a:ahLst/>
              <a:cxnLst/>
              <a:rect l="l" t="t" r="r" b="b"/>
              <a:pathLst>
                <a:path w="1527809" h="307975">
                  <a:moveTo>
                    <a:pt x="36941" y="24124"/>
                  </a:moveTo>
                  <a:lnTo>
                    <a:pt x="0" y="24124"/>
                  </a:lnTo>
                  <a:lnTo>
                    <a:pt x="0" y="302692"/>
                  </a:lnTo>
                  <a:lnTo>
                    <a:pt x="55034" y="302692"/>
                  </a:lnTo>
                  <a:lnTo>
                    <a:pt x="55034" y="144749"/>
                  </a:lnTo>
                  <a:lnTo>
                    <a:pt x="120428" y="144749"/>
                  </a:lnTo>
                  <a:lnTo>
                    <a:pt x="36941" y="24124"/>
                  </a:lnTo>
                  <a:close/>
                </a:path>
                <a:path w="1527809" h="307975">
                  <a:moveTo>
                    <a:pt x="292137" y="144749"/>
                  </a:moveTo>
                  <a:lnTo>
                    <a:pt x="236348" y="144749"/>
                  </a:lnTo>
                  <a:lnTo>
                    <a:pt x="236348" y="302692"/>
                  </a:lnTo>
                  <a:lnTo>
                    <a:pt x="292137" y="302692"/>
                  </a:lnTo>
                  <a:lnTo>
                    <a:pt x="292137" y="144749"/>
                  </a:lnTo>
                  <a:close/>
                </a:path>
                <a:path w="1527809" h="307975">
                  <a:moveTo>
                    <a:pt x="120428" y="144749"/>
                  </a:moveTo>
                  <a:lnTo>
                    <a:pt x="55034" y="144749"/>
                  </a:lnTo>
                  <a:lnTo>
                    <a:pt x="136079" y="261227"/>
                  </a:lnTo>
                  <a:lnTo>
                    <a:pt x="155304" y="261227"/>
                  </a:lnTo>
                  <a:lnTo>
                    <a:pt x="210383" y="182067"/>
                  </a:lnTo>
                  <a:lnTo>
                    <a:pt x="146257" y="182067"/>
                  </a:lnTo>
                  <a:lnTo>
                    <a:pt x="120428" y="144749"/>
                  </a:lnTo>
                  <a:close/>
                </a:path>
                <a:path w="1527809" h="307975">
                  <a:moveTo>
                    <a:pt x="292137" y="24124"/>
                  </a:moveTo>
                  <a:lnTo>
                    <a:pt x="254442" y="24124"/>
                  </a:lnTo>
                  <a:lnTo>
                    <a:pt x="146257" y="182067"/>
                  </a:lnTo>
                  <a:lnTo>
                    <a:pt x="210383" y="182067"/>
                  </a:lnTo>
                  <a:lnTo>
                    <a:pt x="236348" y="144749"/>
                  </a:lnTo>
                  <a:lnTo>
                    <a:pt x="292137" y="144749"/>
                  </a:lnTo>
                  <a:lnTo>
                    <a:pt x="292137" y="24124"/>
                  </a:lnTo>
                  <a:close/>
                </a:path>
                <a:path w="1527809" h="307975">
                  <a:moveTo>
                    <a:pt x="443536" y="91599"/>
                  </a:moveTo>
                  <a:lnTo>
                    <a:pt x="399716" y="99515"/>
                  </a:lnTo>
                  <a:lnTo>
                    <a:pt x="364377" y="123263"/>
                  </a:lnTo>
                  <a:lnTo>
                    <a:pt x="341147" y="157989"/>
                  </a:lnTo>
                  <a:lnTo>
                    <a:pt x="333466" y="199784"/>
                  </a:lnTo>
                  <a:lnTo>
                    <a:pt x="335381" y="221765"/>
                  </a:lnTo>
                  <a:lnTo>
                    <a:pt x="350800" y="260214"/>
                  </a:lnTo>
                  <a:lnTo>
                    <a:pt x="380986" y="290317"/>
                  </a:lnTo>
                  <a:lnTo>
                    <a:pt x="420566" y="305996"/>
                  </a:lnTo>
                  <a:lnTo>
                    <a:pt x="443536" y="307969"/>
                  </a:lnTo>
                  <a:lnTo>
                    <a:pt x="466507" y="305996"/>
                  </a:lnTo>
                  <a:lnTo>
                    <a:pt x="506087" y="290317"/>
                  </a:lnTo>
                  <a:lnTo>
                    <a:pt x="536272" y="260214"/>
                  </a:lnTo>
                  <a:lnTo>
                    <a:pt x="537130" y="258588"/>
                  </a:lnTo>
                  <a:lnTo>
                    <a:pt x="443536" y="258588"/>
                  </a:lnTo>
                  <a:lnTo>
                    <a:pt x="431874" y="257528"/>
                  </a:lnTo>
                  <a:lnTo>
                    <a:pt x="395681" y="232437"/>
                  </a:lnTo>
                  <a:lnTo>
                    <a:pt x="386617" y="199784"/>
                  </a:lnTo>
                  <a:lnTo>
                    <a:pt x="387612" y="188057"/>
                  </a:lnTo>
                  <a:lnTo>
                    <a:pt x="411519" y="150898"/>
                  </a:lnTo>
                  <a:lnTo>
                    <a:pt x="443536" y="141356"/>
                  </a:lnTo>
                  <a:lnTo>
                    <a:pt x="537135" y="141356"/>
                  </a:lnTo>
                  <a:lnTo>
                    <a:pt x="536272" y="139725"/>
                  </a:lnTo>
                  <a:lnTo>
                    <a:pt x="522696" y="123263"/>
                  </a:lnTo>
                  <a:lnTo>
                    <a:pt x="506087" y="109410"/>
                  </a:lnTo>
                  <a:lnTo>
                    <a:pt x="487357" y="99515"/>
                  </a:lnTo>
                  <a:lnTo>
                    <a:pt x="466507" y="93578"/>
                  </a:lnTo>
                  <a:lnTo>
                    <a:pt x="443536" y="91599"/>
                  </a:lnTo>
                  <a:close/>
                </a:path>
                <a:path w="1527809" h="307975">
                  <a:moveTo>
                    <a:pt x="537135" y="141356"/>
                  </a:moveTo>
                  <a:lnTo>
                    <a:pt x="443536" y="141356"/>
                  </a:lnTo>
                  <a:lnTo>
                    <a:pt x="455139" y="142417"/>
                  </a:lnTo>
                  <a:lnTo>
                    <a:pt x="465682" y="145597"/>
                  </a:lnTo>
                  <a:lnTo>
                    <a:pt x="496263" y="177214"/>
                  </a:lnTo>
                  <a:lnTo>
                    <a:pt x="500456" y="199784"/>
                  </a:lnTo>
                  <a:lnTo>
                    <a:pt x="499402" y="211517"/>
                  </a:lnTo>
                  <a:lnTo>
                    <a:pt x="475236" y="249047"/>
                  </a:lnTo>
                  <a:lnTo>
                    <a:pt x="443536" y="258588"/>
                  </a:lnTo>
                  <a:lnTo>
                    <a:pt x="537130" y="258588"/>
                  </a:lnTo>
                  <a:lnTo>
                    <a:pt x="545926" y="241908"/>
                  </a:lnTo>
                  <a:lnTo>
                    <a:pt x="551692" y="221765"/>
                  </a:lnTo>
                  <a:lnTo>
                    <a:pt x="553606" y="199784"/>
                  </a:lnTo>
                  <a:lnTo>
                    <a:pt x="551692" y="178021"/>
                  </a:lnTo>
                  <a:lnTo>
                    <a:pt x="546021" y="158319"/>
                  </a:lnTo>
                  <a:lnTo>
                    <a:pt x="545926" y="157989"/>
                  </a:lnTo>
                  <a:lnTo>
                    <a:pt x="537135" y="141356"/>
                  </a:lnTo>
                  <a:close/>
                </a:path>
                <a:path w="1527809" h="307975">
                  <a:moveTo>
                    <a:pt x="779889" y="277059"/>
                  </a:moveTo>
                  <a:lnTo>
                    <a:pt x="642679" y="277059"/>
                  </a:lnTo>
                  <a:lnTo>
                    <a:pt x="656190" y="290417"/>
                  </a:lnTo>
                  <a:lnTo>
                    <a:pt x="671327" y="299959"/>
                  </a:lnTo>
                  <a:lnTo>
                    <a:pt x="688161" y="305684"/>
                  </a:lnTo>
                  <a:lnTo>
                    <a:pt x="706761" y="307592"/>
                  </a:lnTo>
                  <a:lnTo>
                    <a:pt x="727676" y="305684"/>
                  </a:lnTo>
                  <a:lnTo>
                    <a:pt x="746859" y="299959"/>
                  </a:lnTo>
                  <a:lnTo>
                    <a:pt x="764275" y="290417"/>
                  </a:lnTo>
                  <a:lnTo>
                    <a:pt x="779889" y="277059"/>
                  </a:lnTo>
                  <a:close/>
                </a:path>
                <a:path w="1527809" h="307975">
                  <a:moveTo>
                    <a:pt x="644187" y="16208"/>
                  </a:moveTo>
                  <a:lnTo>
                    <a:pt x="591036" y="16208"/>
                  </a:lnTo>
                  <a:lnTo>
                    <a:pt x="591036" y="302692"/>
                  </a:lnTo>
                  <a:lnTo>
                    <a:pt x="642679" y="302692"/>
                  </a:lnTo>
                  <a:lnTo>
                    <a:pt x="642679" y="277059"/>
                  </a:lnTo>
                  <a:lnTo>
                    <a:pt x="779889" y="277059"/>
                  </a:lnTo>
                  <a:lnTo>
                    <a:pt x="792753" y="260591"/>
                  </a:lnTo>
                  <a:lnTo>
                    <a:pt x="793569" y="258965"/>
                  </a:lnTo>
                  <a:lnTo>
                    <a:pt x="698468" y="258965"/>
                  </a:lnTo>
                  <a:lnTo>
                    <a:pt x="686594" y="257905"/>
                  </a:lnTo>
                  <a:lnTo>
                    <a:pt x="650830" y="232809"/>
                  </a:lnTo>
                  <a:lnTo>
                    <a:pt x="641925" y="199784"/>
                  </a:lnTo>
                  <a:lnTo>
                    <a:pt x="642914" y="188057"/>
                  </a:lnTo>
                  <a:lnTo>
                    <a:pt x="666238" y="150680"/>
                  </a:lnTo>
                  <a:lnTo>
                    <a:pt x="698468" y="140980"/>
                  </a:lnTo>
                  <a:lnTo>
                    <a:pt x="793380" y="140980"/>
                  </a:lnTo>
                  <a:lnTo>
                    <a:pt x="792753" y="139731"/>
                  </a:lnTo>
                  <a:lnTo>
                    <a:pt x="779889" y="123263"/>
                  </a:lnTo>
                  <a:lnTo>
                    <a:pt x="777299" y="121001"/>
                  </a:lnTo>
                  <a:lnTo>
                    <a:pt x="644187" y="121001"/>
                  </a:lnTo>
                  <a:lnTo>
                    <a:pt x="644187" y="16208"/>
                  </a:lnTo>
                  <a:close/>
                </a:path>
                <a:path w="1527809" h="307975">
                  <a:moveTo>
                    <a:pt x="793380" y="140980"/>
                  </a:moveTo>
                  <a:lnTo>
                    <a:pt x="698468" y="140980"/>
                  </a:lnTo>
                  <a:lnTo>
                    <a:pt x="710362" y="142046"/>
                  </a:lnTo>
                  <a:lnTo>
                    <a:pt x="721170" y="145267"/>
                  </a:lnTo>
                  <a:lnTo>
                    <a:pt x="751053" y="176884"/>
                  </a:lnTo>
                  <a:lnTo>
                    <a:pt x="755011" y="199784"/>
                  </a:lnTo>
                  <a:lnTo>
                    <a:pt x="754021" y="211735"/>
                  </a:lnTo>
                  <a:lnTo>
                    <a:pt x="730697" y="249424"/>
                  </a:lnTo>
                  <a:lnTo>
                    <a:pt x="698468" y="258965"/>
                  </a:lnTo>
                  <a:lnTo>
                    <a:pt x="793569" y="258965"/>
                  </a:lnTo>
                  <a:lnTo>
                    <a:pt x="801941" y="242285"/>
                  </a:lnTo>
                  <a:lnTo>
                    <a:pt x="807454" y="222142"/>
                  </a:lnTo>
                  <a:lnTo>
                    <a:pt x="809292" y="200161"/>
                  </a:lnTo>
                  <a:lnTo>
                    <a:pt x="807454" y="178180"/>
                  </a:lnTo>
                  <a:lnTo>
                    <a:pt x="802018" y="158319"/>
                  </a:lnTo>
                  <a:lnTo>
                    <a:pt x="801941" y="158037"/>
                  </a:lnTo>
                  <a:lnTo>
                    <a:pt x="793380" y="140980"/>
                  </a:lnTo>
                  <a:close/>
                </a:path>
                <a:path w="1527809" h="307975">
                  <a:moveTo>
                    <a:pt x="706761" y="91976"/>
                  </a:moveTo>
                  <a:lnTo>
                    <a:pt x="688873" y="93808"/>
                  </a:lnTo>
                  <a:lnTo>
                    <a:pt x="672505" y="99279"/>
                  </a:lnTo>
                  <a:lnTo>
                    <a:pt x="657621" y="108355"/>
                  </a:lnTo>
                  <a:lnTo>
                    <a:pt x="644187" y="121001"/>
                  </a:lnTo>
                  <a:lnTo>
                    <a:pt x="777299" y="121001"/>
                  </a:lnTo>
                  <a:lnTo>
                    <a:pt x="764275" y="109628"/>
                  </a:lnTo>
                  <a:lnTo>
                    <a:pt x="746859" y="99845"/>
                  </a:lnTo>
                  <a:lnTo>
                    <a:pt x="727676" y="93949"/>
                  </a:lnTo>
                  <a:lnTo>
                    <a:pt x="706761" y="91976"/>
                  </a:lnTo>
                  <a:close/>
                </a:path>
                <a:path w="1527809" h="307975">
                  <a:moveTo>
                    <a:pt x="874027" y="9141"/>
                  </a:moveTo>
                  <a:lnTo>
                    <a:pt x="861458" y="11473"/>
                  </a:lnTo>
                  <a:lnTo>
                    <a:pt x="850656" y="18470"/>
                  </a:lnTo>
                  <a:lnTo>
                    <a:pt x="843659" y="29054"/>
                  </a:lnTo>
                  <a:lnTo>
                    <a:pt x="841327" y="41511"/>
                  </a:lnTo>
                  <a:lnTo>
                    <a:pt x="843659" y="54039"/>
                  </a:lnTo>
                  <a:lnTo>
                    <a:pt x="850656" y="64835"/>
                  </a:lnTo>
                  <a:lnTo>
                    <a:pt x="861458" y="71832"/>
                  </a:lnTo>
                  <a:lnTo>
                    <a:pt x="874027" y="74165"/>
                  </a:lnTo>
                  <a:lnTo>
                    <a:pt x="886596" y="71832"/>
                  </a:lnTo>
                  <a:lnTo>
                    <a:pt x="897398" y="64835"/>
                  </a:lnTo>
                  <a:lnTo>
                    <a:pt x="904395" y="54039"/>
                  </a:lnTo>
                  <a:lnTo>
                    <a:pt x="906728" y="41511"/>
                  </a:lnTo>
                  <a:lnTo>
                    <a:pt x="904395" y="29054"/>
                  </a:lnTo>
                  <a:lnTo>
                    <a:pt x="897398" y="18470"/>
                  </a:lnTo>
                  <a:lnTo>
                    <a:pt x="886596" y="11473"/>
                  </a:lnTo>
                  <a:lnTo>
                    <a:pt x="874027" y="9141"/>
                  </a:lnTo>
                  <a:close/>
                </a:path>
                <a:path w="1527809" h="307975">
                  <a:moveTo>
                    <a:pt x="900414" y="97253"/>
                  </a:moveTo>
                  <a:lnTo>
                    <a:pt x="847264" y="97253"/>
                  </a:lnTo>
                  <a:lnTo>
                    <a:pt x="847264" y="302692"/>
                  </a:lnTo>
                  <a:lnTo>
                    <a:pt x="900414" y="302692"/>
                  </a:lnTo>
                  <a:lnTo>
                    <a:pt x="900414" y="97253"/>
                  </a:lnTo>
                  <a:close/>
                </a:path>
                <a:path w="1527809" h="307975">
                  <a:moveTo>
                    <a:pt x="1000892" y="16208"/>
                  </a:moveTo>
                  <a:lnTo>
                    <a:pt x="947742" y="16208"/>
                  </a:lnTo>
                  <a:lnTo>
                    <a:pt x="947742" y="302692"/>
                  </a:lnTo>
                  <a:lnTo>
                    <a:pt x="1000892" y="302692"/>
                  </a:lnTo>
                  <a:lnTo>
                    <a:pt x="1000892" y="16208"/>
                  </a:lnTo>
                  <a:close/>
                </a:path>
                <a:path w="1527809" h="307975">
                  <a:moveTo>
                    <a:pt x="1076123" y="9141"/>
                  </a:moveTo>
                  <a:lnTo>
                    <a:pt x="1063554" y="11473"/>
                  </a:lnTo>
                  <a:lnTo>
                    <a:pt x="1052752" y="18470"/>
                  </a:lnTo>
                  <a:lnTo>
                    <a:pt x="1045755" y="29054"/>
                  </a:lnTo>
                  <a:lnTo>
                    <a:pt x="1043423" y="41511"/>
                  </a:lnTo>
                  <a:lnTo>
                    <a:pt x="1045755" y="54039"/>
                  </a:lnTo>
                  <a:lnTo>
                    <a:pt x="1052752" y="64835"/>
                  </a:lnTo>
                  <a:lnTo>
                    <a:pt x="1063554" y="71832"/>
                  </a:lnTo>
                  <a:lnTo>
                    <a:pt x="1076123" y="74165"/>
                  </a:lnTo>
                  <a:lnTo>
                    <a:pt x="1088692" y="71832"/>
                  </a:lnTo>
                  <a:lnTo>
                    <a:pt x="1099495" y="64835"/>
                  </a:lnTo>
                  <a:lnTo>
                    <a:pt x="1106492" y="54039"/>
                  </a:lnTo>
                  <a:lnTo>
                    <a:pt x="1108824" y="41511"/>
                  </a:lnTo>
                  <a:lnTo>
                    <a:pt x="1106492" y="29054"/>
                  </a:lnTo>
                  <a:lnTo>
                    <a:pt x="1099495" y="18470"/>
                  </a:lnTo>
                  <a:lnTo>
                    <a:pt x="1088692" y="11473"/>
                  </a:lnTo>
                  <a:lnTo>
                    <a:pt x="1076123" y="9141"/>
                  </a:lnTo>
                  <a:close/>
                </a:path>
                <a:path w="1527809" h="307975">
                  <a:moveTo>
                    <a:pt x="1102510" y="97253"/>
                  </a:moveTo>
                  <a:lnTo>
                    <a:pt x="1049360" y="97253"/>
                  </a:lnTo>
                  <a:lnTo>
                    <a:pt x="1049360" y="302692"/>
                  </a:lnTo>
                  <a:lnTo>
                    <a:pt x="1102510" y="302692"/>
                  </a:lnTo>
                  <a:lnTo>
                    <a:pt x="1102510" y="97253"/>
                  </a:lnTo>
                  <a:close/>
                </a:path>
                <a:path w="1527809" h="307975">
                  <a:moveTo>
                    <a:pt x="1219197" y="141733"/>
                  </a:moveTo>
                  <a:lnTo>
                    <a:pt x="1166047" y="141733"/>
                  </a:lnTo>
                  <a:lnTo>
                    <a:pt x="1166047" y="226548"/>
                  </a:lnTo>
                  <a:lnTo>
                    <a:pt x="1170612" y="261634"/>
                  </a:lnTo>
                  <a:lnTo>
                    <a:pt x="1184188" y="287001"/>
                  </a:lnTo>
                  <a:lnTo>
                    <a:pt x="1206599" y="302403"/>
                  </a:lnTo>
                  <a:lnTo>
                    <a:pt x="1237668" y="307592"/>
                  </a:lnTo>
                  <a:lnTo>
                    <a:pt x="1254784" y="306532"/>
                  </a:lnTo>
                  <a:lnTo>
                    <a:pt x="1270557" y="303352"/>
                  </a:lnTo>
                  <a:lnTo>
                    <a:pt x="1285058" y="298051"/>
                  </a:lnTo>
                  <a:lnTo>
                    <a:pt x="1298357" y="290629"/>
                  </a:lnTo>
                  <a:lnTo>
                    <a:pt x="1286519" y="259342"/>
                  </a:lnTo>
                  <a:lnTo>
                    <a:pt x="1248223" y="259342"/>
                  </a:lnTo>
                  <a:lnTo>
                    <a:pt x="1235577" y="257081"/>
                  </a:lnTo>
                  <a:lnTo>
                    <a:pt x="1226501" y="250296"/>
                  </a:lnTo>
                  <a:lnTo>
                    <a:pt x="1221029" y="238987"/>
                  </a:lnTo>
                  <a:lnTo>
                    <a:pt x="1219197" y="223155"/>
                  </a:lnTo>
                  <a:lnTo>
                    <a:pt x="1219197" y="141733"/>
                  </a:lnTo>
                  <a:close/>
                </a:path>
                <a:path w="1527809" h="307975">
                  <a:moveTo>
                    <a:pt x="1282525" y="248788"/>
                  </a:moveTo>
                  <a:lnTo>
                    <a:pt x="1273349" y="253458"/>
                  </a:lnTo>
                  <a:lnTo>
                    <a:pt x="1264526" y="256751"/>
                  </a:lnTo>
                  <a:lnTo>
                    <a:pt x="1256127" y="258700"/>
                  </a:lnTo>
                  <a:lnTo>
                    <a:pt x="1248223" y="259342"/>
                  </a:lnTo>
                  <a:lnTo>
                    <a:pt x="1286519" y="259342"/>
                  </a:lnTo>
                  <a:lnTo>
                    <a:pt x="1282525" y="248788"/>
                  </a:lnTo>
                  <a:close/>
                </a:path>
                <a:path w="1527809" h="307975">
                  <a:moveTo>
                    <a:pt x="1287049" y="97253"/>
                  </a:moveTo>
                  <a:lnTo>
                    <a:pt x="1132498" y="97253"/>
                  </a:lnTo>
                  <a:lnTo>
                    <a:pt x="1132498" y="141733"/>
                  </a:lnTo>
                  <a:lnTo>
                    <a:pt x="1287049" y="141733"/>
                  </a:lnTo>
                  <a:lnTo>
                    <a:pt x="1287049" y="97253"/>
                  </a:lnTo>
                  <a:close/>
                </a:path>
                <a:path w="1527809" h="307975">
                  <a:moveTo>
                    <a:pt x="1219197" y="24501"/>
                  </a:moveTo>
                  <a:lnTo>
                    <a:pt x="1166424" y="24501"/>
                  </a:lnTo>
                  <a:lnTo>
                    <a:pt x="1166424" y="97253"/>
                  </a:lnTo>
                  <a:lnTo>
                    <a:pt x="1219197" y="97253"/>
                  </a:lnTo>
                  <a:lnTo>
                    <a:pt x="1219197" y="24501"/>
                  </a:lnTo>
                  <a:close/>
                </a:path>
                <a:path w="1527809" h="307975">
                  <a:moveTo>
                    <a:pt x="1424683" y="0"/>
                  </a:moveTo>
                  <a:lnTo>
                    <a:pt x="1365502" y="0"/>
                  </a:lnTo>
                  <a:lnTo>
                    <a:pt x="1400935" y="66343"/>
                  </a:lnTo>
                  <a:lnTo>
                    <a:pt x="1448054" y="66343"/>
                  </a:lnTo>
                  <a:lnTo>
                    <a:pt x="1424683" y="0"/>
                  </a:lnTo>
                  <a:close/>
                </a:path>
                <a:path w="1527809" h="307975">
                  <a:moveTo>
                    <a:pt x="1411490" y="91976"/>
                  </a:moveTo>
                  <a:lnTo>
                    <a:pt x="1371439" y="99609"/>
                  </a:lnTo>
                  <a:lnTo>
                    <a:pt x="1338738" y="122509"/>
                  </a:lnTo>
                  <a:lnTo>
                    <a:pt x="1317016" y="156670"/>
                  </a:lnTo>
                  <a:lnTo>
                    <a:pt x="1309713" y="199030"/>
                  </a:lnTo>
                  <a:lnTo>
                    <a:pt x="1311486" y="221288"/>
                  </a:lnTo>
                  <a:lnTo>
                    <a:pt x="1325775" y="260149"/>
                  </a:lnTo>
                  <a:lnTo>
                    <a:pt x="1353763" y="290258"/>
                  </a:lnTo>
                  <a:lnTo>
                    <a:pt x="1390363" y="305678"/>
                  </a:lnTo>
                  <a:lnTo>
                    <a:pt x="1411490" y="307592"/>
                  </a:lnTo>
                  <a:lnTo>
                    <a:pt x="1430220" y="305819"/>
                  </a:lnTo>
                  <a:lnTo>
                    <a:pt x="1447395" y="300477"/>
                  </a:lnTo>
                  <a:lnTo>
                    <a:pt x="1463015" y="291531"/>
                  </a:lnTo>
                  <a:lnTo>
                    <a:pt x="1477080" y="278944"/>
                  </a:lnTo>
                  <a:lnTo>
                    <a:pt x="1527591" y="278944"/>
                  </a:lnTo>
                  <a:lnTo>
                    <a:pt x="1527591" y="259342"/>
                  </a:lnTo>
                  <a:lnTo>
                    <a:pt x="1420160" y="259342"/>
                  </a:lnTo>
                  <a:lnTo>
                    <a:pt x="1408280" y="258276"/>
                  </a:lnTo>
                  <a:lnTo>
                    <a:pt x="1371928" y="232809"/>
                  </a:lnTo>
                  <a:lnTo>
                    <a:pt x="1362863" y="199784"/>
                  </a:lnTo>
                  <a:lnTo>
                    <a:pt x="1363853" y="188051"/>
                  </a:lnTo>
                  <a:lnTo>
                    <a:pt x="1387400" y="150303"/>
                  </a:lnTo>
                  <a:lnTo>
                    <a:pt x="1420160" y="140603"/>
                  </a:lnTo>
                  <a:lnTo>
                    <a:pt x="1527591" y="140603"/>
                  </a:lnTo>
                  <a:lnTo>
                    <a:pt x="1527591" y="121755"/>
                  </a:lnTo>
                  <a:lnTo>
                    <a:pt x="1477080" y="121755"/>
                  </a:lnTo>
                  <a:lnTo>
                    <a:pt x="1462803" y="108674"/>
                  </a:lnTo>
                  <a:lnTo>
                    <a:pt x="1447112" y="99373"/>
                  </a:lnTo>
                  <a:lnTo>
                    <a:pt x="1430207" y="93884"/>
                  </a:lnTo>
                  <a:lnTo>
                    <a:pt x="1430658" y="93884"/>
                  </a:lnTo>
                  <a:lnTo>
                    <a:pt x="1411490" y="91976"/>
                  </a:lnTo>
                  <a:close/>
                </a:path>
                <a:path w="1527809" h="307975">
                  <a:moveTo>
                    <a:pt x="1527591" y="278944"/>
                  </a:moveTo>
                  <a:lnTo>
                    <a:pt x="1477080" y="278944"/>
                  </a:lnTo>
                  <a:lnTo>
                    <a:pt x="1477080" y="302692"/>
                  </a:lnTo>
                  <a:lnTo>
                    <a:pt x="1527591" y="302692"/>
                  </a:lnTo>
                  <a:lnTo>
                    <a:pt x="1527591" y="278944"/>
                  </a:lnTo>
                  <a:close/>
                </a:path>
                <a:path w="1527809" h="307975">
                  <a:moveTo>
                    <a:pt x="1527591" y="140603"/>
                  </a:moveTo>
                  <a:lnTo>
                    <a:pt x="1420160" y="140603"/>
                  </a:lnTo>
                  <a:lnTo>
                    <a:pt x="1432040" y="141669"/>
                  </a:lnTo>
                  <a:lnTo>
                    <a:pt x="1442824" y="144890"/>
                  </a:lnTo>
                  <a:lnTo>
                    <a:pt x="1473640" y="177167"/>
                  </a:lnTo>
                  <a:lnTo>
                    <a:pt x="1477833" y="199784"/>
                  </a:lnTo>
                  <a:lnTo>
                    <a:pt x="1476779" y="211735"/>
                  </a:lnTo>
                  <a:lnTo>
                    <a:pt x="1452548" y="249642"/>
                  </a:lnTo>
                  <a:lnTo>
                    <a:pt x="1420160" y="259342"/>
                  </a:lnTo>
                  <a:lnTo>
                    <a:pt x="1527591" y="259342"/>
                  </a:lnTo>
                  <a:lnTo>
                    <a:pt x="1527591" y="140603"/>
                  </a:lnTo>
                  <a:close/>
                </a:path>
                <a:path w="1527809" h="307975">
                  <a:moveTo>
                    <a:pt x="1527591" y="97253"/>
                  </a:moveTo>
                  <a:lnTo>
                    <a:pt x="1477080" y="97253"/>
                  </a:lnTo>
                  <a:lnTo>
                    <a:pt x="1477080" y="121755"/>
                  </a:lnTo>
                  <a:lnTo>
                    <a:pt x="1527591" y="121755"/>
                  </a:lnTo>
                  <a:lnTo>
                    <a:pt x="1527591" y="97253"/>
                  </a:lnTo>
                  <a:close/>
                </a:path>
              </a:pathLst>
            </a:custGeom>
            <a:solidFill>
              <a:srgbClr val="FFFFFF"/>
            </a:solidFill>
          </p:spPr>
          <p:txBody>
            <a:bodyPr wrap="square" lIns="0" tIns="0" rIns="0" bIns="0" rtlCol="0"/>
            <a:lstStyle/>
            <a:p>
              <a:endParaRPr sz="641"/>
            </a:p>
          </p:txBody>
        </p:sp>
      </p:grpSp>
      <p:grpSp>
        <p:nvGrpSpPr>
          <p:cNvPr id="78" name="object 78"/>
          <p:cNvGrpSpPr/>
          <p:nvPr/>
        </p:nvGrpSpPr>
        <p:grpSpPr>
          <a:xfrm>
            <a:off x="6162563" y="1828672"/>
            <a:ext cx="1724127" cy="214577"/>
            <a:chOff x="13549326" y="4020820"/>
            <a:chExt cx="3790950" cy="471805"/>
          </a:xfrm>
        </p:grpSpPr>
        <p:sp>
          <p:nvSpPr>
            <p:cNvPr id="79" name="object 79"/>
            <p:cNvSpPr/>
            <p:nvPr/>
          </p:nvSpPr>
          <p:spPr>
            <a:xfrm>
              <a:off x="13549326" y="4020820"/>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CBD8FC"/>
            </a:solidFill>
          </p:spPr>
          <p:txBody>
            <a:bodyPr wrap="square" lIns="0" tIns="0" rIns="0" bIns="0" rtlCol="0"/>
            <a:lstStyle/>
            <a:p>
              <a:endParaRPr sz="641"/>
            </a:p>
          </p:txBody>
        </p:sp>
        <p:sp>
          <p:nvSpPr>
            <p:cNvPr id="80" name="object 80"/>
            <p:cNvSpPr/>
            <p:nvPr/>
          </p:nvSpPr>
          <p:spPr>
            <a:xfrm>
              <a:off x="13715394" y="4187935"/>
              <a:ext cx="1146810" cy="160020"/>
            </a:xfrm>
            <a:custGeom>
              <a:avLst/>
              <a:gdLst/>
              <a:ahLst/>
              <a:cxnLst/>
              <a:rect l="l" t="t" r="r" b="b"/>
              <a:pathLst>
                <a:path w="1146809" h="160020">
                  <a:moveTo>
                    <a:pt x="51726" y="2722"/>
                  </a:moveTo>
                  <a:lnTo>
                    <a:pt x="0" y="2722"/>
                  </a:lnTo>
                  <a:lnTo>
                    <a:pt x="0" y="157482"/>
                  </a:lnTo>
                  <a:lnTo>
                    <a:pt x="20941" y="157482"/>
                  </a:lnTo>
                  <a:lnTo>
                    <a:pt x="20941" y="98216"/>
                  </a:lnTo>
                  <a:lnTo>
                    <a:pt x="49841" y="98216"/>
                  </a:lnTo>
                  <a:lnTo>
                    <a:pt x="88374" y="84395"/>
                  </a:lnTo>
                  <a:lnTo>
                    <a:pt x="92864" y="78741"/>
                  </a:lnTo>
                  <a:lnTo>
                    <a:pt x="20941" y="78741"/>
                  </a:lnTo>
                  <a:lnTo>
                    <a:pt x="20941" y="22407"/>
                  </a:lnTo>
                  <a:lnTo>
                    <a:pt x="93144" y="22407"/>
                  </a:lnTo>
                  <a:lnTo>
                    <a:pt x="89002" y="16962"/>
                  </a:lnTo>
                  <a:lnTo>
                    <a:pt x="81852" y="10762"/>
                  </a:lnTo>
                  <a:lnTo>
                    <a:pt x="73270" y="6308"/>
                  </a:lnTo>
                  <a:lnTo>
                    <a:pt x="63234" y="3622"/>
                  </a:lnTo>
                  <a:lnTo>
                    <a:pt x="51726" y="2722"/>
                  </a:lnTo>
                  <a:close/>
                </a:path>
                <a:path w="1146809" h="160020">
                  <a:moveTo>
                    <a:pt x="167044" y="2722"/>
                  </a:moveTo>
                  <a:lnTo>
                    <a:pt x="155736" y="2722"/>
                  </a:lnTo>
                  <a:lnTo>
                    <a:pt x="93120" y="157482"/>
                  </a:lnTo>
                  <a:lnTo>
                    <a:pt x="115947" y="157482"/>
                  </a:lnTo>
                  <a:lnTo>
                    <a:pt x="131653" y="117273"/>
                  </a:lnTo>
                  <a:lnTo>
                    <a:pt x="212927" y="117273"/>
                  </a:lnTo>
                  <a:lnTo>
                    <a:pt x="205042" y="97588"/>
                  </a:lnTo>
                  <a:lnTo>
                    <a:pt x="138773" y="97588"/>
                  </a:lnTo>
                  <a:lnTo>
                    <a:pt x="161100" y="39370"/>
                  </a:lnTo>
                  <a:lnTo>
                    <a:pt x="161181" y="39161"/>
                  </a:lnTo>
                  <a:lnTo>
                    <a:pt x="181640" y="39161"/>
                  </a:lnTo>
                  <a:lnTo>
                    <a:pt x="167044" y="2722"/>
                  </a:lnTo>
                  <a:close/>
                </a:path>
                <a:path w="1146809" h="160020">
                  <a:moveTo>
                    <a:pt x="212927" y="117273"/>
                  </a:moveTo>
                  <a:lnTo>
                    <a:pt x="190499" y="117273"/>
                  </a:lnTo>
                  <a:lnTo>
                    <a:pt x="206206" y="157482"/>
                  </a:lnTo>
                  <a:lnTo>
                    <a:pt x="229032" y="157482"/>
                  </a:lnTo>
                  <a:lnTo>
                    <a:pt x="212927" y="117273"/>
                  </a:lnTo>
                  <a:close/>
                </a:path>
                <a:path w="1146809" h="160020">
                  <a:moveTo>
                    <a:pt x="181640" y="39161"/>
                  </a:moveTo>
                  <a:lnTo>
                    <a:pt x="161181" y="39161"/>
                  </a:lnTo>
                  <a:lnTo>
                    <a:pt x="183290" y="97353"/>
                  </a:lnTo>
                  <a:lnTo>
                    <a:pt x="183379" y="97588"/>
                  </a:lnTo>
                  <a:lnTo>
                    <a:pt x="205042" y="97588"/>
                  </a:lnTo>
                  <a:lnTo>
                    <a:pt x="181724" y="39370"/>
                  </a:lnTo>
                  <a:lnTo>
                    <a:pt x="181640" y="39161"/>
                  </a:lnTo>
                  <a:close/>
                </a:path>
                <a:path w="1146809" h="160020">
                  <a:moveTo>
                    <a:pt x="93144" y="22407"/>
                  </a:moveTo>
                  <a:lnTo>
                    <a:pt x="52982" y="22407"/>
                  </a:lnTo>
                  <a:lnTo>
                    <a:pt x="64844" y="24606"/>
                  </a:lnTo>
                  <a:lnTo>
                    <a:pt x="73584" y="30574"/>
                  </a:lnTo>
                  <a:lnTo>
                    <a:pt x="78986" y="39370"/>
                  </a:lnTo>
                  <a:lnTo>
                    <a:pt x="80835" y="50050"/>
                  </a:lnTo>
                  <a:lnTo>
                    <a:pt x="78885" y="61159"/>
                  </a:lnTo>
                  <a:lnTo>
                    <a:pt x="73086" y="70285"/>
                  </a:lnTo>
                  <a:lnTo>
                    <a:pt x="63519" y="76466"/>
                  </a:lnTo>
                  <a:lnTo>
                    <a:pt x="50260" y="78741"/>
                  </a:lnTo>
                  <a:lnTo>
                    <a:pt x="92864" y="78741"/>
                  </a:lnTo>
                  <a:lnTo>
                    <a:pt x="94267" y="76974"/>
                  </a:lnTo>
                  <a:lnTo>
                    <a:pt x="98452" y="68846"/>
                  </a:lnTo>
                  <a:lnTo>
                    <a:pt x="100949" y="60011"/>
                  </a:lnTo>
                  <a:lnTo>
                    <a:pt x="101777" y="50469"/>
                  </a:lnTo>
                  <a:lnTo>
                    <a:pt x="100988" y="41081"/>
                  </a:lnTo>
                  <a:lnTo>
                    <a:pt x="98609" y="32381"/>
                  </a:lnTo>
                  <a:lnTo>
                    <a:pt x="94620" y="24348"/>
                  </a:lnTo>
                  <a:lnTo>
                    <a:pt x="93144" y="22407"/>
                  </a:lnTo>
                  <a:close/>
                </a:path>
                <a:path w="1146809" h="160020">
                  <a:moveTo>
                    <a:pt x="297476" y="2722"/>
                  </a:moveTo>
                  <a:lnTo>
                    <a:pt x="244912" y="2722"/>
                  </a:lnTo>
                  <a:lnTo>
                    <a:pt x="244912" y="157482"/>
                  </a:lnTo>
                  <a:lnTo>
                    <a:pt x="265854" y="157482"/>
                  </a:lnTo>
                  <a:lnTo>
                    <a:pt x="265854" y="94656"/>
                  </a:lnTo>
                  <a:lnTo>
                    <a:pt x="311161" y="94656"/>
                  </a:lnTo>
                  <a:lnTo>
                    <a:pt x="310041" y="92981"/>
                  </a:lnTo>
                  <a:lnTo>
                    <a:pt x="325476" y="86725"/>
                  </a:lnTo>
                  <a:lnTo>
                    <a:pt x="336768" y="76542"/>
                  </a:lnTo>
                  <a:lnTo>
                    <a:pt x="337605" y="74971"/>
                  </a:lnTo>
                  <a:lnTo>
                    <a:pt x="265854" y="74971"/>
                  </a:lnTo>
                  <a:lnTo>
                    <a:pt x="265854" y="22617"/>
                  </a:lnTo>
                  <a:lnTo>
                    <a:pt x="338091" y="22617"/>
                  </a:lnTo>
                  <a:lnTo>
                    <a:pt x="333286" y="16543"/>
                  </a:lnTo>
                  <a:lnTo>
                    <a:pt x="326336" y="10497"/>
                  </a:lnTo>
                  <a:lnTo>
                    <a:pt x="318051" y="6177"/>
                  </a:lnTo>
                  <a:lnTo>
                    <a:pt x="308431" y="3586"/>
                  </a:lnTo>
                  <a:lnTo>
                    <a:pt x="297476" y="2722"/>
                  </a:lnTo>
                  <a:close/>
                </a:path>
                <a:path w="1146809" h="160020">
                  <a:moveTo>
                    <a:pt x="311161" y="94656"/>
                  </a:moveTo>
                  <a:lnTo>
                    <a:pt x="287214" y="94656"/>
                  </a:lnTo>
                  <a:lnTo>
                    <a:pt x="327422" y="157482"/>
                  </a:lnTo>
                  <a:lnTo>
                    <a:pt x="353181" y="157482"/>
                  </a:lnTo>
                  <a:lnTo>
                    <a:pt x="311161" y="94656"/>
                  </a:lnTo>
                  <a:close/>
                </a:path>
                <a:path w="1146809" h="160020">
                  <a:moveTo>
                    <a:pt x="338091" y="22617"/>
                  </a:moveTo>
                  <a:lnTo>
                    <a:pt x="297685" y="22617"/>
                  </a:lnTo>
                  <a:lnTo>
                    <a:pt x="309239" y="24583"/>
                  </a:lnTo>
                  <a:lnTo>
                    <a:pt x="317711" y="30025"/>
                  </a:lnTo>
                  <a:lnTo>
                    <a:pt x="322923" y="38254"/>
                  </a:lnTo>
                  <a:lnTo>
                    <a:pt x="324700" y="48584"/>
                  </a:lnTo>
                  <a:lnTo>
                    <a:pt x="322769" y="58980"/>
                  </a:lnTo>
                  <a:lnTo>
                    <a:pt x="316952" y="67353"/>
                  </a:lnTo>
                  <a:lnTo>
                    <a:pt x="307207" y="72939"/>
                  </a:lnTo>
                  <a:lnTo>
                    <a:pt x="293497" y="74971"/>
                  </a:lnTo>
                  <a:lnTo>
                    <a:pt x="337605" y="74971"/>
                  </a:lnTo>
                  <a:lnTo>
                    <a:pt x="343701" y="63532"/>
                  </a:lnTo>
                  <a:lnTo>
                    <a:pt x="346061" y="48794"/>
                  </a:lnTo>
                  <a:lnTo>
                    <a:pt x="345272" y="39809"/>
                  </a:lnTo>
                  <a:lnTo>
                    <a:pt x="342893" y="31412"/>
                  </a:lnTo>
                  <a:lnTo>
                    <a:pt x="338904" y="23644"/>
                  </a:lnTo>
                  <a:lnTo>
                    <a:pt x="338091" y="22617"/>
                  </a:lnTo>
                  <a:close/>
                </a:path>
                <a:path w="1146809" h="160020">
                  <a:moveTo>
                    <a:pt x="441516" y="0"/>
                  </a:moveTo>
                  <a:lnTo>
                    <a:pt x="397136" y="12810"/>
                  </a:lnTo>
                  <a:lnTo>
                    <a:pt x="367146" y="48584"/>
                  </a:lnTo>
                  <a:lnTo>
                    <a:pt x="361309" y="80625"/>
                  </a:lnTo>
                  <a:lnTo>
                    <a:pt x="362758" y="97241"/>
                  </a:lnTo>
                  <a:lnTo>
                    <a:pt x="384345" y="137587"/>
                  </a:lnTo>
                  <a:lnTo>
                    <a:pt x="424867" y="158408"/>
                  </a:lnTo>
                  <a:lnTo>
                    <a:pt x="440888" y="159785"/>
                  </a:lnTo>
                  <a:lnTo>
                    <a:pt x="461473" y="157377"/>
                  </a:lnTo>
                  <a:lnTo>
                    <a:pt x="480075" y="150571"/>
                  </a:lnTo>
                  <a:lnTo>
                    <a:pt x="496046" y="139995"/>
                  </a:lnTo>
                  <a:lnTo>
                    <a:pt x="496337" y="139681"/>
                  </a:lnTo>
                  <a:lnTo>
                    <a:pt x="441725" y="139681"/>
                  </a:lnTo>
                  <a:lnTo>
                    <a:pt x="429671" y="138657"/>
                  </a:lnTo>
                  <a:lnTo>
                    <a:pt x="392332" y="114260"/>
                  </a:lnTo>
                  <a:lnTo>
                    <a:pt x="382879" y="80835"/>
                  </a:lnTo>
                  <a:lnTo>
                    <a:pt x="383942" y="68348"/>
                  </a:lnTo>
                  <a:lnTo>
                    <a:pt x="409128" y="29943"/>
                  </a:lnTo>
                  <a:lnTo>
                    <a:pt x="441935" y="20313"/>
                  </a:lnTo>
                  <a:lnTo>
                    <a:pt x="496565" y="20313"/>
                  </a:lnTo>
                  <a:lnTo>
                    <a:pt x="496357" y="20104"/>
                  </a:lnTo>
                  <a:lnTo>
                    <a:pt x="461777" y="2355"/>
                  </a:lnTo>
                  <a:lnTo>
                    <a:pt x="451843" y="588"/>
                  </a:lnTo>
                  <a:lnTo>
                    <a:pt x="441516" y="0"/>
                  </a:lnTo>
                  <a:close/>
                </a:path>
                <a:path w="1146809" h="160020">
                  <a:moveTo>
                    <a:pt x="493661" y="113504"/>
                  </a:moveTo>
                  <a:lnTo>
                    <a:pt x="483190" y="124397"/>
                  </a:lnTo>
                  <a:lnTo>
                    <a:pt x="470834" y="132639"/>
                  </a:lnTo>
                  <a:lnTo>
                    <a:pt x="456908" y="137859"/>
                  </a:lnTo>
                  <a:lnTo>
                    <a:pt x="441725" y="139681"/>
                  </a:lnTo>
                  <a:lnTo>
                    <a:pt x="496337" y="139681"/>
                  </a:lnTo>
                  <a:lnTo>
                    <a:pt x="508739" y="126278"/>
                  </a:lnTo>
                  <a:lnTo>
                    <a:pt x="493661" y="113504"/>
                  </a:lnTo>
                  <a:close/>
                </a:path>
                <a:path w="1146809" h="160020">
                  <a:moveTo>
                    <a:pt x="496565" y="20313"/>
                  </a:moveTo>
                  <a:lnTo>
                    <a:pt x="441935" y="20313"/>
                  </a:lnTo>
                  <a:lnTo>
                    <a:pt x="456777" y="21965"/>
                  </a:lnTo>
                  <a:lnTo>
                    <a:pt x="470206" y="26936"/>
                  </a:lnTo>
                  <a:lnTo>
                    <a:pt x="482221" y="35244"/>
                  </a:lnTo>
                  <a:lnTo>
                    <a:pt x="492823" y="46909"/>
                  </a:lnTo>
                  <a:lnTo>
                    <a:pt x="508320" y="33925"/>
                  </a:lnTo>
                  <a:lnTo>
                    <a:pt x="502820" y="26622"/>
                  </a:lnTo>
                  <a:lnTo>
                    <a:pt x="496565" y="20313"/>
                  </a:lnTo>
                  <a:close/>
                </a:path>
                <a:path w="1146809" h="160020">
                  <a:moveTo>
                    <a:pt x="548605" y="2722"/>
                  </a:moveTo>
                  <a:lnTo>
                    <a:pt x="527454" y="2722"/>
                  </a:lnTo>
                  <a:lnTo>
                    <a:pt x="527454" y="157482"/>
                  </a:lnTo>
                  <a:lnTo>
                    <a:pt x="548605" y="157482"/>
                  </a:lnTo>
                  <a:lnTo>
                    <a:pt x="548605" y="88164"/>
                  </a:lnTo>
                  <a:lnTo>
                    <a:pt x="647241" y="88164"/>
                  </a:lnTo>
                  <a:lnTo>
                    <a:pt x="647241" y="68060"/>
                  </a:lnTo>
                  <a:lnTo>
                    <a:pt x="548605" y="68060"/>
                  </a:lnTo>
                  <a:lnTo>
                    <a:pt x="548605" y="2722"/>
                  </a:lnTo>
                  <a:close/>
                </a:path>
                <a:path w="1146809" h="160020">
                  <a:moveTo>
                    <a:pt x="647241" y="88164"/>
                  </a:moveTo>
                  <a:lnTo>
                    <a:pt x="626299" y="88164"/>
                  </a:lnTo>
                  <a:lnTo>
                    <a:pt x="626299" y="157482"/>
                  </a:lnTo>
                  <a:lnTo>
                    <a:pt x="647241" y="157482"/>
                  </a:lnTo>
                  <a:lnTo>
                    <a:pt x="647241" y="88164"/>
                  </a:lnTo>
                  <a:close/>
                </a:path>
                <a:path w="1146809" h="160020">
                  <a:moveTo>
                    <a:pt x="647241" y="2722"/>
                  </a:moveTo>
                  <a:lnTo>
                    <a:pt x="626299" y="2722"/>
                  </a:lnTo>
                  <a:lnTo>
                    <a:pt x="626299" y="68060"/>
                  </a:lnTo>
                  <a:lnTo>
                    <a:pt x="647241" y="68060"/>
                  </a:lnTo>
                  <a:lnTo>
                    <a:pt x="647241" y="2722"/>
                  </a:lnTo>
                  <a:close/>
                </a:path>
                <a:path w="1146809" h="160020">
                  <a:moveTo>
                    <a:pt x="776203" y="2722"/>
                  </a:moveTo>
                  <a:lnTo>
                    <a:pt x="679871" y="2722"/>
                  </a:lnTo>
                  <a:lnTo>
                    <a:pt x="679871" y="157482"/>
                  </a:lnTo>
                  <a:lnTo>
                    <a:pt x="776203" y="157482"/>
                  </a:lnTo>
                  <a:lnTo>
                    <a:pt x="776203" y="137587"/>
                  </a:lnTo>
                  <a:lnTo>
                    <a:pt x="700813" y="137587"/>
                  </a:lnTo>
                  <a:lnTo>
                    <a:pt x="700813" y="88793"/>
                  </a:lnTo>
                  <a:lnTo>
                    <a:pt x="770549" y="88793"/>
                  </a:lnTo>
                  <a:lnTo>
                    <a:pt x="770549" y="68898"/>
                  </a:lnTo>
                  <a:lnTo>
                    <a:pt x="700813" y="68898"/>
                  </a:lnTo>
                  <a:lnTo>
                    <a:pt x="700813" y="22617"/>
                  </a:lnTo>
                  <a:lnTo>
                    <a:pt x="776203" y="22617"/>
                  </a:lnTo>
                  <a:lnTo>
                    <a:pt x="776203" y="2722"/>
                  </a:lnTo>
                  <a:close/>
                </a:path>
                <a:path w="1146809" h="160020">
                  <a:moveTo>
                    <a:pt x="868913" y="0"/>
                  </a:moveTo>
                  <a:lnTo>
                    <a:pt x="824327" y="12810"/>
                  </a:lnTo>
                  <a:lnTo>
                    <a:pt x="794334" y="48454"/>
                  </a:lnTo>
                  <a:lnTo>
                    <a:pt x="788496" y="80206"/>
                  </a:lnTo>
                  <a:lnTo>
                    <a:pt x="789907" y="96616"/>
                  </a:lnTo>
                  <a:lnTo>
                    <a:pt x="810904" y="137168"/>
                  </a:lnTo>
                  <a:lnTo>
                    <a:pt x="851279" y="158372"/>
                  </a:lnTo>
                  <a:lnTo>
                    <a:pt x="867656" y="159785"/>
                  </a:lnTo>
                  <a:lnTo>
                    <a:pt x="887718" y="157743"/>
                  </a:lnTo>
                  <a:lnTo>
                    <a:pt x="906111" y="151618"/>
                  </a:lnTo>
                  <a:lnTo>
                    <a:pt x="922815" y="141409"/>
                  </a:lnTo>
                  <a:lnTo>
                    <a:pt x="924628" y="139681"/>
                  </a:lnTo>
                  <a:lnTo>
                    <a:pt x="868494" y="139681"/>
                  </a:lnTo>
                  <a:lnTo>
                    <a:pt x="856593" y="138624"/>
                  </a:lnTo>
                  <a:lnTo>
                    <a:pt x="819399" y="113900"/>
                  </a:lnTo>
                  <a:lnTo>
                    <a:pt x="809857" y="80416"/>
                  </a:lnTo>
                  <a:lnTo>
                    <a:pt x="810917" y="67933"/>
                  </a:lnTo>
                  <a:lnTo>
                    <a:pt x="835933" y="29855"/>
                  </a:lnTo>
                  <a:lnTo>
                    <a:pt x="869122" y="20313"/>
                  </a:lnTo>
                  <a:lnTo>
                    <a:pt x="924726" y="20313"/>
                  </a:lnTo>
                  <a:lnTo>
                    <a:pt x="921068" y="16874"/>
                  </a:lnTo>
                  <a:lnTo>
                    <a:pt x="905639" y="7879"/>
                  </a:lnTo>
                  <a:lnTo>
                    <a:pt x="887973" y="2064"/>
                  </a:lnTo>
                  <a:lnTo>
                    <a:pt x="868913" y="0"/>
                  </a:lnTo>
                  <a:close/>
                </a:path>
                <a:path w="1146809" h="160020">
                  <a:moveTo>
                    <a:pt x="937811" y="67933"/>
                  </a:moveTo>
                  <a:lnTo>
                    <a:pt x="866400" y="67933"/>
                  </a:lnTo>
                  <a:lnTo>
                    <a:pt x="866400" y="87117"/>
                  </a:lnTo>
                  <a:lnTo>
                    <a:pt x="918126" y="87117"/>
                  </a:lnTo>
                  <a:lnTo>
                    <a:pt x="918126" y="117902"/>
                  </a:lnTo>
                  <a:lnTo>
                    <a:pt x="907573" y="126959"/>
                  </a:lnTo>
                  <a:lnTo>
                    <a:pt x="895430" y="133817"/>
                  </a:lnTo>
                  <a:lnTo>
                    <a:pt x="882227" y="138163"/>
                  </a:lnTo>
                  <a:lnTo>
                    <a:pt x="868494" y="139681"/>
                  </a:lnTo>
                  <a:lnTo>
                    <a:pt x="924628" y="139681"/>
                  </a:lnTo>
                  <a:lnTo>
                    <a:pt x="937811" y="127116"/>
                  </a:lnTo>
                  <a:lnTo>
                    <a:pt x="937811" y="67933"/>
                  </a:lnTo>
                  <a:close/>
                </a:path>
                <a:path w="1146809" h="160020">
                  <a:moveTo>
                    <a:pt x="924726" y="20313"/>
                  </a:moveTo>
                  <a:lnTo>
                    <a:pt x="869122" y="20313"/>
                  </a:lnTo>
                  <a:lnTo>
                    <a:pt x="883412" y="21684"/>
                  </a:lnTo>
                  <a:lnTo>
                    <a:pt x="896425" y="25784"/>
                  </a:lnTo>
                  <a:lnTo>
                    <a:pt x="908143" y="32593"/>
                  </a:lnTo>
                  <a:lnTo>
                    <a:pt x="918545" y="42092"/>
                  </a:lnTo>
                  <a:lnTo>
                    <a:pt x="933414" y="28480"/>
                  </a:lnTo>
                  <a:lnTo>
                    <a:pt x="924726" y="20313"/>
                  </a:lnTo>
                  <a:close/>
                </a:path>
                <a:path w="1146809" h="160020">
                  <a:moveTo>
                    <a:pt x="1032578" y="0"/>
                  </a:moveTo>
                  <a:lnTo>
                    <a:pt x="987991" y="12810"/>
                  </a:lnTo>
                  <a:lnTo>
                    <a:pt x="957999" y="48454"/>
                  </a:lnTo>
                  <a:lnTo>
                    <a:pt x="952161" y="80206"/>
                  </a:lnTo>
                  <a:lnTo>
                    <a:pt x="953572" y="96616"/>
                  </a:lnTo>
                  <a:lnTo>
                    <a:pt x="974569" y="137168"/>
                  </a:lnTo>
                  <a:lnTo>
                    <a:pt x="1014944" y="158372"/>
                  </a:lnTo>
                  <a:lnTo>
                    <a:pt x="1031321" y="159785"/>
                  </a:lnTo>
                  <a:lnTo>
                    <a:pt x="1051383" y="157743"/>
                  </a:lnTo>
                  <a:lnTo>
                    <a:pt x="1069776" y="151618"/>
                  </a:lnTo>
                  <a:lnTo>
                    <a:pt x="1086480" y="141409"/>
                  </a:lnTo>
                  <a:lnTo>
                    <a:pt x="1088293" y="139681"/>
                  </a:lnTo>
                  <a:lnTo>
                    <a:pt x="1032159" y="139681"/>
                  </a:lnTo>
                  <a:lnTo>
                    <a:pt x="1020258" y="138624"/>
                  </a:lnTo>
                  <a:lnTo>
                    <a:pt x="983064" y="113900"/>
                  </a:lnTo>
                  <a:lnTo>
                    <a:pt x="973522" y="80416"/>
                  </a:lnTo>
                  <a:lnTo>
                    <a:pt x="974582" y="67933"/>
                  </a:lnTo>
                  <a:lnTo>
                    <a:pt x="999598" y="29855"/>
                  </a:lnTo>
                  <a:lnTo>
                    <a:pt x="1032787" y="20313"/>
                  </a:lnTo>
                  <a:lnTo>
                    <a:pt x="1088391" y="20313"/>
                  </a:lnTo>
                  <a:lnTo>
                    <a:pt x="1084733" y="16874"/>
                  </a:lnTo>
                  <a:lnTo>
                    <a:pt x="1069304" y="7879"/>
                  </a:lnTo>
                  <a:lnTo>
                    <a:pt x="1051638" y="2064"/>
                  </a:lnTo>
                  <a:lnTo>
                    <a:pt x="1032578" y="0"/>
                  </a:lnTo>
                  <a:close/>
                </a:path>
                <a:path w="1146809" h="160020">
                  <a:moveTo>
                    <a:pt x="1101476" y="67933"/>
                  </a:moveTo>
                  <a:lnTo>
                    <a:pt x="1030065" y="67933"/>
                  </a:lnTo>
                  <a:lnTo>
                    <a:pt x="1030065" y="87117"/>
                  </a:lnTo>
                  <a:lnTo>
                    <a:pt x="1081791" y="87117"/>
                  </a:lnTo>
                  <a:lnTo>
                    <a:pt x="1081791" y="117902"/>
                  </a:lnTo>
                  <a:lnTo>
                    <a:pt x="1071238" y="126959"/>
                  </a:lnTo>
                  <a:lnTo>
                    <a:pt x="1059095" y="133817"/>
                  </a:lnTo>
                  <a:lnTo>
                    <a:pt x="1045892" y="138163"/>
                  </a:lnTo>
                  <a:lnTo>
                    <a:pt x="1032159" y="139681"/>
                  </a:lnTo>
                  <a:lnTo>
                    <a:pt x="1088293" y="139681"/>
                  </a:lnTo>
                  <a:lnTo>
                    <a:pt x="1101476" y="127116"/>
                  </a:lnTo>
                  <a:lnTo>
                    <a:pt x="1101476" y="67933"/>
                  </a:lnTo>
                  <a:close/>
                </a:path>
                <a:path w="1146809" h="160020">
                  <a:moveTo>
                    <a:pt x="1088391" y="20313"/>
                  </a:moveTo>
                  <a:lnTo>
                    <a:pt x="1032787" y="20313"/>
                  </a:lnTo>
                  <a:lnTo>
                    <a:pt x="1047077" y="21684"/>
                  </a:lnTo>
                  <a:lnTo>
                    <a:pt x="1060090" y="25784"/>
                  </a:lnTo>
                  <a:lnTo>
                    <a:pt x="1071808" y="32593"/>
                  </a:lnTo>
                  <a:lnTo>
                    <a:pt x="1082210" y="42092"/>
                  </a:lnTo>
                  <a:lnTo>
                    <a:pt x="1097078" y="28480"/>
                  </a:lnTo>
                  <a:lnTo>
                    <a:pt x="1088391" y="20313"/>
                  </a:lnTo>
                  <a:close/>
                </a:path>
                <a:path w="1146809" h="160020">
                  <a:moveTo>
                    <a:pt x="1146611" y="2722"/>
                  </a:moveTo>
                  <a:lnTo>
                    <a:pt x="1125669" y="2722"/>
                  </a:lnTo>
                  <a:lnTo>
                    <a:pt x="1125669" y="157482"/>
                  </a:lnTo>
                  <a:lnTo>
                    <a:pt x="1146611" y="157482"/>
                  </a:lnTo>
                  <a:lnTo>
                    <a:pt x="1146611" y="2722"/>
                  </a:lnTo>
                  <a:close/>
                </a:path>
              </a:pathLst>
            </a:custGeom>
            <a:solidFill>
              <a:srgbClr val="000000"/>
            </a:solidFill>
          </p:spPr>
          <p:txBody>
            <a:bodyPr wrap="square" lIns="0" tIns="0" rIns="0" bIns="0" rtlCol="0"/>
            <a:lstStyle/>
            <a:p>
              <a:endParaRPr sz="641"/>
            </a:p>
          </p:txBody>
        </p:sp>
      </p:grpSp>
      <p:grpSp>
        <p:nvGrpSpPr>
          <p:cNvPr id="81" name="object 81"/>
          <p:cNvGrpSpPr/>
          <p:nvPr/>
        </p:nvGrpSpPr>
        <p:grpSpPr>
          <a:xfrm>
            <a:off x="6162563" y="2104877"/>
            <a:ext cx="1724127" cy="214577"/>
            <a:chOff x="13549326" y="4628131"/>
            <a:chExt cx="3790950" cy="471805"/>
          </a:xfrm>
        </p:grpSpPr>
        <p:sp>
          <p:nvSpPr>
            <p:cNvPr id="82" name="object 82"/>
            <p:cNvSpPr/>
            <p:nvPr/>
          </p:nvSpPr>
          <p:spPr>
            <a:xfrm>
              <a:off x="13549326" y="4628131"/>
              <a:ext cx="3790950" cy="471805"/>
            </a:xfrm>
            <a:custGeom>
              <a:avLst/>
              <a:gdLst/>
              <a:ahLst/>
              <a:cxnLst/>
              <a:rect l="l" t="t" r="r" b="b"/>
              <a:pathLst>
                <a:path w="3790950" h="471804">
                  <a:moveTo>
                    <a:pt x="3790460" y="0"/>
                  </a:moveTo>
                  <a:lnTo>
                    <a:pt x="0" y="0"/>
                  </a:lnTo>
                  <a:lnTo>
                    <a:pt x="0" y="471189"/>
                  </a:lnTo>
                  <a:lnTo>
                    <a:pt x="3790460" y="471189"/>
                  </a:lnTo>
                  <a:lnTo>
                    <a:pt x="3790460" y="0"/>
                  </a:lnTo>
                  <a:close/>
                </a:path>
              </a:pathLst>
            </a:custGeom>
            <a:solidFill>
              <a:srgbClr val="CBD8FC"/>
            </a:solidFill>
          </p:spPr>
          <p:txBody>
            <a:bodyPr wrap="square" lIns="0" tIns="0" rIns="0" bIns="0" rtlCol="0"/>
            <a:lstStyle/>
            <a:p>
              <a:endParaRPr sz="641"/>
            </a:p>
          </p:txBody>
        </p:sp>
        <p:sp>
          <p:nvSpPr>
            <p:cNvPr id="83" name="object 83"/>
            <p:cNvSpPr/>
            <p:nvPr/>
          </p:nvSpPr>
          <p:spPr>
            <a:xfrm>
              <a:off x="13701573" y="4795246"/>
              <a:ext cx="2317750" cy="160020"/>
            </a:xfrm>
            <a:custGeom>
              <a:avLst/>
              <a:gdLst/>
              <a:ahLst/>
              <a:cxnLst/>
              <a:rect l="l" t="t" r="r" b="b"/>
              <a:pathLst>
                <a:path w="2317750" h="160020">
                  <a:moveTo>
                    <a:pt x="15496" y="115389"/>
                  </a:moveTo>
                  <a:lnTo>
                    <a:pt x="0" y="128163"/>
                  </a:lnTo>
                  <a:lnTo>
                    <a:pt x="9335" y="141883"/>
                  </a:lnTo>
                  <a:lnTo>
                    <a:pt x="21753" y="151854"/>
                  </a:lnTo>
                  <a:lnTo>
                    <a:pt x="36487" y="157936"/>
                  </a:lnTo>
                  <a:lnTo>
                    <a:pt x="52773" y="159995"/>
                  </a:lnTo>
                  <a:lnTo>
                    <a:pt x="63296" y="159213"/>
                  </a:lnTo>
                  <a:lnTo>
                    <a:pt x="96227" y="140100"/>
                  </a:lnTo>
                  <a:lnTo>
                    <a:pt x="52563" y="140100"/>
                  </a:lnTo>
                  <a:lnTo>
                    <a:pt x="41589" y="138565"/>
                  </a:lnTo>
                  <a:lnTo>
                    <a:pt x="31517" y="133948"/>
                  </a:lnTo>
                  <a:lnTo>
                    <a:pt x="22702" y="126229"/>
                  </a:lnTo>
                  <a:lnTo>
                    <a:pt x="15496" y="115389"/>
                  </a:lnTo>
                  <a:close/>
                </a:path>
                <a:path w="2317750" h="160020">
                  <a:moveTo>
                    <a:pt x="55076" y="0"/>
                  </a:moveTo>
                  <a:lnTo>
                    <a:pt x="15532" y="18471"/>
                  </a:lnTo>
                  <a:lnTo>
                    <a:pt x="8492" y="40627"/>
                  </a:lnTo>
                  <a:lnTo>
                    <a:pt x="8376" y="41883"/>
                  </a:lnTo>
                  <a:lnTo>
                    <a:pt x="31622" y="78741"/>
                  </a:lnTo>
                  <a:lnTo>
                    <a:pt x="62197" y="93609"/>
                  </a:lnTo>
                  <a:lnTo>
                    <a:pt x="64919" y="95075"/>
                  </a:lnTo>
                  <a:lnTo>
                    <a:pt x="71944" y="99830"/>
                  </a:lnTo>
                  <a:lnTo>
                    <a:pt x="76987" y="104996"/>
                  </a:lnTo>
                  <a:lnTo>
                    <a:pt x="80027" y="110595"/>
                  </a:lnTo>
                  <a:lnTo>
                    <a:pt x="81044" y="116645"/>
                  </a:lnTo>
                  <a:lnTo>
                    <a:pt x="79068" y="125876"/>
                  </a:lnTo>
                  <a:lnTo>
                    <a:pt x="73400" y="133320"/>
                  </a:lnTo>
                  <a:lnTo>
                    <a:pt x="64435" y="138290"/>
                  </a:lnTo>
                  <a:lnTo>
                    <a:pt x="52563" y="140100"/>
                  </a:lnTo>
                  <a:lnTo>
                    <a:pt x="96227" y="140100"/>
                  </a:lnTo>
                  <a:lnTo>
                    <a:pt x="100232" y="133503"/>
                  </a:lnTo>
                  <a:lnTo>
                    <a:pt x="102964" y="125022"/>
                  </a:lnTo>
                  <a:lnTo>
                    <a:pt x="103770" y="116645"/>
                  </a:lnTo>
                  <a:lnTo>
                    <a:pt x="103843" y="115389"/>
                  </a:lnTo>
                  <a:lnTo>
                    <a:pt x="102476" y="104996"/>
                  </a:lnTo>
                  <a:lnTo>
                    <a:pt x="71411" y="74133"/>
                  </a:lnTo>
                  <a:lnTo>
                    <a:pt x="52563" y="65338"/>
                  </a:lnTo>
                  <a:lnTo>
                    <a:pt x="46700" y="62197"/>
                  </a:lnTo>
                  <a:lnTo>
                    <a:pt x="43977" y="60521"/>
                  </a:lnTo>
                  <a:lnTo>
                    <a:pt x="35182" y="55286"/>
                  </a:lnTo>
                  <a:lnTo>
                    <a:pt x="30784" y="48794"/>
                  </a:lnTo>
                  <a:lnTo>
                    <a:pt x="30784" y="40627"/>
                  </a:lnTo>
                  <a:lnTo>
                    <a:pt x="32639" y="32053"/>
                  </a:lnTo>
                  <a:lnTo>
                    <a:pt x="37712" y="25522"/>
                  </a:lnTo>
                  <a:lnTo>
                    <a:pt x="40784" y="23795"/>
                  </a:lnTo>
                  <a:lnTo>
                    <a:pt x="45538" y="21190"/>
                  </a:lnTo>
                  <a:lnTo>
                    <a:pt x="55286" y="19685"/>
                  </a:lnTo>
                  <a:lnTo>
                    <a:pt x="97665" y="19685"/>
                  </a:lnTo>
                  <a:lnTo>
                    <a:pt x="91417" y="12810"/>
                  </a:lnTo>
                  <a:lnTo>
                    <a:pt x="80782" y="5680"/>
                  </a:lnTo>
                  <a:lnTo>
                    <a:pt x="68656" y="1416"/>
                  </a:lnTo>
                  <a:lnTo>
                    <a:pt x="55076" y="0"/>
                  </a:lnTo>
                  <a:close/>
                </a:path>
                <a:path w="2317750" h="160020">
                  <a:moveTo>
                    <a:pt x="97665" y="19685"/>
                  </a:moveTo>
                  <a:lnTo>
                    <a:pt x="55286" y="19685"/>
                  </a:lnTo>
                  <a:lnTo>
                    <a:pt x="64196" y="20709"/>
                  </a:lnTo>
                  <a:lnTo>
                    <a:pt x="72379" y="23795"/>
                  </a:lnTo>
                  <a:lnTo>
                    <a:pt x="79817" y="28961"/>
                  </a:lnTo>
                  <a:lnTo>
                    <a:pt x="86489" y="36229"/>
                  </a:lnTo>
                  <a:lnTo>
                    <a:pt x="100520" y="22826"/>
                  </a:lnTo>
                  <a:lnTo>
                    <a:pt x="97665" y="19685"/>
                  </a:lnTo>
                  <a:close/>
                </a:path>
                <a:path w="2317750" h="160020">
                  <a:moveTo>
                    <a:pt x="174369" y="23035"/>
                  </a:moveTo>
                  <a:lnTo>
                    <a:pt x="153427" y="23035"/>
                  </a:lnTo>
                  <a:lnTo>
                    <a:pt x="153427" y="157482"/>
                  </a:lnTo>
                  <a:lnTo>
                    <a:pt x="174369" y="157482"/>
                  </a:lnTo>
                  <a:lnTo>
                    <a:pt x="174369" y="23035"/>
                  </a:lnTo>
                  <a:close/>
                </a:path>
                <a:path w="2317750" h="160020">
                  <a:moveTo>
                    <a:pt x="278883" y="2722"/>
                  </a:moveTo>
                  <a:lnTo>
                    <a:pt x="267575" y="2722"/>
                  </a:lnTo>
                  <a:lnTo>
                    <a:pt x="204959" y="157482"/>
                  </a:lnTo>
                  <a:lnTo>
                    <a:pt x="227785" y="157482"/>
                  </a:lnTo>
                  <a:lnTo>
                    <a:pt x="243492" y="117273"/>
                  </a:lnTo>
                  <a:lnTo>
                    <a:pt x="324766" y="117273"/>
                  </a:lnTo>
                  <a:lnTo>
                    <a:pt x="316881" y="97588"/>
                  </a:lnTo>
                  <a:lnTo>
                    <a:pt x="250612" y="97588"/>
                  </a:lnTo>
                  <a:lnTo>
                    <a:pt x="273020" y="39161"/>
                  </a:lnTo>
                  <a:lnTo>
                    <a:pt x="293479" y="39161"/>
                  </a:lnTo>
                  <a:lnTo>
                    <a:pt x="278883" y="2722"/>
                  </a:lnTo>
                  <a:close/>
                </a:path>
                <a:path w="2317750" h="160020">
                  <a:moveTo>
                    <a:pt x="324766" y="117273"/>
                  </a:moveTo>
                  <a:lnTo>
                    <a:pt x="302338" y="117273"/>
                  </a:lnTo>
                  <a:lnTo>
                    <a:pt x="318044" y="157482"/>
                  </a:lnTo>
                  <a:lnTo>
                    <a:pt x="340871" y="157482"/>
                  </a:lnTo>
                  <a:lnTo>
                    <a:pt x="324766" y="117273"/>
                  </a:lnTo>
                  <a:close/>
                </a:path>
                <a:path w="2317750" h="160020">
                  <a:moveTo>
                    <a:pt x="293479" y="39161"/>
                  </a:moveTo>
                  <a:lnTo>
                    <a:pt x="273020" y="39161"/>
                  </a:lnTo>
                  <a:lnTo>
                    <a:pt x="295218" y="97588"/>
                  </a:lnTo>
                  <a:lnTo>
                    <a:pt x="316881" y="97588"/>
                  </a:lnTo>
                  <a:lnTo>
                    <a:pt x="293479" y="39161"/>
                  </a:lnTo>
                  <a:close/>
                </a:path>
                <a:path w="2317750" h="160020">
                  <a:moveTo>
                    <a:pt x="220232" y="2722"/>
                  </a:moveTo>
                  <a:lnTo>
                    <a:pt x="107565" y="2722"/>
                  </a:lnTo>
                  <a:lnTo>
                    <a:pt x="107565" y="23035"/>
                  </a:lnTo>
                  <a:lnTo>
                    <a:pt x="220232" y="23035"/>
                  </a:lnTo>
                  <a:lnTo>
                    <a:pt x="220232" y="2722"/>
                  </a:lnTo>
                  <a:close/>
                </a:path>
                <a:path w="2317750" h="160020">
                  <a:moveTo>
                    <a:pt x="457271" y="2722"/>
                  </a:moveTo>
                  <a:lnTo>
                    <a:pt x="347536" y="2722"/>
                  </a:lnTo>
                  <a:lnTo>
                    <a:pt x="347536" y="22407"/>
                  </a:lnTo>
                  <a:lnTo>
                    <a:pt x="427953" y="22407"/>
                  </a:lnTo>
                  <a:lnTo>
                    <a:pt x="343767" y="144498"/>
                  </a:lnTo>
                  <a:lnTo>
                    <a:pt x="343767" y="157482"/>
                  </a:lnTo>
                  <a:lnTo>
                    <a:pt x="459575" y="157482"/>
                  </a:lnTo>
                  <a:lnTo>
                    <a:pt x="459575" y="137796"/>
                  </a:lnTo>
                  <a:lnTo>
                    <a:pt x="373923" y="137796"/>
                  </a:lnTo>
                  <a:lnTo>
                    <a:pt x="457271" y="15915"/>
                  </a:lnTo>
                  <a:lnTo>
                    <a:pt x="457271" y="2722"/>
                  </a:lnTo>
                  <a:close/>
                </a:path>
                <a:path w="2317750" h="160020">
                  <a:moveTo>
                    <a:pt x="500864" y="2722"/>
                  </a:moveTo>
                  <a:lnTo>
                    <a:pt x="479923" y="2722"/>
                  </a:lnTo>
                  <a:lnTo>
                    <a:pt x="479923" y="157482"/>
                  </a:lnTo>
                  <a:lnTo>
                    <a:pt x="500864" y="157482"/>
                  </a:lnTo>
                  <a:lnTo>
                    <a:pt x="500864" y="2722"/>
                  </a:lnTo>
                  <a:close/>
                </a:path>
                <a:path w="2317750" h="160020">
                  <a:moveTo>
                    <a:pt x="603507" y="0"/>
                  </a:moveTo>
                  <a:lnTo>
                    <a:pt x="559333" y="13340"/>
                  </a:lnTo>
                  <a:lnTo>
                    <a:pt x="529347" y="49841"/>
                  </a:lnTo>
                  <a:lnTo>
                    <a:pt x="523509" y="81044"/>
                  </a:lnTo>
                  <a:lnTo>
                    <a:pt x="524845" y="96109"/>
                  </a:lnTo>
                  <a:lnTo>
                    <a:pt x="546336" y="137168"/>
                  </a:lnTo>
                  <a:lnTo>
                    <a:pt x="586740" y="158578"/>
                  </a:lnTo>
                  <a:lnTo>
                    <a:pt x="602879" y="159995"/>
                  </a:lnTo>
                  <a:lnTo>
                    <a:pt x="618655" y="158578"/>
                  </a:lnTo>
                  <a:lnTo>
                    <a:pt x="618933" y="158578"/>
                  </a:lnTo>
                  <a:lnTo>
                    <a:pt x="633977" y="154183"/>
                  </a:lnTo>
                  <a:lnTo>
                    <a:pt x="647642" y="146919"/>
                  </a:lnTo>
                  <a:lnTo>
                    <a:pt x="656473" y="139681"/>
                  </a:lnTo>
                  <a:lnTo>
                    <a:pt x="603507" y="139681"/>
                  </a:lnTo>
                  <a:lnTo>
                    <a:pt x="591609" y="138621"/>
                  </a:lnTo>
                  <a:lnTo>
                    <a:pt x="554836" y="113723"/>
                  </a:lnTo>
                  <a:lnTo>
                    <a:pt x="549585" y="103687"/>
                  </a:lnTo>
                  <a:lnTo>
                    <a:pt x="549503" y="103530"/>
                  </a:lnTo>
                  <a:lnTo>
                    <a:pt x="546379" y="92592"/>
                  </a:lnTo>
                  <a:lnTo>
                    <a:pt x="545344" y="81044"/>
                  </a:lnTo>
                  <a:lnTo>
                    <a:pt x="545307" y="80206"/>
                  </a:lnTo>
                  <a:lnTo>
                    <a:pt x="546349" y="68237"/>
                  </a:lnTo>
                  <a:lnTo>
                    <a:pt x="571201" y="30329"/>
                  </a:lnTo>
                  <a:lnTo>
                    <a:pt x="603507" y="20522"/>
                  </a:lnTo>
                  <a:lnTo>
                    <a:pt x="656286" y="20522"/>
                  </a:lnTo>
                  <a:lnTo>
                    <a:pt x="647681" y="13340"/>
                  </a:lnTo>
                  <a:lnTo>
                    <a:pt x="634134" y="5942"/>
                  </a:lnTo>
                  <a:lnTo>
                    <a:pt x="619410" y="1488"/>
                  </a:lnTo>
                  <a:lnTo>
                    <a:pt x="603507" y="0"/>
                  </a:lnTo>
                  <a:close/>
                </a:path>
                <a:path w="2317750" h="160020">
                  <a:moveTo>
                    <a:pt x="656286" y="20522"/>
                  </a:moveTo>
                  <a:lnTo>
                    <a:pt x="603507" y="20522"/>
                  </a:lnTo>
                  <a:lnTo>
                    <a:pt x="615649" y="21619"/>
                  </a:lnTo>
                  <a:lnTo>
                    <a:pt x="615397" y="21619"/>
                  </a:lnTo>
                  <a:lnTo>
                    <a:pt x="626478" y="24894"/>
                  </a:lnTo>
                  <a:lnTo>
                    <a:pt x="626317" y="24894"/>
                  </a:lnTo>
                  <a:lnTo>
                    <a:pt x="636019" y="30152"/>
                  </a:lnTo>
                  <a:lnTo>
                    <a:pt x="660877" y="68237"/>
                  </a:lnTo>
                  <a:lnTo>
                    <a:pt x="661916" y="80206"/>
                  </a:lnTo>
                  <a:lnTo>
                    <a:pt x="661880" y="81044"/>
                  </a:lnTo>
                  <a:lnTo>
                    <a:pt x="644972" y="122718"/>
                  </a:lnTo>
                  <a:lnTo>
                    <a:pt x="603507" y="139681"/>
                  </a:lnTo>
                  <a:lnTo>
                    <a:pt x="656473" y="139681"/>
                  </a:lnTo>
                  <a:lnTo>
                    <a:pt x="682225" y="96109"/>
                  </a:lnTo>
                  <a:lnTo>
                    <a:pt x="683636" y="81044"/>
                  </a:lnTo>
                  <a:lnTo>
                    <a:pt x="683714" y="80206"/>
                  </a:lnTo>
                  <a:lnTo>
                    <a:pt x="682275" y="64834"/>
                  </a:lnTo>
                  <a:lnTo>
                    <a:pt x="682225" y="64304"/>
                  </a:lnTo>
                  <a:lnTo>
                    <a:pt x="677851" y="49841"/>
                  </a:lnTo>
                  <a:lnTo>
                    <a:pt x="677772" y="49579"/>
                  </a:lnTo>
                  <a:lnTo>
                    <a:pt x="670413" y="36104"/>
                  </a:lnTo>
                  <a:lnTo>
                    <a:pt x="660050" y="23664"/>
                  </a:lnTo>
                  <a:lnTo>
                    <a:pt x="656286" y="20522"/>
                  </a:lnTo>
                  <a:close/>
                </a:path>
                <a:path w="2317750" h="160020">
                  <a:moveTo>
                    <a:pt x="715853" y="2722"/>
                  </a:moveTo>
                  <a:lnTo>
                    <a:pt x="706429" y="2722"/>
                  </a:lnTo>
                  <a:lnTo>
                    <a:pt x="706429" y="157482"/>
                  </a:lnTo>
                  <a:lnTo>
                    <a:pt x="727162" y="157482"/>
                  </a:lnTo>
                  <a:lnTo>
                    <a:pt x="727162" y="47747"/>
                  </a:lnTo>
                  <a:lnTo>
                    <a:pt x="754299" y="47747"/>
                  </a:lnTo>
                  <a:lnTo>
                    <a:pt x="715853" y="2722"/>
                  </a:lnTo>
                  <a:close/>
                </a:path>
                <a:path w="2317750" h="160020">
                  <a:moveTo>
                    <a:pt x="754299" y="47747"/>
                  </a:moveTo>
                  <a:lnTo>
                    <a:pt x="727162" y="47747"/>
                  </a:lnTo>
                  <a:lnTo>
                    <a:pt x="819934" y="157482"/>
                  </a:lnTo>
                  <a:lnTo>
                    <a:pt x="830823" y="157482"/>
                  </a:lnTo>
                  <a:lnTo>
                    <a:pt x="830823" y="113085"/>
                  </a:lnTo>
                  <a:lnTo>
                    <a:pt x="810091" y="113085"/>
                  </a:lnTo>
                  <a:lnTo>
                    <a:pt x="754299" y="47747"/>
                  </a:lnTo>
                  <a:close/>
                </a:path>
                <a:path w="2317750" h="160020">
                  <a:moveTo>
                    <a:pt x="830823" y="2722"/>
                  </a:moveTo>
                  <a:lnTo>
                    <a:pt x="810091" y="2722"/>
                  </a:lnTo>
                  <a:lnTo>
                    <a:pt x="810091" y="113085"/>
                  </a:lnTo>
                  <a:lnTo>
                    <a:pt x="830823" y="113085"/>
                  </a:lnTo>
                  <a:lnTo>
                    <a:pt x="830823" y="2722"/>
                  </a:lnTo>
                  <a:close/>
                </a:path>
                <a:path w="2317750" h="160020">
                  <a:moveTo>
                    <a:pt x="959882" y="2722"/>
                  </a:moveTo>
                  <a:lnTo>
                    <a:pt x="863550" y="2722"/>
                  </a:lnTo>
                  <a:lnTo>
                    <a:pt x="863550" y="157482"/>
                  </a:lnTo>
                  <a:lnTo>
                    <a:pt x="959882" y="157482"/>
                  </a:lnTo>
                  <a:lnTo>
                    <a:pt x="959882" y="137587"/>
                  </a:lnTo>
                  <a:lnTo>
                    <a:pt x="884492" y="137587"/>
                  </a:lnTo>
                  <a:lnTo>
                    <a:pt x="884492" y="88793"/>
                  </a:lnTo>
                  <a:lnTo>
                    <a:pt x="954228" y="88793"/>
                  </a:lnTo>
                  <a:lnTo>
                    <a:pt x="954228" y="68898"/>
                  </a:lnTo>
                  <a:lnTo>
                    <a:pt x="884492" y="68898"/>
                  </a:lnTo>
                  <a:lnTo>
                    <a:pt x="884492" y="22617"/>
                  </a:lnTo>
                  <a:lnTo>
                    <a:pt x="959882" y="22617"/>
                  </a:lnTo>
                  <a:lnTo>
                    <a:pt x="959882" y="2722"/>
                  </a:lnTo>
                  <a:close/>
                </a:path>
                <a:path w="2317750" h="160020">
                  <a:moveTo>
                    <a:pt x="1124996" y="2722"/>
                  </a:moveTo>
                  <a:lnTo>
                    <a:pt x="1030340" y="2722"/>
                  </a:lnTo>
                  <a:lnTo>
                    <a:pt x="1030340" y="157482"/>
                  </a:lnTo>
                  <a:lnTo>
                    <a:pt x="1051281" y="157482"/>
                  </a:lnTo>
                  <a:lnTo>
                    <a:pt x="1051281" y="89211"/>
                  </a:lnTo>
                  <a:lnTo>
                    <a:pt x="1115573" y="89211"/>
                  </a:lnTo>
                  <a:lnTo>
                    <a:pt x="1115573" y="68898"/>
                  </a:lnTo>
                  <a:lnTo>
                    <a:pt x="1051281" y="68898"/>
                  </a:lnTo>
                  <a:lnTo>
                    <a:pt x="1051281" y="23035"/>
                  </a:lnTo>
                  <a:lnTo>
                    <a:pt x="1124996" y="23035"/>
                  </a:lnTo>
                  <a:lnTo>
                    <a:pt x="1124996" y="2722"/>
                  </a:lnTo>
                  <a:close/>
                </a:path>
                <a:path w="2317750" h="160020">
                  <a:moveTo>
                    <a:pt x="1240436" y="2722"/>
                  </a:moveTo>
                  <a:lnTo>
                    <a:pt x="1144104" y="2722"/>
                  </a:lnTo>
                  <a:lnTo>
                    <a:pt x="1144104" y="157482"/>
                  </a:lnTo>
                  <a:lnTo>
                    <a:pt x="1240436" y="157482"/>
                  </a:lnTo>
                  <a:lnTo>
                    <a:pt x="1240436" y="137587"/>
                  </a:lnTo>
                  <a:lnTo>
                    <a:pt x="1165046" y="137587"/>
                  </a:lnTo>
                  <a:lnTo>
                    <a:pt x="1165046" y="88793"/>
                  </a:lnTo>
                  <a:lnTo>
                    <a:pt x="1234782" y="88793"/>
                  </a:lnTo>
                  <a:lnTo>
                    <a:pt x="1234782" y="68898"/>
                  </a:lnTo>
                  <a:lnTo>
                    <a:pt x="1165046" y="68898"/>
                  </a:lnTo>
                  <a:lnTo>
                    <a:pt x="1165046" y="22617"/>
                  </a:lnTo>
                  <a:lnTo>
                    <a:pt x="1240436" y="22617"/>
                  </a:lnTo>
                  <a:lnTo>
                    <a:pt x="1240436" y="2722"/>
                  </a:lnTo>
                  <a:close/>
                </a:path>
                <a:path w="2317750" h="160020">
                  <a:moveTo>
                    <a:pt x="1317999" y="2722"/>
                  </a:moveTo>
                  <a:lnTo>
                    <a:pt x="1265435" y="2722"/>
                  </a:lnTo>
                  <a:lnTo>
                    <a:pt x="1265435" y="157482"/>
                  </a:lnTo>
                  <a:lnTo>
                    <a:pt x="1286377" y="157482"/>
                  </a:lnTo>
                  <a:lnTo>
                    <a:pt x="1286377" y="94656"/>
                  </a:lnTo>
                  <a:lnTo>
                    <a:pt x="1331685" y="94656"/>
                  </a:lnTo>
                  <a:lnTo>
                    <a:pt x="1330564" y="92981"/>
                  </a:lnTo>
                  <a:lnTo>
                    <a:pt x="1345999" y="86725"/>
                  </a:lnTo>
                  <a:lnTo>
                    <a:pt x="1357291" y="76542"/>
                  </a:lnTo>
                  <a:lnTo>
                    <a:pt x="1358128" y="74971"/>
                  </a:lnTo>
                  <a:lnTo>
                    <a:pt x="1286377" y="74971"/>
                  </a:lnTo>
                  <a:lnTo>
                    <a:pt x="1286377" y="22617"/>
                  </a:lnTo>
                  <a:lnTo>
                    <a:pt x="1358615" y="22617"/>
                  </a:lnTo>
                  <a:lnTo>
                    <a:pt x="1353810" y="16543"/>
                  </a:lnTo>
                  <a:lnTo>
                    <a:pt x="1346860" y="10497"/>
                  </a:lnTo>
                  <a:lnTo>
                    <a:pt x="1338575" y="6177"/>
                  </a:lnTo>
                  <a:lnTo>
                    <a:pt x="1328954" y="3586"/>
                  </a:lnTo>
                  <a:lnTo>
                    <a:pt x="1317999" y="2722"/>
                  </a:lnTo>
                  <a:close/>
                </a:path>
                <a:path w="2317750" h="160020">
                  <a:moveTo>
                    <a:pt x="1331685" y="94656"/>
                  </a:moveTo>
                  <a:lnTo>
                    <a:pt x="1307738" y="94656"/>
                  </a:lnTo>
                  <a:lnTo>
                    <a:pt x="1347946" y="157482"/>
                  </a:lnTo>
                  <a:lnTo>
                    <a:pt x="1373704" y="157482"/>
                  </a:lnTo>
                  <a:lnTo>
                    <a:pt x="1331685" y="94656"/>
                  </a:lnTo>
                  <a:close/>
                </a:path>
                <a:path w="2317750" h="160020">
                  <a:moveTo>
                    <a:pt x="1358615" y="22617"/>
                  </a:moveTo>
                  <a:lnTo>
                    <a:pt x="1318209" y="22617"/>
                  </a:lnTo>
                  <a:lnTo>
                    <a:pt x="1329763" y="24583"/>
                  </a:lnTo>
                  <a:lnTo>
                    <a:pt x="1338234" y="30025"/>
                  </a:lnTo>
                  <a:lnTo>
                    <a:pt x="1343447" y="38254"/>
                  </a:lnTo>
                  <a:lnTo>
                    <a:pt x="1345224" y="48584"/>
                  </a:lnTo>
                  <a:lnTo>
                    <a:pt x="1343293" y="58980"/>
                  </a:lnTo>
                  <a:lnTo>
                    <a:pt x="1337475" y="67353"/>
                  </a:lnTo>
                  <a:lnTo>
                    <a:pt x="1327731" y="72939"/>
                  </a:lnTo>
                  <a:lnTo>
                    <a:pt x="1314020" y="74971"/>
                  </a:lnTo>
                  <a:lnTo>
                    <a:pt x="1358128" y="74971"/>
                  </a:lnTo>
                  <a:lnTo>
                    <a:pt x="1364225" y="63532"/>
                  </a:lnTo>
                  <a:lnTo>
                    <a:pt x="1366584" y="48794"/>
                  </a:lnTo>
                  <a:lnTo>
                    <a:pt x="1365796" y="39808"/>
                  </a:lnTo>
                  <a:lnTo>
                    <a:pt x="1363417" y="31412"/>
                  </a:lnTo>
                  <a:lnTo>
                    <a:pt x="1359428" y="23644"/>
                  </a:lnTo>
                  <a:lnTo>
                    <a:pt x="1358615" y="22617"/>
                  </a:lnTo>
                  <a:close/>
                </a:path>
                <a:path w="2317750" h="160020">
                  <a:moveTo>
                    <a:pt x="1445875" y="2722"/>
                  </a:moveTo>
                  <a:lnTo>
                    <a:pt x="1393311" y="2722"/>
                  </a:lnTo>
                  <a:lnTo>
                    <a:pt x="1393311" y="157482"/>
                  </a:lnTo>
                  <a:lnTo>
                    <a:pt x="1414253" y="157482"/>
                  </a:lnTo>
                  <a:lnTo>
                    <a:pt x="1414253" y="94656"/>
                  </a:lnTo>
                  <a:lnTo>
                    <a:pt x="1459561" y="94656"/>
                  </a:lnTo>
                  <a:lnTo>
                    <a:pt x="1458440" y="92981"/>
                  </a:lnTo>
                  <a:lnTo>
                    <a:pt x="1473875" y="86725"/>
                  </a:lnTo>
                  <a:lnTo>
                    <a:pt x="1485167" y="76542"/>
                  </a:lnTo>
                  <a:lnTo>
                    <a:pt x="1486004" y="74971"/>
                  </a:lnTo>
                  <a:lnTo>
                    <a:pt x="1414253" y="74971"/>
                  </a:lnTo>
                  <a:lnTo>
                    <a:pt x="1414253" y="22617"/>
                  </a:lnTo>
                  <a:lnTo>
                    <a:pt x="1486491" y="22617"/>
                  </a:lnTo>
                  <a:lnTo>
                    <a:pt x="1481685" y="16543"/>
                  </a:lnTo>
                  <a:lnTo>
                    <a:pt x="1474735" y="10497"/>
                  </a:lnTo>
                  <a:lnTo>
                    <a:pt x="1466450" y="6177"/>
                  </a:lnTo>
                  <a:lnTo>
                    <a:pt x="1456830" y="3586"/>
                  </a:lnTo>
                  <a:lnTo>
                    <a:pt x="1445875" y="2722"/>
                  </a:lnTo>
                  <a:close/>
                </a:path>
                <a:path w="2317750" h="160020">
                  <a:moveTo>
                    <a:pt x="1459561" y="94656"/>
                  </a:moveTo>
                  <a:lnTo>
                    <a:pt x="1435613" y="94656"/>
                  </a:lnTo>
                  <a:lnTo>
                    <a:pt x="1475822" y="157482"/>
                  </a:lnTo>
                  <a:lnTo>
                    <a:pt x="1501580" y="157482"/>
                  </a:lnTo>
                  <a:lnTo>
                    <a:pt x="1459561" y="94656"/>
                  </a:lnTo>
                  <a:close/>
                </a:path>
                <a:path w="2317750" h="160020">
                  <a:moveTo>
                    <a:pt x="1486491" y="22617"/>
                  </a:moveTo>
                  <a:lnTo>
                    <a:pt x="1446084" y="22617"/>
                  </a:lnTo>
                  <a:lnTo>
                    <a:pt x="1457638" y="24583"/>
                  </a:lnTo>
                  <a:lnTo>
                    <a:pt x="1466110" y="30025"/>
                  </a:lnTo>
                  <a:lnTo>
                    <a:pt x="1471322" y="38254"/>
                  </a:lnTo>
                  <a:lnTo>
                    <a:pt x="1473099" y="48584"/>
                  </a:lnTo>
                  <a:lnTo>
                    <a:pt x="1471169" y="58980"/>
                  </a:lnTo>
                  <a:lnTo>
                    <a:pt x="1465351" y="67353"/>
                  </a:lnTo>
                  <a:lnTo>
                    <a:pt x="1455606" y="72939"/>
                  </a:lnTo>
                  <a:lnTo>
                    <a:pt x="1441896" y="74971"/>
                  </a:lnTo>
                  <a:lnTo>
                    <a:pt x="1486004" y="74971"/>
                  </a:lnTo>
                  <a:lnTo>
                    <a:pt x="1492101" y="63532"/>
                  </a:lnTo>
                  <a:lnTo>
                    <a:pt x="1494460" y="48794"/>
                  </a:lnTo>
                  <a:lnTo>
                    <a:pt x="1493671" y="39808"/>
                  </a:lnTo>
                  <a:lnTo>
                    <a:pt x="1491292" y="31412"/>
                  </a:lnTo>
                  <a:lnTo>
                    <a:pt x="1487304" y="23644"/>
                  </a:lnTo>
                  <a:lnTo>
                    <a:pt x="1486491" y="22617"/>
                  </a:lnTo>
                  <a:close/>
                </a:path>
                <a:path w="2317750" h="160020">
                  <a:moveTo>
                    <a:pt x="1589496" y="0"/>
                  </a:moveTo>
                  <a:lnTo>
                    <a:pt x="1545322" y="13340"/>
                  </a:lnTo>
                  <a:lnTo>
                    <a:pt x="1515336" y="49841"/>
                  </a:lnTo>
                  <a:lnTo>
                    <a:pt x="1509499" y="81044"/>
                  </a:lnTo>
                  <a:lnTo>
                    <a:pt x="1510834" y="96109"/>
                  </a:lnTo>
                  <a:lnTo>
                    <a:pt x="1510915" y="97029"/>
                  </a:lnTo>
                  <a:lnTo>
                    <a:pt x="1532325" y="137168"/>
                  </a:lnTo>
                  <a:lnTo>
                    <a:pt x="1572730" y="158578"/>
                  </a:lnTo>
                  <a:lnTo>
                    <a:pt x="1588868" y="159995"/>
                  </a:lnTo>
                  <a:lnTo>
                    <a:pt x="1604645" y="158578"/>
                  </a:lnTo>
                  <a:lnTo>
                    <a:pt x="1604922" y="158578"/>
                  </a:lnTo>
                  <a:lnTo>
                    <a:pt x="1619966" y="154183"/>
                  </a:lnTo>
                  <a:lnTo>
                    <a:pt x="1633631" y="146919"/>
                  </a:lnTo>
                  <a:lnTo>
                    <a:pt x="1642462" y="139681"/>
                  </a:lnTo>
                  <a:lnTo>
                    <a:pt x="1589496" y="139681"/>
                  </a:lnTo>
                  <a:lnTo>
                    <a:pt x="1577599" y="138621"/>
                  </a:lnTo>
                  <a:lnTo>
                    <a:pt x="1540826" y="113723"/>
                  </a:lnTo>
                  <a:lnTo>
                    <a:pt x="1535574" y="103687"/>
                  </a:lnTo>
                  <a:lnTo>
                    <a:pt x="1535493" y="103530"/>
                  </a:lnTo>
                  <a:lnTo>
                    <a:pt x="1532369" y="92592"/>
                  </a:lnTo>
                  <a:lnTo>
                    <a:pt x="1531333" y="81044"/>
                  </a:lnTo>
                  <a:lnTo>
                    <a:pt x="1531296" y="80206"/>
                  </a:lnTo>
                  <a:lnTo>
                    <a:pt x="1532338" y="68237"/>
                  </a:lnTo>
                  <a:lnTo>
                    <a:pt x="1557190" y="30329"/>
                  </a:lnTo>
                  <a:lnTo>
                    <a:pt x="1589496" y="20522"/>
                  </a:lnTo>
                  <a:lnTo>
                    <a:pt x="1642275" y="20522"/>
                  </a:lnTo>
                  <a:lnTo>
                    <a:pt x="1633670" y="13340"/>
                  </a:lnTo>
                  <a:lnTo>
                    <a:pt x="1620124" y="5942"/>
                  </a:lnTo>
                  <a:lnTo>
                    <a:pt x="1605399" y="1488"/>
                  </a:lnTo>
                  <a:lnTo>
                    <a:pt x="1589496" y="0"/>
                  </a:lnTo>
                  <a:close/>
                </a:path>
                <a:path w="2317750" h="160020">
                  <a:moveTo>
                    <a:pt x="1692561" y="2722"/>
                  </a:moveTo>
                  <a:lnTo>
                    <a:pt x="1668687" y="2722"/>
                  </a:lnTo>
                  <a:lnTo>
                    <a:pt x="1735491" y="157482"/>
                  </a:lnTo>
                  <a:lnTo>
                    <a:pt x="1747428" y="157482"/>
                  </a:lnTo>
                  <a:lnTo>
                    <a:pt x="1762733" y="121462"/>
                  </a:lnTo>
                  <a:lnTo>
                    <a:pt x="1741565" y="121462"/>
                  </a:lnTo>
                  <a:lnTo>
                    <a:pt x="1692561" y="2722"/>
                  </a:lnTo>
                  <a:close/>
                </a:path>
                <a:path w="2317750" h="160020">
                  <a:moveTo>
                    <a:pt x="1642275" y="20522"/>
                  </a:moveTo>
                  <a:lnTo>
                    <a:pt x="1589496" y="20522"/>
                  </a:lnTo>
                  <a:lnTo>
                    <a:pt x="1601638" y="21619"/>
                  </a:lnTo>
                  <a:lnTo>
                    <a:pt x="1601387" y="21619"/>
                  </a:lnTo>
                  <a:lnTo>
                    <a:pt x="1612468" y="24894"/>
                  </a:lnTo>
                  <a:lnTo>
                    <a:pt x="1612307" y="24894"/>
                  </a:lnTo>
                  <a:lnTo>
                    <a:pt x="1622008" y="30152"/>
                  </a:lnTo>
                  <a:lnTo>
                    <a:pt x="1646866" y="68237"/>
                  </a:lnTo>
                  <a:lnTo>
                    <a:pt x="1647906" y="80206"/>
                  </a:lnTo>
                  <a:lnTo>
                    <a:pt x="1647869" y="81044"/>
                  </a:lnTo>
                  <a:lnTo>
                    <a:pt x="1630961" y="122718"/>
                  </a:lnTo>
                  <a:lnTo>
                    <a:pt x="1589496" y="139681"/>
                  </a:lnTo>
                  <a:lnTo>
                    <a:pt x="1642462" y="139681"/>
                  </a:lnTo>
                  <a:lnTo>
                    <a:pt x="1668214" y="96109"/>
                  </a:lnTo>
                  <a:lnTo>
                    <a:pt x="1669703" y="80206"/>
                  </a:lnTo>
                  <a:lnTo>
                    <a:pt x="1668264" y="64834"/>
                  </a:lnTo>
                  <a:lnTo>
                    <a:pt x="1668214" y="64304"/>
                  </a:lnTo>
                  <a:lnTo>
                    <a:pt x="1663840" y="49841"/>
                  </a:lnTo>
                  <a:lnTo>
                    <a:pt x="1663761" y="49579"/>
                  </a:lnTo>
                  <a:lnTo>
                    <a:pt x="1656402" y="36104"/>
                  </a:lnTo>
                  <a:lnTo>
                    <a:pt x="1646039" y="23664"/>
                  </a:lnTo>
                  <a:lnTo>
                    <a:pt x="1642275" y="20522"/>
                  </a:lnTo>
                  <a:close/>
                </a:path>
                <a:path w="2317750" h="160020">
                  <a:moveTo>
                    <a:pt x="1813186" y="2722"/>
                  </a:moveTo>
                  <a:lnTo>
                    <a:pt x="1790359" y="2722"/>
                  </a:lnTo>
                  <a:lnTo>
                    <a:pt x="1741565" y="121462"/>
                  </a:lnTo>
                  <a:lnTo>
                    <a:pt x="1762733" y="121462"/>
                  </a:lnTo>
                  <a:lnTo>
                    <a:pt x="1813186" y="2722"/>
                  </a:lnTo>
                  <a:close/>
                </a:path>
                <a:path w="2317750" h="160020">
                  <a:moveTo>
                    <a:pt x="1849416" y="2722"/>
                  </a:moveTo>
                  <a:lnTo>
                    <a:pt x="1828475" y="2722"/>
                  </a:lnTo>
                  <a:lnTo>
                    <a:pt x="1828475" y="157482"/>
                  </a:lnTo>
                  <a:lnTo>
                    <a:pt x="1849416" y="157482"/>
                  </a:lnTo>
                  <a:lnTo>
                    <a:pt x="1849416" y="2722"/>
                  </a:lnTo>
                  <a:close/>
                </a:path>
                <a:path w="2317750" h="160020">
                  <a:moveTo>
                    <a:pt x="1939075" y="2722"/>
                  </a:moveTo>
                  <a:lnTo>
                    <a:pt x="1927766" y="2722"/>
                  </a:lnTo>
                  <a:lnTo>
                    <a:pt x="1865150" y="157482"/>
                  </a:lnTo>
                  <a:lnTo>
                    <a:pt x="1887977" y="157482"/>
                  </a:lnTo>
                  <a:lnTo>
                    <a:pt x="1903683" y="117273"/>
                  </a:lnTo>
                  <a:lnTo>
                    <a:pt x="1984957" y="117273"/>
                  </a:lnTo>
                  <a:lnTo>
                    <a:pt x="1977073" y="97588"/>
                  </a:lnTo>
                  <a:lnTo>
                    <a:pt x="1910804" y="97588"/>
                  </a:lnTo>
                  <a:lnTo>
                    <a:pt x="1933211" y="39161"/>
                  </a:lnTo>
                  <a:lnTo>
                    <a:pt x="1953670" y="39161"/>
                  </a:lnTo>
                  <a:lnTo>
                    <a:pt x="1939075" y="2722"/>
                  </a:lnTo>
                  <a:close/>
                </a:path>
                <a:path w="2317750" h="160020">
                  <a:moveTo>
                    <a:pt x="1984957" y="117273"/>
                  </a:moveTo>
                  <a:lnTo>
                    <a:pt x="1962530" y="117273"/>
                  </a:lnTo>
                  <a:lnTo>
                    <a:pt x="1978236" y="157482"/>
                  </a:lnTo>
                  <a:lnTo>
                    <a:pt x="2001063" y="157482"/>
                  </a:lnTo>
                  <a:lnTo>
                    <a:pt x="1984957" y="117273"/>
                  </a:lnTo>
                  <a:close/>
                </a:path>
                <a:path w="2317750" h="160020">
                  <a:moveTo>
                    <a:pt x="1953670" y="39161"/>
                  </a:moveTo>
                  <a:lnTo>
                    <a:pt x="1933211" y="39161"/>
                  </a:lnTo>
                  <a:lnTo>
                    <a:pt x="1955409" y="97588"/>
                  </a:lnTo>
                  <a:lnTo>
                    <a:pt x="1977073" y="97588"/>
                  </a:lnTo>
                  <a:lnTo>
                    <a:pt x="1953670" y="39161"/>
                  </a:lnTo>
                  <a:close/>
                </a:path>
                <a:path w="2317750" h="160020">
                  <a:moveTo>
                    <a:pt x="2069506" y="2722"/>
                  </a:moveTo>
                  <a:lnTo>
                    <a:pt x="2016942" y="2722"/>
                  </a:lnTo>
                  <a:lnTo>
                    <a:pt x="2016942" y="157482"/>
                  </a:lnTo>
                  <a:lnTo>
                    <a:pt x="2037884" y="157482"/>
                  </a:lnTo>
                  <a:lnTo>
                    <a:pt x="2037884" y="94656"/>
                  </a:lnTo>
                  <a:lnTo>
                    <a:pt x="2083192" y="94656"/>
                  </a:lnTo>
                  <a:lnTo>
                    <a:pt x="2082071" y="92981"/>
                  </a:lnTo>
                  <a:lnTo>
                    <a:pt x="2097506" y="86725"/>
                  </a:lnTo>
                  <a:lnTo>
                    <a:pt x="2108798" y="76542"/>
                  </a:lnTo>
                  <a:lnTo>
                    <a:pt x="2109635" y="74971"/>
                  </a:lnTo>
                  <a:lnTo>
                    <a:pt x="2037884" y="74971"/>
                  </a:lnTo>
                  <a:lnTo>
                    <a:pt x="2037884" y="22617"/>
                  </a:lnTo>
                  <a:lnTo>
                    <a:pt x="2110122" y="22617"/>
                  </a:lnTo>
                  <a:lnTo>
                    <a:pt x="2105317" y="16543"/>
                  </a:lnTo>
                  <a:lnTo>
                    <a:pt x="2098367" y="10497"/>
                  </a:lnTo>
                  <a:lnTo>
                    <a:pt x="2090082" y="6177"/>
                  </a:lnTo>
                  <a:lnTo>
                    <a:pt x="2080461" y="3586"/>
                  </a:lnTo>
                  <a:lnTo>
                    <a:pt x="2069506" y="2722"/>
                  </a:lnTo>
                  <a:close/>
                </a:path>
                <a:path w="2317750" h="160020">
                  <a:moveTo>
                    <a:pt x="2083192" y="94656"/>
                  </a:moveTo>
                  <a:lnTo>
                    <a:pt x="2059245" y="94656"/>
                  </a:lnTo>
                  <a:lnTo>
                    <a:pt x="2099453" y="157482"/>
                  </a:lnTo>
                  <a:lnTo>
                    <a:pt x="2125211" y="157482"/>
                  </a:lnTo>
                  <a:lnTo>
                    <a:pt x="2083192" y="94656"/>
                  </a:lnTo>
                  <a:close/>
                </a:path>
                <a:path w="2317750" h="160020">
                  <a:moveTo>
                    <a:pt x="2110122" y="22617"/>
                  </a:moveTo>
                  <a:lnTo>
                    <a:pt x="2069716" y="22617"/>
                  </a:lnTo>
                  <a:lnTo>
                    <a:pt x="2081270" y="24583"/>
                  </a:lnTo>
                  <a:lnTo>
                    <a:pt x="2089741" y="30025"/>
                  </a:lnTo>
                  <a:lnTo>
                    <a:pt x="2094954" y="38254"/>
                  </a:lnTo>
                  <a:lnTo>
                    <a:pt x="2096730" y="48584"/>
                  </a:lnTo>
                  <a:lnTo>
                    <a:pt x="2094800" y="58980"/>
                  </a:lnTo>
                  <a:lnTo>
                    <a:pt x="2088982" y="67353"/>
                  </a:lnTo>
                  <a:lnTo>
                    <a:pt x="2079238" y="72939"/>
                  </a:lnTo>
                  <a:lnTo>
                    <a:pt x="2065527" y="74971"/>
                  </a:lnTo>
                  <a:lnTo>
                    <a:pt x="2109635" y="74971"/>
                  </a:lnTo>
                  <a:lnTo>
                    <a:pt x="2115732" y="63532"/>
                  </a:lnTo>
                  <a:lnTo>
                    <a:pt x="2118091" y="48794"/>
                  </a:lnTo>
                  <a:lnTo>
                    <a:pt x="2117303" y="39808"/>
                  </a:lnTo>
                  <a:lnTo>
                    <a:pt x="2114924" y="31412"/>
                  </a:lnTo>
                  <a:lnTo>
                    <a:pt x="2110935" y="23644"/>
                  </a:lnTo>
                  <a:lnTo>
                    <a:pt x="2110122" y="22617"/>
                  </a:lnTo>
                  <a:close/>
                </a:path>
                <a:path w="2317750" h="160020">
                  <a:moveTo>
                    <a:pt x="2165760" y="2722"/>
                  </a:moveTo>
                  <a:lnTo>
                    <a:pt x="2144818" y="2722"/>
                  </a:lnTo>
                  <a:lnTo>
                    <a:pt x="2144818" y="157482"/>
                  </a:lnTo>
                  <a:lnTo>
                    <a:pt x="2165760" y="157482"/>
                  </a:lnTo>
                  <a:lnTo>
                    <a:pt x="2165760" y="2722"/>
                  </a:lnTo>
                  <a:close/>
                </a:path>
                <a:path w="2317750" h="160020">
                  <a:moveTo>
                    <a:pt x="2255418" y="2722"/>
                  </a:moveTo>
                  <a:lnTo>
                    <a:pt x="2244110" y="2722"/>
                  </a:lnTo>
                  <a:lnTo>
                    <a:pt x="2181494" y="157482"/>
                  </a:lnTo>
                  <a:lnTo>
                    <a:pt x="2204321" y="157482"/>
                  </a:lnTo>
                  <a:lnTo>
                    <a:pt x="2220027" y="117273"/>
                  </a:lnTo>
                  <a:lnTo>
                    <a:pt x="2301301" y="117273"/>
                  </a:lnTo>
                  <a:lnTo>
                    <a:pt x="2293416" y="97588"/>
                  </a:lnTo>
                  <a:lnTo>
                    <a:pt x="2227147" y="97588"/>
                  </a:lnTo>
                  <a:lnTo>
                    <a:pt x="2249555" y="39161"/>
                  </a:lnTo>
                  <a:lnTo>
                    <a:pt x="2270014" y="39161"/>
                  </a:lnTo>
                  <a:lnTo>
                    <a:pt x="2255418" y="2722"/>
                  </a:lnTo>
                  <a:close/>
                </a:path>
                <a:path w="2317750" h="160020">
                  <a:moveTo>
                    <a:pt x="2301301" y="117273"/>
                  </a:moveTo>
                  <a:lnTo>
                    <a:pt x="2278873" y="117273"/>
                  </a:lnTo>
                  <a:lnTo>
                    <a:pt x="2294580" y="157482"/>
                  </a:lnTo>
                  <a:lnTo>
                    <a:pt x="2317406" y="157482"/>
                  </a:lnTo>
                  <a:lnTo>
                    <a:pt x="2301301" y="117273"/>
                  </a:lnTo>
                  <a:close/>
                </a:path>
                <a:path w="2317750" h="160020">
                  <a:moveTo>
                    <a:pt x="2270014" y="39161"/>
                  </a:moveTo>
                  <a:lnTo>
                    <a:pt x="2249555" y="39161"/>
                  </a:lnTo>
                  <a:lnTo>
                    <a:pt x="2271753" y="97588"/>
                  </a:lnTo>
                  <a:lnTo>
                    <a:pt x="2293416" y="97588"/>
                  </a:lnTo>
                  <a:lnTo>
                    <a:pt x="2270014" y="39161"/>
                  </a:lnTo>
                  <a:close/>
                </a:path>
              </a:pathLst>
            </a:custGeom>
            <a:solidFill>
              <a:srgbClr val="000000"/>
            </a:solidFill>
          </p:spPr>
          <p:txBody>
            <a:bodyPr wrap="square" lIns="0" tIns="0" rIns="0" bIns="0" rtlCol="0"/>
            <a:lstStyle/>
            <a:p>
              <a:endParaRPr sz="641"/>
            </a:p>
          </p:txBody>
        </p:sp>
      </p:grpSp>
      <p:grpSp>
        <p:nvGrpSpPr>
          <p:cNvPr id="84" name="object 84"/>
          <p:cNvGrpSpPr/>
          <p:nvPr/>
        </p:nvGrpSpPr>
        <p:grpSpPr>
          <a:xfrm>
            <a:off x="5876833" y="1414363"/>
            <a:ext cx="86351" cy="166925"/>
            <a:chOff x="12921072" y="3109853"/>
            <a:chExt cx="189865" cy="367030"/>
          </a:xfrm>
        </p:grpSpPr>
        <p:sp>
          <p:nvSpPr>
            <p:cNvPr id="85" name="object 85"/>
            <p:cNvSpPr/>
            <p:nvPr/>
          </p:nvSpPr>
          <p:spPr>
            <a:xfrm>
              <a:off x="13005330" y="3149210"/>
              <a:ext cx="20955" cy="327660"/>
            </a:xfrm>
            <a:custGeom>
              <a:avLst/>
              <a:gdLst/>
              <a:ahLst/>
              <a:cxnLst/>
              <a:rect l="l" t="t" r="r" b="b"/>
              <a:pathLst>
                <a:path w="20955" h="327660">
                  <a:moveTo>
                    <a:pt x="16253" y="0"/>
                  </a:moveTo>
                  <a:lnTo>
                    <a:pt x="4687" y="0"/>
                  </a:lnTo>
                  <a:lnTo>
                    <a:pt x="0" y="4687"/>
                  </a:lnTo>
                  <a:lnTo>
                    <a:pt x="0" y="322432"/>
                  </a:lnTo>
                  <a:lnTo>
                    <a:pt x="4687" y="327120"/>
                  </a:lnTo>
                  <a:lnTo>
                    <a:pt x="16253" y="327120"/>
                  </a:lnTo>
                  <a:lnTo>
                    <a:pt x="20941" y="322432"/>
                  </a:lnTo>
                  <a:lnTo>
                    <a:pt x="20941" y="4687"/>
                  </a:lnTo>
                  <a:lnTo>
                    <a:pt x="16253" y="0"/>
                  </a:lnTo>
                  <a:close/>
                </a:path>
              </a:pathLst>
            </a:custGeom>
            <a:solidFill>
              <a:srgbClr val="070809"/>
            </a:solidFill>
          </p:spPr>
          <p:txBody>
            <a:bodyPr wrap="square" lIns="0" tIns="0" rIns="0" bIns="0" rtlCol="0"/>
            <a:lstStyle/>
            <a:p>
              <a:endParaRPr sz="641"/>
            </a:p>
          </p:txBody>
        </p:sp>
        <p:pic>
          <p:nvPicPr>
            <p:cNvPr id="86" name="object 86"/>
            <p:cNvPicPr/>
            <p:nvPr/>
          </p:nvPicPr>
          <p:blipFill>
            <a:blip r:embed="rId11" cstate="print"/>
            <a:stretch>
              <a:fillRect/>
            </a:stretch>
          </p:blipFill>
          <p:spPr>
            <a:xfrm>
              <a:off x="12969629" y="3207379"/>
              <a:ext cx="97383" cy="109724"/>
            </a:xfrm>
            <a:prstGeom prst="rect">
              <a:avLst/>
            </a:prstGeom>
          </p:spPr>
        </p:pic>
        <p:sp>
          <p:nvSpPr>
            <p:cNvPr id="87" name="object 87"/>
            <p:cNvSpPr/>
            <p:nvPr/>
          </p:nvSpPr>
          <p:spPr>
            <a:xfrm>
              <a:off x="12921072" y="3109853"/>
              <a:ext cx="189865" cy="258445"/>
            </a:xfrm>
            <a:custGeom>
              <a:avLst/>
              <a:gdLst/>
              <a:ahLst/>
              <a:cxnLst/>
              <a:rect l="l" t="t" r="r" b="b"/>
              <a:pathLst>
                <a:path w="189865" h="258445">
                  <a:moveTo>
                    <a:pt x="94720" y="237392"/>
                  </a:moveTo>
                  <a:lnTo>
                    <a:pt x="88937" y="237392"/>
                  </a:lnTo>
                  <a:lnTo>
                    <a:pt x="84249" y="242080"/>
                  </a:lnTo>
                  <a:lnTo>
                    <a:pt x="84249" y="253646"/>
                  </a:lnTo>
                  <a:lnTo>
                    <a:pt x="88937" y="258334"/>
                  </a:lnTo>
                  <a:lnTo>
                    <a:pt x="94720" y="258334"/>
                  </a:lnTo>
                  <a:lnTo>
                    <a:pt x="94720" y="237392"/>
                  </a:lnTo>
                  <a:close/>
                </a:path>
                <a:path w="189865" h="258445">
                  <a:moveTo>
                    <a:pt x="94720" y="0"/>
                  </a:moveTo>
                  <a:lnTo>
                    <a:pt x="94720" y="20941"/>
                  </a:lnTo>
                  <a:lnTo>
                    <a:pt x="102830" y="21863"/>
                  </a:lnTo>
                  <a:lnTo>
                    <a:pt x="110574" y="24591"/>
                  </a:lnTo>
                  <a:lnTo>
                    <a:pt x="138116" y="52189"/>
                  </a:lnTo>
                  <a:lnTo>
                    <a:pt x="157715" y="97915"/>
                  </a:lnTo>
                  <a:lnTo>
                    <a:pt x="167328" y="144790"/>
                  </a:lnTo>
                  <a:lnTo>
                    <a:pt x="168499" y="163613"/>
                  </a:lnTo>
                  <a:lnTo>
                    <a:pt x="162697" y="192317"/>
                  </a:lnTo>
                  <a:lnTo>
                    <a:pt x="146878" y="215770"/>
                  </a:lnTo>
                  <a:lnTo>
                    <a:pt x="123425" y="231590"/>
                  </a:lnTo>
                  <a:lnTo>
                    <a:pt x="94720" y="237392"/>
                  </a:lnTo>
                  <a:lnTo>
                    <a:pt x="94720" y="258334"/>
                  </a:lnTo>
                  <a:lnTo>
                    <a:pt x="131576" y="250886"/>
                  </a:lnTo>
                  <a:lnTo>
                    <a:pt x="161686" y="230579"/>
                  </a:lnTo>
                  <a:lnTo>
                    <a:pt x="181993" y="200469"/>
                  </a:lnTo>
                  <a:lnTo>
                    <a:pt x="189441" y="163613"/>
                  </a:lnTo>
                  <a:lnTo>
                    <a:pt x="188162" y="142643"/>
                  </a:lnTo>
                  <a:lnTo>
                    <a:pt x="177698" y="91632"/>
                  </a:lnTo>
                  <a:lnTo>
                    <a:pt x="162566" y="53031"/>
                  </a:lnTo>
                  <a:lnTo>
                    <a:pt x="139961" y="20523"/>
                  </a:lnTo>
                  <a:lnTo>
                    <a:pt x="107771" y="1510"/>
                  </a:lnTo>
                  <a:lnTo>
                    <a:pt x="94720" y="0"/>
                  </a:lnTo>
                  <a:close/>
                </a:path>
                <a:path w="189865" h="258445">
                  <a:moveTo>
                    <a:pt x="51860" y="223668"/>
                  </a:moveTo>
                  <a:lnTo>
                    <a:pt x="39680" y="240704"/>
                  </a:lnTo>
                  <a:lnTo>
                    <a:pt x="44384" y="244067"/>
                  </a:lnTo>
                  <a:lnTo>
                    <a:pt x="50924" y="242980"/>
                  </a:lnTo>
                  <a:lnTo>
                    <a:pt x="57651" y="233572"/>
                  </a:lnTo>
                  <a:lnTo>
                    <a:pt x="56564" y="227032"/>
                  </a:lnTo>
                  <a:lnTo>
                    <a:pt x="51860" y="223668"/>
                  </a:lnTo>
                  <a:close/>
                </a:path>
                <a:path w="189865" h="258445">
                  <a:moveTo>
                    <a:pt x="94720" y="0"/>
                  </a:moveTo>
                  <a:lnTo>
                    <a:pt x="50376" y="20523"/>
                  </a:lnTo>
                  <a:lnTo>
                    <a:pt x="27762" y="53031"/>
                  </a:lnTo>
                  <a:lnTo>
                    <a:pt x="12310" y="91632"/>
                  </a:lnTo>
                  <a:lnTo>
                    <a:pt x="1369" y="142643"/>
                  </a:lnTo>
                  <a:lnTo>
                    <a:pt x="0" y="163613"/>
                  </a:lnTo>
                  <a:lnTo>
                    <a:pt x="2830" y="186659"/>
                  </a:lnTo>
                  <a:lnTo>
                    <a:pt x="10855" y="207654"/>
                  </a:lnTo>
                  <a:lnTo>
                    <a:pt x="23373" y="225901"/>
                  </a:lnTo>
                  <a:lnTo>
                    <a:pt x="39680" y="240704"/>
                  </a:lnTo>
                  <a:lnTo>
                    <a:pt x="51860" y="223668"/>
                  </a:lnTo>
                  <a:lnTo>
                    <a:pt x="39140" y="212122"/>
                  </a:lnTo>
                  <a:lnTo>
                    <a:pt x="29388" y="197903"/>
                  </a:lnTo>
                  <a:lnTo>
                    <a:pt x="23143" y="181552"/>
                  </a:lnTo>
                  <a:lnTo>
                    <a:pt x="20941" y="163613"/>
                  </a:lnTo>
                  <a:lnTo>
                    <a:pt x="22198" y="144790"/>
                  </a:lnTo>
                  <a:lnTo>
                    <a:pt x="32281" y="97915"/>
                  </a:lnTo>
                  <a:lnTo>
                    <a:pt x="46442" y="62495"/>
                  </a:lnTo>
                  <a:lnTo>
                    <a:pt x="72269" y="29067"/>
                  </a:lnTo>
                  <a:lnTo>
                    <a:pt x="94720" y="20941"/>
                  </a:lnTo>
                  <a:lnTo>
                    <a:pt x="94720" y="0"/>
                  </a:lnTo>
                  <a:close/>
                </a:path>
              </a:pathLst>
            </a:custGeom>
            <a:solidFill>
              <a:srgbClr val="070809"/>
            </a:solidFill>
          </p:spPr>
          <p:txBody>
            <a:bodyPr wrap="square" lIns="0" tIns="0" rIns="0" bIns="0" rtlCol="0"/>
            <a:lstStyle/>
            <a:p>
              <a:endParaRPr sz="641"/>
            </a:p>
          </p:txBody>
        </p:sp>
      </p:grpSp>
      <p:grpSp>
        <p:nvGrpSpPr>
          <p:cNvPr id="88" name="object 88"/>
          <p:cNvGrpSpPr/>
          <p:nvPr/>
        </p:nvGrpSpPr>
        <p:grpSpPr>
          <a:xfrm>
            <a:off x="7619484" y="1428650"/>
            <a:ext cx="215155" cy="166925"/>
            <a:chOff x="16752752" y="3141265"/>
            <a:chExt cx="473075" cy="367030"/>
          </a:xfrm>
        </p:grpSpPr>
        <p:sp>
          <p:nvSpPr>
            <p:cNvPr id="89" name="object 89"/>
            <p:cNvSpPr/>
            <p:nvPr/>
          </p:nvSpPr>
          <p:spPr>
            <a:xfrm>
              <a:off x="16752749" y="3174701"/>
              <a:ext cx="440690" cy="280035"/>
            </a:xfrm>
            <a:custGeom>
              <a:avLst/>
              <a:gdLst/>
              <a:ahLst/>
              <a:cxnLst/>
              <a:rect l="l" t="t" r="r" b="b"/>
              <a:pathLst>
                <a:path w="440690" h="280035">
                  <a:moveTo>
                    <a:pt x="319392" y="263410"/>
                  </a:moveTo>
                  <a:lnTo>
                    <a:pt x="314706" y="258724"/>
                  </a:lnTo>
                  <a:lnTo>
                    <a:pt x="308927" y="258724"/>
                  </a:lnTo>
                  <a:lnTo>
                    <a:pt x="126441" y="258724"/>
                  </a:lnTo>
                  <a:lnTo>
                    <a:pt x="120650" y="258724"/>
                  </a:lnTo>
                  <a:lnTo>
                    <a:pt x="115963" y="263410"/>
                  </a:lnTo>
                  <a:lnTo>
                    <a:pt x="115963" y="274980"/>
                  </a:lnTo>
                  <a:lnTo>
                    <a:pt x="120650" y="279666"/>
                  </a:lnTo>
                  <a:lnTo>
                    <a:pt x="126441" y="279666"/>
                  </a:lnTo>
                  <a:lnTo>
                    <a:pt x="308927" y="279666"/>
                  </a:lnTo>
                  <a:lnTo>
                    <a:pt x="314706" y="279666"/>
                  </a:lnTo>
                  <a:lnTo>
                    <a:pt x="319392" y="274980"/>
                  </a:lnTo>
                  <a:lnTo>
                    <a:pt x="319392" y="263410"/>
                  </a:lnTo>
                  <a:close/>
                </a:path>
                <a:path w="440690" h="280035">
                  <a:moveTo>
                    <a:pt x="440588" y="26695"/>
                  </a:moveTo>
                  <a:lnTo>
                    <a:pt x="438480" y="16306"/>
                  </a:lnTo>
                  <a:lnTo>
                    <a:pt x="432765" y="7810"/>
                  </a:lnTo>
                  <a:lnTo>
                    <a:pt x="424281" y="2095"/>
                  </a:lnTo>
                  <a:lnTo>
                    <a:pt x="413880" y="0"/>
                  </a:lnTo>
                  <a:lnTo>
                    <a:pt x="26695" y="0"/>
                  </a:lnTo>
                  <a:lnTo>
                    <a:pt x="16306" y="2095"/>
                  </a:lnTo>
                  <a:lnTo>
                    <a:pt x="7810" y="7810"/>
                  </a:lnTo>
                  <a:lnTo>
                    <a:pt x="2095" y="16306"/>
                  </a:lnTo>
                  <a:lnTo>
                    <a:pt x="0" y="26695"/>
                  </a:lnTo>
                  <a:lnTo>
                    <a:pt x="0" y="252958"/>
                  </a:lnTo>
                  <a:lnTo>
                    <a:pt x="26695" y="279666"/>
                  </a:lnTo>
                  <a:lnTo>
                    <a:pt x="32486" y="279666"/>
                  </a:lnTo>
                  <a:lnTo>
                    <a:pt x="37172" y="274980"/>
                  </a:lnTo>
                  <a:lnTo>
                    <a:pt x="37172" y="263410"/>
                  </a:lnTo>
                  <a:lnTo>
                    <a:pt x="32486" y="258724"/>
                  </a:lnTo>
                  <a:lnTo>
                    <a:pt x="26695" y="258724"/>
                  </a:lnTo>
                  <a:lnTo>
                    <a:pt x="23507" y="258724"/>
                  </a:lnTo>
                  <a:lnTo>
                    <a:pt x="20942" y="256146"/>
                  </a:lnTo>
                  <a:lnTo>
                    <a:pt x="20942" y="23507"/>
                  </a:lnTo>
                  <a:lnTo>
                    <a:pt x="23507" y="20942"/>
                  </a:lnTo>
                  <a:lnTo>
                    <a:pt x="26695" y="20942"/>
                  </a:lnTo>
                  <a:lnTo>
                    <a:pt x="413880" y="20942"/>
                  </a:lnTo>
                  <a:lnTo>
                    <a:pt x="417068" y="20942"/>
                  </a:lnTo>
                  <a:lnTo>
                    <a:pt x="419646" y="23507"/>
                  </a:lnTo>
                  <a:lnTo>
                    <a:pt x="419646" y="256146"/>
                  </a:lnTo>
                  <a:lnTo>
                    <a:pt x="417068" y="258724"/>
                  </a:lnTo>
                  <a:lnTo>
                    <a:pt x="413880" y="258724"/>
                  </a:lnTo>
                  <a:lnTo>
                    <a:pt x="408101" y="258724"/>
                  </a:lnTo>
                  <a:lnTo>
                    <a:pt x="403415" y="263410"/>
                  </a:lnTo>
                  <a:lnTo>
                    <a:pt x="403415" y="274980"/>
                  </a:lnTo>
                  <a:lnTo>
                    <a:pt x="408101" y="279666"/>
                  </a:lnTo>
                  <a:lnTo>
                    <a:pt x="413880" y="279666"/>
                  </a:lnTo>
                  <a:lnTo>
                    <a:pt x="440588" y="252958"/>
                  </a:lnTo>
                  <a:lnTo>
                    <a:pt x="440588" y="26695"/>
                  </a:lnTo>
                  <a:close/>
                </a:path>
              </a:pathLst>
            </a:custGeom>
            <a:solidFill>
              <a:srgbClr val="000000"/>
            </a:solidFill>
          </p:spPr>
          <p:txBody>
            <a:bodyPr wrap="square" lIns="0" tIns="0" rIns="0" bIns="0" rtlCol="0"/>
            <a:lstStyle/>
            <a:p>
              <a:endParaRPr sz="641"/>
            </a:p>
          </p:txBody>
        </p:sp>
        <p:pic>
          <p:nvPicPr>
            <p:cNvPr id="90" name="object 90"/>
            <p:cNvPicPr/>
            <p:nvPr/>
          </p:nvPicPr>
          <p:blipFill>
            <a:blip r:embed="rId12" cstate="print"/>
            <a:stretch>
              <a:fillRect/>
            </a:stretch>
          </p:blipFill>
          <p:spPr>
            <a:xfrm>
              <a:off x="16772196" y="3389632"/>
              <a:ext cx="118111" cy="118111"/>
            </a:xfrm>
            <a:prstGeom prst="rect">
              <a:avLst/>
            </a:prstGeom>
          </p:spPr>
        </p:pic>
        <p:pic>
          <p:nvPicPr>
            <p:cNvPr id="91" name="object 91"/>
            <p:cNvPicPr/>
            <p:nvPr/>
          </p:nvPicPr>
          <p:blipFill>
            <a:blip r:embed="rId13" cstate="print"/>
            <a:stretch>
              <a:fillRect/>
            </a:stretch>
          </p:blipFill>
          <p:spPr>
            <a:xfrm>
              <a:off x="17050628" y="3384826"/>
              <a:ext cx="123325" cy="122923"/>
            </a:xfrm>
            <a:prstGeom prst="rect">
              <a:avLst/>
            </a:prstGeom>
          </p:spPr>
        </p:pic>
        <p:sp>
          <p:nvSpPr>
            <p:cNvPr id="92" name="object 92"/>
            <p:cNvSpPr/>
            <p:nvPr/>
          </p:nvSpPr>
          <p:spPr>
            <a:xfrm>
              <a:off x="16760013" y="3141274"/>
              <a:ext cx="465455" cy="217804"/>
            </a:xfrm>
            <a:custGeom>
              <a:avLst/>
              <a:gdLst/>
              <a:ahLst/>
              <a:cxnLst/>
              <a:rect l="l" t="t" r="r" b="b"/>
              <a:pathLst>
                <a:path w="465455" h="217804">
                  <a:moveTo>
                    <a:pt x="362953" y="30962"/>
                  </a:moveTo>
                  <a:lnTo>
                    <a:pt x="342011" y="279"/>
                  </a:lnTo>
                  <a:lnTo>
                    <a:pt x="342011" y="21640"/>
                  </a:lnTo>
                  <a:lnTo>
                    <a:pt x="342011" y="30962"/>
                  </a:lnTo>
                  <a:lnTo>
                    <a:pt x="89166" y="30962"/>
                  </a:lnTo>
                  <a:lnTo>
                    <a:pt x="89166" y="21983"/>
                  </a:lnTo>
                  <a:lnTo>
                    <a:pt x="89306" y="21640"/>
                  </a:lnTo>
                  <a:lnTo>
                    <a:pt x="89877" y="21069"/>
                  </a:lnTo>
                  <a:lnTo>
                    <a:pt x="90208" y="20942"/>
                  </a:lnTo>
                  <a:lnTo>
                    <a:pt x="90551" y="20942"/>
                  </a:lnTo>
                  <a:lnTo>
                    <a:pt x="340626" y="20942"/>
                  </a:lnTo>
                  <a:lnTo>
                    <a:pt x="341426" y="20942"/>
                  </a:lnTo>
                  <a:lnTo>
                    <a:pt x="341553" y="21069"/>
                  </a:lnTo>
                  <a:lnTo>
                    <a:pt x="342011" y="21640"/>
                  </a:lnTo>
                  <a:lnTo>
                    <a:pt x="342011" y="279"/>
                  </a:lnTo>
                  <a:lnTo>
                    <a:pt x="340626" y="0"/>
                  </a:lnTo>
                  <a:lnTo>
                    <a:pt x="90551" y="0"/>
                  </a:lnTo>
                  <a:lnTo>
                    <a:pt x="68478" y="21069"/>
                  </a:lnTo>
                  <a:lnTo>
                    <a:pt x="68364" y="21640"/>
                  </a:lnTo>
                  <a:lnTo>
                    <a:pt x="68300" y="21983"/>
                  </a:lnTo>
                  <a:lnTo>
                    <a:pt x="68224" y="51904"/>
                  </a:lnTo>
                  <a:lnTo>
                    <a:pt x="78701" y="51904"/>
                  </a:lnTo>
                  <a:lnTo>
                    <a:pt x="352475" y="51904"/>
                  </a:lnTo>
                  <a:lnTo>
                    <a:pt x="362953" y="51904"/>
                  </a:lnTo>
                  <a:lnTo>
                    <a:pt x="362953" y="30962"/>
                  </a:lnTo>
                  <a:close/>
                </a:path>
                <a:path w="465455" h="217804">
                  <a:moveTo>
                    <a:pt x="395414" y="200939"/>
                  </a:moveTo>
                  <a:lnTo>
                    <a:pt x="390728" y="196253"/>
                  </a:lnTo>
                  <a:lnTo>
                    <a:pt x="384949" y="196253"/>
                  </a:lnTo>
                  <a:lnTo>
                    <a:pt x="10464" y="196253"/>
                  </a:lnTo>
                  <a:lnTo>
                    <a:pt x="4686" y="196253"/>
                  </a:lnTo>
                  <a:lnTo>
                    <a:pt x="0" y="200939"/>
                  </a:lnTo>
                  <a:lnTo>
                    <a:pt x="0" y="212509"/>
                  </a:lnTo>
                  <a:lnTo>
                    <a:pt x="4686" y="217195"/>
                  </a:lnTo>
                  <a:lnTo>
                    <a:pt x="10464" y="217195"/>
                  </a:lnTo>
                  <a:lnTo>
                    <a:pt x="384949" y="217195"/>
                  </a:lnTo>
                  <a:lnTo>
                    <a:pt x="390728" y="217195"/>
                  </a:lnTo>
                  <a:lnTo>
                    <a:pt x="395414" y="212509"/>
                  </a:lnTo>
                  <a:lnTo>
                    <a:pt x="395414" y="200939"/>
                  </a:lnTo>
                  <a:close/>
                </a:path>
                <a:path w="465455" h="217804">
                  <a:moveTo>
                    <a:pt x="465251" y="51257"/>
                  </a:moveTo>
                  <a:lnTo>
                    <a:pt x="463410" y="43510"/>
                  </a:lnTo>
                  <a:lnTo>
                    <a:pt x="458724" y="37934"/>
                  </a:lnTo>
                  <a:lnTo>
                    <a:pt x="452412" y="34556"/>
                  </a:lnTo>
                  <a:lnTo>
                    <a:pt x="445693" y="33426"/>
                  </a:lnTo>
                  <a:lnTo>
                    <a:pt x="445731" y="54368"/>
                  </a:lnTo>
                  <a:lnTo>
                    <a:pt x="445592" y="54368"/>
                  </a:lnTo>
                  <a:lnTo>
                    <a:pt x="445693" y="51257"/>
                  </a:lnTo>
                  <a:lnTo>
                    <a:pt x="445693" y="33426"/>
                  </a:lnTo>
                  <a:lnTo>
                    <a:pt x="401815" y="33426"/>
                  </a:lnTo>
                  <a:lnTo>
                    <a:pt x="396036" y="33426"/>
                  </a:lnTo>
                  <a:lnTo>
                    <a:pt x="391337" y="38112"/>
                  </a:lnTo>
                  <a:lnTo>
                    <a:pt x="391337" y="49682"/>
                  </a:lnTo>
                  <a:lnTo>
                    <a:pt x="396036" y="54368"/>
                  </a:lnTo>
                  <a:lnTo>
                    <a:pt x="401815" y="54368"/>
                  </a:lnTo>
                  <a:lnTo>
                    <a:pt x="444309" y="54368"/>
                  </a:lnTo>
                  <a:lnTo>
                    <a:pt x="444309" y="79794"/>
                  </a:lnTo>
                  <a:lnTo>
                    <a:pt x="448995" y="84480"/>
                  </a:lnTo>
                  <a:lnTo>
                    <a:pt x="460565" y="84480"/>
                  </a:lnTo>
                  <a:lnTo>
                    <a:pt x="465251" y="79794"/>
                  </a:lnTo>
                  <a:lnTo>
                    <a:pt x="465251" y="54368"/>
                  </a:lnTo>
                  <a:lnTo>
                    <a:pt x="465251" y="51257"/>
                  </a:lnTo>
                  <a:close/>
                </a:path>
              </a:pathLst>
            </a:custGeom>
            <a:solidFill>
              <a:srgbClr val="000000"/>
            </a:solidFill>
          </p:spPr>
          <p:txBody>
            <a:bodyPr wrap="square" lIns="0" tIns="0" rIns="0" bIns="0" rtlCol="0"/>
            <a:lstStyle/>
            <a:p>
              <a:endParaRPr sz="641"/>
            </a:p>
          </p:txBody>
        </p:sp>
      </p:grpSp>
      <p:pic>
        <p:nvPicPr>
          <p:cNvPr id="93" name="object 93"/>
          <p:cNvPicPr/>
          <p:nvPr/>
        </p:nvPicPr>
        <p:blipFill>
          <a:blip r:embed="rId14" cstate="print"/>
          <a:stretch>
            <a:fillRect/>
          </a:stretch>
        </p:blipFill>
        <p:spPr>
          <a:xfrm>
            <a:off x="6167135" y="1187589"/>
            <a:ext cx="1686455" cy="95339"/>
          </a:xfrm>
          <a:prstGeom prst="rect">
            <a:avLst/>
          </a:prstGeom>
        </p:spPr>
      </p:pic>
      <p:pic>
        <p:nvPicPr>
          <p:cNvPr id="94" name="object 94"/>
          <p:cNvPicPr/>
          <p:nvPr/>
        </p:nvPicPr>
        <p:blipFill>
          <a:blip r:embed="rId15" cstate="print"/>
          <a:stretch>
            <a:fillRect/>
          </a:stretch>
        </p:blipFill>
        <p:spPr>
          <a:xfrm>
            <a:off x="2754910" y="4794548"/>
            <a:ext cx="2101674" cy="80233"/>
          </a:xfrm>
          <a:prstGeom prst="rect">
            <a:avLst/>
          </a:prstGeom>
        </p:spPr>
      </p:pic>
      <p:sp>
        <p:nvSpPr>
          <p:cNvPr id="95" name="object 95"/>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96" name="object 96"/>
          <p:cNvPicPr/>
          <p:nvPr/>
        </p:nvPicPr>
        <p:blipFill>
          <a:blip r:embed="rId16" cstate="print"/>
          <a:stretch>
            <a:fillRect/>
          </a:stretch>
        </p:blipFill>
        <p:spPr>
          <a:xfrm>
            <a:off x="8622432" y="4828683"/>
            <a:ext cx="88863" cy="58213"/>
          </a:xfrm>
          <a:prstGeom prst="rect">
            <a:avLst/>
          </a:prstGeom>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19496" y="1361980"/>
            <a:ext cx="1600087" cy="795281"/>
          </a:xfrm>
          <a:prstGeom prst="rect">
            <a:avLst/>
          </a:prstGeom>
        </p:spPr>
      </p:pic>
      <p:pic>
        <p:nvPicPr>
          <p:cNvPr id="3" name="object 3"/>
          <p:cNvPicPr/>
          <p:nvPr/>
        </p:nvPicPr>
        <p:blipFill>
          <a:blip r:embed="rId3" cstate="print"/>
          <a:stretch>
            <a:fillRect/>
          </a:stretch>
        </p:blipFill>
        <p:spPr>
          <a:xfrm>
            <a:off x="533683" y="1190542"/>
            <a:ext cx="1719142" cy="795281"/>
          </a:xfrm>
          <a:prstGeom prst="rect">
            <a:avLst/>
          </a:prstGeom>
        </p:spPr>
      </p:pic>
      <p:pic>
        <p:nvPicPr>
          <p:cNvPr id="4" name="object 4"/>
          <p:cNvPicPr/>
          <p:nvPr/>
        </p:nvPicPr>
        <p:blipFill>
          <a:blip r:embed="rId4" cstate="print"/>
          <a:stretch>
            <a:fillRect/>
          </a:stretch>
        </p:blipFill>
        <p:spPr>
          <a:xfrm>
            <a:off x="533683" y="2023921"/>
            <a:ext cx="1719142" cy="795281"/>
          </a:xfrm>
          <a:prstGeom prst="rect">
            <a:avLst/>
          </a:prstGeom>
        </p:spPr>
      </p:pic>
      <p:pic>
        <p:nvPicPr>
          <p:cNvPr id="5" name="object 5"/>
          <p:cNvPicPr/>
          <p:nvPr/>
        </p:nvPicPr>
        <p:blipFill>
          <a:blip r:embed="rId5" cstate="print"/>
          <a:stretch>
            <a:fillRect/>
          </a:stretch>
        </p:blipFill>
        <p:spPr>
          <a:xfrm>
            <a:off x="2319496" y="2195359"/>
            <a:ext cx="1600087" cy="795281"/>
          </a:xfrm>
          <a:prstGeom prst="rect">
            <a:avLst/>
          </a:prstGeom>
        </p:spPr>
      </p:pic>
      <p:pic>
        <p:nvPicPr>
          <p:cNvPr id="6" name="object 6"/>
          <p:cNvPicPr/>
          <p:nvPr/>
        </p:nvPicPr>
        <p:blipFill>
          <a:blip r:embed="rId6" cstate="print"/>
          <a:stretch>
            <a:fillRect/>
          </a:stretch>
        </p:blipFill>
        <p:spPr>
          <a:xfrm>
            <a:off x="3981492" y="957195"/>
            <a:ext cx="1342930" cy="2033445"/>
          </a:xfrm>
          <a:prstGeom prst="rect">
            <a:avLst/>
          </a:prstGeom>
        </p:spPr>
      </p:pic>
      <p:pic>
        <p:nvPicPr>
          <p:cNvPr id="7" name="object 7"/>
          <p:cNvPicPr/>
          <p:nvPr/>
        </p:nvPicPr>
        <p:blipFill>
          <a:blip r:embed="rId7" cstate="print"/>
          <a:stretch>
            <a:fillRect/>
          </a:stretch>
        </p:blipFill>
        <p:spPr>
          <a:xfrm>
            <a:off x="5386330" y="833379"/>
            <a:ext cx="909574" cy="1342930"/>
          </a:xfrm>
          <a:prstGeom prst="rect">
            <a:avLst/>
          </a:prstGeom>
        </p:spPr>
      </p:pic>
      <p:pic>
        <p:nvPicPr>
          <p:cNvPr id="8" name="object 8"/>
          <p:cNvPicPr/>
          <p:nvPr/>
        </p:nvPicPr>
        <p:blipFill>
          <a:blip r:embed="rId8" cstate="print"/>
          <a:stretch>
            <a:fillRect/>
          </a:stretch>
        </p:blipFill>
        <p:spPr>
          <a:xfrm>
            <a:off x="1205149" y="2895397"/>
            <a:ext cx="1052438" cy="1409601"/>
          </a:xfrm>
          <a:prstGeom prst="rect">
            <a:avLst/>
          </a:prstGeom>
        </p:spPr>
      </p:pic>
      <p:pic>
        <p:nvPicPr>
          <p:cNvPr id="9" name="object 9"/>
          <p:cNvPicPr/>
          <p:nvPr/>
        </p:nvPicPr>
        <p:blipFill>
          <a:blip r:embed="rId9" cstate="print"/>
          <a:stretch>
            <a:fillRect/>
          </a:stretch>
        </p:blipFill>
        <p:spPr>
          <a:xfrm>
            <a:off x="2329020" y="3066835"/>
            <a:ext cx="1057201" cy="1319120"/>
          </a:xfrm>
          <a:prstGeom prst="rect">
            <a:avLst/>
          </a:prstGeom>
        </p:spPr>
      </p:pic>
      <p:pic>
        <p:nvPicPr>
          <p:cNvPr id="10" name="object 10"/>
          <p:cNvPicPr/>
          <p:nvPr/>
        </p:nvPicPr>
        <p:blipFill>
          <a:blip r:embed="rId10" cstate="print"/>
          <a:stretch>
            <a:fillRect/>
          </a:stretch>
        </p:blipFill>
        <p:spPr>
          <a:xfrm>
            <a:off x="5386330" y="2228694"/>
            <a:ext cx="1038152" cy="1557228"/>
          </a:xfrm>
          <a:prstGeom prst="rect">
            <a:avLst/>
          </a:prstGeom>
        </p:spPr>
      </p:pic>
      <p:pic>
        <p:nvPicPr>
          <p:cNvPr id="11" name="object 11"/>
          <p:cNvPicPr/>
          <p:nvPr/>
        </p:nvPicPr>
        <p:blipFill>
          <a:blip r:embed="rId11" cstate="print"/>
          <a:stretch>
            <a:fillRect/>
          </a:stretch>
        </p:blipFill>
        <p:spPr>
          <a:xfrm>
            <a:off x="3467177" y="3066834"/>
            <a:ext cx="1857244" cy="1295309"/>
          </a:xfrm>
          <a:prstGeom prst="rect">
            <a:avLst/>
          </a:prstGeom>
        </p:spPr>
      </p:pic>
      <p:pic>
        <p:nvPicPr>
          <p:cNvPr id="12" name="object 12"/>
          <p:cNvPicPr/>
          <p:nvPr/>
        </p:nvPicPr>
        <p:blipFill>
          <a:blip r:embed="rId12" cstate="print"/>
          <a:stretch>
            <a:fillRect/>
          </a:stretch>
        </p:blipFill>
        <p:spPr>
          <a:xfrm>
            <a:off x="6362574" y="1442936"/>
            <a:ext cx="1285785" cy="733373"/>
          </a:xfrm>
          <a:prstGeom prst="rect">
            <a:avLst/>
          </a:prstGeom>
        </p:spPr>
      </p:pic>
      <p:pic>
        <p:nvPicPr>
          <p:cNvPr id="13" name="object 13"/>
          <p:cNvPicPr/>
          <p:nvPr/>
        </p:nvPicPr>
        <p:blipFill>
          <a:blip r:embed="rId13" cstate="print"/>
          <a:stretch>
            <a:fillRect/>
          </a:stretch>
        </p:blipFill>
        <p:spPr>
          <a:xfrm>
            <a:off x="6491153" y="2228694"/>
            <a:ext cx="1276260" cy="1919152"/>
          </a:xfrm>
          <a:prstGeom prst="rect">
            <a:avLst/>
          </a:prstGeom>
        </p:spPr>
      </p:pic>
      <p:pic>
        <p:nvPicPr>
          <p:cNvPr id="14" name="object 14"/>
          <p:cNvPicPr/>
          <p:nvPr/>
        </p:nvPicPr>
        <p:blipFill>
          <a:blip r:embed="rId14" cstate="print"/>
          <a:stretch>
            <a:fillRect/>
          </a:stretch>
        </p:blipFill>
        <p:spPr>
          <a:xfrm>
            <a:off x="7715029" y="833379"/>
            <a:ext cx="895287" cy="1342930"/>
          </a:xfrm>
          <a:prstGeom prst="rect">
            <a:avLst/>
          </a:prstGeom>
        </p:spPr>
      </p:pic>
      <p:pic>
        <p:nvPicPr>
          <p:cNvPr id="15" name="object 15"/>
          <p:cNvPicPr/>
          <p:nvPr/>
        </p:nvPicPr>
        <p:blipFill>
          <a:blip r:embed="rId15" cstate="print"/>
          <a:stretch>
            <a:fillRect/>
          </a:stretch>
        </p:blipFill>
        <p:spPr>
          <a:xfrm>
            <a:off x="594334" y="4794548"/>
            <a:ext cx="1621675" cy="72232"/>
          </a:xfrm>
          <a:prstGeom prst="rect">
            <a:avLst/>
          </a:prstGeom>
        </p:spPr>
      </p:pic>
      <p:pic>
        <p:nvPicPr>
          <p:cNvPr id="16" name="object 16"/>
          <p:cNvPicPr/>
          <p:nvPr/>
        </p:nvPicPr>
        <p:blipFill>
          <a:blip r:embed="rId16" cstate="print"/>
          <a:stretch>
            <a:fillRect/>
          </a:stretch>
        </p:blipFill>
        <p:spPr>
          <a:xfrm>
            <a:off x="2754910" y="4794548"/>
            <a:ext cx="2101674" cy="80233"/>
          </a:xfrm>
          <a:prstGeom prst="rect">
            <a:avLst/>
          </a:prstGeom>
        </p:spPr>
      </p:pic>
      <p:sp>
        <p:nvSpPr>
          <p:cNvPr id="17" name="object 17"/>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18" name="object 18"/>
          <p:cNvPicPr/>
          <p:nvPr/>
        </p:nvPicPr>
        <p:blipFill>
          <a:blip r:embed="rId17" cstate="print"/>
          <a:stretch>
            <a:fillRect/>
          </a:stretch>
        </p:blipFill>
        <p:spPr>
          <a:xfrm>
            <a:off x="8622432" y="4829674"/>
            <a:ext cx="62071" cy="57222"/>
          </a:xfrm>
          <a:prstGeom prst="rect">
            <a:avLst/>
          </a:prstGeom>
        </p:spPr>
      </p:pic>
      <p:sp>
        <p:nvSpPr>
          <p:cNvPr id="19" name="object 19"/>
          <p:cNvSpPr/>
          <p:nvPr/>
        </p:nvSpPr>
        <p:spPr>
          <a:xfrm>
            <a:off x="611599" y="458079"/>
            <a:ext cx="670301" cy="66424"/>
          </a:xfrm>
          <a:custGeom>
            <a:avLst/>
            <a:gdLst/>
            <a:ahLst/>
            <a:cxnLst/>
            <a:rect l="l" t="t" r="r" b="b"/>
            <a:pathLst>
              <a:path w="1473835" h="146050">
                <a:moveTo>
                  <a:pt x="25154" y="1431"/>
                </a:moveTo>
                <a:lnTo>
                  <a:pt x="0" y="1431"/>
                </a:lnTo>
                <a:lnTo>
                  <a:pt x="35993" y="144588"/>
                </a:lnTo>
                <a:lnTo>
                  <a:pt x="55626" y="144588"/>
                </a:lnTo>
                <a:lnTo>
                  <a:pt x="72437" y="88654"/>
                </a:lnTo>
                <a:lnTo>
                  <a:pt x="47241" y="88654"/>
                </a:lnTo>
                <a:lnTo>
                  <a:pt x="25154" y="1431"/>
                </a:lnTo>
                <a:close/>
              </a:path>
              <a:path w="1473835" h="146050">
                <a:moveTo>
                  <a:pt x="108466" y="53070"/>
                </a:moveTo>
                <a:lnTo>
                  <a:pt x="83133" y="53070"/>
                </a:lnTo>
                <a:lnTo>
                  <a:pt x="110741" y="144588"/>
                </a:lnTo>
                <a:lnTo>
                  <a:pt x="130374" y="144588"/>
                </a:lnTo>
                <a:lnTo>
                  <a:pt x="144517" y="88654"/>
                </a:lnTo>
                <a:lnTo>
                  <a:pt x="119229" y="88654"/>
                </a:lnTo>
                <a:lnTo>
                  <a:pt x="108466" y="53070"/>
                </a:lnTo>
                <a:close/>
              </a:path>
              <a:path w="1473835" h="146050">
                <a:moveTo>
                  <a:pt x="244184" y="1431"/>
                </a:moveTo>
                <a:lnTo>
                  <a:pt x="228948" y="1431"/>
                </a:lnTo>
                <a:lnTo>
                  <a:pt x="163198" y="144588"/>
                </a:lnTo>
                <a:lnTo>
                  <a:pt x="189989" y="144588"/>
                </a:lnTo>
                <a:lnTo>
                  <a:pt x="208190" y="105220"/>
                </a:lnTo>
                <a:lnTo>
                  <a:pt x="291852" y="105220"/>
                </a:lnTo>
                <a:lnTo>
                  <a:pt x="280487" y="80474"/>
                </a:lnTo>
                <a:lnTo>
                  <a:pt x="219540" y="80474"/>
                </a:lnTo>
                <a:lnTo>
                  <a:pt x="236515" y="43458"/>
                </a:lnTo>
                <a:lnTo>
                  <a:pt x="263486" y="43458"/>
                </a:lnTo>
                <a:lnTo>
                  <a:pt x="244184" y="1431"/>
                </a:lnTo>
                <a:close/>
              </a:path>
              <a:path w="1473835" h="146050">
                <a:moveTo>
                  <a:pt x="291852" y="105220"/>
                </a:moveTo>
                <a:lnTo>
                  <a:pt x="264942" y="105220"/>
                </a:lnTo>
                <a:lnTo>
                  <a:pt x="283143" y="144588"/>
                </a:lnTo>
                <a:lnTo>
                  <a:pt x="309934" y="144588"/>
                </a:lnTo>
                <a:lnTo>
                  <a:pt x="291852" y="105220"/>
                </a:lnTo>
                <a:close/>
              </a:path>
              <a:path w="1473835" h="146050">
                <a:moveTo>
                  <a:pt x="332839" y="1431"/>
                </a:moveTo>
                <a:lnTo>
                  <a:pt x="304003" y="1431"/>
                </a:lnTo>
                <a:lnTo>
                  <a:pt x="361572" y="93460"/>
                </a:lnTo>
                <a:lnTo>
                  <a:pt x="361572" y="144588"/>
                </a:lnTo>
                <a:lnTo>
                  <a:pt x="385807" y="144588"/>
                </a:lnTo>
                <a:lnTo>
                  <a:pt x="385933" y="93460"/>
                </a:lnTo>
                <a:lnTo>
                  <a:pt x="402283" y="67079"/>
                </a:lnTo>
                <a:lnTo>
                  <a:pt x="373741" y="67079"/>
                </a:lnTo>
                <a:lnTo>
                  <a:pt x="332839" y="1431"/>
                </a:lnTo>
                <a:close/>
              </a:path>
              <a:path w="1473835" h="146050">
                <a:moveTo>
                  <a:pt x="92847" y="1431"/>
                </a:moveTo>
                <a:lnTo>
                  <a:pt x="73623" y="1431"/>
                </a:lnTo>
                <a:lnTo>
                  <a:pt x="47241" y="88654"/>
                </a:lnTo>
                <a:lnTo>
                  <a:pt x="72437" y="88654"/>
                </a:lnTo>
                <a:lnTo>
                  <a:pt x="83133" y="53070"/>
                </a:lnTo>
                <a:lnTo>
                  <a:pt x="108466" y="53070"/>
                </a:lnTo>
                <a:lnTo>
                  <a:pt x="92847" y="1431"/>
                </a:lnTo>
                <a:close/>
              </a:path>
              <a:path w="1473835" h="146050">
                <a:moveTo>
                  <a:pt x="166572" y="1431"/>
                </a:moveTo>
                <a:lnTo>
                  <a:pt x="141316" y="1431"/>
                </a:lnTo>
                <a:lnTo>
                  <a:pt x="119229" y="88654"/>
                </a:lnTo>
                <a:lnTo>
                  <a:pt x="144517" y="88654"/>
                </a:lnTo>
                <a:lnTo>
                  <a:pt x="166572" y="1431"/>
                </a:lnTo>
                <a:close/>
              </a:path>
              <a:path w="1473835" h="146050">
                <a:moveTo>
                  <a:pt x="263486" y="43458"/>
                </a:moveTo>
                <a:lnTo>
                  <a:pt x="236515" y="43458"/>
                </a:lnTo>
                <a:lnTo>
                  <a:pt x="253694" y="80474"/>
                </a:lnTo>
                <a:lnTo>
                  <a:pt x="280487" y="80474"/>
                </a:lnTo>
                <a:lnTo>
                  <a:pt x="263486" y="43458"/>
                </a:lnTo>
                <a:close/>
              </a:path>
              <a:path w="1473835" h="146050">
                <a:moveTo>
                  <a:pt x="442967" y="1431"/>
                </a:moveTo>
                <a:lnTo>
                  <a:pt x="414336" y="1431"/>
                </a:lnTo>
                <a:lnTo>
                  <a:pt x="373741" y="67079"/>
                </a:lnTo>
                <a:lnTo>
                  <a:pt x="402283" y="67079"/>
                </a:lnTo>
                <a:lnTo>
                  <a:pt x="442967" y="1431"/>
                </a:lnTo>
                <a:close/>
              </a:path>
              <a:path w="1473835" h="146050">
                <a:moveTo>
                  <a:pt x="571910" y="1431"/>
                </a:moveTo>
                <a:lnTo>
                  <a:pt x="468326" y="1431"/>
                </a:lnTo>
                <a:lnTo>
                  <a:pt x="468326" y="144588"/>
                </a:lnTo>
                <a:lnTo>
                  <a:pt x="492561" y="144588"/>
                </a:lnTo>
                <a:lnTo>
                  <a:pt x="492561" y="85178"/>
                </a:lnTo>
                <a:lnTo>
                  <a:pt x="559333" y="85178"/>
                </a:lnTo>
                <a:lnTo>
                  <a:pt x="559333" y="60739"/>
                </a:lnTo>
                <a:lnTo>
                  <a:pt x="492561" y="60739"/>
                </a:lnTo>
                <a:lnTo>
                  <a:pt x="492561" y="26177"/>
                </a:lnTo>
                <a:lnTo>
                  <a:pt x="571910" y="26177"/>
                </a:lnTo>
                <a:lnTo>
                  <a:pt x="571910" y="1431"/>
                </a:lnTo>
                <a:close/>
              </a:path>
              <a:path w="1473835" h="146050">
                <a:moveTo>
                  <a:pt x="630604" y="1431"/>
                </a:moveTo>
                <a:lnTo>
                  <a:pt x="606370" y="1431"/>
                </a:lnTo>
                <a:lnTo>
                  <a:pt x="606370" y="144588"/>
                </a:lnTo>
                <a:lnTo>
                  <a:pt x="630604" y="144588"/>
                </a:lnTo>
                <a:lnTo>
                  <a:pt x="630604" y="1431"/>
                </a:lnTo>
                <a:close/>
              </a:path>
              <a:path w="1473835" h="146050">
                <a:moveTo>
                  <a:pt x="690730" y="1431"/>
                </a:moveTo>
                <a:lnTo>
                  <a:pt x="671200" y="1431"/>
                </a:lnTo>
                <a:lnTo>
                  <a:pt x="671200" y="144588"/>
                </a:lnTo>
                <a:lnTo>
                  <a:pt x="695434" y="144588"/>
                </a:lnTo>
                <a:lnTo>
                  <a:pt x="695434" y="50718"/>
                </a:lnTo>
                <a:lnTo>
                  <a:pt x="725301" y="50718"/>
                </a:lnTo>
                <a:lnTo>
                  <a:pt x="690730" y="1431"/>
                </a:lnTo>
                <a:close/>
              </a:path>
              <a:path w="1473835" h="146050">
                <a:moveTo>
                  <a:pt x="725301" y="50718"/>
                </a:moveTo>
                <a:lnTo>
                  <a:pt x="695434" y="50718"/>
                </a:lnTo>
                <a:lnTo>
                  <a:pt x="761388" y="144588"/>
                </a:lnTo>
                <a:lnTo>
                  <a:pt x="781021" y="144588"/>
                </a:lnTo>
                <a:lnTo>
                  <a:pt x="781021" y="95608"/>
                </a:lnTo>
                <a:lnTo>
                  <a:pt x="756787" y="95608"/>
                </a:lnTo>
                <a:lnTo>
                  <a:pt x="725301" y="50718"/>
                </a:lnTo>
                <a:close/>
              </a:path>
              <a:path w="1473835" h="146050">
                <a:moveTo>
                  <a:pt x="781021" y="1431"/>
                </a:moveTo>
                <a:lnTo>
                  <a:pt x="756787" y="1431"/>
                </a:lnTo>
                <a:lnTo>
                  <a:pt x="756787" y="95608"/>
                </a:lnTo>
                <a:lnTo>
                  <a:pt x="781021" y="95608"/>
                </a:lnTo>
                <a:lnTo>
                  <a:pt x="781021" y="1431"/>
                </a:lnTo>
                <a:close/>
              </a:path>
              <a:path w="1473835" h="146050">
                <a:moveTo>
                  <a:pt x="868756" y="1431"/>
                </a:moveTo>
                <a:lnTo>
                  <a:pt x="821719" y="1431"/>
                </a:lnTo>
                <a:lnTo>
                  <a:pt x="821719" y="144588"/>
                </a:lnTo>
                <a:lnTo>
                  <a:pt x="868756" y="144588"/>
                </a:lnTo>
                <a:lnTo>
                  <a:pt x="897780" y="139141"/>
                </a:lnTo>
                <a:lnTo>
                  <a:pt x="920957" y="124098"/>
                </a:lnTo>
                <a:lnTo>
                  <a:pt x="923698" y="120047"/>
                </a:lnTo>
                <a:lnTo>
                  <a:pt x="845953" y="120047"/>
                </a:lnTo>
                <a:lnTo>
                  <a:pt x="845953" y="26177"/>
                </a:lnTo>
                <a:lnTo>
                  <a:pt x="923716" y="26177"/>
                </a:lnTo>
                <a:lnTo>
                  <a:pt x="920880" y="21997"/>
                </a:lnTo>
                <a:lnTo>
                  <a:pt x="897694" y="6906"/>
                </a:lnTo>
                <a:lnTo>
                  <a:pt x="868756" y="1431"/>
                </a:lnTo>
                <a:close/>
              </a:path>
              <a:path w="1473835" h="146050">
                <a:moveTo>
                  <a:pt x="923716" y="26177"/>
                </a:moveTo>
                <a:lnTo>
                  <a:pt x="868756" y="26177"/>
                </a:lnTo>
                <a:lnTo>
                  <a:pt x="888149" y="29684"/>
                </a:lnTo>
                <a:lnTo>
                  <a:pt x="903497" y="39431"/>
                </a:lnTo>
                <a:lnTo>
                  <a:pt x="913591" y="54260"/>
                </a:lnTo>
                <a:lnTo>
                  <a:pt x="917225" y="73009"/>
                </a:lnTo>
                <a:lnTo>
                  <a:pt x="913606" y="91877"/>
                </a:lnTo>
                <a:lnTo>
                  <a:pt x="903535" y="106766"/>
                </a:lnTo>
                <a:lnTo>
                  <a:pt x="888192" y="116536"/>
                </a:lnTo>
                <a:lnTo>
                  <a:pt x="868756" y="120047"/>
                </a:lnTo>
                <a:lnTo>
                  <a:pt x="923698" y="120047"/>
                </a:lnTo>
                <a:lnTo>
                  <a:pt x="936311" y="101406"/>
                </a:lnTo>
                <a:lnTo>
                  <a:pt x="941868" y="73009"/>
                </a:lnTo>
                <a:lnTo>
                  <a:pt x="936282" y="44699"/>
                </a:lnTo>
                <a:lnTo>
                  <a:pt x="923716" y="26177"/>
                </a:lnTo>
                <a:close/>
              </a:path>
              <a:path w="1473835" h="146050">
                <a:moveTo>
                  <a:pt x="999131" y="1431"/>
                </a:moveTo>
                <a:lnTo>
                  <a:pt x="974896" y="1431"/>
                </a:lnTo>
                <a:lnTo>
                  <a:pt x="974896" y="144588"/>
                </a:lnTo>
                <a:lnTo>
                  <a:pt x="999131" y="144588"/>
                </a:lnTo>
                <a:lnTo>
                  <a:pt x="999131" y="1431"/>
                </a:lnTo>
                <a:close/>
              </a:path>
              <a:path w="1473835" h="146050">
                <a:moveTo>
                  <a:pt x="1059256" y="1431"/>
                </a:moveTo>
                <a:lnTo>
                  <a:pt x="1039726" y="1431"/>
                </a:lnTo>
                <a:lnTo>
                  <a:pt x="1039726" y="144588"/>
                </a:lnTo>
                <a:lnTo>
                  <a:pt x="1063960" y="144588"/>
                </a:lnTo>
                <a:lnTo>
                  <a:pt x="1063960" y="50718"/>
                </a:lnTo>
                <a:lnTo>
                  <a:pt x="1093827" y="50718"/>
                </a:lnTo>
                <a:lnTo>
                  <a:pt x="1059256" y="1431"/>
                </a:lnTo>
                <a:close/>
              </a:path>
              <a:path w="1473835" h="146050">
                <a:moveTo>
                  <a:pt x="1093827" y="50718"/>
                </a:moveTo>
                <a:lnTo>
                  <a:pt x="1063960" y="50718"/>
                </a:lnTo>
                <a:lnTo>
                  <a:pt x="1129914" y="144588"/>
                </a:lnTo>
                <a:lnTo>
                  <a:pt x="1149547" y="144588"/>
                </a:lnTo>
                <a:lnTo>
                  <a:pt x="1149547" y="95608"/>
                </a:lnTo>
                <a:lnTo>
                  <a:pt x="1125313" y="95608"/>
                </a:lnTo>
                <a:lnTo>
                  <a:pt x="1093827" y="50718"/>
                </a:lnTo>
                <a:close/>
              </a:path>
              <a:path w="1473835" h="146050">
                <a:moveTo>
                  <a:pt x="1149547" y="1431"/>
                </a:moveTo>
                <a:lnTo>
                  <a:pt x="1125313" y="1431"/>
                </a:lnTo>
                <a:lnTo>
                  <a:pt x="1125313" y="95608"/>
                </a:lnTo>
                <a:lnTo>
                  <a:pt x="1149547" y="95608"/>
                </a:lnTo>
                <a:lnTo>
                  <a:pt x="1149547" y="1431"/>
                </a:lnTo>
                <a:close/>
              </a:path>
              <a:path w="1473835" h="146050">
                <a:moveTo>
                  <a:pt x="1254052" y="0"/>
                </a:moveTo>
                <a:lnTo>
                  <a:pt x="1214249" y="12121"/>
                </a:lnTo>
                <a:lnTo>
                  <a:pt x="1187696" y="45413"/>
                </a:lnTo>
                <a:lnTo>
                  <a:pt x="1182531" y="73009"/>
                </a:lnTo>
                <a:lnTo>
                  <a:pt x="1187584" y="100401"/>
                </a:lnTo>
                <a:lnTo>
                  <a:pt x="1214091" y="133795"/>
                </a:lnTo>
                <a:lnTo>
                  <a:pt x="1254052" y="145917"/>
                </a:lnTo>
                <a:lnTo>
                  <a:pt x="1280710" y="140510"/>
                </a:lnTo>
                <a:lnTo>
                  <a:pt x="1280963" y="140510"/>
                </a:lnTo>
                <a:lnTo>
                  <a:pt x="1302508" y="125249"/>
                </a:lnTo>
                <a:lnTo>
                  <a:pt x="1305136" y="120967"/>
                </a:lnTo>
                <a:lnTo>
                  <a:pt x="1254052" y="120967"/>
                </a:lnTo>
                <a:lnTo>
                  <a:pt x="1235443" y="117284"/>
                </a:lnTo>
                <a:lnTo>
                  <a:pt x="1220525" y="107150"/>
                </a:lnTo>
                <a:lnTo>
                  <a:pt x="1210611" y="91935"/>
                </a:lnTo>
                <a:lnTo>
                  <a:pt x="1207053" y="73214"/>
                </a:lnTo>
                <a:lnTo>
                  <a:pt x="1207014" y="73009"/>
                </a:lnTo>
                <a:lnTo>
                  <a:pt x="1210597" y="53966"/>
                </a:lnTo>
                <a:lnTo>
                  <a:pt x="1220487" y="38690"/>
                </a:lnTo>
                <a:lnTo>
                  <a:pt x="1235400" y="28533"/>
                </a:lnTo>
                <a:lnTo>
                  <a:pt x="1254052" y="24847"/>
                </a:lnTo>
                <a:lnTo>
                  <a:pt x="1307174" y="24847"/>
                </a:lnTo>
                <a:lnTo>
                  <a:pt x="1293867" y="12398"/>
                </a:lnTo>
                <a:lnTo>
                  <a:pt x="1275153" y="3237"/>
                </a:lnTo>
                <a:lnTo>
                  <a:pt x="1254052" y="0"/>
                </a:lnTo>
                <a:close/>
              </a:path>
              <a:path w="1473835" h="146050">
                <a:moveTo>
                  <a:pt x="1321744" y="62579"/>
                </a:moveTo>
                <a:lnTo>
                  <a:pt x="1243928" y="62579"/>
                </a:lnTo>
                <a:lnTo>
                  <a:pt x="1243928" y="87325"/>
                </a:lnTo>
                <a:lnTo>
                  <a:pt x="1295669" y="87325"/>
                </a:lnTo>
                <a:lnTo>
                  <a:pt x="1290087" y="101382"/>
                </a:lnTo>
                <a:lnTo>
                  <a:pt x="1280919" y="111968"/>
                </a:lnTo>
                <a:lnTo>
                  <a:pt x="1268722" y="118644"/>
                </a:lnTo>
                <a:lnTo>
                  <a:pt x="1254052" y="120967"/>
                </a:lnTo>
                <a:lnTo>
                  <a:pt x="1305136" y="120967"/>
                </a:lnTo>
                <a:lnTo>
                  <a:pt x="1316646" y="102217"/>
                </a:lnTo>
                <a:lnTo>
                  <a:pt x="1321744" y="73214"/>
                </a:lnTo>
                <a:lnTo>
                  <a:pt x="1321744" y="62579"/>
                </a:lnTo>
                <a:close/>
              </a:path>
              <a:path w="1473835" h="146050">
                <a:moveTo>
                  <a:pt x="1307174" y="24847"/>
                </a:moveTo>
                <a:lnTo>
                  <a:pt x="1254052" y="24847"/>
                </a:lnTo>
                <a:lnTo>
                  <a:pt x="1267131" y="26685"/>
                </a:lnTo>
                <a:lnTo>
                  <a:pt x="1278848" y="31954"/>
                </a:lnTo>
                <a:lnTo>
                  <a:pt x="1288649" y="40291"/>
                </a:lnTo>
                <a:lnTo>
                  <a:pt x="1295976" y="51331"/>
                </a:lnTo>
                <a:lnTo>
                  <a:pt x="1319801" y="45196"/>
                </a:lnTo>
                <a:lnTo>
                  <a:pt x="1309126" y="26685"/>
                </a:lnTo>
                <a:lnTo>
                  <a:pt x="1307174" y="24847"/>
                </a:lnTo>
                <a:close/>
              </a:path>
              <a:path w="1473835" h="146050">
                <a:moveTo>
                  <a:pt x="1473388" y="1431"/>
                </a:moveTo>
                <a:lnTo>
                  <a:pt x="1447109" y="1431"/>
                </a:lnTo>
                <a:lnTo>
                  <a:pt x="1388210" y="144588"/>
                </a:lnTo>
                <a:lnTo>
                  <a:pt x="1414489" y="144588"/>
                </a:lnTo>
                <a:lnTo>
                  <a:pt x="1473388" y="1431"/>
                </a:lnTo>
                <a:close/>
              </a:path>
            </a:pathLst>
          </a:custGeom>
          <a:solidFill>
            <a:srgbClr val="03BB9B"/>
          </a:solidFill>
        </p:spPr>
        <p:txBody>
          <a:bodyPr wrap="square" lIns="0" tIns="0" rIns="0" bIns="0" rtlCol="0"/>
          <a:lstStyle/>
          <a:p>
            <a:endParaRPr sz="641"/>
          </a:p>
        </p:txBody>
      </p:sp>
      <p:sp>
        <p:nvSpPr>
          <p:cNvPr id="20" name="object 20"/>
          <p:cNvSpPr/>
          <p:nvPr/>
        </p:nvSpPr>
        <p:spPr>
          <a:xfrm>
            <a:off x="1316065" y="458033"/>
            <a:ext cx="952168" cy="66712"/>
          </a:xfrm>
          <a:custGeom>
            <a:avLst/>
            <a:gdLst/>
            <a:ahLst/>
            <a:cxnLst/>
            <a:rect l="l" t="t" r="r" b="b"/>
            <a:pathLst>
              <a:path w="2093595" h="146684">
                <a:moveTo>
                  <a:pt x="16974" y="1738"/>
                </a:moveTo>
                <a:lnTo>
                  <a:pt x="0" y="1738"/>
                </a:lnTo>
                <a:lnTo>
                  <a:pt x="0" y="144383"/>
                </a:lnTo>
                <a:lnTo>
                  <a:pt x="101129" y="144383"/>
                </a:lnTo>
                <a:lnTo>
                  <a:pt x="101129" y="127613"/>
                </a:lnTo>
                <a:lnTo>
                  <a:pt x="16974" y="127613"/>
                </a:lnTo>
                <a:lnTo>
                  <a:pt x="16974" y="1738"/>
                </a:lnTo>
                <a:close/>
              </a:path>
              <a:path w="2093595" h="146684">
                <a:moveTo>
                  <a:pt x="148882" y="1738"/>
                </a:moveTo>
                <a:lnTo>
                  <a:pt x="131908" y="1738"/>
                </a:lnTo>
                <a:lnTo>
                  <a:pt x="131908" y="144383"/>
                </a:lnTo>
                <a:lnTo>
                  <a:pt x="148882" y="144383"/>
                </a:lnTo>
                <a:lnTo>
                  <a:pt x="148882" y="1738"/>
                </a:lnTo>
                <a:close/>
              </a:path>
              <a:path w="2093595" h="146684">
                <a:moveTo>
                  <a:pt x="203589" y="1738"/>
                </a:moveTo>
                <a:lnTo>
                  <a:pt x="189580" y="1738"/>
                </a:lnTo>
                <a:lnTo>
                  <a:pt x="189580" y="144383"/>
                </a:lnTo>
                <a:lnTo>
                  <a:pt x="206554" y="144383"/>
                </a:lnTo>
                <a:lnTo>
                  <a:pt x="206554" y="35380"/>
                </a:lnTo>
                <a:lnTo>
                  <a:pt x="227179" y="35380"/>
                </a:lnTo>
                <a:lnTo>
                  <a:pt x="203589" y="1738"/>
                </a:lnTo>
                <a:close/>
              </a:path>
              <a:path w="2093595" h="146684">
                <a:moveTo>
                  <a:pt x="227179" y="35380"/>
                </a:moveTo>
                <a:lnTo>
                  <a:pt x="206554" y="35380"/>
                </a:lnTo>
                <a:lnTo>
                  <a:pt x="283143" y="144383"/>
                </a:lnTo>
                <a:lnTo>
                  <a:pt x="297356" y="144383"/>
                </a:lnTo>
                <a:lnTo>
                  <a:pt x="297356" y="111253"/>
                </a:lnTo>
                <a:lnTo>
                  <a:pt x="280382" y="111253"/>
                </a:lnTo>
                <a:lnTo>
                  <a:pt x="227179" y="35380"/>
                </a:lnTo>
                <a:close/>
              </a:path>
              <a:path w="2093595" h="146684">
                <a:moveTo>
                  <a:pt x="297356" y="1738"/>
                </a:moveTo>
                <a:lnTo>
                  <a:pt x="280382" y="1738"/>
                </a:lnTo>
                <a:lnTo>
                  <a:pt x="280382" y="111253"/>
                </a:lnTo>
                <a:lnTo>
                  <a:pt x="297356" y="111253"/>
                </a:lnTo>
                <a:lnTo>
                  <a:pt x="297356" y="1738"/>
                </a:lnTo>
                <a:close/>
              </a:path>
              <a:path w="2093595" h="146684">
                <a:moveTo>
                  <a:pt x="401656" y="204"/>
                </a:moveTo>
                <a:lnTo>
                  <a:pt x="361911" y="12283"/>
                </a:lnTo>
                <a:lnTo>
                  <a:pt x="335462" y="45541"/>
                </a:lnTo>
                <a:lnTo>
                  <a:pt x="330292" y="73009"/>
                </a:lnTo>
                <a:lnTo>
                  <a:pt x="335379" y="100375"/>
                </a:lnTo>
                <a:lnTo>
                  <a:pt x="361753" y="133677"/>
                </a:lnTo>
                <a:lnTo>
                  <a:pt x="401656" y="145712"/>
                </a:lnTo>
                <a:lnTo>
                  <a:pt x="428228" y="140357"/>
                </a:lnTo>
                <a:lnTo>
                  <a:pt x="428551" y="140357"/>
                </a:lnTo>
                <a:lnTo>
                  <a:pt x="445117" y="128636"/>
                </a:lnTo>
                <a:lnTo>
                  <a:pt x="401656" y="128636"/>
                </a:lnTo>
                <a:lnTo>
                  <a:pt x="380215" y="124344"/>
                </a:lnTo>
                <a:lnTo>
                  <a:pt x="362953" y="112556"/>
                </a:lnTo>
                <a:lnTo>
                  <a:pt x="351443" y="94901"/>
                </a:lnTo>
                <a:lnTo>
                  <a:pt x="347296" y="73214"/>
                </a:lnTo>
                <a:lnTo>
                  <a:pt x="347257" y="73009"/>
                </a:lnTo>
                <a:lnTo>
                  <a:pt x="351428" y="51015"/>
                </a:lnTo>
                <a:lnTo>
                  <a:pt x="362914" y="33335"/>
                </a:lnTo>
                <a:lnTo>
                  <a:pt x="380148" y="21575"/>
                </a:lnTo>
                <a:lnTo>
                  <a:pt x="401656" y="17281"/>
                </a:lnTo>
                <a:lnTo>
                  <a:pt x="446536" y="17281"/>
                </a:lnTo>
                <a:lnTo>
                  <a:pt x="442008" y="12948"/>
                </a:lnTo>
                <a:lnTo>
                  <a:pt x="423026" y="3522"/>
                </a:lnTo>
                <a:lnTo>
                  <a:pt x="401656" y="204"/>
                </a:lnTo>
                <a:close/>
              </a:path>
              <a:path w="2093595" h="146684">
                <a:moveTo>
                  <a:pt x="469144" y="66670"/>
                </a:moveTo>
                <a:lnTo>
                  <a:pt x="395316" y="66670"/>
                </a:lnTo>
                <a:lnTo>
                  <a:pt x="395316" y="83542"/>
                </a:lnTo>
                <a:lnTo>
                  <a:pt x="451352" y="83542"/>
                </a:lnTo>
                <a:lnTo>
                  <a:pt x="446161" y="100375"/>
                </a:lnTo>
                <a:lnTo>
                  <a:pt x="445587" y="102186"/>
                </a:lnTo>
                <a:lnTo>
                  <a:pt x="434902" y="116365"/>
                </a:lnTo>
                <a:lnTo>
                  <a:pt x="419990" y="125444"/>
                </a:lnTo>
                <a:lnTo>
                  <a:pt x="401656" y="128636"/>
                </a:lnTo>
                <a:lnTo>
                  <a:pt x="445117" y="128636"/>
                </a:lnTo>
                <a:lnTo>
                  <a:pt x="450048" y="125147"/>
                </a:lnTo>
                <a:lnTo>
                  <a:pt x="464092" y="102186"/>
                </a:lnTo>
                <a:lnTo>
                  <a:pt x="469144" y="73214"/>
                </a:lnTo>
                <a:lnTo>
                  <a:pt x="469144" y="66670"/>
                </a:lnTo>
                <a:close/>
              </a:path>
              <a:path w="2093595" h="146684">
                <a:moveTo>
                  <a:pt x="446536" y="17281"/>
                </a:moveTo>
                <a:lnTo>
                  <a:pt x="401656" y="17281"/>
                </a:lnTo>
                <a:lnTo>
                  <a:pt x="417563" y="19632"/>
                </a:lnTo>
                <a:lnTo>
                  <a:pt x="431668" y="26356"/>
                </a:lnTo>
                <a:lnTo>
                  <a:pt x="443242" y="36952"/>
                </a:lnTo>
                <a:lnTo>
                  <a:pt x="451612" y="51015"/>
                </a:lnTo>
                <a:lnTo>
                  <a:pt x="451174" y="51015"/>
                </a:lnTo>
                <a:lnTo>
                  <a:pt x="468019" y="46934"/>
                </a:lnTo>
                <a:lnTo>
                  <a:pt x="457406" y="27683"/>
                </a:lnTo>
                <a:lnTo>
                  <a:pt x="446536" y="17281"/>
                </a:lnTo>
                <a:close/>
              </a:path>
              <a:path w="2093595" h="146684">
                <a:moveTo>
                  <a:pt x="520476" y="1738"/>
                </a:moveTo>
                <a:lnTo>
                  <a:pt x="503502" y="1738"/>
                </a:lnTo>
                <a:lnTo>
                  <a:pt x="503502" y="85178"/>
                </a:lnTo>
                <a:lnTo>
                  <a:pt x="514545" y="123643"/>
                </a:lnTo>
                <a:lnTo>
                  <a:pt x="541194" y="142440"/>
                </a:lnTo>
                <a:lnTo>
                  <a:pt x="547062" y="144690"/>
                </a:lnTo>
                <a:lnTo>
                  <a:pt x="554220" y="145815"/>
                </a:lnTo>
                <a:lnTo>
                  <a:pt x="569456" y="145815"/>
                </a:lnTo>
                <a:lnTo>
                  <a:pt x="604868" y="128840"/>
                </a:lnTo>
                <a:lnTo>
                  <a:pt x="562196" y="128840"/>
                </a:lnTo>
                <a:lnTo>
                  <a:pt x="554591" y="128192"/>
                </a:lnTo>
                <a:lnTo>
                  <a:pt x="523960" y="104849"/>
                </a:lnTo>
                <a:lnTo>
                  <a:pt x="520476" y="85178"/>
                </a:lnTo>
                <a:lnTo>
                  <a:pt x="520476" y="1738"/>
                </a:lnTo>
                <a:close/>
              </a:path>
              <a:path w="2093595" h="146684">
                <a:moveTo>
                  <a:pt x="620788" y="1738"/>
                </a:moveTo>
                <a:lnTo>
                  <a:pt x="603916" y="1738"/>
                </a:lnTo>
                <a:lnTo>
                  <a:pt x="603916" y="85178"/>
                </a:lnTo>
                <a:lnTo>
                  <a:pt x="603034" y="95593"/>
                </a:lnTo>
                <a:lnTo>
                  <a:pt x="577304" y="126259"/>
                </a:lnTo>
                <a:lnTo>
                  <a:pt x="562196" y="128840"/>
                </a:lnTo>
                <a:lnTo>
                  <a:pt x="604868" y="128840"/>
                </a:lnTo>
                <a:lnTo>
                  <a:pt x="620496" y="92681"/>
                </a:lnTo>
                <a:lnTo>
                  <a:pt x="620788" y="85178"/>
                </a:lnTo>
                <a:lnTo>
                  <a:pt x="620788" y="1738"/>
                </a:lnTo>
                <a:close/>
              </a:path>
              <a:path w="2093595" h="146684">
                <a:moveTo>
                  <a:pt x="721816" y="1738"/>
                </a:moveTo>
                <a:lnTo>
                  <a:pt x="711386" y="1738"/>
                </a:lnTo>
                <a:lnTo>
                  <a:pt x="645840" y="144383"/>
                </a:lnTo>
                <a:lnTo>
                  <a:pt x="664349" y="144383"/>
                </a:lnTo>
                <a:lnTo>
                  <a:pt x="683777" y="102561"/>
                </a:lnTo>
                <a:lnTo>
                  <a:pt x="768144" y="102561"/>
                </a:lnTo>
                <a:lnTo>
                  <a:pt x="760391" y="85689"/>
                </a:lnTo>
                <a:lnTo>
                  <a:pt x="691446" y="85689"/>
                </a:lnTo>
                <a:lnTo>
                  <a:pt x="716601" y="30983"/>
                </a:lnTo>
                <a:lnTo>
                  <a:pt x="735254" y="30983"/>
                </a:lnTo>
                <a:lnTo>
                  <a:pt x="721816" y="1738"/>
                </a:lnTo>
                <a:close/>
              </a:path>
              <a:path w="2093595" h="146684">
                <a:moveTo>
                  <a:pt x="768144" y="102561"/>
                </a:moveTo>
                <a:lnTo>
                  <a:pt x="749424" y="102561"/>
                </a:lnTo>
                <a:lnTo>
                  <a:pt x="768853" y="144383"/>
                </a:lnTo>
                <a:lnTo>
                  <a:pt x="787361" y="144383"/>
                </a:lnTo>
                <a:lnTo>
                  <a:pt x="768144" y="102561"/>
                </a:lnTo>
                <a:close/>
              </a:path>
              <a:path w="2093595" h="146684">
                <a:moveTo>
                  <a:pt x="735254" y="30983"/>
                </a:moveTo>
                <a:lnTo>
                  <a:pt x="716601" y="30983"/>
                </a:lnTo>
                <a:lnTo>
                  <a:pt x="741755" y="85689"/>
                </a:lnTo>
                <a:lnTo>
                  <a:pt x="760391" y="85689"/>
                </a:lnTo>
                <a:lnTo>
                  <a:pt x="735254" y="30983"/>
                </a:lnTo>
                <a:close/>
              </a:path>
              <a:path w="2093595" h="146684">
                <a:moveTo>
                  <a:pt x="868960" y="204"/>
                </a:moveTo>
                <a:lnTo>
                  <a:pt x="829215" y="12283"/>
                </a:lnTo>
                <a:lnTo>
                  <a:pt x="802766" y="45541"/>
                </a:lnTo>
                <a:lnTo>
                  <a:pt x="797596" y="73009"/>
                </a:lnTo>
                <a:lnTo>
                  <a:pt x="802683" y="100375"/>
                </a:lnTo>
                <a:lnTo>
                  <a:pt x="829057" y="133677"/>
                </a:lnTo>
                <a:lnTo>
                  <a:pt x="868960" y="145712"/>
                </a:lnTo>
                <a:lnTo>
                  <a:pt x="895532" y="140357"/>
                </a:lnTo>
                <a:lnTo>
                  <a:pt x="895856" y="140357"/>
                </a:lnTo>
                <a:lnTo>
                  <a:pt x="912421" y="128636"/>
                </a:lnTo>
                <a:lnTo>
                  <a:pt x="868960" y="128636"/>
                </a:lnTo>
                <a:lnTo>
                  <a:pt x="847519" y="124344"/>
                </a:lnTo>
                <a:lnTo>
                  <a:pt x="830257" y="112556"/>
                </a:lnTo>
                <a:lnTo>
                  <a:pt x="818747" y="94901"/>
                </a:lnTo>
                <a:lnTo>
                  <a:pt x="814600" y="73214"/>
                </a:lnTo>
                <a:lnTo>
                  <a:pt x="814561" y="73009"/>
                </a:lnTo>
                <a:lnTo>
                  <a:pt x="818732" y="51015"/>
                </a:lnTo>
                <a:lnTo>
                  <a:pt x="830219" y="33335"/>
                </a:lnTo>
                <a:lnTo>
                  <a:pt x="847452" y="21575"/>
                </a:lnTo>
                <a:lnTo>
                  <a:pt x="868960" y="17281"/>
                </a:lnTo>
                <a:lnTo>
                  <a:pt x="913840" y="17281"/>
                </a:lnTo>
                <a:lnTo>
                  <a:pt x="909313" y="12948"/>
                </a:lnTo>
                <a:lnTo>
                  <a:pt x="890330" y="3522"/>
                </a:lnTo>
                <a:lnTo>
                  <a:pt x="868960" y="204"/>
                </a:lnTo>
                <a:close/>
              </a:path>
              <a:path w="2093595" h="146684">
                <a:moveTo>
                  <a:pt x="936448" y="66670"/>
                </a:moveTo>
                <a:lnTo>
                  <a:pt x="862620" y="66670"/>
                </a:lnTo>
                <a:lnTo>
                  <a:pt x="862620" y="83542"/>
                </a:lnTo>
                <a:lnTo>
                  <a:pt x="918656" y="83542"/>
                </a:lnTo>
                <a:lnTo>
                  <a:pt x="913465" y="100375"/>
                </a:lnTo>
                <a:lnTo>
                  <a:pt x="912891" y="102186"/>
                </a:lnTo>
                <a:lnTo>
                  <a:pt x="902206" y="116365"/>
                </a:lnTo>
                <a:lnTo>
                  <a:pt x="887294" y="125444"/>
                </a:lnTo>
                <a:lnTo>
                  <a:pt x="868960" y="128636"/>
                </a:lnTo>
                <a:lnTo>
                  <a:pt x="912421" y="128636"/>
                </a:lnTo>
                <a:lnTo>
                  <a:pt x="917352" y="125147"/>
                </a:lnTo>
                <a:lnTo>
                  <a:pt x="931396" y="102186"/>
                </a:lnTo>
                <a:lnTo>
                  <a:pt x="936448" y="73214"/>
                </a:lnTo>
                <a:lnTo>
                  <a:pt x="936448" y="66670"/>
                </a:lnTo>
                <a:close/>
              </a:path>
              <a:path w="2093595" h="146684">
                <a:moveTo>
                  <a:pt x="913840" y="17281"/>
                </a:moveTo>
                <a:lnTo>
                  <a:pt x="868960" y="17281"/>
                </a:lnTo>
                <a:lnTo>
                  <a:pt x="884867" y="19632"/>
                </a:lnTo>
                <a:lnTo>
                  <a:pt x="898972" y="26356"/>
                </a:lnTo>
                <a:lnTo>
                  <a:pt x="910546" y="36952"/>
                </a:lnTo>
                <a:lnTo>
                  <a:pt x="918916" y="51015"/>
                </a:lnTo>
                <a:lnTo>
                  <a:pt x="918478" y="51015"/>
                </a:lnTo>
                <a:lnTo>
                  <a:pt x="935324" y="46934"/>
                </a:lnTo>
                <a:lnTo>
                  <a:pt x="924710" y="27683"/>
                </a:lnTo>
                <a:lnTo>
                  <a:pt x="913840" y="17281"/>
                </a:lnTo>
                <a:close/>
              </a:path>
              <a:path w="2093595" h="146684">
                <a:moveTo>
                  <a:pt x="1034408" y="204"/>
                </a:moveTo>
                <a:lnTo>
                  <a:pt x="994663" y="12283"/>
                </a:lnTo>
                <a:lnTo>
                  <a:pt x="968214" y="45541"/>
                </a:lnTo>
                <a:lnTo>
                  <a:pt x="963044" y="73009"/>
                </a:lnTo>
                <a:lnTo>
                  <a:pt x="968131" y="100375"/>
                </a:lnTo>
                <a:lnTo>
                  <a:pt x="994505" y="133677"/>
                </a:lnTo>
                <a:lnTo>
                  <a:pt x="1034408" y="145712"/>
                </a:lnTo>
                <a:lnTo>
                  <a:pt x="1060981" y="140357"/>
                </a:lnTo>
                <a:lnTo>
                  <a:pt x="1061304" y="140357"/>
                </a:lnTo>
                <a:lnTo>
                  <a:pt x="1077869" y="128636"/>
                </a:lnTo>
                <a:lnTo>
                  <a:pt x="1034408" y="128636"/>
                </a:lnTo>
                <a:lnTo>
                  <a:pt x="1012967" y="124344"/>
                </a:lnTo>
                <a:lnTo>
                  <a:pt x="995705" y="112556"/>
                </a:lnTo>
                <a:lnTo>
                  <a:pt x="984195" y="94901"/>
                </a:lnTo>
                <a:lnTo>
                  <a:pt x="980048" y="73214"/>
                </a:lnTo>
                <a:lnTo>
                  <a:pt x="980009" y="73009"/>
                </a:lnTo>
                <a:lnTo>
                  <a:pt x="984181" y="51015"/>
                </a:lnTo>
                <a:lnTo>
                  <a:pt x="995667" y="33335"/>
                </a:lnTo>
                <a:lnTo>
                  <a:pt x="1012900" y="21575"/>
                </a:lnTo>
                <a:lnTo>
                  <a:pt x="1034408" y="17281"/>
                </a:lnTo>
                <a:lnTo>
                  <a:pt x="1079288" y="17281"/>
                </a:lnTo>
                <a:lnTo>
                  <a:pt x="1074761" y="12948"/>
                </a:lnTo>
                <a:lnTo>
                  <a:pt x="1055778" y="3522"/>
                </a:lnTo>
                <a:lnTo>
                  <a:pt x="1034408" y="204"/>
                </a:lnTo>
                <a:close/>
              </a:path>
              <a:path w="2093595" h="146684">
                <a:moveTo>
                  <a:pt x="1101897" y="66670"/>
                </a:moveTo>
                <a:lnTo>
                  <a:pt x="1028069" y="66670"/>
                </a:lnTo>
                <a:lnTo>
                  <a:pt x="1028069" y="83542"/>
                </a:lnTo>
                <a:lnTo>
                  <a:pt x="1084104" y="83542"/>
                </a:lnTo>
                <a:lnTo>
                  <a:pt x="1078914" y="100375"/>
                </a:lnTo>
                <a:lnTo>
                  <a:pt x="1078339" y="102186"/>
                </a:lnTo>
                <a:lnTo>
                  <a:pt x="1067654" y="116365"/>
                </a:lnTo>
                <a:lnTo>
                  <a:pt x="1052742" y="125444"/>
                </a:lnTo>
                <a:lnTo>
                  <a:pt x="1034408" y="128636"/>
                </a:lnTo>
                <a:lnTo>
                  <a:pt x="1077869" y="128636"/>
                </a:lnTo>
                <a:lnTo>
                  <a:pt x="1082801" y="125147"/>
                </a:lnTo>
                <a:lnTo>
                  <a:pt x="1096845" y="102186"/>
                </a:lnTo>
                <a:lnTo>
                  <a:pt x="1101897" y="73214"/>
                </a:lnTo>
                <a:lnTo>
                  <a:pt x="1101897" y="66670"/>
                </a:lnTo>
                <a:close/>
              </a:path>
              <a:path w="2093595" h="146684">
                <a:moveTo>
                  <a:pt x="1079288" y="17281"/>
                </a:moveTo>
                <a:lnTo>
                  <a:pt x="1034408" y="17281"/>
                </a:lnTo>
                <a:lnTo>
                  <a:pt x="1050315" y="19632"/>
                </a:lnTo>
                <a:lnTo>
                  <a:pt x="1064420" y="26356"/>
                </a:lnTo>
                <a:lnTo>
                  <a:pt x="1075994" y="36952"/>
                </a:lnTo>
                <a:lnTo>
                  <a:pt x="1084364" y="51015"/>
                </a:lnTo>
                <a:lnTo>
                  <a:pt x="1083926" y="51015"/>
                </a:lnTo>
                <a:lnTo>
                  <a:pt x="1100772" y="46934"/>
                </a:lnTo>
                <a:lnTo>
                  <a:pt x="1090158" y="27683"/>
                </a:lnTo>
                <a:lnTo>
                  <a:pt x="1079288" y="17281"/>
                </a:lnTo>
                <a:close/>
              </a:path>
              <a:path w="2093595" h="146684">
                <a:moveTo>
                  <a:pt x="1153228" y="1738"/>
                </a:moveTo>
                <a:lnTo>
                  <a:pt x="1136254" y="1738"/>
                </a:lnTo>
                <a:lnTo>
                  <a:pt x="1136254" y="144383"/>
                </a:lnTo>
                <a:lnTo>
                  <a:pt x="1153228" y="144383"/>
                </a:lnTo>
                <a:lnTo>
                  <a:pt x="1153228" y="1738"/>
                </a:lnTo>
                <a:close/>
              </a:path>
              <a:path w="2093595" h="146684">
                <a:moveTo>
                  <a:pt x="1257528" y="204"/>
                </a:moveTo>
                <a:lnTo>
                  <a:pt x="1217783" y="12283"/>
                </a:lnTo>
                <a:lnTo>
                  <a:pt x="1191334" y="45541"/>
                </a:lnTo>
                <a:lnTo>
                  <a:pt x="1186164" y="73009"/>
                </a:lnTo>
                <a:lnTo>
                  <a:pt x="1191251" y="100375"/>
                </a:lnTo>
                <a:lnTo>
                  <a:pt x="1217625" y="133677"/>
                </a:lnTo>
                <a:lnTo>
                  <a:pt x="1257528" y="145712"/>
                </a:lnTo>
                <a:lnTo>
                  <a:pt x="1285489" y="140076"/>
                </a:lnTo>
                <a:lnTo>
                  <a:pt x="1302241" y="128636"/>
                </a:lnTo>
                <a:lnTo>
                  <a:pt x="1257528" y="128636"/>
                </a:lnTo>
                <a:lnTo>
                  <a:pt x="1236302" y="124388"/>
                </a:lnTo>
                <a:lnTo>
                  <a:pt x="1236150" y="124388"/>
                </a:lnTo>
                <a:lnTo>
                  <a:pt x="1218993" y="112671"/>
                </a:lnTo>
                <a:lnTo>
                  <a:pt x="1211642" y="101538"/>
                </a:lnTo>
                <a:lnTo>
                  <a:pt x="1207399" y="95031"/>
                </a:lnTo>
                <a:lnTo>
                  <a:pt x="1207315" y="94901"/>
                </a:lnTo>
                <a:lnTo>
                  <a:pt x="1203129" y="73009"/>
                </a:lnTo>
                <a:lnTo>
                  <a:pt x="1207298" y="51144"/>
                </a:lnTo>
                <a:lnTo>
                  <a:pt x="1236045" y="21602"/>
                </a:lnTo>
                <a:lnTo>
                  <a:pt x="1257528" y="17281"/>
                </a:lnTo>
                <a:lnTo>
                  <a:pt x="1301928" y="17281"/>
                </a:lnTo>
                <a:lnTo>
                  <a:pt x="1285316" y="5886"/>
                </a:lnTo>
                <a:lnTo>
                  <a:pt x="1257528" y="204"/>
                </a:lnTo>
                <a:close/>
              </a:path>
              <a:path w="2093595" h="146684">
                <a:moveTo>
                  <a:pt x="1301928" y="17281"/>
                </a:moveTo>
                <a:lnTo>
                  <a:pt x="1257528" y="17281"/>
                </a:lnTo>
                <a:lnTo>
                  <a:pt x="1278792" y="21602"/>
                </a:lnTo>
                <a:lnTo>
                  <a:pt x="1295963" y="33450"/>
                </a:lnTo>
                <a:lnTo>
                  <a:pt x="1307440" y="51144"/>
                </a:lnTo>
                <a:lnTo>
                  <a:pt x="1311621" y="73009"/>
                </a:lnTo>
                <a:lnTo>
                  <a:pt x="1307507" y="94901"/>
                </a:lnTo>
                <a:lnTo>
                  <a:pt x="1307483" y="95031"/>
                </a:lnTo>
                <a:lnTo>
                  <a:pt x="1296078" y="112671"/>
                </a:lnTo>
                <a:lnTo>
                  <a:pt x="1278922" y="124388"/>
                </a:lnTo>
                <a:lnTo>
                  <a:pt x="1257528" y="128636"/>
                </a:lnTo>
                <a:lnTo>
                  <a:pt x="1302241" y="128636"/>
                </a:lnTo>
                <a:lnTo>
                  <a:pt x="1308119" y="124622"/>
                </a:lnTo>
                <a:lnTo>
                  <a:pt x="1323272" y="101538"/>
                </a:lnTo>
                <a:lnTo>
                  <a:pt x="1328800" y="73009"/>
                </a:lnTo>
                <a:lnTo>
                  <a:pt x="1323214" y="44551"/>
                </a:lnTo>
                <a:lnTo>
                  <a:pt x="1308084" y="21602"/>
                </a:lnTo>
                <a:lnTo>
                  <a:pt x="1307965" y="21422"/>
                </a:lnTo>
                <a:lnTo>
                  <a:pt x="1301928" y="17281"/>
                </a:lnTo>
                <a:close/>
              </a:path>
              <a:path w="2093595" h="146684">
                <a:moveTo>
                  <a:pt x="1415307" y="1738"/>
                </a:moveTo>
                <a:lnTo>
                  <a:pt x="1396799" y="1738"/>
                </a:lnTo>
                <a:lnTo>
                  <a:pt x="1462345" y="144383"/>
                </a:lnTo>
                <a:lnTo>
                  <a:pt x="1472775" y="144383"/>
                </a:lnTo>
                <a:lnTo>
                  <a:pt x="1486259" y="115036"/>
                </a:lnTo>
                <a:lnTo>
                  <a:pt x="1467560" y="115036"/>
                </a:lnTo>
                <a:lnTo>
                  <a:pt x="1415307" y="1738"/>
                </a:lnTo>
                <a:close/>
              </a:path>
              <a:path w="2093595" h="146684">
                <a:moveTo>
                  <a:pt x="1538320" y="1738"/>
                </a:moveTo>
                <a:lnTo>
                  <a:pt x="1519812" y="1738"/>
                </a:lnTo>
                <a:lnTo>
                  <a:pt x="1467560" y="115036"/>
                </a:lnTo>
                <a:lnTo>
                  <a:pt x="1486259" y="115036"/>
                </a:lnTo>
                <a:lnTo>
                  <a:pt x="1538320" y="1738"/>
                </a:lnTo>
                <a:close/>
              </a:path>
              <a:path w="2093595" h="146684">
                <a:moveTo>
                  <a:pt x="1580449" y="1738"/>
                </a:moveTo>
                <a:lnTo>
                  <a:pt x="1563474" y="1738"/>
                </a:lnTo>
                <a:lnTo>
                  <a:pt x="1563474" y="144383"/>
                </a:lnTo>
                <a:lnTo>
                  <a:pt x="1580449" y="144383"/>
                </a:lnTo>
                <a:lnTo>
                  <a:pt x="1580449" y="1738"/>
                </a:lnTo>
                <a:close/>
              </a:path>
              <a:path w="2093595" h="146684">
                <a:moveTo>
                  <a:pt x="1631474" y="99187"/>
                </a:moveTo>
                <a:lnTo>
                  <a:pt x="1614295" y="99187"/>
                </a:lnTo>
                <a:lnTo>
                  <a:pt x="1614049" y="105629"/>
                </a:lnTo>
                <a:lnTo>
                  <a:pt x="1613974" y="107592"/>
                </a:lnTo>
                <a:lnTo>
                  <a:pt x="1615329" y="115078"/>
                </a:lnTo>
                <a:lnTo>
                  <a:pt x="1615407" y="115509"/>
                </a:lnTo>
                <a:lnTo>
                  <a:pt x="1618508" y="122755"/>
                </a:lnTo>
                <a:lnTo>
                  <a:pt x="1654869" y="145137"/>
                </a:lnTo>
                <a:lnTo>
                  <a:pt x="1668592" y="146224"/>
                </a:lnTo>
                <a:lnTo>
                  <a:pt x="1682314" y="145137"/>
                </a:lnTo>
                <a:lnTo>
                  <a:pt x="1694539" y="141904"/>
                </a:lnTo>
                <a:lnTo>
                  <a:pt x="1705116" y="136561"/>
                </a:lnTo>
                <a:lnTo>
                  <a:pt x="1713286" y="129659"/>
                </a:lnTo>
                <a:lnTo>
                  <a:pt x="1668592" y="129659"/>
                </a:lnTo>
                <a:lnTo>
                  <a:pt x="1651577" y="127212"/>
                </a:lnTo>
                <a:lnTo>
                  <a:pt x="1639143" y="120596"/>
                </a:lnTo>
                <a:lnTo>
                  <a:pt x="1632155" y="110893"/>
                </a:lnTo>
                <a:lnTo>
                  <a:pt x="1631474" y="99187"/>
                </a:lnTo>
                <a:close/>
              </a:path>
              <a:path w="2093595" h="146684">
                <a:moveTo>
                  <a:pt x="1668592" y="0"/>
                </a:moveTo>
                <a:lnTo>
                  <a:pt x="1623293" y="17076"/>
                </a:lnTo>
                <a:lnTo>
                  <a:pt x="1613988" y="40901"/>
                </a:lnTo>
                <a:lnTo>
                  <a:pt x="1615437" y="50726"/>
                </a:lnTo>
                <a:lnTo>
                  <a:pt x="1651362" y="76243"/>
                </a:lnTo>
                <a:lnTo>
                  <a:pt x="1669615" y="80474"/>
                </a:lnTo>
                <a:lnTo>
                  <a:pt x="1686661" y="84994"/>
                </a:lnTo>
                <a:lnTo>
                  <a:pt x="1698157" y="90482"/>
                </a:lnTo>
                <a:lnTo>
                  <a:pt x="1704687" y="97255"/>
                </a:lnTo>
                <a:lnTo>
                  <a:pt x="1706836" y="105629"/>
                </a:lnTo>
                <a:lnTo>
                  <a:pt x="1703837" y="115078"/>
                </a:lnTo>
                <a:lnTo>
                  <a:pt x="1698026" y="120596"/>
                </a:lnTo>
                <a:lnTo>
                  <a:pt x="1695688" y="122755"/>
                </a:lnTo>
                <a:lnTo>
                  <a:pt x="1683728" y="127802"/>
                </a:lnTo>
                <a:lnTo>
                  <a:pt x="1668592" y="129659"/>
                </a:lnTo>
                <a:lnTo>
                  <a:pt x="1713286" y="129659"/>
                </a:lnTo>
                <a:lnTo>
                  <a:pt x="1723289" y="105629"/>
                </a:lnTo>
                <a:lnTo>
                  <a:pt x="1722001" y="99187"/>
                </a:lnTo>
                <a:lnTo>
                  <a:pt x="1695100" y="70368"/>
                </a:lnTo>
                <a:lnTo>
                  <a:pt x="1663438" y="61779"/>
                </a:lnTo>
                <a:lnTo>
                  <a:pt x="1656884" y="60215"/>
                </a:lnTo>
                <a:lnTo>
                  <a:pt x="1630349" y="45298"/>
                </a:lnTo>
                <a:lnTo>
                  <a:pt x="1630349" y="40901"/>
                </a:lnTo>
                <a:lnTo>
                  <a:pt x="1633247" y="31393"/>
                </a:lnTo>
                <a:lnTo>
                  <a:pt x="1641265" y="23735"/>
                </a:lnTo>
                <a:lnTo>
                  <a:pt x="1653385" y="18627"/>
                </a:lnTo>
                <a:lnTo>
                  <a:pt x="1668592" y="16769"/>
                </a:lnTo>
                <a:lnTo>
                  <a:pt x="1713626" y="16769"/>
                </a:lnTo>
                <a:lnTo>
                  <a:pt x="1705102" y="9663"/>
                </a:lnTo>
                <a:lnTo>
                  <a:pt x="1694476" y="4320"/>
                </a:lnTo>
                <a:lnTo>
                  <a:pt x="1682258" y="1086"/>
                </a:lnTo>
                <a:lnTo>
                  <a:pt x="1668592" y="0"/>
                </a:lnTo>
                <a:close/>
              </a:path>
              <a:path w="2093595" h="146684">
                <a:moveTo>
                  <a:pt x="1713626" y="16769"/>
                </a:moveTo>
                <a:lnTo>
                  <a:pt x="1668592" y="16769"/>
                </a:lnTo>
                <a:lnTo>
                  <a:pt x="1685522" y="19183"/>
                </a:lnTo>
                <a:lnTo>
                  <a:pt x="1697735" y="25729"/>
                </a:lnTo>
                <a:lnTo>
                  <a:pt x="1704656" y="35362"/>
                </a:lnTo>
                <a:lnTo>
                  <a:pt x="1705711" y="47037"/>
                </a:lnTo>
                <a:lnTo>
                  <a:pt x="1722890" y="47037"/>
                </a:lnTo>
                <a:lnTo>
                  <a:pt x="1723136" y="40901"/>
                </a:lnTo>
                <a:lnTo>
                  <a:pt x="1723225" y="38674"/>
                </a:lnTo>
                <a:lnTo>
                  <a:pt x="1721917" y="31393"/>
                </a:lnTo>
                <a:lnTo>
                  <a:pt x="1721816" y="30829"/>
                </a:lnTo>
                <a:lnTo>
                  <a:pt x="1718778" y="23735"/>
                </a:lnTo>
                <a:lnTo>
                  <a:pt x="1718720" y="23598"/>
                </a:lnTo>
                <a:lnTo>
                  <a:pt x="1713993" y="17076"/>
                </a:lnTo>
                <a:lnTo>
                  <a:pt x="1713626" y="16769"/>
                </a:lnTo>
                <a:close/>
              </a:path>
              <a:path w="2093595" h="146684">
                <a:moveTo>
                  <a:pt x="1773710" y="1738"/>
                </a:moveTo>
                <a:lnTo>
                  <a:pt x="1756736" y="1738"/>
                </a:lnTo>
                <a:lnTo>
                  <a:pt x="1756736" y="144383"/>
                </a:lnTo>
                <a:lnTo>
                  <a:pt x="1773710" y="144383"/>
                </a:lnTo>
                <a:lnTo>
                  <a:pt x="1773710" y="1738"/>
                </a:lnTo>
                <a:close/>
              </a:path>
              <a:path w="2093595" h="146684">
                <a:moveTo>
                  <a:pt x="1817168" y="1738"/>
                </a:moveTo>
                <a:lnTo>
                  <a:pt x="1798660" y="1738"/>
                </a:lnTo>
                <a:lnTo>
                  <a:pt x="1864206" y="144383"/>
                </a:lnTo>
                <a:lnTo>
                  <a:pt x="1874636" y="144383"/>
                </a:lnTo>
                <a:lnTo>
                  <a:pt x="1888121" y="115036"/>
                </a:lnTo>
                <a:lnTo>
                  <a:pt x="1869421" y="115036"/>
                </a:lnTo>
                <a:lnTo>
                  <a:pt x="1817168" y="1738"/>
                </a:lnTo>
                <a:close/>
              </a:path>
              <a:path w="2093595" h="146684">
                <a:moveTo>
                  <a:pt x="1940181" y="1738"/>
                </a:moveTo>
                <a:lnTo>
                  <a:pt x="1921673" y="1738"/>
                </a:lnTo>
                <a:lnTo>
                  <a:pt x="1869421" y="115036"/>
                </a:lnTo>
                <a:lnTo>
                  <a:pt x="1888121" y="115036"/>
                </a:lnTo>
                <a:lnTo>
                  <a:pt x="1940181" y="1738"/>
                </a:lnTo>
                <a:close/>
              </a:path>
              <a:path w="2093595" h="146684">
                <a:moveTo>
                  <a:pt x="2021780" y="204"/>
                </a:moveTo>
                <a:lnTo>
                  <a:pt x="1982035" y="12283"/>
                </a:lnTo>
                <a:lnTo>
                  <a:pt x="1955586" y="45541"/>
                </a:lnTo>
                <a:lnTo>
                  <a:pt x="1950416" y="73009"/>
                </a:lnTo>
                <a:lnTo>
                  <a:pt x="1955503" y="100375"/>
                </a:lnTo>
                <a:lnTo>
                  <a:pt x="1981877" y="133677"/>
                </a:lnTo>
                <a:lnTo>
                  <a:pt x="2021780" y="145712"/>
                </a:lnTo>
                <a:lnTo>
                  <a:pt x="2049740" y="140076"/>
                </a:lnTo>
                <a:lnTo>
                  <a:pt x="2066493" y="128636"/>
                </a:lnTo>
                <a:lnTo>
                  <a:pt x="2021780" y="128636"/>
                </a:lnTo>
                <a:lnTo>
                  <a:pt x="2000554" y="124388"/>
                </a:lnTo>
                <a:lnTo>
                  <a:pt x="2000402" y="124388"/>
                </a:lnTo>
                <a:lnTo>
                  <a:pt x="1983245" y="112671"/>
                </a:lnTo>
                <a:lnTo>
                  <a:pt x="1975894" y="101538"/>
                </a:lnTo>
                <a:lnTo>
                  <a:pt x="1971651" y="95031"/>
                </a:lnTo>
                <a:lnTo>
                  <a:pt x="1971567" y="94901"/>
                </a:lnTo>
                <a:lnTo>
                  <a:pt x="1967381" y="73009"/>
                </a:lnTo>
                <a:lnTo>
                  <a:pt x="1971550" y="51144"/>
                </a:lnTo>
                <a:lnTo>
                  <a:pt x="1975157" y="45541"/>
                </a:lnTo>
                <a:lnTo>
                  <a:pt x="1983027" y="33450"/>
                </a:lnTo>
                <a:lnTo>
                  <a:pt x="2000297" y="21602"/>
                </a:lnTo>
                <a:lnTo>
                  <a:pt x="2001097" y="21422"/>
                </a:lnTo>
                <a:lnTo>
                  <a:pt x="2021780" y="17281"/>
                </a:lnTo>
                <a:lnTo>
                  <a:pt x="2066180" y="17281"/>
                </a:lnTo>
                <a:lnTo>
                  <a:pt x="2049568" y="5886"/>
                </a:lnTo>
                <a:lnTo>
                  <a:pt x="2021780" y="204"/>
                </a:lnTo>
                <a:close/>
              </a:path>
              <a:path w="2093595" h="146684">
                <a:moveTo>
                  <a:pt x="2066180" y="17281"/>
                </a:moveTo>
                <a:lnTo>
                  <a:pt x="2021780" y="17281"/>
                </a:lnTo>
                <a:lnTo>
                  <a:pt x="2043044" y="21602"/>
                </a:lnTo>
                <a:lnTo>
                  <a:pt x="2060215" y="33450"/>
                </a:lnTo>
                <a:lnTo>
                  <a:pt x="2071692" y="51144"/>
                </a:lnTo>
                <a:lnTo>
                  <a:pt x="2075873" y="73009"/>
                </a:lnTo>
                <a:lnTo>
                  <a:pt x="2071759" y="94901"/>
                </a:lnTo>
                <a:lnTo>
                  <a:pt x="2071735" y="95031"/>
                </a:lnTo>
                <a:lnTo>
                  <a:pt x="2060330" y="112671"/>
                </a:lnTo>
                <a:lnTo>
                  <a:pt x="2043174" y="124388"/>
                </a:lnTo>
                <a:lnTo>
                  <a:pt x="2021780" y="128636"/>
                </a:lnTo>
                <a:lnTo>
                  <a:pt x="2066493" y="128636"/>
                </a:lnTo>
                <a:lnTo>
                  <a:pt x="2072371" y="124622"/>
                </a:lnTo>
                <a:lnTo>
                  <a:pt x="2087524" y="101538"/>
                </a:lnTo>
                <a:lnTo>
                  <a:pt x="2093052" y="73009"/>
                </a:lnTo>
                <a:lnTo>
                  <a:pt x="2087466" y="44551"/>
                </a:lnTo>
                <a:lnTo>
                  <a:pt x="2072336" y="21602"/>
                </a:lnTo>
                <a:lnTo>
                  <a:pt x="2072217" y="21422"/>
                </a:lnTo>
                <a:lnTo>
                  <a:pt x="2066180" y="17281"/>
                </a:lnTo>
                <a:close/>
              </a:path>
            </a:pathLst>
          </a:custGeom>
          <a:solidFill>
            <a:srgbClr val="000000"/>
          </a:solidFill>
        </p:spPr>
        <p:txBody>
          <a:bodyPr wrap="square" lIns="0" tIns="0" rIns="0" bIns="0" rtlCol="0"/>
          <a:lstStyle/>
          <a:p>
            <a:endParaRPr sz="641"/>
          </a:p>
        </p:txBody>
      </p:sp>
      <p:sp>
        <p:nvSpPr>
          <p:cNvPr id="21" name="object 21"/>
          <p:cNvSpPr/>
          <p:nvPr/>
        </p:nvSpPr>
        <p:spPr>
          <a:xfrm>
            <a:off x="607211" y="640225"/>
            <a:ext cx="2053934" cy="293419"/>
          </a:xfrm>
          <a:custGeom>
            <a:avLst/>
            <a:gdLst/>
            <a:ahLst/>
            <a:cxnLst/>
            <a:rect l="l" t="t" r="r" b="b"/>
            <a:pathLst>
              <a:path w="4516120" h="645160">
                <a:moveTo>
                  <a:pt x="40208" y="15078"/>
                </a:moveTo>
                <a:lnTo>
                  <a:pt x="0" y="15078"/>
                </a:lnTo>
                <a:lnTo>
                  <a:pt x="0" y="634116"/>
                </a:lnTo>
                <a:lnTo>
                  <a:pt x="82929" y="634116"/>
                </a:lnTo>
                <a:lnTo>
                  <a:pt x="82929" y="216119"/>
                </a:lnTo>
                <a:lnTo>
                  <a:pt x="176950" y="216119"/>
                </a:lnTo>
                <a:lnTo>
                  <a:pt x="40208" y="15078"/>
                </a:lnTo>
                <a:close/>
              </a:path>
              <a:path w="4516120" h="645160">
                <a:moveTo>
                  <a:pt x="614012" y="216119"/>
                </a:moveTo>
                <a:lnTo>
                  <a:pt x="530245" y="216119"/>
                </a:lnTo>
                <a:lnTo>
                  <a:pt x="530245" y="634116"/>
                </a:lnTo>
                <a:lnTo>
                  <a:pt x="614012" y="634116"/>
                </a:lnTo>
                <a:lnTo>
                  <a:pt x="614012" y="216119"/>
                </a:lnTo>
                <a:close/>
              </a:path>
              <a:path w="4516120" h="645160">
                <a:moveTo>
                  <a:pt x="176950" y="216119"/>
                </a:moveTo>
                <a:lnTo>
                  <a:pt x="82929" y="216119"/>
                </a:lnTo>
                <a:lnTo>
                  <a:pt x="295697" y="528570"/>
                </a:lnTo>
                <a:lnTo>
                  <a:pt x="317477" y="528570"/>
                </a:lnTo>
                <a:lnTo>
                  <a:pt x="399618" y="407945"/>
                </a:lnTo>
                <a:lnTo>
                  <a:pt x="307425" y="407945"/>
                </a:lnTo>
                <a:lnTo>
                  <a:pt x="176950" y="216119"/>
                </a:lnTo>
                <a:close/>
              </a:path>
              <a:path w="4516120" h="645160">
                <a:moveTo>
                  <a:pt x="614012" y="15078"/>
                </a:moveTo>
                <a:lnTo>
                  <a:pt x="572966" y="15078"/>
                </a:lnTo>
                <a:lnTo>
                  <a:pt x="307425" y="407945"/>
                </a:lnTo>
                <a:lnTo>
                  <a:pt x="399618" y="407945"/>
                </a:lnTo>
                <a:lnTo>
                  <a:pt x="530245" y="216119"/>
                </a:lnTo>
                <a:lnTo>
                  <a:pt x="614012" y="216119"/>
                </a:lnTo>
                <a:lnTo>
                  <a:pt x="614012" y="15078"/>
                </a:lnTo>
                <a:close/>
              </a:path>
              <a:path w="4516120" h="645160">
                <a:moveTo>
                  <a:pt x="924841" y="173397"/>
                </a:moveTo>
                <a:lnTo>
                  <a:pt x="875536" y="177651"/>
                </a:lnTo>
                <a:lnTo>
                  <a:pt x="830707" y="190465"/>
                </a:lnTo>
                <a:lnTo>
                  <a:pt x="790434" y="211917"/>
                </a:lnTo>
                <a:lnTo>
                  <a:pt x="754793" y="242086"/>
                </a:lnTo>
                <a:lnTo>
                  <a:pt x="725724" y="277910"/>
                </a:lnTo>
                <a:lnTo>
                  <a:pt x="705057" y="317581"/>
                </a:lnTo>
                <a:lnTo>
                  <a:pt x="692714" y="361180"/>
                </a:lnTo>
                <a:lnTo>
                  <a:pt x="688617" y="408783"/>
                </a:lnTo>
                <a:lnTo>
                  <a:pt x="692714" y="456530"/>
                </a:lnTo>
                <a:lnTo>
                  <a:pt x="705057" y="500508"/>
                </a:lnTo>
                <a:lnTo>
                  <a:pt x="725724" y="540716"/>
                </a:lnTo>
                <a:lnTo>
                  <a:pt x="754793" y="577155"/>
                </a:lnTo>
                <a:lnTo>
                  <a:pt x="790434" y="606840"/>
                </a:lnTo>
                <a:lnTo>
                  <a:pt x="830707" y="628043"/>
                </a:lnTo>
                <a:lnTo>
                  <a:pt x="875536" y="640765"/>
                </a:lnTo>
                <a:lnTo>
                  <a:pt x="924841" y="645006"/>
                </a:lnTo>
                <a:lnTo>
                  <a:pt x="973530" y="640765"/>
                </a:lnTo>
                <a:lnTo>
                  <a:pt x="1017822" y="628043"/>
                </a:lnTo>
                <a:lnTo>
                  <a:pt x="1057716" y="606840"/>
                </a:lnTo>
                <a:lnTo>
                  <a:pt x="1093212" y="577155"/>
                </a:lnTo>
                <a:lnTo>
                  <a:pt x="1097911" y="571291"/>
                </a:lnTo>
                <a:lnTo>
                  <a:pt x="924841" y="571291"/>
                </a:lnTo>
                <a:lnTo>
                  <a:pt x="893912" y="568307"/>
                </a:lnTo>
                <a:lnTo>
                  <a:pt x="838966" y="544433"/>
                </a:lnTo>
                <a:lnTo>
                  <a:pt x="795316" y="498427"/>
                </a:lnTo>
                <a:lnTo>
                  <a:pt x="772699" y="440968"/>
                </a:lnTo>
                <a:lnTo>
                  <a:pt x="769871" y="408783"/>
                </a:lnTo>
                <a:lnTo>
                  <a:pt x="772699" y="376742"/>
                </a:lnTo>
                <a:lnTo>
                  <a:pt x="795316" y="320199"/>
                </a:lnTo>
                <a:lnTo>
                  <a:pt x="838966" y="274808"/>
                </a:lnTo>
                <a:lnTo>
                  <a:pt x="893912" y="250934"/>
                </a:lnTo>
                <a:lnTo>
                  <a:pt x="924841" y="247950"/>
                </a:lnTo>
                <a:lnTo>
                  <a:pt x="1097930" y="247950"/>
                </a:lnTo>
                <a:lnTo>
                  <a:pt x="1093212" y="242086"/>
                </a:lnTo>
                <a:lnTo>
                  <a:pt x="1057716" y="211917"/>
                </a:lnTo>
                <a:lnTo>
                  <a:pt x="1017822" y="190465"/>
                </a:lnTo>
                <a:lnTo>
                  <a:pt x="973530" y="177651"/>
                </a:lnTo>
                <a:lnTo>
                  <a:pt x="924841" y="173397"/>
                </a:lnTo>
                <a:close/>
              </a:path>
              <a:path w="4516120" h="645160">
                <a:moveTo>
                  <a:pt x="1097930" y="247950"/>
                </a:moveTo>
                <a:lnTo>
                  <a:pt x="924841" y="247950"/>
                </a:lnTo>
                <a:lnTo>
                  <a:pt x="955769" y="250934"/>
                </a:lnTo>
                <a:lnTo>
                  <a:pt x="984420" y="259887"/>
                </a:lnTo>
                <a:lnTo>
                  <a:pt x="1034575" y="295697"/>
                </a:lnTo>
                <a:lnTo>
                  <a:pt x="1068501" y="347214"/>
                </a:lnTo>
                <a:lnTo>
                  <a:pt x="1079810" y="408783"/>
                </a:lnTo>
                <a:lnTo>
                  <a:pt x="1076982" y="440968"/>
                </a:lnTo>
                <a:lnTo>
                  <a:pt x="1054365" y="498427"/>
                </a:lnTo>
                <a:lnTo>
                  <a:pt x="1010715" y="544433"/>
                </a:lnTo>
                <a:lnTo>
                  <a:pt x="955769" y="568307"/>
                </a:lnTo>
                <a:lnTo>
                  <a:pt x="924841" y="571291"/>
                </a:lnTo>
                <a:lnTo>
                  <a:pt x="1097911" y="571291"/>
                </a:lnTo>
                <a:lnTo>
                  <a:pt x="1122413" y="540716"/>
                </a:lnTo>
                <a:lnTo>
                  <a:pt x="1143368" y="500508"/>
                </a:lnTo>
                <a:lnTo>
                  <a:pt x="1155998" y="456530"/>
                </a:lnTo>
                <a:lnTo>
                  <a:pt x="1160226" y="408783"/>
                </a:lnTo>
                <a:lnTo>
                  <a:pt x="1155998" y="361651"/>
                </a:lnTo>
                <a:lnTo>
                  <a:pt x="1143368" y="318210"/>
                </a:lnTo>
                <a:lnTo>
                  <a:pt x="1122413" y="278381"/>
                </a:lnTo>
                <a:lnTo>
                  <a:pt x="1097930" y="247950"/>
                </a:lnTo>
                <a:close/>
              </a:path>
              <a:path w="4516120" h="645160">
                <a:moveTo>
                  <a:pt x="1431239" y="173397"/>
                </a:moveTo>
                <a:lnTo>
                  <a:pt x="1381934" y="177651"/>
                </a:lnTo>
                <a:lnTo>
                  <a:pt x="1337105" y="190465"/>
                </a:lnTo>
                <a:lnTo>
                  <a:pt x="1296832" y="211917"/>
                </a:lnTo>
                <a:lnTo>
                  <a:pt x="1261191" y="242086"/>
                </a:lnTo>
                <a:lnTo>
                  <a:pt x="1232122" y="277910"/>
                </a:lnTo>
                <a:lnTo>
                  <a:pt x="1211455" y="317581"/>
                </a:lnTo>
                <a:lnTo>
                  <a:pt x="1199112" y="361180"/>
                </a:lnTo>
                <a:lnTo>
                  <a:pt x="1195015" y="408783"/>
                </a:lnTo>
                <a:lnTo>
                  <a:pt x="1199112" y="456530"/>
                </a:lnTo>
                <a:lnTo>
                  <a:pt x="1211455" y="500508"/>
                </a:lnTo>
                <a:lnTo>
                  <a:pt x="1232122" y="540716"/>
                </a:lnTo>
                <a:lnTo>
                  <a:pt x="1261191" y="577155"/>
                </a:lnTo>
                <a:lnTo>
                  <a:pt x="1296832" y="606840"/>
                </a:lnTo>
                <a:lnTo>
                  <a:pt x="1337105" y="628043"/>
                </a:lnTo>
                <a:lnTo>
                  <a:pt x="1381934" y="640765"/>
                </a:lnTo>
                <a:lnTo>
                  <a:pt x="1431239" y="645006"/>
                </a:lnTo>
                <a:lnTo>
                  <a:pt x="1479928" y="640765"/>
                </a:lnTo>
                <a:lnTo>
                  <a:pt x="1524220" y="628043"/>
                </a:lnTo>
                <a:lnTo>
                  <a:pt x="1564114" y="606840"/>
                </a:lnTo>
                <a:lnTo>
                  <a:pt x="1599611" y="577155"/>
                </a:lnTo>
                <a:lnTo>
                  <a:pt x="1604309" y="571291"/>
                </a:lnTo>
                <a:lnTo>
                  <a:pt x="1431239" y="571291"/>
                </a:lnTo>
                <a:lnTo>
                  <a:pt x="1400310" y="568307"/>
                </a:lnTo>
                <a:lnTo>
                  <a:pt x="1345364" y="544433"/>
                </a:lnTo>
                <a:lnTo>
                  <a:pt x="1301714" y="498427"/>
                </a:lnTo>
                <a:lnTo>
                  <a:pt x="1279097" y="440968"/>
                </a:lnTo>
                <a:lnTo>
                  <a:pt x="1276270" y="408783"/>
                </a:lnTo>
                <a:lnTo>
                  <a:pt x="1279097" y="376742"/>
                </a:lnTo>
                <a:lnTo>
                  <a:pt x="1301714" y="320199"/>
                </a:lnTo>
                <a:lnTo>
                  <a:pt x="1345364" y="274808"/>
                </a:lnTo>
                <a:lnTo>
                  <a:pt x="1400310" y="250934"/>
                </a:lnTo>
                <a:lnTo>
                  <a:pt x="1431239" y="247950"/>
                </a:lnTo>
                <a:lnTo>
                  <a:pt x="1604328" y="247950"/>
                </a:lnTo>
                <a:lnTo>
                  <a:pt x="1599611" y="242086"/>
                </a:lnTo>
                <a:lnTo>
                  <a:pt x="1564114" y="211917"/>
                </a:lnTo>
                <a:lnTo>
                  <a:pt x="1524220" y="190465"/>
                </a:lnTo>
                <a:lnTo>
                  <a:pt x="1479928" y="177651"/>
                </a:lnTo>
                <a:lnTo>
                  <a:pt x="1431239" y="173397"/>
                </a:lnTo>
                <a:close/>
              </a:path>
              <a:path w="4516120" h="645160">
                <a:moveTo>
                  <a:pt x="1604328" y="247950"/>
                </a:moveTo>
                <a:lnTo>
                  <a:pt x="1431239" y="247950"/>
                </a:lnTo>
                <a:lnTo>
                  <a:pt x="1462167" y="250934"/>
                </a:lnTo>
                <a:lnTo>
                  <a:pt x="1490818" y="259887"/>
                </a:lnTo>
                <a:lnTo>
                  <a:pt x="1540974" y="295697"/>
                </a:lnTo>
                <a:lnTo>
                  <a:pt x="1574899" y="347214"/>
                </a:lnTo>
                <a:lnTo>
                  <a:pt x="1586208" y="408783"/>
                </a:lnTo>
                <a:lnTo>
                  <a:pt x="1583381" y="440968"/>
                </a:lnTo>
                <a:lnTo>
                  <a:pt x="1560764" y="498427"/>
                </a:lnTo>
                <a:lnTo>
                  <a:pt x="1517113" y="544433"/>
                </a:lnTo>
                <a:lnTo>
                  <a:pt x="1462167" y="568307"/>
                </a:lnTo>
                <a:lnTo>
                  <a:pt x="1431239" y="571291"/>
                </a:lnTo>
                <a:lnTo>
                  <a:pt x="1604309" y="571291"/>
                </a:lnTo>
                <a:lnTo>
                  <a:pt x="1628811" y="540716"/>
                </a:lnTo>
                <a:lnTo>
                  <a:pt x="1649766" y="500508"/>
                </a:lnTo>
                <a:lnTo>
                  <a:pt x="1662397" y="456530"/>
                </a:lnTo>
                <a:lnTo>
                  <a:pt x="1666624" y="408783"/>
                </a:lnTo>
                <a:lnTo>
                  <a:pt x="1662397" y="361651"/>
                </a:lnTo>
                <a:lnTo>
                  <a:pt x="1649766" y="318210"/>
                </a:lnTo>
                <a:lnTo>
                  <a:pt x="1628811" y="278381"/>
                </a:lnTo>
                <a:lnTo>
                  <a:pt x="1604328" y="247950"/>
                </a:lnTo>
                <a:close/>
              </a:path>
              <a:path w="4516120" h="645160">
                <a:moveTo>
                  <a:pt x="1925909" y="174235"/>
                </a:moveTo>
                <a:lnTo>
                  <a:pt x="1879576" y="178489"/>
                </a:lnTo>
                <a:lnTo>
                  <a:pt x="1837326" y="191303"/>
                </a:lnTo>
                <a:lnTo>
                  <a:pt x="1799159" y="212755"/>
                </a:lnTo>
                <a:lnTo>
                  <a:pt x="1765077" y="242924"/>
                </a:lnTo>
                <a:lnTo>
                  <a:pt x="1737106" y="278734"/>
                </a:lnTo>
                <a:lnTo>
                  <a:pt x="1717225" y="318314"/>
                </a:lnTo>
                <a:lnTo>
                  <a:pt x="1705353" y="361664"/>
                </a:lnTo>
                <a:lnTo>
                  <a:pt x="1701414" y="408783"/>
                </a:lnTo>
                <a:lnTo>
                  <a:pt x="1705353" y="456530"/>
                </a:lnTo>
                <a:lnTo>
                  <a:pt x="1717225" y="500508"/>
                </a:lnTo>
                <a:lnTo>
                  <a:pt x="1737106" y="540716"/>
                </a:lnTo>
                <a:lnTo>
                  <a:pt x="1765077" y="577155"/>
                </a:lnTo>
                <a:lnTo>
                  <a:pt x="1799303" y="606840"/>
                </a:lnTo>
                <a:lnTo>
                  <a:pt x="1837849" y="628043"/>
                </a:lnTo>
                <a:lnTo>
                  <a:pt x="1880636" y="640765"/>
                </a:lnTo>
                <a:lnTo>
                  <a:pt x="1927585" y="645006"/>
                </a:lnTo>
                <a:lnTo>
                  <a:pt x="1973604" y="640438"/>
                </a:lnTo>
                <a:lnTo>
                  <a:pt x="2014912" y="626682"/>
                </a:lnTo>
                <a:lnTo>
                  <a:pt x="2051508" y="603659"/>
                </a:lnTo>
                <a:lnTo>
                  <a:pt x="2083391" y="571291"/>
                </a:lnTo>
                <a:lnTo>
                  <a:pt x="1935962" y="571291"/>
                </a:lnTo>
                <a:lnTo>
                  <a:pt x="1903122" y="568320"/>
                </a:lnTo>
                <a:lnTo>
                  <a:pt x="1847495" y="544787"/>
                </a:lnTo>
                <a:lnTo>
                  <a:pt x="1806345" y="499723"/>
                </a:lnTo>
                <a:lnTo>
                  <a:pt x="1785325" y="441923"/>
                </a:lnTo>
                <a:lnTo>
                  <a:pt x="1782668" y="408783"/>
                </a:lnTo>
                <a:lnTo>
                  <a:pt x="1785325" y="376611"/>
                </a:lnTo>
                <a:lnTo>
                  <a:pt x="1806345" y="319492"/>
                </a:lnTo>
                <a:lnTo>
                  <a:pt x="1847495" y="274455"/>
                </a:lnTo>
                <a:lnTo>
                  <a:pt x="1903122" y="250921"/>
                </a:lnTo>
                <a:lnTo>
                  <a:pt x="1935962" y="247950"/>
                </a:lnTo>
                <a:lnTo>
                  <a:pt x="2080925" y="247950"/>
                </a:lnTo>
                <a:lnTo>
                  <a:pt x="2050539" y="216995"/>
                </a:lnTo>
                <a:lnTo>
                  <a:pt x="2013446" y="193187"/>
                </a:lnTo>
                <a:lnTo>
                  <a:pt x="1971955" y="178960"/>
                </a:lnTo>
                <a:lnTo>
                  <a:pt x="1925909" y="174235"/>
                </a:lnTo>
                <a:close/>
              </a:path>
              <a:path w="4516120" h="645160">
                <a:moveTo>
                  <a:pt x="2080925" y="247950"/>
                </a:moveTo>
                <a:lnTo>
                  <a:pt x="1935962" y="247950"/>
                </a:lnTo>
                <a:lnTo>
                  <a:pt x="1968788" y="250921"/>
                </a:lnTo>
                <a:lnTo>
                  <a:pt x="1998159" y="259782"/>
                </a:lnTo>
                <a:lnTo>
                  <a:pt x="2046534" y="294860"/>
                </a:lnTo>
                <a:lnTo>
                  <a:pt x="2078575" y="346795"/>
                </a:lnTo>
                <a:lnTo>
                  <a:pt x="2089255" y="408783"/>
                </a:lnTo>
                <a:lnTo>
                  <a:pt x="2086585" y="441923"/>
                </a:lnTo>
                <a:lnTo>
                  <a:pt x="2065225" y="499723"/>
                </a:lnTo>
                <a:lnTo>
                  <a:pt x="2024074" y="544787"/>
                </a:lnTo>
                <a:lnTo>
                  <a:pt x="1968788" y="568320"/>
                </a:lnTo>
                <a:lnTo>
                  <a:pt x="1935962" y="571291"/>
                </a:lnTo>
                <a:lnTo>
                  <a:pt x="2083391" y="571291"/>
                </a:lnTo>
                <a:lnTo>
                  <a:pt x="2083391" y="634116"/>
                </a:lnTo>
                <a:lnTo>
                  <a:pt x="2163808" y="634116"/>
                </a:lnTo>
                <a:lnTo>
                  <a:pt x="2163808" y="250463"/>
                </a:lnTo>
                <a:lnTo>
                  <a:pt x="2083391" y="250463"/>
                </a:lnTo>
                <a:lnTo>
                  <a:pt x="2080925" y="247950"/>
                </a:lnTo>
                <a:close/>
              </a:path>
              <a:path w="4516120" h="645160">
                <a:moveTo>
                  <a:pt x="2163808" y="0"/>
                </a:moveTo>
                <a:lnTo>
                  <a:pt x="2083391" y="0"/>
                </a:lnTo>
                <a:lnTo>
                  <a:pt x="2083391" y="250463"/>
                </a:lnTo>
                <a:lnTo>
                  <a:pt x="2163808" y="250463"/>
                </a:lnTo>
                <a:lnTo>
                  <a:pt x="2163808" y="0"/>
                </a:lnTo>
                <a:close/>
              </a:path>
              <a:path w="4516120" h="645160">
                <a:moveTo>
                  <a:pt x="2473272" y="568778"/>
                </a:moveTo>
                <a:lnTo>
                  <a:pt x="2334686" y="568778"/>
                </a:lnTo>
                <a:lnTo>
                  <a:pt x="2367185" y="602246"/>
                </a:lnTo>
                <a:lnTo>
                  <a:pt x="2404318" y="626054"/>
                </a:lnTo>
                <a:lnTo>
                  <a:pt x="2446005" y="640281"/>
                </a:lnTo>
                <a:lnTo>
                  <a:pt x="2492168" y="645006"/>
                </a:lnTo>
                <a:lnTo>
                  <a:pt x="2538371" y="640765"/>
                </a:lnTo>
                <a:lnTo>
                  <a:pt x="2580333" y="628043"/>
                </a:lnTo>
                <a:lnTo>
                  <a:pt x="2618212" y="606840"/>
                </a:lnTo>
                <a:lnTo>
                  <a:pt x="2652163" y="577155"/>
                </a:lnTo>
                <a:lnTo>
                  <a:pt x="2657998" y="569616"/>
                </a:lnTo>
                <a:lnTo>
                  <a:pt x="2482954" y="569616"/>
                </a:lnTo>
                <a:lnTo>
                  <a:pt x="2473272" y="568778"/>
                </a:lnTo>
                <a:close/>
              </a:path>
              <a:path w="4516120" h="645160">
                <a:moveTo>
                  <a:pt x="2334686" y="0"/>
                </a:moveTo>
                <a:lnTo>
                  <a:pt x="2254270" y="0"/>
                </a:lnTo>
                <a:lnTo>
                  <a:pt x="2254270" y="634116"/>
                </a:lnTo>
                <a:lnTo>
                  <a:pt x="2334686" y="634116"/>
                </a:lnTo>
                <a:lnTo>
                  <a:pt x="2334686" y="568778"/>
                </a:lnTo>
                <a:lnTo>
                  <a:pt x="2473272" y="568778"/>
                </a:lnTo>
                <a:lnTo>
                  <a:pt x="2420757" y="558202"/>
                </a:lnTo>
                <a:lnTo>
                  <a:pt x="2372381" y="523544"/>
                </a:lnTo>
                <a:lnTo>
                  <a:pt x="2341492" y="471818"/>
                </a:lnTo>
                <a:lnTo>
                  <a:pt x="2331400" y="409621"/>
                </a:lnTo>
                <a:lnTo>
                  <a:pt x="2331336" y="408783"/>
                </a:lnTo>
                <a:lnTo>
                  <a:pt x="2333862" y="376742"/>
                </a:lnTo>
                <a:lnTo>
                  <a:pt x="2354306" y="320199"/>
                </a:lnTo>
                <a:lnTo>
                  <a:pt x="2394841" y="275423"/>
                </a:lnTo>
                <a:lnTo>
                  <a:pt x="2448379" y="252976"/>
                </a:lnTo>
                <a:lnTo>
                  <a:pt x="2334686" y="252976"/>
                </a:lnTo>
                <a:lnTo>
                  <a:pt x="2334686" y="0"/>
                </a:lnTo>
                <a:close/>
              </a:path>
              <a:path w="4516120" h="645160">
                <a:moveTo>
                  <a:pt x="2657420" y="249625"/>
                </a:moveTo>
                <a:lnTo>
                  <a:pt x="2482954" y="249625"/>
                </a:lnTo>
                <a:lnTo>
                  <a:pt x="2515296" y="252466"/>
                </a:lnTo>
                <a:lnTo>
                  <a:pt x="2544418" y="261039"/>
                </a:lnTo>
                <a:lnTo>
                  <a:pt x="2592689" y="295697"/>
                </a:lnTo>
                <a:lnTo>
                  <a:pt x="2624730" y="347214"/>
                </a:lnTo>
                <a:lnTo>
                  <a:pt x="2635410" y="408783"/>
                </a:lnTo>
                <a:lnTo>
                  <a:pt x="2632740" y="441439"/>
                </a:lnTo>
                <a:lnTo>
                  <a:pt x="2611290" y="499016"/>
                </a:lnTo>
                <a:lnTo>
                  <a:pt x="2570242" y="543818"/>
                </a:lnTo>
                <a:lnTo>
                  <a:pt x="2515296" y="566775"/>
                </a:lnTo>
                <a:lnTo>
                  <a:pt x="2482954" y="569616"/>
                </a:lnTo>
                <a:lnTo>
                  <a:pt x="2657998" y="569616"/>
                </a:lnTo>
                <a:lnTo>
                  <a:pt x="2680265" y="540847"/>
                </a:lnTo>
                <a:lnTo>
                  <a:pt x="2700434" y="500927"/>
                </a:lnTo>
                <a:lnTo>
                  <a:pt x="2712594" y="457237"/>
                </a:lnTo>
                <a:lnTo>
                  <a:pt x="2716664" y="409621"/>
                </a:lnTo>
                <a:lnTo>
                  <a:pt x="2712594" y="362017"/>
                </a:lnTo>
                <a:lnTo>
                  <a:pt x="2700434" y="318419"/>
                </a:lnTo>
                <a:lnTo>
                  <a:pt x="2680265" y="278748"/>
                </a:lnTo>
                <a:lnTo>
                  <a:pt x="2657420" y="249625"/>
                </a:lnTo>
                <a:close/>
              </a:path>
              <a:path w="4516120" h="645160">
                <a:moveTo>
                  <a:pt x="2493006" y="174235"/>
                </a:moveTo>
                <a:lnTo>
                  <a:pt x="2446829" y="179117"/>
                </a:lnTo>
                <a:lnTo>
                  <a:pt x="2405051" y="193816"/>
                </a:lnTo>
                <a:lnTo>
                  <a:pt x="2367670" y="218409"/>
                </a:lnTo>
                <a:lnTo>
                  <a:pt x="2334686" y="252976"/>
                </a:lnTo>
                <a:lnTo>
                  <a:pt x="2448379" y="252976"/>
                </a:lnTo>
                <a:lnTo>
                  <a:pt x="2450128" y="252466"/>
                </a:lnTo>
                <a:lnTo>
                  <a:pt x="2482954" y="249625"/>
                </a:lnTo>
                <a:lnTo>
                  <a:pt x="2657420" y="249625"/>
                </a:lnTo>
                <a:lnTo>
                  <a:pt x="2652163" y="242924"/>
                </a:lnTo>
                <a:lnTo>
                  <a:pt x="2618225" y="212755"/>
                </a:lnTo>
                <a:lnTo>
                  <a:pt x="2580438" y="191303"/>
                </a:lnTo>
                <a:lnTo>
                  <a:pt x="2538725" y="178489"/>
                </a:lnTo>
                <a:lnTo>
                  <a:pt x="2493006" y="174235"/>
                </a:lnTo>
                <a:close/>
              </a:path>
              <a:path w="4516120" h="645160">
                <a:moveTo>
                  <a:pt x="2988881" y="173397"/>
                </a:moveTo>
                <a:lnTo>
                  <a:pt x="2939576" y="177651"/>
                </a:lnTo>
                <a:lnTo>
                  <a:pt x="2894748" y="190465"/>
                </a:lnTo>
                <a:lnTo>
                  <a:pt x="2854474" y="211917"/>
                </a:lnTo>
                <a:lnTo>
                  <a:pt x="2818834" y="242086"/>
                </a:lnTo>
                <a:lnTo>
                  <a:pt x="2789764" y="277910"/>
                </a:lnTo>
                <a:lnTo>
                  <a:pt x="2769097" y="317581"/>
                </a:lnTo>
                <a:lnTo>
                  <a:pt x="2756755" y="361180"/>
                </a:lnTo>
                <a:lnTo>
                  <a:pt x="2752658" y="408783"/>
                </a:lnTo>
                <a:lnTo>
                  <a:pt x="2756755" y="456530"/>
                </a:lnTo>
                <a:lnTo>
                  <a:pt x="2769097" y="500508"/>
                </a:lnTo>
                <a:lnTo>
                  <a:pt x="2789764" y="540716"/>
                </a:lnTo>
                <a:lnTo>
                  <a:pt x="2818834" y="577155"/>
                </a:lnTo>
                <a:lnTo>
                  <a:pt x="2854474" y="606840"/>
                </a:lnTo>
                <a:lnTo>
                  <a:pt x="2894748" y="628043"/>
                </a:lnTo>
                <a:lnTo>
                  <a:pt x="2939576" y="640765"/>
                </a:lnTo>
                <a:lnTo>
                  <a:pt x="2988881" y="645006"/>
                </a:lnTo>
                <a:lnTo>
                  <a:pt x="3037571" y="640765"/>
                </a:lnTo>
                <a:lnTo>
                  <a:pt x="3081862" y="628043"/>
                </a:lnTo>
                <a:lnTo>
                  <a:pt x="3121757" y="606840"/>
                </a:lnTo>
                <a:lnTo>
                  <a:pt x="3157253" y="577155"/>
                </a:lnTo>
                <a:lnTo>
                  <a:pt x="3161952" y="571291"/>
                </a:lnTo>
                <a:lnTo>
                  <a:pt x="2988881" y="571291"/>
                </a:lnTo>
                <a:lnTo>
                  <a:pt x="2957953" y="568307"/>
                </a:lnTo>
                <a:lnTo>
                  <a:pt x="2903007" y="544433"/>
                </a:lnTo>
                <a:lnTo>
                  <a:pt x="2859356" y="498427"/>
                </a:lnTo>
                <a:lnTo>
                  <a:pt x="2836739" y="440968"/>
                </a:lnTo>
                <a:lnTo>
                  <a:pt x="2833912" y="408783"/>
                </a:lnTo>
                <a:lnTo>
                  <a:pt x="2836739" y="376742"/>
                </a:lnTo>
                <a:lnTo>
                  <a:pt x="2859356" y="320199"/>
                </a:lnTo>
                <a:lnTo>
                  <a:pt x="2903007" y="274808"/>
                </a:lnTo>
                <a:lnTo>
                  <a:pt x="2957953" y="250934"/>
                </a:lnTo>
                <a:lnTo>
                  <a:pt x="2988881" y="247950"/>
                </a:lnTo>
                <a:lnTo>
                  <a:pt x="3161971" y="247950"/>
                </a:lnTo>
                <a:lnTo>
                  <a:pt x="3157253" y="242086"/>
                </a:lnTo>
                <a:lnTo>
                  <a:pt x="3121757" y="211917"/>
                </a:lnTo>
                <a:lnTo>
                  <a:pt x="3081862" y="190465"/>
                </a:lnTo>
                <a:lnTo>
                  <a:pt x="3037571" y="177651"/>
                </a:lnTo>
                <a:lnTo>
                  <a:pt x="2988881" y="173397"/>
                </a:lnTo>
                <a:close/>
              </a:path>
              <a:path w="4516120" h="645160">
                <a:moveTo>
                  <a:pt x="3161971" y="247950"/>
                </a:moveTo>
                <a:lnTo>
                  <a:pt x="2988881" y="247950"/>
                </a:lnTo>
                <a:lnTo>
                  <a:pt x="3019809" y="250934"/>
                </a:lnTo>
                <a:lnTo>
                  <a:pt x="3048460" y="259887"/>
                </a:lnTo>
                <a:lnTo>
                  <a:pt x="3098616" y="295697"/>
                </a:lnTo>
                <a:lnTo>
                  <a:pt x="3132542" y="347214"/>
                </a:lnTo>
                <a:lnTo>
                  <a:pt x="3143850" y="408783"/>
                </a:lnTo>
                <a:lnTo>
                  <a:pt x="3141023" y="440968"/>
                </a:lnTo>
                <a:lnTo>
                  <a:pt x="3118406" y="498427"/>
                </a:lnTo>
                <a:lnTo>
                  <a:pt x="3074755" y="544433"/>
                </a:lnTo>
                <a:lnTo>
                  <a:pt x="3019809" y="568307"/>
                </a:lnTo>
                <a:lnTo>
                  <a:pt x="2988881" y="571291"/>
                </a:lnTo>
                <a:lnTo>
                  <a:pt x="3161952" y="571291"/>
                </a:lnTo>
                <a:lnTo>
                  <a:pt x="3186454" y="540716"/>
                </a:lnTo>
                <a:lnTo>
                  <a:pt x="3207408" y="500508"/>
                </a:lnTo>
                <a:lnTo>
                  <a:pt x="3220039" y="456530"/>
                </a:lnTo>
                <a:lnTo>
                  <a:pt x="3224267" y="408783"/>
                </a:lnTo>
                <a:lnTo>
                  <a:pt x="3220039" y="361651"/>
                </a:lnTo>
                <a:lnTo>
                  <a:pt x="3207408" y="318210"/>
                </a:lnTo>
                <a:lnTo>
                  <a:pt x="3186454" y="278381"/>
                </a:lnTo>
                <a:lnTo>
                  <a:pt x="3161971" y="247950"/>
                </a:lnTo>
                <a:close/>
              </a:path>
              <a:path w="4516120" h="645160">
                <a:moveTo>
                  <a:pt x="3483552" y="174235"/>
                </a:moveTo>
                <a:lnTo>
                  <a:pt x="3437218" y="178332"/>
                </a:lnTo>
                <a:lnTo>
                  <a:pt x="3394968" y="190674"/>
                </a:lnTo>
                <a:lnTo>
                  <a:pt x="3356802" y="211341"/>
                </a:lnTo>
                <a:lnTo>
                  <a:pt x="3322719" y="240411"/>
                </a:lnTo>
                <a:lnTo>
                  <a:pt x="3294748" y="275279"/>
                </a:lnTo>
                <a:lnTo>
                  <a:pt x="3274867" y="314545"/>
                </a:lnTo>
                <a:lnTo>
                  <a:pt x="3262996" y="358208"/>
                </a:lnTo>
                <a:lnTo>
                  <a:pt x="3259056" y="406270"/>
                </a:lnTo>
                <a:lnTo>
                  <a:pt x="3262996" y="454986"/>
                </a:lnTo>
                <a:lnTo>
                  <a:pt x="3274867" y="499461"/>
                </a:lnTo>
                <a:lnTo>
                  <a:pt x="3294748" y="539852"/>
                </a:lnTo>
                <a:lnTo>
                  <a:pt x="3322719" y="576317"/>
                </a:lnTo>
                <a:lnTo>
                  <a:pt x="3356802" y="606486"/>
                </a:lnTo>
                <a:lnTo>
                  <a:pt x="3394968" y="627939"/>
                </a:lnTo>
                <a:lnTo>
                  <a:pt x="3437218" y="640752"/>
                </a:lnTo>
                <a:lnTo>
                  <a:pt x="3483552" y="645006"/>
                </a:lnTo>
                <a:lnTo>
                  <a:pt x="3530199" y="640307"/>
                </a:lnTo>
                <a:lnTo>
                  <a:pt x="3572135" y="626263"/>
                </a:lnTo>
                <a:lnTo>
                  <a:pt x="3609359" y="602952"/>
                </a:lnTo>
                <a:lnTo>
                  <a:pt x="3641033" y="571291"/>
                </a:lnTo>
                <a:lnTo>
                  <a:pt x="3492766" y="571291"/>
                </a:lnTo>
                <a:lnTo>
                  <a:pt x="3459940" y="568320"/>
                </a:lnTo>
                <a:lnTo>
                  <a:pt x="3404654" y="544787"/>
                </a:lnTo>
                <a:lnTo>
                  <a:pt x="3363987" y="499736"/>
                </a:lnTo>
                <a:lnTo>
                  <a:pt x="3342967" y="442277"/>
                </a:lnTo>
                <a:lnTo>
                  <a:pt x="3340310" y="409621"/>
                </a:lnTo>
                <a:lnTo>
                  <a:pt x="3342967" y="376964"/>
                </a:lnTo>
                <a:lnTo>
                  <a:pt x="3363987" y="319505"/>
                </a:lnTo>
                <a:lnTo>
                  <a:pt x="3404654" y="274455"/>
                </a:lnTo>
                <a:lnTo>
                  <a:pt x="3459940" y="250921"/>
                </a:lnTo>
                <a:lnTo>
                  <a:pt x="3492766" y="247950"/>
                </a:lnTo>
                <a:lnTo>
                  <a:pt x="3639359" y="247950"/>
                </a:lnTo>
                <a:lnTo>
                  <a:pt x="3608417" y="216995"/>
                </a:lnTo>
                <a:lnTo>
                  <a:pt x="3570879" y="193187"/>
                </a:lnTo>
                <a:lnTo>
                  <a:pt x="3529257" y="178960"/>
                </a:lnTo>
                <a:lnTo>
                  <a:pt x="3483552" y="174235"/>
                </a:lnTo>
                <a:close/>
              </a:path>
              <a:path w="4516120" h="645160">
                <a:moveTo>
                  <a:pt x="3718937" y="570453"/>
                </a:moveTo>
                <a:lnTo>
                  <a:pt x="3641871" y="570453"/>
                </a:lnTo>
                <a:lnTo>
                  <a:pt x="3641871" y="634116"/>
                </a:lnTo>
                <a:lnTo>
                  <a:pt x="3718937" y="634116"/>
                </a:lnTo>
                <a:lnTo>
                  <a:pt x="3718937" y="570453"/>
                </a:lnTo>
                <a:close/>
              </a:path>
              <a:path w="4516120" h="645160">
                <a:moveTo>
                  <a:pt x="3639359" y="247950"/>
                </a:moveTo>
                <a:lnTo>
                  <a:pt x="3492766" y="247950"/>
                </a:lnTo>
                <a:lnTo>
                  <a:pt x="3525605" y="250921"/>
                </a:lnTo>
                <a:lnTo>
                  <a:pt x="3555068" y="259782"/>
                </a:lnTo>
                <a:lnTo>
                  <a:pt x="3604176" y="294860"/>
                </a:lnTo>
                <a:lnTo>
                  <a:pt x="3636245" y="346900"/>
                </a:lnTo>
                <a:lnTo>
                  <a:pt x="3646898" y="408783"/>
                </a:lnTo>
                <a:lnTo>
                  <a:pt x="3644227" y="441923"/>
                </a:lnTo>
                <a:lnTo>
                  <a:pt x="3622857" y="499736"/>
                </a:lnTo>
                <a:lnTo>
                  <a:pt x="3581232" y="544787"/>
                </a:lnTo>
                <a:lnTo>
                  <a:pt x="3525605" y="568320"/>
                </a:lnTo>
                <a:lnTo>
                  <a:pt x="3492766" y="571291"/>
                </a:lnTo>
                <a:lnTo>
                  <a:pt x="3641033" y="571291"/>
                </a:lnTo>
                <a:lnTo>
                  <a:pt x="3641871" y="570453"/>
                </a:lnTo>
                <a:lnTo>
                  <a:pt x="3718937" y="570453"/>
                </a:lnTo>
                <a:lnTo>
                  <a:pt x="3718937" y="250463"/>
                </a:lnTo>
                <a:lnTo>
                  <a:pt x="3641871" y="250463"/>
                </a:lnTo>
                <a:lnTo>
                  <a:pt x="3639359" y="247950"/>
                </a:lnTo>
                <a:close/>
              </a:path>
              <a:path w="4516120" h="645160">
                <a:moveTo>
                  <a:pt x="3718937" y="185125"/>
                </a:moveTo>
                <a:lnTo>
                  <a:pt x="3641871" y="185125"/>
                </a:lnTo>
                <a:lnTo>
                  <a:pt x="3641871" y="250463"/>
                </a:lnTo>
                <a:lnTo>
                  <a:pt x="3718937" y="250463"/>
                </a:lnTo>
                <a:lnTo>
                  <a:pt x="3718937" y="185125"/>
                </a:lnTo>
                <a:close/>
              </a:path>
              <a:path w="4516120" h="645160">
                <a:moveTo>
                  <a:pt x="4277932" y="174235"/>
                </a:moveTo>
                <a:lnTo>
                  <a:pt x="4231598" y="178489"/>
                </a:lnTo>
                <a:lnTo>
                  <a:pt x="4189348" y="191303"/>
                </a:lnTo>
                <a:lnTo>
                  <a:pt x="4151182" y="212755"/>
                </a:lnTo>
                <a:lnTo>
                  <a:pt x="4117099" y="242924"/>
                </a:lnTo>
                <a:lnTo>
                  <a:pt x="4089129" y="278734"/>
                </a:lnTo>
                <a:lnTo>
                  <a:pt x="4069247" y="318314"/>
                </a:lnTo>
                <a:lnTo>
                  <a:pt x="4057376" y="361664"/>
                </a:lnTo>
                <a:lnTo>
                  <a:pt x="4053436" y="408783"/>
                </a:lnTo>
                <a:lnTo>
                  <a:pt x="4057376" y="456530"/>
                </a:lnTo>
                <a:lnTo>
                  <a:pt x="4069247" y="500508"/>
                </a:lnTo>
                <a:lnTo>
                  <a:pt x="4089129" y="540716"/>
                </a:lnTo>
                <a:lnTo>
                  <a:pt x="4117099" y="577155"/>
                </a:lnTo>
                <a:lnTo>
                  <a:pt x="4151326" y="606840"/>
                </a:lnTo>
                <a:lnTo>
                  <a:pt x="4189872" y="628043"/>
                </a:lnTo>
                <a:lnTo>
                  <a:pt x="4232659" y="640765"/>
                </a:lnTo>
                <a:lnTo>
                  <a:pt x="4279607" y="645006"/>
                </a:lnTo>
                <a:lnTo>
                  <a:pt x="4325627" y="640438"/>
                </a:lnTo>
                <a:lnTo>
                  <a:pt x="4366935" y="626682"/>
                </a:lnTo>
                <a:lnTo>
                  <a:pt x="4403530" y="603659"/>
                </a:lnTo>
                <a:lnTo>
                  <a:pt x="4435414" y="571291"/>
                </a:lnTo>
                <a:lnTo>
                  <a:pt x="4287984" y="571291"/>
                </a:lnTo>
                <a:lnTo>
                  <a:pt x="4255145" y="568320"/>
                </a:lnTo>
                <a:lnTo>
                  <a:pt x="4199518" y="544787"/>
                </a:lnTo>
                <a:lnTo>
                  <a:pt x="4158368" y="499723"/>
                </a:lnTo>
                <a:lnTo>
                  <a:pt x="4137347" y="441923"/>
                </a:lnTo>
                <a:lnTo>
                  <a:pt x="4134690" y="408783"/>
                </a:lnTo>
                <a:lnTo>
                  <a:pt x="4137347" y="376611"/>
                </a:lnTo>
                <a:lnTo>
                  <a:pt x="4158368" y="319492"/>
                </a:lnTo>
                <a:lnTo>
                  <a:pt x="4199518" y="274455"/>
                </a:lnTo>
                <a:lnTo>
                  <a:pt x="4255101" y="250934"/>
                </a:lnTo>
                <a:lnTo>
                  <a:pt x="4287984" y="247950"/>
                </a:lnTo>
                <a:lnTo>
                  <a:pt x="4432947" y="247950"/>
                </a:lnTo>
                <a:lnTo>
                  <a:pt x="4402562" y="216995"/>
                </a:lnTo>
                <a:lnTo>
                  <a:pt x="4365469" y="193187"/>
                </a:lnTo>
                <a:lnTo>
                  <a:pt x="4323978" y="178960"/>
                </a:lnTo>
                <a:lnTo>
                  <a:pt x="4277932" y="174235"/>
                </a:lnTo>
                <a:close/>
              </a:path>
              <a:path w="4516120" h="645160">
                <a:moveTo>
                  <a:pt x="3886504" y="185125"/>
                </a:moveTo>
                <a:lnTo>
                  <a:pt x="3810276" y="185125"/>
                </a:lnTo>
                <a:lnTo>
                  <a:pt x="3810276" y="634116"/>
                </a:lnTo>
                <a:lnTo>
                  <a:pt x="3890693" y="634116"/>
                </a:lnTo>
                <a:lnTo>
                  <a:pt x="3890693" y="396218"/>
                </a:lnTo>
                <a:lnTo>
                  <a:pt x="3896664" y="344068"/>
                </a:lnTo>
                <a:lnTo>
                  <a:pt x="3913531" y="303297"/>
                </a:lnTo>
                <a:lnTo>
                  <a:pt x="3939726" y="274025"/>
                </a:lnTo>
                <a:lnTo>
                  <a:pt x="3973682" y="256374"/>
                </a:lnTo>
                <a:lnTo>
                  <a:pt x="4008140" y="251301"/>
                </a:lnTo>
                <a:lnTo>
                  <a:pt x="3886504" y="251301"/>
                </a:lnTo>
                <a:lnTo>
                  <a:pt x="3886504" y="185125"/>
                </a:lnTo>
                <a:close/>
              </a:path>
              <a:path w="4516120" h="645160">
                <a:moveTo>
                  <a:pt x="4432947" y="247950"/>
                </a:moveTo>
                <a:lnTo>
                  <a:pt x="4287984" y="247950"/>
                </a:lnTo>
                <a:lnTo>
                  <a:pt x="4320853" y="250934"/>
                </a:lnTo>
                <a:lnTo>
                  <a:pt x="4350181" y="259782"/>
                </a:lnTo>
                <a:lnTo>
                  <a:pt x="4398557" y="294860"/>
                </a:lnTo>
                <a:lnTo>
                  <a:pt x="4430598" y="346795"/>
                </a:lnTo>
                <a:lnTo>
                  <a:pt x="4441278" y="408783"/>
                </a:lnTo>
                <a:lnTo>
                  <a:pt x="4438608" y="441923"/>
                </a:lnTo>
                <a:lnTo>
                  <a:pt x="4417247" y="499723"/>
                </a:lnTo>
                <a:lnTo>
                  <a:pt x="4376097" y="544787"/>
                </a:lnTo>
                <a:lnTo>
                  <a:pt x="4320810" y="568320"/>
                </a:lnTo>
                <a:lnTo>
                  <a:pt x="4287984" y="571291"/>
                </a:lnTo>
                <a:lnTo>
                  <a:pt x="4435414" y="571291"/>
                </a:lnTo>
                <a:lnTo>
                  <a:pt x="4435414" y="634116"/>
                </a:lnTo>
                <a:lnTo>
                  <a:pt x="4515831" y="634116"/>
                </a:lnTo>
                <a:lnTo>
                  <a:pt x="4515831" y="250463"/>
                </a:lnTo>
                <a:lnTo>
                  <a:pt x="4435414" y="250463"/>
                </a:lnTo>
                <a:lnTo>
                  <a:pt x="4432947" y="247950"/>
                </a:lnTo>
                <a:close/>
              </a:path>
              <a:path w="4516120" h="645160">
                <a:moveTo>
                  <a:pt x="4061469" y="250463"/>
                </a:moveTo>
                <a:lnTo>
                  <a:pt x="4013830" y="250463"/>
                </a:lnTo>
                <a:lnTo>
                  <a:pt x="4025283" y="250934"/>
                </a:lnTo>
                <a:lnTo>
                  <a:pt x="4036971" y="252348"/>
                </a:lnTo>
                <a:lnTo>
                  <a:pt x="4048816" y="254704"/>
                </a:lnTo>
                <a:lnTo>
                  <a:pt x="4060740" y="258002"/>
                </a:lnTo>
                <a:lnTo>
                  <a:pt x="4061287" y="252348"/>
                </a:lnTo>
                <a:lnTo>
                  <a:pt x="4061388" y="251301"/>
                </a:lnTo>
                <a:lnTo>
                  <a:pt x="4061469" y="250463"/>
                </a:lnTo>
                <a:close/>
              </a:path>
              <a:path w="4516120" h="645160">
                <a:moveTo>
                  <a:pt x="4015505" y="173397"/>
                </a:moveTo>
                <a:lnTo>
                  <a:pt x="3973910" y="178266"/>
                </a:lnTo>
                <a:lnTo>
                  <a:pt x="3938440" y="192873"/>
                </a:lnTo>
                <a:lnTo>
                  <a:pt x="3909252" y="217218"/>
                </a:lnTo>
                <a:lnTo>
                  <a:pt x="3886504" y="251301"/>
                </a:lnTo>
                <a:lnTo>
                  <a:pt x="4008140" y="251301"/>
                </a:lnTo>
                <a:lnTo>
                  <a:pt x="4013830" y="250463"/>
                </a:lnTo>
                <a:lnTo>
                  <a:pt x="4061469" y="250463"/>
                </a:lnTo>
                <a:lnTo>
                  <a:pt x="4068279" y="180099"/>
                </a:lnTo>
                <a:lnTo>
                  <a:pt x="4055086" y="177285"/>
                </a:lnTo>
                <a:lnTo>
                  <a:pt x="4041892" y="175177"/>
                </a:lnTo>
                <a:lnTo>
                  <a:pt x="4028699" y="173855"/>
                </a:lnTo>
                <a:lnTo>
                  <a:pt x="4015505" y="173397"/>
                </a:lnTo>
                <a:close/>
              </a:path>
              <a:path w="4516120" h="645160">
                <a:moveTo>
                  <a:pt x="4515831" y="0"/>
                </a:moveTo>
                <a:lnTo>
                  <a:pt x="4435414" y="0"/>
                </a:lnTo>
                <a:lnTo>
                  <a:pt x="4435414" y="250463"/>
                </a:lnTo>
                <a:lnTo>
                  <a:pt x="4515831" y="250463"/>
                </a:lnTo>
                <a:lnTo>
                  <a:pt x="4515831" y="0"/>
                </a:lnTo>
                <a:close/>
              </a:path>
            </a:pathLst>
          </a:custGeom>
          <a:solidFill>
            <a:srgbClr val="000000"/>
          </a:solidFill>
        </p:spPr>
        <p:txBody>
          <a:bodyPr wrap="square" lIns="0" tIns="0" rIns="0" bIns="0" rtlCol="0"/>
          <a:lstStyle/>
          <a:p>
            <a:endParaRPr sz="641"/>
          </a:p>
        </p:txBody>
      </p:sp>
      <p:sp>
        <p:nvSpPr>
          <p:cNvPr id="22" name="object 22"/>
          <p:cNvSpPr/>
          <p:nvPr/>
        </p:nvSpPr>
        <p:spPr>
          <a:xfrm>
            <a:off x="6488048" y="4219621"/>
            <a:ext cx="740768" cy="130537"/>
          </a:xfrm>
          <a:custGeom>
            <a:avLst/>
            <a:gdLst/>
            <a:ahLst/>
            <a:cxnLst/>
            <a:rect l="l" t="t" r="r" b="b"/>
            <a:pathLst>
              <a:path w="1628775" h="287020">
                <a:moveTo>
                  <a:pt x="103661" y="3392"/>
                </a:moveTo>
                <a:lnTo>
                  <a:pt x="0" y="3392"/>
                </a:lnTo>
                <a:lnTo>
                  <a:pt x="0" y="281960"/>
                </a:lnTo>
                <a:lnTo>
                  <a:pt x="99892" y="281960"/>
                </a:lnTo>
                <a:lnTo>
                  <a:pt x="129017" y="279627"/>
                </a:lnTo>
                <a:lnTo>
                  <a:pt x="154785" y="272630"/>
                </a:lnTo>
                <a:lnTo>
                  <a:pt x="177232" y="260968"/>
                </a:lnTo>
                <a:lnTo>
                  <a:pt x="194622" y="246149"/>
                </a:lnTo>
                <a:lnTo>
                  <a:pt x="37695" y="246149"/>
                </a:lnTo>
                <a:lnTo>
                  <a:pt x="37695" y="39202"/>
                </a:lnTo>
                <a:lnTo>
                  <a:pt x="195010" y="39202"/>
                </a:lnTo>
                <a:lnTo>
                  <a:pt x="178404" y="24543"/>
                </a:lnTo>
                <a:lnTo>
                  <a:pt x="156623" y="12769"/>
                </a:lnTo>
                <a:lnTo>
                  <a:pt x="131732" y="5730"/>
                </a:lnTo>
                <a:lnTo>
                  <a:pt x="103661" y="3392"/>
                </a:lnTo>
                <a:close/>
              </a:path>
              <a:path w="1628775" h="287020">
                <a:moveTo>
                  <a:pt x="195010" y="39202"/>
                </a:moveTo>
                <a:lnTo>
                  <a:pt x="101400" y="39202"/>
                </a:lnTo>
                <a:lnTo>
                  <a:pt x="122277" y="41087"/>
                </a:lnTo>
                <a:lnTo>
                  <a:pt x="121864" y="41087"/>
                </a:lnTo>
                <a:lnTo>
                  <a:pt x="168497" y="68228"/>
                </a:lnTo>
                <a:lnTo>
                  <a:pt x="191132" y="120548"/>
                </a:lnTo>
                <a:lnTo>
                  <a:pt x="192622" y="142110"/>
                </a:lnTo>
                <a:lnTo>
                  <a:pt x="191132" y="163956"/>
                </a:lnTo>
                <a:lnTo>
                  <a:pt x="179105" y="201427"/>
                </a:lnTo>
                <a:lnTo>
                  <a:pt x="139613" y="238846"/>
                </a:lnTo>
                <a:lnTo>
                  <a:pt x="101400" y="246149"/>
                </a:lnTo>
                <a:lnTo>
                  <a:pt x="194622" y="246149"/>
                </a:lnTo>
                <a:lnTo>
                  <a:pt x="223014" y="200585"/>
                </a:lnTo>
                <a:lnTo>
                  <a:pt x="231825" y="143241"/>
                </a:lnTo>
                <a:lnTo>
                  <a:pt x="229640" y="112702"/>
                </a:lnTo>
                <a:lnTo>
                  <a:pt x="223108" y="85520"/>
                </a:lnTo>
                <a:lnTo>
                  <a:pt x="212265" y="61661"/>
                </a:lnTo>
                <a:lnTo>
                  <a:pt x="197145" y="41087"/>
                </a:lnTo>
                <a:lnTo>
                  <a:pt x="195010" y="39202"/>
                </a:lnTo>
                <a:close/>
              </a:path>
              <a:path w="1628775" h="287020">
                <a:moveTo>
                  <a:pt x="282266" y="0"/>
                </a:moveTo>
                <a:lnTo>
                  <a:pt x="271190" y="1984"/>
                </a:lnTo>
                <a:lnTo>
                  <a:pt x="271612" y="1984"/>
                </a:lnTo>
                <a:lnTo>
                  <a:pt x="263418" y="7114"/>
                </a:lnTo>
                <a:lnTo>
                  <a:pt x="257882" y="15107"/>
                </a:lnTo>
                <a:lnTo>
                  <a:pt x="255879" y="25255"/>
                </a:lnTo>
                <a:lnTo>
                  <a:pt x="257882" y="35680"/>
                </a:lnTo>
                <a:lnTo>
                  <a:pt x="263418" y="43914"/>
                </a:lnTo>
                <a:lnTo>
                  <a:pt x="271782" y="49321"/>
                </a:lnTo>
                <a:lnTo>
                  <a:pt x="282266" y="51265"/>
                </a:lnTo>
                <a:lnTo>
                  <a:pt x="292155" y="49321"/>
                </a:lnTo>
                <a:lnTo>
                  <a:pt x="300312" y="43914"/>
                </a:lnTo>
                <a:lnTo>
                  <a:pt x="305855" y="35680"/>
                </a:lnTo>
                <a:lnTo>
                  <a:pt x="307899" y="25255"/>
                </a:lnTo>
                <a:lnTo>
                  <a:pt x="305855" y="15425"/>
                </a:lnTo>
                <a:lnTo>
                  <a:pt x="300312" y="7397"/>
                </a:lnTo>
                <a:lnTo>
                  <a:pt x="292155" y="1984"/>
                </a:lnTo>
                <a:lnTo>
                  <a:pt x="282266" y="0"/>
                </a:lnTo>
                <a:close/>
              </a:path>
              <a:path w="1628775" h="287020">
                <a:moveTo>
                  <a:pt x="299606" y="79913"/>
                </a:moveTo>
                <a:lnTo>
                  <a:pt x="263418" y="79913"/>
                </a:lnTo>
                <a:lnTo>
                  <a:pt x="263418" y="281960"/>
                </a:lnTo>
                <a:lnTo>
                  <a:pt x="299606" y="281960"/>
                </a:lnTo>
                <a:lnTo>
                  <a:pt x="299606" y="79913"/>
                </a:lnTo>
                <a:close/>
              </a:path>
              <a:path w="1628775" h="287020">
                <a:moveTo>
                  <a:pt x="376171" y="79913"/>
                </a:moveTo>
                <a:lnTo>
                  <a:pt x="340737" y="79913"/>
                </a:lnTo>
                <a:lnTo>
                  <a:pt x="340737" y="281960"/>
                </a:lnTo>
                <a:lnTo>
                  <a:pt x="376925" y="281960"/>
                </a:lnTo>
                <a:lnTo>
                  <a:pt x="376954" y="169628"/>
                </a:lnTo>
                <a:lnTo>
                  <a:pt x="377908" y="157065"/>
                </a:lnTo>
                <a:lnTo>
                  <a:pt x="400855" y="117885"/>
                </a:lnTo>
                <a:lnTo>
                  <a:pt x="427433" y="108668"/>
                </a:lnTo>
                <a:lnTo>
                  <a:pt x="376171" y="108668"/>
                </a:lnTo>
                <a:lnTo>
                  <a:pt x="376171" y="79913"/>
                </a:lnTo>
                <a:close/>
              </a:path>
              <a:path w="1628775" h="287020">
                <a:moveTo>
                  <a:pt x="506884" y="108185"/>
                </a:moveTo>
                <a:lnTo>
                  <a:pt x="432714" y="108185"/>
                </a:lnTo>
                <a:lnTo>
                  <a:pt x="453664" y="112272"/>
                </a:lnTo>
                <a:lnTo>
                  <a:pt x="469985" y="124205"/>
                </a:lnTo>
                <a:lnTo>
                  <a:pt x="480581" y="143489"/>
                </a:lnTo>
                <a:lnTo>
                  <a:pt x="484356" y="169628"/>
                </a:lnTo>
                <a:lnTo>
                  <a:pt x="484356" y="281960"/>
                </a:lnTo>
                <a:lnTo>
                  <a:pt x="520167" y="281960"/>
                </a:lnTo>
                <a:lnTo>
                  <a:pt x="520167" y="159450"/>
                </a:lnTo>
                <a:lnTo>
                  <a:pt x="518747" y="140072"/>
                </a:lnTo>
                <a:lnTo>
                  <a:pt x="514465" y="123169"/>
                </a:lnTo>
                <a:lnTo>
                  <a:pt x="507285" y="108668"/>
                </a:lnTo>
                <a:lnTo>
                  <a:pt x="506884" y="108185"/>
                </a:lnTo>
                <a:close/>
              </a:path>
              <a:path w="1628775" h="287020">
                <a:moveTo>
                  <a:pt x="440253" y="74636"/>
                </a:moveTo>
                <a:lnTo>
                  <a:pt x="419479" y="76756"/>
                </a:lnTo>
                <a:lnTo>
                  <a:pt x="401851" y="83117"/>
                </a:lnTo>
                <a:lnTo>
                  <a:pt x="387403" y="93719"/>
                </a:lnTo>
                <a:lnTo>
                  <a:pt x="376091" y="108668"/>
                </a:lnTo>
                <a:lnTo>
                  <a:pt x="427433" y="108668"/>
                </a:lnTo>
                <a:lnTo>
                  <a:pt x="432714" y="108185"/>
                </a:lnTo>
                <a:lnTo>
                  <a:pt x="506884" y="108185"/>
                </a:lnTo>
                <a:lnTo>
                  <a:pt x="497173" y="96499"/>
                </a:lnTo>
                <a:lnTo>
                  <a:pt x="484939" y="86881"/>
                </a:lnTo>
                <a:lnTo>
                  <a:pt x="471398" y="80055"/>
                </a:lnTo>
                <a:lnTo>
                  <a:pt x="456515" y="75985"/>
                </a:lnTo>
                <a:lnTo>
                  <a:pt x="440253" y="74636"/>
                </a:lnTo>
                <a:close/>
              </a:path>
              <a:path w="1628775" h="287020">
                <a:moveTo>
                  <a:pt x="647261" y="75013"/>
                </a:moveTo>
                <a:lnTo>
                  <a:pt x="607399" y="82411"/>
                </a:lnTo>
                <a:lnTo>
                  <a:pt x="574886" y="104792"/>
                </a:lnTo>
                <a:lnTo>
                  <a:pt x="553353" y="138152"/>
                </a:lnTo>
                <a:lnTo>
                  <a:pt x="546238" y="179429"/>
                </a:lnTo>
                <a:lnTo>
                  <a:pt x="548011" y="201351"/>
                </a:lnTo>
                <a:lnTo>
                  <a:pt x="562300" y="239541"/>
                </a:lnTo>
                <a:lnTo>
                  <a:pt x="590224" y="269526"/>
                </a:lnTo>
                <a:lnTo>
                  <a:pt x="626411" y="284946"/>
                </a:lnTo>
                <a:lnTo>
                  <a:pt x="647261" y="286860"/>
                </a:lnTo>
                <a:lnTo>
                  <a:pt x="668253" y="284745"/>
                </a:lnTo>
                <a:lnTo>
                  <a:pt x="687124" y="278426"/>
                </a:lnTo>
                <a:lnTo>
                  <a:pt x="703875" y="267936"/>
                </a:lnTo>
                <a:lnTo>
                  <a:pt x="718128" y="253688"/>
                </a:lnTo>
                <a:lnTo>
                  <a:pt x="651408" y="253688"/>
                </a:lnTo>
                <a:lnTo>
                  <a:pt x="636636" y="252351"/>
                </a:lnTo>
                <a:lnTo>
                  <a:pt x="601650" y="232579"/>
                </a:lnTo>
                <a:lnTo>
                  <a:pt x="583998" y="195632"/>
                </a:lnTo>
                <a:lnTo>
                  <a:pt x="582802" y="180936"/>
                </a:lnTo>
                <a:lnTo>
                  <a:pt x="583998" y="166241"/>
                </a:lnTo>
                <a:lnTo>
                  <a:pt x="601650" y="129294"/>
                </a:lnTo>
                <a:lnTo>
                  <a:pt x="636636" y="109522"/>
                </a:lnTo>
                <a:lnTo>
                  <a:pt x="651408" y="108185"/>
                </a:lnTo>
                <a:lnTo>
                  <a:pt x="717375" y="108185"/>
                </a:lnTo>
                <a:lnTo>
                  <a:pt x="703451" y="94255"/>
                </a:lnTo>
                <a:lnTo>
                  <a:pt x="686558" y="83541"/>
                </a:lnTo>
                <a:lnTo>
                  <a:pt x="667829" y="77139"/>
                </a:lnTo>
                <a:lnTo>
                  <a:pt x="647261" y="75013"/>
                </a:lnTo>
                <a:close/>
              </a:path>
              <a:path w="1628775" h="287020">
                <a:moveTo>
                  <a:pt x="753185" y="253311"/>
                </a:moveTo>
                <a:lnTo>
                  <a:pt x="718505" y="253311"/>
                </a:lnTo>
                <a:lnTo>
                  <a:pt x="718505" y="281960"/>
                </a:lnTo>
                <a:lnTo>
                  <a:pt x="753185" y="281960"/>
                </a:lnTo>
                <a:lnTo>
                  <a:pt x="753185" y="253311"/>
                </a:lnTo>
                <a:close/>
              </a:path>
              <a:path w="1628775" h="287020">
                <a:moveTo>
                  <a:pt x="717375" y="108185"/>
                </a:moveTo>
                <a:lnTo>
                  <a:pt x="651408" y="108185"/>
                </a:lnTo>
                <a:lnTo>
                  <a:pt x="666185" y="109522"/>
                </a:lnTo>
                <a:lnTo>
                  <a:pt x="679443" y="113509"/>
                </a:lnTo>
                <a:lnTo>
                  <a:pt x="709956" y="140385"/>
                </a:lnTo>
                <a:lnTo>
                  <a:pt x="720673" y="179429"/>
                </a:lnTo>
                <a:lnTo>
                  <a:pt x="720736" y="180936"/>
                </a:lnTo>
                <a:lnTo>
                  <a:pt x="719565" y="195473"/>
                </a:lnTo>
                <a:lnTo>
                  <a:pt x="701542" y="232579"/>
                </a:lnTo>
                <a:lnTo>
                  <a:pt x="666185" y="252351"/>
                </a:lnTo>
                <a:lnTo>
                  <a:pt x="651408" y="253688"/>
                </a:lnTo>
                <a:lnTo>
                  <a:pt x="718128" y="253688"/>
                </a:lnTo>
                <a:lnTo>
                  <a:pt x="718505" y="253311"/>
                </a:lnTo>
                <a:lnTo>
                  <a:pt x="753185" y="253311"/>
                </a:lnTo>
                <a:lnTo>
                  <a:pt x="753185" y="109316"/>
                </a:lnTo>
                <a:lnTo>
                  <a:pt x="718505" y="109316"/>
                </a:lnTo>
                <a:lnTo>
                  <a:pt x="717375" y="108185"/>
                </a:lnTo>
                <a:close/>
              </a:path>
              <a:path w="1628775" h="287020">
                <a:moveTo>
                  <a:pt x="753185" y="79913"/>
                </a:moveTo>
                <a:lnTo>
                  <a:pt x="718505" y="79913"/>
                </a:lnTo>
                <a:lnTo>
                  <a:pt x="718505" y="109316"/>
                </a:lnTo>
                <a:lnTo>
                  <a:pt x="753185" y="109316"/>
                </a:lnTo>
                <a:lnTo>
                  <a:pt x="753185" y="79913"/>
                </a:lnTo>
                <a:close/>
              </a:path>
              <a:path w="1628775" h="287020">
                <a:moveTo>
                  <a:pt x="829721" y="79913"/>
                </a:moveTo>
                <a:lnTo>
                  <a:pt x="794287" y="79913"/>
                </a:lnTo>
                <a:lnTo>
                  <a:pt x="794287" y="281960"/>
                </a:lnTo>
                <a:lnTo>
                  <a:pt x="830475" y="281960"/>
                </a:lnTo>
                <a:lnTo>
                  <a:pt x="830596" y="168120"/>
                </a:lnTo>
                <a:lnTo>
                  <a:pt x="834503" y="143966"/>
                </a:lnTo>
                <a:lnTo>
                  <a:pt x="845741" y="124818"/>
                </a:lnTo>
                <a:lnTo>
                  <a:pt x="862916" y="112526"/>
                </a:lnTo>
                <a:lnTo>
                  <a:pt x="877169" y="109693"/>
                </a:lnTo>
                <a:lnTo>
                  <a:pt x="829721" y="109693"/>
                </a:lnTo>
                <a:lnTo>
                  <a:pt x="829721" y="79913"/>
                </a:lnTo>
                <a:close/>
              </a:path>
              <a:path w="1628775" h="287020">
                <a:moveTo>
                  <a:pt x="1027620" y="74636"/>
                </a:moveTo>
                <a:lnTo>
                  <a:pt x="1004685" y="77292"/>
                </a:lnTo>
                <a:lnTo>
                  <a:pt x="984082" y="84861"/>
                </a:lnTo>
                <a:lnTo>
                  <a:pt x="966872" y="96741"/>
                </a:lnTo>
                <a:lnTo>
                  <a:pt x="954115" y="112331"/>
                </a:lnTo>
                <a:lnTo>
                  <a:pt x="905243" y="112331"/>
                </a:lnTo>
                <a:lnTo>
                  <a:pt x="920566" y="124017"/>
                </a:lnTo>
                <a:lnTo>
                  <a:pt x="930264" y="142699"/>
                </a:lnTo>
                <a:lnTo>
                  <a:pt x="930343" y="142852"/>
                </a:lnTo>
                <a:lnTo>
                  <a:pt x="933657" y="167366"/>
                </a:lnTo>
                <a:lnTo>
                  <a:pt x="933759" y="281960"/>
                </a:lnTo>
                <a:lnTo>
                  <a:pt x="969570" y="281960"/>
                </a:lnTo>
                <a:lnTo>
                  <a:pt x="969692" y="167366"/>
                </a:lnTo>
                <a:lnTo>
                  <a:pt x="973488" y="143966"/>
                </a:lnTo>
                <a:lnTo>
                  <a:pt x="973540" y="143648"/>
                </a:lnTo>
                <a:lnTo>
                  <a:pt x="984593" y="124818"/>
                </a:lnTo>
                <a:lnTo>
                  <a:pt x="985635" y="124017"/>
                </a:lnTo>
                <a:lnTo>
                  <a:pt x="1001677" y="112526"/>
                </a:lnTo>
                <a:lnTo>
                  <a:pt x="1023474" y="108185"/>
                </a:lnTo>
                <a:lnTo>
                  <a:pt x="1093876" y="108185"/>
                </a:lnTo>
                <a:lnTo>
                  <a:pt x="1086425" y="98384"/>
                </a:lnTo>
                <a:lnTo>
                  <a:pt x="1074480" y="87994"/>
                </a:lnTo>
                <a:lnTo>
                  <a:pt x="1060698" y="80573"/>
                </a:lnTo>
                <a:lnTo>
                  <a:pt x="1045078" y="76120"/>
                </a:lnTo>
                <a:lnTo>
                  <a:pt x="1027620" y="74636"/>
                </a:lnTo>
                <a:close/>
              </a:path>
              <a:path w="1628775" h="287020">
                <a:moveTo>
                  <a:pt x="1093876" y="108185"/>
                </a:moveTo>
                <a:lnTo>
                  <a:pt x="1023474" y="108185"/>
                </a:lnTo>
                <a:lnTo>
                  <a:pt x="1044825" y="112331"/>
                </a:lnTo>
                <a:lnTo>
                  <a:pt x="1044060" y="112331"/>
                </a:lnTo>
                <a:lnTo>
                  <a:pt x="1059096" y="123640"/>
                </a:lnTo>
                <a:lnTo>
                  <a:pt x="1068743" y="142216"/>
                </a:lnTo>
                <a:lnTo>
                  <a:pt x="1072101" y="167366"/>
                </a:lnTo>
                <a:lnTo>
                  <a:pt x="1072101" y="281960"/>
                </a:lnTo>
                <a:lnTo>
                  <a:pt x="1108288" y="281960"/>
                </a:lnTo>
                <a:lnTo>
                  <a:pt x="1108288" y="161712"/>
                </a:lnTo>
                <a:lnTo>
                  <a:pt x="1107029" y="143966"/>
                </a:lnTo>
                <a:lnTo>
                  <a:pt x="1106939" y="142699"/>
                </a:lnTo>
                <a:lnTo>
                  <a:pt x="1102869" y="125807"/>
                </a:lnTo>
                <a:lnTo>
                  <a:pt x="1096043" y="111035"/>
                </a:lnTo>
                <a:lnTo>
                  <a:pt x="1093876" y="108185"/>
                </a:lnTo>
                <a:close/>
              </a:path>
              <a:path w="1628775" h="287020">
                <a:moveTo>
                  <a:pt x="951328" y="108185"/>
                </a:moveTo>
                <a:lnTo>
                  <a:pt x="884756" y="108185"/>
                </a:lnTo>
                <a:lnTo>
                  <a:pt x="905548" y="112331"/>
                </a:lnTo>
                <a:lnTo>
                  <a:pt x="954115" y="112331"/>
                </a:lnTo>
                <a:lnTo>
                  <a:pt x="951328" y="108185"/>
                </a:lnTo>
                <a:close/>
              </a:path>
              <a:path w="1628775" h="287020">
                <a:moveTo>
                  <a:pt x="890787" y="74636"/>
                </a:moveTo>
                <a:lnTo>
                  <a:pt x="871651" y="76827"/>
                </a:lnTo>
                <a:lnTo>
                  <a:pt x="854741" y="83683"/>
                </a:lnTo>
                <a:lnTo>
                  <a:pt x="840587" y="94779"/>
                </a:lnTo>
                <a:lnTo>
                  <a:pt x="829721" y="109693"/>
                </a:lnTo>
                <a:lnTo>
                  <a:pt x="877169" y="109693"/>
                </a:lnTo>
                <a:lnTo>
                  <a:pt x="884756" y="108185"/>
                </a:lnTo>
                <a:lnTo>
                  <a:pt x="951328" y="108185"/>
                </a:lnTo>
                <a:lnTo>
                  <a:pt x="943425" y="96423"/>
                </a:lnTo>
                <a:lnTo>
                  <a:pt x="928529" y="84578"/>
                </a:lnTo>
                <a:lnTo>
                  <a:pt x="910852" y="77292"/>
                </a:lnTo>
                <a:lnTo>
                  <a:pt x="911418" y="77292"/>
                </a:lnTo>
                <a:lnTo>
                  <a:pt x="890787" y="74636"/>
                </a:lnTo>
                <a:close/>
              </a:path>
              <a:path w="1628775" h="287020">
                <a:moveTo>
                  <a:pt x="1165069" y="0"/>
                </a:moveTo>
                <a:lnTo>
                  <a:pt x="1153994" y="1984"/>
                </a:lnTo>
                <a:lnTo>
                  <a:pt x="1154416" y="1984"/>
                </a:lnTo>
                <a:lnTo>
                  <a:pt x="1146222" y="7114"/>
                </a:lnTo>
                <a:lnTo>
                  <a:pt x="1140685" y="15107"/>
                </a:lnTo>
                <a:lnTo>
                  <a:pt x="1138683" y="25255"/>
                </a:lnTo>
                <a:lnTo>
                  <a:pt x="1140685" y="35680"/>
                </a:lnTo>
                <a:lnTo>
                  <a:pt x="1146222" y="43914"/>
                </a:lnTo>
                <a:lnTo>
                  <a:pt x="1154585" y="49321"/>
                </a:lnTo>
                <a:lnTo>
                  <a:pt x="1165069" y="51265"/>
                </a:lnTo>
                <a:lnTo>
                  <a:pt x="1174958" y="49321"/>
                </a:lnTo>
                <a:lnTo>
                  <a:pt x="1183116" y="43914"/>
                </a:lnTo>
                <a:lnTo>
                  <a:pt x="1188658" y="35680"/>
                </a:lnTo>
                <a:lnTo>
                  <a:pt x="1190702" y="25255"/>
                </a:lnTo>
                <a:lnTo>
                  <a:pt x="1188658" y="15425"/>
                </a:lnTo>
                <a:lnTo>
                  <a:pt x="1183116" y="7397"/>
                </a:lnTo>
                <a:lnTo>
                  <a:pt x="1174958" y="1984"/>
                </a:lnTo>
                <a:lnTo>
                  <a:pt x="1165069" y="0"/>
                </a:lnTo>
                <a:close/>
              </a:path>
              <a:path w="1628775" h="287020">
                <a:moveTo>
                  <a:pt x="1182409" y="79913"/>
                </a:moveTo>
                <a:lnTo>
                  <a:pt x="1146222" y="79913"/>
                </a:lnTo>
                <a:lnTo>
                  <a:pt x="1146222" y="281960"/>
                </a:lnTo>
                <a:lnTo>
                  <a:pt x="1182409" y="281960"/>
                </a:lnTo>
                <a:lnTo>
                  <a:pt x="1182409" y="79913"/>
                </a:lnTo>
                <a:close/>
              </a:path>
              <a:path w="1628775" h="287020">
                <a:moveTo>
                  <a:pt x="1319664" y="75013"/>
                </a:moveTo>
                <a:lnTo>
                  <a:pt x="1276079" y="82411"/>
                </a:lnTo>
                <a:lnTo>
                  <a:pt x="1241258" y="104792"/>
                </a:lnTo>
                <a:lnTo>
                  <a:pt x="1218688" y="138765"/>
                </a:lnTo>
                <a:lnTo>
                  <a:pt x="1211102" y="180936"/>
                </a:lnTo>
                <a:lnTo>
                  <a:pt x="1212945" y="202847"/>
                </a:lnTo>
                <a:lnTo>
                  <a:pt x="1227799" y="240730"/>
                </a:lnTo>
                <a:lnTo>
                  <a:pt x="1256925" y="269785"/>
                </a:lnTo>
                <a:lnTo>
                  <a:pt x="1295374" y="284639"/>
                </a:lnTo>
                <a:lnTo>
                  <a:pt x="1317779" y="286483"/>
                </a:lnTo>
                <a:lnTo>
                  <a:pt x="1332421" y="285570"/>
                </a:lnTo>
                <a:lnTo>
                  <a:pt x="1372814" y="272159"/>
                </a:lnTo>
                <a:lnTo>
                  <a:pt x="1396852" y="253311"/>
                </a:lnTo>
                <a:lnTo>
                  <a:pt x="1317779" y="253311"/>
                </a:lnTo>
                <a:lnTo>
                  <a:pt x="1303372" y="252033"/>
                </a:lnTo>
                <a:lnTo>
                  <a:pt x="1267644" y="232579"/>
                </a:lnTo>
                <a:lnTo>
                  <a:pt x="1248932" y="195791"/>
                </a:lnTo>
                <a:lnTo>
                  <a:pt x="1247666" y="180936"/>
                </a:lnTo>
                <a:lnTo>
                  <a:pt x="1248938" y="166023"/>
                </a:lnTo>
                <a:lnTo>
                  <a:pt x="1268021" y="128917"/>
                </a:lnTo>
                <a:lnTo>
                  <a:pt x="1304810" y="109463"/>
                </a:lnTo>
                <a:lnTo>
                  <a:pt x="1319664" y="108185"/>
                </a:lnTo>
                <a:lnTo>
                  <a:pt x="1397513" y="108185"/>
                </a:lnTo>
                <a:lnTo>
                  <a:pt x="1395997" y="106023"/>
                </a:lnTo>
                <a:lnTo>
                  <a:pt x="1374510" y="89384"/>
                </a:lnTo>
                <a:lnTo>
                  <a:pt x="1348501" y="78753"/>
                </a:lnTo>
                <a:lnTo>
                  <a:pt x="1319664" y="75013"/>
                </a:lnTo>
                <a:close/>
              </a:path>
              <a:path w="1628775" h="287020">
                <a:moveTo>
                  <a:pt x="1380353" y="217124"/>
                </a:moveTo>
                <a:lnTo>
                  <a:pt x="1369198" y="231684"/>
                </a:lnTo>
                <a:lnTo>
                  <a:pt x="1354155" y="243133"/>
                </a:lnTo>
                <a:lnTo>
                  <a:pt x="1336568" y="250625"/>
                </a:lnTo>
                <a:lnTo>
                  <a:pt x="1317779" y="253311"/>
                </a:lnTo>
                <a:lnTo>
                  <a:pt x="1396852" y="253311"/>
                </a:lnTo>
                <a:lnTo>
                  <a:pt x="1403506" y="245548"/>
                </a:lnTo>
                <a:lnTo>
                  <a:pt x="1410509" y="234464"/>
                </a:lnTo>
                <a:lnTo>
                  <a:pt x="1380353" y="217124"/>
                </a:lnTo>
                <a:close/>
              </a:path>
              <a:path w="1628775" h="287020">
                <a:moveTo>
                  <a:pt x="1397513" y="108185"/>
                </a:moveTo>
                <a:lnTo>
                  <a:pt x="1319664" y="108185"/>
                </a:lnTo>
                <a:lnTo>
                  <a:pt x="1338229" y="110776"/>
                </a:lnTo>
                <a:lnTo>
                  <a:pt x="1355097" y="118174"/>
                </a:lnTo>
                <a:lnTo>
                  <a:pt x="1369704" y="129812"/>
                </a:lnTo>
                <a:lnTo>
                  <a:pt x="1381484" y="145126"/>
                </a:lnTo>
                <a:lnTo>
                  <a:pt x="1411263" y="127786"/>
                </a:lnTo>
                <a:lnTo>
                  <a:pt x="1397513" y="108185"/>
                </a:lnTo>
                <a:close/>
              </a:path>
              <a:path w="1628775" h="287020">
                <a:moveTo>
                  <a:pt x="1522703" y="75013"/>
                </a:moveTo>
                <a:lnTo>
                  <a:pt x="1482840" y="82411"/>
                </a:lnTo>
                <a:lnTo>
                  <a:pt x="1450328" y="104792"/>
                </a:lnTo>
                <a:lnTo>
                  <a:pt x="1428794" y="138152"/>
                </a:lnTo>
                <a:lnTo>
                  <a:pt x="1421679" y="179429"/>
                </a:lnTo>
                <a:lnTo>
                  <a:pt x="1423452" y="201351"/>
                </a:lnTo>
                <a:lnTo>
                  <a:pt x="1437741" y="239541"/>
                </a:lnTo>
                <a:lnTo>
                  <a:pt x="1465665" y="269526"/>
                </a:lnTo>
                <a:lnTo>
                  <a:pt x="1501852" y="284946"/>
                </a:lnTo>
                <a:lnTo>
                  <a:pt x="1522703" y="286860"/>
                </a:lnTo>
                <a:lnTo>
                  <a:pt x="1543694" y="284745"/>
                </a:lnTo>
                <a:lnTo>
                  <a:pt x="1562565" y="278426"/>
                </a:lnTo>
                <a:lnTo>
                  <a:pt x="1579316" y="267936"/>
                </a:lnTo>
                <a:lnTo>
                  <a:pt x="1593569" y="253688"/>
                </a:lnTo>
                <a:lnTo>
                  <a:pt x="1526849" y="253688"/>
                </a:lnTo>
                <a:lnTo>
                  <a:pt x="1512077" y="252351"/>
                </a:lnTo>
                <a:lnTo>
                  <a:pt x="1477091" y="232579"/>
                </a:lnTo>
                <a:lnTo>
                  <a:pt x="1459439" y="195632"/>
                </a:lnTo>
                <a:lnTo>
                  <a:pt x="1458244" y="180936"/>
                </a:lnTo>
                <a:lnTo>
                  <a:pt x="1459439" y="166241"/>
                </a:lnTo>
                <a:lnTo>
                  <a:pt x="1477091" y="129294"/>
                </a:lnTo>
                <a:lnTo>
                  <a:pt x="1512077" y="109522"/>
                </a:lnTo>
                <a:lnTo>
                  <a:pt x="1526849" y="108185"/>
                </a:lnTo>
                <a:lnTo>
                  <a:pt x="1592816" y="108185"/>
                </a:lnTo>
                <a:lnTo>
                  <a:pt x="1578892" y="94255"/>
                </a:lnTo>
                <a:lnTo>
                  <a:pt x="1562000" y="83541"/>
                </a:lnTo>
                <a:lnTo>
                  <a:pt x="1543270" y="77139"/>
                </a:lnTo>
                <a:lnTo>
                  <a:pt x="1522703" y="75013"/>
                </a:lnTo>
                <a:close/>
              </a:path>
              <a:path w="1628775" h="287020">
                <a:moveTo>
                  <a:pt x="1628626" y="253311"/>
                </a:moveTo>
                <a:lnTo>
                  <a:pt x="1593946" y="253311"/>
                </a:lnTo>
                <a:lnTo>
                  <a:pt x="1593946" y="281960"/>
                </a:lnTo>
                <a:lnTo>
                  <a:pt x="1628626" y="281960"/>
                </a:lnTo>
                <a:lnTo>
                  <a:pt x="1628626" y="253311"/>
                </a:lnTo>
                <a:close/>
              </a:path>
              <a:path w="1628775" h="287020">
                <a:moveTo>
                  <a:pt x="1592816" y="108185"/>
                </a:moveTo>
                <a:lnTo>
                  <a:pt x="1526849" y="108185"/>
                </a:lnTo>
                <a:lnTo>
                  <a:pt x="1541627" y="109522"/>
                </a:lnTo>
                <a:lnTo>
                  <a:pt x="1554885" y="113509"/>
                </a:lnTo>
                <a:lnTo>
                  <a:pt x="1585397" y="140385"/>
                </a:lnTo>
                <a:lnTo>
                  <a:pt x="1596114" y="179429"/>
                </a:lnTo>
                <a:lnTo>
                  <a:pt x="1596178" y="180936"/>
                </a:lnTo>
                <a:lnTo>
                  <a:pt x="1595007" y="195473"/>
                </a:lnTo>
                <a:lnTo>
                  <a:pt x="1576984" y="232579"/>
                </a:lnTo>
                <a:lnTo>
                  <a:pt x="1541627" y="252351"/>
                </a:lnTo>
                <a:lnTo>
                  <a:pt x="1526849" y="253688"/>
                </a:lnTo>
                <a:lnTo>
                  <a:pt x="1593569" y="253688"/>
                </a:lnTo>
                <a:lnTo>
                  <a:pt x="1593946" y="253311"/>
                </a:lnTo>
                <a:lnTo>
                  <a:pt x="1628626" y="253311"/>
                </a:lnTo>
                <a:lnTo>
                  <a:pt x="1628626" y="109316"/>
                </a:lnTo>
                <a:lnTo>
                  <a:pt x="1593946" y="109316"/>
                </a:lnTo>
                <a:lnTo>
                  <a:pt x="1592816" y="108185"/>
                </a:lnTo>
                <a:close/>
              </a:path>
              <a:path w="1628775" h="287020">
                <a:moveTo>
                  <a:pt x="1628626" y="79913"/>
                </a:moveTo>
                <a:lnTo>
                  <a:pt x="1593946" y="79913"/>
                </a:lnTo>
                <a:lnTo>
                  <a:pt x="1593946" y="109316"/>
                </a:lnTo>
                <a:lnTo>
                  <a:pt x="1628626" y="109316"/>
                </a:lnTo>
                <a:lnTo>
                  <a:pt x="1628626" y="79913"/>
                </a:lnTo>
                <a:close/>
              </a:path>
            </a:pathLst>
          </a:custGeom>
          <a:solidFill>
            <a:srgbClr val="000000"/>
          </a:solidFill>
        </p:spPr>
        <p:txBody>
          <a:bodyPr wrap="square" lIns="0" tIns="0" rIns="0" bIns="0" rtlCol="0"/>
          <a:lstStyle/>
          <a:p>
            <a:endParaRPr sz="641"/>
          </a:p>
        </p:txBody>
      </p:sp>
      <p:pic>
        <p:nvPicPr>
          <p:cNvPr id="23" name="object 23"/>
          <p:cNvPicPr/>
          <p:nvPr/>
        </p:nvPicPr>
        <p:blipFill>
          <a:blip r:embed="rId18" cstate="print"/>
          <a:stretch>
            <a:fillRect/>
          </a:stretch>
        </p:blipFill>
        <p:spPr>
          <a:xfrm>
            <a:off x="6640838" y="1251250"/>
            <a:ext cx="1001150" cy="168866"/>
          </a:xfrm>
          <a:prstGeom prst="rect">
            <a:avLst/>
          </a:prstGeom>
        </p:spPr>
      </p:pic>
      <p:sp>
        <p:nvSpPr>
          <p:cNvPr id="24" name="object 24"/>
          <p:cNvSpPr/>
          <p:nvPr/>
        </p:nvSpPr>
        <p:spPr>
          <a:xfrm>
            <a:off x="3989378" y="760746"/>
            <a:ext cx="1044295" cy="168947"/>
          </a:xfrm>
          <a:custGeom>
            <a:avLst/>
            <a:gdLst/>
            <a:ahLst/>
            <a:cxnLst/>
            <a:rect l="l" t="t" r="r" b="b"/>
            <a:pathLst>
              <a:path w="2296159" h="371475">
                <a:moveTo>
                  <a:pt x="144372" y="1884"/>
                </a:moveTo>
                <a:lnTo>
                  <a:pt x="88913" y="12109"/>
                </a:lnTo>
                <a:lnTo>
                  <a:pt x="42218" y="42972"/>
                </a:lnTo>
                <a:lnTo>
                  <a:pt x="10507" y="89337"/>
                </a:lnTo>
                <a:lnTo>
                  <a:pt x="0" y="147011"/>
                </a:lnTo>
                <a:lnTo>
                  <a:pt x="2609" y="176920"/>
                </a:lnTo>
                <a:lnTo>
                  <a:pt x="23376" y="228114"/>
                </a:lnTo>
                <a:lnTo>
                  <a:pt x="63516" y="267076"/>
                </a:lnTo>
                <a:lnTo>
                  <a:pt x="114404" y="287019"/>
                </a:lnTo>
                <a:lnTo>
                  <a:pt x="143241" y="289499"/>
                </a:lnTo>
                <a:lnTo>
                  <a:pt x="180294" y="285164"/>
                </a:lnTo>
                <a:lnTo>
                  <a:pt x="213778" y="272913"/>
                </a:lnTo>
                <a:lnTo>
                  <a:pt x="242527" y="253877"/>
                </a:lnTo>
                <a:lnTo>
                  <a:pt x="243050" y="253311"/>
                </a:lnTo>
                <a:lnTo>
                  <a:pt x="144749" y="253311"/>
                </a:lnTo>
                <a:lnTo>
                  <a:pt x="123051" y="251468"/>
                </a:lnTo>
                <a:lnTo>
                  <a:pt x="85167" y="236613"/>
                </a:lnTo>
                <a:lnTo>
                  <a:pt x="55841" y="207553"/>
                </a:lnTo>
                <a:lnTo>
                  <a:pt x="40728" y="169516"/>
                </a:lnTo>
                <a:lnTo>
                  <a:pt x="38826" y="147388"/>
                </a:lnTo>
                <a:lnTo>
                  <a:pt x="40740" y="124912"/>
                </a:lnTo>
                <a:lnTo>
                  <a:pt x="56159" y="85897"/>
                </a:lnTo>
                <a:lnTo>
                  <a:pt x="86074" y="55783"/>
                </a:lnTo>
                <a:lnTo>
                  <a:pt x="123699" y="40363"/>
                </a:lnTo>
                <a:lnTo>
                  <a:pt x="145126" y="38449"/>
                </a:lnTo>
                <a:lnTo>
                  <a:pt x="243460" y="38449"/>
                </a:lnTo>
                <a:lnTo>
                  <a:pt x="243086" y="38072"/>
                </a:lnTo>
                <a:lnTo>
                  <a:pt x="198017" y="11426"/>
                </a:lnTo>
                <a:lnTo>
                  <a:pt x="162961" y="2944"/>
                </a:lnTo>
                <a:lnTo>
                  <a:pt x="144372" y="1884"/>
                </a:lnTo>
                <a:close/>
              </a:path>
              <a:path w="2296159" h="371475">
                <a:moveTo>
                  <a:pt x="238233" y="206192"/>
                </a:moveTo>
                <a:lnTo>
                  <a:pt x="219386" y="225800"/>
                </a:lnTo>
                <a:lnTo>
                  <a:pt x="197145" y="240636"/>
                </a:lnTo>
                <a:lnTo>
                  <a:pt x="172078" y="250031"/>
                </a:lnTo>
                <a:lnTo>
                  <a:pt x="144749" y="253311"/>
                </a:lnTo>
                <a:lnTo>
                  <a:pt x="243050" y="253311"/>
                </a:lnTo>
                <a:lnTo>
                  <a:pt x="265374" y="229186"/>
                </a:lnTo>
                <a:lnTo>
                  <a:pt x="238233" y="206192"/>
                </a:lnTo>
                <a:close/>
              </a:path>
              <a:path w="2296159" h="371475">
                <a:moveTo>
                  <a:pt x="243460" y="38449"/>
                </a:moveTo>
                <a:lnTo>
                  <a:pt x="145126" y="38449"/>
                </a:lnTo>
                <a:lnTo>
                  <a:pt x="171842" y="41423"/>
                </a:lnTo>
                <a:lnTo>
                  <a:pt x="196014" y="50370"/>
                </a:lnTo>
                <a:lnTo>
                  <a:pt x="217642" y="65324"/>
                </a:lnTo>
                <a:lnTo>
                  <a:pt x="236725" y="86322"/>
                </a:lnTo>
                <a:lnTo>
                  <a:pt x="264620" y="62950"/>
                </a:lnTo>
                <a:lnTo>
                  <a:pt x="254719" y="49804"/>
                </a:lnTo>
                <a:lnTo>
                  <a:pt x="243460" y="38449"/>
                </a:lnTo>
                <a:close/>
              </a:path>
              <a:path w="2296159" h="371475">
                <a:moveTo>
                  <a:pt x="381622" y="78029"/>
                </a:moveTo>
                <a:lnTo>
                  <a:pt x="339262" y="85709"/>
                </a:lnTo>
                <a:lnTo>
                  <a:pt x="305101" y="108939"/>
                </a:lnTo>
                <a:lnTo>
                  <a:pt x="282719" y="142911"/>
                </a:lnTo>
                <a:lnTo>
                  <a:pt x="275322" y="183952"/>
                </a:lnTo>
                <a:lnTo>
                  <a:pt x="277165" y="205438"/>
                </a:lnTo>
                <a:lnTo>
                  <a:pt x="292019" y="243322"/>
                </a:lnTo>
                <a:lnTo>
                  <a:pt x="321139" y="273078"/>
                </a:lnTo>
                <a:lnTo>
                  <a:pt x="359435" y="288344"/>
                </a:lnTo>
                <a:lnTo>
                  <a:pt x="381622" y="290252"/>
                </a:lnTo>
                <a:lnTo>
                  <a:pt x="403532" y="288344"/>
                </a:lnTo>
                <a:lnTo>
                  <a:pt x="423464" y="282619"/>
                </a:lnTo>
                <a:lnTo>
                  <a:pt x="441416" y="273078"/>
                </a:lnTo>
                <a:lnTo>
                  <a:pt x="457389" y="259719"/>
                </a:lnTo>
                <a:lnTo>
                  <a:pt x="459504" y="257081"/>
                </a:lnTo>
                <a:lnTo>
                  <a:pt x="381622" y="257081"/>
                </a:lnTo>
                <a:lnTo>
                  <a:pt x="367704" y="255738"/>
                </a:lnTo>
                <a:lnTo>
                  <a:pt x="332241" y="235594"/>
                </a:lnTo>
                <a:lnTo>
                  <a:pt x="313158" y="198435"/>
                </a:lnTo>
                <a:lnTo>
                  <a:pt x="311886" y="183952"/>
                </a:lnTo>
                <a:lnTo>
                  <a:pt x="313158" y="169534"/>
                </a:lnTo>
                <a:lnTo>
                  <a:pt x="332241" y="133064"/>
                </a:lnTo>
                <a:lnTo>
                  <a:pt x="367704" y="112920"/>
                </a:lnTo>
                <a:lnTo>
                  <a:pt x="381622" y="111577"/>
                </a:lnTo>
                <a:lnTo>
                  <a:pt x="459512" y="111577"/>
                </a:lnTo>
                <a:lnTo>
                  <a:pt x="457389" y="108939"/>
                </a:lnTo>
                <a:lnTo>
                  <a:pt x="441416" y="95362"/>
                </a:lnTo>
                <a:lnTo>
                  <a:pt x="423464" y="85709"/>
                </a:lnTo>
                <a:lnTo>
                  <a:pt x="403532" y="79943"/>
                </a:lnTo>
                <a:lnTo>
                  <a:pt x="381622" y="78029"/>
                </a:lnTo>
                <a:close/>
              </a:path>
              <a:path w="2296159" h="371475">
                <a:moveTo>
                  <a:pt x="459512" y="111577"/>
                </a:moveTo>
                <a:lnTo>
                  <a:pt x="381622" y="111577"/>
                </a:lnTo>
                <a:lnTo>
                  <a:pt x="395540" y="112920"/>
                </a:lnTo>
                <a:lnTo>
                  <a:pt x="408433" y="116949"/>
                </a:lnTo>
                <a:lnTo>
                  <a:pt x="439908" y="144089"/>
                </a:lnTo>
                <a:lnTo>
                  <a:pt x="451358" y="183952"/>
                </a:lnTo>
                <a:lnTo>
                  <a:pt x="450086" y="198435"/>
                </a:lnTo>
                <a:lnTo>
                  <a:pt x="431003" y="235594"/>
                </a:lnTo>
                <a:lnTo>
                  <a:pt x="395540" y="255738"/>
                </a:lnTo>
                <a:lnTo>
                  <a:pt x="381622" y="257081"/>
                </a:lnTo>
                <a:lnTo>
                  <a:pt x="459504" y="257081"/>
                </a:lnTo>
                <a:lnTo>
                  <a:pt x="470530" y="243322"/>
                </a:lnTo>
                <a:lnTo>
                  <a:pt x="479959" y="225228"/>
                </a:lnTo>
                <a:lnTo>
                  <a:pt x="485643" y="205438"/>
                </a:lnTo>
                <a:lnTo>
                  <a:pt x="487546" y="183952"/>
                </a:lnTo>
                <a:lnTo>
                  <a:pt x="485643" y="162743"/>
                </a:lnTo>
                <a:lnTo>
                  <a:pt x="479959" y="143194"/>
                </a:lnTo>
                <a:lnTo>
                  <a:pt x="470530" y="125271"/>
                </a:lnTo>
                <a:lnTo>
                  <a:pt x="459512" y="111577"/>
                </a:lnTo>
                <a:close/>
              </a:path>
              <a:path w="2296159" h="371475">
                <a:moveTo>
                  <a:pt x="534488" y="3392"/>
                </a:moveTo>
                <a:lnTo>
                  <a:pt x="523412" y="5377"/>
                </a:lnTo>
                <a:lnTo>
                  <a:pt x="523834" y="5377"/>
                </a:lnTo>
                <a:lnTo>
                  <a:pt x="515640" y="10507"/>
                </a:lnTo>
                <a:lnTo>
                  <a:pt x="510104" y="18500"/>
                </a:lnTo>
                <a:lnTo>
                  <a:pt x="508101" y="28648"/>
                </a:lnTo>
                <a:lnTo>
                  <a:pt x="510104" y="39073"/>
                </a:lnTo>
                <a:lnTo>
                  <a:pt x="515640" y="47307"/>
                </a:lnTo>
                <a:lnTo>
                  <a:pt x="524004" y="52714"/>
                </a:lnTo>
                <a:lnTo>
                  <a:pt x="534488" y="54658"/>
                </a:lnTo>
                <a:lnTo>
                  <a:pt x="544377" y="52714"/>
                </a:lnTo>
                <a:lnTo>
                  <a:pt x="552534" y="47307"/>
                </a:lnTo>
                <a:lnTo>
                  <a:pt x="558077" y="39073"/>
                </a:lnTo>
                <a:lnTo>
                  <a:pt x="560121" y="28648"/>
                </a:lnTo>
                <a:lnTo>
                  <a:pt x="558077" y="18818"/>
                </a:lnTo>
                <a:lnTo>
                  <a:pt x="552534" y="10790"/>
                </a:lnTo>
                <a:lnTo>
                  <a:pt x="544377" y="5377"/>
                </a:lnTo>
                <a:lnTo>
                  <a:pt x="534488" y="3392"/>
                </a:lnTo>
                <a:close/>
              </a:path>
              <a:path w="2296159" h="371475">
                <a:moveTo>
                  <a:pt x="551828" y="83306"/>
                </a:moveTo>
                <a:lnTo>
                  <a:pt x="515640" y="83306"/>
                </a:lnTo>
                <a:lnTo>
                  <a:pt x="515640" y="285352"/>
                </a:lnTo>
                <a:lnTo>
                  <a:pt x="551828" y="285352"/>
                </a:lnTo>
                <a:lnTo>
                  <a:pt x="551828" y="83306"/>
                </a:lnTo>
                <a:close/>
              </a:path>
              <a:path w="2296159" h="371475">
                <a:moveTo>
                  <a:pt x="628393" y="83306"/>
                </a:moveTo>
                <a:lnTo>
                  <a:pt x="592960" y="83306"/>
                </a:lnTo>
                <a:lnTo>
                  <a:pt x="592960" y="285352"/>
                </a:lnTo>
                <a:lnTo>
                  <a:pt x="629147" y="285352"/>
                </a:lnTo>
                <a:lnTo>
                  <a:pt x="629176" y="173020"/>
                </a:lnTo>
                <a:lnTo>
                  <a:pt x="630131" y="160457"/>
                </a:lnTo>
                <a:lnTo>
                  <a:pt x="653077" y="121278"/>
                </a:lnTo>
                <a:lnTo>
                  <a:pt x="679655" y="112060"/>
                </a:lnTo>
                <a:lnTo>
                  <a:pt x="628393" y="112060"/>
                </a:lnTo>
                <a:lnTo>
                  <a:pt x="628393" y="83306"/>
                </a:lnTo>
                <a:close/>
              </a:path>
              <a:path w="2296159" h="371475">
                <a:moveTo>
                  <a:pt x="759106" y="111577"/>
                </a:moveTo>
                <a:lnTo>
                  <a:pt x="684936" y="111577"/>
                </a:lnTo>
                <a:lnTo>
                  <a:pt x="705886" y="115665"/>
                </a:lnTo>
                <a:lnTo>
                  <a:pt x="722207" y="127598"/>
                </a:lnTo>
                <a:lnTo>
                  <a:pt x="732803" y="146881"/>
                </a:lnTo>
                <a:lnTo>
                  <a:pt x="736578" y="173020"/>
                </a:lnTo>
                <a:lnTo>
                  <a:pt x="736578" y="285352"/>
                </a:lnTo>
                <a:lnTo>
                  <a:pt x="772389" y="285352"/>
                </a:lnTo>
                <a:lnTo>
                  <a:pt x="772389" y="162843"/>
                </a:lnTo>
                <a:lnTo>
                  <a:pt x="770969" y="143465"/>
                </a:lnTo>
                <a:lnTo>
                  <a:pt x="766687" y="126561"/>
                </a:lnTo>
                <a:lnTo>
                  <a:pt x="759507" y="112060"/>
                </a:lnTo>
                <a:lnTo>
                  <a:pt x="759106" y="111577"/>
                </a:lnTo>
                <a:close/>
              </a:path>
              <a:path w="2296159" h="371475">
                <a:moveTo>
                  <a:pt x="692475" y="78029"/>
                </a:moveTo>
                <a:lnTo>
                  <a:pt x="671701" y="80149"/>
                </a:lnTo>
                <a:lnTo>
                  <a:pt x="654073" y="86510"/>
                </a:lnTo>
                <a:lnTo>
                  <a:pt x="639625" y="97112"/>
                </a:lnTo>
                <a:lnTo>
                  <a:pt x="628313" y="112060"/>
                </a:lnTo>
                <a:lnTo>
                  <a:pt x="679655" y="112060"/>
                </a:lnTo>
                <a:lnTo>
                  <a:pt x="684936" y="111577"/>
                </a:lnTo>
                <a:lnTo>
                  <a:pt x="759106" y="111577"/>
                </a:lnTo>
                <a:lnTo>
                  <a:pt x="749395" y="99892"/>
                </a:lnTo>
                <a:lnTo>
                  <a:pt x="737161" y="90274"/>
                </a:lnTo>
                <a:lnTo>
                  <a:pt x="723620" y="83447"/>
                </a:lnTo>
                <a:lnTo>
                  <a:pt x="708737" y="79377"/>
                </a:lnTo>
                <a:lnTo>
                  <a:pt x="692475" y="78029"/>
                </a:lnTo>
                <a:close/>
              </a:path>
              <a:path w="2296159" h="371475">
                <a:moveTo>
                  <a:pt x="1086625" y="78029"/>
                </a:moveTo>
                <a:lnTo>
                  <a:pt x="1044265" y="85709"/>
                </a:lnTo>
                <a:lnTo>
                  <a:pt x="1010104" y="108939"/>
                </a:lnTo>
                <a:lnTo>
                  <a:pt x="987722" y="142911"/>
                </a:lnTo>
                <a:lnTo>
                  <a:pt x="980325" y="183952"/>
                </a:lnTo>
                <a:lnTo>
                  <a:pt x="982168" y="205438"/>
                </a:lnTo>
                <a:lnTo>
                  <a:pt x="997023" y="243322"/>
                </a:lnTo>
                <a:lnTo>
                  <a:pt x="1026142" y="273078"/>
                </a:lnTo>
                <a:lnTo>
                  <a:pt x="1064438" y="288344"/>
                </a:lnTo>
                <a:lnTo>
                  <a:pt x="1086625" y="290252"/>
                </a:lnTo>
                <a:lnTo>
                  <a:pt x="1108535" y="288344"/>
                </a:lnTo>
                <a:lnTo>
                  <a:pt x="1128467" y="282619"/>
                </a:lnTo>
                <a:lnTo>
                  <a:pt x="1146419" y="273078"/>
                </a:lnTo>
                <a:lnTo>
                  <a:pt x="1162392" y="259719"/>
                </a:lnTo>
                <a:lnTo>
                  <a:pt x="1164507" y="257081"/>
                </a:lnTo>
                <a:lnTo>
                  <a:pt x="1086625" y="257081"/>
                </a:lnTo>
                <a:lnTo>
                  <a:pt x="1072707" y="255738"/>
                </a:lnTo>
                <a:lnTo>
                  <a:pt x="1037244" y="235594"/>
                </a:lnTo>
                <a:lnTo>
                  <a:pt x="1018161" y="198435"/>
                </a:lnTo>
                <a:lnTo>
                  <a:pt x="1016889" y="183952"/>
                </a:lnTo>
                <a:lnTo>
                  <a:pt x="1018161" y="169534"/>
                </a:lnTo>
                <a:lnTo>
                  <a:pt x="1037244" y="133064"/>
                </a:lnTo>
                <a:lnTo>
                  <a:pt x="1072707" y="112920"/>
                </a:lnTo>
                <a:lnTo>
                  <a:pt x="1086625" y="111577"/>
                </a:lnTo>
                <a:lnTo>
                  <a:pt x="1164515" y="111577"/>
                </a:lnTo>
                <a:lnTo>
                  <a:pt x="1162392" y="108939"/>
                </a:lnTo>
                <a:lnTo>
                  <a:pt x="1146419" y="95362"/>
                </a:lnTo>
                <a:lnTo>
                  <a:pt x="1128467" y="85709"/>
                </a:lnTo>
                <a:lnTo>
                  <a:pt x="1108535" y="79943"/>
                </a:lnTo>
                <a:lnTo>
                  <a:pt x="1086625" y="78029"/>
                </a:lnTo>
                <a:close/>
              </a:path>
              <a:path w="2296159" h="371475">
                <a:moveTo>
                  <a:pt x="820868" y="83306"/>
                </a:moveTo>
                <a:lnTo>
                  <a:pt x="780534" y="83306"/>
                </a:lnTo>
                <a:lnTo>
                  <a:pt x="869495" y="284975"/>
                </a:lnTo>
                <a:lnTo>
                  <a:pt x="894751" y="284975"/>
                </a:lnTo>
                <a:lnTo>
                  <a:pt x="917032" y="234464"/>
                </a:lnTo>
                <a:lnTo>
                  <a:pt x="882688" y="234464"/>
                </a:lnTo>
                <a:lnTo>
                  <a:pt x="820868" y="83306"/>
                </a:lnTo>
                <a:close/>
              </a:path>
              <a:path w="2296159" h="371475">
                <a:moveTo>
                  <a:pt x="1164515" y="111577"/>
                </a:moveTo>
                <a:lnTo>
                  <a:pt x="1086625" y="111577"/>
                </a:lnTo>
                <a:lnTo>
                  <a:pt x="1100543" y="112920"/>
                </a:lnTo>
                <a:lnTo>
                  <a:pt x="1113436" y="116949"/>
                </a:lnTo>
                <a:lnTo>
                  <a:pt x="1144911" y="144089"/>
                </a:lnTo>
                <a:lnTo>
                  <a:pt x="1156361" y="183952"/>
                </a:lnTo>
                <a:lnTo>
                  <a:pt x="1155089" y="198435"/>
                </a:lnTo>
                <a:lnTo>
                  <a:pt x="1136006" y="235594"/>
                </a:lnTo>
                <a:lnTo>
                  <a:pt x="1100543" y="255738"/>
                </a:lnTo>
                <a:lnTo>
                  <a:pt x="1086625" y="257081"/>
                </a:lnTo>
                <a:lnTo>
                  <a:pt x="1164507" y="257081"/>
                </a:lnTo>
                <a:lnTo>
                  <a:pt x="1175533" y="243322"/>
                </a:lnTo>
                <a:lnTo>
                  <a:pt x="1184962" y="225228"/>
                </a:lnTo>
                <a:lnTo>
                  <a:pt x="1190646" y="205438"/>
                </a:lnTo>
                <a:lnTo>
                  <a:pt x="1192549" y="183952"/>
                </a:lnTo>
                <a:lnTo>
                  <a:pt x="1190646" y="162743"/>
                </a:lnTo>
                <a:lnTo>
                  <a:pt x="1184962" y="143194"/>
                </a:lnTo>
                <a:lnTo>
                  <a:pt x="1175533" y="125271"/>
                </a:lnTo>
                <a:lnTo>
                  <a:pt x="1164515" y="111577"/>
                </a:lnTo>
                <a:close/>
              </a:path>
              <a:path w="2296159" h="371475">
                <a:moveTo>
                  <a:pt x="983711" y="83306"/>
                </a:moveTo>
                <a:lnTo>
                  <a:pt x="943754" y="83306"/>
                </a:lnTo>
                <a:lnTo>
                  <a:pt x="882688" y="234464"/>
                </a:lnTo>
                <a:lnTo>
                  <a:pt x="917032" y="234464"/>
                </a:lnTo>
                <a:lnTo>
                  <a:pt x="983711" y="83306"/>
                </a:lnTo>
                <a:close/>
              </a:path>
              <a:path w="2296159" h="371475">
                <a:moveTo>
                  <a:pt x="1256831" y="0"/>
                </a:moveTo>
                <a:lnTo>
                  <a:pt x="1220643" y="0"/>
                </a:lnTo>
                <a:lnTo>
                  <a:pt x="1220643" y="285352"/>
                </a:lnTo>
                <a:lnTo>
                  <a:pt x="1256831" y="285352"/>
                </a:lnTo>
                <a:lnTo>
                  <a:pt x="1256831" y="0"/>
                </a:lnTo>
                <a:close/>
              </a:path>
              <a:path w="2296159" h="371475">
                <a:moveTo>
                  <a:pt x="1313041" y="314000"/>
                </a:moveTo>
                <a:lnTo>
                  <a:pt x="1316716" y="355235"/>
                </a:lnTo>
                <a:lnTo>
                  <a:pt x="1361385" y="369524"/>
                </a:lnTo>
                <a:lnTo>
                  <a:pt x="1385415" y="371297"/>
                </a:lnTo>
                <a:lnTo>
                  <a:pt x="1408052" y="369524"/>
                </a:lnTo>
                <a:lnTo>
                  <a:pt x="1408579" y="369524"/>
                </a:lnTo>
                <a:lnTo>
                  <a:pt x="1429754" y="363994"/>
                </a:lnTo>
                <a:lnTo>
                  <a:pt x="1448231" y="354917"/>
                </a:lnTo>
                <a:lnTo>
                  <a:pt x="1464198" y="342272"/>
                </a:lnTo>
                <a:lnTo>
                  <a:pt x="1467300" y="338502"/>
                </a:lnTo>
                <a:lnTo>
                  <a:pt x="1385038" y="338502"/>
                </a:lnTo>
                <a:lnTo>
                  <a:pt x="1365890" y="336953"/>
                </a:lnTo>
                <a:lnTo>
                  <a:pt x="1347485" y="332330"/>
                </a:lnTo>
                <a:lnTo>
                  <a:pt x="1329856" y="324667"/>
                </a:lnTo>
                <a:lnTo>
                  <a:pt x="1313041" y="314000"/>
                </a:lnTo>
                <a:close/>
              </a:path>
              <a:path w="2296159" h="371475">
                <a:moveTo>
                  <a:pt x="1493601" y="254065"/>
                </a:moveTo>
                <a:lnTo>
                  <a:pt x="1457790" y="254065"/>
                </a:lnTo>
                <a:lnTo>
                  <a:pt x="1457790" y="270651"/>
                </a:lnTo>
                <a:lnTo>
                  <a:pt x="1456682" y="283750"/>
                </a:lnTo>
                <a:lnTo>
                  <a:pt x="1438189" y="319278"/>
                </a:lnTo>
                <a:lnTo>
                  <a:pt x="1400870" y="337301"/>
                </a:lnTo>
                <a:lnTo>
                  <a:pt x="1385038" y="338502"/>
                </a:lnTo>
                <a:lnTo>
                  <a:pt x="1467300" y="338502"/>
                </a:lnTo>
                <a:lnTo>
                  <a:pt x="1477062" y="326640"/>
                </a:lnTo>
                <a:lnTo>
                  <a:pt x="1486250" y="308535"/>
                </a:lnTo>
                <a:lnTo>
                  <a:pt x="1491763" y="287885"/>
                </a:lnTo>
                <a:lnTo>
                  <a:pt x="1493601" y="264620"/>
                </a:lnTo>
                <a:lnTo>
                  <a:pt x="1493601" y="254065"/>
                </a:lnTo>
                <a:close/>
              </a:path>
              <a:path w="2296159" h="371475">
                <a:moveTo>
                  <a:pt x="1388808" y="78406"/>
                </a:moveTo>
                <a:lnTo>
                  <a:pt x="1348663" y="85803"/>
                </a:lnTo>
                <a:lnTo>
                  <a:pt x="1315302" y="108185"/>
                </a:lnTo>
                <a:lnTo>
                  <a:pt x="1292921" y="141262"/>
                </a:lnTo>
                <a:lnTo>
                  <a:pt x="1285523" y="181690"/>
                </a:lnTo>
                <a:lnTo>
                  <a:pt x="1287355" y="203047"/>
                </a:lnTo>
                <a:lnTo>
                  <a:pt x="1301903" y="240106"/>
                </a:lnTo>
                <a:lnTo>
                  <a:pt x="1329886" y="269031"/>
                </a:lnTo>
                <a:lnTo>
                  <a:pt x="1366073" y="283886"/>
                </a:lnTo>
                <a:lnTo>
                  <a:pt x="1386923" y="285729"/>
                </a:lnTo>
                <a:lnTo>
                  <a:pt x="1407697" y="283750"/>
                </a:lnTo>
                <a:lnTo>
                  <a:pt x="1426456" y="277813"/>
                </a:lnTo>
                <a:lnTo>
                  <a:pt x="1443166" y="267918"/>
                </a:lnTo>
                <a:lnTo>
                  <a:pt x="1457790" y="254065"/>
                </a:lnTo>
                <a:lnTo>
                  <a:pt x="1493601" y="254065"/>
                </a:lnTo>
                <a:lnTo>
                  <a:pt x="1493601" y="253311"/>
                </a:lnTo>
                <a:lnTo>
                  <a:pt x="1391070" y="253311"/>
                </a:lnTo>
                <a:lnTo>
                  <a:pt x="1376781" y="252039"/>
                </a:lnTo>
                <a:lnTo>
                  <a:pt x="1341689" y="232956"/>
                </a:lnTo>
                <a:lnTo>
                  <a:pt x="1323295" y="196698"/>
                </a:lnTo>
                <a:lnTo>
                  <a:pt x="1322088" y="182067"/>
                </a:lnTo>
                <a:lnTo>
                  <a:pt x="1323295" y="167443"/>
                </a:lnTo>
                <a:lnTo>
                  <a:pt x="1341689" y="131556"/>
                </a:lnTo>
                <a:lnTo>
                  <a:pt x="1376781" y="112473"/>
                </a:lnTo>
                <a:lnTo>
                  <a:pt x="1391070" y="111200"/>
                </a:lnTo>
                <a:lnTo>
                  <a:pt x="1493601" y="111200"/>
                </a:lnTo>
                <a:lnTo>
                  <a:pt x="1493601" y="109693"/>
                </a:lnTo>
                <a:lnTo>
                  <a:pt x="1457790" y="109693"/>
                </a:lnTo>
                <a:lnTo>
                  <a:pt x="1443301" y="96057"/>
                </a:lnTo>
                <a:lnTo>
                  <a:pt x="1426974" y="86274"/>
                </a:lnTo>
                <a:lnTo>
                  <a:pt x="1408810" y="80379"/>
                </a:lnTo>
                <a:lnTo>
                  <a:pt x="1388808" y="78406"/>
                </a:lnTo>
                <a:close/>
              </a:path>
              <a:path w="2296159" h="371475">
                <a:moveTo>
                  <a:pt x="1493601" y="111200"/>
                </a:moveTo>
                <a:lnTo>
                  <a:pt x="1391070" y="111200"/>
                </a:lnTo>
                <a:lnTo>
                  <a:pt x="1405359" y="112473"/>
                </a:lnTo>
                <a:lnTo>
                  <a:pt x="1418304" y="116289"/>
                </a:lnTo>
                <a:lnTo>
                  <a:pt x="1449079" y="142152"/>
                </a:lnTo>
                <a:lnTo>
                  <a:pt x="1460021" y="181690"/>
                </a:lnTo>
                <a:lnTo>
                  <a:pt x="1460052" y="182067"/>
                </a:lnTo>
                <a:lnTo>
                  <a:pt x="1449079" y="222142"/>
                </a:lnTo>
                <a:lnTo>
                  <a:pt x="1418304" y="248222"/>
                </a:lnTo>
                <a:lnTo>
                  <a:pt x="1391070" y="253311"/>
                </a:lnTo>
                <a:lnTo>
                  <a:pt x="1493601" y="253311"/>
                </a:lnTo>
                <a:lnTo>
                  <a:pt x="1493601" y="111200"/>
                </a:lnTo>
                <a:close/>
              </a:path>
              <a:path w="2296159" h="371475">
                <a:moveTo>
                  <a:pt x="1493601" y="83306"/>
                </a:moveTo>
                <a:lnTo>
                  <a:pt x="1457790" y="83306"/>
                </a:lnTo>
                <a:lnTo>
                  <a:pt x="1457790" y="109693"/>
                </a:lnTo>
                <a:lnTo>
                  <a:pt x="1493601" y="109693"/>
                </a:lnTo>
                <a:lnTo>
                  <a:pt x="1493601" y="83306"/>
                </a:lnTo>
                <a:close/>
              </a:path>
              <a:path w="2296159" h="371475">
                <a:moveTo>
                  <a:pt x="1624400" y="78406"/>
                </a:moveTo>
                <a:lnTo>
                  <a:pt x="1583359" y="85803"/>
                </a:lnTo>
                <a:lnTo>
                  <a:pt x="1550517" y="108185"/>
                </a:lnTo>
                <a:lnTo>
                  <a:pt x="1529314" y="141922"/>
                </a:lnTo>
                <a:lnTo>
                  <a:pt x="1522276" y="183198"/>
                </a:lnTo>
                <a:lnTo>
                  <a:pt x="1522246" y="183575"/>
                </a:lnTo>
                <a:lnTo>
                  <a:pt x="1528383" y="222289"/>
                </a:lnTo>
                <a:lnTo>
                  <a:pt x="1547596" y="256374"/>
                </a:lnTo>
                <a:lnTo>
                  <a:pt x="1581086" y="280634"/>
                </a:lnTo>
                <a:lnTo>
                  <a:pt x="1630054" y="289876"/>
                </a:lnTo>
                <a:lnTo>
                  <a:pt x="1654945" y="287631"/>
                </a:lnTo>
                <a:lnTo>
                  <a:pt x="1678492" y="281535"/>
                </a:lnTo>
                <a:lnTo>
                  <a:pt x="1699496" y="272542"/>
                </a:lnTo>
                <a:lnTo>
                  <a:pt x="1716753" y="261604"/>
                </a:lnTo>
                <a:lnTo>
                  <a:pt x="1714001" y="256704"/>
                </a:lnTo>
                <a:lnTo>
                  <a:pt x="1630808" y="256704"/>
                </a:lnTo>
                <a:lnTo>
                  <a:pt x="1602772" y="252516"/>
                </a:lnTo>
                <a:lnTo>
                  <a:pt x="1581804" y="240730"/>
                </a:lnTo>
                <a:lnTo>
                  <a:pt x="1567622" y="222513"/>
                </a:lnTo>
                <a:lnTo>
                  <a:pt x="1559941" y="199030"/>
                </a:lnTo>
                <a:lnTo>
                  <a:pt x="1720900" y="199030"/>
                </a:lnTo>
                <a:lnTo>
                  <a:pt x="1721654" y="189229"/>
                </a:lnTo>
                <a:lnTo>
                  <a:pt x="1722007" y="183575"/>
                </a:lnTo>
                <a:lnTo>
                  <a:pt x="1722030" y="180559"/>
                </a:lnTo>
                <a:lnTo>
                  <a:pt x="1721051" y="167743"/>
                </a:lnTo>
                <a:lnTo>
                  <a:pt x="1559941" y="167743"/>
                </a:lnTo>
                <a:lnTo>
                  <a:pt x="1567893" y="144637"/>
                </a:lnTo>
                <a:lnTo>
                  <a:pt x="1581993" y="126514"/>
                </a:lnTo>
                <a:lnTo>
                  <a:pt x="1601182" y="114681"/>
                </a:lnTo>
                <a:lnTo>
                  <a:pt x="1624400" y="110446"/>
                </a:lnTo>
                <a:lnTo>
                  <a:pt x="1698146" y="110446"/>
                </a:lnTo>
                <a:lnTo>
                  <a:pt x="1694513" y="105923"/>
                </a:lnTo>
                <a:lnTo>
                  <a:pt x="1679953" y="93831"/>
                </a:lnTo>
                <a:lnTo>
                  <a:pt x="1663414" y="85238"/>
                </a:lnTo>
                <a:lnTo>
                  <a:pt x="1644897" y="80108"/>
                </a:lnTo>
                <a:lnTo>
                  <a:pt x="1624400" y="78406"/>
                </a:lnTo>
                <a:close/>
              </a:path>
              <a:path w="2296159" h="371475">
                <a:moveTo>
                  <a:pt x="1701298" y="234087"/>
                </a:moveTo>
                <a:lnTo>
                  <a:pt x="1685884" y="243346"/>
                </a:lnTo>
                <a:lnTo>
                  <a:pt x="1668174" y="250484"/>
                </a:lnTo>
                <a:lnTo>
                  <a:pt x="1649402" y="255078"/>
                </a:lnTo>
                <a:lnTo>
                  <a:pt x="1630808" y="256704"/>
                </a:lnTo>
                <a:lnTo>
                  <a:pt x="1714001" y="256704"/>
                </a:lnTo>
                <a:lnTo>
                  <a:pt x="1701298" y="234087"/>
                </a:lnTo>
                <a:close/>
              </a:path>
              <a:path w="2296159" h="371475">
                <a:moveTo>
                  <a:pt x="1698146" y="110446"/>
                </a:moveTo>
                <a:lnTo>
                  <a:pt x="1624400" y="110446"/>
                </a:lnTo>
                <a:lnTo>
                  <a:pt x="1647553" y="114469"/>
                </a:lnTo>
                <a:lnTo>
                  <a:pt x="1666289" y="125949"/>
                </a:lnTo>
                <a:lnTo>
                  <a:pt x="1679158" y="144001"/>
                </a:lnTo>
                <a:lnTo>
                  <a:pt x="1684712" y="167743"/>
                </a:lnTo>
                <a:lnTo>
                  <a:pt x="1721051" y="167743"/>
                </a:lnTo>
                <a:lnTo>
                  <a:pt x="1720328" y="158296"/>
                </a:lnTo>
                <a:lnTo>
                  <a:pt x="1715198" y="138435"/>
                </a:lnTo>
                <a:lnTo>
                  <a:pt x="1706605" y="120978"/>
                </a:lnTo>
                <a:lnTo>
                  <a:pt x="1698146" y="110446"/>
                </a:lnTo>
                <a:close/>
              </a:path>
              <a:path w="2296159" h="371475">
                <a:moveTo>
                  <a:pt x="1785105" y="83306"/>
                </a:moveTo>
                <a:lnTo>
                  <a:pt x="1749672" y="83306"/>
                </a:lnTo>
                <a:lnTo>
                  <a:pt x="1749672" y="285352"/>
                </a:lnTo>
                <a:lnTo>
                  <a:pt x="1785859" y="285352"/>
                </a:lnTo>
                <a:lnTo>
                  <a:pt x="1785888" y="173020"/>
                </a:lnTo>
                <a:lnTo>
                  <a:pt x="1786843" y="160457"/>
                </a:lnTo>
                <a:lnTo>
                  <a:pt x="1809790" y="121278"/>
                </a:lnTo>
                <a:lnTo>
                  <a:pt x="1836367" y="112060"/>
                </a:lnTo>
                <a:lnTo>
                  <a:pt x="1785105" y="112060"/>
                </a:lnTo>
                <a:lnTo>
                  <a:pt x="1785105" y="83306"/>
                </a:lnTo>
                <a:close/>
              </a:path>
              <a:path w="2296159" h="371475">
                <a:moveTo>
                  <a:pt x="1915818" y="111577"/>
                </a:moveTo>
                <a:lnTo>
                  <a:pt x="1841648" y="111577"/>
                </a:lnTo>
                <a:lnTo>
                  <a:pt x="1862598" y="115665"/>
                </a:lnTo>
                <a:lnTo>
                  <a:pt x="1878919" y="127598"/>
                </a:lnTo>
                <a:lnTo>
                  <a:pt x="1889515" y="146881"/>
                </a:lnTo>
                <a:lnTo>
                  <a:pt x="1893290" y="173020"/>
                </a:lnTo>
                <a:lnTo>
                  <a:pt x="1893290" y="285352"/>
                </a:lnTo>
                <a:lnTo>
                  <a:pt x="1929101" y="285352"/>
                </a:lnTo>
                <a:lnTo>
                  <a:pt x="1929101" y="162843"/>
                </a:lnTo>
                <a:lnTo>
                  <a:pt x="1927681" y="143465"/>
                </a:lnTo>
                <a:lnTo>
                  <a:pt x="1923399" y="126561"/>
                </a:lnTo>
                <a:lnTo>
                  <a:pt x="1916220" y="112060"/>
                </a:lnTo>
                <a:lnTo>
                  <a:pt x="1915818" y="111577"/>
                </a:lnTo>
                <a:close/>
              </a:path>
              <a:path w="2296159" h="371475">
                <a:moveTo>
                  <a:pt x="1849187" y="78029"/>
                </a:moveTo>
                <a:lnTo>
                  <a:pt x="1828413" y="80149"/>
                </a:lnTo>
                <a:lnTo>
                  <a:pt x="1810785" y="86510"/>
                </a:lnTo>
                <a:lnTo>
                  <a:pt x="1796337" y="97112"/>
                </a:lnTo>
                <a:lnTo>
                  <a:pt x="1785025" y="112060"/>
                </a:lnTo>
                <a:lnTo>
                  <a:pt x="1836367" y="112060"/>
                </a:lnTo>
                <a:lnTo>
                  <a:pt x="1841648" y="111577"/>
                </a:lnTo>
                <a:lnTo>
                  <a:pt x="1915818" y="111577"/>
                </a:lnTo>
                <a:lnTo>
                  <a:pt x="1906107" y="99892"/>
                </a:lnTo>
                <a:lnTo>
                  <a:pt x="1893873" y="90274"/>
                </a:lnTo>
                <a:lnTo>
                  <a:pt x="1880333" y="83447"/>
                </a:lnTo>
                <a:lnTo>
                  <a:pt x="1865449" y="79377"/>
                </a:lnTo>
                <a:lnTo>
                  <a:pt x="1849187" y="78029"/>
                </a:lnTo>
                <a:close/>
              </a:path>
              <a:path w="2296159" h="371475">
                <a:moveTo>
                  <a:pt x="2014784" y="114216"/>
                </a:moveTo>
                <a:lnTo>
                  <a:pt x="1978973" y="114216"/>
                </a:lnTo>
                <a:lnTo>
                  <a:pt x="1978973" y="214485"/>
                </a:lnTo>
                <a:lnTo>
                  <a:pt x="1983055" y="246679"/>
                </a:lnTo>
                <a:lnTo>
                  <a:pt x="1995229" y="270463"/>
                </a:lnTo>
                <a:lnTo>
                  <a:pt x="2015390" y="285199"/>
                </a:lnTo>
                <a:lnTo>
                  <a:pt x="2043432" y="290252"/>
                </a:lnTo>
                <a:lnTo>
                  <a:pt x="2058852" y="289192"/>
                </a:lnTo>
                <a:lnTo>
                  <a:pt x="2072929" y="286012"/>
                </a:lnTo>
                <a:lnTo>
                  <a:pt x="2085733" y="280711"/>
                </a:lnTo>
                <a:lnTo>
                  <a:pt x="2097336" y="273290"/>
                </a:lnTo>
                <a:lnTo>
                  <a:pt x="2089451" y="257081"/>
                </a:lnTo>
                <a:lnTo>
                  <a:pt x="2047579" y="257081"/>
                </a:lnTo>
                <a:lnTo>
                  <a:pt x="2033231" y="254601"/>
                </a:lnTo>
                <a:lnTo>
                  <a:pt x="2022982" y="247139"/>
                </a:lnTo>
                <a:lnTo>
                  <a:pt x="2016833" y="234658"/>
                </a:lnTo>
                <a:lnTo>
                  <a:pt x="2014784" y="217124"/>
                </a:lnTo>
                <a:lnTo>
                  <a:pt x="2014784" y="114216"/>
                </a:lnTo>
                <a:close/>
              </a:path>
              <a:path w="2296159" h="371475">
                <a:moveTo>
                  <a:pt x="2198339" y="78406"/>
                </a:moveTo>
                <a:lnTo>
                  <a:pt x="2157298" y="85803"/>
                </a:lnTo>
                <a:lnTo>
                  <a:pt x="2124456" y="108185"/>
                </a:lnTo>
                <a:lnTo>
                  <a:pt x="2103253" y="141922"/>
                </a:lnTo>
                <a:lnTo>
                  <a:pt x="2096215" y="183198"/>
                </a:lnTo>
                <a:lnTo>
                  <a:pt x="2096185" y="183575"/>
                </a:lnTo>
                <a:lnTo>
                  <a:pt x="2102322" y="222289"/>
                </a:lnTo>
                <a:lnTo>
                  <a:pt x="2121535" y="256374"/>
                </a:lnTo>
                <a:lnTo>
                  <a:pt x="2155130" y="280711"/>
                </a:lnTo>
                <a:lnTo>
                  <a:pt x="2155430" y="280711"/>
                </a:lnTo>
                <a:lnTo>
                  <a:pt x="2203993" y="289876"/>
                </a:lnTo>
                <a:lnTo>
                  <a:pt x="2228884" y="287631"/>
                </a:lnTo>
                <a:lnTo>
                  <a:pt x="2252431" y="281535"/>
                </a:lnTo>
                <a:lnTo>
                  <a:pt x="2273435" y="272542"/>
                </a:lnTo>
                <a:lnTo>
                  <a:pt x="2290692" y="261604"/>
                </a:lnTo>
                <a:lnTo>
                  <a:pt x="2287940" y="256704"/>
                </a:lnTo>
                <a:lnTo>
                  <a:pt x="2204747" y="256704"/>
                </a:lnTo>
                <a:lnTo>
                  <a:pt x="2176711" y="252516"/>
                </a:lnTo>
                <a:lnTo>
                  <a:pt x="2155743" y="240730"/>
                </a:lnTo>
                <a:lnTo>
                  <a:pt x="2141560" y="222513"/>
                </a:lnTo>
                <a:lnTo>
                  <a:pt x="2133880" y="199030"/>
                </a:lnTo>
                <a:lnTo>
                  <a:pt x="2294838" y="199030"/>
                </a:lnTo>
                <a:lnTo>
                  <a:pt x="2295592" y="189229"/>
                </a:lnTo>
                <a:lnTo>
                  <a:pt x="2295946" y="183575"/>
                </a:lnTo>
                <a:lnTo>
                  <a:pt x="2295969" y="180559"/>
                </a:lnTo>
                <a:lnTo>
                  <a:pt x="2294989" y="167743"/>
                </a:lnTo>
                <a:lnTo>
                  <a:pt x="2133880" y="167743"/>
                </a:lnTo>
                <a:lnTo>
                  <a:pt x="2141831" y="144637"/>
                </a:lnTo>
                <a:lnTo>
                  <a:pt x="2155932" y="126514"/>
                </a:lnTo>
                <a:lnTo>
                  <a:pt x="2175121" y="114681"/>
                </a:lnTo>
                <a:lnTo>
                  <a:pt x="2198339" y="110446"/>
                </a:lnTo>
                <a:lnTo>
                  <a:pt x="2272085" y="110446"/>
                </a:lnTo>
                <a:lnTo>
                  <a:pt x="2268452" y="105923"/>
                </a:lnTo>
                <a:lnTo>
                  <a:pt x="2253892" y="93831"/>
                </a:lnTo>
                <a:lnTo>
                  <a:pt x="2237353" y="85238"/>
                </a:lnTo>
                <a:lnTo>
                  <a:pt x="2218835" y="80108"/>
                </a:lnTo>
                <a:lnTo>
                  <a:pt x="2198339" y="78406"/>
                </a:lnTo>
                <a:close/>
              </a:path>
              <a:path w="2296159" h="371475">
                <a:moveTo>
                  <a:pt x="2083766" y="245395"/>
                </a:moveTo>
                <a:lnTo>
                  <a:pt x="2074507" y="250561"/>
                </a:lnTo>
                <a:lnTo>
                  <a:pt x="2065390" y="254206"/>
                </a:lnTo>
                <a:lnTo>
                  <a:pt x="2056340" y="256374"/>
                </a:lnTo>
                <a:lnTo>
                  <a:pt x="2047579" y="257081"/>
                </a:lnTo>
                <a:lnTo>
                  <a:pt x="2089451" y="257081"/>
                </a:lnTo>
                <a:lnTo>
                  <a:pt x="2083766" y="245395"/>
                </a:lnTo>
                <a:close/>
              </a:path>
              <a:path w="2296159" h="371475">
                <a:moveTo>
                  <a:pt x="2275237" y="234087"/>
                </a:moveTo>
                <a:lnTo>
                  <a:pt x="2259823" y="243346"/>
                </a:lnTo>
                <a:lnTo>
                  <a:pt x="2241799" y="250561"/>
                </a:lnTo>
                <a:lnTo>
                  <a:pt x="2223341" y="255078"/>
                </a:lnTo>
                <a:lnTo>
                  <a:pt x="2204747" y="256704"/>
                </a:lnTo>
                <a:lnTo>
                  <a:pt x="2287940" y="256704"/>
                </a:lnTo>
                <a:lnTo>
                  <a:pt x="2275237" y="234087"/>
                </a:lnTo>
                <a:close/>
              </a:path>
              <a:path w="2296159" h="371475">
                <a:moveTo>
                  <a:pt x="2272085" y="110446"/>
                </a:moveTo>
                <a:lnTo>
                  <a:pt x="2198339" y="110446"/>
                </a:lnTo>
                <a:lnTo>
                  <a:pt x="2221492" y="114469"/>
                </a:lnTo>
                <a:lnTo>
                  <a:pt x="2240228" y="125949"/>
                </a:lnTo>
                <a:lnTo>
                  <a:pt x="2253097" y="144001"/>
                </a:lnTo>
                <a:lnTo>
                  <a:pt x="2258651" y="167743"/>
                </a:lnTo>
                <a:lnTo>
                  <a:pt x="2294989" y="167743"/>
                </a:lnTo>
                <a:lnTo>
                  <a:pt x="2294267" y="158296"/>
                </a:lnTo>
                <a:lnTo>
                  <a:pt x="2289137" y="138435"/>
                </a:lnTo>
                <a:lnTo>
                  <a:pt x="2280544" y="120978"/>
                </a:lnTo>
                <a:lnTo>
                  <a:pt x="2272085" y="110446"/>
                </a:lnTo>
                <a:close/>
              </a:path>
              <a:path w="2296159" h="371475">
                <a:moveTo>
                  <a:pt x="2086405" y="83306"/>
                </a:moveTo>
                <a:lnTo>
                  <a:pt x="1943163" y="83306"/>
                </a:lnTo>
                <a:lnTo>
                  <a:pt x="1943163" y="114216"/>
                </a:lnTo>
                <a:lnTo>
                  <a:pt x="2086405" y="114216"/>
                </a:lnTo>
                <a:lnTo>
                  <a:pt x="2086405" y="83306"/>
                </a:lnTo>
                <a:close/>
              </a:path>
              <a:path w="2296159" h="371475">
                <a:moveTo>
                  <a:pt x="2014784" y="11685"/>
                </a:moveTo>
                <a:lnTo>
                  <a:pt x="1979350" y="11685"/>
                </a:lnTo>
                <a:lnTo>
                  <a:pt x="1979350" y="83306"/>
                </a:lnTo>
                <a:lnTo>
                  <a:pt x="2014784" y="83306"/>
                </a:lnTo>
                <a:lnTo>
                  <a:pt x="2014784" y="11685"/>
                </a:lnTo>
                <a:close/>
              </a:path>
            </a:pathLst>
          </a:custGeom>
          <a:solidFill>
            <a:srgbClr val="000000"/>
          </a:solidFill>
        </p:spPr>
        <p:txBody>
          <a:bodyPr wrap="square" lIns="0" tIns="0" rIns="0" bIns="0" rtlCol="0"/>
          <a:lstStyle/>
          <a:p>
            <a:endParaRPr sz="641"/>
          </a:p>
        </p:txBody>
      </p:sp>
      <p:sp>
        <p:nvSpPr>
          <p:cNvPr id="25" name="object 25"/>
          <p:cNvSpPr/>
          <p:nvPr/>
        </p:nvSpPr>
        <p:spPr>
          <a:xfrm>
            <a:off x="3483121" y="4429157"/>
            <a:ext cx="609365" cy="130537"/>
          </a:xfrm>
          <a:custGeom>
            <a:avLst/>
            <a:gdLst/>
            <a:ahLst/>
            <a:cxnLst/>
            <a:rect l="l" t="t" r="r" b="b"/>
            <a:pathLst>
              <a:path w="1339850" h="287020">
                <a:moveTo>
                  <a:pt x="37695" y="3392"/>
                </a:moveTo>
                <a:lnTo>
                  <a:pt x="0" y="3392"/>
                </a:lnTo>
                <a:lnTo>
                  <a:pt x="0" y="281960"/>
                </a:lnTo>
                <a:lnTo>
                  <a:pt x="37695" y="281960"/>
                </a:lnTo>
                <a:lnTo>
                  <a:pt x="37695" y="3392"/>
                </a:lnTo>
                <a:close/>
              </a:path>
              <a:path w="1339850" h="287020">
                <a:moveTo>
                  <a:pt x="120683" y="79913"/>
                </a:moveTo>
                <a:lnTo>
                  <a:pt x="85250" y="79913"/>
                </a:lnTo>
                <a:lnTo>
                  <a:pt x="85250" y="281960"/>
                </a:lnTo>
                <a:lnTo>
                  <a:pt x="121437" y="281960"/>
                </a:lnTo>
                <a:lnTo>
                  <a:pt x="121466" y="169628"/>
                </a:lnTo>
                <a:lnTo>
                  <a:pt x="122421" y="157065"/>
                </a:lnTo>
                <a:lnTo>
                  <a:pt x="145367" y="117885"/>
                </a:lnTo>
                <a:lnTo>
                  <a:pt x="171945" y="108668"/>
                </a:lnTo>
                <a:lnTo>
                  <a:pt x="120683" y="108668"/>
                </a:lnTo>
                <a:lnTo>
                  <a:pt x="120683" y="79913"/>
                </a:lnTo>
                <a:close/>
              </a:path>
              <a:path w="1339850" h="287020">
                <a:moveTo>
                  <a:pt x="251396" y="108185"/>
                </a:moveTo>
                <a:lnTo>
                  <a:pt x="177226" y="108185"/>
                </a:lnTo>
                <a:lnTo>
                  <a:pt x="198176" y="112272"/>
                </a:lnTo>
                <a:lnTo>
                  <a:pt x="214497" y="124205"/>
                </a:lnTo>
                <a:lnTo>
                  <a:pt x="225093" y="143489"/>
                </a:lnTo>
                <a:lnTo>
                  <a:pt x="228868" y="169628"/>
                </a:lnTo>
                <a:lnTo>
                  <a:pt x="228868" y="281960"/>
                </a:lnTo>
                <a:lnTo>
                  <a:pt x="264679" y="281960"/>
                </a:lnTo>
                <a:lnTo>
                  <a:pt x="264679" y="159450"/>
                </a:lnTo>
                <a:lnTo>
                  <a:pt x="263259" y="140072"/>
                </a:lnTo>
                <a:lnTo>
                  <a:pt x="258977" y="123169"/>
                </a:lnTo>
                <a:lnTo>
                  <a:pt x="251797" y="108668"/>
                </a:lnTo>
                <a:lnTo>
                  <a:pt x="251396" y="108185"/>
                </a:lnTo>
                <a:close/>
              </a:path>
              <a:path w="1339850" h="287020">
                <a:moveTo>
                  <a:pt x="184765" y="74636"/>
                </a:moveTo>
                <a:lnTo>
                  <a:pt x="163991" y="76756"/>
                </a:lnTo>
                <a:lnTo>
                  <a:pt x="146363" y="83117"/>
                </a:lnTo>
                <a:lnTo>
                  <a:pt x="131915" y="93719"/>
                </a:lnTo>
                <a:lnTo>
                  <a:pt x="120603" y="108668"/>
                </a:lnTo>
                <a:lnTo>
                  <a:pt x="171945" y="108668"/>
                </a:lnTo>
                <a:lnTo>
                  <a:pt x="177226" y="108185"/>
                </a:lnTo>
                <a:lnTo>
                  <a:pt x="251396" y="108185"/>
                </a:lnTo>
                <a:lnTo>
                  <a:pt x="241685" y="96499"/>
                </a:lnTo>
                <a:lnTo>
                  <a:pt x="229451" y="86881"/>
                </a:lnTo>
                <a:lnTo>
                  <a:pt x="215910" y="80055"/>
                </a:lnTo>
                <a:lnTo>
                  <a:pt x="201027" y="75985"/>
                </a:lnTo>
                <a:lnTo>
                  <a:pt x="184765" y="74636"/>
                </a:lnTo>
                <a:close/>
              </a:path>
              <a:path w="1339850" h="287020">
                <a:moveTo>
                  <a:pt x="350362" y="110823"/>
                </a:moveTo>
                <a:lnTo>
                  <a:pt x="314551" y="110823"/>
                </a:lnTo>
                <a:lnTo>
                  <a:pt x="314551" y="211093"/>
                </a:lnTo>
                <a:lnTo>
                  <a:pt x="318633" y="243287"/>
                </a:lnTo>
                <a:lnTo>
                  <a:pt x="330807" y="267070"/>
                </a:lnTo>
                <a:lnTo>
                  <a:pt x="350968" y="281806"/>
                </a:lnTo>
                <a:lnTo>
                  <a:pt x="379010" y="286860"/>
                </a:lnTo>
                <a:lnTo>
                  <a:pt x="394430" y="285800"/>
                </a:lnTo>
                <a:lnTo>
                  <a:pt x="408506" y="282619"/>
                </a:lnTo>
                <a:lnTo>
                  <a:pt x="421311" y="277318"/>
                </a:lnTo>
                <a:lnTo>
                  <a:pt x="432914" y="269897"/>
                </a:lnTo>
                <a:lnTo>
                  <a:pt x="425029" y="253688"/>
                </a:lnTo>
                <a:lnTo>
                  <a:pt x="383156" y="253688"/>
                </a:lnTo>
                <a:lnTo>
                  <a:pt x="368809" y="251208"/>
                </a:lnTo>
                <a:lnTo>
                  <a:pt x="358560" y="243746"/>
                </a:lnTo>
                <a:lnTo>
                  <a:pt x="352411" y="231265"/>
                </a:lnTo>
                <a:lnTo>
                  <a:pt x="350362" y="213731"/>
                </a:lnTo>
                <a:lnTo>
                  <a:pt x="350362" y="110823"/>
                </a:lnTo>
                <a:close/>
              </a:path>
              <a:path w="1339850" h="287020">
                <a:moveTo>
                  <a:pt x="419344" y="242003"/>
                </a:moveTo>
                <a:lnTo>
                  <a:pt x="410085" y="247168"/>
                </a:lnTo>
                <a:lnTo>
                  <a:pt x="400967" y="250814"/>
                </a:lnTo>
                <a:lnTo>
                  <a:pt x="391991" y="252975"/>
                </a:lnTo>
                <a:lnTo>
                  <a:pt x="383156" y="253688"/>
                </a:lnTo>
                <a:lnTo>
                  <a:pt x="425029" y="253688"/>
                </a:lnTo>
                <a:lnTo>
                  <a:pt x="419344" y="242003"/>
                </a:lnTo>
                <a:close/>
              </a:path>
              <a:path w="1339850" h="287020">
                <a:moveTo>
                  <a:pt x="421982" y="79913"/>
                </a:moveTo>
                <a:lnTo>
                  <a:pt x="278741" y="79913"/>
                </a:lnTo>
                <a:lnTo>
                  <a:pt x="278741" y="110823"/>
                </a:lnTo>
                <a:lnTo>
                  <a:pt x="421982" y="110823"/>
                </a:lnTo>
                <a:lnTo>
                  <a:pt x="421982" y="79913"/>
                </a:lnTo>
                <a:close/>
              </a:path>
              <a:path w="1339850" h="287020">
                <a:moveTo>
                  <a:pt x="350362" y="8292"/>
                </a:moveTo>
                <a:lnTo>
                  <a:pt x="314928" y="8292"/>
                </a:lnTo>
                <a:lnTo>
                  <a:pt x="314928" y="79913"/>
                </a:lnTo>
                <a:lnTo>
                  <a:pt x="350362" y="79913"/>
                </a:lnTo>
                <a:lnTo>
                  <a:pt x="350362" y="8292"/>
                </a:lnTo>
                <a:close/>
              </a:path>
              <a:path w="1339850" h="287020">
                <a:moveTo>
                  <a:pt x="480319" y="79913"/>
                </a:moveTo>
                <a:lnTo>
                  <a:pt x="444131" y="79913"/>
                </a:lnTo>
                <a:lnTo>
                  <a:pt x="444131" y="200538"/>
                </a:lnTo>
                <a:lnTo>
                  <a:pt x="450257" y="236289"/>
                </a:lnTo>
                <a:lnTo>
                  <a:pt x="467691" y="263489"/>
                </a:lnTo>
                <a:lnTo>
                  <a:pt x="495020" y="280793"/>
                </a:lnTo>
                <a:lnTo>
                  <a:pt x="530830" y="286860"/>
                </a:lnTo>
                <a:lnTo>
                  <a:pt x="567118" y="280952"/>
                </a:lnTo>
                <a:lnTo>
                  <a:pt x="594394" y="263913"/>
                </a:lnTo>
                <a:lnTo>
                  <a:pt x="601099" y="253311"/>
                </a:lnTo>
                <a:lnTo>
                  <a:pt x="530830" y="253311"/>
                </a:lnTo>
                <a:lnTo>
                  <a:pt x="509580" y="249553"/>
                </a:lnTo>
                <a:lnTo>
                  <a:pt x="493700" y="238799"/>
                </a:lnTo>
                <a:lnTo>
                  <a:pt x="483758" y="221824"/>
                </a:lnTo>
                <a:lnTo>
                  <a:pt x="480319" y="199407"/>
                </a:lnTo>
                <a:lnTo>
                  <a:pt x="480319" y="79913"/>
                </a:lnTo>
                <a:close/>
              </a:path>
              <a:path w="1339850" h="287020">
                <a:moveTo>
                  <a:pt x="617529" y="79913"/>
                </a:moveTo>
                <a:lnTo>
                  <a:pt x="581719" y="79913"/>
                </a:lnTo>
                <a:lnTo>
                  <a:pt x="581719" y="199407"/>
                </a:lnTo>
                <a:lnTo>
                  <a:pt x="578273" y="221824"/>
                </a:lnTo>
                <a:lnTo>
                  <a:pt x="568290" y="238799"/>
                </a:lnTo>
                <a:lnTo>
                  <a:pt x="552299" y="249553"/>
                </a:lnTo>
                <a:lnTo>
                  <a:pt x="530830" y="253311"/>
                </a:lnTo>
                <a:lnTo>
                  <a:pt x="601099" y="253311"/>
                </a:lnTo>
                <a:lnTo>
                  <a:pt x="611563" y="236767"/>
                </a:lnTo>
                <a:lnTo>
                  <a:pt x="617529" y="200538"/>
                </a:lnTo>
                <a:lnTo>
                  <a:pt x="617529" y="79913"/>
                </a:lnTo>
                <a:close/>
              </a:path>
              <a:path w="1339850" h="287020">
                <a:moveTo>
                  <a:pt x="674723" y="0"/>
                </a:moveTo>
                <a:lnTo>
                  <a:pt x="663647" y="1984"/>
                </a:lnTo>
                <a:lnTo>
                  <a:pt x="664069" y="1984"/>
                </a:lnTo>
                <a:lnTo>
                  <a:pt x="655875" y="7114"/>
                </a:lnTo>
                <a:lnTo>
                  <a:pt x="650339" y="15107"/>
                </a:lnTo>
                <a:lnTo>
                  <a:pt x="648336" y="25255"/>
                </a:lnTo>
                <a:lnTo>
                  <a:pt x="650339" y="35680"/>
                </a:lnTo>
                <a:lnTo>
                  <a:pt x="655875" y="43914"/>
                </a:lnTo>
                <a:lnTo>
                  <a:pt x="664239" y="49321"/>
                </a:lnTo>
                <a:lnTo>
                  <a:pt x="674723" y="51265"/>
                </a:lnTo>
                <a:lnTo>
                  <a:pt x="684612" y="49321"/>
                </a:lnTo>
                <a:lnTo>
                  <a:pt x="692769" y="43914"/>
                </a:lnTo>
                <a:lnTo>
                  <a:pt x="698312" y="35680"/>
                </a:lnTo>
                <a:lnTo>
                  <a:pt x="700355" y="25255"/>
                </a:lnTo>
                <a:lnTo>
                  <a:pt x="698312" y="15425"/>
                </a:lnTo>
                <a:lnTo>
                  <a:pt x="692769" y="7397"/>
                </a:lnTo>
                <a:lnTo>
                  <a:pt x="684612" y="1984"/>
                </a:lnTo>
                <a:lnTo>
                  <a:pt x="674723" y="0"/>
                </a:lnTo>
                <a:close/>
              </a:path>
              <a:path w="1339850" h="287020">
                <a:moveTo>
                  <a:pt x="692063" y="79913"/>
                </a:moveTo>
                <a:lnTo>
                  <a:pt x="655875" y="79913"/>
                </a:lnTo>
                <a:lnTo>
                  <a:pt x="655875" y="281960"/>
                </a:lnTo>
                <a:lnTo>
                  <a:pt x="692063" y="281960"/>
                </a:lnTo>
                <a:lnTo>
                  <a:pt x="692063" y="79913"/>
                </a:lnTo>
                <a:close/>
              </a:path>
              <a:path w="1339850" h="287020">
                <a:moveTo>
                  <a:pt x="782575" y="110823"/>
                </a:moveTo>
                <a:lnTo>
                  <a:pt x="746765" y="110823"/>
                </a:lnTo>
                <a:lnTo>
                  <a:pt x="746765" y="211093"/>
                </a:lnTo>
                <a:lnTo>
                  <a:pt x="750846" y="243287"/>
                </a:lnTo>
                <a:lnTo>
                  <a:pt x="763021" y="267070"/>
                </a:lnTo>
                <a:lnTo>
                  <a:pt x="783182" y="281806"/>
                </a:lnTo>
                <a:lnTo>
                  <a:pt x="811223" y="286860"/>
                </a:lnTo>
                <a:lnTo>
                  <a:pt x="826643" y="285800"/>
                </a:lnTo>
                <a:lnTo>
                  <a:pt x="840720" y="282619"/>
                </a:lnTo>
                <a:lnTo>
                  <a:pt x="853525" y="277318"/>
                </a:lnTo>
                <a:lnTo>
                  <a:pt x="865128" y="269897"/>
                </a:lnTo>
                <a:lnTo>
                  <a:pt x="857242" y="253688"/>
                </a:lnTo>
                <a:lnTo>
                  <a:pt x="815370" y="253688"/>
                </a:lnTo>
                <a:lnTo>
                  <a:pt x="801022" y="251208"/>
                </a:lnTo>
                <a:lnTo>
                  <a:pt x="790774" y="243746"/>
                </a:lnTo>
                <a:lnTo>
                  <a:pt x="784625" y="231265"/>
                </a:lnTo>
                <a:lnTo>
                  <a:pt x="782575" y="213731"/>
                </a:lnTo>
                <a:lnTo>
                  <a:pt x="782575" y="110823"/>
                </a:lnTo>
                <a:close/>
              </a:path>
              <a:path w="1339850" h="287020">
                <a:moveTo>
                  <a:pt x="851557" y="242003"/>
                </a:moveTo>
                <a:lnTo>
                  <a:pt x="842298" y="247168"/>
                </a:lnTo>
                <a:lnTo>
                  <a:pt x="833181" y="250814"/>
                </a:lnTo>
                <a:lnTo>
                  <a:pt x="824205" y="252975"/>
                </a:lnTo>
                <a:lnTo>
                  <a:pt x="815370" y="253688"/>
                </a:lnTo>
                <a:lnTo>
                  <a:pt x="857242" y="253688"/>
                </a:lnTo>
                <a:lnTo>
                  <a:pt x="851557" y="242003"/>
                </a:lnTo>
                <a:close/>
              </a:path>
              <a:path w="1339850" h="287020">
                <a:moveTo>
                  <a:pt x="854196" y="79913"/>
                </a:moveTo>
                <a:lnTo>
                  <a:pt x="710954" y="79913"/>
                </a:lnTo>
                <a:lnTo>
                  <a:pt x="710954" y="110823"/>
                </a:lnTo>
                <a:lnTo>
                  <a:pt x="854196" y="110823"/>
                </a:lnTo>
                <a:lnTo>
                  <a:pt x="854196" y="79913"/>
                </a:lnTo>
                <a:close/>
              </a:path>
              <a:path w="1339850" h="287020">
                <a:moveTo>
                  <a:pt x="782575" y="8292"/>
                </a:moveTo>
                <a:lnTo>
                  <a:pt x="747142" y="8292"/>
                </a:lnTo>
                <a:lnTo>
                  <a:pt x="747142" y="79913"/>
                </a:lnTo>
                <a:lnTo>
                  <a:pt x="782575" y="79913"/>
                </a:lnTo>
                <a:lnTo>
                  <a:pt x="782575" y="8292"/>
                </a:lnTo>
                <a:close/>
              </a:path>
              <a:path w="1339850" h="287020">
                <a:moveTo>
                  <a:pt x="897831" y="0"/>
                </a:moveTo>
                <a:lnTo>
                  <a:pt x="886756" y="1984"/>
                </a:lnTo>
                <a:lnTo>
                  <a:pt x="887178" y="1984"/>
                </a:lnTo>
                <a:lnTo>
                  <a:pt x="878984" y="7114"/>
                </a:lnTo>
                <a:lnTo>
                  <a:pt x="873447" y="15107"/>
                </a:lnTo>
                <a:lnTo>
                  <a:pt x="871445" y="25255"/>
                </a:lnTo>
                <a:lnTo>
                  <a:pt x="873447" y="35680"/>
                </a:lnTo>
                <a:lnTo>
                  <a:pt x="878984" y="43914"/>
                </a:lnTo>
                <a:lnTo>
                  <a:pt x="887347" y="49321"/>
                </a:lnTo>
                <a:lnTo>
                  <a:pt x="897831" y="51265"/>
                </a:lnTo>
                <a:lnTo>
                  <a:pt x="907720" y="49321"/>
                </a:lnTo>
                <a:lnTo>
                  <a:pt x="915878" y="43914"/>
                </a:lnTo>
                <a:lnTo>
                  <a:pt x="921420" y="35680"/>
                </a:lnTo>
                <a:lnTo>
                  <a:pt x="923464" y="25255"/>
                </a:lnTo>
                <a:lnTo>
                  <a:pt x="921420" y="15425"/>
                </a:lnTo>
                <a:lnTo>
                  <a:pt x="915878" y="7397"/>
                </a:lnTo>
                <a:lnTo>
                  <a:pt x="907720" y="1984"/>
                </a:lnTo>
                <a:lnTo>
                  <a:pt x="897831" y="0"/>
                </a:lnTo>
                <a:close/>
              </a:path>
              <a:path w="1339850" h="287020">
                <a:moveTo>
                  <a:pt x="915171" y="79913"/>
                </a:moveTo>
                <a:lnTo>
                  <a:pt x="878984" y="79913"/>
                </a:lnTo>
                <a:lnTo>
                  <a:pt x="878984" y="281960"/>
                </a:lnTo>
                <a:lnTo>
                  <a:pt x="915171" y="281960"/>
                </a:lnTo>
                <a:lnTo>
                  <a:pt x="915171" y="79913"/>
                </a:lnTo>
                <a:close/>
              </a:path>
              <a:path w="1339850" h="287020">
                <a:moveTo>
                  <a:pt x="1233745" y="75013"/>
                </a:moveTo>
                <a:lnTo>
                  <a:pt x="1193883" y="82411"/>
                </a:lnTo>
                <a:lnTo>
                  <a:pt x="1161370" y="104792"/>
                </a:lnTo>
                <a:lnTo>
                  <a:pt x="1139837" y="138152"/>
                </a:lnTo>
                <a:lnTo>
                  <a:pt x="1132722" y="179429"/>
                </a:lnTo>
                <a:lnTo>
                  <a:pt x="1134495" y="201351"/>
                </a:lnTo>
                <a:lnTo>
                  <a:pt x="1148784" y="239541"/>
                </a:lnTo>
                <a:lnTo>
                  <a:pt x="1176708" y="269526"/>
                </a:lnTo>
                <a:lnTo>
                  <a:pt x="1212895" y="284946"/>
                </a:lnTo>
                <a:lnTo>
                  <a:pt x="1233745" y="286860"/>
                </a:lnTo>
                <a:lnTo>
                  <a:pt x="1254737" y="284745"/>
                </a:lnTo>
                <a:lnTo>
                  <a:pt x="1273608" y="278426"/>
                </a:lnTo>
                <a:lnTo>
                  <a:pt x="1290359" y="267936"/>
                </a:lnTo>
                <a:lnTo>
                  <a:pt x="1304612" y="253688"/>
                </a:lnTo>
                <a:lnTo>
                  <a:pt x="1237892" y="253688"/>
                </a:lnTo>
                <a:lnTo>
                  <a:pt x="1223120" y="252351"/>
                </a:lnTo>
                <a:lnTo>
                  <a:pt x="1188134" y="232579"/>
                </a:lnTo>
                <a:lnTo>
                  <a:pt x="1170482" y="195632"/>
                </a:lnTo>
                <a:lnTo>
                  <a:pt x="1169287" y="180936"/>
                </a:lnTo>
                <a:lnTo>
                  <a:pt x="1170482" y="166241"/>
                </a:lnTo>
                <a:lnTo>
                  <a:pt x="1188134" y="129294"/>
                </a:lnTo>
                <a:lnTo>
                  <a:pt x="1223120" y="109522"/>
                </a:lnTo>
                <a:lnTo>
                  <a:pt x="1237892" y="108185"/>
                </a:lnTo>
                <a:lnTo>
                  <a:pt x="1303859" y="108185"/>
                </a:lnTo>
                <a:lnTo>
                  <a:pt x="1289935" y="94255"/>
                </a:lnTo>
                <a:lnTo>
                  <a:pt x="1273043" y="83541"/>
                </a:lnTo>
                <a:lnTo>
                  <a:pt x="1254313" y="77139"/>
                </a:lnTo>
                <a:lnTo>
                  <a:pt x="1233745" y="75013"/>
                </a:lnTo>
                <a:close/>
              </a:path>
              <a:path w="1339850" h="287020">
                <a:moveTo>
                  <a:pt x="1339669" y="253311"/>
                </a:moveTo>
                <a:lnTo>
                  <a:pt x="1304989" y="253311"/>
                </a:lnTo>
                <a:lnTo>
                  <a:pt x="1304989" y="281960"/>
                </a:lnTo>
                <a:lnTo>
                  <a:pt x="1339669" y="281960"/>
                </a:lnTo>
                <a:lnTo>
                  <a:pt x="1339669" y="253311"/>
                </a:lnTo>
                <a:close/>
              </a:path>
              <a:path w="1339850" h="287020">
                <a:moveTo>
                  <a:pt x="973266" y="79913"/>
                </a:moveTo>
                <a:lnTo>
                  <a:pt x="932932" y="79913"/>
                </a:lnTo>
                <a:lnTo>
                  <a:pt x="1021892" y="281583"/>
                </a:lnTo>
                <a:lnTo>
                  <a:pt x="1047148" y="281583"/>
                </a:lnTo>
                <a:lnTo>
                  <a:pt x="1069430" y="231071"/>
                </a:lnTo>
                <a:lnTo>
                  <a:pt x="1035086" y="231071"/>
                </a:lnTo>
                <a:lnTo>
                  <a:pt x="973266" y="79913"/>
                </a:lnTo>
                <a:close/>
              </a:path>
              <a:path w="1339850" h="287020">
                <a:moveTo>
                  <a:pt x="1303859" y="108185"/>
                </a:moveTo>
                <a:lnTo>
                  <a:pt x="1237892" y="108185"/>
                </a:lnTo>
                <a:lnTo>
                  <a:pt x="1252669" y="109522"/>
                </a:lnTo>
                <a:lnTo>
                  <a:pt x="1265928" y="113509"/>
                </a:lnTo>
                <a:lnTo>
                  <a:pt x="1296440" y="140385"/>
                </a:lnTo>
                <a:lnTo>
                  <a:pt x="1307157" y="179429"/>
                </a:lnTo>
                <a:lnTo>
                  <a:pt x="1307220" y="180936"/>
                </a:lnTo>
                <a:lnTo>
                  <a:pt x="1306049" y="195473"/>
                </a:lnTo>
                <a:lnTo>
                  <a:pt x="1288026" y="232579"/>
                </a:lnTo>
                <a:lnTo>
                  <a:pt x="1252669" y="252351"/>
                </a:lnTo>
                <a:lnTo>
                  <a:pt x="1237892" y="253688"/>
                </a:lnTo>
                <a:lnTo>
                  <a:pt x="1304612" y="253688"/>
                </a:lnTo>
                <a:lnTo>
                  <a:pt x="1304989" y="253311"/>
                </a:lnTo>
                <a:lnTo>
                  <a:pt x="1339669" y="253311"/>
                </a:lnTo>
                <a:lnTo>
                  <a:pt x="1339669" y="109316"/>
                </a:lnTo>
                <a:lnTo>
                  <a:pt x="1304989" y="109316"/>
                </a:lnTo>
                <a:lnTo>
                  <a:pt x="1303859" y="108185"/>
                </a:lnTo>
                <a:close/>
              </a:path>
              <a:path w="1339850" h="287020">
                <a:moveTo>
                  <a:pt x="1136109" y="79913"/>
                </a:moveTo>
                <a:lnTo>
                  <a:pt x="1096152" y="79913"/>
                </a:lnTo>
                <a:lnTo>
                  <a:pt x="1035086" y="231071"/>
                </a:lnTo>
                <a:lnTo>
                  <a:pt x="1069430" y="231071"/>
                </a:lnTo>
                <a:lnTo>
                  <a:pt x="1136109" y="79913"/>
                </a:lnTo>
                <a:close/>
              </a:path>
              <a:path w="1339850" h="287020">
                <a:moveTo>
                  <a:pt x="1339669" y="79913"/>
                </a:moveTo>
                <a:lnTo>
                  <a:pt x="1304989" y="79913"/>
                </a:lnTo>
                <a:lnTo>
                  <a:pt x="1304989" y="109316"/>
                </a:lnTo>
                <a:lnTo>
                  <a:pt x="1339669" y="109316"/>
                </a:lnTo>
                <a:lnTo>
                  <a:pt x="1339669" y="79913"/>
                </a:lnTo>
                <a:close/>
              </a:path>
            </a:pathLst>
          </a:custGeom>
          <a:solidFill>
            <a:srgbClr val="000000"/>
          </a:solidFill>
        </p:spPr>
        <p:txBody>
          <a:bodyPr wrap="square" lIns="0" tIns="0" rIns="0" bIns="0" rtlCol="0"/>
          <a:lstStyle/>
          <a:p>
            <a:endParaRPr sz="641"/>
          </a:p>
        </p:txBody>
      </p:sp>
      <p:sp>
        <p:nvSpPr>
          <p:cNvPr id="26" name="object 26"/>
          <p:cNvSpPr/>
          <p:nvPr/>
        </p:nvSpPr>
        <p:spPr>
          <a:xfrm>
            <a:off x="506767" y="2879910"/>
            <a:ext cx="644598" cy="132270"/>
          </a:xfrm>
          <a:custGeom>
            <a:avLst/>
            <a:gdLst/>
            <a:ahLst/>
            <a:cxnLst/>
            <a:rect l="l" t="t" r="r" b="b"/>
            <a:pathLst>
              <a:path w="1417320" h="290829">
                <a:moveTo>
                  <a:pt x="37695" y="6785"/>
                </a:moveTo>
                <a:lnTo>
                  <a:pt x="0" y="6785"/>
                </a:lnTo>
                <a:lnTo>
                  <a:pt x="0" y="285352"/>
                </a:lnTo>
                <a:lnTo>
                  <a:pt x="37695" y="285352"/>
                </a:lnTo>
                <a:lnTo>
                  <a:pt x="37695" y="6785"/>
                </a:lnTo>
                <a:close/>
              </a:path>
              <a:path w="1417320" h="290829">
                <a:moveTo>
                  <a:pt x="120683" y="83306"/>
                </a:moveTo>
                <a:lnTo>
                  <a:pt x="85250" y="83306"/>
                </a:lnTo>
                <a:lnTo>
                  <a:pt x="85250" y="285352"/>
                </a:lnTo>
                <a:lnTo>
                  <a:pt x="121437" y="285352"/>
                </a:lnTo>
                <a:lnTo>
                  <a:pt x="121466" y="173020"/>
                </a:lnTo>
                <a:lnTo>
                  <a:pt x="122421" y="160457"/>
                </a:lnTo>
                <a:lnTo>
                  <a:pt x="145367" y="121278"/>
                </a:lnTo>
                <a:lnTo>
                  <a:pt x="171945" y="112060"/>
                </a:lnTo>
                <a:lnTo>
                  <a:pt x="120683" y="112060"/>
                </a:lnTo>
                <a:lnTo>
                  <a:pt x="120683" y="83306"/>
                </a:lnTo>
                <a:close/>
              </a:path>
              <a:path w="1417320" h="290829">
                <a:moveTo>
                  <a:pt x="251396" y="111577"/>
                </a:moveTo>
                <a:lnTo>
                  <a:pt x="177226" y="111577"/>
                </a:lnTo>
                <a:lnTo>
                  <a:pt x="198176" y="115665"/>
                </a:lnTo>
                <a:lnTo>
                  <a:pt x="214497" y="127598"/>
                </a:lnTo>
                <a:lnTo>
                  <a:pt x="225093" y="146881"/>
                </a:lnTo>
                <a:lnTo>
                  <a:pt x="228868" y="173020"/>
                </a:lnTo>
                <a:lnTo>
                  <a:pt x="228868" y="285352"/>
                </a:lnTo>
                <a:lnTo>
                  <a:pt x="264679" y="285352"/>
                </a:lnTo>
                <a:lnTo>
                  <a:pt x="264679" y="162843"/>
                </a:lnTo>
                <a:lnTo>
                  <a:pt x="263259" y="143465"/>
                </a:lnTo>
                <a:lnTo>
                  <a:pt x="258977" y="126561"/>
                </a:lnTo>
                <a:lnTo>
                  <a:pt x="251797" y="112060"/>
                </a:lnTo>
                <a:lnTo>
                  <a:pt x="251396" y="111577"/>
                </a:lnTo>
                <a:close/>
              </a:path>
              <a:path w="1417320" h="290829">
                <a:moveTo>
                  <a:pt x="184765" y="78029"/>
                </a:moveTo>
                <a:lnTo>
                  <a:pt x="163991" y="80149"/>
                </a:lnTo>
                <a:lnTo>
                  <a:pt x="146363" y="86510"/>
                </a:lnTo>
                <a:lnTo>
                  <a:pt x="131915" y="97112"/>
                </a:lnTo>
                <a:lnTo>
                  <a:pt x="120603" y="112060"/>
                </a:lnTo>
                <a:lnTo>
                  <a:pt x="171945" y="112060"/>
                </a:lnTo>
                <a:lnTo>
                  <a:pt x="177226" y="111577"/>
                </a:lnTo>
                <a:lnTo>
                  <a:pt x="251396" y="111577"/>
                </a:lnTo>
                <a:lnTo>
                  <a:pt x="241685" y="99892"/>
                </a:lnTo>
                <a:lnTo>
                  <a:pt x="229451" y="90274"/>
                </a:lnTo>
                <a:lnTo>
                  <a:pt x="215910" y="83447"/>
                </a:lnTo>
                <a:lnTo>
                  <a:pt x="201027" y="79377"/>
                </a:lnTo>
                <a:lnTo>
                  <a:pt x="184765" y="78029"/>
                </a:lnTo>
                <a:close/>
              </a:path>
              <a:path w="1417320" h="290829">
                <a:moveTo>
                  <a:pt x="399312" y="78405"/>
                </a:moveTo>
                <a:lnTo>
                  <a:pt x="355727" y="85803"/>
                </a:lnTo>
                <a:lnTo>
                  <a:pt x="320906" y="108185"/>
                </a:lnTo>
                <a:lnTo>
                  <a:pt x="298336" y="142157"/>
                </a:lnTo>
                <a:lnTo>
                  <a:pt x="290750" y="184329"/>
                </a:lnTo>
                <a:lnTo>
                  <a:pt x="292594" y="206239"/>
                </a:lnTo>
                <a:lnTo>
                  <a:pt x="307448" y="244123"/>
                </a:lnTo>
                <a:lnTo>
                  <a:pt x="336573" y="273178"/>
                </a:lnTo>
                <a:lnTo>
                  <a:pt x="375022" y="288032"/>
                </a:lnTo>
                <a:lnTo>
                  <a:pt x="397428" y="289875"/>
                </a:lnTo>
                <a:lnTo>
                  <a:pt x="412070" y="288963"/>
                </a:lnTo>
                <a:lnTo>
                  <a:pt x="452462" y="275551"/>
                </a:lnTo>
                <a:lnTo>
                  <a:pt x="476500" y="256704"/>
                </a:lnTo>
                <a:lnTo>
                  <a:pt x="397428" y="256704"/>
                </a:lnTo>
                <a:lnTo>
                  <a:pt x="383021" y="255426"/>
                </a:lnTo>
                <a:lnTo>
                  <a:pt x="347293" y="235971"/>
                </a:lnTo>
                <a:lnTo>
                  <a:pt x="328581" y="199183"/>
                </a:lnTo>
                <a:lnTo>
                  <a:pt x="327314" y="184329"/>
                </a:lnTo>
                <a:lnTo>
                  <a:pt x="328587" y="169416"/>
                </a:lnTo>
                <a:lnTo>
                  <a:pt x="347670" y="132310"/>
                </a:lnTo>
                <a:lnTo>
                  <a:pt x="384458" y="112855"/>
                </a:lnTo>
                <a:lnTo>
                  <a:pt x="399312" y="111577"/>
                </a:lnTo>
                <a:lnTo>
                  <a:pt x="477161" y="111577"/>
                </a:lnTo>
                <a:lnTo>
                  <a:pt x="475645" y="109416"/>
                </a:lnTo>
                <a:lnTo>
                  <a:pt x="454159" y="92777"/>
                </a:lnTo>
                <a:lnTo>
                  <a:pt x="428149" y="82146"/>
                </a:lnTo>
                <a:lnTo>
                  <a:pt x="399312" y="78405"/>
                </a:lnTo>
                <a:close/>
              </a:path>
              <a:path w="1417320" h="290829">
                <a:moveTo>
                  <a:pt x="460002" y="220516"/>
                </a:moveTo>
                <a:lnTo>
                  <a:pt x="448846" y="235076"/>
                </a:lnTo>
                <a:lnTo>
                  <a:pt x="433803" y="246526"/>
                </a:lnTo>
                <a:lnTo>
                  <a:pt x="416216" y="254018"/>
                </a:lnTo>
                <a:lnTo>
                  <a:pt x="397428" y="256704"/>
                </a:lnTo>
                <a:lnTo>
                  <a:pt x="476500" y="256704"/>
                </a:lnTo>
                <a:lnTo>
                  <a:pt x="483155" y="248941"/>
                </a:lnTo>
                <a:lnTo>
                  <a:pt x="490158" y="237856"/>
                </a:lnTo>
                <a:lnTo>
                  <a:pt x="460002" y="220516"/>
                </a:lnTo>
                <a:close/>
              </a:path>
              <a:path w="1417320" h="290829">
                <a:moveTo>
                  <a:pt x="477161" y="111577"/>
                </a:moveTo>
                <a:lnTo>
                  <a:pt x="399312" y="111577"/>
                </a:lnTo>
                <a:lnTo>
                  <a:pt x="417877" y="114169"/>
                </a:lnTo>
                <a:lnTo>
                  <a:pt x="434746" y="121566"/>
                </a:lnTo>
                <a:lnTo>
                  <a:pt x="449353" y="133205"/>
                </a:lnTo>
                <a:lnTo>
                  <a:pt x="461132" y="148519"/>
                </a:lnTo>
                <a:lnTo>
                  <a:pt x="490912" y="131179"/>
                </a:lnTo>
                <a:lnTo>
                  <a:pt x="477161" y="111577"/>
                </a:lnTo>
                <a:close/>
              </a:path>
              <a:path w="1417320" h="290829">
                <a:moveTo>
                  <a:pt x="549955" y="0"/>
                </a:moveTo>
                <a:lnTo>
                  <a:pt x="513767" y="0"/>
                </a:lnTo>
                <a:lnTo>
                  <a:pt x="513767" y="285352"/>
                </a:lnTo>
                <a:lnTo>
                  <a:pt x="549955" y="285352"/>
                </a:lnTo>
                <a:lnTo>
                  <a:pt x="549955" y="0"/>
                </a:lnTo>
                <a:close/>
              </a:path>
              <a:path w="1417320" h="290829">
                <a:moveTo>
                  <a:pt x="624635" y="83306"/>
                </a:moveTo>
                <a:lnTo>
                  <a:pt x="588448" y="83306"/>
                </a:lnTo>
                <a:lnTo>
                  <a:pt x="588448" y="203930"/>
                </a:lnTo>
                <a:lnTo>
                  <a:pt x="594573" y="239682"/>
                </a:lnTo>
                <a:lnTo>
                  <a:pt x="612007" y="266881"/>
                </a:lnTo>
                <a:lnTo>
                  <a:pt x="639336" y="284186"/>
                </a:lnTo>
                <a:lnTo>
                  <a:pt x="675147" y="290252"/>
                </a:lnTo>
                <a:lnTo>
                  <a:pt x="711434" y="284345"/>
                </a:lnTo>
                <a:lnTo>
                  <a:pt x="738710" y="267306"/>
                </a:lnTo>
                <a:lnTo>
                  <a:pt x="745415" y="256704"/>
                </a:lnTo>
                <a:lnTo>
                  <a:pt x="675147" y="256704"/>
                </a:lnTo>
                <a:lnTo>
                  <a:pt x="653896" y="252946"/>
                </a:lnTo>
                <a:lnTo>
                  <a:pt x="638017" y="242191"/>
                </a:lnTo>
                <a:lnTo>
                  <a:pt x="628075" y="225216"/>
                </a:lnTo>
                <a:lnTo>
                  <a:pt x="624635" y="202800"/>
                </a:lnTo>
                <a:lnTo>
                  <a:pt x="624635" y="83306"/>
                </a:lnTo>
                <a:close/>
              </a:path>
              <a:path w="1417320" h="290829">
                <a:moveTo>
                  <a:pt x="761846" y="83306"/>
                </a:moveTo>
                <a:lnTo>
                  <a:pt x="726035" y="83306"/>
                </a:lnTo>
                <a:lnTo>
                  <a:pt x="726035" y="202800"/>
                </a:lnTo>
                <a:lnTo>
                  <a:pt x="722590" y="225216"/>
                </a:lnTo>
                <a:lnTo>
                  <a:pt x="712606" y="242191"/>
                </a:lnTo>
                <a:lnTo>
                  <a:pt x="696615" y="252946"/>
                </a:lnTo>
                <a:lnTo>
                  <a:pt x="675147" y="256704"/>
                </a:lnTo>
                <a:lnTo>
                  <a:pt x="745415" y="256704"/>
                </a:lnTo>
                <a:lnTo>
                  <a:pt x="755879" y="240159"/>
                </a:lnTo>
                <a:lnTo>
                  <a:pt x="761846" y="203930"/>
                </a:lnTo>
                <a:lnTo>
                  <a:pt x="761846" y="83306"/>
                </a:lnTo>
                <a:close/>
              </a:path>
              <a:path w="1417320" h="290829">
                <a:moveTo>
                  <a:pt x="807731" y="226171"/>
                </a:moveTo>
                <a:lnTo>
                  <a:pt x="781721" y="246149"/>
                </a:lnTo>
                <a:lnTo>
                  <a:pt x="795721" y="265226"/>
                </a:lnTo>
                <a:lnTo>
                  <a:pt x="813715" y="278897"/>
                </a:lnTo>
                <a:lnTo>
                  <a:pt x="834465" y="287125"/>
                </a:lnTo>
                <a:lnTo>
                  <a:pt x="856735" y="289875"/>
                </a:lnTo>
                <a:lnTo>
                  <a:pt x="872078" y="288751"/>
                </a:lnTo>
                <a:lnTo>
                  <a:pt x="909131" y="272159"/>
                </a:lnTo>
                <a:lnTo>
                  <a:pt x="920859" y="258212"/>
                </a:lnTo>
                <a:lnTo>
                  <a:pt x="857865" y="258212"/>
                </a:lnTo>
                <a:lnTo>
                  <a:pt x="843883" y="256227"/>
                </a:lnTo>
                <a:lnTo>
                  <a:pt x="830254" y="250248"/>
                </a:lnTo>
                <a:lnTo>
                  <a:pt x="817897" y="240242"/>
                </a:lnTo>
                <a:lnTo>
                  <a:pt x="807731" y="226171"/>
                </a:lnTo>
                <a:close/>
              </a:path>
              <a:path w="1417320" h="290829">
                <a:moveTo>
                  <a:pt x="860127" y="76521"/>
                </a:moveTo>
                <a:lnTo>
                  <a:pt x="822014" y="85585"/>
                </a:lnTo>
                <a:lnTo>
                  <a:pt x="795291" y="121407"/>
                </a:lnTo>
                <a:lnTo>
                  <a:pt x="794161" y="133064"/>
                </a:lnTo>
                <a:lnTo>
                  <a:pt x="796075" y="148195"/>
                </a:lnTo>
                <a:lnTo>
                  <a:pt x="825071" y="182067"/>
                </a:lnTo>
                <a:lnTo>
                  <a:pt x="865687" y="200161"/>
                </a:lnTo>
                <a:lnTo>
                  <a:pt x="871259" y="202705"/>
                </a:lnTo>
                <a:lnTo>
                  <a:pt x="893676" y="230317"/>
                </a:lnTo>
                <a:lnTo>
                  <a:pt x="891163" y="240937"/>
                </a:lnTo>
                <a:lnTo>
                  <a:pt x="891102" y="241196"/>
                </a:lnTo>
                <a:lnTo>
                  <a:pt x="883828" y="250060"/>
                </a:lnTo>
                <a:lnTo>
                  <a:pt x="872525" y="256026"/>
                </a:lnTo>
                <a:lnTo>
                  <a:pt x="857865" y="258212"/>
                </a:lnTo>
                <a:lnTo>
                  <a:pt x="920859" y="258212"/>
                </a:lnTo>
                <a:lnTo>
                  <a:pt x="924397" y="252416"/>
                </a:lnTo>
                <a:lnTo>
                  <a:pt x="928128" y="241196"/>
                </a:lnTo>
                <a:lnTo>
                  <a:pt x="928214" y="240937"/>
                </a:lnTo>
                <a:lnTo>
                  <a:pt x="929486" y="228432"/>
                </a:lnTo>
                <a:lnTo>
                  <a:pt x="927360" y="212742"/>
                </a:lnTo>
                <a:lnTo>
                  <a:pt x="895184" y="177544"/>
                </a:lnTo>
                <a:lnTo>
                  <a:pt x="868043" y="165104"/>
                </a:lnTo>
                <a:lnTo>
                  <a:pt x="845803" y="155304"/>
                </a:lnTo>
                <a:lnTo>
                  <a:pt x="838382" y="150851"/>
                </a:lnTo>
                <a:lnTo>
                  <a:pt x="833081" y="145409"/>
                </a:lnTo>
                <a:lnTo>
                  <a:pt x="829900" y="138977"/>
                </a:lnTo>
                <a:lnTo>
                  <a:pt x="828840" y="131556"/>
                </a:lnTo>
                <a:lnTo>
                  <a:pt x="830831" y="122002"/>
                </a:lnTo>
                <a:lnTo>
                  <a:pt x="836568" y="114216"/>
                </a:lnTo>
                <a:lnTo>
                  <a:pt x="845697" y="108974"/>
                </a:lnTo>
                <a:lnTo>
                  <a:pt x="857865" y="107054"/>
                </a:lnTo>
                <a:lnTo>
                  <a:pt x="922894" y="107054"/>
                </a:lnTo>
                <a:lnTo>
                  <a:pt x="912076" y="94650"/>
                </a:lnTo>
                <a:lnTo>
                  <a:pt x="896691" y="84625"/>
                </a:lnTo>
                <a:lnTo>
                  <a:pt x="879045" y="78559"/>
                </a:lnTo>
                <a:lnTo>
                  <a:pt x="860127" y="76521"/>
                </a:lnTo>
                <a:close/>
              </a:path>
              <a:path w="1417320" h="290829">
                <a:moveTo>
                  <a:pt x="922894" y="107054"/>
                </a:moveTo>
                <a:lnTo>
                  <a:pt x="857865" y="107054"/>
                </a:lnTo>
                <a:lnTo>
                  <a:pt x="870991" y="108562"/>
                </a:lnTo>
                <a:lnTo>
                  <a:pt x="870811" y="108562"/>
                </a:lnTo>
                <a:lnTo>
                  <a:pt x="882226" y="112944"/>
                </a:lnTo>
                <a:lnTo>
                  <a:pt x="892374" y="120253"/>
                </a:lnTo>
                <a:lnTo>
                  <a:pt x="901215" y="130425"/>
                </a:lnTo>
                <a:lnTo>
                  <a:pt x="924209" y="108562"/>
                </a:lnTo>
                <a:lnTo>
                  <a:pt x="922894" y="107054"/>
                </a:lnTo>
                <a:close/>
              </a:path>
              <a:path w="1417320" h="290829">
                <a:moveTo>
                  <a:pt x="975136" y="3392"/>
                </a:moveTo>
                <a:lnTo>
                  <a:pt x="964060" y="5377"/>
                </a:lnTo>
                <a:lnTo>
                  <a:pt x="964482" y="5377"/>
                </a:lnTo>
                <a:lnTo>
                  <a:pt x="956288" y="10507"/>
                </a:lnTo>
                <a:lnTo>
                  <a:pt x="950752" y="18500"/>
                </a:lnTo>
                <a:lnTo>
                  <a:pt x="948749" y="28648"/>
                </a:lnTo>
                <a:lnTo>
                  <a:pt x="950752" y="39073"/>
                </a:lnTo>
                <a:lnTo>
                  <a:pt x="956288" y="47307"/>
                </a:lnTo>
                <a:lnTo>
                  <a:pt x="964652" y="52714"/>
                </a:lnTo>
                <a:lnTo>
                  <a:pt x="975136" y="54658"/>
                </a:lnTo>
                <a:lnTo>
                  <a:pt x="985025" y="52714"/>
                </a:lnTo>
                <a:lnTo>
                  <a:pt x="993182" y="47307"/>
                </a:lnTo>
                <a:lnTo>
                  <a:pt x="998725" y="39073"/>
                </a:lnTo>
                <a:lnTo>
                  <a:pt x="1000768" y="28648"/>
                </a:lnTo>
                <a:lnTo>
                  <a:pt x="998725" y="18818"/>
                </a:lnTo>
                <a:lnTo>
                  <a:pt x="993182" y="10790"/>
                </a:lnTo>
                <a:lnTo>
                  <a:pt x="985025" y="5377"/>
                </a:lnTo>
                <a:lnTo>
                  <a:pt x="975136" y="3392"/>
                </a:lnTo>
                <a:close/>
              </a:path>
              <a:path w="1417320" h="290829">
                <a:moveTo>
                  <a:pt x="992476" y="83306"/>
                </a:moveTo>
                <a:lnTo>
                  <a:pt x="956288" y="83306"/>
                </a:lnTo>
                <a:lnTo>
                  <a:pt x="956288" y="285352"/>
                </a:lnTo>
                <a:lnTo>
                  <a:pt x="992476" y="285352"/>
                </a:lnTo>
                <a:lnTo>
                  <a:pt x="992476" y="83306"/>
                </a:lnTo>
                <a:close/>
              </a:path>
              <a:path w="1417320" h="290829">
                <a:moveTo>
                  <a:pt x="1311050" y="78405"/>
                </a:moveTo>
                <a:lnTo>
                  <a:pt x="1271187" y="85803"/>
                </a:lnTo>
                <a:lnTo>
                  <a:pt x="1238675" y="108185"/>
                </a:lnTo>
                <a:lnTo>
                  <a:pt x="1217142" y="141545"/>
                </a:lnTo>
                <a:lnTo>
                  <a:pt x="1210027" y="182821"/>
                </a:lnTo>
                <a:lnTo>
                  <a:pt x="1211800" y="204743"/>
                </a:lnTo>
                <a:lnTo>
                  <a:pt x="1226088" y="242933"/>
                </a:lnTo>
                <a:lnTo>
                  <a:pt x="1254012" y="272919"/>
                </a:lnTo>
                <a:lnTo>
                  <a:pt x="1290200" y="288338"/>
                </a:lnTo>
                <a:lnTo>
                  <a:pt x="1311050" y="290252"/>
                </a:lnTo>
                <a:lnTo>
                  <a:pt x="1332041" y="288138"/>
                </a:lnTo>
                <a:lnTo>
                  <a:pt x="1350913" y="281818"/>
                </a:lnTo>
                <a:lnTo>
                  <a:pt x="1367663" y="271328"/>
                </a:lnTo>
                <a:lnTo>
                  <a:pt x="1381917" y="257081"/>
                </a:lnTo>
                <a:lnTo>
                  <a:pt x="1315196" y="257081"/>
                </a:lnTo>
                <a:lnTo>
                  <a:pt x="1300425" y="255744"/>
                </a:lnTo>
                <a:lnTo>
                  <a:pt x="1265439" y="235971"/>
                </a:lnTo>
                <a:lnTo>
                  <a:pt x="1247787" y="199024"/>
                </a:lnTo>
                <a:lnTo>
                  <a:pt x="1246591" y="184329"/>
                </a:lnTo>
                <a:lnTo>
                  <a:pt x="1247787" y="169634"/>
                </a:lnTo>
                <a:lnTo>
                  <a:pt x="1265439" y="132687"/>
                </a:lnTo>
                <a:lnTo>
                  <a:pt x="1300425" y="112914"/>
                </a:lnTo>
                <a:lnTo>
                  <a:pt x="1315196" y="111577"/>
                </a:lnTo>
                <a:lnTo>
                  <a:pt x="1381163" y="111577"/>
                </a:lnTo>
                <a:lnTo>
                  <a:pt x="1367239" y="97648"/>
                </a:lnTo>
                <a:lnTo>
                  <a:pt x="1350347" y="86934"/>
                </a:lnTo>
                <a:lnTo>
                  <a:pt x="1331617" y="80532"/>
                </a:lnTo>
                <a:lnTo>
                  <a:pt x="1311050" y="78405"/>
                </a:lnTo>
                <a:close/>
              </a:path>
              <a:path w="1417320" h="290829">
                <a:moveTo>
                  <a:pt x="1416973" y="256704"/>
                </a:moveTo>
                <a:lnTo>
                  <a:pt x="1382294" y="256704"/>
                </a:lnTo>
                <a:lnTo>
                  <a:pt x="1382294" y="285352"/>
                </a:lnTo>
                <a:lnTo>
                  <a:pt x="1416973" y="285352"/>
                </a:lnTo>
                <a:lnTo>
                  <a:pt x="1416973" y="256704"/>
                </a:lnTo>
                <a:close/>
              </a:path>
              <a:path w="1417320" h="290829">
                <a:moveTo>
                  <a:pt x="1050570" y="83306"/>
                </a:moveTo>
                <a:lnTo>
                  <a:pt x="1010236" y="83306"/>
                </a:lnTo>
                <a:lnTo>
                  <a:pt x="1099197" y="284975"/>
                </a:lnTo>
                <a:lnTo>
                  <a:pt x="1124453" y="284975"/>
                </a:lnTo>
                <a:lnTo>
                  <a:pt x="1146735" y="234464"/>
                </a:lnTo>
                <a:lnTo>
                  <a:pt x="1112390" y="234464"/>
                </a:lnTo>
                <a:lnTo>
                  <a:pt x="1050570" y="83306"/>
                </a:lnTo>
                <a:close/>
              </a:path>
              <a:path w="1417320" h="290829">
                <a:moveTo>
                  <a:pt x="1381163" y="111577"/>
                </a:moveTo>
                <a:lnTo>
                  <a:pt x="1315196" y="111577"/>
                </a:lnTo>
                <a:lnTo>
                  <a:pt x="1329974" y="112914"/>
                </a:lnTo>
                <a:lnTo>
                  <a:pt x="1343232" y="116902"/>
                </a:lnTo>
                <a:lnTo>
                  <a:pt x="1373745" y="143777"/>
                </a:lnTo>
                <a:lnTo>
                  <a:pt x="1384462" y="182821"/>
                </a:lnTo>
                <a:lnTo>
                  <a:pt x="1384525" y="184329"/>
                </a:lnTo>
                <a:lnTo>
                  <a:pt x="1383354" y="198865"/>
                </a:lnTo>
                <a:lnTo>
                  <a:pt x="1365331" y="235971"/>
                </a:lnTo>
                <a:lnTo>
                  <a:pt x="1329974" y="255744"/>
                </a:lnTo>
                <a:lnTo>
                  <a:pt x="1315196" y="257081"/>
                </a:lnTo>
                <a:lnTo>
                  <a:pt x="1381917" y="257081"/>
                </a:lnTo>
                <a:lnTo>
                  <a:pt x="1382294" y="256704"/>
                </a:lnTo>
                <a:lnTo>
                  <a:pt x="1416973" y="256704"/>
                </a:lnTo>
                <a:lnTo>
                  <a:pt x="1416973" y="112708"/>
                </a:lnTo>
                <a:lnTo>
                  <a:pt x="1382294" y="112708"/>
                </a:lnTo>
                <a:lnTo>
                  <a:pt x="1381163" y="111577"/>
                </a:lnTo>
                <a:close/>
              </a:path>
              <a:path w="1417320" h="290829">
                <a:moveTo>
                  <a:pt x="1213413" y="83306"/>
                </a:moveTo>
                <a:lnTo>
                  <a:pt x="1173457" y="83306"/>
                </a:lnTo>
                <a:lnTo>
                  <a:pt x="1112390" y="234464"/>
                </a:lnTo>
                <a:lnTo>
                  <a:pt x="1146735" y="234464"/>
                </a:lnTo>
                <a:lnTo>
                  <a:pt x="1213413" y="83306"/>
                </a:lnTo>
                <a:close/>
              </a:path>
              <a:path w="1417320" h="290829">
                <a:moveTo>
                  <a:pt x="1416973" y="83306"/>
                </a:moveTo>
                <a:lnTo>
                  <a:pt x="1382294" y="83306"/>
                </a:lnTo>
                <a:lnTo>
                  <a:pt x="1382294" y="112708"/>
                </a:lnTo>
                <a:lnTo>
                  <a:pt x="1416973" y="112708"/>
                </a:lnTo>
                <a:lnTo>
                  <a:pt x="1416973" y="83306"/>
                </a:lnTo>
                <a:close/>
              </a:path>
            </a:pathLst>
          </a:custGeom>
          <a:solidFill>
            <a:srgbClr val="000000"/>
          </a:solidFill>
        </p:spPr>
        <p:txBody>
          <a:bodyPr wrap="square" lIns="0" tIns="0" rIns="0" bIns="0" rtlCol="0"/>
          <a:lstStyle/>
          <a:p>
            <a:endParaRPr sz="641"/>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1599" y="458079"/>
            <a:ext cx="670301" cy="66424"/>
          </a:xfrm>
          <a:custGeom>
            <a:avLst/>
            <a:gdLst/>
            <a:ahLst/>
            <a:cxnLst/>
            <a:rect l="l" t="t" r="r" b="b"/>
            <a:pathLst>
              <a:path w="1473835" h="146050">
                <a:moveTo>
                  <a:pt x="25154" y="1431"/>
                </a:moveTo>
                <a:lnTo>
                  <a:pt x="0" y="1431"/>
                </a:lnTo>
                <a:lnTo>
                  <a:pt x="35993" y="144588"/>
                </a:lnTo>
                <a:lnTo>
                  <a:pt x="55626" y="144588"/>
                </a:lnTo>
                <a:lnTo>
                  <a:pt x="72437" y="88654"/>
                </a:lnTo>
                <a:lnTo>
                  <a:pt x="47241" y="88654"/>
                </a:lnTo>
                <a:lnTo>
                  <a:pt x="25154" y="1431"/>
                </a:lnTo>
                <a:close/>
              </a:path>
              <a:path w="1473835" h="146050">
                <a:moveTo>
                  <a:pt x="108466" y="53070"/>
                </a:moveTo>
                <a:lnTo>
                  <a:pt x="83133" y="53070"/>
                </a:lnTo>
                <a:lnTo>
                  <a:pt x="110741" y="144588"/>
                </a:lnTo>
                <a:lnTo>
                  <a:pt x="130374" y="144588"/>
                </a:lnTo>
                <a:lnTo>
                  <a:pt x="144517" y="88654"/>
                </a:lnTo>
                <a:lnTo>
                  <a:pt x="119229" y="88654"/>
                </a:lnTo>
                <a:lnTo>
                  <a:pt x="108466" y="53070"/>
                </a:lnTo>
                <a:close/>
              </a:path>
              <a:path w="1473835" h="146050">
                <a:moveTo>
                  <a:pt x="244184" y="1431"/>
                </a:moveTo>
                <a:lnTo>
                  <a:pt x="228948" y="1431"/>
                </a:lnTo>
                <a:lnTo>
                  <a:pt x="163198" y="144588"/>
                </a:lnTo>
                <a:lnTo>
                  <a:pt x="189989" y="144588"/>
                </a:lnTo>
                <a:lnTo>
                  <a:pt x="208190" y="105220"/>
                </a:lnTo>
                <a:lnTo>
                  <a:pt x="291852" y="105220"/>
                </a:lnTo>
                <a:lnTo>
                  <a:pt x="280487" y="80474"/>
                </a:lnTo>
                <a:lnTo>
                  <a:pt x="219540" y="80474"/>
                </a:lnTo>
                <a:lnTo>
                  <a:pt x="236515" y="43458"/>
                </a:lnTo>
                <a:lnTo>
                  <a:pt x="263486" y="43458"/>
                </a:lnTo>
                <a:lnTo>
                  <a:pt x="244184" y="1431"/>
                </a:lnTo>
                <a:close/>
              </a:path>
              <a:path w="1473835" h="146050">
                <a:moveTo>
                  <a:pt x="291852" y="105220"/>
                </a:moveTo>
                <a:lnTo>
                  <a:pt x="264942" y="105220"/>
                </a:lnTo>
                <a:lnTo>
                  <a:pt x="283143" y="144588"/>
                </a:lnTo>
                <a:lnTo>
                  <a:pt x="309934" y="144588"/>
                </a:lnTo>
                <a:lnTo>
                  <a:pt x="291852" y="105220"/>
                </a:lnTo>
                <a:close/>
              </a:path>
              <a:path w="1473835" h="146050">
                <a:moveTo>
                  <a:pt x="332839" y="1431"/>
                </a:moveTo>
                <a:lnTo>
                  <a:pt x="304003" y="1431"/>
                </a:lnTo>
                <a:lnTo>
                  <a:pt x="361572" y="93460"/>
                </a:lnTo>
                <a:lnTo>
                  <a:pt x="361572" y="144588"/>
                </a:lnTo>
                <a:lnTo>
                  <a:pt x="385807" y="144588"/>
                </a:lnTo>
                <a:lnTo>
                  <a:pt x="385933" y="93460"/>
                </a:lnTo>
                <a:lnTo>
                  <a:pt x="402283" y="67079"/>
                </a:lnTo>
                <a:lnTo>
                  <a:pt x="373741" y="67079"/>
                </a:lnTo>
                <a:lnTo>
                  <a:pt x="332839" y="1431"/>
                </a:lnTo>
                <a:close/>
              </a:path>
              <a:path w="1473835" h="146050">
                <a:moveTo>
                  <a:pt x="92847" y="1431"/>
                </a:moveTo>
                <a:lnTo>
                  <a:pt x="73623" y="1431"/>
                </a:lnTo>
                <a:lnTo>
                  <a:pt x="47241" y="88654"/>
                </a:lnTo>
                <a:lnTo>
                  <a:pt x="72437" y="88654"/>
                </a:lnTo>
                <a:lnTo>
                  <a:pt x="83133" y="53070"/>
                </a:lnTo>
                <a:lnTo>
                  <a:pt x="108466" y="53070"/>
                </a:lnTo>
                <a:lnTo>
                  <a:pt x="92847" y="1431"/>
                </a:lnTo>
                <a:close/>
              </a:path>
              <a:path w="1473835" h="146050">
                <a:moveTo>
                  <a:pt x="166572" y="1431"/>
                </a:moveTo>
                <a:lnTo>
                  <a:pt x="141316" y="1431"/>
                </a:lnTo>
                <a:lnTo>
                  <a:pt x="119229" y="88654"/>
                </a:lnTo>
                <a:lnTo>
                  <a:pt x="144517" y="88654"/>
                </a:lnTo>
                <a:lnTo>
                  <a:pt x="166572" y="1431"/>
                </a:lnTo>
                <a:close/>
              </a:path>
              <a:path w="1473835" h="146050">
                <a:moveTo>
                  <a:pt x="263486" y="43458"/>
                </a:moveTo>
                <a:lnTo>
                  <a:pt x="236515" y="43458"/>
                </a:lnTo>
                <a:lnTo>
                  <a:pt x="253694" y="80474"/>
                </a:lnTo>
                <a:lnTo>
                  <a:pt x="280487" y="80474"/>
                </a:lnTo>
                <a:lnTo>
                  <a:pt x="263486" y="43458"/>
                </a:lnTo>
                <a:close/>
              </a:path>
              <a:path w="1473835" h="146050">
                <a:moveTo>
                  <a:pt x="442967" y="1431"/>
                </a:moveTo>
                <a:lnTo>
                  <a:pt x="414336" y="1431"/>
                </a:lnTo>
                <a:lnTo>
                  <a:pt x="373741" y="67079"/>
                </a:lnTo>
                <a:lnTo>
                  <a:pt x="402283" y="67079"/>
                </a:lnTo>
                <a:lnTo>
                  <a:pt x="442967" y="1431"/>
                </a:lnTo>
                <a:close/>
              </a:path>
              <a:path w="1473835" h="146050">
                <a:moveTo>
                  <a:pt x="571910" y="1431"/>
                </a:moveTo>
                <a:lnTo>
                  <a:pt x="468326" y="1431"/>
                </a:lnTo>
                <a:lnTo>
                  <a:pt x="468326" y="144588"/>
                </a:lnTo>
                <a:lnTo>
                  <a:pt x="492561" y="144588"/>
                </a:lnTo>
                <a:lnTo>
                  <a:pt x="492561" y="85178"/>
                </a:lnTo>
                <a:lnTo>
                  <a:pt x="559333" y="85178"/>
                </a:lnTo>
                <a:lnTo>
                  <a:pt x="559333" y="60739"/>
                </a:lnTo>
                <a:lnTo>
                  <a:pt x="492561" y="60739"/>
                </a:lnTo>
                <a:lnTo>
                  <a:pt x="492561" y="26177"/>
                </a:lnTo>
                <a:lnTo>
                  <a:pt x="571910" y="26177"/>
                </a:lnTo>
                <a:lnTo>
                  <a:pt x="571910" y="1431"/>
                </a:lnTo>
                <a:close/>
              </a:path>
              <a:path w="1473835" h="146050">
                <a:moveTo>
                  <a:pt x="630604" y="1431"/>
                </a:moveTo>
                <a:lnTo>
                  <a:pt x="606370" y="1431"/>
                </a:lnTo>
                <a:lnTo>
                  <a:pt x="606370" y="144588"/>
                </a:lnTo>
                <a:lnTo>
                  <a:pt x="630604" y="144588"/>
                </a:lnTo>
                <a:lnTo>
                  <a:pt x="630604" y="1431"/>
                </a:lnTo>
                <a:close/>
              </a:path>
              <a:path w="1473835" h="146050">
                <a:moveTo>
                  <a:pt x="690730" y="1431"/>
                </a:moveTo>
                <a:lnTo>
                  <a:pt x="671200" y="1431"/>
                </a:lnTo>
                <a:lnTo>
                  <a:pt x="671200" y="144588"/>
                </a:lnTo>
                <a:lnTo>
                  <a:pt x="695434" y="144588"/>
                </a:lnTo>
                <a:lnTo>
                  <a:pt x="695434" y="50718"/>
                </a:lnTo>
                <a:lnTo>
                  <a:pt x="725301" y="50718"/>
                </a:lnTo>
                <a:lnTo>
                  <a:pt x="690730" y="1431"/>
                </a:lnTo>
                <a:close/>
              </a:path>
              <a:path w="1473835" h="146050">
                <a:moveTo>
                  <a:pt x="725301" y="50718"/>
                </a:moveTo>
                <a:lnTo>
                  <a:pt x="695434" y="50718"/>
                </a:lnTo>
                <a:lnTo>
                  <a:pt x="761388" y="144588"/>
                </a:lnTo>
                <a:lnTo>
                  <a:pt x="781021" y="144588"/>
                </a:lnTo>
                <a:lnTo>
                  <a:pt x="781021" y="95608"/>
                </a:lnTo>
                <a:lnTo>
                  <a:pt x="756787" y="95608"/>
                </a:lnTo>
                <a:lnTo>
                  <a:pt x="725301" y="50718"/>
                </a:lnTo>
                <a:close/>
              </a:path>
              <a:path w="1473835" h="146050">
                <a:moveTo>
                  <a:pt x="781021" y="1431"/>
                </a:moveTo>
                <a:lnTo>
                  <a:pt x="756787" y="1431"/>
                </a:lnTo>
                <a:lnTo>
                  <a:pt x="756787" y="95608"/>
                </a:lnTo>
                <a:lnTo>
                  <a:pt x="781021" y="95608"/>
                </a:lnTo>
                <a:lnTo>
                  <a:pt x="781021" y="1431"/>
                </a:lnTo>
                <a:close/>
              </a:path>
              <a:path w="1473835" h="146050">
                <a:moveTo>
                  <a:pt x="868756" y="1431"/>
                </a:moveTo>
                <a:lnTo>
                  <a:pt x="821719" y="1431"/>
                </a:lnTo>
                <a:lnTo>
                  <a:pt x="821719" y="144588"/>
                </a:lnTo>
                <a:lnTo>
                  <a:pt x="868756" y="144588"/>
                </a:lnTo>
                <a:lnTo>
                  <a:pt x="897780" y="139141"/>
                </a:lnTo>
                <a:lnTo>
                  <a:pt x="920957" y="124098"/>
                </a:lnTo>
                <a:lnTo>
                  <a:pt x="923698" y="120047"/>
                </a:lnTo>
                <a:lnTo>
                  <a:pt x="845953" y="120047"/>
                </a:lnTo>
                <a:lnTo>
                  <a:pt x="845953" y="26177"/>
                </a:lnTo>
                <a:lnTo>
                  <a:pt x="923716" y="26177"/>
                </a:lnTo>
                <a:lnTo>
                  <a:pt x="920880" y="21997"/>
                </a:lnTo>
                <a:lnTo>
                  <a:pt x="897694" y="6906"/>
                </a:lnTo>
                <a:lnTo>
                  <a:pt x="868756" y="1431"/>
                </a:lnTo>
                <a:close/>
              </a:path>
              <a:path w="1473835" h="146050">
                <a:moveTo>
                  <a:pt x="923716" y="26177"/>
                </a:moveTo>
                <a:lnTo>
                  <a:pt x="868756" y="26177"/>
                </a:lnTo>
                <a:lnTo>
                  <a:pt x="888149" y="29684"/>
                </a:lnTo>
                <a:lnTo>
                  <a:pt x="903497" y="39431"/>
                </a:lnTo>
                <a:lnTo>
                  <a:pt x="913591" y="54260"/>
                </a:lnTo>
                <a:lnTo>
                  <a:pt x="917225" y="73009"/>
                </a:lnTo>
                <a:lnTo>
                  <a:pt x="913606" y="91877"/>
                </a:lnTo>
                <a:lnTo>
                  <a:pt x="903535" y="106766"/>
                </a:lnTo>
                <a:lnTo>
                  <a:pt x="888192" y="116536"/>
                </a:lnTo>
                <a:lnTo>
                  <a:pt x="868756" y="120047"/>
                </a:lnTo>
                <a:lnTo>
                  <a:pt x="923698" y="120047"/>
                </a:lnTo>
                <a:lnTo>
                  <a:pt x="936311" y="101406"/>
                </a:lnTo>
                <a:lnTo>
                  <a:pt x="941868" y="73009"/>
                </a:lnTo>
                <a:lnTo>
                  <a:pt x="936282" y="44699"/>
                </a:lnTo>
                <a:lnTo>
                  <a:pt x="923716" y="26177"/>
                </a:lnTo>
                <a:close/>
              </a:path>
              <a:path w="1473835" h="146050">
                <a:moveTo>
                  <a:pt x="999131" y="1431"/>
                </a:moveTo>
                <a:lnTo>
                  <a:pt x="974896" y="1431"/>
                </a:lnTo>
                <a:lnTo>
                  <a:pt x="974896" y="144588"/>
                </a:lnTo>
                <a:lnTo>
                  <a:pt x="999131" y="144588"/>
                </a:lnTo>
                <a:lnTo>
                  <a:pt x="999131" y="1431"/>
                </a:lnTo>
                <a:close/>
              </a:path>
              <a:path w="1473835" h="146050">
                <a:moveTo>
                  <a:pt x="1059256" y="1431"/>
                </a:moveTo>
                <a:lnTo>
                  <a:pt x="1039726" y="1431"/>
                </a:lnTo>
                <a:lnTo>
                  <a:pt x="1039726" y="144588"/>
                </a:lnTo>
                <a:lnTo>
                  <a:pt x="1063960" y="144588"/>
                </a:lnTo>
                <a:lnTo>
                  <a:pt x="1063960" y="50718"/>
                </a:lnTo>
                <a:lnTo>
                  <a:pt x="1093827" y="50718"/>
                </a:lnTo>
                <a:lnTo>
                  <a:pt x="1059256" y="1431"/>
                </a:lnTo>
                <a:close/>
              </a:path>
              <a:path w="1473835" h="146050">
                <a:moveTo>
                  <a:pt x="1093827" y="50718"/>
                </a:moveTo>
                <a:lnTo>
                  <a:pt x="1063960" y="50718"/>
                </a:lnTo>
                <a:lnTo>
                  <a:pt x="1129914" y="144588"/>
                </a:lnTo>
                <a:lnTo>
                  <a:pt x="1149547" y="144588"/>
                </a:lnTo>
                <a:lnTo>
                  <a:pt x="1149547" y="95608"/>
                </a:lnTo>
                <a:lnTo>
                  <a:pt x="1125313" y="95608"/>
                </a:lnTo>
                <a:lnTo>
                  <a:pt x="1093827" y="50718"/>
                </a:lnTo>
                <a:close/>
              </a:path>
              <a:path w="1473835" h="146050">
                <a:moveTo>
                  <a:pt x="1149547" y="1431"/>
                </a:moveTo>
                <a:lnTo>
                  <a:pt x="1125313" y="1431"/>
                </a:lnTo>
                <a:lnTo>
                  <a:pt x="1125313" y="95608"/>
                </a:lnTo>
                <a:lnTo>
                  <a:pt x="1149547" y="95608"/>
                </a:lnTo>
                <a:lnTo>
                  <a:pt x="1149547" y="1431"/>
                </a:lnTo>
                <a:close/>
              </a:path>
              <a:path w="1473835" h="146050">
                <a:moveTo>
                  <a:pt x="1254052" y="0"/>
                </a:moveTo>
                <a:lnTo>
                  <a:pt x="1214249" y="12121"/>
                </a:lnTo>
                <a:lnTo>
                  <a:pt x="1187696" y="45413"/>
                </a:lnTo>
                <a:lnTo>
                  <a:pt x="1182531" y="73009"/>
                </a:lnTo>
                <a:lnTo>
                  <a:pt x="1187584" y="100401"/>
                </a:lnTo>
                <a:lnTo>
                  <a:pt x="1214091" y="133795"/>
                </a:lnTo>
                <a:lnTo>
                  <a:pt x="1254052" y="145917"/>
                </a:lnTo>
                <a:lnTo>
                  <a:pt x="1280710" y="140510"/>
                </a:lnTo>
                <a:lnTo>
                  <a:pt x="1280963" y="140510"/>
                </a:lnTo>
                <a:lnTo>
                  <a:pt x="1302508" y="125249"/>
                </a:lnTo>
                <a:lnTo>
                  <a:pt x="1305136" y="120967"/>
                </a:lnTo>
                <a:lnTo>
                  <a:pt x="1254052" y="120967"/>
                </a:lnTo>
                <a:lnTo>
                  <a:pt x="1235443" y="117284"/>
                </a:lnTo>
                <a:lnTo>
                  <a:pt x="1220525" y="107150"/>
                </a:lnTo>
                <a:lnTo>
                  <a:pt x="1210611" y="91935"/>
                </a:lnTo>
                <a:lnTo>
                  <a:pt x="1207053" y="73214"/>
                </a:lnTo>
                <a:lnTo>
                  <a:pt x="1207014" y="73009"/>
                </a:lnTo>
                <a:lnTo>
                  <a:pt x="1210597" y="53966"/>
                </a:lnTo>
                <a:lnTo>
                  <a:pt x="1220487" y="38690"/>
                </a:lnTo>
                <a:lnTo>
                  <a:pt x="1235400" y="28533"/>
                </a:lnTo>
                <a:lnTo>
                  <a:pt x="1254052" y="24847"/>
                </a:lnTo>
                <a:lnTo>
                  <a:pt x="1307174" y="24847"/>
                </a:lnTo>
                <a:lnTo>
                  <a:pt x="1293867" y="12398"/>
                </a:lnTo>
                <a:lnTo>
                  <a:pt x="1275153" y="3237"/>
                </a:lnTo>
                <a:lnTo>
                  <a:pt x="1254052" y="0"/>
                </a:lnTo>
                <a:close/>
              </a:path>
              <a:path w="1473835" h="146050">
                <a:moveTo>
                  <a:pt x="1321744" y="62579"/>
                </a:moveTo>
                <a:lnTo>
                  <a:pt x="1243928" y="62579"/>
                </a:lnTo>
                <a:lnTo>
                  <a:pt x="1243928" y="87325"/>
                </a:lnTo>
                <a:lnTo>
                  <a:pt x="1295669" y="87325"/>
                </a:lnTo>
                <a:lnTo>
                  <a:pt x="1290087" y="101382"/>
                </a:lnTo>
                <a:lnTo>
                  <a:pt x="1280919" y="111968"/>
                </a:lnTo>
                <a:lnTo>
                  <a:pt x="1268722" y="118644"/>
                </a:lnTo>
                <a:lnTo>
                  <a:pt x="1254052" y="120967"/>
                </a:lnTo>
                <a:lnTo>
                  <a:pt x="1305136" y="120967"/>
                </a:lnTo>
                <a:lnTo>
                  <a:pt x="1316646" y="102217"/>
                </a:lnTo>
                <a:lnTo>
                  <a:pt x="1321744" y="73214"/>
                </a:lnTo>
                <a:lnTo>
                  <a:pt x="1321744" y="62579"/>
                </a:lnTo>
                <a:close/>
              </a:path>
              <a:path w="1473835" h="146050">
                <a:moveTo>
                  <a:pt x="1307174" y="24847"/>
                </a:moveTo>
                <a:lnTo>
                  <a:pt x="1254052" y="24847"/>
                </a:lnTo>
                <a:lnTo>
                  <a:pt x="1267131" y="26685"/>
                </a:lnTo>
                <a:lnTo>
                  <a:pt x="1278848" y="31954"/>
                </a:lnTo>
                <a:lnTo>
                  <a:pt x="1288649" y="40291"/>
                </a:lnTo>
                <a:lnTo>
                  <a:pt x="1295976" y="51331"/>
                </a:lnTo>
                <a:lnTo>
                  <a:pt x="1319801" y="45196"/>
                </a:lnTo>
                <a:lnTo>
                  <a:pt x="1309126" y="26685"/>
                </a:lnTo>
                <a:lnTo>
                  <a:pt x="1307174" y="24847"/>
                </a:lnTo>
                <a:close/>
              </a:path>
              <a:path w="1473835" h="146050">
                <a:moveTo>
                  <a:pt x="1473388" y="1431"/>
                </a:moveTo>
                <a:lnTo>
                  <a:pt x="1447109" y="1431"/>
                </a:lnTo>
                <a:lnTo>
                  <a:pt x="1388210" y="144588"/>
                </a:lnTo>
                <a:lnTo>
                  <a:pt x="1414489" y="144588"/>
                </a:lnTo>
                <a:lnTo>
                  <a:pt x="1473388" y="1431"/>
                </a:lnTo>
                <a:close/>
              </a:path>
            </a:pathLst>
          </a:custGeom>
          <a:solidFill>
            <a:srgbClr val="03BB9B"/>
          </a:solidFill>
        </p:spPr>
        <p:txBody>
          <a:bodyPr wrap="square" lIns="0" tIns="0" rIns="0" bIns="0" rtlCol="0"/>
          <a:lstStyle/>
          <a:p>
            <a:endParaRPr sz="641"/>
          </a:p>
        </p:txBody>
      </p:sp>
      <p:sp>
        <p:nvSpPr>
          <p:cNvPr id="3" name="object 3"/>
          <p:cNvSpPr/>
          <p:nvPr/>
        </p:nvSpPr>
        <p:spPr>
          <a:xfrm>
            <a:off x="1316064" y="458126"/>
            <a:ext cx="797084" cy="66424"/>
          </a:xfrm>
          <a:custGeom>
            <a:avLst/>
            <a:gdLst/>
            <a:ahLst/>
            <a:cxnLst/>
            <a:rect l="l" t="t" r="r" b="b"/>
            <a:pathLst>
              <a:path w="1752600" h="146050">
                <a:moveTo>
                  <a:pt x="60228" y="1533"/>
                </a:moveTo>
                <a:lnTo>
                  <a:pt x="0" y="1533"/>
                </a:lnTo>
                <a:lnTo>
                  <a:pt x="0" y="144179"/>
                </a:lnTo>
                <a:lnTo>
                  <a:pt x="16974" y="144179"/>
                </a:lnTo>
                <a:lnTo>
                  <a:pt x="16974" y="88961"/>
                </a:lnTo>
                <a:lnTo>
                  <a:pt x="60228" y="88961"/>
                </a:lnTo>
                <a:lnTo>
                  <a:pt x="77798" y="85777"/>
                </a:lnTo>
                <a:lnTo>
                  <a:pt x="91428" y="76831"/>
                </a:lnTo>
                <a:lnTo>
                  <a:pt x="94459" y="72089"/>
                </a:lnTo>
                <a:lnTo>
                  <a:pt x="16974" y="72089"/>
                </a:lnTo>
                <a:lnTo>
                  <a:pt x="16974" y="18405"/>
                </a:lnTo>
                <a:lnTo>
                  <a:pt x="94555" y="18405"/>
                </a:lnTo>
                <a:lnTo>
                  <a:pt x="91505" y="13599"/>
                </a:lnTo>
                <a:lnTo>
                  <a:pt x="77884" y="4690"/>
                </a:lnTo>
                <a:lnTo>
                  <a:pt x="60228" y="1533"/>
                </a:lnTo>
                <a:close/>
              </a:path>
              <a:path w="1752600" h="146050">
                <a:moveTo>
                  <a:pt x="94555" y="18405"/>
                </a:moveTo>
                <a:lnTo>
                  <a:pt x="60228" y="18405"/>
                </a:lnTo>
                <a:lnTo>
                  <a:pt x="71193" y="20248"/>
                </a:lnTo>
                <a:lnTo>
                  <a:pt x="79464" y="25550"/>
                </a:lnTo>
                <a:lnTo>
                  <a:pt x="84687" y="33978"/>
                </a:lnTo>
                <a:lnTo>
                  <a:pt x="86490" y="45298"/>
                </a:lnTo>
                <a:lnTo>
                  <a:pt x="84687" y="56430"/>
                </a:lnTo>
                <a:lnTo>
                  <a:pt x="79464" y="64893"/>
                </a:lnTo>
                <a:lnTo>
                  <a:pt x="71193" y="70231"/>
                </a:lnTo>
                <a:lnTo>
                  <a:pt x="60228" y="72089"/>
                </a:lnTo>
                <a:lnTo>
                  <a:pt x="94459" y="72089"/>
                </a:lnTo>
                <a:lnTo>
                  <a:pt x="100246" y="63035"/>
                </a:lnTo>
                <a:lnTo>
                  <a:pt x="103379" y="45298"/>
                </a:lnTo>
                <a:lnTo>
                  <a:pt x="100275" y="27417"/>
                </a:lnTo>
                <a:lnTo>
                  <a:pt x="94555" y="18405"/>
                </a:lnTo>
                <a:close/>
              </a:path>
              <a:path w="1752600" h="146050">
                <a:moveTo>
                  <a:pt x="196022" y="1533"/>
                </a:moveTo>
                <a:lnTo>
                  <a:pt x="135794" y="1533"/>
                </a:lnTo>
                <a:lnTo>
                  <a:pt x="135794" y="144179"/>
                </a:lnTo>
                <a:lnTo>
                  <a:pt x="152768" y="144179"/>
                </a:lnTo>
                <a:lnTo>
                  <a:pt x="152768" y="88961"/>
                </a:lnTo>
                <a:lnTo>
                  <a:pt x="208918" y="88961"/>
                </a:lnTo>
                <a:lnTo>
                  <a:pt x="207986" y="87530"/>
                </a:lnTo>
                <a:lnTo>
                  <a:pt x="220969" y="82024"/>
                </a:lnTo>
                <a:lnTo>
                  <a:pt x="230788" y="72779"/>
                </a:lnTo>
                <a:lnTo>
                  <a:pt x="231134" y="72089"/>
                </a:lnTo>
                <a:lnTo>
                  <a:pt x="152768" y="72089"/>
                </a:lnTo>
                <a:lnTo>
                  <a:pt x="152768" y="18405"/>
                </a:lnTo>
                <a:lnTo>
                  <a:pt x="230349" y="18405"/>
                </a:lnTo>
                <a:lnTo>
                  <a:pt x="227299" y="13599"/>
                </a:lnTo>
                <a:lnTo>
                  <a:pt x="213678" y="4690"/>
                </a:lnTo>
                <a:lnTo>
                  <a:pt x="196022" y="1533"/>
                </a:lnTo>
                <a:close/>
              </a:path>
              <a:path w="1752600" h="146050">
                <a:moveTo>
                  <a:pt x="208918" y="88961"/>
                </a:moveTo>
                <a:lnTo>
                  <a:pt x="188353" y="88961"/>
                </a:lnTo>
                <a:lnTo>
                  <a:pt x="224755" y="144179"/>
                </a:lnTo>
                <a:lnTo>
                  <a:pt x="244900" y="144179"/>
                </a:lnTo>
                <a:lnTo>
                  <a:pt x="208918" y="88961"/>
                </a:lnTo>
                <a:close/>
              </a:path>
              <a:path w="1752600" h="146050">
                <a:moveTo>
                  <a:pt x="230349" y="18405"/>
                </a:moveTo>
                <a:lnTo>
                  <a:pt x="196022" y="18405"/>
                </a:lnTo>
                <a:lnTo>
                  <a:pt x="206987" y="20248"/>
                </a:lnTo>
                <a:lnTo>
                  <a:pt x="215259" y="25550"/>
                </a:lnTo>
                <a:lnTo>
                  <a:pt x="220481" y="33978"/>
                </a:lnTo>
                <a:lnTo>
                  <a:pt x="222285" y="45298"/>
                </a:lnTo>
                <a:lnTo>
                  <a:pt x="220481" y="56430"/>
                </a:lnTo>
                <a:lnTo>
                  <a:pt x="215259" y="64893"/>
                </a:lnTo>
                <a:lnTo>
                  <a:pt x="206987" y="70231"/>
                </a:lnTo>
                <a:lnTo>
                  <a:pt x="196022" y="72089"/>
                </a:lnTo>
                <a:lnTo>
                  <a:pt x="231134" y="72089"/>
                </a:lnTo>
                <a:lnTo>
                  <a:pt x="237004" y="60352"/>
                </a:lnTo>
                <a:lnTo>
                  <a:pt x="239173" y="45298"/>
                </a:lnTo>
                <a:lnTo>
                  <a:pt x="236069" y="27417"/>
                </a:lnTo>
                <a:lnTo>
                  <a:pt x="230349" y="18405"/>
                </a:lnTo>
                <a:close/>
              </a:path>
              <a:path w="1752600" h="146050">
                <a:moveTo>
                  <a:pt x="335804" y="0"/>
                </a:moveTo>
                <a:lnTo>
                  <a:pt x="296059" y="12078"/>
                </a:lnTo>
                <a:lnTo>
                  <a:pt x="269610" y="45337"/>
                </a:lnTo>
                <a:lnTo>
                  <a:pt x="264440" y="72805"/>
                </a:lnTo>
                <a:lnTo>
                  <a:pt x="269527" y="100171"/>
                </a:lnTo>
                <a:lnTo>
                  <a:pt x="295901" y="133472"/>
                </a:lnTo>
                <a:lnTo>
                  <a:pt x="335804" y="145508"/>
                </a:lnTo>
                <a:lnTo>
                  <a:pt x="363764" y="139871"/>
                </a:lnTo>
                <a:lnTo>
                  <a:pt x="380517" y="128431"/>
                </a:lnTo>
                <a:lnTo>
                  <a:pt x="335804" y="128431"/>
                </a:lnTo>
                <a:lnTo>
                  <a:pt x="314578" y="124183"/>
                </a:lnTo>
                <a:lnTo>
                  <a:pt x="314426" y="124183"/>
                </a:lnTo>
                <a:lnTo>
                  <a:pt x="297269" y="112467"/>
                </a:lnTo>
                <a:lnTo>
                  <a:pt x="289918" y="101334"/>
                </a:lnTo>
                <a:lnTo>
                  <a:pt x="285675" y="94826"/>
                </a:lnTo>
                <a:lnTo>
                  <a:pt x="285591" y="94697"/>
                </a:lnTo>
                <a:lnTo>
                  <a:pt x="281405" y="72805"/>
                </a:lnTo>
                <a:lnTo>
                  <a:pt x="285574" y="50940"/>
                </a:lnTo>
                <a:lnTo>
                  <a:pt x="289181" y="45337"/>
                </a:lnTo>
                <a:lnTo>
                  <a:pt x="297051" y="33245"/>
                </a:lnTo>
                <a:lnTo>
                  <a:pt x="314320" y="21398"/>
                </a:lnTo>
                <a:lnTo>
                  <a:pt x="315121" y="21217"/>
                </a:lnTo>
                <a:lnTo>
                  <a:pt x="335804" y="17076"/>
                </a:lnTo>
                <a:lnTo>
                  <a:pt x="380204" y="17076"/>
                </a:lnTo>
                <a:lnTo>
                  <a:pt x="363592" y="5681"/>
                </a:lnTo>
                <a:lnTo>
                  <a:pt x="335804" y="0"/>
                </a:lnTo>
                <a:close/>
              </a:path>
              <a:path w="1752600" h="146050">
                <a:moveTo>
                  <a:pt x="380204" y="17076"/>
                </a:moveTo>
                <a:lnTo>
                  <a:pt x="335804" y="17076"/>
                </a:lnTo>
                <a:lnTo>
                  <a:pt x="357068" y="21398"/>
                </a:lnTo>
                <a:lnTo>
                  <a:pt x="374239" y="33245"/>
                </a:lnTo>
                <a:lnTo>
                  <a:pt x="385716" y="50940"/>
                </a:lnTo>
                <a:lnTo>
                  <a:pt x="389897" y="72805"/>
                </a:lnTo>
                <a:lnTo>
                  <a:pt x="385783" y="94697"/>
                </a:lnTo>
                <a:lnTo>
                  <a:pt x="385759" y="94826"/>
                </a:lnTo>
                <a:lnTo>
                  <a:pt x="374354" y="112467"/>
                </a:lnTo>
                <a:lnTo>
                  <a:pt x="357198" y="124183"/>
                </a:lnTo>
                <a:lnTo>
                  <a:pt x="335804" y="128431"/>
                </a:lnTo>
                <a:lnTo>
                  <a:pt x="380517" y="128431"/>
                </a:lnTo>
                <a:lnTo>
                  <a:pt x="386395" y="124418"/>
                </a:lnTo>
                <a:lnTo>
                  <a:pt x="401547" y="101334"/>
                </a:lnTo>
                <a:lnTo>
                  <a:pt x="407076" y="72805"/>
                </a:lnTo>
                <a:lnTo>
                  <a:pt x="401490" y="44346"/>
                </a:lnTo>
                <a:lnTo>
                  <a:pt x="386360" y="21398"/>
                </a:lnTo>
                <a:lnTo>
                  <a:pt x="386241" y="21217"/>
                </a:lnTo>
                <a:lnTo>
                  <a:pt x="380204" y="17076"/>
                </a:lnTo>
                <a:close/>
              </a:path>
              <a:path w="1752600" h="146050">
                <a:moveTo>
                  <a:pt x="503706" y="0"/>
                </a:moveTo>
                <a:lnTo>
                  <a:pt x="463961" y="12078"/>
                </a:lnTo>
                <a:lnTo>
                  <a:pt x="437512" y="45337"/>
                </a:lnTo>
                <a:lnTo>
                  <a:pt x="432342" y="72805"/>
                </a:lnTo>
                <a:lnTo>
                  <a:pt x="437429" y="100171"/>
                </a:lnTo>
                <a:lnTo>
                  <a:pt x="463803" y="133472"/>
                </a:lnTo>
                <a:lnTo>
                  <a:pt x="503706" y="145508"/>
                </a:lnTo>
                <a:lnTo>
                  <a:pt x="530279" y="140152"/>
                </a:lnTo>
                <a:lnTo>
                  <a:pt x="530602" y="140152"/>
                </a:lnTo>
                <a:lnTo>
                  <a:pt x="547167" y="128431"/>
                </a:lnTo>
                <a:lnTo>
                  <a:pt x="503706" y="128431"/>
                </a:lnTo>
                <a:lnTo>
                  <a:pt x="482265" y="124140"/>
                </a:lnTo>
                <a:lnTo>
                  <a:pt x="465003" y="112352"/>
                </a:lnTo>
                <a:lnTo>
                  <a:pt x="453493" y="94697"/>
                </a:lnTo>
                <a:lnTo>
                  <a:pt x="449346" y="73009"/>
                </a:lnTo>
                <a:lnTo>
                  <a:pt x="449307" y="72805"/>
                </a:lnTo>
                <a:lnTo>
                  <a:pt x="453478" y="50811"/>
                </a:lnTo>
                <a:lnTo>
                  <a:pt x="464965" y="33130"/>
                </a:lnTo>
                <a:lnTo>
                  <a:pt x="482198" y="21371"/>
                </a:lnTo>
                <a:lnTo>
                  <a:pt x="503706" y="17076"/>
                </a:lnTo>
                <a:lnTo>
                  <a:pt x="548586" y="17076"/>
                </a:lnTo>
                <a:lnTo>
                  <a:pt x="544059" y="12743"/>
                </a:lnTo>
                <a:lnTo>
                  <a:pt x="525076" y="3318"/>
                </a:lnTo>
                <a:lnTo>
                  <a:pt x="503706" y="0"/>
                </a:lnTo>
                <a:close/>
              </a:path>
              <a:path w="1752600" h="146050">
                <a:moveTo>
                  <a:pt x="571194" y="66465"/>
                </a:moveTo>
                <a:lnTo>
                  <a:pt x="497367" y="66465"/>
                </a:lnTo>
                <a:lnTo>
                  <a:pt x="497367" y="83337"/>
                </a:lnTo>
                <a:lnTo>
                  <a:pt x="553402" y="83337"/>
                </a:lnTo>
                <a:lnTo>
                  <a:pt x="548212" y="100171"/>
                </a:lnTo>
                <a:lnTo>
                  <a:pt x="547637" y="101981"/>
                </a:lnTo>
                <a:lnTo>
                  <a:pt x="536952" y="116161"/>
                </a:lnTo>
                <a:lnTo>
                  <a:pt x="522040" y="125239"/>
                </a:lnTo>
                <a:lnTo>
                  <a:pt x="503706" y="128431"/>
                </a:lnTo>
                <a:lnTo>
                  <a:pt x="547167" y="128431"/>
                </a:lnTo>
                <a:lnTo>
                  <a:pt x="552098" y="124942"/>
                </a:lnTo>
                <a:lnTo>
                  <a:pt x="566142" y="101981"/>
                </a:lnTo>
                <a:lnTo>
                  <a:pt x="571194" y="73009"/>
                </a:lnTo>
                <a:lnTo>
                  <a:pt x="571194" y="66465"/>
                </a:lnTo>
                <a:close/>
              </a:path>
              <a:path w="1752600" h="146050">
                <a:moveTo>
                  <a:pt x="548586" y="17076"/>
                </a:moveTo>
                <a:lnTo>
                  <a:pt x="503706" y="17076"/>
                </a:lnTo>
                <a:lnTo>
                  <a:pt x="519613" y="19428"/>
                </a:lnTo>
                <a:lnTo>
                  <a:pt x="533718" y="26151"/>
                </a:lnTo>
                <a:lnTo>
                  <a:pt x="545292" y="36747"/>
                </a:lnTo>
                <a:lnTo>
                  <a:pt x="553662" y="50811"/>
                </a:lnTo>
                <a:lnTo>
                  <a:pt x="553224" y="50811"/>
                </a:lnTo>
                <a:lnTo>
                  <a:pt x="570070" y="46730"/>
                </a:lnTo>
                <a:lnTo>
                  <a:pt x="559456" y="27479"/>
                </a:lnTo>
                <a:lnTo>
                  <a:pt x="548586" y="17076"/>
                </a:lnTo>
                <a:close/>
              </a:path>
              <a:path w="1752600" h="146050">
                <a:moveTo>
                  <a:pt x="706682" y="1533"/>
                </a:moveTo>
                <a:lnTo>
                  <a:pt x="605552" y="1533"/>
                </a:lnTo>
                <a:lnTo>
                  <a:pt x="605552" y="144179"/>
                </a:lnTo>
                <a:lnTo>
                  <a:pt x="706682" y="144179"/>
                </a:lnTo>
                <a:lnTo>
                  <a:pt x="706682" y="127409"/>
                </a:lnTo>
                <a:lnTo>
                  <a:pt x="622526" y="127409"/>
                </a:lnTo>
                <a:lnTo>
                  <a:pt x="622526" y="81190"/>
                </a:lnTo>
                <a:lnTo>
                  <a:pt x="693184" y="81190"/>
                </a:lnTo>
                <a:lnTo>
                  <a:pt x="693184" y="64420"/>
                </a:lnTo>
                <a:lnTo>
                  <a:pt x="622526" y="64420"/>
                </a:lnTo>
                <a:lnTo>
                  <a:pt x="622526" y="18405"/>
                </a:lnTo>
                <a:lnTo>
                  <a:pt x="706682" y="18405"/>
                </a:lnTo>
                <a:lnTo>
                  <a:pt x="706682" y="1533"/>
                </a:lnTo>
                <a:close/>
              </a:path>
              <a:path w="1752600" h="146050">
                <a:moveTo>
                  <a:pt x="796768" y="18405"/>
                </a:moveTo>
                <a:lnTo>
                  <a:pt x="779896" y="18405"/>
                </a:lnTo>
                <a:lnTo>
                  <a:pt x="779896" y="144179"/>
                </a:lnTo>
                <a:lnTo>
                  <a:pt x="796768" y="144179"/>
                </a:lnTo>
                <a:lnTo>
                  <a:pt x="796768" y="18405"/>
                </a:lnTo>
                <a:close/>
              </a:path>
              <a:path w="1752600" h="146050">
                <a:moveTo>
                  <a:pt x="845237" y="1533"/>
                </a:moveTo>
                <a:lnTo>
                  <a:pt x="730098" y="1533"/>
                </a:lnTo>
                <a:lnTo>
                  <a:pt x="730098" y="18405"/>
                </a:lnTo>
                <a:lnTo>
                  <a:pt x="845237" y="18405"/>
                </a:lnTo>
                <a:lnTo>
                  <a:pt x="845237" y="1533"/>
                </a:lnTo>
                <a:close/>
              </a:path>
              <a:path w="1752600" h="146050">
                <a:moveTo>
                  <a:pt x="932358" y="18405"/>
                </a:moveTo>
                <a:lnTo>
                  <a:pt x="915486" y="18405"/>
                </a:lnTo>
                <a:lnTo>
                  <a:pt x="915486" y="144179"/>
                </a:lnTo>
                <a:lnTo>
                  <a:pt x="932358" y="144179"/>
                </a:lnTo>
                <a:lnTo>
                  <a:pt x="932358" y="18405"/>
                </a:lnTo>
                <a:close/>
              </a:path>
              <a:path w="1752600" h="146050">
                <a:moveTo>
                  <a:pt x="1053735" y="1533"/>
                </a:moveTo>
                <a:lnTo>
                  <a:pt x="1043305" y="1533"/>
                </a:lnTo>
                <a:lnTo>
                  <a:pt x="977759" y="144179"/>
                </a:lnTo>
                <a:lnTo>
                  <a:pt x="996267" y="144179"/>
                </a:lnTo>
                <a:lnTo>
                  <a:pt x="1015696" y="102356"/>
                </a:lnTo>
                <a:lnTo>
                  <a:pt x="1100063" y="102356"/>
                </a:lnTo>
                <a:lnTo>
                  <a:pt x="1092310" y="85484"/>
                </a:lnTo>
                <a:lnTo>
                  <a:pt x="1023365" y="85484"/>
                </a:lnTo>
                <a:lnTo>
                  <a:pt x="1048520" y="30778"/>
                </a:lnTo>
                <a:lnTo>
                  <a:pt x="1067173" y="30778"/>
                </a:lnTo>
                <a:lnTo>
                  <a:pt x="1053735" y="1533"/>
                </a:lnTo>
                <a:close/>
              </a:path>
              <a:path w="1752600" h="146050">
                <a:moveTo>
                  <a:pt x="1100063" y="102356"/>
                </a:moveTo>
                <a:lnTo>
                  <a:pt x="1081343" y="102356"/>
                </a:lnTo>
                <a:lnTo>
                  <a:pt x="1100772" y="144179"/>
                </a:lnTo>
                <a:lnTo>
                  <a:pt x="1119280" y="144179"/>
                </a:lnTo>
                <a:lnTo>
                  <a:pt x="1100063" y="102356"/>
                </a:lnTo>
                <a:close/>
              </a:path>
              <a:path w="1752600" h="146050">
                <a:moveTo>
                  <a:pt x="1067173" y="30778"/>
                </a:moveTo>
                <a:lnTo>
                  <a:pt x="1048520" y="30778"/>
                </a:lnTo>
                <a:lnTo>
                  <a:pt x="1073674" y="85484"/>
                </a:lnTo>
                <a:lnTo>
                  <a:pt x="1092310" y="85484"/>
                </a:lnTo>
                <a:lnTo>
                  <a:pt x="1067173" y="30778"/>
                </a:lnTo>
                <a:close/>
              </a:path>
              <a:path w="1752600" h="146050">
                <a:moveTo>
                  <a:pt x="980827" y="1533"/>
                </a:moveTo>
                <a:lnTo>
                  <a:pt x="865688" y="1533"/>
                </a:lnTo>
                <a:lnTo>
                  <a:pt x="865688" y="18405"/>
                </a:lnTo>
                <a:lnTo>
                  <a:pt x="980827" y="18405"/>
                </a:lnTo>
                <a:lnTo>
                  <a:pt x="980827" y="1533"/>
                </a:lnTo>
                <a:close/>
              </a:path>
              <a:path w="1752600" h="146050">
                <a:moveTo>
                  <a:pt x="1244235" y="1533"/>
                </a:moveTo>
                <a:lnTo>
                  <a:pt x="1137583" y="1533"/>
                </a:lnTo>
                <a:lnTo>
                  <a:pt x="1137583" y="18405"/>
                </a:lnTo>
                <a:lnTo>
                  <a:pt x="1220410" y="18405"/>
                </a:lnTo>
                <a:lnTo>
                  <a:pt x="1137379" y="131499"/>
                </a:lnTo>
                <a:lnTo>
                  <a:pt x="1137379" y="144179"/>
                </a:lnTo>
                <a:lnTo>
                  <a:pt x="1242599" y="144179"/>
                </a:lnTo>
                <a:lnTo>
                  <a:pt x="1242599" y="127409"/>
                </a:lnTo>
                <a:lnTo>
                  <a:pt x="1161102" y="127409"/>
                </a:lnTo>
                <a:lnTo>
                  <a:pt x="1244235" y="14111"/>
                </a:lnTo>
                <a:lnTo>
                  <a:pt x="1244235" y="1533"/>
                </a:lnTo>
                <a:close/>
              </a:path>
              <a:path w="1752600" h="146050">
                <a:moveTo>
                  <a:pt x="1294340" y="1533"/>
                </a:moveTo>
                <a:lnTo>
                  <a:pt x="1277366" y="1533"/>
                </a:lnTo>
                <a:lnTo>
                  <a:pt x="1277366" y="144179"/>
                </a:lnTo>
                <a:lnTo>
                  <a:pt x="1294340" y="144179"/>
                </a:lnTo>
                <a:lnTo>
                  <a:pt x="1294340" y="1533"/>
                </a:lnTo>
                <a:close/>
              </a:path>
              <a:path w="1752600" h="146050">
                <a:moveTo>
                  <a:pt x="1398640" y="0"/>
                </a:moveTo>
                <a:lnTo>
                  <a:pt x="1358895" y="12078"/>
                </a:lnTo>
                <a:lnTo>
                  <a:pt x="1332446" y="45337"/>
                </a:lnTo>
                <a:lnTo>
                  <a:pt x="1327276" y="72805"/>
                </a:lnTo>
                <a:lnTo>
                  <a:pt x="1332363" y="100171"/>
                </a:lnTo>
                <a:lnTo>
                  <a:pt x="1358737" y="133472"/>
                </a:lnTo>
                <a:lnTo>
                  <a:pt x="1398640" y="145508"/>
                </a:lnTo>
                <a:lnTo>
                  <a:pt x="1426600" y="139871"/>
                </a:lnTo>
                <a:lnTo>
                  <a:pt x="1443353" y="128431"/>
                </a:lnTo>
                <a:lnTo>
                  <a:pt x="1398640" y="128431"/>
                </a:lnTo>
                <a:lnTo>
                  <a:pt x="1377414" y="124183"/>
                </a:lnTo>
                <a:lnTo>
                  <a:pt x="1377261" y="124183"/>
                </a:lnTo>
                <a:lnTo>
                  <a:pt x="1360105" y="112467"/>
                </a:lnTo>
                <a:lnTo>
                  <a:pt x="1352753" y="101334"/>
                </a:lnTo>
                <a:lnTo>
                  <a:pt x="1348511" y="94826"/>
                </a:lnTo>
                <a:lnTo>
                  <a:pt x="1348426" y="94697"/>
                </a:lnTo>
                <a:lnTo>
                  <a:pt x="1344240" y="72805"/>
                </a:lnTo>
                <a:lnTo>
                  <a:pt x="1348410" y="50940"/>
                </a:lnTo>
                <a:lnTo>
                  <a:pt x="1352017" y="45337"/>
                </a:lnTo>
                <a:lnTo>
                  <a:pt x="1359886" y="33245"/>
                </a:lnTo>
                <a:lnTo>
                  <a:pt x="1377156" y="21398"/>
                </a:lnTo>
                <a:lnTo>
                  <a:pt x="1377956" y="21217"/>
                </a:lnTo>
                <a:lnTo>
                  <a:pt x="1398640" y="17076"/>
                </a:lnTo>
                <a:lnTo>
                  <a:pt x="1443040" y="17076"/>
                </a:lnTo>
                <a:lnTo>
                  <a:pt x="1426428" y="5681"/>
                </a:lnTo>
                <a:lnTo>
                  <a:pt x="1398640" y="0"/>
                </a:lnTo>
                <a:close/>
              </a:path>
              <a:path w="1752600" h="146050">
                <a:moveTo>
                  <a:pt x="1443040" y="17076"/>
                </a:moveTo>
                <a:lnTo>
                  <a:pt x="1398640" y="17076"/>
                </a:lnTo>
                <a:lnTo>
                  <a:pt x="1419904" y="21398"/>
                </a:lnTo>
                <a:lnTo>
                  <a:pt x="1437075" y="33245"/>
                </a:lnTo>
                <a:lnTo>
                  <a:pt x="1448551" y="50940"/>
                </a:lnTo>
                <a:lnTo>
                  <a:pt x="1452733" y="72805"/>
                </a:lnTo>
                <a:lnTo>
                  <a:pt x="1448619" y="94697"/>
                </a:lnTo>
                <a:lnTo>
                  <a:pt x="1448594" y="94826"/>
                </a:lnTo>
                <a:lnTo>
                  <a:pt x="1437190" y="112467"/>
                </a:lnTo>
                <a:lnTo>
                  <a:pt x="1420033" y="124183"/>
                </a:lnTo>
                <a:lnTo>
                  <a:pt x="1398640" y="128431"/>
                </a:lnTo>
                <a:lnTo>
                  <a:pt x="1443353" y="128431"/>
                </a:lnTo>
                <a:lnTo>
                  <a:pt x="1449230" y="124418"/>
                </a:lnTo>
                <a:lnTo>
                  <a:pt x="1464383" y="101334"/>
                </a:lnTo>
                <a:lnTo>
                  <a:pt x="1469911" y="72805"/>
                </a:lnTo>
                <a:lnTo>
                  <a:pt x="1464326" y="44346"/>
                </a:lnTo>
                <a:lnTo>
                  <a:pt x="1449196" y="21398"/>
                </a:lnTo>
                <a:lnTo>
                  <a:pt x="1449077" y="21217"/>
                </a:lnTo>
                <a:lnTo>
                  <a:pt x="1443040" y="17076"/>
                </a:lnTo>
                <a:close/>
              </a:path>
              <a:path w="1752600" h="146050">
                <a:moveTo>
                  <a:pt x="1516949" y="1533"/>
                </a:moveTo>
                <a:lnTo>
                  <a:pt x="1502940" y="1533"/>
                </a:lnTo>
                <a:lnTo>
                  <a:pt x="1502940" y="144179"/>
                </a:lnTo>
                <a:lnTo>
                  <a:pt x="1519914" y="144179"/>
                </a:lnTo>
                <a:lnTo>
                  <a:pt x="1519914" y="35175"/>
                </a:lnTo>
                <a:lnTo>
                  <a:pt x="1540539" y="35175"/>
                </a:lnTo>
                <a:lnTo>
                  <a:pt x="1516949" y="1533"/>
                </a:lnTo>
                <a:close/>
              </a:path>
              <a:path w="1752600" h="146050">
                <a:moveTo>
                  <a:pt x="1540539" y="35175"/>
                </a:moveTo>
                <a:lnTo>
                  <a:pt x="1519914" y="35175"/>
                </a:lnTo>
                <a:lnTo>
                  <a:pt x="1596503" y="144179"/>
                </a:lnTo>
                <a:lnTo>
                  <a:pt x="1610716" y="144179"/>
                </a:lnTo>
                <a:lnTo>
                  <a:pt x="1610716" y="111048"/>
                </a:lnTo>
                <a:lnTo>
                  <a:pt x="1593742" y="111048"/>
                </a:lnTo>
                <a:lnTo>
                  <a:pt x="1540539" y="35175"/>
                </a:lnTo>
                <a:close/>
              </a:path>
              <a:path w="1752600" h="146050">
                <a:moveTo>
                  <a:pt x="1610716" y="1533"/>
                </a:moveTo>
                <a:lnTo>
                  <a:pt x="1593742" y="1533"/>
                </a:lnTo>
                <a:lnTo>
                  <a:pt x="1593742" y="111048"/>
                </a:lnTo>
                <a:lnTo>
                  <a:pt x="1610716" y="111048"/>
                </a:lnTo>
                <a:lnTo>
                  <a:pt x="1610716" y="1533"/>
                </a:lnTo>
                <a:close/>
              </a:path>
              <a:path w="1752600" h="146050">
                <a:moveTo>
                  <a:pt x="1752543" y="1533"/>
                </a:moveTo>
                <a:lnTo>
                  <a:pt x="1651414" y="1533"/>
                </a:lnTo>
                <a:lnTo>
                  <a:pt x="1651414" y="144179"/>
                </a:lnTo>
                <a:lnTo>
                  <a:pt x="1752543" y="144179"/>
                </a:lnTo>
                <a:lnTo>
                  <a:pt x="1752543" y="127409"/>
                </a:lnTo>
                <a:lnTo>
                  <a:pt x="1668388" y="127409"/>
                </a:lnTo>
                <a:lnTo>
                  <a:pt x="1668388" y="81190"/>
                </a:lnTo>
                <a:lnTo>
                  <a:pt x="1739046" y="81190"/>
                </a:lnTo>
                <a:lnTo>
                  <a:pt x="1739046" y="64420"/>
                </a:lnTo>
                <a:lnTo>
                  <a:pt x="1668388" y="64420"/>
                </a:lnTo>
                <a:lnTo>
                  <a:pt x="1668388" y="18405"/>
                </a:lnTo>
                <a:lnTo>
                  <a:pt x="1752543" y="18405"/>
                </a:lnTo>
                <a:lnTo>
                  <a:pt x="1752543" y="1533"/>
                </a:lnTo>
                <a:close/>
              </a:path>
            </a:pathLst>
          </a:custGeom>
          <a:solidFill>
            <a:srgbClr val="000000"/>
          </a:solidFill>
        </p:spPr>
        <p:txBody>
          <a:bodyPr wrap="square" lIns="0" tIns="0" rIns="0" bIns="0" rtlCol="0"/>
          <a:lstStyle/>
          <a:p>
            <a:endParaRPr sz="641"/>
          </a:p>
        </p:txBody>
      </p:sp>
      <p:sp>
        <p:nvSpPr>
          <p:cNvPr id="4" name="object 4"/>
          <p:cNvSpPr/>
          <p:nvPr/>
        </p:nvSpPr>
        <p:spPr>
          <a:xfrm>
            <a:off x="5868214" y="1279255"/>
            <a:ext cx="1270135" cy="1295839"/>
          </a:xfrm>
          <a:custGeom>
            <a:avLst/>
            <a:gdLst/>
            <a:ahLst/>
            <a:cxnLst/>
            <a:rect l="l" t="t" r="r" b="b"/>
            <a:pathLst>
              <a:path w="2792730" h="2849245">
                <a:moveTo>
                  <a:pt x="2792489" y="0"/>
                </a:moveTo>
                <a:lnTo>
                  <a:pt x="0" y="0"/>
                </a:lnTo>
                <a:lnTo>
                  <a:pt x="0" y="2848702"/>
                </a:lnTo>
                <a:lnTo>
                  <a:pt x="2792489" y="2848702"/>
                </a:lnTo>
                <a:lnTo>
                  <a:pt x="2792489" y="0"/>
                </a:lnTo>
                <a:close/>
              </a:path>
            </a:pathLst>
          </a:custGeom>
          <a:solidFill>
            <a:srgbClr val="FFFFFF"/>
          </a:solidFill>
        </p:spPr>
        <p:txBody>
          <a:bodyPr wrap="square" lIns="0" tIns="0" rIns="0" bIns="0" rtlCol="0"/>
          <a:lstStyle/>
          <a:p>
            <a:endParaRPr sz="641"/>
          </a:p>
        </p:txBody>
      </p:sp>
      <p:sp>
        <p:nvSpPr>
          <p:cNvPr id="5" name="object 5"/>
          <p:cNvSpPr/>
          <p:nvPr/>
        </p:nvSpPr>
        <p:spPr>
          <a:xfrm>
            <a:off x="5928278" y="583350"/>
            <a:ext cx="1149707" cy="623227"/>
          </a:xfrm>
          <a:custGeom>
            <a:avLst/>
            <a:gdLst/>
            <a:ahLst/>
            <a:cxnLst/>
            <a:rect l="l" t="t" r="r" b="b"/>
            <a:pathLst>
              <a:path w="2527934" h="1370330">
                <a:moveTo>
                  <a:pt x="0" y="1370286"/>
                </a:moveTo>
                <a:lnTo>
                  <a:pt x="2527614" y="1370286"/>
                </a:lnTo>
                <a:lnTo>
                  <a:pt x="2527614" y="0"/>
                </a:lnTo>
                <a:lnTo>
                  <a:pt x="0" y="0"/>
                </a:lnTo>
                <a:lnTo>
                  <a:pt x="0" y="1370286"/>
                </a:lnTo>
                <a:close/>
              </a:path>
            </a:pathLst>
          </a:custGeom>
          <a:solidFill>
            <a:srgbClr val="FFFFFF"/>
          </a:solidFill>
        </p:spPr>
        <p:txBody>
          <a:bodyPr wrap="square" lIns="0" tIns="0" rIns="0" bIns="0" rtlCol="0"/>
          <a:lstStyle/>
          <a:p>
            <a:endParaRPr sz="641"/>
          </a:p>
        </p:txBody>
      </p:sp>
      <p:sp>
        <p:nvSpPr>
          <p:cNvPr id="6" name="object 6"/>
          <p:cNvSpPr/>
          <p:nvPr/>
        </p:nvSpPr>
        <p:spPr>
          <a:xfrm>
            <a:off x="5928278" y="2630883"/>
            <a:ext cx="1149707" cy="2152992"/>
          </a:xfrm>
          <a:custGeom>
            <a:avLst/>
            <a:gdLst/>
            <a:ahLst/>
            <a:cxnLst/>
            <a:rect l="l" t="t" r="r" b="b"/>
            <a:pathLst>
              <a:path w="2527934" h="4733925">
                <a:moveTo>
                  <a:pt x="0" y="4733341"/>
                </a:moveTo>
                <a:lnTo>
                  <a:pt x="2527614" y="4733341"/>
                </a:lnTo>
                <a:lnTo>
                  <a:pt x="2527614" y="0"/>
                </a:lnTo>
                <a:lnTo>
                  <a:pt x="0" y="0"/>
                </a:lnTo>
                <a:lnTo>
                  <a:pt x="0" y="4733341"/>
                </a:lnTo>
                <a:close/>
              </a:path>
            </a:pathLst>
          </a:custGeom>
          <a:solidFill>
            <a:srgbClr val="FFFFFF"/>
          </a:solidFill>
        </p:spPr>
        <p:txBody>
          <a:bodyPr wrap="square" lIns="0" tIns="0" rIns="0" bIns="0" rtlCol="0"/>
          <a:lstStyle/>
          <a:p>
            <a:endParaRPr sz="641"/>
          </a:p>
        </p:txBody>
      </p:sp>
      <p:sp>
        <p:nvSpPr>
          <p:cNvPr id="7" name="object 7"/>
          <p:cNvSpPr/>
          <p:nvPr/>
        </p:nvSpPr>
        <p:spPr>
          <a:xfrm>
            <a:off x="5867308" y="538127"/>
            <a:ext cx="1271579" cy="741346"/>
          </a:xfrm>
          <a:custGeom>
            <a:avLst/>
            <a:gdLst/>
            <a:ahLst/>
            <a:cxnLst/>
            <a:rect l="l" t="t" r="r" b="b"/>
            <a:pathLst>
              <a:path w="2795905" h="1630045">
                <a:moveTo>
                  <a:pt x="2795727" y="0"/>
                </a:moveTo>
                <a:lnTo>
                  <a:pt x="134048" y="0"/>
                </a:lnTo>
                <a:lnTo>
                  <a:pt x="736" y="0"/>
                </a:lnTo>
                <a:lnTo>
                  <a:pt x="0" y="0"/>
                </a:lnTo>
                <a:lnTo>
                  <a:pt x="0" y="1629575"/>
                </a:lnTo>
                <a:lnTo>
                  <a:pt x="134048" y="1629575"/>
                </a:lnTo>
                <a:lnTo>
                  <a:pt x="134048" y="99441"/>
                </a:lnTo>
                <a:lnTo>
                  <a:pt x="2795727" y="99441"/>
                </a:lnTo>
                <a:lnTo>
                  <a:pt x="2795727" y="0"/>
                </a:lnTo>
                <a:close/>
              </a:path>
            </a:pathLst>
          </a:custGeom>
          <a:solidFill>
            <a:srgbClr val="EFC7DD"/>
          </a:solidFill>
        </p:spPr>
        <p:txBody>
          <a:bodyPr wrap="square" lIns="0" tIns="0" rIns="0" bIns="0" rtlCol="0"/>
          <a:lstStyle/>
          <a:p>
            <a:endParaRPr sz="641"/>
          </a:p>
        </p:txBody>
      </p:sp>
      <p:sp>
        <p:nvSpPr>
          <p:cNvPr id="8" name="object 8"/>
          <p:cNvSpPr/>
          <p:nvPr/>
        </p:nvSpPr>
        <p:spPr>
          <a:xfrm>
            <a:off x="5867645" y="4783609"/>
            <a:ext cx="1271291" cy="45341"/>
          </a:xfrm>
          <a:custGeom>
            <a:avLst/>
            <a:gdLst/>
            <a:ahLst/>
            <a:cxnLst/>
            <a:rect l="l" t="t" r="r" b="b"/>
            <a:pathLst>
              <a:path w="2795269" h="99695">
                <a:moveTo>
                  <a:pt x="2794987" y="0"/>
                </a:moveTo>
                <a:lnTo>
                  <a:pt x="0" y="0"/>
                </a:lnTo>
                <a:lnTo>
                  <a:pt x="0" y="99438"/>
                </a:lnTo>
                <a:lnTo>
                  <a:pt x="2794987" y="99438"/>
                </a:lnTo>
                <a:lnTo>
                  <a:pt x="2794987" y="0"/>
                </a:lnTo>
                <a:close/>
              </a:path>
            </a:pathLst>
          </a:custGeom>
          <a:solidFill>
            <a:srgbClr val="EFC7DD"/>
          </a:solidFill>
        </p:spPr>
        <p:txBody>
          <a:bodyPr wrap="square" lIns="0" tIns="0" rIns="0" bIns="0" rtlCol="0"/>
          <a:lstStyle/>
          <a:p>
            <a:endParaRPr sz="641"/>
          </a:p>
        </p:txBody>
      </p:sp>
      <p:sp>
        <p:nvSpPr>
          <p:cNvPr id="9" name="object 9"/>
          <p:cNvSpPr/>
          <p:nvPr/>
        </p:nvSpPr>
        <p:spPr>
          <a:xfrm>
            <a:off x="5928606" y="665699"/>
            <a:ext cx="1149418" cy="45341"/>
          </a:xfrm>
          <a:custGeom>
            <a:avLst/>
            <a:gdLst/>
            <a:ahLst/>
            <a:cxnLst/>
            <a:rect l="l" t="t" r="r" b="b"/>
            <a:pathLst>
              <a:path w="2527300" h="99694">
                <a:moveTo>
                  <a:pt x="2526891" y="0"/>
                </a:moveTo>
                <a:lnTo>
                  <a:pt x="0" y="0"/>
                </a:lnTo>
                <a:lnTo>
                  <a:pt x="0" y="99439"/>
                </a:lnTo>
                <a:lnTo>
                  <a:pt x="2526891" y="99439"/>
                </a:lnTo>
                <a:lnTo>
                  <a:pt x="2526891" y="0"/>
                </a:lnTo>
                <a:close/>
              </a:path>
            </a:pathLst>
          </a:custGeom>
          <a:solidFill>
            <a:srgbClr val="F9E9F0"/>
          </a:solidFill>
        </p:spPr>
        <p:txBody>
          <a:bodyPr wrap="square" lIns="0" tIns="0" rIns="0" bIns="0" rtlCol="0"/>
          <a:lstStyle/>
          <a:p>
            <a:endParaRPr sz="641"/>
          </a:p>
        </p:txBody>
      </p:sp>
      <p:sp>
        <p:nvSpPr>
          <p:cNvPr id="10" name="object 10"/>
          <p:cNvSpPr/>
          <p:nvPr/>
        </p:nvSpPr>
        <p:spPr>
          <a:xfrm>
            <a:off x="5927568" y="1164768"/>
            <a:ext cx="1151439" cy="114653"/>
          </a:xfrm>
          <a:custGeom>
            <a:avLst/>
            <a:gdLst/>
            <a:ahLst/>
            <a:cxnLst/>
            <a:rect l="l" t="t" r="r" b="b"/>
            <a:pathLst>
              <a:path w="2531744" h="252094">
                <a:moveTo>
                  <a:pt x="2531458" y="0"/>
                </a:moveTo>
                <a:lnTo>
                  <a:pt x="0" y="0"/>
                </a:lnTo>
                <a:lnTo>
                  <a:pt x="0" y="251732"/>
                </a:lnTo>
                <a:lnTo>
                  <a:pt x="2531458" y="251732"/>
                </a:lnTo>
                <a:lnTo>
                  <a:pt x="2531458" y="0"/>
                </a:lnTo>
                <a:close/>
              </a:path>
            </a:pathLst>
          </a:custGeom>
          <a:solidFill>
            <a:srgbClr val="F9E9F0"/>
          </a:solidFill>
        </p:spPr>
        <p:txBody>
          <a:bodyPr wrap="square" lIns="0" tIns="0" rIns="0" bIns="0" rtlCol="0"/>
          <a:lstStyle/>
          <a:p>
            <a:endParaRPr sz="641"/>
          </a:p>
        </p:txBody>
      </p:sp>
      <p:sp>
        <p:nvSpPr>
          <p:cNvPr id="11" name="object 11"/>
          <p:cNvSpPr/>
          <p:nvPr/>
        </p:nvSpPr>
        <p:spPr>
          <a:xfrm>
            <a:off x="5928278" y="2552874"/>
            <a:ext cx="1149707" cy="114653"/>
          </a:xfrm>
          <a:custGeom>
            <a:avLst/>
            <a:gdLst/>
            <a:ahLst/>
            <a:cxnLst/>
            <a:rect l="l" t="t" r="r" b="b"/>
            <a:pathLst>
              <a:path w="2527934" h="252095">
                <a:moveTo>
                  <a:pt x="0" y="251732"/>
                </a:moveTo>
                <a:lnTo>
                  <a:pt x="2527614" y="251732"/>
                </a:lnTo>
                <a:lnTo>
                  <a:pt x="2527614" y="0"/>
                </a:lnTo>
                <a:lnTo>
                  <a:pt x="0" y="0"/>
                </a:lnTo>
                <a:lnTo>
                  <a:pt x="0" y="251732"/>
                </a:lnTo>
                <a:close/>
              </a:path>
            </a:pathLst>
          </a:custGeom>
          <a:solidFill>
            <a:srgbClr val="F9E9F0"/>
          </a:solidFill>
        </p:spPr>
        <p:txBody>
          <a:bodyPr wrap="square" lIns="0" tIns="0" rIns="0" bIns="0" rtlCol="0"/>
          <a:lstStyle/>
          <a:p>
            <a:endParaRPr sz="641"/>
          </a:p>
        </p:txBody>
      </p:sp>
      <p:sp>
        <p:nvSpPr>
          <p:cNvPr id="12" name="object 12"/>
          <p:cNvSpPr/>
          <p:nvPr/>
        </p:nvSpPr>
        <p:spPr>
          <a:xfrm>
            <a:off x="5928278" y="3540754"/>
            <a:ext cx="1149707" cy="114653"/>
          </a:xfrm>
          <a:custGeom>
            <a:avLst/>
            <a:gdLst/>
            <a:ahLst/>
            <a:cxnLst/>
            <a:rect l="l" t="t" r="r" b="b"/>
            <a:pathLst>
              <a:path w="2527934" h="252095">
                <a:moveTo>
                  <a:pt x="0" y="251732"/>
                </a:moveTo>
                <a:lnTo>
                  <a:pt x="2527614" y="251732"/>
                </a:lnTo>
                <a:lnTo>
                  <a:pt x="2527614" y="0"/>
                </a:lnTo>
                <a:lnTo>
                  <a:pt x="0" y="0"/>
                </a:lnTo>
                <a:lnTo>
                  <a:pt x="0" y="251732"/>
                </a:lnTo>
                <a:close/>
              </a:path>
            </a:pathLst>
          </a:custGeom>
          <a:solidFill>
            <a:srgbClr val="F9E9F0"/>
          </a:solidFill>
        </p:spPr>
        <p:txBody>
          <a:bodyPr wrap="square" lIns="0" tIns="0" rIns="0" bIns="0" rtlCol="0"/>
          <a:lstStyle/>
          <a:p>
            <a:endParaRPr sz="641"/>
          </a:p>
        </p:txBody>
      </p:sp>
      <p:sp>
        <p:nvSpPr>
          <p:cNvPr id="13" name="object 13"/>
          <p:cNvSpPr/>
          <p:nvPr/>
        </p:nvSpPr>
        <p:spPr>
          <a:xfrm>
            <a:off x="7077838" y="538125"/>
            <a:ext cx="61225" cy="741346"/>
          </a:xfrm>
          <a:custGeom>
            <a:avLst/>
            <a:gdLst/>
            <a:ahLst/>
            <a:cxnLst/>
            <a:rect l="l" t="t" r="r" b="b"/>
            <a:pathLst>
              <a:path w="134619" h="1630045">
                <a:moveTo>
                  <a:pt x="134056" y="0"/>
                </a:moveTo>
                <a:lnTo>
                  <a:pt x="0" y="0"/>
                </a:lnTo>
                <a:lnTo>
                  <a:pt x="0" y="1629571"/>
                </a:lnTo>
                <a:lnTo>
                  <a:pt x="134056" y="1629571"/>
                </a:lnTo>
                <a:lnTo>
                  <a:pt x="134056" y="0"/>
                </a:lnTo>
                <a:close/>
              </a:path>
            </a:pathLst>
          </a:custGeom>
          <a:solidFill>
            <a:srgbClr val="EFC7DD"/>
          </a:solidFill>
        </p:spPr>
        <p:txBody>
          <a:bodyPr wrap="square" lIns="0" tIns="0" rIns="0" bIns="0" rtlCol="0"/>
          <a:lstStyle/>
          <a:p>
            <a:endParaRPr sz="641"/>
          </a:p>
        </p:txBody>
      </p:sp>
      <p:sp>
        <p:nvSpPr>
          <p:cNvPr id="14" name="object 14"/>
          <p:cNvSpPr/>
          <p:nvPr/>
        </p:nvSpPr>
        <p:spPr>
          <a:xfrm>
            <a:off x="5867309" y="2552470"/>
            <a:ext cx="61225" cy="2276598"/>
          </a:xfrm>
          <a:custGeom>
            <a:avLst/>
            <a:gdLst/>
            <a:ahLst/>
            <a:cxnLst/>
            <a:rect l="l" t="t" r="r" b="b"/>
            <a:pathLst>
              <a:path w="134619" h="5005705">
                <a:moveTo>
                  <a:pt x="134056" y="0"/>
                </a:moveTo>
                <a:lnTo>
                  <a:pt x="0" y="0"/>
                </a:lnTo>
                <a:lnTo>
                  <a:pt x="0" y="5005179"/>
                </a:lnTo>
                <a:lnTo>
                  <a:pt x="134056" y="5005179"/>
                </a:lnTo>
                <a:lnTo>
                  <a:pt x="134056" y="0"/>
                </a:lnTo>
                <a:close/>
              </a:path>
            </a:pathLst>
          </a:custGeom>
          <a:solidFill>
            <a:srgbClr val="EFC7DD"/>
          </a:solidFill>
        </p:spPr>
        <p:txBody>
          <a:bodyPr wrap="square" lIns="0" tIns="0" rIns="0" bIns="0" rtlCol="0"/>
          <a:lstStyle/>
          <a:p>
            <a:endParaRPr sz="641"/>
          </a:p>
        </p:txBody>
      </p:sp>
      <p:sp>
        <p:nvSpPr>
          <p:cNvPr id="15" name="object 15"/>
          <p:cNvSpPr/>
          <p:nvPr/>
        </p:nvSpPr>
        <p:spPr>
          <a:xfrm>
            <a:off x="7077838" y="2552470"/>
            <a:ext cx="61225" cy="2276598"/>
          </a:xfrm>
          <a:custGeom>
            <a:avLst/>
            <a:gdLst/>
            <a:ahLst/>
            <a:cxnLst/>
            <a:rect l="l" t="t" r="r" b="b"/>
            <a:pathLst>
              <a:path w="134619" h="5005705">
                <a:moveTo>
                  <a:pt x="134056" y="0"/>
                </a:moveTo>
                <a:lnTo>
                  <a:pt x="0" y="0"/>
                </a:lnTo>
                <a:lnTo>
                  <a:pt x="0" y="5005179"/>
                </a:lnTo>
                <a:lnTo>
                  <a:pt x="134056" y="5005179"/>
                </a:lnTo>
                <a:lnTo>
                  <a:pt x="134056" y="0"/>
                </a:lnTo>
                <a:close/>
              </a:path>
            </a:pathLst>
          </a:custGeom>
          <a:solidFill>
            <a:srgbClr val="EFC7DD"/>
          </a:solidFill>
        </p:spPr>
        <p:txBody>
          <a:bodyPr wrap="square" lIns="0" tIns="0" rIns="0" bIns="0" rtlCol="0"/>
          <a:lstStyle/>
          <a:p>
            <a:endParaRPr sz="641"/>
          </a:p>
        </p:txBody>
      </p:sp>
      <p:sp>
        <p:nvSpPr>
          <p:cNvPr id="16" name="object 16"/>
          <p:cNvSpPr/>
          <p:nvPr/>
        </p:nvSpPr>
        <p:spPr>
          <a:xfrm>
            <a:off x="5867309" y="1257212"/>
            <a:ext cx="62092" cy="1305080"/>
          </a:xfrm>
          <a:custGeom>
            <a:avLst/>
            <a:gdLst/>
            <a:ahLst/>
            <a:cxnLst/>
            <a:rect l="l" t="t" r="r" b="b"/>
            <a:pathLst>
              <a:path w="136525" h="2869565">
                <a:moveTo>
                  <a:pt x="136121" y="0"/>
                </a:moveTo>
                <a:lnTo>
                  <a:pt x="0" y="0"/>
                </a:lnTo>
                <a:lnTo>
                  <a:pt x="0" y="2869022"/>
                </a:lnTo>
                <a:lnTo>
                  <a:pt x="136121" y="2869022"/>
                </a:lnTo>
                <a:lnTo>
                  <a:pt x="136121" y="0"/>
                </a:lnTo>
                <a:close/>
              </a:path>
            </a:pathLst>
          </a:custGeom>
          <a:solidFill>
            <a:srgbClr val="EFC7DD"/>
          </a:solidFill>
        </p:spPr>
        <p:txBody>
          <a:bodyPr wrap="square" lIns="0" tIns="0" rIns="0" bIns="0" rtlCol="0"/>
          <a:lstStyle/>
          <a:p>
            <a:endParaRPr sz="641"/>
          </a:p>
        </p:txBody>
      </p:sp>
      <p:grpSp>
        <p:nvGrpSpPr>
          <p:cNvPr id="17" name="object 17"/>
          <p:cNvGrpSpPr/>
          <p:nvPr/>
        </p:nvGrpSpPr>
        <p:grpSpPr>
          <a:xfrm>
            <a:off x="5861705" y="1257212"/>
            <a:ext cx="1278222" cy="1305080"/>
            <a:chOff x="12887808" y="2764313"/>
            <a:chExt cx="2810510" cy="2869565"/>
          </a:xfrm>
        </p:grpSpPr>
        <p:sp>
          <p:nvSpPr>
            <p:cNvPr id="18" name="object 18"/>
            <p:cNvSpPr/>
            <p:nvPr/>
          </p:nvSpPr>
          <p:spPr>
            <a:xfrm>
              <a:off x="15559735" y="2764313"/>
              <a:ext cx="136525" cy="2869565"/>
            </a:xfrm>
            <a:custGeom>
              <a:avLst/>
              <a:gdLst/>
              <a:ahLst/>
              <a:cxnLst/>
              <a:rect l="l" t="t" r="r" b="b"/>
              <a:pathLst>
                <a:path w="136525" h="2869565">
                  <a:moveTo>
                    <a:pt x="136121" y="0"/>
                  </a:moveTo>
                  <a:lnTo>
                    <a:pt x="0" y="0"/>
                  </a:lnTo>
                  <a:lnTo>
                    <a:pt x="0" y="2869022"/>
                  </a:lnTo>
                  <a:lnTo>
                    <a:pt x="136121" y="2869022"/>
                  </a:lnTo>
                  <a:lnTo>
                    <a:pt x="136121" y="0"/>
                  </a:lnTo>
                  <a:close/>
                </a:path>
              </a:pathLst>
            </a:custGeom>
            <a:solidFill>
              <a:srgbClr val="EFC7DD"/>
            </a:solidFill>
          </p:spPr>
          <p:txBody>
            <a:bodyPr wrap="square" lIns="0" tIns="0" rIns="0" bIns="0" rtlCol="0"/>
            <a:lstStyle/>
            <a:p>
              <a:endParaRPr sz="641"/>
            </a:p>
          </p:txBody>
        </p:sp>
        <p:sp>
          <p:nvSpPr>
            <p:cNvPr id="19" name="object 19"/>
            <p:cNvSpPr/>
            <p:nvPr/>
          </p:nvSpPr>
          <p:spPr>
            <a:xfrm>
              <a:off x="12887808" y="2814821"/>
              <a:ext cx="2810510" cy="2810510"/>
            </a:xfrm>
            <a:custGeom>
              <a:avLst/>
              <a:gdLst/>
              <a:ahLst/>
              <a:cxnLst/>
              <a:rect l="l" t="t" r="r" b="b"/>
              <a:pathLst>
                <a:path w="2810509" h="2810510">
                  <a:moveTo>
                    <a:pt x="2809900" y="3708"/>
                  </a:moveTo>
                  <a:lnTo>
                    <a:pt x="2806192" y="0"/>
                  </a:lnTo>
                  <a:lnTo>
                    <a:pt x="1404937" y="1401254"/>
                  </a:lnTo>
                  <a:lnTo>
                    <a:pt x="3695" y="0"/>
                  </a:lnTo>
                  <a:lnTo>
                    <a:pt x="0" y="3708"/>
                  </a:lnTo>
                  <a:lnTo>
                    <a:pt x="1401241" y="1404962"/>
                  </a:lnTo>
                  <a:lnTo>
                    <a:pt x="0" y="2806204"/>
                  </a:lnTo>
                  <a:lnTo>
                    <a:pt x="3695" y="2809900"/>
                  </a:lnTo>
                  <a:lnTo>
                    <a:pt x="1404937" y="1408658"/>
                  </a:lnTo>
                  <a:lnTo>
                    <a:pt x="2806192" y="2809900"/>
                  </a:lnTo>
                  <a:lnTo>
                    <a:pt x="2809900" y="2806204"/>
                  </a:lnTo>
                  <a:lnTo>
                    <a:pt x="1408645" y="1404962"/>
                  </a:lnTo>
                  <a:lnTo>
                    <a:pt x="2809900" y="3708"/>
                  </a:lnTo>
                  <a:close/>
                </a:path>
              </a:pathLst>
            </a:custGeom>
            <a:solidFill>
              <a:srgbClr val="CACACA"/>
            </a:solidFill>
          </p:spPr>
          <p:txBody>
            <a:bodyPr wrap="square" lIns="0" tIns="0" rIns="0" bIns="0" rtlCol="0"/>
            <a:lstStyle/>
            <a:p>
              <a:endParaRPr sz="641"/>
            </a:p>
          </p:txBody>
        </p:sp>
      </p:grpSp>
      <p:sp>
        <p:nvSpPr>
          <p:cNvPr id="20" name="object 20"/>
          <p:cNvSpPr/>
          <p:nvPr/>
        </p:nvSpPr>
        <p:spPr>
          <a:xfrm>
            <a:off x="6020398" y="2734436"/>
            <a:ext cx="289665" cy="4910"/>
          </a:xfrm>
          <a:custGeom>
            <a:avLst/>
            <a:gdLst/>
            <a:ahLst/>
            <a:cxnLst/>
            <a:rect l="l" t="t" r="r" b="b"/>
            <a:pathLst>
              <a:path w="636905" h="10795">
                <a:moveTo>
                  <a:pt x="636476" y="0"/>
                </a:moveTo>
                <a:lnTo>
                  <a:pt x="0" y="0"/>
                </a:lnTo>
                <a:lnTo>
                  <a:pt x="0" y="10470"/>
                </a:lnTo>
                <a:lnTo>
                  <a:pt x="636476" y="10470"/>
                </a:lnTo>
                <a:lnTo>
                  <a:pt x="636476" y="0"/>
                </a:lnTo>
                <a:close/>
              </a:path>
            </a:pathLst>
          </a:custGeom>
          <a:solidFill>
            <a:srgbClr val="EEEEEE"/>
          </a:solidFill>
        </p:spPr>
        <p:txBody>
          <a:bodyPr wrap="square" lIns="0" tIns="0" rIns="0" bIns="0" rtlCol="0"/>
          <a:lstStyle/>
          <a:p>
            <a:endParaRPr sz="641"/>
          </a:p>
        </p:txBody>
      </p:sp>
      <p:sp>
        <p:nvSpPr>
          <p:cNvPr id="21" name="object 21"/>
          <p:cNvSpPr/>
          <p:nvPr/>
        </p:nvSpPr>
        <p:spPr>
          <a:xfrm>
            <a:off x="6402717" y="2734436"/>
            <a:ext cx="579041" cy="4910"/>
          </a:xfrm>
          <a:custGeom>
            <a:avLst/>
            <a:gdLst/>
            <a:ahLst/>
            <a:cxnLst/>
            <a:rect l="l" t="t" r="r" b="b"/>
            <a:pathLst>
              <a:path w="1273175" h="10795">
                <a:moveTo>
                  <a:pt x="1272952" y="0"/>
                </a:moveTo>
                <a:lnTo>
                  <a:pt x="0" y="0"/>
                </a:lnTo>
                <a:lnTo>
                  <a:pt x="0" y="10470"/>
                </a:lnTo>
                <a:lnTo>
                  <a:pt x="1272952" y="10470"/>
                </a:lnTo>
                <a:lnTo>
                  <a:pt x="1272952" y="0"/>
                </a:lnTo>
                <a:close/>
              </a:path>
            </a:pathLst>
          </a:custGeom>
          <a:solidFill>
            <a:srgbClr val="EEEEEE"/>
          </a:solidFill>
        </p:spPr>
        <p:txBody>
          <a:bodyPr wrap="square" lIns="0" tIns="0" rIns="0" bIns="0" rtlCol="0"/>
          <a:lstStyle/>
          <a:p>
            <a:endParaRPr sz="641"/>
          </a:p>
        </p:txBody>
      </p:sp>
      <p:sp>
        <p:nvSpPr>
          <p:cNvPr id="22" name="object 22"/>
          <p:cNvSpPr/>
          <p:nvPr/>
        </p:nvSpPr>
        <p:spPr>
          <a:xfrm>
            <a:off x="6402717" y="2865517"/>
            <a:ext cx="579041" cy="4910"/>
          </a:xfrm>
          <a:custGeom>
            <a:avLst/>
            <a:gdLst/>
            <a:ahLst/>
            <a:cxnLst/>
            <a:rect l="l" t="t" r="r" b="b"/>
            <a:pathLst>
              <a:path w="1273175" h="10795">
                <a:moveTo>
                  <a:pt x="1272952" y="0"/>
                </a:moveTo>
                <a:lnTo>
                  <a:pt x="0" y="0"/>
                </a:lnTo>
                <a:lnTo>
                  <a:pt x="0" y="10470"/>
                </a:lnTo>
                <a:lnTo>
                  <a:pt x="1272952" y="10470"/>
                </a:lnTo>
                <a:lnTo>
                  <a:pt x="1272952" y="0"/>
                </a:lnTo>
                <a:close/>
              </a:path>
            </a:pathLst>
          </a:custGeom>
          <a:solidFill>
            <a:srgbClr val="EEEEEE"/>
          </a:solidFill>
        </p:spPr>
        <p:txBody>
          <a:bodyPr wrap="square" lIns="0" tIns="0" rIns="0" bIns="0" rtlCol="0"/>
          <a:lstStyle/>
          <a:p>
            <a:endParaRPr sz="641"/>
          </a:p>
        </p:txBody>
      </p:sp>
      <p:pic>
        <p:nvPicPr>
          <p:cNvPr id="23" name="object 23"/>
          <p:cNvPicPr/>
          <p:nvPr/>
        </p:nvPicPr>
        <p:blipFill>
          <a:blip r:embed="rId2" cstate="print"/>
          <a:stretch>
            <a:fillRect/>
          </a:stretch>
        </p:blipFill>
        <p:spPr>
          <a:xfrm>
            <a:off x="6402718" y="2936517"/>
            <a:ext cx="578939" cy="319162"/>
          </a:xfrm>
          <a:prstGeom prst="rect">
            <a:avLst/>
          </a:prstGeom>
        </p:spPr>
      </p:pic>
      <p:sp>
        <p:nvSpPr>
          <p:cNvPr id="24" name="object 24"/>
          <p:cNvSpPr/>
          <p:nvPr/>
        </p:nvSpPr>
        <p:spPr>
          <a:xfrm>
            <a:off x="6017593" y="2749290"/>
            <a:ext cx="115231" cy="28302"/>
          </a:xfrm>
          <a:custGeom>
            <a:avLst/>
            <a:gdLst/>
            <a:ahLst/>
            <a:cxnLst/>
            <a:rect l="l" t="t" r="r" b="b"/>
            <a:pathLst>
              <a:path w="253365" h="62229">
                <a:moveTo>
                  <a:pt x="6282" y="1130"/>
                </a:moveTo>
                <a:lnTo>
                  <a:pt x="0" y="1130"/>
                </a:lnTo>
                <a:lnTo>
                  <a:pt x="0" y="47558"/>
                </a:lnTo>
                <a:lnTo>
                  <a:pt x="31224" y="47558"/>
                </a:lnTo>
                <a:lnTo>
                  <a:pt x="31224" y="41464"/>
                </a:lnTo>
                <a:lnTo>
                  <a:pt x="6282" y="41464"/>
                </a:lnTo>
                <a:lnTo>
                  <a:pt x="6282" y="1130"/>
                </a:lnTo>
                <a:close/>
              </a:path>
              <a:path w="253365" h="62229">
                <a:moveTo>
                  <a:pt x="53324" y="13067"/>
                </a:moveTo>
                <a:lnTo>
                  <a:pt x="43523" y="13067"/>
                </a:lnTo>
                <a:lnTo>
                  <a:pt x="39440" y="14701"/>
                </a:lnTo>
                <a:lnTo>
                  <a:pt x="36235" y="18030"/>
                </a:lnTo>
                <a:lnTo>
                  <a:pt x="33094" y="21360"/>
                </a:lnTo>
                <a:lnTo>
                  <a:pt x="31524" y="25507"/>
                </a:lnTo>
                <a:lnTo>
                  <a:pt x="31524" y="39328"/>
                </a:lnTo>
                <a:lnTo>
                  <a:pt x="36801" y="48312"/>
                </a:lnTo>
                <a:lnTo>
                  <a:pt x="55083" y="48312"/>
                </a:lnTo>
                <a:lnTo>
                  <a:pt x="60612" y="46176"/>
                </a:lnTo>
                <a:lnTo>
                  <a:pt x="63941" y="43600"/>
                </a:lnTo>
                <a:lnTo>
                  <a:pt x="63483" y="42784"/>
                </a:lnTo>
                <a:lnTo>
                  <a:pt x="42581" y="42784"/>
                </a:lnTo>
                <a:lnTo>
                  <a:pt x="38933" y="39014"/>
                </a:lnTo>
                <a:lnTo>
                  <a:pt x="37806" y="33171"/>
                </a:lnTo>
                <a:lnTo>
                  <a:pt x="64633" y="33171"/>
                </a:lnTo>
                <a:lnTo>
                  <a:pt x="64758" y="31538"/>
                </a:lnTo>
                <a:lnTo>
                  <a:pt x="64821" y="27957"/>
                </a:lnTo>
                <a:lnTo>
                  <a:pt x="37806" y="27957"/>
                </a:lnTo>
                <a:lnTo>
                  <a:pt x="38811" y="22365"/>
                </a:lnTo>
                <a:lnTo>
                  <a:pt x="43021" y="18407"/>
                </a:lnTo>
                <a:lnTo>
                  <a:pt x="60989" y="18407"/>
                </a:lnTo>
                <a:lnTo>
                  <a:pt x="57342" y="14701"/>
                </a:lnTo>
                <a:lnTo>
                  <a:pt x="57544" y="14701"/>
                </a:lnTo>
                <a:lnTo>
                  <a:pt x="53324" y="13067"/>
                </a:lnTo>
                <a:close/>
              </a:path>
              <a:path w="253365" h="62229">
                <a:moveTo>
                  <a:pt x="61366" y="39014"/>
                </a:moveTo>
                <a:lnTo>
                  <a:pt x="58287" y="41276"/>
                </a:lnTo>
                <a:lnTo>
                  <a:pt x="53638" y="42784"/>
                </a:lnTo>
                <a:lnTo>
                  <a:pt x="63483" y="42784"/>
                </a:lnTo>
                <a:lnTo>
                  <a:pt x="61366" y="39014"/>
                </a:lnTo>
                <a:close/>
              </a:path>
              <a:path w="253365" h="62229">
                <a:moveTo>
                  <a:pt x="60989" y="18407"/>
                </a:moveTo>
                <a:lnTo>
                  <a:pt x="54078" y="18407"/>
                </a:lnTo>
                <a:lnTo>
                  <a:pt x="58287" y="22114"/>
                </a:lnTo>
                <a:lnTo>
                  <a:pt x="58601" y="27957"/>
                </a:lnTo>
                <a:lnTo>
                  <a:pt x="64821" y="27957"/>
                </a:lnTo>
                <a:lnTo>
                  <a:pt x="64821" y="24878"/>
                </a:lnTo>
                <a:lnTo>
                  <a:pt x="63313" y="20732"/>
                </a:lnTo>
                <a:lnTo>
                  <a:pt x="60989" y="18407"/>
                </a:lnTo>
                <a:close/>
              </a:path>
              <a:path w="253365" h="62229">
                <a:moveTo>
                  <a:pt x="71941" y="52333"/>
                </a:moveTo>
                <a:lnTo>
                  <a:pt x="69114" y="57108"/>
                </a:lnTo>
                <a:lnTo>
                  <a:pt x="73574" y="60312"/>
                </a:lnTo>
                <a:lnTo>
                  <a:pt x="78538" y="61882"/>
                </a:lnTo>
                <a:lnTo>
                  <a:pt x="89469" y="61882"/>
                </a:lnTo>
                <a:lnTo>
                  <a:pt x="93698" y="60312"/>
                </a:lnTo>
                <a:lnTo>
                  <a:pt x="97070" y="57108"/>
                </a:lnTo>
                <a:lnTo>
                  <a:pt x="97774" y="56417"/>
                </a:lnTo>
                <a:lnTo>
                  <a:pt x="79606" y="56417"/>
                </a:lnTo>
                <a:lnTo>
                  <a:pt x="75585" y="55034"/>
                </a:lnTo>
                <a:lnTo>
                  <a:pt x="71941" y="52333"/>
                </a:lnTo>
                <a:close/>
              </a:path>
              <a:path w="253365" h="62229">
                <a:moveTo>
                  <a:pt x="102034" y="18533"/>
                </a:moveTo>
                <a:lnTo>
                  <a:pt x="88275" y="18533"/>
                </a:lnTo>
                <a:lnTo>
                  <a:pt x="90977" y="19664"/>
                </a:lnTo>
                <a:lnTo>
                  <a:pt x="93176" y="21926"/>
                </a:lnTo>
                <a:lnTo>
                  <a:pt x="95375" y="24124"/>
                </a:lnTo>
                <a:lnTo>
                  <a:pt x="96443" y="26952"/>
                </a:lnTo>
                <a:lnTo>
                  <a:pt x="96443" y="33737"/>
                </a:lnTo>
                <a:lnTo>
                  <a:pt x="95375" y="36564"/>
                </a:lnTo>
                <a:lnTo>
                  <a:pt x="90977" y="41087"/>
                </a:lnTo>
                <a:lnTo>
                  <a:pt x="87975" y="42344"/>
                </a:lnTo>
                <a:lnTo>
                  <a:pt x="96066" y="42344"/>
                </a:lnTo>
                <a:lnTo>
                  <a:pt x="96066" y="48438"/>
                </a:lnTo>
                <a:lnTo>
                  <a:pt x="94998" y="51139"/>
                </a:lnTo>
                <a:lnTo>
                  <a:pt x="92799" y="53213"/>
                </a:lnTo>
                <a:lnTo>
                  <a:pt x="90600" y="55349"/>
                </a:lnTo>
                <a:lnTo>
                  <a:pt x="87647" y="56417"/>
                </a:lnTo>
                <a:lnTo>
                  <a:pt x="97774" y="56417"/>
                </a:lnTo>
                <a:lnTo>
                  <a:pt x="100401" y="53841"/>
                </a:lnTo>
                <a:lnTo>
                  <a:pt x="102034" y="49569"/>
                </a:lnTo>
                <a:lnTo>
                  <a:pt x="102034" y="18533"/>
                </a:lnTo>
                <a:close/>
              </a:path>
              <a:path w="253365" h="62229">
                <a:moveTo>
                  <a:pt x="89218" y="13067"/>
                </a:moveTo>
                <a:lnTo>
                  <a:pt x="79731" y="13067"/>
                </a:lnTo>
                <a:lnTo>
                  <a:pt x="75333" y="14826"/>
                </a:lnTo>
                <a:lnTo>
                  <a:pt x="75522" y="14826"/>
                </a:lnTo>
                <a:lnTo>
                  <a:pt x="72318" y="18030"/>
                </a:lnTo>
                <a:lnTo>
                  <a:pt x="68988" y="21297"/>
                </a:lnTo>
                <a:lnTo>
                  <a:pt x="67355" y="25381"/>
                </a:lnTo>
                <a:lnTo>
                  <a:pt x="67355" y="35245"/>
                </a:lnTo>
                <a:lnTo>
                  <a:pt x="68988" y="39328"/>
                </a:lnTo>
                <a:lnTo>
                  <a:pt x="75396" y="45988"/>
                </a:lnTo>
                <a:lnTo>
                  <a:pt x="79417" y="47621"/>
                </a:lnTo>
                <a:lnTo>
                  <a:pt x="89092" y="47621"/>
                </a:lnTo>
                <a:lnTo>
                  <a:pt x="92767" y="45988"/>
                </a:lnTo>
                <a:lnTo>
                  <a:pt x="92942" y="45988"/>
                </a:lnTo>
                <a:lnTo>
                  <a:pt x="96066" y="42344"/>
                </a:lnTo>
                <a:lnTo>
                  <a:pt x="81916" y="42344"/>
                </a:lnTo>
                <a:lnTo>
                  <a:pt x="78914" y="41087"/>
                </a:lnTo>
                <a:lnTo>
                  <a:pt x="74517" y="36564"/>
                </a:lnTo>
                <a:lnTo>
                  <a:pt x="73449" y="33737"/>
                </a:lnTo>
                <a:lnTo>
                  <a:pt x="73449" y="26952"/>
                </a:lnTo>
                <a:lnTo>
                  <a:pt x="74517" y="24124"/>
                </a:lnTo>
                <a:lnTo>
                  <a:pt x="76716" y="21926"/>
                </a:lnTo>
                <a:lnTo>
                  <a:pt x="78914" y="19664"/>
                </a:lnTo>
                <a:lnTo>
                  <a:pt x="81616" y="18533"/>
                </a:lnTo>
                <a:lnTo>
                  <a:pt x="102034" y="18533"/>
                </a:lnTo>
                <a:lnTo>
                  <a:pt x="102034" y="18282"/>
                </a:lnTo>
                <a:lnTo>
                  <a:pt x="96066" y="18282"/>
                </a:lnTo>
                <a:lnTo>
                  <a:pt x="93050" y="14826"/>
                </a:lnTo>
                <a:lnTo>
                  <a:pt x="89218" y="13067"/>
                </a:lnTo>
                <a:close/>
              </a:path>
              <a:path w="253365" h="62229">
                <a:moveTo>
                  <a:pt x="102034" y="13884"/>
                </a:moveTo>
                <a:lnTo>
                  <a:pt x="96066" y="13884"/>
                </a:lnTo>
                <a:lnTo>
                  <a:pt x="96066" y="18282"/>
                </a:lnTo>
                <a:lnTo>
                  <a:pt x="102034" y="18282"/>
                </a:lnTo>
                <a:lnTo>
                  <a:pt x="102034" y="13884"/>
                </a:lnTo>
                <a:close/>
              </a:path>
              <a:path w="253365" h="62229">
                <a:moveTo>
                  <a:pt x="128609" y="13067"/>
                </a:moveTo>
                <a:lnTo>
                  <a:pt x="118808" y="13067"/>
                </a:lnTo>
                <a:lnTo>
                  <a:pt x="114724" y="14701"/>
                </a:lnTo>
                <a:lnTo>
                  <a:pt x="111520" y="18030"/>
                </a:lnTo>
                <a:lnTo>
                  <a:pt x="108379" y="21360"/>
                </a:lnTo>
                <a:lnTo>
                  <a:pt x="106808" y="25507"/>
                </a:lnTo>
                <a:lnTo>
                  <a:pt x="106808" y="39328"/>
                </a:lnTo>
                <a:lnTo>
                  <a:pt x="112086" y="48312"/>
                </a:lnTo>
                <a:lnTo>
                  <a:pt x="130368" y="48312"/>
                </a:lnTo>
                <a:lnTo>
                  <a:pt x="135897" y="46176"/>
                </a:lnTo>
                <a:lnTo>
                  <a:pt x="139226" y="43600"/>
                </a:lnTo>
                <a:lnTo>
                  <a:pt x="138768" y="42784"/>
                </a:lnTo>
                <a:lnTo>
                  <a:pt x="117866" y="42784"/>
                </a:lnTo>
                <a:lnTo>
                  <a:pt x="114218" y="39014"/>
                </a:lnTo>
                <a:lnTo>
                  <a:pt x="113091" y="33171"/>
                </a:lnTo>
                <a:lnTo>
                  <a:pt x="139917" y="33171"/>
                </a:lnTo>
                <a:lnTo>
                  <a:pt x="140043" y="31538"/>
                </a:lnTo>
                <a:lnTo>
                  <a:pt x="140106" y="27957"/>
                </a:lnTo>
                <a:lnTo>
                  <a:pt x="113091" y="27957"/>
                </a:lnTo>
                <a:lnTo>
                  <a:pt x="114096" y="22365"/>
                </a:lnTo>
                <a:lnTo>
                  <a:pt x="118305" y="18407"/>
                </a:lnTo>
                <a:lnTo>
                  <a:pt x="136273" y="18407"/>
                </a:lnTo>
                <a:lnTo>
                  <a:pt x="132627" y="14701"/>
                </a:lnTo>
                <a:lnTo>
                  <a:pt x="132829" y="14701"/>
                </a:lnTo>
                <a:lnTo>
                  <a:pt x="128609" y="13067"/>
                </a:lnTo>
                <a:close/>
              </a:path>
              <a:path w="253365" h="62229">
                <a:moveTo>
                  <a:pt x="136650" y="39014"/>
                </a:moveTo>
                <a:lnTo>
                  <a:pt x="133572" y="41276"/>
                </a:lnTo>
                <a:lnTo>
                  <a:pt x="128923" y="42784"/>
                </a:lnTo>
                <a:lnTo>
                  <a:pt x="138768" y="42784"/>
                </a:lnTo>
                <a:lnTo>
                  <a:pt x="136650" y="39014"/>
                </a:lnTo>
                <a:close/>
              </a:path>
              <a:path w="253365" h="62229">
                <a:moveTo>
                  <a:pt x="136273" y="18407"/>
                </a:moveTo>
                <a:lnTo>
                  <a:pt x="129363" y="18407"/>
                </a:lnTo>
                <a:lnTo>
                  <a:pt x="133572" y="22114"/>
                </a:lnTo>
                <a:lnTo>
                  <a:pt x="133886" y="27957"/>
                </a:lnTo>
                <a:lnTo>
                  <a:pt x="140106" y="27957"/>
                </a:lnTo>
                <a:lnTo>
                  <a:pt x="140106" y="24878"/>
                </a:lnTo>
                <a:lnTo>
                  <a:pt x="138598" y="20732"/>
                </a:lnTo>
                <a:lnTo>
                  <a:pt x="136273" y="18407"/>
                </a:lnTo>
                <a:close/>
              </a:path>
              <a:path w="253365" h="62229">
                <a:moveTo>
                  <a:pt x="150618" y="13884"/>
                </a:moveTo>
                <a:lnTo>
                  <a:pt x="144713" y="13884"/>
                </a:lnTo>
                <a:lnTo>
                  <a:pt x="144713" y="47558"/>
                </a:lnTo>
                <a:lnTo>
                  <a:pt x="150744" y="47558"/>
                </a:lnTo>
                <a:lnTo>
                  <a:pt x="150744" y="25884"/>
                </a:lnTo>
                <a:lnTo>
                  <a:pt x="151623" y="23433"/>
                </a:lnTo>
                <a:lnTo>
                  <a:pt x="153320" y="21486"/>
                </a:lnTo>
                <a:lnTo>
                  <a:pt x="155079" y="19538"/>
                </a:lnTo>
                <a:lnTo>
                  <a:pt x="157190" y="18659"/>
                </a:lnTo>
                <a:lnTo>
                  <a:pt x="150618" y="18659"/>
                </a:lnTo>
                <a:lnTo>
                  <a:pt x="150618" y="13884"/>
                </a:lnTo>
                <a:close/>
              </a:path>
              <a:path w="253365" h="62229">
                <a:moveTo>
                  <a:pt x="165068" y="13004"/>
                </a:moveTo>
                <a:lnTo>
                  <a:pt x="156335" y="13004"/>
                </a:lnTo>
                <a:lnTo>
                  <a:pt x="152754" y="14889"/>
                </a:lnTo>
                <a:lnTo>
                  <a:pt x="150618" y="18659"/>
                </a:lnTo>
                <a:lnTo>
                  <a:pt x="165191" y="18659"/>
                </a:lnTo>
                <a:lnTo>
                  <a:pt x="168649" y="22302"/>
                </a:lnTo>
                <a:lnTo>
                  <a:pt x="168649" y="47558"/>
                </a:lnTo>
                <a:lnTo>
                  <a:pt x="174618" y="47558"/>
                </a:lnTo>
                <a:lnTo>
                  <a:pt x="174526" y="22302"/>
                </a:lnTo>
                <a:lnTo>
                  <a:pt x="173361" y="19098"/>
                </a:lnTo>
                <a:lnTo>
                  <a:pt x="168209" y="14198"/>
                </a:lnTo>
                <a:lnTo>
                  <a:pt x="165068" y="13004"/>
                </a:lnTo>
                <a:close/>
              </a:path>
              <a:path w="253365" h="62229">
                <a:moveTo>
                  <a:pt x="200638" y="13067"/>
                </a:moveTo>
                <a:lnTo>
                  <a:pt x="190962" y="13067"/>
                </a:lnTo>
                <a:lnTo>
                  <a:pt x="186942" y="14763"/>
                </a:lnTo>
                <a:lnTo>
                  <a:pt x="183738" y="18219"/>
                </a:lnTo>
                <a:lnTo>
                  <a:pt x="180533" y="21611"/>
                </a:lnTo>
                <a:lnTo>
                  <a:pt x="178963" y="25758"/>
                </a:lnTo>
                <a:lnTo>
                  <a:pt x="178963" y="35621"/>
                </a:lnTo>
                <a:lnTo>
                  <a:pt x="180533" y="39831"/>
                </a:lnTo>
                <a:lnTo>
                  <a:pt x="183738" y="43286"/>
                </a:lnTo>
                <a:lnTo>
                  <a:pt x="186942" y="46679"/>
                </a:lnTo>
                <a:lnTo>
                  <a:pt x="191025" y="48375"/>
                </a:lnTo>
                <a:lnTo>
                  <a:pt x="200763" y="48375"/>
                </a:lnTo>
                <a:lnTo>
                  <a:pt x="204390" y="46679"/>
                </a:lnTo>
                <a:lnTo>
                  <a:pt x="204558" y="46679"/>
                </a:lnTo>
                <a:lnTo>
                  <a:pt x="207611" y="42846"/>
                </a:lnTo>
                <a:lnTo>
                  <a:pt x="193099" y="42846"/>
                </a:lnTo>
                <a:lnTo>
                  <a:pt x="190334" y="41653"/>
                </a:lnTo>
                <a:lnTo>
                  <a:pt x="188198" y="39328"/>
                </a:lnTo>
                <a:lnTo>
                  <a:pt x="186125" y="37004"/>
                </a:lnTo>
                <a:lnTo>
                  <a:pt x="185057" y="34114"/>
                </a:lnTo>
                <a:lnTo>
                  <a:pt x="185057" y="27329"/>
                </a:lnTo>
                <a:lnTo>
                  <a:pt x="186125" y="24439"/>
                </a:lnTo>
                <a:lnTo>
                  <a:pt x="188198" y="22114"/>
                </a:lnTo>
                <a:lnTo>
                  <a:pt x="190334" y="19789"/>
                </a:lnTo>
                <a:lnTo>
                  <a:pt x="193099" y="18596"/>
                </a:lnTo>
                <a:lnTo>
                  <a:pt x="207460" y="18596"/>
                </a:lnTo>
                <a:lnTo>
                  <a:pt x="204533" y="14952"/>
                </a:lnTo>
                <a:lnTo>
                  <a:pt x="200638" y="13067"/>
                </a:lnTo>
                <a:close/>
              </a:path>
              <a:path w="253365" h="62229">
                <a:moveTo>
                  <a:pt x="207460" y="18596"/>
                </a:moveTo>
                <a:lnTo>
                  <a:pt x="200009" y="18596"/>
                </a:lnTo>
                <a:lnTo>
                  <a:pt x="202774" y="19789"/>
                </a:lnTo>
                <a:lnTo>
                  <a:pt x="204847" y="22114"/>
                </a:lnTo>
                <a:lnTo>
                  <a:pt x="206983" y="24439"/>
                </a:lnTo>
                <a:lnTo>
                  <a:pt x="208051" y="27329"/>
                </a:lnTo>
                <a:lnTo>
                  <a:pt x="208051" y="34114"/>
                </a:lnTo>
                <a:lnTo>
                  <a:pt x="206983" y="37004"/>
                </a:lnTo>
                <a:lnTo>
                  <a:pt x="204847" y="39328"/>
                </a:lnTo>
                <a:lnTo>
                  <a:pt x="202774" y="41653"/>
                </a:lnTo>
                <a:lnTo>
                  <a:pt x="200009" y="42846"/>
                </a:lnTo>
                <a:lnTo>
                  <a:pt x="207611" y="42846"/>
                </a:lnTo>
                <a:lnTo>
                  <a:pt x="207611" y="47558"/>
                </a:lnTo>
                <a:lnTo>
                  <a:pt x="213642" y="47558"/>
                </a:lnTo>
                <a:lnTo>
                  <a:pt x="213642" y="18784"/>
                </a:lnTo>
                <a:lnTo>
                  <a:pt x="207611" y="18784"/>
                </a:lnTo>
                <a:lnTo>
                  <a:pt x="207460" y="18596"/>
                </a:lnTo>
                <a:close/>
              </a:path>
              <a:path w="253365" h="62229">
                <a:moveTo>
                  <a:pt x="213642" y="0"/>
                </a:moveTo>
                <a:lnTo>
                  <a:pt x="207611" y="0"/>
                </a:lnTo>
                <a:lnTo>
                  <a:pt x="207611" y="18784"/>
                </a:lnTo>
                <a:lnTo>
                  <a:pt x="213642" y="18784"/>
                </a:lnTo>
                <a:lnTo>
                  <a:pt x="213642" y="0"/>
                </a:lnTo>
                <a:close/>
              </a:path>
              <a:path w="253365" h="62229">
                <a:moveTo>
                  <a:pt x="239966" y="13067"/>
                </a:moveTo>
                <a:lnTo>
                  <a:pt x="230353" y="13067"/>
                </a:lnTo>
                <a:lnTo>
                  <a:pt x="226333" y="14701"/>
                </a:lnTo>
                <a:lnTo>
                  <a:pt x="223128" y="18030"/>
                </a:lnTo>
                <a:lnTo>
                  <a:pt x="219924" y="21297"/>
                </a:lnTo>
                <a:lnTo>
                  <a:pt x="218354" y="25444"/>
                </a:lnTo>
                <a:lnTo>
                  <a:pt x="218354" y="35559"/>
                </a:lnTo>
                <a:lnTo>
                  <a:pt x="219924" y="39768"/>
                </a:lnTo>
                <a:lnTo>
                  <a:pt x="226333" y="46679"/>
                </a:lnTo>
                <a:lnTo>
                  <a:pt x="230353" y="48375"/>
                </a:lnTo>
                <a:lnTo>
                  <a:pt x="240091" y="48375"/>
                </a:lnTo>
                <a:lnTo>
                  <a:pt x="244049" y="46490"/>
                </a:lnTo>
                <a:lnTo>
                  <a:pt x="247014" y="42846"/>
                </a:lnTo>
                <a:lnTo>
                  <a:pt x="232427" y="42846"/>
                </a:lnTo>
                <a:lnTo>
                  <a:pt x="229662" y="41653"/>
                </a:lnTo>
                <a:lnTo>
                  <a:pt x="225516" y="37004"/>
                </a:lnTo>
                <a:lnTo>
                  <a:pt x="224448" y="34114"/>
                </a:lnTo>
                <a:lnTo>
                  <a:pt x="224448" y="27329"/>
                </a:lnTo>
                <a:lnTo>
                  <a:pt x="225516" y="24439"/>
                </a:lnTo>
                <a:lnTo>
                  <a:pt x="229662" y="19789"/>
                </a:lnTo>
                <a:lnTo>
                  <a:pt x="232427" y="18596"/>
                </a:lnTo>
                <a:lnTo>
                  <a:pt x="246910" y="18596"/>
                </a:lnTo>
                <a:lnTo>
                  <a:pt x="243924" y="14952"/>
                </a:lnTo>
                <a:lnTo>
                  <a:pt x="239966" y="13067"/>
                </a:lnTo>
                <a:close/>
              </a:path>
              <a:path w="253365" h="62229">
                <a:moveTo>
                  <a:pt x="246910" y="18596"/>
                </a:moveTo>
                <a:lnTo>
                  <a:pt x="239337" y="18596"/>
                </a:lnTo>
                <a:lnTo>
                  <a:pt x="242102" y="19789"/>
                </a:lnTo>
                <a:lnTo>
                  <a:pt x="246374" y="24439"/>
                </a:lnTo>
                <a:lnTo>
                  <a:pt x="247442" y="27329"/>
                </a:lnTo>
                <a:lnTo>
                  <a:pt x="247442" y="34114"/>
                </a:lnTo>
                <a:lnTo>
                  <a:pt x="246374" y="37004"/>
                </a:lnTo>
                <a:lnTo>
                  <a:pt x="242102" y="41653"/>
                </a:lnTo>
                <a:lnTo>
                  <a:pt x="239337" y="42846"/>
                </a:lnTo>
                <a:lnTo>
                  <a:pt x="247065" y="42846"/>
                </a:lnTo>
                <a:lnTo>
                  <a:pt x="247065" y="47558"/>
                </a:lnTo>
                <a:lnTo>
                  <a:pt x="252845" y="47558"/>
                </a:lnTo>
                <a:lnTo>
                  <a:pt x="252845" y="18784"/>
                </a:lnTo>
                <a:lnTo>
                  <a:pt x="247065" y="18784"/>
                </a:lnTo>
                <a:lnTo>
                  <a:pt x="246910" y="18596"/>
                </a:lnTo>
                <a:close/>
              </a:path>
              <a:path w="253365" h="62229">
                <a:moveTo>
                  <a:pt x="252845" y="13884"/>
                </a:moveTo>
                <a:lnTo>
                  <a:pt x="247065" y="13884"/>
                </a:lnTo>
                <a:lnTo>
                  <a:pt x="247065" y="18784"/>
                </a:lnTo>
                <a:lnTo>
                  <a:pt x="252845" y="18784"/>
                </a:lnTo>
                <a:lnTo>
                  <a:pt x="252845" y="13884"/>
                </a:lnTo>
                <a:close/>
              </a:path>
            </a:pathLst>
          </a:custGeom>
          <a:solidFill>
            <a:srgbClr val="C5C5C5"/>
          </a:solidFill>
        </p:spPr>
        <p:txBody>
          <a:bodyPr wrap="square" lIns="0" tIns="0" rIns="0" bIns="0" rtlCol="0"/>
          <a:lstStyle/>
          <a:p>
            <a:endParaRPr sz="641"/>
          </a:p>
        </p:txBody>
      </p:sp>
      <p:sp>
        <p:nvSpPr>
          <p:cNvPr id="25" name="object 25"/>
          <p:cNvSpPr/>
          <p:nvPr/>
        </p:nvSpPr>
        <p:spPr>
          <a:xfrm>
            <a:off x="6402984" y="2879031"/>
            <a:ext cx="45919" cy="14440"/>
          </a:xfrm>
          <a:custGeom>
            <a:avLst/>
            <a:gdLst/>
            <a:ahLst/>
            <a:cxnLst/>
            <a:rect l="l" t="t" r="r" b="b"/>
            <a:pathLst>
              <a:path w="100965" h="31750">
                <a:moveTo>
                  <a:pt x="34400" y="7957"/>
                </a:moveTo>
                <a:lnTo>
                  <a:pt x="27866" y="7957"/>
                </a:lnTo>
                <a:lnTo>
                  <a:pt x="25143" y="9046"/>
                </a:lnTo>
                <a:lnTo>
                  <a:pt x="23007" y="11266"/>
                </a:lnTo>
                <a:lnTo>
                  <a:pt x="20913" y="13486"/>
                </a:lnTo>
                <a:lnTo>
                  <a:pt x="19866" y="16250"/>
                </a:lnTo>
                <a:lnTo>
                  <a:pt x="19866" y="25465"/>
                </a:lnTo>
                <a:lnTo>
                  <a:pt x="23384" y="31454"/>
                </a:lnTo>
                <a:lnTo>
                  <a:pt x="35572" y="31454"/>
                </a:lnTo>
                <a:lnTo>
                  <a:pt x="39258" y="30030"/>
                </a:lnTo>
                <a:lnTo>
                  <a:pt x="41478" y="28313"/>
                </a:lnTo>
                <a:lnTo>
                  <a:pt x="41172" y="27768"/>
                </a:lnTo>
                <a:lnTo>
                  <a:pt x="27238" y="27768"/>
                </a:lnTo>
                <a:lnTo>
                  <a:pt x="24806" y="25255"/>
                </a:lnTo>
                <a:lnTo>
                  <a:pt x="24054" y="21360"/>
                </a:lnTo>
                <a:lnTo>
                  <a:pt x="41939" y="21360"/>
                </a:lnTo>
                <a:lnTo>
                  <a:pt x="42064" y="17884"/>
                </a:lnTo>
                <a:lnTo>
                  <a:pt x="24054" y="17884"/>
                </a:lnTo>
                <a:lnTo>
                  <a:pt x="24725" y="14156"/>
                </a:lnTo>
                <a:lnTo>
                  <a:pt x="27531" y="11517"/>
                </a:lnTo>
                <a:lnTo>
                  <a:pt x="39509" y="11517"/>
                </a:lnTo>
                <a:lnTo>
                  <a:pt x="37078" y="9046"/>
                </a:lnTo>
                <a:lnTo>
                  <a:pt x="37213" y="9046"/>
                </a:lnTo>
                <a:lnTo>
                  <a:pt x="34400" y="7957"/>
                </a:lnTo>
                <a:close/>
              </a:path>
              <a:path w="100965" h="31750">
                <a:moveTo>
                  <a:pt x="13360" y="4062"/>
                </a:moveTo>
                <a:lnTo>
                  <a:pt x="9172" y="4062"/>
                </a:lnTo>
                <a:lnTo>
                  <a:pt x="9172" y="30951"/>
                </a:lnTo>
                <a:lnTo>
                  <a:pt x="13360" y="30951"/>
                </a:lnTo>
                <a:lnTo>
                  <a:pt x="13360" y="4062"/>
                </a:lnTo>
                <a:close/>
              </a:path>
              <a:path w="100965" h="31750">
                <a:moveTo>
                  <a:pt x="39761" y="25255"/>
                </a:moveTo>
                <a:lnTo>
                  <a:pt x="37708" y="26763"/>
                </a:lnTo>
                <a:lnTo>
                  <a:pt x="34609" y="27768"/>
                </a:lnTo>
                <a:lnTo>
                  <a:pt x="41172" y="27768"/>
                </a:lnTo>
                <a:lnTo>
                  <a:pt x="39878" y="25465"/>
                </a:lnTo>
                <a:lnTo>
                  <a:pt x="39761" y="25255"/>
                </a:lnTo>
                <a:close/>
              </a:path>
              <a:path w="100965" h="31750">
                <a:moveTo>
                  <a:pt x="39509" y="11517"/>
                </a:moveTo>
                <a:lnTo>
                  <a:pt x="34902" y="11517"/>
                </a:lnTo>
                <a:lnTo>
                  <a:pt x="37708" y="13989"/>
                </a:lnTo>
                <a:lnTo>
                  <a:pt x="37808" y="15831"/>
                </a:lnTo>
                <a:lnTo>
                  <a:pt x="37918" y="17884"/>
                </a:lnTo>
                <a:lnTo>
                  <a:pt x="42064" y="17884"/>
                </a:lnTo>
                <a:lnTo>
                  <a:pt x="42064" y="15831"/>
                </a:lnTo>
                <a:lnTo>
                  <a:pt x="41059" y="13067"/>
                </a:lnTo>
                <a:lnTo>
                  <a:pt x="39509" y="11517"/>
                </a:lnTo>
                <a:close/>
              </a:path>
              <a:path w="100965" h="31750">
                <a:moveTo>
                  <a:pt x="22533" y="0"/>
                </a:moveTo>
                <a:lnTo>
                  <a:pt x="0" y="0"/>
                </a:lnTo>
                <a:lnTo>
                  <a:pt x="0" y="4062"/>
                </a:lnTo>
                <a:lnTo>
                  <a:pt x="22533" y="4062"/>
                </a:lnTo>
                <a:lnTo>
                  <a:pt x="22533" y="0"/>
                </a:lnTo>
                <a:close/>
              </a:path>
              <a:path w="100965" h="31750">
                <a:moveTo>
                  <a:pt x="45973" y="24376"/>
                </a:moveTo>
                <a:lnTo>
                  <a:pt x="43083" y="26596"/>
                </a:lnTo>
                <a:lnTo>
                  <a:pt x="44800" y="29821"/>
                </a:lnTo>
                <a:lnTo>
                  <a:pt x="48067" y="31454"/>
                </a:lnTo>
                <a:lnTo>
                  <a:pt x="53805" y="31454"/>
                </a:lnTo>
                <a:lnTo>
                  <a:pt x="55732" y="30784"/>
                </a:lnTo>
                <a:lnTo>
                  <a:pt x="58748" y="28187"/>
                </a:lnTo>
                <a:lnTo>
                  <a:pt x="58864" y="27936"/>
                </a:lnTo>
                <a:lnTo>
                  <a:pt x="49491" y="27936"/>
                </a:lnTo>
                <a:lnTo>
                  <a:pt x="47272" y="26763"/>
                </a:lnTo>
                <a:lnTo>
                  <a:pt x="45973" y="24376"/>
                </a:lnTo>
                <a:close/>
              </a:path>
              <a:path w="100965" h="31750">
                <a:moveTo>
                  <a:pt x="54643" y="7748"/>
                </a:moveTo>
                <a:lnTo>
                  <a:pt x="49575" y="7748"/>
                </a:lnTo>
                <a:lnTo>
                  <a:pt x="47816" y="8334"/>
                </a:lnTo>
                <a:lnTo>
                  <a:pt x="46476" y="9549"/>
                </a:lnTo>
                <a:lnTo>
                  <a:pt x="45136" y="10722"/>
                </a:lnTo>
                <a:lnTo>
                  <a:pt x="44558" y="12020"/>
                </a:lnTo>
                <a:lnTo>
                  <a:pt x="44518" y="16502"/>
                </a:lnTo>
                <a:lnTo>
                  <a:pt x="45596" y="18219"/>
                </a:lnTo>
                <a:lnTo>
                  <a:pt x="48361" y="19727"/>
                </a:lnTo>
                <a:lnTo>
                  <a:pt x="49576" y="20271"/>
                </a:lnTo>
                <a:lnTo>
                  <a:pt x="53010" y="21737"/>
                </a:lnTo>
                <a:lnTo>
                  <a:pt x="54853" y="22700"/>
                </a:lnTo>
                <a:lnTo>
                  <a:pt x="55523" y="23664"/>
                </a:lnTo>
                <a:lnTo>
                  <a:pt x="55474" y="26596"/>
                </a:lnTo>
                <a:lnTo>
                  <a:pt x="53931" y="27936"/>
                </a:lnTo>
                <a:lnTo>
                  <a:pt x="58864" y="27936"/>
                </a:lnTo>
                <a:lnTo>
                  <a:pt x="59405" y="26763"/>
                </a:lnTo>
                <a:lnTo>
                  <a:pt x="59502" y="22156"/>
                </a:lnTo>
                <a:lnTo>
                  <a:pt x="58245" y="20271"/>
                </a:lnTo>
                <a:lnTo>
                  <a:pt x="55690" y="18973"/>
                </a:lnTo>
                <a:lnTo>
                  <a:pt x="55020" y="18596"/>
                </a:lnTo>
                <a:lnTo>
                  <a:pt x="54198" y="18219"/>
                </a:lnTo>
                <a:lnTo>
                  <a:pt x="52675" y="17591"/>
                </a:lnTo>
                <a:lnTo>
                  <a:pt x="50203" y="16502"/>
                </a:lnTo>
                <a:lnTo>
                  <a:pt x="48947" y="15915"/>
                </a:lnTo>
                <a:lnTo>
                  <a:pt x="48319" y="15036"/>
                </a:lnTo>
                <a:lnTo>
                  <a:pt x="48319" y="12355"/>
                </a:lnTo>
                <a:lnTo>
                  <a:pt x="49533" y="11141"/>
                </a:lnTo>
                <a:lnTo>
                  <a:pt x="58808" y="11141"/>
                </a:lnTo>
                <a:lnTo>
                  <a:pt x="57407" y="8963"/>
                </a:lnTo>
                <a:lnTo>
                  <a:pt x="54643" y="7748"/>
                </a:lnTo>
                <a:close/>
              </a:path>
              <a:path w="100965" h="31750">
                <a:moveTo>
                  <a:pt x="58808" y="11141"/>
                </a:moveTo>
                <a:lnTo>
                  <a:pt x="53554" y="11141"/>
                </a:lnTo>
                <a:lnTo>
                  <a:pt x="55146" y="12020"/>
                </a:lnTo>
                <a:lnTo>
                  <a:pt x="56360" y="13737"/>
                </a:lnTo>
                <a:lnTo>
                  <a:pt x="58915" y="11308"/>
                </a:lnTo>
                <a:lnTo>
                  <a:pt x="58808" y="11141"/>
                </a:lnTo>
                <a:close/>
              </a:path>
              <a:path w="100965" h="31750">
                <a:moveTo>
                  <a:pt x="67762" y="11936"/>
                </a:moveTo>
                <a:lnTo>
                  <a:pt x="63783" y="11936"/>
                </a:lnTo>
                <a:lnTo>
                  <a:pt x="63783" y="28438"/>
                </a:lnTo>
                <a:lnTo>
                  <a:pt x="66212" y="31496"/>
                </a:lnTo>
                <a:lnTo>
                  <a:pt x="73332" y="31496"/>
                </a:lnTo>
                <a:lnTo>
                  <a:pt x="75301" y="30868"/>
                </a:lnTo>
                <a:lnTo>
                  <a:pt x="76934" y="29611"/>
                </a:lnTo>
                <a:lnTo>
                  <a:pt x="76058" y="27810"/>
                </a:lnTo>
                <a:lnTo>
                  <a:pt x="68976" y="27810"/>
                </a:lnTo>
                <a:lnTo>
                  <a:pt x="67762" y="26344"/>
                </a:lnTo>
                <a:lnTo>
                  <a:pt x="67762" y="11936"/>
                </a:lnTo>
                <a:close/>
              </a:path>
              <a:path w="100965" h="31750">
                <a:moveTo>
                  <a:pt x="91968" y="7915"/>
                </a:moveTo>
                <a:lnTo>
                  <a:pt x="85141" y="7915"/>
                </a:lnTo>
                <a:lnTo>
                  <a:pt x="82293" y="9046"/>
                </a:lnTo>
                <a:lnTo>
                  <a:pt x="77837" y="13654"/>
                </a:lnTo>
                <a:lnTo>
                  <a:pt x="76765" y="16418"/>
                </a:lnTo>
                <a:lnTo>
                  <a:pt x="76765" y="22994"/>
                </a:lnTo>
                <a:lnTo>
                  <a:pt x="77853" y="25800"/>
                </a:lnTo>
                <a:lnTo>
                  <a:pt x="80073" y="28103"/>
                </a:lnTo>
                <a:lnTo>
                  <a:pt x="82293" y="30365"/>
                </a:lnTo>
                <a:lnTo>
                  <a:pt x="85141" y="31496"/>
                </a:lnTo>
                <a:lnTo>
                  <a:pt x="91968" y="31496"/>
                </a:lnTo>
                <a:lnTo>
                  <a:pt x="94774" y="30365"/>
                </a:lnTo>
                <a:lnTo>
                  <a:pt x="97277" y="27810"/>
                </a:lnTo>
                <a:lnTo>
                  <a:pt x="86440" y="27810"/>
                </a:lnTo>
                <a:lnTo>
                  <a:pt x="84597" y="27014"/>
                </a:lnTo>
                <a:lnTo>
                  <a:pt x="81581" y="23831"/>
                </a:lnTo>
                <a:lnTo>
                  <a:pt x="80827" y="21905"/>
                </a:lnTo>
                <a:lnTo>
                  <a:pt x="80827" y="17465"/>
                </a:lnTo>
                <a:lnTo>
                  <a:pt x="81581" y="15580"/>
                </a:lnTo>
                <a:lnTo>
                  <a:pt x="83089" y="14030"/>
                </a:lnTo>
                <a:lnTo>
                  <a:pt x="84597" y="12439"/>
                </a:lnTo>
                <a:lnTo>
                  <a:pt x="86440" y="11643"/>
                </a:lnTo>
                <a:lnTo>
                  <a:pt x="97277" y="11643"/>
                </a:lnTo>
                <a:lnTo>
                  <a:pt x="94774" y="9046"/>
                </a:lnTo>
                <a:lnTo>
                  <a:pt x="91968" y="7915"/>
                </a:lnTo>
                <a:close/>
              </a:path>
              <a:path w="100965" h="31750">
                <a:moveTo>
                  <a:pt x="75427" y="26512"/>
                </a:moveTo>
                <a:lnTo>
                  <a:pt x="74044" y="27391"/>
                </a:lnTo>
                <a:lnTo>
                  <a:pt x="72704" y="27810"/>
                </a:lnTo>
                <a:lnTo>
                  <a:pt x="76058" y="27810"/>
                </a:lnTo>
                <a:lnTo>
                  <a:pt x="75427" y="26512"/>
                </a:lnTo>
                <a:close/>
              </a:path>
              <a:path w="100965" h="31750">
                <a:moveTo>
                  <a:pt x="97277" y="11643"/>
                </a:moveTo>
                <a:lnTo>
                  <a:pt x="90712" y="11643"/>
                </a:lnTo>
                <a:lnTo>
                  <a:pt x="92555" y="12439"/>
                </a:lnTo>
                <a:lnTo>
                  <a:pt x="94062" y="14030"/>
                </a:lnTo>
                <a:lnTo>
                  <a:pt x="95570" y="15580"/>
                </a:lnTo>
                <a:lnTo>
                  <a:pt x="96324" y="17465"/>
                </a:lnTo>
                <a:lnTo>
                  <a:pt x="96324" y="21905"/>
                </a:lnTo>
                <a:lnTo>
                  <a:pt x="95570" y="23831"/>
                </a:lnTo>
                <a:lnTo>
                  <a:pt x="92555" y="27014"/>
                </a:lnTo>
                <a:lnTo>
                  <a:pt x="90712" y="27810"/>
                </a:lnTo>
                <a:lnTo>
                  <a:pt x="97277" y="27810"/>
                </a:lnTo>
                <a:lnTo>
                  <a:pt x="99214" y="25800"/>
                </a:lnTo>
                <a:lnTo>
                  <a:pt x="100345" y="22994"/>
                </a:lnTo>
                <a:lnTo>
                  <a:pt x="100345" y="16418"/>
                </a:lnTo>
                <a:lnTo>
                  <a:pt x="99214" y="13654"/>
                </a:lnTo>
                <a:lnTo>
                  <a:pt x="97277" y="11643"/>
                </a:lnTo>
                <a:close/>
              </a:path>
              <a:path w="100965" h="31750">
                <a:moveTo>
                  <a:pt x="75720" y="8502"/>
                </a:moveTo>
                <a:lnTo>
                  <a:pt x="59804" y="8502"/>
                </a:lnTo>
                <a:lnTo>
                  <a:pt x="59804" y="11936"/>
                </a:lnTo>
                <a:lnTo>
                  <a:pt x="75720" y="11936"/>
                </a:lnTo>
                <a:lnTo>
                  <a:pt x="75720" y="8502"/>
                </a:lnTo>
                <a:close/>
              </a:path>
              <a:path w="100965" h="31750">
                <a:moveTo>
                  <a:pt x="67762" y="544"/>
                </a:moveTo>
                <a:lnTo>
                  <a:pt x="63825" y="544"/>
                </a:lnTo>
                <a:lnTo>
                  <a:pt x="63825" y="8502"/>
                </a:lnTo>
                <a:lnTo>
                  <a:pt x="67762" y="8502"/>
                </a:lnTo>
                <a:lnTo>
                  <a:pt x="67762" y="544"/>
                </a:lnTo>
                <a:close/>
              </a:path>
            </a:pathLst>
          </a:custGeom>
          <a:solidFill>
            <a:srgbClr val="C5C5C5"/>
          </a:solidFill>
        </p:spPr>
        <p:txBody>
          <a:bodyPr wrap="square" lIns="0" tIns="0" rIns="0" bIns="0" rtlCol="0"/>
          <a:lstStyle/>
          <a:p>
            <a:endParaRPr sz="641"/>
          </a:p>
        </p:txBody>
      </p:sp>
      <p:sp>
        <p:nvSpPr>
          <p:cNvPr id="26" name="object 26"/>
          <p:cNvSpPr/>
          <p:nvPr/>
        </p:nvSpPr>
        <p:spPr>
          <a:xfrm>
            <a:off x="6403329" y="2749290"/>
            <a:ext cx="288798" cy="28013"/>
          </a:xfrm>
          <a:custGeom>
            <a:avLst/>
            <a:gdLst/>
            <a:ahLst/>
            <a:cxnLst/>
            <a:rect l="l" t="t" r="r" b="b"/>
            <a:pathLst>
              <a:path w="635000" h="61595">
                <a:moveTo>
                  <a:pt x="3015" y="1130"/>
                </a:moveTo>
                <a:lnTo>
                  <a:pt x="0" y="1130"/>
                </a:lnTo>
                <a:lnTo>
                  <a:pt x="0" y="47558"/>
                </a:lnTo>
                <a:lnTo>
                  <a:pt x="6219" y="47558"/>
                </a:lnTo>
                <a:lnTo>
                  <a:pt x="6219" y="16208"/>
                </a:lnTo>
                <a:lnTo>
                  <a:pt x="13271" y="16208"/>
                </a:lnTo>
                <a:lnTo>
                  <a:pt x="3015" y="1130"/>
                </a:lnTo>
                <a:close/>
              </a:path>
              <a:path w="635000" h="61595">
                <a:moveTo>
                  <a:pt x="46050" y="16208"/>
                </a:moveTo>
                <a:lnTo>
                  <a:pt x="39768" y="16208"/>
                </a:lnTo>
                <a:lnTo>
                  <a:pt x="39768" y="47558"/>
                </a:lnTo>
                <a:lnTo>
                  <a:pt x="46050" y="47558"/>
                </a:lnTo>
                <a:lnTo>
                  <a:pt x="46050" y="16208"/>
                </a:lnTo>
                <a:close/>
              </a:path>
              <a:path w="635000" h="61595">
                <a:moveTo>
                  <a:pt x="13271" y="16208"/>
                </a:moveTo>
                <a:lnTo>
                  <a:pt x="6219" y="16208"/>
                </a:lnTo>
                <a:lnTo>
                  <a:pt x="22177" y="39642"/>
                </a:lnTo>
                <a:lnTo>
                  <a:pt x="23810" y="39642"/>
                </a:lnTo>
                <a:lnTo>
                  <a:pt x="29971" y="30595"/>
                </a:lnTo>
                <a:lnTo>
                  <a:pt x="23056" y="30595"/>
                </a:lnTo>
                <a:lnTo>
                  <a:pt x="13271" y="16208"/>
                </a:lnTo>
                <a:close/>
              </a:path>
              <a:path w="635000" h="61595">
                <a:moveTo>
                  <a:pt x="46050" y="1130"/>
                </a:moveTo>
                <a:lnTo>
                  <a:pt x="42972" y="1130"/>
                </a:lnTo>
                <a:lnTo>
                  <a:pt x="23056" y="30595"/>
                </a:lnTo>
                <a:lnTo>
                  <a:pt x="29971" y="30595"/>
                </a:lnTo>
                <a:lnTo>
                  <a:pt x="39768" y="16208"/>
                </a:lnTo>
                <a:lnTo>
                  <a:pt x="46050" y="16208"/>
                </a:lnTo>
                <a:lnTo>
                  <a:pt x="46050" y="1130"/>
                </a:lnTo>
                <a:close/>
              </a:path>
              <a:path w="635000" h="61595">
                <a:moveTo>
                  <a:pt x="73258" y="13067"/>
                </a:moveTo>
                <a:lnTo>
                  <a:pt x="63645" y="13067"/>
                </a:lnTo>
                <a:lnTo>
                  <a:pt x="59625" y="14701"/>
                </a:lnTo>
                <a:lnTo>
                  <a:pt x="56421" y="18030"/>
                </a:lnTo>
                <a:lnTo>
                  <a:pt x="53216" y="21297"/>
                </a:lnTo>
                <a:lnTo>
                  <a:pt x="51646" y="25444"/>
                </a:lnTo>
                <a:lnTo>
                  <a:pt x="51646" y="35559"/>
                </a:lnTo>
                <a:lnTo>
                  <a:pt x="53216" y="39768"/>
                </a:lnTo>
                <a:lnTo>
                  <a:pt x="59625" y="46679"/>
                </a:lnTo>
                <a:lnTo>
                  <a:pt x="63645" y="48375"/>
                </a:lnTo>
                <a:lnTo>
                  <a:pt x="73383" y="48375"/>
                </a:lnTo>
                <a:lnTo>
                  <a:pt x="77341" y="46490"/>
                </a:lnTo>
                <a:lnTo>
                  <a:pt x="80306" y="42846"/>
                </a:lnTo>
                <a:lnTo>
                  <a:pt x="65719" y="42846"/>
                </a:lnTo>
                <a:lnTo>
                  <a:pt x="62954" y="41653"/>
                </a:lnTo>
                <a:lnTo>
                  <a:pt x="58808" y="37004"/>
                </a:lnTo>
                <a:lnTo>
                  <a:pt x="57740" y="34114"/>
                </a:lnTo>
                <a:lnTo>
                  <a:pt x="57740" y="27329"/>
                </a:lnTo>
                <a:lnTo>
                  <a:pt x="58808" y="24439"/>
                </a:lnTo>
                <a:lnTo>
                  <a:pt x="62954" y="19789"/>
                </a:lnTo>
                <a:lnTo>
                  <a:pt x="65719" y="18596"/>
                </a:lnTo>
                <a:lnTo>
                  <a:pt x="80203" y="18596"/>
                </a:lnTo>
                <a:lnTo>
                  <a:pt x="77216" y="14952"/>
                </a:lnTo>
                <a:lnTo>
                  <a:pt x="73258" y="13067"/>
                </a:lnTo>
                <a:close/>
              </a:path>
              <a:path w="635000" h="61595">
                <a:moveTo>
                  <a:pt x="80203" y="18596"/>
                </a:moveTo>
                <a:lnTo>
                  <a:pt x="72629" y="18596"/>
                </a:lnTo>
                <a:lnTo>
                  <a:pt x="75394" y="19789"/>
                </a:lnTo>
                <a:lnTo>
                  <a:pt x="79666" y="24439"/>
                </a:lnTo>
                <a:lnTo>
                  <a:pt x="80734" y="27329"/>
                </a:lnTo>
                <a:lnTo>
                  <a:pt x="80734" y="34114"/>
                </a:lnTo>
                <a:lnTo>
                  <a:pt x="79666" y="37004"/>
                </a:lnTo>
                <a:lnTo>
                  <a:pt x="75394" y="41653"/>
                </a:lnTo>
                <a:lnTo>
                  <a:pt x="72629" y="42846"/>
                </a:lnTo>
                <a:lnTo>
                  <a:pt x="80357" y="42846"/>
                </a:lnTo>
                <a:lnTo>
                  <a:pt x="80357" y="47558"/>
                </a:lnTo>
                <a:lnTo>
                  <a:pt x="86137" y="47558"/>
                </a:lnTo>
                <a:lnTo>
                  <a:pt x="86137" y="18784"/>
                </a:lnTo>
                <a:lnTo>
                  <a:pt x="80357" y="18784"/>
                </a:lnTo>
                <a:lnTo>
                  <a:pt x="80203" y="18596"/>
                </a:lnTo>
                <a:close/>
              </a:path>
              <a:path w="635000" h="61595">
                <a:moveTo>
                  <a:pt x="86137" y="13884"/>
                </a:moveTo>
                <a:lnTo>
                  <a:pt x="80357" y="13884"/>
                </a:lnTo>
                <a:lnTo>
                  <a:pt x="80357" y="18784"/>
                </a:lnTo>
                <a:lnTo>
                  <a:pt x="86137" y="18784"/>
                </a:lnTo>
                <a:lnTo>
                  <a:pt x="86137" y="13884"/>
                </a:lnTo>
                <a:close/>
              </a:path>
              <a:path w="635000" h="61595">
                <a:moveTo>
                  <a:pt x="99019" y="13884"/>
                </a:moveTo>
                <a:lnTo>
                  <a:pt x="92987" y="13884"/>
                </a:lnTo>
                <a:lnTo>
                  <a:pt x="92987" y="61443"/>
                </a:lnTo>
                <a:lnTo>
                  <a:pt x="99019" y="61443"/>
                </a:lnTo>
                <a:lnTo>
                  <a:pt x="99019" y="42658"/>
                </a:lnTo>
                <a:lnTo>
                  <a:pt x="106372" y="42658"/>
                </a:lnTo>
                <a:lnTo>
                  <a:pt x="104045" y="41653"/>
                </a:lnTo>
                <a:lnTo>
                  <a:pt x="101909" y="39328"/>
                </a:lnTo>
                <a:lnTo>
                  <a:pt x="99835" y="37004"/>
                </a:lnTo>
                <a:lnTo>
                  <a:pt x="98767" y="34114"/>
                </a:lnTo>
                <a:lnTo>
                  <a:pt x="98767" y="27329"/>
                </a:lnTo>
                <a:lnTo>
                  <a:pt x="99835" y="24439"/>
                </a:lnTo>
                <a:lnTo>
                  <a:pt x="101909" y="22114"/>
                </a:lnTo>
                <a:lnTo>
                  <a:pt x="104045" y="19789"/>
                </a:lnTo>
                <a:lnTo>
                  <a:pt x="105936" y="18973"/>
                </a:lnTo>
                <a:lnTo>
                  <a:pt x="99019" y="18973"/>
                </a:lnTo>
                <a:lnTo>
                  <a:pt x="99019" y="13884"/>
                </a:lnTo>
                <a:close/>
              </a:path>
              <a:path w="635000" h="61595">
                <a:moveTo>
                  <a:pt x="106372" y="42658"/>
                </a:moveTo>
                <a:lnTo>
                  <a:pt x="99019" y="42658"/>
                </a:lnTo>
                <a:lnTo>
                  <a:pt x="102097" y="46490"/>
                </a:lnTo>
                <a:lnTo>
                  <a:pt x="106055" y="48375"/>
                </a:lnTo>
                <a:lnTo>
                  <a:pt x="115793" y="48375"/>
                </a:lnTo>
                <a:lnTo>
                  <a:pt x="119814" y="46679"/>
                </a:lnTo>
                <a:lnTo>
                  <a:pt x="123426" y="42846"/>
                </a:lnTo>
                <a:lnTo>
                  <a:pt x="106809" y="42846"/>
                </a:lnTo>
                <a:lnTo>
                  <a:pt x="106372" y="42658"/>
                </a:lnTo>
                <a:close/>
              </a:path>
              <a:path w="635000" h="61595">
                <a:moveTo>
                  <a:pt x="123367" y="18596"/>
                </a:moveTo>
                <a:lnTo>
                  <a:pt x="113720" y="18596"/>
                </a:lnTo>
                <a:lnTo>
                  <a:pt x="116484" y="19789"/>
                </a:lnTo>
                <a:lnTo>
                  <a:pt x="120756" y="24439"/>
                </a:lnTo>
                <a:lnTo>
                  <a:pt x="121824" y="27329"/>
                </a:lnTo>
                <a:lnTo>
                  <a:pt x="121824" y="34114"/>
                </a:lnTo>
                <a:lnTo>
                  <a:pt x="120756" y="37004"/>
                </a:lnTo>
                <a:lnTo>
                  <a:pt x="116484" y="41653"/>
                </a:lnTo>
                <a:lnTo>
                  <a:pt x="113720" y="42846"/>
                </a:lnTo>
                <a:lnTo>
                  <a:pt x="123426" y="42846"/>
                </a:lnTo>
                <a:lnTo>
                  <a:pt x="126222" y="39831"/>
                </a:lnTo>
                <a:lnTo>
                  <a:pt x="127855" y="35684"/>
                </a:lnTo>
                <a:lnTo>
                  <a:pt x="127855" y="25821"/>
                </a:lnTo>
                <a:lnTo>
                  <a:pt x="126222" y="21674"/>
                </a:lnTo>
                <a:lnTo>
                  <a:pt x="123367" y="18596"/>
                </a:lnTo>
                <a:close/>
              </a:path>
              <a:path w="635000" h="61595">
                <a:moveTo>
                  <a:pt x="115793" y="13067"/>
                </a:moveTo>
                <a:lnTo>
                  <a:pt x="106181" y="13067"/>
                </a:lnTo>
                <a:lnTo>
                  <a:pt x="102160" y="15015"/>
                </a:lnTo>
                <a:lnTo>
                  <a:pt x="99019" y="18973"/>
                </a:lnTo>
                <a:lnTo>
                  <a:pt x="105936" y="18973"/>
                </a:lnTo>
                <a:lnTo>
                  <a:pt x="106809" y="18596"/>
                </a:lnTo>
                <a:lnTo>
                  <a:pt x="123367" y="18596"/>
                </a:lnTo>
                <a:lnTo>
                  <a:pt x="119814" y="14763"/>
                </a:lnTo>
                <a:lnTo>
                  <a:pt x="115793" y="13067"/>
                </a:lnTo>
                <a:close/>
              </a:path>
              <a:path w="635000" h="61595">
                <a:moveTo>
                  <a:pt x="138594" y="13884"/>
                </a:moveTo>
                <a:lnTo>
                  <a:pt x="132562" y="13884"/>
                </a:lnTo>
                <a:lnTo>
                  <a:pt x="132562" y="61443"/>
                </a:lnTo>
                <a:lnTo>
                  <a:pt x="138594" y="61443"/>
                </a:lnTo>
                <a:lnTo>
                  <a:pt x="138594" y="42658"/>
                </a:lnTo>
                <a:lnTo>
                  <a:pt x="145947" y="42658"/>
                </a:lnTo>
                <a:lnTo>
                  <a:pt x="143620" y="41653"/>
                </a:lnTo>
                <a:lnTo>
                  <a:pt x="141484" y="39328"/>
                </a:lnTo>
                <a:lnTo>
                  <a:pt x="139410" y="37004"/>
                </a:lnTo>
                <a:lnTo>
                  <a:pt x="138342" y="34114"/>
                </a:lnTo>
                <a:lnTo>
                  <a:pt x="138342" y="27329"/>
                </a:lnTo>
                <a:lnTo>
                  <a:pt x="139410" y="24439"/>
                </a:lnTo>
                <a:lnTo>
                  <a:pt x="141484" y="22114"/>
                </a:lnTo>
                <a:lnTo>
                  <a:pt x="143620" y="19789"/>
                </a:lnTo>
                <a:lnTo>
                  <a:pt x="145511" y="18973"/>
                </a:lnTo>
                <a:lnTo>
                  <a:pt x="138594" y="18973"/>
                </a:lnTo>
                <a:lnTo>
                  <a:pt x="138594" y="13884"/>
                </a:lnTo>
                <a:close/>
              </a:path>
              <a:path w="635000" h="61595">
                <a:moveTo>
                  <a:pt x="145947" y="42658"/>
                </a:moveTo>
                <a:lnTo>
                  <a:pt x="138594" y="42658"/>
                </a:lnTo>
                <a:lnTo>
                  <a:pt x="141672" y="46490"/>
                </a:lnTo>
                <a:lnTo>
                  <a:pt x="145630" y="48375"/>
                </a:lnTo>
                <a:lnTo>
                  <a:pt x="155368" y="48375"/>
                </a:lnTo>
                <a:lnTo>
                  <a:pt x="159389" y="46679"/>
                </a:lnTo>
                <a:lnTo>
                  <a:pt x="163001" y="42846"/>
                </a:lnTo>
                <a:lnTo>
                  <a:pt x="146384" y="42846"/>
                </a:lnTo>
                <a:lnTo>
                  <a:pt x="145947" y="42658"/>
                </a:lnTo>
                <a:close/>
              </a:path>
              <a:path w="635000" h="61595">
                <a:moveTo>
                  <a:pt x="162942" y="18596"/>
                </a:moveTo>
                <a:lnTo>
                  <a:pt x="153295" y="18596"/>
                </a:lnTo>
                <a:lnTo>
                  <a:pt x="156059" y="19789"/>
                </a:lnTo>
                <a:lnTo>
                  <a:pt x="160331" y="24439"/>
                </a:lnTo>
                <a:lnTo>
                  <a:pt x="161399" y="27329"/>
                </a:lnTo>
                <a:lnTo>
                  <a:pt x="161399" y="34114"/>
                </a:lnTo>
                <a:lnTo>
                  <a:pt x="160331" y="37004"/>
                </a:lnTo>
                <a:lnTo>
                  <a:pt x="156059" y="41653"/>
                </a:lnTo>
                <a:lnTo>
                  <a:pt x="153295" y="42846"/>
                </a:lnTo>
                <a:lnTo>
                  <a:pt x="163001" y="42846"/>
                </a:lnTo>
                <a:lnTo>
                  <a:pt x="165797" y="39831"/>
                </a:lnTo>
                <a:lnTo>
                  <a:pt x="167430" y="35684"/>
                </a:lnTo>
                <a:lnTo>
                  <a:pt x="167430" y="25821"/>
                </a:lnTo>
                <a:lnTo>
                  <a:pt x="165797" y="21674"/>
                </a:lnTo>
                <a:lnTo>
                  <a:pt x="162942" y="18596"/>
                </a:lnTo>
                <a:close/>
              </a:path>
              <a:path w="635000" h="61595">
                <a:moveTo>
                  <a:pt x="155368" y="13067"/>
                </a:moveTo>
                <a:lnTo>
                  <a:pt x="145756" y="13067"/>
                </a:lnTo>
                <a:lnTo>
                  <a:pt x="141735" y="15015"/>
                </a:lnTo>
                <a:lnTo>
                  <a:pt x="138594" y="18973"/>
                </a:lnTo>
                <a:lnTo>
                  <a:pt x="145511" y="18973"/>
                </a:lnTo>
                <a:lnTo>
                  <a:pt x="146384" y="18596"/>
                </a:lnTo>
                <a:lnTo>
                  <a:pt x="162942" y="18596"/>
                </a:lnTo>
                <a:lnTo>
                  <a:pt x="159389" y="14763"/>
                </a:lnTo>
                <a:lnTo>
                  <a:pt x="155368" y="13067"/>
                </a:lnTo>
                <a:close/>
              </a:path>
              <a:path w="635000" h="61595">
                <a:moveTo>
                  <a:pt x="191676" y="13067"/>
                </a:moveTo>
                <a:lnTo>
                  <a:pt x="182064" y="13067"/>
                </a:lnTo>
                <a:lnTo>
                  <a:pt x="178043" y="14701"/>
                </a:lnTo>
                <a:lnTo>
                  <a:pt x="174839" y="18030"/>
                </a:lnTo>
                <a:lnTo>
                  <a:pt x="171635" y="21297"/>
                </a:lnTo>
                <a:lnTo>
                  <a:pt x="170064" y="25444"/>
                </a:lnTo>
                <a:lnTo>
                  <a:pt x="170064" y="35559"/>
                </a:lnTo>
                <a:lnTo>
                  <a:pt x="171635" y="39768"/>
                </a:lnTo>
                <a:lnTo>
                  <a:pt x="178043" y="46679"/>
                </a:lnTo>
                <a:lnTo>
                  <a:pt x="182064" y="48375"/>
                </a:lnTo>
                <a:lnTo>
                  <a:pt x="191802" y="48375"/>
                </a:lnTo>
                <a:lnTo>
                  <a:pt x="195760" y="46490"/>
                </a:lnTo>
                <a:lnTo>
                  <a:pt x="198724" y="42846"/>
                </a:lnTo>
                <a:lnTo>
                  <a:pt x="184137" y="42846"/>
                </a:lnTo>
                <a:lnTo>
                  <a:pt x="181373" y="41653"/>
                </a:lnTo>
                <a:lnTo>
                  <a:pt x="177226" y="37004"/>
                </a:lnTo>
                <a:lnTo>
                  <a:pt x="176158" y="34114"/>
                </a:lnTo>
                <a:lnTo>
                  <a:pt x="176158" y="27329"/>
                </a:lnTo>
                <a:lnTo>
                  <a:pt x="177226" y="24439"/>
                </a:lnTo>
                <a:lnTo>
                  <a:pt x="181373" y="19789"/>
                </a:lnTo>
                <a:lnTo>
                  <a:pt x="184137" y="18596"/>
                </a:lnTo>
                <a:lnTo>
                  <a:pt x="198621" y="18596"/>
                </a:lnTo>
                <a:lnTo>
                  <a:pt x="195634" y="14952"/>
                </a:lnTo>
                <a:lnTo>
                  <a:pt x="191676" y="13067"/>
                </a:lnTo>
                <a:close/>
              </a:path>
              <a:path w="635000" h="61595">
                <a:moveTo>
                  <a:pt x="198621" y="18596"/>
                </a:moveTo>
                <a:lnTo>
                  <a:pt x="191048" y="18596"/>
                </a:lnTo>
                <a:lnTo>
                  <a:pt x="193812" y="19789"/>
                </a:lnTo>
                <a:lnTo>
                  <a:pt x="198084" y="24439"/>
                </a:lnTo>
                <a:lnTo>
                  <a:pt x="199152" y="27329"/>
                </a:lnTo>
                <a:lnTo>
                  <a:pt x="199152" y="34114"/>
                </a:lnTo>
                <a:lnTo>
                  <a:pt x="198084" y="37004"/>
                </a:lnTo>
                <a:lnTo>
                  <a:pt x="193812" y="41653"/>
                </a:lnTo>
                <a:lnTo>
                  <a:pt x="191048" y="42846"/>
                </a:lnTo>
                <a:lnTo>
                  <a:pt x="198775" y="42846"/>
                </a:lnTo>
                <a:lnTo>
                  <a:pt x="198775" y="47558"/>
                </a:lnTo>
                <a:lnTo>
                  <a:pt x="204555" y="47558"/>
                </a:lnTo>
                <a:lnTo>
                  <a:pt x="204555" y="18784"/>
                </a:lnTo>
                <a:lnTo>
                  <a:pt x="198775" y="18784"/>
                </a:lnTo>
                <a:lnTo>
                  <a:pt x="198621" y="18596"/>
                </a:lnTo>
                <a:close/>
              </a:path>
              <a:path w="635000" h="61595">
                <a:moveTo>
                  <a:pt x="204555" y="13884"/>
                </a:moveTo>
                <a:lnTo>
                  <a:pt x="198775" y="13884"/>
                </a:lnTo>
                <a:lnTo>
                  <a:pt x="198775" y="18784"/>
                </a:lnTo>
                <a:lnTo>
                  <a:pt x="204555" y="18784"/>
                </a:lnTo>
                <a:lnTo>
                  <a:pt x="204555" y="13884"/>
                </a:lnTo>
                <a:close/>
              </a:path>
              <a:path w="635000" h="61595">
                <a:moveTo>
                  <a:pt x="243954" y="13067"/>
                </a:moveTo>
                <a:lnTo>
                  <a:pt x="234341" y="13067"/>
                </a:lnTo>
                <a:lnTo>
                  <a:pt x="230321" y="14701"/>
                </a:lnTo>
                <a:lnTo>
                  <a:pt x="227116" y="18030"/>
                </a:lnTo>
                <a:lnTo>
                  <a:pt x="223912" y="21297"/>
                </a:lnTo>
                <a:lnTo>
                  <a:pt x="222342" y="25444"/>
                </a:lnTo>
                <a:lnTo>
                  <a:pt x="222342" y="35559"/>
                </a:lnTo>
                <a:lnTo>
                  <a:pt x="223912" y="39768"/>
                </a:lnTo>
                <a:lnTo>
                  <a:pt x="230321" y="46679"/>
                </a:lnTo>
                <a:lnTo>
                  <a:pt x="234341" y="48375"/>
                </a:lnTo>
                <a:lnTo>
                  <a:pt x="244079" y="48375"/>
                </a:lnTo>
                <a:lnTo>
                  <a:pt x="248037" y="46490"/>
                </a:lnTo>
                <a:lnTo>
                  <a:pt x="251002" y="42846"/>
                </a:lnTo>
                <a:lnTo>
                  <a:pt x="236415" y="42846"/>
                </a:lnTo>
                <a:lnTo>
                  <a:pt x="233650" y="41653"/>
                </a:lnTo>
                <a:lnTo>
                  <a:pt x="229504" y="37004"/>
                </a:lnTo>
                <a:lnTo>
                  <a:pt x="228436" y="34114"/>
                </a:lnTo>
                <a:lnTo>
                  <a:pt x="228436" y="27329"/>
                </a:lnTo>
                <a:lnTo>
                  <a:pt x="229504" y="24439"/>
                </a:lnTo>
                <a:lnTo>
                  <a:pt x="233650" y="19789"/>
                </a:lnTo>
                <a:lnTo>
                  <a:pt x="236415" y="18596"/>
                </a:lnTo>
                <a:lnTo>
                  <a:pt x="250898" y="18596"/>
                </a:lnTo>
                <a:lnTo>
                  <a:pt x="247912" y="14952"/>
                </a:lnTo>
                <a:lnTo>
                  <a:pt x="243954" y="13067"/>
                </a:lnTo>
                <a:close/>
              </a:path>
              <a:path w="635000" h="61595">
                <a:moveTo>
                  <a:pt x="250898" y="18596"/>
                </a:moveTo>
                <a:lnTo>
                  <a:pt x="243325" y="18596"/>
                </a:lnTo>
                <a:lnTo>
                  <a:pt x="246090" y="19789"/>
                </a:lnTo>
                <a:lnTo>
                  <a:pt x="250362" y="24439"/>
                </a:lnTo>
                <a:lnTo>
                  <a:pt x="251430" y="27329"/>
                </a:lnTo>
                <a:lnTo>
                  <a:pt x="251430" y="34114"/>
                </a:lnTo>
                <a:lnTo>
                  <a:pt x="250362" y="37004"/>
                </a:lnTo>
                <a:lnTo>
                  <a:pt x="246090" y="41653"/>
                </a:lnTo>
                <a:lnTo>
                  <a:pt x="243325" y="42846"/>
                </a:lnTo>
                <a:lnTo>
                  <a:pt x="251053" y="42846"/>
                </a:lnTo>
                <a:lnTo>
                  <a:pt x="251053" y="47558"/>
                </a:lnTo>
                <a:lnTo>
                  <a:pt x="256833" y="47558"/>
                </a:lnTo>
                <a:lnTo>
                  <a:pt x="256833" y="18784"/>
                </a:lnTo>
                <a:lnTo>
                  <a:pt x="251053" y="18784"/>
                </a:lnTo>
                <a:lnTo>
                  <a:pt x="250898" y="18596"/>
                </a:lnTo>
                <a:close/>
              </a:path>
              <a:path w="635000" h="61595">
                <a:moveTo>
                  <a:pt x="256833" y="13884"/>
                </a:moveTo>
                <a:lnTo>
                  <a:pt x="251053" y="13884"/>
                </a:lnTo>
                <a:lnTo>
                  <a:pt x="251053" y="18784"/>
                </a:lnTo>
                <a:lnTo>
                  <a:pt x="256833" y="18784"/>
                </a:lnTo>
                <a:lnTo>
                  <a:pt x="256833" y="13884"/>
                </a:lnTo>
                <a:close/>
              </a:path>
              <a:path w="635000" h="61595">
                <a:moveTo>
                  <a:pt x="304108" y="13193"/>
                </a:moveTo>
                <a:lnTo>
                  <a:pt x="293669" y="13193"/>
                </a:lnTo>
                <a:lnTo>
                  <a:pt x="289899" y="14701"/>
                </a:lnTo>
                <a:lnTo>
                  <a:pt x="286695" y="18030"/>
                </a:lnTo>
                <a:lnTo>
                  <a:pt x="283554" y="21360"/>
                </a:lnTo>
                <a:lnTo>
                  <a:pt x="281983" y="25507"/>
                </a:lnTo>
                <a:lnTo>
                  <a:pt x="281983" y="39328"/>
                </a:lnTo>
                <a:lnTo>
                  <a:pt x="287260" y="48312"/>
                </a:lnTo>
                <a:lnTo>
                  <a:pt x="305543" y="48312"/>
                </a:lnTo>
                <a:lnTo>
                  <a:pt x="311071" y="46176"/>
                </a:lnTo>
                <a:lnTo>
                  <a:pt x="314401" y="43600"/>
                </a:lnTo>
                <a:lnTo>
                  <a:pt x="313942" y="42784"/>
                </a:lnTo>
                <a:lnTo>
                  <a:pt x="293040" y="42784"/>
                </a:lnTo>
                <a:lnTo>
                  <a:pt x="289392" y="39014"/>
                </a:lnTo>
                <a:lnTo>
                  <a:pt x="288266" y="33171"/>
                </a:lnTo>
                <a:lnTo>
                  <a:pt x="315092" y="33171"/>
                </a:lnTo>
                <a:lnTo>
                  <a:pt x="315218" y="31538"/>
                </a:lnTo>
                <a:lnTo>
                  <a:pt x="315280" y="27957"/>
                </a:lnTo>
                <a:lnTo>
                  <a:pt x="288266" y="27957"/>
                </a:lnTo>
                <a:lnTo>
                  <a:pt x="289248" y="22491"/>
                </a:lnTo>
                <a:lnTo>
                  <a:pt x="289538" y="22114"/>
                </a:lnTo>
                <a:lnTo>
                  <a:pt x="293480" y="18407"/>
                </a:lnTo>
                <a:lnTo>
                  <a:pt x="311448" y="18407"/>
                </a:lnTo>
                <a:lnTo>
                  <a:pt x="307802" y="14701"/>
                </a:lnTo>
                <a:lnTo>
                  <a:pt x="308003" y="14701"/>
                </a:lnTo>
                <a:lnTo>
                  <a:pt x="304108" y="13193"/>
                </a:lnTo>
                <a:close/>
              </a:path>
              <a:path w="635000" h="61595">
                <a:moveTo>
                  <a:pt x="269400" y="13884"/>
                </a:moveTo>
                <a:lnTo>
                  <a:pt x="263683" y="13884"/>
                </a:lnTo>
                <a:lnTo>
                  <a:pt x="263683" y="47558"/>
                </a:lnTo>
                <a:lnTo>
                  <a:pt x="269714" y="47558"/>
                </a:lnTo>
                <a:lnTo>
                  <a:pt x="269714" y="22491"/>
                </a:lnTo>
                <a:lnTo>
                  <a:pt x="273412" y="18973"/>
                </a:lnTo>
                <a:lnTo>
                  <a:pt x="269400" y="18973"/>
                </a:lnTo>
                <a:lnTo>
                  <a:pt x="269400" y="13884"/>
                </a:lnTo>
                <a:close/>
              </a:path>
              <a:path w="635000" h="61595">
                <a:moveTo>
                  <a:pt x="311825" y="39014"/>
                </a:moveTo>
                <a:lnTo>
                  <a:pt x="308747" y="41276"/>
                </a:lnTo>
                <a:lnTo>
                  <a:pt x="304098" y="42784"/>
                </a:lnTo>
                <a:lnTo>
                  <a:pt x="313942" y="42784"/>
                </a:lnTo>
                <a:lnTo>
                  <a:pt x="311825" y="39014"/>
                </a:lnTo>
                <a:close/>
              </a:path>
              <a:path w="635000" h="61595">
                <a:moveTo>
                  <a:pt x="311448" y="18407"/>
                </a:moveTo>
                <a:lnTo>
                  <a:pt x="304537" y="18407"/>
                </a:lnTo>
                <a:lnTo>
                  <a:pt x="308747" y="22114"/>
                </a:lnTo>
                <a:lnTo>
                  <a:pt x="309061" y="27957"/>
                </a:lnTo>
                <a:lnTo>
                  <a:pt x="315280" y="27957"/>
                </a:lnTo>
                <a:lnTo>
                  <a:pt x="315280" y="24878"/>
                </a:lnTo>
                <a:lnTo>
                  <a:pt x="313773" y="20732"/>
                </a:lnTo>
                <a:lnTo>
                  <a:pt x="311448" y="18407"/>
                </a:lnTo>
                <a:close/>
              </a:path>
              <a:path w="635000" h="61595">
                <a:moveTo>
                  <a:pt x="281714" y="13193"/>
                </a:moveTo>
                <a:lnTo>
                  <a:pt x="274299" y="13193"/>
                </a:lnTo>
                <a:lnTo>
                  <a:pt x="271348" y="14952"/>
                </a:lnTo>
                <a:lnTo>
                  <a:pt x="269337" y="18973"/>
                </a:lnTo>
                <a:lnTo>
                  <a:pt x="281274" y="18973"/>
                </a:lnTo>
                <a:lnTo>
                  <a:pt x="282468" y="19350"/>
                </a:lnTo>
                <a:lnTo>
                  <a:pt x="282894" y="14952"/>
                </a:lnTo>
                <a:lnTo>
                  <a:pt x="282997" y="13884"/>
                </a:lnTo>
                <a:lnTo>
                  <a:pt x="283033" y="13507"/>
                </a:lnTo>
                <a:lnTo>
                  <a:pt x="281714" y="13193"/>
                </a:lnTo>
                <a:close/>
              </a:path>
              <a:path w="635000" h="61595">
                <a:moveTo>
                  <a:pt x="339426" y="13067"/>
                </a:moveTo>
                <a:lnTo>
                  <a:pt x="329814" y="13067"/>
                </a:lnTo>
                <a:lnTo>
                  <a:pt x="325793" y="14701"/>
                </a:lnTo>
                <a:lnTo>
                  <a:pt x="322589" y="18030"/>
                </a:lnTo>
                <a:lnTo>
                  <a:pt x="319385" y="21297"/>
                </a:lnTo>
                <a:lnTo>
                  <a:pt x="317814" y="25444"/>
                </a:lnTo>
                <a:lnTo>
                  <a:pt x="317814" y="35559"/>
                </a:lnTo>
                <a:lnTo>
                  <a:pt x="319385" y="39768"/>
                </a:lnTo>
                <a:lnTo>
                  <a:pt x="325793" y="46679"/>
                </a:lnTo>
                <a:lnTo>
                  <a:pt x="329814" y="48375"/>
                </a:lnTo>
                <a:lnTo>
                  <a:pt x="339552" y="48375"/>
                </a:lnTo>
                <a:lnTo>
                  <a:pt x="343510" y="46490"/>
                </a:lnTo>
                <a:lnTo>
                  <a:pt x="346474" y="42846"/>
                </a:lnTo>
                <a:lnTo>
                  <a:pt x="331887" y="42846"/>
                </a:lnTo>
                <a:lnTo>
                  <a:pt x="329123" y="41653"/>
                </a:lnTo>
                <a:lnTo>
                  <a:pt x="324976" y="37004"/>
                </a:lnTo>
                <a:lnTo>
                  <a:pt x="323908" y="34114"/>
                </a:lnTo>
                <a:lnTo>
                  <a:pt x="323908" y="27329"/>
                </a:lnTo>
                <a:lnTo>
                  <a:pt x="324976" y="24439"/>
                </a:lnTo>
                <a:lnTo>
                  <a:pt x="329123" y="19789"/>
                </a:lnTo>
                <a:lnTo>
                  <a:pt x="331887" y="18596"/>
                </a:lnTo>
                <a:lnTo>
                  <a:pt x="346371" y="18596"/>
                </a:lnTo>
                <a:lnTo>
                  <a:pt x="343384" y="14952"/>
                </a:lnTo>
                <a:lnTo>
                  <a:pt x="339426" y="13067"/>
                </a:lnTo>
                <a:close/>
              </a:path>
              <a:path w="635000" h="61595">
                <a:moveTo>
                  <a:pt x="346371" y="18596"/>
                </a:moveTo>
                <a:lnTo>
                  <a:pt x="338798" y="18596"/>
                </a:lnTo>
                <a:lnTo>
                  <a:pt x="341562" y="19789"/>
                </a:lnTo>
                <a:lnTo>
                  <a:pt x="345834" y="24439"/>
                </a:lnTo>
                <a:lnTo>
                  <a:pt x="346902" y="27329"/>
                </a:lnTo>
                <a:lnTo>
                  <a:pt x="346902" y="34114"/>
                </a:lnTo>
                <a:lnTo>
                  <a:pt x="345834" y="37004"/>
                </a:lnTo>
                <a:lnTo>
                  <a:pt x="341562" y="41653"/>
                </a:lnTo>
                <a:lnTo>
                  <a:pt x="338798" y="42846"/>
                </a:lnTo>
                <a:lnTo>
                  <a:pt x="346525" y="42846"/>
                </a:lnTo>
                <a:lnTo>
                  <a:pt x="346525" y="47558"/>
                </a:lnTo>
                <a:lnTo>
                  <a:pt x="352305" y="47558"/>
                </a:lnTo>
                <a:lnTo>
                  <a:pt x="352305" y="18784"/>
                </a:lnTo>
                <a:lnTo>
                  <a:pt x="346525" y="18784"/>
                </a:lnTo>
                <a:lnTo>
                  <a:pt x="346371" y="18596"/>
                </a:lnTo>
                <a:close/>
              </a:path>
              <a:path w="635000" h="61595">
                <a:moveTo>
                  <a:pt x="352305" y="13884"/>
                </a:moveTo>
                <a:lnTo>
                  <a:pt x="346525" y="13884"/>
                </a:lnTo>
                <a:lnTo>
                  <a:pt x="346525" y="18784"/>
                </a:lnTo>
                <a:lnTo>
                  <a:pt x="352305" y="18784"/>
                </a:lnTo>
                <a:lnTo>
                  <a:pt x="352305" y="13884"/>
                </a:lnTo>
                <a:close/>
              </a:path>
              <a:path w="635000" h="61595">
                <a:moveTo>
                  <a:pt x="392897" y="13004"/>
                </a:moveTo>
                <a:lnTo>
                  <a:pt x="382657" y="13004"/>
                </a:lnTo>
                <a:lnTo>
                  <a:pt x="378385" y="14701"/>
                </a:lnTo>
                <a:lnTo>
                  <a:pt x="371700" y="21611"/>
                </a:lnTo>
                <a:lnTo>
                  <a:pt x="370562" y="24501"/>
                </a:lnTo>
                <a:lnTo>
                  <a:pt x="370092" y="25758"/>
                </a:lnTo>
                <a:lnTo>
                  <a:pt x="370092" y="35621"/>
                </a:lnTo>
                <a:lnTo>
                  <a:pt x="371725" y="39831"/>
                </a:lnTo>
                <a:lnTo>
                  <a:pt x="375055" y="43286"/>
                </a:lnTo>
                <a:lnTo>
                  <a:pt x="378385" y="46679"/>
                </a:lnTo>
                <a:lnTo>
                  <a:pt x="382657" y="48375"/>
                </a:lnTo>
                <a:lnTo>
                  <a:pt x="392897" y="48375"/>
                </a:lnTo>
                <a:lnTo>
                  <a:pt x="397107" y="46679"/>
                </a:lnTo>
                <a:lnTo>
                  <a:pt x="400860" y="42846"/>
                </a:lnTo>
                <a:lnTo>
                  <a:pt x="384604" y="42846"/>
                </a:lnTo>
                <a:lnTo>
                  <a:pt x="381840" y="41653"/>
                </a:lnTo>
                <a:lnTo>
                  <a:pt x="377317" y="36878"/>
                </a:lnTo>
                <a:lnTo>
                  <a:pt x="376186" y="33988"/>
                </a:lnTo>
                <a:lnTo>
                  <a:pt x="376186" y="27329"/>
                </a:lnTo>
                <a:lnTo>
                  <a:pt x="377317" y="24501"/>
                </a:lnTo>
                <a:lnTo>
                  <a:pt x="379578" y="22177"/>
                </a:lnTo>
                <a:lnTo>
                  <a:pt x="381840" y="19789"/>
                </a:lnTo>
                <a:lnTo>
                  <a:pt x="384604" y="18596"/>
                </a:lnTo>
                <a:lnTo>
                  <a:pt x="400860" y="18596"/>
                </a:lnTo>
                <a:lnTo>
                  <a:pt x="397107" y="14701"/>
                </a:lnTo>
                <a:lnTo>
                  <a:pt x="392897" y="13004"/>
                </a:lnTo>
                <a:close/>
              </a:path>
              <a:path w="635000" h="61595">
                <a:moveTo>
                  <a:pt x="400860" y="18596"/>
                </a:moveTo>
                <a:lnTo>
                  <a:pt x="391012" y="18596"/>
                </a:lnTo>
                <a:lnTo>
                  <a:pt x="393777" y="19789"/>
                </a:lnTo>
                <a:lnTo>
                  <a:pt x="396038" y="22177"/>
                </a:lnTo>
                <a:lnTo>
                  <a:pt x="398300" y="24501"/>
                </a:lnTo>
                <a:lnTo>
                  <a:pt x="399431" y="27329"/>
                </a:lnTo>
                <a:lnTo>
                  <a:pt x="399431" y="33988"/>
                </a:lnTo>
                <a:lnTo>
                  <a:pt x="398300" y="36878"/>
                </a:lnTo>
                <a:lnTo>
                  <a:pt x="393777" y="41653"/>
                </a:lnTo>
                <a:lnTo>
                  <a:pt x="391012" y="42846"/>
                </a:lnTo>
                <a:lnTo>
                  <a:pt x="400860" y="42846"/>
                </a:lnTo>
                <a:lnTo>
                  <a:pt x="403766" y="39831"/>
                </a:lnTo>
                <a:lnTo>
                  <a:pt x="405462" y="35621"/>
                </a:lnTo>
                <a:lnTo>
                  <a:pt x="405462" y="25758"/>
                </a:lnTo>
                <a:lnTo>
                  <a:pt x="403766" y="21611"/>
                </a:lnTo>
                <a:lnTo>
                  <a:pt x="400860" y="18596"/>
                </a:lnTo>
                <a:close/>
              </a:path>
              <a:path w="635000" h="61595">
                <a:moveTo>
                  <a:pt x="411340" y="37695"/>
                </a:moveTo>
                <a:lnTo>
                  <a:pt x="407005" y="41024"/>
                </a:lnTo>
                <a:lnTo>
                  <a:pt x="409581" y="45862"/>
                </a:lnTo>
                <a:lnTo>
                  <a:pt x="414481" y="48312"/>
                </a:lnTo>
                <a:lnTo>
                  <a:pt x="423088" y="48312"/>
                </a:lnTo>
                <a:lnTo>
                  <a:pt x="425978" y="47307"/>
                </a:lnTo>
                <a:lnTo>
                  <a:pt x="430502" y="43412"/>
                </a:lnTo>
                <a:lnTo>
                  <a:pt x="430676" y="43035"/>
                </a:lnTo>
                <a:lnTo>
                  <a:pt x="416617" y="43035"/>
                </a:lnTo>
                <a:lnTo>
                  <a:pt x="413287" y="41276"/>
                </a:lnTo>
                <a:lnTo>
                  <a:pt x="411340" y="37695"/>
                </a:lnTo>
                <a:close/>
              </a:path>
              <a:path w="635000" h="61595">
                <a:moveTo>
                  <a:pt x="424345" y="12753"/>
                </a:moveTo>
                <a:lnTo>
                  <a:pt x="416743" y="12753"/>
                </a:lnTo>
                <a:lnTo>
                  <a:pt x="414104" y="13633"/>
                </a:lnTo>
                <a:lnTo>
                  <a:pt x="412094" y="15455"/>
                </a:lnTo>
                <a:lnTo>
                  <a:pt x="410083" y="17214"/>
                </a:lnTo>
                <a:lnTo>
                  <a:pt x="409218" y="19161"/>
                </a:lnTo>
                <a:lnTo>
                  <a:pt x="409157" y="25884"/>
                </a:lnTo>
                <a:lnTo>
                  <a:pt x="410774" y="28459"/>
                </a:lnTo>
                <a:lnTo>
                  <a:pt x="414921" y="30721"/>
                </a:lnTo>
                <a:lnTo>
                  <a:pt x="416303" y="31349"/>
                </a:lnTo>
                <a:lnTo>
                  <a:pt x="421895" y="33737"/>
                </a:lnTo>
                <a:lnTo>
                  <a:pt x="422586" y="34114"/>
                </a:lnTo>
                <a:lnTo>
                  <a:pt x="424659" y="35182"/>
                </a:lnTo>
                <a:lnTo>
                  <a:pt x="425664" y="36627"/>
                </a:lnTo>
                <a:lnTo>
                  <a:pt x="425592" y="41024"/>
                </a:lnTo>
                <a:lnTo>
                  <a:pt x="423277" y="43035"/>
                </a:lnTo>
                <a:lnTo>
                  <a:pt x="430676" y="43035"/>
                </a:lnTo>
                <a:lnTo>
                  <a:pt x="431487" y="41276"/>
                </a:lnTo>
                <a:lnTo>
                  <a:pt x="431603" y="41024"/>
                </a:lnTo>
                <a:lnTo>
                  <a:pt x="431632" y="34365"/>
                </a:lnTo>
                <a:lnTo>
                  <a:pt x="429748" y="31538"/>
                </a:lnTo>
                <a:lnTo>
                  <a:pt x="425915" y="29590"/>
                </a:lnTo>
                <a:lnTo>
                  <a:pt x="424910" y="29025"/>
                </a:lnTo>
                <a:lnTo>
                  <a:pt x="423676" y="28459"/>
                </a:lnTo>
                <a:lnTo>
                  <a:pt x="421392" y="27517"/>
                </a:lnTo>
                <a:lnTo>
                  <a:pt x="417685" y="25884"/>
                </a:lnTo>
                <a:lnTo>
                  <a:pt x="415800" y="25004"/>
                </a:lnTo>
                <a:lnTo>
                  <a:pt x="414858" y="23685"/>
                </a:lnTo>
                <a:lnTo>
                  <a:pt x="414858" y="19664"/>
                </a:lnTo>
                <a:lnTo>
                  <a:pt x="416680" y="17842"/>
                </a:lnTo>
                <a:lnTo>
                  <a:pt x="430591" y="17842"/>
                </a:lnTo>
                <a:lnTo>
                  <a:pt x="428491" y="14575"/>
                </a:lnTo>
                <a:lnTo>
                  <a:pt x="424345" y="12753"/>
                </a:lnTo>
                <a:close/>
              </a:path>
              <a:path w="635000" h="61595">
                <a:moveTo>
                  <a:pt x="430591" y="17842"/>
                </a:moveTo>
                <a:lnTo>
                  <a:pt x="422711" y="17842"/>
                </a:lnTo>
                <a:lnTo>
                  <a:pt x="425099" y="19161"/>
                </a:lnTo>
                <a:lnTo>
                  <a:pt x="426921" y="21737"/>
                </a:lnTo>
                <a:lnTo>
                  <a:pt x="430753" y="18093"/>
                </a:lnTo>
                <a:lnTo>
                  <a:pt x="430591" y="17842"/>
                </a:lnTo>
                <a:close/>
              </a:path>
              <a:path w="635000" h="61595">
                <a:moveTo>
                  <a:pt x="442131" y="13884"/>
                </a:moveTo>
                <a:lnTo>
                  <a:pt x="436099" y="13884"/>
                </a:lnTo>
                <a:lnTo>
                  <a:pt x="436099" y="61443"/>
                </a:lnTo>
                <a:lnTo>
                  <a:pt x="442131" y="61443"/>
                </a:lnTo>
                <a:lnTo>
                  <a:pt x="442131" y="42658"/>
                </a:lnTo>
                <a:lnTo>
                  <a:pt x="449485" y="42658"/>
                </a:lnTo>
                <a:lnTo>
                  <a:pt x="447157" y="41653"/>
                </a:lnTo>
                <a:lnTo>
                  <a:pt x="445021" y="39328"/>
                </a:lnTo>
                <a:lnTo>
                  <a:pt x="442947" y="37004"/>
                </a:lnTo>
                <a:lnTo>
                  <a:pt x="441879" y="34114"/>
                </a:lnTo>
                <a:lnTo>
                  <a:pt x="441879" y="27329"/>
                </a:lnTo>
                <a:lnTo>
                  <a:pt x="442947" y="24439"/>
                </a:lnTo>
                <a:lnTo>
                  <a:pt x="445021" y="22114"/>
                </a:lnTo>
                <a:lnTo>
                  <a:pt x="447157" y="19789"/>
                </a:lnTo>
                <a:lnTo>
                  <a:pt x="449048" y="18973"/>
                </a:lnTo>
                <a:lnTo>
                  <a:pt x="442131" y="18973"/>
                </a:lnTo>
                <a:lnTo>
                  <a:pt x="442131" y="13884"/>
                </a:lnTo>
                <a:close/>
              </a:path>
              <a:path w="635000" h="61595">
                <a:moveTo>
                  <a:pt x="449485" y="42658"/>
                </a:moveTo>
                <a:lnTo>
                  <a:pt x="442131" y="42658"/>
                </a:lnTo>
                <a:lnTo>
                  <a:pt x="445209" y="46490"/>
                </a:lnTo>
                <a:lnTo>
                  <a:pt x="449167" y="48375"/>
                </a:lnTo>
                <a:lnTo>
                  <a:pt x="458905" y="48375"/>
                </a:lnTo>
                <a:lnTo>
                  <a:pt x="462926" y="46679"/>
                </a:lnTo>
                <a:lnTo>
                  <a:pt x="466538" y="42846"/>
                </a:lnTo>
                <a:lnTo>
                  <a:pt x="449921" y="42846"/>
                </a:lnTo>
                <a:lnTo>
                  <a:pt x="449485" y="42658"/>
                </a:lnTo>
                <a:close/>
              </a:path>
              <a:path w="635000" h="61595">
                <a:moveTo>
                  <a:pt x="466479" y="18596"/>
                </a:moveTo>
                <a:lnTo>
                  <a:pt x="456832" y="18596"/>
                </a:lnTo>
                <a:lnTo>
                  <a:pt x="459596" y="19789"/>
                </a:lnTo>
                <a:lnTo>
                  <a:pt x="463868" y="24439"/>
                </a:lnTo>
                <a:lnTo>
                  <a:pt x="464936" y="27329"/>
                </a:lnTo>
                <a:lnTo>
                  <a:pt x="464936" y="34114"/>
                </a:lnTo>
                <a:lnTo>
                  <a:pt x="463868" y="37004"/>
                </a:lnTo>
                <a:lnTo>
                  <a:pt x="459596" y="41653"/>
                </a:lnTo>
                <a:lnTo>
                  <a:pt x="456832" y="42846"/>
                </a:lnTo>
                <a:lnTo>
                  <a:pt x="466538" y="42846"/>
                </a:lnTo>
                <a:lnTo>
                  <a:pt x="469334" y="39831"/>
                </a:lnTo>
                <a:lnTo>
                  <a:pt x="470967" y="35684"/>
                </a:lnTo>
                <a:lnTo>
                  <a:pt x="470967" y="25821"/>
                </a:lnTo>
                <a:lnTo>
                  <a:pt x="469334" y="21674"/>
                </a:lnTo>
                <a:lnTo>
                  <a:pt x="466479" y="18596"/>
                </a:lnTo>
                <a:close/>
              </a:path>
              <a:path w="635000" h="61595">
                <a:moveTo>
                  <a:pt x="458905" y="13067"/>
                </a:moveTo>
                <a:lnTo>
                  <a:pt x="449293" y="13067"/>
                </a:lnTo>
                <a:lnTo>
                  <a:pt x="445272" y="15015"/>
                </a:lnTo>
                <a:lnTo>
                  <a:pt x="442131" y="18973"/>
                </a:lnTo>
                <a:lnTo>
                  <a:pt x="449048" y="18973"/>
                </a:lnTo>
                <a:lnTo>
                  <a:pt x="449921" y="18596"/>
                </a:lnTo>
                <a:lnTo>
                  <a:pt x="466479" y="18596"/>
                </a:lnTo>
                <a:lnTo>
                  <a:pt x="462926" y="14763"/>
                </a:lnTo>
                <a:lnTo>
                  <a:pt x="458905" y="13067"/>
                </a:lnTo>
                <a:close/>
              </a:path>
              <a:path w="635000" h="61595">
                <a:moveTo>
                  <a:pt x="495464" y="13067"/>
                </a:moveTo>
                <a:lnTo>
                  <a:pt x="485664" y="13067"/>
                </a:lnTo>
                <a:lnTo>
                  <a:pt x="481580" y="14701"/>
                </a:lnTo>
                <a:lnTo>
                  <a:pt x="478376" y="18030"/>
                </a:lnTo>
                <a:lnTo>
                  <a:pt x="475235" y="21360"/>
                </a:lnTo>
                <a:lnTo>
                  <a:pt x="473664" y="25507"/>
                </a:lnTo>
                <a:lnTo>
                  <a:pt x="473664" y="39328"/>
                </a:lnTo>
                <a:lnTo>
                  <a:pt x="478941" y="48312"/>
                </a:lnTo>
                <a:lnTo>
                  <a:pt x="497224" y="48312"/>
                </a:lnTo>
                <a:lnTo>
                  <a:pt x="502752" y="46176"/>
                </a:lnTo>
                <a:lnTo>
                  <a:pt x="506082" y="43600"/>
                </a:lnTo>
                <a:lnTo>
                  <a:pt x="505623" y="42784"/>
                </a:lnTo>
                <a:lnTo>
                  <a:pt x="484721" y="42784"/>
                </a:lnTo>
                <a:lnTo>
                  <a:pt x="481073" y="39014"/>
                </a:lnTo>
                <a:lnTo>
                  <a:pt x="479947" y="33171"/>
                </a:lnTo>
                <a:lnTo>
                  <a:pt x="506773" y="33171"/>
                </a:lnTo>
                <a:lnTo>
                  <a:pt x="506899" y="31538"/>
                </a:lnTo>
                <a:lnTo>
                  <a:pt x="506961" y="27957"/>
                </a:lnTo>
                <a:lnTo>
                  <a:pt x="479947" y="27957"/>
                </a:lnTo>
                <a:lnTo>
                  <a:pt x="480952" y="22365"/>
                </a:lnTo>
                <a:lnTo>
                  <a:pt x="485161" y="18407"/>
                </a:lnTo>
                <a:lnTo>
                  <a:pt x="503129" y="18407"/>
                </a:lnTo>
                <a:lnTo>
                  <a:pt x="499483" y="14701"/>
                </a:lnTo>
                <a:lnTo>
                  <a:pt x="499684" y="14701"/>
                </a:lnTo>
                <a:lnTo>
                  <a:pt x="495464" y="13067"/>
                </a:lnTo>
                <a:close/>
              </a:path>
              <a:path w="635000" h="61595">
                <a:moveTo>
                  <a:pt x="503506" y="39014"/>
                </a:moveTo>
                <a:lnTo>
                  <a:pt x="500428" y="41276"/>
                </a:lnTo>
                <a:lnTo>
                  <a:pt x="495779" y="42784"/>
                </a:lnTo>
                <a:lnTo>
                  <a:pt x="505623" y="42784"/>
                </a:lnTo>
                <a:lnTo>
                  <a:pt x="503506" y="39014"/>
                </a:lnTo>
                <a:close/>
              </a:path>
              <a:path w="635000" h="61595">
                <a:moveTo>
                  <a:pt x="503129" y="18407"/>
                </a:moveTo>
                <a:lnTo>
                  <a:pt x="496218" y="18407"/>
                </a:lnTo>
                <a:lnTo>
                  <a:pt x="500428" y="22114"/>
                </a:lnTo>
                <a:lnTo>
                  <a:pt x="500742" y="27957"/>
                </a:lnTo>
                <a:lnTo>
                  <a:pt x="506961" y="27957"/>
                </a:lnTo>
                <a:lnTo>
                  <a:pt x="506961" y="24878"/>
                </a:lnTo>
                <a:lnTo>
                  <a:pt x="505454" y="20732"/>
                </a:lnTo>
                <a:lnTo>
                  <a:pt x="503129" y="18407"/>
                </a:lnTo>
                <a:close/>
              </a:path>
              <a:path w="635000" h="61595">
                <a:moveTo>
                  <a:pt x="531170" y="13067"/>
                </a:moveTo>
                <a:lnTo>
                  <a:pt x="521495" y="13067"/>
                </a:lnTo>
                <a:lnTo>
                  <a:pt x="517474" y="14763"/>
                </a:lnTo>
                <a:lnTo>
                  <a:pt x="514270" y="18219"/>
                </a:lnTo>
                <a:lnTo>
                  <a:pt x="511066" y="21611"/>
                </a:lnTo>
                <a:lnTo>
                  <a:pt x="509495" y="25758"/>
                </a:lnTo>
                <a:lnTo>
                  <a:pt x="509495" y="35621"/>
                </a:lnTo>
                <a:lnTo>
                  <a:pt x="511066" y="39831"/>
                </a:lnTo>
                <a:lnTo>
                  <a:pt x="514270" y="43286"/>
                </a:lnTo>
                <a:lnTo>
                  <a:pt x="517474" y="46679"/>
                </a:lnTo>
                <a:lnTo>
                  <a:pt x="521558" y="48375"/>
                </a:lnTo>
                <a:lnTo>
                  <a:pt x="531296" y="48375"/>
                </a:lnTo>
                <a:lnTo>
                  <a:pt x="534922" y="46679"/>
                </a:lnTo>
                <a:lnTo>
                  <a:pt x="535091" y="46679"/>
                </a:lnTo>
                <a:lnTo>
                  <a:pt x="538143" y="42846"/>
                </a:lnTo>
                <a:lnTo>
                  <a:pt x="523631" y="42846"/>
                </a:lnTo>
                <a:lnTo>
                  <a:pt x="520867" y="41653"/>
                </a:lnTo>
                <a:lnTo>
                  <a:pt x="518730" y="39328"/>
                </a:lnTo>
                <a:lnTo>
                  <a:pt x="516657" y="37004"/>
                </a:lnTo>
                <a:lnTo>
                  <a:pt x="515589" y="34114"/>
                </a:lnTo>
                <a:lnTo>
                  <a:pt x="515589" y="27329"/>
                </a:lnTo>
                <a:lnTo>
                  <a:pt x="516657" y="24439"/>
                </a:lnTo>
                <a:lnTo>
                  <a:pt x="518730" y="22114"/>
                </a:lnTo>
                <a:lnTo>
                  <a:pt x="520867" y="19789"/>
                </a:lnTo>
                <a:lnTo>
                  <a:pt x="523631" y="18596"/>
                </a:lnTo>
                <a:lnTo>
                  <a:pt x="537992" y="18596"/>
                </a:lnTo>
                <a:lnTo>
                  <a:pt x="535065" y="14952"/>
                </a:lnTo>
                <a:lnTo>
                  <a:pt x="531170" y="13067"/>
                </a:lnTo>
                <a:close/>
              </a:path>
              <a:path w="635000" h="61595">
                <a:moveTo>
                  <a:pt x="537992" y="18596"/>
                </a:moveTo>
                <a:lnTo>
                  <a:pt x="530542" y="18596"/>
                </a:lnTo>
                <a:lnTo>
                  <a:pt x="533306" y="19789"/>
                </a:lnTo>
                <a:lnTo>
                  <a:pt x="535379" y="22114"/>
                </a:lnTo>
                <a:lnTo>
                  <a:pt x="537515" y="24439"/>
                </a:lnTo>
                <a:lnTo>
                  <a:pt x="538583" y="27329"/>
                </a:lnTo>
                <a:lnTo>
                  <a:pt x="538583" y="34114"/>
                </a:lnTo>
                <a:lnTo>
                  <a:pt x="537515" y="37004"/>
                </a:lnTo>
                <a:lnTo>
                  <a:pt x="535379" y="39328"/>
                </a:lnTo>
                <a:lnTo>
                  <a:pt x="533306" y="41653"/>
                </a:lnTo>
                <a:lnTo>
                  <a:pt x="530542" y="42846"/>
                </a:lnTo>
                <a:lnTo>
                  <a:pt x="538143" y="42846"/>
                </a:lnTo>
                <a:lnTo>
                  <a:pt x="538143" y="47558"/>
                </a:lnTo>
                <a:lnTo>
                  <a:pt x="544175" y="47558"/>
                </a:lnTo>
                <a:lnTo>
                  <a:pt x="544175" y="18784"/>
                </a:lnTo>
                <a:lnTo>
                  <a:pt x="538143" y="18784"/>
                </a:lnTo>
                <a:lnTo>
                  <a:pt x="537992" y="18596"/>
                </a:lnTo>
                <a:close/>
              </a:path>
              <a:path w="635000" h="61595">
                <a:moveTo>
                  <a:pt x="544175" y="0"/>
                </a:moveTo>
                <a:lnTo>
                  <a:pt x="538143" y="0"/>
                </a:lnTo>
                <a:lnTo>
                  <a:pt x="538143" y="18784"/>
                </a:lnTo>
                <a:lnTo>
                  <a:pt x="544175" y="18784"/>
                </a:lnTo>
                <a:lnTo>
                  <a:pt x="544175" y="0"/>
                </a:lnTo>
                <a:close/>
              </a:path>
              <a:path w="635000" h="61595">
                <a:moveTo>
                  <a:pt x="570498" y="13067"/>
                </a:moveTo>
                <a:lnTo>
                  <a:pt x="560886" y="13067"/>
                </a:lnTo>
                <a:lnTo>
                  <a:pt x="556865" y="14701"/>
                </a:lnTo>
                <a:lnTo>
                  <a:pt x="553661" y="18030"/>
                </a:lnTo>
                <a:lnTo>
                  <a:pt x="550457" y="21297"/>
                </a:lnTo>
                <a:lnTo>
                  <a:pt x="548886" y="25444"/>
                </a:lnTo>
                <a:lnTo>
                  <a:pt x="548886" y="35559"/>
                </a:lnTo>
                <a:lnTo>
                  <a:pt x="550457" y="39768"/>
                </a:lnTo>
                <a:lnTo>
                  <a:pt x="556865" y="46679"/>
                </a:lnTo>
                <a:lnTo>
                  <a:pt x="560886" y="48375"/>
                </a:lnTo>
                <a:lnTo>
                  <a:pt x="570624" y="48375"/>
                </a:lnTo>
                <a:lnTo>
                  <a:pt x="574582" y="46490"/>
                </a:lnTo>
                <a:lnTo>
                  <a:pt x="577546" y="42846"/>
                </a:lnTo>
                <a:lnTo>
                  <a:pt x="562959" y="42846"/>
                </a:lnTo>
                <a:lnTo>
                  <a:pt x="560195" y="41653"/>
                </a:lnTo>
                <a:lnTo>
                  <a:pt x="556048" y="37004"/>
                </a:lnTo>
                <a:lnTo>
                  <a:pt x="554980" y="34114"/>
                </a:lnTo>
                <a:lnTo>
                  <a:pt x="554980" y="27329"/>
                </a:lnTo>
                <a:lnTo>
                  <a:pt x="556048" y="24439"/>
                </a:lnTo>
                <a:lnTo>
                  <a:pt x="560195" y="19789"/>
                </a:lnTo>
                <a:lnTo>
                  <a:pt x="562959" y="18596"/>
                </a:lnTo>
                <a:lnTo>
                  <a:pt x="577443" y="18596"/>
                </a:lnTo>
                <a:lnTo>
                  <a:pt x="574456" y="14952"/>
                </a:lnTo>
                <a:lnTo>
                  <a:pt x="570498" y="13067"/>
                </a:lnTo>
                <a:close/>
              </a:path>
              <a:path w="635000" h="61595">
                <a:moveTo>
                  <a:pt x="577443" y="18596"/>
                </a:moveTo>
                <a:lnTo>
                  <a:pt x="569870" y="18596"/>
                </a:lnTo>
                <a:lnTo>
                  <a:pt x="572634" y="19789"/>
                </a:lnTo>
                <a:lnTo>
                  <a:pt x="576906" y="24439"/>
                </a:lnTo>
                <a:lnTo>
                  <a:pt x="577974" y="27329"/>
                </a:lnTo>
                <a:lnTo>
                  <a:pt x="577974" y="34114"/>
                </a:lnTo>
                <a:lnTo>
                  <a:pt x="576906" y="37004"/>
                </a:lnTo>
                <a:lnTo>
                  <a:pt x="572634" y="41653"/>
                </a:lnTo>
                <a:lnTo>
                  <a:pt x="569870" y="42846"/>
                </a:lnTo>
                <a:lnTo>
                  <a:pt x="577597" y="42846"/>
                </a:lnTo>
                <a:lnTo>
                  <a:pt x="577597" y="47558"/>
                </a:lnTo>
                <a:lnTo>
                  <a:pt x="583377" y="47558"/>
                </a:lnTo>
                <a:lnTo>
                  <a:pt x="583377" y="18784"/>
                </a:lnTo>
                <a:lnTo>
                  <a:pt x="577597" y="18784"/>
                </a:lnTo>
                <a:lnTo>
                  <a:pt x="577443" y="18596"/>
                </a:lnTo>
                <a:close/>
              </a:path>
              <a:path w="635000" h="61595">
                <a:moveTo>
                  <a:pt x="583377" y="13884"/>
                </a:moveTo>
                <a:lnTo>
                  <a:pt x="577597" y="13884"/>
                </a:lnTo>
                <a:lnTo>
                  <a:pt x="577597" y="18784"/>
                </a:lnTo>
                <a:lnTo>
                  <a:pt x="583377" y="18784"/>
                </a:lnTo>
                <a:lnTo>
                  <a:pt x="583377" y="13884"/>
                </a:lnTo>
                <a:close/>
              </a:path>
              <a:path w="635000" h="61595">
                <a:moveTo>
                  <a:pt x="596259" y="0"/>
                </a:moveTo>
                <a:lnTo>
                  <a:pt x="590228" y="0"/>
                </a:lnTo>
                <a:lnTo>
                  <a:pt x="590228" y="47558"/>
                </a:lnTo>
                <a:lnTo>
                  <a:pt x="596259" y="47558"/>
                </a:lnTo>
                <a:lnTo>
                  <a:pt x="596259" y="0"/>
                </a:lnTo>
                <a:close/>
              </a:path>
              <a:path w="635000" h="61595">
                <a:moveTo>
                  <a:pt x="622904" y="13067"/>
                </a:moveTo>
                <a:lnTo>
                  <a:pt x="613103" y="13067"/>
                </a:lnTo>
                <a:lnTo>
                  <a:pt x="609020" y="14701"/>
                </a:lnTo>
                <a:lnTo>
                  <a:pt x="605816" y="18030"/>
                </a:lnTo>
                <a:lnTo>
                  <a:pt x="602674" y="21360"/>
                </a:lnTo>
                <a:lnTo>
                  <a:pt x="601104" y="25507"/>
                </a:lnTo>
                <a:lnTo>
                  <a:pt x="601104" y="39328"/>
                </a:lnTo>
                <a:lnTo>
                  <a:pt x="606381" y="48312"/>
                </a:lnTo>
                <a:lnTo>
                  <a:pt x="624663" y="48312"/>
                </a:lnTo>
                <a:lnTo>
                  <a:pt x="630192" y="46176"/>
                </a:lnTo>
                <a:lnTo>
                  <a:pt x="633522" y="43600"/>
                </a:lnTo>
                <a:lnTo>
                  <a:pt x="633063" y="42784"/>
                </a:lnTo>
                <a:lnTo>
                  <a:pt x="612161" y="42784"/>
                </a:lnTo>
                <a:lnTo>
                  <a:pt x="608513" y="39014"/>
                </a:lnTo>
                <a:lnTo>
                  <a:pt x="607386" y="33171"/>
                </a:lnTo>
                <a:lnTo>
                  <a:pt x="634213" y="33171"/>
                </a:lnTo>
                <a:lnTo>
                  <a:pt x="634338" y="31538"/>
                </a:lnTo>
                <a:lnTo>
                  <a:pt x="634401" y="27957"/>
                </a:lnTo>
                <a:lnTo>
                  <a:pt x="607386" y="27957"/>
                </a:lnTo>
                <a:lnTo>
                  <a:pt x="608391" y="22365"/>
                </a:lnTo>
                <a:lnTo>
                  <a:pt x="612601" y="18407"/>
                </a:lnTo>
                <a:lnTo>
                  <a:pt x="630569" y="18407"/>
                </a:lnTo>
                <a:lnTo>
                  <a:pt x="626922" y="14701"/>
                </a:lnTo>
                <a:lnTo>
                  <a:pt x="627124" y="14701"/>
                </a:lnTo>
                <a:lnTo>
                  <a:pt x="622904" y="13067"/>
                </a:lnTo>
                <a:close/>
              </a:path>
              <a:path w="635000" h="61595">
                <a:moveTo>
                  <a:pt x="630946" y="39014"/>
                </a:moveTo>
                <a:lnTo>
                  <a:pt x="627867" y="41276"/>
                </a:lnTo>
                <a:lnTo>
                  <a:pt x="623218" y="42784"/>
                </a:lnTo>
                <a:lnTo>
                  <a:pt x="633063" y="42784"/>
                </a:lnTo>
                <a:lnTo>
                  <a:pt x="630946" y="39014"/>
                </a:lnTo>
                <a:close/>
              </a:path>
              <a:path w="635000" h="61595">
                <a:moveTo>
                  <a:pt x="630569" y="18407"/>
                </a:moveTo>
                <a:lnTo>
                  <a:pt x="623658" y="18407"/>
                </a:lnTo>
                <a:lnTo>
                  <a:pt x="627867" y="22114"/>
                </a:lnTo>
                <a:lnTo>
                  <a:pt x="628181" y="27957"/>
                </a:lnTo>
                <a:lnTo>
                  <a:pt x="634401" y="27957"/>
                </a:lnTo>
                <a:lnTo>
                  <a:pt x="634401" y="24878"/>
                </a:lnTo>
                <a:lnTo>
                  <a:pt x="632893" y="20732"/>
                </a:lnTo>
                <a:lnTo>
                  <a:pt x="630569" y="18407"/>
                </a:lnTo>
                <a:close/>
              </a:path>
            </a:pathLst>
          </a:custGeom>
          <a:solidFill>
            <a:srgbClr val="C5C5C5"/>
          </a:solidFill>
        </p:spPr>
        <p:txBody>
          <a:bodyPr wrap="square" lIns="0" tIns="0" rIns="0" bIns="0" rtlCol="0"/>
          <a:lstStyle/>
          <a:p>
            <a:endParaRPr sz="641"/>
          </a:p>
        </p:txBody>
      </p:sp>
      <p:pic>
        <p:nvPicPr>
          <p:cNvPr id="27" name="object 27"/>
          <p:cNvPicPr/>
          <p:nvPr/>
        </p:nvPicPr>
        <p:blipFill>
          <a:blip r:embed="rId3" cstate="print"/>
          <a:stretch>
            <a:fillRect/>
          </a:stretch>
        </p:blipFill>
        <p:spPr>
          <a:xfrm>
            <a:off x="6014936" y="2813282"/>
            <a:ext cx="143879" cy="491549"/>
          </a:xfrm>
          <a:prstGeom prst="rect">
            <a:avLst/>
          </a:prstGeom>
        </p:spPr>
      </p:pic>
      <p:sp>
        <p:nvSpPr>
          <p:cNvPr id="28" name="object 28"/>
          <p:cNvSpPr/>
          <p:nvPr/>
        </p:nvSpPr>
        <p:spPr>
          <a:xfrm>
            <a:off x="603020" y="647083"/>
            <a:ext cx="1302481" cy="281578"/>
          </a:xfrm>
          <a:custGeom>
            <a:avLst/>
            <a:gdLst/>
            <a:ahLst/>
            <a:cxnLst/>
            <a:rect l="l" t="t" r="r" b="b"/>
            <a:pathLst>
              <a:path w="2863850" h="619125">
                <a:moveTo>
                  <a:pt x="228684" y="0"/>
                </a:moveTo>
                <a:lnTo>
                  <a:pt x="0" y="0"/>
                </a:lnTo>
                <a:lnTo>
                  <a:pt x="0" y="619038"/>
                </a:lnTo>
                <a:lnTo>
                  <a:pt x="123975" y="619038"/>
                </a:lnTo>
                <a:lnTo>
                  <a:pt x="123975" y="405432"/>
                </a:lnTo>
                <a:lnTo>
                  <a:pt x="219469" y="405432"/>
                </a:lnTo>
                <a:lnTo>
                  <a:pt x="273028" y="401833"/>
                </a:lnTo>
                <a:lnTo>
                  <a:pt x="319362" y="391087"/>
                </a:lnTo>
                <a:lnTo>
                  <a:pt x="358470" y="373273"/>
                </a:lnTo>
                <a:lnTo>
                  <a:pt x="390354" y="348471"/>
                </a:lnTo>
                <a:lnTo>
                  <a:pt x="415157" y="317830"/>
                </a:lnTo>
                <a:lnTo>
                  <a:pt x="428004" y="293184"/>
                </a:lnTo>
                <a:lnTo>
                  <a:pt x="123975" y="293184"/>
                </a:lnTo>
                <a:lnTo>
                  <a:pt x="123975" y="114760"/>
                </a:lnTo>
                <a:lnTo>
                  <a:pt x="428216" y="114760"/>
                </a:lnTo>
                <a:lnTo>
                  <a:pt x="416217" y="90717"/>
                </a:lnTo>
                <a:lnTo>
                  <a:pt x="392029" y="59474"/>
                </a:lnTo>
                <a:lnTo>
                  <a:pt x="361559" y="33572"/>
                </a:lnTo>
                <a:lnTo>
                  <a:pt x="324178" y="14973"/>
                </a:lnTo>
                <a:lnTo>
                  <a:pt x="279886" y="3756"/>
                </a:lnTo>
                <a:lnTo>
                  <a:pt x="228684" y="0"/>
                </a:lnTo>
                <a:close/>
              </a:path>
              <a:path w="2863850" h="619125">
                <a:moveTo>
                  <a:pt x="734526" y="0"/>
                </a:moveTo>
                <a:lnTo>
                  <a:pt x="633167" y="0"/>
                </a:lnTo>
                <a:lnTo>
                  <a:pt x="396944" y="619038"/>
                </a:lnTo>
                <a:lnTo>
                  <a:pt x="526783" y="619038"/>
                </a:lnTo>
                <a:lnTo>
                  <a:pt x="574530" y="485011"/>
                </a:lnTo>
                <a:lnTo>
                  <a:pt x="916979" y="485011"/>
                </a:lnTo>
                <a:lnTo>
                  <a:pt x="875384" y="374438"/>
                </a:lnTo>
                <a:lnTo>
                  <a:pt x="609713" y="374438"/>
                </a:lnTo>
                <a:lnTo>
                  <a:pt x="683428" y="168371"/>
                </a:lnTo>
                <a:lnTo>
                  <a:pt x="797864" y="168371"/>
                </a:lnTo>
                <a:lnTo>
                  <a:pt x="734526" y="0"/>
                </a:lnTo>
                <a:close/>
              </a:path>
              <a:path w="2863850" h="619125">
                <a:moveTo>
                  <a:pt x="916979" y="485011"/>
                </a:moveTo>
                <a:lnTo>
                  <a:pt x="790649" y="485011"/>
                </a:lnTo>
                <a:lnTo>
                  <a:pt x="836721" y="619038"/>
                </a:lnTo>
                <a:lnTo>
                  <a:pt x="967398" y="619038"/>
                </a:lnTo>
                <a:lnTo>
                  <a:pt x="916979" y="485011"/>
                </a:lnTo>
                <a:close/>
              </a:path>
              <a:path w="2863850" h="619125">
                <a:moveTo>
                  <a:pt x="797864" y="168371"/>
                </a:moveTo>
                <a:lnTo>
                  <a:pt x="683428" y="168371"/>
                </a:lnTo>
                <a:lnTo>
                  <a:pt x="755467" y="374438"/>
                </a:lnTo>
                <a:lnTo>
                  <a:pt x="875384" y="374438"/>
                </a:lnTo>
                <a:lnTo>
                  <a:pt x="797864" y="168371"/>
                </a:lnTo>
                <a:close/>
              </a:path>
              <a:path w="2863850" h="619125">
                <a:moveTo>
                  <a:pt x="428216" y="114760"/>
                </a:moveTo>
                <a:lnTo>
                  <a:pt x="230359" y="114760"/>
                </a:lnTo>
                <a:lnTo>
                  <a:pt x="268172" y="121553"/>
                </a:lnTo>
                <a:lnTo>
                  <a:pt x="296640" y="140205"/>
                </a:lnTo>
                <a:lnTo>
                  <a:pt x="314584" y="168123"/>
                </a:lnTo>
                <a:lnTo>
                  <a:pt x="320827" y="202716"/>
                </a:lnTo>
                <a:lnTo>
                  <a:pt x="314597" y="238055"/>
                </a:lnTo>
                <a:lnTo>
                  <a:pt x="296116" y="266798"/>
                </a:lnTo>
                <a:lnTo>
                  <a:pt x="265698" y="286116"/>
                </a:lnTo>
                <a:lnTo>
                  <a:pt x="223658" y="293184"/>
                </a:lnTo>
                <a:lnTo>
                  <a:pt x="428004" y="293184"/>
                </a:lnTo>
                <a:lnTo>
                  <a:pt x="432971" y="283656"/>
                </a:lnTo>
                <a:lnTo>
                  <a:pt x="443716" y="245869"/>
                </a:lnTo>
                <a:lnTo>
                  <a:pt x="447316" y="204391"/>
                </a:lnTo>
                <a:lnTo>
                  <a:pt x="443860" y="163254"/>
                </a:lnTo>
                <a:lnTo>
                  <a:pt x="433494" y="125336"/>
                </a:lnTo>
                <a:lnTo>
                  <a:pt x="428216" y="114760"/>
                </a:lnTo>
                <a:close/>
              </a:path>
              <a:path w="2863850" h="619125">
                <a:moveTo>
                  <a:pt x="1134337" y="0"/>
                </a:moveTo>
                <a:lnTo>
                  <a:pt x="1009524" y="0"/>
                </a:lnTo>
                <a:lnTo>
                  <a:pt x="1009524" y="619038"/>
                </a:lnTo>
                <a:lnTo>
                  <a:pt x="1448463" y="619038"/>
                </a:lnTo>
                <a:lnTo>
                  <a:pt x="1448463" y="500089"/>
                </a:lnTo>
                <a:lnTo>
                  <a:pt x="1134337" y="500089"/>
                </a:lnTo>
                <a:lnTo>
                  <a:pt x="1134337" y="0"/>
                </a:lnTo>
                <a:close/>
              </a:path>
              <a:path w="2863850" h="619125">
                <a:moveTo>
                  <a:pt x="1620284" y="0"/>
                </a:moveTo>
                <a:lnTo>
                  <a:pt x="1495471" y="0"/>
                </a:lnTo>
                <a:lnTo>
                  <a:pt x="1495471" y="619038"/>
                </a:lnTo>
                <a:lnTo>
                  <a:pt x="1620284" y="619038"/>
                </a:lnTo>
                <a:lnTo>
                  <a:pt x="1620284" y="0"/>
                </a:lnTo>
                <a:close/>
              </a:path>
              <a:path w="2863850" h="619125">
                <a:moveTo>
                  <a:pt x="1803295" y="0"/>
                </a:moveTo>
                <a:lnTo>
                  <a:pt x="1724554" y="0"/>
                </a:lnTo>
                <a:lnTo>
                  <a:pt x="1724554" y="619038"/>
                </a:lnTo>
                <a:lnTo>
                  <a:pt x="1846854" y="619038"/>
                </a:lnTo>
                <a:lnTo>
                  <a:pt x="1846854" y="239573"/>
                </a:lnTo>
                <a:lnTo>
                  <a:pt x="2007746" y="239573"/>
                </a:lnTo>
                <a:lnTo>
                  <a:pt x="1803295" y="0"/>
                </a:lnTo>
                <a:close/>
              </a:path>
              <a:path w="2863850" h="619125">
                <a:moveTo>
                  <a:pt x="2007746" y="239573"/>
                </a:moveTo>
                <a:lnTo>
                  <a:pt x="1846854" y="239573"/>
                </a:lnTo>
                <a:lnTo>
                  <a:pt x="2167682" y="619038"/>
                </a:lnTo>
                <a:lnTo>
                  <a:pt x="2252287" y="619038"/>
                </a:lnTo>
                <a:lnTo>
                  <a:pt x="2252287" y="382815"/>
                </a:lnTo>
                <a:lnTo>
                  <a:pt x="2129987" y="382815"/>
                </a:lnTo>
                <a:lnTo>
                  <a:pt x="2007746" y="239573"/>
                </a:lnTo>
                <a:close/>
              </a:path>
              <a:path w="2863850" h="619125">
                <a:moveTo>
                  <a:pt x="2252287" y="0"/>
                </a:moveTo>
                <a:lnTo>
                  <a:pt x="2129987" y="0"/>
                </a:lnTo>
                <a:lnTo>
                  <a:pt x="2129987" y="382815"/>
                </a:lnTo>
                <a:lnTo>
                  <a:pt x="2252287" y="382815"/>
                </a:lnTo>
                <a:lnTo>
                  <a:pt x="2252287" y="0"/>
                </a:lnTo>
                <a:close/>
              </a:path>
              <a:path w="2863850" h="619125">
                <a:moveTo>
                  <a:pt x="2630868" y="0"/>
                </a:moveTo>
                <a:lnTo>
                  <a:pt x="2529510" y="0"/>
                </a:lnTo>
                <a:lnTo>
                  <a:pt x="2293287" y="619038"/>
                </a:lnTo>
                <a:lnTo>
                  <a:pt x="2423126" y="619038"/>
                </a:lnTo>
                <a:lnTo>
                  <a:pt x="2470873" y="485011"/>
                </a:lnTo>
                <a:lnTo>
                  <a:pt x="2813322" y="485011"/>
                </a:lnTo>
                <a:lnTo>
                  <a:pt x="2771726" y="374438"/>
                </a:lnTo>
                <a:lnTo>
                  <a:pt x="2506055" y="374438"/>
                </a:lnTo>
                <a:lnTo>
                  <a:pt x="2579770" y="168371"/>
                </a:lnTo>
                <a:lnTo>
                  <a:pt x="2694207" y="168371"/>
                </a:lnTo>
                <a:lnTo>
                  <a:pt x="2630868" y="0"/>
                </a:lnTo>
                <a:close/>
              </a:path>
              <a:path w="2863850" h="619125">
                <a:moveTo>
                  <a:pt x="2813322" y="485011"/>
                </a:moveTo>
                <a:lnTo>
                  <a:pt x="2686992" y="485011"/>
                </a:lnTo>
                <a:lnTo>
                  <a:pt x="2733064" y="619038"/>
                </a:lnTo>
                <a:lnTo>
                  <a:pt x="2863741" y="619038"/>
                </a:lnTo>
                <a:lnTo>
                  <a:pt x="2813322" y="485011"/>
                </a:lnTo>
                <a:close/>
              </a:path>
              <a:path w="2863850" h="619125">
                <a:moveTo>
                  <a:pt x="2694207" y="168371"/>
                </a:moveTo>
                <a:lnTo>
                  <a:pt x="2579770" y="168371"/>
                </a:lnTo>
                <a:lnTo>
                  <a:pt x="2651810" y="374438"/>
                </a:lnTo>
                <a:lnTo>
                  <a:pt x="2771726" y="374438"/>
                </a:lnTo>
                <a:lnTo>
                  <a:pt x="2694207" y="168371"/>
                </a:lnTo>
                <a:close/>
              </a:path>
            </a:pathLst>
          </a:custGeom>
          <a:solidFill>
            <a:srgbClr val="000000"/>
          </a:solidFill>
        </p:spPr>
        <p:txBody>
          <a:bodyPr wrap="square" lIns="0" tIns="0" rIns="0" bIns="0" rtlCol="0"/>
          <a:lstStyle/>
          <a:p>
            <a:endParaRPr sz="641"/>
          </a:p>
        </p:txBody>
      </p:sp>
      <p:sp>
        <p:nvSpPr>
          <p:cNvPr id="29" name="object 29"/>
          <p:cNvSpPr/>
          <p:nvPr/>
        </p:nvSpPr>
        <p:spPr>
          <a:xfrm>
            <a:off x="5386092" y="927184"/>
            <a:ext cx="340782" cy="63536"/>
          </a:xfrm>
          <a:custGeom>
            <a:avLst/>
            <a:gdLst/>
            <a:ahLst/>
            <a:cxnLst/>
            <a:rect l="l" t="t" r="r" b="b"/>
            <a:pathLst>
              <a:path w="749300" h="139700">
                <a:moveTo>
                  <a:pt x="21674" y="0"/>
                </a:moveTo>
                <a:lnTo>
                  <a:pt x="0" y="0"/>
                </a:lnTo>
                <a:lnTo>
                  <a:pt x="0" y="139283"/>
                </a:lnTo>
                <a:lnTo>
                  <a:pt x="21674" y="139283"/>
                </a:lnTo>
                <a:lnTo>
                  <a:pt x="21674" y="78782"/>
                </a:lnTo>
                <a:lnTo>
                  <a:pt x="109693" y="78782"/>
                </a:lnTo>
                <a:lnTo>
                  <a:pt x="109693" y="57862"/>
                </a:lnTo>
                <a:lnTo>
                  <a:pt x="21674" y="57862"/>
                </a:lnTo>
                <a:lnTo>
                  <a:pt x="21674" y="0"/>
                </a:lnTo>
                <a:close/>
              </a:path>
              <a:path w="749300" h="139700">
                <a:moveTo>
                  <a:pt x="109693" y="78782"/>
                </a:moveTo>
                <a:lnTo>
                  <a:pt x="88018" y="78782"/>
                </a:lnTo>
                <a:lnTo>
                  <a:pt x="88018" y="139283"/>
                </a:lnTo>
                <a:lnTo>
                  <a:pt x="109693" y="139283"/>
                </a:lnTo>
                <a:lnTo>
                  <a:pt x="109693" y="78782"/>
                </a:lnTo>
                <a:close/>
              </a:path>
              <a:path w="749300" h="139700">
                <a:moveTo>
                  <a:pt x="109693" y="0"/>
                </a:moveTo>
                <a:lnTo>
                  <a:pt x="88018" y="0"/>
                </a:lnTo>
                <a:lnTo>
                  <a:pt x="88018" y="57862"/>
                </a:lnTo>
                <a:lnTo>
                  <a:pt x="109693" y="57862"/>
                </a:lnTo>
                <a:lnTo>
                  <a:pt x="109693" y="0"/>
                </a:lnTo>
                <a:close/>
              </a:path>
              <a:path w="749300" h="139700">
                <a:moveTo>
                  <a:pt x="232526" y="0"/>
                </a:moveTo>
                <a:lnTo>
                  <a:pt x="143565" y="0"/>
                </a:lnTo>
                <a:lnTo>
                  <a:pt x="143565" y="139283"/>
                </a:lnTo>
                <a:lnTo>
                  <a:pt x="232714" y="139283"/>
                </a:lnTo>
                <a:lnTo>
                  <a:pt x="232714" y="118739"/>
                </a:lnTo>
                <a:lnTo>
                  <a:pt x="165240" y="118739"/>
                </a:lnTo>
                <a:lnTo>
                  <a:pt x="165240" y="78971"/>
                </a:lnTo>
                <a:lnTo>
                  <a:pt x="227625" y="78971"/>
                </a:lnTo>
                <a:lnTo>
                  <a:pt x="227625" y="58427"/>
                </a:lnTo>
                <a:lnTo>
                  <a:pt x="165240" y="58427"/>
                </a:lnTo>
                <a:lnTo>
                  <a:pt x="165240" y="20543"/>
                </a:lnTo>
                <a:lnTo>
                  <a:pt x="232526" y="20543"/>
                </a:lnTo>
                <a:lnTo>
                  <a:pt x="232526" y="0"/>
                </a:lnTo>
                <a:close/>
              </a:path>
              <a:path w="749300" h="139700">
                <a:moveTo>
                  <a:pt x="314544" y="0"/>
                </a:moveTo>
                <a:lnTo>
                  <a:pt x="300408" y="0"/>
                </a:lnTo>
                <a:lnTo>
                  <a:pt x="244996" y="139283"/>
                </a:lnTo>
                <a:lnTo>
                  <a:pt x="268367" y="139283"/>
                </a:lnTo>
                <a:lnTo>
                  <a:pt x="281560" y="104981"/>
                </a:lnTo>
                <a:lnTo>
                  <a:pt x="355883" y="104981"/>
                </a:lnTo>
                <a:lnTo>
                  <a:pt x="348016" y="85002"/>
                </a:lnTo>
                <a:lnTo>
                  <a:pt x="288534" y="85002"/>
                </a:lnTo>
                <a:lnTo>
                  <a:pt x="307382" y="34491"/>
                </a:lnTo>
                <a:lnTo>
                  <a:pt x="328125" y="34491"/>
                </a:lnTo>
                <a:lnTo>
                  <a:pt x="314544" y="0"/>
                </a:lnTo>
                <a:close/>
              </a:path>
              <a:path w="749300" h="139700">
                <a:moveTo>
                  <a:pt x="355883" y="104981"/>
                </a:moveTo>
                <a:lnTo>
                  <a:pt x="332826" y="104981"/>
                </a:lnTo>
                <a:lnTo>
                  <a:pt x="346019" y="139283"/>
                </a:lnTo>
                <a:lnTo>
                  <a:pt x="369390" y="139283"/>
                </a:lnTo>
                <a:lnTo>
                  <a:pt x="355883" y="104981"/>
                </a:lnTo>
                <a:close/>
              </a:path>
              <a:path w="749300" h="139700">
                <a:moveTo>
                  <a:pt x="328125" y="34491"/>
                </a:moveTo>
                <a:lnTo>
                  <a:pt x="307382" y="34491"/>
                </a:lnTo>
                <a:lnTo>
                  <a:pt x="326229" y="85002"/>
                </a:lnTo>
                <a:lnTo>
                  <a:pt x="348016" y="85002"/>
                </a:lnTo>
                <a:lnTo>
                  <a:pt x="328125" y="34491"/>
                </a:lnTo>
                <a:close/>
              </a:path>
              <a:path w="749300" h="139700">
                <a:moveTo>
                  <a:pt x="440948" y="0"/>
                </a:moveTo>
                <a:lnTo>
                  <a:pt x="388363" y="0"/>
                </a:lnTo>
                <a:lnTo>
                  <a:pt x="388363" y="139283"/>
                </a:lnTo>
                <a:lnTo>
                  <a:pt x="439251" y="139283"/>
                </a:lnTo>
                <a:lnTo>
                  <a:pt x="453956" y="138117"/>
                </a:lnTo>
                <a:lnTo>
                  <a:pt x="466981" y="134618"/>
                </a:lnTo>
                <a:lnTo>
                  <a:pt x="478346" y="128787"/>
                </a:lnTo>
                <a:lnTo>
                  <a:pt x="488067" y="120624"/>
                </a:lnTo>
                <a:lnTo>
                  <a:pt x="489658" y="118551"/>
                </a:lnTo>
                <a:lnTo>
                  <a:pt x="410038" y="118551"/>
                </a:lnTo>
                <a:lnTo>
                  <a:pt x="410038" y="20732"/>
                </a:lnTo>
                <a:lnTo>
                  <a:pt x="489849" y="20732"/>
                </a:lnTo>
                <a:lnTo>
                  <a:pt x="488444" y="18847"/>
                </a:lnTo>
                <a:lnTo>
                  <a:pt x="479008" y="10575"/>
                </a:lnTo>
                <a:lnTo>
                  <a:pt x="467947" y="4688"/>
                </a:lnTo>
                <a:lnTo>
                  <a:pt x="455260" y="1169"/>
                </a:lnTo>
                <a:lnTo>
                  <a:pt x="440948" y="0"/>
                </a:lnTo>
                <a:close/>
              </a:path>
              <a:path w="749300" h="139700">
                <a:moveTo>
                  <a:pt x="489849" y="20732"/>
                </a:moveTo>
                <a:lnTo>
                  <a:pt x="440382" y="20732"/>
                </a:lnTo>
                <a:lnTo>
                  <a:pt x="449886" y="21583"/>
                </a:lnTo>
                <a:lnTo>
                  <a:pt x="458311" y="24148"/>
                </a:lnTo>
                <a:lnTo>
                  <a:pt x="482645" y="59246"/>
                </a:lnTo>
                <a:lnTo>
                  <a:pt x="483355" y="69359"/>
                </a:lnTo>
                <a:lnTo>
                  <a:pt x="482645" y="79639"/>
                </a:lnTo>
                <a:lnTo>
                  <a:pt x="458288" y="115135"/>
                </a:lnTo>
                <a:lnTo>
                  <a:pt x="440194" y="118551"/>
                </a:lnTo>
                <a:lnTo>
                  <a:pt x="489658" y="118551"/>
                </a:lnTo>
                <a:lnTo>
                  <a:pt x="495874" y="110449"/>
                </a:lnTo>
                <a:lnTo>
                  <a:pt x="501472" y="98596"/>
                </a:lnTo>
                <a:lnTo>
                  <a:pt x="504844" y="85082"/>
                </a:lnTo>
                <a:lnTo>
                  <a:pt x="505972" y="69924"/>
                </a:lnTo>
                <a:lnTo>
                  <a:pt x="504876" y="54655"/>
                </a:lnTo>
                <a:lnTo>
                  <a:pt x="501590" y="41064"/>
                </a:lnTo>
                <a:lnTo>
                  <a:pt x="496112" y="29134"/>
                </a:lnTo>
                <a:lnTo>
                  <a:pt x="489849" y="20732"/>
                </a:lnTo>
                <a:close/>
              </a:path>
              <a:path w="749300" h="139700">
                <a:moveTo>
                  <a:pt x="620889" y="0"/>
                </a:moveTo>
                <a:lnTo>
                  <a:pt x="531929" y="0"/>
                </a:lnTo>
                <a:lnTo>
                  <a:pt x="531929" y="139283"/>
                </a:lnTo>
                <a:lnTo>
                  <a:pt x="621078" y="139283"/>
                </a:lnTo>
                <a:lnTo>
                  <a:pt x="621078" y="118739"/>
                </a:lnTo>
                <a:lnTo>
                  <a:pt x="553603" y="118739"/>
                </a:lnTo>
                <a:lnTo>
                  <a:pt x="553603" y="78971"/>
                </a:lnTo>
                <a:lnTo>
                  <a:pt x="615989" y="78971"/>
                </a:lnTo>
                <a:lnTo>
                  <a:pt x="615989" y="58427"/>
                </a:lnTo>
                <a:lnTo>
                  <a:pt x="553603" y="58427"/>
                </a:lnTo>
                <a:lnTo>
                  <a:pt x="553603" y="20543"/>
                </a:lnTo>
                <a:lnTo>
                  <a:pt x="620889" y="20543"/>
                </a:lnTo>
                <a:lnTo>
                  <a:pt x="620889" y="0"/>
                </a:lnTo>
                <a:close/>
              </a:path>
              <a:path w="749300" h="139700">
                <a:moveTo>
                  <a:pt x="697630" y="0"/>
                </a:moveTo>
                <a:lnTo>
                  <a:pt x="648438" y="0"/>
                </a:lnTo>
                <a:lnTo>
                  <a:pt x="648438" y="139283"/>
                </a:lnTo>
                <a:lnTo>
                  <a:pt x="670112" y="139283"/>
                </a:lnTo>
                <a:lnTo>
                  <a:pt x="670112" y="84625"/>
                </a:lnTo>
                <a:lnTo>
                  <a:pt x="712934" y="84625"/>
                </a:lnTo>
                <a:lnTo>
                  <a:pt x="711577" y="82552"/>
                </a:lnTo>
                <a:lnTo>
                  <a:pt x="724944" y="76544"/>
                </a:lnTo>
                <a:lnTo>
                  <a:pt x="734689" y="67285"/>
                </a:lnTo>
                <a:lnTo>
                  <a:pt x="736135" y="64458"/>
                </a:lnTo>
                <a:lnTo>
                  <a:pt x="670112" y="64458"/>
                </a:lnTo>
                <a:lnTo>
                  <a:pt x="670112" y="20543"/>
                </a:lnTo>
                <a:lnTo>
                  <a:pt x="736874" y="20543"/>
                </a:lnTo>
                <a:lnTo>
                  <a:pt x="736076" y="18977"/>
                </a:lnTo>
                <a:lnTo>
                  <a:pt x="730990" y="12439"/>
                </a:lnTo>
                <a:lnTo>
                  <a:pt x="724558" y="6997"/>
                </a:lnTo>
                <a:lnTo>
                  <a:pt x="716854" y="3109"/>
                </a:lnTo>
                <a:lnTo>
                  <a:pt x="707878" y="777"/>
                </a:lnTo>
                <a:lnTo>
                  <a:pt x="697630" y="0"/>
                </a:lnTo>
                <a:close/>
              </a:path>
              <a:path w="749300" h="139700">
                <a:moveTo>
                  <a:pt x="712934" y="84625"/>
                </a:moveTo>
                <a:lnTo>
                  <a:pt x="688583" y="84625"/>
                </a:lnTo>
                <a:lnTo>
                  <a:pt x="722509" y="139283"/>
                </a:lnTo>
                <a:lnTo>
                  <a:pt x="748707" y="139283"/>
                </a:lnTo>
                <a:lnTo>
                  <a:pt x="712934" y="84625"/>
                </a:lnTo>
                <a:close/>
              </a:path>
              <a:path w="749300" h="139700">
                <a:moveTo>
                  <a:pt x="736874" y="20543"/>
                </a:moveTo>
                <a:lnTo>
                  <a:pt x="697630" y="20543"/>
                </a:lnTo>
                <a:lnTo>
                  <a:pt x="707207" y="22207"/>
                </a:lnTo>
                <a:lnTo>
                  <a:pt x="714310" y="26787"/>
                </a:lnTo>
                <a:lnTo>
                  <a:pt x="718727" y="33663"/>
                </a:lnTo>
                <a:lnTo>
                  <a:pt x="720247" y="42218"/>
                </a:lnTo>
                <a:lnTo>
                  <a:pt x="718648" y="51021"/>
                </a:lnTo>
                <a:lnTo>
                  <a:pt x="713815" y="58074"/>
                </a:lnTo>
                <a:lnTo>
                  <a:pt x="705696" y="62759"/>
                </a:lnTo>
                <a:lnTo>
                  <a:pt x="694237" y="64458"/>
                </a:lnTo>
                <a:lnTo>
                  <a:pt x="736135" y="64458"/>
                </a:lnTo>
                <a:lnTo>
                  <a:pt x="740653" y="55623"/>
                </a:lnTo>
                <a:lnTo>
                  <a:pt x="742676" y="42407"/>
                </a:lnTo>
                <a:lnTo>
                  <a:pt x="741937" y="33961"/>
                </a:lnTo>
                <a:lnTo>
                  <a:pt x="739731" y="26151"/>
                </a:lnTo>
                <a:lnTo>
                  <a:pt x="736874" y="20543"/>
                </a:lnTo>
                <a:close/>
              </a:path>
            </a:pathLst>
          </a:custGeom>
          <a:solidFill>
            <a:srgbClr val="000000"/>
          </a:solidFill>
        </p:spPr>
        <p:txBody>
          <a:bodyPr wrap="square" lIns="0" tIns="0" rIns="0" bIns="0" rtlCol="0"/>
          <a:lstStyle/>
          <a:p>
            <a:endParaRPr sz="641"/>
          </a:p>
        </p:txBody>
      </p:sp>
      <p:sp>
        <p:nvSpPr>
          <p:cNvPr id="30" name="object 30"/>
          <p:cNvSpPr/>
          <p:nvPr/>
        </p:nvSpPr>
        <p:spPr>
          <a:xfrm>
            <a:off x="5439416" y="1870092"/>
            <a:ext cx="289087" cy="63536"/>
          </a:xfrm>
          <a:custGeom>
            <a:avLst/>
            <a:gdLst/>
            <a:ahLst/>
            <a:cxnLst/>
            <a:rect l="l" t="t" r="r" b="b"/>
            <a:pathLst>
              <a:path w="635634" h="139700">
                <a:moveTo>
                  <a:pt x="11873" y="0"/>
                </a:moveTo>
                <a:lnTo>
                  <a:pt x="0" y="0"/>
                </a:lnTo>
                <a:lnTo>
                  <a:pt x="0" y="139283"/>
                </a:lnTo>
                <a:lnTo>
                  <a:pt x="21486" y="139283"/>
                </a:lnTo>
                <a:lnTo>
                  <a:pt x="21486" y="50134"/>
                </a:lnTo>
                <a:lnTo>
                  <a:pt x="46182" y="50134"/>
                </a:lnTo>
                <a:lnTo>
                  <a:pt x="11873" y="0"/>
                </a:lnTo>
                <a:close/>
              </a:path>
              <a:path w="635634" h="139700">
                <a:moveTo>
                  <a:pt x="140603" y="50134"/>
                </a:moveTo>
                <a:lnTo>
                  <a:pt x="118739" y="50134"/>
                </a:lnTo>
                <a:lnTo>
                  <a:pt x="118739" y="139283"/>
                </a:lnTo>
                <a:lnTo>
                  <a:pt x="140603" y="139283"/>
                </a:lnTo>
                <a:lnTo>
                  <a:pt x="140603" y="50134"/>
                </a:lnTo>
                <a:close/>
              </a:path>
              <a:path w="635634" h="139700">
                <a:moveTo>
                  <a:pt x="46182" y="50134"/>
                </a:moveTo>
                <a:lnTo>
                  <a:pt x="21486" y="50134"/>
                </a:lnTo>
                <a:lnTo>
                  <a:pt x="66908" y="116478"/>
                </a:lnTo>
                <a:lnTo>
                  <a:pt x="73317" y="116478"/>
                </a:lnTo>
                <a:lnTo>
                  <a:pt x="94609" y="85379"/>
                </a:lnTo>
                <a:lnTo>
                  <a:pt x="70301" y="85379"/>
                </a:lnTo>
                <a:lnTo>
                  <a:pt x="46182" y="50134"/>
                </a:lnTo>
                <a:close/>
              </a:path>
              <a:path w="635634" h="139700">
                <a:moveTo>
                  <a:pt x="140603" y="0"/>
                </a:moveTo>
                <a:lnTo>
                  <a:pt x="128352" y="0"/>
                </a:lnTo>
                <a:lnTo>
                  <a:pt x="70301" y="85379"/>
                </a:lnTo>
                <a:lnTo>
                  <a:pt x="94609" y="85379"/>
                </a:lnTo>
                <a:lnTo>
                  <a:pt x="118739" y="50134"/>
                </a:lnTo>
                <a:lnTo>
                  <a:pt x="140603" y="50134"/>
                </a:lnTo>
                <a:lnTo>
                  <a:pt x="140603" y="0"/>
                </a:lnTo>
                <a:close/>
              </a:path>
              <a:path w="635634" h="139700">
                <a:moveTo>
                  <a:pt x="228772" y="0"/>
                </a:moveTo>
                <a:lnTo>
                  <a:pt x="214637" y="0"/>
                </a:lnTo>
                <a:lnTo>
                  <a:pt x="159225" y="139283"/>
                </a:lnTo>
                <a:lnTo>
                  <a:pt x="182596" y="139283"/>
                </a:lnTo>
                <a:lnTo>
                  <a:pt x="195789" y="104981"/>
                </a:lnTo>
                <a:lnTo>
                  <a:pt x="270111" y="104981"/>
                </a:lnTo>
                <a:lnTo>
                  <a:pt x="262244" y="85002"/>
                </a:lnTo>
                <a:lnTo>
                  <a:pt x="202763" y="85002"/>
                </a:lnTo>
                <a:lnTo>
                  <a:pt x="221610" y="34491"/>
                </a:lnTo>
                <a:lnTo>
                  <a:pt x="242354" y="34491"/>
                </a:lnTo>
                <a:lnTo>
                  <a:pt x="228772" y="0"/>
                </a:lnTo>
                <a:close/>
              </a:path>
              <a:path w="635634" h="139700">
                <a:moveTo>
                  <a:pt x="270111" y="104981"/>
                </a:moveTo>
                <a:lnTo>
                  <a:pt x="247055" y="104981"/>
                </a:lnTo>
                <a:lnTo>
                  <a:pt x="260248" y="139283"/>
                </a:lnTo>
                <a:lnTo>
                  <a:pt x="283619" y="139283"/>
                </a:lnTo>
                <a:lnTo>
                  <a:pt x="270111" y="104981"/>
                </a:lnTo>
                <a:close/>
              </a:path>
              <a:path w="635634" h="139700">
                <a:moveTo>
                  <a:pt x="242354" y="34491"/>
                </a:moveTo>
                <a:lnTo>
                  <a:pt x="221610" y="34491"/>
                </a:lnTo>
                <a:lnTo>
                  <a:pt x="240458" y="85002"/>
                </a:lnTo>
                <a:lnTo>
                  <a:pt x="262244" y="85002"/>
                </a:lnTo>
                <a:lnTo>
                  <a:pt x="242354" y="34491"/>
                </a:lnTo>
                <a:close/>
              </a:path>
              <a:path w="635634" h="139700">
                <a:moveTo>
                  <a:pt x="350653" y="0"/>
                </a:moveTo>
                <a:lnTo>
                  <a:pt x="302592" y="0"/>
                </a:lnTo>
                <a:lnTo>
                  <a:pt x="302592" y="139283"/>
                </a:lnTo>
                <a:lnTo>
                  <a:pt x="324266" y="139283"/>
                </a:lnTo>
                <a:lnTo>
                  <a:pt x="324266" y="87641"/>
                </a:lnTo>
                <a:lnTo>
                  <a:pt x="348768" y="87641"/>
                </a:lnTo>
                <a:lnTo>
                  <a:pt x="384767" y="75013"/>
                </a:lnTo>
                <a:lnTo>
                  <a:pt x="390447" y="67662"/>
                </a:lnTo>
                <a:lnTo>
                  <a:pt x="324266" y="67662"/>
                </a:lnTo>
                <a:lnTo>
                  <a:pt x="324266" y="20355"/>
                </a:lnTo>
                <a:lnTo>
                  <a:pt x="390657" y="20355"/>
                </a:lnTo>
                <a:lnTo>
                  <a:pt x="390339" y="19719"/>
                </a:lnTo>
                <a:lnTo>
                  <a:pt x="385144" y="13004"/>
                </a:lnTo>
                <a:lnTo>
                  <a:pt x="378642" y="7315"/>
                </a:lnTo>
                <a:lnTo>
                  <a:pt x="370726" y="3251"/>
                </a:lnTo>
                <a:lnTo>
                  <a:pt x="361396" y="812"/>
                </a:lnTo>
                <a:lnTo>
                  <a:pt x="350653" y="0"/>
                </a:lnTo>
                <a:close/>
              </a:path>
              <a:path w="635634" h="139700">
                <a:moveTo>
                  <a:pt x="390657" y="20355"/>
                </a:moveTo>
                <a:lnTo>
                  <a:pt x="351595" y="20355"/>
                </a:lnTo>
                <a:lnTo>
                  <a:pt x="361529" y="22178"/>
                </a:lnTo>
                <a:lnTo>
                  <a:pt x="368865" y="27164"/>
                </a:lnTo>
                <a:lnTo>
                  <a:pt x="373409" y="34588"/>
                </a:lnTo>
                <a:lnTo>
                  <a:pt x="374967" y="43726"/>
                </a:lnTo>
                <a:lnTo>
                  <a:pt x="373320" y="52952"/>
                </a:lnTo>
                <a:lnTo>
                  <a:pt x="368441" y="60571"/>
                </a:lnTo>
                <a:lnTo>
                  <a:pt x="360416" y="65751"/>
                </a:lnTo>
                <a:lnTo>
                  <a:pt x="349334" y="67662"/>
                </a:lnTo>
                <a:lnTo>
                  <a:pt x="390447" y="67662"/>
                </a:lnTo>
                <a:lnTo>
                  <a:pt x="393932" y="60971"/>
                </a:lnTo>
                <a:lnTo>
                  <a:pt x="396231" y="52952"/>
                </a:lnTo>
                <a:lnTo>
                  <a:pt x="397018" y="44103"/>
                </a:lnTo>
                <a:lnTo>
                  <a:pt x="396276" y="35268"/>
                </a:lnTo>
                <a:lnTo>
                  <a:pt x="394056" y="27164"/>
                </a:lnTo>
                <a:lnTo>
                  <a:pt x="390657" y="20355"/>
                </a:lnTo>
                <a:close/>
              </a:path>
              <a:path w="635634" h="139700">
                <a:moveTo>
                  <a:pt x="467162" y="0"/>
                </a:moveTo>
                <a:lnTo>
                  <a:pt x="419101" y="0"/>
                </a:lnTo>
                <a:lnTo>
                  <a:pt x="419101" y="139283"/>
                </a:lnTo>
                <a:lnTo>
                  <a:pt x="440775" y="139283"/>
                </a:lnTo>
                <a:lnTo>
                  <a:pt x="440775" y="87641"/>
                </a:lnTo>
                <a:lnTo>
                  <a:pt x="465277" y="87641"/>
                </a:lnTo>
                <a:lnTo>
                  <a:pt x="501276" y="75013"/>
                </a:lnTo>
                <a:lnTo>
                  <a:pt x="506956" y="67662"/>
                </a:lnTo>
                <a:lnTo>
                  <a:pt x="440775" y="67662"/>
                </a:lnTo>
                <a:lnTo>
                  <a:pt x="440775" y="20355"/>
                </a:lnTo>
                <a:lnTo>
                  <a:pt x="507166" y="20355"/>
                </a:lnTo>
                <a:lnTo>
                  <a:pt x="506848" y="19719"/>
                </a:lnTo>
                <a:lnTo>
                  <a:pt x="501653" y="13004"/>
                </a:lnTo>
                <a:lnTo>
                  <a:pt x="495151" y="7315"/>
                </a:lnTo>
                <a:lnTo>
                  <a:pt x="487235" y="3251"/>
                </a:lnTo>
                <a:lnTo>
                  <a:pt x="477905" y="812"/>
                </a:lnTo>
                <a:lnTo>
                  <a:pt x="467162" y="0"/>
                </a:lnTo>
                <a:close/>
              </a:path>
              <a:path w="635634" h="139700">
                <a:moveTo>
                  <a:pt x="580324" y="0"/>
                </a:moveTo>
                <a:lnTo>
                  <a:pt x="566189" y="0"/>
                </a:lnTo>
                <a:lnTo>
                  <a:pt x="510777" y="139283"/>
                </a:lnTo>
                <a:lnTo>
                  <a:pt x="534148" y="139283"/>
                </a:lnTo>
                <a:lnTo>
                  <a:pt x="547341" y="104981"/>
                </a:lnTo>
                <a:lnTo>
                  <a:pt x="621663" y="104981"/>
                </a:lnTo>
                <a:lnTo>
                  <a:pt x="613796" y="85002"/>
                </a:lnTo>
                <a:lnTo>
                  <a:pt x="554315" y="85002"/>
                </a:lnTo>
                <a:lnTo>
                  <a:pt x="573126" y="34588"/>
                </a:lnTo>
                <a:lnTo>
                  <a:pt x="593944" y="34588"/>
                </a:lnTo>
                <a:lnTo>
                  <a:pt x="580324" y="0"/>
                </a:lnTo>
                <a:close/>
              </a:path>
              <a:path w="635634" h="139700">
                <a:moveTo>
                  <a:pt x="621663" y="104981"/>
                </a:moveTo>
                <a:lnTo>
                  <a:pt x="598606" y="104981"/>
                </a:lnTo>
                <a:lnTo>
                  <a:pt x="611800" y="139283"/>
                </a:lnTo>
                <a:lnTo>
                  <a:pt x="635171" y="139283"/>
                </a:lnTo>
                <a:lnTo>
                  <a:pt x="621663" y="104981"/>
                </a:lnTo>
                <a:close/>
              </a:path>
              <a:path w="635634" h="139700">
                <a:moveTo>
                  <a:pt x="593944" y="34588"/>
                </a:moveTo>
                <a:lnTo>
                  <a:pt x="573198" y="34588"/>
                </a:lnTo>
                <a:lnTo>
                  <a:pt x="592010" y="85002"/>
                </a:lnTo>
                <a:lnTo>
                  <a:pt x="613796" y="85002"/>
                </a:lnTo>
                <a:lnTo>
                  <a:pt x="593944" y="34588"/>
                </a:lnTo>
                <a:close/>
              </a:path>
              <a:path w="635634" h="139700">
                <a:moveTo>
                  <a:pt x="507166" y="20355"/>
                </a:moveTo>
                <a:lnTo>
                  <a:pt x="468105" y="20355"/>
                </a:lnTo>
                <a:lnTo>
                  <a:pt x="478038" y="22178"/>
                </a:lnTo>
                <a:lnTo>
                  <a:pt x="485374" y="27164"/>
                </a:lnTo>
                <a:lnTo>
                  <a:pt x="489918" y="34588"/>
                </a:lnTo>
                <a:lnTo>
                  <a:pt x="491476" y="43726"/>
                </a:lnTo>
                <a:lnTo>
                  <a:pt x="489829" y="52952"/>
                </a:lnTo>
                <a:lnTo>
                  <a:pt x="484950" y="60571"/>
                </a:lnTo>
                <a:lnTo>
                  <a:pt x="476925" y="65751"/>
                </a:lnTo>
                <a:lnTo>
                  <a:pt x="465843" y="67662"/>
                </a:lnTo>
                <a:lnTo>
                  <a:pt x="506956" y="67662"/>
                </a:lnTo>
                <a:lnTo>
                  <a:pt x="510441" y="60971"/>
                </a:lnTo>
                <a:lnTo>
                  <a:pt x="512740" y="52952"/>
                </a:lnTo>
                <a:lnTo>
                  <a:pt x="513527" y="44103"/>
                </a:lnTo>
                <a:lnTo>
                  <a:pt x="512785" y="35268"/>
                </a:lnTo>
                <a:lnTo>
                  <a:pt x="510565" y="27164"/>
                </a:lnTo>
                <a:lnTo>
                  <a:pt x="507166" y="20355"/>
                </a:lnTo>
                <a:close/>
              </a:path>
            </a:pathLst>
          </a:custGeom>
          <a:solidFill>
            <a:srgbClr val="000000"/>
          </a:solidFill>
        </p:spPr>
        <p:txBody>
          <a:bodyPr wrap="square" lIns="0" tIns="0" rIns="0" bIns="0" rtlCol="0"/>
          <a:lstStyle/>
          <a:p>
            <a:endParaRPr sz="641"/>
          </a:p>
        </p:txBody>
      </p:sp>
      <p:sp>
        <p:nvSpPr>
          <p:cNvPr id="31" name="object 31"/>
          <p:cNvSpPr/>
          <p:nvPr/>
        </p:nvSpPr>
        <p:spPr>
          <a:xfrm>
            <a:off x="5350507" y="4116721"/>
            <a:ext cx="378037" cy="65557"/>
          </a:xfrm>
          <a:custGeom>
            <a:avLst/>
            <a:gdLst/>
            <a:ahLst/>
            <a:cxnLst/>
            <a:rect l="l" t="t" r="r" b="b"/>
            <a:pathLst>
              <a:path w="831215" h="144145">
                <a:moveTo>
                  <a:pt x="72751" y="0"/>
                </a:moveTo>
                <a:lnTo>
                  <a:pt x="32279" y="11529"/>
                </a:lnTo>
                <a:lnTo>
                  <a:pt x="5253" y="43608"/>
                </a:lnTo>
                <a:lnTo>
                  <a:pt x="0" y="72186"/>
                </a:lnTo>
                <a:lnTo>
                  <a:pt x="1272" y="87064"/>
                </a:lnTo>
                <a:lnTo>
                  <a:pt x="20355" y="123640"/>
                </a:lnTo>
                <a:lnTo>
                  <a:pt x="56931" y="142537"/>
                </a:lnTo>
                <a:lnTo>
                  <a:pt x="71809" y="143807"/>
                </a:lnTo>
                <a:lnTo>
                  <a:pt x="89652" y="142004"/>
                </a:lnTo>
                <a:lnTo>
                  <a:pt x="106135" y="136597"/>
                </a:lnTo>
                <a:lnTo>
                  <a:pt x="121240" y="127586"/>
                </a:lnTo>
                <a:lnTo>
                  <a:pt x="126347" y="122886"/>
                </a:lnTo>
                <a:lnTo>
                  <a:pt x="72374" y="122886"/>
                </a:lnTo>
                <a:lnTo>
                  <a:pt x="62088" y="121999"/>
                </a:lnTo>
                <a:lnTo>
                  <a:pt x="30271" y="100864"/>
                </a:lnTo>
                <a:lnTo>
                  <a:pt x="22240" y="72186"/>
                </a:lnTo>
                <a:lnTo>
                  <a:pt x="23156" y="61622"/>
                </a:lnTo>
                <a:lnTo>
                  <a:pt x="44421" y="29299"/>
                </a:lnTo>
                <a:lnTo>
                  <a:pt x="72940" y="21109"/>
                </a:lnTo>
                <a:lnTo>
                  <a:pt x="126334" y="21109"/>
                </a:lnTo>
                <a:lnTo>
                  <a:pt x="119187" y="14550"/>
                </a:lnTo>
                <a:lnTo>
                  <a:pt x="105452" y="6761"/>
                </a:lnTo>
                <a:lnTo>
                  <a:pt x="89738" y="1764"/>
                </a:lnTo>
                <a:lnTo>
                  <a:pt x="72751" y="0"/>
                </a:lnTo>
                <a:close/>
              </a:path>
              <a:path w="831215" h="144145">
                <a:moveTo>
                  <a:pt x="134948" y="60312"/>
                </a:moveTo>
                <a:lnTo>
                  <a:pt x="70866" y="60312"/>
                </a:lnTo>
                <a:lnTo>
                  <a:pt x="70866" y="79913"/>
                </a:lnTo>
                <a:lnTo>
                  <a:pt x="114781" y="79913"/>
                </a:lnTo>
                <a:lnTo>
                  <a:pt x="114781" y="104792"/>
                </a:lnTo>
                <a:lnTo>
                  <a:pt x="105955" y="112311"/>
                </a:lnTo>
                <a:lnTo>
                  <a:pt x="95627" y="118009"/>
                </a:lnTo>
                <a:lnTo>
                  <a:pt x="84275" y="121622"/>
                </a:lnTo>
                <a:lnTo>
                  <a:pt x="72374" y="122886"/>
                </a:lnTo>
                <a:lnTo>
                  <a:pt x="126347" y="122886"/>
                </a:lnTo>
                <a:lnTo>
                  <a:pt x="134948" y="114970"/>
                </a:lnTo>
                <a:lnTo>
                  <a:pt x="134948" y="60312"/>
                </a:lnTo>
                <a:close/>
              </a:path>
              <a:path w="831215" h="144145">
                <a:moveTo>
                  <a:pt x="126334" y="21109"/>
                </a:moveTo>
                <a:lnTo>
                  <a:pt x="72940" y="21109"/>
                </a:lnTo>
                <a:lnTo>
                  <a:pt x="85238" y="22243"/>
                </a:lnTo>
                <a:lnTo>
                  <a:pt x="96405" y="25656"/>
                </a:lnTo>
                <a:lnTo>
                  <a:pt x="106474" y="31395"/>
                </a:lnTo>
                <a:lnTo>
                  <a:pt x="115347" y="39391"/>
                </a:lnTo>
                <a:lnTo>
                  <a:pt x="130165" y="24761"/>
                </a:lnTo>
                <a:lnTo>
                  <a:pt x="130313" y="24761"/>
                </a:lnTo>
                <a:lnTo>
                  <a:pt x="126334" y="21109"/>
                </a:lnTo>
                <a:close/>
              </a:path>
              <a:path w="831215" h="144145">
                <a:moveTo>
                  <a:pt x="210630" y="2450"/>
                </a:moveTo>
                <a:lnTo>
                  <a:pt x="161438" y="2450"/>
                </a:lnTo>
                <a:lnTo>
                  <a:pt x="161438" y="141733"/>
                </a:lnTo>
                <a:lnTo>
                  <a:pt x="183113" y="141733"/>
                </a:lnTo>
                <a:lnTo>
                  <a:pt x="183113" y="87075"/>
                </a:lnTo>
                <a:lnTo>
                  <a:pt x="225934" y="87075"/>
                </a:lnTo>
                <a:lnTo>
                  <a:pt x="224577" y="85002"/>
                </a:lnTo>
                <a:lnTo>
                  <a:pt x="237944" y="78994"/>
                </a:lnTo>
                <a:lnTo>
                  <a:pt x="247689" y="69736"/>
                </a:lnTo>
                <a:lnTo>
                  <a:pt x="249135" y="66908"/>
                </a:lnTo>
                <a:lnTo>
                  <a:pt x="183113" y="66908"/>
                </a:lnTo>
                <a:lnTo>
                  <a:pt x="183113" y="22994"/>
                </a:lnTo>
                <a:lnTo>
                  <a:pt x="249874" y="22994"/>
                </a:lnTo>
                <a:lnTo>
                  <a:pt x="249076" y="21427"/>
                </a:lnTo>
                <a:lnTo>
                  <a:pt x="243990" y="14889"/>
                </a:lnTo>
                <a:lnTo>
                  <a:pt x="237559" y="9447"/>
                </a:lnTo>
                <a:lnTo>
                  <a:pt x="229855" y="5560"/>
                </a:lnTo>
                <a:lnTo>
                  <a:pt x="220879" y="3227"/>
                </a:lnTo>
                <a:lnTo>
                  <a:pt x="210630" y="2450"/>
                </a:lnTo>
                <a:close/>
              </a:path>
              <a:path w="831215" h="144145">
                <a:moveTo>
                  <a:pt x="225934" y="87075"/>
                </a:moveTo>
                <a:lnTo>
                  <a:pt x="201583" y="87075"/>
                </a:lnTo>
                <a:lnTo>
                  <a:pt x="235509" y="141733"/>
                </a:lnTo>
                <a:lnTo>
                  <a:pt x="261707" y="141733"/>
                </a:lnTo>
                <a:lnTo>
                  <a:pt x="225934" y="87075"/>
                </a:lnTo>
                <a:close/>
              </a:path>
              <a:path w="831215" h="144145">
                <a:moveTo>
                  <a:pt x="249874" y="22994"/>
                </a:moveTo>
                <a:lnTo>
                  <a:pt x="210630" y="22994"/>
                </a:lnTo>
                <a:lnTo>
                  <a:pt x="220207" y="24657"/>
                </a:lnTo>
                <a:lnTo>
                  <a:pt x="227310" y="29237"/>
                </a:lnTo>
                <a:lnTo>
                  <a:pt x="231728" y="36113"/>
                </a:lnTo>
                <a:lnTo>
                  <a:pt x="233247" y="44668"/>
                </a:lnTo>
                <a:lnTo>
                  <a:pt x="231648" y="53471"/>
                </a:lnTo>
                <a:lnTo>
                  <a:pt x="226816" y="60524"/>
                </a:lnTo>
                <a:lnTo>
                  <a:pt x="218696" y="65209"/>
                </a:lnTo>
                <a:lnTo>
                  <a:pt x="207238" y="66908"/>
                </a:lnTo>
                <a:lnTo>
                  <a:pt x="249135" y="66908"/>
                </a:lnTo>
                <a:lnTo>
                  <a:pt x="253653" y="58074"/>
                </a:lnTo>
                <a:lnTo>
                  <a:pt x="255676" y="44857"/>
                </a:lnTo>
                <a:lnTo>
                  <a:pt x="254937" y="36411"/>
                </a:lnTo>
                <a:lnTo>
                  <a:pt x="252731" y="28601"/>
                </a:lnTo>
                <a:lnTo>
                  <a:pt x="249874" y="22994"/>
                </a:lnTo>
                <a:close/>
              </a:path>
              <a:path w="831215" h="144145">
                <a:moveTo>
                  <a:pt x="338859" y="2450"/>
                </a:moveTo>
                <a:lnTo>
                  <a:pt x="324723" y="2450"/>
                </a:lnTo>
                <a:lnTo>
                  <a:pt x="269311" y="141733"/>
                </a:lnTo>
                <a:lnTo>
                  <a:pt x="292682" y="141733"/>
                </a:lnTo>
                <a:lnTo>
                  <a:pt x="305875" y="107431"/>
                </a:lnTo>
                <a:lnTo>
                  <a:pt x="380198" y="107431"/>
                </a:lnTo>
                <a:lnTo>
                  <a:pt x="372331" y="87452"/>
                </a:lnTo>
                <a:lnTo>
                  <a:pt x="312849" y="87452"/>
                </a:lnTo>
                <a:lnTo>
                  <a:pt x="331697" y="36941"/>
                </a:lnTo>
                <a:lnTo>
                  <a:pt x="352440" y="36941"/>
                </a:lnTo>
                <a:lnTo>
                  <a:pt x="338859" y="2450"/>
                </a:lnTo>
                <a:close/>
              </a:path>
              <a:path w="831215" h="144145">
                <a:moveTo>
                  <a:pt x="380198" y="107431"/>
                </a:moveTo>
                <a:lnTo>
                  <a:pt x="357141" y="107431"/>
                </a:lnTo>
                <a:lnTo>
                  <a:pt x="370334" y="141733"/>
                </a:lnTo>
                <a:lnTo>
                  <a:pt x="393705" y="141733"/>
                </a:lnTo>
                <a:lnTo>
                  <a:pt x="380198" y="107431"/>
                </a:lnTo>
                <a:close/>
              </a:path>
              <a:path w="831215" h="144145">
                <a:moveTo>
                  <a:pt x="352440" y="36941"/>
                </a:moveTo>
                <a:lnTo>
                  <a:pt x="331697" y="36941"/>
                </a:lnTo>
                <a:lnTo>
                  <a:pt x="350544" y="87452"/>
                </a:lnTo>
                <a:lnTo>
                  <a:pt x="372331" y="87452"/>
                </a:lnTo>
                <a:lnTo>
                  <a:pt x="352440" y="36941"/>
                </a:lnTo>
                <a:close/>
              </a:path>
              <a:path w="831215" h="144145">
                <a:moveTo>
                  <a:pt x="500319" y="2450"/>
                </a:moveTo>
                <a:lnTo>
                  <a:pt x="412678" y="2450"/>
                </a:lnTo>
                <a:lnTo>
                  <a:pt x="412678" y="141733"/>
                </a:lnTo>
                <a:lnTo>
                  <a:pt x="434353" y="141733"/>
                </a:lnTo>
                <a:lnTo>
                  <a:pt x="434353" y="82175"/>
                </a:lnTo>
                <a:lnTo>
                  <a:pt x="491838" y="82175"/>
                </a:lnTo>
                <a:lnTo>
                  <a:pt x="491838" y="61443"/>
                </a:lnTo>
                <a:lnTo>
                  <a:pt x="434353" y="61443"/>
                </a:lnTo>
                <a:lnTo>
                  <a:pt x="434353" y="23371"/>
                </a:lnTo>
                <a:lnTo>
                  <a:pt x="500319" y="23371"/>
                </a:lnTo>
                <a:lnTo>
                  <a:pt x="500319" y="2450"/>
                </a:lnTo>
                <a:close/>
              </a:path>
              <a:path w="831215" h="144145">
                <a:moveTo>
                  <a:pt x="544051" y="2450"/>
                </a:moveTo>
                <a:lnTo>
                  <a:pt x="522377" y="2450"/>
                </a:lnTo>
                <a:lnTo>
                  <a:pt x="522377" y="141733"/>
                </a:lnTo>
                <a:lnTo>
                  <a:pt x="544051" y="141733"/>
                </a:lnTo>
                <a:lnTo>
                  <a:pt x="544051" y="2450"/>
                </a:lnTo>
                <a:close/>
              </a:path>
              <a:path w="831215" h="144145">
                <a:moveTo>
                  <a:pt x="641479" y="0"/>
                </a:moveTo>
                <a:lnTo>
                  <a:pt x="601537" y="11529"/>
                </a:lnTo>
                <a:lnTo>
                  <a:pt x="574546" y="43726"/>
                </a:lnTo>
                <a:lnTo>
                  <a:pt x="569293" y="72563"/>
                </a:lnTo>
                <a:lnTo>
                  <a:pt x="570597" y="87517"/>
                </a:lnTo>
                <a:lnTo>
                  <a:pt x="590025" y="123828"/>
                </a:lnTo>
                <a:lnTo>
                  <a:pt x="626389" y="142567"/>
                </a:lnTo>
                <a:lnTo>
                  <a:pt x="640913" y="143807"/>
                </a:lnTo>
                <a:lnTo>
                  <a:pt x="659469" y="141642"/>
                </a:lnTo>
                <a:lnTo>
                  <a:pt x="676276" y="135537"/>
                </a:lnTo>
                <a:lnTo>
                  <a:pt x="690715" y="126075"/>
                </a:lnTo>
                <a:lnTo>
                  <a:pt x="693700" y="122886"/>
                </a:lnTo>
                <a:lnTo>
                  <a:pt x="641856" y="122886"/>
                </a:lnTo>
                <a:lnTo>
                  <a:pt x="631569" y="122002"/>
                </a:lnTo>
                <a:lnTo>
                  <a:pt x="595279" y="92635"/>
                </a:lnTo>
                <a:lnTo>
                  <a:pt x="591721" y="72563"/>
                </a:lnTo>
                <a:lnTo>
                  <a:pt x="592637" y="61996"/>
                </a:lnTo>
                <a:lnTo>
                  <a:pt x="613976" y="29378"/>
                </a:lnTo>
                <a:lnTo>
                  <a:pt x="642044" y="21109"/>
                </a:lnTo>
                <a:lnTo>
                  <a:pt x="694010" y="21109"/>
                </a:lnTo>
                <a:lnTo>
                  <a:pt x="690647" y="17787"/>
                </a:lnTo>
                <a:lnTo>
                  <a:pt x="650744" y="527"/>
                </a:lnTo>
                <a:lnTo>
                  <a:pt x="641479" y="0"/>
                </a:lnTo>
                <a:close/>
              </a:path>
              <a:path w="831215" h="144145">
                <a:moveTo>
                  <a:pt x="686713" y="100269"/>
                </a:moveTo>
                <a:lnTo>
                  <a:pt x="677425" y="110164"/>
                </a:lnTo>
                <a:lnTo>
                  <a:pt x="666829" y="117232"/>
                </a:lnTo>
                <a:lnTo>
                  <a:pt x="654961" y="121472"/>
                </a:lnTo>
                <a:lnTo>
                  <a:pt x="641856" y="122886"/>
                </a:lnTo>
                <a:lnTo>
                  <a:pt x="693700" y="122886"/>
                </a:lnTo>
                <a:lnTo>
                  <a:pt x="702168" y="113839"/>
                </a:lnTo>
                <a:lnTo>
                  <a:pt x="686713" y="100269"/>
                </a:lnTo>
                <a:close/>
              </a:path>
              <a:path w="831215" h="144145">
                <a:moveTo>
                  <a:pt x="694010" y="21109"/>
                </a:moveTo>
                <a:lnTo>
                  <a:pt x="642044" y="21109"/>
                </a:lnTo>
                <a:lnTo>
                  <a:pt x="654843" y="22525"/>
                </a:lnTo>
                <a:lnTo>
                  <a:pt x="666405" y="26787"/>
                </a:lnTo>
                <a:lnTo>
                  <a:pt x="676765" y="33910"/>
                </a:lnTo>
                <a:lnTo>
                  <a:pt x="685959" y="43914"/>
                </a:lnTo>
                <a:lnTo>
                  <a:pt x="701414" y="29967"/>
                </a:lnTo>
                <a:lnTo>
                  <a:pt x="696464" y="23532"/>
                </a:lnTo>
                <a:lnTo>
                  <a:pt x="694010" y="21109"/>
                </a:lnTo>
                <a:close/>
              </a:path>
              <a:path w="831215" h="144145">
                <a:moveTo>
                  <a:pt x="775814" y="2450"/>
                </a:moveTo>
                <a:lnTo>
                  <a:pt x="761678" y="2450"/>
                </a:lnTo>
                <a:lnTo>
                  <a:pt x="706266" y="141733"/>
                </a:lnTo>
                <a:lnTo>
                  <a:pt x="729637" y="141733"/>
                </a:lnTo>
                <a:lnTo>
                  <a:pt x="742830" y="107431"/>
                </a:lnTo>
                <a:lnTo>
                  <a:pt x="817153" y="107431"/>
                </a:lnTo>
                <a:lnTo>
                  <a:pt x="809285" y="87452"/>
                </a:lnTo>
                <a:lnTo>
                  <a:pt x="749804" y="87452"/>
                </a:lnTo>
                <a:lnTo>
                  <a:pt x="768651" y="36941"/>
                </a:lnTo>
                <a:lnTo>
                  <a:pt x="789395" y="36941"/>
                </a:lnTo>
                <a:lnTo>
                  <a:pt x="775814" y="2450"/>
                </a:lnTo>
                <a:close/>
              </a:path>
              <a:path w="831215" h="144145">
                <a:moveTo>
                  <a:pt x="817153" y="107431"/>
                </a:moveTo>
                <a:lnTo>
                  <a:pt x="794096" y="107431"/>
                </a:lnTo>
                <a:lnTo>
                  <a:pt x="807289" y="141733"/>
                </a:lnTo>
                <a:lnTo>
                  <a:pt x="830660" y="141733"/>
                </a:lnTo>
                <a:lnTo>
                  <a:pt x="817153" y="107431"/>
                </a:lnTo>
                <a:close/>
              </a:path>
              <a:path w="831215" h="144145">
                <a:moveTo>
                  <a:pt x="789395" y="36941"/>
                </a:moveTo>
                <a:lnTo>
                  <a:pt x="768651" y="36941"/>
                </a:lnTo>
                <a:lnTo>
                  <a:pt x="787499" y="87452"/>
                </a:lnTo>
                <a:lnTo>
                  <a:pt x="809285" y="87452"/>
                </a:lnTo>
                <a:lnTo>
                  <a:pt x="789395" y="36941"/>
                </a:lnTo>
                <a:close/>
              </a:path>
            </a:pathLst>
          </a:custGeom>
          <a:solidFill>
            <a:srgbClr val="000000"/>
          </a:solidFill>
        </p:spPr>
        <p:txBody>
          <a:bodyPr wrap="square" lIns="0" tIns="0" rIns="0" bIns="0" rtlCol="0"/>
          <a:lstStyle/>
          <a:p>
            <a:endParaRPr sz="641"/>
          </a:p>
        </p:txBody>
      </p:sp>
      <p:sp>
        <p:nvSpPr>
          <p:cNvPr id="32" name="object 32"/>
          <p:cNvSpPr/>
          <p:nvPr/>
        </p:nvSpPr>
        <p:spPr>
          <a:xfrm>
            <a:off x="5185440" y="2873796"/>
            <a:ext cx="536299" cy="65557"/>
          </a:xfrm>
          <a:custGeom>
            <a:avLst/>
            <a:gdLst/>
            <a:ahLst/>
            <a:cxnLst/>
            <a:rect l="l" t="t" r="r" b="b"/>
            <a:pathLst>
              <a:path w="1179195" h="144145">
                <a:moveTo>
                  <a:pt x="21674" y="2450"/>
                </a:moveTo>
                <a:lnTo>
                  <a:pt x="0" y="2450"/>
                </a:lnTo>
                <a:lnTo>
                  <a:pt x="0" y="141733"/>
                </a:lnTo>
                <a:lnTo>
                  <a:pt x="21674" y="141733"/>
                </a:lnTo>
                <a:lnTo>
                  <a:pt x="21674" y="2450"/>
                </a:lnTo>
                <a:close/>
              </a:path>
              <a:path w="1179195" h="144145">
                <a:moveTo>
                  <a:pt x="66894" y="2450"/>
                </a:moveTo>
                <a:lnTo>
                  <a:pt x="55585" y="2450"/>
                </a:lnTo>
                <a:lnTo>
                  <a:pt x="55585" y="141733"/>
                </a:lnTo>
                <a:lnTo>
                  <a:pt x="77071" y="141733"/>
                </a:lnTo>
                <a:lnTo>
                  <a:pt x="77071" y="47307"/>
                </a:lnTo>
                <a:lnTo>
                  <a:pt x="105178" y="47307"/>
                </a:lnTo>
                <a:lnTo>
                  <a:pt x="66894" y="2450"/>
                </a:lnTo>
                <a:close/>
              </a:path>
              <a:path w="1179195" h="144145">
                <a:moveTo>
                  <a:pt x="105178" y="47307"/>
                </a:moveTo>
                <a:lnTo>
                  <a:pt x="77071" y="47307"/>
                </a:lnTo>
                <a:lnTo>
                  <a:pt x="156797" y="141733"/>
                </a:lnTo>
                <a:lnTo>
                  <a:pt x="169613" y="141733"/>
                </a:lnTo>
                <a:lnTo>
                  <a:pt x="169613" y="97630"/>
                </a:lnTo>
                <a:lnTo>
                  <a:pt x="148127" y="97630"/>
                </a:lnTo>
                <a:lnTo>
                  <a:pt x="105178" y="47307"/>
                </a:lnTo>
                <a:close/>
              </a:path>
              <a:path w="1179195" h="144145">
                <a:moveTo>
                  <a:pt x="169613" y="2450"/>
                </a:moveTo>
                <a:lnTo>
                  <a:pt x="148127" y="2450"/>
                </a:lnTo>
                <a:lnTo>
                  <a:pt x="148127" y="97630"/>
                </a:lnTo>
                <a:lnTo>
                  <a:pt x="169613" y="97630"/>
                </a:lnTo>
                <a:lnTo>
                  <a:pt x="169613" y="2450"/>
                </a:lnTo>
                <a:close/>
              </a:path>
              <a:path w="1179195" h="144145">
                <a:moveTo>
                  <a:pt x="256153" y="2450"/>
                </a:moveTo>
                <a:lnTo>
                  <a:pt x="203568" y="2450"/>
                </a:lnTo>
                <a:lnTo>
                  <a:pt x="203568" y="141733"/>
                </a:lnTo>
                <a:lnTo>
                  <a:pt x="254457" y="141733"/>
                </a:lnTo>
                <a:lnTo>
                  <a:pt x="269161" y="140567"/>
                </a:lnTo>
                <a:lnTo>
                  <a:pt x="282186" y="137069"/>
                </a:lnTo>
                <a:lnTo>
                  <a:pt x="293551" y="131238"/>
                </a:lnTo>
                <a:lnTo>
                  <a:pt x="303272" y="123074"/>
                </a:lnTo>
                <a:lnTo>
                  <a:pt x="304863" y="121001"/>
                </a:lnTo>
                <a:lnTo>
                  <a:pt x="225243" y="121001"/>
                </a:lnTo>
                <a:lnTo>
                  <a:pt x="225243" y="23182"/>
                </a:lnTo>
                <a:lnTo>
                  <a:pt x="305054" y="23182"/>
                </a:lnTo>
                <a:lnTo>
                  <a:pt x="303649" y="21297"/>
                </a:lnTo>
                <a:lnTo>
                  <a:pt x="294213" y="13025"/>
                </a:lnTo>
                <a:lnTo>
                  <a:pt x="283152" y="7138"/>
                </a:lnTo>
                <a:lnTo>
                  <a:pt x="270465" y="3619"/>
                </a:lnTo>
                <a:lnTo>
                  <a:pt x="256153" y="2450"/>
                </a:lnTo>
                <a:close/>
              </a:path>
              <a:path w="1179195" h="144145">
                <a:moveTo>
                  <a:pt x="305054" y="23182"/>
                </a:moveTo>
                <a:lnTo>
                  <a:pt x="255588" y="23182"/>
                </a:lnTo>
                <a:lnTo>
                  <a:pt x="265091" y="24033"/>
                </a:lnTo>
                <a:lnTo>
                  <a:pt x="273516" y="26598"/>
                </a:lnTo>
                <a:lnTo>
                  <a:pt x="297850" y="61696"/>
                </a:lnTo>
                <a:lnTo>
                  <a:pt x="298560" y="71809"/>
                </a:lnTo>
                <a:lnTo>
                  <a:pt x="297850" y="82090"/>
                </a:lnTo>
                <a:lnTo>
                  <a:pt x="273493" y="117585"/>
                </a:lnTo>
                <a:lnTo>
                  <a:pt x="255399" y="121001"/>
                </a:lnTo>
                <a:lnTo>
                  <a:pt x="304863" y="121001"/>
                </a:lnTo>
                <a:lnTo>
                  <a:pt x="311079" y="112900"/>
                </a:lnTo>
                <a:lnTo>
                  <a:pt x="316677" y="101046"/>
                </a:lnTo>
                <a:lnTo>
                  <a:pt x="320049" y="87532"/>
                </a:lnTo>
                <a:lnTo>
                  <a:pt x="321177" y="72374"/>
                </a:lnTo>
                <a:lnTo>
                  <a:pt x="320082" y="57105"/>
                </a:lnTo>
                <a:lnTo>
                  <a:pt x="316795" y="43514"/>
                </a:lnTo>
                <a:lnTo>
                  <a:pt x="311318" y="31584"/>
                </a:lnTo>
                <a:lnTo>
                  <a:pt x="305054" y="23182"/>
                </a:lnTo>
                <a:close/>
              </a:path>
              <a:path w="1179195" h="144145">
                <a:moveTo>
                  <a:pt x="368809" y="2450"/>
                </a:moveTo>
                <a:lnTo>
                  <a:pt x="347134" y="2450"/>
                </a:lnTo>
                <a:lnTo>
                  <a:pt x="347134" y="141733"/>
                </a:lnTo>
                <a:lnTo>
                  <a:pt x="368809" y="141733"/>
                </a:lnTo>
                <a:lnTo>
                  <a:pt x="368809" y="2450"/>
                </a:lnTo>
                <a:close/>
              </a:path>
              <a:path w="1179195" h="144145">
                <a:moveTo>
                  <a:pt x="466236" y="0"/>
                </a:moveTo>
                <a:lnTo>
                  <a:pt x="426294" y="11529"/>
                </a:lnTo>
                <a:lnTo>
                  <a:pt x="399303" y="43726"/>
                </a:lnTo>
                <a:lnTo>
                  <a:pt x="394050" y="72563"/>
                </a:lnTo>
                <a:lnTo>
                  <a:pt x="395354" y="87517"/>
                </a:lnTo>
                <a:lnTo>
                  <a:pt x="414782" y="123828"/>
                </a:lnTo>
                <a:lnTo>
                  <a:pt x="451146" y="142567"/>
                </a:lnTo>
                <a:lnTo>
                  <a:pt x="465671" y="143807"/>
                </a:lnTo>
                <a:lnTo>
                  <a:pt x="484227" y="141642"/>
                </a:lnTo>
                <a:lnTo>
                  <a:pt x="501033" y="135537"/>
                </a:lnTo>
                <a:lnTo>
                  <a:pt x="515472" y="126075"/>
                </a:lnTo>
                <a:lnTo>
                  <a:pt x="518458" y="122886"/>
                </a:lnTo>
                <a:lnTo>
                  <a:pt x="466613" y="122886"/>
                </a:lnTo>
                <a:lnTo>
                  <a:pt x="456326" y="122002"/>
                </a:lnTo>
                <a:lnTo>
                  <a:pt x="420036" y="92635"/>
                </a:lnTo>
                <a:lnTo>
                  <a:pt x="416478" y="72563"/>
                </a:lnTo>
                <a:lnTo>
                  <a:pt x="417394" y="61996"/>
                </a:lnTo>
                <a:lnTo>
                  <a:pt x="438733" y="29378"/>
                </a:lnTo>
                <a:lnTo>
                  <a:pt x="466801" y="21109"/>
                </a:lnTo>
                <a:lnTo>
                  <a:pt x="518767" y="21109"/>
                </a:lnTo>
                <a:lnTo>
                  <a:pt x="515405" y="17787"/>
                </a:lnTo>
                <a:lnTo>
                  <a:pt x="475501" y="527"/>
                </a:lnTo>
                <a:lnTo>
                  <a:pt x="466236" y="0"/>
                </a:lnTo>
                <a:close/>
              </a:path>
              <a:path w="1179195" h="144145">
                <a:moveTo>
                  <a:pt x="511470" y="100269"/>
                </a:moveTo>
                <a:lnTo>
                  <a:pt x="502182" y="110164"/>
                </a:lnTo>
                <a:lnTo>
                  <a:pt x="491586" y="117232"/>
                </a:lnTo>
                <a:lnTo>
                  <a:pt x="479718" y="121472"/>
                </a:lnTo>
                <a:lnTo>
                  <a:pt x="466613" y="122886"/>
                </a:lnTo>
                <a:lnTo>
                  <a:pt x="518458" y="122886"/>
                </a:lnTo>
                <a:lnTo>
                  <a:pt x="526925" y="113839"/>
                </a:lnTo>
                <a:lnTo>
                  <a:pt x="511470" y="100269"/>
                </a:lnTo>
                <a:close/>
              </a:path>
              <a:path w="1179195" h="144145">
                <a:moveTo>
                  <a:pt x="518767" y="21109"/>
                </a:moveTo>
                <a:lnTo>
                  <a:pt x="466801" y="21109"/>
                </a:lnTo>
                <a:lnTo>
                  <a:pt x="479600" y="22525"/>
                </a:lnTo>
                <a:lnTo>
                  <a:pt x="491162" y="26787"/>
                </a:lnTo>
                <a:lnTo>
                  <a:pt x="501522" y="33910"/>
                </a:lnTo>
                <a:lnTo>
                  <a:pt x="510716" y="43914"/>
                </a:lnTo>
                <a:lnTo>
                  <a:pt x="526171" y="29967"/>
                </a:lnTo>
                <a:lnTo>
                  <a:pt x="521221" y="23532"/>
                </a:lnTo>
                <a:lnTo>
                  <a:pt x="518767" y="21109"/>
                </a:lnTo>
                <a:close/>
              </a:path>
              <a:path w="1179195" h="144145">
                <a:moveTo>
                  <a:pt x="600571" y="2450"/>
                </a:moveTo>
                <a:lnTo>
                  <a:pt x="586435" y="2450"/>
                </a:lnTo>
                <a:lnTo>
                  <a:pt x="531023" y="141733"/>
                </a:lnTo>
                <a:lnTo>
                  <a:pt x="554394" y="141733"/>
                </a:lnTo>
                <a:lnTo>
                  <a:pt x="567587" y="107431"/>
                </a:lnTo>
                <a:lnTo>
                  <a:pt x="641910" y="107431"/>
                </a:lnTo>
                <a:lnTo>
                  <a:pt x="634043" y="87452"/>
                </a:lnTo>
                <a:lnTo>
                  <a:pt x="574561" y="87452"/>
                </a:lnTo>
                <a:lnTo>
                  <a:pt x="593409" y="36941"/>
                </a:lnTo>
                <a:lnTo>
                  <a:pt x="614152" y="36941"/>
                </a:lnTo>
                <a:lnTo>
                  <a:pt x="600571" y="2450"/>
                </a:lnTo>
                <a:close/>
              </a:path>
              <a:path w="1179195" h="144145">
                <a:moveTo>
                  <a:pt x="641910" y="107431"/>
                </a:moveTo>
                <a:lnTo>
                  <a:pt x="618853" y="107431"/>
                </a:lnTo>
                <a:lnTo>
                  <a:pt x="632046" y="141733"/>
                </a:lnTo>
                <a:lnTo>
                  <a:pt x="655417" y="141733"/>
                </a:lnTo>
                <a:lnTo>
                  <a:pt x="641910" y="107431"/>
                </a:lnTo>
                <a:close/>
              </a:path>
              <a:path w="1179195" h="144145">
                <a:moveTo>
                  <a:pt x="614152" y="36941"/>
                </a:moveTo>
                <a:lnTo>
                  <a:pt x="593409" y="36941"/>
                </a:lnTo>
                <a:lnTo>
                  <a:pt x="612256" y="87452"/>
                </a:lnTo>
                <a:lnTo>
                  <a:pt x="634043" y="87452"/>
                </a:lnTo>
                <a:lnTo>
                  <a:pt x="614152" y="36941"/>
                </a:lnTo>
                <a:close/>
              </a:path>
              <a:path w="1179195" h="144145">
                <a:moveTo>
                  <a:pt x="767120" y="2450"/>
                </a:moveTo>
                <a:lnTo>
                  <a:pt x="666662" y="2450"/>
                </a:lnTo>
                <a:lnTo>
                  <a:pt x="666662" y="22805"/>
                </a:lnTo>
                <a:lnTo>
                  <a:pt x="737152" y="22805"/>
                </a:lnTo>
                <a:lnTo>
                  <a:pt x="663458" y="127409"/>
                </a:lnTo>
                <a:lnTo>
                  <a:pt x="663458" y="141733"/>
                </a:lnTo>
                <a:lnTo>
                  <a:pt x="769193" y="141733"/>
                </a:lnTo>
                <a:lnTo>
                  <a:pt x="769193" y="121378"/>
                </a:lnTo>
                <a:lnTo>
                  <a:pt x="694745" y="121378"/>
                </a:lnTo>
                <a:lnTo>
                  <a:pt x="767120" y="17151"/>
                </a:lnTo>
                <a:lnTo>
                  <a:pt x="767120" y="2450"/>
                </a:lnTo>
                <a:close/>
              </a:path>
              <a:path w="1179195" h="144145">
                <a:moveTo>
                  <a:pt x="814414" y="2450"/>
                </a:moveTo>
                <a:lnTo>
                  <a:pt x="792740" y="2450"/>
                </a:lnTo>
                <a:lnTo>
                  <a:pt x="792740" y="141733"/>
                </a:lnTo>
                <a:lnTo>
                  <a:pt x="814414" y="141733"/>
                </a:lnTo>
                <a:lnTo>
                  <a:pt x="814414" y="2450"/>
                </a:lnTo>
                <a:close/>
              </a:path>
              <a:path w="1179195" h="144145">
                <a:moveTo>
                  <a:pt x="911653" y="0"/>
                </a:moveTo>
                <a:lnTo>
                  <a:pt x="871711" y="12006"/>
                </a:lnTo>
                <a:lnTo>
                  <a:pt x="844721" y="44763"/>
                </a:lnTo>
                <a:lnTo>
                  <a:pt x="840903" y="57764"/>
                </a:lnTo>
                <a:lnTo>
                  <a:pt x="840777" y="58191"/>
                </a:lnTo>
                <a:lnTo>
                  <a:pt x="839518" y="72186"/>
                </a:lnTo>
                <a:lnTo>
                  <a:pt x="839467" y="72751"/>
                </a:lnTo>
                <a:lnTo>
                  <a:pt x="840692" y="86604"/>
                </a:lnTo>
                <a:lnTo>
                  <a:pt x="860011" y="123451"/>
                </a:lnTo>
                <a:lnTo>
                  <a:pt x="896534" y="142720"/>
                </a:lnTo>
                <a:lnTo>
                  <a:pt x="911088" y="143995"/>
                </a:lnTo>
                <a:lnTo>
                  <a:pt x="925499" y="142720"/>
                </a:lnTo>
                <a:lnTo>
                  <a:pt x="925754" y="142720"/>
                </a:lnTo>
                <a:lnTo>
                  <a:pt x="939000" y="138883"/>
                </a:lnTo>
                <a:lnTo>
                  <a:pt x="939184" y="138883"/>
                </a:lnTo>
                <a:lnTo>
                  <a:pt x="951746" y="132227"/>
                </a:lnTo>
                <a:lnTo>
                  <a:pt x="962919" y="123074"/>
                </a:lnTo>
                <a:lnTo>
                  <a:pt x="963235" y="122697"/>
                </a:lnTo>
                <a:lnTo>
                  <a:pt x="911653" y="122697"/>
                </a:lnTo>
                <a:lnTo>
                  <a:pt x="901831" y="121811"/>
                </a:lnTo>
                <a:lnTo>
                  <a:pt x="901605" y="121811"/>
                </a:lnTo>
                <a:lnTo>
                  <a:pt x="892559" y="119140"/>
                </a:lnTo>
                <a:lnTo>
                  <a:pt x="892415" y="119140"/>
                </a:lnTo>
                <a:lnTo>
                  <a:pt x="865618" y="91976"/>
                </a:lnTo>
                <a:lnTo>
                  <a:pt x="862100" y="72186"/>
                </a:lnTo>
                <a:lnTo>
                  <a:pt x="862970" y="61949"/>
                </a:lnTo>
                <a:lnTo>
                  <a:pt x="884036" y="29755"/>
                </a:lnTo>
                <a:lnTo>
                  <a:pt x="911653" y="21486"/>
                </a:lnTo>
                <a:lnTo>
                  <a:pt x="963232" y="21486"/>
                </a:lnTo>
                <a:lnTo>
                  <a:pt x="962919" y="21109"/>
                </a:lnTo>
                <a:lnTo>
                  <a:pt x="951781" y="11847"/>
                </a:lnTo>
                <a:lnTo>
                  <a:pt x="939722" y="5348"/>
                </a:lnTo>
                <a:lnTo>
                  <a:pt x="939867" y="5348"/>
                </a:lnTo>
                <a:lnTo>
                  <a:pt x="926283" y="1339"/>
                </a:lnTo>
                <a:lnTo>
                  <a:pt x="926510" y="1339"/>
                </a:lnTo>
                <a:lnTo>
                  <a:pt x="911653" y="0"/>
                </a:lnTo>
                <a:close/>
              </a:path>
              <a:path w="1179195" h="144145">
                <a:moveTo>
                  <a:pt x="963232" y="21486"/>
                </a:moveTo>
                <a:lnTo>
                  <a:pt x="911653" y="21486"/>
                </a:lnTo>
                <a:lnTo>
                  <a:pt x="921702" y="22405"/>
                </a:lnTo>
                <a:lnTo>
                  <a:pt x="930945" y="25161"/>
                </a:lnTo>
                <a:lnTo>
                  <a:pt x="957786" y="52443"/>
                </a:lnTo>
                <a:lnTo>
                  <a:pt x="961394" y="72186"/>
                </a:lnTo>
                <a:lnTo>
                  <a:pt x="961377" y="72751"/>
                </a:lnTo>
                <a:lnTo>
                  <a:pt x="960495" y="82690"/>
                </a:lnTo>
                <a:lnTo>
                  <a:pt x="957807" y="91976"/>
                </a:lnTo>
                <a:lnTo>
                  <a:pt x="957759" y="92141"/>
                </a:lnTo>
                <a:lnTo>
                  <a:pt x="953319" y="100522"/>
                </a:lnTo>
                <a:lnTo>
                  <a:pt x="953221" y="100708"/>
                </a:lnTo>
                <a:lnTo>
                  <a:pt x="946898" y="108373"/>
                </a:lnTo>
                <a:lnTo>
                  <a:pt x="939297" y="114667"/>
                </a:lnTo>
                <a:lnTo>
                  <a:pt x="930901" y="119140"/>
                </a:lnTo>
                <a:lnTo>
                  <a:pt x="921692" y="121811"/>
                </a:lnTo>
                <a:lnTo>
                  <a:pt x="911653" y="122697"/>
                </a:lnTo>
                <a:lnTo>
                  <a:pt x="963235" y="122697"/>
                </a:lnTo>
                <a:lnTo>
                  <a:pt x="972180" y="112048"/>
                </a:lnTo>
                <a:lnTo>
                  <a:pt x="978774" y="99892"/>
                </a:lnTo>
                <a:lnTo>
                  <a:pt x="982717" y="86604"/>
                </a:lnTo>
                <a:lnTo>
                  <a:pt x="983977" y="72751"/>
                </a:lnTo>
                <a:lnTo>
                  <a:pt x="984028" y="72186"/>
                </a:lnTo>
                <a:lnTo>
                  <a:pt x="982756" y="58191"/>
                </a:lnTo>
                <a:lnTo>
                  <a:pt x="982717" y="57764"/>
                </a:lnTo>
                <a:lnTo>
                  <a:pt x="978865" y="44763"/>
                </a:lnTo>
                <a:lnTo>
                  <a:pt x="978774" y="44456"/>
                </a:lnTo>
                <a:lnTo>
                  <a:pt x="972300" y="32464"/>
                </a:lnTo>
                <a:lnTo>
                  <a:pt x="972180" y="32244"/>
                </a:lnTo>
                <a:lnTo>
                  <a:pt x="963232" y="21486"/>
                </a:lnTo>
                <a:close/>
              </a:path>
              <a:path w="1179195" h="144145">
                <a:moveTo>
                  <a:pt x="1020317" y="2450"/>
                </a:moveTo>
                <a:lnTo>
                  <a:pt x="1009008" y="2450"/>
                </a:lnTo>
                <a:lnTo>
                  <a:pt x="1009008" y="141733"/>
                </a:lnTo>
                <a:lnTo>
                  <a:pt x="1030495" y="141733"/>
                </a:lnTo>
                <a:lnTo>
                  <a:pt x="1030495" y="47307"/>
                </a:lnTo>
                <a:lnTo>
                  <a:pt x="1058601" y="47307"/>
                </a:lnTo>
                <a:lnTo>
                  <a:pt x="1020317" y="2450"/>
                </a:lnTo>
                <a:close/>
              </a:path>
              <a:path w="1179195" h="144145">
                <a:moveTo>
                  <a:pt x="1058601" y="47307"/>
                </a:moveTo>
                <a:lnTo>
                  <a:pt x="1030495" y="47307"/>
                </a:lnTo>
                <a:lnTo>
                  <a:pt x="1110220" y="141733"/>
                </a:lnTo>
                <a:lnTo>
                  <a:pt x="1123036" y="141733"/>
                </a:lnTo>
                <a:lnTo>
                  <a:pt x="1123036" y="97630"/>
                </a:lnTo>
                <a:lnTo>
                  <a:pt x="1101550" y="97630"/>
                </a:lnTo>
                <a:lnTo>
                  <a:pt x="1058601" y="47307"/>
                </a:lnTo>
                <a:close/>
              </a:path>
              <a:path w="1179195" h="144145">
                <a:moveTo>
                  <a:pt x="1123036" y="2450"/>
                </a:moveTo>
                <a:lnTo>
                  <a:pt x="1101550" y="2450"/>
                </a:lnTo>
                <a:lnTo>
                  <a:pt x="1101550" y="97630"/>
                </a:lnTo>
                <a:lnTo>
                  <a:pt x="1123036" y="97630"/>
                </a:lnTo>
                <a:lnTo>
                  <a:pt x="1123036" y="2450"/>
                </a:lnTo>
                <a:close/>
              </a:path>
              <a:path w="1179195" h="144145">
                <a:moveTo>
                  <a:pt x="1178666" y="2450"/>
                </a:moveTo>
                <a:lnTo>
                  <a:pt x="1156991" y="2450"/>
                </a:lnTo>
                <a:lnTo>
                  <a:pt x="1156991" y="141733"/>
                </a:lnTo>
                <a:lnTo>
                  <a:pt x="1178666" y="141733"/>
                </a:lnTo>
                <a:lnTo>
                  <a:pt x="1178666" y="2450"/>
                </a:lnTo>
                <a:close/>
              </a:path>
            </a:pathLst>
          </a:custGeom>
          <a:solidFill>
            <a:srgbClr val="000000"/>
          </a:solidFill>
        </p:spPr>
        <p:txBody>
          <a:bodyPr wrap="square" lIns="0" tIns="0" rIns="0" bIns="0" rtlCol="0"/>
          <a:lstStyle/>
          <a:p>
            <a:endParaRPr sz="641"/>
          </a:p>
        </p:txBody>
      </p:sp>
      <p:pic>
        <p:nvPicPr>
          <p:cNvPr id="33" name="object 33"/>
          <p:cNvPicPr/>
          <p:nvPr/>
        </p:nvPicPr>
        <p:blipFill>
          <a:blip r:embed="rId4" cstate="print"/>
          <a:stretch>
            <a:fillRect/>
          </a:stretch>
        </p:blipFill>
        <p:spPr>
          <a:xfrm>
            <a:off x="4969360" y="3018680"/>
            <a:ext cx="757018" cy="315827"/>
          </a:xfrm>
          <a:prstGeom prst="rect">
            <a:avLst/>
          </a:prstGeom>
        </p:spPr>
      </p:pic>
      <p:pic>
        <p:nvPicPr>
          <p:cNvPr id="34" name="object 34"/>
          <p:cNvPicPr/>
          <p:nvPr/>
        </p:nvPicPr>
        <p:blipFill>
          <a:blip r:embed="rId5" cstate="print"/>
          <a:stretch>
            <a:fillRect/>
          </a:stretch>
        </p:blipFill>
        <p:spPr>
          <a:xfrm>
            <a:off x="5223615" y="4259090"/>
            <a:ext cx="502594" cy="162751"/>
          </a:xfrm>
          <a:prstGeom prst="rect">
            <a:avLst/>
          </a:prstGeom>
        </p:spPr>
      </p:pic>
      <p:sp>
        <p:nvSpPr>
          <p:cNvPr id="35" name="object 35"/>
          <p:cNvSpPr/>
          <p:nvPr/>
        </p:nvSpPr>
        <p:spPr>
          <a:xfrm>
            <a:off x="7458139" y="940394"/>
            <a:ext cx="249811" cy="51117"/>
          </a:xfrm>
          <a:custGeom>
            <a:avLst/>
            <a:gdLst/>
            <a:ahLst/>
            <a:cxnLst/>
            <a:rect l="l" t="t" r="r" b="b"/>
            <a:pathLst>
              <a:path w="549275" h="112394">
                <a:moveTo>
                  <a:pt x="42218" y="21402"/>
                </a:moveTo>
                <a:lnTo>
                  <a:pt x="27705" y="21402"/>
                </a:lnTo>
                <a:lnTo>
                  <a:pt x="27705" y="110237"/>
                </a:lnTo>
                <a:lnTo>
                  <a:pt x="42218" y="110237"/>
                </a:lnTo>
                <a:lnTo>
                  <a:pt x="42218" y="21402"/>
                </a:lnTo>
                <a:close/>
              </a:path>
              <a:path w="549275" h="112394">
                <a:moveTo>
                  <a:pt x="42218" y="1905"/>
                </a:moveTo>
                <a:lnTo>
                  <a:pt x="30637" y="1905"/>
                </a:lnTo>
                <a:lnTo>
                  <a:pt x="0" y="27705"/>
                </a:lnTo>
                <a:lnTo>
                  <a:pt x="8062" y="37820"/>
                </a:lnTo>
                <a:lnTo>
                  <a:pt x="27705" y="21402"/>
                </a:lnTo>
                <a:lnTo>
                  <a:pt x="42218" y="21402"/>
                </a:lnTo>
                <a:lnTo>
                  <a:pt x="42218" y="1905"/>
                </a:lnTo>
                <a:close/>
              </a:path>
              <a:path w="549275" h="112394">
                <a:moveTo>
                  <a:pt x="101843" y="0"/>
                </a:moveTo>
                <a:lnTo>
                  <a:pt x="67541" y="20229"/>
                </a:lnTo>
                <a:lnTo>
                  <a:pt x="67541" y="28438"/>
                </a:lnTo>
                <a:lnTo>
                  <a:pt x="84252" y="52626"/>
                </a:lnTo>
                <a:lnTo>
                  <a:pt x="84252" y="52919"/>
                </a:lnTo>
                <a:lnTo>
                  <a:pt x="75426" y="57709"/>
                </a:lnTo>
                <a:lnTo>
                  <a:pt x="68777" y="64262"/>
                </a:lnTo>
                <a:lnTo>
                  <a:pt x="64503" y="72217"/>
                </a:lnTo>
                <a:lnTo>
                  <a:pt x="62996" y="81065"/>
                </a:lnTo>
                <a:lnTo>
                  <a:pt x="62996" y="90007"/>
                </a:lnTo>
                <a:lnTo>
                  <a:pt x="101843" y="111996"/>
                </a:lnTo>
                <a:lnTo>
                  <a:pt x="109947" y="111446"/>
                </a:lnTo>
                <a:lnTo>
                  <a:pt x="117309" y="109797"/>
                </a:lnTo>
                <a:lnTo>
                  <a:pt x="123901" y="107049"/>
                </a:lnTo>
                <a:lnTo>
                  <a:pt x="129696" y="103201"/>
                </a:lnTo>
                <a:lnTo>
                  <a:pt x="134545" y="99243"/>
                </a:lnTo>
                <a:lnTo>
                  <a:pt x="101843" y="99243"/>
                </a:lnTo>
                <a:lnTo>
                  <a:pt x="91896" y="97754"/>
                </a:lnTo>
                <a:lnTo>
                  <a:pt x="84161" y="93599"/>
                </a:lnTo>
                <a:lnTo>
                  <a:pt x="79147" y="87245"/>
                </a:lnTo>
                <a:lnTo>
                  <a:pt x="77362" y="79159"/>
                </a:lnTo>
                <a:lnTo>
                  <a:pt x="79106" y="71351"/>
                </a:lnTo>
                <a:lnTo>
                  <a:pt x="84051" y="65178"/>
                </a:lnTo>
                <a:lnTo>
                  <a:pt x="91772" y="61122"/>
                </a:lnTo>
                <a:lnTo>
                  <a:pt x="101843" y="59663"/>
                </a:lnTo>
                <a:lnTo>
                  <a:pt x="130001" y="59663"/>
                </a:lnTo>
                <a:lnTo>
                  <a:pt x="127990" y="57709"/>
                </a:lnTo>
                <a:lnTo>
                  <a:pt x="119141" y="53066"/>
                </a:lnTo>
                <a:lnTo>
                  <a:pt x="119141" y="52626"/>
                </a:lnTo>
                <a:lnTo>
                  <a:pt x="126228" y="48270"/>
                </a:lnTo>
                <a:lnTo>
                  <a:pt x="127367" y="47056"/>
                </a:lnTo>
                <a:lnTo>
                  <a:pt x="101697" y="47056"/>
                </a:lnTo>
                <a:lnTo>
                  <a:pt x="93318" y="45734"/>
                </a:lnTo>
                <a:lnTo>
                  <a:pt x="86891" y="42090"/>
                </a:lnTo>
                <a:lnTo>
                  <a:pt x="82773" y="36604"/>
                </a:lnTo>
                <a:lnTo>
                  <a:pt x="81320" y="29758"/>
                </a:lnTo>
                <a:lnTo>
                  <a:pt x="82796" y="22765"/>
                </a:lnTo>
                <a:lnTo>
                  <a:pt x="86964" y="17242"/>
                </a:lnTo>
                <a:lnTo>
                  <a:pt x="93442" y="13617"/>
                </a:lnTo>
                <a:lnTo>
                  <a:pt x="101843" y="12313"/>
                </a:lnTo>
                <a:lnTo>
                  <a:pt x="131411" y="12313"/>
                </a:lnTo>
                <a:lnTo>
                  <a:pt x="126471" y="8062"/>
                </a:lnTo>
                <a:lnTo>
                  <a:pt x="121386" y="4514"/>
                </a:lnTo>
                <a:lnTo>
                  <a:pt x="115586" y="1997"/>
                </a:lnTo>
                <a:lnTo>
                  <a:pt x="109072" y="497"/>
                </a:lnTo>
                <a:lnTo>
                  <a:pt x="101843" y="0"/>
                </a:lnTo>
                <a:close/>
              </a:path>
              <a:path w="549275" h="112394">
                <a:moveTo>
                  <a:pt x="130001" y="59663"/>
                </a:moveTo>
                <a:lnTo>
                  <a:pt x="101843" y="59663"/>
                </a:lnTo>
                <a:lnTo>
                  <a:pt x="111807" y="61122"/>
                </a:lnTo>
                <a:lnTo>
                  <a:pt x="119435" y="65178"/>
                </a:lnTo>
                <a:lnTo>
                  <a:pt x="124313" y="71351"/>
                </a:lnTo>
                <a:lnTo>
                  <a:pt x="126031" y="79159"/>
                </a:lnTo>
                <a:lnTo>
                  <a:pt x="124251" y="87245"/>
                </a:lnTo>
                <a:lnTo>
                  <a:pt x="119270" y="93599"/>
                </a:lnTo>
                <a:lnTo>
                  <a:pt x="111622" y="97754"/>
                </a:lnTo>
                <a:lnTo>
                  <a:pt x="101843" y="99243"/>
                </a:lnTo>
                <a:lnTo>
                  <a:pt x="134545" y="99243"/>
                </a:lnTo>
                <a:lnTo>
                  <a:pt x="136879" y="97337"/>
                </a:lnTo>
                <a:lnTo>
                  <a:pt x="140544" y="90007"/>
                </a:lnTo>
                <a:lnTo>
                  <a:pt x="140544" y="81065"/>
                </a:lnTo>
                <a:lnTo>
                  <a:pt x="139034" y="72217"/>
                </a:lnTo>
                <a:lnTo>
                  <a:pt x="134735" y="64262"/>
                </a:lnTo>
                <a:lnTo>
                  <a:pt x="130001" y="59663"/>
                </a:lnTo>
                <a:close/>
              </a:path>
              <a:path w="549275" h="112394">
                <a:moveTo>
                  <a:pt x="131411" y="12313"/>
                </a:moveTo>
                <a:lnTo>
                  <a:pt x="101843" y="12313"/>
                </a:lnTo>
                <a:lnTo>
                  <a:pt x="109991" y="13617"/>
                </a:lnTo>
                <a:lnTo>
                  <a:pt x="116338" y="17242"/>
                </a:lnTo>
                <a:lnTo>
                  <a:pt x="120458" y="22765"/>
                </a:lnTo>
                <a:lnTo>
                  <a:pt x="121927" y="29758"/>
                </a:lnTo>
                <a:lnTo>
                  <a:pt x="120497" y="36604"/>
                </a:lnTo>
                <a:lnTo>
                  <a:pt x="116429" y="42090"/>
                </a:lnTo>
                <a:lnTo>
                  <a:pt x="110053" y="45734"/>
                </a:lnTo>
                <a:lnTo>
                  <a:pt x="101697" y="47056"/>
                </a:lnTo>
                <a:lnTo>
                  <a:pt x="127367" y="47056"/>
                </a:lnTo>
                <a:lnTo>
                  <a:pt x="131528" y="42621"/>
                </a:lnTo>
                <a:lnTo>
                  <a:pt x="134850" y="35928"/>
                </a:lnTo>
                <a:lnTo>
                  <a:pt x="135999" y="28438"/>
                </a:lnTo>
                <a:lnTo>
                  <a:pt x="135999" y="20229"/>
                </a:lnTo>
                <a:lnTo>
                  <a:pt x="132837" y="13617"/>
                </a:lnTo>
                <a:lnTo>
                  <a:pt x="132774" y="13486"/>
                </a:lnTo>
                <a:lnTo>
                  <a:pt x="131411" y="12313"/>
                </a:lnTo>
                <a:close/>
              </a:path>
              <a:path w="549275" h="112394">
                <a:moveTo>
                  <a:pt x="163266" y="91620"/>
                </a:moveTo>
                <a:lnTo>
                  <a:pt x="185841" y="111996"/>
                </a:lnTo>
                <a:lnTo>
                  <a:pt x="205777" y="107113"/>
                </a:lnTo>
                <a:lnTo>
                  <a:pt x="213940" y="99243"/>
                </a:lnTo>
                <a:lnTo>
                  <a:pt x="177632" y="99243"/>
                </a:lnTo>
                <a:lnTo>
                  <a:pt x="170155" y="96750"/>
                </a:lnTo>
                <a:lnTo>
                  <a:pt x="163266" y="91620"/>
                </a:lnTo>
                <a:close/>
              </a:path>
              <a:path w="549275" h="112394">
                <a:moveTo>
                  <a:pt x="229236" y="55411"/>
                </a:moveTo>
                <a:lnTo>
                  <a:pt x="215892" y="55411"/>
                </a:lnTo>
                <a:lnTo>
                  <a:pt x="214350" y="70213"/>
                </a:lnTo>
                <a:lnTo>
                  <a:pt x="214293" y="70760"/>
                </a:lnTo>
                <a:lnTo>
                  <a:pt x="214200" y="71660"/>
                </a:lnTo>
                <a:lnTo>
                  <a:pt x="208838" y="85683"/>
                </a:lnTo>
                <a:lnTo>
                  <a:pt x="199380" y="95527"/>
                </a:lnTo>
                <a:lnTo>
                  <a:pt x="185401" y="99243"/>
                </a:lnTo>
                <a:lnTo>
                  <a:pt x="213940" y="99243"/>
                </a:lnTo>
                <a:lnTo>
                  <a:pt x="219337" y="94039"/>
                </a:lnTo>
                <a:lnTo>
                  <a:pt x="227070" y="75137"/>
                </a:lnTo>
                <a:lnTo>
                  <a:pt x="229091" y="56731"/>
                </a:lnTo>
                <a:lnTo>
                  <a:pt x="229155" y="56144"/>
                </a:lnTo>
                <a:lnTo>
                  <a:pt x="229236" y="55411"/>
                </a:lnTo>
                <a:close/>
              </a:path>
              <a:path w="549275" h="112394">
                <a:moveTo>
                  <a:pt x="190825" y="0"/>
                </a:moveTo>
                <a:lnTo>
                  <a:pt x="156357" y="21933"/>
                </a:lnTo>
                <a:lnTo>
                  <a:pt x="153750" y="36208"/>
                </a:lnTo>
                <a:lnTo>
                  <a:pt x="153737" y="36354"/>
                </a:lnTo>
                <a:lnTo>
                  <a:pt x="154157" y="41394"/>
                </a:lnTo>
                <a:lnTo>
                  <a:pt x="154262" y="42658"/>
                </a:lnTo>
                <a:lnTo>
                  <a:pt x="154342" y="43611"/>
                </a:lnTo>
                <a:lnTo>
                  <a:pt x="187747" y="71390"/>
                </a:lnTo>
                <a:lnTo>
                  <a:pt x="196844" y="70213"/>
                </a:lnTo>
                <a:lnTo>
                  <a:pt x="204788" y="66919"/>
                </a:lnTo>
                <a:lnTo>
                  <a:pt x="211247" y="61866"/>
                </a:lnTo>
                <a:lnTo>
                  <a:pt x="213466" y="58783"/>
                </a:lnTo>
                <a:lnTo>
                  <a:pt x="183935" y="58783"/>
                </a:lnTo>
                <a:lnTo>
                  <a:pt x="178511" y="56731"/>
                </a:lnTo>
                <a:lnTo>
                  <a:pt x="170009" y="48228"/>
                </a:lnTo>
                <a:lnTo>
                  <a:pt x="167957" y="42804"/>
                </a:lnTo>
                <a:lnTo>
                  <a:pt x="167957" y="29611"/>
                </a:lnTo>
                <a:lnTo>
                  <a:pt x="170098" y="24187"/>
                </a:lnTo>
                <a:lnTo>
                  <a:pt x="170155" y="24041"/>
                </a:lnTo>
                <a:lnTo>
                  <a:pt x="174407" y="19643"/>
                </a:lnTo>
                <a:lnTo>
                  <a:pt x="178658" y="15099"/>
                </a:lnTo>
                <a:lnTo>
                  <a:pt x="184082" y="12900"/>
                </a:lnTo>
                <a:lnTo>
                  <a:pt x="218160" y="12900"/>
                </a:lnTo>
                <a:lnTo>
                  <a:pt x="214058" y="8163"/>
                </a:lnTo>
                <a:lnTo>
                  <a:pt x="207445" y="3628"/>
                </a:lnTo>
                <a:lnTo>
                  <a:pt x="199705" y="907"/>
                </a:lnTo>
                <a:lnTo>
                  <a:pt x="190825" y="0"/>
                </a:lnTo>
                <a:close/>
              </a:path>
              <a:path w="549275" h="112394">
                <a:moveTo>
                  <a:pt x="218160" y="12900"/>
                </a:moveTo>
                <a:lnTo>
                  <a:pt x="196835" y="12900"/>
                </a:lnTo>
                <a:lnTo>
                  <a:pt x="202113" y="15099"/>
                </a:lnTo>
                <a:lnTo>
                  <a:pt x="210615" y="24187"/>
                </a:lnTo>
                <a:lnTo>
                  <a:pt x="212814" y="29611"/>
                </a:lnTo>
                <a:lnTo>
                  <a:pt x="212754" y="42804"/>
                </a:lnTo>
                <a:lnTo>
                  <a:pt x="210615" y="48082"/>
                </a:lnTo>
                <a:lnTo>
                  <a:pt x="206217" y="52333"/>
                </a:lnTo>
                <a:lnTo>
                  <a:pt x="201966" y="56584"/>
                </a:lnTo>
                <a:lnTo>
                  <a:pt x="196542" y="58783"/>
                </a:lnTo>
                <a:lnTo>
                  <a:pt x="213466" y="58783"/>
                </a:lnTo>
                <a:lnTo>
                  <a:pt x="215892" y="55411"/>
                </a:lnTo>
                <a:lnTo>
                  <a:pt x="229236" y="55411"/>
                </a:lnTo>
                <a:lnTo>
                  <a:pt x="229525" y="52773"/>
                </a:lnTo>
                <a:lnTo>
                  <a:pt x="229018" y="43611"/>
                </a:lnTo>
                <a:lnTo>
                  <a:pt x="228896" y="41394"/>
                </a:lnTo>
                <a:lnTo>
                  <a:pt x="227015" y="31224"/>
                </a:lnTo>
                <a:lnTo>
                  <a:pt x="223898" y="22263"/>
                </a:lnTo>
                <a:lnTo>
                  <a:pt x="219557" y="14512"/>
                </a:lnTo>
                <a:lnTo>
                  <a:pt x="218160" y="12900"/>
                </a:lnTo>
                <a:close/>
              </a:path>
              <a:path w="549275" h="112394">
                <a:moveTo>
                  <a:pt x="298186" y="31663"/>
                </a:moveTo>
                <a:lnTo>
                  <a:pt x="284406" y="31663"/>
                </a:lnTo>
                <a:lnTo>
                  <a:pt x="284406" y="110237"/>
                </a:lnTo>
                <a:lnTo>
                  <a:pt x="298479" y="110237"/>
                </a:lnTo>
                <a:lnTo>
                  <a:pt x="298574" y="65673"/>
                </a:lnTo>
                <a:lnTo>
                  <a:pt x="300045" y="56573"/>
                </a:lnTo>
                <a:lnTo>
                  <a:pt x="304416" y="49126"/>
                </a:lnTo>
                <a:lnTo>
                  <a:pt x="311095" y="44346"/>
                </a:lnTo>
                <a:lnTo>
                  <a:pt x="316638" y="43244"/>
                </a:lnTo>
                <a:lnTo>
                  <a:pt x="298186" y="43244"/>
                </a:lnTo>
                <a:lnTo>
                  <a:pt x="298186" y="31663"/>
                </a:lnTo>
                <a:close/>
              </a:path>
              <a:path w="549275" h="112394">
                <a:moveTo>
                  <a:pt x="384675" y="29611"/>
                </a:moveTo>
                <a:lnTo>
                  <a:pt x="375147" y="29611"/>
                </a:lnTo>
                <a:lnTo>
                  <a:pt x="366227" y="30644"/>
                </a:lnTo>
                <a:lnTo>
                  <a:pt x="358215" y="33587"/>
                </a:lnTo>
                <a:lnTo>
                  <a:pt x="351522" y="38207"/>
                </a:lnTo>
                <a:lnTo>
                  <a:pt x="346499" y="44346"/>
                </a:lnTo>
                <a:lnTo>
                  <a:pt x="327654" y="44346"/>
                </a:lnTo>
                <a:lnTo>
                  <a:pt x="333514" y="48815"/>
                </a:lnTo>
                <a:lnTo>
                  <a:pt x="337317" y="56140"/>
                </a:lnTo>
                <a:lnTo>
                  <a:pt x="338605" y="65673"/>
                </a:lnTo>
                <a:lnTo>
                  <a:pt x="338645" y="110237"/>
                </a:lnTo>
                <a:lnTo>
                  <a:pt x="352571" y="110237"/>
                </a:lnTo>
                <a:lnTo>
                  <a:pt x="352619" y="65673"/>
                </a:lnTo>
                <a:lnTo>
                  <a:pt x="373534" y="42658"/>
                </a:lnTo>
                <a:lnTo>
                  <a:pt x="400913" y="42658"/>
                </a:lnTo>
                <a:lnTo>
                  <a:pt x="398015" y="38846"/>
                </a:lnTo>
                <a:lnTo>
                  <a:pt x="392298" y="32690"/>
                </a:lnTo>
                <a:lnTo>
                  <a:pt x="384675" y="29611"/>
                </a:lnTo>
                <a:close/>
              </a:path>
              <a:path w="549275" h="112394">
                <a:moveTo>
                  <a:pt x="400913" y="42658"/>
                </a:moveTo>
                <a:lnTo>
                  <a:pt x="373534" y="42658"/>
                </a:lnTo>
                <a:lnTo>
                  <a:pt x="382227" y="44346"/>
                </a:lnTo>
                <a:lnTo>
                  <a:pt x="381640" y="44346"/>
                </a:lnTo>
                <a:lnTo>
                  <a:pt x="387387" y="48668"/>
                </a:lnTo>
                <a:lnTo>
                  <a:pt x="391139" y="55892"/>
                </a:lnTo>
                <a:lnTo>
                  <a:pt x="392445" y="65673"/>
                </a:lnTo>
                <a:lnTo>
                  <a:pt x="392445" y="110237"/>
                </a:lnTo>
                <a:lnTo>
                  <a:pt x="406517" y="110237"/>
                </a:lnTo>
                <a:lnTo>
                  <a:pt x="406517" y="63474"/>
                </a:lnTo>
                <a:lnTo>
                  <a:pt x="406028" y="56573"/>
                </a:lnTo>
                <a:lnTo>
                  <a:pt x="405948" y="55892"/>
                </a:lnTo>
                <a:lnTo>
                  <a:pt x="404410" y="49511"/>
                </a:lnTo>
                <a:lnTo>
                  <a:pt x="401755" y="43766"/>
                </a:lnTo>
                <a:lnTo>
                  <a:pt x="400913" y="42658"/>
                </a:lnTo>
                <a:close/>
              </a:path>
              <a:path w="549275" h="112394">
                <a:moveTo>
                  <a:pt x="345478" y="42658"/>
                </a:moveTo>
                <a:lnTo>
                  <a:pt x="319588" y="42658"/>
                </a:lnTo>
                <a:lnTo>
                  <a:pt x="328053" y="44346"/>
                </a:lnTo>
                <a:lnTo>
                  <a:pt x="346612" y="44346"/>
                </a:lnTo>
                <a:lnTo>
                  <a:pt x="345478" y="42658"/>
                </a:lnTo>
                <a:close/>
              </a:path>
              <a:path w="549275" h="112394">
                <a:moveTo>
                  <a:pt x="321934" y="29611"/>
                </a:moveTo>
                <a:lnTo>
                  <a:pt x="314492" y="30463"/>
                </a:lnTo>
                <a:lnTo>
                  <a:pt x="307916" y="33129"/>
                </a:lnTo>
                <a:lnTo>
                  <a:pt x="302412" y="37445"/>
                </a:lnTo>
                <a:lnTo>
                  <a:pt x="298186" y="43244"/>
                </a:lnTo>
                <a:lnTo>
                  <a:pt x="316638" y="43244"/>
                </a:lnTo>
                <a:lnTo>
                  <a:pt x="319588" y="42658"/>
                </a:lnTo>
                <a:lnTo>
                  <a:pt x="345478" y="42658"/>
                </a:lnTo>
                <a:lnTo>
                  <a:pt x="342487" y="38207"/>
                </a:lnTo>
                <a:lnTo>
                  <a:pt x="341600" y="37445"/>
                </a:lnTo>
                <a:lnTo>
                  <a:pt x="336749" y="33587"/>
                </a:lnTo>
                <a:lnTo>
                  <a:pt x="336878" y="33587"/>
                </a:lnTo>
                <a:lnTo>
                  <a:pt x="329737" y="30644"/>
                </a:lnTo>
                <a:lnTo>
                  <a:pt x="329957" y="30644"/>
                </a:lnTo>
                <a:lnTo>
                  <a:pt x="321934" y="29611"/>
                </a:lnTo>
                <a:close/>
              </a:path>
              <a:path w="549275" h="112394">
                <a:moveTo>
                  <a:pt x="440913" y="31663"/>
                </a:moveTo>
                <a:lnTo>
                  <a:pt x="427133" y="31663"/>
                </a:lnTo>
                <a:lnTo>
                  <a:pt x="427133" y="110237"/>
                </a:lnTo>
                <a:lnTo>
                  <a:pt x="441206" y="110237"/>
                </a:lnTo>
                <a:lnTo>
                  <a:pt x="441301" y="65673"/>
                </a:lnTo>
                <a:lnTo>
                  <a:pt x="442773" y="56573"/>
                </a:lnTo>
                <a:lnTo>
                  <a:pt x="447143" y="49126"/>
                </a:lnTo>
                <a:lnTo>
                  <a:pt x="453822" y="44346"/>
                </a:lnTo>
                <a:lnTo>
                  <a:pt x="459365" y="43244"/>
                </a:lnTo>
                <a:lnTo>
                  <a:pt x="440913" y="43244"/>
                </a:lnTo>
                <a:lnTo>
                  <a:pt x="440913" y="31663"/>
                </a:lnTo>
                <a:close/>
              </a:path>
              <a:path w="549275" h="112394">
                <a:moveTo>
                  <a:pt x="527402" y="29611"/>
                </a:moveTo>
                <a:lnTo>
                  <a:pt x="517874" y="29611"/>
                </a:lnTo>
                <a:lnTo>
                  <a:pt x="508955" y="30644"/>
                </a:lnTo>
                <a:lnTo>
                  <a:pt x="500942" y="33587"/>
                </a:lnTo>
                <a:lnTo>
                  <a:pt x="494250" y="38207"/>
                </a:lnTo>
                <a:lnTo>
                  <a:pt x="489226" y="44346"/>
                </a:lnTo>
                <a:lnTo>
                  <a:pt x="470382" y="44346"/>
                </a:lnTo>
                <a:lnTo>
                  <a:pt x="476242" y="48815"/>
                </a:lnTo>
                <a:lnTo>
                  <a:pt x="480044" y="56140"/>
                </a:lnTo>
                <a:lnTo>
                  <a:pt x="481333" y="65673"/>
                </a:lnTo>
                <a:lnTo>
                  <a:pt x="481372" y="110237"/>
                </a:lnTo>
                <a:lnTo>
                  <a:pt x="495299" y="110237"/>
                </a:lnTo>
                <a:lnTo>
                  <a:pt x="495346" y="65673"/>
                </a:lnTo>
                <a:lnTo>
                  <a:pt x="516261" y="42658"/>
                </a:lnTo>
                <a:lnTo>
                  <a:pt x="543640" y="42658"/>
                </a:lnTo>
                <a:lnTo>
                  <a:pt x="540742" y="38846"/>
                </a:lnTo>
                <a:lnTo>
                  <a:pt x="535025" y="32690"/>
                </a:lnTo>
                <a:lnTo>
                  <a:pt x="527402" y="29611"/>
                </a:lnTo>
                <a:close/>
              </a:path>
              <a:path w="549275" h="112394">
                <a:moveTo>
                  <a:pt x="543640" y="42658"/>
                </a:moveTo>
                <a:lnTo>
                  <a:pt x="516261" y="42658"/>
                </a:lnTo>
                <a:lnTo>
                  <a:pt x="524954" y="44346"/>
                </a:lnTo>
                <a:lnTo>
                  <a:pt x="524368" y="44346"/>
                </a:lnTo>
                <a:lnTo>
                  <a:pt x="530114" y="48668"/>
                </a:lnTo>
                <a:lnTo>
                  <a:pt x="533866" y="55892"/>
                </a:lnTo>
                <a:lnTo>
                  <a:pt x="535172" y="65673"/>
                </a:lnTo>
                <a:lnTo>
                  <a:pt x="535172" y="110237"/>
                </a:lnTo>
                <a:lnTo>
                  <a:pt x="549245" y="110237"/>
                </a:lnTo>
                <a:lnTo>
                  <a:pt x="549245" y="63474"/>
                </a:lnTo>
                <a:lnTo>
                  <a:pt x="548755" y="56573"/>
                </a:lnTo>
                <a:lnTo>
                  <a:pt x="548675" y="55892"/>
                </a:lnTo>
                <a:lnTo>
                  <a:pt x="547137" y="49511"/>
                </a:lnTo>
                <a:lnTo>
                  <a:pt x="544483" y="43766"/>
                </a:lnTo>
                <a:lnTo>
                  <a:pt x="543640" y="42658"/>
                </a:lnTo>
                <a:close/>
              </a:path>
              <a:path w="549275" h="112394">
                <a:moveTo>
                  <a:pt x="488205" y="42658"/>
                </a:moveTo>
                <a:lnTo>
                  <a:pt x="462315" y="42658"/>
                </a:lnTo>
                <a:lnTo>
                  <a:pt x="470780" y="44346"/>
                </a:lnTo>
                <a:lnTo>
                  <a:pt x="489339" y="44346"/>
                </a:lnTo>
                <a:lnTo>
                  <a:pt x="488205" y="42658"/>
                </a:lnTo>
                <a:close/>
              </a:path>
              <a:path w="549275" h="112394">
                <a:moveTo>
                  <a:pt x="464661" y="29611"/>
                </a:moveTo>
                <a:lnTo>
                  <a:pt x="457219" y="30463"/>
                </a:lnTo>
                <a:lnTo>
                  <a:pt x="450643" y="33129"/>
                </a:lnTo>
                <a:lnTo>
                  <a:pt x="445139" y="37445"/>
                </a:lnTo>
                <a:lnTo>
                  <a:pt x="440913" y="43244"/>
                </a:lnTo>
                <a:lnTo>
                  <a:pt x="459365" y="43244"/>
                </a:lnTo>
                <a:lnTo>
                  <a:pt x="462315" y="42658"/>
                </a:lnTo>
                <a:lnTo>
                  <a:pt x="488205" y="42658"/>
                </a:lnTo>
                <a:lnTo>
                  <a:pt x="485214" y="38207"/>
                </a:lnTo>
                <a:lnTo>
                  <a:pt x="484327" y="37445"/>
                </a:lnTo>
                <a:lnTo>
                  <a:pt x="479477" y="33587"/>
                </a:lnTo>
                <a:lnTo>
                  <a:pt x="479605" y="33587"/>
                </a:lnTo>
                <a:lnTo>
                  <a:pt x="472464" y="30644"/>
                </a:lnTo>
                <a:lnTo>
                  <a:pt x="472684" y="30644"/>
                </a:lnTo>
                <a:lnTo>
                  <a:pt x="464661" y="29611"/>
                </a:lnTo>
                <a:close/>
              </a:path>
            </a:pathLst>
          </a:custGeom>
          <a:solidFill>
            <a:srgbClr val="000000"/>
          </a:solidFill>
        </p:spPr>
        <p:txBody>
          <a:bodyPr wrap="square" lIns="0" tIns="0" rIns="0" bIns="0" rtlCol="0"/>
          <a:lstStyle/>
          <a:p>
            <a:endParaRPr sz="641"/>
          </a:p>
        </p:txBody>
      </p:sp>
      <p:sp>
        <p:nvSpPr>
          <p:cNvPr id="36" name="object 36"/>
          <p:cNvSpPr/>
          <p:nvPr/>
        </p:nvSpPr>
        <p:spPr>
          <a:xfrm>
            <a:off x="7458473" y="602281"/>
            <a:ext cx="226129" cy="51117"/>
          </a:xfrm>
          <a:custGeom>
            <a:avLst/>
            <a:gdLst/>
            <a:ahLst/>
            <a:cxnLst/>
            <a:rect l="l" t="t" r="r" b="b"/>
            <a:pathLst>
              <a:path w="497205" h="112394">
                <a:moveTo>
                  <a:pt x="67579" y="82971"/>
                </a:moveTo>
                <a:lnTo>
                  <a:pt x="53506" y="82971"/>
                </a:lnTo>
                <a:lnTo>
                  <a:pt x="53506" y="110237"/>
                </a:lnTo>
                <a:lnTo>
                  <a:pt x="67579" y="110237"/>
                </a:lnTo>
                <a:lnTo>
                  <a:pt x="67579" y="82971"/>
                </a:lnTo>
                <a:close/>
              </a:path>
              <a:path w="497205" h="112394">
                <a:moveTo>
                  <a:pt x="67579" y="1905"/>
                </a:moveTo>
                <a:lnTo>
                  <a:pt x="59223" y="1905"/>
                </a:lnTo>
                <a:lnTo>
                  <a:pt x="0" y="74175"/>
                </a:lnTo>
                <a:lnTo>
                  <a:pt x="3078" y="82971"/>
                </a:lnTo>
                <a:lnTo>
                  <a:pt x="79746" y="82971"/>
                </a:lnTo>
                <a:lnTo>
                  <a:pt x="79746" y="70217"/>
                </a:lnTo>
                <a:lnTo>
                  <a:pt x="19350" y="70217"/>
                </a:lnTo>
                <a:lnTo>
                  <a:pt x="53506" y="28438"/>
                </a:lnTo>
                <a:lnTo>
                  <a:pt x="67579" y="28438"/>
                </a:lnTo>
                <a:lnTo>
                  <a:pt x="67579" y="1905"/>
                </a:lnTo>
                <a:close/>
              </a:path>
              <a:path w="497205" h="112394">
                <a:moveTo>
                  <a:pt x="67579" y="28438"/>
                </a:moveTo>
                <a:lnTo>
                  <a:pt x="53506" y="28438"/>
                </a:lnTo>
                <a:lnTo>
                  <a:pt x="53506" y="70217"/>
                </a:lnTo>
                <a:lnTo>
                  <a:pt x="67579" y="70217"/>
                </a:lnTo>
                <a:lnTo>
                  <a:pt x="67579" y="28438"/>
                </a:lnTo>
                <a:close/>
              </a:path>
              <a:path w="497205" h="112394">
                <a:moveTo>
                  <a:pt x="135561" y="0"/>
                </a:moveTo>
                <a:lnTo>
                  <a:pt x="124921" y="1296"/>
                </a:lnTo>
                <a:lnTo>
                  <a:pt x="115654" y="5059"/>
                </a:lnTo>
                <a:lnTo>
                  <a:pt x="108205" y="10760"/>
                </a:lnTo>
                <a:lnTo>
                  <a:pt x="102557" y="18159"/>
                </a:lnTo>
                <a:lnTo>
                  <a:pt x="102431" y="18324"/>
                </a:lnTo>
                <a:lnTo>
                  <a:pt x="98329" y="26952"/>
                </a:lnTo>
                <a:lnTo>
                  <a:pt x="95439" y="36178"/>
                </a:lnTo>
                <a:lnTo>
                  <a:pt x="93752" y="45803"/>
                </a:lnTo>
                <a:lnTo>
                  <a:pt x="93196" y="55998"/>
                </a:lnTo>
                <a:lnTo>
                  <a:pt x="93682" y="64906"/>
                </a:lnTo>
                <a:lnTo>
                  <a:pt x="108205" y="101235"/>
                </a:lnTo>
                <a:lnTo>
                  <a:pt x="135561" y="111996"/>
                </a:lnTo>
                <a:lnTo>
                  <a:pt x="155096" y="107012"/>
                </a:lnTo>
                <a:lnTo>
                  <a:pt x="155317" y="107012"/>
                </a:lnTo>
                <a:lnTo>
                  <a:pt x="163928" y="98363"/>
                </a:lnTo>
                <a:lnTo>
                  <a:pt x="126325" y="98363"/>
                </a:lnTo>
                <a:lnTo>
                  <a:pt x="119436" y="94405"/>
                </a:lnTo>
                <a:lnTo>
                  <a:pt x="108148" y="55998"/>
                </a:lnTo>
                <a:lnTo>
                  <a:pt x="108563" y="47175"/>
                </a:lnTo>
                <a:lnTo>
                  <a:pt x="126325" y="13633"/>
                </a:lnTo>
                <a:lnTo>
                  <a:pt x="163928" y="13633"/>
                </a:lnTo>
                <a:lnTo>
                  <a:pt x="155392" y="5059"/>
                </a:lnTo>
                <a:lnTo>
                  <a:pt x="135561" y="0"/>
                </a:lnTo>
                <a:close/>
              </a:path>
              <a:path w="497205" h="112394">
                <a:moveTo>
                  <a:pt x="163928" y="13633"/>
                </a:moveTo>
                <a:lnTo>
                  <a:pt x="144796" y="13633"/>
                </a:lnTo>
                <a:lnTo>
                  <a:pt x="151686" y="17591"/>
                </a:lnTo>
                <a:lnTo>
                  <a:pt x="156230" y="25653"/>
                </a:lnTo>
                <a:lnTo>
                  <a:pt x="159201" y="32002"/>
                </a:lnTo>
                <a:lnTo>
                  <a:pt x="161306" y="39176"/>
                </a:lnTo>
                <a:lnTo>
                  <a:pt x="162559" y="47175"/>
                </a:lnTo>
                <a:lnTo>
                  <a:pt x="162974" y="55998"/>
                </a:lnTo>
                <a:lnTo>
                  <a:pt x="162559" y="64906"/>
                </a:lnTo>
                <a:lnTo>
                  <a:pt x="144796" y="98363"/>
                </a:lnTo>
                <a:lnTo>
                  <a:pt x="163928" y="98363"/>
                </a:lnTo>
                <a:lnTo>
                  <a:pt x="168434" y="93837"/>
                </a:lnTo>
                <a:lnTo>
                  <a:pt x="175570" y="75879"/>
                </a:lnTo>
                <a:lnTo>
                  <a:pt x="175911" y="72948"/>
                </a:lnTo>
                <a:lnTo>
                  <a:pt x="177779" y="55998"/>
                </a:lnTo>
                <a:lnTo>
                  <a:pt x="175594" y="36178"/>
                </a:lnTo>
                <a:lnTo>
                  <a:pt x="168500" y="18324"/>
                </a:lnTo>
                <a:lnTo>
                  <a:pt x="168434" y="18159"/>
                </a:lnTo>
                <a:lnTo>
                  <a:pt x="163928" y="13633"/>
                </a:lnTo>
                <a:close/>
              </a:path>
              <a:path w="497205" h="112394">
                <a:moveTo>
                  <a:pt x="246059" y="31663"/>
                </a:moveTo>
                <a:lnTo>
                  <a:pt x="232280" y="31663"/>
                </a:lnTo>
                <a:lnTo>
                  <a:pt x="232280" y="110237"/>
                </a:lnTo>
                <a:lnTo>
                  <a:pt x="246353" y="110237"/>
                </a:lnTo>
                <a:lnTo>
                  <a:pt x="246447" y="65673"/>
                </a:lnTo>
                <a:lnTo>
                  <a:pt x="247919" y="56573"/>
                </a:lnTo>
                <a:lnTo>
                  <a:pt x="252290" y="49126"/>
                </a:lnTo>
                <a:lnTo>
                  <a:pt x="258969" y="44346"/>
                </a:lnTo>
                <a:lnTo>
                  <a:pt x="264512" y="43244"/>
                </a:lnTo>
                <a:lnTo>
                  <a:pt x="246059" y="43244"/>
                </a:lnTo>
                <a:lnTo>
                  <a:pt x="246059" y="31663"/>
                </a:lnTo>
                <a:close/>
              </a:path>
              <a:path w="497205" h="112394">
                <a:moveTo>
                  <a:pt x="332549" y="29611"/>
                </a:moveTo>
                <a:lnTo>
                  <a:pt x="323020" y="29611"/>
                </a:lnTo>
                <a:lnTo>
                  <a:pt x="314101" y="30644"/>
                </a:lnTo>
                <a:lnTo>
                  <a:pt x="306089" y="33587"/>
                </a:lnTo>
                <a:lnTo>
                  <a:pt x="299396" y="38207"/>
                </a:lnTo>
                <a:lnTo>
                  <a:pt x="294373" y="44346"/>
                </a:lnTo>
                <a:lnTo>
                  <a:pt x="275528" y="44346"/>
                </a:lnTo>
                <a:lnTo>
                  <a:pt x="281388" y="48815"/>
                </a:lnTo>
                <a:lnTo>
                  <a:pt x="285190" y="56140"/>
                </a:lnTo>
                <a:lnTo>
                  <a:pt x="286479" y="65673"/>
                </a:lnTo>
                <a:lnTo>
                  <a:pt x="286519" y="110237"/>
                </a:lnTo>
                <a:lnTo>
                  <a:pt x="300445" y="110237"/>
                </a:lnTo>
                <a:lnTo>
                  <a:pt x="300493" y="65673"/>
                </a:lnTo>
                <a:lnTo>
                  <a:pt x="321408" y="42658"/>
                </a:lnTo>
                <a:lnTo>
                  <a:pt x="348786" y="42658"/>
                </a:lnTo>
                <a:lnTo>
                  <a:pt x="345889" y="38846"/>
                </a:lnTo>
                <a:lnTo>
                  <a:pt x="340172" y="32690"/>
                </a:lnTo>
                <a:lnTo>
                  <a:pt x="332549" y="29611"/>
                </a:lnTo>
                <a:close/>
              </a:path>
              <a:path w="497205" h="112394">
                <a:moveTo>
                  <a:pt x="348786" y="42658"/>
                </a:moveTo>
                <a:lnTo>
                  <a:pt x="321408" y="42658"/>
                </a:lnTo>
                <a:lnTo>
                  <a:pt x="330100" y="44346"/>
                </a:lnTo>
                <a:lnTo>
                  <a:pt x="329514" y="44346"/>
                </a:lnTo>
                <a:lnTo>
                  <a:pt x="335261" y="48668"/>
                </a:lnTo>
                <a:lnTo>
                  <a:pt x="339013" y="55892"/>
                </a:lnTo>
                <a:lnTo>
                  <a:pt x="340318" y="65673"/>
                </a:lnTo>
                <a:lnTo>
                  <a:pt x="340318" y="110237"/>
                </a:lnTo>
                <a:lnTo>
                  <a:pt x="354391" y="110237"/>
                </a:lnTo>
                <a:lnTo>
                  <a:pt x="354391" y="63474"/>
                </a:lnTo>
                <a:lnTo>
                  <a:pt x="353902" y="56573"/>
                </a:lnTo>
                <a:lnTo>
                  <a:pt x="353821" y="55892"/>
                </a:lnTo>
                <a:lnTo>
                  <a:pt x="352284" y="49511"/>
                </a:lnTo>
                <a:lnTo>
                  <a:pt x="349629" y="43766"/>
                </a:lnTo>
                <a:lnTo>
                  <a:pt x="348786" y="42658"/>
                </a:lnTo>
                <a:close/>
              </a:path>
              <a:path w="497205" h="112394">
                <a:moveTo>
                  <a:pt x="293351" y="42658"/>
                </a:moveTo>
                <a:lnTo>
                  <a:pt x="267462" y="42658"/>
                </a:lnTo>
                <a:lnTo>
                  <a:pt x="275927" y="44346"/>
                </a:lnTo>
                <a:lnTo>
                  <a:pt x="294486" y="44346"/>
                </a:lnTo>
                <a:lnTo>
                  <a:pt x="293351" y="42658"/>
                </a:lnTo>
                <a:close/>
              </a:path>
              <a:path w="497205" h="112394">
                <a:moveTo>
                  <a:pt x="269807" y="29611"/>
                </a:moveTo>
                <a:lnTo>
                  <a:pt x="262366" y="30463"/>
                </a:lnTo>
                <a:lnTo>
                  <a:pt x="255789" y="33129"/>
                </a:lnTo>
                <a:lnTo>
                  <a:pt x="250285" y="37445"/>
                </a:lnTo>
                <a:lnTo>
                  <a:pt x="246059" y="43244"/>
                </a:lnTo>
                <a:lnTo>
                  <a:pt x="264512" y="43244"/>
                </a:lnTo>
                <a:lnTo>
                  <a:pt x="267462" y="42658"/>
                </a:lnTo>
                <a:lnTo>
                  <a:pt x="293351" y="42658"/>
                </a:lnTo>
                <a:lnTo>
                  <a:pt x="290361" y="38207"/>
                </a:lnTo>
                <a:lnTo>
                  <a:pt x="289474" y="37445"/>
                </a:lnTo>
                <a:lnTo>
                  <a:pt x="284623" y="33587"/>
                </a:lnTo>
                <a:lnTo>
                  <a:pt x="284752" y="33587"/>
                </a:lnTo>
                <a:lnTo>
                  <a:pt x="277610" y="30644"/>
                </a:lnTo>
                <a:lnTo>
                  <a:pt x="277831" y="30644"/>
                </a:lnTo>
                <a:lnTo>
                  <a:pt x="269807" y="29611"/>
                </a:lnTo>
                <a:close/>
              </a:path>
              <a:path w="497205" h="112394">
                <a:moveTo>
                  <a:pt x="388787" y="31663"/>
                </a:moveTo>
                <a:lnTo>
                  <a:pt x="375007" y="31663"/>
                </a:lnTo>
                <a:lnTo>
                  <a:pt x="375007" y="110237"/>
                </a:lnTo>
                <a:lnTo>
                  <a:pt x="389080" y="110237"/>
                </a:lnTo>
                <a:lnTo>
                  <a:pt x="389175" y="65673"/>
                </a:lnTo>
                <a:lnTo>
                  <a:pt x="390646" y="56573"/>
                </a:lnTo>
                <a:lnTo>
                  <a:pt x="395017" y="49126"/>
                </a:lnTo>
                <a:lnTo>
                  <a:pt x="401696" y="44346"/>
                </a:lnTo>
                <a:lnTo>
                  <a:pt x="407239" y="43244"/>
                </a:lnTo>
                <a:lnTo>
                  <a:pt x="388787" y="43244"/>
                </a:lnTo>
                <a:lnTo>
                  <a:pt x="388787" y="31663"/>
                </a:lnTo>
                <a:close/>
              </a:path>
              <a:path w="497205" h="112394">
                <a:moveTo>
                  <a:pt x="475276" y="29611"/>
                </a:moveTo>
                <a:lnTo>
                  <a:pt x="465748" y="29611"/>
                </a:lnTo>
                <a:lnTo>
                  <a:pt x="456828" y="30644"/>
                </a:lnTo>
                <a:lnTo>
                  <a:pt x="448816" y="33587"/>
                </a:lnTo>
                <a:lnTo>
                  <a:pt x="442123" y="38207"/>
                </a:lnTo>
                <a:lnTo>
                  <a:pt x="437100" y="44346"/>
                </a:lnTo>
                <a:lnTo>
                  <a:pt x="418255" y="44346"/>
                </a:lnTo>
                <a:lnTo>
                  <a:pt x="424115" y="48815"/>
                </a:lnTo>
                <a:lnTo>
                  <a:pt x="427918" y="56140"/>
                </a:lnTo>
                <a:lnTo>
                  <a:pt x="429206" y="65673"/>
                </a:lnTo>
                <a:lnTo>
                  <a:pt x="429246" y="110237"/>
                </a:lnTo>
                <a:lnTo>
                  <a:pt x="443172" y="110237"/>
                </a:lnTo>
                <a:lnTo>
                  <a:pt x="443220" y="65673"/>
                </a:lnTo>
                <a:lnTo>
                  <a:pt x="464135" y="42658"/>
                </a:lnTo>
                <a:lnTo>
                  <a:pt x="491514" y="42658"/>
                </a:lnTo>
                <a:lnTo>
                  <a:pt x="488616" y="38846"/>
                </a:lnTo>
                <a:lnTo>
                  <a:pt x="482899" y="32690"/>
                </a:lnTo>
                <a:lnTo>
                  <a:pt x="475276" y="29611"/>
                </a:lnTo>
                <a:close/>
              </a:path>
              <a:path w="497205" h="112394">
                <a:moveTo>
                  <a:pt x="491514" y="42658"/>
                </a:moveTo>
                <a:lnTo>
                  <a:pt x="464135" y="42658"/>
                </a:lnTo>
                <a:lnTo>
                  <a:pt x="472828" y="44346"/>
                </a:lnTo>
                <a:lnTo>
                  <a:pt x="472241" y="44346"/>
                </a:lnTo>
                <a:lnTo>
                  <a:pt x="477988" y="48668"/>
                </a:lnTo>
                <a:lnTo>
                  <a:pt x="481740" y="55892"/>
                </a:lnTo>
                <a:lnTo>
                  <a:pt x="483045" y="65673"/>
                </a:lnTo>
                <a:lnTo>
                  <a:pt x="483045" y="110237"/>
                </a:lnTo>
                <a:lnTo>
                  <a:pt x="497118" y="110237"/>
                </a:lnTo>
                <a:lnTo>
                  <a:pt x="497118" y="63474"/>
                </a:lnTo>
                <a:lnTo>
                  <a:pt x="496629" y="56573"/>
                </a:lnTo>
                <a:lnTo>
                  <a:pt x="496549" y="55892"/>
                </a:lnTo>
                <a:lnTo>
                  <a:pt x="495011" y="49511"/>
                </a:lnTo>
                <a:lnTo>
                  <a:pt x="492356" y="43766"/>
                </a:lnTo>
                <a:lnTo>
                  <a:pt x="491514" y="42658"/>
                </a:lnTo>
                <a:close/>
              </a:path>
              <a:path w="497205" h="112394">
                <a:moveTo>
                  <a:pt x="436079" y="42658"/>
                </a:moveTo>
                <a:lnTo>
                  <a:pt x="410189" y="42658"/>
                </a:lnTo>
                <a:lnTo>
                  <a:pt x="418654" y="44346"/>
                </a:lnTo>
                <a:lnTo>
                  <a:pt x="437213" y="44346"/>
                </a:lnTo>
                <a:lnTo>
                  <a:pt x="436079" y="42658"/>
                </a:lnTo>
                <a:close/>
              </a:path>
              <a:path w="497205" h="112394">
                <a:moveTo>
                  <a:pt x="412535" y="29611"/>
                </a:moveTo>
                <a:lnTo>
                  <a:pt x="405093" y="30463"/>
                </a:lnTo>
                <a:lnTo>
                  <a:pt x="398517" y="33129"/>
                </a:lnTo>
                <a:lnTo>
                  <a:pt x="393013" y="37445"/>
                </a:lnTo>
                <a:lnTo>
                  <a:pt x="388787" y="43244"/>
                </a:lnTo>
                <a:lnTo>
                  <a:pt x="407239" y="43244"/>
                </a:lnTo>
                <a:lnTo>
                  <a:pt x="410189" y="42658"/>
                </a:lnTo>
                <a:lnTo>
                  <a:pt x="436079" y="42658"/>
                </a:lnTo>
                <a:lnTo>
                  <a:pt x="433088" y="38207"/>
                </a:lnTo>
                <a:lnTo>
                  <a:pt x="432201" y="37445"/>
                </a:lnTo>
                <a:lnTo>
                  <a:pt x="427350" y="33587"/>
                </a:lnTo>
                <a:lnTo>
                  <a:pt x="427479" y="33587"/>
                </a:lnTo>
                <a:lnTo>
                  <a:pt x="420338" y="30644"/>
                </a:lnTo>
                <a:lnTo>
                  <a:pt x="420558" y="30644"/>
                </a:lnTo>
                <a:lnTo>
                  <a:pt x="412535" y="29611"/>
                </a:lnTo>
                <a:close/>
              </a:path>
            </a:pathLst>
          </a:custGeom>
          <a:solidFill>
            <a:srgbClr val="000000"/>
          </a:solidFill>
        </p:spPr>
        <p:txBody>
          <a:bodyPr wrap="square" lIns="0" tIns="0" rIns="0" bIns="0" rtlCol="0"/>
          <a:lstStyle/>
          <a:p>
            <a:endParaRPr sz="641"/>
          </a:p>
        </p:txBody>
      </p:sp>
      <p:sp>
        <p:nvSpPr>
          <p:cNvPr id="37" name="object 37"/>
          <p:cNvSpPr/>
          <p:nvPr/>
        </p:nvSpPr>
        <p:spPr>
          <a:xfrm>
            <a:off x="3725734" y="3650067"/>
            <a:ext cx="222663" cy="51117"/>
          </a:xfrm>
          <a:custGeom>
            <a:avLst/>
            <a:gdLst/>
            <a:ahLst/>
            <a:cxnLst/>
            <a:rect l="l" t="t" r="r" b="b"/>
            <a:pathLst>
              <a:path w="489584" h="112395">
                <a:moveTo>
                  <a:pt x="6596" y="89421"/>
                </a:moveTo>
                <a:lnTo>
                  <a:pt x="0" y="101295"/>
                </a:lnTo>
                <a:lnTo>
                  <a:pt x="8023" y="105997"/>
                </a:lnTo>
                <a:lnTo>
                  <a:pt x="16253" y="109339"/>
                </a:lnTo>
                <a:lnTo>
                  <a:pt x="25149" y="111446"/>
                </a:lnTo>
                <a:lnTo>
                  <a:pt x="26133" y="111446"/>
                </a:lnTo>
                <a:lnTo>
                  <a:pt x="33276" y="111996"/>
                </a:lnTo>
                <a:lnTo>
                  <a:pt x="65468" y="98510"/>
                </a:lnTo>
                <a:lnTo>
                  <a:pt x="33129" y="98510"/>
                </a:lnTo>
                <a:lnTo>
                  <a:pt x="26922" y="97935"/>
                </a:lnTo>
                <a:lnTo>
                  <a:pt x="20412" y="96219"/>
                </a:lnTo>
                <a:lnTo>
                  <a:pt x="13677" y="93397"/>
                </a:lnTo>
                <a:lnTo>
                  <a:pt x="6596" y="89421"/>
                </a:lnTo>
                <a:close/>
              </a:path>
              <a:path w="489584" h="112395">
                <a:moveTo>
                  <a:pt x="64774" y="13486"/>
                </a:moveTo>
                <a:lnTo>
                  <a:pt x="33716" y="13486"/>
                </a:lnTo>
                <a:lnTo>
                  <a:pt x="41377" y="14659"/>
                </a:lnTo>
                <a:lnTo>
                  <a:pt x="47514" y="18030"/>
                </a:lnTo>
                <a:lnTo>
                  <a:pt x="51589" y="23381"/>
                </a:lnTo>
                <a:lnTo>
                  <a:pt x="53066" y="30491"/>
                </a:lnTo>
                <a:lnTo>
                  <a:pt x="51552" y="37630"/>
                </a:lnTo>
                <a:lnTo>
                  <a:pt x="47331" y="43189"/>
                </a:lnTo>
                <a:lnTo>
                  <a:pt x="40883" y="46797"/>
                </a:lnTo>
                <a:lnTo>
                  <a:pt x="32690" y="48082"/>
                </a:lnTo>
                <a:lnTo>
                  <a:pt x="19496" y="48082"/>
                </a:lnTo>
                <a:lnTo>
                  <a:pt x="19496" y="61129"/>
                </a:lnTo>
                <a:lnTo>
                  <a:pt x="32836" y="61129"/>
                </a:lnTo>
                <a:lnTo>
                  <a:pt x="41822" y="62517"/>
                </a:lnTo>
                <a:lnTo>
                  <a:pt x="48870" y="66406"/>
                </a:lnTo>
                <a:lnTo>
                  <a:pt x="53471" y="72384"/>
                </a:lnTo>
                <a:lnTo>
                  <a:pt x="55118" y="80039"/>
                </a:lnTo>
                <a:lnTo>
                  <a:pt x="53579" y="87563"/>
                </a:lnTo>
                <a:lnTo>
                  <a:pt x="49181" y="93397"/>
                </a:lnTo>
                <a:lnTo>
                  <a:pt x="42255" y="97170"/>
                </a:lnTo>
                <a:lnTo>
                  <a:pt x="33129" y="98510"/>
                </a:lnTo>
                <a:lnTo>
                  <a:pt x="65468" y="98510"/>
                </a:lnTo>
                <a:lnTo>
                  <a:pt x="66846" y="97337"/>
                </a:lnTo>
                <a:lnTo>
                  <a:pt x="70364" y="89714"/>
                </a:lnTo>
                <a:lnTo>
                  <a:pt x="70294" y="80039"/>
                </a:lnTo>
                <a:lnTo>
                  <a:pt x="68900" y="71241"/>
                </a:lnTo>
                <a:lnTo>
                  <a:pt x="64702" y="63419"/>
                </a:lnTo>
                <a:lnTo>
                  <a:pt x="58057" y="57493"/>
                </a:lnTo>
                <a:lnTo>
                  <a:pt x="49255" y="53946"/>
                </a:lnTo>
                <a:lnTo>
                  <a:pt x="49255" y="53359"/>
                </a:lnTo>
                <a:lnTo>
                  <a:pt x="56887" y="49653"/>
                </a:lnTo>
                <a:lnTo>
                  <a:pt x="62814" y="44051"/>
                </a:lnTo>
                <a:lnTo>
                  <a:pt x="66653" y="36909"/>
                </a:lnTo>
                <a:lnTo>
                  <a:pt x="68018" y="28585"/>
                </a:lnTo>
                <a:lnTo>
                  <a:pt x="68018" y="20522"/>
                </a:lnTo>
                <a:lnTo>
                  <a:pt x="64940" y="13633"/>
                </a:lnTo>
                <a:lnTo>
                  <a:pt x="64774" y="13486"/>
                </a:lnTo>
                <a:close/>
              </a:path>
              <a:path w="489584" h="112395">
                <a:moveTo>
                  <a:pt x="44710" y="0"/>
                </a:moveTo>
                <a:lnTo>
                  <a:pt x="34888" y="0"/>
                </a:lnTo>
                <a:lnTo>
                  <a:pt x="25786" y="900"/>
                </a:lnTo>
                <a:lnTo>
                  <a:pt x="17041" y="3463"/>
                </a:lnTo>
                <a:lnTo>
                  <a:pt x="9120" y="7483"/>
                </a:lnTo>
                <a:lnTo>
                  <a:pt x="2492" y="12753"/>
                </a:lnTo>
                <a:lnTo>
                  <a:pt x="9968" y="23015"/>
                </a:lnTo>
                <a:lnTo>
                  <a:pt x="16070" y="18866"/>
                </a:lnTo>
                <a:lnTo>
                  <a:pt x="22062" y="15886"/>
                </a:lnTo>
                <a:lnTo>
                  <a:pt x="27944" y="14088"/>
                </a:lnTo>
                <a:lnTo>
                  <a:pt x="33716" y="13486"/>
                </a:lnTo>
                <a:lnTo>
                  <a:pt x="64774" y="13486"/>
                </a:lnTo>
                <a:lnTo>
                  <a:pt x="52626" y="2785"/>
                </a:lnTo>
                <a:lnTo>
                  <a:pt x="44710" y="0"/>
                </a:lnTo>
                <a:close/>
              </a:path>
              <a:path w="489584" h="112395">
                <a:moveTo>
                  <a:pt x="127932" y="0"/>
                </a:moveTo>
                <a:lnTo>
                  <a:pt x="117293" y="1296"/>
                </a:lnTo>
                <a:lnTo>
                  <a:pt x="108025" y="5059"/>
                </a:lnTo>
                <a:lnTo>
                  <a:pt x="100577" y="10760"/>
                </a:lnTo>
                <a:lnTo>
                  <a:pt x="94928" y="18159"/>
                </a:lnTo>
                <a:lnTo>
                  <a:pt x="94802" y="18324"/>
                </a:lnTo>
                <a:lnTo>
                  <a:pt x="90700" y="26952"/>
                </a:lnTo>
                <a:lnTo>
                  <a:pt x="87810" y="36178"/>
                </a:lnTo>
                <a:lnTo>
                  <a:pt x="86124" y="45803"/>
                </a:lnTo>
                <a:lnTo>
                  <a:pt x="85567" y="55998"/>
                </a:lnTo>
                <a:lnTo>
                  <a:pt x="86053" y="64906"/>
                </a:lnTo>
                <a:lnTo>
                  <a:pt x="100577" y="101235"/>
                </a:lnTo>
                <a:lnTo>
                  <a:pt x="127932" y="111996"/>
                </a:lnTo>
                <a:lnTo>
                  <a:pt x="147467" y="107012"/>
                </a:lnTo>
                <a:lnTo>
                  <a:pt x="147688" y="107012"/>
                </a:lnTo>
                <a:lnTo>
                  <a:pt x="156299" y="98363"/>
                </a:lnTo>
                <a:lnTo>
                  <a:pt x="118697" y="98363"/>
                </a:lnTo>
                <a:lnTo>
                  <a:pt x="111807" y="94405"/>
                </a:lnTo>
                <a:lnTo>
                  <a:pt x="100520" y="55998"/>
                </a:lnTo>
                <a:lnTo>
                  <a:pt x="100934" y="47175"/>
                </a:lnTo>
                <a:lnTo>
                  <a:pt x="118697" y="13633"/>
                </a:lnTo>
                <a:lnTo>
                  <a:pt x="156299" y="13633"/>
                </a:lnTo>
                <a:lnTo>
                  <a:pt x="147763" y="5059"/>
                </a:lnTo>
                <a:lnTo>
                  <a:pt x="127932" y="0"/>
                </a:lnTo>
                <a:close/>
              </a:path>
              <a:path w="489584" h="112395">
                <a:moveTo>
                  <a:pt x="156299" y="13633"/>
                </a:moveTo>
                <a:lnTo>
                  <a:pt x="137168" y="13633"/>
                </a:lnTo>
                <a:lnTo>
                  <a:pt x="144057" y="17591"/>
                </a:lnTo>
                <a:lnTo>
                  <a:pt x="148602" y="25653"/>
                </a:lnTo>
                <a:lnTo>
                  <a:pt x="151573" y="32002"/>
                </a:lnTo>
                <a:lnTo>
                  <a:pt x="153678" y="39176"/>
                </a:lnTo>
                <a:lnTo>
                  <a:pt x="154930" y="47175"/>
                </a:lnTo>
                <a:lnTo>
                  <a:pt x="155345" y="55998"/>
                </a:lnTo>
                <a:lnTo>
                  <a:pt x="154930" y="64906"/>
                </a:lnTo>
                <a:lnTo>
                  <a:pt x="137168" y="98363"/>
                </a:lnTo>
                <a:lnTo>
                  <a:pt x="156299" y="98363"/>
                </a:lnTo>
                <a:lnTo>
                  <a:pt x="160806" y="93837"/>
                </a:lnTo>
                <a:lnTo>
                  <a:pt x="167941" y="75879"/>
                </a:lnTo>
                <a:lnTo>
                  <a:pt x="168282" y="72948"/>
                </a:lnTo>
                <a:lnTo>
                  <a:pt x="170151" y="55998"/>
                </a:lnTo>
                <a:lnTo>
                  <a:pt x="167966" y="36178"/>
                </a:lnTo>
                <a:lnTo>
                  <a:pt x="160871" y="18324"/>
                </a:lnTo>
                <a:lnTo>
                  <a:pt x="160806" y="18159"/>
                </a:lnTo>
                <a:lnTo>
                  <a:pt x="156299" y="13633"/>
                </a:lnTo>
                <a:close/>
              </a:path>
              <a:path w="489584" h="112395">
                <a:moveTo>
                  <a:pt x="238431" y="31663"/>
                </a:moveTo>
                <a:lnTo>
                  <a:pt x="224651" y="31663"/>
                </a:lnTo>
                <a:lnTo>
                  <a:pt x="224651" y="110237"/>
                </a:lnTo>
                <a:lnTo>
                  <a:pt x="238724" y="110237"/>
                </a:lnTo>
                <a:lnTo>
                  <a:pt x="238819" y="65673"/>
                </a:lnTo>
                <a:lnTo>
                  <a:pt x="240291" y="56573"/>
                </a:lnTo>
                <a:lnTo>
                  <a:pt x="244661" y="49126"/>
                </a:lnTo>
                <a:lnTo>
                  <a:pt x="251340" y="44346"/>
                </a:lnTo>
                <a:lnTo>
                  <a:pt x="256883" y="43244"/>
                </a:lnTo>
                <a:lnTo>
                  <a:pt x="238431" y="43244"/>
                </a:lnTo>
                <a:lnTo>
                  <a:pt x="238431" y="31663"/>
                </a:lnTo>
                <a:close/>
              </a:path>
              <a:path w="489584" h="112395">
                <a:moveTo>
                  <a:pt x="324920" y="29611"/>
                </a:moveTo>
                <a:lnTo>
                  <a:pt x="315392" y="29611"/>
                </a:lnTo>
                <a:lnTo>
                  <a:pt x="306473" y="30644"/>
                </a:lnTo>
                <a:lnTo>
                  <a:pt x="298460" y="33587"/>
                </a:lnTo>
                <a:lnTo>
                  <a:pt x="291768" y="38207"/>
                </a:lnTo>
                <a:lnTo>
                  <a:pt x="286745" y="44346"/>
                </a:lnTo>
                <a:lnTo>
                  <a:pt x="267900" y="44346"/>
                </a:lnTo>
                <a:lnTo>
                  <a:pt x="273760" y="48815"/>
                </a:lnTo>
                <a:lnTo>
                  <a:pt x="277562" y="56140"/>
                </a:lnTo>
                <a:lnTo>
                  <a:pt x="278851" y="65673"/>
                </a:lnTo>
                <a:lnTo>
                  <a:pt x="278890" y="110237"/>
                </a:lnTo>
                <a:lnTo>
                  <a:pt x="292817" y="110237"/>
                </a:lnTo>
                <a:lnTo>
                  <a:pt x="292864" y="65673"/>
                </a:lnTo>
                <a:lnTo>
                  <a:pt x="313779" y="42658"/>
                </a:lnTo>
                <a:lnTo>
                  <a:pt x="341158" y="42658"/>
                </a:lnTo>
                <a:lnTo>
                  <a:pt x="338260" y="38846"/>
                </a:lnTo>
                <a:lnTo>
                  <a:pt x="332543" y="32690"/>
                </a:lnTo>
                <a:lnTo>
                  <a:pt x="324920" y="29611"/>
                </a:lnTo>
                <a:close/>
              </a:path>
              <a:path w="489584" h="112395">
                <a:moveTo>
                  <a:pt x="341158" y="42658"/>
                </a:moveTo>
                <a:lnTo>
                  <a:pt x="313779" y="42658"/>
                </a:lnTo>
                <a:lnTo>
                  <a:pt x="322472" y="44346"/>
                </a:lnTo>
                <a:lnTo>
                  <a:pt x="321886" y="44346"/>
                </a:lnTo>
                <a:lnTo>
                  <a:pt x="327632" y="48668"/>
                </a:lnTo>
                <a:lnTo>
                  <a:pt x="331384" y="55892"/>
                </a:lnTo>
                <a:lnTo>
                  <a:pt x="332690" y="65673"/>
                </a:lnTo>
                <a:lnTo>
                  <a:pt x="332690" y="110237"/>
                </a:lnTo>
                <a:lnTo>
                  <a:pt x="346763" y="110237"/>
                </a:lnTo>
                <a:lnTo>
                  <a:pt x="346763" y="63474"/>
                </a:lnTo>
                <a:lnTo>
                  <a:pt x="346273" y="56573"/>
                </a:lnTo>
                <a:lnTo>
                  <a:pt x="346193" y="55892"/>
                </a:lnTo>
                <a:lnTo>
                  <a:pt x="344655" y="49511"/>
                </a:lnTo>
                <a:lnTo>
                  <a:pt x="342001" y="43766"/>
                </a:lnTo>
                <a:lnTo>
                  <a:pt x="341158" y="42658"/>
                </a:lnTo>
                <a:close/>
              </a:path>
              <a:path w="489584" h="112395">
                <a:moveTo>
                  <a:pt x="285723" y="42658"/>
                </a:moveTo>
                <a:lnTo>
                  <a:pt x="259833" y="42658"/>
                </a:lnTo>
                <a:lnTo>
                  <a:pt x="268298" y="44346"/>
                </a:lnTo>
                <a:lnTo>
                  <a:pt x="286857" y="44346"/>
                </a:lnTo>
                <a:lnTo>
                  <a:pt x="285723" y="42658"/>
                </a:lnTo>
                <a:close/>
              </a:path>
              <a:path w="489584" h="112395">
                <a:moveTo>
                  <a:pt x="262179" y="29611"/>
                </a:moveTo>
                <a:lnTo>
                  <a:pt x="254737" y="30463"/>
                </a:lnTo>
                <a:lnTo>
                  <a:pt x="248161" y="33129"/>
                </a:lnTo>
                <a:lnTo>
                  <a:pt x="242657" y="37445"/>
                </a:lnTo>
                <a:lnTo>
                  <a:pt x="238431" y="43244"/>
                </a:lnTo>
                <a:lnTo>
                  <a:pt x="256883" y="43244"/>
                </a:lnTo>
                <a:lnTo>
                  <a:pt x="259833" y="42658"/>
                </a:lnTo>
                <a:lnTo>
                  <a:pt x="285723" y="42658"/>
                </a:lnTo>
                <a:lnTo>
                  <a:pt x="282732" y="38207"/>
                </a:lnTo>
                <a:lnTo>
                  <a:pt x="281845" y="37445"/>
                </a:lnTo>
                <a:lnTo>
                  <a:pt x="276995" y="33587"/>
                </a:lnTo>
                <a:lnTo>
                  <a:pt x="277123" y="33587"/>
                </a:lnTo>
                <a:lnTo>
                  <a:pt x="269982" y="30644"/>
                </a:lnTo>
                <a:lnTo>
                  <a:pt x="270202" y="30644"/>
                </a:lnTo>
                <a:lnTo>
                  <a:pt x="262179" y="29611"/>
                </a:lnTo>
                <a:close/>
              </a:path>
              <a:path w="489584" h="112395">
                <a:moveTo>
                  <a:pt x="381158" y="31663"/>
                </a:moveTo>
                <a:lnTo>
                  <a:pt x="367378" y="31663"/>
                </a:lnTo>
                <a:lnTo>
                  <a:pt x="367378" y="110237"/>
                </a:lnTo>
                <a:lnTo>
                  <a:pt x="381451" y="110237"/>
                </a:lnTo>
                <a:lnTo>
                  <a:pt x="381546" y="65673"/>
                </a:lnTo>
                <a:lnTo>
                  <a:pt x="383018" y="56573"/>
                </a:lnTo>
                <a:lnTo>
                  <a:pt x="387388" y="49126"/>
                </a:lnTo>
                <a:lnTo>
                  <a:pt x="394067" y="44346"/>
                </a:lnTo>
                <a:lnTo>
                  <a:pt x="399610" y="43244"/>
                </a:lnTo>
                <a:lnTo>
                  <a:pt x="381158" y="43244"/>
                </a:lnTo>
                <a:lnTo>
                  <a:pt x="381158" y="31663"/>
                </a:lnTo>
                <a:close/>
              </a:path>
              <a:path w="489584" h="112395">
                <a:moveTo>
                  <a:pt x="467648" y="29611"/>
                </a:moveTo>
                <a:lnTo>
                  <a:pt x="458119" y="29611"/>
                </a:lnTo>
                <a:lnTo>
                  <a:pt x="449200" y="30644"/>
                </a:lnTo>
                <a:lnTo>
                  <a:pt x="441188" y="33587"/>
                </a:lnTo>
                <a:lnTo>
                  <a:pt x="434495" y="38207"/>
                </a:lnTo>
                <a:lnTo>
                  <a:pt x="429472" y="44346"/>
                </a:lnTo>
                <a:lnTo>
                  <a:pt x="410627" y="44346"/>
                </a:lnTo>
                <a:lnTo>
                  <a:pt x="416487" y="48815"/>
                </a:lnTo>
                <a:lnTo>
                  <a:pt x="420289" y="56140"/>
                </a:lnTo>
                <a:lnTo>
                  <a:pt x="421578" y="65673"/>
                </a:lnTo>
                <a:lnTo>
                  <a:pt x="421618" y="110237"/>
                </a:lnTo>
                <a:lnTo>
                  <a:pt x="435544" y="110237"/>
                </a:lnTo>
                <a:lnTo>
                  <a:pt x="435591" y="65673"/>
                </a:lnTo>
                <a:lnTo>
                  <a:pt x="456507" y="42658"/>
                </a:lnTo>
                <a:lnTo>
                  <a:pt x="483885" y="42658"/>
                </a:lnTo>
                <a:lnTo>
                  <a:pt x="480987" y="38846"/>
                </a:lnTo>
                <a:lnTo>
                  <a:pt x="475270" y="32690"/>
                </a:lnTo>
                <a:lnTo>
                  <a:pt x="467648" y="29611"/>
                </a:lnTo>
                <a:close/>
              </a:path>
              <a:path w="489584" h="112395">
                <a:moveTo>
                  <a:pt x="483885" y="42658"/>
                </a:moveTo>
                <a:lnTo>
                  <a:pt x="456507" y="42658"/>
                </a:lnTo>
                <a:lnTo>
                  <a:pt x="465199" y="44346"/>
                </a:lnTo>
                <a:lnTo>
                  <a:pt x="464613" y="44346"/>
                </a:lnTo>
                <a:lnTo>
                  <a:pt x="470360" y="48668"/>
                </a:lnTo>
                <a:lnTo>
                  <a:pt x="474111" y="55892"/>
                </a:lnTo>
                <a:lnTo>
                  <a:pt x="475417" y="65673"/>
                </a:lnTo>
                <a:lnTo>
                  <a:pt x="475417" y="110237"/>
                </a:lnTo>
                <a:lnTo>
                  <a:pt x="489490" y="110237"/>
                </a:lnTo>
                <a:lnTo>
                  <a:pt x="489490" y="63474"/>
                </a:lnTo>
                <a:lnTo>
                  <a:pt x="489000" y="56573"/>
                </a:lnTo>
                <a:lnTo>
                  <a:pt x="488920" y="55892"/>
                </a:lnTo>
                <a:lnTo>
                  <a:pt x="487383" y="49511"/>
                </a:lnTo>
                <a:lnTo>
                  <a:pt x="484728" y="43766"/>
                </a:lnTo>
                <a:lnTo>
                  <a:pt x="483885" y="42658"/>
                </a:lnTo>
                <a:close/>
              </a:path>
              <a:path w="489584" h="112395">
                <a:moveTo>
                  <a:pt x="428450" y="42658"/>
                </a:moveTo>
                <a:lnTo>
                  <a:pt x="402561" y="42658"/>
                </a:lnTo>
                <a:lnTo>
                  <a:pt x="411026" y="44346"/>
                </a:lnTo>
                <a:lnTo>
                  <a:pt x="429584" y="44346"/>
                </a:lnTo>
                <a:lnTo>
                  <a:pt x="428450" y="42658"/>
                </a:lnTo>
                <a:close/>
              </a:path>
              <a:path w="489584" h="112395">
                <a:moveTo>
                  <a:pt x="404906" y="29611"/>
                </a:moveTo>
                <a:lnTo>
                  <a:pt x="397464" y="30463"/>
                </a:lnTo>
                <a:lnTo>
                  <a:pt x="390888" y="33129"/>
                </a:lnTo>
                <a:lnTo>
                  <a:pt x="385384" y="37445"/>
                </a:lnTo>
                <a:lnTo>
                  <a:pt x="381158" y="43244"/>
                </a:lnTo>
                <a:lnTo>
                  <a:pt x="399610" y="43244"/>
                </a:lnTo>
                <a:lnTo>
                  <a:pt x="402561" y="42658"/>
                </a:lnTo>
                <a:lnTo>
                  <a:pt x="428450" y="42658"/>
                </a:lnTo>
                <a:lnTo>
                  <a:pt x="425459" y="38207"/>
                </a:lnTo>
                <a:lnTo>
                  <a:pt x="424573" y="37445"/>
                </a:lnTo>
                <a:lnTo>
                  <a:pt x="419722" y="33587"/>
                </a:lnTo>
                <a:lnTo>
                  <a:pt x="419850" y="33587"/>
                </a:lnTo>
                <a:lnTo>
                  <a:pt x="412709" y="30644"/>
                </a:lnTo>
                <a:lnTo>
                  <a:pt x="412929" y="30644"/>
                </a:lnTo>
                <a:lnTo>
                  <a:pt x="404906" y="29611"/>
                </a:lnTo>
                <a:close/>
              </a:path>
            </a:pathLst>
          </a:custGeom>
          <a:solidFill>
            <a:srgbClr val="000000"/>
          </a:solidFill>
        </p:spPr>
        <p:txBody>
          <a:bodyPr wrap="square" lIns="0" tIns="0" rIns="0" bIns="0" rtlCol="0"/>
          <a:lstStyle/>
          <a:p>
            <a:endParaRPr sz="641"/>
          </a:p>
        </p:txBody>
      </p:sp>
      <p:sp>
        <p:nvSpPr>
          <p:cNvPr id="38" name="object 38"/>
          <p:cNvSpPr/>
          <p:nvPr/>
        </p:nvSpPr>
        <p:spPr>
          <a:xfrm>
            <a:off x="3724935" y="3859602"/>
            <a:ext cx="226129" cy="51117"/>
          </a:xfrm>
          <a:custGeom>
            <a:avLst/>
            <a:gdLst/>
            <a:ahLst/>
            <a:cxnLst/>
            <a:rect l="l" t="t" r="r" b="b"/>
            <a:pathLst>
              <a:path w="497204" h="112395">
                <a:moveTo>
                  <a:pt x="67579" y="82971"/>
                </a:moveTo>
                <a:lnTo>
                  <a:pt x="53506" y="82971"/>
                </a:lnTo>
                <a:lnTo>
                  <a:pt x="53506" y="110237"/>
                </a:lnTo>
                <a:lnTo>
                  <a:pt x="67579" y="110237"/>
                </a:lnTo>
                <a:lnTo>
                  <a:pt x="67579" y="82971"/>
                </a:lnTo>
                <a:close/>
              </a:path>
              <a:path w="497204" h="112395">
                <a:moveTo>
                  <a:pt x="67579" y="1905"/>
                </a:moveTo>
                <a:lnTo>
                  <a:pt x="59223" y="1905"/>
                </a:lnTo>
                <a:lnTo>
                  <a:pt x="0" y="74175"/>
                </a:lnTo>
                <a:lnTo>
                  <a:pt x="3078" y="82971"/>
                </a:lnTo>
                <a:lnTo>
                  <a:pt x="79746" y="82971"/>
                </a:lnTo>
                <a:lnTo>
                  <a:pt x="79746" y="70217"/>
                </a:lnTo>
                <a:lnTo>
                  <a:pt x="19350" y="70217"/>
                </a:lnTo>
                <a:lnTo>
                  <a:pt x="53506" y="28438"/>
                </a:lnTo>
                <a:lnTo>
                  <a:pt x="67579" y="28438"/>
                </a:lnTo>
                <a:lnTo>
                  <a:pt x="67579" y="1905"/>
                </a:lnTo>
                <a:close/>
              </a:path>
              <a:path w="497204" h="112395">
                <a:moveTo>
                  <a:pt x="67579" y="28438"/>
                </a:moveTo>
                <a:lnTo>
                  <a:pt x="53506" y="28438"/>
                </a:lnTo>
                <a:lnTo>
                  <a:pt x="53506" y="70217"/>
                </a:lnTo>
                <a:lnTo>
                  <a:pt x="67579" y="70217"/>
                </a:lnTo>
                <a:lnTo>
                  <a:pt x="67579" y="28438"/>
                </a:lnTo>
                <a:close/>
              </a:path>
              <a:path w="497204" h="112395">
                <a:moveTo>
                  <a:pt x="135561" y="0"/>
                </a:moveTo>
                <a:lnTo>
                  <a:pt x="124921" y="1296"/>
                </a:lnTo>
                <a:lnTo>
                  <a:pt x="115654" y="5059"/>
                </a:lnTo>
                <a:lnTo>
                  <a:pt x="108205" y="10760"/>
                </a:lnTo>
                <a:lnTo>
                  <a:pt x="102557" y="18159"/>
                </a:lnTo>
                <a:lnTo>
                  <a:pt x="102431" y="18324"/>
                </a:lnTo>
                <a:lnTo>
                  <a:pt x="98329" y="26952"/>
                </a:lnTo>
                <a:lnTo>
                  <a:pt x="95439" y="36178"/>
                </a:lnTo>
                <a:lnTo>
                  <a:pt x="93752" y="45803"/>
                </a:lnTo>
                <a:lnTo>
                  <a:pt x="93196" y="55998"/>
                </a:lnTo>
                <a:lnTo>
                  <a:pt x="93682" y="64906"/>
                </a:lnTo>
                <a:lnTo>
                  <a:pt x="108205" y="101235"/>
                </a:lnTo>
                <a:lnTo>
                  <a:pt x="135561" y="111996"/>
                </a:lnTo>
                <a:lnTo>
                  <a:pt x="155096" y="107012"/>
                </a:lnTo>
                <a:lnTo>
                  <a:pt x="155317" y="107012"/>
                </a:lnTo>
                <a:lnTo>
                  <a:pt x="163928" y="98363"/>
                </a:lnTo>
                <a:lnTo>
                  <a:pt x="126325" y="98363"/>
                </a:lnTo>
                <a:lnTo>
                  <a:pt x="119436" y="94405"/>
                </a:lnTo>
                <a:lnTo>
                  <a:pt x="108148" y="55998"/>
                </a:lnTo>
                <a:lnTo>
                  <a:pt x="108563" y="47175"/>
                </a:lnTo>
                <a:lnTo>
                  <a:pt x="126325" y="13633"/>
                </a:lnTo>
                <a:lnTo>
                  <a:pt x="163928" y="13633"/>
                </a:lnTo>
                <a:lnTo>
                  <a:pt x="155392" y="5059"/>
                </a:lnTo>
                <a:lnTo>
                  <a:pt x="135561" y="0"/>
                </a:lnTo>
                <a:close/>
              </a:path>
              <a:path w="497204" h="112395">
                <a:moveTo>
                  <a:pt x="163928" y="13633"/>
                </a:moveTo>
                <a:lnTo>
                  <a:pt x="144796" y="13633"/>
                </a:lnTo>
                <a:lnTo>
                  <a:pt x="151686" y="17591"/>
                </a:lnTo>
                <a:lnTo>
                  <a:pt x="156230" y="25653"/>
                </a:lnTo>
                <a:lnTo>
                  <a:pt x="159201" y="32002"/>
                </a:lnTo>
                <a:lnTo>
                  <a:pt x="161306" y="39176"/>
                </a:lnTo>
                <a:lnTo>
                  <a:pt x="162559" y="47175"/>
                </a:lnTo>
                <a:lnTo>
                  <a:pt x="162974" y="55998"/>
                </a:lnTo>
                <a:lnTo>
                  <a:pt x="162559" y="64906"/>
                </a:lnTo>
                <a:lnTo>
                  <a:pt x="144796" y="98363"/>
                </a:lnTo>
                <a:lnTo>
                  <a:pt x="163928" y="98363"/>
                </a:lnTo>
                <a:lnTo>
                  <a:pt x="168434" y="93837"/>
                </a:lnTo>
                <a:lnTo>
                  <a:pt x="175570" y="75879"/>
                </a:lnTo>
                <a:lnTo>
                  <a:pt x="175911" y="72948"/>
                </a:lnTo>
                <a:lnTo>
                  <a:pt x="177779" y="55998"/>
                </a:lnTo>
                <a:lnTo>
                  <a:pt x="175594" y="36178"/>
                </a:lnTo>
                <a:lnTo>
                  <a:pt x="168500" y="18324"/>
                </a:lnTo>
                <a:lnTo>
                  <a:pt x="168434" y="18159"/>
                </a:lnTo>
                <a:lnTo>
                  <a:pt x="163928" y="13633"/>
                </a:lnTo>
                <a:close/>
              </a:path>
              <a:path w="497204" h="112395">
                <a:moveTo>
                  <a:pt x="246059" y="31663"/>
                </a:moveTo>
                <a:lnTo>
                  <a:pt x="232280" y="31663"/>
                </a:lnTo>
                <a:lnTo>
                  <a:pt x="232280" y="110237"/>
                </a:lnTo>
                <a:lnTo>
                  <a:pt x="246353" y="110237"/>
                </a:lnTo>
                <a:lnTo>
                  <a:pt x="246447" y="65673"/>
                </a:lnTo>
                <a:lnTo>
                  <a:pt x="247919" y="56573"/>
                </a:lnTo>
                <a:lnTo>
                  <a:pt x="252290" y="49126"/>
                </a:lnTo>
                <a:lnTo>
                  <a:pt x="258969" y="44346"/>
                </a:lnTo>
                <a:lnTo>
                  <a:pt x="264512" y="43244"/>
                </a:lnTo>
                <a:lnTo>
                  <a:pt x="246059" y="43244"/>
                </a:lnTo>
                <a:lnTo>
                  <a:pt x="246059" y="31663"/>
                </a:lnTo>
                <a:close/>
              </a:path>
              <a:path w="497204" h="112395">
                <a:moveTo>
                  <a:pt x="332549" y="29611"/>
                </a:moveTo>
                <a:lnTo>
                  <a:pt x="323020" y="29611"/>
                </a:lnTo>
                <a:lnTo>
                  <a:pt x="314101" y="30644"/>
                </a:lnTo>
                <a:lnTo>
                  <a:pt x="306089" y="33587"/>
                </a:lnTo>
                <a:lnTo>
                  <a:pt x="299396" y="38207"/>
                </a:lnTo>
                <a:lnTo>
                  <a:pt x="294373" y="44346"/>
                </a:lnTo>
                <a:lnTo>
                  <a:pt x="275528" y="44346"/>
                </a:lnTo>
                <a:lnTo>
                  <a:pt x="281388" y="48815"/>
                </a:lnTo>
                <a:lnTo>
                  <a:pt x="285190" y="56140"/>
                </a:lnTo>
                <a:lnTo>
                  <a:pt x="286479" y="65673"/>
                </a:lnTo>
                <a:lnTo>
                  <a:pt x="286519" y="110237"/>
                </a:lnTo>
                <a:lnTo>
                  <a:pt x="300445" y="110237"/>
                </a:lnTo>
                <a:lnTo>
                  <a:pt x="300493" y="65673"/>
                </a:lnTo>
                <a:lnTo>
                  <a:pt x="321408" y="42658"/>
                </a:lnTo>
                <a:lnTo>
                  <a:pt x="348786" y="42658"/>
                </a:lnTo>
                <a:lnTo>
                  <a:pt x="345889" y="38846"/>
                </a:lnTo>
                <a:lnTo>
                  <a:pt x="340172" y="32690"/>
                </a:lnTo>
                <a:lnTo>
                  <a:pt x="332549" y="29611"/>
                </a:lnTo>
                <a:close/>
              </a:path>
              <a:path w="497204" h="112395">
                <a:moveTo>
                  <a:pt x="348786" y="42658"/>
                </a:moveTo>
                <a:lnTo>
                  <a:pt x="321408" y="42658"/>
                </a:lnTo>
                <a:lnTo>
                  <a:pt x="330100" y="44346"/>
                </a:lnTo>
                <a:lnTo>
                  <a:pt x="329514" y="44346"/>
                </a:lnTo>
                <a:lnTo>
                  <a:pt x="335261" y="48668"/>
                </a:lnTo>
                <a:lnTo>
                  <a:pt x="339013" y="55892"/>
                </a:lnTo>
                <a:lnTo>
                  <a:pt x="340318" y="65673"/>
                </a:lnTo>
                <a:lnTo>
                  <a:pt x="340318" y="110237"/>
                </a:lnTo>
                <a:lnTo>
                  <a:pt x="354391" y="110237"/>
                </a:lnTo>
                <a:lnTo>
                  <a:pt x="354391" y="63474"/>
                </a:lnTo>
                <a:lnTo>
                  <a:pt x="353902" y="56573"/>
                </a:lnTo>
                <a:lnTo>
                  <a:pt x="353821" y="55892"/>
                </a:lnTo>
                <a:lnTo>
                  <a:pt x="352284" y="49511"/>
                </a:lnTo>
                <a:lnTo>
                  <a:pt x="349629" y="43766"/>
                </a:lnTo>
                <a:lnTo>
                  <a:pt x="348786" y="42658"/>
                </a:lnTo>
                <a:close/>
              </a:path>
              <a:path w="497204" h="112395">
                <a:moveTo>
                  <a:pt x="293351" y="42658"/>
                </a:moveTo>
                <a:lnTo>
                  <a:pt x="267462" y="42658"/>
                </a:lnTo>
                <a:lnTo>
                  <a:pt x="275927" y="44346"/>
                </a:lnTo>
                <a:lnTo>
                  <a:pt x="294486" y="44346"/>
                </a:lnTo>
                <a:lnTo>
                  <a:pt x="293351" y="42658"/>
                </a:lnTo>
                <a:close/>
              </a:path>
              <a:path w="497204" h="112395">
                <a:moveTo>
                  <a:pt x="269807" y="29611"/>
                </a:moveTo>
                <a:lnTo>
                  <a:pt x="262366" y="30463"/>
                </a:lnTo>
                <a:lnTo>
                  <a:pt x="255789" y="33129"/>
                </a:lnTo>
                <a:lnTo>
                  <a:pt x="250285" y="37445"/>
                </a:lnTo>
                <a:lnTo>
                  <a:pt x="246059" y="43244"/>
                </a:lnTo>
                <a:lnTo>
                  <a:pt x="264512" y="43244"/>
                </a:lnTo>
                <a:lnTo>
                  <a:pt x="267462" y="42658"/>
                </a:lnTo>
                <a:lnTo>
                  <a:pt x="293351" y="42658"/>
                </a:lnTo>
                <a:lnTo>
                  <a:pt x="290361" y="38207"/>
                </a:lnTo>
                <a:lnTo>
                  <a:pt x="289474" y="37445"/>
                </a:lnTo>
                <a:lnTo>
                  <a:pt x="284623" y="33587"/>
                </a:lnTo>
                <a:lnTo>
                  <a:pt x="284752" y="33587"/>
                </a:lnTo>
                <a:lnTo>
                  <a:pt x="277610" y="30644"/>
                </a:lnTo>
                <a:lnTo>
                  <a:pt x="277831" y="30644"/>
                </a:lnTo>
                <a:lnTo>
                  <a:pt x="269807" y="29611"/>
                </a:lnTo>
                <a:close/>
              </a:path>
              <a:path w="497204" h="112395">
                <a:moveTo>
                  <a:pt x="388787" y="31663"/>
                </a:moveTo>
                <a:lnTo>
                  <a:pt x="375007" y="31663"/>
                </a:lnTo>
                <a:lnTo>
                  <a:pt x="375007" y="110237"/>
                </a:lnTo>
                <a:lnTo>
                  <a:pt x="389080" y="110237"/>
                </a:lnTo>
                <a:lnTo>
                  <a:pt x="389175" y="65673"/>
                </a:lnTo>
                <a:lnTo>
                  <a:pt x="390646" y="56573"/>
                </a:lnTo>
                <a:lnTo>
                  <a:pt x="395017" y="49126"/>
                </a:lnTo>
                <a:lnTo>
                  <a:pt x="401696" y="44346"/>
                </a:lnTo>
                <a:lnTo>
                  <a:pt x="407239" y="43244"/>
                </a:lnTo>
                <a:lnTo>
                  <a:pt x="388787" y="43244"/>
                </a:lnTo>
                <a:lnTo>
                  <a:pt x="388787" y="31663"/>
                </a:lnTo>
                <a:close/>
              </a:path>
              <a:path w="497204" h="112395">
                <a:moveTo>
                  <a:pt x="475276" y="29611"/>
                </a:moveTo>
                <a:lnTo>
                  <a:pt x="465748" y="29611"/>
                </a:lnTo>
                <a:lnTo>
                  <a:pt x="456828" y="30644"/>
                </a:lnTo>
                <a:lnTo>
                  <a:pt x="448816" y="33587"/>
                </a:lnTo>
                <a:lnTo>
                  <a:pt x="442123" y="38207"/>
                </a:lnTo>
                <a:lnTo>
                  <a:pt x="437100" y="44346"/>
                </a:lnTo>
                <a:lnTo>
                  <a:pt x="418255" y="44346"/>
                </a:lnTo>
                <a:lnTo>
                  <a:pt x="424115" y="48815"/>
                </a:lnTo>
                <a:lnTo>
                  <a:pt x="427918" y="56140"/>
                </a:lnTo>
                <a:lnTo>
                  <a:pt x="429206" y="65673"/>
                </a:lnTo>
                <a:lnTo>
                  <a:pt x="429246" y="110237"/>
                </a:lnTo>
                <a:lnTo>
                  <a:pt x="443172" y="110237"/>
                </a:lnTo>
                <a:lnTo>
                  <a:pt x="443220" y="65673"/>
                </a:lnTo>
                <a:lnTo>
                  <a:pt x="464135" y="42658"/>
                </a:lnTo>
                <a:lnTo>
                  <a:pt x="491514" y="42658"/>
                </a:lnTo>
                <a:lnTo>
                  <a:pt x="488616" y="38846"/>
                </a:lnTo>
                <a:lnTo>
                  <a:pt x="482899" y="32690"/>
                </a:lnTo>
                <a:lnTo>
                  <a:pt x="475276" y="29611"/>
                </a:lnTo>
                <a:close/>
              </a:path>
              <a:path w="497204" h="112395">
                <a:moveTo>
                  <a:pt x="491514" y="42658"/>
                </a:moveTo>
                <a:lnTo>
                  <a:pt x="464135" y="42658"/>
                </a:lnTo>
                <a:lnTo>
                  <a:pt x="472828" y="44346"/>
                </a:lnTo>
                <a:lnTo>
                  <a:pt x="472241" y="44346"/>
                </a:lnTo>
                <a:lnTo>
                  <a:pt x="477988" y="48668"/>
                </a:lnTo>
                <a:lnTo>
                  <a:pt x="481740" y="55892"/>
                </a:lnTo>
                <a:lnTo>
                  <a:pt x="483045" y="65673"/>
                </a:lnTo>
                <a:lnTo>
                  <a:pt x="483045" y="110237"/>
                </a:lnTo>
                <a:lnTo>
                  <a:pt x="497118" y="110237"/>
                </a:lnTo>
                <a:lnTo>
                  <a:pt x="497118" y="63474"/>
                </a:lnTo>
                <a:lnTo>
                  <a:pt x="496629" y="56573"/>
                </a:lnTo>
                <a:lnTo>
                  <a:pt x="496549" y="55892"/>
                </a:lnTo>
                <a:lnTo>
                  <a:pt x="495011" y="49511"/>
                </a:lnTo>
                <a:lnTo>
                  <a:pt x="492356" y="43766"/>
                </a:lnTo>
                <a:lnTo>
                  <a:pt x="491514" y="42658"/>
                </a:lnTo>
                <a:close/>
              </a:path>
              <a:path w="497204" h="112395">
                <a:moveTo>
                  <a:pt x="436079" y="42658"/>
                </a:moveTo>
                <a:lnTo>
                  <a:pt x="410189" y="42658"/>
                </a:lnTo>
                <a:lnTo>
                  <a:pt x="418654" y="44346"/>
                </a:lnTo>
                <a:lnTo>
                  <a:pt x="437213" y="44346"/>
                </a:lnTo>
                <a:lnTo>
                  <a:pt x="436079" y="42658"/>
                </a:lnTo>
                <a:close/>
              </a:path>
              <a:path w="497204" h="112395">
                <a:moveTo>
                  <a:pt x="412535" y="29611"/>
                </a:moveTo>
                <a:lnTo>
                  <a:pt x="405093" y="30463"/>
                </a:lnTo>
                <a:lnTo>
                  <a:pt x="398517" y="33129"/>
                </a:lnTo>
                <a:lnTo>
                  <a:pt x="393013" y="37445"/>
                </a:lnTo>
                <a:lnTo>
                  <a:pt x="388787" y="43244"/>
                </a:lnTo>
                <a:lnTo>
                  <a:pt x="407239" y="43244"/>
                </a:lnTo>
                <a:lnTo>
                  <a:pt x="410189" y="42658"/>
                </a:lnTo>
                <a:lnTo>
                  <a:pt x="436079" y="42658"/>
                </a:lnTo>
                <a:lnTo>
                  <a:pt x="433088" y="38207"/>
                </a:lnTo>
                <a:lnTo>
                  <a:pt x="432201" y="37445"/>
                </a:lnTo>
                <a:lnTo>
                  <a:pt x="427350" y="33587"/>
                </a:lnTo>
                <a:lnTo>
                  <a:pt x="427479" y="33587"/>
                </a:lnTo>
                <a:lnTo>
                  <a:pt x="420338" y="30644"/>
                </a:lnTo>
                <a:lnTo>
                  <a:pt x="420558" y="30644"/>
                </a:lnTo>
                <a:lnTo>
                  <a:pt x="412535" y="29611"/>
                </a:lnTo>
                <a:close/>
              </a:path>
            </a:pathLst>
          </a:custGeom>
          <a:solidFill>
            <a:srgbClr val="000000"/>
          </a:solidFill>
        </p:spPr>
        <p:txBody>
          <a:bodyPr wrap="square" lIns="0" tIns="0" rIns="0" bIns="0" rtlCol="0"/>
          <a:lstStyle/>
          <a:p>
            <a:endParaRPr sz="641"/>
          </a:p>
        </p:txBody>
      </p:sp>
      <p:sp>
        <p:nvSpPr>
          <p:cNvPr id="39" name="object 39"/>
          <p:cNvSpPr/>
          <p:nvPr/>
        </p:nvSpPr>
        <p:spPr>
          <a:xfrm>
            <a:off x="3726601" y="4041432"/>
            <a:ext cx="216021" cy="50250"/>
          </a:xfrm>
          <a:custGeom>
            <a:avLst/>
            <a:gdLst/>
            <a:ahLst/>
            <a:cxnLst/>
            <a:rect l="l" t="t" r="r" b="b"/>
            <a:pathLst>
              <a:path w="474979" h="110490">
                <a:moveTo>
                  <a:pt x="6889" y="85609"/>
                </a:moveTo>
                <a:lnTo>
                  <a:pt x="34742" y="110090"/>
                </a:lnTo>
                <a:lnTo>
                  <a:pt x="42738" y="109456"/>
                </a:lnTo>
                <a:lnTo>
                  <a:pt x="50006" y="107543"/>
                </a:lnTo>
                <a:lnTo>
                  <a:pt x="56531" y="104339"/>
                </a:lnTo>
                <a:lnTo>
                  <a:pt x="62301" y="99829"/>
                </a:lnTo>
                <a:lnTo>
                  <a:pt x="65061" y="96604"/>
                </a:lnTo>
                <a:lnTo>
                  <a:pt x="34156" y="96604"/>
                </a:lnTo>
                <a:lnTo>
                  <a:pt x="27174" y="95917"/>
                </a:lnTo>
                <a:lnTo>
                  <a:pt x="20303" y="93855"/>
                </a:lnTo>
                <a:lnTo>
                  <a:pt x="13541" y="90420"/>
                </a:lnTo>
                <a:lnTo>
                  <a:pt x="6889" y="85609"/>
                </a:lnTo>
                <a:close/>
              </a:path>
              <a:path w="474979" h="110490">
                <a:moveTo>
                  <a:pt x="65330" y="51014"/>
                </a:moveTo>
                <a:lnTo>
                  <a:pt x="41778" y="51014"/>
                </a:lnTo>
                <a:lnTo>
                  <a:pt x="47633" y="53325"/>
                </a:lnTo>
                <a:lnTo>
                  <a:pt x="47461" y="53325"/>
                </a:lnTo>
                <a:lnTo>
                  <a:pt x="51747" y="57610"/>
                </a:lnTo>
                <a:lnTo>
                  <a:pt x="56144" y="61861"/>
                </a:lnTo>
                <a:lnTo>
                  <a:pt x="58343" y="67285"/>
                </a:lnTo>
                <a:lnTo>
                  <a:pt x="58343" y="80332"/>
                </a:lnTo>
                <a:lnTo>
                  <a:pt x="56204" y="85609"/>
                </a:lnTo>
                <a:lnTo>
                  <a:pt x="56144" y="85756"/>
                </a:lnTo>
                <a:lnTo>
                  <a:pt x="51600" y="90154"/>
                </a:lnTo>
                <a:lnTo>
                  <a:pt x="47056" y="94405"/>
                </a:lnTo>
                <a:lnTo>
                  <a:pt x="41339" y="96604"/>
                </a:lnTo>
                <a:lnTo>
                  <a:pt x="65061" y="96604"/>
                </a:lnTo>
                <a:lnTo>
                  <a:pt x="73149" y="73589"/>
                </a:lnTo>
                <a:lnTo>
                  <a:pt x="72593" y="67285"/>
                </a:lnTo>
                <a:lnTo>
                  <a:pt x="72492" y="66138"/>
                </a:lnTo>
                <a:lnTo>
                  <a:pt x="70609" y="59663"/>
                </a:lnTo>
                <a:lnTo>
                  <a:pt x="70529" y="59388"/>
                </a:lnTo>
                <a:lnTo>
                  <a:pt x="67274" y="53325"/>
                </a:lnTo>
                <a:lnTo>
                  <a:pt x="65330" y="51014"/>
                </a:lnTo>
                <a:close/>
              </a:path>
              <a:path w="474979" h="110490">
                <a:moveTo>
                  <a:pt x="65819" y="0"/>
                </a:moveTo>
                <a:lnTo>
                  <a:pt x="11580" y="0"/>
                </a:lnTo>
                <a:lnTo>
                  <a:pt x="5511" y="53325"/>
                </a:lnTo>
                <a:lnTo>
                  <a:pt x="5423" y="54092"/>
                </a:lnTo>
                <a:lnTo>
                  <a:pt x="15099" y="59663"/>
                </a:lnTo>
                <a:lnTo>
                  <a:pt x="20522" y="53946"/>
                </a:lnTo>
                <a:lnTo>
                  <a:pt x="27266" y="51014"/>
                </a:lnTo>
                <a:lnTo>
                  <a:pt x="65330" y="51014"/>
                </a:lnTo>
                <a:lnTo>
                  <a:pt x="62741" y="47935"/>
                </a:lnTo>
                <a:lnTo>
                  <a:pt x="57244" y="43425"/>
                </a:lnTo>
                <a:lnTo>
                  <a:pt x="54361" y="41925"/>
                </a:lnTo>
                <a:lnTo>
                  <a:pt x="19203" y="41925"/>
                </a:lnTo>
                <a:lnTo>
                  <a:pt x="22868" y="13046"/>
                </a:lnTo>
                <a:lnTo>
                  <a:pt x="65819" y="13046"/>
                </a:lnTo>
                <a:lnTo>
                  <a:pt x="65819" y="0"/>
                </a:lnTo>
                <a:close/>
              </a:path>
              <a:path w="474979" h="110490">
                <a:moveTo>
                  <a:pt x="36794" y="37674"/>
                </a:moveTo>
                <a:lnTo>
                  <a:pt x="30491" y="37674"/>
                </a:lnTo>
                <a:lnTo>
                  <a:pt x="24627" y="39140"/>
                </a:lnTo>
                <a:lnTo>
                  <a:pt x="19203" y="41925"/>
                </a:lnTo>
                <a:lnTo>
                  <a:pt x="54361" y="41925"/>
                </a:lnTo>
                <a:lnTo>
                  <a:pt x="51087" y="40221"/>
                </a:lnTo>
                <a:lnTo>
                  <a:pt x="44270" y="38308"/>
                </a:lnTo>
                <a:lnTo>
                  <a:pt x="36794" y="37674"/>
                </a:lnTo>
                <a:close/>
              </a:path>
              <a:path w="474979" h="110490">
                <a:moveTo>
                  <a:pt x="90779" y="85609"/>
                </a:moveTo>
                <a:lnTo>
                  <a:pt x="118632" y="110090"/>
                </a:lnTo>
                <a:lnTo>
                  <a:pt x="126628" y="109456"/>
                </a:lnTo>
                <a:lnTo>
                  <a:pt x="133896" y="107543"/>
                </a:lnTo>
                <a:lnTo>
                  <a:pt x="140421" y="104339"/>
                </a:lnTo>
                <a:lnTo>
                  <a:pt x="146191" y="99829"/>
                </a:lnTo>
                <a:lnTo>
                  <a:pt x="148951" y="96604"/>
                </a:lnTo>
                <a:lnTo>
                  <a:pt x="118045" y="96604"/>
                </a:lnTo>
                <a:lnTo>
                  <a:pt x="111064" y="95917"/>
                </a:lnTo>
                <a:lnTo>
                  <a:pt x="104192" y="93855"/>
                </a:lnTo>
                <a:lnTo>
                  <a:pt x="97431" y="90420"/>
                </a:lnTo>
                <a:lnTo>
                  <a:pt x="90779" y="85609"/>
                </a:lnTo>
                <a:close/>
              </a:path>
              <a:path w="474979" h="110490">
                <a:moveTo>
                  <a:pt x="149220" y="51014"/>
                </a:moveTo>
                <a:lnTo>
                  <a:pt x="125668" y="51014"/>
                </a:lnTo>
                <a:lnTo>
                  <a:pt x="131523" y="53325"/>
                </a:lnTo>
                <a:lnTo>
                  <a:pt x="131351" y="53325"/>
                </a:lnTo>
                <a:lnTo>
                  <a:pt x="135636" y="57610"/>
                </a:lnTo>
                <a:lnTo>
                  <a:pt x="140034" y="61861"/>
                </a:lnTo>
                <a:lnTo>
                  <a:pt x="142233" y="67285"/>
                </a:lnTo>
                <a:lnTo>
                  <a:pt x="142233" y="80332"/>
                </a:lnTo>
                <a:lnTo>
                  <a:pt x="140094" y="85609"/>
                </a:lnTo>
                <a:lnTo>
                  <a:pt x="140034" y="85756"/>
                </a:lnTo>
                <a:lnTo>
                  <a:pt x="135490" y="90154"/>
                </a:lnTo>
                <a:lnTo>
                  <a:pt x="130945" y="94405"/>
                </a:lnTo>
                <a:lnTo>
                  <a:pt x="125228" y="96604"/>
                </a:lnTo>
                <a:lnTo>
                  <a:pt x="148951" y="96604"/>
                </a:lnTo>
                <a:lnTo>
                  <a:pt x="157039" y="73589"/>
                </a:lnTo>
                <a:lnTo>
                  <a:pt x="156483" y="67285"/>
                </a:lnTo>
                <a:lnTo>
                  <a:pt x="156382" y="66138"/>
                </a:lnTo>
                <a:lnTo>
                  <a:pt x="154498" y="59663"/>
                </a:lnTo>
                <a:lnTo>
                  <a:pt x="154419" y="59388"/>
                </a:lnTo>
                <a:lnTo>
                  <a:pt x="151164" y="53325"/>
                </a:lnTo>
                <a:lnTo>
                  <a:pt x="149220" y="51014"/>
                </a:lnTo>
                <a:close/>
              </a:path>
              <a:path w="474979" h="110490">
                <a:moveTo>
                  <a:pt x="149709" y="0"/>
                </a:moveTo>
                <a:lnTo>
                  <a:pt x="95470" y="0"/>
                </a:lnTo>
                <a:lnTo>
                  <a:pt x="89401" y="53325"/>
                </a:lnTo>
                <a:lnTo>
                  <a:pt x="89313" y="54092"/>
                </a:lnTo>
                <a:lnTo>
                  <a:pt x="98988" y="59663"/>
                </a:lnTo>
                <a:lnTo>
                  <a:pt x="104412" y="53946"/>
                </a:lnTo>
                <a:lnTo>
                  <a:pt x="111155" y="51014"/>
                </a:lnTo>
                <a:lnTo>
                  <a:pt x="149220" y="51014"/>
                </a:lnTo>
                <a:lnTo>
                  <a:pt x="146631" y="47935"/>
                </a:lnTo>
                <a:lnTo>
                  <a:pt x="141134" y="43425"/>
                </a:lnTo>
                <a:lnTo>
                  <a:pt x="138251" y="41925"/>
                </a:lnTo>
                <a:lnTo>
                  <a:pt x="103093" y="41925"/>
                </a:lnTo>
                <a:lnTo>
                  <a:pt x="106758" y="13046"/>
                </a:lnTo>
                <a:lnTo>
                  <a:pt x="149709" y="13046"/>
                </a:lnTo>
                <a:lnTo>
                  <a:pt x="149709" y="0"/>
                </a:lnTo>
                <a:close/>
              </a:path>
              <a:path w="474979" h="110490">
                <a:moveTo>
                  <a:pt x="120684" y="37674"/>
                </a:moveTo>
                <a:lnTo>
                  <a:pt x="114381" y="37674"/>
                </a:lnTo>
                <a:lnTo>
                  <a:pt x="108517" y="39140"/>
                </a:lnTo>
                <a:lnTo>
                  <a:pt x="103093" y="41925"/>
                </a:lnTo>
                <a:lnTo>
                  <a:pt x="138251" y="41925"/>
                </a:lnTo>
                <a:lnTo>
                  <a:pt x="134977" y="40221"/>
                </a:lnTo>
                <a:lnTo>
                  <a:pt x="128160" y="38308"/>
                </a:lnTo>
                <a:lnTo>
                  <a:pt x="120684" y="37674"/>
                </a:lnTo>
                <a:close/>
              </a:path>
              <a:path w="474979" h="110490">
                <a:moveTo>
                  <a:pt x="223641" y="29758"/>
                </a:moveTo>
                <a:lnTo>
                  <a:pt x="209861" y="29758"/>
                </a:lnTo>
                <a:lnTo>
                  <a:pt x="209861" y="108331"/>
                </a:lnTo>
                <a:lnTo>
                  <a:pt x="223934" y="108331"/>
                </a:lnTo>
                <a:lnTo>
                  <a:pt x="224029" y="63767"/>
                </a:lnTo>
                <a:lnTo>
                  <a:pt x="225501" y="54667"/>
                </a:lnTo>
                <a:lnTo>
                  <a:pt x="229871" y="47221"/>
                </a:lnTo>
                <a:lnTo>
                  <a:pt x="236550" y="42440"/>
                </a:lnTo>
                <a:lnTo>
                  <a:pt x="242093" y="41339"/>
                </a:lnTo>
                <a:lnTo>
                  <a:pt x="223641" y="41339"/>
                </a:lnTo>
                <a:lnTo>
                  <a:pt x="223641" y="29758"/>
                </a:lnTo>
                <a:close/>
              </a:path>
              <a:path w="474979" h="110490">
                <a:moveTo>
                  <a:pt x="310131" y="27705"/>
                </a:moveTo>
                <a:lnTo>
                  <a:pt x="300602" y="27705"/>
                </a:lnTo>
                <a:lnTo>
                  <a:pt x="291683" y="28738"/>
                </a:lnTo>
                <a:lnTo>
                  <a:pt x="283671" y="31682"/>
                </a:lnTo>
                <a:lnTo>
                  <a:pt x="276978" y="36302"/>
                </a:lnTo>
                <a:lnTo>
                  <a:pt x="271955" y="42440"/>
                </a:lnTo>
                <a:lnTo>
                  <a:pt x="253110" y="42440"/>
                </a:lnTo>
                <a:lnTo>
                  <a:pt x="258970" y="46909"/>
                </a:lnTo>
                <a:lnTo>
                  <a:pt x="262772" y="54234"/>
                </a:lnTo>
                <a:lnTo>
                  <a:pt x="264061" y="63767"/>
                </a:lnTo>
                <a:lnTo>
                  <a:pt x="264101" y="108331"/>
                </a:lnTo>
                <a:lnTo>
                  <a:pt x="278027" y="108331"/>
                </a:lnTo>
                <a:lnTo>
                  <a:pt x="278074" y="63767"/>
                </a:lnTo>
                <a:lnTo>
                  <a:pt x="298990" y="40752"/>
                </a:lnTo>
                <a:lnTo>
                  <a:pt x="326368" y="40752"/>
                </a:lnTo>
                <a:lnTo>
                  <a:pt x="323471" y="36941"/>
                </a:lnTo>
                <a:lnTo>
                  <a:pt x="317753" y="30784"/>
                </a:lnTo>
                <a:lnTo>
                  <a:pt x="310131" y="27705"/>
                </a:lnTo>
                <a:close/>
              </a:path>
              <a:path w="474979" h="110490">
                <a:moveTo>
                  <a:pt x="326368" y="40752"/>
                </a:moveTo>
                <a:lnTo>
                  <a:pt x="298990" y="40752"/>
                </a:lnTo>
                <a:lnTo>
                  <a:pt x="307682" y="42440"/>
                </a:lnTo>
                <a:lnTo>
                  <a:pt x="307096" y="42440"/>
                </a:lnTo>
                <a:lnTo>
                  <a:pt x="312843" y="46762"/>
                </a:lnTo>
                <a:lnTo>
                  <a:pt x="316594" y="53987"/>
                </a:lnTo>
                <a:lnTo>
                  <a:pt x="317900" y="63767"/>
                </a:lnTo>
                <a:lnTo>
                  <a:pt x="317900" y="108331"/>
                </a:lnTo>
                <a:lnTo>
                  <a:pt x="331973" y="108331"/>
                </a:lnTo>
                <a:lnTo>
                  <a:pt x="331973" y="61568"/>
                </a:lnTo>
                <a:lnTo>
                  <a:pt x="331483" y="54667"/>
                </a:lnTo>
                <a:lnTo>
                  <a:pt x="331403" y="53987"/>
                </a:lnTo>
                <a:lnTo>
                  <a:pt x="329866" y="47605"/>
                </a:lnTo>
                <a:lnTo>
                  <a:pt x="327211" y="41861"/>
                </a:lnTo>
                <a:lnTo>
                  <a:pt x="326368" y="40752"/>
                </a:lnTo>
                <a:close/>
              </a:path>
              <a:path w="474979" h="110490">
                <a:moveTo>
                  <a:pt x="270933" y="40752"/>
                </a:moveTo>
                <a:lnTo>
                  <a:pt x="245044" y="40752"/>
                </a:lnTo>
                <a:lnTo>
                  <a:pt x="253509" y="42440"/>
                </a:lnTo>
                <a:lnTo>
                  <a:pt x="272067" y="42440"/>
                </a:lnTo>
                <a:lnTo>
                  <a:pt x="270933" y="40752"/>
                </a:lnTo>
                <a:close/>
              </a:path>
              <a:path w="474979" h="110490">
                <a:moveTo>
                  <a:pt x="247389" y="27705"/>
                </a:moveTo>
                <a:lnTo>
                  <a:pt x="239947" y="28558"/>
                </a:lnTo>
                <a:lnTo>
                  <a:pt x="233371" y="31224"/>
                </a:lnTo>
                <a:lnTo>
                  <a:pt x="227867" y="35539"/>
                </a:lnTo>
                <a:lnTo>
                  <a:pt x="223641" y="41339"/>
                </a:lnTo>
                <a:lnTo>
                  <a:pt x="242093" y="41339"/>
                </a:lnTo>
                <a:lnTo>
                  <a:pt x="245044" y="40752"/>
                </a:lnTo>
                <a:lnTo>
                  <a:pt x="270933" y="40752"/>
                </a:lnTo>
                <a:lnTo>
                  <a:pt x="267942" y="36302"/>
                </a:lnTo>
                <a:lnTo>
                  <a:pt x="267056" y="35539"/>
                </a:lnTo>
                <a:lnTo>
                  <a:pt x="262205" y="31682"/>
                </a:lnTo>
                <a:lnTo>
                  <a:pt x="262333" y="31682"/>
                </a:lnTo>
                <a:lnTo>
                  <a:pt x="255192" y="28738"/>
                </a:lnTo>
                <a:lnTo>
                  <a:pt x="255412" y="28738"/>
                </a:lnTo>
                <a:lnTo>
                  <a:pt x="247389" y="27705"/>
                </a:lnTo>
                <a:close/>
              </a:path>
              <a:path w="474979" h="110490">
                <a:moveTo>
                  <a:pt x="366368" y="29758"/>
                </a:moveTo>
                <a:lnTo>
                  <a:pt x="352589" y="29758"/>
                </a:lnTo>
                <a:lnTo>
                  <a:pt x="352589" y="108331"/>
                </a:lnTo>
                <a:lnTo>
                  <a:pt x="366661" y="108331"/>
                </a:lnTo>
                <a:lnTo>
                  <a:pt x="366756" y="63767"/>
                </a:lnTo>
                <a:lnTo>
                  <a:pt x="368228" y="54667"/>
                </a:lnTo>
                <a:lnTo>
                  <a:pt x="372598" y="47221"/>
                </a:lnTo>
                <a:lnTo>
                  <a:pt x="379278" y="42440"/>
                </a:lnTo>
                <a:lnTo>
                  <a:pt x="384821" y="41339"/>
                </a:lnTo>
                <a:lnTo>
                  <a:pt x="366368" y="41339"/>
                </a:lnTo>
                <a:lnTo>
                  <a:pt x="366368" y="29758"/>
                </a:lnTo>
                <a:close/>
              </a:path>
              <a:path w="474979" h="110490">
                <a:moveTo>
                  <a:pt x="452858" y="27705"/>
                </a:moveTo>
                <a:lnTo>
                  <a:pt x="443329" y="27705"/>
                </a:lnTo>
                <a:lnTo>
                  <a:pt x="434410" y="28738"/>
                </a:lnTo>
                <a:lnTo>
                  <a:pt x="426398" y="31682"/>
                </a:lnTo>
                <a:lnTo>
                  <a:pt x="419705" y="36302"/>
                </a:lnTo>
                <a:lnTo>
                  <a:pt x="414682" y="42440"/>
                </a:lnTo>
                <a:lnTo>
                  <a:pt x="395837" y="42440"/>
                </a:lnTo>
                <a:lnTo>
                  <a:pt x="401697" y="46909"/>
                </a:lnTo>
                <a:lnTo>
                  <a:pt x="405499" y="54234"/>
                </a:lnTo>
                <a:lnTo>
                  <a:pt x="406788" y="63767"/>
                </a:lnTo>
                <a:lnTo>
                  <a:pt x="406828" y="108331"/>
                </a:lnTo>
                <a:lnTo>
                  <a:pt x="420754" y="108331"/>
                </a:lnTo>
                <a:lnTo>
                  <a:pt x="420802" y="63767"/>
                </a:lnTo>
                <a:lnTo>
                  <a:pt x="441717" y="40752"/>
                </a:lnTo>
                <a:lnTo>
                  <a:pt x="469095" y="40752"/>
                </a:lnTo>
                <a:lnTo>
                  <a:pt x="466198" y="36941"/>
                </a:lnTo>
                <a:lnTo>
                  <a:pt x="460481" y="30784"/>
                </a:lnTo>
                <a:lnTo>
                  <a:pt x="452858" y="27705"/>
                </a:lnTo>
                <a:close/>
              </a:path>
              <a:path w="474979" h="110490">
                <a:moveTo>
                  <a:pt x="469095" y="40752"/>
                </a:moveTo>
                <a:lnTo>
                  <a:pt x="441717" y="40752"/>
                </a:lnTo>
                <a:lnTo>
                  <a:pt x="450409" y="42440"/>
                </a:lnTo>
                <a:lnTo>
                  <a:pt x="449823" y="42440"/>
                </a:lnTo>
                <a:lnTo>
                  <a:pt x="455570" y="46762"/>
                </a:lnTo>
                <a:lnTo>
                  <a:pt x="459322" y="53987"/>
                </a:lnTo>
                <a:lnTo>
                  <a:pt x="460627" y="63767"/>
                </a:lnTo>
                <a:lnTo>
                  <a:pt x="460627" y="108331"/>
                </a:lnTo>
                <a:lnTo>
                  <a:pt x="474700" y="108331"/>
                </a:lnTo>
                <a:lnTo>
                  <a:pt x="474700" y="61568"/>
                </a:lnTo>
                <a:lnTo>
                  <a:pt x="474210" y="54667"/>
                </a:lnTo>
                <a:lnTo>
                  <a:pt x="474130" y="53987"/>
                </a:lnTo>
                <a:lnTo>
                  <a:pt x="472593" y="47605"/>
                </a:lnTo>
                <a:lnTo>
                  <a:pt x="469938" y="41861"/>
                </a:lnTo>
                <a:lnTo>
                  <a:pt x="469095" y="40752"/>
                </a:lnTo>
                <a:close/>
              </a:path>
              <a:path w="474979" h="110490">
                <a:moveTo>
                  <a:pt x="413660" y="40752"/>
                </a:moveTo>
                <a:lnTo>
                  <a:pt x="387771" y="40752"/>
                </a:lnTo>
                <a:lnTo>
                  <a:pt x="396236" y="42440"/>
                </a:lnTo>
                <a:lnTo>
                  <a:pt x="414795" y="42440"/>
                </a:lnTo>
                <a:lnTo>
                  <a:pt x="413660" y="40752"/>
                </a:lnTo>
                <a:close/>
              </a:path>
              <a:path w="474979" h="110490">
                <a:moveTo>
                  <a:pt x="390116" y="27705"/>
                </a:moveTo>
                <a:lnTo>
                  <a:pt x="382674" y="28558"/>
                </a:lnTo>
                <a:lnTo>
                  <a:pt x="376098" y="31224"/>
                </a:lnTo>
                <a:lnTo>
                  <a:pt x="370594" y="35539"/>
                </a:lnTo>
                <a:lnTo>
                  <a:pt x="366368" y="41339"/>
                </a:lnTo>
                <a:lnTo>
                  <a:pt x="384821" y="41339"/>
                </a:lnTo>
                <a:lnTo>
                  <a:pt x="387771" y="40752"/>
                </a:lnTo>
                <a:lnTo>
                  <a:pt x="413660" y="40752"/>
                </a:lnTo>
                <a:lnTo>
                  <a:pt x="410670" y="36302"/>
                </a:lnTo>
                <a:lnTo>
                  <a:pt x="409783" y="35539"/>
                </a:lnTo>
                <a:lnTo>
                  <a:pt x="404932" y="31682"/>
                </a:lnTo>
                <a:lnTo>
                  <a:pt x="405061" y="31682"/>
                </a:lnTo>
                <a:lnTo>
                  <a:pt x="397919" y="28738"/>
                </a:lnTo>
                <a:lnTo>
                  <a:pt x="398139" y="28738"/>
                </a:lnTo>
                <a:lnTo>
                  <a:pt x="390116" y="27705"/>
                </a:lnTo>
                <a:close/>
              </a:path>
            </a:pathLst>
          </a:custGeom>
          <a:solidFill>
            <a:srgbClr val="000000"/>
          </a:solidFill>
        </p:spPr>
        <p:txBody>
          <a:bodyPr wrap="square" lIns="0" tIns="0" rIns="0" bIns="0" rtlCol="0"/>
          <a:lstStyle/>
          <a:p>
            <a:endParaRPr sz="641"/>
          </a:p>
        </p:txBody>
      </p:sp>
      <p:sp>
        <p:nvSpPr>
          <p:cNvPr id="40" name="object 40"/>
          <p:cNvSpPr/>
          <p:nvPr/>
        </p:nvSpPr>
        <p:spPr>
          <a:xfrm>
            <a:off x="3726335" y="4252500"/>
            <a:ext cx="184253" cy="43897"/>
          </a:xfrm>
          <a:custGeom>
            <a:avLst/>
            <a:gdLst/>
            <a:ahLst/>
            <a:cxnLst/>
            <a:rect l="l" t="t" r="r" b="b"/>
            <a:pathLst>
              <a:path w="405129" h="96520">
                <a:moveTo>
                  <a:pt x="54471" y="11559"/>
                </a:moveTo>
                <a:lnTo>
                  <a:pt x="38951" y="11559"/>
                </a:lnTo>
                <a:lnTo>
                  <a:pt x="46239" y="18093"/>
                </a:lnTo>
                <a:lnTo>
                  <a:pt x="46141" y="27894"/>
                </a:lnTo>
                <a:lnTo>
                  <a:pt x="1633" y="84060"/>
                </a:lnTo>
                <a:lnTo>
                  <a:pt x="1633" y="94489"/>
                </a:lnTo>
                <a:lnTo>
                  <a:pt x="59558" y="94489"/>
                </a:lnTo>
                <a:lnTo>
                  <a:pt x="59558" y="82929"/>
                </a:lnTo>
                <a:lnTo>
                  <a:pt x="19601" y="82929"/>
                </a:lnTo>
                <a:lnTo>
                  <a:pt x="45485" y="54406"/>
                </a:lnTo>
                <a:lnTo>
                  <a:pt x="51165" y="47384"/>
                </a:lnTo>
                <a:lnTo>
                  <a:pt x="55207" y="40632"/>
                </a:lnTo>
                <a:lnTo>
                  <a:pt x="57624" y="34139"/>
                </a:lnTo>
                <a:lnTo>
                  <a:pt x="58427" y="27894"/>
                </a:lnTo>
                <a:lnTo>
                  <a:pt x="58427" y="19475"/>
                </a:lnTo>
                <a:lnTo>
                  <a:pt x="55788" y="12816"/>
                </a:lnTo>
                <a:lnTo>
                  <a:pt x="54471" y="11559"/>
                </a:lnTo>
                <a:close/>
              </a:path>
              <a:path w="405129" h="96520">
                <a:moveTo>
                  <a:pt x="38072" y="0"/>
                </a:moveTo>
                <a:lnTo>
                  <a:pt x="29653" y="0"/>
                </a:lnTo>
                <a:lnTo>
                  <a:pt x="21715" y="824"/>
                </a:lnTo>
                <a:lnTo>
                  <a:pt x="14119" y="3298"/>
                </a:lnTo>
                <a:lnTo>
                  <a:pt x="6877" y="7421"/>
                </a:lnTo>
                <a:lnTo>
                  <a:pt x="0" y="13193"/>
                </a:lnTo>
                <a:lnTo>
                  <a:pt x="6910" y="22114"/>
                </a:lnTo>
                <a:lnTo>
                  <a:pt x="14198" y="15078"/>
                </a:lnTo>
                <a:lnTo>
                  <a:pt x="21737" y="11559"/>
                </a:lnTo>
                <a:lnTo>
                  <a:pt x="54471" y="11559"/>
                </a:lnTo>
                <a:lnTo>
                  <a:pt x="44982" y="2513"/>
                </a:lnTo>
                <a:lnTo>
                  <a:pt x="38072" y="0"/>
                </a:lnTo>
                <a:close/>
              </a:path>
              <a:path w="405129" h="96520">
                <a:moveTo>
                  <a:pt x="76118" y="75139"/>
                </a:moveTo>
                <a:lnTo>
                  <a:pt x="75891" y="75139"/>
                </a:lnTo>
                <a:lnTo>
                  <a:pt x="70062" y="84814"/>
                </a:lnTo>
                <a:lnTo>
                  <a:pt x="76941" y="89689"/>
                </a:lnTo>
                <a:lnTo>
                  <a:pt x="84197" y="93185"/>
                </a:lnTo>
                <a:lnTo>
                  <a:pt x="91830" y="95292"/>
                </a:lnTo>
                <a:lnTo>
                  <a:pt x="99841" y="95997"/>
                </a:lnTo>
                <a:lnTo>
                  <a:pt x="109390" y="95997"/>
                </a:lnTo>
                <a:lnTo>
                  <a:pt x="117091" y="93185"/>
                </a:lnTo>
                <a:lnTo>
                  <a:pt x="117224" y="93185"/>
                </a:lnTo>
                <a:lnTo>
                  <a:pt x="126345" y="84437"/>
                </a:lnTo>
                <a:lnTo>
                  <a:pt x="91296" y="84437"/>
                </a:lnTo>
                <a:lnTo>
                  <a:pt x="83506" y="81295"/>
                </a:lnTo>
                <a:lnTo>
                  <a:pt x="76118" y="75139"/>
                </a:lnTo>
                <a:close/>
              </a:path>
              <a:path w="405129" h="96520">
                <a:moveTo>
                  <a:pt x="126536" y="45359"/>
                </a:moveTo>
                <a:lnTo>
                  <a:pt x="105872" y="45359"/>
                </a:lnTo>
                <a:lnTo>
                  <a:pt x="110647" y="47244"/>
                </a:lnTo>
                <a:lnTo>
                  <a:pt x="114416" y="51014"/>
                </a:lnTo>
                <a:lnTo>
                  <a:pt x="118186" y="54658"/>
                </a:lnTo>
                <a:lnTo>
                  <a:pt x="120070" y="59307"/>
                </a:lnTo>
                <a:lnTo>
                  <a:pt x="120070" y="70490"/>
                </a:lnTo>
                <a:lnTo>
                  <a:pt x="118186" y="75139"/>
                </a:lnTo>
                <a:lnTo>
                  <a:pt x="114291" y="78908"/>
                </a:lnTo>
                <a:lnTo>
                  <a:pt x="110395" y="82552"/>
                </a:lnTo>
                <a:lnTo>
                  <a:pt x="105495" y="84437"/>
                </a:lnTo>
                <a:lnTo>
                  <a:pt x="126345" y="84437"/>
                </a:lnTo>
                <a:lnTo>
                  <a:pt x="129620" y="81295"/>
                </a:lnTo>
                <a:lnTo>
                  <a:pt x="132761" y="73756"/>
                </a:lnTo>
                <a:lnTo>
                  <a:pt x="132761" y="55788"/>
                </a:lnTo>
                <a:lnTo>
                  <a:pt x="129746" y="48501"/>
                </a:lnTo>
                <a:lnTo>
                  <a:pt x="126536" y="45359"/>
                </a:lnTo>
                <a:close/>
              </a:path>
              <a:path w="405129" h="96520">
                <a:moveTo>
                  <a:pt x="126479" y="1633"/>
                </a:moveTo>
                <a:lnTo>
                  <a:pt x="79988" y="1633"/>
                </a:lnTo>
                <a:lnTo>
                  <a:pt x="74796" y="47244"/>
                </a:lnTo>
                <a:lnTo>
                  <a:pt x="74711" y="47998"/>
                </a:lnTo>
                <a:lnTo>
                  <a:pt x="83004" y="52773"/>
                </a:lnTo>
                <a:lnTo>
                  <a:pt x="87533" y="47998"/>
                </a:lnTo>
                <a:lnTo>
                  <a:pt x="87364" y="47998"/>
                </a:lnTo>
                <a:lnTo>
                  <a:pt x="93433" y="45359"/>
                </a:lnTo>
                <a:lnTo>
                  <a:pt x="126536" y="45359"/>
                </a:lnTo>
                <a:lnTo>
                  <a:pt x="123840" y="42721"/>
                </a:lnTo>
                <a:lnTo>
                  <a:pt x="118688" y="37569"/>
                </a:lnTo>
                <a:lnTo>
                  <a:pt x="86522" y="37569"/>
                </a:lnTo>
                <a:lnTo>
                  <a:pt x="89663" y="12816"/>
                </a:lnTo>
                <a:lnTo>
                  <a:pt x="126479" y="12816"/>
                </a:lnTo>
                <a:lnTo>
                  <a:pt x="126479" y="1633"/>
                </a:lnTo>
                <a:close/>
              </a:path>
              <a:path w="405129" h="96520">
                <a:moveTo>
                  <a:pt x="110521" y="33925"/>
                </a:moveTo>
                <a:lnTo>
                  <a:pt x="96197" y="33925"/>
                </a:lnTo>
                <a:lnTo>
                  <a:pt x="91171" y="35182"/>
                </a:lnTo>
                <a:lnTo>
                  <a:pt x="86522" y="37569"/>
                </a:lnTo>
                <a:lnTo>
                  <a:pt x="118688" y="37569"/>
                </a:lnTo>
                <a:lnTo>
                  <a:pt x="117934" y="36815"/>
                </a:lnTo>
                <a:lnTo>
                  <a:pt x="110521" y="33925"/>
                </a:lnTo>
                <a:close/>
              </a:path>
              <a:path w="405129" h="96520">
                <a:moveTo>
                  <a:pt x="189849" y="27140"/>
                </a:moveTo>
                <a:lnTo>
                  <a:pt x="178038" y="27140"/>
                </a:lnTo>
                <a:lnTo>
                  <a:pt x="178038" y="94489"/>
                </a:lnTo>
                <a:lnTo>
                  <a:pt x="190100" y="94489"/>
                </a:lnTo>
                <a:lnTo>
                  <a:pt x="190181" y="56291"/>
                </a:lnTo>
                <a:lnTo>
                  <a:pt x="191443" y="48491"/>
                </a:lnTo>
                <a:lnTo>
                  <a:pt x="195189" y="42108"/>
                </a:lnTo>
                <a:lnTo>
                  <a:pt x="200914" y="38011"/>
                </a:lnTo>
                <a:lnTo>
                  <a:pt x="205665" y="37066"/>
                </a:lnTo>
                <a:lnTo>
                  <a:pt x="189849" y="37066"/>
                </a:lnTo>
                <a:lnTo>
                  <a:pt x="189849" y="27140"/>
                </a:lnTo>
                <a:close/>
              </a:path>
              <a:path w="405129" h="96520">
                <a:moveTo>
                  <a:pt x="263983" y="25381"/>
                </a:moveTo>
                <a:lnTo>
                  <a:pt x="255815" y="25381"/>
                </a:lnTo>
                <a:lnTo>
                  <a:pt x="248170" y="26266"/>
                </a:lnTo>
                <a:lnTo>
                  <a:pt x="241303" y="28789"/>
                </a:lnTo>
                <a:lnTo>
                  <a:pt x="235566" y="32749"/>
                </a:lnTo>
                <a:lnTo>
                  <a:pt x="231260" y="38011"/>
                </a:lnTo>
                <a:lnTo>
                  <a:pt x="215108" y="38011"/>
                </a:lnTo>
                <a:lnTo>
                  <a:pt x="224528" y="94489"/>
                </a:lnTo>
                <a:lnTo>
                  <a:pt x="236465" y="94489"/>
                </a:lnTo>
                <a:lnTo>
                  <a:pt x="236506" y="56291"/>
                </a:lnTo>
                <a:lnTo>
                  <a:pt x="254433" y="36564"/>
                </a:lnTo>
                <a:lnTo>
                  <a:pt x="278524" y="36564"/>
                </a:lnTo>
                <a:lnTo>
                  <a:pt x="275417" y="33297"/>
                </a:lnTo>
                <a:lnTo>
                  <a:pt x="270516" y="28020"/>
                </a:lnTo>
                <a:lnTo>
                  <a:pt x="263983" y="25381"/>
                </a:lnTo>
                <a:close/>
              </a:path>
              <a:path w="405129" h="96520">
                <a:moveTo>
                  <a:pt x="278524" y="36564"/>
                </a:moveTo>
                <a:lnTo>
                  <a:pt x="254433" y="36564"/>
                </a:lnTo>
                <a:lnTo>
                  <a:pt x="261884" y="38011"/>
                </a:lnTo>
                <a:lnTo>
                  <a:pt x="261381" y="38011"/>
                </a:lnTo>
                <a:lnTo>
                  <a:pt x="266372" y="41841"/>
                </a:lnTo>
                <a:lnTo>
                  <a:pt x="269523" y="47908"/>
                </a:lnTo>
                <a:lnTo>
                  <a:pt x="270642" y="56291"/>
                </a:lnTo>
                <a:lnTo>
                  <a:pt x="270642" y="94489"/>
                </a:lnTo>
                <a:lnTo>
                  <a:pt x="282705" y="94489"/>
                </a:lnTo>
                <a:lnTo>
                  <a:pt x="282705" y="45485"/>
                </a:lnTo>
                <a:lnTo>
                  <a:pt x="280317" y="38449"/>
                </a:lnTo>
                <a:lnTo>
                  <a:pt x="278524" y="36564"/>
                </a:lnTo>
                <a:close/>
              </a:path>
              <a:path w="405129" h="96520">
                <a:moveTo>
                  <a:pt x="230677" y="36564"/>
                </a:moveTo>
                <a:lnTo>
                  <a:pt x="208194" y="36564"/>
                </a:lnTo>
                <a:lnTo>
                  <a:pt x="215449" y="38011"/>
                </a:lnTo>
                <a:lnTo>
                  <a:pt x="231343" y="38011"/>
                </a:lnTo>
                <a:lnTo>
                  <a:pt x="230677" y="36564"/>
                </a:lnTo>
                <a:close/>
              </a:path>
              <a:path w="405129" h="96520">
                <a:moveTo>
                  <a:pt x="219251" y="25381"/>
                </a:moveTo>
                <a:lnTo>
                  <a:pt x="201071" y="25381"/>
                </a:lnTo>
                <a:lnTo>
                  <a:pt x="193870" y="29653"/>
                </a:lnTo>
                <a:lnTo>
                  <a:pt x="189849" y="37066"/>
                </a:lnTo>
                <a:lnTo>
                  <a:pt x="205665" y="37066"/>
                </a:lnTo>
                <a:lnTo>
                  <a:pt x="208194" y="36564"/>
                </a:lnTo>
                <a:lnTo>
                  <a:pt x="230677" y="36564"/>
                </a:lnTo>
                <a:lnTo>
                  <a:pt x="227670" y="30030"/>
                </a:lnTo>
                <a:lnTo>
                  <a:pt x="219251" y="25381"/>
                </a:lnTo>
                <a:close/>
              </a:path>
              <a:path w="405129" h="96520">
                <a:moveTo>
                  <a:pt x="312186" y="27140"/>
                </a:moveTo>
                <a:lnTo>
                  <a:pt x="300375" y="27140"/>
                </a:lnTo>
                <a:lnTo>
                  <a:pt x="300375" y="94489"/>
                </a:lnTo>
                <a:lnTo>
                  <a:pt x="312438" y="94489"/>
                </a:lnTo>
                <a:lnTo>
                  <a:pt x="312519" y="56291"/>
                </a:lnTo>
                <a:lnTo>
                  <a:pt x="313781" y="48491"/>
                </a:lnTo>
                <a:lnTo>
                  <a:pt x="317526" y="42108"/>
                </a:lnTo>
                <a:lnTo>
                  <a:pt x="323251" y="38011"/>
                </a:lnTo>
                <a:lnTo>
                  <a:pt x="328003" y="37066"/>
                </a:lnTo>
                <a:lnTo>
                  <a:pt x="312186" y="37066"/>
                </a:lnTo>
                <a:lnTo>
                  <a:pt x="312186" y="27140"/>
                </a:lnTo>
                <a:close/>
              </a:path>
              <a:path w="405129" h="96520">
                <a:moveTo>
                  <a:pt x="386320" y="25381"/>
                </a:moveTo>
                <a:lnTo>
                  <a:pt x="378153" y="25381"/>
                </a:lnTo>
                <a:lnTo>
                  <a:pt x="370508" y="26266"/>
                </a:lnTo>
                <a:lnTo>
                  <a:pt x="363640" y="28789"/>
                </a:lnTo>
                <a:lnTo>
                  <a:pt x="357904" y="32749"/>
                </a:lnTo>
                <a:lnTo>
                  <a:pt x="353598" y="38011"/>
                </a:lnTo>
                <a:lnTo>
                  <a:pt x="337445" y="38011"/>
                </a:lnTo>
                <a:lnTo>
                  <a:pt x="346866" y="94489"/>
                </a:lnTo>
                <a:lnTo>
                  <a:pt x="358803" y="94489"/>
                </a:lnTo>
                <a:lnTo>
                  <a:pt x="358843" y="56291"/>
                </a:lnTo>
                <a:lnTo>
                  <a:pt x="376771" y="36564"/>
                </a:lnTo>
                <a:lnTo>
                  <a:pt x="400862" y="36564"/>
                </a:lnTo>
                <a:lnTo>
                  <a:pt x="397754" y="33297"/>
                </a:lnTo>
                <a:lnTo>
                  <a:pt x="392854" y="28020"/>
                </a:lnTo>
                <a:lnTo>
                  <a:pt x="386320" y="25381"/>
                </a:lnTo>
                <a:close/>
              </a:path>
              <a:path w="405129" h="96520">
                <a:moveTo>
                  <a:pt x="400862" y="36564"/>
                </a:moveTo>
                <a:lnTo>
                  <a:pt x="376771" y="36564"/>
                </a:lnTo>
                <a:lnTo>
                  <a:pt x="384221" y="38011"/>
                </a:lnTo>
                <a:lnTo>
                  <a:pt x="383719" y="38011"/>
                </a:lnTo>
                <a:lnTo>
                  <a:pt x="388710" y="41841"/>
                </a:lnTo>
                <a:lnTo>
                  <a:pt x="391861" y="47908"/>
                </a:lnTo>
                <a:lnTo>
                  <a:pt x="392980" y="56291"/>
                </a:lnTo>
                <a:lnTo>
                  <a:pt x="392980" y="94489"/>
                </a:lnTo>
                <a:lnTo>
                  <a:pt x="405042" y="94489"/>
                </a:lnTo>
                <a:lnTo>
                  <a:pt x="405042" y="45485"/>
                </a:lnTo>
                <a:lnTo>
                  <a:pt x="402655" y="38449"/>
                </a:lnTo>
                <a:lnTo>
                  <a:pt x="400862" y="36564"/>
                </a:lnTo>
                <a:close/>
              </a:path>
              <a:path w="405129" h="96520">
                <a:moveTo>
                  <a:pt x="353015" y="36564"/>
                </a:moveTo>
                <a:lnTo>
                  <a:pt x="330531" y="36564"/>
                </a:lnTo>
                <a:lnTo>
                  <a:pt x="337787" y="38011"/>
                </a:lnTo>
                <a:lnTo>
                  <a:pt x="353681" y="38011"/>
                </a:lnTo>
                <a:lnTo>
                  <a:pt x="353015" y="36564"/>
                </a:lnTo>
                <a:close/>
              </a:path>
              <a:path w="405129" h="96520">
                <a:moveTo>
                  <a:pt x="341589" y="25381"/>
                </a:moveTo>
                <a:lnTo>
                  <a:pt x="323409" y="25381"/>
                </a:lnTo>
                <a:lnTo>
                  <a:pt x="316207" y="29653"/>
                </a:lnTo>
                <a:lnTo>
                  <a:pt x="312186" y="37066"/>
                </a:lnTo>
                <a:lnTo>
                  <a:pt x="328003" y="37066"/>
                </a:lnTo>
                <a:lnTo>
                  <a:pt x="330531" y="36564"/>
                </a:lnTo>
                <a:lnTo>
                  <a:pt x="353015" y="36564"/>
                </a:lnTo>
                <a:lnTo>
                  <a:pt x="350007" y="30030"/>
                </a:lnTo>
                <a:lnTo>
                  <a:pt x="341589" y="25381"/>
                </a:lnTo>
                <a:close/>
              </a:path>
            </a:pathLst>
          </a:custGeom>
          <a:solidFill>
            <a:srgbClr val="000000"/>
          </a:solidFill>
        </p:spPr>
        <p:txBody>
          <a:bodyPr wrap="square" lIns="0" tIns="0" rIns="0" bIns="0" rtlCol="0"/>
          <a:lstStyle/>
          <a:p>
            <a:endParaRPr sz="641"/>
          </a:p>
        </p:txBody>
      </p:sp>
      <p:sp>
        <p:nvSpPr>
          <p:cNvPr id="41" name="object 41"/>
          <p:cNvSpPr/>
          <p:nvPr/>
        </p:nvSpPr>
        <p:spPr>
          <a:xfrm>
            <a:off x="3726335" y="4338219"/>
            <a:ext cx="184253" cy="43897"/>
          </a:xfrm>
          <a:custGeom>
            <a:avLst/>
            <a:gdLst/>
            <a:ahLst/>
            <a:cxnLst/>
            <a:rect l="l" t="t" r="r" b="b"/>
            <a:pathLst>
              <a:path w="405129" h="96520">
                <a:moveTo>
                  <a:pt x="54471" y="11559"/>
                </a:moveTo>
                <a:lnTo>
                  <a:pt x="38951" y="11559"/>
                </a:lnTo>
                <a:lnTo>
                  <a:pt x="46239" y="18093"/>
                </a:lnTo>
                <a:lnTo>
                  <a:pt x="46141" y="27894"/>
                </a:lnTo>
                <a:lnTo>
                  <a:pt x="1633" y="84060"/>
                </a:lnTo>
                <a:lnTo>
                  <a:pt x="1633" y="94489"/>
                </a:lnTo>
                <a:lnTo>
                  <a:pt x="59558" y="94489"/>
                </a:lnTo>
                <a:lnTo>
                  <a:pt x="59558" y="82929"/>
                </a:lnTo>
                <a:lnTo>
                  <a:pt x="19601" y="82929"/>
                </a:lnTo>
                <a:lnTo>
                  <a:pt x="45485" y="54406"/>
                </a:lnTo>
                <a:lnTo>
                  <a:pt x="51165" y="47384"/>
                </a:lnTo>
                <a:lnTo>
                  <a:pt x="55207" y="40632"/>
                </a:lnTo>
                <a:lnTo>
                  <a:pt x="57624" y="34139"/>
                </a:lnTo>
                <a:lnTo>
                  <a:pt x="58427" y="27894"/>
                </a:lnTo>
                <a:lnTo>
                  <a:pt x="58427" y="19475"/>
                </a:lnTo>
                <a:lnTo>
                  <a:pt x="55788" y="12816"/>
                </a:lnTo>
                <a:lnTo>
                  <a:pt x="54471" y="11559"/>
                </a:lnTo>
                <a:close/>
              </a:path>
              <a:path w="405129" h="96520">
                <a:moveTo>
                  <a:pt x="38072" y="0"/>
                </a:moveTo>
                <a:lnTo>
                  <a:pt x="29653" y="0"/>
                </a:lnTo>
                <a:lnTo>
                  <a:pt x="21715" y="824"/>
                </a:lnTo>
                <a:lnTo>
                  <a:pt x="14119" y="3298"/>
                </a:lnTo>
                <a:lnTo>
                  <a:pt x="6877" y="7421"/>
                </a:lnTo>
                <a:lnTo>
                  <a:pt x="0" y="13193"/>
                </a:lnTo>
                <a:lnTo>
                  <a:pt x="6910" y="22114"/>
                </a:lnTo>
                <a:lnTo>
                  <a:pt x="14198" y="15078"/>
                </a:lnTo>
                <a:lnTo>
                  <a:pt x="21737" y="11559"/>
                </a:lnTo>
                <a:lnTo>
                  <a:pt x="54471" y="11559"/>
                </a:lnTo>
                <a:lnTo>
                  <a:pt x="44982" y="2513"/>
                </a:lnTo>
                <a:lnTo>
                  <a:pt x="38072" y="0"/>
                </a:lnTo>
                <a:close/>
              </a:path>
              <a:path w="405129" h="96520">
                <a:moveTo>
                  <a:pt x="76118" y="75139"/>
                </a:moveTo>
                <a:lnTo>
                  <a:pt x="75891" y="75139"/>
                </a:lnTo>
                <a:lnTo>
                  <a:pt x="70062" y="84814"/>
                </a:lnTo>
                <a:lnTo>
                  <a:pt x="76941" y="89689"/>
                </a:lnTo>
                <a:lnTo>
                  <a:pt x="84197" y="93185"/>
                </a:lnTo>
                <a:lnTo>
                  <a:pt x="91830" y="95292"/>
                </a:lnTo>
                <a:lnTo>
                  <a:pt x="99841" y="95997"/>
                </a:lnTo>
                <a:lnTo>
                  <a:pt x="109390" y="95997"/>
                </a:lnTo>
                <a:lnTo>
                  <a:pt x="117091" y="93185"/>
                </a:lnTo>
                <a:lnTo>
                  <a:pt x="117224" y="93185"/>
                </a:lnTo>
                <a:lnTo>
                  <a:pt x="126345" y="84437"/>
                </a:lnTo>
                <a:lnTo>
                  <a:pt x="91296" y="84437"/>
                </a:lnTo>
                <a:lnTo>
                  <a:pt x="83506" y="81295"/>
                </a:lnTo>
                <a:lnTo>
                  <a:pt x="76118" y="75139"/>
                </a:lnTo>
                <a:close/>
              </a:path>
              <a:path w="405129" h="96520">
                <a:moveTo>
                  <a:pt x="126536" y="45359"/>
                </a:moveTo>
                <a:lnTo>
                  <a:pt x="105872" y="45359"/>
                </a:lnTo>
                <a:lnTo>
                  <a:pt x="110647" y="47244"/>
                </a:lnTo>
                <a:lnTo>
                  <a:pt x="114416" y="51014"/>
                </a:lnTo>
                <a:lnTo>
                  <a:pt x="118186" y="54658"/>
                </a:lnTo>
                <a:lnTo>
                  <a:pt x="120070" y="59307"/>
                </a:lnTo>
                <a:lnTo>
                  <a:pt x="120070" y="70490"/>
                </a:lnTo>
                <a:lnTo>
                  <a:pt x="118186" y="75139"/>
                </a:lnTo>
                <a:lnTo>
                  <a:pt x="114291" y="78908"/>
                </a:lnTo>
                <a:lnTo>
                  <a:pt x="110395" y="82552"/>
                </a:lnTo>
                <a:lnTo>
                  <a:pt x="105495" y="84437"/>
                </a:lnTo>
                <a:lnTo>
                  <a:pt x="126345" y="84437"/>
                </a:lnTo>
                <a:lnTo>
                  <a:pt x="129620" y="81295"/>
                </a:lnTo>
                <a:lnTo>
                  <a:pt x="132761" y="73756"/>
                </a:lnTo>
                <a:lnTo>
                  <a:pt x="132761" y="55788"/>
                </a:lnTo>
                <a:lnTo>
                  <a:pt x="129746" y="48501"/>
                </a:lnTo>
                <a:lnTo>
                  <a:pt x="126536" y="45359"/>
                </a:lnTo>
                <a:close/>
              </a:path>
              <a:path w="405129" h="96520">
                <a:moveTo>
                  <a:pt x="126479" y="1633"/>
                </a:moveTo>
                <a:lnTo>
                  <a:pt x="79988" y="1633"/>
                </a:lnTo>
                <a:lnTo>
                  <a:pt x="74796" y="47244"/>
                </a:lnTo>
                <a:lnTo>
                  <a:pt x="74711" y="47998"/>
                </a:lnTo>
                <a:lnTo>
                  <a:pt x="83004" y="52773"/>
                </a:lnTo>
                <a:lnTo>
                  <a:pt x="87533" y="47998"/>
                </a:lnTo>
                <a:lnTo>
                  <a:pt x="87364" y="47998"/>
                </a:lnTo>
                <a:lnTo>
                  <a:pt x="93433" y="45359"/>
                </a:lnTo>
                <a:lnTo>
                  <a:pt x="126536" y="45359"/>
                </a:lnTo>
                <a:lnTo>
                  <a:pt x="123840" y="42721"/>
                </a:lnTo>
                <a:lnTo>
                  <a:pt x="118688" y="37569"/>
                </a:lnTo>
                <a:lnTo>
                  <a:pt x="86522" y="37569"/>
                </a:lnTo>
                <a:lnTo>
                  <a:pt x="89663" y="12816"/>
                </a:lnTo>
                <a:lnTo>
                  <a:pt x="126479" y="12816"/>
                </a:lnTo>
                <a:lnTo>
                  <a:pt x="126479" y="1633"/>
                </a:lnTo>
                <a:close/>
              </a:path>
              <a:path w="405129" h="96520">
                <a:moveTo>
                  <a:pt x="110521" y="33925"/>
                </a:moveTo>
                <a:lnTo>
                  <a:pt x="96197" y="33925"/>
                </a:lnTo>
                <a:lnTo>
                  <a:pt x="91171" y="35182"/>
                </a:lnTo>
                <a:lnTo>
                  <a:pt x="86522" y="37569"/>
                </a:lnTo>
                <a:lnTo>
                  <a:pt x="118688" y="37569"/>
                </a:lnTo>
                <a:lnTo>
                  <a:pt x="117934" y="36815"/>
                </a:lnTo>
                <a:lnTo>
                  <a:pt x="110521" y="33925"/>
                </a:lnTo>
                <a:close/>
              </a:path>
              <a:path w="405129" h="96520">
                <a:moveTo>
                  <a:pt x="189849" y="27140"/>
                </a:moveTo>
                <a:lnTo>
                  <a:pt x="178038" y="27140"/>
                </a:lnTo>
                <a:lnTo>
                  <a:pt x="178038" y="94489"/>
                </a:lnTo>
                <a:lnTo>
                  <a:pt x="190100" y="94489"/>
                </a:lnTo>
                <a:lnTo>
                  <a:pt x="190181" y="56291"/>
                </a:lnTo>
                <a:lnTo>
                  <a:pt x="191443" y="48491"/>
                </a:lnTo>
                <a:lnTo>
                  <a:pt x="195189" y="42108"/>
                </a:lnTo>
                <a:lnTo>
                  <a:pt x="200914" y="38011"/>
                </a:lnTo>
                <a:lnTo>
                  <a:pt x="205665" y="37066"/>
                </a:lnTo>
                <a:lnTo>
                  <a:pt x="189849" y="37066"/>
                </a:lnTo>
                <a:lnTo>
                  <a:pt x="189849" y="27140"/>
                </a:lnTo>
                <a:close/>
              </a:path>
              <a:path w="405129" h="96520">
                <a:moveTo>
                  <a:pt x="263983" y="25381"/>
                </a:moveTo>
                <a:lnTo>
                  <a:pt x="255815" y="25381"/>
                </a:lnTo>
                <a:lnTo>
                  <a:pt x="248170" y="26266"/>
                </a:lnTo>
                <a:lnTo>
                  <a:pt x="241303" y="28789"/>
                </a:lnTo>
                <a:lnTo>
                  <a:pt x="235566" y="32749"/>
                </a:lnTo>
                <a:lnTo>
                  <a:pt x="231260" y="38011"/>
                </a:lnTo>
                <a:lnTo>
                  <a:pt x="215108" y="38011"/>
                </a:lnTo>
                <a:lnTo>
                  <a:pt x="224528" y="94489"/>
                </a:lnTo>
                <a:lnTo>
                  <a:pt x="236465" y="94489"/>
                </a:lnTo>
                <a:lnTo>
                  <a:pt x="236506" y="56291"/>
                </a:lnTo>
                <a:lnTo>
                  <a:pt x="254433" y="36564"/>
                </a:lnTo>
                <a:lnTo>
                  <a:pt x="278524" y="36564"/>
                </a:lnTo>
                <a:lnTo>
                  <a:pt x="275417" y="33297"/>
                </a:lnTo>
                <a:lnTo>
                  <a:pt x="270516" y="28020"/>
                </a:lnTo>
                <a:lnTo>
                  <a:pt x="263983" y="25381"/>
                </a:lnTo>
                <a:close/>
              </a:path>
              <a:path w="405129" h="96520">
                <a:moveTo>
                  <a:pt x="278524" y="36564"/>
                </a:moveTo>
                <a:lnTo>
                  <a:pt x="254433" y="36564"/>
                </a:lnTo>
                <a:lnTo>
                  <a:pt x="261884" y="38011"/>
                </a:lnTo>
                <a:lnTo>
                  <a:pt x="261381" y="38011"/>
                </a:lnTo>
                <a:lnTo>
                  <a:pt x="266372" y="41841"/>
                </a:lnTo>
                <a:lnTo>
                  <a:pt x="269523" y="47908"/>
                </a:lnTo>
                <a:lnTo>
                  <a:pt x="270642" y="56291"/>
                </a:lnTo>
                <a:lnTo>
                  <a:pt x="270642" y="94489"/>
                </a:lnTo>
                <a:lnTo>
                  <a:pt x="282705" y="94489"/>
                </a:lnTo>
                <a:lnTo>
                  <a:pt x="282705" y="45485"/>
                </a:lnTo>
                <a:lnTo>
                  <a:pt x="280317" y="38449"/>
                </a:lnTo>
                <a:lnTo>
                  <a:pt x="278524" y="36564"/>
                </a:lnTo>
                <a:close/>
              </a:path>
              <a:path w="405129" h="96520">
                <a:moveTo>
                  <a:pt x="230677" y="36564"/>
                </a:moveTo>
                <a:lnTo>
                  <a:pt x="208194" y="36564"/>
                </a:lnTo>
                <a:lnTo>
                  <a:pt x="215449" y="38011"/>
                </a:lnTo>
                <a:lnTo>
                  <a:pt x="231343" y="38011"/>
                </a:lnTo>
                <a:lnTo>
                  <a:pt x="230677" y="36564"/>
                </a:lnTo>
                <a:close/>
              </a:path>
              <a:path w="405129" h="96520">
                <a:moveTo>
                  <a:pt x="219251" y="25381"/>
                </a:moveTo>
                <a:lnTo>
                  <a:pt x="201071" y="25381"/>
                </a:lnTo>
                <a:lnTo>
                  <a:pt x="193870" y="29653"/>
                </a:lnTo>
                <a:lnTo>
                  <a:pt x="189849" y="37066"/>
                </a:lnTo>
                <a:lnTo>
                  <a:pt x="205665" y="37066"/>
                </a:lnTo>
                <a:lnTo>
                  <a:pt x="208194" y="36564"/>
                </a:lnTo>
                <a:lnTo>
                  <a:pt x="230677" y="36564"/>
                </a:lnTo>
                <a:lnTo>
                  <a:pt x="227670" y="30030"/>
                </a:lnTo>
                <a:lnTo>
                  <a:pt x="219251" y="25381"/>
                </a:lnTo>
                <a:close/>
              </a:path>
              <a:path w="405129" h="96520">
                <a:moveTo>
                  <a:pt x="312186" y="27140"/>
                </a:moveTo>
                <a:lnTo>
                  <a:pt x="300375" y="27140"/>
                </a:lnTo>
                <a:lnTo>
                  <a:pt x="300375" y="94489"/>
                </a:lnTo>
                <a:lnTo>
                  <a:pt x="312438" y="94489"/>
                </a:lnTo>
                <a:lnTo>
                  <a:pt x="312519" y="56291"/>
                </a:lnTo>
                <a:lnTo>
                  <a:pt x="313781" y="48491"/>
                </a:lnTo>
                <a:lnTo>
                  <a:pt x="317526" y="42108"/>
                </a:lnTo>
                <a:lnTo>
                  <a:pt x="323251" y="38011"/>
                </a:lnTo>
                <a:lnTo>
                  <a:pt x="328003" y="37066"/>
                </a:lnTo>
                <a:lnTo>
                  <a:pt x="312186" y="37066"/>
                </a:lnTo>
                <a:lnTo>
                  <a:pt x="312186" y="27140"/>
                </a:lnTo>
                <a:close/>
              </a:path>
              <a:path w="405129" h="96520">
                <a:moveTo>
                  <a:pt x="386320" y="25381"/>
                </a:moveTo>
                <a:lnTo>
                  <a:pt x="378153" y="25381"/>
                </a:lnTo>
                <a:lnTo>
                  <a:pt x="370508" y="26266"/>
                </a:lnTo>
                <a:lnTo>
                  <a:pt x="363640" y="28789"/>
                </a:lnTo>
                <a:lnTo>
                  <a:pt x="357904" y="32749"/>
                </a:lnTo>
                <a:lnTo>
                  <a:pt x="353598" y="38011"/>
                </a:lnTo>
                <a:lnTo>
                  <a:pt x="337445" y="38011"/>
                </a:lnTo>
                <a:lnTo>
                  <a:pt x="346866" y="94489"/>
                </a:lnTo>
                <a:lnTo>
                  <a:pt x="358803" y="94489"/>
                </a:lnTo>
                <a:lnTo>
                  <a:pt x="358843" y="56291"/>
                </a:lnTo>
                <a:lnTo>
                  <a:pt x="376771" y="36564"/>
                </a:lnTo>
                <a:lnTo>
                  <a:pt x="400862" y="36564"/>
                </a:lnTo>
                <a:lnTo>
                  <a:pt x="397754" y="33297"/>
                </a:lnTo>
                <a:lnTo>
                  <a:pt x="392854" y="28020"/>
                </a:lnTo>
                <a:lnTo>
                  <a:pt x="386320" y="25381"/>
                </a:lnTo>
                <a:close/>
              </a:path>
              <a:path w="405129" h="96520">
                <a:moveTo>
                  <a:pt x="400862" y="36564"/>
                </a:moveTo>
                <a:lnTo>
                  <a:pt x="376771" y="36564"/>
                </a:lnTo>
                <a:lnTo>
                  <a:pt x="384221" y="38011"/>
                </a:lnTo>
                <a:lnTo>
                  <a:pt x="383719" y="38011"/>
                </a:lnTo>
                <a:lnTo>
                  <a:pt x="388710" y="41841"/>
                </a:lnTo>
                <a:lnTo>
                  <a:pt x="391861" y="47908"/>
                </a:lnTo>
                <a:lnTo>
                  <a:pt x="392980" y="56291"/>
                </a:lnTo>
                <a:lnTo>
                  <a:pt x="392980" y="94489"/>
                </a:lnTo>
                <a:lnTo>
                  <a:pt x="405042" y="94489"/>
                </a:lnTo>
                <a:lnTo>
                  <a:pt x="405042" y="45485"/>
                </a:lnTo>
                <a:lnTo>
                  <a:pt x="402655" y="38449"/>
                </a:lnTo>
                <a:lnTo>
                  <a:pt x="400862" y="36564"/>
                </a:lnTo>
                <a:close/>
              </a:path>
              <a:path w="405129" h="96520">
                <a:moveTo>
                  <a:pt x="353015" y="36564"/>
                </a:moveTo>
                <a:lnTo>
                  <a:pt x="330531" y="36564"/>
                </a:lnTo>
                <a:lnTo>
                  <a:pt x="337787" y="38011"/>
                </a:lnTo>
                <a:lnTo>
                  <a:pt x="353681" y="38011"/>
                </a:lnTo>
                <a:lnTo>
                  <a:pt x="353015" y="36564"/>
                </a:lnTo>
                <a:close/>
              </a:path>
              <a:path w="405129" h="96520">
                <a:moveTo>
                  <a:pt x="341589" y="25381"/>
                </a:moveTo>
                <a:lnTo>
                  <a:pt x="323409" y="25381"/>
                </a:lnTo>
                <a:lnTo>
                  <a:pt x="316207" y="29653"/>
                </a:lnTo>
                <a:lnTo>
                  <a:pt x="312186" y="37066"/>
                </a:lnTo>
                <a:lnTo>
                  <a:pt x="328003" y="37066"/>
                </a:lnTo>
                <a:lnTo>
                  <a:pt x="330531" y="36564"/>
                </a:lnTo>
                <a:lnTo>
                  <a:pt x="353015" y="36564"/>
                </a:lnTo>
                <a:lnTo>
                  <a:pt x="350007" y="30030"/>
                </a:lnTo>
                <a:lnTo>
                  <a:pt x="341589" y="25381"/>
                </a:lnTo>
                <a:close/>
              </a:path>
            </a:pathLst>
          </a:custGeom>
          <a:solidFill>
            <a:srgbClr val="000000"/>
          </a:solidFill>
        </p:spPr>
        <p:txBody>
          <a:bodyPr wrap="square" lIns="0" tIns="0" rIns="0" bIns="0" rtlCol="0"/>
          <a:lstStyle/>
          <a:p>
            <a:endParaRPr sz="641"/>
          </a:p>
        </p:txBody>
      </p:sp>
      <p:sp>
        <p:nvSpPr>
          <p:cNvPr id="42" name="object 42"/>
          <p:cNvSpPr/>
          <p:nvPr/>
        </p:nvSpPr>
        <p:spPr>
          <a:xfrm>
            <a:off x="931210" y="3512831"/>
            <a:ext cx="216021" cy="50250"/>
          </a:xfrm>
          <a:custGeom>
            <a:avLst/>
            <a:gdLst/>
            <a:ahLst/>
            <a:cxnLst/>
            <a:rect l="l" t="t" r="r" b="b"/>
            <a:pathLst>
              <a:path w="474980" h="110490">
                <a:moveTo>
                  <a:pt x="6889" y="85609"/>
                </a:moveTo>
                <a:lnTo>
                  <a:pt x="34742" y="110090"/>
                </a:lnTo>
                <a:lnTo>
                  <a:pt x="42738" y="109456"/>
                </a:lnTo>
                <a:lnTo>
                  <a:pt x="50006" y="107543"/>
                </a:lnTo>
                <a:lnTo>
                  <a:pt x="56531" y="104339"/>
                </a:lnTo>
                <a:lnTo>
                  <a:pt x="62301" y="99829"/>
                </a:lnTo>
                <a:lnTo>
                  <a:pt x="65061" y="96604"/>
                </a:lnTo>
                <a:lnTo>
                  <a:pt x="34156" y="96604"/>
                </a:lnTo>
                <a:lnTo>
                  <a:pt x="27174" y="95917"/>
                </a:lnTo>
                <a:lnTo>
                  <a:pt x="20303" y="93855"/>
                </a:lnTo>
                <a:lnTo>
                  <a:pt x="13541" y="90420"/>
                </a:lnTo>
                <a:lnTo>
                  <a:pt x="6889" y="85609"/>
                </a:lnTo>
                <a:close/>
              </a:path>
              <a:path w="474980" h="110490">
                <a:moveTo>
                  <a:pt x="65330" y="51014"/>
                </a:moveTo>
                <a:lnTo>
                  <a:pt x="41778" y="51014"/>
                </a:lnTo>
                <a:lnTo>
                  <a:pt x="47633" y="53325"/>
                </a:lnTo>
                <a:lnTo>
                  <a:pt x="47461" y="53325"/>
                </a:lnTo>
                <a:lnTo>
                  <a:pt x="51747" y="57610"/>
                </a:lnTo>
                <a:lnTo>
                  <a:pt x="56144" y="61861"/>
                </a:lnTo>
                <a:lnTo>
                  <a:pt x="58343" y="67285"/>
                </a:lnTo>
                <a:lnTo>
                  <a:pt x="58343" y="80332"/>
                </a:lnTo>
                <a:lnTo>
                  <a:pt x="56204" y="85609"/>
                </a:lnTo>
                <a:lnTo>
                  <a:pt x="56144" y="85756"/>
                </a:lnTo>
                <a:lnTo>
                  <a:pt x="51600" y="90154"/>
                </a:lnTo>
                <a:lnTo>
                  <a:pt x="47056" y="94405"/>
                </a:lnTo>
                <a:lnTo>
                  <a:pt x="41339" y="96604"/>
                </a:lnTo>
                <a:lnTo>
                  <a:pt x="65061" y="96604"/>
                </a:lnTo>
                <a:lnTo>
                  <a:pt x="73149" y="73589"/>
                </a:lnTo>
                <a:lnTo>
                  <a:pt x="72593" y="67285"/>
                </a:lnTo>
                <a:lnTo>
                  <a:pt x="72492" y="66138"/>
                </a:lnTo>
                <a:lnTo>
                  <a:pt x="70609" y="59663"/>
                </a:lnTo>
                <a:lnTo>
                  <a:pt x="70529" y="59388"/>
                </a:lnTo>
                <a:lnTo>
                  <a:pt x="67274" y="53325"/>
                </a:lnTo>
                <a:lnTo>
                  <a:pt x="65330" y="51014"/>
                </a:lnTo>
                <a:close/>
              </a:path>
              <a:path w="474980" h="110490">
                <a:moveTo>
                  <a:pt x="65819" y="0"/>
                </a:moveTo>
                <a:lnTo>
                  <a:pt x="11580" y="0"/>
                </a:lnTo>
                <a:lnTo>
                  <a:pt x="5511" y="53325"/>
                </a:lnTo>
                <a:lnTo>
                  <a:pt x="5423" y="54092"/>
                </a:lnTo>
                <a:lnTo>
                  <a:pt x="15099" y="59663"/>
                </a:lnTo>
                <a:lnTo>
                  <a:pt x="20522" y="53946"/>
                </a:lnTo>
                <a:lnTo>
                  <a:pt x="27266" y="51014"/>
                </a:lnTo>
                <a:lnTo>
                  <a:pt x="65330" y="51014"/>
                </a:lnTo>
                <a:lnTo>
                  <a:pt x="62741" y="47935"/>
                </a:lnTo>
                <a:lnTo>
                  <a:pt x="57244" y="43425"/>
                </a:lnTo>
                <a:lnTo>
                  <a:pt x="54361" y="41925"/>
                </a:lnTo>
                <a:lnTo>
                  <a:pt x="19203" y="41925"/>
                </a:lnTo>
                <a:lnTo>
                  <a:pt x="22868" y="13046"/>
                </a:lnTo>
                <a:lnTo>
                  <a:pt x="65819" y="13046"/>
                </a:lnTo>
                <a:lnTo>
                  <a:pt x="65819" y="0"/>
                </a:lnTo>
                <a:close/>
              </a:path>
              <a:path w="474980" h="110490">
                <a:moveTo>
                  <a:pt x="36794" y="37674"/>
                </a:moveTo>
                <a:lnTo>
                  <a:pt x="30491" y="37674"/>
                </a:lnTo>
                <a:lnTo>
                  <a:pt x="24627" y="39140"/>
                </a:lnTo>
                <a:lnTo>
                  <a:pt x="19203" y="41925"/>
                </a:lnTo>
                <a:lnTo>
                  <a:pt x="54361" y="41925"/>
                </a:lnTo>
                <a:lnTo>
                  <a:pt x="51087" y="40221"/>
                </a:lnTo>
                <a:lnTo>
                  <a:pt x="44270" y="38308"/>
                </a:lnTo>
                <a:lnTo>
                  <a:pt x="36794" y="37674"/>
                </a:lnTo>
                <a:close/>
              </a:path>
              <a:path w="474980" h="110490">
                <a:moveTo>
                  <a:pt x="90779" y="85609"/>
                </a:moveTo>
                <a:lnTo>
                  <a:pt x="118632" y="110090"/>
                </a:lnTo>
                <a:lnTo>
                  <a:pt x="126628" y="109456"/>
                </a:lnTo>
                <a:lnTo>
                  <a:pt x="133896" y="107543"/>
                </a:lnTo>
                <a:lnTo>
                  <a:pt x="140421" y="104339"/>
                </a:lnTo>
                <a:lnTo>
                  <a:pt x="146191" y="99829"/>
                </a:lnTo>
                <a:lnTo>
                  <a:pt x="148951" y="96604"/>
                </a:lnTo>
                <a:lnTo>
                  <a:pt x="118045" y="96604"/>
                </a:lnTo>
                <a:lnTo>
                  <a:pt x="111064" y="95917"/>
                </a:lnTo>
                <a:lnTo>
                  <a:pt x="104192" y="93855"/>
                </a:lnTo>
                <a:lnTo>
                  <a:pt x="97431" y="90420"/>
                </a:lnTo>
                <a:lnTo>
                  <a:pt x="90779" y="85609"/>
                </a:lnTo>
                <a:close/>
              </a:path>
              <a:path w="474980" h="110490">
                <a:moveTo>
                  <a:pt x="149220" y="51014"/>
                </a:moveTo>
                <a:lnTo>
                  <a:pt x="125668" y="51014"/>
                </a:lnTo>
                <a:lnTo>
                  <a:pt x="131523" y="53325"/>
                </a:lnTo>
                <a:lnTo>
                  <a:pt x="131351" y="53325"/>
                </a:lnTo>
                <a:lnTo>
                  <a:pt x="135636" y="57610"/>
                </a:lnTo>
                <a:lnTo>
                  <a:pt x="140034" y="61861"/>
                </a:lnTo>
                <a:lnTo>
                  <a:pt x="142233" y="67285"/>
                </a:lnTo>
                <a:lnTo>
                  <a:pt x="142233" y="80332"/>
                </a:lnTo>
                <a:lnTo>
                  <a:pt x="140094" y="85609"/>
                </a:lnTo>
                <a:lnTo>
                  <a:pt x="140034" y="85756"/>
                </a:lnTo>
                <a:lnTo>
                  <a:pt x="135490" y="90154"/>
                </a:lnTo>
                <a:lnTo>
                  <a:pt x="130945" y="94405"/>
                </a:lnTo>
                <a:lnTo>
                  <a:pt x="125228" y="96604"/>
                </a:lnTo>
                <a:lnTo>
                  <a:pt x="148951" y="96604"/>
                </a:lnTo>
                <a:lnTo>
                  <a:pt x="157039" y="73589"/>
                </a:lnTo>
                <a:lnTo>
                  <a:pt x="156483" y="67285"/>
                </a:lnTo>
                <a:lnTo>
                  <a:pt x="156382" y="66138"/>
                </a:lnTo>
                <a:lnTo>
                  <a:pt x="154498" y="59663"/>
                </a:lnTo>
                <a:lnTo>
                  <a:pt x="154419" y="59388"/>
                </a:lnTo>
                <a:lnTo>
                  <a:pt x="151164" y="53325"/>
                </a:lnTo>
                <a:lnTo>
                  <a:pt x="149220" y="51014"/>
                </a:lnTo>
                <a:close/>
              </a:path>
              <a:path w="474980" h="110490">
                <a:moveTo>
                  <a:pt x="149709" y="0"/>
                </a:moveTo>
                <a:lnTo>
                  <a:pt x="95470" y="0"/>
                </a:lnTo>
                <a:lnTo>
                  <a:pt x="89401" y="53325"/>
                </a:lnTo>
                <a:lnTo>
                  <a:pt x="89313" y="54092"/>
                </a:lnTo>
                <a:lnTo>
                  <a:pt x="98988" y="59663"/>
                </a:lnTo>
                <a:lnTo>
                  <a:pt x="104412" y="53946"/>
                </a:lnTo>
                <a:lnTo>
                  <a:pt x="111155" y="51014"/>
                </a:lnTo>
                <a:lnTo>
                  <a:pt x="149220" y="51014"/>
                </a:lnTo>
                <a:lnTo>
                  <a:pt x="146631" y="47935"/>
                </a:lnTo>
                <a:lnTo>
                  <a:pt x="141134" y="43425"/>
                </a:lnTo>
                <a:lnTo>
                  <a:pt x="138251" y="41925"/>
                </a:lnTo>
                <a:lnTo>
                  <a:pt x="103093" y="41925"/>
                </a:lnTo>
                <a:lnTo>
                  <a:pt x="106758" y="13046"/>
                </a:lnTo>
                <a:lnTo>
                  <a:pt x="149709" y="13046"/>
                </a:lnTo>
                <a:lnTo>
                  <a:pt x="149709" y="0"/>
                </a:lnTo>
                <a:close/>
              </a:path>
              <a:path w="474980" h="110490">
                <a:moveTo>
                  <a:pt x="120684" y="37674"/>
                </a:moveTo>
                <a:lnTo>
                  <a:pt x="114381" y="37674"/>
                </a:lnTo>
                <a:lnTo>
                  <a:pt x="108517" y="39140"/>
                </a:lnTo>
                <a:lnTo>
                  <a:pt x="103093" y="41925"/>
                </a:lnTo>
                <a:lnTo>
                  <a:pt x="138251" y="41925"/>
                </a:lnTo>
                <a:lnTo>
                  <a:pt x="134977" y="40221"/>
                </a:lnTo>
                <a:lnTo>
                  <a:pt x="128160" y="38308"/>
                </a:lnTo>
                <a:lnTo>
                  <a:pt x="120684" y="37674"/>
                </a:lnTo>
                <a:close/>
              </a:path>
              <a:path w="474980" h="110490">
                <a:moveTo>
                  <a:pt x="223641" y="29758"/>
                </a:moveTo>
                <a:lnTo>
                  <a:pt x="209861" y="29758"/>
                </a:lnTo>
                <a:lnTo>
                  <a:pt x="209861" y="108331"/>
                </a:lnTo>
                <a:lnTo>
                  <a:pt x="223934" y="108331"/>
                </a:lnTo>
                <a:lnTo>
                  <a:pt x="224029" y="63767"/>
                </a:lnTo>
                <a:lnTo>
                  <a:pt x="225501" y="54667"/>
                </a:lnTo>
                <a:lnTo>
                  <a:pt x="229871" y="47221"/>
                </a:lnTo>
                <a:lnTo>
                  <a:pt x="236550" y="42440"/>
                </a:lnTo>
                <a:lnTo>
                  <a:pt x="242093" y="41339"/>
                </a:lnTo>
                <a:lnTo>
                  <a:pt x="223641" y="41339"/>
                </a:lnTo>
                <a:lnTo>
                  <a:pt x="223641" y="29758"/>
                </a:lnTo>
                <a:close/>
              </a:path>
              <a:path w="474980" h="110490">
                <a:moveTo>
                  <a:pt x="310131" y="27705"/>
                </a:moveTo>
                <a:lnTo>
                  <a:pt x="300602" y="27705"/>
                </a:lnTo>
                <a:lnTo>
                  <a:pt x="291683" y="28738"/>
                </a:lnTo>
                <a:lnTo>
                  <a:pt x="283671" y="31682"/>
                </a:lnTo>
                <a:lnTo>
                  <a:pt x="276978" y="36302"/>
                </a:lnTo>
                <a:lnTo>
                  <a:pt x="271955" y="42440"/>
                </a:lnTo>
                <a:lnTo>
                  <a:pt x="253110" y="42440"/>
                </a:lnTo>
                <a:lnTo>
                  <a:pt x="258970" y="46909"/>
                </a:lnTo>
                <a:lnTo>
                  <a:pt x="262772" y="54234"/>
                </a:lnTo>
                <a:lnTo>
                  <a:pt x="264061" y="63767"/>
                </a:lnTo>
                <a:lnTo>
                  <a:pt x="264101" y="108331"/>
                </a:lnTo>
                <a:lnTo>
                  <a:pt x="278027" y="108331"/>
                </a:lnTo>
                <a:lnTo>
                  <a:pt x="278074" y="63767"/>
                </a:lnTo>
                <a:lnTo>
                  <a:pt x="298990" y="40752"/>
                </a:lnTo>
                <a:lnTo>
                  <a:pt x="326368" y="40752"/>
                </a:lnTo>
                <a:lnTo>
                  <a:pt x="323471" y="36941"/>
                </a:lnTo>
                <a:lnTo>
                  <a:pt x="317753" y="30784"/>
                </a:lnTo>
                <a:lnTo>
                  <a:pt x="310131" y="27705"/>
                </a:lnTo>
                <a:close/>
              </a:path>
              <a:path w="474980" h="110490">
                <a:moveTo>
                  <a:pt x="326368" y="40752"/>
                </a:moveTo>
                <a:lnTo>
                  <a:pt x="298990" y="40752"/>
                </a:lnTo>
                <a:lnTo>
                  <a:pt x="307682" y="42440"/>
                </a:lnTo>
                <a:lnTo>
                  <a:pt x="307096" y="42440"/>
                </a:lnTo>
                <a:lnTo>
                  <a:pt x="312843" y="46762"/>
                </a:lnTo>
                <a:lnTo>
                  <a:pt x="316594" y="53987"/>
                </a:lnTo>
                <a:lnTo>
                  <a:pt x="317900" y="63767"/>
                </a:lnTo>
                <a:lnTo>
                  <a:pt x="317900" y="108331"/>
                </a:lnTo>
                <a:lnTo>
                  <a:pt x="331973" y="108331"/>
                </a:lnTo>
                <a:lnTo>
                  <a:pt x="331973" y="61568"/>
                </a:lnTo>
                <a:lnTo>
                  <a:pt x="331483" y="54667"/>
                </a:lnTo>
                <a:lnTo>
                  <a:pt x="331403" y="53987"/>
                </a:lnTo>
                <a:lnTo>
                  <a:pt x="329866" y="47605"/>
                </a:lnTo>
                <a:lnTo>
                  <a:pt x="327211" y="41861"/>
                </a:lnTo>
                <a:lnTo>
                  <a:pt x="326368" y="40752"/>
                </a:lnTo>
                <a:close/>
              </a:path>
              <a:path w="474980" h="110490">
                <a:moveTo>
                  <a:pt x="270933" y="40752"/>
                </a:moveTo>
                <a:lnTo>
                  <a:pt x="245044" y="40752"/>
                </a:lnTo>
                <a:lnTo>
                  <a:pt x="253509" y="42440"/>
                </a:lnTo>
                <a:lnTo>
                  <a:pt x="272067" y="42440"/>
                </a:lnTo>
                <a:lnTo>
                  <a:pt x="270933" y="40752"/>
                </a:lnTo>
                <a:close/>
              </a:path>
              <a:path w="474980" h="110490">
                <a:moveTo>
                  <a:pt x="247389" y="27705"/>
                </a:moveTo>
                <a:lnTo>
                  <a:pt x="239947" y="28558"/>
                </a:lnTo>
                <a:lnTo>
                  <a:pt x="233371" y="31224"/>
                </a:lnTo>
                <a:lnTo>
                  <a:pt x="227867" y="35539"/>
                </a:lnTo>
                <a:lnTo>
                  <a:pt x="223641" y="41339"/>
                </a:lnTo>
                <a:lnTo>
                  <a:pt x="242093" y="41339"/>
                </a:lnTo>
                <a:lnTo>
                  <a:pt x="245044" y="40752"/>
                </a:lnTo>
                <a:lnTo>
                  <a:pt x="270933" y="40752"/>
                </a:lnTo>
                <a:lnTo>
                  <a:pt x="267942" y="36302"/>
                </a:lnTo>
                <a:lnTo>
                  <a:pt x="267056" y="35539"/>
                </a:lnTo>
                <a:lnTo>
                  <a:pt x="262205" y="31682"/>
                </a:lnTo>
                <a:lnTo>
                  <a:pt x="262333" y="31682"/>
                </a:lnTo>
                <a:lnTo>
                  <a:pt x="255192" y="28738"/>
                </a:lnTo>
                <a:lnTo>
                  <a:pt x="255412" y="28738"/>
                </a:lnTo>
                <a:lnTo>
                  <a:pt x="247389" y="27705"/>
                </a:lnTo>
                <a:close/>
              </a:path>
              <a:path w="474980" h="110490">
                <a:moveTo>
                  <a:pt x="366368" y="29758"/>
                </a:moveTo>
                <a:lnTo>
                  <a:pt x="352589" y="29758"/>
                </a:lnTo>
                <a:lnTo>
                  <a:pt x="352589" y="108331"/>
                </a:lnTo>
                <a:lnTo>
                  <a:pt x="366661" y="108331"/>
                </a:lnTo>
                <a:lnTo>
                  <a:pt x="366756" y="63767"/>
                </a:lnTo>
                <a:lnTo>
                  <a:pt x="368228" y="54667"/>
                </a:lnTo>
                <a:lnTo>
                  <a:pt x="372598" y="47221"/>
                </a:lnTo>
                <a:lnTo>
                  <a:pt x="379278" y="42440"/>
                </a:lnTo>
                <a:lnTo>
                  <a:pt x="384821" y="41339"/>
                </a:lnTo>
                <a:lnTo>
                  <a:pt x="366368" y="41339"/>
                </a:lnTo>
                <a:lnTo>
                  <a:pt x="366368" y="29758"/>
                </a:lnTo>
                <a:close/>
              </a:path>
              <a:path w="474980" h="110490">
                <a:moveTo>
                  <a:pt x="452858" y="27705"/>
                </a:moveTo>
                <a:lnTo>
                  <a:pt x="443329" y="27705"/>
                </a:lnTo>
                <a:lnTo>
                  <a:pt x="434410" y="28738"/>
                </a:lnTo>
                <a:lnTo>
                  <a:pt x="426398" y="31682"/>
                </a:lnTo>
                <a:lnTo>
                  <a:pt x="419705" y="36302"/>
                </a:lnTo>
                <a:lnTo>
                  <a:pt x="414682" y="42440"/>
                </a:lnTo>
                <a:lnTo>
                  <a:pt x="395837" y="42440"/>
                </a:lnTo>
                <a:lnTo>
                  <a:pt x="401697" y="46909"/>
                </a:lnTo>
                <a:lnTo>
                  <a:pt x="405499" y="54234"/>
                </a:lnTo>
                <a:lnTo>
                  <a:pt x="406788" y="63767"/>
                </a:lnTo>
                <a:lnTo>
                  <a:pt x="406828" y="108331"/>
                </a:lnTo>
                <a:lnTo>
                  <a:pt x="420754" y="108331"/>
                </a:lnTo>
                <a:lnTo>
                  <a:pt x="420802" y="63767"/>
                </a:lnTo>
                <a:lnTo>
                  <a:pt x="441717" y="40752"/>
                </a:lnTo>
                <a:lnTo>
                  <a:pt x="469095" y="40752"/>
                </a:lnTo>
                <a:lnTo>
                  <a:pt x="466198" y="36941"/>
                </a:lnTo>
                <a:lnTo>
                  <a:pt x="460481" y="30784"/>
                </a:lnTo>
                <a:lnTo>
                  <a:pt x="452858" y="27705"/>
                </a:lnTo>
                <a:close/>
              </a:path>
              <a:path w="474980" h="110490">
                <a:moveTo>
                  <a:pt x="469095" y="40752"/>
                </a:moveTo>
                <a:lnTo>
                  <a:pt x="441717" y="40752"/>
                </a:lnTo>
                <a:lnTo>
                  <a:pt x="450409" y="42440"/>
                </a:lnTo>
                <a:lnTo>
                  <a:pt x="449823" y="42440"/>
                </a:lnTo>
                <a:lnTo>
                  <a:pt x="455570" y="46762"/>
                </a:lnTo>
                <a:lnTo>
                  <a:pt x="459322" y="53987"/>
                </a:lnTo>
                <a:lnTo>
                  <a:pt x="460627" y="63767"/>
                </a:lnTo>
                <a:lnTo>
                  <a:pt x="460627" y="108331"/>
                </a:lnTo>
                <a:lnTo>
                  <a:pt x="474700" y="108331"/>
                </a:lnTo>
                <a:lnTo>
                  <a:pt x="474700" y="61568"/>
                </a:lnTo>
                <a:lnTo>
                  <a:pt x="474210" y="54667"/>
                </a:lnTo>
                <a:lnTo>
                  <a:pt x="474130" y="53987"/>
                </a:lnTo>
                <a:lnTo>
                  <a:pt x="472593" y="47605"/>
                </a:lnTo>
                <a:lnTo>
                  <a:pt x="469938" y="41861"/>
                </a:lnTo>
                <a:lnTo>
                  <a:pt x="469095" y="40752"/>
                </a:lnTo>
                <a:close/>
              </a:path>
              <a:path w="474980" h="110490">
                <a:moveTo>
                  <a:pt x="413660" y="40752"/>
                </a:moveTo>
                <a:lnTo>
                  <a:pt x="387771" y="40752"/>
                </a:lnTo>
                <a:lnTo>
                  <a:pt x="396236" y="42440"/>
                </a:lnTo>
                <a:lnTo>
                  <a:pt x="414795" y="42440"/>
                </a:lnTo>
                <a:lnTo>
                  <a:pt x="413660" y="40752"/>
                </a:lnTo>
                <a:close/>
              </a:path>
              <a:path w="474980" h="110490">
                <a:moveTo>
                  <a:pt x="390116" y="27705"/>
                </a:moveTo>
                <a:lnTo>
                  <a:pt x="382674" y="28558"/>
                </a:lnTo>
                <a:lnTo>
                  <a:pt x="376098" y="31224"/>
                </a:lnTo>
                <a:lnTo>
                  <a:pt x="370594" y="35539"/>
                </a:lnTo>
                <a:lnTo>
                  <a:pt x="366368" y="41339"/>
                </a:lnTo>
                <a:lnTo>
                  <a:pt x="384821" y="41339"/>
                </a:lnTo>
                <a:lnTo>
                  <a:pt x="387771" y="40752"/>
                </a:lnTo>
                <a:lnTo>
                  <a:pt x="413660" y="40752"/>
                </a:lnTo>
                <a:lnTo>
                  <a:pt x="410670" y="36302"/>
                </a:lnTo>
                <a:lnTo>
                  <a:pt x="409783" y="35539"/>
                </a:lnTo>
                <a:lnTo>
                  <a:pt x="404932" y="31682"/>
                </a:lnTo>
                <a:lnTo>
                  <a:pt x="405061" y="31682"/>
                </a:lnTo>
                <a:lnTo>
                  <a:pt x="397919" y="28738"/>
                </a:lnTo>
                <a:lnTo>
                  <a:pt x="398139" y="28738"/>
                </a:lnTo>
                <a:lnTo>
                  <a:pt x="390116" y="27705"/>
                </a:lnTo>
                <a:close/>
              </a:path>
            </a:pathLst>
          </a:custGeom>
          <a:solidFill>
            <a:srgbClr val="000000"/>
          </a:solidFill>
        </p:spPr>
        <p:txBody>
          <a:bodyPr wrap="square" lIns="0" tIns="0" rIns="0" bIns="0" rtlCol="0"/>
          <a:lstStyle/>
          <a:p>
            <a:endParaRPr sz="641"/>
          </a:p>
        </p:txBody>
      </p:sp>
      <p:sp>
        <p:nvSpPr>
          <p:cNvPr id="43" name="object 43"/>
          <p:cNvSpPr/>
          <p:nvPr/>
        </p:nvSpPr>
        <p:spPr>
          <a:xfrm>
            <a:off x="931210" y="4436691"/>
            <a:ext cx="216021" cy="50250"/>
          </a:xfrm>
          <a:custGeom>
            <a:avLst/>
            <a:gdLst/>
            <a:ahLst/>
            <a:cxnLst/>
            <a:rect l="l" t="t" r="r" b="b"/>
            <a:pathLst>
              <a:path w="474980" h="110490">
                <a:moveTo>
                  <a:pt x="6889" y="85609"/>
                </a:moveTo>
                <a:lnTo>
                  <a:pt x="34742" y="110090"/>
                </a:lnTo>
                <a:lnTo>
                  <a:pt x="42738" y="109456"/>
                </a:lnTo>
                <a:lnTo>
                  <a:pt x="50006" y="107543"/>
                </a:lnTo>
                <a:lnTo>
                  <a:pt x="56531" y="104339"/>
                </a:lnTo>
                <a:lnTo>
                  <a:pt x="62301" y="99829"/>
                </a:lnTo>
                <a:lnTo>
                  <a:pt x="65061" y="96604"/>
                </a:lnTo>
                <a:lnTo>
                  <a:pt x="34156" y="96604"/>
                </a:lnTo>
                <a:lnTo>
                  <a:pt x="27174" y="95917"/>
                </a:lnTo>
                <a:lnTo>
                  <a:pt x="20303" y="93855"/>
                </a:lnTo>
                <a:lnTo>
                  <a:pt x="13541" y="90420"/>
                </a:lnTo>
                <a:lnTo>
                  <a:pt x="6889" y="85609"/>
                </a:lnTo>
                <a:close/>
              </a:path>
              <a:path w="474980" h="110490">
                <a:moveTo>
                  <a:pt x="65330" y="51014"/>
                </a:moveTo>
                <a:lnTo>
                  <a:pt x="41778" y="51014"/>
                </a:lnTo>
                <a:lnTo>
                  <a:pt x="47633" y="53325"/>
                </a:lnTo>
                <a:lnTo>
                  <a:pt x="47461" y="53325"/>
                </a:lnTo>
                <a:lnTo>
                  <a:pt x="51747" y="57610"/>
                </a:lnTo>
                <a:lnTo>
                  <a:pt x="56144" y="61861"/>
                </a:lnTo>
                <a:lnTo>
                  <a:pt x="58343" y="67285"/>
                </a:lnTo>
                <a:lnTo>
                  <a:pt x="58343" y="80332"/>
                </a:lnTo>
                <a:lnTo>
                  <a:pt x="56204" y="85609"/>
                </a:lnTo>
                <a:lnTo>
                  <a:pt x="56144" y="85756"/>
                </a:lnTo>
                <a:lnTo>
                  <a:pt x="51600" y="90154"/>
                </a:lnTo>
                <a:lnTo>
                  <a:pt x="47056" y="94405"/>
                </a:lnTo>
                <a:lnTo>
                  <a:pt x="41339" y="96604"/>
                </a:lnTo>
                <a:lnTo>
                  <a:pt x="65061" y="96604"/>
                </a:lnTo>
                <a:lnTo>
                  <a:pt x="73149" y="73589"/>
                </a:lnTo>
                <a:lnTo>
                  <a:pt x="72593" y="67285"/>
                </a:lnTo>
                <a:lnTo>
                  <a:pt x="72492" y="66138"/>
                </a:lnTo>
                <a:lnTo>
                  <a:pt x="70609" y="59663"/>
                </a:lnTo>
                <a:lnTo>
                  <a:pt x="70529" y="59388"/>
                </a:lnTo>
                <a:lnTo>
                  <a:pt x="67274" y="53325"/>
                </a:lnTo>
                <a:lnTo>
                  <a:pt x="65330" y="51014"/>
                </a:lnTo>
                <a:close/>
              </a:path>
              <a:path w="474980" h="110490">
                <a:moveTo>
                  <a:pt x="65819" y="0"/>
                </a:moveTo>
                <a:lnTo>
                  <a:pt x="11580" y="0"/>
                </a:lnTo>
                <a:lnTo>
                  <a:pt x="5511" y="53325"/>
                </a:lnTo>
                <a:lnTo>
                  <a:pt x="5423" y="54092"/>
                </a:lnTo>
                <a:lnTo>
                  <a:pt x="15099" y="59663"/>
                </a:lnTo>
                <a:lnTo>
                  <a:pt x="20522" y="53946"/>
                </a:lnTo>
                <a:lnTo>
                  <a:pt x="27266" y="51014"/>
                </a:lnTo>
                <a:lnTo>
                  <a:pt x="65330" y="51014"/>
                </a:lnTo>
                <a:lnTo>
                  <a:pt x="62741" y="47935"/>
                </a:lnTo>
                <a:lnTo>
                  <a:pt x="57244" y="43425"/>
                </a:lnTo>
                <a:lnTo>
                  <a:pt x="54361" y="41925"/>
                </a:lnTo>
                <a:lnTo>
                  <a:pt x="19203" y="41925"/>
                </a:lnTo>
                <a:lnTo>
                  <a:pt x="22868" y="13046"/>
                </a:lnTo>
                <a:lnTo>
                  <a:pt x="65819" y="13046"/>
                </a:lnTo>
                <a:lnTo>
                  <a:pt x="65819" y="0"/>
                </a:lnTo>
                <a:close/>
              </a:path>
              <a:path w="474980" h="110490">
                <a:moveTo>
                  <a:pt x="36794" y="37674"/>
                </a:moveTo>
                <a:lnTo>
                  <a:pt x="30491" y="37674"/>
                </a:lnTo>
                <a:lnTo>
                  <a:pt x="24627" y="39140"/>
                </a:lnTo>
                <a:lnTo>
                  <a:pt x="19203" y="41925"/>
                </a:lnTo>
                <a:lnTo>
                  <a:pt x="54361" y="41925"/>
                </a:lnTo>
                <a:lnTo>
                  <a:pt x="51087" y="40221"/>
                </a:lnTo>
                <a:lnTo>
                  <a:pt x="44270" y="38308"/>
                </a:lnTo>
                <a:lnTo>
                  <a:pt x="36794" y="37674"/>
                </a:lnTo>
                <a:close/>
              </a:path>
              <a:path w="474980" h="110490">
                <a:moveTo>
                  <a:pt x="90779" y="85609"/>
                </a:moveTo>
                <a:lnTo>
                  <a:pt x="118632" y="110090"/>
                </a:lnTo>
                <a:lnTo>
                  <a:pt x="126628" y="109456"/>
                </a:lnTo>
                <a:lnTo>
                  <a:pt x="133896" y="107543"/>
                </a:lnTo>
                <a:lnTo>
                  <a:pt x="140421" y="104339"/>
                </a:lnTo>
                <a:lnTo>
                  <a:pt x="146191" y="99829"/>
                </a:lnTo>
                <a:lnTo>
                  <a:pt x="148951" y="96604"/>
                </a:lnTo>
                <a:lnTo>
                  <a:pt x="118045" y="96604"/>
                </a:lnTo>
                <a:lnTo>
                  <a:pt x="111064" y="95917"/>
                </a:lnTo>
                <a:lnTo>
                  <a:pt x="104192" y="93855"/>
                </a:lnTo>
                <a:lnTo>
                  <a:pt x="97431" y="90420"/>
                </a:lnTo>
                <a:lnTo>
                  <a:pt x="90779" y="85609"/>
                </a:lnTo>
                <a:close/>
              </a:path>
              <a:path w="474980" h="110490">
                <a:moveTo>
                  <a:pt x="149220" y="51014"/>
                </a:moveTo>
                <a:lnTo>
                  <a:pt x="125668" y="51014"/>
                </a:lnTo>
                <a:lnTo>
                  <a:pt x="131523" y="53325"/>
                </a:lnTo>
                <a:lnTo>
                  <a:pt x="131351" y="53325"/>
                </a:lnTo>
                <a:lnTo>
                  <a:pt x="135636" y="57610"/>
                </a:lnTo>
                <a:lnTo>
                  <a:pt x="140034" y="61861"/>
                </a:lnTo>
                <a:lnTo>
                  <a:pt x="142233" y="67285"/>
                </a:lnTo>
                <a:lnTo>
                  <a:pt x="142233" y="80332"/>
                </a:lnTo>
                <a:lnTo>
                  <a:pt x="140094" y="85609"/>
                </a:lnTo>
                <a:lnTo>
                  <a:pt x="140034" y="85756"/>
                </a:lnTo>
                <a:lnTo>
                  <a:pt x="135490" y="90154"/>
                </a:lnTo>
                <a:lnTo>
                  <a:pt x="130945" y="94405"/>
                </a:lnTo>
                <a:lnTo>
                  <a:pt x="125228" y="96604"/>
                </a:lnTo>
                <a:lnTo>
                  <a:pt x="148951" y="96604"/>
                </a:lnTo>
                <a:lnTo>
                  <a:pt x="157039" y="73589"/>
                </a:lnTo>
                <a:lnTo>
                  <a:pt x="156483" y="67285"/>
                </a:lnTo>
                <a:lnTo>
                  <a:pt x="156382" y="66138"/>
                </a:lnTo>
                <a:lnTo>
                  <a:pt x="154498" y="59663"/>
                </a:lnTo>
                <a:lnTo>
                  <a:pt x="154419" y="59388"/>
                </a:lnTo>
                <a:lnTo>
                  <a:pt x="151164" y="53325"/>
                </a:lnTo>
                <a:lnTo>
                  <a:pt x="149220" y="51014"/>
                </a:lnTo>
                <a:close/>
              </a:path>
              <a:path w="474980" h="110490">
                <a:moveTo>
                  <a:pt x="149709" y="0"/>
                </a:moveTo>
                <a:lnTo>
                  <a:pt x="95470" y="0"/>
                </a:lnTo>
                <a:lnTo>
                  <a:pt x="89401" y="53325"/>
                </a:lnTo>
                <a:lnTo>
                  <a:pt x="89313" y="54092"/>
                </a:lnTo>
                <a:lnTo>
                  <a:pt x="98988" y="59663"/>
                </a:lnTo>
                <a:lnTo>
                  <a:pt x="104412" y="53946"/>
                </a:lnTo>
                <a:lnTo>
                  <a:pt x="111155" y="51014"/>
                </a:lnTo>
                <a:lnTo>
                  <a:pt x="149220" y="51014"/>
                </a:lnTo>
                <a:lnTo>
                  <a:pt x="146631" y="47935"/>
                </a:lnTo>
                <a:lnTo>
                  <a:pt x="141134" y="43425"/>
                </a:lnTo>
                <a:lnTo>
                  <a:pt x="138251" y="41925"/>
                </a:lnTo>
                <a:lnTo>
                  <a:pt x="103093" y="41925"/>
                </a:lnTo>
                <a:lnTo>
                  <a:pt x="106758" y="13046"/>
                </a:lnTo>
                <a:lnTo>
                  <a:pt x="149709" y="13046"/>
                </a:lnTo>
                <a:lnTo>
                  <a:pt x="149709" y="0"/>
                </a:lnTo>
                <a:close/>
              </a:path>
              <a:path w="474980" h="110490">
                <a:moveTo>
                  <a:pt x="120684" y="37674"/>
                </a:moveTo>
                <a:lnTo>
                  <a:pt x="114381" y="37674"/>
                </a:lnTo>
                <a:lnTo>
                  <a:pt x="108517" y="39140"/>
                </a:lnTo>
                <a:lnTo>
                  <a:pt x="103093" y="41925"/>
                </a:lnTo>
                <a:lnTo>
                  <a:pt x="138251" y="41925"/>
                </a:lnTo>
                <a:lnTo>
                  <a:pt x="134977" y="40221"/>
                </a:lnTo>
                <a:lnTo>
                  <a:pt x="128160" y="38308"/>
                </a:lnTo>
                <a:lnTo>
                  <a:pt x="120684" y="37674"/>
                </a:lnTo>
                <a:close/>
              </a:path>
              <a:path w="474980" h="110490">
                <a:moveTo>
                  <a:pt x="223641" y="29758"/>
                </a:moveTo>
                <a:lnTo>
                  <a:pt x="209861" y="29758"/>
                </a:lnTo>
                <a:lnTo>
                  <a:pt x="209861" y="108331"/>
                </a:lnTo>
                <a:lnTo>
                  <a:pt x="223934" y="108331"/>
                </a:lnTo>
                <a:lnTo>
                  <a:pt x="224029" y="63767"/>
                </a:lnTo>
                <a:lnTo>
                  <a:pt x="225501" y="54667"/>
                </a:lnTo>
                <a:lnTo>
                  <a:pt x="229871" y="47221"/>
                </a:lnTo>
                <a:lnTo>
                  <a:pt x="236550" y="42440"/>
                </a:lnTo>
                <a:lnTo>
                  <a:pt x="242093" y="41339"/>
                </a:lnTo>
                <a:lnTo>
                  <a:pt x="223641" y="41339"/>
                </a:lnTo>
                <a:lnTo>
                  <a:pt x="223641" y="29758"/>
                </a:lnTo>
                <a:close/>
              </a:path>
              <a:path w="474980" h="110490">
                <a:moveTo>
                  <a:pt x="310131" y="27705"/>
                </a:moveTo>
                <a:lnTo>
                  <a:pt x="300602" y="27705"/>
                </a:lnTo>
                <a:lnTo>
                  <a:pt x="291683" y="28738"/>
                </a:lnTo>
                <a:lnTo>
                  <a:pt x="283671" y="31682"/>
                </a:lnTo>
                <a:lnTo>
                  <a:pt x="276978" y="36302"/>
                </a:lnTo>
                <a:lnTo>
                  <a:pt x="271955" y="42440"/>
                </a:lnTo>
                <a:lnTo>
                  <a:pt x="253110" y="42440"/>
                </a:lnTo>
                <a:lnTo>
                  <a:pt x="258970" y="46909"/>
                </a:lnTo>
                <a:lnTo>
                  <a:pt x="262772" y="54234"/>
                </a:lnTo>
                <a:lnTo>
                  <a:pt x="264061" y="63767"/>
                </a:lnTo>
                <a:lnTo>
                  <a:pt x="264101" y="108331"/>
                </a:lnTo>
                <a:lnTo>
                  <a:pt x="278027" y="108331"/>
                </a:lnTo>
                <a:lnTo>
                  <a:pt x="278074" y="63767"/>
                </a:lnTo>
                <a:lnTo>
                  <a:pt x="298990" y="40752"/>
                </a:lnTo>
                <a:lnTo>
                  <a:pt x="326368" y="40752"/>
                </a:lnTo>
                <a:lnTo>
                  <a:pt x="323471" y="36941"/>
                </a:lnTo>
                <a:lnTo>
                  <a:pt x="317753" y="30784"/>
                </a:lnTo>
                <a:lnTo>
                  <a:pt x="310131" y="27705"/>
                </a:lnTo>
                <a:close/>
              </a:path>
              <a:path w="474980" h="110490">
                <a:moveTo>
                  <a:pt x="326368" y="40752"/>
                </a:moveTo>
                <a:lnTo>
                  <a:pt x="298990" y="40752"/>
                </a:lnTo>
                <a:lnTo>
                  <a:pt x="307682" y="42440"/>
                </a:lnTo>
                <a:lnTo>
                  <a:pt x="307096" y="42440"/>
                </a:lnTo>
                <a:lnTo>
                  <a:pt x="312843" y="46762"/>
                </a:lnTo>
                <a:lnTo>
                  <a:pt x="316594" y="53987"/>
                </a:lnTo>
                <a:lnTo>
                  <a:pt x="317900" y="63767"/>
                </a:lnTo>
                <a:lnTo>
                  <a:pt x="317900" y="108331"/>
                </a:lnTo>
                <a:lnTo>
                  <a:pt x="331973" y="108331"/>
                </a:lnTo>
                <a:lnTo>
                  <a:pt x="331973" y="61568"/>
                </a:lnTo>
                <a:lnTo>
                  <a:pt x="331483" y="54667"/>
                </a:lnTo>
                <a:lnTo>
                  <a:pt x="331403" y="53987"/>
                </a:lnTo>
                <a:lnTo>
                  <a:pt x="329866" y="47605"/>
                </a:lnTo>
                <a:lnTo>
                  <a:pt x="327211" y="41861"/>
                </a:lnTo>
                <a:lnTo>
                  <a:pt x="326368" y="40752"/>
                </a:lnTo>
                <a:close/>
              </a:path>
              <a:path w="474980" h="110490">
                <a:moveTo>
                  <a:pt x="270933" y="40752"/>
                </a:moveTo>
                <a:lnTo>
                  <a:pt x="245044" y="40752"/>
                </a:lnTo>
                <a:lnTo>
                  <a:pt x="253509" y="42440"/>
                </a:lnTo>
                <a:lnTo>
                  <a:pt x="272067" y="42440"/>
                </a:lnTo>
                <a:lnTo>
                  <a:pt x="270933" y="40752"/>
                </a:lnTo>
                <a:close/>
              </a:path>
              <a:path w="474980" h="110490">
                <a:moveTo>
                  <a:pt x="247389" y="27705"/>
                </a:moveTo>
                <a:lnTo>
                  <a:pt x="239947" y="28558"/>
                </a:lnTo>
                <a:lnTo>
                  <a:pt x="233371" y="31224"/>
                </a:lnTo>
                <a:lnTo>
                  <a:pt x="227867" y="35539"/>
                </a:lnTo>
                <a:lnTo>
                  <a:pt x="223641" y="41339"/>
                </a:lnTo>
                <a:lnTo>
                  <a:pt x="242093" y="41339"/>
                </a:lnTo>
                <a:lnTo>
                  <a:pt x="245044" y="40752"/>
                </a:lnTo>
                <a:lnTo>
                  <a:pt x="270933" y="40752"/>
                </a:lnTo>
                <a:lnTo>
                  <a:pt x="267942" y="36302"/>
                </a:lnTo>
                <a:lnTo>
                  <a:pt x="267056" y="35539"/>
                </a:lnTo>
                <a:lnTo>
                  <a:pt x="262205" y="31682"/>
                </a:lnTo>
                <a:lnTo>
                  <a:pt x="262333" y="31682"/>
                </a:lnTo>
                <a:lnTo>
                  <a:pt x="255192" y="28738"/>
                </a:lnTo>
                <a:lnTo>
                  <a:pt x="255412" y="28738"/>
                </a:lnTo>
                <a:lnTo>
                  <a:pt x="247389" y="27705"/>
                </a:lnTo>
                <a:close/>
              </a:path>
              <a:path w="474980" h="110490">
                <a:moveTo>
                  <a:pt x="366368" y="29758"/>
                </a:moveTo>
                <a:lnTo>
                  <a:pt x="352589" y="29758"/>
                </a:lnTo>
                <a:lnTo>
                  <a:pt x="352589" y="108331"/>
                </a:lnTo>
                <a:lnTo>
                  <a:pt x="366661" y="108331"/>
                </a:lnTo>
                <a:lnTo>
                  <a:pt x="366756" y="63767"/>
                </a:lnTo>
                <a:lnTo>
                  <a:pt x="368228" y="54667"/>
                </a:lnTo>
                <a:lnTo>
                  <a:pt x="372598" y="47221"/>
                </a:lnTo>
                <a:lnTo>
                  <a:pt x="379278" y="42440"/>
                </a:lnTo>
                <a:lnTo>
                  <a:pt x="384821" y="41339"/>
                </a:lnTo>
                <a:lnTo>
                  <a:pt x="366368" y="41339"/>
                </a:lnTo>
                <a:lnTo>
                  <a:pt x="366368" y="29758"/>
                </a:lnTo>
                <a:close/>
              </a:path>
              <a:path w="474980" h="110490">
                <a:moveTo>
                  <a:pt x="452858" y="27705"/>
                </a:moveTo>
                <a:lnTo>
                  <a:pt x="443329" y="27705"/>
                </a:lnTo>
                <a:lnTo>
                  <a:pt x="434410" y="28738"/>
                </a:lnTo>
                <a:lnTo>
                  <a:pt x="426398" y="31682"/>
                </a:lnTo>
                <a:lnTo>
                  <a:pt x="419705" y="36302"/>
                </a:lnTo>
                <a:lnTo>
                  <a:pt x="414682" y="42440"/>
                </a:lnTo>
                <a:lnTo>
                  <a:pt x="395837" y="42440"/>
                </a:lnTo>
                <a:lnTo>
                  <a:pt x="401697" y="46909"/>
                </a:lnTo>
                <a:lnTo>
                  <a:pt x="405499" y="54234"/>
                </a:lnTo>
                <a:lnTo>
                  <a:pt x="406788" y="63767"/>
                </a:lnTo>
                <a:lnTo>
                  <a:pt x="406828" y="108331"/>
                </a:lnTo>
                <a:lnTo>
                  <a:pt x="420754" y="108331"/>
                </a:lnTo>
                <a:lnTo>
                  <a:pt x="420802" y="63767"/>
                </a:lnTo>
                <a:lnTo>
                  <a:pt x="441717" y="40752"/>
                </a:lnTo>
                <a:lnTo>
                  <a:pt x="469095" y="40752"/>
                </a:lnTo>
                <a:lnTo>
                  <a:pt x="466198" y="36941"/>
                </a:lnTo>
                <a:lnTo>
                  <a:pt x="460481" y="30784"/>
                </a:lnTo>
                <a:lnTo>
                  <a:pt x="452858" y="27705"/>
                </a:lnTo>
                <a:close/>
              </a:path>
              <a:path w="474980" h="110490">
                <a:moveTo>
                  <a:pt x="469095" y="40752"/>
                </a:moveTo>
                <a:lnTo>
                  <a:pt x="441717" y="40752"/>
                </a:lnTo>
                <a:lnTo>
                  <a:pt x="450409" y="42440"/>
                </a:lnTo>
                <a:lnTo>
                  <a:pt x="449823" y="42440"/>
                </a:lnTo>
                <a:lnTo>
                  <a:pt x="455570" y="46762"/>
                </a:lnTo>
                <a:lnTo>
                  <a:pt x="459322" y="53987"/>
                </a:lnTo>
                <a:lnTo>
                  <a:pt x="460627" y="63767"/>
                </a:lnTo>
                <a:lnTo>
                  <a:pt x="460627" y="108331"/>
                </a:lnTo>
                <a:lnTo>
                  <a:pt x="474700" y="108331"/>
                </a:lnTo>
                <a:lnTo>
                  <a:pt x="474700" y="61568"/>
                </a:lnTo>
                <a:lnTo>
                  <a:pt x="474210" y="54667"/>
                </a:lnTo>
                <a:lnTo>
                  <a:pt x="474130" y="53987"/>
                </a:lnTo>
                <a:lnTo>
                  <a:pt x="472593" y="47605"/>
                </a:lnTo>
                <a:lnTo>
                  <a:pt x="469938" y="41861"/>
                </a:lnTo>
                <a:lnTo>
                  <a:pt x="469095" y="40752"/>
                </a:lnTo>
                <a:close/>
              </a:path>
              <a:path w="474980" h="110490">
                <a:moveTo>
                  <a:pt x="413660" y="40752"/>
                </a:moveTo>
                <a:lnTo>
                  <a:pt x="387771" y="40752"/>
                </a:lnTo>
                <a:lnTo>
                  <a:pt x="396236" y="42440"/>
                </a:lnTo>
                <a:lnTo>
                  <a:pt x="414795" y="42440"/>
                </a:lnTo>
                <a:lnTo>
                  <a:pt x="413660" y="40752"/>
                </a:lnTo>
                <a:close/>
              </a:path>
              <a:path w="474980" h="110490">
                <a:moveTo>
                  <a:pt x="390116" y="27705"/>
                </a:moveTo>
                <a:lnTo>
                  <a:pt x="382674" y="28558"/>
                </a:lnTo>
                <a:lnTo>
                  <a:pt x="376098" y="31224"/>
                </a:lnTo>
                <a:lnTo>
                  <a:pt x="370594" y="35539"/>
                </a:lnTo>
                <a:lnTo>
                  <a:pt x="366368" y="41339"/>
                </a:lnTo>
                <a:lnTo>
                  <a:pt x="384821" y="41339"/>
                </a:lnTo>
                <a:lnTo>
                  <a:pt x="387771" y="40752"/>
                </a:lnTo>
                <a:lnTo>
                  <a:pt x="413660" y="40752"/>
                </a:lnTo>
                <a:lnTo>
                  <a:pt x="410670" y="36302"/>
                </a:lnTo>
                <a:lnTo>
                  <a:pt x="409783" y="35539"/>
                </a:lnTo>
                <a:lnTo>
                  <a:pt x="404932" y="31682"/>
                </a:lnTo>
                <a:lnTo>
                  <a:pt x="405061" y="31682"/>
                </a:lnTo>
                <a:lnTo>
                  <a:pt x="397919" y="28738"/>
                </a:lnTo>
                <a:lnTo>
                  <a:pt x="398139" y="28738"/>
                </a:lnTo>
                <a:lnTo>
                  <a:pt x="390116" y="27705"/>
                </a:lnTo>
                <a:close/>
              </a:path>
            </a:pathLst>
          </a:custGeom>
          <a:solidFill>
            <a:srgbClr val="000000"/>
          </a:solidFill>
        </p:spPr>
        <p:txBody>
          <a:bodyPr wrap="square" lIns="0" tIns="0" rIns="0" bIns="0" rtlCol="0"/>
          <a:lstStyle/>
          <a:p>
            <a:endParaRPr sz="641"/>
          </a:p>
        </p:txBody>
      </p:sp>
      <p:sp>
        <p:nvSpPr>
          <p:cNvPr id="44" name="object 44"/>
          <p:cNvSpPr/>
          <p:nvPr/>
        </p:nvSpPr>
        <p:spPr>
          <a:xfrm>
            <a:off x="929543" y="3754834"/>
            <a:ext cx="226129" cy="51117"/>
          </a:xfrm>
          <a:custGeom>
            <a:avLst/>
            <a:gdLst/>
            <a:ahLst/>
            <a:cxnLst/>
            <a:rect l="l" t="t" r="r" b="b"/>
            <a:pathLst>
              <a:path w="497205" h="112395">
                <a:moveTo>
                  <a:pt x="67579" y="82971"/>
                </a:moveTo>
                <a:lnTo>
                  <a:pt x="53506" y="82971"/>
                </a:lnTo>
                <a:lnTo>
                  <a:pt x="53506" y="110237"/>
                </a:lnTo>
                <a:lnTo>
                  <a:pt x="67579" y="110237"/>
                </a:lnTo>
                <a:lnTo>
                  <a:pt x="67579" y="82971"/>
                </a:lnTo>
                <a:close/>
              </a:path>
              <a:path w="497205" h="112395">
                <a:moveTo>
                  <a:pt x="67579" y="1905"/>
                </a:moveTo>
                <a:lnTo>
                  <a:pt x="59223" y="1905"/>
                </a:lnTo>
                <a:lnTo>
                  <a:pt x="0" y="74175"/>
                </a:lnTo>
                <a:lnTo>
                  <a:pt x="3078" y="82971"/>
                </a:lnTo>
                <a:lnTo>
                  <a:pt x="79746" y="82971"/>
                </a:lnTo>
                <a:lnTo>
                  <a:pt x="79746" y="70217"/>
                </a:lnTo>
                <a:lnTo>
                  <a:pt x="19350" y="70217"/>
                </a:lnTo>
                <a:lnTo>
                  <a:pt x="53506" y="28438"/>
                </a:lnTo>
                <a:lnTo>
                  <a:pt x="67579" y="28438"/>
                </a:lnTo>
                <a:lnTo>
                  <a:pt x="67579" y="1905"/>
                </a:lnTo>
                <a:close/>
              </a:path>
              <a:path w="497205" h="112395">
                <a:moveTo>
                  <a:pt x="67579" y="28438"/>
                </a:moveTo>
                <a:lnTo>
                  <a:pt x="53506" y="28438"/>
                </a:lnTo>
                <a:lnTo>
                  <a:pt x="53506" y="70217"/>
                </a:lnTo>
                <a:lnTo>
                  <a:pt x="67579" y="70217"/>
                </a:lnTo>
                <a:lnTo>
                  <a:pt x="67579" y="28438"/>
                </a:lnTo>
                <a:close/>
              </a:path>
              <a:path w="497205" h="112395">
                <a:moveTo>
                  <a:pt x="135561" y="0"/>
                </a:moveTo>
                <a:lnTo>
                  <a:pt x="124921" y="1296"/>
                </a:lnTo>
                <a:lnTo>
                  <a:pt x="115654" y="5059"/>
                </a:lnTo>
                <a:lnTo>
                  <a:pt x="108205" y="10760"/>
                </a:lnTo>
                <a:lnTo>
                  <a:pt x="102557" y="18159"/>
                </a:lnTo>
                <a:lnTo>
                  <a:pt x="102431" y="18324"/>
                </a:lnTo>
                <a:lnTo>
                  <a:pt x="98329" y="26952"/>
                </a:lnTo>
                <a:lnTo>
                  <a:pt x="95439" y="36178"/>
                </a:lnTo>
                <a:lnTo>
                  <a:pt x="93752" y="45803"/>
                </a:lnTo>
                <a:lnTo>
                  <a:pt x="93196" y="55998"/>
                </a:lnTo>
                <a:lnTo>
                  <a:pt x="93682" y="64906"/>
                </a:lnTo>
                <a:lnTo>
                  <a:pt x="108205" y="101235"/>
                </a:lnTo>
                <a:lnTo>
                  <a:pt x="135561" y="111996"/>
                </a:lnTo>
                <a:lnTo>
                  <a:pt x="155096" y="107012"/>
                </a:lnTo>
                <a:lnTo>
                  <a:pt x="155317" y="107012"/>
                </a:lnTo>
                <a:lnTo>
                  <a:pt x="163928" y="98363"/>
                </a:lnTo>
                <a:lnTo>
                  <a:pt x="126325" y="98363"/>
                </a:lnTo>
                <a:lnTo>
                  <a:pt x="119436" y="94405"/>
                </a:lnTo>
                <a:lnTo>
                  <a:pt x="108148" y="55998"/>
                </a:lnTo>
                <a:lnTo>
                  <a:pt x="108563" y="47175"/>
                </a:lnTo>
                <a:lnTo>
                  <a:pt x="126325" y="13633"/>
                </a:lnTo>
                <a:lnTo>
                  <a:pt x="163928" y="13633"/>
                </a:lnTo>
                <a:lnTo>
                  <a:pt x="155392" y="5059"/>
                </a:lnTo>
                <a:lnTo>
                  <a:pt x="135561" y="0"/>
                </a:lnTo>
                <a:close/>
              </a:path>
              <a:path w="497205" h="112395">
                <a:moveTo>
                  <a:pt x="163928" y="13633"/>
                </a:moveTo>
                <a:lnTo>
                  <a:pt x="144796" y="13633"/>
                </a:lnTo>
                <a:lnTo>
                  <a:pt x="151686" y="17591"/>
                </a:lnTo>
                <a:lnTo>
                  <a:pt x="156230" y="25653"/>
                </a:lnTo>
                <a:lnTo>
                  <a:pt x="159201" y="32002"/>
                </a:lnTo>
                <a:lnTo>
                  <a:pt x="161306" y="39176"/>
                </a:lnTo>
                <a:lnTo>
                  <a:pt x="162559" y="47175"/>
                </a:lnTo>
                <a:lnTo>
                  <a:pt x="162974" y="55998"/>
                </a:lnTo>
                <a:lnTo>
                  <a:pt x="162559" y="64906"/>
                </a:lnTo>
                <a:lnTo>
                  <a:pt x="144796" y="98363"/>
                </a:lnTo>
                <a:lnTo>
                  <a:pt x="163928" y="98363"/>
                </a:lnTo>
                <a:lnTo>
                  <a:pt x="168434" y="93837"/>
                </a:lnTo>
                <a:lnTo>
                  <a:pt x="175570" y="75879"/>
                </a:lnTo>
                <a:lnTo>
                  <a:pt x="175911" y="72948"/>
                </a:lnTo>
                <a:lnTo>
                  <a:pt x="177779" y="55998"/>
                </a:lnTo>
                <a:lnTo>
                  <a:pt x="175594" y="36178"/>
                </a:lnTo>
                <a:lnTo>
                  <a:pt x="168500" y="18324"/>
                </a:lnTo>
                <a:lnTo>
                  <a:pt x="168434" y="18159"/>
                </a:lnTo>
                <a:lnTo>
                  <a:pt x="163928" y="13633"/>
                </a:lnTo>
                <a:close/>
              </a:path>
              <a:path w="497205" h="112395">
                <a:moveTo>
                  <a:pt x="246059" y="31663"/>
                </a:moveTo>
                <a:lnTo>
                  <a:pt x="232280" y="31663"/>
                </a:lnTo>
                <a:lnTo>
                  <a:pt x="232280" y="110237"/>
                </a:lnTo>
                <a:lnTo>
                  <a:pt x="246353" y="110237"/>
                </a:lnTo>
                <a:lnTo>
                  <a:pt x="246447" y="65673"/>
                </a:lnTo>
                <a:lnTo>
                  <a:pt x="247919" y="56573"/>
                </a:lnTo>
                <a:lnTo>
                  <a:pt x="252290" y="49126"/>
                </a:lnTo>
                <a:lnTo>
                  <a:pt x="258969" y="44346"/>
                </a:lnTo>
                <a:lnTo>
                  <a:pt x="264512" y="43244"/>
                </a:lnTo>
                <a:lnTo>
                  <a:pt x="246059" y="43244"/>
                </a:lnTo>
                <a:lnTo>
                  <a:pt x="246059" y="31663"/>
                </a:lnTo>
                <a:close/>
              </a:path>
              <a:path w="497205" h="112395">
                <a:moveTo>
                  <a:pt x="332549" y="29611"/>
                </a:moveTo>
                <a:lnTo>
                  <a:pt x="323020" y="29611"/>
                </a:lnTo>
                <a:lnTo>
                  <a:pt x="314101" y="30644"/>
                </a:lnTo>
                <a:lnTo>
                  <a:pt x="306089" y="33587"/>
                </a:lnTo>
                <a:lnTo>
                  <a:pt x="299396" y="38207"/>
                </a:lnTo>
                <a:lnTo>
                  <a:pt x="294373" y="44346"/>
                </a:lnTo>
                <a:lnTo>
                  <a:pt x="275528" y="44346"/>
                </a:lnTo>
                <a:lnTo>
                  <a:pt x="281388" y="48815"/>
                </a:lnTo>
                <a:lnTo>
                  <a:pt x="285190" y="56140"/>
                </a:lnTo>
                <a:lnTo>
                  <a:pt x="286479" y="65673"/>
                </a:lnTo>
                <a:lnTo>
                  <a:pt x="286519" y="110237"/>
                </a:lnTo>
                <a:lnTo>
                  <a:pt x="300445" y="110237"/>
                </a:lnTo>
                <a:lnTo>
                  <a:pt x="300493" y="65673"/>
                </a:lnTo>
                <a:lnTo>
                  <a:pt x="321408" y="42658"/>
                </a:lnTo>
                <a:lnTo>
                  <a:pt x="348786" y="42658"/>
                </a:lnTo>
                <a:lnTo>
                  <a:pt x="345889" y="38846"/>
                </a:lnTo>
                <a:lnTo>
                  <a:pt x="340172" y="32690"/>
                </a:lnTo>
                <a:lnTo>
                  <a:pt x="332549" y="29611"/>
                </a:lnTo>
                <a:close/>
              </a:path>
              <a:path w="497205" h="112395">
                <a:moveTo>
                  <a:pt x="348786" y="42658"/>
                </a:moveTo>
                <a:lnTo>
                  <a:pt x="321408" y="42658"/>
                </a:lnTo>
                <a:lnTo>
                  <a:pt x="330100" y="44346"/>
                </a:lnTo>
                <a:lnTo>
                  <a:pt x="329514" y="44346"/>
                </a:lnTo>
                <a:lnTo>
                  <a:pt x="335261" y="48668"/>
                </a:lnTo>
                <a:lnTo>
                  <a:pt x="339013" y="55892"/>
                </a:lnTo>
                <a:lnTo>
                  <a:pt x="340318" y="65673"/>
                </a:lnTo>
                <a:lnTo>
                  <a:pt x="340318" y="110237"/>
                </a:lnTo>
                <a:lnTo>
                  <a:pt x="354391" y="110237"/>
                </a:lnTo>
                <a:lnTo>
                  <a:pt x="354391" y="63474"/>
                </a:lnTo>
                <a:lnTo>
                  <a:pt x="353902" y="56573"/>
                </a:lnTo>
                <a:lnTo>
                  <a:pt x="353821" y="55892"/>
                </a:lnTo>
                <a:lnTo>
                  <a:pt x="352284" y="49511"/>
                </a:lnTo>
                <a:lnTo>
                  <a:pt x="349629" y="43766"/>
                </a:lnTo>
                <a:lnTo>
                  <a:pt x="348786" y="42658"/>
                </a:lnTo>
                <a:close/>
              </a:path>
              <a:path w="497205" h="112395">
                <a:moveTo>
                  <a:pt x="293351" y="42658"/>
                </a:moveTo>
                <a:lnTo>
                  <a:pt x="267462" y="42658"/>
                </a:lnTo>
                <a:lnTo>
                  <a:pt x="275927" y="44346"/>
                </a:lnTo>
                <a:lnTo>
                  <a:pt x="294486" y="44346"/>
                </a:lnTo>
                <a:lnTo>
                  <a:pt x="293351" y="42658"/>
                </a:lnTo>
                <a:close/>
              </a:path>
              <a:path w="497205" h="112395">
                <a:moveTo>
                  <a:pt x="269807" y="29611"/>
                </a:moveTo>
                <a:lnTo>
                  <a:pt x="262366" y="30463"/>
                </a:lnTo>
                <a:lnTo>
                  <a:pt x="255789" y="33129"/>
                </a:lnTo>
                <a:lnTo>
                  <a:pt x="250285" y="37445"/>
                </a:lnTo>
                <a:lnTo>
                  <a:pt x="246059" y="43244"/>
                </a:lnTo>
                <a:lnTo>
                  <a:pt x="264512" y="43244"/>
                </a:lnTo>
                <a:lnTo>
                  <a:pt x="267462" y="42658"/>
                </a:lnTo>
                <a:lnTo>
                  <a:pt x="293351" y="42658"/>
                </a:lnTo>
                <a:lnTo>
                  <a:pt x="290361" y="38207"/>
                </a:lnTo>
                <a:lnTo>
                  <a:pt x="289474" y="37445"/>
                </a:lnTo>
                <a:lnTo>
                  <a:pt x="284623" y="33587"/>
                </a:lnTo>
                <a:lnTo>
                  <a:pt x="284752" y="33587"/>
                </a:lnTo>
                <a:lnTo>
                  <a:pt x="277610" y="30644"/>
                </a:lnTo>
                <a:lnTo>
                  <a:pt x="277831" y="30644"/>
                </a:lnTo>
                <a:lnTo>
                  <a:pt x="269807" y="29611"/>
                </a:lnTo>
                <a:close/>
              </a:path>
              <a:path w="497205" h="112395">
                <a:moveTo>
                  <a:pt x="388787" y="31663"/>
                </a:moveTo>
                <a:lnTo>
                  <a:pt x="375007" y="31663"/>
                </a:lnTo>
                <a:lnTo>
                  <a:pt x="375007" y="110237"/>
                </a:lnTo>
                <a:lnTo>
                  <a:pt x="389080" y="110237"/>
                </a:lnTo>
                <a:lnTo>
                  <a:pt x="389175" y="65673"/>
                </a:lnTo>
                <a:lnTo>
                  <a:pt x="390646" y="56573"/>
                </a:lnTo>
                <a:lnTo>
                  <a:pt x="395017" y="49126"/>
                </a:lnTo>
                <a:lnTo>
                  <a:pt x="401696" y="44346"/>
                </a:lnTo>
                <a:lnTo>
                  <a:pt x="407239" y="43244"/>
                </a:lnTo>
                <a:lnTo>
                  <a:pt x="388787" y="43244"/>
                </a:lnTo>
                <a:lnTo>
                  <a:pt x="388787" y="31663"/>
                </a:lnTo>
                <a:close/>
              </a:path>
              <a:path w="497205" h="112395">
                <a:moveTo>
                  <a:pt x="475276" y="29611"/>
                </a:moveTo>
                <a:lnTo>
                  <a:pt x="465748" y="29611"/>
                </a:lnTo>
                <a:lnTo>
                  <a:pt x="456828" y="30644"/>
                </a:lnTo>
                <a:lnTo>
                  <a:pt x="448816" y="33587"/>
                </a:lnTo>
                <a:lnTo>
                  <a:pt x="442123" y="38207"/>
                </a:lnTo>
                <a:lnTo>
                  <a:pt x="437100" y="44346"/>
                </a:lnTo>
                <a:lnTo>
                  <a:pt x="418255" y="44346"/>
                </a:lnTo>
                <a:lnTo>
                  <a:pt x="424115" y="48815"/>
                </a:lnTo>
                <a:lnTo>
                  <a:pt x="427918" y="56140"/>
                </a:lnTo>
                <a:lnTo>
                  <a:pt x="429206" y="65673"/>
                </a:lnTo>
                <a:lnTo>
                  <a:pt x="429246" y="110237"/>
                </a:lnTo>
                <a:lnTo>
                  <a:pt x="443172" y="110237"/>
                </a:lnTo>
                <a:lnTo>
                  <a:pt x="443220" y="65673"/>
                </a:lnTo>
                <a:lnTo>
                  <a:pt x="464135" y="42658"/>
                </a:lnTo>
                <a:lnTo>
                  <a:pt x="491514" y="42658"/>
                </a:lnTo>
                <a:lnTo>
                  <a:pt x="488616" y="38846"/>
                </a:lnTo>
                <a:lnTo>
                  <a:pt x="482899" y="32690"/>
                </a:lnTo>
                <a:lnTo>
                  <a:pt x="475276" y="29611"/>
                </a:lnTo>
                <a:close/>
              </a:path>
              <a:path w="497205" h="112395">
                <a:moveTo>
                  <a:pt x="491514" y="42658"/>
                </a:moveTo>
                <a:lnTo>
                  <a:pt x="464135" y="42658"/>
                </a:lnTo>
                <a:lnTo>
                  <a:pt x="472828" y="44346"/>
                </a:lnTo>
                <a:lnTo>
                  <a:pt x="472241" y="44346"/>
                </a:lnTo>
                <a:lnTo>
                  <a:pt x="477988" y="48668"/>
                </a:lnTo>
                <a:lnTo>
                  <a:pt x="481740" y="55892"/>
                </a:lnTo>
                <a:lnTo>
                  <a:pt x="483045" y="65673"/>
                </a:lnTo>
                <a:lnTo>
                  <a:pt x="483045" y="110237"/>
                </a:lnTo>
                <a:lnTo>
                  <a:pt x="497118" y="110237"/>
                </a:lnTo>
                <a:lnTo>
                  <a:pt x="497118" y="63474"/>
                </a:lnTo>
                <a:lnTo>
                  <a:pt x="496629" y="56573"/>
                </a:lnTo>
                <a:lnTo>
                  <a:pt x="496549" y="55892"/>
                </a:lnTo>
                <a:lnTo>
                  <a:pt x="495011" y="49511"/>
                </a:lnTo>
                <a:lnTo>
                  <a:pt x="492356" y="43766"/>
                </a:lnTo>
                <a:lnTo>
                  <a:pt x="491514" y="42658"/>
                </a:lnTo>
                <a:close/>
              </a:path>
              <a:path w="497205" h="112395">
                <a:moveTo>
                  <a:pt x="436079" y="42658"/>
                </a:moveTo>
                <a:lnTo>
                  <a:pt x="410189" y="42658"/>
                </a:lnTo>
                <a:lnTo>
                  <a:pt x="418654" y="44346"/>
                </a:lnTo>
                <a:lnTo>
                  <a:pt x="437213" y="44346"/>
                </a:lnTo>
                <a:lnTo>
                  <a:pt x="436079" y="42658"/>
                </a:lnTo>
                <a:close/>
              </a:path>
              <a:path w="497205" h="112395">
                <a:moveTo>
                  <a:pt x="412535" y="29611"/>
                </a:moveTo>
                <a:lnTo>
                  <a:pt x="405093" y="30463"/>
                </a:lnTo>
                <a:lnTo>
                  <a:pt x="398517" y="33129"/>
                </a:lnTo>
                <a:lnTo>
                  <a:pt x="393013" y="37445"/>
                </a:lnTo>
                <a:lnTo>
                  <a:pt x="388787" y="43244"/>
                </a:lnTo>
                <a:lnTo>
                  <a:pt x="407239" y="43244"/>
                </a:lnTo>
                <a:lnTo>
                  <a:pt x="410189" y="42658"/>
                </a:lnTo>
                <a:lnTo>
                  <a:pt x="436079" y="42658"/>
                </a:lnTo>
                <a:lnTo>
                  <a:pt x="433088" y="38207"/>
                </a:lnTo>
                <a:lnTo>
                  <a:pt x="432201" y="37445"/>
                </a:lnTo>
                <a:lnTo>
                  <a:pt x="427350" y="33587"/>
                </a:lnTo>
                <a:lnTo>
                  <a:pt x="427479" y="33587"/>
                </a:lnTo>
                <a:lnTo>
                  <a:pt x="420338" y="30644"/>
                </a:lnTo>
                <a:lnTo>
                  <a:pt x="420558" y="30644"/>
                </a:lnTo>
                <a:lnTo>
                  <a:pt x="412535" y="29611"/>
                </a:lnTo>
                <a:close/>
              </a:path>
            </a:pathLst>
          </a:custGeom>
          <a:solidFill>
            <a:srgbClr val="000000"/>
          </a:solidFill>
        </p:spPr>
        <p:txBody>
          <a:bodyPr wrap="square" lIns="0" tIns="0" rIns="0" bIns="0" rtlCol="0"/>
          <a:lstStyle/>
          <a:p>
            <a:endParaRPr sz="641"/>
          </a:p>
        </p:txBody>
      </p:sp>
      <p:sp>
        <p:nvSpPr>
          <p:cNvPr id="45" name="object 45"/>
          <p:cNvSpPr/>
          <p:nvPr/>
        </p:nvSpPr>
        <p:spPr>
          <a:xfrm>
            <a:off x="929543" y="4169143"/>
            <a:ext cx="226129" cy="51117"/>
          </a:xfrm>
          <a:custGeom>
            <a:avLst/>
            <a:gdLst/>
            <a:ahLst/>
            <a:cxnLst/>
            <a:rect l="l" t="t" r="r" b="b"/>
            <a:pathLst>
              <a:path w="497205" h="112395">
                <a:moveTo>
                  <a:pt x="67579" y="82971"/>
                </a:moveTo>
                <a:lnTo>
                  <a:pt x="53506" y="82971"/>
                </a:lnTo>
                <a:lnTo>
                  <a:pt x="53506" y="110237"/>
                </a:lnTo>
                <a:lnTo>
                  <a:pt x="67579" y="110237"/>
                </a:lnTo>
                <a:lnTo>
                  <a:pt x="67579" y="82971"/>
                </a:lnTo>
                <a:close/>
              </a:path>
              <a:path w="497205" h="112395">
                <a:moveTo>
                  <a:pt x="67579" y="1905"/>
                </a:moveTo>
                <a:lnTo>
                  <a:pt x="59223" y="1905"/>
                </a:lnTo>
                <a:lnTo>
                  <a:pt x="0" y="74175"/>
                </a:lnTo>
                <a:lnTo>
                  <a:pt x="3078" y="82971"/>
                </a:lnTo>
                <a:lnTo>
                  <a:pt x="79746" y="82971"/>
                </a:lnTo>
                <a:lnTo>
                  <a:pt x="79746" y="70217"/>
                </a:lnTo>
                <a:lnTo>
                  <a:pt x="19350" y="70217"/>
                </a:lnTo>
                <a:lnTo>
                  <a:pt x="53506" y="28438"/>
                </a:lnTo>
                <a:lnTo>
                  <a:pt x="67579" y="28438"/>
                </a:lnTo>
                <a:lnTo>
                  <a:pt x="67579" y="1905"/>
                </a:lnTo>
                <a:close/>
              </a:path>
              <a:path w="497205" h="112395">
                <a:moveTo>
                  <a:pt x="67579" y="28438"/>
                </a:moveTo>
                <a:lnTo>
                  <a:pt x="53506" y="28438"/>
                </a:lnTo>
                <a:lnTo>
                  <a:pt x="53506" y="70217"/>
                </a:lnTo>
                <a:lnTo>
                  <a:pt x="67579" y="70217"/>
                </a:lnTo>
                <a:lnTo>
                  <a:pt x="67579" y="28438"/>
                </a:lnTo>
                <a:close/>
              </a:path>
              <a:path w="497205" h="112395">
                <a:moveTo>
                  <a:pt x="135561" y="0"/>
                </a:moveTo>
                <a:lnTo>
                  <a:pt x="124921" y="1296"/>
                </a:lnTo>
                <a:lnTo>
                  <a:pt x="115654" y="5059"/>
                </a:lnTo>
                <a:lnTo>
                  <a:pt x="108205" y="10760"/>
                </a:lnTo>
                <a:lnTo>
                  <a:pt x="102557" y="18159"/>
                </a:lnTo>
                <a:lnTo>
                  <a:pt x="102431" y="18324"/>
                </a:lnTo>
                <a:lnTo>
                  <a:pt x="98329" y="26952"/>
                </a:lnTo>
                <a:lnTo>
                  <a:pt x="95439" y="36178"/>
                </a:lnTo>
                <a:lnTo>
                  <a:pt x="93752" y="45803"/>
                </a:lnTo>
                <a:lnTo>
                  <a:pt x="93196" y="55998"/>
                </a:lnTo>
                <a:lnTo>
                  <a:pt x="93682" y="64906"/>
                </a:lnTo>
                <a:lnTo>
                  <a:pt x="108205" y="101235"/>
                </a:lnTo>
                <a:lnTo>
                  <a:pt x="135561" y="111996"/>
                </a:lnTo>
                <a:lnTo>
                  <a:pt x="155096" y="107012"/>
                </a:lnTo>
                <a:lnTo>
                  <a:pt x="155317" y="107012"/>
                </a:lnTo>
                <a:lnTo>
                  <a:pt x="163928" y="98363"/>
                </a:lnTo>
                <a:lnTo>
                  <a:pt x="126325" y="98363"/>
                </a:lnTo>
                <a:lnTo>
                  <a:pt x="119436" y="94405"/>
                </a:lnTo>
                <a:lnTo>
                  <a:pt x="108148" y="55998"/>
                </a:lnTo>
                <a:lnTo>
                  <a:pt x="108563" y="47175"/>
                </a:lnTo>
                <a:lnTo>
                  <a:pt x="126325" y="13633"/>
                </a:lnTo>
                <a:lnTo>
                  <a:pt x="163928" y="13633"/>
                </a:lnTo>
                <a:lnTo>
                  <a:pt x="155392" y="5059"/>
                </a:lnTo>
                <a:lnTo>
                  <a:pt x="135561" y="0"/>
                </a:lnTo>
                <a:close/>
              </a:path>
              <a:path w="497205" h="112395">
                <a:moveTo>
                  <a:pt x="163928" y="13633"/>
                </a:moveTo>
                <a:lnTo>
                  <a:pt x="144796" y="13633"/>
                </a:lnTo>
                <a:lnTo>
                  <a:pt x="151686" y="17591"/>
                </a:lnTo>
                <a:lnTo>
                  <a:pt x="156230" y="25653"/>
                </a:lnTo>
                <a:lnTo>
                  <a:pt x="159201" y="32002"/>
                </a:lnTo>
                <a:lnTo>
                  <a:pt x="161306" y="39176"/>
                </a:lnTo>
                <a:lnTo>
                  <a:pt x="162559" y="47175"/>
                </a:lnTo>
                <a:lnTo>
                  <a:pt x="162974" y="55998"/>
                </a:lnTo>
                <a:lnTo>
                  <a:pt x="162559" y="64906"/>
                </a:lnTo>
                <a:lnTo>
                  <a:pt x="144796" y="98363"/>
                </a:lnTo>
                <a:lnTo>
                  <a:pt x="163928" y="98363"/>
                </a:lnTo>
                <a:lnTo>
                  <a:pt x="168434" y="93837"/>
                </a:lnTo>
                <a:lnTo>
                  <a:pt x="175570" y="75879"/>
                </a:lnTo>
                <a:lnTo>
                  <a:pt x="175911" y="72948"/>
                </a:lnTo>
                <a:lnTo>
                  <a:pt x="177779" y="55998"/>
                </a:lnTo>
                <a:lnTo>
                  <a:pt x="175594" y="36178"/>
                </a:lnTo>
                <a:lnTo>
                  <a:pt x="168500" y="18324"/>
                </a:lnTo>
                <a:lnTo>
                  <a:pt x="168434" y="18159"/>
                </a:lnTo>
                <a:lnTo>
                  <a:pt x="163928" y="13633"/>
                </a:lnTo>
                <a:close/>
              </a:path>
              <a:path w="497205" h="112395">
                <a:moveTo>
                  <a:pt x="246059" y="31663"/>
                </a:moveTo>
                <a:lnTo>
                  <a:pt x="232280" y="31663"/>
                </a:lnTo>
                <a:lnTo>
                  <a:pt x="232280" y="110237"/>
                </a:lnTo>
                <a:lnTo>
                  <a:pt x="246353" y="110237"/>
                </a:lnTo>
                <a:lnTo>
                  <a:pt x="246447" y="65673"/>
                </a:lnTo>
                <a:lnTo>
                  <a:pt x="247919" y="56573"/>
                </a:lnTo>
                <a:lnTo>
                  <a:pt x="252290" y="49126"/>
                </a:lnTo>
                <a:lnTo>
                  <a:pt x="258969" y="44346"/>
                </a:lnTo>
                <a:lnTo>
                  <a:pt x="264512" y="43244"/>
                </a:lnTo>
                <a:lnTo>
                  <a:pt x="246059" y="43244"/>
                </a:lnTo>
                <a:lnTo>
                  <a:pt x="246059" y="31663"/>
                </a:lnTo>
                <a:close/>
              </a:path>
              <a:path w="497205" h="112395">
                <a:moveTo>
                  <a:pt x="332549" y="29611"/>
                </a:moveTo>
                <a:lnTo>
                  <a:pt x="323020" y="29611"/>
                </a:lnTo>
                <a:lnTo>
                  <a:pt x="314101" y="30644"/>
                </a:lnTo>
                <a:lnTo>
                  <a:pt x="306089" y="33587"/>
                </a:lnTo>
                <a:lnTo>
                  <a:pt x="299396" y="38207"/>
                </a:lnTo>
                <a:lnTo>
                  <a:pt x="294373" y="44346"/>
                </a:lnTo>
                <a:lnTo>
                  <a:pt x="275528" y="44346"/>
                </a:lnTo>
                <a:lnTo>
                  <a:pt x="281388" y="48815"/>
                </a:lnTo>
                <a:lnTo>
                  <a:pt x="285190" y="56140"/>
                </a:lnTo>
                <a:lnTo>
                  <a:pt x="286479" y="65673"/>
                </a:lnTo>
                <a:lnTo>
                  <a:pt x="286519" y="110237"/>
                </a:lnTo>
                <a:lnTo>
                  <a:pt x="300445" y="110237"/>
                </a:lnTo>
                <a:lnTo>
                  <a:pt x="300493" y="65673"/>
                </a:lnTo>
                <a:lnTo>
                  <a:pt x="321408" y="42658"/>
                </a:lnTo>
                <a:lnTo>
                  <a:pt x="348786" y="42658"/>
                </a:lnTo>
                <a:lnTo>
                  <a:pt x="345889" y="38846"/>
                </a:lnTo>
                <a:lnTo>
                  <a:pt x="340172" y="32690"/>
                </a:lnTo>
                <a:lnTo>
                  <a:pt x="332549" y="29611"/>
                </a:lnTo>
                <a:close/>
              </a:path>
              <a:path w="497205" h="112395">
                <a:moveTo>
                  <a:pt x="348786" y="42658"/>
                </a:moveTo>
                <a:lnTo>
                  <a:pt x="321408" y="42658"/>
                </a:lnTo>
                <a:lnTo>
                  <a:pt x="330100" y="44346"/>
                </a:lnTo>
                <a:lnTo>
                  <a:pt x="329514" y="44346"/>
                </a:lnTo>
                <a:lnTo>
                  <a:pt x="335261" y="48668"/>
                </a:lnTo>
                <a:lnTo>
                  <a:pt x="339013" y="55892"/>
                </a:lnTo>
                <a:lnTo>
                  <a:pt x="340318" y="65673"/>
                </a:lnTo>
                <a:lnTo>
                  <a:pt x="340318" y="110237"/>
                </a:lnTo>
                <a:lnTo>
                  <a:pt x="354391" y="110237"/>
                </a:lnTo>
                <a:lnTo>
                  <a:pt x="354391" y="63474"/>
                </a:lnTo>
                <a:lnTo>
                  <a:pt x="353902" y="56573"/>
                </a:lnTo>
                <a:lnTo>
                  <a:pt x="353821" y="55892"/>
                </a:lnTo>
                <a:lnTo>
                  <a:pt x="352284" y="49511"/>
                </a:lnTo>
                <a:lnTo>
                  <a:pt x="349629" y="43766"/>
                </a:lnTo>
                <a:lnTo>
                  <a:pt x="348786" y="42658"/>
                </a:lnTo>
                <a:close/>
              </a:path>
              <a:path w="497205" h="112395">
                <a:moveTo>
                  <a:pt x="293351" y="42658"/>
                </a:moveTo>
                <a:lnTo>
                  <a:pt x="267462" y="42658"/>
                </a:lnTo>
                <a:lnTo>
                  <a:pt x="275927" y="44346"/>
                </a:lnTo>
                <a:lnTo>
                  <a:pt x="294486" y="44346"/>
                </a:lnTo>
                <a:lnTo>
                  <a:pt x="293351" y="42658"/>
                </a:lnTo>
                <a:close/>
              </a:path>
              <a:path w="497205" h="112395">
                <a:moveTo>
                  <a:pt x="269807" y="29611"/>
                </a:moveTo>
                <a:lnTo>
                  <a:pt x="262366" y="30463"/>
                </a:lnTo>
                <a:lnTo>
                  <a:pt x="255789" y="33129"/>
                </a:lnTo>
                <a:lnTo>
                  <a:pt x="250285" y="37445"/>
                </a:lnTo>
                <a:lnTo>
                  <a:pt x="246059" y="43244"/>
                </a:lnTo>
                <a:lnTo>
                  <a:pt x="264512" y="43244"/>
                </a:lnTo>
                <a:lnTo>
                  <a:pt x="267462" y="42658"/>
                </a:lnTo>
                <a:lnTo>
                  <a:pt x="293351" y="42658"/>
                </a:lnTo>
                <a:lnTo>
                  <a:pt x="290361" y="38207"/>
                </a:lnTo>
                <a:lnTo>
                  <a:pt x="289474" y="37445"/>
                </a:lnTo>
                <a:lnTo>
                  <a:pt x="284623" y="33587"/>
                </a:lnTo>
                <a:lnTo>
                  <a:pt x="284752" y="33587"/>
                </a:lnTo>
                <a:lnTo>
                  <a:pt x="277610" y="30644"/>
                </a:lnTo>
                <a:lnTo>
                  <a:pt x="277831" y="30644"/>
                </a:lnTo>
                <a:lnTo>
                  <a:pt x="269807" y="29611"/>
                </a:lnTo>
                <a:close/>
              </a:path>
              <a:path w="497205" h="112395">
                <a:moveTo>
                  <a:pt x="388787" y="31663"/>
                </a:moveTo>
                <a:lnTo>
                  <a:pt x="375007" y="31663"/>
                </a:lnTo>
                <a:lnTo>
                  <a:pt x="375007" y="110237"/>
                </a:lnTo>
                <a:lnTo>
                  <a:pt x="389080" y="110237"/>
                </a:lnTo>
                <a:lnTo>
                  <a:pt x="389175" y="65673"/>
                </a:lnTo>
                <a:lnTo>
                  <a:pt x="390646" y="56573"/>
                </a:lnTo>
                <a:lnTo>
                  <a:pt x="395017" y="49126"/>
                </a:lnTo>
                <a:lnTo>
                  <a:pt x="401696" y="44346"/>
                </a:lnTo>
                <a:lnTo>
                  <a:pt x="407239" y="43244"/>
                </a:lnTo>
                <a:lnTo>
                  <a:pt x="388787" y="43244"/>
                </a:lnTo>
                <a:lnTo>
                  <a:pt x="388787" y="31663"/>
                </a:lnTo>
                <a:close/>
              </a:path>
              <a:path w="497205" h="112395">
                <a:moveTo>
                  <a:pt x="475276" y="29611"/>
                </a:moveTo>
                <a:lnTo>
                  <a:pt x="465748" y="29611"/>
                </a:lnTo>
                <a:lnTo>
                  <a:pt x="456828" y="30644"/>
                </a:lnTo>
                <a:lnTo>
                  <a:pt x="448816" y="33587"/>
                </a:lnTo>
                <a:lnTo>
                  <a:pt x="442123" y="38207"/>
                </a:lnTo>
                <a:lnTo>
                  <a:pt x="437100" y="44346"/>
                </a:lnTo>
                <a:lnTo>
                  <a:pt x="418255" y="44346"/>
                </a:lnTo>
                <a:lnTo>
                  <a:pt x="424115" y="48815"/>
                </a:lnTo>
                <a:lnTo>
                  <a:pt x="427918" y="56140"/>
                </a:lnTo>
                <a:lnTo>
                  <a:pt x="429206" y="65673"/>
                </a:lnTo>
                <a:lnTo>
                  <a:pt x="429246" y="110237"/>
                </a:lnTo>
                <a:lnTo>
                  <a:pt x="443172" y="110237"/>
                </a:lnTo>
                <a:lnTo>
                  <a:pt x="443220" y="65673"/>
                </a:lnTo>
                <a:lnTo>
                  <a:pt x="464135" y="42658"/>
                </a:lnTo>
                <a:lnTo>
                  <a:pt x="491514" y="42658"/>
                </a:lnTo>
                <a:lnTo>
                  <a:pt x="488616" y="38846"/>
                </a:lnTo>
                <a:lnTo>
                  <a:pt x="482899" y="32690"/>
                </a:lnTo>
                <a:lnTo>
                  <a:pt x="475276" y="29611"/>
                </a:lnTo>
                <a:close/>
              </a:path>
              <a:path w="497205" h="112395">
                <a:moveTo>
                  <a:pt x="491514" y="42658"/>
                </a:moveTo>
                <a:lnTo>
                  <a:pt x="464135" y="42658"/>
                </a:lnTo>
                <a:lnTo>
                  <a:pt x="472828" y="44346"/>
                </a:lnTo>
                <a:lnTo>
                  <a:pt x="472241" y="44346"/>
                </a:lnTo>
                <a:lnTo>
                  <a:pt x="477988" y="48668"/>
                </a:lnTo>
                <a:lnTo>
                  <a:pt x="481740" y="55892"/>
                </a:lnTo>
                <a:lnTo>
                  <a:pt x="483045" y="65673"/>
                </a:lnTo>
                <a:lnTo>
                  <a:pt x="483045" y="110237"/>
                </a:lnTo>
                <a:lnTo>
                  <a:pt x="497118" y="110237"/>
                </a:lnTo>
                <a:lnTo>
                  <a:pt x="497118" y="63474"/>
                </a:lnTo>
                <a:lnTo>
                  <a:pt x="496629" y="56573"/>
                </a:lnTo>
                <a:lnTo>
                  <a:pt x="496549" y="55892"/>
                </a:lnTo>
                <a:lnTo>
                  <a:pt x="495011" y="49511"/>
                </a:lnTo>
                <a:lnTo>
                  <a:pt x="492356" y="43766"/>
                </a:lnTo>
                <a:lnTo>
                  <a:pt x="491514" y="42658"/>
                </a:lnTo>
                <a:close/>
              </a:path>
              <a:path w="497205" h="112395">
                <a:moveTo>
                  <a:pt x="436079" y="42658"/>
                </a:moveTo>
                <a:lnTo>
                  <a:pt x="410189" y="42658"/>
                </a:lnTo>
                <a:lnTo>
                  <a:pt x="418654" y="44346"/>
                </a:lnTo>
                <a:lnTo>
                  <a:pt x="437213" y="44346"/>
                </a:lnTo>
                <a:lnTo>
                  <a:pt x="436079" y="42658"/>
                </a:lnTo>
                <a:close/>
              </a:path>
              <a:path w="497205" h="112395">
                <a:moveTo>
                  <a:pt x="412535" y="29611"/>
                </a:moveTo>
                <a:lnTo>
                  <a:pt x="405093" y="30463"/>
                </a:lnTo>
                <a:lnTo>
                  <a:pt x="398517" y="33129"/>
                </a:lnTo>
                <a:lnTo>
                  <a:pt x="393013" y="37445"/>
                </a:lnTo>
                <a:lnTo>
                  <a:pt x="388787" y="43244"/>
                </a:lnTo>
                <a:lnTo>
                  <a:pt x="407239" y="43244"/>
                </a:lnTo>
                <a:lnTo>
                  <a:pt x="410189" y="42658"/>
                </a:lnTo>
                <a:lnTo>
                  <a:pt x="436079" y="42658"/>
                </a:lnTo>
                <a:lnTo>
                  <a:pt x="433088" y="38207"/>
                </a:lnTo>
                <a:lnTo>
                  <a:pt x="432201" y="37445"/>
                </a:lnTo>
                <a:lnTo>
                  <a:pt x="427350" y="33587"/>
                </a:lnTo>
                <a:lnTo>
                  <a:pt x="427479" y="33587"/>
                </a:lnTo>
                <a:lnTo>
                  <a:pt x="420338" y="30644"/>
                </a:lnTo>
                <a:lnTo>
                  <a:pt x="420558" y="30644"/>
                </a:lnTo>
                <a:lnTo>
                  <a:pt x="412535" y="29611"/>
                </a:lnTo>
                <a:close/>
              </a:path>
            </a:pathLst>
          </a:custGeom>
          <a:solidFill>
            <a:srgbClr val="000000"/>
          </a:solidFill>
        </p:spPr>
        <p:txBody>
          <a:bodyPr wrap="square" lIns="0" tIns="0" rIns="0" bIns="0" rtlCol="0"/>
          <a:lstStyle/>
          <a:p>
            <a:endParaRPr sz="641"/>
          </a:p>
        </p:txBody>
      </p:sp>
      <p:sp>
        <p:nvSpPr>
          <p:cNvPr id="46" name="object 46"/>
          <p:cNvSpPr/>
          <p:nvPr/>
        </p:nvSpPr>
        <p:spPr>
          <a:xfrm>
            <a:off x="6372379" y="287978"/>
            <a:ext cx="270027" cy="51117"/>
          </a:xfrm>
          <a:custGeom>
            <a:avLst/>
            <a:gdLst/>
            <a:ahLst/>
            <a:cxnLst/>
            <a:rect l="l" t="t" r="r" b="b"/>
            <a:pathLst>
              <a:path w="593725" h="112395">
                <a:moveTo>
                  <a:pt x="44857" y="0"/>
                </a:moveTo>
                <a:lnTo>
                  <a:pt x="24597" y="5133"/>
                </a:lnTo>
                <a:lnTo>
                  <a:pt x="24836" y="5133"/>
                </a:lnTo>
                <a:lnTo>
                  <a:pt x="10939" y="18415"/>
                </a:lnTo>
                <a:lnTo>
                  <a:pt x="2700" y="37415"/>
                </a:lnTo>
                <a:lnTo>
                  <a:pt x="0" y="59369"/>
                </a:lnTo>
                <a:lnTo>
                  <a:pt x="508" y="68092"/>
                </a:lnTo>
                <a:lnTo>
                  <a:pt x="15724" y="103331"/>
                </a:lnTo>
                <a:lnTo>
                  <a:pt x="39286" y="111556"/>
                </a:lnTo>
                <a:lnTo>
                  <a:pt x="46978" y="110922"/>
                </a:lnTo>
                <a:lnTo>
                  <a:pt x="53982" y="109009"/>
                </a:lnTo>
                <a:lnTo>
                  <a:pt x="60272" y="105805"/>
                </a:lnTo>
                <a:lnTo>
                  <a:pt x="65819" y="101295"/>
                </a:lnTo>
                <a:lnTo>
                  <a:pt x="68116" y="98510"/>
                </a:lnTo>
                <a:lnTo>
                  <a:pt x="33129" y="98510"/>
                </a:lnTo>
                <a:lnTo>
                  <a:pt x="27852" y="96311"/>
                </a:lnTo>
                <a:lnTo>
                  <a:pt x="23601" y="91913"/>
                </a:lnTo>
                <a:lnTo>
                  <a:pt x="19350" y="87369"/>
                </a:lnTo>
                <a:lnTo>
                  <a:pt x="17151" y="81945"/>
                </a:lnTo>
                <a:lnTo>
                  <a:pt x="17212" y="68898"/>
                </a:lnTo>
                <a:lnTo>
                  <a:pt x="19350" y="63767"/>
                </a:lnTo>
                <a:lnTo>
                  <a:pt x="26386" y="56731"/>
                </a:lnTo>
                <a:lnTo>
                  <a:pt x="14219" y="56731"/>
                </a:lnTo>
                <a:lnTo>
                  <a:pt x="31453" y="16956"/>
                </a:lnTo>
                <a:lnTo>
                  <a:pt x="45736" y="12753"/>
                </a:lnTo>
                <a:lnTo>
                  <a:pt x="70510" y="12753"/>
                </a:lnTo>
                <a:lnTo>
                  <a:pt x="72563" y="9088"/>
                </a:lnTo>
                <a:lnTo>
                  <a:pt x="66626" y="5133"/>
                </a:lnTo>
                <a:lnTo>
                  <a:pt x="60029" y="2290"/>
                </a:lnTo>
                <a:lnTo>
                  <a:pt x="52773" y="574"/>
                </a:lnTo>
                <a:lnTo>
                  <a:pt x="44857" y="0"/>
                </a:lnTo>
                <a:close/>
              </a:path>
              <a:path w="593725" h="112395">
                <a:moveTo>
                  <a:pt x="68786" y="53066"/>
                </a:moveTo>
                <a:lnTo>
                  <a:pt x="46030" y="53066"/>
                </a:lnTo>
                <a:lnTo>
                  <a:pt x="51307" y="55118"/>
                </a:lnTo>
                <a:lnTo>
                  <a:pt x="59809" y="63621"/>
                </a:lnTo>
                <a:lnTo>
                  <a:pt x="62008" y="68898"/>
                </a:lnTo>
                <a:lnTo>
                  <a:pt x="62008" y="81945"/>
                </a:lnTo>
                <a:lnTo>
                  <a:pt x="59809" y="87369"/>
                </a:lnTo>
                <a:lnTo>
                  <a:pt x="51160" y="96311"/>
                </a:lnTo>
                <a:lnTo>
                  <a:pt x="45736" y="98510"/>
                </a:lnTo>
                <a:lnTo>
                  <a:pt x="68116" y="98510"/>
                </a:lnTo>
                <a:lnTo>
                  <a:pt x="70352" y="95798"/>
                </a:lnTo>
                <a:lnTo>
                  <a:pt x="73607" y="89641"/>
                </a:lnTo>
                <a:lnTo>
                  <a:pt x="75570" y="82824"/>
                </a:lnTo>
                <a:lnTo>
                  <a:pt x="76228" y="75348"/>
                </a:lnTo>
                <a:lnTo>
                  <a:pt x="75800" y="70222"/>
                </a:lnTo>
                <a:lnTo>
                  <a:pt x="75690" y="68898"/>
                </a:lnTo>
                <a:lnTo>
                  <a:pt x="75623" y="68092"/>
                </a:lnTo>
                <a:lnTo>
                  <a:pt x="73809" y="61495"/>
                </a:lnTo>
                <a:lnTo>
                  <a:pt x="70785" y="55558"/>
                </a:lnTo>
                <a:lnTo>
                  <a:pt x="68786" y="53066"/>
                </a:lnTo>
                <a:close/>
              </a:path>
              <a:path w="593725" h="112395">
                <a:moveTo>
                  <a:pt x="42218" y="40312"/>
                </a:moveTo>
                <a:lnTo>
                  <a:pt x="33040" y="41497"/>
                </a:lnTo>
                <a:lnTo>
                  <a:pt x="25085" y="44838"/>
                </a:lnTo>
                <a:lnTo>
                  <a:pt x="18697" y="50022"/>
                </a:lnTo>
                <a:lnTo>
                  <a:pt x="14219" y="56731"/>
                </a:lnTo>
                <a:lnTo>
                  <a:pt x="26386" y="56731"/>
                </a:lnTo>
                <a:lnTo>
                  <a:pt x="27852" y="55265"/>
                </a:lnTo>
                <a:lnTo>
                  <a:pt x="33276" y="53066"/>
                </a:lnTo>
                <a:lnTo>
                  <a:pt x="68786" y="53066"/>
                </a:lnTo>
                <a:lnTo>
                  <a:pt x="66552" y="50281"/>
                </a:lnTo>
                <a:lnTo>
                  <a:pt x="61410" y="45940"/>
                </a:lnTo>
                <a:lnTo>
                  <a:pt x="55650" y="42823"/>
                </a:lnTo>
                <a:lnTo>
                  <a:pt x="49257" y="40942"/>
                </a:lnTo>
                <a:lnTo>
                  <a:pt x="42218" y="40312"/>
                </a:lnTo>
                <a:close/>
              </a:path>
              <a:path w="593725" h="112395">
                <a:moveTo>
                  <a:pt x="70510" y="12753"/>
                </a:moveTo>
                <a:lnTo>
                  <a:pt x="53213" y="12753"/>
                </a:lnTo>
                <a:lnTo>
                  <a:pt x="60102" y="15245"/>
                </a:lnTo>
                <a:lnTo>
                  <a:pt x="66406" y="20083"/>
                </a:lnTo>
                <a:lnTo>
                  <a:pt x="70510" y="12753"/>
                </a:lnTo>
                <a:close/>
              </a:path>
              <a:path w="593725" h="112395">
                <a:moveTo>
                  <a:pt x="132407" y="0"/>
                </a:moveTo>
                <a:lnTo>
                  <a:pt x="121767" y="1296"/>
                </a:lnTo>
                <a:lnTo>
                  <a:pt x="112500" y="5059"/>
                </a:lnTo>
                <a:lnTo>
                  <a:pt x="105051" y="10760"/>
                </a:lnTo>
                <a:lnTo>
                  <a:pt x="99403" y="18159"/>
                </a:lnTo>
                <a:lnTo>
                  <a:pt x="99277" y="18324"/>
                </a:lnTo>
                <a:lnTo>
                  <a:pt x="95175" y="26952"/>
                </a:lnTo>
                <a:lnTo>
                  <a:pt x="92285" y="36178"/>
                </a:lnTo>
                <a:lnTo>
                  <a:pt x="90598" y="45803"/>
                </a:lnTo>
                <a:lnTo>
                  <a:pt x="90042" y="55998"/>
                </a:lnTo>
                <a:lnTo>
                  <a:pt x="90528" y="64906"/>
                </a:lnTo>
                <a:lnTo>
                  <a:pt x="90598" y="66193"/>
                </a:lnTo>
                <a:lnTo>
                  <a:pt x="112598" y="107012"/>
                </a:lnTo>
                <a:lnTo>
                  <a:pt x="132407" y="111996"/>
                </a:lnTo>
                <a:lnTo>
                  <a:pt x="151942" y="107012"/>
                </a:lnTo>
                <a:lnTo>
                  <a:pt x="152163" y="107012"/>
                </a:lnTo>
                <a:lnTo>
                  <a:pt x="160774" y="98363"/>
                </a:lnTo>
                <a:lnTo>
                  <a:pt x="123171" y="98363"/>
                </a:lnTo>
                <a:lnTo>
                  <a:pt x="116282" y="94405"/>
                </a:lnTo>
                <a:lnTo>
                  <a:pt x="104994" y="55998"/>
                </a:lnTo>
                <a:lnTo>
                  <a:pt x="105409" y="47175"/>
                </a:lnTo>
                <a:lnTo>
                  <a:pt x="123171" y="13633"/>
                </a:lnTo>
                <a:lnTo>
                  <a:pt x="160774" y="13633"/>
                </a:lnTo>
                <a:lnTo>
                  <a:pt x="152238" y="5059"/>
                </a:lnTo>
                <a:lnTo>
                  <a:pt x="132407" y="0"/>
                </a:lnTo>
                <a:close/>
              </a:path>
              <a:path w="593725" h="112395">
                <a:moveTo>
                  <a:pt x="160774" y="13633"/>
                </a:moveTo>
                <a:lnTo>
                  <a:pt x="141642" y="13633"/>
                </a:lnTo>
                <a:lnTo>
                  <a:pt x="148532" y="17591"/>
                </a:lnTo>
                <a:lnTo>
                  <a:pt x="153076" y="25653"/>
                </a:lnTo>
                <a:lnTo>
                  <a:pt x="156047" y="32002"/>
                </a:lnTo>
                <a:lnTo>
                  <a:pt x="158152" y="39176"/>
                </a:lnTo>
                <a:lnTo>
                  <a:pt x="159405" y="47175"/>
                </a:lnTo>
                <a:lnTo>
                  <a:pt x="159820" y="55998"/>
                </a:lnTo>
                <a:lnTo>
                  <a:pt x="159405" y="64906"/>
                </a:lnTo>
                <a:lnTo>
                  <a:pt x="141642" y="98363"/>
                </a:lnTo>
                <a:lnTo>
                  <a:pt x="160774" y="98363"/>
                </a:lnTo>
                <a:lnTo>
                  <a:pt x="165280" y="93837"/>
                </a:lnTo>
                <a:lnTo>
                  <a:pt x="172416" y="75879"/>
                </a:lnTo>
                <a:lnTo>
                  <a:pt x="172757" y="72948"/>
                </a:lnTo>
                <a:lnTo>
                  <a:pt x="174625" y="55998"/>
                </a:lnTo>
                <a:lnTo>
                  <a:pt x="172440" y="36178"/>
                </a:lnTo>
                <a:lnTo>
                  <a:pt x="165346" y="18324"/>
                </a:lnTo>
                <a:lnTo>
                  <a:pt x="165280" y="18159"/>
                </a:lnTo>
                <a:lnTo>
                  <a:pt x="160774" y="13633"/>
                </a:lnTo>
                <a:close/>
              </a:path>
              <a:path w="593725" h="112395">
                <a:moveTo>
                  <a:pt x="231901" y="0"/>
                </a:moveTo>
                <a:lnTo>
                  <a:pt x="194668" y="26952"/>
                </a:lnTo>
                <a:lnTo>
                  <a:pt x="189535" y="55998"/>
                </a:lnTo>
                <a:lnTo>
                  <a:pt x="190022" y="64906"/>
                </a:lnTo>
                <a:lnTo>
                  <a:pt x="204545" y="101235"/>
                </a:lnTo>
                <a:lnTo>
                  <a:pt x="231901" y="111996"/>
                </a:lnTo>
                <a:lnTo>
                  <a:pt x="251436" y="107012"/>
                </a:lnTo>
                <a:lnTo>
                  <a:pt x="251657" y="107012"/>
                </a:lnTo>
                <a:lnTo>
                  <a:pt x="260268" y="98363"/>
                </a:lnTo>
                <a:lnTo>
                  <a:pt x="222665" y="98363"/>
                </a:lnTo>
                <a:lnTo>
                  <a:pt x="215775" y="94405"/>
                </a:lnTo>
                <a:lnTo>
                  <a:pt x="204488" y="55998"/>
                </a:lnTo>
                <a:lnTo>
                  <a:pt x="204902" y="47175"/>
                </a:lnTo>
                <a:lnTo>
                  <a:pt x="222665" y="13633"/>
                </a:lnTo>
                <a:lnTo>
                  <a:pt x="260268" y="13633"/>
                </a:lnTo>
                <a:lnTo>
                  <a:pt x="251732" y="5059"/>
                </a:lnTo>
                <a:lnTo>
                  <a:pt x="231901" y="0"/>
                </a:lnTo>
                <a:close/>
              </a:path>
              <a:path w="593725" h="112395">
                <a:moveTo>
                  <a:pt x="260268" y="13633"/>
                </a:moveTo>
                <a:lnTo>
                  <a:pt x="241136" y="13633"/>
                </a:lnTo>
                <a:lnTo>
                  <a:pt x="248026" y="17591"/>
                </a:lnTo>
                <a:lnTo>
                  <a:pt x="252570" y="25653"/>
                </a:lnTo>
                <a:lnTo>
                  <a:pt x="255541" y="32002"/>
                </a:lnTo>
                <a:lnTo>
                  <a:pt x="257646" y="39176"/>
                </a:lnTo>
                <a:lnTo>
                  <a:pt x="258899" y="47175"/>
                </a:lnTo>
                <a:lnTo>
                  <a:pt x="259313" y="55998"/>
                </a:lnTo>
                <a:lnTo>
                  <a:pt x="258899" y="64906"/>
                </a:lnTo>
                <a:lnTo>
                  <a:pt x="241136" y="98363"/>
                </a:lnTo>
                <a:lnTo>
                  <a:pt x="260268" y="98363"/>
                </a:lnTo>
                <a:lnTo>
                  <a:pt x="264774" y="93837"/>
                </a:lnTo>
                <a:lnTo>
                  <a:pt x="271910" y="75879"/>
                </a:lnTo>
                <a:lnTo>
                  <a:pt x="272251" y="72948"/>
                </a:lnTo>
                <a:lnTo>
                  <a:pt x="274119" y="55998"/>
                </a:lnTo>
                <a:lnTo>
                  <a:pt x="271934" y="36178"/>
                </a:lnTo>
                <a:lnTo>
                  <a:pt x="264840" y="18324"/>
                </a:lnTo>
                <a:lnTo>
                  <a:pt x="264774" y="18159"/>
                </a:lnTo>
                <a:lnTo>
                  <a:pt x="260268" y="13633"/>
                </a:lnTo>
                <a:close/>
              </a:path>
              <a:path w="593725" h="112395">
                <a:moveTo>
                  <a:pt x="342399" y="31663"/>
                </a:moveTo>
                <a:lnTo>
                  <a:pt x="328620" y="31663"/>
                </a:lnTo>
                <a:lnTo>
                  <a:pt x="328620" y="110237"/>
                </a:lnTo>
                <a:lnTo>
                  <a:pt x="342692" y="110237"/>
                </a:lnTo>
                <a:lnTo>
                  <a:pt x="342787" y="65673"/>
                </a:lnTo>
                <a:lnTo>
                  <a:pt x="344259" y="56573"/>
                </a:lnTo>
                <a:lnTo>
                  <a:pt x="348629" y="49126"/>
                </a:lnTo>
                <a:lnTo>
                  <a:pt x="355309" y="44346"/>
                </a:lnTo>
                <a:lnTo>
                  <a:pt x="360852" y="43244"/>
                </a:lnTo>
                <a:lnTo>
                  <a:pt x="342399" y="43244"/>
                </a:lnTo>
                <a:lnTo>
                  <a:pt x="342399" y="31663"/>
                </a:lnTo>
                <a:close/>
              </a:path>
              <a:path w="593725" h="112395">
                <a:moveTo>
                  <a:pt x="428889" y="29611"/>
                </a:moveTo>
                <a:lnTo>
                  <a:pt x="419360" y="29611"/>
                </a:lnTo>
                <a:lnTo>
                  <a:pt x="410441" y="30644"/>
                </a:lnTo>
                <a:lnTo>
                  <a:pt x="402429" y="33587"/>
                </a:lnTo>
                <a:lnTo>
                  <a:pt x="395736" y="38207"/>
                </a:lnTo>
                <a:lnTo>
                  <a:pt x="390713" y="44346"/>
                </a:lnTo>
                <a:lnTo>
                  <a:pt x="371868" y="44346"/>
                </a:lnTo>
                <a:lnTo>
                  <a:pt x="377728" y="48815"/>
                </a:lnTo>
                <a:lnTo>
                  <a:pt x="381530" y="56140"/>
                </a:lnTo>
                <a:lnTo>
                  <a:pt x="382819" y="65673"/>
                </a:lnTo>
                <a:lnTo>
                  <a:pt x="382859" y="110237"/>
                </a:lnTo>
                <a:lnTo>
                  <a:pt x="396785" y="110237"/>
                </a:lnTo>
                <a:lnTo>
                  <a:pt x="396833" y="65673"/>
                </a:lnTo>
                <a:lnTo>
                  <a:pt x="417748" y="42658"/>
                </a:lnTo>
                <a:lnTo>
                  <a:pt x="445126" y="42658"/>
                </a:lnTo>
                <a:lnTo>
                  <a:pt x="442229" y="38846"/>
                </a:lnTo>
                <a:lnTo>
                  <a:pt x="436512" y="32690"/>
                </a:lnTo>
                <a:lnTo>
                  <a:pt x="428889" y="29611"/>
                </a:lnTo>
                <a:close/>
              </a:path>
              <a:path w="593725" h="112395">
                <a:moveTo>
                  <a:pt x="445126" y="42658"/>
                </a:moveTo>
                <a:lnTo>
                  <a:pt x="417748" y="42658"/>
                </a:lnTo>
                <a:lnTo>
                  <a:pt x="426440" y="44346"/>
                </a:lnTo>
                <a:lnTo>
                  <a:pt x="425854" y="44346"/>
                </a:lnTo>
                <a:lnTo>
                  <a:pt x="431601" y="48668"/>
                </a:lnTo>
                <a:lnTo>
                  <a:pt x="435353" y="55892"/>
                </a:lnTo>
                <a:lnTo>
                  <a:pt x="436658" y="65673"/>
                </a:lnTo>
                <a:lnTo>
                  <a:pt x="436658" y="110237"/>
                </a:lnTo>
                <a:lnTo>
                  <a:pt x="450731" y="110237"/>
                </a:lnTo>
                <a:lnTo>
                  <a:pt x="450731" y="63474"/>
                </a:lnTo>
                <a:lnTo>
                  <a:pt x="450241" y="56573"/>
                </a:lnTo>
                <a:lnTo>
                  <a:pt x="450161" y="55892"/>
                </a:lnTo>
                <a:lnTo>
                  <a:pt x="448624" y="49511"/>
                </a:lnTo>
                <a:lnTo>
                  <a:pt x="445969" y="43766"/>
                </a:lnTo>
                <a:lnTo>
                  <a:pt x="445126" y="42658"/>
                </a:lnTo>
                <a:close/>
              </a:path>
              <a:path w="593725" h="112395">
                <a:moveTo>
                  <a:pt x="389691" y="42658"/>
                </a:moveTo>
                <a:lnTo>
                  <a:pt x="363802" y="42658"/>
                </a:lnTo>
                <a:lnTo>
                  <a:pt x="372267" y="44346"/>
                </a:lnTo>
                <a:lnTo>
                  <a:pt x="390826" y="44346"/>
                </a:lnTo>
                <a:lnTo>
                  <a:pt x="389691" y="42658"/>
                </a:lnTo>
                <a:close/>
              </a:path>
              <a:path w="593725" h="112395">
                <a:moveTo>
                  <a:pt x="366147" y="29611"/>
                </a:moveTo>
                <a:lnTo>
                  <a:pt x="358705" y="30463"/>
                </a:lnTo>
                <a:lnTo>
                  <a:pt x="352129" y="33129"/>
                </a:lnTo>
                <a:lnTo>
                  <a:pt x="346625" y="37445"/>
                </a:lnTo>
                <a:lnTo>
                  <a:pt x="342399" y="43244"/>
                </a:lnTo>
                <a:lnTo>
                  <a:pt x="360852" y="43244"/>
                </a:lnTo>
                <a:lnTo>
                  <a:pt x="363802" y="42658"/>
                </a:lnTo>
                <a:lnTo>
                  <a:pt x="389691" y="42658"/>
                </a:lnTo>
                <a:lnTo>
                  <a:pt x="386701" y="38207"/>
                </a:lnTo>
                <a:lnTo>
                  <a:pt x="385814" y="37445"/>
                </a:lnTo>
                <a:lnTo>
                  <a:pt x="380963" y="33587"/>
                </a:lnTo>
                <a:lnTo>
                  <a:pt x="381092" y="33587"/>
                </a:lnTo>
                <a:lnTo>
                  <a:pt x="373950" y="30644"/>
                </a:lnTo>
                <a:lnTo>
                  <a:pt x="374170" y="30644"/>
                </a:lnTo>
                <a:lnTo>
                  <a:pt x="366147" y="29611"/>
                </a:lnTo>
                <a:close/>
              </a:path>
              <a:path w="593725" h="112395">
                <a:moveTo>
                  <a:pt x="485126" y="31663"/>
                </a:moveTo>
                <a:lnTo>
                  <a:pt x="471347" y="31663"/>
                </a:lnTo>
                <a:lnTo>
                  <a:pt x="471347" y="110237"/>
                </a:lnTo>
                <a:lnTo>
                  <a:pt x="485420" y="110237"/>
                </a:lnTo>
                <a:lnTo>
                  <a:pt x="485514" y="65673"/>
                </a:lnTo>
                <a:lnTo>
                  <a:pt x="486986" y="56573"/>
                </a:lnTo>
                <a:lnTo>
                  <a:pt x="491357" y="49126"/>
                </a:lnTo>
                <a:lnTo>
                  <a:pt x="498036" y="44346"/>
                </a:lnTo>
                <a:lnTo>
                  <a:pt x="503579" y="43244"/>
                </a:lnTo>
                <a:lnTo>
                  <a:pt x="485126" y="43244"/>
                </a:lnTo>
                <a:lnTo>
                  <a:pt x="485126" y="31663"/>
                </a:lnTo>
                <a:close/>
              </a:path>
              <a:path w="593725" h="112395">
                <a:moveTo>
                  <a:pt x="571616" y="29611"/>
                </a:moveTo>
                <a:lnTo>
                  <a:pt x="562087" y="29611"/>
                </a:lnTo>
                <a:lnTo>
                  <a:pt x="553168" y="30644"/>
                </a:lnTo>
                <a:lnTo>
                  <a:pt x="545156" y="33587"/>
                </a:lnTo>
                <a:lnTo>
                  <a:pt x="538463" y="38207"/>
                </a:lnTo>
                <a:lnTo>
                  <a:pt x="533440" y="44346"/>
                </a:lnTo>
                <a:lnTo>
                  <a:pt x="514595" y="44346"/>
                </a:lnTo>
                <a:lnTo>
                  <a:pt x="520455" y="48815"/>
                </a:lnTo>
                <a:lnTo>
                  <a:pt x="524257" y="56140"/>
                </a:lnTo>
                <a:lnTo>
                  <a:pt x="525546" y="65673"/>
                </a:lnTo>
                <a:lnTo>
                  <a:pt x="525586" y="110237"/>
                </a:lnTo>
                <a:lnTo>
                  <a:pt x="539512" y="110237"/>
                </a:lnTo>
                <a:lnTo>
                  <a:pt x="539560" y="65673"/>
                </a:lnTo>
                <a:lnTo>
                  <a:pt x="560475" y="42658"/>
                </a:lnTo>
                <a:lnTo>
                  <a:pt x="587853" y="42658"/>
                </a:lnTo>
                <a:lnTo>
                  <a:pt x="584956" y="38846"/>
                </a:lnTo>
                <a:lnTo>
                  <a:pt x="579239" y="32690"/>
                </a:lnTo>
                <a:lnTo>
                  <a:pt x="571616" y="29611"/>
                </a:lnTo>
                <a:close/>
              </a:path>
              <a:path w="593725" h="112395">
                <a:moveTo>
                  <a:pt x="587853" y="42658"/>
                </a:moveTo>
                <a:lnTo>
                  <a:pt x="560475" y="42658"/>
                </a:lnTo>
                <a:lnTo>
                  <a:pt x="569167" y="44346"/>
                </a:lnTo>
                <a:lnTo>
                  <a:pt x="568581" y="44346"/>
                </a:lnTo>
                <a:lnTo>
                  <a:pt x="574328" y="48668"/>
                </a:lnTo>
                <a:lnTo>
                  <a:pt x="578080" y="55892"/>
                </a:lnTo>
                <a:lnTo>
                  <a:pt x="579385" y="65673"/>
                </a:lnTo>
                <a:lnTo>
                  <a:pt x="579385" y="110237"/>
                </a:lnTo>
                <a:lnTo>
                  <a:pt x="593458" y="110237"/>
                </a:lnTo>
                <a:lnTo>
                  <a:pt x="593458" y="63474"/>
                </a:lnTo>
                <a:lnTo>
                  <a:pt x="592969" y="56573"/>
                </a:lnTo>
                <a:lnTo>
                  <a:pt x="592888" y="55892"/>
                </a:lnTo>
                <a:lnTo>
                  <a:pt x="591351" y="49511"/>
                </a:lnTo>
                <a:lnTo>
                  <a:pt x="588696" y="43766"/>
                </a:lnTo>
                <a:lnTo>
                  <a:pt x="587853" y="42658"/>
                </a:lnTo>
                <a:close/>
              </a:path>
              <a:path w="593725" h="112395">
                <a:moveTo>
                  <a:pt x="532418" y="42658"/>
                </a:moveTo>
                <a:lnTo>
                  <a:pt x="506529" y="42658"/>
                </a:lnTo>
                <a:lnTo>
                  <a:pt x="514994" y="44346"/>
                </a:lnTo>
                <a:lnTo>
                  <a:pt x="533553" y="44346"/>
                </a:lnTo>
                <a:lnTo>
                  <a:pt x="532418" y="42658"/>
                </a:lnTo>
                <a:close/>
              </a:path>
              <a:path w="593725" h="112395">
                <a:moveTo>
                  <a:pt x="508874" y="29611"/>
                </a:moveTo>
                <a:lnTo>
                  <a:pt x="501433" y="30463"/>
                </a:lnTo>
                <a:lnTo>
                  <a:pt x="494856" y="33129"/>
                </a:lnTo>
                <a:lnTo>
                  <a:pt x="489352" y="37445"/>
                </a:lnTo>
                <a:lnTo>
                  <a:pt x="485126" y="43244"/>
                </a:lnTo>
                <a:lnTo>
                  <a:pt x="503579" y="43244"/>
                </a:lnTo>
                <a:lnTo>
                  <a:pt x="506529" y="42658"/>
                </a:lnTo>
                <a:lnTo>
                  <a:pt x="532418" y="42658"/>
                </a:lnTo>
                <a:lnTo>
                  <a:pt x="529428" y="38207"/>
                </a:lnTo>
                <a:lnTo>
                  <a:pt x="528541" y="37445"/>
                </a:lnTo>
                <a:lnTo>
                  <a:pt x="523690" y="33587"/>
                </a:lnTo>
                <a:lnTo>
                  <a:pt x="523819" y="33587"/>
                </a:lnTo>
                <a:lnTo>
                  <a:pt x="516677" y="30644"/>
                </a:lnTo>
                <a:lnTo>
                  <a:pt x="516898" y="30644"/>
                </a:lnTo>
                <a:lnTo>
                  <a:pt x="508874" y="29611"/>
                </a:lnTo>
                <a:close/>
              </a:path>
            </a:pathLst>
          </a:custGeom>
          <a:solidFill>
            <a:srgbClr val="000000"/>
          </a:solidFill>
        </p:spPr>
        <p:txBody>
          <a:bodyPr wrap="square" lIns="0" tIns="0" rIns="0" bIns="0" rtlCol="0"/>
          <a:lstStyle/>
          <a:p>
            <a:endParaRPr sz="641"/>
          </a:p>
        </p:txBody>
      </p:sp>
      <p:sp>
        <p:nvSpPr>
          <p:cNvPr id="47" name="object 47"/>
          <p:cNvSpPr/>
          <p:nvPr/>
        </p:nvSpPr>
        <p:spPr>
          <a:xfrm>
            <a:off x="2305490" y="3188137"/>
            <a:ext cx="270027" cy="51117"/>
          </a:xfrm>
          <a:custGeom>
            <a:avLst/>
            <a:gdLst/>
            <a:ahLst/>
            <a:cxnLst/>
            <a:rect l="l" t="t" r="r" b="b"/>
            <a:pathLst>
              <a:path w="593725" h="112395">
                <a:moveTo>
                  <a:pt x="44857" y="0"/>
                </a:moveTo>
                <a:lnTo>
                  <a:pt x="24597" y="5133"/>
                </a:lnTo>
                <a:lnTo>
                  <a:pt x="24836" y="5133"/>
                </a:lnTo>
                <a:lnTo>
                  <a:pt x="10939" y="18415"/>
                </a:lnTo>
                <a:lnTo>
                  <a:pt x="2700" y="37415"/>
                </a:lnTo>
                <a:lnTo>
                  <a:pt x="0" y="59369"/>
                </a:lnTo>
                <a:lnTo>
                  <a:pt x="508" y="68092"/>
                </a:lnTo>
                <a:lnTo>
                  <a:pt x="15724" y="103331"/>
                </a:lnTo>
                <a:lnTo>
                  <a:pt x="39286" y="111556"/>
                </a:lnTo>
                <a:lnTo>
                  <a:pt x="46978" y="110922"/>
                </a:lnTo>
                <a:lnTo>
                  <a:pt x="53982" y="109009"/>
                </a:lnTo>
                <a:lnTo>
                  <a:pt x="60272" y="105805"/>
                </a:lnTo>
                <a:lnTo>
                  <a:pt x="65819" y="101295"/>
                </a:lnTo>
                <a:lnTo>
                  <a:pt x="68116" y="98510"/>
                </a:lnTo>
                <a:lnTo>
                  <a:pt x="33129" y="98510"/>
                </a:lnTo>
                <a:lnTo>
                  <a:pt x="27852" y="96311"/>
                </a:lnTo>
                <a:lnTo>
                  <a:pt x="23601" y="91913"/>
                </a:lnTo>
                <a:lnTo>
                  <a:pt x="19350" y="87369"/>
                </a:lnTo>
                <a:lnTo>
                  <a:pt x="17151" y="81945"/>
                </a:lnTo>
                <a:lnTo>
                  <a:pt x="17212" y="68898"/>
                </a:lnTo>
                <a:lnTo>
                  <a:pt x="19350" y="63767"/>
                </a:lnTo>
                <a:lnTo>
                  <a:pt x="26386" y="56731"/>
                </a:lnTo>
                <a:lnTo>
                  <a:pt x="14219" y="56731"/>
                </a:lnTo>
                <a:lnTo>
                  <a:pt x="31453" y="16956"/>
                </a:lnTo>
                <a:lnTo>
                  <a:pt x="45736" y="12753"/>
                </a:lnTo>
                <a:lnTo>
                  <a:pt x="70510" y="12753"/>
                </a:lnTo>
                <a:lnTo>
                  <a:pt x="72563" y="9088"/>
                </a:lnTo>
                <a:lnTo>
                  <a:pt x="66626" y="5133"/>
                </a:lnTo>
                <a:lnTo>
                  <a:pt x="60029" y="2290"/>
                </a:lnTo>
                <a:lnTo>
                  <a:pt x="52773" y="574"/>
                </a:lnTo>
                <a:lnTo>
                  <a:pt x="44857" y="0"/>
                </a:lnTo>
                <a:close/>
              </a:path>
              <a:path w="593725" h="112395">
                <a:moveTo>
                  <a:pt x="68786" y="53066"/>
                </a:moveTo>
                <a:lnTo>
                  <a:pt x="46030" y="53066"/>
                </a:lnTo>
                <a:lnTo>
                  <a:pt x="51307" y="55118"/>
                </a:lnTo>
                <a:lnTo>
                  <a:pt x="59809" y="63621"/>
                </a:lnTo>
                <a:lnTo>
                  <a:pt x="62008" y="68898"/>
                </a:lnTo>
                <a:lnTo>
                  <a:pt x="62008" y="81945"/>
                </a:lnTo>
                <a:lnTo>
                  <a:pt x="59809" y="87369"/>
                </a:lnTo>
                <a:lnTo>
                  <a:pt x="51160" y="96311"/>
                </a:lnTo>
                <a:lnTo>
                  <a:pt x="45736" y="98510"/>
                </a:lnTo>
                <a:lnTo>
                  <a:pt x="68116" y="98510"/>
                </a:lnTo>
                <a:lnTo>
                  <a:pt x="70352" y="95798"/>
                </a:lnTo>
                <a:lnTo>
                  <a:pt x="73607" y="89641"/>
                </a:lnTo>
                <a:lnTo>
                  <a:pt x="75570" y="82824"/>
                </a:lnTo>
                <a:lnTo>
                  <a:pt x="76228" y="75348"/>
                </a:lnTo>
                <a:lnTo>
                  <a:pt x="75800" y="70222"/>
                </a:lnTo>
                <a:lnTo>
                  <a:pt x="75690" y="68898"/>
                </a:lnTo>
                <a:lnTo>
                  <a:pt x="75623" y="68092"/>
                </a:lnTo>
                <a:lnTo>
                  <a:pt x="73809" y="61495"/>
                </a:lnTo>
                <a:lnTo>
                  <a:pt x="70785" y="55558"/>
                </a:lnTo>
                <a:lnTo>
                  <a:pt x="68786" y="53066"/>
                </a:lnTo>
                <a:close/>
              </a:path>
              <a:path w="593725" h="112395">
                <a:moveTo>
                  <a:pt x="42218" y="40312"/>
                </a:moveTo>
                <a:lnTo>
                  <a:pt x="33040" y="41497"/>
                </a:lnTo>
                <a:lnTo>
                  <a:pt x="25085" y="44838"/>
                </a:lnTo>
                <a:lnTo>
                  <a:pt x="18697" y="50022"/>
                </a:lnTo>
                <a:lnTo>
                  <a:pt x="14219" y="56731"/>
                </a:lnTo>
                <a:lnTo>
                  <a:pt x="26386" y="56731"/>
                </a:lnTo>
                <a:lnTo>
                  <a:pt x="27852" y="55265"/>
                </a:lnTo>
                <a:lnTo>
                  <a:pt x="33276" y="53066"/>
                </a:lnTo>
                <a:lnTo>
                  <a:pt x="68786" y="53066"/>
                </a:lnTo>
                <a:lnTo>
                  <a:pt x="66552" y="50281"/>
                </a:lnTo>
                <a:lnTo>
                  <a:pt x="61410" y="45940"/>
                </a:lnTo>
                <a:lnTo>
                  <a:pt x="55650" y="42823"/>
                </a:lnTo>
                <a:lnTo>
                  <a:pt x="49257" y="40942"/>
                </a:lnTo>
                <a:lnTo>
                  <a:pt x="42218" y="40312"/>
                </a:lnTo>
                <a:close/>
              </a:path>
              <a:path w="593725" h="112395">
                <a:moveTo>
                  <a:pt x="70510" y="12753"/>
                </a:moveTo>
                <a:lnTo>
                  <a:pt x="53213" y="12753"/>
                </a:lnTo>
                <a:lnTo>
                  <a:pt x="60102" y="15245"/>
                </a:lnTo>
                <a:lnTo>
                  <a:pt x="66406" y="20083"/>
                </a:lnTo>
                <a:lnTo>
                  <a:pt x="70510" y="12753"/>
                </a:lnTo>
                <a:close/>
              </a:path>
              <a:path w="593725" h="112395">
                <a:moveTo>
                  <a:pt x="132407" y="0"/>
                </a:moveTo>
                <a:lnTo>
                  <a:pt x="121767" y="1296"/>
                </a:lnTo>
                <a:lnTo>
                  <a:pt x="112500" y="5059"/>
                </a:lnTo>
                <a:lnTo>
                  <a:pt x="105051" y="10760"/>
                </a:lnTo>
                <a:lnTo>
                  <a:pt x="99403" y="18159"/>
                </a:lnTo>
                <a:lnTo>
                  <a:pt x="99277" y="18324"/>
                </a:lnTo>
                <a:lnTo>
                  <a:pt x="95175" y="26952"/>
                </a:lnTo>
                <a:lnTo>
                  <a:pt x="92285" y="36178"/>
                </a:lnTo>
                <a:lnTo>
                  <a:pt x="90598" y="45803"/>
                </a:lnTo>
                <a:lnTo>
                  <a:pt x="90042" y="55998"/>
                </a:lnTo>
                <a:lnTo>
                  <a:pt x="90528" y="64906"/>
                </a:lnTo>
                <a:lnTo>
                  <a:pt x="90598" y="66193"/>
                </a:lnTo>
                <a:lnTo>
                  <a:pt x="112598" y="107012"/>
                </a:lnTo>
                <a:lnTo>
                  <a:pt x="132407" y="111996"/>
                </a:lnTo>
                <a:lnTo>
                  <a:pt x="151942" y="107012"/>
                </a:lnTo>
                <a:lnTo>
                  <a:pt x="152163" y="107012"/>
                </a:lnTo>
                <a:lnTo>
                  <a:pt x="160774" y="98363"/>
                </a:lnTo>
                <a:lnTo>
                  <a:pt x="123171" y="98363"/>
                </a:lnTo>
                <a:lnTo>
                  <a:pt x="116282" y="94405"/>
                </a:lnTo>
                <a:lnTo>
                  <a:pt x="104994" y="55998"/>
                </a:lnTo>
                <a:lnTo>
                  <a:pt x="105409" y="47175"/>
                </a:lnTo>
                <a:lnTo>
                  <a:pt x="123171" y="13633"/>
                </a:lnTo>
                <a:lnTo>
                  <a:pt x="160774" y="13633"/>
                </a:lnTo>
                <a:lnTo>
                  <a:pt x="152238" y="5059"/>
                </a:lnTo>
                <a:lnTo>
                  <a:pt x="132407" y="0"/>
                </a:lnTo>
                <a:close/>
              </a:path>
              <a:path w="593725" h="112395">
                <a:moveTo>
                  <a:pt x="160774" y="13633"/>
                </a:moveTo>
                <a:lnTo>
                  <a:pt x="141642" y="13633"/>
                </a:lnTo>
                <a:lnTo>
                  <a:pt x="148532" y="17591"/>
                </a:lnTo>
                <a:lnTo>
                  <a:pt x="153076" y="25653"/>
                </a:lnTo>
                <a:lnTo>
                  <a:pt x="156047" y="32002"/>
                </a:lnTo>
                <a:lnTo>
                  <a:pt x="158152" y="39176"/>
                </a:lnTo>
                <a:lnTo>
                  <a:pt x="159405" y="47175"/>
                </a:lnTo>
                <a:lnTo>
                  <a:pt x="159820" y="55998"/>
                </a:lnTo>
                <a:lnTo>
                  <a:pt x="159405" y="64906"/>
                </a:lnTo>
                <a:lnTo>
                  <a:pt x="141642" y="98363"/>
                </a:lnTo>
                <a:lnTo>
                  <a:pt x="160774" y="98363"/>
                </a:lnTo>
                <a:lnTo>
                  <a:pt x="165280" y="93837"/>
                </a:lnTo>
                <a:lnTo>
                  <a:pt x="172416" y="75879"/>
                </a:lnTo>
                <a:lnTo>
                  <a:pt x="172757" y="72948"/>
                </a:lnTo>
                <a:lnTo>
                  <a:pt x="174625" y="55998"/>
                </a:lnTo>
                <a:lnTo>
                  <a:pt x="172440" y="36178"/>
                </a:lnTo>
                <a:lnTo>
                  <a:pt x="165346" y="18324"/>
                </a:lnTo>
                <a:lnTo>
                  <a:pt x="165280" y="18159"/>
                </a:lnTo>
                <a:lnTo>
                  <a:pt x="160774" y="13633"/>
                </a:lnTo>
                <a:close/>
              </a:path>
              <a:path w="593725" h="112395">
                <a:moveTo>
                  <a:pt x="231901" y="0"/>
                </a:moveTo>
                <a:lnTo>
                  <a:pt x="194668" y="26952"/>
                </a:lnTo>
                <a:lnTo>
                  <a:pt x="189535" y="55998"/>
                </a:lnTo>
                <a:lnTo>
                  <a:pt x="190022" y="64906"/>
                </a:lnTo>
                <a:lnTo>
                  <a:pt x="204545" y="101235"/>
                </a:lnTo>
                <a:lnTo>
                  <a:pt x="231901" y="111996"/>
                </a:lnTo>
                <a:lnTo>
                  <a:pt x="251436" y="107012"/>
                </a:lnTo>
                <a:lnTo>
                  <a:pt x="251657" y="107012"/>
                </a:lnTo>
                <a:lnTo>
                  <a:pt x="260268" y="98363"/>
                </a:lnTo>
                <a:lnTo>
                  <a:pt x="222665" y="98363"/>
                </a:lnTo>
                <a:lnTo>
                  <a:pt x="215775" y="94405"/>
                </a:lnTo>
                <a:lnTo>
                  <a:pt x="204488" y="55998"/>
                </a:lnTo>
                <a:lnTo>
                  <a:pt x="204902" y="47175"/>
                </a:lnTo>
                <a:lnTo>
                  <a:pt x="222665" y="13633"/>
                </a:lnTo>
                <a:lnTo>
                  <a:pt x="260268" y="13633"/>
                </a:lnTo>
                <a:lnTo>
                  <a:pt x="251732" y="5059"/>
                </a:lnTo>
                <a:lnTo>
                  <a:pt x="231901" y="0"/>
                </a:lnTo>
                <a:close/>
              </a:path>
              <a:path w="593725" h="112395">
                <a:moveTo>
                  <a:pt x="260268" y="13633"/>
                </a:moveTo>
                <a:lnTo>
                  <a:pt x="241136" y="13633"/>
                </a:lnTo>
                <a:lnTo>
                  <a:pt x="248026" y="17591"/>
                </a:lnTo>
                <a:lnTo>
                  <a:pt x="252570" y="25653"/>
                </a:lnTo>
                <a:lnTo>
                  <a:pt x="255541" y="32002"/>
                </a:lnTo>
                <a:lnTo>
                  <a:pt x="257646" y="39176"/>
                </a:lnTo>
                <a:lnTo>
                  <a:pt x="258899" y="47175"/>
                </a:lnTo>
                <a:lnTo>
                  <a:pt x="259313" y="55998"/>
                </a:lnTo>
                <a:lnTo>
                  <a:pt x="258899" y="64906"/>
                </a:lnTo>
                <a:lnTo>
                  <a:pt x="241136" y="98363"/>
                </a:lnTo>
                <a:lnTo>
                  <a:pt x="260268" y="98363"/>
                </a:lnTo>
                <a:lnTo>
                  <a:pt x="264774" y="93837"/>
                </a:lnTo>
                <a:lnTo>
                  <a:pt x="271910" y="75879"/>
                </a:lnTo>
                <a:lnTo>
                  <a:pt x="272251" y="72948"/>
                </a:lnTo>
                <a:lnTo>
                  <a:pt x="274119" y="55998"/>
                </a:lnTo>
                <a:lnTo>
                  <a:pt x="271934" y="36178"/>
                </a:lnTo>
                <a:lnTo>
                  <a:pt x="264840" y="18324"/>
                </a:lnTo>
                <a:lnTo>
                  <a:pt x="264774" y="18159"/>
                </a:lnTo>
                <a:lnTo>
                  <a:pt x="260268" y="13633"/>
                </a:lnTo>
                <a:close/>
              </a:path>
              <a:path w="593725" h="112395">
                <a:moveTo>
                  <a:pt x="342399" y="31663"/>
                </a:moveTo>
                <a:lnTo>
                  <a:pt x="328620" y="31663"/>
                </a:lnTo>
                <a:lnTo>
                  <a:pt x="328620" y="110237"/>
                </a:lnTo>
                <a:lnTo>
                  <a:pt x="342692" y="110237"/>
                </a:lnTo>
                <a:lnTo>
                  <a:pt x="342787" y="65673"/>
                </a:lnTo>
                <a:lnTo>
                  <a:pt x="344259" y="56573"/>
                </a:lnTo>
                <a:lnTo>
                  <a:pt x="348629" y="49126"/>
                </a:lnTo>
                <a:lnTo>
                  <a:pt x="355309" y="44346"/>
                </a:lnTo>
                <a:lnTo>
                  <a:pt x="360852" y="43244"/>
                </a:lnTo>
                <a:lnTo>
                  <a:pt x="342399" y="43244"/>
                </a:lnTo>
                <a:lnTo>
                  <a:pt x="342399" y="31663"/>
                </a:lnTo>
                <a:close/>
              </a:path>
              <a:path w="593725" h="112395">
                <a:moveTo>
                  <a:pt x="428889" y="29611"/>
                </a:moveTo>
                <a:lnTo>
                  <a:pt x="419360" y="29611"/>
                </a:lnTo>
                <a:lnTo>
                  <a:pt x="410441" y="30644"/>
                </a:lnTo>
                <a:lnTo>
                  <a:pt x="402429" y="33587"/>
                </a:lnTo>
                <a:lnTo>
                  <a:pt x="395736" y="38207"/>
                </a:lnTo>
                <a:lnTo>
                  <a:pt x="390713" y="44346"/>
                </a:lnTo>
                <a:lnTo>
                  <a:pt x="371868" y="44346"/>
                </a:lnTo>
                <a:lnTo>
                  <a:pt x="377728" y="48815"/>
                </a:lnTo>
                <a:lnTo>
                  <a:pt x="381530" y="56140"/>
                </a:lnTo>
                <a:lnTo>
                  <a:pt x="382819" y="65673"/>
                </a:lnTo>
                <a:lnTo>
                  <a:pt x="382859" y="110237"/>
                </a:lnTo>
                <a:lnTo>
                  <a:pt x="396785" y="110237"/>
                </a:lnTo>
                <a:lnTo>
                  <a:pt x="396833" y="65673"/>
                </a:lnTo>
                <a:lnTo>
                  <a:pt x="417748" y="42658"/>
                </a:lnTo>
                <a:lnTo>
                  <a:pt x="445126" y="42658"/>
                </a:lnTo>
                <a:lnTo>
                  <a:pt x="442229" y="38846"/>
                </a:lnTo>
                <a:lnTo>
                  <a:pt x="436512" y="32690"/>
                </a:lnTo>
                <a:lnTo>
                  <a:pt x="428889" y="29611"/>
                </a:lnTo>
                <a:close/>
              </a:path>
              <a:path w="593725" h="112395">
                <a:moveTo>
                  <a:pt x="445126" y="42658"/>
                </a:moveTo>
                <a:lnTo>
                  <a:pt x="417748" y="42658"/>
                </a:lnTo>
                <a:lnTo>
                  <a:pt x="426440" y="44346"/>
                </a:lnTo>
                <a:lnTo>
                  <a:pt x="425854" y="44346"/>
                </a:lnTo>
                <a:lnTo>
                  <a:pt x="431601" y="48668"/>
                </a:lnTo>
                <a:lnTo>
                  <a:pt x="435353" y="55892"/>
                </a:lnTo>
                <a:lnTo>
                  <a:pt x="436658" y="65673"/>
                </a:lnTo>
                <a:lnTo>
                  <a:pt x="436658" y="110237"/>
                </a:lnTo>
                <a:lnTo>
                  <a:pt x="450731" y="110237"/>
                </a:lnTo>
                <a:lnTo>
                  <a:pt x="450731" y="63474"/>
                </a:lnTo>
                <a:lnTo>
                  <a:pt x="450241" y="56573"/>
                </a:lnTo>
                <a:lnTo>
                  <a:pt x="450161" y="55892"/>
                </a:lnTo>
                <a:lnTo>
                  <a:pt x="448624" y="49511"/>
                </a:lnTo>
                <a:lnTo>
                  <a:pt x="445969" y="43766"/>
                </a:lnTo>
                <a:lnTo>
                  <a:pt x="445126" y="42658"/>
                </a:lnTo>
                <a:close/>
              </a:path>
              <a:path w="593725" h="112395">
                <a:moveTo>
                  <a:pt x="389691" y="42658"/>
                </a:moveTo>
                <a:lnTo>
                  <a:pt x="363802" y="42658"/>
                </a:lnTo>
                <a:lnTo>
                  <a:pt x="372267" y="44346"/>
                </a:lnTo>
                <a:lnTo>
                  <a:pt x="390826" y="44346"/>
                </a:lnTo>
                <a:lnTo>
                  <a:pt x="389691" y="42658"/>
                </a:lnTo>
                <a:close/>
              </a:path>
              <a:path w="593725" h="112395">
                <a:moveTo>
                  <a:pt x="366147" y="29611"/>
                </a:moveTo>
                <a:lnTo>
                  <a:pt x="358705" y="30463"/>
                </a:lnTo>
                <a:lnTo>
                  <a:pt x="352129" y="33129"/>
                </a:lnTo>
                <a:lnTo>
                  <a:pt x="346625" y="37445"/>
                </a:lnTo>
                <a:lnTo>
                  <a:pt x="342399" y="43244"/>
                </a:lnTo>
                <a:lnTo>
                  <a:pt x="360852" y="43244"/>
                </a:lnTo>
                <a:lnTo>
                  <a:pt x="363802" y="42658"/>
                </a:lnTo>
                <a:lnTo>
                  <a:pt x="389691" y="42658"/>
                </a:lnTo>
                <a:lnTo>
                  <a:pt x="386701" y="38207"/>
                </a:lnTo>
                <a:lnTo>
                  <a:pt x="385814" y="37445"/>
                </a:lnTo>
                <a:lnTo>
                  <a:pt x="380963" y="33587"/>
                </a:lnTo>
                <a:lnTo>
                  <a:pt x="381092" y="33587"/>
                </a:lnTo>
                <a:lnTo>
                  <a:pt x="373950" y="30644"/>
                </a:lnTo>
                <a:lnTo>
                  <a:pt x="374170" y="30644"/>
                </a:lnTo>
                <a:lnTo>
                  <a:pt x="366147" y="29611"/>
                </a:lnTo>
                <a:close/>
              </a:path>
              <a:path w="593725" h="112395">
                <a:moveTo>
                  <a:pt x="485126" y="31663"/>
                </a:moveTo>
                <a:lnTo>
                  <a:pt x="471347" y="31663"/>
                </a:lnTo>
                <a:lnTo>
                  <a:pt x="471347" y="110237"/>
                </a:lnTo>
                <a:lnTo>
                  <a:pt x="485420" y="110237"/>
                </a:lnTo>
                <a:lnTo>
                  <a:pt x="485514" y="65673"/>
                </a:lnTo>
                <a:lnTo>
                  <a:pt x="486986" y="56573"/>
                </a:lnTo>
                <a:lnTo>
                  <a:pt x="491357" y="49126"/>
                </a:lnTo>
                <a:lnTo>
                  <a:pt x="498036" y="44346"/>
                </a:lnTo>
                <a:lnTo>
                  <a:pt x="503579" y="43244"/>
                </a:lnTo>
                <a:lnTo>
                  <a:pt x="485126" y="43244"/>
                </a:lnTo>
                <a:lnTo>
                  <a:pt x="485126" y="31663"/>
                </a:lnTo>
                <a:close/>
              </a:path>
              <a:path w="593725" h="112395">
                <a:moveTo>
                  <a:pt x="571616" y="29611"/>
                </a:moveTo>
                <a:lnTo>
                  <a:pt x="562087" y="29611"/>
                </a:lnTo>
                <a:lnTo>
                  <a:pt x="553168" y="30644"/>
                </a:lnTo>
                <a:lnTo>
                  <a:pt x="545156" y="33587"/>
                </a:lnTo>
                <a:lnTo>
                  <a:pt x="538463" y="38207"/>
                </a:lnTo>
                <a:lnTo>
                  <a:pt x="533440" y="44346"/>
                </a:lnTo>
                <a:lnTo>
                  <a:pt x="514595" y="44346"/>
                </a:lnTo>
                <a:lnTo>
                  <a:pt x="520455" y="48815"/>
                </a:lnTo>
                <a:lnTo>
                  <a:pt x="524257" y="56140"/>
                </a:lnTo>
                <a:lnTo>
                  <a:pt x="525546" y="65673"/>
                </a:lnTo>
                <a:lnTo>
                  <a:pt x="525586" y="110237"/>
                </a:lnTo>
                <a:lnTo>
                  <a:pt x="539512" y="110237"/>
                </a:lnTo>
                <a:lnTo>
                  <a:pt x="539560" y="65673"/>
                </a:lnTo>
                <a:lnTo>
                  <a:pt x="560475" y="42658"/>
                </a:lnTo>
                <a:lnTo>
                  <a:pt x="587853" y="42658"/>
                </a:lnTo>
                <a:lnTo>
                  <a:pt x="584956" y="38846"/>
                </a:lnTo>
                <a:lnTo>
                  <a:pt x="579239" y="32690"/>
                </a:lnTo>
                <a:lnTo>
                  <a:pt x="571616" y="29611"/>
                </a:lnTo>
                <a:close/>
              </a:path>
              <a:path w="593725" h="112395">
                <a:moveTo>
                  <a:pt x="587853" y="42658"/>
                </a:moveTo>
                <a:lnTo>
                  <a:pt x="560475" y="42658"/>
                </a:lnTo>
                <a:lnTo>
                  <a:pt x="569167" y="44346"/>
                </a:lnTo>
                <a:lnTo>
                  <a:pt x="568581" y="44346"/>
                </a:lnTo>
                <a:lnTo>
                  <a:pt x="574328" y="48668"/>
                </a:lnTo>
                <a:lnTo>
                  <a:pt x="578080" y="55892"/>
                </a:lnTo>
                <a:lnTo>
                  <a:pt x="579385" y="65673"/>
                </a:lnTo>
                <a:lnTo>
                  <a:pt x="579385" y="110237"/>
                </a:lnTo>
                <a:lnTo>
                  <a:pt x="593458" y="110237"/>
                </a:lnTo>
                <a:lnTo>
                  <a:pt x="593458" y="63474"/>
                </a:lnTo>
                <a:lnTo>
                  <a:pt x="592969" y="56573"/>
                </a:lnTo>
                <a:lnTo>
                  <a:pt x="592888" y="55892"/>
                </a:lnTo>
                <a:lnTo>
                  <a:pt x="591351" y="49511"/>
                </a:lnTo>
                <a:lnTo>
                  <a:pt x="588696" y="43766"/>
                </a:lnTo>
                <a:lnTo>
                  <a:pt x="587853" y="42658"/>
                </a:lnTo>
                <a:close/>
              </a:path>
              <a:path w="593725" h="112395">
                <a:moveTo>
                  <a:pt x="532418" y="42658"/>
                </a:moveTo>
                <a:lnTo>
                  <a:pt x="506529" y="42658"/>
                </a:lnTo>
                <a:lnTo>
                  <a:pt x="514994" y="44346"/>
                </a:lnTo>
                <a:lnTo>
                  <a:pt x="533553" y="44346"/>
                </a:lnTo>
                <a:lnTo>
                  <a:pt x="532418" y="42658"/>
                </a:lnTo>
                <a:close/>
              </a:path>
              <a:path w="593725" h="112395">
                <a:moveTo>
                  <a:pt x="508874" y="29611"/>
                </a:moveTo>
                <a:lnTo>
                  <a:pt x="501433" y="30463"/>
                </a:lnTo>
                <a:lnTo>
                  <a:pt x="494856" y="33129"/>
                </a:lnTo>
                <a:lnTo>
                  <a:pt x="489352" y="37445"/>
                </a:lnTo>
                <a:lnTo>
                  <a:pt x="485126" y="43244"/>
                </a:lnTo>
                <a:lnTo>
                  <a:pt x="503579" y="43244"/>
                </a:lnTo>
                <a:lnTo>
                  <a:pt x="506529" y="42658"/>
                </a:lnTo>
                <a:lnTo>
                  <a:pt x="532418" y="42658"/>
                </a:lnTo>
                <a:lnTo>
                  <a:pt x="529428" y="38207"/>
                </a:lnTo>
                <a:lnTo>
                  <a:pt x="528541" y="37445"/>
                </a:lnTo>
                <a:lnTo>
                  <a:pt x="523690" y="33587"/>
                </a:lnTo>
                <a:lnTo>
                  <a:pt x="523819" y="33587"/>
                </a:lnTo>
                <a:lnTo>
                  <a:pt x="516677" y="30644"/>
                </a:lnTo>
                <a:lnTo>
                  <a:pt x="516898" y="30644"/>
                </a:lnTo>
                <a:lnTo>
                  <a:pt x="508874" y="29611"/>
                </a:lnTo>
                <a:close/>
              </a:path>
            </a:pathLst>
          </a:custGeom>
          <a:solidFill>
            <a:srgbClr val="000000"/>
          </a:solidFill>
        </p:spPr>
        <p:txBody>
          <a:bodyPr wrap="square" lIns="0" tIns="0" rIns="0" bIns="0" rtlCol="0"/>
          <a:lstStyle/>
          <a:p>
            <a:endParaRPr sz="641"/>
          </a:p>
        </p:txBody>
      </p:sp>
      <p:sp>
        <p:nvSpPr>
          <p:cNvPr id="48" name="object 48"/>
          <p:cNvSpPr/>
          <p:nvPr/>
        </p:nvSpPr>
        <p:spPr>
          <a:xfrm>
            <a:off x="7460140" y="1897590"/>
            <a:ext cx="252987" cy="51117"/>
          </a:xfrm>
          <a:custGeom>
            <a:avLst/>
            <a:gdLst/>
            <a:ahLst/>
            <a:cxnLst/>
            <a:rect l="l" t="t" r="r" b="b"/>
            <a:pathLst>
              <a:path w="556259" h="112395">
                <a:moveTo>
                  <a:pt x="6889" y="87515"/>
                </a:moveTo>
                <a:lnTo>
                  <a:pt x="34742" y="111996"/>
                </a:lnTo>
                <a:lnTo>
                  <a:pt x="42738" y="111362"/>
                </a:lnTo>
                <a:lnTo>
                  <a:pt x="50006" y="109449"/>
                </a:lnTo>
                <a:lnTo>
                  <a:pt x="56531" y="106245"/>
                </a:lnTo>
                <a:lnTo>
                  <a:pt x="62301" y="101735"/>
                </a:lnTo>
                <a:lnTo>
                  <a:pt x="65061" y="98510"/>
                </a:lnTo>
                <a:lnTo>
                  <a:pt x="34156" y="98510"/>
                </a:lnTo>
                <a:lnTo>
                  <a:pt x="27174" y="97822"/>
                </a:lnTo>
                <a:lnTo>
                  <a:pt x="20303" y="95761"/>
                </a:lnTo>
                <a:lnTo>
                  <a:pt x="13541" y="92325"/>
                </a:lnTo>
                <a:lnTo>
                  <a:pt x="6889" y="87515"/>
                </a:lnTo>
                <a:close/>
              </a:path>
              <a:path w="556259" h="112395">
                <a:moveTo>
                  <a:pt x="65330" y="52919"/>
                </a:moveTo>
                <a:lnTo>
                  <a:pt x="41778" y="52919"/>
                </a:lnTo>
                <a:lnTo>
                  <a:pt x="47633" y="55230"/>
                </a:lnTo>
                <a:lnTo>
                  <a:pt x="47461" y="55230"/>
                </a:lnTo>
                <a:lnTo>
                  <a:pt x="51747" y="59516"/>
                </a:lnTo>
                <a:lnTo>
                  <a:pt x="56144" y="63767"/>
                </a:lnTo>
                <a:lnTo>
                  <a:pt x="58343" y="69191"/>
                </a:lnTo>
                <a:lnTo>
                  <a:pt x="58343" y="82238"/>
                </a:lnTo>
                <a:lnTo>
                  <a:pt x="56204" y="87515"/>
                </a:lnTo>
                <a:lnTo>
                  <a:pt x="56144" y="87662"/>
                </a:lnTo>
                <a:lnTo>
                  <a:pt x="51600" y="92060"/>
                </a:lnTo>
                <a:lnTo>
                  <a:pt x="47056" y="96311"/>
                </a:lnTo>
                <a:lnTo>
                  <a:pt x="41339" y="98510"/>
                </a:lnTo>
                <a:lnTo>
                  <a:pt x="65061" y="98510"/>
                </a:lnTo>
                <a:lnTo>
                  <a:pt x="73149" y="75495"/>
                </a:lnTo>
                <a:lnTo>
                  <a:pt x="72593" y="69191"/>
                </a:lnTo>
                <a:lnTo>
                  <a:pt x="72492" y="68044"/>
                </a:lnTo>
                <a:lnTo>
                  <a:pt x="70609" y="61568"/>
                </a:lnTo>
                <a:lnTo>
                  <a:pt x="70529" y="61293"/>
                </a:lnTo>
                <a:lnTo>
                  <a:pt x="67274" y="55230"/>
                </a:lnTo>
                <a:lnTo>
                  <a:pt x="65330" y="52919"/>
                </a:lnTo>
                <a:close/>
              </a:path>
              <a:path w="556259" h="112395">
                <a:moveTo>
                  <a:pt x="65819" y="1905"/>
                </a:moveTo>
                <a:lnTo>
                  <a:pt x="11580" y="1905"/>
                </a:lnTo>
                <a:lnTo>
                  <a:pt x="5511" y="55230"/>
                </a:lnTo>
                <a:lnTo>
                  <a:pt x="5423" y="55998"/>
                </a:lnTo>
                <a:lnTo>
                  <a:pt x="15099" y="61568"/>
                </a:lnTo>
                <a:lnTo>
                  <a:pt x="20522" y="55851"/>
                </a:lnTo>
                <a:lnTo>
                  <a:pt x="27266" y="52919"/>
                </a:lnTo>
                <a:lnTo>
                  <a:pt x="65330" y="52919"/>
                </a:lnTo>
                <a:lnTo>
                  <a:pt x="62741" y="49841"/>
                </a:lnTo>
                <a:lnTo>
                  <a:pt x="57244" y="45331"/>
                </a:lnTo>
                <a:lnTo>
                  <a:pt x="54361" y="43831"/>
                </a:lnTo>
                <a:lnTo>
                  <a:pt x="19203" y="43831"/>
                </a:lnTo>
                <a:lnTo>
                  <a:pt x="22868" y="14952"/>
                </a:lnTo>
                <a:lnTo>
                  <a:pt x="65819" y="14952"/>
                </a:lnTo>
                <a:lnTo>
                  <a:pt x="65819" y="1905"/>
                </a:lnTo>
                <a:close/>
              </a:path>
              <a:path w="556259" h="112395">
                <a:moveTo>
                  <a:pt x="36794" y="39579"/>
                </a:moveTo>
                <a:lnTo>
                  <a:pt x="30491" y="39579"/>
                </a:lnTo>
                <a:lnTo>
                  <a:pt x="24627" y="41045"/>
                </a:lnTo>
                <a:lnTo>
                  <a:pt x="19203" y="43831"/>
                </a:lnTo>
                <a:lnTo>
                  <a:pt x="54361" y="43831"/>
                </a:lnTo>
                <a:lnTo>
                  <a:pt x="51087" y="42126"/>
                </a:lnTo>
                <a:lnTo>
                  <a:pt x="44270" y="40214"/>
                </a:lnTo>
                <a:lnTo>
                  <a:pt x="36794" y="39579"/>
                </a:lnTo>
                <a:close/>
              </a:path>
              <a:path w="556259" h="112395">
                <a:moveTo>
                  <a:pt x="88580" y="89421"/>
                </a:moveTo>
                <a:lnTo>
                  <a:pt x="81984" y="101295"/>
                </a:lnTo>
                <a:lnTo>
                  <a:pt x="90007" y="105997"/>
                </a:lnTo>
                <a:lnTo>
                  <a:pt x="98237" y="109339"/>
                </a:lnTo>
                <a:lnTo>
                  <a:pt x="107133" y="111446"/>
                </a:lnTo>
                <a:lnTo>
                  <a:pt x="108117" y="111446"/>
                </a:lnTo>
                <a:lnTo>
                  <a:pt x="115260" y="111996"/>
                </a:lnTo>
                <a:lnTo>
                  <a:pt x="147452" y="98510"/>
                </a:lnTo>
                <a:lnTo>
                  <a:pt x="115113" y="98510"/>
                </a:lnTo>
                <a:lnTo>
                  <a:pt x="108906" y="97935"/>
                </a:lnTo>
                <a:lnTo>
                  <a:pt x="102397" y="96219"/>
                </a:lnTo>
                <a:lnTo>
                  <a:pt x="95661" y="93397"/>
                </a:lnTo>
                <a:lnTo>
                  <a:pt x="88580" y="89421"/>
                </a:lnTo>
                <a:close/>
              </a:path>
              <a:path w="556259" h="112395">
                <a:moveTo>
                  <a:pt x="146758" y="13486"/>
                </a:moveTo>
                <a:lnTo>
                  <a:pt x="115700" y="13486"/>
                </a:lnTo>
                <a:lnTo>
                  <a:pt x="123362" y="14659"/>
                </a:lnTo>
                <a:lnTo>
                  <a:pt x="129498" y="18030"/>
                </a:lnTo>
                <a:lnTo>
                  <a:pt x="133573" y="23381"/>
                </a:lnTo>
                <a:lnTo>
                  <a:pt x="135050" y="30491"/>
                </a:lnTo>
                <a:lnTo>
                  <a:pt x="133536" y="37630"/>
                </a:lnTo>
                <a:lnTo>
                  <a:pt x="129315" y="43189"/>
                </a:lnTo>
                <a:lnTo>
                  <a:pt x="122867" y="46797"/>
                </a:lnTo>
                <a:lnTo>
                  <a:pt x="114674" y="48082"/>
                </a:lnTo>
                <a:lnTo>
                  <a:pt x="101480" y="48082"/>
                </a:lnTo>
                <a:lnTo>
                  <a:pt x="101480" y="61129"/>
                </a:lnTo>
                <a:lnTo>
                  <a:pt x="114820" y="61129"/>
                </a:lnTo>
                <a:lnTo>
                  <a:pt x="123806" y="62517"/>
                </a:lnTo>
                <a:lnTo>
                  <a:pt x="130854" y="66406"/>
                </a:lnTo>
                <a:lnTo>
                  <a:pt x="135455" y="72384"/>
                </a:lnTo>
                <a:lnTo>
                  <a:pt x="137102" y="80039"/>
                </a:lnTo>
                <a:lnTo>
                  <a:pt x="135563" y="87563"/>
                </a:lnTo>
                <a:lnTo>
                  <a:pt x="131165" y="93397"/>
                </a:lnTo>
                <a:lnTo>
                  <a:pt x="124239" y="97170"/>
                </a:lnTo>
                <a:lnTo>
                  <a:pt x="115113" y="98510"/>
                </a:lnTo>
                <a:lnTo>
                  <a:pt x="147452" y="98510"/>
                </a:lnTo>
                <a:lnTo>
                  <a:pt x="148830" y="97337"/>
                </a:lnTo>
                <a:lnTo>
                  <a:pt x="152348" y="89714"/>
                </a:lnTo>
                <a:lnTo>
                  <a:pt x="152278" y="80039"/>
                </a:lnTo>
                <a:lnTo>
                  <a:pt x="150884" y="71241"/>
                </a:lnTo>
                <a:lnTo>
                  <a:pt x="146686" y="63419"/>
                </a:lnTo>
                <a:lnTo>
                  <a:pt x="140041" y="57493"/>
                </a:lnTo>
                <a:lnTo>
                  <a:pt x="131239" y="53946"/>
                </a:lnTo>
                <a:lnTo>
                  <a:pt x="131239" y="53359"/>
                </a:lnTo>
                <a:lnTo>
                  <a:pt x="138871" y="49653"/>
                </a:lnTo>
                <a:lnTo>
                  <a:pt x="144798" y="44051"/>
                </a:lnTo>
                <a:lnTo>
                  <a:pt x="148637" y="36909"/>
                </a:lnTo>
                <a:lnTo>
                  <a:pt x="150002" y="28585"/>
                </a:lnTo>
                <a:lnTo>
                  <a:pt x="150002" y="20522"/>
                </a:lnTo>
                <a:lnTo>
                  <a:pt x="146924" y="13633"/>
                </a:lnTo>
                <a:lnTo>
                  <a:pt x="146758" y="13486"/>
                </a:lnTo>
                <a:close/>
              </a:path>
              <a:path w="556259" h="112395">
                <a:moveTo>
                  <a:pt x="126694" y="0"/>
                </a:moveTo>
                <a:lnTo>
                  <a:pt x="116873" y="0"/>
                </a:lnTo>
                <a:lnTo>
                  <a:pt x="107770" y="900"/>
                </a:lnTo>
                <a:lnTo>
                  <a:pt x="99025" y="3463"/>
                </a:lnTo>
                <a:lnTo>
                  <a:pt x="91104" y="7483"/>
                </a:lnTo>
                <a:lnTo>
                  <a:pt x="84476" y="12753"/>
                </a:lnTo>
                <a:lnTo>
                  <a:pt x="91952" y="23015"/>
                </a:lnTo>
                <a:lnTo>
                  <a:pt x="98054" y="18866"/>
                </a:lnTo>
                <a:lnTo>
                  <a:pt x="104046" y="15886"/>
                </a:lnTo>
                <a:lnTo>
                  <a:pt x="109928" y="14088"/>
                </a:lnTo>
                <a:lnTo>
                  <a:pt x="115700" y="13486"/>
                </a:lnTo>
                <a:lnTo>
                  <a:pt x="146758" y="13486"/>
                </a:lnTo>
                <a:lnTo>
                  <a:pt x="134610" y="2785"/>
                </a:lnTo>
                <a:lnTo>
                  <a:pt x="126694" y="0"/>
                </a:lnTo>
                <a:close/>
              </a:path>
              <a:path w="556259" h="112395">
                <a:moveTo>
                  <a:pt x="171949" y="87515"/>
                </a:moveTo>
                <a:lnTo>
                  <a:pt x="199802" y="111996"/>
                </a:lnTo>
                <a:lnTo>
                  <a:pt x="207798" y="111362"/>
                </a:lnTo>
                <a:lnTo>
                  <a:pt x="215065" y="109449"/>
                </a:lnTo>
                <a:lnTo>
                  <a:pt x="221591" y="106245"/>
                </a:lnTo>
                <a:lnTo>
                  <a:pt x="227361" y="101735"/>
                </a:lnTo>
                <a:lnTo>
                  <a:pt x="230120" y="98510"/>
                </a:lnTo>
                <a:lnTo>
                  <a:pt x="199215" y="98510"/>
                </a:lnTo>
                <a:lnTo>
                  <a:pt x="192234" y="97822"/>
                </a:lnTo>
                <a:lnTo>
                  <a:pt x="185362" y="95761"/>
                </a:lnTo>
                <a:lnTo>
                  <a:pt x="178601" y="92325"/>
                </a:lnTo>
                <a:lnTo>
                  <a:pt x="171949" y="87515"/>
                </a:lnTo>
                <a:close/>
              </a:path>
              <a:path w="556259" h="112395">
                <a:moveTo>
                  <a:pt x="230390" y="52919"/>
                </a:moveTo>
                <a:lnTo>
                  <a:pt x="206838" y="52919"/>
                </a:lnTo>
                <a:lnTo>
                  <a:pt x="212693" y="55230"/>
                </a:lnTo>
                <a:lnTo>
                  <a:pt x="212521" y="55230"/>
                </a:lnTo>
                <a:lnTo>
                  <a:pt x="216806" y="59516"/>
                </a:lnTo>
                <a:lnTo>
                  <a:pt x="221204" y="63767"/>
                </a:lnTo>
                <a:lnTo>
                  <a:pt x="223403" y="69191"/>
                </a:lnTo>
                <a:lnTo>
                  <a:pt x="223403" y="82238"/>
                </a:lnTo>
                <a:lnTo>
                  <a:pt x="221263" y="87515"/>
                </a:lnTo>
                <a:lnTo>
                  <a:pt x="221204" y="87662"/>
                </a:lnTo>
                <a:lnTo>
                  <a:pt x="216660" y="92060"/>
                </a:lnTo>
                <a:lnTo>
                  <a:pt x="212115" y="96311"/>
                </a:lnTo>
                <a:lnTo>
                  <a:pt x="206398" y="98510"/>
                </a:lnTo>
                <a:lnTo>
                  <a:pt x="230120" y="98510"/>
                </a:lnTo>
                <a:lnTo>
                  <a:pt x="238209" y="75495"/>
                </a:lnTo>
                <a:lnTo>
                  <a:pt x="237653" y="69191"/>
                </a:lnTo>
                <a:lnTo>
                  <a:pt x="237551" y="68044"/>
                </a:lnTo>
                <a:lnTo>
                  <a:pt x="235668" y="61568"/>
                </a:lnTo>
                <a:lnTo>
                  <a:pt x="235588" y="61293"/>
                </a:lnTo>
                <a:lnTo>
                  <a:pt x="232334" y="55230"/>
                </a:lnTo>
                <a:lnTo>
                  <a:pt x="230390" y="52919"/>
                </a:lnTo>
                <a:close/>
              </a:path>
              <a:path w="556259" h="112395">
                <a:moveTo>
                  <a:pt x="230879" y="1905"/>
                </a:moveTo>
                <a:lnTo>
                  <a:pt x="176640" y="1905"/>
                </a:lnTo>
                <a:lnTo>
                  <a:pt x="170570" y="55230"/>
                </a:lnTo>
                <a:lnTo>
                  <a:pt x="170483" y="55998"/>
                </a:lnTo>
                <a:lnTo>
                  <a:pt x="180158" y="61568"/>
                </a:lnTo>
                <a:lnTo>
                  <a:pt x="185582" y="55851"/>
                </a:lnTo>
                <a:lnTo>
                  <a:pt x="192325" y="52919"/>
                </a:lnTo>
                <a:lnTo>
                  <a:pt x="230390" y="52919"/>
                </a:lnTo>
                <a:lnTo>
                  <a:pt x="227801" y="49841"/>
                </a:lnTo>
                <a:lnTo>
                  <a:pt x="222303" y="45331"/>
                </a:lnTo>
                <a:lnTo>
                  <a:pt x="219421" y="43831"/>
                </a:lnTo>
                <a:lnTo>
                  <a:pt x="184263" y="43831"/>
                </a:lnTo>
                <a:lnTo>
                  <a:pt x="187928" y="14952"/>
                </a:lnTo>
                <a:lnTo>
                  <a:pt x="230879" y="14952"/>
                </a:lnTo>
                <a:lnTo>
                  <a:pt x="230879" y="1905"/>
                </a:lnTo>
                <a:close/>
              </a:path>
              <a:path w="556259" h="112395">
                <a:moveTo>
                  <a:pt x="201854" y="39579"/>
                </a:moveTo>
                <a:lnTo>
                  <a:pt x="195550" y="39579"/>
                </a:lnTo>
                <a:lnTo>
                  <a:pt x="189687" y="41045"/>
                </a:lnTo>
                <a:lnTo>
                  <a:pt x="184263" y="43831"/>
                </a:lnTo>
                <a:lnTo>
                  <a:pt x="219421" y="43831"/>
                </a:lnTo>
                <a:lnTo>
                  <a:pt x="216147" y="42126"/>
                </a:lnTo>
                <a:lnTo>
                  <a:pt x="209330" y="40214"/>
                </a:lnTo>
                <a:lnTo>
                  <a:pt x="201854" y="39579"/>
                </a:lnTo>
                <a:close/>
              </a:path>
              <a:path w="556259" h="112395">
                <a:moveTo>
                  <a:pt x="304811" y="31663"/>
                </a:moveTo>
                <a:lnTo>
                  <a:pt x="291031" y="31663"/>
                </a:lnTo>
                <a:lnTo>
                  <a:pt x="291031" y="110237"/>
                </a:lnTo>
                <a:lnTo>
                  <a:pt x="305104" y="110237"/>
                </a:lnTo>
                <a:lnTo>
                  <a:pt x="305199" y="65673"/>
                </a:lnTo>
                <a:lnTo>
                  <a:pt x="306671" y="56573"/>
                </a:lnTo>
                <a:lnTo>
                  <a:pt x="311041" y="49126"/>
                </a:lnTo>
                <a:lnTo>
                  <a:pt x="317720" y="44346"/>
                </a:lnTo>
                <a:lnTo>
                  <a:pt x="323263" y="43244"/>
                </a:lnTo>
                <a:lnTo>
                  <a:pt x="304811" y="43244"/>
                </a:lnTo>
                <a:lnTo>
                  <a:pt x="304811" y="31663"/>
                </a:lnTo>
                <a:close/>
              </a:path>
              <a:path w="556259" h="112395">
                <a:moveTo>
                  <a:pt x="391300" y="29611"/>
                </a:moveTo>
                <a:lnTo>
                  <a:pt x="381772" y="29611"/>
                </a:lnTo>
                <a:lnTo>
                  <a:pt x="372853" y="30644"/>
                </a:lnTo>
                <a:lnTo>
                  <a:pt x="364840" y="33587"/>
                </a:lnTo>
                <a:lnTo>
                  <a:pt x="358148" y="38207"/>
                </a:lnTo>
                <a:lnTo>
                  <a:pt x="353125" y="44346"/>
                </a:lnTo>
                <a:lnTo>
                  <a:pt x="334280" y="44346"/>
                </a:lnTo>
                <a:lnTo>
                  <a:pt x="340140" y="48815"/>
                </a:lnTo>
                <a:lnTo>
                  <a:pt x="343942" y="56140"/>
                </a:lnTo>
                <a:lnTo>
                  <a:pt x="345231" y="65673"/>
                </a:lnTo>
                <a:lnTo>
                  <a:pt x="345270" y="110237"/>
                </a:lnTo>
                <a:lnTo>
                  <a:pt x="359197" y="110237"/>
                </a:lnTo>
                <a:lnTo>
                  <a:pt x="359244" y="65673"/>
                </a:lnTo>
                <a:lnTo>
                  <a:pt x="380159" y="42658"/>
                </a:lnTo>
                <a:lnTo>
                  <a:pt x="407538" y="42658"/>
                </a:lnTo>
                <a:lnTo>
                  <a:pt x="404640" y="38846"/>
                </a:lnTo>
                <a:lnTo>
                  <a:pt x="398923" y="32690"/>
                </a:lnTo>
                <a:lnTo>
                  <a:pt x="391300" y="29611"/>
                </a:lnTo>
                <a:close/>
              </a:path>
              <a:path w="556259" h="112395">
                <a:moveTo>
                  <a:pt x="407538" y="42658"/>
                </a:moveTo>
                <a:lnTo>
                  <a:pt x="380159" y="42658"/>
                </a:lnTo>
                <a:lnTo>
                  <a:pt x="388852" y="44346"/>
                </a:lnTo>
                <a:lnTo>
                  <a:pt x="388266" y="44346"/>
                </a:lnTo>
                <a:lnTo>
                  <a:pt x="394012" y="48668"/>
                </a:lnTo>
                <a:lnTo>
                  <a:pt x="397764" y="55892"/>
                </a:lnTo>
                <a:lnTo>
                  <a:pt x="399070" y="65673"/>
                </a:lnTo>
                <a:lnTo>
                  <a:pt x="399070" y="110237"/>
                </a:lnTo>
                <a:lnTo>
                  <a:pt x="413143" y="110237"/>
                </a:lnTo>
                <a:lnTo>
                  <a:pt x="413143" y="63474"/>
                </a:lnTo>
                <a:lnTo>
                  <a:pt x="412653" y="56573"/>
                </a:lnTo>
                <a:lnTo>
                  <a:pt x="412573" y="55892"/>
                </a:lnTo>
                <a:lnTo>
                  <a:pt x="411035" y="49511"/>
                </a:lnTo>
                <a:lnTo>
                  <a:pt x="408381" y="43766"/>
                </a:lnTo>
                <a:lnTo>
                  <a:pt x="407538" y="42658"/>
                </a:lnTo>
                <a:close/>
              </a:path>
              <a:path w="556259" h="112395">
                <a:moveTo>
                  <a:pt x="352103" y="42658"/>
                </a:moveTo>
                <a:lnTo>
                  <a:pt x="326213" y="42658"/>
                </a:lnTo>
                <a:lnTo>
                  <a:pt x="334678" y="44346"/>
                </a:lnTo>
                <a:lnTo>
                  <a:pt x="353237" y="44346"/>
                </a:lnTo>
                <a:lnTo>
                  <a:pt x="352103" y="42658"/>
                </a:lnTo>
                <a:close/>
              </a:path>
              <a:path w="556259" h="112395">
                <a:moveTo>
                  <a:pt x="328559" y="29611"/>
                </a:moveTo>
                <a:lnTo>
                  <a:pt x="321117" y="30463"/>
                </a:lnTo>
                <a:lnTo>
                  <a:pt x="314541" y="33129"/>
                </a:lnTo>
                <a:lnTo>
                  <a:pt x="309037" y="37445"/>
                </a:lnTo>
                <a:lnTo>
                  <a:pt x="304811" y="43244"/>
                </a:lnTo>
                <a:lnTo>
                  <a:pt x="323263" y="43244"/>
                </a:lnTo>
                <a:lnTo>
                  <a:pt x="326213" y="42658"/>
                </a:lnTo>
                <a:lnTo>
                  <a:pt x="352103" y="42658"/>
                </a:lnTo>
                <a:lnTo>
                  <a:pt x="349112" y="38207"/>
                </a:lnTo>
                <a:lnTo>
                  <a:pt x="348225" y="37445"/>
                </a:lnTo>
                <a:lnTo>
                  <a:pt x="343375" y="33587"/>
                </a:lnTo>
                <a:lnTo>
                  <a:pt x="343503" y="33587"/>
                </a:lnTo>
                <a:lnTo>
                  <a:pt x="336362" y="30644"/>
                </a:lnTo>
                <a:lnTo>
                  <a:pt x="336582" y="30644"/>
                </a:lnTo>
                <a:lnTo>
                  <a:pt x="328559" y="29611"/>
                </a:lnTo>
                <a:close/>
              </a:path>
              <a:path w="556259" h="112395">
                <a:moveTo>
                  <a:pt x="447538" y="31663"/>
                </a:moveTo>
                <a:lnTo>
                  <a:pt x="433758" y="31663"/>
                </a:lnTo>
                <a:lnTo>
                  <a:pt x="433758" y="110237"/>
                </a:lnTo>
                <a:lnTo>
                  <a:pt x="447831" y="110237"/>
                </a:lnTo>
                <a:lnTo>
                  <a:pt x="447926" y="65673"/>
                </a:lnTo>
                <a:lnTo>
                  <a:pt x="449398" y="56573"/>
                </a:lnTo>
                <a:lnTo>
                  <a:pt x="453768" y="49126"/>
                </a:lnTo>
                <a:lnTo>
                  <a:pt x="460447" y="44346"/>
                </a:lnTo>
                <a:lnTo>
                  <a:pt x="465990" y="43244"/>
                </a:lnTo>
                <a:lnTo>
                  <a:pt x="447538" y="43244"/>
                </a:lnTo>
                <a:lnTo>
                  <a:pt x="447538" y="31663"/>
                </a:lnTo>
                <a:close/>
              </a:path>
              <a:path w="556259" h="112395">
                <a:moveTo>
                  <a:pt x="534028" y="29611"/>
                </a:moveTo>
                <a:lnTo>
                  <a:pt x="524499" y="29611"/>
                </a:lnTo>
                <a:lnTo>
                  <a:pt x="515580" y="30644"/>
                </a:lnTo>
                <a:lnTo>
                  <a:pt x="507568" y="33587"/>
                </a:lnTo>
                <a:lnTo>
                  <a:pt x="500875" y="38207"/>
                </a:lnTo>
                <a:lnTo>
                  <a:pt x="495852" y="44346"/>
                </a:lnTo>
                <a:lnTo>
                  <a:pt x="477007" y="44346"/>
                </a:lnTo>
                <a:lnTo>
                  <a:pt x="482867" y="48815"/>
                </a:lnTo>
                <a:lnTo>
                  <a:pt x="486669" y="56140"/>
                </a:lnTo>
                <a:lnTo>
                  <a:pt x="487958" y="65673"/>
                </a:lnTo>
                <a:lnTo>
                  <a:pt x="487998" y="110237"/>
                </a:lnTo>
                <a:lnTo>
                  <a:pt x="501924" y="110237"/>
                </a:lnTo>
                <a:lnTo>
                  <a:pt x="501971" y="65673"/>
                </a:lnTo>
                <a:lnTo>
                  <a:pt x="522887" y="42658"/>
                </a:lnTo>
                <a:lnTo>
                  <a:pt x="550265" y="42658"/>
                </a:lnTo>
                <a:lnTo>
                  <a:pt x="547368" y="38846"/>
                </a:lnTo>
                <a:lnTo>
                  <a:pt x="541650" y="32690"/>
                </a:lnTo>
                <a:lnTo>
                  <a:pt x="534028" y="29611"/>
                </a:lnTo>
                <a:close/>
              </a:path>
              <a:path w="556259" h="112395">
                <a:moveTo>
                  <a:pt x="550265" y="42658"/>
                </a:moveTo>
                <a:lnTo>
                  <a:pt x="522887" y="42658"/>
                </a:lnTo>
                <a:lnTo>
                  <a:pt x="531579" y="44346"/>
                </a:lnTo>
                <a:lnTo>
                  <a:pt x="530993" y="44346"/>
                </a:lnTo>
                <a:lnTo>
                  <a:pt x="536740" y="48668"/>
                </a:lnTo>
                <a:lnTo>
                  <a:pt x="540491" y="55892"/>
                </a:lnTo>
                <a:lnTo>
                  <a:pt x="541797" y="65673"/>
                </a:lnTo>
                <a:lnTo>
                  <a:pt x="541797" y="110237"/>
                </a:lnTo>
                <a:lnTo>
                  <a:pt x="555870" y="110237"/>
                </a:lnTo>
                <a:lnTo>
                  <a:pt x="555870" y="63474"/>
                </a:lnTo>
                <a:lnTo>
                  <a:pt x="555380" y="56573"/>
                </a:lnTo>
                <a:lnTo>
                  <a:pt x="555300" y="55892"/>
                </a:lnTo>
                <a:lnTo>
                  <a:pt x="553763" y="49511"/>
                </a:lnTo>
                <a:lnTo>
                  <a:pt x="551108" y="43766"/>
                </a:lnTo>
                <a:lnTo>
                  <a:pt x="550265" y="42658"/>
                </a:lnTo>
                <a:close/>
              </a:path>
              <a:path w="556259" h="112395">
                <a:moveTo>
                  <a:pt x="494830" y="42658"/>
                </a:moveTo>
                <a:lnTo>
                  <a:pt x="468941" y="42658"/>
                </a:lnTo>
                <a:lnTo>
                  <a:pt x="477406" y="44346"/>
                </a:lnTo>
                <a:lnTo>
                  <a:pt x="495964" y="44346"/>
                </a:lnTo>
                <a:lnTo>
                  <a:pt x="494830" y="42658"/>
                </a:lnTo>
                <a:close/>
              </a:path>
              <a:path w="556259" h="112395">
                <a:moveTo>
                  <a:pt x="471286" y="29611"/>
                </a:moveTo>
                <a:lnTo>
                  <a:pt x="463844" y="30463"/>
                </a:lnTo>
                <a:lnTo>
                  <a:pt x="457268" y="33129"/>
                </a:lnTo>
                <a:lnTo>
                  <a:pt x="451764" y="37445"/>
                </a:lnTo>
                <a:lnTo>
                  <a:pt x="447538" y="43244"/>
                </a:lnTo>
                <a:lnTo>
                  <a:pt x="465990" y="43244"/>
                </a:lnTo>
                <a:lnTo>
                  <a:pt x="468941" y="42658"/>
                </a:lnTo>
                <a:lnTo>
                  <a:pt x="494830" y="42658"/>
                </a:lnTo>
                <a:lnTo>
                  <a:pt x="491839" y="38207"/>
                </a:lnTo>
                <a:lnTo>
                  <a:pt x="490953" y="37445"/>
                </a:lnTo>
                <a:lnTo>
                  <a:pt x="486102" y="33587"/>
                </a:lnTo>
                <a:lnTo>
                  <a:pt x="486230" y="33587"/>
                </a:lnTo>
                <a:lnTo>
                  <a:pt x="479089" y="30644"/>
                </a:lnTo>
                <a:lnTo>
                  <a:pt x="479309" y="30644"/>
                </a:lnTo>
                <a:lnTo>
                  <a:pt x="471286" y="29611"/>
                </a:lnTo>
                <a:close/>
              </a:path>
            </a:pathLst>
          </a:custGeom>
          <a:solidFill>
            <a:srgbClr val="000000"/>
          </a:solidFill>
        </p:spPr>
        <p:txBody>
          <a:bodyPr wrap="square" lIns="0" tIns="0" rIns="0" bIns="0" rtlCol="0"/>
          <a:lstStyle/>
          <a:p>
            <a:endParaRPr sz="641"/>
          </a:p>
        </p:txBody>
      </p:sp>
      <p:sp>
        <p:nvSpPr>
          <p:cNvPr id="49" name="object 49"/>
          <p:cNvSpPr/>
          <p:nvPr/>
        </p:nvSpPr>
        <p:spPr>
          <a:xfrm>
            <a:off x="7458473" y="3073845"/>
            <a:ext cx="243168" cy="51117"/>
          </a:xfrm>
          <a:custGeom>
            <a:avLst/>
            <a:gdLst/>
            <a:ahLst/>
            <a:cxnLst/>
            <a:rect l="l" t="t" r="r" b="b"/>
            <a:pathLst>
              <a:path w="534669" h="112395">
                <a:moveTo>
                  <a:pt x="67579" y="82971"/>
                </a:moveTo>
                <a:lnTo>
                  <a:pt x="53506" y="82971"/>
                </a:lnTo>
                <a:lnTo>
                  <a:pt x="53506" y="110237"/>
                </a:lnTo>
                <a:lnTo>
                  <a:pt x="67579" y="110237"/>
                </a:lnTo>
                <a:lnTo>
                  <a:pt x="67579" y="82971"/>
                </a:lnTo>
                <a:close/>
              </a:path>
              <a:path w="534669" h="112395">
                <a:moveTo>
                  <a:pt x="67579" y="1905"/>
                </a:moveTo>
                <a:lnTo>
                  <a:pt x="59223" y="1905"/>
                </a:lnTo>
                <a:lnTo>
                  <a:pt x="0" y="74175"/>
                </a:lnTo>
                <a:lnTo>
                  <a:pt x="3078" y="82971"/>
                </a:lnTo>
                <a:lnTo>
                  <a:pt x="79746" y="82971"/>
                </a:lnTo>
                <a:lnTo>
                  <a:pt x="79746" y="70217"/>
                </a:lnTo>
                <a:lnTo>
                  <a:pt x="19350" y="70217"/>
                </a:lnTo>
                <a:lnTo>
                  <a:pt x="53506" y="28438"/>
                </a:lnTo>
                <a:lnTo>
                  <a:pt x="67579" y="28438"/>
                </a:lnTo>
                <a:lnTo>
                  <a:pt x="67579" y="1905"/>
                </a:lnTo>
                <a:close/>
              </a:path>
              <a:path w="534669" h="112395">
                <a:moveTo>
                  <a:pt x="67579" y="28438"/>
                </a:moveTo>
                <a:lnTo>
                  <a:pt x="53506" y="28438"/>
                </a:lnTo>
                <a:lnTo>
                  <a:pt x="53506" y="70217"/>
                </a:lnTo>
                <a:lnTo>
                  <a:pt x="67579" y="70217"/>
                </a:lnTo>
                <a:lnTo>
                  <a:pt x="67579" y="28438"/>
                </a:lnTo>
                <a:close/>
              </a:path>
              <a:path w="534669" h="112395">
                <a:moveTo>
                  <a:pt x="94392" y="89421"/>
                </a:moveTo>
                <a:lnTo>
                  <a:pt x="87796" y="101295"/>
                </a:lnTo>
                <a:lnTo>
                  <a:pt x="95819" y="105997"/>
                </a:lnTo>
                <a:lnTo>
                  <a:pt x="104049" y="109339"/>
                </a:lnTo>
                <a:lnTo>
                  <a:pt x="112945" y="111446"/>
                </a:lnTo>
                <a:lnTo>
                  <a:pt x="113930" y="111446"/>
                </a:lnTo>
                <a:lnTo>
                  <a:pt x="121072" y="111996"/>
                </a:lnTo>
                <a:lnTo>
                  <a:pt x="153264" y="98510"/>
                </a:lnTo>
                <a:lnTo>
                  <a:pt x="120926" y="98510"/>
                </a:lnTo>
                <a:lnTo>
                  <a:pt x="114718" y="97935"/>
                </a:lnTo>
                <a:lnTo>
                  <a:pt x="108209" y="96219"/>
                </a:lnTo>
                <a:lnTo>
                  <a:pt x="101473" y="93397"/>
                </a:lnTo>
                <a:lnTo>
                  <a:pt x="94392" y="89421"/>
                </a:lnTo>
                <a:close/>
              </a:path>
              <a:path w="534669" h="112395">
                <a:moveTo>
                  <a:pt x="152570" y="13486"/>
                </a:moveTo>
                <a:lnTo>
                  <a:pt x="121512" y="13486"/>
                </a:lnTo>
                <a:lnTo>
                  <a:pt x="129174" y="14659"/>
                </a:lnTo>
                <a:lnTo>
                  <a:pt x="135310" y="18030"/>
                </a:lnTo>
                <a:lnTo>
                  <a:pt x="139385" y="23381"/>
                </a:lnTo>
                <a:lnTo>
                  <a:pt x="140862" y="30491"/>
                </a:lnTo>
                <a:lnTo>
                  <a:pt x="139348" y="37630"/>
                </a:lnTo>
                <a:lnTo>
                  <a:pt x="135127" y="43189"/>
                </a:lnTo>
                <a:lnTo>
                  <a:pt x="128679" y="46797"/>
                </a:lnTo>
                <a:lnTo>
                  <a:pt x="120486" y="48082"/>
                </a:lnTo>
                <a:lnTo>
                  <a:pt x="107293" y="48082"/>
                </a:lnTo>
                <a:lnTo>
                  <a:pt x="107293" y="61129"/>
                </a:lnTo>
                <a:lnTo>
                  <a:pt x="120632" y="61129"/>
                </a:lnTo>
                <a:lnTo>
                  <a:pt x="129618" y="62517"/>
                </a:lnTo>
                <a:lnTo>
                  <a:pt x="136666" y="66406"/>
                </a:lnTo>
                <a:lnTo>
                  <a:pt x="141268" y="72384"/>
                </a:lnTo>
                <a:lnTo>
                  <a:pt x="142914" y="80039"/>
                </a:lnTo>
                <a:lnTo>
                  <a:pt x="141375" y="87563"/>
                </a:lnTo>
                <a:lnTo>
                  <a:pt x="136977" y="93397"/>
                </a:lnTo>
                <a:lnTo>
                  <a:pt x="130051" y="97170"/>
                </a:lnTo>
                <a:lnTo>
                  <a:pt x="120926" y="98510"/>
                </a:lnTo>
                <a:lnTo>
                  <a:pt x="153264" y="98510"/>
                </a:lnTo>
                <a:lnTo>
                  <a:pt x="154642" y="97337"/>
                </a:lnTo>
                <a:lnTo>
                  <a:pt x="158160" y="89714"/>
                </a:lnTo>
                <a:lnTo>
                  <a:pt x="158090" y="80039"/>
                </a:lnTo>
                <a:lnTo>
                  <a:pt x="156696" y="71241"/>
                </a:lnTo>
                <a:lnTo>
                  <a:pt x="152498" y="63419"/>
                </a:lnTo>
                <a:lnTo>
                  <a:pt x="145853" y="57493"/>
                </a:lnTo>
                <a:lnTo>
                  <a:pt x="137051" y="53946"/>
                </a:lnTo>
                <a:lnTo>
                  <a:pt x="137051" y="53359"/>
                </a:lnTo>
                <a:lnTo>
                  <a:pt x="144683" y="49653"/>
                </a:lnTo>
                <a:lnTo>
                  <a:pt x="150611" y="44051"/>
                </a:lnTo>
                <a:lnTo>
                  <a:pt x="154449" y="36909"/>
                </a:lnTo>
                <a:lnTo>
                  <a:pt x="155815" y="28585"/>
                </a:lnTo>
                <a:lnTo>
                  <a:pt x="155815" y="20522"/>
                </a:lnTo>
                <a:lnTo>
                  <a:pt x="152736" y="13633"/>
                </a:lnTo>
                <a:lnTo>
                  <a:pt x="152570" y="13486"/>
                </a:lnTo>
                <a:close/>
              </a:path>
              <a:path w="534669" h="112395">
                <a:moveTo>
                  <a:pt x="132506" y="0"/>
                </a:moveTo>
                <a:lnTo>
                  <a:pt x="122685" y="0"/>
                </a:lnTo>
                <a:lnTo>
                  <a:pt x="113582" y="900"/>
                </a:lnTo>
                <a:lnTo>
                  <a:pt x="104837" y="3463"/>
                </a:lnTo>
                <a:lnTo>
                  <a:pt x="96917" y="7483"/>
                </a:lnTo>
                <a:lnTo>
                  <a:pt x="90288" y="12753"/>
                </a:lnTo>
                <a:lnTo>
                  <a:pt x="97764" y="23015"/>
                </a:lnTo>
                <a:lnTo>
                  <a:pt x="103866" y="18866"/>
                </a:lnTo>
                <a:lnTo>
                  <a:pt x="109858" y="15886"/>
                </a:lnTo>
                <a:lnTo>
                  <a:pt x="115740" y="14088"/>
                </a:lnTo>
                <a:lnTo>
                  <a:pt x="121512" y="13486"/>
                </a:lnTo>
                <a:lnTo>
                  <a:pt x="152570" y="13486"/>
                </a:lnTo>
                <a:lnTo>
                  <a:pt x="140422" y="2785"/>
                </a:lnTo>
                <a:lnTo>
                  <a:pt x="132506" y="0"/>
                </a:lnTo>
                <a:close/>
              </a:path>
              <a:path w="534669" h="112395">
                <a:moveTo>
                  <a:pt x="208692" y="21402"/>
                </a:moveTo>
                <a:lnTo>
                  <a:pt x="194179" y="21402"/>
                </a:lnTo>
                <a:lnTo>
                  <a:pt x="194179" y="110237"/>
                </a:lnTo>
                <a:lnTo>
                  <a:pt x="208692" y="110237"/>
                </a:lnTo>
                <a:lnTo>
                  <a:pt x="208692" y="21402"/>
                </a:lnTo>
                <a:close/>
              </a:path>
              <a:path w="534669" h="112395">
                <a:moveTo>
                  <a:pt x="208692" y="1905"/>
                </a:moveTo>
                <a:lnTo>
                  <a:pt x="197111" y="1905"/>
                </a:lnTo>
                <a:lnTo>
                  <a:pt x="166473" y="27705"/>
                </a:lnTo>
                <a:lnTo>
                  <a:pt x="174536" y="37820"/>
                </a:lnTo>
                <a:lnTo>
                  <a:pt x="194179" y="21402"/>
                </a:lnTo>
                <a:lnTo>
                  <a:pt x="208692" y="21402"/>
                </a:lnTo>
                <a:lnTo>
                  <a:pt x="208692" y="1905"/>
                </a:lnTo>
                <a:close/>
              </a:path>
              <a:path w="534669" h="112395">
                <a:moveTo>
                  <a:pt x="283280" y="31663"/>
                </a:moveTo>
                <a:lnTo>
                  <a:pt x="269500" y="31663"/>
                </a:lnTo>
                <a:lnTo>
                  <a:pt x="269500" y="110237"/>
                </a:lnTo>
                <a:lnTo>
                  <a:pt x="283573" y="110237"/>
                </a:lnTo>
                <a:lnTo>
                  <a:pt x="283668" y="65673"/>
                </a:lnTo>
                <a:lnTo>
                  <a:pt x="285140" y="56573"/>
                </a:lnTo>
                <a:lnTo>
                  <a:pt x="289510" y="49126"/>
                </a:lnTo>
                <a:lnTo>
                  <a:pt x="296189" y="44346"/>
                </a:lnTo>
                <a:lnTo>
                  <a:pt x="301732" y="43244"/>
                </a:lnTo>
                <a:lnTo>
                  <a:pt x="283280" y="43244"/>
                </a:lnTo>
                <a:lnTo>
                  <a:pt x="283280" y="31663"/>
                </a:lnTo>
                <a:close/>
              </a:path>
              <a:path w="534669" h="112395">
                <a:moveTo>
                  <a:pt x="369770" y="29611"/>
                </a:moveTo>
                <a:lnTo>
                  <a:pt x="360241" y="29611"/>
                </a:lnTo>
                <a:lnTo>
                  <a:pt x="351322" y="30644"/>
                </a:lnTo>
                <a:lnTo>
                  <a:pt x="343310" y="33587"/>
                </a:lnTo>
                <a:lnTo>
                  <a:pt x="336617" y="38207"/>
                </a:lnTo>
                <a:lnTo>
                  <a:pt x="331594" y="44346"/>
                </a:lnTo>
                <a:lnTo>
                  <a:pt x="312749" y="44346"/>
                </a:lnTo>
                <a:lnTo>
                  <a:pt x="318609" y="48815"/>
                </a:lnTo>
                <a:lnTo>
                  <a:pt x="322411" y="56140"/>
                </a:lnTo>
                <a:lnTo>
                  <a:pt x="323700" y="65673"/>
                </a:lnTo>
                <a:lnTo>
                  <a:pt x="323740" y="110237"/>
                </a:lnTo>
                <a:lnTo>
                  <a:pt x="337666" y="110237"/>
                </a:lnTo>
                <a:lnTo>
                  <a:pt x="337713" y="65673"/>
                </a:lnTo>
                <a:lnTo>
                  <a:pt x="358629" y="42658"/>
                </a:lnTo>
                <a:lnTo>
                  <a:pt x="386007" y="42658"/>
                </a:lnTo>
                <a:lnTo>
                  <a:pt x="383110" y="38846"/>
                </a:lnTo>
                <a:lnTo>
                  <a:pt x="377392" y="32690"/>
                </a:lnTo>
                <a:lnTo>
                  <a:pt x="369770" y="29611"/>
                </a:lnTo>
                <a:close/>
              </a:path>
              <a:path w="534669" h="112395">
                <a:moveTo>
                  <a:pt x="386007" y="42658"/>
                </a:moveTo>
                <a:lnTo>
                  <a:pt x="358629" y="42658"/>
                </a:lnTo>
                <a:lnTo>
                  <a:pt x="367321" y="44346"/>
                </a:lnTo>
                <a:lnTo>
                  <a:pt x="366735" y="44346"/>
                </a:lnTo>
                <a:lnTo>
                  <a:pt x="372482" y="48668"/>
                </a:lnTo>
                <a:lnTo>
                  <a:pt x="376233" y="55892"/>
                </a:lnTo>
                <a:lnTo>
                  <a:pt x="377539" y="65673"/>
                </a:lnTo>
                <a:lnTo>
                  <a:pt x="377539" y="110237"/>
                </a:lnTo>
                <a:lnTo>
                  <a:pt x="391612" y="110237"/>
                </a:lnTo>
                <a:lnTo>
                  <a:pt x="391612" y="63474"/>
                </a:lnTo>
                <a:lnTo>
                  <a:pt x="391122" y="56573"/>
                </a:lnTo>
                <a:lnTo>
                  <a:pt x="391042" y="55892"/>
                </a:lnTo>
                <a:lnTo>
                  <a:pt x="389505" y="49511"/>
                </a:lnTo>
                <a:lnTo>
                  <a:pt x="386850" y="43766"/>
                </a:lnTo>
                <a:lnTo>
                  <a:pt x="386007" y="42658"/>
                </a:lnTo>
                <a:close/>
              </a:path>
              <a:path w="534669" h="112395">
                <a:moveTo>
                  <a:pt x="330572" y="42658"/>
                </a:moveTo>
                <a:lnTo>
                  <a:pt x="304683" y="42658"/>
                </a:lnTo>
                <a:lnTo>
                  <a:pt x="313148" y="44346"/>
                </a:lnTo>
                <a:lnTo>
                  <a:pt x="331706" y="44346"/>
                </a:lnTo>
                <a:lnTo>
                  <a:pt x="330572" y="42658"/>
                </a:lnTo>
                <a:close/>
              </a:path>
              <a:path w="534669" h="112395">
                <a:moveTo>
                  <a:pt x="307028" y="29611"/>
                </a:moveTo>
                <a:lnTo>
                  <a:pt x="299586" y="30463"/>
                </a:lnTo>
                <a:lnTo>
                  <a:pt x="293010" y="33129"/>
                </a:lnTo>
                <a:lnTo>
                  <a:pt x="287506" y="37445"/>
                </a:lnTo>
                <a:lnTo>
                  <a:pt x="283280" y="43244"/>
                </a:lnTo>
                <a:lnTo>
                  <a:pt x="301732" y="43244"/>
                </a:lnTo>
                <a:lnTo>
                  <a:pt x="304683" y="42658"/>
                </a:lnTo>
                <a:lnTo>
                  <a:pt x="330572" y="42658"/>
                </a:lnTo>
                <a:lnTo>
                  <a:pt x="327581" y="38207"/>
                </a:lnTo>
                <a:lnTo>
                  <a:pt x="326695" y="37445"/>
                </a:lnTo>
                <a:lnTo>
                  <a:pt x="321844" y="33587"/>
                </a:lnTo>
                <a:lnTo>
                  <a:pt x="321972" y="33587"/>
                </a:lnTo>
                <a:lnTo>
                  <a:pt x="314831" y="30644"/>
                </a:lnTo>
                <a:lnTo>
                  <a:pt x="315051" y="30644"/>
                </a:lnTo>
                <a:lnTo>
                  <a:pt x="307028" y="29611"/>
                </a:lnTo>
                <a:close/>
              </a:path>
              <a:path w="534669" h="112395">
                <a:moveTo>
                  <a:pt x="426007" y="31663"/>
                </a:moveTo>
                <a:lnTo>
                  <a:pt x="412228" y="31663"/>
                </a:lnTo>
                <a:lnTo>
                  <a:pt x="412228" y="110237"/>
                </a:lnTo>
                <a:lnTo>
                  <a:pt x="426300" y="110237"/>
                </a:lnTo>
                <a:lnTo>
                  <a:pt x="426395" y="65673"/>
                </a:lnTo>
                <a:lnTo>
                  <a:pt x="427867" y="56573"/>
                </a:lnTo>
                <a:lnTo>
                  <a:pt x="432237" y="49126"/>
                </a:lnTo>
                <a:lnTo>
                  <a:pt x="438917" y="44346"/>
                </a:lnTo>
                <a:lnTo>
                  <a:pt x="444460" y="43244"/>
                </a:lnTo>
                <a:lnTo>
                  <a:pt x="426007" y="43244"/>
                </a:lnTo>
                <a:lnTo>
                  <a:pt x="426007" y="31663"/>
                </a:lnTo>
                <a:close/>
              </a:path>
              <a:path w="534669" h="112395">
                <a:moveTo>
                  <a:pt x="512497" y="29611"/>
                </a:moveTo>
                <a:lnTo>
                  <a:pt x="502968" y="29611"/>
                </a:lnTo>
                <a:lnTo>
                  <a:pt x="494049" y="30644"/>
                </a:lnTo>
                <a:lnTo>
                  <a:pt x="486037" y="33587"/>
                </a:lnTo>
                <a:lnTo>
                  <a:pt x="479344" y="38207"/>
                </a:lnTo>
                <a:lnTo>
                  <a:pt x="474321" y="44346"/>
                </a:lnTo>
                <a:lnTo>
                  <a:pt x="455476" y="44346"/>
                </a:lnTo>
                <a:lnTo>
                  <a:pt x="461336" y="48815"/>
                </a:lnTo>
                <a:lnTo>
                  <a:pt x="465138" y="56140"/>
                </a:lnTo>
                <a:lnTo>
                  <a:pt x="466427" y="65673"/>
                </a:lnTo>
                <a:lnTo>
                  <a:pt x="466467" y="110237"/>
                </a:lnTo>
                <a:lnTo>
                  <a:pt x="480393" y="110237"/>
                </a:lnTo>
                <a:lnTo>
                  <a:pt x="480441" y="65673"/>
                </a:lnTo>
                <a:lnTo>
                  <a:pt x="501356" y="42658"/>
                </a:lnTo>
                <a:lnTo>
                  <a:pt x="528734" y="42658"/>
                </a:lnTo>
                <a:lnTo>
                  <a:pt x="525837" y="38846"/>
                </a:lnTo>
                <a:lnTo>
                  <a:pt x="520120" y="32690"/>
                </a:lnTo>
                <a:lnTo>
                  <a:pt x="512497" y="29611"/>
                </a:lnTo>
                <a:close/>
              </a:path>
              <a:path w="534669" h="112395">
                <a:moveTo>
                  <a:pt x="528734" y="42658"/>
                </a:moveTo>
                <a:lnTo>
                  <a:pt x="501356" y="42658"/>
                </a:lnTo>
                <a:lnTo>
                  <a:pt x="510048" y="44346"/>
                </a:lnTo>
                <a:lnTo>
                  <a:pt x="509462" y="44346"/>
                </a:lnTo>
                <a:lnTo>
                  <a:pt x="515209" y="48668"/>
                </a:lnTo>
                <a:lnTo>
                  <a:pt x="518961" y="55892"/>
                </a:lnTo>
                <a:lnTo>
                  <a:pt x="520266" y="65673"/>
                </a:lnTo>
                <a:lnTo>
                  <a:pt x="520266" y="110237"/>
                </a:lnTo>
                <a:lnTo>
                  <a:pt x="534339" y="110237"/>
                </a:lnTo>
                <a:lnTo>
                  <a:pt x="534339" y="63474"/>
                </a:lnTo>
                <a:lnTo>
                  <a:pt x="533850" y="56573"/>
                </a:lnTo>
                <a:lnTo>
                  <a:pt x="533769" y="55892"/>
                </a:lnTo>
                <a:lnTo>
                  <a:pt x="532232" y="49511"/>
                </a:lnTo>
                <a:lnTo>
                  <a:pt x="529577" y="43766"/>
                </a:lnTo>
                <a:lnTo>
                  <a:pt x="528734" y="42658"/>
                </a:lnTo>
                <a:close/>
              </a:path>
              <a:path w="534669" h="112395">
                <a:moveTo>
                  <a:pt x="473299" y="42658"/>
                </a:moveTo>
                <a:lnTo>
                  <a:pt x="447410" y="42658"/>
                </a:lnTo>
                <a:lnTo>
                  <a:pt x="455875" y="44346"/>
                </a:lnTo>
                <a:lnTo>
                  <a:pt x="474434" y="44346"/>
                </a:lnTo>
                <a:lnTo>
                  <a:pt x="473299" y="42658"/>
                </a:lnTo>
                <a:close/>
              </a:path>
              <a:path w="534669" h="112395">
                <a:moveTo>
                  <a:pt x="449755" y="29611"/>
                </a:moveTo>
                <a:lnTo>
                  <a:pt x="442313" y="30463"/>
                </a:lnTo>
                <a:lnTo>
                  <a:pt x="435737" y="33129"/>
                </a:lnTo>
                <a:lnTo>
                  <a:pt x="430233" y="37445"/>
                </a:lnTo>
                <a:lnTo>
                  <a:pt x="426007" y="43244"/>
                </a:lnTo>
                <a:lnTo>
                  <a:pt x="444460" y="43244"/>
                </a:lnTo>
                <a:lnTo>
                  <a:pt x="447410" y="42658"/>
                </a:lnTo>
                <a:lnTo>
                  <a:pt x="473299" y="42658"/>
                </a:lnTo>
                <a:lnTo>
                  <a:pt x="470309" y="38207"/>
                </a:lnTo>
                <a:lnTo>
                  <a:pt x="469422" y="37445"/>
                </a:lnTo>
                <a:lnTo>
                  <a:pt x="464571" y="33587"/>
                </a:lnTo>
                <a:lnTo>
                  <a:pt x="464700" y="33587"/>
                </a:lnTo>
                <a:lnTo>
                  <a:pt x="457558" y="30644"/>
                </a:lnTo>
                <a:lnTo>
                  <a:pt x="457778" y="30644"/>
                </a:lnTo>
                <a:lnTo>
                  <a:pt x="449755" y="29611"/>
                </a:lnTo>
                <a:close/>
              </a:path>
            </a:pathLst>
          </a:custGeom>
          <a:solidFill>
            <a:srgbClr val="000000"/>
          </a:solidFill>
        </p:spPr>
        <p:txBody>
          <a:bodyPr wrap="square" lIns="0" tIns="0" rIns="0" bIns="0" rtlCol="0"/>
          <a:lstStyle/>
          <a:p>
            <a:endParaRPr sz="641"/>
          </a:p>
        </p:txBody>
      </p:sp>
      <p:sp>
        <p:nvSpPr>
          <p:cNvPr id="50" name="object 50"/>
          <p:cNvSpPr/>
          <p:nvPr/>
        </p:nvSpPr>
        <p:spPr>
          <a:xfrm>
            <a:off x="7076899" y="709562"/>
            <a:ext cx="419335" cy="0"/>
          </a:xfrm>
          <a:custGeom>
            <a:avLst/>
            <a:gdLst/>
            <a:ahLst/>
            <a:cxnLst/>
            <a:rect l="l" t="t" r="r" b="b"/>
            <a:pathLst>
              <a:path w="922019">
                <a:moveTo>
                  <a:pt x="0" y="0"/>
                </a:moveTo>
                <a:lnTo>
                  <a:pt x="921437" y="0"/>
                </a:lnTo>
              </a:path>
            </a:pathLst>
          </a:custGeom>
          <a:ln w="8376">
            <a:solidFill>
              <a:srgbClr val="989898"/>
            </a:solidFill>
            <a:prstDash val="dash"/>
          </a:ln>
        </p:spPr>
        <p:txBody>
          <a:bodyPr wrap="square" lIns="0" tIns="0" rIns="0" bIns="0" rtlCol="0"/>
          <a:lstStyle/>
          <a:p>
            <a:endParaRPr sz="641"/>
          </a:p>
        </p:txBody>
      </p:sp>
      <p:sp>
        <p:nvSpPr>
          <p:cNvPr id="51" name="object 51"/>
          <p:cNvSpPr/>
          <p:nvPr/>
        </p:nvSpPr>
        <p:spPr>
          <a:xfrm>
            <a:off x="3357648" y="3722823"/>
            <a:ext cx="404895" cy="2599"/>
          </a:xfrm>
          <a:custGeom>
            <a:avLst/>
            <a:gdLst/>
            <a:ahLst/>
            <a:cxnLst/>
            <a:rect l="l" t="t" r="r" b="b"/>
            <a:pathLst>
              <a:path w="890270" h="5715">
                <a:moveTo>
                  <a:pt x="890025" y="0"/>
                </a:moveTo>
                <a:lnTo>
                  <a:pt x="0" y="0"/>
                </a:lnTo>
                <a:lnTo>
                  <a:pt x="0" y="5235"/>
                </a:lnTo>
                <a:lnTo>
                  <a:pt x="890025" y="5235"/>
                </a:lnTo>
                <a:lnTo>
                  <a:pt x="890025" y="0"/>
                </a:lnTo>
                <a:close/>
              </a:path>
            </a:pathLst>
          </a:custGeom>
          <a:solidFill>
            <a:srgbClr val="989898"/>
          </a:solidFill>
        </p:spPr>
        <p:txBody>
          <a:bodyPr wrap="square" lIns="0" tIns="0" rIns="0" bIns="0" rtlCol="0"/>
          <a:lstStyle/>
          <a:p>
            <a:endParaRPr sz="641"/>
          </a:p>
        </p:txBody>
      </p:sp>
      <p:sp>
        <p:nvSpPr>
          <p:cNvPr id="52" name="object 52"/>
          <p:cNvSpPr/>
          <p:nvPr/>
        </p:nvSpPr>
        <p:spPr>
          <a:xfrm>
            <a:off x="3357648" y="3941883"/>
            <a:ext cx="404895" cy="2599"/>
          </a:xfrm>
          <a:custGeom>
            <a:avLst/>
            <a:gdLst/>
            <a:ahLst/>
            <a:cxnLst/>
            <a:rect l="l" t="t" r="r" b="b"/>
            <a:pathLst>
              <a:path w="890270" h="5715">
                <a:moveTo>
                  <a:pt x="890025" y="0"/>
                </a:moveTo>
                <a:lnTo>
                  <a:pt x="0" y="0"/>
                </a:lnTo>
                <a:lnTo>
                  <a:pt x="0" y="5235"/>
                </a:lnTo>
                <a:lnTo>
                  <a:pt x="890025" y="5235"/>
                </a:lnTo>
                <a:lnTo>
                  <a:pt x="890025" y="0"/>
                </a:lnTo>
                <a:close/>
              </a:path>
            </a:pathLst>
          </a:custGeom>
          <a:solidFill>
            <a:srgbClr val="989898"/>
          </a:solidFill>
        </p:spPr>
        <p:txBody>
          <a:bodyPr wrap="square" lIns="0" tIns="0" rIns="0" bIns="0" rtlCol="0"/>
          <a:lstStyle/>
          <a:p>
            <a:endParaRPr sz="641"/>
          </a:p>
        </p:txBody>
      </p:sp>
      <p:sp>
        <p:nvSpPr>
          <p:cNvPr id="53" name="object 53"/>
          <p:cNvSpPr/>
          <p:nvPr/>
        </p:nvSpPr>
        <p:spPr>
          <a:xfrm>
            <a:off x="3357648" y="3832353"/>
            <a:ext cx="404895" cy="2599"/>
          </a:xfrm>
          <a:custGeom>
            <a:avLst/>
            <a:gdLst/>
            <a:ahLst/>
            <a:cxnLst/>
            <a:rect l="l" t="t" r="r" b="b"/>
            <a:pathLst>
              <a:path w="890270" h="5715">
                <a:moveTo>
                  <a:pt x="890025" y="0"/>
                </a:moveTo>
                <a:lnTo>
                  <a:pt x="0" y="0"/>
                </a:lnTo>
                <a:lnTo>
                  <a:pt x="0" y="5235"/>
                </a:lnTo>
                <a:lnTo>
                  <a:pt x="890025" y="5235"/>
                </a:lnTo>
                <a:lnTo>
                  <a:pt x="890025" y="0"/>
                </a:lnTo>
                <a:close/>
              </a:path>
            </a:pathLst>
          </a:custGeom>
          <a:solidFill>
            <a:srgbClr val="989898"/>
          </a:solidFill>
        </p:spPr>
        <p:txBody>
          <a:bodyPr wrap="square" lIns="0" tIns="0" rIns="0" bIns="0" rtlCol="0"/>
          <a:lstStyle/>
          <a:p>
            <a:endParaRPr sz="641"/>
          </a:p>
        </p:txBody>
      </p:sp>
      <p:sp>
        <p:nvSpPr>
          <p:cNvPr id="54" name="object 54"/>
          <p:cNvSpPr/>
          <p:nvPr/>
        </p:nvSpPr>
        <p:spPr>
          <a:xfrm>
            <a:off x="3357648" y="4151418"/>
            <a:ext cx="404895" cy="2599"/>
          </a:xfrm>
          <a:custGeom>
            <a:avLst/>
            <a:gdLst/>
            <a:ahLst/>
            <a:cxnLst/>
            <a:rect l="l" t="t" r="r" b="b"/>
            <a:pathLst>
              <a:path w="890270" h="5715">
                <a:moveTo>
                  <a:pt x="890025" y="0"/>
                </a:moveTo>
                <a:lnTo>
                  <a:pt x="0" y="0"/>
                </a:lnTo>
                <a:lnTo>
                  <a:pt x="0" y="5235"/>
                </a:lnTo>
                <a:lnTo>
                  <a:pt x="890025" y="5235"/>
                </a:lnTo>
                <a:lnTo>
                  <a:pt x="890025" y="0"/>
                </a:lnTo>
                <a:close/>
              </a:path>
            </a:pathLst>
          </a:custGeom>
          <a:solidFill>
            <a:srgbClr val="989898"/>
          </a:solidFill>
        </p:spPr>
        <p:txBody>
          <a:bodyPr wrap="square" lIns="0" tIns="0" rIns="0" bIns="0" rtlCol="0"/>
          <a:lstStyle/>
          <a:p>
            <a:endParaRPr sz="641"/>
          </a:p>
        </p:txBody>
      </p:sp>
      <p:sp>
        <p:nvSpPr>
          <p:cNvPr id="55" name="object 55"/>
          <p:cNvSpPr/>
          <p:nvPr/>
        </p:nvSpPr>
        <p:spPr>
          <a:xfrm>
            <a:off x="3357648" y="3984742"/>
            <a:ext cx="404895" cy="2599"/>
          </a:xfrm>
          <a:custGeom>
            <a:avLst/>
            <a:gdLst/>
            <a:ahLst/>
            <a:cxnLst/>
            <a:rect l="l" t="t" r="r" b="b"/>
            <a:pathLst>
              <a:path w="890270" h="5715">
                <a:moveTo>
                  <a:pt x="890025" y="0"/>
                </a:moveTo>
                <a:lnTo>
                  <a:pt x="0" y="0"/>
                </a:lnTo>
                <a:lnTo>
                  <a:pt x="0" y="5235"/>
                </a:lnTo>
                <a:lnTo>
                  <a:pt x="890025" y="5235"/>
                </a:lnTo>
                <a:lnTo>
                  <a:pt x="890025" y="0"/>
                </a:lnTo>
                <a:close/>
              </a:path>
            </a:pathLst>
          </a:custGeom>
          <a:solidFill>
            <a:srgbClr val="989898"/>
          </a:solidFill>
        </p:spPr>
        <p:txBody>
          <a:bodyPr wrap="square" lIns="0" tIns="0" rIns="0" bIns="0" rtlCol="0"/>
          <a:lstStyle/>
          <a:p>
            <a:endParaRPr sz="641"/>
          </a:p>
        </p:txBody>
      </p:sp>
      <p:sp>
        <p:nvSpPr>
          <p:cNvPr id="56" name="object 56"/>
          <p:cNvSpPr/>
          <p:nvPr/>
        </p:nvSpPr>
        <p:spPr>
          <a:xfrm>
            <a:off x="3357648" y="4299046"/>
            <a:ext cx="404895" cy="2599"/>
          </a:xfrm>
          <a:custGeom>
            <a:avLst/>
            <a:gdLst/>
            <a:ahLst/>
            <a:cxnLst/>
            <a:rect l="l" t="t" r="r" b="b"/>
            <a:pathLst>
              <a:path w="890270" h="5715">
                <a:moveTo>
                  <a:pt x="890025" y="0"/>
                </a:moveTo>
                <a:lnTo>
                  <a:pt x="0" y="0"/>
                </a:lnTo>
                <a:lnTo>
                  <a:pt x="0" y="5235"/>
                </a:lnTo>
                <a:lnTo>
                  <a:pt x="890025" y="5235"/>
                </a:lnTo>
                <a:lnTo>
                  <a:pt x="890025" y="0"/>
                </a:lnTo>
                <a:close/>
              </a:path>
            </a:pathLst>
          </a:custGeom>
          <a:solidFill>
            <a:srgbClr val="989898"/>
          </a:solidFill>
        </p:spPr>
        <p:txBody>
          <a:bodyPr wrap="square" lIns="0" tIns="0" rIns="0" bIns="0" rtlCol="0"/>
          <a:lstStyle/>
          <a:p>
            <a:endParaRPr sz="641"/>
          </a:p>
        </p:txBody>
      </p:sp>
      <p:sp>
        <p:nvSpPr>
          <p:cNvPr id="57" name="object 57"/>
          <p:cNvSpPr/>
          <p:nvPr/>
        </p:nvSpPr>
        <p:spPr>
          <a:xfrm>
            <a:off x="3357648" y="4241899"/>
            <a:ext cx="404895" cy="2599"/>
          </a:xfrm>
          <a:custGeom>
            <a:avLst/>
            <a:gdLst/>
            <a:ahLst/>
            <a:cxnLst/>
            <a:rect l="l" t="t" r="r" b="b"/>
            <a:pathLst>
              <a:path w="890270" h="5715">
                <a:moveTo>
                  <a:pt x="890025" y="0"/>
                </a:moveTo>
                <a:lnTo>
                  <a:pt x="0" y="0"/>
                </a:lnTo>
                <a:lnTo>
                  <a:pt x="0" y="5235"/>
                </a:lnTo>
                <a:lnTo>
                  <a:pt x="890025" y="5235"/>
                </a:lnTo>
                <a:lnTo>
                  <a:pt x="890025" y="0"/>
                </a:lnTo>
                <a:close/>
              </a:path>
            </a:pathLst>
          </a:custGeom>
          <a:solidFill>
            <a:srgbClr val="989898"/>
          </a:solidFill>
        </p:spPr>
        <p:txBody>
          <a:bodyPr wrap="square" lIns="0" tIns="0" rIns="0" bIns="0" rtlCol="0"/>
          <a:lstStyle/>
          <a:p>
            <a:endParaRPr sz="641"/>
          </a:p>
        </p:txBody>
      </p:sp>
      <p:sp>
        <p:nvSpPr>
          <p:cNvPr id="58" name="object 58"/>
          <p:cNvSpPr/>
          <p:nvPr/>
        </p:nvSpPr>
        <p:spPr>
          <a:xfrm>
            <a:off x="3357648" y="3622818"/>
            <a:ext cx="404895" cy="2599"/>
          </a:xfrm>
          <a:custGeom>
            <a:avLst/>
            <a:gdLst/>
            <a:ahLst/>
            <a:cxnLst/>
            <a:rect l="l" t="t" r="r" b="b"/>
            <a:pathLst>
              <a:path w="890270" h="5715">
                <a:moveTo>
                  <a:pt x="890025" y="0"/>
                </a:moveTo>
                <a:lnTo>
                  <a:pt x="0" y="0"/>
                </a:lnTo>
                <a:lnTo>
                  <a:pt x="0" y="5235"/>
                </a:lnTo>
                <a:lnTo>
                  <a:pt x="890025" y="5235"/>
                </a:lnTo>
                <a:lnTo>
                  <a:pt x="890025" y="0"/>
                </a:lnTo>
                <a:close/>
              </a:path>
            </a:pathLst>
          </a:custGeom>
          <a:solidFill>
            <a:srgbClr val="989898"/>
          </a:solidFill>
        </p:spPr>
        <p:txBody>
          <a:bodyPr wrap="square" lIns="0" tIns="0" rIns="0" bIns="0" rtlCol="0"/>
          <a:lstStyle/>
          <a:p>
            <a:endParaRPr sz="641"/>
          </a:p>
        </p:txBody>
      </p:sp>
      <p:sp>
        <p:nvSpPr>
          <p:cNvPr id="59" name="object 59"/>
          <p:cNvSpPr/>
          <p:nvPr/>
        </p:nvSpPr>
        <p:spPr>
          <a:xfrm>
            <a:off x="3357648" y="4384765"/>
            <a:ext cx="404895" cy="2599"/>
          </a:xfrm>
          <a:custGeom>
            <a:avLst/>
            <a:gdLst/>
            <a:ahLst/>
            <a:cxnLst/>
            <a:rect l="l" t="t" r="r" b="b"/>
            <a:pathLst>
              <a:path w="890270" h="5715">
                <a:moveTo>
                  <a:pt x="890025" y="0"/>
                </a:moveTo>
                <a:lnTo>
                  <a:pt x="0" y="0"/>
                </a:lnTo>
                <a:lnTo>
                  <a:pt x="0" y="5235"/>
                </a:lnTo>
                <a:lnTo>
                  <a:pt x="890025" y="5235"/>
                </a:lnTo>
                <a:lnTo>
                  <a:pt x="890025" y="0"/>
                </a:lnTo>
                <a:close/>
              </a:path>
            </a:pathLst>
          </a:custGeom>
          <a:solidFill>
            <a:srgbClr val="989898"/>
          </a:solidFill>
        </p:spPr>
        <p:txBody>
          <a:bodyPr wrap="square" lIns="0" tIns="0" rIns="0" bIns="0" rtlCol="0"/>
          <a:lstStyle/>
          <a:p>
            <a:endParaRPr sz="641"/>
          </a:p>
        </p:txBody>
      </p:sp>
      <p:sp>
        <p:nvSpPr>
          <p:cNvPr id="60" name="object 60"/>
          <p:cNvSpPr/>
          <p:nvPr/>
        </p:nvSpPr>
        <p:spPr>
          <a:xfrm>
            <a:off x="3357648" y="4327618"/>
            <a:ext cx="404895" cy="2599"/>
          </a:xfrm>
          <a:custGeom>
            <a:avLst/>
            <a:gdLst/>
            <a:ahLst/>
            <a:cxnLst/>
            <a:rect l="l" t="t" r="r" b="b"/>
            <a:pathLst>
              <a:path w="890270" h="5715">
                <a:moveTo>
                  <a:pt x="890025" y="0"/>
                </a:moveTo>
                <a:lnTo>
                  <a:pt x="0" y="0"/>
                </a:lnTo>
                <a:lnTo>
                  <a:pt x="0" y="5235"/>
                </a:lnTo>
                <a:lnTo>
                  <a:pt x="890025" y="5235"/>
                </a:lnTo>
                <a:lnTo>
                  <a:pt x="890025" y="0"/>
                </a:lnTo>
                <a:close/>
              </a:path>
            </a:pathLst>
          </a:custGeom>
          <a:solidFill>
            <a:srgbClr val="989898"/>
          </a:solidFill>
        </p:spPr>
        <p:txBody>
          <a:bodyPr wrap="square" lIns="0" tIns="0" rIns="0" bIns="0" rtlCol="0"/>
          <a:lstStyle/>
          <a:p>
            <a:endParaRPr sz="641"/>
          </a:p>
        </p:txBody>
      </p:sp>
      <p:sp>
        <p:nvSpPr>
          <p:cNvPr id="61" name="object 61"/>
          <p:cNvSpPr/>
          <p:nvPr/>
        </p:nvSpPr>
        <p:spPr>
          <a:xfrm>
            <a:off x="7076899" y="666703"/>
            <a:ext cx="419335" cy="0"/>
          </a:xfrm>
          <a:custGeom>
            <a:avLst/>
            <a:gdLst/>
            <a:ahLst/>
            <a:cxnLst/>
            <a:rect l="l" t="t" r="r" b="b"/>
            <a:pathLst>
              <a:path w="922019">
                <a:moveTo>
                  <a:pt x="0" y="0"/>
                </a:moveTo>
                <a:lnTo>
                  <a:pt x="921437" y="0"/>
                </a:lnTo>
              </a:path>
            </a:pathLst>
          </a:custGeom>
          <a:ln w="8376">
            <a:solidFill>
              <a:srgbClr val="989898"/>
            </a:solidFill>
            <a:prstDash val="dash"/>
          </a:ln>
        </p:spPr>
        <p:txBody>
          <a:bodyPr wrap="square" lIns="0" tIns="0" rIns="0" bIns="0" rtlCol="0"/>
          <a:lstStyle/>
          <a:p>
            <a:endParaRPr sz="641"/>
          </a:p>
        </p:txBody>
      </p:sp>
      <p:sp>
        <p:nvSpPr>
          <p:cNvPr id="62" name="object 62"/>
          <p:cNvSpPr/>
          <p:nvPr/>
        </p:nvSpPr>
        <p:spPr>
          <a:xfrm>
            <a:off x="7076899" y="585746"/>
            <a:ext cx="419335" cy="0"/>
          </a:xfrm>
          <a:custGeom>
            <a:avLst/>
            <a:gdLst/>
            <a:ahLst/>
            <a:cxnLst/>
            <a:rect l="l" t="t" r="r" b="b"/>
            <a:pathLst>
              <a:path w="922019">
                <a:moveTo>
                  <a:pt x="0" y="0"/>
                </a:moveTo>
                <a:lnTo>
                  <a:pt x="921437" y="0"/>
                </a:lnTo>
              </a:path>
            </a:pathLst>
          </a:custGeom>
          <a:ln w="8376">
            <a:solidFill>
              <a:srgbClr val="989898"/>
            </a:solidFill>
            <a:prstDash val="dash"/>
          </a:ln>
        </p:spPr>
        <p:txBody>
          <a:bodyPr wrap="square" lIns="0" tIns="0" rIns="0" bIns="0" rtlCol="0"/>
          <a:lstStyle/>
          <a:p>
            <a:endParaRPr sz="641"/>
          </a:p>
        </p:txBody>
      </p:sp>
      <p:sp>
        <p:nvSpPr>
          <p:cNvPr id="63" name="object 63"/>
          <p:cNvSpPr/>
          <p:nvPr/>
        </p:nvSpPr>
        <p:spPr>
          <a:xfrm>
            <a:off x="7076899" y="542886"/>
            <a:ext cx="886034" cy="0"/>
          </a:xfrm>
          <a:custGeom>
            <a:avLst/>
            <a:gdLst/>
            <a:ahLst/>
            <a:cxnLst/>
            <a:rect l="l" t="t" r="r" b="b"/>
            <a:pathLst>
              <a:path w="1948180">
                <a:moveTo>
                  <a:pt x="0" y="0"/>
                </a:moveTo>
                <a:lnTo>
                  <a:pt x="1947584" y="0"/>
                </a:lnTo>
              </a:path>
            </a:pathLst>
          </a:custGeom>
          <a:ln w="8376">
            <a:solidFill>
              <a:srgbClr val="989898"/>
            </a:solidFill>
            <a:prstDash val="dash"/>
          </a:ln>
        </p:spPr>
        <p:txBody>
          <a:bodyPr wrap="square" lIns="0" tIns="0" rIns="0" bIns="0" rtlCol="0"/>
          <a:lstStyle/>
          <a:p>
            <a:endParaRPr sz="641"/>
          </a:p>
        </p:txBody>
      </p:sp>
      <p:sp>
        <p:nvSpPr>
          <p:cNvPr id="64" name="object 64"/>
          <p:cNvSpPr/>
          <p:nvPr/>
        </p:nvSpPr>
        <p:spPr>
          <a:xfrm>
            <a:off x="7964995" y="2654774"/>
            <a:ext cx="295730" cy="51117"/>
          </a:xfrm>
          <a:custGeom>
            <a:avLst/>
            <a:gdLst/>
            <a:ahLst/>
            <a:cxnLst/>
            <a:rect l="l" t="t" r="r" b="b"/>
            <a:pathLst>
              <a:path w="650240" h="112395">
                <a:moveTo>
                  <a:pt x="63549" y="13486"/>
                </a:moveTo>
                <a:lnTo>
                  <a:pt x="34302" y="13486"/>
                </a:lnTo>
                <a:lnTo>
                  <a:pt x="42687" y="14952"/>
                </a:lnTo>
                <a:lnTo>
                  <a:pt x="42248" y="14952"/>
                </a:lnTo>
                <a:lnTo>
                  <a:pt x="48302" y="18635"/>
                </a:lnTo>
                <a:lnTo>
                  <a:pt x="52443" y="24432"/>
                </a:lnTo>
                <a:lnTo>
                  <a:pt x="53946" y="31810"/>
                </a:lnTo>
                <a:lnTo>
                  <a:pt x="52892" y="38592"/>
                </a:lnTo>
                <a:lnTo>
                  <a:pt x="49694" y="45278"/>
                </a:lnTo>
                <a:lnTo>
                  <a:pt x="44298" y="52486"/>
                </a:lnTo>
                <a:lnTo>
                  <a:pt x="36648" y="60835"/>
                </a:lnTo>
                <a:lnTo>
                  <a:pt x="1905" y="98070"/>
                </a:lnTo>
                <a:lnTo>
                  <a:pt x="1905" y="110237"/>
                </a:lnTo>
                <a:lnTo>
                  <a:pt x="69484" y="110237"/>
                </a:lnTo>
                <a:lnTo>
                  <a:pt x="69484" y="96750"/>
                </a:lnTo>
                <a:lnTo>
                  <a:pt x="22868" y="96750"/>
                </a:lnTo>
                <a:lnTo>
                  <a:pt x="53066" y="63474"/>
                </a:lnTo>
                <a:lnTo>
                  <a:pt x="59692" y="55281"/>
                </a:lnTo>
                <a:lnTo>
                  <a:pt x="64409" y="47404"/>
                </a:lnTo>
                <a:lnTo>
                  <a:pt x="67228" y="39829"/>
                </a:lnTo>
                <a:lnTo>
                  <a:pt x="68165" y="32543"/>
                </a:lnTo>
                <a:lnTo>
                  <a:pt x="68165" y="22721"/>
                </a:lnTo>
                <a:lnTo>
                  <a:pt x="65087" y="14952"/>
                </a:lnTo>
                <a:lnTo>
                  <a:pt x="63549" y="13486"/>
                </a:lnTo>
                <a:close/>
              </a:path>
              <a:path w="650240" h="112395">
                <a:moveTo>
                  <a:pt x="34595" y="0"/>
                </a:moveTo>
                <a:lnTo>
                  <a:pt x="25335" y="962"/>
                </a:lnTo>
                <a:lnTo>
                  <a:pt x="16473" y="3848"/>
                </a:lnTo>
                <a:lnTo>
                  <a:pt x="8023" y="8658"/>
                </a:lnTo>
                <a:lnTo>
                  <a:pt x="0" y="15392"/>
                </a:lnTo>
                <a:lnTo>
                  <a:pt x="8062" y="25800"/>
                </a:lnTo>
                <a:lnTo>
                  <a:pt x="14492" y="20412"/>
                </a:lnTo>
                <a:lnTo>
                  <a:pt x="21017" y="16564"/>
                </a:lnTo>
                <a:lnTo>
                  <a:pt x="27625" y="14256"/>
                </a:lnTo>
                <a:lnTo>
                  <a:pt x="34302" y="13486"/>
                </a:lnTo>
                <a:lnTo>
                  <a:pt x="63549" y="13486"/>
                </a:lnTo>
                <a:lnTo>
                  <a:pt x="58783" y="8942"/>
                </a:lnTo>
                <a:lnTo>
                  <a:pt x="53726" y="5009"/>
                </a:lnTo>
                <a:lnTo>
                  <a:pt x="48009" y="2217"/>
                </a:lnTo>
                <a:lnTo>
                  <a:pt x="41632" y="552"/>
                </a:lnTo>
                <a:lnTo>
                  <a:pt x="34595" y="0"/>
                </a:lnTo>
                <a:close/>
              </a:path>
              <a:path w="650240" h="112395">
                <a:moveTo>
                  <a:pt x="126596" y="0"/>
                </a:moveTo>
                <a:lnTo>
                  <a:pt x="115956" y="1296"/>
                </a:lnTo>
                <a:lnTo>
                  <a:pt x="106689" y="5059"/>
                </a:lnTo>
                <a:lnTo>
                  <a:pt x="99240" y="10760"/>
                </a:lnTo>
                <a:lnTo>
                  <a:pt x="93592" y="18159"/>
                </a:lnTo>
                <a:lnTo>
                  <a:pt x="93466" y="18324"/>
                </a:lnTo>
                <a:lnTo>
                  <a:pt x="89364" y="26952"/>
                </a:lnTo>
                <a:lnTo>
                  <a:pt x="86474" y="36178"/>
                </a:lnTo>
                <a:lnTo>
                  <a:pt x="84787" y="45803"/>
                </a:lnTo>
                <a:lnTo>
                  <a:pt x="84231" y="55998"/>
                </a:lnTo>
                <a:lnTo>
                  <a:pt x="84717" y="64906"/>
                </a:lnTo>
                <a:lnTo>
                  <a:pt x="84787" y="66193"/>
                </a:lnTo>
                <a:lnTo>
                  <a:pt x="106787" y="107012"/>
                </a:lnTo>
                <a:lnTo>
                  <a:pt x="126596" y="111996"/>
                </a:lnTo>
                <a:lnTo>
                  <a:pt x="146131" y="107012"/>
                </a:lnTo>
                <a:lnTo>
                  <a:pt x="146352" y="107012"/>
                </a:lnTo>
                <a:lnTo>
                  <a:pt x="154963" y="98363"/>
                </a:lnTo>
                <a:lnTo>
                  <a:pt x="117360" y="98363"/>
                </a:lnTo>
                <a:lnTo>
                  <a:pt x="110471" y="94405"/>
                </a:lnTo>
                <a:lnTo>
                  <a:pt x="99183" y="55998"/>
                </a:lnTo>
                <a:lnTo>
                  <a:pt x="99598" y="47175"/>
                </a:lnTo>
                <a:lnTo>
                  <a:pt x="117360" y="13633"/>
                </a:lnTo>
                <a:lnTo>
                  <a:pt x="154963" y="13633"/>
                </a:lnTo>
                <a:lnTo>
                  <a:pt x="146427" y="5059"/>
                </a:lnTo>
                <a:lnTo>
                  <a:pt x="126596" y="0"/>
                </a:lnTo>
                <a:close/>
              </a:path>
              <a:path w="650240" h="112395">
                <a:moveTo>
                  <a:pt x="154963" y="13633"/>
                </a:moveTo>
                <a:lnTo>
                  <a:pt x="135831" y="13633"/>
                </a:lnTo>
                <a:lnTo>
                  <a:pt x="142721" y="17591"/>
                </a:lnTo>
                <a:lnTo>
                  <a:pt x="147265" y="25653"/>
                </a:lnTo>
                <a:lnTo>
                  <a:pt x="150236" y="32002"/>
                </a:lnTo>
                <a:lnTo>
                  <a:pt x="152341" y="39176"/>
                </a:lnTo>
                <a:lnTo>
                  <a:pt x="153594" y="47175"/>
                </a:lnTo>
                <a:lnTo>
                  <a:pt x="154009" y="55998"/>
                </a:lnTo>
                <a:lnTo>
                  <a:pt x="153594" y="64906"/>
                </a:lnTo>
                <a:lnTo>
                  <a:pt x="135831" y="98363"/>
                </a:lnTo>
                <a:lnTo>
                  <a:pt x="154963" y="98363"/>
                </a:lnTo>
                <a:lnTo>
                  <a:pt x="159469" y="93837"/>
                </a:lnTo>
                <a:lnTo>
                  <a:pt x="166605" y="75879"/>
                </a:lnTo>
                <a:lnTo>
                  <a:pt x="166946" y="72948"/>
                </a:lnTo>
                <a:lnTo>
                  <a:pt x="168814" y="55998"/>
                </a:lnTo>
                <a:lnTo>
                  <a:pt x="166629" y="36178"/>
                </a:lnTo>
                <a:lnTo>
                  <a:pt x="159535" y="18324"/>
                </a:lnTo>
                <a:lnTo>
                  <a:pt x="159469" y="18159"/>
                </a:lnTo>
                <a:lnTo>
                  <a:pt x="154963" y="13633"/>
                </a:lnTo>
                <a:close/>
              </a:path>
              <a:path w="650240" h="112395">
                <a:moveTo>
                  <a:pt x="243497" y="13486"/>
                </a:moveTo>
                <a:lnTo>
                  <a:pt x="214250" y="13486"/>
                </a:lnTo>
                <a:lnTo>
                  <a:pt x="222635" y="14952"/>
                </a:lnTo>
                <a:lnTo>
                  <a:pt x="222196" y="14952"/>
                </a:lnTo>
                <a:lnTo>
                  <a:pt x="228250" y="18635"/>
                </a:lnTo>
                <a:lnTo>
                  <a:pt x="232391" y="24432"/>
                </a:lnTo>
                <a:lnTo>
                  <a:pt x="233893" y="31810"/>
                </a:lnTo>
                <a:lnTo>
                  <a:pt x="232840" y="38592"/>
                </a:lnTo>
                <a:lnTo>
                  <a:pt x="229642" y="45278"/>
                </a:lnTo>
                <a:lnTo>
                  <a:pt x="224246" y="52486"/>
                </a:lnTo>
                <a:lnTo>
                  <a:pt x="216595" y="60835"/>
                </a:lnTo>
                <a:lnTo>
                  <a:pt x="181853" y="98070"/>
                </a:lnTo>
                <a:lnTo>
                  <a:pt x="181853" y="110237"/>
                </a:lnTo>
                <a:lnTo>
                  <a:pt x="249432" y="110237"/>
                </a:lnTo>
                <a:lnTo>
                  <a:pt x="249432" y="96750"/>
                </a:lnTo>
                <a:lnTo>
                  <a:pt x="202816" y="96750"/>
                </a:lnTo>
                <a:lnTo>
                  <a:pt x="233014" y="63474"/>
                </a:lnTo>
                <a:lnTo>
                  <a:pt x="239640" y="55281"/>
                </a:lnTo>
                <a:lnTo>
                  <a:pt x="244356" y="47404"/>
                </a:lnTo>
                <a:lnTo>
                  <a:pt x="247176" y="39829"/>
                </a:lnTo>
                <a:lnTo>
                  <a:pt x="248113" y="32543"/>
                </a:lnTo>
                <a:lnTo>
                  <a:pt x="248113" y="22721"/>
                </a:lnTo>
                <a:lnTo>
                  <a:pt x="245034" y="14952"/>
                </a:lnTo>
                <a:lnTo>
                  <a:pt x="243497" y="13486"/>
                </a:lnTo>
                <a:close/>
              </a:path>
              <a:path w="650240" h="112395">
                <a:moveTo>
                  <a:pt x="214543" y="0"/>
                </a:moveTo>
                <a:lnTo>
                  <a:pt x="205283" y="962"/>
                </a:lnTo>
                <a:lnTo>
                  <a:pt x="196421" y="3848"/>
                </a:lnTo>
                <a:lnTo>
                  <a:pt x="187971" y="8658"/>
                </a:lnTo>
                <a:lnTo>
                  <a:pt x="179947" y="15392"/>
                </a:lnTo>
                <a:lnTo>
                  <a:pt x="188010" y="25800"/>
                </a:lnTo>
                <a:lnTo>
                  <a:pt x="194439" y="20412"/>
                </a:lnTo>
                <a:lnTo>
                  <a:pt x="200965" y="16564"/>
                </a:lnTo>
                <a:lnTo>
                  <a:pt x="207573" y="14256"/>
                </a:lnTo>
                <a:lnTo>
                  <a:pt x="214250" y="13486"/>
                </a:lnTo>
                <a:lnTo>
                  <a:pt x="243497" y="13486"/>
                </a:lnTo>
                <a:lnTo>
                  <a:pt x="238731" y="8942"/>
                </a:lnTo>
                <a:lnTo>
                  <a:pt x="233674" y="5009"/>
                </a:lnTo>
                <a:lnTo>
                  <a:pt x="227956" y="2217"/>
                </a:lnTo>
                <a:lnTo>
                  <a:pt x="221580" y="552"/>
                </a:lnTo>
                <a:lnTo>
                  <a:pt x="214543" y="0"/>
                </a:lnTo>
                <a:close/>
              </a:path>
              <a:path w="650240" h="112395">
                <a:moveTo>
                  <a:pt x="266377" y="89421"/>
                </a:moveTo>
                <a:lnTo>
                  <a:pt x="259781" y="101295"/>
                </a:lnTo>
                <a:lnTo>
                  <a:pt x="267804" y="105997"/>
                </a:lnTo>
                <a:lnTo>
                  <a:pt x="276034" y="109339"/>
                </a:lnTo>
                <a:lnTo>
                  <a:pt x="284930" y="111446"/>
                </a:lnTo>
                <a:lnTo>
                  <a:pt x="285915" y="111446"/>
                </a:lnTo>
                <a:lnTo>
                  <a:pt x="293057" y="111996"/>
                </a:lnTo>
                <a:lnTo>
                  <a:pt x="325249" y="98510"/>
                </a:lnTo>
                <a:lnTo>
                  <a:pt x="292911" y="98510"/>
                </a:lnTo>
                <a:lnTo>
                  <a:pt x="286703" y="97935"/>
                </a:lnTo>
                <a:lnTo>
                  <a:pt x="280194" y="96219"/>
                </a:lnTo>
                <a:lnTo>
                  <a:pt x="273458" y="93397"/>
                </a:lnTo>
                <a:lnTo>
                  <a:pt x="266377" y="89421"/>
                </a:lnTo>
                <a:close/>
              </a:path>
              <a:path w="650240" h="112395">
                <a:moveTo>
                  <a:pt x="324555" y="13486"/>
                </a:moveTo>
                <a:lnTo>
                  <a:pt x="293497" y="13486"/>
                </a:lnTo>
                <a:lnTo>
                  <a:pt x="301159" y="14659"/>
                </a:lnTo>
                <a:lnTo>
                  <a:pt x="307295" y="18030"/>
                </a:lnTo>
                <a:lnTo>
                  <a:pt x="311370" y="23381"/>
                </a:lnTo>
                <a:lnTo>
                  <a:pt x="312847" y="30491"/>
                </a:lnTo>
                <a:lnTo>
                  <a:pt x="311333" y="37630"/>
                </a:lnTo>
                <a:lnTo>
                  <a:pt x="307112" y="43189"/>
                </a:lnTo>
                <a:lnTo>
                  <a:pt x="300664" y="46797"/>
                </a:lnTo>
                <a:lnTo>
                  <a:pt x="292471" y="48082"/>
                </a:lnTo>
                <a:lnTo>
                  <a:pt x="279277" y="48082"/>
                </a:lnTo>
                <a:lnTo>
                  <a:pt x="279277" y="61129"/>
                </a:lnTo>
                <a:lnTo>
                  <a:pt x="292617" y="61129"/>
                </a:lnTo>
                <a:lnTo>
                  <a:pt x="301603" y="62517"/>
                </a:lnTo>
                <a:lnTo>
                  <a:pt x="308651" y="66406"/>
                </a:lnTo>
                <a:lnTo>
                  <a:pt x="313253" y="72384"/>
                </a:lnTo>
                <a:lnTo>
                  <a:pt x="314899" y="80039"/>
                </a:lnTo>
                <a:lnTo>
                  <a:pt x="313360" y="87563"/>
                </a:lnTo>
                <a:lnTo>
                  <a:pt x="308962" y="93397"/>
                </a:lnTo>
                <a:lnTo>
                  <a:pt x="302036" y="97170"/>
                </a:lnTo>
                <a:lnTo>
                  <a:pt x="292911" y="98510"/>
                </a:lnTo>
                <a:lnTo>
                  <a:pt x="325249" y="98510"/>
                </a:lnTo>
                <a:lnTo>
                  <a:pt x="326627" y="97337"/>
                </a:lnTo>
                <a:lnTo>
                  <a:pt x="330145" y="89714"/>
                </a:lnTo>
                <a:lnTo>
                  <a:pt x="330075" y="80039"/>
                </a:lnTo>
                <a:lnTo>
                  <a:pt x="328681" y="71241"/>
                </a:lnTo>
                <a:lnTo>
                  <a:pt x="324483" y="63419"/>
                </a:lnTo>
                <a:lnTo>
                  <a:pt x="317838" y="57493"/>
                </a:lnTo>
                <a:lnTo>
                  <a:pt x="309036" y="53946"/>
                </a:lnTo>
                <a:lnTo>
                  <a:pt x="309036" y="53359"/>
                </a:lnTo>
                <a:lnTo>
                  <a:pt x="316668" y="49653"/>
                </a:lnTo>
                <a:lnTo>
                  <a:pt x="322596" y="44051"/>
                </a:lnTo>
                <a:lnTo>
                  <a:pt x="326434" y="36909"/>
                </a:lnTo>
                <a:lnTo>
                  <a:pt x="327800" y="28585"/>
                </a:lnTo>
                <a:lnTo>
                  <a:pt x="327800" y="20522"/>
                </a:lnTo>
                <a:lnTo>
                  <a:pt x="324721" y="13633"/>
                </a:lnTo>
                <a:lnTo>
                  <a:pt x="324555" y="13486"/>
                </a:lnTo>
                <a:close/>
              </a:path>
              <a:path w="650240" h="112395">
                <a:moveTo>
                  <a:pt x="304491" y="0"/>
                </a:moveTo>
                <a:lnTo>
                  <a:pt x="294670" y="0"/>
                </a:lnTo>
                <a:lnTo>
                  <a:pt x="285567" y="900"/>
                </a:lnTo>
                <a:lnTo>
                  <a:pt x="276822" y="3463"/>
                </a:lnTo>
                <a:lnTo>
                  <a:pt x="268901" y="7483"/>
                </a:lnTo>
                <a:lnTo>
                  <a:pt x="262273" y="12753"/>
                </a:lnTo>
                <a:lnTo>
                  <a:pt x="269749" y="23015"/>
                </a:lnTo>
                <a:lnTo>
                  <a:pt x="275851" y="18866"/>
                </a:lnTo>
                <a:lnTo>
                  <a:pt x="281843" y="15886"/>
                </a:lnTo>
                <a:lnTo>
                  <a:pt x="287725" y="14088"/>
                </a:lnTo>
                <a:lnTo>
                  <a:pt x="293497" y="13486"/>
                </a:lnTo>
                <a:lnTo>
                  <a:pt x="324555" y="13486"/>
                </a:lnTo>
                <a:lnTo>
                  <a:pt x="312407" y="2785"/>
                </a:lnTo>
                <a:lnTo>
                  <a:pt x="304491" y="0"/>
                </a:lnTo>
                <a:close/>
              </a:path>
              <a:path w="650240" h="112395">
                <a:moveTo>
                  <a:pt x="398718" y="31663"/>
                </a:moveTo>
                <a:lnTo>
                  <a:pt x="384939" y="31663"/>
                </a:lnTo>
                <a:lnTo>
                  <a:pt x="384939" y="110237"/>
                </a:lnTo>
                <a:lnTo>
                  <a:pt x="399011" y="110237"/>
                </a:lnTo>
                <a:lnTo>
                  <a:pt x="399106" y="65673"/>
                </a:lnTo>
                <a:lnTo>
                  <a:pt x="400578" y="56573"/>
                </a:lnTo>
                <a:lnTo>
                  <a:pt x="404948" y="49126"/>
                </a:lnTo>
                <a:lnTo>
                  <a:pt x="411628" y="44346"/>
                </a:lnTo>
                <a:lnTo>
                  <a:pt x="417171" y="43244"/>
                </a:lnTo>
                <a:lnTo>
                  <a:pt x="398718" y="43244"/>
                </a:lnTo>
                <a:lnTo>
                  <a:pt x="398718" y="31663"/>
                </a:lnTo>
                <a:close/>
              </a:path>
              <a:path w="650240" h="112395">
                <a:moveTo>
                  <a:pt x="485208" y="29611"/>
                </a:moveTo>
                <a:lnTo>
                  <a:pt x="475679" y="29611"/>
                </a:lnTo>
                <a:lnTo>
                  <a:pt x="466760" y="30644"/>
                </a:lnTo>
                <a:lnTo>
                  <a:pt x="458748" y="33587"/>
                </a:lnTo>
                <a:lnTo>
                  <a:pt x="452055" y="38207"/>
                </a:lnTo>
                <a:lnTo>
                  <a:pt x="447032" y="44346"/>
                </a:lnTo>
                <a:lnTo>
                  <a:pt x="428187" y="44346"/>
                </a:lnTo>
                <a:lnTo>
                  <a:pt x="434047" y="48815"/>
                </a:lnTo>
                <a:lnTo>
                  <a:pt x="437849" y="56140"/>
                </a:lnTo>
                <a:lnTo>
                  <a:pt x="439138" y="65673"/>
                </a:lnTo>
                <a:lnTo>
                  <a:pt x="439178" y="110237"/>
                </a:lnTo>
                <a:lnTo>
                  <a:pt x="453104" y="110237"/>
                </a:lnTo>
                <a:lnTo>
                  <a:pt x="453152" y="65673"/>
                </a:lnTo>
                <a:lnTo>
                  <a:pt x="474067" y="42658"/>
                </a:lnTo>
                <a:lnTo>
                  <a:pt x="501445" y="42658"/>
                </a:lnTo>
                <a:lnTo>
                  <a:pt x="498548" y="38846"/>
                </a:lnTo>
                <a:lnTo>
                  <a:pt x="492831" y="32690"/>
                </a:lnTo>
                <a:lnTo>
                  <a:pt x="485208" y="29611"/>
                </a:lnTo>
                <a:close/>
              </a:path>
              <a:path w="650240" h="112395">
                <a:moveTo>
                  <a:pt x="501445" y="42658"/>
                </a:moveTo>
                <a:lnTo>
                  <a:pt x="474067" y="42658"/>
                </a:lnTo>
                <a:lnTo>
                  <a:pt x="482759" y="44346"/>
                </a:lnTo>
                <a:lnTo>
                  <a:pt x="482173" y="44346"/>
                </a:lnTo>
                <a:lnTo>
                  <a:pt x="487920" y="48668"/>
                </a:lnTo>
                <a:lnTo>
                  <a:pt x="491672" y="55892"/>
                </a:lnTo>
                <a:lnTo>
                  <a:pt x="492977" y="65673"/>
                </a:lnTo>
                <a:lnTo>
                  <a:pt x="492977" y="110237"/>
                </a:lnTo>
                <a:lnTo>
                  <a:pt x="507050" y="110237"/>
                </a:lnTo>
                <a:lnTo>
                  <a:pt x="507050" y="63474"/>
                </a:lnTo>
                <a:lnTo>
                  <a:pt x="506560" y="56573"/>
                </a:lnTo>
                <a:lnTo>
                  <a:pt x="506480" y="55892"/>
                </a:lnTo>
                <a:lnTo>
                  <a:pt x="504943" y="49511"/>
                </a:lnTo>
                <a:lnTo>
                  <a:pt x="502288" y="43766"/>
                </a:lnTo>
                <a:lnTo>
                  <a:pt x="501445" y="42658"/>
                </a:lnTo>
                <a:close/>
              </a:path>
              <a:path w="650240" h="112395">
                <a:moveTo>
                  <a:pt x="446010" y="42658"/>
                </a:moveTo>
                <a:lnTo>
                  <a:pt x="420121" y="42658"/>
                </a:lnTo>
                <a:lnTo>
                  <a:pt x="428586" y="44346"/>
                </a:lnTo>
                <a:lnTo>
                  <a:pt x="447144" y="44346"/>
                </a:lnTo>
                <a:lnTo>
                  <a:pt x="446010" y="42658"/>
                </a:lnTo>
                <a:close/>
              </a:path>
              <a:path w="650240" h="112395">
                <a:moveTo>
                  <a:pt x="422466" y="29611"/>
                </a:moveTo>
                <a:lnTo>
                  <a:pt x="415024" y="30463"/>
                </a:lnTo>
                <a:lnTo>
                  <a:pt x="408448" y="33129"/>
                </a:lnTo>
                <a:lnTo>
                  <a:pt x="402944" y="37445"/>
                </a:lnTo>
                <a:lnTo>
                  <a:pt x="398718" y="43244"/>
                </a:lnTo>
                <a:lnTo>
                  <a:pt x="417171" y="43244"/>
                </a:lnTo>
                <a:lnTo>
                  <a:pt x="420121" y="42658"/>
                </a:lnTo>
                <a:lnTo>
                  <a:pt x="446010" y="42658"/>
                </a:lnTo>
                <a:lnTo>
                  <a:pt x="443020" y="38207"/>
                </a:lnTo>
                <a:lnTo>
                  <a:pt x="442133" y="37445"/>
                </a:lnTo>
                <a:lnTo>
                  <a:pt x="437282" y="33587"/>
                </a:lnTo>
                <a:lnTo>
                  <a:pt x="437411" y="33587"/>
                </a:lnTo>
                <a:lnTo>
                  <a:pt x="430269" y="30644"/>
                </a:lnTo>
                <a:lnTo>
                  <a:pt x="430489" y="30644"/>
                </a:lnTo>
                <a:lnTo>
                  <a:pt x="422466" y="29611"/>
                </a:lnTo>
                <a:close/>
              </a:path>
              <a:path w="650240" h="112395">
                <a:moveTo>
                  <a:pt x="541445" y="31663"/>
                </a:moveTo>
                <a:lnTo>
                  <a:pt x="527666" y="31663"/>
                </a:lnTo>
                <a:lnTo>
                  <a:pt x="527666" y="110237"/>
                </a:lnTo>
                <a:lnTo>
                  <a:pt x="541739" y="110237"/>
                </a:lnTo>
                <a:lnTo>
                  <a:pt x="541833" y="65673"/>
                </a:lnTo>
                <a:lnTo>
                  <a:pt x="543305" y="56573"/>
                </a:lnTo>
                <a:lnTo>
                  <a:pt x="547676" y="49126"/>
                </a:lnTo>
                <a:lnTo>
                  <a:pt x="554355" y="44346"/>
                </a:lnTo>
                <a:lnTo>
                  <a:pt x="559898" y="43244"/>
                </a:lnTo>
                <a:lnTo>
                  <a:pt x="541445" y="43244"/>
                </a:lnTo>
                <a:lnTo>
                  <a:pt x="541445" y="31663"/>
                </a:lnTo>
                <a:close/>
              </a:path>
              <a:path w="650240" h="112395">
                <a:moveTo>
                  <a:pt x="627935" y="29611"/>
                </a:moveTo>
                <a:lnTo>
                  <a:pt x="618406" y="29611"/>
                </a:lnTo>
                <a:lnTo>
                  <a:pt x="609487" y="30644"/>
                </a:lnTo>
                <a:lnTo>
                  <a:pt x="601475" y="33587"/>
                </a:lnTo>
                <a:lnTo>
                  <a:pt x="594782" y="38207"/>
                </a:lnTo>
                <a:lnTo>
                  <a:pt x="589759" y="44346"/>
                </a:lnTo>
                <a:lnTo>
                  <a:pt x="570914" y="44346"/>
                </a:lnTo>
                <a:lnTo>
                  <a:pt x="576774" y="48815"/>
                </a:lnTo>
                <a:lnTo>
                  <a:pt x="580576" y="56140"/>
                </a:lnTo>
                <a:lnTo>
                  <a:pt x="581865" y="65673"/>
                </a:lnTo>
                <a:lnTo>
                  <a:pt x="581905" y="110237"/>
                </a:lnTo>
                <a:lnTo>
                  <a:pt x="595831" y="110237"/>
                </a:lnTo>
                <a:lnTo>
                  <a:pt x="595879" y="65673"/>
                </a:lnTo>
                <a:lnTo>
                  <a:pt x="616794" y="42658"/>
                </a:lnTo>
                <a:lnTo>
                  <a:pt x="644172" y="42658"/>
                </a:lnTo>
                <a:lnTo>
                  <a:pt x="641275" y="38846"/>
                </a:lnTo>
                <a:lnTo>
                  <a:pt x="635558" y="32690"/>
                </a:lnTo>
                <a:lnTo>
                  <a:pt x="627935" y="29611"/>
                </a:lnTo>
                <a:close/>
              </a:path>
              <a:path w="650240" h="112395">
                <a:moveTo>
                  <a:pt x="644172" y="42658"/>
                </a:moveTo>
                <a:lnTo>
                  <a:pt x="616794" y="42658"/>
                </a:lnTo>
                <a:lnTo>
                  <a:pt x="625486" y="44346"/>
                </a:lnTo>
                <a:lnTo>
                  <a:pt x="624900" y="44346"/>
                </a:lnTo>
                <a:lnTo>
                  <a:pt x="630647" y="48668"/>
                </a:lnTo>
                <a:lnTo>
                  <a:pt x="634399" y="55892"/>
                </a:lnTo>
                <a:lnTo>
                  <a:pt x="635704" y="65673"/>
                </a:lnTo>
                <a:lnTo>
                  <a:pt x="635704" y="110237"/>
                </a:lnTo>
                <a:lnTo>
                  <a:pt x="649777" y="110237"/>
                </a:lnTo>
                <a:lnTo>
                  <a:pt x="649777" y="63474"/>
                </a:lnTo>
                <a:lnTo>
                  <a:pt x="649288" y="56573"/>
                </a:lnTo>
                <a:lnTo>
                  <a:pt x="649207" y="55892"/>
                </a:lnTo>
                <a:lnTo>
                  <a:pt x="647670" y="49511"/>
                </a:lnTo>
                <a:lnTo>
                  <a:pt x="645015" y="43766"/>
                </a:lnTo>
                <a:lnTo>
                  <a:pt x="644172" y="42658"/>
                </a:lnTo>
                <a:close/>
              </a:path>
              <a:path w="650240" h="112395">
                <a:moveTo>
                  <a:pt x="588737" y="42658"/>
                </a:moveTo>
                <a:lnTo>
                  <a:pt x="562848" y="42658"/>
                </a:lnTo>
                <a:lnTo>
                  <a:pt x="571313" y="44346"/>
                </a:lnTo>
                <a:lnTo>
                  <a:pt x="589872" y="44346"/>
                </a:lnTo>
                <a:lnTo>
                  <a:pt x="588737" y="42658"/>
                </a:lnTo>
                <a:close/>
              </a:path>
              <a:path w="650240" h="112395">
                <a:moveTo>
                  <a:pt x="565193" y="29611"/>
                </a:moveTo>
                <a:lnTo>
                  <a:pt x="557751" y="30463"/>
                </a:lnTo>
                <a:lnTo>
                  <a:pt x="551175" y="33129"/>
                </a:lnTo>
                <a:lnTo>
                  <a:pt x="545671" y="37445"/>
                </a:lnTo>
                <a:lnTo>
                  <a:pt x="541445" y="43244"/>
                </a:lnTo>
                <a:lnTo>
                  <a:pt x="559898" y="43244"/>
                </a:lnTo>
                <a:lnTo>
                  <a:pt x="562848" y="42658"/>
                </a:lnTo>
                <a:lnTo>
                  <a:pt x="588737" y="42658"/>
                </a:lnTo>
                <a:lnTo>
                  <a:pt x="585747" y="38207"/>
                </a:lnTo>
                <a:lnTo>
                  <a:pt x="584860" y="37445"/>
                </a:lnTo>
                <a:lnTo>
                  <a:pt x="580009" y="33587"/>
                </a:lnTo>
                <a:lnTo>
                  <a:pt x="580138" y="33587"/>
                </a:lnTo>
                <a:lnTo>
                  <a:pt x="572996" y="30644"/>
                </a:lnTo>
                <a:lnTo>
                  <a:pt x="573217" y="30644"/>
                </a:lnTo>
                <a:lnTo>
                  <a:pt x="565193" y="29611"/>
                </a:lnTo>
                <a:close/>
              </a:path>
            </a:pathLst>
          </a:custGeom>
          <a:solidFill>
            <a:srgbClr val="000000"/>
          </a:solidFill>
        </p:spPr>
        <p:txBody>
          <a:bodyPr wrap="square" lIns="0" tIns="0" rIns="0" bIns="0" rtlCol="0"/>
          <a:lstStyle/>
          <a:p>
            <a:endParaRPr sz="641"/>
          </a:p>
        </p:txBody>
      </p:sp>
      <p:sp>
        <p:nvSpPr>
          <p:cNvPr id="65" name="object 65"/>
          <p:cNvSpPr/>
          <p:nvPr/>
        </p:nvSpPr>
        <p:spPr>
          <a:xfrm>
            <a:off x="7460139" y="4212003"/>
            <a:ext cx="255298" cy="51117"/>
          </a:xfrm>
          <a:custGeom>
            <a:avLst/>
            <a:gdLst/>
            <a:ahLst/>
            <a:cxnLst/>
            <a:rect l="l" t="t" r="r" b="b"/>
            <a:pathLst>
              <a:path w="561340" h="112395">
                <a:moveTo>
                  <a:pt x="6889" y="87515"/>
                </a:moveTo>
                <a:lnTo>
                  <a:pt x="34742" y="111996"/>
                </a:lnTo>
                <a:lnTo>
                  <a:pt x="42738" y="111362"/>
                </a:lnTo>
                <a:lnTo>
                  <a:pt x="50006" y="109449"/>
                </a:lnTo>
                <a:lnTo>
                  <a:pt x="56531" y="106245"/>
                </a:lnTo>
                <a:lnTo>
                  <a:pt x="62301" y="101735"/>
                </a:lnTo>
                <a:lnTo>
                  <a:pt x="65061" y="98510"/>
                </a:lnTo>
                <a:lnTo>
                  <a:pt x="34156" y="98510"/>
                </a:lnTo>
                <a:lnTo>
                  <a:pt x="27174" y="97822"/>
                </a:lnTo>
                <a:lnTo>
                  <a:pt x="20303" y="95761"/>
                </a:lnTo>
                <a:lnTo>
                  <a:pt x="13541" y="92325"/>
                </a:lnTo>
                <a:lnTo>
                  <a:pt x="6889" y="87515"/>
                </a:lnTo>
                <a:close/>
              </a:path>
              <a:path w="561340" h="112395">
                <a:moveTo>
                  <a:pt x="65330" y="52919"/>
                </a:moveTo>
                <a:lnTo>
                  <a:pt x="41778" y="52919"/>
                </a:lnTo>
                <a:lnTo>
                  <a:pt x="47633" y="55230"/>
                </a:lnTo>
                <a:lnTo>
                  <a:pt x="47461" y="55230"/>
                </a:lnTo>
                <a:lnTo>
                  <a:pt x="51747" y="59516"/>
                </a:lnTo>
                <a:lnTo>
                  <a:pt x="56144" y="63767"/>
                </a:lnTo>
                <a:lnTo>
                  <a:pt x="58343" y="69191"/>
                </a:lnTo>
                <a:lnTo>
                  <a:pt x="58343" y="82238"/>
                </a:lnTo>
                <a:lnTo>
                  <a:pt x="56204" y="87515"/>
                </a:lnTo>
                <a:lnTo>
                  <a:pt x="56144" y="87662"/>
                </a:lnTo>
                <a:lnTo>
                  <a:pt x="51600" y="92060"/>
                </a:lnTo>
                <a:lnTo>
                  <a:pt x="47056" y="96311"/>
                </a:lnTo>
                <a:lnTo>
                  <a:pt x="41339" y="98510"/>
                </a:lnTo>
                <a:lnTo>
                  <a:pt x="65061" y="98510"/>
                </a:lnTo>
                <a:lnTo>
                  <a:pt x="73149" y="75495"/>
                </a:lnTo>
                <a:lnTo>
                  <a:pt x="72593" y="69191"/>
                </a:lnTo>
                <a:lnTo>
                  <a:pt x="72492" y="68044"/>
                </a:lnTo>
                <a:lnTo>
                  <a:pt x="70609" y="61568"/>
                </a:lnTo>
                <a:lnTo>
                  <a:pt x="70529" y="61293"/>
                </a:lnTo>
                <a:lnTo>
                  <a:pt x="67274" y="55230"/>
                </a:lnTo>
                <a:lnTo>
                  <a:pt x="65330" y="52919"/>
                </a:lnTo>
                <a:close/>
              </a:path>
              <a:path w="561340" h="112395">
                <a:moveTo>
                  <a:pt x="65819" y="1905"/>
                </a:moveTo>
                <a:lnTo>
                  <a:pt x="11580" y="1905"/>
                </a:lnTo>
                <a:lnTo>
                  <a:pt x="5511" y="55230"/>
                </a:lnTo>
                <a:lnTo>
                  <a:pt x="5423" y="55998"/>
                </a:lnTo>
                <a:lnTo>
                  <a:pt x="15099" y="61568"/>
                </a:lnTo>
                <a:lnTo>
                  <a:pt x="20522" y="55851"/>
                </a:lnTo>
                <a:lnTo>
                  <a:pt x="27266" y="52919"/>
                </a:lnTo>
                <a:lnTo>
                  <a:pt x="65330" y="52919"/>
                </a:lnTo>
                <a:lnTo>
                  <a:pt x="62741" y="49841"/>
                </a:lnTo>
                <a:lnTo>
                  <a:pt x="57244" y="45331"/>
                </a:lnTo>
                <a:lnTo>
                  <a:pt x="54361" y="43831"/>
                </a:lnTo>
                <a:lnTo>
                  <a:pt x="19203" y="43831"/>
                </a:lnTo>
                <a:lnTo>
                  <a:pt x="22868" y="14952"/>
                </a:lnTo>
                <a:lnTo>
                  <a:pt x="65819" y="14952"/>
                </a:lnTo>
                <a:lnTo>
                  <a:pt x="65819" y="1905"/>
                </a:lnTo>
                <a:close/>
              </a:path>
              <a:path w="561340" h="112395">
                <a:moveTo>
                  <a:pt x="36794" y="39579"/>
                </a:moveTo>
                <a:lnTo>
                  <a:pt x="30491" y="39579"/>
                </a:lnTo>
                <a:lnTo>
                  <a:pt x="24627" y="41045"/>
                </a:lnTo>
                <a:lnTo>
                  <a:pt x="19203" y="43831"/>
                </a:lnTo>
                <a:lnTo>
                  <a:pt x="54361" y="43831"/>
                </a:lnTo>
                <a:lnTo>
                  <a:pt x="51087" y="42126"/>
                </a:lnTo>
                <a:lnTo>
                  <a:pt x="44270" y="40214"/>
                </a:lnTo>
                <a:lnTo>
                  <a:pt x="36794" y="39579"/>
                </a:lnTo>
                <a:close/>
              </a:path>
              <a:path w="561340" h="112395">
                <a:moveTo>
                  <a:pt x="94591" y="91620"/>
                </a:moveTo>
                <a:lnTo>
                  <a:pt x="117166" y="111996"/>
                </a:lnTo>
                <a:lnTo>
                  <a:pt x="137102" y="107113"/>
                </a:lnTo>
                <a:lnTo>
                  <a:pt x="145265" y="99243"/>
                </a:lnTo>
                <a:lnTo>
                  <a:pt x="108957" y="99243"/>
                </a:lnTo>
                <a:lnTo>
                  <a:pt x="101480" y="96750"/>
                </a:lnTo>
                <a:lnTo>
                  <a:pt x="94591" y="91620"/>
                </a:lnTo>
                <a:close/>
              </a:path>
              <a:path w="561340" h="112395">
                <a:moveTo>
                  <a:pt x="160561" y="55411"/>
                </a:moveTo>
                <a:lnTo>
                  <a:pt x="147217" y="55411"/>
                </a:lnTo>
                <a:lnTo>
                  <a:pt x="145675" y="70213"/>
                </a:lnTo>
                <a:lnTo>
                  <a:pt x="145618" y="70760"/>
                </a:lnTo>
                <a:lnTo>
                  <a:pt x="145525" y="71660"/>
                </a:lnTo>
                <a:lnTo>
                  <a:pt x="140162" y="85683"/>
                </a:lnTo>
                <a:lnTo>
                  <a:pt x="130705" y="95527"/>
                </a:lnTo>
                <a:lnTo>
                  <a:pt x="116726" y="99243"/>
                </a:lnTo>
                <a:lnTo>
                  <a:pt x="145265" y="99243"/>
                </a:lnTo>
                <a:lnTo>
                  <a:pt x="150662" y="94039"/>
                </a:lnTo>
                <a:lnTo>
                  <a:pt x="158395" y="75137"/>
                </a:lnTo>
                <a:lnTo>
                  <a:pt x="160416" y="56731"/>
                </a:lnTo>
                <a:lnTo>
                  <a:pt x="160480" y="56144"/>
                </a:lnTo>
                <a:lnTo>
                  <a:pt x="160561" y="55411"/>
                </a:lnTo>
                <a:close/>
              </a:path>
              <a:path w="561340" h="112395">
                <a:moveTo>
                  <a:pt x="122150" y="0"/>
                </a:moveTo>
                <a:lnTo>
                  <a:pt x="87682" y="21933"/>
                </a:lnTo>
                <a:lnTo>
                  <a:pt x="85062" y="36354"/>
                </a:lnTo>
                <a:lnTo>
                  <a:pt x="85482" y="41394"/>
                </a:lnTo>
                <a:lnTo>
                  <a:pt x="85587" y="42658"/>
                </a:lnTo>
                <a:lnTo>
                  <a:pt x="85667" y="43611"/>
                </a:lnTo>
                <a:lnTo>
                  <a:pt x="119071" y="71390"/>
                </a:lnTo>
                <a:lnTo>
                  <a:pt x="128169" y="70213"/>
                </a:lnTo>
                <a:lnTo>
                  <a:pt x="136113" y="66919"/>
                </a:lnTo>
                <a:lnTo>
                  <a:pt x="142572" y="61866"/>
                </a:lnTo>
                <a:lnTo>
                  <a:pt x="144791" y="58783"/>
                </a:lnTo>
                <a:lnTo>
                  <a:pt x="115260" y="58783"/>
                </a:lnTo>
                <a:lnTo>
                  <a:pt x="109836" y="56731"/>
                </a:lnTo>
                <a:lnTo>
                  <a:pt x="101334" y="48228"/>
                </a:lnTo>
                <a:lnTo>
                  <a:pt x="99281" y="42804"/>
                </a:lnTo>
                <a:lnTo>
                  <a:pt x="99281" y="29611"/>
                </a:lnTo>
                <a:lnTo>
                  <a:pt x="101423" y="24187"/>
                </a:lnTo>
                <a:lnTo>
                  <a:pt x="101480" y="24041"/>
                </a:lnTo>
                <a:lnTo>
                  <a:pt x="105732" y="19643"/>
                </a:lnTo>
                <a:lnTo>
                  <a:pt x="109983" y="15099"/>
                </a:lnTo>
                <a:lnTo>
                  <a:pt x="115407" y="12900"/>
                </a:lnTo>
                <a:lnTo>
                  <a:pt x="149485" y="12900"/>
                </a:lnTo>
                <a:lnTo>
                  <a:pt x="145383" y="8163"/>
                </a:lnTo>
                <a:lnTo>
                  <a:pt x="138770" y="3628"/>
                </a:lnTo>
                <a:lnTo>
                  <a:pt x="131030" y="907"/>
                </a:lnTo>
                <a:lnTo>
                  <a:pt x="122150" y="0"/>
                </a:lnTo>
                <a:close/>
              </a:path>
              <a:path w="561340" h="112395">
                <a:moveTo>
                  <a:pt x="149485" y="12900"/>
                </a:moveTo>
                <a:lnTo>
                  <a:pt x="128160" y="12900"/>
                </a:lnTo>
                <a:lnTo>
                  <a:pt x="133438" y="15099"/>
                </a:lnTo>
                <a:lnTo>
                  <a:pt x="141940" y="24187"/>
                </a:lnTo>
                <a:lnTo>
                  <a:pt x="144139" y="29611"/>
                </a:lnTo>
                <a:lnTo>
                  <a:pt x="144079" y="42804"/>
                </a:lnTo>
                <a:lnTo>
                  <a:pt x="141940" y="48082"/>
                </a:lnTo>
                <a:lnTo>
                  <a:pt x="137542" y="52333"/>
                </a:lnTo>
                <a:lnTo>
                  <a:pt x="133291" y="56584"/>
                </a:lnTo>
                <a:lnTo>
                  <a:pt x="127867" y="58783"/>
                </a:lnTo>
                <a:lnTo>
                  <a:pt x="144791" y="58783"/>
                </a:lnTo>
                <a:lnTo>
                  <a:pt x="147217" y="55411"/>
                </a:lnTo>
                <a:lnTo>
                  <a:pt x="160561" y="55411"/>
                </a:lnTo>
                <a:lnTo>
                  <a:pt x="150882" y="14512"/>
                </a:lnTo>
                <a:lnTo>
                  <a:pt x="149485" y="12900"/>
                </a:lnTo>
                <a:close/>
              </a:path>
              <a:path w="561340" h="112395">
                <a:moveTo>
                  <a:pt x="236199" y="13486"/>
                </a:moveTo>
                <a:lnTo>
                  <a:pt x="206952" y="13486"/>
                </a:lnTo>
                <a:lnTo>
                  <a:pt x="215338" y="14952"/>
                </a:lnTo>
                <a:lnTo>
                  <a:pt x="214899" y="14952"/>
                </a:lnTo>
                <a:lnTo>
                  <a:pt x="220952" y="18635"/>
                </a:lnTo>
                <a:lnTo>
                  <a:pt x="225093" y="24432"/>
                </a:lnTo>
                <a:lnTo>
                  <a:pt x="226596" y="31810"/>
                </a:lnTo>
                <a:lnTo>
                  <a:pt x="225542" y="38592"/>
                </a:lnTo>
                <a:lnTo>
                  <a:pt x="222345" y="45278"/>
                </a:lnTo>
                <a:lnTo>
                  <a:pt x="216948" y="52486"/>
                </a:lnTo>
                <a:lnTo>
                  <a:pt x="209298" y="60835"/>
                </a:lnTo>
                <a:lnTo>
                  <a:pt x="174556" y="98070"/>
                </a:lnTo>
                <a:lnTo>
                  <a:pt x="174556" y="110237"/>
                </a:lnTo>
                <a:lnTo>
                  <a:pt x="242135" y="110237"/>
                </a:lnTo>
                <a:lnTo>
                  <a:pt x="242135" y="96750"/>
                </a:lnTo>
                <a:lnTo>
                  <a:pt x="195518" y="96750"/>
                </a:lnTo>
                <a:lnTo>
                  <a:pt x="225716" y="63474"/>
                </a:lnTo>
                <a:lnTo>
                  <a:pt x="232343" y="55281"/>
                </a:lnTo>
                <a:lnTo>
                  <a:pt x="237059" y="47404"/>
                </a:lnTo>
                <a:lnTo>
                  <a:pt x="239878" y="39829"/>
                </a:lnTo>
                <a:lnTo>
                  <a:pt x="240815" y="32543"/>
                </a:lnTo>
                <a:lnTo>
                  <a:pt x="240815" y="22721"/>
                </a:lnTo>
                <a:lnTo>
                  <a:pt x="237737" y="14952"/>
                </a:lnTo>
                <a:lnTo>
                  <a:pt x="236199" y="13486"/>
                </a:lnTo>
                <a:close/>
              </a:path>
              <a:path w="561340" h="112395">
                <a:moveTo>
                  <a:pt x="207246" y="0"/>
                </a:moveTo>
                <a:lnTo>
                  <a:pt x="197985" y="962"/>
                </a:lnTo>
                <a:lnTo>
                  <a:pt x="189123" y="3848"/>
                </a:lnTo>
                <a:lnTo>
                  <a:pt x="180673" y="8658"/>
                </a:lnTo>
                <a:lnTo>
                  <a:pt x="172650" y="15392"/>
                </a:lnTo>
                <a:lnTo>
                  <a:pt x="180712" y="25800"/>
                </a:lnTo>
                <a:lnTo>
                  <a:pt x="187142" y="20412"/>
                </a:lnTo>
                <a:lnTo>
                  <a:pt x="193668" y="16564"/>
                </a:lnTo>
                <a:lnTo>
                  <a:pt x="200276" y="14256"/>
                </a:lnTo>
                <a:lnTo>
                  <a:pt x="206952" y="13486"/>
                </a:lnTo>
                <a:lnTo>
                  <a:pt x="236199" y="13486"/>
                </a:lnTo>
                <a:lnTo>
                  <a:pt x="231433" y="8942"/>
                </a:lnTo>
                <a:lnTo>
                  <a:pt x="226376" y="5009"/>
                </a:lnTo>
                <a:lnTo>
                  <a:pt x="220659" y="2217"/>
                </a:lnTo>
                <a:lnTo>
                  <a:pt x="214282" y="552"/>
                </a:lnTo>
                <a:lnTo>
                  <a:pt x="207246" y="0"/>
                </a:lnTo>
                <a:close/>
              </a:path>
              <a:path w="561340" h="112395">
                <a:moveTo>
                  <a:pt x="310251" y="31663"/>
                </a:moveTo>
                <a:lnTo>
                  <a:pt x="296471" y="31663"/>
                </a:lnTo>
                <a:lnTo>
                  <a:pt x="296471" y="110237"/>
                </a:lnTo>
                <a:lnTo>
                  <a:pt x="310544" y="110237"/>
                </a:lnTo>
                <a:lnTo>
                  <a:pt x="310639" y="65673"/>
                </a:lnTo>
                <a:lnTo>
                  <a:pt x="312111" y="56573"/>
                </a:lnTo>
                <a:lnTo>
                  <a:pt x="316481" y="49126"/>
                </a:lnTo>
                <a:lnTo>
                  <a:pt x="323160" y="44346"/>
                </a:lnTo>
                <a:lnTo>
                  <a:pt x="328703" y="43244"/>
                </a:lnTo>
                <a:lnTo>
                  <a:pt x="310251" y="43244"/>
                </a:lnTo>
                <a:lnTo>
                  <a:pt x="310251" y="31663"/>
                </a:lnTo>
                <a:close/>
              </a:path>
              <a:path w="561340" h="112395">
                <a:moveTo>
                  <a:pt x="396740" y="29611"/>
                </a:moveTo>
                <a:lnTo>
                  <a:pt x="387212" y="29611"/>
                </a:lnTo>
                <a:lnTo>
                  <a:pt x="378293" y="30644"/>
                </a:lnTo>
                <a:lnTo>
                  <a:pt x="370280" y="33587"/>
                </a:lnTo>
                <a:lnTo>
                  <a:pt x="363588" y="38207"/>
                </a:lnTo>
                <a:lnTo>
                  <a:pt x="358564" y="44346"/>
                </a:lnTo>
                <a:lnTo>
                  <a:pt x="339720" y="44346"/>
                </a:lnTo>
                <a:lnTo>
                  <a:pt x="345580" y="48815"/>
                </a:lnTo>
                <a:lnTo>
                  <a:pt x="349382" y="56140"/>
                </a:lnTo>
                <a:lnTo>
                  <a:pt x="350671" y="65673"/>
                </a:lnTo>
                <a:lnTo>
                  <a:pt x="350710" y="110237"/>
                </a:lnTo>
                <a:lnTo>
                  <a:pt x="364637" y="110237"/>
                </a:lnTo>
                <a:lnTo>
                  <a:pt x="364684" y="65673"/>
                </a:lnTo>
                <a:lnTo>
                  <a:pt x="385599" y="42658"/>
                </a:lnTo>
                <a:lnTo>
                  <a:pt x="412978" y="42658"/>
                </a:lnTo>
                <a:lnTo>
                  <a:pt x="410080" y="38846"/>
                </a:lnTo>
                <a:lnTo>
                  <a:pt x="404363" y="32690"/>
                </a:lnTo>
                <a:lnTo>
                  <a:pt x="396740" y="29611"/>
                </a:lnTo>
                <a:close/>
              </a:path>
              <a:path w="561340" h="112395">
                <a:moveTo>
                  <a:pt x="412978" y="42658"/>
                </a:moveTo>
                <a:lnTo>
                  <a:pt x="385599" y="42658"/>
                </a:lnTo>
                <a:lnTo>
                  <a:pt x="394292" y="44346"/>
                </a:lnTo>
                <a:lnTo>
                  <a:pt x="393706" y="44346"/>
                </a:lnTo>
                <a:lnTo>
                  <a:pt x="399452" y="48668"/>
                </a:lnTo>
                <a:lnTo>
                  <a:pt x="403204" y="55892"/>
                </a:lnTo>
                <a:lnTo>
                  <a:pt x="404510" y="65673"/>
                </a:lnTo>
                <a:lnTo>
                  <a:pt x="404510" y="110237"/>
                </a:lnTo>
                <a:lnTo>
                  <a:pt x="418583" y="110237"/>
                </a:lnTo>
                <a:lnTo>
                  <a:pt x="418583" y="63474"/>
                </a:lnTo>
                <a:lnTo>
                  <a:pt x="418093" y="56573"/>
                </a:lnTo>
                <a:lnTo>
                  <a:pt x="418013" y="55892"/>
                </a:lnTo>
                <a:lnTo>
                  <a:pt x="416475" y="49511"/>
                </a:lnTo>
                <a:lnTo>
                  <a:pt x="413821" y="43766"/>
                </a:lnTo>
                <a:lnTo>
                  <a:pt x="412978" y="42658"/>
                </a:lnTo>
                <a:close/>
              </a:path>
              <a:path w="561340" h="112395">
                <a:moveTo>
                  <a:pt x="357543" y="42658"/>
                </a:moveTo>
                <a:lnTo>
                  <a:pt x="331653" y="42658"/>
                </a:lnTo>
                <a:lnTo>
                  <a:pt x="340118" y="44346"/>
                </a:lnTo>
                <a:lnTo>
                  <a:pt x="358677" y="44346"/>
                </a:lnTo>
                <a:lnTo>
                  <a:pt x="357543" y="42658"/>
                </a:lnTo>
                <a:close/>
              </a:path>
              <a:path w="561340" h="112395">
                <a:moveTo>
                  <a:pt x="333999" y="29611"/>
                </a:moveTo>
                <a:lnTo>
                  <a:pt x="326557" y="30463"/>
                </a:lnTo>
                <a:lnTo>
                  <a:pt x="319981" y="33129"/>
                </a:lnTo>
                <a:lnTo>
                  <a:pt x="314477" y="37445"/>
                </a:lnTo>
                <a:lnTo>
                  <a:pt x="310251" y="43244"/>
                </a:lnTo>
                <a:lnTo>
                  <a:pt x="328703" y="43244"/>
                </a:lnTo>
                <a:lnTo>
                  <a:pt x="331653" y="42658"/>
                </a:lnTo>
                <a:lnTo>
                  <a:pt x="357543" y="42658"/>
                </a:lnTo>
                <a:lnTo>
                  <a:pt x="354552" y="38207"/>
                </a:lnTo>
                <a:lnTo>
                  <a:pt x="353665" y="37445"/>
                </a:lnTo>
                <a:lnTo>
                  <a:pt x="348815" y="33587"/>
                </a:lnTo>
                <a:lnTo>
                  <a:pt x="348943" y="33587"/>
                </a:lnTo>
                <a:lnTo>
                  <a:pt x="341802" y="30644"/>
                </a:lnTo>
                <a:lnTo>
                  <a:pt x="342022" y="30644"/>
                </a:lnTo>
                <a:lnTo>
                  <a:pt x="333999" y="29611"/>
                </a:lnTo>
                <a:close/>
              </a:path>
              <a:path w="561340" h="112395">
                <a:moveTo>
                  <a:pt x="452978" y="31663"/>
                </a:moveTo>
                <a:lnTo>
                  <a:pt x="439198" y="31663"/>
                </a:lnTo>
                <a:lnTo>
                  <a:pt x="439198" y="110237"/>
                </a:lnTo>
                <a:lnTo>
                  <a:pt x="453271" y="110237"/>
                </a:lnTo>
                <a:lnTo>
                  <a:pt x="453366" y="65673"/>
                </a:lnTo>
                <a:lnTo>
                  <a:pt x="454838" y="56573"/>
                </a:lnTo>
                <a:lnTo>
                  <a:pt x="459208" y="49126"/>
                </a:lnTo>
                <a:lnTo>
                  <a:pt x="465887" y="44346"/>
                </a:lnTo>
                <a:lnTo>
                  <a:pt x="471430" y="43244"/>
                </a:lnTo>
                <a:lnTo>
                  <a:pt x="452978" y="43244"/>
                </a:lnTo>
                <a:lnTo>
                  <a:pt x="452978" y="31663"/>
                </a:lnTo>
                <a:close/>
              </a:path>
              <a:path w="561340" h="112395">
                <a:moveTo>
                  <a:pt x="539468" y="29611"/>
                </a:moveTo>
                <a:lnTo>
                  <a:pt x="529939" y="29611"/>
                </a:lnTo>
                <a:lnTo>
                  <a:pt x="521020" y="30644"/>
                </a:lnTo>
                <a:lnTo>
                  <a:pt x="513008" y="33587"/>
                </a:lnTo>
                <a:lnTo>
                  <a:pt x="506315" y="38207"/>
                </a:lnTo>
                <a:lnTo>
                  <a:pt x="501292" y="44346"/>
                </a:lnTo>
                <a:lnTo>
                  <a:pt x="482447" y="44346"/>
                </a:lnTo>
                <a:lnTo>
                  <a:pt x="488307" y="48815"/>
                </a:lnTo>
                <a:lnTo>
                  <a:pt x="492109" y="56140"/>
                </a:lnTo>
                <a:lnTo>
                  <a:pt x="493398" y="65673"/>
                </a:lnTo>
                <a:lnTo>
                  <a:pt x="493438" y="110237"/>
                </a:lnTo>
                <a:lnTo>
                  <a:pt x="507364" y="110237"/>
                </a:lnTo>
                <a:lnTo>
                  <a:pt x="507411" y="65673"/>
                </a:lnTo>
                <a:lnTo>
                  <a:pt x="528327" y="42658"/>
                </a:lnTo>
                <a:lnTo>
                  <a:pt x="555705" y="42658"/>
                </a:lnTo>
                <a:lnTo>
                  <a:pt x="552807" y="38846"/>
                </a:lnTo>
                <a:lnTo>
                  <a:pt x="547090" y="32690"/>
                </a:lnTo>
                <a:lnTo>
                  <a:pt x="539468" y="29611"/>
                </a:lnTo>
                <a:close/>
              </a:path>
              <a:path w="561340" h="112395">
                <a:moveTo>
                  <a:pt x="555705" y="42658"/>
                </a:moveTo>
                <a:lnTo>
                  <a:pt x="528327" y="42658"/>
                </a:lnTo>
                <a:lnTo>
                  <a:pt x="537019" y="44346"/>
                </a:lnTo>
                <a:lnTo>
                  <a:pt x="536433" y="44346"/>
                </a:lnTo>
                <a:lnTo>
                  <a:pt x="542179" y="48668"/>
                </a:lnTo>
                <a:lnTo>
                  <a:pt x="545931" y="55892"/>
                </a:lnTo>
                <a:lnTo>
                  <a:pt x="547237" y="65673"/>
                </a:lnTo>
                <a:lnTo>
                  <a:pt x="547237" y="110237"/>
                </a:lnTo>
                <a:lnTo>
                  <a:pt x="561310" y="110237"/>
                </a:lnTo>
                <a:lnTo>
                  <a:pt x="561310" y="63474"/>
                </a:lnTo>
                <a:lnTo>
                  <a:pt x="560820" y="56573"/>
                </a:lnTo>
                <a:lnTo>
                  <a:pt x="560740" y="55892"/>
                </a:lnTo>
                <a:lnTo>
                  <a:pt x="559203" y="49511"/>
                </a:lnTo>
                <a:lnTo>
                  <a:pt x="556548" y="43766"/>
                </a:lnTo>
                <a:lnTo>
                  <a:pt x="555705" y="42658"/>
                </a:lnTo>
                <a:close/>
              </a:path>
              <a:path w="561340" h="112395">
                <a:moveTo>
                  <a:pt x="500270" y="42658"/>
                </a:moveTo>
                <a:lnTo>
                  <a:pt x="474381" y="42658"/>
                </a:lnTo>
                <a:lnTo>
                  <a:pt x="482845" y="44346"/>
                </a:lnTo>
                <a:lnTo>
                  <a:pt x="501404" y="44346"/>
                </a:lnTo>
                <a:lnTo>
                  <a:pt x="500270" y="42658"/>
                </a:lnTo>
                <a:close/>
              </a:path>
              <a:path w="561340" h="112395">
                <a:moveTo>
                  <a:pt x="476726" y="29611"/>
                </a:moveTo>
                <a:lnTo>
                  <a:pt x="469284" y="30463"/>
                </a:lnTo>
                <a:lnTo>
                  <a:pt x="462708" y="33129"/>
                </a:lnTo>
                <a:lnTo>
                  <a:pt x="457204" y="37445"/>
                </a:lnTo>
                <a:lnTo>
                  <a:pt x="452978" y="43244"/>
                </a:lnTo>
                <a:lnTo>
                  <a:pt x="471430" y="43244"/>
                </a:lnTo>
                <a:lnTo>
                  <a:pt x="474381" y="42658"/>
                </a:lnTo>
                <a:lnTo>
                  <a:pt x="500270" y="42658"/>
                </a:lnTo>
                <a:lnTo>
                  <a:pt x="497279" y="38207"/>
                </a:lnTo>
                <a:lnTo>
                  <a:pt x="496393" y="37445"/>
                </a:lnTo>
                <a:lnTo>
                  <a:pt x="491542" y="33587"/>
                </a:lnTo>
                <a:lnTo>
                  <a:pt x="491670" y="33587"/>
                </a:lnTo>
                <a:lnTo>
                  <a:pt x="484529" y="30644"/>
                </a:lnTo>
                <a:lnTo>
                  <a:pt x="484749" y="30644"/>
                </a:lnTo>
                <a:lnTo>
                  <a:pt x="476726" y="29611"/>
                </a:lnTo>
                <a:close/>
              </a:path>
            </a:pathLst>
          </a:custGeom>
          <a:solidFill>
            <a:srgbClr val="000000"/>
          </a:solidFill>
        </p:spPr>
        <p:txBody>
          <a:bodyPr wrap="square" lIns="0" tIns="0" rIns="0" bIns="0" rtlCol="0"/>
          <a:lstStyle/>
          <a:p>
            <a:endParaRPr sz="641"/>
          </a:p>
        </p:txBody>
      </p:sp>
      <p:sp>
        <p:nvSpPr>
          <p:cNvPr id="66" name="object 66"/>
          <p:cNvSpPr/>
          <p:nvPr/>
        </p:nvSpPr>
        <p:spPr>
          <a:xfrm>
            <a:off x="3652975" y="3845739"/>
            <a:ext cx="28591" cy="90105"/>
          </a:xfrm>
          <a:custGeom>
            <a:avLst/>
            <a:gdLst/>
            <a:ahLst/>
            <a:cxnLst/>
            <a:rect l="l" t="t" r="r" b="b"/>
            <a:pathLst>
              <a:path w="62865" h="198120">
                <a:moveTo>
                  <a:pt x="5923" y="161821"/>
                </a:moveTo>
                <a:lnTo>
                  <a:pt x="3271" y="161821"/>
                </a:lnTo>
                <a:lnTo>
                  <a:pt x="0" y="165092"/>
                </a:lnTo>
                <a:lnTo>
                  <a:pt x="0" y="167744"/>
                </a:lnTo>
                <a:lnTo>
                  <a:pt x="29925" y="197670"/>
                </a:lnTo>
                <a:lnTo>
                  <a:pt x="32577" y="197670"/>
                </a:lnTo>
                <a:lnTo>
                  <a:pt x="37175" y="193073"/>
                </a:lnTo>
                <a:lnTo>
                  <a:pt x="27063" y="193073"/>
                </a:lnTo>
                <a:lnTo>
                  <a:pt x="27063" y="182961"/>
                </a:lnTo>
                <a:lnTo>
                  <a:pt x="5923" y="161821"/>
                </a:lnTo>
                <a:close/>
              </a:path>
              <a:path w="62865" h="198120">
                <a:moveTo>
                  <a:pt x="27063" y="182961"/>
                </a:moveTo>
                <a:lnTo>
                  <a:pt x="27063" y="193073"/>
                </a:lnTo>
                <a:lnTo>
                  <a:pt x="35440" y="193073"/>
                </a:lnTo>
                <a:lnTo>
                  <a:pt x="35440" y="187149"/>
                </a:lnTo>
                <a:lnTo>
                  <a:pt x="31251" y="187149"/>
                </a:lnTo>
                <a:lnTo>
                  <a:pt x="27063" y="182961"/>
                </a:lnTo>
                <a:close/>
              </a:path>
              <a:path w="62865" h="198120">
                <a:moveTo>
                  <a:pt x="59232" y="161821"/>
                </a:moveTo>
                <a:lnTo>
                  <a:pt x="56580" y="161821"/>
                </a:lnTo>
                <a:lnTo>
                  <a:pt x="35440" y="182961"/>
                </a:lnTo>
                <a:lnTo>
                  <a:pt x="35440" y="193073"/>
                </a:lnTo>
                <a:lnTo>
                  <a:pt x="37175" y="193073"/>
                </a:lnTo>
                <a:lnTo>
                  <a:pt x="62503" y="167744"/>
                </a:lnTo>
                <a:lnTo>
                  <a:pt x="62503" y="165092"/>
                </a:lnTo>
                <a:lnTo>
                  <a:pt x="59232" y="161821"/>
                </a:lnTo>
                <a:close/>
              </a:path>
              <a:path w="62865" h="198120">
                <a:moveTo>
                  <a:pt x="31251" y="10520"/>
                </a:moveTo>
                <a:lnTo>
                  <a:pt x="27063" y="14708"/>
                </a:lnTo>
                <a:lnTo>
                  <a:pt x="27063" y="182961"/>
                </a:lnTo>
                <a:lnTo>
                  <a:pt x="31251" y="187149"/>
                </a:lnTo>
                <a:lnTo>
                  <a:pt x="35440" y="182961"/>
                </a:lnTo>
                <a:lnTo>
                  <a:pt x="35440" y="14708"/>
                </a:lnTo>
                <a:lnTo>
                  <a:pt x="31251" y="10520"/>
                </a:lnTo>
                <a:close/>
              </a:path>
              <a:path w="62865" h="198120">
                <a:moveTo>
                  <a:pt x="35440" y="182961"/>
                </a:moveTo>
                <a:lnTo>
                  <a:pt x="31251" y="187149"/>
                </a:lnTo>
                <a:lnTo>
                  <a:pt x="35440" y="187149"/>
                </a:lnTo>
                <a:lnTo>
                  <a:pt x="35440" y="182961"/>
                </a:lnTo>
                <a:close/>
              </a:path>
              <a:path w="62865" h="198120">
                <a:moveTo>
                  <a:pt x="32577" y="0"/>
                </a:moveTo>
                <a:lnTo>
                  <a:pt x="29925" y="0"/>
                </a:lnTo>
                <a:lnTo>
                  <a:pt x="0" y="29925"/>
                </a:lnTo>
                <a:lnTo>
                  <a:pt x="0" y="32577"/>
                </a:lnTo>
                <a:lnTo>
                  <a:pt x="3271" y="35849"/>
                </a:lnTo>
                <a:lnTo>
                  <a:pt x="5923" y="35849"/>
                </a:lnTo>
                <a:lnTo>
                  <a:pt x="27063" y="14708"/>
                </a:lnTo>
                <a:lnTo>
                  <a:pt x="27063" y="4597"/>
                </a:lnTo>
                <a:lnTo>
                  <a:pt x="37175" y="4597"/>
                </a:lnTo>
                <a:lnTo>
                  <a:pt x="32577" y="0"/>
                </a:lnTo>
                <a:close/>
              </a:path>
              <a:path w="62865" h="198120">
                <a:moveTo>
                  <a:pt x="37175" y="4597"/>
                </a:moveTo>
                <a:lnTo>
                  <a:pt x="35440" y="4597"/>
                </a:lnTo>
                <a:lnTo>
                  <a:pt x="35440" y="14708"/>
                </a:lnTo>
                <a:lnTo>
                  <a:pt x="56580" y="35849"/>
                </a:lnTo>
                <a:lnTo>
                  <a:pt x="59232" y="35849"/>
                </a:lnTo>
                <a:lnTo>
                  <a:pt x="62503" y="32577"/>
                </a:lnTo>
                <a:lnTo>
                  <a:pt x="62503" y="29925"/>
                </a:lnTo>
                <a:lnTo>
                  <a:pt x="37175" y="4597"/>
                </a:lnTo>
                <a:close/>
              </a:path>
              <a:path w="62865" h="198120">
                <a:moveTo>
                  <a:pt x="35440" y="4597"/>
                </a:moveTo>
                <a:lnTo>
                  <a:pt x="27063" y="4597"/>
                </a:lnTo>
                <a:lnTo>
                  <a:pt x="27063" y="14708"/>
                </a:lnTo>
                <a:lnTo>
                  <a:pt x="31251" y="10520"/>
                </a:lnTo>
                <a:lnTo>
                  <a:pt x="35440" y="10520"/>
                </a:lnTo>
                <a:lnTo>
                  <a:pt x="35440" y="4597"/>
                </a:lnTo>
                <a:close/>
              </a:path>
              <a:path w="62865" h="198120">
                <a:moveTo>
                  <a:pt x="35440" y="10520"/>
                </a:moveTo>
                <a:lnTo>
                  <a:pt x="31251" y="10520"/>
                </a:lnTo>
                <a:lnTo>
                  <a:pt x="35440" y="14708"/>
                </a:lnTo>
                <a:lnTo>
                  <a:pt x="35440" y="10520"/>
                </a:lnTo>
                <a:close/>
              </a:path>
            </a:pathLst>
          </a:custGeom>
          <a:solidFill>
            <a:srgbClr val="FF4261"/>
          </a:solidFill>
        </p:spPr>
        <p:txBody>
          <a:bodyPr wrap="square" lIns="0" tIns="0" rIns="0" bIns="0" rtlCol="0"/>
          <a:lstStyle/>
          <a:p>
            <a:endParaRPr sz="641"/>
          </a:p>
        </p:txBody>
      </p:sp>
      <p:sp>
        <p:nvSpPr>
          <p:cNvPr id="67" name="object 67"/>
          <p:cNvSpPr/>
          <p:nvPr/>
        </p:nvSpPr>
        <p:spPr>
          <a:xfrm>
            <a:off x="3652975" y="3998128"/>
            <a:ext cx="28591" cy="142378"/>
          </a:xfrm>
          <a:custGeom>
            <a:avLst/>
            <a:gdLst/>
            <a:ahLst/>
            <a:cxnLst/>
            <a:rect l="l" t="t" r="r" b="b"/>
            <a:pathLst>
              <a:path w="62865" h="313054">
                <a:moveTo>
                  <a:pt x="5923" y="277001"/>
                </a:moveTo>
                <a:lnTo>
                  <a:pt x="3271" y="277001"/>
                </a:lnTo>
                <a:lnTo>
                  <a:pt x="0" y="280272"/>
                </a:lnTo>
                <a:lnTo>
                  <a:pt x="0" y="282924"/>
                </a:lnTo>
                <a:lnTo>
                  <a:pt x="29925" y="312850"/>
                </a:lnTo>
                <a:lnTo>
                  <a:pt x="32577" y="312850"/>
                </a:lnTo>
                <a:lnTo>
                  <a:pt x="37175" y="308252"/>
                </a:lnTo>
                <a:lnTo>
                  <a:pt x="27063" y="308252"/>
                </a:lnTo>
                <a:lnTo>
                  <a:pt x="27063" y="298141"/>
                </a:lnTo>
                <a:lnTo>
                  <a:pt x="5923" y="277001"/>
                </a:lnTo>
                <a:close/>
              </a:path>
              <a:path w="62865" h="313054">
                <a:moveTo>
                  <a:pt x="27063" y="298141"/>
                </a:moveTo>
                <a:lnTo>
                  <a:pt x="27063" y="308252"/>
                </a:lnTo>
                <a:lnTo>
                  <a:pt x="35440" y="308252"/>
                </a:lnTo>
                <a:lnTo>
                  <a:pt x="35440" y="302329"/>
                </a:lnTo>
                <a:lnTo>
                  <a:pt x="31251" y="302329"/>
                </a:lnTo>
                <a:lnTo>
                  <a:pt x="27063" y="298141"/>
                </a:lnTo>
                <a:close/>
              </a:path>
              <a:path w="62865" h="313054">
                <a:moveTo>
                  <a:pt x="59232" y="277001"/>
                </a:moveTo>
                <a:lnTo>
                  <a:pt x="56580" y="277001"/>
                </a:lnTo>
                <a:lnTo>
                  <a:pt x="35440" y="298141"/>
                </a:lnTo>
                <a:lnTo>
                  <a:pt x="35440" y="308252"/>
                </a:lnTo>
                <a:lnTo>
                  <a:pt x="37175" y="308252"/>
                </a:lnTo>
                <a:lnTo>
                  <a:pt x="62503" y="282924"/>
                </a:lnTo>
                <a:lnTo>
                  <a:pt x="62503" y="280272"/>
                </a:lnTo>
                <a:lnTo>
                  <a:pt x="59232" y="277001"/>
                </a:lnTo>
                <a:close/>
              </a:path>
              <a:path w="62865" h="313054">
                <a:moveTo>
                  <a:pt x="31251" y="10520"/>
                </a:moveTo>
                <a:lnTo>
                  <a:pt x="27063" y="14708"/>
                </a:lnTo>
                <a:lnTo>
                  <a:pt x="27063" y="298141"/>
                </a:lnTo>
                <a:lnTo>
                  <a:pt x="31251" y="302329"/>
                </a:lnTo>
                <a:lnTo>
                  <a:pt x="35440" y="298141"/>
                </a:lnTo>
                <a:lnTo>
                  <a:pt x="35440" y="14708"/>
                </a:lnTo>
                <a:lnTo>
                  <a:pt x="31251" y="10520"/>
                </a:lnTo>
                <a:close/>
              </a:path>
              <a:path w="62865" h="313054">
                <a:moveTo>
                  <a:pt x="35440" y="298141"/>
                </a:moveTo>
                <a:lnTo>
                  <a:pt x="31251" y="302329"/>
                </a:lnTo>
                <a:lnTo>
                  <a:pt x="35440" y="302329"/>
                </a:lnTo>
                <a:lnTo>
                  <a:pt x="35440" y="298141"/>
                </a:lnTo>
                <a:close/>
              </a:path>
              <a:path w="62865" h="313054">
                <a:moveTo>
                  <a:pt x="32577" y="0"/>
                </a:moveTo>
                <a:lnTo>
                  <a:pt x="29925" y="0"/>
                </a:lnTo>
                <a:lnTo>
                  <a:pt x="0" y="29925"/>
                </a:lnTo>
                <a:lnTo>
                  <a:pt x="0" y="32577"/>
                </a:lnTo>
                <a:lnTo>
                  <a:pt x="3271" y="35849"/>
                </a:lnTo>
                <a:lnTo>
                  <a:pt x="5923" y="35849"/>
                </a:lnTo>
                <a:lnTo>
                  <a:pt x="27063" y="14708"/>
                </a:lnTo>
                <a:lnTo>
                  <a:pt x="27063" y="4597"/>
                </a:lnTo>
                <a:lnTo>
                  <a:pt x="37175" y="4597"/>
                </a:lnTo>
                <a:lnTo>
                  <a:pt x="32577" y="0"/>
                </a:lnTo>
                <a:close/>
              </a:path>
              <a:path w="62865" h="313054">
                <a:moveTo>
                  <a:pt x="37175" y="4597"/>
                </a:moveTo>
                <a:lnTo>
                  <a:pt x="35440" y="4597"/>
                </a:lnTo>
                <a:lnTo>
                  <a:pt x="35440" y="14708"/>
                </a:lnTo>
                <a:lnTo>
                  <a:pt x="56580" y="35849"/>
                </a:lnTo>
                <a:lnTo>
                  <a:pt x="59232" y="35849"/>
                </a:lnTo>
                <a:lnTo>
                  <a:pt x="62503" y="32577"/>
                </a:lnTo>
                <a:lnTo>
                  <a:pt x="62503" y="29925"/>
                </a:lnTo>
                <a:lnTo>
                  <a:pt x="37175" y="4597"/>
                </a:lnTo>
                <a:close/>
              </a:path>
              <a:path w="62865" h="313054">
                <a:moveTo>
                  <a:pt x="35440" y="4597"/>
                </a:moveTo>
                <a:lnTo>
                  <a:pt x="27063" y="4597"/>
                </a:lnTo>
                <a:lnTo>
                  <a:pt x="27063" y="14708"/>
                </a:lnTo>
                <a:lnTo>
                  <a:pt x="31251" y="10520"/>
                </a:lnTo>
                <a:lnTo>
                  <a:pt x="35440" y="10520"/>
                </a:lnTo>
                <a:lnTo>
                  <a:pt x="35440" y="4597"/>
                </a:lnTo>
                <a:close/>
              </a:path>
              <a:path w="62865" h="313054">
                <a:moveTo>
                  <a:pt x="35440" y="10520"/>
                </a:moveTo>
                <a:lnTo>
                  <a:pt x="31251" y="10520"/>
                </a:lnTo>
                <a:lnTo>
                  <a:pt x="35440" y="14708"/>
                </a:lnTo>
                <a:lnTo>
                  <a:pt x="35440" y="10520"/>
                </a:lnTo>
                <a:close/>
              </a:path>
            </a:pathLst>
          </a:custGeom>
          <a:solidFill>
            <a:srgbClr val="FF4261"/>
          </a:solidFill>
        </p:spPr>
        <p:txBody>
          <a:bodyPr wrap="square" lIns="0" tIns="0" rIns="0" bIns="0" rtlCol="0"/>
          <a:lstStyle/>
          <a:p>
            <a:endParaRPr sz="641"/>
          </a:p>
        </p:txBody>
      </p:sp>
      <p:sp>
        <p:nvSpPr>
          <p:cNvPr id="68" name="object 68"/>
          <p:cNvSpPr/>
          <p:nvPr/>
        </p:nvSpPr>
        <p:spPr>
          <a:xfrm>
            <a:off x="3652975" y="4250523"/>
            <a:ext cx="28591" cy="42453"/>
          </a:xfrm>
          <a:custGeom>
            <a:avLst/>
            <a:gdLst/>
            <a:ahLst/>
            <a:cxnLst/>
            <a:rect l="l" t="t" r="r" b="b"/>
            <a:pathLst>
              <a:path w="62865" h="93345">
                <a:moveTo>
                  <a:pt x="5923" y="57112"/>
                </a:moveTo>
                <a:lnTo>
                  <a:pt x="3271" y="57112"/>
                </a:lnTo>
                <a:lnTo>
                  <a:pt x="0" y="60383"/>
                </a:lnTo>
                <a:lnTo>
                  <a:pt x="0" y="63035"/>
                </a:lnTo>
                <a:lnTo>
                  <a:pt x="29925" y="92961"/>
                </a:lnTo>
                <a:lnTo>
                  <a:pt x="32577" y="92961"/>
                </a:lnTo>
                <a:lnTo>
                  <a:pt x="37175" y="88364"/>
                </a:lnTo>
                <a:lnTo>
                  <a:pt x="27063" y="88364"/>
                </a:lnTo>
                <a:lnTo>
                  <a:pt x="27063" y="78252"/>
                </a:lnTo>
                <a:lnTo>
                  <a:pt x="5923" y="57112"/>
                </a:lnTo>
                <a:close/>
              </a:path>
              <a:path w="62865" h="93345">
                <a:moveTo>
                  <a:pt x="27063" y="78252"/>
                </a:moveTo>
                <a:lnTo>
                  <a:pt x="27063" y="88364"/>
                </a:lnTo>
                <a:lnTo>
                  <a:pt x="35440" y="88364"/>
                </a:lnTo>
                <a:lnTo>
                  <a:pt x="35440" y="82441"/>
                </a:lnTo>
                <a:lnTo>
                  <a:pt x="31251" y="82441"/>
                </a:lnTo>
                <a:lnTo>
                  <a:pt x="27063" y="78252"/>
                </a:lnTo>
                <a:close/>
              </a:path>
              <a:path w="62865" h="93345">
                <a:moveTo>
                  <a:pt x="59232" y="57112"/>
                </a:moveTo>
                <a:lnTo>
                  <a:pt x="56580" y="57112"/>
                </a:lnTo>
                <a:lnTo>
                  <a:pt x="35440" y="78252"/>
                </a:lnTo>
                <a:lnTo>
                  <a:pt x="35440" y="88364"/>
                </a:lnTo>
                <a:lnTo>
                  <a:pt x="37175" y="88364"/>
                </a:lnTo>
                <a:lnTo>
                  <a:pt x="62503" y="63035"/>
                </a:lnTo>
                <a:lnTo>
                  <a:pt x="62503" y="60383"/>
                </a:lnTo>
                <a:lnTo>
                  <a:pt x="59232" y="57112"/>
                </a:lnTo>
                <a:close/>
              </a:path>
              <a:path w="62865" h="93345">
                <a:moveTo>
                  <a:pt x="31251" y="10520"/>
                </a:moveTo>
                <a:lnTo>
                  <a:pt x="27063" y="14708"/>
                </a:lnTo>
                <a:lnTo>
                  <a:pt x="27063" y="78252"/>
                </a:lnTo>
                <a:lnTo>
                  <a:pt x="31251" y="82441"/>
                </a:lnTo>
                <a:lnTo>
                  <a:pt x="35440" y="78252"/>
                </a:lnTo>
                <a:lnTo>
                  <a:pt x="35440" y="14708"/>
                </a:lnTo>
                <a:lnTo>
                  <a:pt x="31251" y="10520"/>
                </a:lnTo>
                <a:close/>
              </a:path>
              <a:path w="62865" h="93345">
                <a:moveTo>
                  <a:pt x="35440" y="78252"/>
                </a:moveTo>
                <a:lnTo>
                  <a:pt x="31251" y="82441"/>
                </a:lnTo>
                <a:lnTo>
                  <a:pt x="35440" y="82441"/>
                </a:lnTo>
                <a:lnTo>
                  <a:pt x="35440" y="78252"/>
                </a:lnTo>
                <a:close/>
              </a:path>
              <a:path w="62865" h="93345">
                <a:moveTo>
                  <a:pt x="32577" y="0"/>
                </a:moveTo>
                <a:lnTo>
                  <a:pt x="29925" y="0"/>
                </a:lnTo>
                <a:lnTo>
                  <a:pt x="0" y="29925"/>
                </a:lnTo>
                <a:lnTo>
                  <a:pt x="0" y="32577"/>
                </a:lnTo>
                <a:lnTo>
                  <a:pt x="3271" y="35849"/>
                </a:lnTo>
                <a:lnTo>
                  <a:pt x="5923" y="35849"/>
                </a:lnTo>
                <a:lnTo>
                  <a:pt x="27063" y="14708"/>
                </a:lnTo>
                <a:lnTo>
                  <a:pt x="27063" y="4597"/>
                </a:lnTo>
                <a:lnTo>
                  <a:pt x="37175" y="4597"/>
                </a:lnTo>
                <a:lnTo>
                  <a:pt x="32577" y="0"/>
                </a:lnTo>
                <a:close/>
              </a:path>
              <a:path w="62865" h="93345">
                <a:moveTo>
                  <a:pt x="37175" y="4597"/>
                </a:moveTo>
                <a:lnTo>
                  <a:pt x="35440" y="4597"/>
                </a:lnTo>
                <a:lnTo>
                  <a:pt x="35440" y="14708"/>
                </a:lnTo>
                <a:lnTo>
                  <a:pt x="56580" y="35849"/>
                </a:lnTo>
                <a:lnTo>
                  <a:pt x="59232" y="35849"/>
                </a:lnTo>
                <a:lnTo>
                  <a:pt x="62503" y="32577"/>
                </a:lnTo>
                <a:lnTo>
                  <a:pt x="62503" y="29925"/>
                </a:lnTo>
                <a:lnTo>
                  <a:pt x="37175" y="4597"/>
                </a:lnTo>
                <a:close/>
              </a:path>
              <a:path w="62865" h="93345">
                <a:moveTo>
                  <a:pt x="35440" y="4597"/>
                </a:moveTo>
                <a:lnTo>
                  <a:pt x="27063" y="4597"/>
                </a:lnTo>
                <a:lnTo>
                  <a:pt x="27063" y="14708"/>
                </a:lnTo>
                <a:lnTo>
                  <a:pt x="31251" y="10520"/>
                </a:lnTo>
                <a:lnTo>
                  <a:pt x="35440" y="10520"/>
                </a:lnTo>
                <a:lnTo>
                  <a:pt x="35440" y="4597"/>
                </a:lnTo>
                <a:close/>
              </a:path>
              <a:path w="62865" h="93345">
                <a:moveTo>
                  <a:pt x="35440" y="10520"/>
                </a:moveTo>
                <a:lnTo>
                  <a:pt x="31251" y="10520"/>
                </a:lnTo>
                <a:lnTo>
                  <a:pt x="35440" y="14708"/>
                </a:lnTo>
                <a:lnTo>
                  <a:pt x="35440" y="10520"/>
                </a:lnTo>
                <a:close/>
              </a:path>
            </a:pathLst>
          </a:custGeom>
          <a:solidFill>
            <a:srgbClr val="FF4261"/>
          </a:solidFill>
        </p:spPr>
        <p:txBody>
          <a:bodyPr wrap="square" lIns="0" tIns="0" rIns="0" bIns="0" rtlCol="0"/>
          <a:lstStyle/>
          <a:p>
            <a:endParaRPr sz="641"/>
          </a:p>
        </p:txBody>
      </p:sp>
      <p:sp>
        <p:nvSpPr>
          <p:cNvPr id="69" name="object 69"/>
          <p:cNvSpPr/>
          <p:nvPr/>
        </p:nvSpPr>
        <p:spPr>
          <a:xfrm>
            <a:off x="1124192" y="3460904"/>
            <a:ext cx="395365" cy="2599"/>
          </a:xfrm>
          <a:custGeom>
            <a:avLst/>
            <a:gdLst/>
            <a:ahLst/>
            <a:cxnLst/>
            <a:rect l="l" t="t" r="r" b="b"/>
            <a:pathLst>
              <a:path w="869314" h="5715">
                <a:moveTo>
                  <a:pt x="0" y="5235"/>
                </a:moveTo>
                <a:lnTo>
                  <a:pt x="869083" y="5235"/>
                </a:lnTo>
                <a:lnTo>
                  <a:pt x="869083" y="0"/>
                </a:lnTo>
                <a:lnTo>
                  <a:pt x="0" y="0"/>
                </a:lnTo>
                <a:lnTo>
                  <a:pt x="0" y="5235"/>
                </a:lnTo>
                <a:close/>
              </a:path>
            </a:pathLst>
          </a:custGeom>
          <a:solidFill>
            <a:srgbClr val="EFC7DD"/>
          </a:solidFill>
        </p:spPr>
        <p:txBody>
          <a:bodyPr wrap="square" lIns="0" tIns="0" rIns="0" bIns="0" rtlCol="0"/>
          <a:lstStyle/>
          <a:p>
            <a:endParaRPr sz="641"/>
          </a:p>
        </p:txBody>
      </p:sp>
      <p:sp>
        <p:nvSpPr>
          <p:cNvPr id="70" name="object 70"/>
          <p:cNvSpPr/>
          <p:nvPr/>
        </p:nvSpPr>
        <p:spPr>
          <a:xfrm>
            <a:off x="1124192" y="3618056"/>
            <a:ext cx="395365" cy="2599"/>
          </a:xfrm>
          <a:custGeom>
            <a:avLst/>
            <a:gdLst/>
            <a:ahLst/>
            <a:cxnLst/>
            <a:rect l="l" t="t" r="r" b="b"/>
            <a:pathLst>
              <a:path w="869314" h="5715">
                <a:moveTo>
                  <a:pt x="0" y="5235"/>
                </a:moveTo>
                <a:lnTo>
                  <a:pt x="869083" y="5235"/>
                </a:lnTo>
                <a:lnTo>
                  <a:pt x="869083" y="0"/>
                </a:lnTo>
                <a:lnTo>
                  <a:pt x="0" y="0"/>
                </a:lnTo>
                <a:lnTo>
                  <a:pt x="0" y="5235"/>
                </a:lnTo>
                <a:close/>
              </a:path>
            </a:pathLst>
          </a:custGeom>
          <a:solidFill>
            <a:srgbClr val="EFC7DD"/>
          </a:solidFill>
        </p:spPr>
        <p:txBody>
          <a:bodyPr wrap="square" lIns="0" tIns="0" rIns="0" bIns="0" rtlCol="0"/>
          <a:lstStyle/>
          <a:p>
            <a:endParaRPr sz="641"/>
          </a:p>
        </p:txBody>
      </p:sp>
      <p:sp>
        <p:nvSpPr>
          <p:cNvPr id="71" name="object 71"/>
          <p:cNvSpPr/>
          <p:nvPr/>
        </p:nvSpPr>
        <p:spPr>
          <a:xfrm>
            <a:off x="3652975" y="3636204"/>
            <a:ext cx="28591" cy="80575"/>
          </a:xfrm>
          <a:custGeom>
            <a:avLst/>
            <a:gdLst/>
            <a:ahLst/>
            <a:cxnLst/>
            <a:rect l="l" t="t" r="r" b="b"/>
            <a:pathLst>
              <a:path w="62865" h="177165">
                <a:moveTo>
                  <a:pt x="5923" y="140879"/>
                </a:moveTo>
                <a:lnTo>
                  <a:pt x="3271" y="140879"/>
                </a:lnTo>
                <a:lnTo>
                  <a:pt x="0" y="144150"/>
                </a:lnTo>
                <a:lnTo>
                  <a:pt x="0" y="146802"/>
                </a:lnTo>
                <a:lnTo>
                  <a:pt x="29925" y="176728"/>
                </a:lnTo>
                <a:lnTo>
                  <a:pt x="32577" y="176728"/>
                </a:lnTo>
                <a:lnTo>
                  <a:pt x="37175" y="172131"/>
                </a:lnTo>
                <a:lnTo>
                  <a:pt x="27063" y="172131"/>
                </a:lnTo>
                <a:lnTo>
                  <a:pt x="27063" y="162019"/>
                </a:lnTo>
                <a:lnTo>
                  <a:pt x="5923" y="140879"/>
                </a:lnTo>
                <a:close/>
              </a:path>
              <a:path w="62865" h="177165">
                <a:moveTo>
                  <a:pt x="27063" y="162019"/>
                </a:moveTo>
                <a:lnTo>
                  <a:pt x="27063" y="172131"/>
                </a:lnTo>
                <a:lnTo>
                  <a:pt x="35440" y="172131"/>
                </a:lnTo>
                <a:lnTo>
                  <a:pt x="35440" y="166208"/>
                </a:lnTo>
                <a:lnTo>
                  <a:pt x="31251" y="166208"/>
                </a:lnTo>
                <a:lnTo>
                  <a:pt x="27063" y="162019"/>
                </a:lnTo>
                <a:close/>
              </a:path>
              <a:path w="62865" h="177165">
                <a:moveTo>
                  <a:pt x="59232" y="140879"/>
                </a:moveTo>
                <a:lnTo>
                  <a:pt x="56580" y="140879"/>
                </a:lnTo>
                <a:lnTo>
                  <a:pt x="35440" y="162019"/>
                </a:lnTo>
                <a:lnTo>
                  <a:pt x="35440" y="172131"/>
                </a:lnTo>
                <a:lnTo>
                  <a:pt x="37175" y="172131"/>
                </a:lnTo>
                <a:lnTo>
                  <a:pt x="62503" y="146802"/>
                </a:lnTo>
                <a:lnTo>
                  <a:pt x="62503" y="144150"/>
                </a:lnTo>
                <a:lnTo>
                  <a:pt x="59232" y="140879"/>
                </a:lnTo>
                <a:close/>
              </a:path>
              <a:path w="62865" h="177165">
                <a:moveTo>
                  <a:pt x="31251" y="10520"/>
                </a:moveTo>
                <a:lnTo>
                  <a:pt x="27063" y="14708"/>
                </a:lnTo>
                <a:lnTo>
                  <a:pt x="27063" y="162019"/>
                </a:lnTo>
                <a:lnTo>
                  <a:pt x="31251" y="166208"/>
                </a:lnTo>
                <a:lnTo>
                  <a:pt x="35440" y="162019"/>
                </a:lnTo>
                <a:lnTo>
                  <a:pt x="35440" y="14708"/>
                </a:lnTo>
                <a:lnTo>
                  <a:pt x="31251" y="10520"/>
                </a:lnTo>
                <a:close/>
              </a:path>
              <a:path w="62865" h="177165">
                <a:moveTo>
                  <a:pt x="35440" y="162019"/>
                </a:moveTo>
                <a:lnTo>
                  <a:pt x="31251" y="166208"/>
                </a:lnTo>
                <a:lnTo>
                  <a:pt x="35440" y="166208"/>
                </a:lnTo>
                <a:lnTo>
                  <a:pt x="35440" y="162019"/>
                </a:lnTo>
                <a:close/>
              </a:path>
              <a:path w="62865" h="177165">
                <a:moveTo>
                  <a:pt x="32577" y="0"/>
                </a:moveTo>
                <a:lnTo>
                  <a:pt x="29925" y="0"/>
                </a:lnTo>
                <a:lnTo>
                  <a:pt x="0" y="29925"/>
                </a:lnTo>
                <a:lnTo>
                  <a:pt x="0" y="32577"/>
                </a:lnTo>
                <a:lnTo>
                  <a:pt x="3271" y="35849"/>
                </a:lnTo>
                <a:lnTo>
                  <a:pt x="5923" y="35849"/>
                </a:lnTo>
                <a:lnTo>
                  <a:pt x="27063" y="14708"/>
                </a:lnTo>
                <a:lnTo>
                  <a:pt x="27063" y="4597"/>
                </a:lnTo>
                <a:lnTo>
                  <a:pt x="37175" y="4597"/>
                </a:lnTo>
                <a:lnTo>
                  <a:pt x="32577" y="0"/>
                </a:lnTo>
                <a:close/>
              </a:path>
              <a:path w="62865" h="177165">
                <a:moveTo>
                  <a:pt x="37175" y="4597"/>
                </a:moveTo>
                <a:lnTo>
                  <a:pt x="35440" y="4597"/>
                </a:lnTo>
                <a:lnTo>
                  <a:pt x="35440" y="14708"/>
                </a:lnTo>
                <a:lnTo>
                  <a:pt x="56580" y="35849"/>
                </a:lnTo>
                <a:lnTo>
                  <a:pt x="59232" y="35849"/>
                </a:lnTo>
                <a:lnTo>
                  <a:pt x="62503" y="32577"/>
                </a:lnTo>
                <a:lnTo>
                  <a:pt x="62503" y="29925"/>
                </a:lnTo>
                <a:lnTo>
                  <a:pt x="37175" y="4597"/>
                </a:lnTo>
                <a:close/>
              </a:path>
              <a:path w="62865" h="177165">
                <a:moveTo>
                  <a:pt x="35440" y="4597"/>
                </a:moveTo>
                <a:lnTo>
                  <a:pt x="27063" y="4597"/>
                </a:lnTo>
                <a:lnTo>
                  <a:pt x="27063" y="14708"/>
                </a:lnTo>
                <a:lnTo>
                  <a:pt x="31251" y="10520"/>
                </a:lnTo>
                <a:lnTo>
                  <a:pt x="35440" y="10520"/>
                </a:lnTo>
                <a:lnTo>
                  <a:pt x="35440" y="4597"/>
                </a:lnTo>
                <a:close/>
              </a:path>
              <a:path w="62865" h="177165">
                <a:moveTo>
                  <a:pt x="35440" y="10520"/>
                </a:moveTo>
                <a:lnTo>
                  <a:pt x="31251" y="10520"/>
                </a:lnTo>
                <a:lnTo>
                  <a:pt x="35440" y="14708"/>
                </a:lnTo>
                <a:lnTo>
                  <a:pt x="35440" y="10520"/>
                </a:lnTo>
                <a:close/>
              </a:path>
            </a:pathLst>
          </a:custGeom>
          <a:solidFill>
            <a:srgbClr val="FF4261"/>
          </a:solidFill>
        </p:spPr>
        <p:txBody>
          <a:bodyPr wrap="square" lIns="0" tIns="0" rIns="0" bIns="0" rtlCol="0"/>
          <a:lstStyle/>
          <a:p>
            <a:endParaRPr sz="641"/>
          </a:p>
        </p:txBody>
      </p:sp>
      <p:sp>
        <p:nvSpPr>
          <p:cNvPr id="72" name="object 72"/>
          <p:cNvSpPr/>
          <p:nvPr/>
        </p:nvSpPr>
        <p:spPr>
          <a:xfrm>
            <a:off x="1124192" y="4541915"/>
            <a:ext cx="395365" cy="2599"/>
          </a:xfrm>
          <a:custGeom>
            <a:avLst/>
            <a:gdLst/>
            <a:ahLst/>
            <a:cxnLst/>
            <a:rect l="l" t="t" r="r" b="b"/>
            <a:pathLst>
              <a:path w="869314" h="5715">
                <a:moveTo>
                  <a:pt x="0" y="5235"/>
                </a:moveTo>
                <a:lnTo>
                  <a:pt x="869083" y="5235"/>
                </a:lnTo>
                <a:lnTo>
                  <a:pt x="869083" y="0"/>
                </a:lnTo>
                <a:lnTo>
                  <a:pt x="0" y="0"/>
                </a:lnTo>
                <a:lnTo>
                  <a:pt x="0" y="5235"/>
                </a:lnTo>
                <a:close/>
              </a:path>
            </a:pathLst>
          </a:custGeom>
          <a:solidFill>
            <a:srgbClr val="EFC7DD"/>
          </a:solidFill>
        </p:spPr>
        <p:txBody>
          <a:bodyPr wrap="square" lIns="0" tIns="0" rIns="0" bIns="0" rtlCol="0"/>
          <a:lstStyle/>
          <a:p>
            <a:endParaRPr sz="641"/>
          </a:p>
        </p:txBody>
      </p:sp>
      <p:sp>
        <p:nvSpPr>
          <p:cNvPr id="73" name="object 73"/>
          <p:cNvSpPr/>
          <p:nvPr/>
        </p:nvSpPr>
        <p:spPr>
          <a:xfrm>
            <a:off x="1124192" y="3722823"/>
            <a:ext cx="395365" cy="2599"/>
          </a:xfrm>
          <a:custGeom>
            <a:avLst/>
            <a:gdLst/>
            <a:ahLst/>
            <a:cxnLst/>
            <a:rect l="l" t="t" r="r" b="b"/>
            <a:pathLst>
              <a:path w="869314" h="5715">
                <a:moveTo>
                  <a:pt x="0" y="5235"/>
                </a:moveTo>
                <a:lnTo>
                  <a:pt x="869083" y="5235"/>
                </a:lnTo>
                <a:lnTo>
                  <a:pt x="869083" y="0"/>
                </a:lnTo>
                <a:lnTo>
                  <a:pt x="0" y="0"/>
                </a:lnTo>
                <a:lnTo>
                  <a:pt x="0" y="5235"/>
                </a:lnTo>
                <a:close/>
              </a:path>
            </a:pathLst>
          </a:custGeom>
          <a:solidFill>
            <a:srgbClr val="EFC7DD"/>
          </a:solidFill>
        </p:spPr>
        <p:txBody>
          <a:bodyPr wrap="square" lIns="0" tIns="0" rIns="0" bIns="0" rtlCol="0"/>
          <a:lstStyle/>
          <a:p>
            <a:endParaRPr sz="641"/>
          </a:p>
        </p:txBody>
      </p:sp>
      <p:sp>
        <p:nvSpPr>
          <p:cNvPr id="74" name="object 74"/>
          <p:cNvSpPr/>
          <p:nvPr/>
        </p:nvSpPr>
        <p:spPr>
          <a:xfrm>
            <a:off x="1124192" y="3832353"/>
            <a:ext cx="395365" cy="2599"/>
          </a:xfrm>
          <a:custGeom>
            <a:avLst/>
            <a:gdLst/>
            <a:ahLst/>
            <a:cxnLst/>
            <a:rect l="l" t="t" r="r" b="b"/>
            <a:pathLst>
              <a:path w="869314" h="5715">
                <a:moveTo>
                  <a:pt x="0" y="5235"/>
                </a:moveTo>
                <a:lnTo>
                  <a:pt x="869083" y="5235"/>
                </a:lnTo>
                <a:lnTo>
                  <a:pt x="869083" y="0"/>
                </a:lnTo>
                <a:lnTo>
                  <a:pt x="0" y="0"/>
                </a:lnTo>
                <a:lnTo>
                  <a:pt x="0" y="5235"/>
                </a:lnTo>
                <a:close/>
              </a:path>
            </a:pathLst>
          </a:custGeom>
          <a:solidFill>
            <a:srgbClr val="EFC7DD"/>
          </a:solidFill>
        </p:spPr>
        <p:txBody>
          <a:bodyPr wrap="square" lIns="0" tIns="0" rIns="0" bIns="0" rtlCol="0"/>
          <a:lstStyle/>
          <a:p>
            <a:endParaRPr sz="641"/>
          </a:p>
        </p:txBody>
      </p:sp>
      <p:sp>
        <p:nvSpPr>
          <p:cNvPr id="75" name="object 75"/>
          <p:cNvSpPr/>
          <p:nvPr/>
        </p:nvSpPr>
        <p:spPr>
          <a:xfrm>
            <a:off x="1124192" y="4151418"/>
            <a:ext cx="395365" cy="2599"/>
          </a:xfrm>
          <a:custGeom>
            <a:avLst/>
            <a:gdLst/>
            <a:ahLst/>
            <a:cxnLst/>
            <a:rect l="l" t="t" r="r" b="b"/>
            <a:pathLst>
              <a:path w="869314" h="5715">
                <a:moveTo>
                  <a:pt x="0" y="5235"/>
                </a:moveTo>
                <a:lnTo>
                  <a:pt x="869083" y="5235"/>
                </a:lnTo>
                <a:lnTo>
                  <a:pt x="869083" y="0"/>
                </a:lnTo>
                <a:lnTo>
                  <a:pt x="0" y="0"/>
                </a:lnTo>
                <a:lnTo>
                  <a:pt x="0" y="5235"/>
                </a:lnTo>
                <a:close/>
              </a:path>
            </a:pathLst>
          </a:custGeom>
          <a:solidFill>
            <a:srgbClr val="EFC7DD"/>
          </a:solidFill>
        </p:spPr>
        <p:txBody>
          <a:bodyPr wrap="square" lIns="0" tIns="0" rIns="0" bIns="0" rtlCol="0"/>
          <a:lstStyle/>
          <a:p>
            <a:endParaRPr sz="641"/>
          </a:p>
        </p:txBody>
      </p:sp>
      <p:sp>
        <p:nvSpPr>
          <p:cNvPr id="76" name="object 76"/>
          <p:cNvSpPr/>
          <p:nvPr/>
        </p:nvSpPr>
        <p:spPr>
          <a:xfrm>
            <a:off x="1124192" y="4241899"/>
            <a:ext cx="395365" cy="2599"/>
          </a:xfrm>
          <a:custGeom>
            <a:avLst/>
            <a:gdLst/>
            <a:ahLst/>
            <a:cxnLst/>
            <a:rect l="l" t="t" r="r" b="b"/>
            <a:pathLst>
              <a:path w="869314" h="5715">
                <a:moveTo>
                  <a:pt x="0" y="5235"/>
                </a:moveTo>
                <a:lnTo>
                  <a:pt x="869083" y="5235"/>
                </a:lnTo>
                <a:lnTo>
                  <a:pt x="869083" y="0"/>
                </a:lnTo>
                <a:lnTo>
                  <a:pt x="0" y="0"/>
                </a:lnTo>
                <a:lnTo>
                  <a:pt x="0" y="5235"/>
                </a:lnTo>
                <a:close/>
              </a:path>
            </a:pathLst>
          </a:custGeom>
          <a:solidFill>
            <a:srgbClr val="EFC7DD"/>
          </a:solidFill>
        </p:spPr>
        <p:txBody>
          <a:bodyPr wrap="square" lIns="0" tIns="0" rIns="0" bIns="0" rtlCol="0"/>
          <a:lstStyle/>
          <a:p>
            <a:endParaRPr sz="641"/>
          </a:p>
        </p:txBody>
      </p:sp>
      <p:sp>
        <p:nvSpPr>
          <p:cNvPr id="77" name="object 77"/>
          <p:cNvSpPr/>
          <p:nvPr/>
        </p:nvSpPr>
        <p:spPr>
          <a:xfrm>
            <a:off x="3652975" y="4336242"/>
            <a:ext cx="28591" cy="42453"/>
          </a:xfrm>
          <a:custGeom>
            <a:avLst/>
            <a:gdLst/>
            <a:ahLst/>
            <a:cxnLst/>
            <a:rect l="l" t="t" r="r" b="b"/>
            <a:pathLst>
              <a:path w="62865" h="93345">
                <a:moveTo>
                  <a:pt x="5923" y="57112"/>
                </a:moveTo>
                <a:lnTo>
                  <a:pt x="3271" y="57112"/>
                </a:lnTo>
                <a:lnTo>
                  <a:pt x="0" y="60383"/>
                </a:lnTo>
                <a:lnTo>
                  <a:pt x="0" y="63035"/>
                </a:lnTo>
                <a:lnTo>
                  <a:pt x="29925" y="92961"/>
                </a:lnTo>
                <a:lnTo>
                  <a:pt x="32577" y="92961"/>
                </a:lnTo>
                <a:lnTo>
                  <a:pt x="37175" y="88364"/>
                </a:lnTo>
                <a:lnTo>
                  <a:pt x="27063" y="88364"/>
                </a:lnTo>
                <a:lnTo>
                  <a:pt x="27063" y="78252"/>
                </a:lnTo>
                <a:lnTo>
                  <a:pt x="5923" y="57112"/>
                </a:lnTo>
                <a:close/>
              </a:path>
              <a:path w="62865" h="93345">
                <a:moveTo>
                  <a:pt x="27063" y="78252"/>
                </a:moveTo>
                <a:lnTo>
                  <a:pt x="27063" y="88364"/>
                </a:lnTo>
                <a:lnTo>
                  <a:pt x="35440" y="88364"/>
                </a:lnTo>
                <a:lnTo>
                  <a:pt x="35440" y="82441"/>
                </a:lnTo>
                <a:lnTo>
                  <a:pt x="31251" y="82441"/>
                </a:lnTo>
                <a:lnTo>
                  <a:pt x="27063" y="78252"/>
                </a:lnTo>
                <a:close/>
              </a:path>
              <a:path w="62865" h="93345">
                <a:moveTo>
                  <a:pt x="59232" y="57112"/>
                </a:moveTo>
                <a:lnTo>
                  <a:pt x="56580" y="57112"/>
                </a:lnTo>
                <a:lnTo>
                  <a:pt x="35440" y="78252"/>
                </a:lnTo>
                <a:lnTo>
                  <a:pt x="35440" y="88364"/>
                </a:lnTo>
                <a:lnTo>
                  <a:pt x="37175" y="88364"/>
                </a:lnTo>
                <a:lnTo>
                  <a:pt x="62503" y="63035"/>
                </a:lnTo>
                <a:lnTo>
                  <a:pt x="62503" y="60383"/>
                </a:lnTo>
                <a:lnTo>
                  <a:pt x="59232" y="57112"/>
                </a:lnTo>
                <a:close/>
              </a:path>
              <a:path w="62865" h="93345">
                <a:moveTo>
                  <a:pt x="31251" y="10520"/>
                </a:moveTo>
                <a:lnTo>
                  <a:pt x="27063" y="14708"/>
                </a:lnTo>
                <a:lnTo>
                  <a:pt x="27063" y="78252"/>
                </a:lnTo>
                <a:lnTo>
                  <a:pt x="31251" y="82441"/>
                </a:lnTo>
                <a:lnTo>
                  <a:pt x="35440" y="78252"/>
                </a:lnTo>
                <a:lnTo>
                  <a:pt x="35440" y="14708"/>
                </a:lnTo>
                <a:lnTo>
                  <a:pt x="31251" y="10520"/>
                </a:lnTo>
                <a:close/>
              </a:path>
              <a:path w="62865" h="93345">
                <a:moveTo>
                  <a:pt x="35440" y="78252"/>
                </a:moveTo>
                <a:lnTo>
                  <a:pt x="31251" y="82441"/>
                </a:lnTo>
                <a:lnTo>
                  <a:pt x="35440" y="82441"/>
                </a:lnTo>
                <a:lnTo>
                  <a:pt x="35440" y="78252"/>
                </a:lnTo>
                <a:close/>
              </a:path>
              <a:path w="62865" h="93345">
                <a:moveTo>
                  <a:pt x="32577" y="0"/>
                </a:moveTo>
                <a:lnTo>
                  <a:pt x="29925" y="0"/>
                </a:lnTo>
                <a:lnTo>
                  <a:pt x="0" y="29925"/>
                </a:lnTo>
                <a:lnTo>
                  <a:pt x="0" y="32577"/>
                </a:lnTo>
                <a:lnTo>
                  <a:pt x="3271" y="35849"/>
                </a:lnTo>
                <a:lnTo>
                  <a:pt x="5923" y="35849"/>
                </a:lnTo>
                <a:lnTo>
                  <a:pt x="27063" y="14708"/>
                </a:lnTo>
                <a:lnTo>
                  <a:pt x="27063" y="4597"/>
                </a:lnTo>
                <a:lnTo>
                  <a:pt x="37175" y="4597"/>
                </a:lnTo>
                <a:lnTo>
                  <a:pt x="32577" y="0"/>
                </a:lnTo>
                <a:close/>
              </a:path>
              <a:path w="62865" h="93345">
                <a:moveTo>
                  <a:pt x="37175" y="4597"/>
                </a:moveTo>
                <a:lnTo>
                  <a:pt x="35440" y="4597"/>
                </a:lnTo>
                <a:lnTo>
                  <a:pt x="35440" y="14708"/>
                </a:lnTo>
                <a:lnTo>
                  <a:pt x="56580" y="35849"/>
                </a:lnTo>
                <a:lnTo>
                  <a:pt x="59232" y="35849"/>
                </a:lnTo>
                <a:lnTo>
                  <a:pt x="62503" y="32577"/>
                </a:lnTo>
                <a:lnTo>
                  <a:pt x="62503" y="29925"/>
                </a:lnTo>
                <a:lnTo>
                  <a:pt x="37175" y="4597"/>
                </a:lnTo>
                <a:close/>
              </a:path>
              <a:path w="62865" h="93345">
                <a:moveTo>
                  <a:pt x="35440" y="4597"/>
                </a:moveTo>
                <a:lnTo>
                  <a:pt x="27063" y="4597"/>
                </a:lnTo>
                <a:lnTo>
                  <a:pt x="27063" y="14708"/>
                </a:lnTo>
                <a:lnTo>
                  <a:pt x="31251" y="10520"/>
                </a:lnTo>
                <a:lnTo>
                  <a:pt x="35440" y="10520"/>
                </a:lnTo>
                <a:lnTo>
                  <a:pt x="35440" y="4597"/>
                </a:lnTo>
                <a:close/>
              </a:path>
              <a:path w="62865" h="93345">
                <a:moveTo>
                  <a:pt x="35440" y="10520"/>
                </a:moveTo>
                <a:lnTo>
                  <a:pt x="31251" y="10520"/>
                </a:lnTo>
                <a:lnTo>
                  <a:pt x="35440" y="14708"/>
                </a:lnTo>
                <a:lnTo>
                  <a:pt x="35440" y="10520"/>
                </a:lnTo>
                <a:close/>
              </a:path>
            </a:pathLst>
          </a:custGeom>
          <a:solidFill>
            <a:srgbClr val="FF4261"/>
          </a:solidFill>
        </p:spPr>
        <p:txBody>
          <a:bodyPr wrap="square" lIns="0" tIns="0" rIns="0" bIns="0" rtlCol="0"/>
          <a:lstStyle/>
          <a:p>
            <a:endParaRPr sz="641"/>
          </a:p>
        </p:txBody>
      </p:sp>
      <p:sp>
        <p:nvSpPr>
          <p:cNvPr id="78" name="object 78"/>
          <p:cNvSpPr/>
          <p:nvPr/>
        </p:nvSpPr>
        <p:spPr>
          <a:xfrm>
            <a:off x="5867309" y="276205"/>
            <a:ext cx="0" cy="266850"/>
          </a:xfrm>
          <a:custGeom>
            <a:avLst/>
            <a:gdLst/>
            <a:ahLst/>
            <a:cxnLst/>
            <a:rect l="l" t="t" r="r" b="b"/>
            <a:pathLst>
              <a:path h="586740">
                <a:moveTo>
                  <a:pt x="0" y="0"/>
                </a:moveTo>
                <a:lnTo>
                  <a:pt x="0" y="586369"/>
                </a:lnTo>
              </a:path>
            </a:pathLst>
          </a:custGeom>
          <a:ln w="8376">
            <a:solidFill>
              <a:srgbClr val="989898"/>
            </a:solidFill>
            <a:prstDash val="dash"/>
          </a:ln>
        </p:spPr>
        <p:txBody>
          <a:bodyPr wrap="square" lIns="0" tIns="0" rIns="0" bIns="0" rtlCol="0"/>
          <a:lstStyle/>
          <a:p>
            <a:endParaRPr sz="641"/>
          </a:p>
        </p:txBody>
      </p:sp>
      <p:sp>
        <p:nvSpPr>
          <p:cNvPr id="79" name="object 79"/>
          <p:cNvSpPr/>
          <p:nvPr/>
        </p:nvSpPr>
        <p:spPr>
          <a:xfrm>
            <a:off x="7138807" y="276205"/>
            <a:ext cx="0" cy="266850"/>
          </a:xfrm>
          <a:custGeom>
            <a:avLst/>
            <a:gdLst/>
            <a:ahLst/>
            <a:cxnLst/>
            <a:rect l="l" t="t" r="r" b="b"/>
            <a:pathLst>
              <a:path h="586740">
                <a:moveTo>
                  <a:pt x="0" y="0"/>
                </a:moveTo>
                <a:lnTo>
                  <a:pt x="0" y="586369"/>
                </a:lnTo>
              </a:path>
            </a:pathLst>
          </a:custGeom>
          <a:ln w="8376">
            <a:solidFill>
              <a:srgbClr val="989898"/>
            </a:solidFill>
            <a:prstDash val="dash"/>
          </a:ln>
        </p:spPr>
        <p:txBody>
          <a:bodyPr wrap="square" lIns="0" tIns="0" rIns="0" bIns="0" rtlCol="0"/>
          <a:lstStyle/>
          <a:p>
            <a:endParaRPr sz="641"/>
          </a:p>
        </p:txBody>
      </p:sp>
      <p:sp>
        <p:nvSpPr>
          <p:cNvPr id="80" name="object 80"/>
          <p:cNvSpPr/>
          <p:nvPr/>
        </p:nvSpPr>
        <p:spPr>
          <a:xfrm>
            <a:off x="1124192" y="4394289"/>
            <a:ext cx="395365" cy="2599"/>
          </a:xfrm>
          <a:custGeom>
            <a:avLst/>
            <a:gdLst/>
            <a:ahLst/>
            <a:cxnLst/>
            <a:rect l="l" t="t" r="r" b="b"/>
            <a:pathLst>
              <a:path w="869314" h="5715">
                <a:moveTo>
                  <a:pt x="0" y="5235"/>
                </a:moveTo>
                <a:lnTo>
                  <a:pt x="869083" y="5235"/>
                </a:lnTo>
                <a:lnTo>
                  <a:pt x="869083" y="0"/>
                </a:lnTo>
                <a:lnTo>
                  <a:pt x="0" y="0"/>
                </a:lnTo>
                <a:lnTo>
                  <a:pt x="0" y="5235"/>
                </a:lnTo>
                <a:close/>
              </a:path>
            </a:pathLst>
          </a:custGeom>
          <a:solidFill>
            <a:srgbClr val="EFC7DD"/>
          </a:solidFill>
        </p:spPr>
        <p:txBody>
          <a:bodyPr wrap="square" lIns="0" tIns="0" rIns="0" bIns="0" rtlCol="0"/>
          <a:lstStyle/>
          <a:p>
            <a:endParaRPr sz="641"/>
          </a:p>
        </p:txBody>
      </p:sp>
      <p:sp>
        <p:nvSpPr>
          <p:cNvPr id="81" name="object 81"/>
          <p:cNvSpPr/>
          <p:nvPr/>
        </p:nvSpPr>
        <p:spPr>
          <a:xfrm>
            <a:off x="1543262" y="3166840"/>
            <a:ext cx="0" cy="266850"/>
          </a:xfrm>
          <a:custGeom>
            <a:avLst/>
            <a:gdLst/>
            <a:ahLst/>
            <a:cxnLst/>
            <a:rect l="l" t="t" r="r" b="b"/>
            <a:pathLst>
              <a:path h="586740">
                <a:moveTo>
                  <a:pt x="0" y="0"/>
                </a:moveTo>
                <a:lnTo>
                  <a:pt x="0" y="586369"/>
                </a:lnTo>
              </a:path>
            </a:pathLst>
          </a:custGeom>
          <a:ln w="8376">
            <a:solidFill>
              <a:srgbClr val="989898"/>
            </a:solidFill>
            <a:prstDash val="dash"/>
          </a:ln>
        </p:spPr>
        <p:txBody>
          <a:bodyPr wrap="square" lIns="0" tIns="0" rIns="0" bIns="0" rtlCol="0"/>
          <a:lstStyle/>
          <a:p>
            <a:endParaRPr sz="641"/>
          </a:p>
        </p:txBody>
      </p:sp>
      <p:sp>
        <p:nvSpPr>
          <p:cNvPr id="82" name="object 82"/>
          <p:cNvSpPr/>
          <p:nvPr/>
        </p:nvSpPr>
        <p:spPr>
          <a:xfrm>
            <a:off x="3338580" y="3166840"/>
            <a:ext cx="0" cy="266850"/>
          </a:xfrm>
          <a:custGeom>
            <a:avLst/>
            <a:gdLst/>
            <a:ahLst/>
            <a:cxnLst/>
            <a:rect l="l" t="t" r="r" b="b"/>
            <a:pathLst>
              <a:path h="586740">
                <a:moveTo>
                  <a:pt x="0" y="0"/>
                </a:moveTo>
                <a:lnTo>
                  <a:pt x="0" y="586369"/>
                </a:lnTo>
              </a:path>
            </a:pathLst>
          </a:custGeom>
          <a:ln w="8376">
            <a:solidFill>
              <a:srgbClr val="989898"/>
            </a:solidFill>
            <a:prstDash val="dash"/>
          </a:ln>
        </p:spPr>
        <p:txBody>
          <a:bodyPr wrap="square" lIns="0" tIns="0" rIns="0" bIns="0" rtlCol="0"/>
          <a:lstStyle/>
          <a:p>
            <a:endParaRPr sz="641"/>
          </a:p>
        </p:txBody>
      </p:sp>
      <p:sp>
        <p:nvSpPr>
          <p:cNvPr id="83" name="object 83"/>
          <p:cNvSpPr/>
          <p:nvPr/>
        </p:nvSpPr>
        <p:spPr>
          <a:xfrm>
            <a:off x="7076899" y="1281023"/>
            <a:ext cx="419335" cy="0"/>
          </a:xfrm>
          <a:custGeom>
            <a:avLst/>
            <a:gdLst/>
            <a:ahLst/>
            <a:cxnLst/>
            <a:rect l="l" t="t" r="r" b="b"/>
            <a:pathLst>
              <a:path w="922019">
                <a:moveTo>
                  <a:pt x="0" y="0"/>
                </a:moveTo>
                <a:lnTo>
                  <a:pt x="921437" y="0"/>
                </a:lnTo>
              </a:path>
            </a:pathLst>
          </a:custGeom>
          <a:ln w="8376">
            <a:solidFill>
              <a:srgbClr val="989898"/>
            </a:solidFill>
            <a:prstDash val="dash"/>
          </a:ln>
        </p:spPr>
        <p:txBody>
          <a:bodyPr wrap="square" lIns="0" tIns="0" rIns="0" bIns="0" rtlCol="0"/>
          <a:lstStyle/>
          <a:p>
            <a:endParaRPr sz="641"/>
          </a:p>
        </p:txBody>
      </p:sp>
      <p:grpSp>
        <p:nvGrpSpPr>
          <p:cNvPr id="84" name="object 84"/>
          <p:cNvGrpSpPr/>
          <p:nvPr/>
        </p:nvGrpSpPr>
        <p:grpSpPr>
          <a:xfrm>
            <a:off x="7076899" y="712234"/>
            <a:ext cx="419335" cy="456590"/>
            <a:chOff x="15559735" y="1566035"/>
            <a:chExt cx="922019" cy="1003935"/>
          </a:xfrm>
        </p:grpSpPr>
        <p:sp>
          <p:nvSpPr>
            <p:cNvPr id="85" name="object 85"/>
            <p:cNvSpPr/>
            <p:nvPr/>
          </p:nvSpPr>
          <p:spPr>
            <a:xfrm>
              <a:off x="15559735" y="2565366"/>
              <a:ext cx="922019" cy="0"/>
            </a:xfrm>
            <a:custGeom>
              <a:avLst/>
              <a:gdLst/>
              <a:ahLst/>
              <a:cxnLst/>
              <a:rect l="l" t="t" r="r" b="b"/>
              <a:pathLst>
                <a:path w="922019">
                  <a:moveTo>
                    <a:pt x="0" y="0"/>
                  </a:moveTo>
                  <a:lnTo>
                    <a:pt x="921437" y="0"/>
                  </a:lnTo>
                </a:path>
              </a:pathLst>
            </a:custGeom>
            <a:ln w="8376">
              <a:solidFill>
                <a:srgbClr val="989898"/>
              </a:solidFill>
              <a:prstDash val="dash"/>
            </a:ln>
          </p:spPr>
          <p:txBody>
            <a:bodyPr wrap="square" lIns="0" tIns="0" rIns="0" bIns="0" rtlCol="0"/>
            <a:lstStyle/>
            <a:p>
              <a:endParaRPr sz="641"/>
            </a:p>
          </p:txBody>
        </p:sp>
        <p:sp>
          <p:nvSpPr>
            <p:cNvPr id="86" name="object 86"/>
            <p:cNvSpPr/>
            <p:nvPr/>
          </p:nvSpPr>
          <p:spPr>
            <a:xfrm>
              <a:off x="16240503" y="1566035"/>
              <a:ext cx="62865" cy="993775"/>
            </a:xfrm>
            <a:custGeom>
              <a:avLst/>
              <a:gdLst/>
              <a:ahLst/>
              <a:cxnLst/>
              <a:rect l="l" t="t" r="r" b="b"/>
              <a:pathLst>
                <a:path w="62865" h="993775">
                  <a:moveTo>
                    <a:pt x="5923" y="957608"/>
                  </a:moveTo>
                  <a:lnTo>
                    <a:pt x="3271" y="957608"/>
                  </a:lnTo>
                  <a:lnTo>
                    <a:pt x="0" y="960879"/>
                  </a:lnTo>
                  <a:lnTo>
                    <a:pt x="0" y="963531"/>
                  </a:lnTo>
                  <a:lnTo>
                    <a:pt x="29925" y="993457"/>
                  </a:lnTo>
                  <a:lnTo>
                    <a:pt x="32577" y="993457"/>
                  </a:lnTo>
                  <a:lnTo>
                    <a:pt x="37175" y="988860"/>
                  </a:lnTo>
                  <a:lnTo>
                    <a:pt x="27063" y="988860"/>
                  </a:lnTo>
                  <a:lnTo>
                    <a:pt x="27063" y="978748"/>
                  </a:lnTo>
                  <a:lnTo>
                    <a:pt x="5923" y="957608"/>
                  </a:lnTo>
                  <a:close/>
                </a:path>
                <a:path w="62865" h="993775">
                  <a:moveTo>
                    <a:pt x="27063" y="978748"/>
                  </a:moveTo>
                  <a:lnTo>
                    <a:pt x="27063" y="988860"/>
                  </a:lnTo>
                  <a:lnTo>
                    <a:pt x="35440" y="988860"/>
                  </a:lnTo>
                  <a:lnTo>
                    <a:pt x="35440" y="982937"/>
                  </a:lnTo>
                  <a:lnTo>
                    <a:pt x="31251" y="982937"/>
                  </a:lnTo>
                  <a:lnTo>
                    <a:pt x="27063" y="978748"/>
                  </a:lnTo>
                  <a:close/>
                </a:path>
                <a:path w="62865" h="993775">
                  <a:moveTo>
                    <a:pt x="59232" y="957608"/>
                  </a:moveTo>
                  <a:lnTo>
                    <a:pt x="56580" y="957608"/>
                  </a:lnTo>
                  <a:lnTo>
                    <a:pt x="35440" y="978748"/>
                  </a:lnTo>
                  <a:lnTo>
                    <a:pt x="35440" y="988860"/>
                  </a:lnTo>
                  <a:lnTo>
                    <a:pt x="37175" y="988860"/>
                  </a:lnTo>
                  <a:lnTo>
                    <a:pt x="62503" y="963531"/>
                  </a:lnTo>
                  <a:lnTo>
                    <a:pt x="62503" y="960879"/>
                  </a:lnTo>
                  <a:lnTo>
                    <a:pt x="59232" y="957608"/>
                  </a:lnTo>
                  <a:close/>
                </a:path>
                <a:path w="62865" h="993775">
                  <a:moveTo>
                    <a:pt x="31251" y="10520"/>
                  </a:moveTo>
                  <a:lnTo>
                    <a:pt x="27063" y="14708"/>
                  </a:lnTo>
                  <a:lnTo>
                    <a:pt x="27063" y="978748"/>
                  </a:lnTo>
                  <a:lnTo>
                    <a:pt x="31251" y="982937"/>
                  </a:lnTo>
                  <a:lnTo>
                    <a:pt x="35440" y="978748"/>
                  </a:lnTo>
                  <a:lnTo>
                    <a:pt x="35440" y="14708"/>
                  </a:lnTo>
                  <a:lnTo>
                    <a:pt x="31251" y="10520"/>
                  </a:lnTo>
                  <a:close/>
                </a:path>
                <a:path w="62865" h="993775">
                  <a:moveTo>
                    <a:pt x="35440" y="978748"/>
                  </a:moveTo>
                  <a:lnTo>
                    <a:pt x="31251" y="982937"/>
                  </a:lnTo>
                  <a:lnTo>
                    <a:pt x="35440" y="982937"/>
                  </a:lnTo>
                  <a:lnTo>
                    <a:pt x="35440" y="978748"/>
                  </a:lnTo>
                  <a:close/>
                </a:path>
                <a:path w="62865" h="993775">
                  <a:moveTo>
                    <a:pt x="32577" y="0"/>
                  </a:moveTo>
                  <a:lnTo>
                    <a:pt x="29925" y="0"/>
                  </a:lnTo>
                  <a:lnTo>
                    <a:pt x="0" y="29925"/>
                  </a:lnTo>
                  <a:lnTo>
                    <a:pt x="0" y="32577"/>
                  </a:lnTo>
                  <a:lnTo>
                    <a:pt x="3271" y="35848"/>
                  </a:lnTo>
                  <a:lnTo>
                    <a:pt x="5923" y="35848"/>
                  </a:lnTo>
                  <a:lnTo>
                    <a:pt x="27063" y="14708"/>
                  </a:lnTo>
                  <a:lnTo>
                    <a:pt x="27063" y="4597"/>
                  </a:lnTo>
                  <a:lnTo>
                    <a:pt x="37175" y="4597"/>
                  </a:lnTo>
                  <a:lnTo>
                    <a:pt x="32577" y="0"/>
                  </a:lnTo>
                  <a:close/>
                </a:path>
                <a:path w="62865" h="993775">
                  <a:moveTo>
                    <a:pt x="37175" y="4597"/>
                  </a:moveTo>
                  <a:lnTo>
                    <a:pt x="35440" y="4597"/>
                  </a:lnTo>
                  <a:lnTo>
                    <a:pt x="35440" y="14708"/>
                  </a:lnTo>
                  <a:lnTo>
                    <a:pt x="56580" y="35848"/>
                  </a:lnTo>
                  <a:lnTo>
                    <a:pt x="59232" y="35848"/>
                  </a:lnTo>
                  <a:lnTo>
                    <a:pt x="62503" y="32577"/>
                  </a:lnTo>
                  <a:lnTo>
                    <a:pt x="62503" y="29925"/>
                  </a:lnTo>
                  <a:lnTo>
                    <a:pt x="37175" y="4597"/>
                  </a:lnTo>
                  <a:close/>
                </a:path>
                <a:path w="62865" h="993775">
                  <a:moveTo>
                    <a:pt x="35440" y="4597"/>
                  </a:moveTo>
                  <a:lnTo>
                    <a:pt x="27063" y="4597"/>
                  </a:lnTo>
                  <a:lnTo>
                    <a:pt x="27063" y="14708"/>
                  </a:lnTo>
                  <a:lnTo>
                    <a:pt x="31251" y="10520"/>
                  </a:lnTo>
                  <a:lnTo>
                    <a:pt x="35440" y="10520"/>
                  </a:lnTo>
                  <a:lnTo>
                    <a:pt x="35440" y="4597"/>
                  </a:lnTo>
                  <a:close/>
                </a:path>
                <a:path w="62865" h="993775">
                  <a:moveTo>
                    <a:pt x="35440" y="10520"/>
                  </a:moveTo>
                  <a:lnTo>
                    <a:pt x="31251" y="10520"/>
                  </a:lnTo>
                  <a:lnTo>
                    <a:pt x="35440" y="14708"/>
                  </a:lnTo>
                  <a:lnTo>
                    <a:pt x="35440" y="10520"/>
                  </a:lnTo>
                  <a:close/>
                </a:path>
              </a:pathLst>
            </a:custGeom>
            <a:solidFill>
              <a:srgbClr val="FF4261"/>
            </a:solidFill>
          </p:spPr>
          <p:txBody>
            <a:bodyPr wrap="square" lIns="0" tIns="0" rIns="0" bIns="0" rtlCol="0"/>
            <a:lstStyle/>
            <a:p>
              <a:endParaRPr sz="641"/>
            </a:p>
          </p:txBody>
        </p:sp>
      </p:grpSp>
      <p:sp>
        <p:nvSpPr>
          <p:cNvPr id="87" name="object 87"/>
          <p:cNvSpPr/>
          <p:nvPr/>
        </p:nvSpPr>
        <p:spPr>
          <a:xfrm>
            <a:off x="7076899" y="2552521"/>
            <a:ext cx="419335" cy="0"/>
          </a:xfrm>
          <a:custGeom>
            <a:avLst/>
            <a:gdLst/>
            <a:ahLst/>
            <a:cxnLst/>
            <a:rect l="l" t="t" r="r" b="b"/>
            <a:pathLst>
              <a:path w="922019">
                <a:moveTo>
                  <a:pt x="0" y="0"/>
                </a:moveTo>
                <a:lnTo>
                  <a:pt x="921437" y="0"/>
                </a:lnTo>
              </a:path>
            </a:pathLst>
          </a:custGeom>
          <a:ln w="8376">
            <a:solidFill>
              <a:srgbClr val="989898"/>
            </a:solidFill>
            <a:prstDash val="dash"/>
          </a:ln>
        </p:spPr>
        <p:txBody>
          <a:bodyPr wrap="square" lIns="0" tIns="0" rIns="0" bIns="0" rtlCol="0"/>
          <a:lstStyle/>
          <a:p>
            <a:endParaRPr sz="641"/>
          </a:p>
        </p:txBody>
      </p:sp>
      <p:sp>
        <p:nvSpPr>
          <p:cNvPr id="88" name="object 88"/>
          <p:cNvSpPr/>
          <p:nvPr/>
        </p:nvSpPr>
        <p:spPr>
          <a:xfrm>
            <a:off x="7386513" y="593180"/>
            <a:ext cx="28591" cy="66135"/>
          </a:xfrm>
          <a:custGeom>
            <a:avLst/>
            <a:gdLst/>
            <a:ahLst/>
            <a:cxnLst/>
            <a:rect l="l" t="t" r="r" b="b"/>
            <a:pathLst>
              <a:path w="62865" h="145415">
                <a:moveTo>
                  <a:pt x="5923" y="109466"/>
                </a:moveTo>
                <a:lnTo>
                  <a:pt x="3271" y="109466"/>
                </a:lnTo>
                <a:lnTo>
                  <a:pt x="0" y="112738"/>
                </a:lnTo>
                <a:lnTo>
                  <a:pt x="0" y="115390"/>
                </a:lnTo>
                <a:lnTo>
                  <a:pt x="29925" y="145316"/>
                </a:lnTo>
                <a:lnTo>
                  <a:pt x="32577" y="145316"/>
                </a:lnTo>
                <a:lnTo>
                  <a:pt x="37175" y="140718"/>
                </a:lnTo>
                <a:lnTo>
                  <a:pt x="27063" y="140718"/>
                </a:lnTo>
                <a:lnTo>
                  <a:pt x="27063" y="130607"/>
                </a:lnTo>
                <a:lnTo>
                  <a:pt x="5923" y="109466"/>
                </a:lnTo>
                <a:close/>
              </a:path>
              <a:path w="62865" h="145415">
                <a:moveTo>
                  <a:pt x="27063" y="130607"/>
                </a:moveTo>
                <a:lnTo>
                  <a:pt x="27063" y="140718"/>
                </a:lnTo>
                <a:lnTo>
                  <a:pt x="35440" y="140718"/>
                </a:lnTo>
                <a:lnTo>
                  <a:pt x="35440" y="134795"/>
                </a:lnTo>
                <a:lnTo>
                  <a:pt x="31251" y="134795"/>
                </a:lnTo>
                <a:lnTo>
                  <a:pt x="27063" y="130607"/>
                </a:lnTo>
                <a:close/>
              </a:path>
              <a:path w="62865" h="145415">
                <a:moveTo>
                  <a:pt x="59232" y="109466"/>
                </a:moveTo>
                <a:lnTo>
                  <a:pt x="56580" y="109466"/>
                </a:lnTo>
                <a:lnTo>
                  <a:pt x="35440" y="130607"/>
                </a:lnTo>
                <a:lnTo>
                  <a:pt x="35440" y="140718"/>
                </a:lnTo>
                <a:lnTo>
                  <a:pt x="37175" y="140718"/>
                </a:lnTo>
                <a:lnTo>
                  <a:pt x="62503" y="115390"/>
                </a:lnTo>
                <a:lnTo>
                  <a:pt x="62503" y="112738"/>
                </a:lnTo>
                <a:lnTo>
                  <a:pt x="59232" y="109466"/>
                </a:lnTo>
                <a:close/>
              </a:path>
              <a:path w="62865" h="145415">
                <a:moveTo>
                  <a:pt x="31251" y="10520"/>
                </a:moveTo>
                <a:lnTo>
                  <a:pt x="27063" y="14708"/>
                </a:lnTo>
                <a:lnTo>
                  <a:pt x="27063" y="130607"/>
                </a:lnTo>
                <a:lnTo>
                  <a:pt x="31251" y="134795"/>
                </a:lnTo>
                <a:lnTo>
                  <a:pt x="35440" y="130607"/>
                </a:lnTo>
                <a:lnTo>
                  <a:pt x="35440" y="14708"/>
                </a:lnTo>
                <a:lnTo>
                  <a:pt x="31251" y="10520"/>
                </a:lnTo>
                <a:close/>
              </a:path>
              <a:path w="62865" h="145415">
                <a:moveTo>
                  <a:pt x="35440" y="130607"/>
                </a:moveTo>
                <a:lnTo>
                  <a:pt x="31251" y="134795"/>
                </a:lnTo>
                <a:lnTo>
                  <a:pt x="35440" y="134795"/>
                </a:lnTo>
                <a:lnTo>
                  <a:pt x="35440" y="130607"/>
                </a:lnTo>
                <a:close/>
              </a:path>
              <a:path w="62865" h="145415">
                <a:moveTo>
                  <a:pt x="32577" y="0"/>
                </a:moveTo>
                <a:lnTo>
                  <a:pt x="29925" y="0"/>
                </a:lnTo>
                <a:lnTo>
                  <a:pt x="0" y="29925"/>
                </a:lnTo>
                <a:lnTo>
                  <a:pt x="0" y="32577"/>
                </a:lnTo>
                <a:lnTo>
                  <a:pt x="3271" y="35849"/>
                </a:lnTo>
                <a:lnTo>
                  <a:pt x="5923" y="35849"/>
                </a:lnTo>
                <a:lnTo>
                  <a:pt x="27063" y="14708"/>
                </a:lnTo>
                <a:lnTo>
                  <a:pt x="27063" y="4597"/>
                </a:lnTo>
                <a:lnTo>
                  <a:pt x="37175" y="4597"/>
                </a:lnTo>
                <a:lnTo>
                  <a:pt x="32577" y="0"/>
                </a:lnTo>
                <a:close/>
              </a:path>
              <a:path w="62865" h="145415">
                <a:moveTo>
                  <a:pt x="37175" y="4597"/>
                </a:moveTo>
                <a:lnTo>
                  <a:pt x="35440" y="4597"/>
                </a:lnTo>
                <a:lnTo>
                  <a:pt x="35440" y="14708"/>
                </a:lnTo>
                <a:lnTo>
                  <a:pt x="56580" y="35849"/>
                </a:lnTo>
                <a:lnTo>
                  <a:pt x="59232" y="35849"/>
                </a:lnTo>
                <a:lnTo>
                  <a:pt x="62503" y="32577"/>
                </a:lnTo>
                <a:lnTo>
                  <a:pt x="62503" y="29925"/>
                </a:lnTo>
                <a:lnTo>
                  <a:pt x="37175" y="4597"/>
                </a:lnTo>
                <a:close/>
              </a:path>
              <a:path w="62865" h="145415">
                <a:moveTo>
                  <a:pt x="35440" y="4597"/>
                </a:moveTo>
                <a:lnTo>
                  <a:pt x="27063" y="4597"/>
                </a:lnTo>
                <a:lnTo>
                  <a:pt x="27063" y="14708"/>
                </a:lnTo>
                <a:lnTo>
                  <a:pt x="31251" y="10520"/>
                </a:lnTo>
                <a:lnTo>
                  <a:pt x="35440" y="10520"/>
                </a:lnTo>
                <a:lnTo>
                  <a:pt x="35440" y="4597"/>
                </a:lnTo>
                <a:close/>
              </a:path>
              <a:path w="62865" h="145415">
                <a:moveTo>
                  <a:pt x="35440" y="10520"/>
                </a:moveTo>
                <a:lnTo>
                  <a:pt x="31251" y="10520"/>
                </a:lnTo>
                <a:lnTo>
                  <a:pt x="35440" y="14708"/>
                </a:lnTo>
                <a:lnTo>
                  <a:pt x="35440" y="10520"/>
                </a:lnTo>
                <a:close/>
              </a:path>
            </a:pathLst>
          </a:custGeom>
          <a:solidFill>
            <a:srgbClr val="FF4261"/>
          </a:solidFill>
        </p:spPr>
        <p:txBody>
          <a:bodyPr wrap="square" lIns="0" tIns="0" rIns="0" bIns="0" rtlCol="0"/>
          <a:lstStyle/>
          <a:p>
            <a:endParaRPr sz="641"/>
          </a:p>
        </p:txBody>
      </p:sp>
      <p:sp>
        <p:nvSpPr>
          <p:cNvPr id="89" name="object 89"/>
          <p:cNvSpPr/>
          <p:nvPr/>
        </p:nvSpPr>
        <p:spPr>
          <a:xfrm>
            <a:off x="1205222" y="3469528"/>
            <a:ext cx="28591" cy="142378"/>
          </a:xfrm>
          <a:custGeom>
            <a:avLst/>
            <a:gdLst/>
            <a:ahLst/>
            <a:cxnLst/>
            <a:rect l="l" t="t" r="r" b="b"/>
            <a:pathLst>
              <a:path w="62864" h="313054">
                <a:moveTo>
                  <a:pt x="56580" y="35849"/>
                </a:moveTo>
                <a:lnTo>
                  <a:pt x="59232" y="35849"/>
                </a:lnTo>
                <a:lnTo>
                  <a:pt x="62503" y="32577"/>
                </a:lnTo>
                <a:lnTo>
                  <a:pt x="62503" y="29925"/>
                </a:lnTo>
                <a:lnTo>
                  <a:pt x="32577" y="0"/>
                </a:lnTo>
                <a:lnTo>
                  <a:pt x="29925" y="0"/>
                </a:lnTo>
                <a:lnTo>
                  <a:pt x="25328" y="4597"/>
                </a:lnTo>
                <a:lnTo>
                  <a:pt x="35440" y="4597"/>
                </a:lnTo>
                <a:lnTo>
                  <a:pt x="35440" y="14708"/>
                </a:lnTo>
                <a:lnTo>
                  <a:pt x="56580" y="35849"/>
                </a:lnTo>
                <a:close/>
              </a:path>
              <a:path w="62864" h="313054">
                <a:moveTo>
                  <a:pt x="35440" y="14708"/>
                </a:moveTo>
                <a:lnTo>
                  <a:pt x="35440" y="4597"/>
                </a:lnTo>
                <a:lnTo>
                  <a:pt x="27063" y="4597"/>
                </a:lnTo>
                <a:lnTo>
                  <a:pt x="27063" y="10520"/>
                </a:lnTo>
                <a:lnTo>
                  <a:pt x="31251" y="10520"/>
                </a:lnTo>
                <a:lnTo>
                  <a:pt x="35440" y="14708"/>
                </a:lnTo>
                <a:close/>
              </a:path>
              <a:path w="62864" h="313054">
                <a:moveTo>
                  <a:pt x="3271" y="35849"/>
                </a:moveTo>
                <a:lnTo>
                  <a:pt x="5923" y="35849"/>
                </a:lnTo>
                <a:lnTo>
                  <a:pt x="27063" y="14708"/>
                </a:lnTo>
                <a:lnTo>
                  <a:pt x="27063" y="4597"/>
                </a:lnTo>
                <a:lnTo>
                  <a:pt x="25328" y="4597"/>
                </a:lnTo>
                <a:lnTo>
                  <a:pt x="0" y="29925"/>
                </a:lnTo>
                <a:lnTo>
                  <a:pt x="0" y="32577"/>
                </a:lnTo>
                <a:lnTo>
                  <a:pt x="3271" y="35849"/>
                </a:lnTo>
                <a:close/>
              </a:path>
              <a:path w="62864" h="313054">
                <a:moveTo>
                  <a:pt x="31251" y="302329"/>
                </a:moveTo>
                <a:lnTo>
                  <a:pt x="35440" y="298141"/>
                </a:lnTo>
                <a:lnTo>
                  <a:pt x="35440" y="14708"/>
                </a:lnTo>
                <a:lnTo>
                  <a:pt x="31251" y="10520"/>
                </a:lnTo>
                <a:lnTo>
                  <a:pt x="27063" y="14708"/>
                </a:lnTo>
                <a:lnTo>
                  <a:pt x="27063" y="298141"/>
                </a:lnTo>
                <a:lnTo>
                  <a:pt x="31251" y="302329"/>
                </a:lnTo>
                <a:close/>
              </a:path>
              <a:path w="62864" h="313054">
                <a:moveTo>
                  <a:pt x="27063" y="14708"/>
                </a:moveTo>
                <a:lnTo>
                  <a:pt x="31251" y="10520"/>
                </a:lnTo>
                <a:lnTo>
                  <a:pt x="27063" y="10520"/>
                </a:lnTo>
                <a:lnTo>
                  <a:pt x="27063" y="14708"/>
                </a:lnTo>
                <a:close/>
              </a:path>
              <a:path w="62864" h="313054">
                <a:moveTo>
                  <a:pt x="29925" y="312850"/>
                </a:moveTo>
                <a:lnTo>
                  <a:pt x="32577" y="312850"/>
                </a:lnTo>
                <a:lnTo>
                  <a:pt x="62503" y="282924"/>
                </a:lnTo>
                <a:lnTo>
                  <a:pt x="62503" y="280272"/>
                </a:lnTo>
                <a:lnTo>
                  <a:pt x="59232" y="277001"/>
                </a:lnTo>
                <a:lnTo>
                  <a:pt x="56580" y="277001"/>
                </a:lnTo>
                <a:lnTo>
                  <a:pt x="35440" y="298141"/>
                </a:lnTo>
                <a:lnTo>
                  <a:pt x="35440" y="308252"/>
                </a:lnTo>
                <a:lnTo>
                  <a:pt x="25328" y="308252"/>
                </a:lnTo>
                <a:lnTo>
                  <a:pt x="29925" y="312850"/>
                </a:lnTo>
                <a:close/>
              </a:path>
              <a:path w="62864" h="313054">
                <a:moveTo>
                  <a:pt x="25328" y="308252"/>
                </a:moveTo>
                <a:lnTo>
                  <a:pt x="27063" y="308252"/>
                </a:lnTo>
                <a:lnTo>
                  <a:pt x="27063" y="298141"/>
                </a:lnTo>
                <a:lnTo>
                  <a:pt x="5923" y="277001"/>
                </a:lnTo>
                <a:lnTo>
                  <a:pt x="3271" y="277001"/>
                </a:lnTo>
                <a:lnTo>
                  <a:pt x="0" y="280272"/>
                </a:lnTo>
                <a:lnTo>
                  <a:pt x="0" y="282924"/>
                </a:lnTo>
                <a:lnTo>
                  <a:pt x="25328" y="308252"/>
                </a:lnTo>
                <a:close/>
              </a:path>
              <a:path w="62864" h="313054">
                <a:moveTo>
                  <a:pt x="27063" y="308252"/>
                </a:moveTo>
                <a:lnTo>
                  <a:pt x="35440" y="308252"/>
                </a:lnTo>
                <a:lnTo>
                  <a:pt x="35440" y="298141"/>
                </a:lnTo>
                <a:lnTo>
                  <a:pt x="31251" y="302329"/>
                </a:lnTo>
                <a:lnTo>
                  <a:pt x="27063" y="302329"/>
                </a:lnTo>
                <a:lnTo>
                  <a:pt x="27063" y="308252"/>
                </a:lnTo>
                <a:close/>
              </a:path>
              <a:path w="62864" h="313054">
                <a:moveTo>
                  <a:pt x="27063" y="302329"/>
                </a:moveTo>
                <a:lnTo>
                  <a:pt x="31251" y="302329"/>
                </a:lnTo>
                <a:lnTo>
                  <a:pt x="27063" y="298141"/>
                </a:lnTo>
                <a:lnTo>
                  <a:pt x="27063" y="302329"/>
                </a:lnTo>
                <a:close/>
              </a:path>
            </a:pathLst>
          </a:custGeom>
          <a:solidFill>
            <a:srgbClr val="FF4261"/>
          </a:solidFill>
        </p:spPr>
        <p:txBody>
          <a:bodyPr wrap="square" lIns="0" tIns="0" rIns="0" bIns="0" rtlCol="0"/>
          <a:lstStyle/>
          <a:p>
            <a:endParaRPr sz="641"/>
          </a:p>
        </p:txBody>
      </p:sp>
      <p:sp>
        <p:nvSpPr>
          <p:cNvPr id="90" name="object 90"/>
          <p:cNvSpPr/>
          <p:nvPr/>
        </p:nvSpPr>
        <p:spPr>
          <a:xfrm>
            <a:off x="7076899" y="2666812"/>
            <a:ext cx="419335" cy="0"/>
          </a:xfrm>
          <a:custGeom>
            <a:avLst/>
            <a:gdLst/>
            <a:ahLst/>
            <a:cxnLst/>
            <a:rect l="l" t="t" r="r" b="b"/>
            <a:pathLst>
              <a:path w="922019">
                <a:moveTo>
                  <a:pt x="0" y="0"/>
                </a:moveTo>
                <a:lnTo>
                  <a:pt x="921437" y="0"/>
                </a:lnTo>
              </a:path>
            </a:pathLst>
          </a:custGeom>
          <a:ln w="8376">
            <a:solidFill>
              <a:srgbClr val="989898"/>
            </a:solidFill>
            <a:prstDash val="dash"/>
          </a:ln>
        </p:spPr>
        <p:txBody>
          <a:bodyPr wrap="square" lIns="0" tIns="0" rIns="0" bIns="0" rtlCol="0"/>
          <a:lstStyle/>
          <a:p>
            <a:endParaRPr sz="641"/>
          </a:p>
        </p:txBody>
      </p:sp>
      <p:sp>
        <p:nvSpPr>
          <p:cNvPr id="91" name="object 91"/>
          <p:cNvSpPr/>
          <p:nvPr/>
        </p:nvSpPr>
        <p:spPr>
          <a:xfrm>
            <a:off x="7076899" y="3543051"/>
            <a:ext cx="419335" cy="0"/>
          </a:xfrm>
          <a:custGeom>
            <a:avLst/>
            <a:gdLst/>
            <a:ahLst/>
            <a:cxnLst/>
            <a:rect l="l" t="t" r="r" b="b"/>
            <a:pathLst>
              <a:path w="922019">
                <a:moveTo>
                  <a:pt x="0" y="0"/>
                </a:moveTo>
                <a:lnTo>
                  <a:pt x="921437" y="0"/>
                </a:lnTo>
              </a:path>
            </a:pathLst>
          </a:custGeom>
          <a:ln w="8376">
            <a:solidFill>
              <a:srgbClr val="989898"/>
            </a:solidFill>
            <a:prstDash val="dash"/>
          </a:ln>
        </p:spPr>
        <p:txBody>
          <a:bodyPr wrap="square" lIns="0" tIns="0" rIns="0" bIns="0" rtlCol="0"/>
          <a:lstStyle/>
          <a:p>
            <a:endParaRPr sz="641"/>
          </a:p>
        </p:txBody>
      </p:sp>
      <p:sp>
        <p:nvSpPr>
          <p:cNvPr id="92" name="object 92"/>
          <p:cNvSpPr/>
          <p:nvPr/>
        </p:nvSpPr>
        <p:spPr>
          <a:xfrm>
            <a:off x="7076899" y="3657343"/>
            <a:ext cx="419335" cy="0"/>
          </a:xfrm>
          <a:custGeom>
            <a:avLst/>
            <a:gdLst/>
            <a:ahLst/>
            <a:cxnLst/>
            <a:rect l="l" t="t" r="r" b="b"/>
            <a:pathLst>
              <a:path w="922019">
                <a:moveTo>
                  <a:pt x="0" y="0"/>
                </a:moveTo>
                <a:lnTo>
                  <a:pt x="921437" y="0"/>
                </a:lnTo>
              </a:path>
            </a:pathLst>
          </a:custGeom>
          <a:ln w="8376">
            <a:solidFill>
              <a:srgbClr val="989898"/>
            </a:solidFill>
            <a:prstDash val="dash"/>
          </a:ln>
        </p:spPr>
        <p:txBody>
          <a:bodyPr wrap="square" lIns="0" tIns="0" rIns="0" bIns="0" rtlCol="0"/>
          <a:lstStyle/>
          <a:p>
            <a:endParaRPr sz="641"/>
          </a:p>
        </p:txBody>
      </p:sp>
      <p:sp>
        <p:nvSpPr>
          <p:cNvPr id="93" name="object 93"/>
          <p:cNvSpPr/>
          <p:nvPr/>
        </p:nvSpPr>
        <p:spPr>
          <a:xfrm>
            <a:off x="1205222" y="4393388"/>
            <a:ext cx="28591" cy="142378"/>
          </a:xfrm>
          <a:custGeom>
            <a:avLst/>
            <a:gdLst/>
            <a:ahLst/>
            <a:cxnLst/>
            <a:rect l="l" t="t" r="r" b="b"/>
            <a:pathLst>
              <a:path w="62864" h="313054">
                <a:moveTo>
                  <a:pt x="56580" y="35849"/>
                </a:moveTo>
                <a:lnTo>
                  <a:pt x="59232" y="35849"/>
                </a:lnTo>
                <a:lnTo>
                  <a:pt x="62503" y="32577"/>
                </a:lnTo>
                <a:lnTo>
                  <a:pt x="62503" y="29925"/>
                </a:lnTo>
                <a:lnTo>
                  <a:pt x="32577" y="0"/>
                </a:lnTo>
                <a:lnTo>
                  <a:pt x="29925" y="0"/>
                </a:lnTo>
                <a:lnTo>
                  <a:pt x="25328" y="4597"/>
                </a:lnTo>
                <a:lnTo>
                  <a:pt x="35440" y="4597"/>
                </a:lnTo>
                <a:lnTo>
                  <a:pt x="35440" y="14708"/>
                </a:lnTo>
                <a:lnTo>
                  <a:pt x="56580" y="35849"/>
                </a:lnTo>
                <a:close/>
              </a:path>
              <a:path w="62864" h="313054">
                <a:moveTo>
                  <a:pt x="35440" y="14708"/>
                </a:moveTo>
                <a:lnTo>
                  <a:pt x="35440" y="4597"/>
                </a:lnTo>
                <a:lnTo>
                  <a:pt x="27063" y="4597"/>
                </a:lnTo>
                <a:lnTo>
                  <a:pt x="27063" y="10520"/>
                </a:lnTo>
                <a:lnTo>
                  <a:pt x="31251" y="10520"/>
                </a:lnTo>
                <a:lnTo>
                  <a:pt x="35440" y="14708"/>
                </a:lnTo>
                <a:close/>
              </a:path>
              <a:path w="62864" h="313054">
                <a:moveTo>
                  <a:pt x="3271" y="35849"/>
                </a:moveTo>
                <a:lnTo>
                  <a:pt x="5923" y="35849"/>
                </a:lnTo>
                <a:lnTo>
                  <a:pt x="27063" y="14708"/>
                </a:lnTo>
                <a:lnTo>
                  <a:pt x="27063" y="4597"/>
                </a:lnTo>
                <a:lnTo>
                  <a:pt x="25328" y="4597"/>
                </a:lnTo>
                <a:lnTo>
                  <a:pt x="0" y="29925"/>
                </a:lnTo>
                <a:lnTo>
                  <a:pt x="0" y="32577"/>
                </a:lnTo>
                <a:lnTo>
                  <a:pt x="3271" y="35849"/>
                </a:lnTo>
                <a:close/>
              </a:path>
              <a:path w="62864" h="313054">
                <a:moveTo>
                  <a:pt x="31251" y="302329"/>
                </a:moveTo>
                <a:lnTo>
                  <a:pt x="35440" y="298141"/>
                </a:lnTo>
                <a:lnTo>
                  <a:pt x="35440" y="14708"/>
                </a:lnTo>
                <a:lnTo>
                  <a:pt x="31251" y="10520"/>
                </a:lnTo>
                <a:lnTo>
                  <a:pt x="27063" y="14708"/>
                </a:lnTo>
                <a:lnTo>
                  <a:pt x="27063" y="298141"/>
                </a:lnTo>
                <a:lnTo>
                  <a:pt x="31251" y="302329"/>
                </a:lnTo>
                <a:close/>
              </a:path>
              <a:path w="62864" h="313054">
                <a:moveTo>
                  <a:pt x="27063" y="14708"/>
                </a:moveTo>
                <a:lnTo>
                  <a:pt x="31251" y="10520"/>
                </a:lnTo>
                <a:lnTo>
                  <a:pt x="27063" y="10520"/>
                </a:lnTo>
                <a:lnTo>
                  <a:pt x="27063" y="14708"/>
                </a:lnTo>
                <a:close/>
              </a:path>
              <a:path w="62864" h="313054">
                <a:moveTo>
                  <a:pt x="29925" y="312850"/>
                </a:moveTo>
                <a:lnTo>
                  <a:pt x="32577" y="312850"/>
                </a:lnTo>
                <a:lnTo>
                  <a:pt x="62503" y="282924"/>
                </a:lnTo>
                <a:lnTo>
                  <a:pt x="62503" y="280272"/>
                </a:lnTo>
                <a:lnTo>
                  <a:pt x="59232" y="277001"/>
                </a:lnTo>
                <a:lnTo>
                  <a:pt x="56580" y="277001"/>
                </a:lnTo>
                <a:lnTo>
                  <a:pt x="35440" y="298141"/>
                </a:lnTo>
                <a:lnTo>
                  <a:pt x="35440" y="308252"/>
                </a:lnTo>
                <a:lnTo>
                  <a:pt x="25328" y="308252"/>
                </a:lnTo>
                <a:lnTo>
                  <a:pt x="29925" y="312850"/>
                </a:lnTo>
                <a:close/>
              </a:path>
              <a:path w="62864" h="313054">
                <a:moveTo>
                  <a:pt x="25328" y="308252"/>
                </a:moveTo>
                <a:lnTo>
                  <a:pt x="27063" y="308252"/>
                </a:lnTo>
                <a:lnTo>
                  <a:pt x="27063" y="298141"/>
                </a:lnTo>
                <a:lnTo>
                  <a:pt x="5923" y="277001"/>
                </a:lnTo>
                <a:lnTo>
                  <a:pt x="3271" y="277001"/>
                </a:lnTo>
                <a:lnTo>
                  <a:pt x="0" y="280272"/>
                </a:lnTo>
                <a:lnTo>
                  <a:pt x="0" y="282924"/>
                </a:lnTo>
                <a:lnTo>
                  <a:pt x="25328" y="308252"/>
                </a:lnTo>
                <a:close/>
              </a:path>
              <a:path w="62864" h="313054">
                <a:moveTo>
                  <a:pt x="27063" y="308252"/>
                </a:moveTo>
                <a:lnTo>
                  <a:pt x="35440" y="308252"/>
                </a:lnTo>
                <a:lnTo>
                  <a:pt x="35440" y="298141"/>
                </a:lnTo>
                <a:lnTo>
                  <a:pt x="31251" y="302329"/>
                </a:lnTo>
                <a:lnTo>
                  <a:pt x="27063" y="302329"/>
                </a:lnTo>
                <a:lnTo>
                  <a:pt x="27063" y="308252"/>
                </a:lnTo>
                <a:close/>
              </a:path>
              <a:path w="62864" h="313054">
                <a:moveTo>
                  <a:pt x="27063" y="302329"/>
                </a:moveTo>
                <a:lnTo>
                  <a:pt x="31251" y="302329"/>
                </a:lnTo>
                <a:lnTo>
                  <a:pt x="27063" y="298141"/>
                </a:lnTo>
                <a:lnTo>
                  <a:pt x="27063" y="302329"/>
                </a:lnTo>
                <a:close/>
              </a:path>
            </a:pathLst>
          </a:custGeom>
          <a:solidFill>
            <a:srgbClr val="FF4261"/>
          </a:solidFill>
        </p:spPr>
        <p:txBody>
          <a:bodyPr wrap="square" lIns="0" tIns="0" rIns="0" bIns="0" rtlCol="0"/>
          <a:lstStyle/>
          <a:p>
            <a:endParaRPr sz="641"/>
          </a:p>
        </p:txBody>
      </p:sp>
      <p:sp>
        <p:nvSpPr>
          <p:cNvPr id="94" name="object 94"/>
          <p:cNvSpPr/>
          <p:nvPr/>
        </p:nvSpPr>
        <p:spPr>
          <a:xfrm>
            <a:off x="1205222" y="3731447"/>
            <a:ext cx="28591" cy="99635"/>
          </a:xfrm>
          <a:custGeom>
            <a:avLst/>
            <a:gdLst/>
            <a:ahLst/>
            <a:cxnLst/>
            <a:rect l="l" t="t" r="r" b="b"/>
            <a:pathLst>
              <a:path w="62864" h="219075">
                <a:moveTo>
                  <a:pt x="56580" y="35849"/>
                </a:moveTo>
                <a:lnTo>
                  <a:pt x="59232" y="35849"/>
                </a:lnTo>
                <a:lnTo>
                  <a:pt x="62503" y="32577"/>
                </a:lnTo>
                <a:lnTo>
                  <a:pt x="62503" y="29925"/>
                </a:lnTo>
                <a:lnTo>
                  <a:pt x="32577" y="0"/>
                </a:lnTo>
                <a:lnTo>
                  <a:pt x="29925" y="0"/>
                </a:lnTo>
                <a:lnTo>
                  <a:pt x="25328" y="4597"/>
                </a:lnTo>
                <a:lnTo>
                  <a:pt x="35440" y="4597"/>
                </a:lnTo>
                <a:lnTo>
                  <a:pt x="35440" y="14708"/>
                </a:lnTo>
                <a:lnTo>
                  <a:pt x="56580" y="35849"/>
                </a:lnTo>
                <a:close/>
              </a:path>
              <a:path w="62864" h="219075">
                <a:moveTo>
                  <a:pt x="35440" y="14708"/>
                </a:moveTo>
                <a:lnTo>
                  <a:pt x="35440" y="4597"/>
                </a:lnTo>
                <a:lnTo>
                  <a:pt x="27063" y="4597"/>
                </a:lnTo>
                <a:lnTo>
                  <a:pt x="27063" y="10520"/>
                </a:lnTo>
                <a:lnTo>
                  <a:pt x="31251" y="10520"/>
                </a:lnTo>
                <a:lnTo>
                  <a:pt x="35440" y="14708"/>
                </a:lnTo>
                <a:close/>
              </a:path>
              <a:path w="62864" h="219075">
                <a:moveTo>
                  <a:pt x="3271" y="35849"/>
                </a:moveTo>
                <a:lnTo>
                  <a:pt x="5923" y="35849"/>
                </a:lnTo>
                <a:lnTo>
                  <a:pt x="27063" y="14708"/>
                </a:lnTo>
                <a:lnTo>
                  <a:pt x="27063" y="4597"/>
                </a:lnTo>
                <a:lnTo>
                  <a:pt x="25328" y="4597"/>
                </a:lnTo>
                <a:lnTo>
                  <a:pt x="0" y="29925"/>
                </a:lnTo>
                <a:lnTo>
                  <a:pt x="0" y="32577"/>
                </a:lnTo>
                <a:lnTo>
                  <a:pt x="3271" y="35849"/>
                </a:lnTo>
                <a:close/>
              </a:path>
              <a:path w="62864" h="219075">
                <a:moveTo>
                  <a:pt x="31251" y="208091"/>
                </a:moveTo>
                <a:lnTo>
                  <a:pt x="35440" y="203903"/>
                </a:lnTo>
                <a:lnTo>
                  <a:pt x="35440" y="14708"/>
                </a:lnTo>
                <a:lnTo>
                  <a:pt x="31251" y="10520"/>
                </a:lnTo>
                <a:lnTo>
                  <a:pt x="27063" y="14708"/>
                </a:lnTo>
                <a:lnTo>
                  <a:pt x="27063" y="203903"/>
                </a:lnTo>
                <a:lnTo>
                  <a:pt x="31251" y="208091"/>
                </a:lnTo>
                <a:close/>
              </a:path>
              <a:path w="62864" h="219075">
                <a:moveTo>
                  <a:pt x="27063" y="14708"/>
                </a:moveTo>
                <a:lnTo>
                  <a:pt x="31251" y="10520"/>
                </a:lnTo>
                <a:lnTo>
                  <a:pt x="27063" y="10520"/>
                </a:lnTo>
                <a:lnTo>
                  <a:pt x="27063" y="14708"/>
                </a:lnTo>
                <a:close/>
              </a:path>
              <a:path w="62864" h="219075">
                <a:moveTo>
                  <a:pt x="29925" y="218612"/>
                </a:moveTo>
                <a:lnTo>
                  <a:pt x="32577" y="218612"/>
                </a:lnTo>
                <a:lnTo>
                  <a:pt x="62503" y="188686"/>
                </a:lnTo>
                <a:lnTo>
                  <a:pt x="62503" y="186034"/>
                </a:lnTo>
                <a:lnTo>
                  <a:pt x="59232" y="182763"/>
                </a:lnTo>
                <a:lnTo>
                  <a:pt x="56580" y="182763"/>
                </a:lnTo>
                <a:lnTo>
                  <a:pt x="35440" y="203903"/>
                </a:lnTo>
                <a:lnTo>
                  <a:pt x="35440" y="214014"/>
                </a:lnTo>
                <a:lnTo>
                  <a:pt x="25328" y="214014"/>
                </a:lnTo>
                <a:lnTo>
                  <a:pt x="29925" y="218612"/>
                </a:lnTo>
                <a:close/>
              </a:path>
              <a:path w="62864" h="219075">
                <a:moveTo>
                  <a:pt x="25328" y="214014"/>
                </a:moveTo>
                <a:lnTo>
                  <a:pt x="27063" y="214014"/>
                </a:lnTo>
                <a:lnTo>
                  <a:pt x="27063" y="203903"/>
                </a:lnTo>
                <a:lnTo>
                  <a:pt x="5923" y="182763"/>
                </a:lnTo>
                <a:lnTo>
                  <a:pt x="3271" y="182763"/>
                </a:lnTo>
                <a:lnTo>
                  <a:pt x="0" y="186034"/>
                </a:lnTo>
                <a:lnTo>
                  <a:pt x="0" y="188686"/>
                </a:lnTo>
                <a:lnTo>
                  <a:pt x="25328" y="214014"/>
                </a:lnTo>
                <a:close/>
              </a:path>
              <a:path w="62864" h="219075">
                <a:moveTo>
                  <a:pt x="27063" y="214014"/>
                </a:moveTo>
                <a:lnTo>
                  <a:pt x="35440" y="214014"/>
                </a:lnTo>
                <a:lnTo>
                  <a:pt x="35440" y="203903"/>
                </a:lnTo>
                <a:lnTo>
                  <a:pt x="31251" y="208091"/>
                </a:lnTo>
                <a:lnTo>
                  <a:pt x="27063" y="208091"/>
                </a:lnTo>
                <a:lnTo>
                  <a:pt x="27063" y="214014"/>
                </a:lnTo>
                <a:close/>
              </a:path>
              <a:path w="62864" h="219075">
                <a:moveTo>
                  <a:pt x="27063" y="208091"/>
                </a:moveTo>
                <a:lnTo>
                  <a:pt x="31251" y="208091"/>
                </a:lnTo>
                <a:lnTo>
                  <a:pt x="27063" y="203903"/>
                </a:lnTo>
                <a:lnTo>
                  <a:pt x="27063" y="208091"/>
                </a:lnTo>
                <a:close/>
              </a:path>
            </a:pathLst>
          </a:custGeom>
          <a:solidFill>
            <a:srgbClr val="FF4261"/>
          </a:solidFill>
        </p:spPr>
        <p:txBody>
          <a:bodyPr wrap="square" lIns="0" tIns="0" rIns="0" bIns="0" rtlCol="0"/>
          <a:lstStyle/>
          <a:p>
            <a:endParaRPr sz="641"/>
          </a:p>
        </p:txBody>
      </p:sp>
      <p:sp>
        <p:nvSpPr>
          <p:cNvPr id="95" name="object 95"/>
          <p:cNvSpPr/>
          <p:nvPr/>
        </p:nvSpPr>
        <p:spPr>
          <a:xfrm>
            <a:off x="5898535" y="357236"/>
            <a:ext cx="1213820" cy="28591"/>
          </a:xfrm>
          <a:custGeom>
            <a:avLst/>
            <a:gdLst/>
            <a:ahLst/>
            <a:cxnLst/>
            <a:rect l="l" t="t" r="r" b="b"/>
            <a:pathLst>
              <a:path w="2668905" h="62865">
                <a:moveTo>
                  <a:pt x="2633032" y="56580"/>
                </a:moveTo>
                <a:lnTo>
                  <a:pt x="2633032" y="59232"/>
                </a:lnTo>
                <a:lnTo>
                  <a:pt x="2636304" y="62503"/>
                </a:lnTo>
                <a:lnTo>
                  <a:pt x="2638955" y="62503"/>
                </a:lnTo>
                <a:lnTo>
                  <a:pt x="2668881" y="32577"/>
                </a:lnTo>
                <a:lnTo>
                  <a:pt x="2668881" y="29925"/>
                </a:lnTo>
                <a:lnTo>
                  <a:pt x="2664284" y="25328"/>
                </a:lnTo>
                <a:lnTo>
                  <a:pt x="2664284" y="35440"/>
                </a:lnTo>
                <a:lnTo>
                  <a:pt x="2654172" y="35440"/>
                </a:lnTo>
                <a:lnTo>
                  <a:pt x="2633032" y="56580"/>
                </a:lnTo>
                <a:close/>
              </a:path>
              <a:path w="2668905" h="62865">
                <a:moveTo>
                  <a:pt x="2654172" y="35440"/>
                </a:moveTo>
                <a:lnTo>
                  <a:pt x="2664284" y="35440"/>
                </a:lnTo>
                <a:lnTo>
                  <a:pt x="2664284" y="27063"/>
                </a:lnTo>
                <a:lnTo>
                  <a:pt x="2658361" y="27063"/>
                </a:lnTo>
                <a:lnTo>
                  <a:pt x="2658361" y="31251"/>
                </a:lnTo>
                <a:lnTo>
                  <a:pt x="2654172" y="35440"/>
                </a:lnTo>
                <a:close/>
              </a:path>
              <a:path w="2668905" h="62865">
                <a:moveTo>
                  <a:pt x="2633032" y="3271"/>
                </a:moveTo>
                <a:lnTo>
                  <a:pt x="2633032" y="5923"/>
                </a:lnTo>
                <a:lnTo>
                  <a:pt x="2654172" y="27063"/>
                </a:lnTo>
                <a:lnTo>
                  <a:pt x="2664284" y="27063"/>
                </a:lnTo>
                <a:lnTo>
                  <a:pt x="2664284" y="25328"/>
                </a:lnTo>
                <a:lnTo>
                  <a:pt x="2638955" y="0"/>
                </a:lnTo>
                <a:lnTo>
                  <a:pt x="2636304" y="0"/>
                </a:lnTo>
                <a:lnTo>
                  <a:pt x="2633032" y="3271"/>
                </a:lnTo>
                <a:close/>
              </a:path>
              <a:path w="2668905" h="62865">
                <a:moveTo>
                  <a:pt x="10520" y="31251"/>
                </a:moveTo>
                <a:lnTo>
                  <a:pt x="14708" y="35440"/>
                </a:lnTo>
                <a:lnTo>
                  <a:pt x="2654172" y="35440"/>
                </a:lnTo>
                <a:lnTo>
                  <a:pt x="2658361" y="31251"/>
                </a:lnTo>
                <a:lnTo>
                  <a:pt x="2654172" y="27063"/>
                </a:lnTo>
                <a:lnTo>
                  <a:pt x="14708" y="27063"/>
                </a:lnTo>
                <a:lnTo>
                  <a:pt x="10520" y="31251"/>
                </a:lnTo>
                <a:close/>
              </a:path>
              <a:path w="2668905" h="62865">
                <a:moveTo>
                  <a:pt x="2654172" y="27063"/>
                </a:moveTo>
                <a:lnTo>
                  <a:pt x="2658361" y="31251"/>
                </a:lnTo>
                <a:lnTo>
                  <a:pt x="2658361" y="27063"/>
                </a:lnTo>
                <a:lnTo>
                  <a:pt x="2654172" y="27063"/>
                </a:lnTo>
                <a:close/>
              </a:path>
              <a:path w="2668905" h="62865">
                <a:moveTo>
                  <a:pt x="0" y="29925"/>
                </a:moveTo>
                <a:lnTo>
                  <a:pt x="0" y="32577"/>
                </a:lnTo>
                <a:lnTo>
                  <a:pt x="29925" y="62503"/>
                </a:lnTo>
                <a:lnTo>
                  <a:pt x="32577" y="62503"/>
                </a:lnTo>
                <a:lnTo>
                  <a:pt x="35849" y="59232"/>
                </a:lnTo>
                <a:lnTo>
                  <a:pt x="35849" y="56580"/>
                </a:lnTo>
                <a:lnTo>
                  <a:pt x="14708" y="35440"/>
                </a:lnTo>
                <a:lnTo>
                  <a:pt x="4597" y="35440"/>
                </a:lnTo>
                <a:lnTo>
                  <a:pt x="4597" y="25328"/>
                </a:lnTo>
                <a:lnTo>
                  <a:pt x="0" y="29925"/>
                </a:lnTo>
                <a:close/>
              </a:path>
              <a:path w="2668905" h="62865">
                <a:moveTo>
                  <a:pt x="4597" y="25328"/>
                </a:moveTo>
                <a:lnTo>
                  <a:pt x="4597" y="27063"/>
                </a:lnTo>
                <a:lnTo>
                  <a:pt x="14708" y="27063"/>
                </a:lnTo>
                <a:lnTo>
                  <a:pt x="35849" y="5923"/>
                </a:lnTo>
                <a:lnTo>
                  <a:pt x="35849" y="3271"/>
                </a:lnTo>
                <a:lnTo>
                  <a:pt x="32577" y="0"/>
                </a:lnTo>
                <a:lnTo>
                  <a:pt x="29925" y="0"/>
                </a:lnTo>
                <a:lnTo>
                  <a:pt x="4597" y="25328"/>
                </a:lnTo>
                <a:close/>
              </a:path>
              <a:path w="2668905" h="62865">
                <a:moveTo>
                  <a:pt x="4597" y="27063"/>
                </a:moveTo>
                <a:lnTo>
                  <a:pt x="4597" y="35440"/>
                </a:lnTo>
                <a:lnTo>
                  <a:pt x="14708" y="35440"/>
                </a:lnTo>
                <a:lnTo>
                  <a:pt x="10520" y="31251"/>
                </a:lnTo>
                <a:lnTo>
                  <a:pt x="10520" y="27063"/>
                </a:lnTo>
                <a:lnTo>
                  <a:pt x="4597" y="27063"/>
                </a:lnTo>
                <a:close/>
              </a:path>
              <a:path w="2668905" h="62865">
                <a:moveTo>
                  <a:pt x="10520" y="27063"/>
                </a:moveTo>
                <a:lnTo>
                  <a:pt x="10520" y="31251"/>
                </a:lnTo>
                <a:lnTo>
                  <a:pt x="14708" y="27063"/>
                </a:lnTo>
                <a:lnTo>
                  <a:pt x="10520" y="27063"/>
                </a:lnTo>
                <a:close/>
              </a:path>
            </a:pathLst>
          </a:custGeom>
          <a:solidFill>
            <a:srgbClr val="FF4261"/>
          </a:solidFill>
        </p:spPr>
        <p:txBody>
          <a:bodyPr wrap="square" lIns="0" tIns="0" rIns="0" bIns="0" rtlCol="0"/>
          <a:lstStyle/>
          <a:p>
            <a:endParaRPr sz="641"/>
          </a:p>
        </p:txBody>
      </p:sp>
      <p:sp>
        <p:nvSpPr>
          <p:cNvPr id="96" name="object 96"/>
          <p:cNvSpPr/>
          <p:nvPr/>
        </p:nvSpPr>
        <p:spPr>
          <a:xfrm>
            <a:off x="1205222" y="4160042"/>
            <a:ext cx="28591" cy="80575"/>
          </a:xfrm>
          <a:custGeom>
            <a:avLst/>
            <a:gdLst/>
            <a:ahLst/>
            <a:cxnLst/>
            <a:rect l="l" t="t" r="r" b="b"/>
            <a:pathLst>
              <a:path w="62864" h="177165">
                <a:moveTo>
                  <a:pt x="56580" y="35849"/>
                </a:moveTo>
                <a:lnTo>
                  <a:pt x="59232" y="35849"/>
                </a:lnTo>
                <a:lnTo>
                  <a:pt x="62503" y="32577"/>
                </a:lnTo>
                <a:lnTo>
                  <a:pt x="62503" y="29925"/>
                </a:lnTo>
                <a:lnTo>
                  <a:pt x="32577" y="0"/>
                </a:lnTo>
                <a:lnTo>
                  <a:pt x="29925" y="0"/>
                </a:lnTo>
                <a:lnTo>
                  <a:pt x="25328" y="4597"/>
                </a:lnTo>
                <a:lnTo>
                  <a:pt x="35440" y="4597"/>
                </a:lnTo>
                <a:lnTo>
                  <a:pt x="35440" y="14708"/>
                </a:lnTo>
                <a:lnTo>
                  <a:pt x="56580" y="35849"/>
                </a:lnTo>
                <a:close/>
              </a:path>
              <a:path w="62864" h="177165">
                <a:moveTo>
                  <a:pt x="35440" y="14708"/>
                </a:moveTo>
                <a:lnTo>
                  <a:pt x="35440" y="4597"/>
                </a:lnTo>
                <a:lnTo>
                  <a:pt x="27063" y="4597"/>
                </a:lnTo>
                <a:lnTo>
                  <a:pt x="27063" y="10520"/>
                </a:lnTo>
                <a:lnTo>
                  <a:pt x="31251" y="10520"/>
                </a:lnTo>
                <a:lnTo>
                  <a:pt x="35440" y="14708"/>
                </a:lnTo>
                <a:close/>
              </a:path>
              <a:path w="62864" h="177165">
                <a:moveTo>
                  <a:pt x="3271" y="35849"/>
                </a:moveTo>
                <a:lnTo>
                  <a:pt x="5923" y="35849"/>
                </a:lnTo>
                <a:lnTo>
                  <a:pt x="27063" y="14708"/>
                </a:lnTo>
                <a:lnTo>
                  <a:pt x="27063" y="4597"/>
                </a:lnTo>
                <a:lnTo>
                  <a:pt x="25328" y="4597"/>
                </a:lnTo>
                <a:lnTo>
                  <a:pt x="0" y="29925"/>
                </a:lnTo>
                <a:lnTo>
                  <a:pt x="0" y="32577"/>
                </a:lnTo>
                <a:lnTo>
                  <a:pt x="3271" y="35849"/>
                </a:lnTo>
                <a:close/>
              </a:path>
              <a:path w="62864" h="177165">
                <a:moveTo>
                  <a:pt x="31251" y="166208"/>
                </a:moveTo>
                <a:lnTo>
                  <a:pt x="35440" y="162019"/>
                </a:lnTo>
                <a:lnTo>
                  <a:pt x="35440" y="14708"/>
                </a:lnTo>
                <a:lnTo>
                  <a:pt x="31251" y="10520"/>
                </a:lnTo>
                <a:lnTo>
                  <a:pt x="27063" y="14708"/>
                </a:lnTo>
                <a:lnTo>
                  <a:pt x="27063" y="162019"/>
                </a:lnTo>
                <a:lnTo>
                  <a:pt x="31251" y="166208"/>
                </a:lnTo>
                <a:close/>
              </a:path>
              <a:path w="62864" h="177165">
                <a:moveTo>
                  <a:pt x="27063" y="14708"/>
                </a:moveTo>
                <a:lnTo>
                  <a:pt x="31251" y="10520"/>
                </a:lnTo>
                <a:lnTo>
                  <a:pt x="27063" y="10520"/>
                </a:lnTo>
                <a:lnTo>
                  <a:pt x="27063" y="14708"/>
                </a:lnTo>
                <a:close/>
              </a:path>
              <a:path w="62864" h="177165">
                <a:moveTo>
                  <a:pt x="29925" y="176728"/>
                </a:moveTo>
                <a:lnTo>
                  <a:pt x="32577" y="176728"/>
                </a:lnTo>
                <a:lnTo>
                  <a:pt x="62503" y="146802"/>
                </a:lnTo>
                <a:lnTo>
                  <a:pt x="62503" y="144150"/>
                </a:lnTo>
                <a:lnTo>
                  <a:pt x="59232" y="140879"/>
                </a:lnTo>
                <a:lnTo>
                  <a:pt x="56580" y="140879"/>
                </a:lnTo>
                <a:lnTo>
                  <a:pt x="35440" y="162019"/>
                </a:lnTo>
                <a:lnTo>
                  <a:pt x="35440" y="172131"/>
                </a:lnTo>
                <a:lnTo>
                  <a:pt x="25328" y="172131"/>
                </a:lnTo>
                <a:lnTo>
                  <a:pt x="29925" y="176728"/>
                </a:lnTo>
                <a:close/>
              </a:path>
              <a:path w="62864" h="177165">
                <a:moveTo>
                  <a:pt x="25328" y="172131"/>
                </a:moveTo>
                <a:lnTo>
                  <a:pt x="27063" y="172131"/>
                </a:lnTo>
                <a:lnTo>
                  <a:pt x="27063" y="162019"/>
                </a:lnTo>
                <a:lnTo>
                  <a:pt x="5923" y="140879"/>
                </a:lnTo>
                <a:lnTo>
                  <a:pt x="3271" y="140879"/>
                </a:lnTo>
                <a:lnTo>
                  <a:pt x="0" y="144150"/>
                </a:lnTo>
                <a:lnTo>
                  <a:pt x="0" y="146802"/>
                </a:lnTo>
                <a:lnTo>
                  <a:pt x="25328" y="172131"/>
                </a:lnTo>
                <a:close/>
              </a:path>
              <a:path w="62864" h="177165">
                <a:moveTo>
                  <a:pt x="27063" y="172131"/>
                </a:moveTo>
                <a:lnTo>
                  <a:pt x="35440" y="172131"/>
                </a:lnTo>
                <a:lnTo>
                  <a:pt x="35440" y="162019"/>
                </a:lnTo>
                <a:lnTo>
                  <a:pt x="31251" y="166208"/>
                </a:lnTo>
                <a:lnTo>
                  <a:pt x="27063" y="166208"/>
                </a:lnTo>
                <a:lnTo>
                  <a:pt x="27063" y="172131"/>
                </a:lnTo>
                <a:close/>
              </a:path>
              <a:path w="62864" h="177165">
                <a:moveTo>
                  <a:pt x="27063" y="166208"/>
                </a:moveTo>
                <a:lnTo>
                  <a:pt x="31251" y="166208"/>
                </a:lnTo>
                <a:lnTo>
                  <a:pt x="27063" y="162019"/>
                </a:lnTo>
                <a:lnTo>
                  <a:pt x="27063" y="166208"/>
                </a:lnTo>
                <a:close/>
              </a:path>
            </a:pathLst>
          </a:custGeom>
          <a:solidFill>
            <a:srgbClr val="FF4261"/>
          </a:solidFill>
        </p:spPr>
        <p:txBody>
          <a:bodyPr wrap="square" lIns="0" tIns="0" rIns="0" bIns="0" rtlCol="0"/>
          <a:lstStyle/>
          <a:p>
            <a:endParaRPr sz="641"/>
          </a:p>
        </p:txBody>
      </p:sp>
      <p:sp>
        <p:nvSpPr>
          <p:cNvPr id="97" name="object 97"/>
          <p:cNvSpPr/>
          <p:nvPr/>
        </p:nvSpPr>
        <p:spPr>
          <a:xfrm>
            <a:off x="7076899" y="4785976"/>
            <a:ext cx="419335" cy="0"/>
          </a:xfrm>
          <a:custGeom>
            <a:avLst/>
            <a:gdLst/>
            <a:ahLst/>
            <a:cxnLst/>
            <a:rect l="l" t="t" r="r" b="b"/>
            <a:pathLst>
              <a:path w="922019">
                <a:moveTo>
                  <a:pt x="0" y="0"/>
                </a:moveTo>
                <a:lnTo>
                  <a:pt x="921437" y="0"/>
                </a:lnTo>
              </a:path>
            </a:pathLst>
          </a:custGeom>
          <a:ln w="8376">
            <a:solidFill>
              <a:srgbClr val="989898"/>
            </a:solidFill>
            <a:prstDash val="dash"/>
          </a:ln>
        </p:spPr>
        <p:txBody>
          <a:bodyPr wrap="square" lIns="0" tIns="0" rIns="0" bIns="0" rtlCol="0"/>
          <a:lstStyle/>
          <a:p>
            <a:endParaRPr sz="641"/>
          </a:p>
        </p:txBody>
      </p:sp>
      <p:sp>
        <p:nvSpPr>
          <p:cNvPr id="98" name="object 98"/>
          <p:cNvSpPr/>
          <p:nvPr/>
        </p:nvSpPr>
        <p:spPr>
          <a:xfrm>
            <a:off x="7076899" y="4828836"/>
            <a:ext cx="886034" cy="0"/>
          </a:xfrm>
          <a:custGeom>
            <a:avLst/>
            <a:gdLst/>
            <a:ahLst/>
            <a:cxnLst/>
            <a:rect l="l" t="t" r="r" b="b"/>
            <a:pathLst>
              <a:path w="1948180">
                <a:moveTo>
                  <a:pt x="0" y="0"/>
                </a:moveTo>
                <a:lnTo>
                  <a:pt x="1947584" y="0"/>
                </a:lnTo>
              </a:path>
            </a:pathLst>
          </a:custGeom>
          <a:ln w="8376">
            <a:solidFill>
              <a:srgbClr val="989898"/>
            </a:solidFill>
            <a:prstDash val="dash"/>
          </a:ln>
        </p:spPr>
        <p:txBody>
          <a:bodyPr wrap="square" lIns="0" tIns="0" rIns="0" bIns="0" rtlCol="0"/>
          <a:lstStyle/>
          <a:p>
            <a:endParaRPr sz="641"/>
          </a:p>
        </p:txBody>
      </p:sp>
      <p:sp>
        <p:nvSpPr>
          <p:cNvPr id="99" name="object 99"/>
          <p:cNvSpPr/>
          <p:nvPr/>
        </p:nvSpPr>
        <p:spPr>
          <a:xfrm>
            <a:off x="1574488" y="3247870"/>
            <a:ext cx="1723549" cy="28591"/>
          </a:xfrm>
          <a:custGeom>
            <a:avLst/>
            <a:gdLst/>
            <a:ahLst/>
            <a:cxnLst/>
            <a:rect l="l" t="t" r="r" b="b"/>
            <a:pathLst>
              <a:path w="3789679" h="62865">
                <a:moveTo>
                  <a:pt x="3753334" y="56580"/>
                </a:moveTo>
                <a:lnTo>
                  <a:pt x="3753334" y="59232"/>
                </a:lnTo>
                <a:lnTo>
                  <a:pt x="3756606" y="62503"/>
                </a:lnTo>
                <a:lnTo>
                  <a:pt x="3759258" y="62503"/>
                </a:lnTo>
                <a:lnTo>
                  <a:pt x="3789184" y="32577"/>
                </a:lnTo>
                <a:lnTo>
                  <a:pt x="3789184" y="29925"/>
                </a:lnTo>
                <a:lnTo>
                  <a:pt x="3784586" y="25328"/>
                </a:lnTo>
                <a:lnTo>
                  <a:pt x="3784586" y="35440"/>
                </a:lnTo>
                <a:lnTo>
                  <a:pt x="3774475" y="35440"/>
                </a:lnTo>
                <a:lnTo>
                  <a:pt x="3753334" y="56580"/>
                </a:lnTo>
                <a:close/>
              </a:path>
              <a:path w="3789679" h="62865">
                <a:moveTo>
                  <a:pt x="3774475" y="35440"/>
                </a:moveTo>
                <a:lnTo>
                  <a:pt x="3784586" y="35440"/>
                </a:lnTo>
                <a:lnTo>
                  <a:pt x="3784586" y="27063"/>
                </a:lnTo>
                <a:lnTo>
                  <a:pt x="3778663" y="27063"/>
                </a:lnTo>
                <a:lnTo>
                  <a:pt x="3778663" y="31251"/>
                </a:lnTo>
                <a:lnTo>
                  <a:pt x="3774475" y="35440"/>
                </a:lnTo>
                <a:close/>
              </a:path>
              <a:path w="3789679" h="62865">
                <a:moveTo>
                  <a:pt x="3753334" y="3271"/>
                </a:moveTo>
                <a:lnTo>
                  <a:pt x="3753334" y="5923"/>
                </a:lnTo>
                <a:lnTo>
                  <a:pt x="3774475" y="27063"/>
                </a:lnTo>
                <a:lnTo>
                  <a:pt x="3784586" y="27063"/>
                </a:lnTo>
                <a:lnTo>
                  <a:pt x="3784586" y="25328"/>
                </a:lnTo>
                <a:lnTo>
                  <a:pt x="3759258" y="0"/>
                </a:lnTo>
                <a:lnTo>
                  <a:pt x="3756606" y="0"/>
                </a:lnTo>
                <a:lnTo>
                  <a:pt x="3753334" y="3271"/>
                </a:lnTo>
                <a:close/>
              </a:path>
              <a:path w="3789679" h="62865">
                <a:moveTo>
                  <a:pt x="10520" y="31251"/>
                </a:moveTo>
                <a:lnTo>
                  <a:pt x="14708" y="35440"/>
                </a:lnTo>
                <a:lnTo>
                  <a:pt x="3774475" y="35440"/>
                </a:lnTo>
                <a:lnTo>
                  <a:pt x="3778663" y="31251"/>
                </a:lnTo>
                <a:lnTo>
                  <a:pt x="3774475" y="27063"/>
                </a:lnTo>
                <a:lnTo>
                  <a:pt x="14708" y="27063"/>
                </a:lnTo>
                <a:lnTo>
                  <a:pt x="10520" y="31251"/>
                </a:lnTo>
                <a:close/>
              </a:path>
              <a:path w="3789679" h="62865">
                <a:moveTo>
                  <a:pt x="3774475" y="27063"/>
                </a:moveTo>
                <a:lnTo>
                  <a:pt x="3778663" y="31251"/>
                </a:lnTo>
                <a:lnTo>
                  <a:pt x="3778663" y="27063"/>
                </a:lnTo>
                <a:lnTo>
                  <a:pt x="3774475" y="27063"/>
                </a:lnTo>
                <a:close/>
              </a:path>
              <a:path w="3789679" h="62865">
                <a:moveTo>
                  <a:pt x="0" y="29925"/>
                </a:moveTo>
                <a:lnTo>
                  <a:pt x="0" y="32577"/>
                </a:lnTo>
                <a:lnTo>
                  <a:pt x="29925" y="62503"/>
                </a:lnTo>
                <a:lnTo>
                  <a:pt x="32577" y="62503"/>
                </a:lnTo>
                <a:lnTo>
                  <a:pt x="35849" y="59232"/>
                </a:lnTo>
                <a:lnTo>
                  <a:pt x="35849" y="56580"/>
                </a:lnTo>
                <a:lnTo>
                  <a:pt x="14708" y="35440"/>
                </a:lnTo>
                <a:lnTo>
                  <a:pt x="4597" y="35440"/>
                </a:lnTo>
                <a:lnTo>
                  <a:pt x="4597" y="25328"/>
                </a:lnTo>
                <a:lnTo>
                  <a:pt x="0" y="29925"/>
                </a:lnTo>
                <a:close/>
              </a:path>
              <a:path w="3789679" h="62865">
                <a:moveTo>
                  <a:pt x="4597" y="25328"/>
                </a:moveTo>
                <a:lnTo>
                  <a:pt x="4597" y="27063"/>
                </a:lnTo>
                <a:lnTo>
                  <a:pt x="14708" y="27063"/>
                </a:lnTo>
                <a:lnTo>
                  <a:pt x="35849" y="5923"/>
                </a:lnTo>
                <a:lnTo>
                  <a:pt x="35849" y="3271"/>
                </a:lnTo>
                <a:lnTo>
                  <a:pt x="32577" y="0"/>
                </a:lnTo>
                <a:lnTo>
                  <a:pt x="29925" y="0"/>
                </a:lnTo>
                <a:lnTo>
                  <a:pt x="4597" y="25328"/>
                </a:lnTo>
                <a:close/>
              </a:path>
              <a:path w="3789679" h="62865">
                <a:moveTo>
                  <a:pt x="4597" y="27063"/>
                </a:moveTo>
                <a:lnTo>
                  <a:pt x="4597" y="35440"/>
                </a:lnTo>
                <a:lnTo>
                  <a:pt x="14708" y="35440"/>
                </a:lnTo>
                <a:lnTo>
                  <a:pt x="10520" y="31251"/>
                </a:lnTo>
                <a:lnTo>
                  <a:pt x="10520" y="27063"/>
                </a:lnTo>
                <a:lnTo>
                  <a:pt x="4597" y="27063"/>
                </a:lnTo>
                <a:close/>
              </a:path>
              <a:path w="3789679" h="62865">
                <a:moveTo>
                  <a:pt x="10520" y="27063"/>
                </a:moveTo>
                <a:lnTo>
                  <a:pt x="10520" y="31251"/>
                </a:lnTo>
                <a:lnTo>
                  <a:pt x="14708" y="27063"/>
                </a:lnTo>
                <a:lnTo>
                  <a:pt x="10520" y="27063"/>
                </a:lnTo>
                <a:close/>
              </a:path>
            </a:pathLst>
          </a:custGeom>
          <a:solidFill>
            <a:srgbClr val="FF4261"/>
          </a:solidFill>
        </p:spPr>
        <p:txBody>
          <a:bodyPr wrap="square" lIns="0" tIns="0" rIns="0" bIns="0" rtlCol="0"/>
          <a:lstStyle/>
          <a:p>
            <a:endParaRPr sz="641"/>
          </a:p>
        </p:txBody>
      </p:sp>
      <p:sp>
        <p:nvSpPr>
          <p:cNvPr id="100" name="object 100"/>
          <p:cNvSpPr/>
          <p:nvPr/>
        </p:nvSpPr>
        <p:spPr>
          <a:xfrm>
            <a:off x="7386513" y="2683771"/>
            <a:ext cx="28591" cy="842425"/>
          </a:xfrm>
          <a:custGeom>
            <a:avLst/>
            <a:gdLst/>
            <a:ahLst/>
            <a:cxnLst/>
            <a:rect l="l" t="t" r="r" b="b"/>
            <a:pathLst>
              <a:path w="62865" h="1852295">
                <a:moveTo>
                  <a:pt x="5923" y="1816221"/>
                </a:moveTo>
                <a:lnTo>
                  <a:pt x="3271" y="1816221"/>
                </a:lnTo>
                <a:lnTo>
                  <a:pt x="0" y="1819492"/>
                </a:lnTo>
                <a:lnTo>
                  <a:pt x="0" y="1822144"/>
                </a:lnTo>
                <a:lnTo>
                  <a:pt x="29925" y="1852070"/>
                </a:lnTo>
                <a:lnTo>
                  <a:pt x="32577" y="1852070"/>
                </a:lnTo>
                <a:lnTo>
                  <a:pt x="37175" y="1847473"/>
                </a:lnTo>
                <a:lnTo>
                  <a:pt x="27063" y="1847473"/>
                </a:lnTo>
                <a:lnTo>
                  <a:pt x="27063" y="1837361"/>
                </a:lnTo>
                <a:lnTo>
                  <a:pt x="5923" y="1816221"/>
                </a:lnTo>
                <a:close/>
              </a:path>
              <a:path w="62865" h="1852295">
                <a:moveTo>
                  <a:pt x="27063" y="1837361"/>
                </a:moveTo>
                <a:lnTo>
                  <a:pt x="27063" y="1847473"/>
                </a:lnTo>
                <a:lnTo>
                  <a:pt x="35440" y="1847473"/>
                </a:lnTo>
                <a:lnTo>
                  <a:pt x="35440" y="1841550"/>
                </a:lnTo>
                <a:lnTo>
                  <a:pt x="31251" y="1841550"/>
                </a:lnTo>
                <a:lnTo>
                  <a:pt x="27063" y="1837361"/>
                </a:lnTo>
                <a:close/>
              </a:path>
              <a:path w="62865" h="1852295">
                <a:moveTo>
                  <a:pt x="59232" y="1816221"/>
                </a:moveTo>
                <a:lnTo>
                  <a:pt x="56580" y="1816221"/>
                </a:lnTo>
                <a:lnTo>
                  <a:pt x="35440" y="1837361"/>
                </a:lnTo>
                <a:lnTo>
                  <a:pt x="35440" y="1847473"/>
                </a:lnTo>
                <a:lnTo>
                  <a:pt x="37175" y="1847473"/>
                </a:lnTo>
                <a:lnTo>
                  <a:pt x="62503" y="1822144"/>
                </a:lnTo>
                <a:lnTo>
                  <a:pt x="62503" y="1819492"/>
                </a:lnTo>
                <a:lnTo>
                  <a:pt x="59232" y="1816221"/>
                </a:lnTo>
                <a:close/>
              </a:path>
              <a:path w="62865" h="1852295">
                <a:moveTo>
                  <a:pt x="31251" y="10520"/>
                </a:moveTo>
                <a:lnTo>
                  <a:pt x="27063" y="14708"/>
                </a:lnTo>
                <a:lnTo>
                  <a:pt x="27063" y="1837361"/>
                </a:lnTo>
                <a:lnTo>
                  <a:pt x="31251" y="1841550"/>
                </a:lnTo>
                <a:lnTo>
                  <a:pt x="35440" y="1837361"/>
                </a:lnTo>
                <a:lnTo>
                  <a:pt x="35440" y="14708"/>
                </a:lnTo>
                <a:lnTo>
                  <a:pt x="31251" y="10520"/>
                </a:lnTo>
                <a:close/>
              </a:path>
              <a:path w="62865" h="1852295">
                <a:moveTo>
                  <a:pt x="35440" y="1837361"/>
                </a:moveTo>
                <a:lnTo>
                  <a:pt x="31251" y="1841550"/>
                </a:lnTo>
                <a:lnTo>
                  <a:pt x="35440" y="1841550"/>
                </a:lnTo>
                <a:lnTo>
                  <a:pt x="35440" y="1837361"/>
                </a:lnTo>
                <a:close/>
              </a:path>
              <a:path w="62865" h="1852295">
                <a:moveTo>
                  <a:pt x="32577" y="0"/>
                </a:moveTo>
                <a:lnTo>
                  <a:pt x="29925" y="0"/>
                </a:lnTo>
                <a:lnTo>
                  <a:pt x="0" y="29925"/>
                </a:lnTo>
                <a:lnTo>
                  <a:pt x="0" y="32577"/>
                </a:lnTo>
                <a:lnTo>
                  <a:pt x="3271" y="35849"/>
                </a:lnTo>
                <a:lnTo>
                  <a:pt x="5923" y="35849"/>
                </a:lnTo>
                <a:lnTo>
                  <a:pt x="27063" y="14708"/>
                </a:lnTo>
                <a:lnTo>
                  <a:pt x="27063" y="4597"/>
                </a:lnTo>
                <a:lnTo>
                  <a:pt x="37174" y="4597"/>
                </a:lnTo>
                <a:lnTo>
                  <a:pt x="32577" y="0"/>
                </a:lnTo>
                <a:close/>
              </a:path>
              <a:path w="62865" h="1852295">
                <a:moveTo>
                  <a:pt x="37174" y="4597"/>
                </a:moveTo>
                <a:lnTo>
                  <a:pt x="35440" y="4597"/>
                </a:lnTo>
                <a:lnTo>
                  <a:pt x="35440" y="14708"/>
                </a:lnTo>
                <a:lnTo>
                  <a:pt x="56580" y="35849"/>
                </a:lnTo>
                <a:lnTo>
                  <a:pt x="59232" y="35849"/>
                </a:lnTo>
                <a:lnTo>
                  <a:pt x="62503" y="32577"/>
                </a:lnTo>
                <a:lnTo>
                  <a:pt x="62503" y="29925"/>
                </a:lnTo>
                <a:lnTo>
                  <a:pt x="37174" y="4597"/>
                </a:lnTo>
                <a:close/>
              </a:path>
              <a:path w="62865" h="1852295">
                <a:moveTo>
                  <a:pt x="35440" y="4597"/>
                </a:moveTo>
                <a:lnTo>
                  <a:pt x="27063" y="4597"/>
                </a:lnTo>
                <a:lnTo>
                  <a:pt x="27063" y="14708"/>
                </a:lnTo>
                <a:lnTo>
                  <a:pt x="31251" y="10520"/>
                </a:lnTo>
                <a:lnTo>
                  <a:pt x="35440" y="10520"/>
                </a:lnTo>
                <a:lnTo>
                  <a:pt x="35440" y="4597"/>
                </a:lnTo>
                <a:close/>
              </a:path>
              <a:path w="62865" h="1852295">
                <a:moveTo>
                  <a:pt x="35440" y="10520"/>
                </a:moveTo>
                <a:lnTo>
                  <a:pt x="31251" y="10520"/>
                </a:lnTo>
                <a:lnTo>
                  <a:pt x="35440" y="14708"/>
                </a:lnTo>
                <a:lnTo>
                  <a:pt x="35440" y="10520"/>
                </a:lnTo>
                <a:close/>
              </a:path>
            </a:pathLst>
          </a:custGeom>
          <a:solidFill>
            <a:srgbClr val="FF4261"/>
          </a:solidFill>
        </p:spPr>
        <p:txBody>
          <a:bodyPr wrap="square" lIns="0" tIns="0" rIns="0" bIns="0" rtlCol="0"/>
          <a:lstStyle/>
          <a:p>
            <a:endParaRPr sz="641"/>
          </a:p>
        </p:txBody>
      </p:sp>
      <p:sp>
        <p:nvSpPr>
          <p:cNvPr id="101" name="object 101"/>
          <p:cNvSpPr/>
          <p:nvPr/>
        </p:nvSpPr>
        <p:spPr>
          <a:xfrm>
            <a:off x="7386513" y="1297981"/>
            <a:ext cx="28591" cy="1232880"/>
          </a:xfrm>
          <a:custGeom>
            <a:avLst/>
            <a:gdLst/>
            <a:ahLst/>
            <a:cxnLst/>
            <a:rect l="l" t="t" r="r" b="b"/>
            <a:pathLst>
              <a:path w="62865" h="2710815">
                <a:moveTo>
                  <a:pt x="5923" y="2674833"/>
                </a:moveTo>
                <a:lnTo>
                  <a:pt x="3271" y="2674833"/>
                </a:lnTo>
                <a:lnTo>
                  <a:pt x="0" y="2678105"/>
                </a:lnTo>
                <a:lnTo>
                  <a:pt x="0" y="2680757"/>
                </a:lnTo>
                <a:lnTo>
                  <a:pt x="29925" y="2710683"/>
                </a:lnTo>
                <a:lnTo>
                  <a:pt x="32577" y="2710683"/>
                </a:lnTo>
                <a:lnTo>
                  <a:pt x="37175" y="2706085"/>
                </a:lnTo>
                <a:lnTo>
                  <a:pt x="27063" y="2706085"/>
                </a:lnTo>
                <a:lnTo>
                  <a:pt x="27063" y="2695974"/>
                </a:lnTo>
                <a:lnTo>
                  <a:pt x="5923" y="2674833"/>
                </a:lnTo>
                <a:close/>
              </a:path>
              <a:path w="62865" h="2710815">
                <a:moveTo>
                  <a:pt x="27063" y="2695974"/>
                </a:moveTo>
                <a:lnTo>
                  <a:pt x="27063" y="2706085"/>
                </a:lnTo>
                <a:lnTo>
                  <a:pt x="35440" y="2706085"/>
                </a:lnTo>
                <a:lnTo>
                  <a:pt x="35440" y="2700162"/>
                </a:lnTo>
                <a:lnTo>
                  <a:pt x="31251" y="2700162"/>
                </a:lnTo>
                <a:lnTo>
                  <a:pt x="27063" y="2695974"/>
                </a:lnTo>
                <a:close/>
              </a:path>
              <a:path w="62865" h="2710815">
                <a:moveTo>
                  <a:pt x="59232" y="2674833"/>
                </a:moveTo>
                <a:lnTo>
                  <a:pt x="56580" y="2674833"/>
                </a:lnTo>
                <a:lnTo>
                  <a:pt x="35440" y="2695974"/>
                </a:lnTo>
                <a:lnTo>
                  <a:pt x="35440" y="2706085"/>
                </a:lnTo>
                <a:lnTo>
                  <a:pt x="37175" y="2706085"/>
                </a:lnTo>
                <a:lnTo>
                  <a:pt x="62503" y="2680757"/>
                </a:lnTo>
                <a:lnTo>
                  <a:pt x="62503" y="2678105"/>
                </a:lnTo>
                <a:lnTo>
                  <a:pt x="59232" y="2674833"/>
                </a:lnTo>
                <a:close/>
              </a:path>
              <a:path w="62865" h="2710815">
                <a:moveTo>
                  <a:pt x="31251" y="10520"/>
                </a:moveTo>
                <a:lnTo>
                  <a:pt x="27063" y="14708"/>
                </a:lnTo>
                <a:lnTo>
                  <a:pt x="27063" y="2695974"/>
                </a:lnTo>
                <a:lnTo>
                  <a:pt x="31251" y="2700162"/>
                </a:lnTo>
                <a:lnTo>
                  <a:pt x="35440" y="2695974"/>
                </a:lnTo>
                <a:lnTo>
                  <a:pt x="35440" y="14708"/>
                </a:lnTo>
                <a:lnTo>
                  <a:pt x="31251" y="10520"/>
                </a:lnTo>
                <a:close/>
              </a:path>
              <a:path w="62865" h="2710815">
                <a:moveTo>
                  <a:pt x="35440" y="2695974"/>
                </a:moveTo>
                <a:lnTo>
                  <a:pt x="31251" y="2700162"/>
                </a:lnTo>
                <a:lnTo>
                  <a:pt x="35440" y="2700162"/>
                </a:lnTo>
                <a:lnTo>
                  <a:pt x="35440" y="2695974"/>
                </a:lnTo>
                <a:close/>
              </a:path>
              <a:path w="62865" h="2710815">
                <a:moveTo>
                  <a:pt x="32577" y="0"/>
                </a:moveTo>
                <a:lnTo>
                  <a:pt x="29925" y="0"/>
                </a:lnTo>
                <a:lnTo>
                  <a:pt x="0" y="29925"/>
                </a:lnTo>
                <a:lnTo>
                  <a:pt x="0" y="32577"/>
                </a:lnTo>
                <a:lnTo>
                  <a:pt x="3271" y="35849"/>
                </a:lnTo>
                <a:lnTo>
                  <a:pt x="5923" y="35849"/>
                </a:lnTo>
                <a:lnTo>
                  <a:pt x="27063" y="14708"/>
                </a:lnTo>
                <a:lnTo>
                  <a:pt x="27063" y="4597"/>
                </a:lnTo>
                <a:lnTo>
                  <a:pt x="37174" y="4597"/>
                </a:lnTo>
                <a:lnTo>
                  <a:pt x="32577" y="0"/>
                </a:lnTo>
                <a:close/>
              </a:path>
              <a:path w="62865" h="2710815">
                <a:moveTo>
                  <a:pt x="37174" y="4597"/>
                </a:moveTo>
                <a:lnTo>
                  <a:pt x="35440" y="4597"/>
                </a:lnTo>
                <a:lnTo>
                  <a:pt x="35440" y="14708"/>
                </a:lnTo>
                <a:lnTo>
                  <a:pt x="56580" y="35849"/>
                </a:lnTo>
                <a:lnTo>
                  <a:pt x="59232" y="35849"/>
                </a:lnTo>
                <a:lnTo>
                  <a:pt x="62503" y="32577"/>
                </a:lnTo>
                <a:lnTo>
                  <a:pt x="62503" y="29925"/>
                </a:lnTo>
                <a:lnTo>
                  <a:pt x="37174" y="4597"/>
                </a:lnTo>
                <a:close/>
              </a:path>
              <a:path w="62865" h="2710815">
                <a:moveTo>
                  <a:pt x="35440" y="4597"/>
                </a:moveTo>
                <a:lnTo>
                  <a:pt x="27063" y="4597"/>
                </a:lnTo>
                <a:lnTo>
                  <a:pt x="27063" y="14708"/>
                </a:lnTo>
                <a:lnTo>
                  <a:pt x="31251" y="10520"/>
                </a:lnTo>
                <a:lnTo>
                  <a:pt x="35440" y="10520"/>
                </a:lnTo>
                <a:lnTo>
                  <a:pt x="35440" y="4597"/>
                </a:lnTo>
                <a:close/>
              </a:path>
              <a:path w="62865" h="2710815">
                <a:moveTo>
                  <a:pt x="35440" y="10520"/>
                </a:moveTo>
                <a:lnTo>
                  <a:pt x="31251" y="10520"/>
                </a:lnTo>
                <a:lnTo>
                  <a:pt x="35440" y="14708"/>
                </a:lnTo>
                <a:lnTo>
                  <a:pt x="35440" y="10520"/>
                </a:lnTo>
                <a:close/>
              </a:path>
            </a:pathLst>
          </a:custGeom>
          <a:solidFill>
            <a:srgbClr val="FF4261"/>
          </a:solidFill>
        </p:spPr>
        <p:txBody>
          <a:bodyPr wrap="square" lIns="0" tIns="0" rIns="0" bIns="0" rtlCol="0"/>
          <a:lstStyle/>
          <a:p>
            <a:endParaRPr sz="641"/>
          </a:p>
        </p:txBody>
      </p:sp>
      <p:sp>
        <p:nvSpPr>
          <p:cNvPr id="102" name="object 102"/>
          <p:cNvSpPr/>
          <p:nvPr/>
        </p:nvSpPr>
        <p:spPr>
          <a:xfrm>
            <a:off x="7853206" y="564607"/>
            <a:ext cx="28591" cy="4242738"/>
          </a:xfrm>
          <a:custGeom>
            <a:avLst/>
            <a:gdLst/>
            <a:ahLst/>
            <a:cxnLst/>
            <a:rect l="l" t="t" r="r" b="b"/>
            <a:pathLst>
              <a:path w="62865" h="9328785">
                <a:moveTo>
                  <a:pt x="5923" y="9292433"/>
                </a:moveTo>
                <a:lnTo>
                  <a:pt x="3271" y="9292433"/>
                </a:lnTo>
                <a:lnTo>
                  <a:pt x="0" y="9295704"/>
                </a:lnTo>
                <a:lnTo>
                  <a:pt x="0" y="9298356"/>
                </a:lnTo>
                <a:lnTo>
                  <a:pt x="29925" y="9328282"/>
                </a:lnTo>
                <a:lnTo>
                  <a:pt x="32577" y="9328282"/>
                </a:lnTo>
                <a:lnTo>
                  <a:pt x="37175" y="9323684"/>
                </a:lnTo>
                <a:lnTo>
                  <a:pt x="27063" y="9323684"/>
                </a:lnTo>
                <a:lnTo>
                  <a:pt x="27063" y="9313573"/>
                </a:lnTo>
                <a:lnTo>
                  <a:pt x="5923" y="9292433"/>
                </a:lnTo>
                <a:close/>
              </a:path>
              <a:path w="62865" h="9328785">
                <a:moveTo>
                  <a:pt x="27063" y="9313573"/>
                </a:moveTo>
                <a:lnTo>
                  <a:pt x="27063" y="9323684"/>
                </a:lnTo>
                <a:lnTo>
                  <a:pt x="35440" y="9323684"/>
                </a:lnTo>
                <a:lnTo>
                  <a:pt x="35440" y="9317761"/>
                </a:lnTo>
                <a:lnTo>
                  <a:pt x="31251" y="9317761"/>
                </a:lnTo>
                <a:lnTo>
                  <a:pt x="27063" y="9313573"/>
                </a:lnTo>
                <a:close/>
              </a:path>
              <a:path w="62865" h="9328785">
                <a:moveTo>
                  <a:pt x="59232" y="9292433"/>
                </a:moveTo>
                <a:lnTo>
                  <a:pt x="56580" y="9292433"/>
                </a:lnTo>
                <a:lnTo>
                  <a:pt x="35440" y="9313573"/>
                </a:lnTo>
                <a:lnTo>
                  <a:pt x="35440" y="9323684"/>
                </a:lnTo>
                <a:lnTo>
                  <a:pt x="37175" y="9323684"/>
                </a:lnTo>
                <a:lnTo>
                  <a:pt x="62503" y="9298356"/>
                </a:lnTo>
                <a:lnTo>
                  <a:pt x="62503" y="9295704"/>
                </a:lnTo>
                <a:lnTo>
                  <a:pt x="59232" y="9292433"/>
                </a:lnTo>
                <a:close/>
              </a:path>
              <a:path w="62865" h="9328785">
                <a:moveTo>
                  <a:pt x="31251" y="10520"/>
                </a:moveTo>
                <a:lnTo>
                  <a:pt x="27063" y="14708"/>
                </a:lnTo>
                <a:lnTo>
                  <a:pt x="27063" y="9313573"/>
                </a:lnTo>
                <a:lnTo>
                  <a:pt x="31251" y="9317761"/>
                </a:lnTo>
                <a:lnTo>
                  <a:pt x="35440" y="9313573"/>
                </a:lnTo>
                <a:lnTo>
                  <a:pt x="35440" y="14708"/>
                </a:lnTo>
                <a:lnTo>
                  <a:pt x="31251" y="10520"/>
                </a:lnTo>
                <a:close/>
              </a:path>
              <a:path w="62865" h="9328785">
                <a:moveTo>
                  <a:pt x="35440" y="9313573"/>
                </a:moveTo>
                <a:lnTo>
                  <a:pt x="31251" y="9317761"/>
                </a:lnTo>
                <a:lnTo>
                  <a:pt x="35440" y="9317761"/>
                </a:lnTo>
                <a:lnTo>
                  <a:pt x="35440" y="9313573"/>
                </a:lnTo>
                <a:close/>
              </a:path>
              <a:path w="62865" h="9328785">
                <a:moveTo>
                  <a:pt x="32577" y="0"/>
                </a:moveTo>
                <a:lnTo>
                  <a:pt x="29925" y="0"/>
                </a:lnTo>
                <a:lnTo>
                  <a:pt x="0" y="29925"/>
                </a:lnTo>
                <a:lnTo>
                  <a:pt x="0" y="32577"/>
                </a:lnTo>
                <a:lnTo>
                  <a:pt x="3271" y="35848"/>
                </a:lnTo>
                <a:lnTo>
                  <a:pt x="5923" y="35848"/>
                </a:lnTo>
                <a:lnTo>
                  <a:pt x="27063" y="14708"/>
                </a:lnTo>
                <a:lnTo>
                  <a:pt x="27063" y="4596"/>
                </a:lnTo>
                <a:lnTo>
                  <a:pt x="37174" y="4596"/>
                </a:lnTo>
                <a:lnTo>
                  <a:pt x="32577" y="0"/>
                </a:lnTo>
                <a:close/>
              </a:path>
              <a:path w="62865" h="9328785">
                <a:moveTo>
                  <a:pt x="37174" y="4596"/>
                </a:moveTo>
                <a:lnTo>
                  <a:pt x="35440" y="4596"/>
                </a:lnTo>
                <a:lnTo>
                  <a:pt x="35440" y="14708"/>
                </a:lnTo>
                <a:lnTo>
                  <a:pt x="56580" y="35848"/>
                </a:lnTo>
                <a:lnTo>
                  <a:pt x="59232" y="35848"/>
                </a:lnTo>
                <a:lnTo>
                  <a:pt x="62503" y="32577"/>
                </a:lnTo>
                <a:lnTo>
                  <a:pt x="62503" y="29925"/>
                </a:lnTo>
                <a:lnTo>
                  <a:pt x="37174" y="4596"/>
                </a:lnTo>
                <a:close/>
              </a:path>
              <a:path w="62865" h="9328785">
                <a:moveTo>
                  <a:pt x="35440" y="4596"/>
                </a:moveTo>
                <a:lnTo>
                  <a:pt x="27063" y="4596"/>
                </a:lnTo>
                <a:lnTo>
                  <a:pt x="27063" y="14708"/>
                </a:lnTo>
                <a:lnTo>
                  <a:pt x="31251" y="10520"/>
                </a:lnTo>
                <a:lnTo>
                  <a:pt x="35440" y="10520"/>
                </a:lnTo>
                <a:lnTo>
                  <a:pt x="35440" y="4596"/>
                </a:lnTo>
                <a:close/>
              </a:path>
              <a:path w="62865" h="9328785">
                <a:moveTo>
                  <a:pt x="35440" y="10520"/>
                </a:moveTo>
                <a:lnTo>
                  <a:pt x="31251" y="10520"/>
                </a:lnTo>
                <a:lnTo>
                  <a:pt x="35440" y="14708"/>
                </a:lnTo>
                <a:lnTo>
                  <a:pt x="35440" y="10520"/>
                </a:lnTo>
                <a:close/>
              </a:path>
            </a:pathLst>
          </a:custGeom>
          <a:solidFill>
            <a:srgbClr val="FF4261"/>
          </a:solidFill>
        </p:spPr>
        <p:txBody>
          <a:bodyPr wrap="square" lIns="0" tIns="0" rIns="0" bIns="0" rtlCol="0"/>
          <a:lstStyle/>
          <a:p>
            <a:endParaRPr sz="641"/>
          </a:p>
        </p:txBody>
      </p:sp>
      <p:sp>
        <p:nvSpPr>
          <p:cNvPr id="103" name="object 103"/>
          <p:cNvSpPr/>
          <p:nvPr/>
        </p:nvSpPr>
        <p:spPr>
          <a:xfrm>
            <a:off x="7386513" y="3688588"/>
            <a:ext cx="28591" cy="1075774"/>
          </a:xfrm>
          <a:custGeom>
            <a:avLst/>
            <a:gdLst/>
            <a:ahLst/>
            <a:cxnLst/>
            <a:rect l="l" t="t" r="r" b="b"/>
            <a:pathLst>
              <a:path w="62865" h="2365375">
                <a:moveTo>
                  <a:pt x="5923" y="2329294"/>
                </a:moveTo>
                <a:lnTo>
                  <a:pt x="3271" y="2329294"/>
                </a:lnTo>
                <a:lnTo>
                  <a:pt x="0" y="2332565"/>
                </a:lnTo>
                <a:lnTo>
                  <a:pt x="0" y="2335217"/>
                </a:lnTo>
                <a:lnTo>
                  <a:pt x="29925" y="2365143"/>
                </a:lnTo>
                <a:lnTo>
                  <a:pt x="32577" y="2365143"/>
                </a:lnTo>
                <a:lnTo>
                  <a:pt x="37175" y="2360546"/>
                </a:lnTo>
                <a:lnTo>
                  <a:pt x="27063" y="2360546"/>
                </a:lnTo>
                <a:lnTo>
                  <a:pt x="27063" y="2350434"/>
                </a:lnTo>
                <a:lnTo>
                  <a:pt x="5923" y="2329294"/>
                </a:lnTo>
                <a:close/>
              </a:path>
              <a:path w="62865" h="2365375">
                <a:moveTo>
                  <a:pt x="27063" y="2350434"/>
                </a:moveTo>
                <a:lnTo>
                  <a:pt x="27063" y="2360546"/>
                </a:lnTo>
                <a:lnTo>
                  <a:pt x="35440" y="2360546"/>
                </a:lnTo>
                <a:lnTo>
                  <a:pt x="35440" y="2354623"/>
                </a:lnTo>
                <a:lnTo>
                  <a:pt x="31251" y="2354623"/>
                </a:lnTo>
                <a:lnTo>
                  <a:pt x="27063" y="2350434"/>
                </a:lnTo>
                <a:close/>
              </a:path>
              <a:path w="62865" h="2365375">
                <a:moveTo>
                  <a:pt x="59232" y="2329294"/>
                </a:moveTo>
                <a:lnTo>
                  <a:pt x="56580" y="2329294"/>
                </a:lnTo>
                <a:lnTo>
                  <a:pt x="35440" y="2350434"/>
                </a:lnTo>
                <a:lnTo>
                  <a:pt x="35440" y="2360546"/>
                </a:lnTo>
                <a:lnTo>
                  <a:pt x="37175" y="2360546"/>
                </a:lnTo>
                <a:lnTo>
                  <a:pt x="62503" y="2335217"/>
                </a:lnTo>
                <a:lnTo>
                  <a:pt x="62503" y="2332565"/>
                </a:lnTo>
                <a:lnTo>
                  <a:pt x="59232" y="2329294"/>
                </a:lnTo>
                <a:close/>
              </a:path>
              <a:path w="62865" h="2365375">
                <a:moveTo>
                  <a:pt x="31251" y="10520"/>
                </a:moveTo>
                <a:lnTo>
                  <a:pt x="27063" y="14708"/>
                </a:lnTo>
                <a:lnTo>
                  <a:pt x="27063" y="2350434"/>
                </a:lnTo>
                <a:lnTo>
                  <a:pt x="31251" y="2354623"/>
                </a:lnTo>
                <a:lnTo>
                  <a:pt x="35440" y="2350434"/>
                </a:lnTo>
                <a:lnTo>
                  <a:pt x="35440" y="14708"/>
                </a:lnTo>
                <a:lnTo>
                  <a:pt x="31251" y="10520"/>
                </a:lnTo>
                <a:close/>
              </a:path>
              <a:path w="62865" h="2365375">
                <a:moveTo>
                  <a:pt x="35440" y="2350434"/>
                </a:moveTo>
                <a:lnTo>
                  <a:pt x="31251" y="2354623"/>
                </a:lnTo>
                <a:lnTo>
                  <a:pt x="35440" y="2354623"/>
                </a:lnTo>
                <a:lnTo>
                  <a:pt x="35440" y="2350434"/>
                </a:lnTo>
                <a:close/>
              </a:path>
              <a:path w="62865" h="2365375">
                <a:moveTo>
                  <a:pt x="32577" y="0"/>
                </a:moveTo>
                <a:lnTo>
                  <a:pt x="29925" y="0"/>
                </a:lnTo>
                <a:lnTo>
                  <a:pt x="0" y="29925"/>
                </a:lnTo>
                <a:lnTo>
                  <a:pt x="0" y="32577"/>
                </a:lnTo>
                <a:lnTo>
                  <a:pt x="3271" y="35849"/>
                </a:lnTo>
                <a:lnTo>
                  <a:pt x="5923" y="35849"/>
                </a:lnTo>
                <a:lnTo>
                  <a:pt x="27063" y="14708"/>
                </a:lnTo>
                <a:lnTo>
                  <a:pt x="27063" y="4597"/>
                </a:lnTo>
                <a:lnTo>
                  <a:pt x="37174" y="4597"/>
                </a:lnTo>
                <a:lnTo>
                  <a:pt x="32577" y="0"/>
                </a:lnTo>
                <a:close/>
              </a:path>
              <a:path w="62865" h="2365375">
                <a:moveTo>
                  <a:pt x="37174" y="4597"/>
                </a:moveTo>
                <a:lnTo>
                  <a:pt x="35440" y="4597"/>
                </a:lnTo>
                <a:lnTo>
                  <a:pt x="35440" y="14708"/>
                </a:lnTo>
                <a:lnTo>
                  <a:pt x="56580" y="35849"/>
                </a:lnTo>
                <a:lnTo>
                  <a:pt x="59232" y="35849"/>
                </a:lnTo>
                <a:lnTo>
                  <a:pt x="62503" y="32577"/>
                </a:lnTo>
                <a:lnTo>
                  <a:pt x="62503" y="29925"/>
                </a:lnTo>
                <a:lnTo>
                  <a:pt x="37174" y="4597"/>
                </a:lnTo>
                <a:close/>
              </a:path>
              <a:path w="62865" h="2365375">
                <a:moveTo>
                  <a:pt x="35440" y="4597"/>
                </a:moveTo>
                <a:lnTo>
                  <a:pt x="27063" y="4597"/>
                </a:lnTo>
                <a:lnTo>
                  <a:pt x="27063" y="14708"/>
                </a:lnTo>
                <a:lnTo>
                  <a:pt x="31251" y="10520"/>
                </a:lnTo>
                <a:lnTo>
                  <a:pt x="35440" y="10520"/>
                </a:lnTo>
                <a:lnTo>
                  <a:pt x="35440" y="4597"/>
                </a:lnTo>
                <a:close/>
              </a:path>
              <a:path w="62865" h="2365375">
                <a:moveTo>
                  <a:pt x="35440" y="10520"/>
                </a:moveTo>
                <a:lnTo>
                  <a:pt x="31251" y="10520"/>
                </a:lnTo>
                <a:lnTo>
                  <a:pt x="35440" y="14708"/>
                </a:lnTo>
                <a:lnTo>
                  <a:pt x="35440" y="10520"/>
                </a:lnTo>
                <a:close/>
              </a:path>
            </a:pathLst>
          </a:custGeom>
          <a:solidFill>
            <a:srgbClr val="FF4261"/>
          </a:solidFill>
        </p:spPr>
        <p:txBody>
          <a:bodyPr wrap="square" lIns="0" tIns="0" rIns="0" bIns="0" rtlCol="0"/>
          <a:lstStyle/>
          <a:p>
            <a:endParaRPr sz="641"/>
          </a:p>
        </p:txBody>
      </p:sp>
      <p:pic>
        <p:nvPicPr>
          <p:cNvPr id="104" name="object 104"/>
          <p:cNvPicPr/>
          <p:nvPr/>
        </p:nvPicPr>
        <p:blipFill>
          <a:blip r:embed="rId6" cstate="print"/>
          <a:stretch>
            <a:fillRect/>
          </a:stretch>
        </p:blipFill>
        <p:spPr>
          <a:xfrm>
            <a:off x="576924" y="1115680"/>
            <a:ext cx="4068970" cy="438919"/>
          </a:xfrm>
          <a:prstGeom prst="rect">
            <a:avLst/>
          </a:prstGeom>
        </p:spPr>
      </p:pic>
      <p:pic>
        <p:nvPicPr>
          <p:cNvPr id="105" name="object 105"/>
          <p:cNvPicPr/>
          <p:nvPr/>
        </p:nvPicPr>
        <p:blipFill>
          <a:blip r:embed="rId7" cstate="print"/>
          <a:stretch>
            <a:fillRect/>
          </a:stretch>
        </p:blipFill>
        <p:spPr>
          <a:xfrm>
            <a:off x="1327536" y="1820100"/>
            <a:ext cx="2719301" cy="215345"/>
          </a:xfrm>
          <a:prstGeom prst="rect">
            <a:avLst/>
          </a:prstGeom>
        </p:spPr>
      </p:pic>
      <p:sp>
        <p:nvSpPr>
          <p:cNvPr id="106" name="object 106"/>
          <p:cNvSpPr/>
          <p:nvPr/>
        </p:nvSpPr>
        <p:spPr>
          <a:xfrm>
            <a:off x="573840" y="1823719"/>
            <a:ext cx="587705" cy="72777"/>
          </a:xfrm>
          <a:custGeom>
            <a:avLst/>
            <a:gdLst/>
            <a:ahLst/>
            <a:cxnLst/>
            <a:rect l="l" t="t" r="r" b="b"/>
            <a:pathLst>
              <a:path w="1292225" h="160020">
                <a:moveTo>
                  <a:pt x="75599" y="32669"/>
                </a:moveTo>
                <a:lnTo>
                  <a:pt x="44187" y="32669"/>
                </a:lnTo>
                <a:lnTo>
                  <a:pt x="44187" y="157482"/>
                </a:lnTo>
                <a:lnTo>
                  <a:pt x="75599" y="157482"/>
                </a:lnTo>
                <a:lnTo>
                  <a:pt x="75599" y="32669"/>
                </a:lnTo>
                <a:close/>
              </a:path>
              <a:path w="1292225" h="160020">
                <a:moveTo>
                  <a:pt x="119786" y="2722"/>
                </a:moveTo>
                <a:lnTo>
                  <a:pt x="0" y="2722"/>
                </a:lnTo>
                <a:lnTo>
                  <a:pt x="0" y="32669"/>
                </a:lnTo>
                <a:lnTo>
                  <a:pt x="119786" y="32669"/>
                </a:lnTo>
                <a:lnTo>
                  <a:pt x="119786" y="2722"/>
                </a:lnTo>
                <a:close/>
              </a:path>
              <a:path w="1292225" h="160020">
                <a:moveTo>
                  <a:pt x="171012" y="2722"/>
                </a:moveTo>
                <a:lnTo>
                  <a:pt x="139809" y="2722"/>
                </a:lnTo>
                <a:lnTo>
                  <a:pt x="139809" y="157482"/>
                </a:lnTo>
                <a:lnTo>
                  <a:pt x="171012" y="157482"/>
                </a:lnTo>
                <a:lnTo>
                  <a:pt x="171012" y="2722"/>
                </a:lnTo>
                <a:close/>
              </a:path>
              <a:path w="1292225" h="160020">
                <a:moveTo>
                  <a:pt x="262627" y="2722"/>
                </a:moveTo>
                <a:lnTo>
                  <a:pt x="205456" y="2722"/>
                </a:lnTo>
                <a:lnTo>
                  <a:pt x="205456" y="157482"/>
                </a:lnTo>
                <a:lnTo>
                  <a:pt x="236450" y="157482"/>
                </a:lnTo>
                <a:lnTo>
                  <a:pt x="236450" y="104080"/>
                </a:lnTo>
                <a:lnTo>
                  <a:pt x="260324" y="104080"/>
                </a:lnTo>
                <a:lnTo>
                  <a:pt x="303045" y="89840"/>
                </a:lnTo>
                <a:lnTo>
                  <a:pt x="312457" y="76018"/>
                </a:lnTo>
                <a:lnTo>
                  <a:pt x="236450" y="76018"/>
                </a:lnTo>
                <a:lnTo>
                  <a:pt x="236450" y="31412"/>
                </a:lnTo>
                <a:lnTo>
                  <a:pt x="312510" y="31412"/>
                </a:lnTo>
                <a:lnTo>
                  <a:pt x="309511" y="25401"/>
                </a:lnTo>
                <a:lnTo>
                  <a:pt x="303464" y="17591"/>
                </a:lnTo>
                <a:lnTo>
                  <a:pt x="295846" y="11115"/>
                </a:lnTo>
                <a:lnTo>
                  <a:pt x="286501" y="6465"/>
                </a:lnTo>
                <a:lnTo>
                  <a:pt x="275428" y="3661"/>
                </a:lnTo>
                <a:lnTo>
                  <a:pt x="262627" y="2722"/>
                </a:lnTo>
                <a:close/>
              </a:path>
              <a:path w="1292225" h="160020">
                <a:moveTo>
                  <a:pt x="312510" y="31412"/>
                </a:moveTo>
                <a:lnTo>
                  <a:pt x="263046" y="31412"/>
                </a:lnTo>
                <a:lnTo>
                  <a:pt x="272499" y="33110"/>
                </a:lnTo>
                <a:lnTo>
                  <a:pt x="279616" y="37773"/>
                </a:lnTo>
                <a:lnTo>
                  <a:pt x="284102" y="44753"/>
                </a:lnTo>
                <a:lnTo>
                  <a:pt x="285663" y="53401"/>
                </a:lnTo>
                <a:lnTo>
                  <a:pt x="284106" y="62236"/>
                </a:lnTo>
                <a:lnTo>
                  <a:pt x="279485" y="69421"/>
                </a:lnTo>
                <a:lnTo>
                  <a:pt x="271881" y="74251"/>
                </a:lnTo>
                <a:lnTo>
                  <a:pt x="261371" y="76018"/>
                </a:lnTo>
                <a:lnTo>
                  <a:pt x="312457" y="76018"/>
                </a:lnTo>
                <a:lnTo>
                  <a:pt x="313699" y="73636"/>
                </a:lnTo>
                <a:lnTo>
                  <a:pt x="316385" y="64189"/>
                </a:lnTo>
                <a:lnTo>
                  <a:pt x="317285" y="53820"/>
                </a:lnTo>
                <a:lnTo>
                  <a:pt x="316524" y="44753"/>
                </a:lnTo>
                <a:lnTo>
                  <a:pt x="316421" y="43535"/>
                </a:lnTo>
                <a:lnTo>
                  <a:pt x="313830" y="34056"/>
                </a:lnTo>
                <a:lnTo>
                  <a:pt x="312510" y="31412"/>
                </a:lnTo>
                <a:close/>
              </a:path>
              <a:path w="1292225" h="160020">
                <a:moveTo>
                  <a:pt x="410826" y="0"/>
                </a:moveTo>
                <a:lnTo>
                  <a:pt x="365857" y="13163"/>
                </a:lnTo>
                <a:lnTo>
                  <a:pt x="336081" y="49396"/>
                </a:lnTo>
                <a:lnTo>
                  <a:pt x="330201" y="80625"/>
                </a:lnTo>
                <a:lnTo>
                  <a:pt x="331602" y="96227"/>
                </a:lnTo>
                <a:lnTo>
                  <a:pt x="331650" y="96764"/>
                </a:lnTo>
                <a:lnTo>
                  <a:pt x="353236" y="137168"/>
                </a:lnTo>
                <a:lnTo>
                  <a:pt x="394171" y="158578"/>
                </a:lnTo>
                <a:lnTo>
                  <a:pt x="410617" y="159995"/>
                </a:lnTo>
                <a:lnTo>
                  <a:pt x="426627" y="158578"/>
                </a:lnTo>
                <a:lnTo>
                  <a:pt x="426909" y="158578"/>
                </a:lnTo>
                <a:lnTo>
                  <a:pt x="442056" y="154183"/>
                </a:lnTo>
                <a:lnTo>
                  <a:pt x="455704" y="146919"/>
                </a:lnTo>
                <a:lnTo>
                  <a:pt x="467997" y="136749"/>
                </a:lnTo>
                <a:lnTo>
                  <a:pt x="474154" y="129420"/>
                </a:lnTo>
                <a:lnTo>
                  <a:pt x="410826" y="129420"/>
                </a:lnTo>
                <a:lnTo>
                  <a:pt x="401010" y="128553"/>
                </a:lnTo>
                <a:lnTo>
                  <a:pt x="365906" y="99525"/>
                </a:lnTo>
                <a:lnTo>
                  <a:pt x="362487" y="80625"/>
                </a:lnTo>
                <a:lnTo>
                  <a:pt x="362451" y="80206"/>
                </a:lnTo>
                <a:lnTo>
                  <a:pt x="383910" y="38614"/>
                </a:lnTo>
                <a:lnTo>
                  <a:pt x="410826" y="30574"/>
                </a:lnTo>
                <a:lnTo>
                  <a:pt x="473920" y="30574"/>
                </a:lnTo>
                <a:lnTo>
                  <a:pt x="467997" y="23454"/>
                </a:lnTo>
                <a:lnTo>
                  <a:pt x="455707" y="13163"/>
                </a:lnTo>
                <a:lnTo>
                  <a:pt x="442082" y="5837"/>
                </a:lnTo>
                <a:lnTo>
                  <a:pt x="427122" y="1456"/>
                </a:lnTo>
                <a:lnTo>
                  <a:pt x="410826" y="0"/>
                </a:lnTo>
                <a:close/>
              </a:path>
              <a:path w="1292225" h="160020">
                <a:moveTo>
                  <a:pt x="473920" y="30574"/>
                </a:moveTo>
                <a:lnTo>
                  <a:pt x="410826" y="30574"/>
                </a:lnTo>
                <a:lnTo>
                  <a:pt x="420610" y="31474"/>
                </a:lnTo>
                <a:lnTo>
                  <a:pt x="429569" y="34161"/>
                </a:lnTo>
                <a:lnTo>
                  <a:pt x="458342" y="70082"/>
                </a:lnTo>
                <a:lnTo>
                  <a:pt x="459202" y="80206"/>
                </a:lnTo>
                <a:lnTo>
                  <a:pt x="458456" y="90298"/>
                </a:lnTo>
                <a:lnTo>
                  <a:pt x="429674" y="125938"/>
                </a:lnTo>
                <a:lnTo>
                  <a:pt x="410826" y="129420"/>
                </a:lnTo>
                <a:lnTo>
                  <a:pt x="474154" y="129420"/>
                </a:lnTo>
                <a:lnTo>
                  <a:pt x="478288" y="124498"/>
                </a:lnTo>
                <a:lnTo>
                  <a:pt x="485615" y="110991"/>
                </a:lnTo>
                <a:lnTo>
                  <a:pt x="489996" y="96227"/>
                </a:lnTo>
                <a:lnTo>
                  <a:pt x="491414" y="80625"/>
                </a:lnTo>
                <a:lnTo>
                  <a:pt x="491452" y="80206"/>
                </a:lnTo>
                <a:lnTo>
                  <a:pt x="490020" y="64448"/>
                </a:lnTo>
                <a:lnTo>
                  <a:pt x="489996" y="64183"/>
                </a:lnTo>
                <a:lnTo>
                  <a:pt x="485653" y="49527"/>
                </a:lnTo>
                <a:lnTo>
                  <a:pt x="485615" y="49396"/>
                </a:lnTo>
                <a:lnTo>
                  <a:pt x="478308" y="35862"/>
                </a:lnTo>
                <a:lnTo>
                  <a:pt x="473920" y="30574"/>
                </a:lnTo>
                <a:close/>
              </a:path>
              <a:path w="1292225" h="160020">
                <a:moveTo>
                  <a:pt x="589806" y="0"/>
                </a:moveTo>
                <a:lnTo>
                  <a:pt x="543865" y="12722"/>
                </a:lnTo>
                <a:lnTo>
                  <a:pt x="513762" y="48349"/>
                </a:lnTo>
                <a:lnTo>
                  <a:pt x="507942" y="79997"/>
                </a:lnTo>
                <a:lnTo>
                  <a:pt x="507924" y="80206"/>
                </a:lnTo>
                <a:lnTo>
                  <a:pt x="520646" y="125323"/>
                </a:lnTo>
                <a:lnTo>
                  <a:pt x="556483" y="154157"/>
                </a:lnTo>
                <a:lnTo>
                  <a:pt x="588550" y="159785"/>
                </a:lnTo>
                <a:lnTo>
                  <a:pt x="608382" y="157861"/>
                </a:lnTo>
                <a:lnTo>
                  <a:pt x="626743" y="152089"/>
                </a:lnTo>
                <a:lnTo>
                  <a:pt x="643650" y="142469"/>
                </a:lnTo>
                <a:lnTo>
                  <a:pt x="657921" y="130048"/>
                </a:lnTo>
                <a:lnTo>
                  <a:pt x="589388" y="130048"/>
                </a:lnTo>
                <a:lnTo>
                  <a:pt x="579021" y="129145"/>
                </a:lnTo>
                <a:lnTo>
                  <a:pt x="543211" y="99447"/>
                </a:lnTo>
                <a:lnTo>
                  <a:pt x="539756" y="79997"/>
                </a:lnTo>
                <a:lnTo>
                  <a:pt x="540655" y="69631"/>
                </a:lnTo>
                <a:lnTo>
                  <a:pt x="570016" y="33533"/>
                </a:lnTo>
                <a:lnTo>
                  <a:pt x="589806" y="29946"/>
                </a:lnTo>
                <a:lnTo>
                  <a:pt x="647805" y="29946"/>
                </a:lnTo>
                <a:lnTo>
                  <a:pt x="652213" y="25130"/>
                </a:lnTo>
                <a:lnTo>
                  <a:pt x="640077" y="14930"/>
                </a:lnTo>
                <a:lnTo>
                  <a:pt x="625172" y="6989"/>
                </a:lnTo>
                <a:lnTo>
                  <a:pt x="608186" y="1835"/>
                </a:lnTo>
                <a:lnTo>
                  <a:pt x="589806" y="0"/>
                </a:lnTo>
                <a:close/>
              </a:path>
              <a:path w="1292225" h="160020">
                <a:moveTo>
                  <a:pt x="659124" y="65338"/>
                </a:moveTo>
                <a:lnTo>
                  <a:pt x="588131" y="65338"/>
                </a:lnTo>
                <a:lnTo>
                  <a:pt x="588131" y="92353"/>
                </a:lnTo>
                <a:lnTo>
                  <a:pt x="630852" y="92353"/>
                </a:lnTo>
                <a:lnTo>
                  <a:pt x="630852" y="113504"/>
                </a:lnTo>
                <a:lnTo>
                  <a:pt x="622459" y="120241"/>
                </a:lnTo>
                <a:lnTo>
                  <a:pt x="612397" y="125467"/>
                </a:lnTo>
                <a:lnTo>
                  <a:pt x="601197" y="128847"/>
                </a:lnTo>
                <a:lnTo>
                  <a:pt x="589388" y="130048"/>
                </a:lnTo>
                <a:lnTo>
                  <a:pt x="657921" y="130048"/>
                </a:lnTo>
                <a:lnTo>
                  <a:pt x="659124" y="129001"/>
                </a:lnTo>
                <a:lnTo>
                  <a:pt x="659124" y="65338"/>
                </a:lnTo>
                <a:close/>
              </a:path>
              <a:path w="1292225" h="160020">
                <a:moveTo>
                  <a:pt x="647805" y="29946"/>
                </a:moveTo>
                <a:lnTo>
                  <a:pt x="589806" y="29946"/>
                </a:lnTo>
                <a:lnTo>
                  <a:pt x="601743" y="31042"/>
                </a:lnTo>
                <a:lnTo>
                  <a:pt x="612738" y="34318"/>
                </a:lnTo>
                <a:lnTo>
                  <a:pt x="622790" y="39753"/>
                </a:lnTo>
                <a:lnTo>
                  <a:pt x="631899" y="47328"/>
                </a:lnTo>
                <a:lnTo>
                  <a:pt x="647805" y="29946"/>
                </a:lnTo>
                <a:close/>
              </a:path>
              <a:path w="1292225" h="160020">
                <a:moveTo>
                  <a:pt x="745523" y="2722"/>
                </a:moveTo>
                <a:lnTo>
                  <a:pt x="686258" y="2722"/>
                </a:lnTo>
                <a:lnTo>
                  <a:pt x="686258" y="157482"/>
                </a:lnTo>
                <a:lnTo>
                  <a:pt x="717252" y="157482"/>
                </a:lnTo>
                <a:lnTo>
                  <a:pt x="717252" y="101148"/>
                </a:lnTo>
                <a:lnTo>
                  <a:pt x="769566" y="101148"/>
                </a:lnTo>
                <a:lnTo>
                  <a:pt x="767093" y="97169"/>
                </a:lnTo>
                <a:lnTo>
                  <a:pt x="780836" y="89715"/>
                </a:lnTo>
                <a:lnTo>
                  <a:pt x="790653" y="79159"/>
                </a:lnTo>
                <a:lnTo>
                  <a:pt x="793328" y="73296"/>
                </a:lnTo>
                <a:lnTo>
                  <a:pt x="717252" y="73296"/>
                </a:lnTo>
                <a:lnTo>
                  <a:pt x="717252" y="31412"/>
                </a:lnTo>
                <a:lnTo>
                  <a:pt x="794416" y="31412"/>
                </a:lnTo>
                <a:lnTo>
                  <a:pt x="790820" y="24426"/>
                </a:lnTo>
                <a:lnTo>
                  <a:pt x="784894" y="16962"/>
                </a:lnTo>
                <a:lnTo>
                  <a:pt x="777358" y="10762"/>
                </a:lnTo>
                <a:lnTo>
                  <a:pt x="768271" y="6308"/>
                </a:lnTo>
                <a:lnTo>
                  <a:pt x="757653" y="3622"/>
                </a:lnTo>
                <a:lnTo>
                  <a:pt x="745523" y="2722"/>
                </a:lnTo>
                <a:close/>
              </a:path>
              <a:path w="1292225" h="160020">
                <a:moveTo>
                  <a:pt x="769566" y="101148"/>
                </a:moveTo>
                <a:lnTo>
                  <a:pt x="735681" y="101148"/>
                </a:lnTo>
                <a:lnTo>
                  <a:pt x="768350" y="157482"/>
                </a:lnTo>
                <a:lnTo>
                  <a:pt x="804579" y="157482"/>
                </a:lnTo>
                <a:lnTo>
                  <a:pt x="769566" y="101148"/>
                </a:lnTo>
                <a:close/>
              </a:path>
              <a:path w="1292225" h="160020">
                <a:moveTo>
                  <a:pt x="794416" y="31412"/>
                </a:moveTo>
                <a:lnTo>
                  <a:pt x="745314" y="31412"/>
                </a:lnTo>
                <a:lnTo>
                  <a:pt x="754306" y="33002"/>
                </a:lnTo>
                <a:lnTo>
                  <a:pt x="761020" y="37381"/>
                </a:lnTo>
                <a:lnTo>
                  <a:pt x="765222" y="43958"/>
                </a:lnTo>
                <a:lnTo>
                  <a:pt x="766600" y="51726"/>
                </a:lnTo>
                <a:lnTo>
                  <a:pt x="766674" y="52145"/>
                </a:lnTo>
                <a:lnTo>
                  <a:pt x="765179" y="60485"/>
                </a:lnTo>
                <a:lnTo>
                  <a:pt x="760680" y="67196"/>
                </a:lnTo>
                <a:lnTo>
                  <a:pt x="753157" y="71669"/>
                </a:lnTo>
                <a:lnTo>
                  <a:pt x="742591" y="73296"/>
                </a:lnTo>
                <a:lnTo>
                  <a:pt x="793328" y="73296"/>
                </a:lnTo>
                <a:lnTo>
                  <a:pt x="796543" y="66247"/>
                </a:lnTo>
                <a:lnTo>
                  <a:pt x="798449" y="52145"/>
                </a:lnTo>
                <a:lnTo>
                  <a:pt x="798506" y="51726"/>
                </a:lnTo>
                <a:lnTo>
                  <a:pt x="797645" y="41788"/>
                </a:lnTo>
                <a:lnTo>
                  <a:pt x="795164" y="33002"/>
                </a:lnTo>
                <a:lnTo>
                  <a:pt x="795077" y="32695"/>
                </a:lnTo>
                <a:lnTo>
                  <a:pt x="794416" y="31412"/>
                </a:lnTo>
                <a:close/>
              </a:path>
              <a:path w="1292225" h="160020">
                <a:moveTo>
                  <a:pt x="896263" y="2722"/>
                </a:moveTo>
                <a:lnTo>
                  <a:pt x="870924" y="2722"/>
                </a:lnTo>
                <a:lnTo>
                  <a:pt x="811868" y="157482"/>
                </a:lnTo>
                <a:lnTo>
                  <a:pt x="844327" y="157482"/>
                </a:lnTo>
                <a:lnTo>
                  <a:pt x="856264" y="123975"/>
                </a:lnTo>
                <a:lnTo>
                  <a:pt x="941877" y="123975"/>
                </a:lnTo>
                <a:lnTo>
                  <a:pt x="931478" y="96332"/>
                </a:lnTo>
                <a:lnTo>
                  <a:pt x="865060" y="96332"/>
                </a:lnTo>
                <a:lnTo>
                  <a:pt x="883489" y="44815"/>
                </a:lnTo>
                <a:lnTo>
                  <a:pt x="912098" y="44815"/>
                </a:lnTo>
                <a:lnTo>
                  <a:pt x="896263" y="2722"/>
                </a:lnTo>
                <a:close/>
              </a:path>
              <a:path w="1292225" h="160020">
                <a:moveTo>
                  <a:pt x="941877" y="123975"/>
                </a:moveTo>
                <a:lnTo>
                  <a:pt x="910294" y="123975"/>
                </a:lnTo>
                <a:lnTo>
                  <a:pt x="921812" y="157482"/>
                </a:lnTo>
                <a:lnTo>
                  <a:pt x="954481" y="157482"/>
                </a:lnTo>
                <a:lnTo>
                  <a:pt x="941877" y="123975"/>
                </a:lnTo>
                <a:close/>
              </a:path>
              <a:path w="1292225" h="160020">
                <a:moveTo>
                  <a:pt x="912098" y="44815"/>
                </a:moveTo>
                <a:lnTo>
                  <a:pt x="883489" y="44815"/>
                </a:lnTo>
                <a:lnTo>
                  <a:pt x="901499" y="96332"/>
                </a:lnTo>
                <a:lnTo>
                  <a:pt x="931478" y="96332"/>
                </a:lnTo>
                <a:lnTo>
                  <a:pt x="912098" y="44815"/>
                </a:lnTo>
                <a:close/>
              </a:path>
              <a:path w="1292225" h="160020">
                <a:moveTo>
                  <a:pt x="1076632" y="2722"/>
                </a:moveTo>
                <a:lnTo>
                  <a:pt x="973389" y="2722"/>
                </a:lnTo>
                <a:lnTo>
                  <a:pt x="973389" y="157482"/>
                </a:lnTo>
                <a:lnTo>
                  <a:pt x="1004383" y="157482"/>
                </a:lnTo>
                <a:lnTo>
                  <a:pt x="1004383" y="95913"/>
                </a:lnTo>
                <a:lnTo>
                  <a:pt x="1067837" y="95913"/>
                </a:lnTo>
                <a:lnTo>
                  <a:pt x="1067837" y="66804"/>
                </a:lnTo>
                <a:lnTo>
                  <a:pt x="1004383" y="66804"/>
                </a:lnTo>
                <a:lnTo>
                  <a:pt x="1004383" y="32040"/>
                </a:lnTo>
                <a:lnTo>
                  <a:pt x="1076632" y="32040"/>
                </a:lnTo>
                <a:lnTo>
                  <a:pt x="1076632" y="2722"/>
                </a:lnTo>
                <a:close/>
              </a:path>
              <a:path w="1292225" h="160020">
                <a:moveTo>
                  <a:pt x="1130775" y="2722"/>
                </a:moveTo>
                <a:lnTo>
                  <a:pt x="1099572" y="2722"/>
                </a:lnTo>
                <a:lnTo>
                  <a:pt x="1099572" y="157482"/>
                </a:lnTo>
                <a:lnTo>
                  <a:pt x="1130775" y="157482"/>
                </a:lnTo>
                <a:lnTo>
                  <a:pt x="1130775" y="2722"/>
                </a:lnTo>
                <a:close/>
              </a:path>
              <a:path w="1292225" h="160020">
                <a:moveTo>
                  <a:pt x="1233908" y="2722"/>
                </a:moveTo>
                <a:lnTo>
                  <a:pt x="1208569" y="2722"/>
                </a:lnTo>
                <a:lnTo>
                  <a:pt x="1149513" y="157482"/>
                </a:lnTo>
                <a:lnTo>
                  <a:pt x="1181973" y="157482"/>
                </a:lnTo>
                <a:lnTo>
                  <a:pt x="1193909" y="123975"/>
                </a:lnTo>
                <a:lnTo>
                  <a:pt x="1279522" y="123975"/>
                </a:lnTo>
                <a:lnTo>
                  <a:pt x="1269123" y="96332"/>
                </a:lnTo>
                <a:lnTo>
                  <a:pt x="1202705" y="96332"/>
                </a:lnTo>
                <a:lnTo>
                  <a:pt x="1221134" y="44815"/>
                </a:lnTo>
                <a:lnTo>
                  <a:pt x="1249743" y="44815"/>
                </a:lnTo>
                <a:lnTo>
                  <a:pt x="1233908" y="2722"/>
                </a:lnTo>
                <a:close/>
              </a:path>
              <a:path w="1292225" h="160020">
                <a:moveTo>
                  <a:pt x="1279522" y="123975"/>
                </a:moveTo>
                <a:lnTo>
                  <a:pt x="1247939" y="123975"/>
                </a:lnTo>
                <a:lnTo>
                  <a:pt x="1259457" y="157482"/>
                </a:lnTo>
                <a:lnTo>
                  <a:pt x="1292126" y="157482"/>
                </a:lnTo>
                <a:lnTo>
                  <a:pt x="1279522" y="123975"/>
                </a:lnTo>
                <a:close/>
              </a:path>
              <a:path w="1292225" h="160020">
                <a:moveTo>
                  <a:pt x="1249743" y="44815"/>
                </a:moveTo>
                <a:lnTo>
                  <a:pt x="1221134" y="44815"/>
                </a:lnTo>
                <a:lnTo>
                  <a:pt x="1239144" y="96332"/>
                </a:lnTo>
                <a:lnTo>
                  <a:pt x="1269123" y="96332"/>
                </a:lnTo>
                <a:lnTo>
                  <a:pt x="1249743" y="44815"/>
                </a:lnTo>
                <a:close/>
              </a:path>
            </a:pathLst>
          </a:custGeom>
          <a:solidFill>
            <a:srgbClr val="E499C3"/>
          </a:solidFill>
        </p:spPr>
        <p:txBody>
          <a:bodyPr wrap="square" lIns="0" tIns="0" rIns="0" bIns="0" rtlCol="0"/>
          <a:lstStyle/>
          <a:p>
            <a:endParaRPr sz="641"/>
          </a:p>
        </p:txBody>
      </p:sp>
      <p:pic>
        <p:nvPicPr>
          <p:cNvPr id="107" name="object 107"/>
          <p:cNvPicPr/>
          <p:nvPr/>
        </p:nvPicPr>
        <p:blipFill>
          <a:blip r:embed="rId8" cstate="print"/>
          <a:stretch>
            <a:fillRect/>
          </a:stretch>
        </p:blipFill>
        <p:spPr>
          <a:xfrm>
            <a:off x="1333060" y="2213740"/>
            <a:ext cx="2575949" cy="93814"/>
          </a:xfrm>
          <a:prstGeom prst="rect">
            <a:avLst/>
          </a:prstGeom>
        </p:spPr>
      </p:pic>
      <p:sp>
        <p:nvSpPr>
          <p:cNvPr id="108" name="object 108"/>
          <p:cNvSpPr/>
          <p:nvPr/>
        </p:nvSpPr>
        <p:spPr>
          <a:xfrm>
            <a:off x="470563" y="2214216"/>
            <a:ext cx="683875" cy="72777"/>
          </a:xfrm>
          <a:custGeom>
            <a:avLst/>
            <a:gdLst/>
            <a:ahLst/>
            <a:cxnLst/>
            <a:rect l="l" t="t" r="r" b="b"/>
            <a:pathLst>
              <a:path w="1503680" h="160020">
                <a:moveTo>
                  <a:pt x="57171" y="2722"/>
                </a:moveTo>
                <a:lnTo>
                  <a:pt x="0" y="2722"/>
                </a:lnTo>
                <a:lnTo>
                  <a:pt x="0" y="157482"/>
                </a:lnTo>
                <a:lnTo>
                  <a:pt x="30993" y="157482"/>
                </a:lnTo>
                <a:lnTo>
                  <a:pt x="30993" y="104080"/>
                </a:lnTo>
                <a:lnTo>
                  <a:pt x="54867" y="104080"/>
                </a:lnTo>
                <a:lnTo>
                  <a:pt x="97588" y="89840"/>
                </a:lnTo>
                <a:lnTo>
                  <a:pt x="107001" y="76018"/>
                </a:lnTo>
                <a:lnTo>
                  <a:pt x="30993" y="76018"/>
                </a:lnTo>
                <a:lnTo>
                  <a:pt x="30993" y="31412"/>
                </a:lnTo>
                <a:lnTo>
                  <a:pt x="107054" y="31412"/>
                </a:lnTo>
                <a:lnTo>
                  <a:pt x="104054" y="25401"/>
                </a:lnTo>
                <a:lnTo>
                  <a:pt x="98007" y="17591"/>
                </a:lnTo>
                <a:lnTo>
                  <a:pt x="90389" y="11115"/>
                </a:lnTo>
                <a:lnTo>
                  <a:pt x="81044" y="6465"/>
                </a:lnTo>
                <a:lnTo>
                  <a:pt x="69971" y="3661"/>
                </a:lnTo>
                <a:lnTo>
                  <a:pt x="57171" y="2722"/>
                </a:lnTo>
                <a:close/>
              </a:path>
              <a:path w="1503680" h="160020">
                <a:moveTo>
                  <a:pt x="107054" y="31412"/>
                </a:moveTo>
                <a:lnTo>
                  <a:pt x="57589" y="31412"/>
                </a:lnTo>
                <a:lnTo>
                  <a:pt x="67043" y="33110"/>
                </a:lnTo>
                <a:lnTo>
                  <a:pt x="74160" y="37773"/>
                </a:lnTo>
                <a:lnTo>
                  <a:pt x="78646" y="44753"/>
                </a:lnTo>
                <a:lnTo>
                  <a:pt x="80206" y="53401"/>
                </a:lnTo>
                <a:lnTo>
                  <a:pt x="78649" y="62236"/>
                </a:lnTo>
                <a:lnTo>
                  <a:pt x="74029" y="69421"/>
                </a:lnTo>
                <a:lnTo>
                  <a:pt x="66424" y="74251"/>
                </a:lnTo>
                <a:lnTo>
                  <a:pt x="55914" y="76018"/>
                </a:lnTo>
                <a:lnTo>
                  <a:pt x="107001" y="76018"/>
                </a:lnTo>
                <a:lnTo>
                  <a:pt x="108242" y="73636"/>
                </a:lnTo>
                <a:lnTo>
                  <a:pt x="110929" y="64189"/>
                </a:lnTo>
                <a:lnTo>
                  <a:pt x="111829" y="53820"/>
                </a:lnTo>
                <a:lnTo>
                  <a:pt x="111067" y="44753"/>
                </a:lnTo>
                <a:lnTo>
                  <a:pt x="110965" y="43535"/>
                </a:lnTo>
                <a:lnTo>
                  <a:pt x="108373" y="34056"/>
                </a:lnTo>
                <a:lnTo>
                  <a:pt x="107054" y="31412"/>
                </a:lnTo>
                <a:close/>
              </a:path>
              <a:path w="1503680" h="160020">
                <a:moveTo>
                  <a:pt x="164952" y="2722"/>
                </a:moveTo>
                <a:lnTo>
                  <a:pt x="133749" y="2722"/>
                </a:lnTo>
                <a:lnTo>
                  <a:pt x="133749" y="157482"/>
                </a:lnTo>
                <a:lnTo>
                  <a:pt x="164952" y="157482"/>
                </a:lnTo>
                <a:lnTo>
                  <a:pt x="164952" y="2722"/>
                </a:lnTo>
                <a:close/>
              </a:path>
              <a:path w="1503680" h="160020">
                <a:moveTo>
                  <a:pt x="260756" y="32669"/>
                </a:moveTo>
                <a:lnTo>
                  <a:pt x="229343" y="32669"/>
                </a:lnTo>
                <a:lnTo>
                  <a:pt x="229343" y="157482"/>
                </a:lnTo>
                <a:lnTo>
                  <a:pt x="260756" y="157482"/>
                </a:lnTo>
                <a:lnTo>
                  <a:pt x="260756" y="32669"/>
                </a:lnTo>
                <a:close/>
              </a:path>
              <a:path w="1503680" h="160020">
                <a:moveTo>
                  <a:pt x="304943" y="2722"/>
                </a:moveTo>
                <a:lnTo>
                  <a:pt x="185156" y="2722"/>
                </a:lnTo>
                <a:lnTo>
                  <a:pt x="185156" y="32669"/>
                </a:lnTo>
                <a:lnTo>
                  <a:pt x="304943" y="32669"/>
                </a:lnTo>
                <a:lnTo>
                  <a:pt x="304943" y="2722"/>
                </a:lnTo>
                <a:close/>
              </a:path>
              <a:path w="1503680" h="160020">
                <a:moveTo>
                  <a:pt x="386324" y="32669"/>
                </a:moveTo>
                <a:lnTo>
                  <a:pt x="354912" y="32669"/>
                </a:lnTo>
                <a:lnTo>
                  <a:pt x="354912" y="157482"/>
                </a:lnTo>
                <a:lnTo>
                  <a:pt x="386324" y="157482"/>
                </a:lnTo>
                <a:lnTo>
                  <a:pt x="386324" y="32669"/>
                </a:lnTo>
                <a:close/>
              </a:path>
              <a:path w="1503680" h="160020">
                <a:moveTo>
                  <a:pt x="430512" y="2722"/>
                </a:moveTo>
                <a:lnTo>
                  <a:pt x="310725" y="2722"/>
                </a:lnTo>
                <a:lnTo>
                  <a:pt x="310725" y="32669"/>
                </a:lnTo>
                <a:lnTo>
                  <a:pt x="430512" y="32669"/>
                </a:lnTo>
                <a:lnTo>
                  <a:pt x="430512" y="2722"/>
                </a:lnTo>
                <a:close/>
              </a:path>
              <a:path w="1503680" h="160020">
                <a:moveTo>
                  <a:pt x="516428" y="0"/>
                </a:moveTo>
                <a:lnTo>
                  <a:pt x="471459" y="13163"/>
                </a:lnTo>
                <a:lnTo>
                  <a:pt x="441684" y="49396"/>
                </a:lnTo>
                <a:lnTo>
                  <a:pt x="435803" y="80625"/>
                </a:lnTo>
                <a:lnTo>
                  <a:pt x="437204" y="96227"/>
                </a:lnTo>
                <a:lnTo>
                  <a:pt x="437252" y="96764"/>
                </a:lnTo>
                <a:lnTo>
                  <a:pt x="458839" y="137168"/>
                </a:lnTo>
                <a:lnTo>
                  <a:pt x="499773" y="158578"/>
                </a:lnTo>
                <a:lnTo>
                  <a:pt x="516219" y="159995"/>
                </a:lnTo>
                <a:lnTo>
                  <a:pt x="532229" y="158578"/>
                </a:lnTo>
                <a:lnTo>
                  <a:pt x="532511" y="158578"/>
                </a:lnTo>
                <a:lnTo>
                  <a:pt x="547658" y="154183"/>
                </a:lnTo>
                <a:lnTo>
                  <a:pt x="561306" y="146919"/>
                </a:lnTo>
                <a:lnTo>
                  <a:pt x="573600" y="136749"/>
                </a:lnTo>
                <a:lnTo>
                  <a:pt x="579756" y="129420"/>
                </a:lnTo>
                <a:lnTo>
                  <a:pt x="516428" y="129420"/>
                </a:lnTo>
                <a:lnTo>
                  <a:pt x="506612" y="128553"/>
                </a:lnTo>
                <a:lnTo>
                  <a:pt x="471508" y="99525"/>
                </a:lnTo>
                <a:lnTo>
                  <a:pt x="468089" y="80625"/>
                </a:lnTo>
                <a:lnTo>
                  <a:pt x="468053" y="80206"/>
                </a:lnTo>
                <a:lnTo>
                  <a:pt x="489512" y="38614"/>
                </a:lnTo>
                <a:lnTo>
                  <a:pt x="516428" y="30574"/>
                </a:lnTo>
                <a:lnTo>
                  <a:pt x="579522" y="30574"/>
                </a:lnTo>
                <a:lnTo>
                  <a:pt x="573600" y="23454"/>
                </a:lnTo>
                <a:lnTo>
                  <a:pt x="561309" y="13163"/>
                </a:lnTo>
                <a:lnTo>
                  <a:pt x="547684" y="5837"/>
                </a:lnTo>
                <a:lnTo>
                  <a:pt x="532724" y="1456"/>
                </a:lnTo>
                <a:lnTo>
                  <a:pt x="516428" y="0"/>
                </a:lnTo>
                <a:close/>
              </a:path>
              <a:path w="1503680" h="160020">
                <a:moveTo>
                  <a:pt x="579522" y="30574"/>
                </a:moveTo>
                <a:lnTo>
                  <a:pt x="516428" y="30574"/>
                </a:lnTo>
                <a:lnTo>
                  <a:pt x="526212" y="31474"/>
                </a:lnTo>
                <a:lnTo>
                  <a:pt x="535171" y="34161"/>
                </a:lnTo>
                <a:lnTo>
                  <a:pt x="563944" y="70082"/>
                </a:lnTo>
                <a:lnTo>
                  <a:pt x="564804" y="80206"/>
                </a:lnTo>
                <a:lnTo>
                  <a:pt x="564058" y="90298"/>
                </a:lnTo>
                <a:lnTo>
                  <a:pt x="535276" y="125938"/>
                </a:lnTo>
                <a:lnTo>
                  <a:pt x="516428" y="129420"/>
                </a:lnTo>
                <a:lnTo>
                  <a:pt x="579756" y="129420"/>
                </a:lnTo>
                <a:lnTo>
                  <a:pt x="583890" y="124498"/>
                </a:lnTo>
                <a:lnTo>
                  <a:pt x="591217" y="110991"/>
                </a:lnTo>
                <a:lnTo>
                  <a:pt x="595598" y="96227"/>
                </a:lnTo>
                <a:lnTo>
                  <a:pt x="597016" y="80625"/>
                </a:lnTo>
                <a:lnTo>
                  <a:pt x="597054" y="80206"/>
                </a:lnTo>
                <a:lnTo>
                  <a:pt x="595622" y="64448"/>
                </a:lnTo>
                <a:lnTo>
                  <a:pt x="595598" y="64183"/>
                </a:lnTo>
                <a:lnTo>
                  <a:pt x="591256" y="49527"/>
                </a:lnTo>
                <a:lnTo>
                  <a:pt x="591217" y="49396"/>
                </a:lnTo>
                <a:lnTo>
                  <a:pt x="583910" y="35862"/>
                </a:lnTo>
                <a:lnTo>
                  <a:pt x="579522" y="30574"/>
                </a:lnTo>
                <a:close/>
              </a:path>
              <a:path w="1503680" h="160020">
                <a:moveTo>
                  <a:pt x="695409" y="0"/>
                </a:moveTo>
                <a:lnTo>
                  <a:pt x="649468" y="12722"/>
                </a:lnTo>
                <a:lnTo>
                  <a:pt x="619364" y="48349"/>
                </a:lnTo>
                <a:lnTo>
                  <a:pt x="613545" y="79997"/>
                </a:lnTo>
                <a:lnTo>
                  <a:pt x="613526" y="80206"/>
                </a:lnTo>
                <a:lnTo>
                  <a:pt x="626248" y="125323"/>
                </a:lnTo>
                <a:lnTo>
                  <a:pt x="662085" y="154157"/>
                </a:lnTo>
                <a:lnTo>
                  <a:pt x="694152" y="159785"/>
                </a:lnTo>
                <a:lnTo>
                  <a:pt x="713985" y="157861"/>
                </a:lnTo>
                <a:lnTo>
                  <a:pt x="732345" y="152089"/>
                </a:lnTo>
                <a:lnTo>
                  <a:pt x="749252" y="142469"/>
                </a:lnTo>
                <a:lnTo>
                  <a:pt x="763523" y="130048"/>
                </a:lnTo>
                <a:lnTo>
                  <a:pt x="694990" y="130048"/>
                </a:lnTo>
                <a:lnTo>
                  <a:pt x="684624" y="129145"/>
                </a:lnTo>
                <a:lnTo>
                  <a:pt x="648813" y="99447"/>
                </a:lnTo>
                <a:lnTo>
                  <a:pt x="645358" y="79997"/>
                </a:lnTo>
                <a:lnTo>
                  <a:pt x="646258" y="69631"/>
                </a:lnTo>
                <a:lnTo>
                  <a:pt x="675619" y="33533"/>
                </a:lnTo>
                <a:lnTo>
                  <a:pt x="695409" y="29946"/>
                </a:lnTo>
                <a:lnTo>
                  <a:pt x="753407" y="29946"/>
                </a:lnTo>
                <a:lnTo>
                  <a:pt x="757815" y="25130"/>
                </a:lnTo>
                <a:lnTo>
                  <a:pt x="745679" y="14930"/>
                </a:lnTo>
                <a:lnTo>
                  <a:pt x="730774" y="6989"/>
                </a:lnTo>
                <a:lnTo>
                  <a:pt x="713788" y="1835"/>
                </a:lnTo>
                <a:lnTo>
                  <a:pt x="695409" y="0"/>
                </a:lnTo>
                <a:close/>
              </a:path>
              <a:path w="1503680" h="160020">
                <a:moveTo>
                  <a:pt x="764726" y="65338"/>
                </a:moveTo>
                <a:lnTo>
                  <a:pt x="693733" y="65338"/>
                </a:lnTo>
                <a:lnTo>
                  <a:pt x="693733" y="92353"/>
                </a:lnTo>
                <a:lnTo>
                  <a:pt x="736455" y="92353"/>
                </a:lnTo>
                <a:lnTo>
                  <a:pt x="736455" y="113504"/>
                </a:lnTo>
                <a:lnTo>
                  <a:pt x="728061" y="120241"/>
                </a:lnTo>
                <a:lnTo>
                  <a:pt x="718000" y="125467"/>
                </a:lnTo>
                <a:lnTo>
                  <a:pt x="706799" y="128847"/>
                </a:lnTo>
                <a:lnTo>
                  <a:pt x="694990" y="130048"/>
                </a:lnTo>
                <a:lnTo>
                  <a:pt x="763523" y="130048"/>
                </a:lnTo>
                <a:lnTo>
                  <a:pt x="764726" y="129001"/>
                </a:lnTo>
                <a:lnTo>
                  <a:pt x="764726" y="65338"/>
                </a:lnTo>
                <a:close/>
              </a:path>
              <a:path w="1503680" h="160020">
                <a:moveTo>
                  <a:pt x="753407" y="29946"/>
                </a:moveTo>
                <a:lnTo>
                  <a:pt x="695409" y="29946"/>
                </a:lnTo>
                <a:lnTo>
                  <a:pt x="707345" y="31042"/>
                </a:lnTo>
                <a:lnTo>
                  <a:pt x="718340" y="34318"/>
                </a:lnTo>
                <a:lnTo>
                  <a:pt x="728392" y="39753"/>
                </a:lnTo>
                <a:lnTo>
                  <a:pt x="737502" y="47328"/>
                </a:lnTo>
                <a:lnTo>
                  <a:pt x="753407" y="29946"/>
                </a:lnTo>
                <a:close/>
              </a:path>
              <a:path w="1503680" h="160020">
                <a:moveTo>
                  <a:pt x="851125" y="2722"/>
                </a:moveTo>
                <a:lnTo>
                  <a:pt x="791860" y="2722"/>
                </a:lnTo>
                <a:lnTo>
                  <a:pt x="791860" y="157482"/>
                </a:lnTo>
                <a:lnTo>
                  <a:pt x="822854" y="157482"/>
                </a:lnTo>
                <a:lnTo>
                  <a:pt x="822854" y="101148"/>
                </a:lnTo>
                <a:lnTo>
                  <a:pt x="875168" y="101148"/>
                </a:lnTo>
                <a:lnTo>
                  <a:pt x="872695" y="97169"/>
                </a:lnTo>
                <a:lnTo>
                  <a:pt x="886438" y="89715"/>
                </a:lnTo>
                <a:lnTo>
                  <a:pt x="896255" y="79159"/>
                </a:lnTo>
                <a:lnTo>
                  <a:pt x="898930" y="73296"/>
                </a:lnTo>
                <a:lnTo>
                  <a:pt x="822854" y="73296"/>
                </a:lnTo>
                <a:lnTo>
                  <a:pt x="822854" y="31412"/>
                </a:lnTo>
                <a:lnTo>
                  <a:pt x="900018" y="31412"/>
                </a:lnTo>
                <a:lnTo>
                  <a:pt x="896422" y="24426"/>
                </a:lnTo>
                <a:lnTo>
                  <a:pt x="890496" y="16962"/>
                </a:lnTo>
                <a:lnTo>
                  <a:pt x="882960" y="10762"/>
                </a:lnTo>
                <a:lnTo>
                  <a:pt x="873873" y="6308"/>
                </a:lnTo>
                <a:lnTo>
                  <a:pt x="863255" y="3622"/>
                </a:lnTo>
                <a:lnTo>
                  <a:pt x="851125" y="2722"/>
                </a:lnTo>
                <a:close/>
              </a:path>
              <a:path w="1503680" h="160020">
                <a:moveTo>
                  <a:pt x="875168" y="101148"/>
                </a:moveTo>
                <a:lnTo>
                  <a:pt x="841283" y="101148"/>
                </a:lnTo>
                <a:lnTo>
                  <a:pt x="873952" y="157482"/>
                </a:lnTo>
                <a:lnTo>
                  <a:pt x="910181" y="157482"/>
                </a:lnTo>
                <a:lnTo>
                  <a:pt x="875168" y="101148"/>
                </a:lnTo>
                <a:close/>
              </a:path>
              <a:path w="1503680" h="160020">
                <a:moveTo>
                  <a:pt x="900018" y="31412"/>
                </a:moveTo>
                <a:lnTo>
                  <a:pt x="850916" y="31412"/>
                </a:lnTo>
                <a:lnTo>
                  <a:pt x="859908" y="33002"/>
                </a:lnTo>
                <a:lnTo>
                  <a:pt x="866622" y="37381"/>
                </a:lnTo>
                <a:lnTo>
                  <a:pt x="870824" y="43958"/>
                </a:lnTo>
                <a:lnTo>
                  <a:pt x="872202" y="51726"/>
                </a:lnTo>
                <a:lnTo>
                  <a:pt x="872277" y="52145"/>
                </a:lnTo>
                <a:lnTo>
                  <a:pt x="870781" y="60485"/>
                </a:lnTo>
                <a:lnTo>
                  <a:pt x="866282" y="67196"/>
                </a:lnTo>
                <a:lnTo>
                  <a:pt x="858759" y="71669"/>
                </a:lnTo>
                <a:lnTo>
                  <a:pt x="848194" y="73296"/>
                </a:lnTo>
                <a:lnTo>
                  <a:pt x="898930" y="73296"/>
                </a:lnTo>
                <a:lnTo>
                  <a:pt x="902145" y="66247"/>
                </a:lnTo>
                <a:lnTo>
                  <a:pt x="904051" y="52145"/>
                </a:lnTo>
                <a:lnTo>
                  <a:pt x="904108" y="51726"/>
                </a:lnTo>
                <a:lnTo>
                  <a:pt x="903248" y="41788"/>
                </a:lnTo>
                <a:lnTo>
                  <a:pt x="900766" y="33002"/>
                </a:lnTo>
                <a:lnTo>
                  <a:pt x="900679" y="32695"/>
                </a:lnTo>
                <a:lnTo>
                  <a:pt x="900018" y="31412"/>
                </a:lnTo>
                <a:close/>
              </a:path>
              <a:path w="1503680" h="160020">
                <a:moveTo>
                  <a:pt x="1001865" y="2722"/>
                </a:moveTo>
                <a:lnTo>
                  <a:pt x="976526" y="2722"/>
                </a:lnTo>
                <a:lnTo>
                  <a:pt x="917470" y="157482"/>
                </a:lnTo>
                <a:lnTo>
                  <a:pt x="949930" y="157482"/>
                </a:lnTo>
                <a:lnTo>
                  <a:pt x="961866" y="123975"/>
                </a:lnTo>
                <a:lnTo>
                  <a:pt x="1047479" y="123975"/>
                </a:lnTo>
                <a:lnTo>
                  <a:pt x="1037080" y="96332"/>
                </a:lnTo>
                <a:lnTo>
                  <a:pt x="970662" y="96332"/>
                </a:lnTo>
                <a:lnTo>
                  <a:pt x="989091" y="44815"/>
                </a:lnTo>
                <a:lnTo>
                  <a:pt x="1017700" y="44815"/>
                </a:lnTo>
                <a:lnTo>
                  <a:pt x="1001865" y="2722"/>
                </a:lnTo>
                <a:close/>
              </a:path>
              <a:path w="1503680" h="160020">
                <a:moveTo>
                  <a:pt x="1047479" y="123975"/>
                </a:moveTo>
                <a:lnTo>
                  <a:pt x="1015896" y="123975"/>
                </a:lnTo>
                <a:lnTo>
                  <a:pt x="1027414" y="157482"/>
                </a:lnTo>
                <a:lnTo>
                  <a:pt x="1060083" y="157482"/>
                </a:lnTo>
                <a:lnTo>
                  <a:pt x="1047479" y="123975"/>
                </a:lnTo>
                <a:close/>
              </a:path>
              <a:path w="1503680" h="160020">
                <a:moveTo>
                  <a:pt x="1017700" y="44815"/>
                </a:moveTo>
                <a:lnTo>
                  <a:pt x="989091" y="44815"/>
                </a:lnTo>
                <a:lnTo>
                  <a:pt x="1007101" y="96332"/>
                </a:lnTo>
                <a:lnTo>
                  <a:pt x="1037080" y="96332"/>
                </a:lnTo>
                <a:lnTo>
                  <a:pt x="1017700" y="44815"/>
                </a:lnTo>
                <a:close/>
              </a:path>
              <a:path w="1503680" h="160020">
                <a:moveTo>
                  <a:pt x="1099514" y="2722"/>
                </a:moveTo>
                <a:lnTo>
                  <a:pt x="1078992" y="2722"/>
                </a:lnTo>
                <a:lnTo>
                  <a:pt x="1078992" y="157482"/>
                </a:lnTo>
                <a:lnTo>
                  <a:pt x="1109566" y="157482"/>
                </a:lnTo>
                <a:lnTo>
                  <a:pt x="1109566" y="69736"/>
                </a:lnTo>
                <a:lnTo>
                  <a:pt x="1145896" y="69736"/>
                </a:lnTo>
                <a:lnTo>
                  <a:pt x="1099514" y="2722"/>
                </a:lnTo>
                <a:close/>
              </a:path>
              <a:path w="1503680" h="160020">
                <a:moveTo>
                  <a:pt x="1241290" y="69736"/>
                </a:moveTo>
                <a:lnTo>
                  <a:pt x="1210296" y="69736"/>
                </a:lnTo>
                <a:lnTo>
                  <a:pt x="1210296" y="157482"/>
                </a:lnTo>
                <a:lnTo>
                  <a:pt x="1241290" y="157482"/>
                </a:lnTo>
                <a:lnTo>
                  <a:pt x="1241290" y="69736"/>
                </a:lnTo>
                <a:close/>
              </a:path>
              <a:path w="1503680" h="160020">
                <a:moveTo>
                  <a:pt x="1145896" y="69736"/>
                </a:moveTo>
                <a:lnTo>
                  <a:pt x="1109566" y="69736"/>
                </a:lnTo>
                <a:lnTo>
                  <a:pt x="1154591" y="134446"/>
                </a:lnTo>
                <a:lnTo>
                  <a:pt x="1165272" y="134446"/>
                </a:lnTo>
                <a:lnTo>
                  <a:pt x="1195871" y="90468"/>
                </a:lnTo>
                <a:lnTo>
                  <a:pt x="1160246" y="90468"/>
                </a:lnTo>
                <a:lnTo>
                  <a:pt x="1145896" y="69736"/>
                </a:lnTo>
                <a:close/>
              </a:path>
              <a:path w="1503680" h="160020">
                <a:moveTo>
                  <a:pt x="1241290" y="2722"/>
                </a:moveTo>
                <a:lnTo>
                  <a:pt x="1220348" y="2722"/>
                </a:lnTo>
                <a:lnTo>
                  <a:pt x="1160246" y="90468"/>
                </a:lnTo>
                <a:lnTo>
                  <a:pt x="1195871" y="90468"/>
                </a:lnTo>
                <a:lnTo>
                  <a:pt x="1210296" y="69736"/>
                </a:lnTo>
                <a:lnTo>
                  <a:pt x="1241290" y="69736"/>
                </a:lnTo>
                <a:lnTo>
                  <a:pt x="1241290" y="2722"/>
                </a:lnTo>
                <a:close/>
              </a:path>
              <a:path w="1503680" h="160020">
                <a:moveTo>
                  <a:pt x="1296253" y="2722"/>
                </a:moveTo>
                <a:lnTo>
                  <a:pt x="1275730" y="2722"/>
                </a:lnTo>
                <a:lnTo>
                  <a:pt x="1275730" y="157482"/>
                </a:lnTo>
                <a:lnTo>
                  <a:pt x="1306305" y="157482"/>
                </a:lnTo>
                <a:lnTo>
                  <a:pt x="1306305" y="69736"/>
                </a:lnTo>
                <a:lnTo>
                  <a:pt x="1342634" y="69736"/>
                </a:lnTo>
                <a:lnTo>
                  <a:pt x="1296253" y="2722"/>
                </a:lnTo>
                <a:close/>
              </a:path>
              <a:path w="1503680" h="160020">
                <a:moveTo>
                  <a:pt x="1438028" y="69736"/>
                </a:moveTo>
                <a:lnTo>
                  <a:pt x="1407035" y="69736"/>
                </a:lnTo>
                <a:lnTo>
                  <a:pt x="1407035" y="157482"/>
                </a:lnTo>
                <a:lnTo>
                  <a:pt x="1438028" y="157482"/>
                </a:lnTo>
                <a:lnTo>
                  <a:pt x="1438028" y="69736"/>
                </a:lnTo>
                <a:close/>
              </a:path>
              <a:path w="1503680" h="160020">
                <a:moveTo>
                  <a:pt x="1342634" y="69736"/>
                </a:moveTo>
                <a:lnTo>
                  <a:pt x="1306305" y="69736"/>
                </a:lnTo>
                <a:lnTo>
                  <a:pt x="1351329" y="134446"/>
                </a:lnTo>
                <a:lnTo>
                  <a:pt x="1362010" y="134446"/>
                </a:lnTo>
                <a:lnTo>
                  <a:pt x="1392609" y="90468"/>
                </a:lnTo>
                <a:lnTo>
                  <a:pt x="1356984" y="90468"/>
                </a:lnTo>
                <a:lnTo>
                  <a:pt x="1342634" y="69736"/>
                </a:lnTo>
                <a:close/>
              </a:path>
              <a:path w="1503680" h="160020">
                <a:moveTo>
                  <a:pt x="1438028" y="2722"/>
                </a:moveTo>
                <a:lnTo>
                  <a:pt x="1417087" y="2722"/>
                </a:lnTo>
                <a:lnTo>
                  <a:pt x="1356984" y="90468"/>
                </a:lnTo>
                <a:lnTo>
                  <a:pt x="1392609" y="90468"/>
                </a:lnTo>
                <a:lnTo>
                  <a:pt x="1407035" y="69736"/>
                </a:lnTo>
                <a:lnTo>
                  <a:pt x="1438028" y="69736"/>
                </a:lnTo>
                <a:lnTo>
                  <a:pt x="1438028" y="2722"/>
                </a:lnTo>
                <a:close/>
              </a:path>
              <a:path w="1503680" h="160020">
                <a:moveTo>
                  <a:pt x="1503671" y="2722"/>
                </a:moveTo>
                <a:lnTo>
                  <a:pt x="1472468" y="2722"/>
                </a:lnTo>
                <a:lnTo>
                  <a:pt x="1472468" y="157482"/>
                </a:lnTo>
                <a:lnTo>
                  <a:pt x="1503671" y="157482"/>
                </a:lnTo>
                <a:lnTo>
                  <a:pt x="1503671" y="2722"/>
                </a:lnTo>
                <a:close/>
              </a:path>
            </a:pathLst>
          </a:custGeom>
          <a:solidFill>
            <a:srgbClr val="E499C3"/>
          </a:solidFill>
        </p:spPr>
        <p:txBody>
          <a:bodyPr wrap="square" lIns="0" tIns="0" rIns="0" bIns="0" rtlCol="0"/>
          <a:lstStyle/>
          <a:p>
            <a:endParaRPr sz="641"/>
          </a:p>
        </p:txBody>
      </p:sp>
      <p:pic>
        <p:nvPicPr>
          <p:cNvPr id="109" name="object 109"/>
          <p:cNvPicPr/>
          <p:nvPr/>
        </p:nvPicPr>
        <p:blipFill>
          <a:blip r:embed="rId9" cstate="print"/>
          <a:stretch>
            <a:fillRect/>
          </a:stretch>
        </p:blipFill>
        <p:spPr>
          <a:xfrm>
            <a:off x="1333060" y="2523281"/>
            <a:ext cx="2807918" cy="93814"/>
          </a:xfrm>
          <a:prstGeom prst="rect">
            <a:avLst/>
          </a:prstGeom>
        </p:spPr>
      </p:pic>
      <p:sp>
        <p:nvSpPr>
          <p:cNvPr id="110" name="object 110"/>
          <p:cNvSpPr/>
          <p:nvPr/>
        </p:nvSpPr>
        <p:spPr>
          <a:xfrm>
            <a:off x="567388" y="2523757"/>
            <a:ext cx="587127" cy="72777"/>
          </a:xfrm>
          <a:custGeom>
            <a:avLst/>
            <a:gdLst/>
            <a:ahLst/>
            <a:cxnLst/>
            <a:rect l="l" t="t" r="r" b="b"/>
            <a:pathLst>
              <a:path w="1290955" h="160020">
                <a:moveTo>
                  <a:pt x="60521" y="2722"/>
                </a:moveTo>
                <a:lnTo>
                  <a:pt x="0" y="2722"/>
                </a:lnTo>
                <a:lnTo>
                  <a:pt x="0" y="157482"/>
                </a:lnTo>
                <a:lnTo>
                  <a:pt x="59265" y="157482"/>
                </a:lnTo>
                <a:lnTo>
                  <a:pt x="76034" y="156186"/>
                </a:lnTo>
                <a:lnTo>
                  <a:pt x="90861" y="152299"/>
                </a:lnTo>
                <a:lnTo>
                  <a:pt x="103763" y="145820"/>
                </a:lnTo>
                <a:lnTo>
                  <a:pt x="114760" y="136749"/>
                </a:lnTo>
                <a:lnTo>
                  <a:pt x="121863" y="127744"/>
                </a:lnTo>
                <a:lnTo>
                  <a:pt x="30993" y="127744"/>
                </a:lnTo>
                <a:lnTo>
                  <a:pt x="30993" y="32459"/>
                </a:lnTo>
                <a:lnTo>
                  <a:pt x="121924" y="32459"/>
                </a:lnTo>
                <a:lnTo>
                  <a:pt x="115179" y="23664"/>
                </a:lnTo>
                <a:lnTo>
                  <a:pt x="104342" y="14472"/>
                </a:lnTo>
                <a:lnTo>
                  <a:pt x="91620" y="7931"/>
                </a:lnTo>
                <a:lnTo>
                  <a:pt x="77013" y="4021"/>
                </a:lnTo>
                <a:lnTo>
                  <a:pt x="60521" y="2722"/>
                </a:lnTo>
                <a:close/>
              </a:path>
              <a:path w="1290955" h="160020">
                <a:moveTo>
                  <a:pt x="121924" y="32459"/>
                </a:moveTo>
                <a:lnTo>
                  <a:pt x="60731" y="32459"/>
                </a:lnTo>
                <a:lnTo>
                  <a:pt x="70197" y="33320"/>
                </a:lnTo>
                <a:lnTo>
                  <a:pt x="78505" y="35888"/>
                </a:lnTo>
                <a:lnTo>
                  <a:pt x="102120" y="70043"/>
                </a:lnTo>
                <a:lnTo>
                  <a:pt x="102824" y="79788"/>
                </a:lnTo>
                <a:lnTo>
                  <a:pt x="102120" y="89719"/>
                </a:lnTo>
                <a:lnTo>
                  <a:pt x="78505" y="124315"/>
                </a:lnTo>
                <a:lnTo>
                  <a:pt x="60731" y="127744"/>
                </a:lnTo>
                <a:lnTo>
                  <a:pt x="121863" y="127744"/>
                </a:lnTo>
                <a:lnTo>
                  <a:pt x="123677" y="125444"/>
                </a:lnTo>
                <a:lnTo>
                  <a:pt x="130022" y="112274"/>
                </a:lnTo>
                <a:lnTo>
                  <a:pt x="133814" y="97258"/>
                </a:lnTo>
                <a:lnTo>
                  <a:pt x="135074" y="80416"/>
                </a:lnTo>
                <a:lnTo>
                  <a:pt x="133821" y="63332"/>
                </a:lnTo>
                <a:lnTo>
                  <a:pt x="130074" y="48192"/>
                </a:lnTo>
                <a:lnTo>
                  <a:pt x="123854" y="34976"/>
                </a:lnTo>
                <a:lnTo>
                  <a:pt x="121924" y="32459"/>
                </a:lnTo>
                <a:close/>
              </a:path>
              <a:path w="1290955" h="160020">
                <a:moveTo>
                  <a:pt x="192356" y="2722"/>
                </a:moveTo>
                <a:lnTo>
                  <a:pt x="161153" y="2722"/>
                </a:lnTo>
                <a:lnTo>
                  <a:pt x="161153" y="157482"/>
                </a:lnTo>
                <a:lnTo>
                  <a:pt x="192356" y="157482"/>
                </a:lnTo>
                <a:lnTo>
                  <a:pt x="192356" y="2722"/>
                </a:lnTo>
                <a:close/>
              </a:path>
              <a:path w="1290955" h="160020">
                <a:moveTo>
                  <a:pt x="247323" y="2722"/>
                </a:moveTo>
                <a:lnTo>
                  <a:pt x="226801" y="2722"/>
                </a:lnTo>
                <a:lnTo>
                  <a:pt x="226801" y="157482"/>
                </a:lnTo>
                <a:lnTo>
                  <a:pt x="257375" y="157482"/>
                </a:lnTo>
                <a:lnTo>
                  <a:pt x="257375" y="69736"/>
                </a:lnTo>
                <a:lnTo>
                  <a:pt x="293705" y="69736"/>
                </a:lnTo>
                <a:lnTo>
                  <a:pt x="247323" y="2722"/>
                </a:lnTo>
                <a:close/>
              </a:path>
              <a:path w="1290955" h="160020">
                <a:moveTo>
                  <a:pt x="389099" y="69736"/>
                </a:moveTo>
                <a:lnTo>
                  <a:pt x="358105" y="69736"/>
                </a:lnTo>
                <a:lnTo>
                  <a:pt x="358105" y="157482"/>
                </a:lnTo>
                <a:lnTo>
                  <a:pt x="389099" y="157482"/>
                </a:lnTo>
                <a:lnTo>
                  <a:pt x="389099" y="69736"/>
                </a:lnTo>
                <a:close/>
              </a:path>
              <a:path w="1290955" h="160020">
                <a:moveTo>
                  <a:pt x="293705" y="69736"/>
                </a:moveTo>
                <a:lnTo>
                  <a:pt x="257375" y="69736"/>
                </a:lnTo>
                <a:lnTo>
                  <a:pt x="302400" y="134446"/>
                </a:lnTo>
                <a:lnTo>
                  <a:pt x="313081" y="134446"/>
                </a:lnTo>
                <a:lnTo>
                  <a:pt x="343680" y="90468"/>
                </a:lnTo>
                <a:lnTo>
                  <a:pt x="308055" y="90468"/>
                </a:lnTo>
                <a:lnTo>
                  <a:pt x="293705" y="69736"/>
                </a:lnTo>
                <a:close/>
              </a:path>
              <a:path w="1290955" h="160020">
                <a:moveTo>
                  <a:pt x="389099" y="2722"/>
                </a:moveTo>
                <a:lnTo>
                  <a:pt x="368157" y="2722"/>
                </a:lnTo>
                <a:lnTo>
                  <a:pt x="308055" y="90468"/>
                </a:lnTo>
                <a:lnTo>
                  <a:pt x="343680" y="90468"/>
                </a:lnTo>
                <a:lnTo>
                  <a:pt x="358105" y="69736"/>
                </a:lnTo>
                <a:lnTo>
                  <a:pt x="389099" y="69736"/>
                </a:lnTo>
                <a:lnTo>
                  <a:pt x="389099" y="2722"/>
                </a:lnTo>
                <a:close/>
              </a:path>
              <a:path w="1290955" h="160020">
                <a:moveTo>
                  <a:pt x="528457" y="2722"/>
                </a:moveTo>
                <a:lnTo>
                  <a:pt x="423539" y="2722"/>
                </a:lnTo>
                <a:lnTo>
                  <a:pt x="423539" y="157482"/>
                </a:lnTo>
                <a:lnTo>
                  <a:pt x="528457" y="157482"/>
                </a:lnTo>
                <a:lnTo>
                  <a:pt x="528457" y="128582"/>
                </a:lnTo>
                <a:lnTo>
                  <a:pt x="454742" y="128582"/>
                </a:lnTo>
                <a:lnTo>
                  <a:pt x="454742" y="93819"/>
                </a:lnTo>
                <a:lnTo>
                  <a:pt x="523012" y="93819"/>
                </a:lnTo>
                <a:lnTo>
                  <a:pt x="523012" y="64919"/>
                </a:lnTo>
                <a:lnTo>
                  <a:pt x="454742" y="64919"/>
                </a:lnTo>
                <a:lnTo>
                  <a:pt x="454742" y="31622"/>
                </a:lnTo>
                <a:lnTo>
                  <a:pt x="528457" y="31622"/>
                </a:lnTo>
                <a:lnTo>
                  <a:pt x="528457" y="2722"/>
                </a:lnTo>
                <a:close/>
              </a:path>
              <a:path w="1290955" h="160020">
                <a:moveTo>
                  <a:pt x="576564" y="2722"/>
                </a:moveTo>
                <a:lnTo>
                  <a:pt x="556879" y="2722"/>
                </a:lnTo>
                <a:lnTo>
                  <a:pt x="556879" y="157482"/>
                </a:lnTo>
                <a:lnTo>
                  <a:pt x="587454" y="157482"/>
                </a:lnTo>
                <a:lnTo>
                  <a:pt x="587454" y="62615"/>
                </a:lnTo>
                <a:lnTo>
                  <a:pt x="627677" y="62615"/>
                </a:lnTo>
                <a:lnTo>
                  <a:pt x="576564" y="2722"/>
                </a:lnTo>
                <a:close/>
              </a:path>
              <a:path w="1290955" h="160020">
                <a:moveTo>
                  <a:pt x="627677" y="62615"/>
                </a:moveTo>
                <a:lnTo>
                  <a:pt x="587454" y="62615"/>
                </a:lnTo>
                <a:lnTo>
                  <a:pt x="667661" y="157482"/>
                </a:lnTo>
                <a:lnTo>
                  <a:pt x="688812" y="157482"/>
                </a:lnTo>
                <a:lnTo>
                  <a:pt x="688812" y="98426"/>
                </a:lnTo>
                <a:lnTo>
                  <a:pt x="658237" y="98426"/>
                </a:lnTo>
                <a:lnTo>
                  <a:pt x="627677" y="62615"/>
                </a:lnTo>
                <a:close/>
              </a:path>
              <a:path w="1290955" h="160020">
                <a:moveTo>
                  <a:pt x="688812" y="2722"/>
                </a:moveTo>
                <a:lnTo>
                  <a:pt x="658237" y="2722"/>
                </a:lnTo>
                <a:lnTo>
                  <a:pt x="658237" y="98426"/>
                </a:lnTo>
                <a:lnTo>
                  <a:pt x="688812" y="98426"/>
                </a:lnTo>
                <a:lnTo>
                  <a:pt x="688812" y="2722"/>
                </a:lnTo>
                <a:close/>
              </a:path>
              <a:path w="1290955" h="160020">
                <a:moveTo>
                  <a:pt x="727752" y="109525"/>
                </a:moveTo>
                <a:lnTo>
                  <a:pt x="709952" y="131095"/>
                </a:lnTo>
                <a:lnTo>
                  <a:pt x="721116" y="143474"/>
                </a:lnTo>
                <a:lnTo>
                  <a:pt x="735143" y="152573"/>
                </a:lnTo>
                <a:lnTo>
                  <a:pt x="751063" y="158100"/>
                </a:lnTo>
                <a:lnTo>
                  <a:pt x="768589" y="159995"/>
                </a:lnTo>
                <a:lnTo>
                  <a:pt x="780686" y="159170"/>
                </a:lnTo>
                <a:lnTo>
                  <a:pt x="816506" y="139733"/>
                </a:lnTo>
                <a:lnTo>
                  <a:pt x="821621" y="131095"/>
                </a:lnTo>
                <a:lnTo>
                  <a:pt x="768798" y="131095"/>
                </a:lnTo>
                <a:lnTo>
                  <a:pt x="757084" y="129698"/>
                </a:lnTo>
                <a:lnTo>
                  <a:pt x="746076" y="125572"/>
                </a:lnTo>
                <a:lnTo>
                  <a:pt x="736168" y="118815"/>
                </a:lnTo>
                <a:lnTo>
                  <a:pt x="727752" y="109525"/>
                </a:lnTo>
                <a:close/>
              </a:path>
              <a:path w="1290955" h="160020">
                <a:moveTo>
                  <a:pt x="771730" y="209"/>
                </a:moveTo>
                <a:lnTo>
                  <a:pt x="733616" y="13193"/>
                </a:lnTo>
                <a:lnTo>
                  <a:pt x="718957" y="45443"/>
                </a:lnTo>
                <a:lnTo>
                  <a:pt x="720488" y="57030"/>
                </a:lnTo>
                <a:lnTo>
                  <a:pt x="747647" y="86280"/>
                </a:lnTo>
                <a:lnTo>
                  <a:pt x="774871" y="97379"/>
                </a:lnTo>
                <a:lnTo>
                  <a:pt x="776965" y="98426"/>
                </a:lnTo>
                <a:lnTo>
                  <a:pt x="786389" y="102824"/>
                </a:lnTo>
                <a:lnTo>
                  <a:pt x="790996" y="108268"/>
                </a:lnTo>
                <a:lnTo>
                  <a:pt x="790996" y="114551"/>
                </a:lnTo>
                <a:lnTo>
                  <a:pt x="789324" y="121288"/>
                </a:lnTo>
                <a:lnTo>
                  <a:pt x="784688" y="126514"/>
                </a:lnTo>
                <a:lnTo>
                  <a:pt x="777656" y="129894"/>
                </a:lnTo>
                <a:lnTo>
                  <a:pt x="768798" y="131095"/>
                </a:lnTo>
                <a:lnTo>
                  <a:pt x="821621" y="131095"/>
                </a:lnTo>
                <a:lnTo>
                  <a:pt x="824359" y="122771"/>
                </a:lnTo>
                <a:lnTo>
                  <a:pt x="825341" y="112876"/>
                </a:lnTo>
                <a:lnTo>
                  <a:pt x="823692" y="100818"/>
                </a:lnTo>
                <a:lnTo>
                  <a:pt x="794975" y="72458"/>
                </a:lnTo>
                <a:lnTo>
                  <a:pt x="780107" y="66175"/>
                </a:lnTo>
                <a:lnTo>
                  <a:pt x="764819" y="59474"/>
                </a:lnTo>
                <a:lnTo>
                  <a:pt x="756442" y="55286"/>
                </a:lnTo>
                <a:lnTo>
                  <a:pt x="752254" y="50260"/>
                </a:lnTo>
                <a:lnTo>
                  <a:pt x="752254" y="35182"/>
                </a:lnTo>
                <a:lnTo>
                  <a:pt x="759793" y="29318"/>
                </a:lnTo>
                <a:lnTo>
                  <a:pt x="816644" y="29318"/>
                </a:lnTo>
                <a:lnTo>
                  <a:pt x="822618" y="21151"/>
                </a:lnTo>
                <a:lnTo>
                  <a:pt x="811663" y="11959"/>
                </a:lnTo>
                <a:lnTo>
                  <a:pt x="799530" y="5418"/>
                </a:lnTo>
                <a:lnTo>
                  <a:pt x="786219" y="1508"/>
                </a:lnTo>
                <a:lnTo>
                  <a:pt x="771730" y="209"/>
                </a:lnTo>
                <a:close/>
              </a:path>
              <a:path w="1290955" h="160020">
                <a:moveTo>
                  <a:pt x="816644" y="29318"/>
                </a:moveTo>
                <a:lnTo>
                  <a:pt x="772149" y="29318"/>
                </a:lnTo>
                <a:lnTo>
                  <a:pt x="781101" y="30280"/>
                </a:lnTo>
                <a:lnTo>
                  <a:pt x="790211" y="33088"/>
                </a:lnTo>
                <a:lnTo>
                  <a:pt x="798771" y="37623"/>
                </a:lnTo>
                <a:lnTo>
                  <a:pt x="806074" y="43768"/>
                </a:lnTo>
                <a:lnTo>
                  <a:pt x="816644" y="29318"/>
                </a:lnTo>
                <a:close/>
              </a:path>
              <a:path w="1290955" h="160020">
                <a:moveTo>
                  <a:pt x="881349" y="2722"/>
                </a:moveTo>
                <a:lnTo>
                  <a:pt x="850145" y="2722"/>
                </a:lnTo>
                <a:lnTo>
                  <a:pt x="850145" y="157482"/>
                </a:lnTo>
                <a:lnTo>
                  <a:pt x="881349" y="157482"/>
                </a:lnTo>
                <a:lnTo>
                  <a:pt x="881349" y="2722"/>
                </a:lnTo>
                <a:close/>
              </a:path>
              <a:path w="1290955" h="160020">
                <a:moveTo>
                  <a:pt x="987414" y="0"/>
                </a:moveTo>
                <a:lnTo>
                  <a:pt x="942445" y="13163"/>
                </a:lnTo>
                <a:lnTo>
                  <a:pt x="912669" y="49396"/>
                </a:lnTo>
                <a:lnTo>
                  <a:pt x="912599" y="49527"/>
                </a:lnTo>
                <a:lnTo>
                  <a:pt x="908318" y="64183"/>
                </a:lnTo>
                <a:lnTo>
                  <a:pt x="908241" y="64448"/>
                </a:lnTo>
                <a:lnTo>
                  <a:pt x="906826" y="80206"/>
                </a:lnTo>
                <a:lnTo>
                  <a:pt x="906788" y="80625"/>
                </a:lnTo>
                <a:lnTo>
                  <a:pt x="908189" y="96227"/>
                </a:lnTo>
                <a:lnTo>
                  <a:pt x="908238" y="96764"/>
                </a:lnTo>
                <a:lnTo>
                  <a:pt x="912573" y="111567"/>
                </a:lnTo>
                <a:lnTo>
                  <a:pt x="942029" y="147184"/>
                </a:lnTo>
                <a:lnTo>
                  <a:pt x="987204" y="159995"/>
                </a:lnTo>
                <a:lnTo>
                  <a:pt x="1003214" y="158578"/>
                </a:lnTo>
                <a:lnTo>
                  <a:pt x="1003497" y="158578"/>
                </a:lnTo>
                <a:lnTo>
                  <a:pt x="1018643" y="154183"/>
                </a:lnTo>
                <a:lnTo>
                  <a:pt x="1032291" y="146919"/>
                </a:lnTo>
                <a:lnTo>
                  <a:pt x="1044585" y="136749"/>
                </a:lnTo>
                <a:lnTo>
                  <a:pt x="1050742" y="129420"/>
                </a:lnTo>
                <a:lnTo>
                  <a:pt x="987414" y="129420"/>
                </a:lnTo>
                <a:lnTo>
                  <a:pt x="977597" y="128553"/>
                </a:lnTo>
                <a:lnTo>
                  <a:pt x="942494" y="99525"/>
                </a:lnTo>
                <a:lnTo>
                  <a:pt x="939074" y="80625"/>
                </a:lnTo>
                <a:lnTo>
                  <a:pt x="939038" y="80206"/>
                </a:lnTo>
                <a:lnTo>
                  <a:pt x="960497" y="38614"/>
                </a:lnTo>
                <a:lnTo>
                  <a:pt x="987414" y="30574"/>
                </a:lnTo>
                <a:lnTo>
                  <a:pt x="1050507" y="30574"/>
                </a:lnTo>
                <a:lnTo>
                  <a:pt x="1044585" y="23454"/>
                </a:lnTo>
                <a:lnTo>
                  <a:pt x="1032295" y="13163"/>
                </a:lnTo>
                <a:lnTo>
                  <a:pt x="1018669" y="5837"/>
                </a:lnTo>
                <a:lnTo>
                  <a:pt x="1003709" y="1456"/>
                </a:lnTo>
                <a:lnTo>
                  <a:pt x="987414" y="0"/>
                </a:lnTo>
                <a:close/>
              </a:path>
              <a:path w="1290955" h="160020">
                <a:moveTo>
                  <a:pt x="1050507" y="30574"/>
                </a:moveTo>
                <a:lnTo>
                  <a:pt x="987414" y="30574"/>
                </a:lnTo>
                <a:lnTo>
                  <a:pt x="997198" y="31474"/>
                </a:lnTo>
                <a:lnTo>
                  <a:pt x="1006157" y="34161"/>
                </a:lnTo>
                <a:lnTo>
                  <a:pt x="1034930" y="70082"/>
                </a:lnTo>
                <a:lnTo>
                  <a:pt x="1035789" y="80206"/>
                </a:lnTo>
                <a:lnTo>
                  <a:pt x="1035043" y="90298"/>
                </a:lnTo>
                <a:lnTo>
                  <a:pt x="1006261" y="125938"/>
                </a:lnTo>
                <a:lnTo>
                  <a:pt x="987414" y="129420"/>
                </a:lnTo>
                <a:lnTo>
                  <a:pt x="1050742" y="129420"/>
                </a:lnTo>
                <a:lnTo>
                  <a:pt x="1054876" y="124498"/>
                </a:lnTo>
                <a:lnTo>
                  <a:pt x="1062202" y="110991"/>
                </a:lnTo>
                <a:lnTo>
                  <a:pt x="1066584" y="96227"/>
                </a:lnTo>
                <a:lnTo>
                  <a:pt x="1068002" y="80625"/>
                </a:lnTo>
                <a:lnTo>
                  <a:pt x="1068040" y="80206"/>
                </a:lnTo>
                <a:lnTo>
                  <a:pt x="1066608" y="64448"/>
                </a:lnTo>
                <a:lnTo>
                  <a:pt x="1066584" y="64183"/>
                </a:lnTo>
                <a:lnTo>
                  <a:pt x="1062241" y="49527"/>
                </a:lnTo>
                <a:lnTo>
                  <a:pt x="1062202" y="49396"/>
                </a:lnTo>
                <a:lnTo>
                  <a:pt x="1054895" y="35862"/>
                </a:lnTo>
                <a:lnTo>
                  <a:pt x="1050507" y="30574"/>
                </a:lnTo>
                <a:close/>
              </a:path>
              <a:path w="1290955" h="160020">
                <a:moveTo>
                  <a:pt x="1112992" y="2722"/>
                </a:moveTo>
                <a:lnTo>
                  <a:pt x="1093307" y="2722"/>
                </a:lnTo>
                <a:lnTo>
                  <a:pt x="1093307" y="157482"/>
                </a:lnTo>
                <a:lnTo>
                  <a:pt x="1123882" y="157482"/>
                </a:lnTo>
                <a:lnTo>
                  <a:pt x="1123882" y="62615"/>
                </a:lnTo>
                <a:lnTo>
                  <a:pt x="1164105" y="62615"/>
                </a:lnTo>
                <a:lnTo>
                  <a:pt x="1112992" y="2722"/>
                </a:lnTo>
                <a:close/>
              </a:path>
              <a:path w="1290955" h="160020">
                <a:moveTo>
                  <a:pt x="1164105" y="62615"/>
                </a:moveTo>
                <a:lnTo>
                  <a:pt x="1123882" y="62615"/>
                </a:lnTo>
                <a:lnTo>
                  <a:pt x="1204089" y="157482"/>
                </a:lnTo>
                <a:lnTo>
                  <a:pt x="1225240" y="157482"/>
                </a:lnTo>
                <a:lnTo>
                  <a:pt x="1225240" y="98426"/>
                </a:lnTo>
                <a:lnTo>
                  <a:pt x="1194665" y="98426"/>
                </a:lnTo>
                <a:lnTo>
                  <a:pt x="1164105" y="62615"/>
                </a:lnTo>
                <a:close/>
              </a:path>
              <a:path w="1290955" h="160020">
                <a:moveTo>
                  <a:pt x="1225240" y="2722"/>
                </a:moveTo>
                <a:lnTo>
                  <a:pt x="1194665" y="2722"/>
                </a:lnTo>
                <a:lnTo>
                  <a:pt x="1194665" y="98426"/>
                </a:lnTo>
                <a:lnTo>
                  <a:pt x="1225240" y="98426"/>
                </a:lnTo>
                <a:lnTo>
                  <a:pt x="1225240" y="2722"/>
                </a:lnTo>
                <a:close/>
              </a:path>
              <a:path w="1290955" h="160020">
                <a:moveTo>
                  <a:pt x="1290777" y="2722"/>
                </a:moveTo>
                <a:lnTo>
                  <a:pt x="1259573" y="2722"/>
                </a:lnTo>
                <a:lnTo>
                  <a:pt x="1259573" y="157482"/>
                </a:lnTo>
                <a:lnTo>
                  <a:pt x="1290777" y="157482"/>
                </a:lnTo>
                <a:lnTo>
                  <a:pt x="1290777" y="2722"/>
                </a:lnTo>
                <a:close/>
              </a:path>
            </a:pathLst>
          </a:custGeom>
          <a:solidFill>
            <a:srgbClr val="E499C3"/>
          </a:solidFill>
        </p:spPr>
        <p:txBody>
          <a:bodyPr wrap="square" lIns="0" tIns="0" rIns="0" bIns="0" rtlCol="0"/>
          <a:lstStyle/>
          <a:p>
            <a:endParaRPr sz="641"/>
          </a:p>
        </p:txBody>
      </p:sp>
      <p:pic>
        <p:nvPicPr>
          <p:cNvPr id="111" name="object 111"/>
          <p:cNvPicPr/>
          <p:nvPr/>
        </p:nvPicPr>
        <p:blipFill>
          <a:blip r:embed="rId10" cstate="print"/>
          <a:stretch>
            <a:fillRect/>
          </a:stretch>
        </p:blipFill>
        <p:spPr>
          <a:xfrm>
            <a:off x="1333060" y="2812535"/>
            <a:ext cx="3266277" cy="94386"/>
          </a:xfrm>
          <a:prstGeom prst="rect">
            <a:avLst/>
          </a:prstGeom>
        </p:spPr>
      </p:pic>
      <p:sp>
        <p:nvSpPr>
          <p:cNvPr id="112" name="object 112"/>
          <p:cNvSpPr/>
          <p:nvPr/>
        </p:nvSpPr>
        <p:spPr>
          <a:xfrm>
            <a:off x="831074" y="2815487"/>
            <a:ext cx="330674" cy="70467"/>
          </a:xfrm>
          <a:custGeom>
            <a:avLst/>
            <a:gdLst/>
            <a:ahLst/>
            <a:cxnLst/>
            <a:rect l="l" t="t" r="r" b="b"/>
            <a:pathLst>
              <a:path w="727075" h="154939">
                <a:moveTo>
                  <a:pt x="20522" y="0"/>
                </a:moveTo>
                <a:lnTo>
                  <a:pt x="0" y="0"/>
                </a:lnTo>
                <a:lnTo>
                  <a:pt x="0" y="154759"/>
                </a:lnTo>
                <a:lnTo>
                  <a:pt x="30574" y="154759"/>
                </a:lnTo>
                <a:lnTo>
                  <a:pt x="30574" y="67013"/>
                </a:lnTo>
                <a:lnTo>
                  <a:pt x="66904" y="67013"/>
                </a:lnTo>
                <a:lnTo>
                  <a:pt x="20522" y="0"/>
                </a:lnTo>
                <a:close/>
              </a:path>
              <a:path w="727075" h="154939">
                <a:moveTo>
                  <a:pt x="162298" y="67013"/>
                </a:moveTo>
                <a:lnTo>
                  <a:pt x="131304" y="67013"/>
                </a:lnTo>
                <a:lnTo>
                  <a:pt x="131304" y="154759"/>
                </a:lnTo>
                <a:lnTo>
                  <a:pt x="162298" y="154759"/>
                </a:lnTo>
                <a:lnTo>
                  <a:pt x="162298" y="67013"/>
                </a:lnTo>
                <a:close/>
              </a:path>
              <a:path w="727075" h="154939">
                <a:moveTo>
                  <a:pt x="66904" y="67013"/>
                </a:moveTo>
                <a:lnTo>
                  <a:pt x="30574" y="67013"/>
                </a:lnTo>
                <a:lnTo>
                  <a:pt x="75599" y="131723"/>
                </a:lnTo>
                <a:lnTo>
                  <a:pt x="86280" y="131723"/>
                </a:lnTo>
                <a:lnTo>
                  <a:pt x="116879" y="87746"/>
                </a:lnTo>
                <a:lnTo>
                  <a:pt x="81254" y="87746"/>
                </a:lnTo>
                <a:lnTo>
                  <a:pt x="66904" y="67013"/>
                </a:lnTo>
                <a:close/>
              </a:path>
              <a:path w="727075" h="154939">
                <a:moveTo>
                  <a:pt x="162298" y="0"/>
                </a:moveTo>
                <a:lnTo>
                  <a:pt x="141356" y="0"/>
                </a:lnTo>
                <a:lnTo>
                  <a:pt x="81254" y="87746"/>
                </a:lnTo>
                <a:lnTo>
                  <a:pt x="116879" y="87746"/>
                </a:lnTo>
                <a:lnTo>
                  <a:pt x="131304" y="67013"/>
                </a:lnTo>
                <a:lnTo>
                  <a:pt x="162298" y="67013"/>
                </a:lnTo>
                <a:lnTo>
                  <a:pt x="162298" y="0"/>
                </a:lnTo>
                <a:close/>
              </a:path>
              <a:path w="727075" h="154939">
                <a:moveTo>
                  <a:pt x="265427" y="0"/>
                </a:moveTo>
                <a:lnTo>
                  <a:pt x="240087" y="0"/>
                </a:lnTo>
                <a:lnTo>
                  <a:pt x="181031" y="154759"/>
                </a:lnTo>
                <a:lnTo>
                  <a:pt x="213491" y="154759"/>
                </a:lnTo>
                <a:lnTo>
                  <a:pt x="225428" y="121252"/>
                </a:lnTo>
                <a:lnTo>
                  <a:pt x="311040" y="121252"/>
                </a:lnTo>
                <a:lnTo>
                  <a:pt x="300641" y="93609"/>
                </a:lnTo>
                <a:lnTo>
                  <a:pt x="234223" y="93609"/>
                </a:lnTo>
                <a:lnTo>
                  <a:pt x="252652" y="42092"/>
                </a:lnTo>
                <a:lnTo>
                  <a:pt x="281261" y="42092"/>
                </a:lnTo>
                <a:lnTo>
                  <a:pt x="265427" y="0"/>
                </a:lnTo>
                <a:close/>
              </a:path>
              <a:path w="727075" h="154939">
                <a:moveTo>
                  <a:pt x="311040" y="121252"/>
                </a:moveTo>
                <a:lnTo>
                  <a:pt x="279458" y="121252"/>
                </a:lnTo>
                <a:lnTo>
                  <a:pt x="290976" y="154759"/>
                </a:lnTo>
                <a:lnTo>
                  <a:pt x="323645" y="154759"/>
                </a:lnTo>
                <a:lnTo>
                  <a:pt x="311040" y="121252"/>
                </a:lnTo>
                <a:close/>
              </a:path>
              <a:path w="727075" h="154939">
                <a:moveTo>
                  <a:pt x="281261" y="42092"/>
                </a:moveTo>
                <a:lnTo>
                  <a:pt x="252652" y="42092"/>
                </a:lnTo>
                <a:lnTo>
                  <a:pt x="270662" y="93609"/>
                </a:lnTo>
                <a:lnTo>
                  <a:pt x="300641" y="93609"/>
                </a:lnTo>
                <a:lnTo>
                  <a:pt x="281261" y="42092"/>
                </a:lnTo>
                <a:close/>
              </a:path>
              <a:path w="727075" h="154939">
                <a:moveTo>
                  <a:pt x="399724" y="0"/>
                </a:moveTo>
                <a:lnTo>
                  <a:pt x="342553" y="0"/>
                </a:lnTo>
                <a:lnTo>
                  <a:pt x="342553" y="154759"/>
                </a:lnTo>
                <a:lnTo>
                  <a:pt x="373547" y="154759"/>
                </a:lnTo>
                <a:lnTo>
                  <a:pt x="373547" y="101358"/>
                </a:lnTo>
                <a:lnTo>
                  <a:pt x="397420" y="101358"/>
                </a:lnTo>
                <a:lnTo>
                  <a:pt x="440142" y="87117"/>
                </a:lnTo>
                <a:lnTo>
                  <a:pt x="449554" y="73296"/>
                </a:lnTo>
                <a:lnTo>
                  <a:pt x="373547" y="73296"/>
                </a:lnTo>
                <a:lnTo>
                  <a:pt x="373547" y="28690"/>
                </a:lnTo>
                <a:lnTo>
                  <a:pt x="449607" y="28690"/>
                </a:lnTo>
                <a:lnTo>
                  <a:pt x="446607" y="22679"/>
                </a:lnTo>
                <a:lnTo>
                  <a:pt x="440560" y="14868"/>
                </a:lnTo>
                <a:lnTo>
                  <a:pt x="432943" y="8393"/>
                </a:lnTo>
                <a:lnTo>
                  <a:pt x="423598" y="3743"/>
                </a:lnTo>
                <a:lnTo>
                  <a:pt x="412525" y="939"/>
                </a:lnTo>
                <a:lnTo>
                  <a:pt x="399724" y="0"/>
                </a:lnTo>
                <a:close/>
              </a:path>
              <a:path w="727075" h="154939">
                <a:moveTo>
                  <a:pt x="449607" y="28690"/>
                </a:moveTo>
                <a:lnTo>
                  <a:pt x="400143" y="28690"/>
                </a:lnTo>
                <a:lnTo>
                  <a:pt x="409596" y="30388"/>
                </a:lnTo>
                <a:lnTo>
                  <a:pt x="416713" y="35051"/>
                </a:lnTo>
                <a:lnTo>
                  <a:pt x="421199" y="42030"/>
                </a:lnTo>
                <a:lnTo>
                  <a:pt x="422760" y="50679"/>
                </a:lnTo>
                <a:lnTo>
                  <a:pt x="421202" y="59513"/>
                </a:lnTo>
                <a:lnTo>
                  <a:pt x="416582" y="66699"/>
                </a:lnTo>
                <a:lnTo>
                  <a:pt x="408978" y="71529"/>
                </a:lnTo>
                <a:lnTo>
                  <a:pt x="398467" y="73296"/>
                </a:lnTo>
                <a:lnTo>
                  <a:pt x="449554" y="73296"/>
                </a:lnTo>
                <a:lnTo>
                  <a:pt x="450796" y="70914"/>
                </a:lnTo>
                <a:lnTo>
                  <a:pt x="453482" y="61467"/>
                </a:lnTo>
                <a:lnTo>
                  <a:pt x="454382" y="51097"/>
                </a:lnTo>
                <a:lnTo>
                  <a:pt x="453620" y="42030"/>
                </a:lnTo>
                <a:lnTo>
                  <a:pt x="453518" y="40813"/>
                </a:lnTo>
                <a:lnTo>
                  <a:pt x="450927" y="31334"/>
                </a:lnTo>
                <a:lnTo>
                  <a:pt x="449607" y="28690"/>
                </a:lnTo>
                <a:close/>
              </a:path>
              <a:path w="727075" h="154939">
                <a:moveTo>
                  <a:pt x="533473" y="0"/>
                </a:moveTo>
                <a:lnTo>
                  <a:pt x="476302" y="0"/>
                </a:lnTo>
                <a:lnTo>
                  <a:pt x="476302" y="154759"/>
                </a:lnTo>
                <a:lnTo>
                  <a:pt x="507296" y="154759"/>
                </a:lnTo>
                <a:lnTo>
                  <a:pt x="507296" y="101358"/>
                </a:lnTo>
                <a:lnTo>
                  <a:pt x="531170" y="101358"/>
                </a:lnTo>
                <a:lnTo>
                  <a:pt x="573891" y="87117"/>
                </a:lnTo>
                <a:lnTo>
                  <a:pt x="583303" y="73296"/>
                </a:lnTo>
                <a:lnTo>
                  <a:pt x="507296" y="73296"/>
                </a:lnTo>
                <a:lnTo>
                  <a:pt x="507296" y="28690"/>
                </a:lnTo>
                <a:lnTo>
                  <a:pt x="583356" y="28690"/>
                </a:lnTo>
                <a:lnTo>
                  <a:pt x="580357" y="22679"/>
                </a:lnTo>
                <a:lnTo>
                  <a:pt x="574310" y="14868"/>
                </a:lnTo>
                <a:lnTo>
                  <a:pt x="566692" y="8393"/>
                </a:lnTo>
                <a:lnTo>
                  <a:pt x="557347" y="3743"/>
                </a:lnTo>
                <a:lnTo>
                  <a:pt x="546274" y="939"/>
                </a:lnTo>
                <a:lnTo>
                  <a:pt x="533473" y="0"/>
                </a:lnTo>
                <a:close/>
              </a:path>
              <a:path w="727075" h="154939">
                <a:moveTo>
                  <a:pt x="668310" y="0"/>
                </a:moveTo>
                <a:lnTo>
                  <a:pt x="642971" y="0"/>
                </a:lnTo>
                <a:lnTo>
                  <a:pt x="583915" y="154759"/>
                </a:lnTo>
                <a:lnTo>
                  <a:pt x="616375" y="154759"/>
                </a:lnTo>
                <a:lnTo>
                  <a:pt x="628312" y="121252"/>
                </a:lnTo>
                <a:lnTo>
                  <a:pt x="713924" y="121252"/>
                </a:lnTo>
                <a:lnTo>
                  <a:pt x="703525" y="93609"/>
                </a:lnTo>
                <a:lnTo>
                  <a:pt x="637107" y="93609"/>
                </a:lnTo>
                <a:lnTo>
                  <a:pt x="655536" y="42092"/>
                </a:lnTo>
                <a:lnTo>
                  <a:pt x="684145" y="42092"/>
                </a:lnTo>
                <a:lnTo>
                  <a:pt x="668310" y="0"/>
                </a:lnTo>
                <a:close/>
              </a:path>
              <a:path w="727075" h="154939">
                <a:moveTo>
                  <a:pt x="713924" y="121252"/>
                </a:moveTo>
                <a:lnTo>
                  <a:pt x="682341" y="121252"/>
                </a:lnTo>
                <a:lnTo>
                  <a:pt x="693859" y="154759"/>
                </a:lnTo>
                <a:lnTo>
                  <a:pt x="726528" y="154759"/>
                </a:lnTo>
                <a:lnTo>
                  <a:pt x="713924" y="121252"/>
                </a:lnTo>
                <a:close/>
              </a:path>
              <a:path w="727075" h="154939">
                <a:moveTo>
                  <a:pt x="684145" y="42092"/>
                </a:moveTo>
                <a:lnTo>
                  <a:pt x="655536" y="42092"/>
                </a:lnTo>
                <a:lnTo>
                  <a:pt x="673444" y="93318"/>
                </a:lnTo>
                <a:lnTo>
                  <a:pt x="673546" y="93609"/>
                </a:lnTo>
                <a:lnTo>
                  <a:pt x="703525" y="93609"/>
                </a:lnTo>
                <a:lnTo>
                  <a:pt x="684145" y="42092"/>
                </a:lnTo>
                <a:close/>
              </a:path>
              <a:path w="727075" h="154939">
                <a:moveTo>
                  <a:pt x="583356" y="28690"/>
                </a:moveTo>
                <a:lnTo>
                  <a:pt x="533892" y="28690"/>
                </a:lnTo>
                <a:lnTo>
                  <a:pt x="543345" y="30388"/>
                </a:lnTo>
                <a:lnTo>
                  <a:pt x="550462" y="35051"/>
                </a:lnTo>
                <a:lnTo>
                  <a:pt x="554166" y="40813"/>
                </a:lnTo>
                <a:lnTo>
                  <a:pt x="554959" y="42092"/>
                </a:lnTo>
                <a:lnTo>
                  <a:pt x="556509" y="50679"/>
                </a:lnTo>
                <a:lnTo>
                  <a:pt x="554952" y="59513"/>
                </a:lnTo>
                <a:lnTo>
                  <a:pt x="550331" y="66699"/>
                </a:lnTo>
                <a:lnTo>
                  <a:pt x="542727" y="71529"/>
                </a:lnTo>
                <a:lnTo>
                  <a:pt x="532217" y="73296"/>
                </a:lnTo>
                <a:lnTo>
                  <a:pt x="583303" y="73296"/>
                </a:lnTo>
                <a:lnTo>
                  <a:pt x="584545" y="70914"/>
                </a:lnTo>
                <a:lnTo>
                  <a:pt x="587231" y="61467"/>
                </a:lnTo>
                <a:lnTo>
                  <a:pt x="588131" y="51097"/>
                </a:lnTo>
                <a:lnTo>
                  <a:pt x="587375" y="42092"/>
                </a:lnTo>
                <a:lnTo>
                  <a:pt x="587267" y="40813"/>
                </a:lnTo>
                <a:lnTo>
                  <a:pt x="584676" y="31334"/>
                </a:lnTo>
                <a:lnTo>
                  <a:pt x="583356" y="28690"/>
                </a:lnTo>
                <a:close/>
              </a:path>
            </a:pathLst>
          </a:custGeom>
          <a:solidFill>
            <a:srgbClr val="E499C3"/>
          </a:solidFill>
        </p:spPr>
        <p:txBody>
          <a:bodyPr wrap="square" lIns="0" tIns="0" rIns="0" bIns="0" rtlCol="0"/>
          <a:lstStyle/>
          <a:p>
            <a:endParaRPr sz="641"/>
          </a:p>
        </p:txBody>
      </p:sp>
      <p:grpSp>
        <p:nvGrpSpPr>
          <p:cNvPr id="113" name="object 113"/>
          <p:cNvGrpSpPr/>
          <p:nvPr/>
        </p:nvGrpSpPr>
        <p:grpSpPr>
          <a:xfrm>
            <a:off x="1543262" y="3462094"/>
            <a:ext cx="1795460" cy="1081261"/>
            <a:chOff x="3392566" y="7612333"/>
            <a:chExt cx="3947795" cy="2377440"/>
          </a:xfrm>
        </p:grpSpPr>
        <p:pic>
          <p:nvPicPr>
            <p:cNvPr id="114" name="object 114"/>
            <p:cNvPicPr/>
            <p:nvPr/>
          </p:nvPicPr>
          <p:blipFill>
            <a:blip r:embed="rId11" cstate="print"/>
            <a:stretch>
              <a:fillRect/>
            </a:stretch>
          </p:blipFill>
          <p:spPr>
            <a:xfrm>
              <a:off x="3738106" y="7957873"/>
              <a:ext cx="3204090" cy="1738166"/>
            </a:xfrm>
            <a:prstGeom prst="rect">
              <a:avLst/>
            </a:prstGeom>
          </p:spPr>
        </p:pic>
        <p:sp>
          <p:nvSpPr>
            <p:cNvPr id="115" name="object 115"/>
            <p:cNvSpPr/>
            <p:nvPr/>
          </p:nvSpPr>
          <p:spPr>
            <a:xfrm>
              <a:off x="3392563" y="7612335"/>
              <a:ext cx="3947795" cy="2377440"/>
            </a:xfrm>
            <a:custGeom>
              <a:avLst/>
              <a:gdLst/>
              <a:ahLst/>
              <a:cxnLst/>
              <a:rect l="l" t="t" r="r" b="b"/>
              <a:pathLst>
                <a:path w="3947795" h="2377440">
                  <a:moveTo>
                    <a:pt x="3947515" y="2031352"/>
                  </a:moveTo>
                  <a:lnTo>
                    <a:pt x="0" y="2031352"/>
                  </a:lnTo>
                  <a:lnTo>
                    <a:pt x="0" y="2376894"/>
                  </a:lnTo>
                  <a:lnTo>
                    <a:pt x="3947515" y="2376894"/>
                  </a:lnTo>
                  <a:lnTo>
                    <a:pt x="3947515" y="2031352"/>
                  </a:lnTo>
                  <a:close/>
                </a:path>
                <a:path w="3947795" h="2377440">
                  <a:moveTo>
                    <a:pt x="3947515" y="1842884"/>
                  </a:moveTo>
                  <a:lnTo>
                    <a:pt x="0" y="1842884"/>
                  </a:lnTo>
                  <a:lnTo>
                    <a:pt x="0" y="1905711"/>
                  </a:lnTo>
                  <a:lnTo>
                    <a:pt x="3947515" y="1905711"/>
                  </a:lnTo>
                  <a:lnTo>
                    <a:pt x="3947515" y="1842884"/>
                  </a:lnTo>
                  <a:close/>
                </a:path>
                <a:path w="3947795" h="2377440">
                  <a:moveTo>
                    <a:pt x="3947515" y="1518285"/>
                  </a:moveTo>
                  <a:lnTo>
                    <a:pt x="0" y="1518285"/>
                  </a:lnTo>
                  <a:lnTo>
                    <a:pt x="0" y="1717230"/>
                  </a:lnTo>
                  <a:lnTo>
                    <a:pt x="3947515" y="1717230"/>
                  </a:lnTo>
                  <a:lnTo>
                    <a:pt x="3947515" y="1518285"/>
                  </a:lnTo>
                  <a:close/>
                </a:path>
                <a:path w="3947795" h="2377440">
                  <a:moveTo>
                    <a:pt x="3947515" y="1057567"/>
                  </a:moveTo>
                  <a:lnTo>
                    <a:pt x="0" y="1057567"/>
                  </a:lnTo>
                  <a:lnTo>
                    <a:pt x="0" y="1151801"/>
                  </a:lnTo>
                  <a:lnTo>
                    <a:pt x="3947515" y="1151801"/>
                  </a:lnTo>
                  <a:lnTo>
                    <a:pt x="3947515" y="1057567"/>
                  </a:lnTo>
                  <a:close/>
                </a:path>
                <a:path w="3947795" h="2377440">
                  <a:moveTo>
                    <a:pt x="3947515" y="575906"/>
                  </a:moveTo>
                  <a:lnTo>
                    <a:pt x="0" y="575906"/>
                  </a:lnTo>
                  <a:lnTo>
                    <a:pt x="0" y="816737"/>
                  </a:lnTo>
                  <a:lnTo>
                    <a:pt x="3947515" y="816737"/>
                  </a:lnTo>
                  <a:lnTo>
                    <a:pt x="3947515" y="575906"/>
                  </a:lnTo>
                  <a:close/>
                </a:path>
                <a:path w="3947795" h="2377440">
                  <a:moveTo>
                    <a:pt x="3947515" y="0"/>
                  </a:moveTo>
                  <a:lnTo>
                    <a:pt x="0" y="0"/>
                  </a:lnTo>
                  <a:lnTo>
                    <a:pt x="0" y="345541"/>
                  </a:lnTo>
                  <a:lnTo>
                    <a:pt x="3947515" y="345541"/>
                  </a:lnTo>
                  <a:lnTo>
                    <a:pt x="3947515" y="0"/>
                  </a:lnTo>
                  <a:close/>
                </a:path>
              </a:pathLst>
            </a:custGeom>
            <a:solidFill>
              <a:srgbClr val="F9E9F0"/>
            </a:solidFill>
          </p:spPr>
          <p:txBody>
            <a:bodyPr wrap="square" lIns="0" tIns="0" rIns="0" bIns="0" rtlCol="0"/>
            <a:lstStyle/>
            <a:p>
              <a:endParaRPr sz="641"/>
            </a:p>
          </p:txBody>
        </p:sp>
      </p:grpSp>
      <p:pic>
        <p:nvPicPr>
          <p:cNvPr id="116" name="object 116"/>
          <p:cNvPicPr/>
          <p:nvPr/>
        </p:nvPicPr>
        <p:blipFill>
          <a:blip r:embed="rId12" cstate="print"/>
          <a:stretch>
            <a:fillRect/>
          </a:stretch>
        </p:blipFill>
        <p:spPr>
          <a:xfrm>
            <a:off x="594334" y="4794548"/>
            <a:ext cx="1621675" cy="72232"/>
          </a:xfrm>
          <a:prstGeom prst="rect">
            <a:avLst/>
          </a:prstGeom>
        </p:spPr>
      </p:pic>
      <p:pic>
        <p:nvPicPr>
          <p:cNvPr id="117" name="object 117"/>
          <p:cNvPicPr/>
          <p:nvPr/>
        </p:nvPicPr>
        <p:blipFill>
          <a:blip r:embed="rId13" cstate="print"/>
          <a:stretch>
            <a:fillRect/>
          </a:stretch>
        </p:blipFill>
        <p:spPr>
          <a:xfrm>
            <a:off x="2754910" y="4794548"/>
            <a:ext cx="2101674" cy="80233"/>
          </a:xfrm>
          <a:prstGeom prst="rect">
            <a:avLst/>
          </a:prstGeom>
        </p:spPr>
      </p:pic>
      <p:sp>
        <p:nvSpPr>
          <p:cNvPr id="118" name="object 118"/>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119" name="object 119"/>
          <p:cNvPicPr/>
          <p:nvPr/>
        </p:nvPicPr>
        <p:blipFill>
          <a:blip r:embed="rId14" cstate="print"/>
          <a:stretch>
            <a:fillRect/>
          </a:stretch>
        </p:blipFill>
        <p:spPr>
          <a:xfrm>
            <a:off x="8622431" y="4828683"/>
            <a:ext cx="79796" cy="58213"/>
          </a:xfrm>
          <a:prstGeom prst="rect">
            <a:avLst/>
          </a:prstGeom>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1599" y="458079"/>
            <a:ext cx="670301" cy="66424"/>
          </a:xfrm>
          <a:custGeom>
            <a:avLst/>
            <a:gdLst/>
            <a:ahLst/>
            <a:cxnLst/>
            <a:rect l="l" t="t" r="r" b="b"/>
            <a:pathLst>
              <a:path w="1473835" h="146050">
                <a:moveTo>
                  <a:pt x="25154" y="1431"/>
                </a:moveTo>
                <a:lnTo>
                  <a:pt x="0" y="1431"/>
                </a:lnTo>
                <a:lnTo>
                  <a:pt x="35993" y="144588"/>
                </a:lnTo>
                <a:lnTo>
                  <a:pt x="55626" y="144588"/>
                </a:lnTo>
                <a:lnTo>
                  <a:pt x="72437" y="88654"/>
                </a:lnTo>
                <a:lnTo>
                  <a:pt x="47241" y="88654"/>
                </a:lnTo>
                <a:lnTo>
                  <a:pt x="25154" y="1431"/>
                </a:lnTo>
                <a:close/>
              </a:path>
              <a:path w="1473835" h="146050">
                <a:moveTo>
                  <a:pt x="108466" y="53070"/>
                </a:moveTo>
                <a:lnTo>
                  <a:pt x="83133" y="53070"/>
                </a:lnTo>
                <a:lnTo>
                  <a:pt x="110741" y="144588"/>
                </a:lnTo>
                <a:lnTo>
                  <a:pt x="130374" y="144588"/>
                </a:lnTo>
                <a:lnTo>
                  <a:pt x="144517" y="88654"/>
                </a:lnTo>
                <a:lnTo>
                  <a:pt x="119229" y="88654"/>
                </a:lnTo>
                <a:lnTo>
                  <a:pt x="108466" y="53070"/>
                </a:lnTo>
                <a:close/>
              </a:path>
              <a:path w="1473835" h="146050">
                <a:moveTo>
                  <a:pt x="244184" y="1431"/>
                </a:moveTo>
                <a:lnTo>
                  <a:pt x="228948" y="1431"/>
                </a:lnTo>
                <a:lnTo>
                  <a:pt x="163198" y="144588"/>
                </a:lnTo>
                <a:lnTo>
                  <a:pt x="189989" y="144588"/>
                </a:lnTo>
                <a:lnTo>
                  <a:pt x="208190" y="105220"/>
                </a:lnTo>
                <a:lnTo>
                  <a:pt x="291852" y="105220"/>
                </a:lnTo>
                <a:lnTo>
                  <a:pt x="280487" y="80474"/>
                </a:lnTo>
                <a:lnTo>
                  <a:pt x="219540" y="80474"/>
                </a:lnTo>
                <a:lnTo>
                  <a:pt x="236515" y="43458"/>
                </a:lnTo>
                <a:lnTo>
                  <a:pt x="263486" y="43458"/>
                </a:lnTo>
                <a:lnTo>
                  <a:pt x="244184" y="1431"/>
                </a:lnTo>
                <a:close/>
              </a:path>
              <a:path w="1473835" h="146050">
                <a:moveTo>
                  <a:pt x="291852" y="105220"/>
                </a:moveTo>
                <a:lnTo>
                  <a:pt x="264942" y="105220"/>
                </a:lnTo>
                <a:lnTo>
                  <a:pt x="283143" y="144588"/>
                </a:lnTo>
                <a:lnTo>
                  <a:pt x="309934" y="144588"/>
                </a:lnTo>
                <a:lnTo>
                  <a:pt x="291852" y="105220"/>
                </a:lnTo>
                <a:close/>
              </a:path>
              <a:path w="1473835" h="146050">
                <a:moveTo>
                  <a:pt x="332839" y="1431"/>
                </a:moveTo>
                <a:lnTo>
                  <a:pt x="304003" y="1431"/>
                </a:lnTo>
                <a:lnTo>
                  <a:pt x="361572" y="93460"/>
                </a:lnTo>
                <a:lnTo>
                  <a:pt x="361572" y="144588"/>
                </a:lnTo>
                <a:lnTo>
                  <a:pt x="385807" y="144588"/>
                </a:lnTo>
                <a:lnTo>
                  <a:pt x="385933" y="93460"/>
                </a:lnTo>
                <a:lnTo>
                  <a:pt x="402283" y="67079"/>
                </a:lnTo>
                <a:lnTo>
                  <a:pt x="373741" y="67079"/>
                </a:lnTo>
                <a:lnTo>
                  <a:pt x="332839" y="1431"/>
                </a:lnTo>
                <a:close/>
              </a:path>
              <a:path w="1473835" h="146050">
                <a:moveTo>
                  <a:pt x="92847" y="1431"/>
                </a:moveTo>
                <a:lnTo>
                  <a:pt x="73623" y="1431"/>
                </a:lnTo>
                <a:lnTo>
                  <a:pt x="47241" y="88654"/>
                </a:lnTo>
                <a:lnTo>
                  <a:pt x="72437" y="88654"/>
                </a:lnTo>
                <a:lnTo>
                  <a:pt x="83133" y="53070"/>
                </a:lnTo>
                <a:lnTo>
                  <a:pt x="108466" y="53070"/>
                </a:lnTo>
                <a:lnTo>
                  <a:pt x="92847" y="1431"/>
                </a:lnTo>
                <a:close/>
              </a:path>
              <a:path w="1473835" h="146050">
                <a:moveTo>
                  <a:pt x="166572" y="1431"/>
                </a:moveTo>
                <a:lnTo>
                  <a:pt x="141316" y="1431"/>
                </a:lnTo>
                <a:lnTo>
                  <a:pt x="119229" y="88654"/>
                </a:lnTo>
                <a:lnTo>
                  <a:pt x="144517" y="88654"/>
                </a:lnTo>
                <a:lnTo>
                  <a:pt x="166572" y="1431"/>
                </a:lnTo>
                <a:close/>
              </a:path>
              <a:path w="1473835" h="146050">
                <a:moveTo>
                  <a:pt x="263486" y="43458"/>
                </a:moveTo>
                <a:lnTo>
                  <a:pt x="236515" y="43458"/>
                </a:lnTo>
                <a:lnTo>
                  <a:pt x="253694" y="80474"/>
                </a:lnTo>
                <a:lnTo>
                  <a:pt x="280487" y="80474"/>
                </a:lnTo>
                <a:lnTo>
                  <a:pt x="263486" y="43458"/>
                </a:lnTo>
                <a:close/>
              </a:path>
              <a:path w="1473835" h="146050">
                <a:moveTo>
                  <a:pt x="442967" y="1431"/>
                </a:moveTo>
                <a:lnTo>
                  <a:pt x="414336" y="1431"/>
                </a:lnTo>
                <a:lnTo>
                  <a:pt x="373741" y="67079"/>
                </a:lnTo>
                <a:lnTo>
                  <a:pt x="402283" y="67079"/>
                </a:lnTo>
                <a:lnTo>
                  <a:pt x="442967" y="1431"/>
                </a:lnTo>
                <a:close/>
              </a:path>
              <a:path w="1473835" h="146050">
                <a:moveTo>
                  <a:pt x="571910" y="1431"/>
                </a:moveTo>
                <a:lnTo>
                  <a:pt x="468326" y="1431"/>
                </a:lnTo>
                <a:lnTo>
                  <a:pt x="468326" y="144588"/>
                </a:lnTo>
                <a:lnTo>
                  <a:pt x="492561" y="144588"/>
                </a:lnTo>
                <a:lnTo>
                  <a:pt x="492561" y="85178"/>
                </a:lnTo>
                <a:lnTo>
                  <a:pt x="559333" y="85178"/>
                </a:lnTo>
                <a:lnTo>
                  <a:pt x="559333" y="60739"/>
                </a:lnTo>
                <a:lnTo>
                  <a:pt x="492561" y="60739"/>
                </a:lnTo>
                <a:lnTo>
                  <a:pt x="492561" y="26177"/>
                </a:lnTo>
                <a:lnTo>
                  <a:pt x="571910" y="26177"/>
                </a:lnTo>
                <a:lnTo>
                  <a:pt x="571910" y="1431"/>
                </a:lnTo>
                <a:close/>
              </a:path>
              <a:path w="1473835" h="146050">
                <a:moveTo>
                  <a:pt x="630604" y="1431"/>
                </a:moveTo>
                <a:lnTo>
                  <a:pt x="606370" y="1431"/>
                </a:lnTo>
                <a:lnTo>
                  <a:pt x="606370" y="144588"/>
                </a:lnTo>
                <a:lnTo>
                  <a:pt x="630604" y="144588"/>
                </a:lnTo>
                <a:lnTo>
                  <a:pt x="630604" y="1431"/>
                </a:lnTo>
                <a:close/>
              </a:path>
              <a:path w="1473835" h="146050">
                <a:moveTo>
                  <a:pt x="690730" y="1431"/>
                </a:moveTo>
                <a:lnTo>
                  <a:pt x="671200" y="1431"/>
                </a:lnTo>
                <a:lnTo>
                  <a:pt x="671200" y="144588"/>
                </a:lnTo>
                <a:lnTo>
                  <a:pt x="695434" y="144588"/>
                </a:lnTo>
                <a:lnTo>
                  <a:pt x="695434" y="50718"/>
                </a:lnTo>
                <a:lnTo>
                  <a:pt x="725301" y="50718"/>
                </a:lnTo>
                <a:lnTo>
                  <a:pt x="690730" y="1431"/>
                </a:lnTo>
                <a:close/>
              </a:path>
              <a:path w="1473835" h="146050">
                <a:moveTo>
                  <a:pt x="725301" y="50718"/>
                </a:moveTo>
                <a:lnTo>
                  <a:pt x="695434" y="50718"/>
                </a:lnTo>
                <a:lnTo>
                  <a:pt x="761388" y="144588"/>
                </a:lnTo>
                <a:lnTo>
                  <a:pt x="781021" y="144588"/>
                </a:lnTo>
                <a:lnTo>
                  <a:pt x="781021" y="95608"/>
                </a:lnTo>
                <a:lnTo>
                  <a:pt x="756787" y="95608"/>
                </a:lnTo>
                <a:lnTo>
                  <a:pt x="725301" y="50718"/>
                </a:lnTo>
                <a:close/>
              </a:path>
              <a:path w="1473835" h="146050">
                <a:moveTo>
                  <a:pt x="781021" y="1431"/>
                </a:moveTo>
                <a:lnTo>
                  <a:pt x="756787" y="1431"/>
                </a:lnTo>
                <a:lnTo>
                  <a:pt x="756787" y="95608"/>
                </a:lnTo>
                <a:lnTo>
                  <a:pt x="781021" y="95608"/>
                </a:lnTo>
                <a:lnTo>
                  <a:pt x="781021" y="1431"/>
                </a:lnTo>
                <a:close/>
              </a:path>
              <a:path w="1473835" h="146050">
                <a:moveTo>
                  <a:pt x="868756" y="1431"/>
                </a:moveTo>
                <a:lnTo>
                  <a:pt x="821719" y="1431"/>
                </a:lnTo>
                <a:lnTo>
                  <a:pt x="821719" y="144588"/>
                </a:lnTo>
                <a:lnTo>
                  <a:pt x="868756" y="144588"/>
                </a:lnTo>
                <a:lnTo>
                  <a:pt x="897780" y="139141"/>
                </a:lnTo>
                <a:lnTo>
                  <a:pt x="920957" y="124098"/>
                </a:lnTo>
                <a:lnTo>
                  <a:pt x="923698" y="120047"/>
                </a:lnTo>
                <a:lnTo>
                  <a:pt x="845953" y="120047"/>
                </a:lnTo>
                <a:lnTo>
                  <a:pt x="845953" y="26177"/>
                </a:lnTo>
                <a:lnTo>
                  <a:pt x="923716" y="26177"/>
                </a:lnTo>
                <a:lnTo>
                  <a:pt x="920880" y="21997"/>
                </a:lnTo>
                <a:lnTo>
                  <a:pt x="897694" y="6906"/>
                </a:lnTo>
                <a:lnTo>
                  <a:pt x="868756" y="1431"/>
                </a:lnTo>
                <a:close/>
              </a:path>
              <a:path w="1473835" h="146050">
                <a:moveTo>
                  <a:pt x="923716" y="26177"/>
                </a:moveTo>
                <a:lnTo>
                  <a:pt x="868756" y="26177"/>
                </a:lnTo>
                <a:lnTo>
                  <a:pt x="888149" y="29684"/>
                </a:lnTo>
                <a:lnTo>
                  <a:pt x="903497" y="39431"/>
                </a:lnTo>
                <a:lnTo>
                  <a:pt x="913591" y="54260"/>
                </a:lnTo>
                <a:lnTo>
                  <a:pt x="917225" y="73009"/>
                </a:lnTo>
                <a:lnTo>
                  <a:pt x="913606" y="91877"/>
                </a:lnTo>
                <a:lnTo>
                  <a:pt x="903535" y="106766"/>
                </a:lnTo>
                <a:lnTo>
                  <a:pt x="888192" y="116536"/>
                </a:lnTo>
                <a:lnTo>
                  <a:pt x="868756" y="120047"/>
                </a:lnTo>
                <a:lnTo>
                  <a:pt x="923698" y="120047"/>
                </a:lnTo>
                <a:lnTo>
                  <a:pt x="936311" y="101406"/>
                </a:lnTo>
                <a:lnTo>
                  <a:pt x="941868" y="73009"/>
                </a:lnTo>
                <a:lnTo>
                  <a:pt x="936282" y="44699"/>
                </a:lnTo>
                <a:lnTo>
                  <a:pt x="923716" y="26177"/>
                </a:lnTo>
                <a:close/>
              </a:path>
              <a:path w="1473835" h="146050">
                <a:moveTo>
                  <a:pt x="999131" y="1431"/>
                </a:moveTo>
                <a:lnTo>
                  <a:pt x="974896" y="1431"/>
                </a:lnTo>
                <a:lnTo>
                  <a:pt x="974896" y="144588"/>
                </a:lnTo>
                <a:lnTo>
                  <a:pt x="999131" y="144588"/>
                </a:lnTo>
                <a:lnTo>
                  <a:pt x="999131" y="1431"/>
                </a:lnTo>
                <a:close/>
              </a:path>
              <a:path w="1473835" h="146050">
                <a:moveTo>
                  <a:pt x="1059256" y="1431"/>
                </a:moveTo>
                <a:lnTo>
                  <a:pt x="1039726" y="1431"/>
                </a:lnTo>
                <a:lnTo>
                  <a:pt x="1039726" y="144588"/>
                </a:lnTo>
                <a:lnTo>
                  <a:pt x="1063960" y="144588"/>
                </a:lnTo>
                <a:lnTo>
                  <a:pt x="1063960" y="50718"/>
                </a:lnTo>
                <a:lnTo>
                  <a:pt x="1093827" y="50718"/>
                </a:lnTo>
                <a:lnTo>
                  <a:pt x="1059256" y="1431"/>
                </a:lnTo>
                <a:close/>
              </a:path>
              <a:path w="1473835" h="146050">
                <a:moveTo>
                  <a:pt x="1093827" y="50718"/>
                </a:moveTo>
                <a:lnTo>
                  <a:pt x="1063960" y="50718"/>
                </a:lnTo>
                <a:lnTo>
                  <a:pt x="1129914" y="144588"/>
                </a:lnTo>
                <a:lnTo>
                  <a:pt x="1149547" y="144588"/>
                </a:lnTo>
                <a:lnTo>
                  <a:pt x="1149547" y="95608"/>
                </a:lnTo>
                <a:lnTo>
                  <a:pt x="1125313" y="95608"/>
                </a:lnTo>
                <a:lnTo>
                  <a:pt x="1093827" y="50718"/>
                </a:lnTo>
                <a:close/>
              </a:path>
              <a:path w="1473835" h="146050">
                <a:moveTo>
                  <a:pt x="1149547" y="1431"/>
                </a:moveTo>
                <a:lnTo>
                  <a:pt x="1125313" y="1431"/>
                </a:lnTo>
                <a:lnTo>
                  <a:pt x="1125313" y="95608"/>
                </a:lnTo>
                <a:lnTo>
                  <a:pt x="1149547" y="95608"/>
                </a:lnTo>
                <a:lnTo>
                  <a:pt x="1149547" y="1431"/>
                </a:lnTo>
                <a:close/>
              </a:path>
              <a:path w="1473835" h="146050">
                <a:moveTo>
                  <a:pt x="1254052" y="0"/>
                </a:moveTo>
                <a:lnTo>
                  <a:pt x="1214249" y="12121"/>
                </a:lnTo>
                <a:lnTo>
                  <a:pt x="1187696" y="45413"/>
                </a:lnTo>
                <a:lnTo>
                  <a:pt x="1182531" y="73009"/>
                </a:lnTo>
                <a:lnTo>
                  <a:pt x="1187584" y="100401"/>
                </a:lnTo>
                <a:lnTo>
                  <a:pt x="1214091" y="133795"/>
                </a:lnTo>
                <a:lnTo>
                  <a:pt x="1254052" y="145917"/>
                </a:lnTo>
                <a:lnTo>
                  <a:pt x="1280710" y="140510"/>
                </a:lnTo>
                <a:lnTo>
                  <a:pt x="1280963" y="140510"/>
                </a:lnTo>
                <a:lnTo>
                  <a:pt x="1302508" y="125249"/>
                </a:lnTo>
                <a:lnTo>
                  <a:pt x="1305136" y="120967"/>
                </a:lnTo>
                <a:lnTo>
                  <a:pt x="1254052" y="120967"/>
                </a:lnTo>
                <a:lnTo>
                  <a:pt x="1235443" y="117284"/>
                </a:lnTo>
                <a:lnTo>
                  <a:pt x="1220525" y="107150"/>
                </a:lnTo>
                <a:lnTo>
                  <a:pt x="1210611" y="91935"/>
                </a:lnTo>
                <a:lnTo>
                  <a:pt x="1207053" y="73214"/>
                </a:lnTo>
                <a:lnTo>
                  <a:pt x="1207014" y="73009"/>
                </a:lnTo>
                <a:lnTo>
                  <a:pt x="1210597" y="53966"/>
                </a:lnTo>
                <a:lnTo>
                  <a:pt x="1220487" y="38690"/>
                </a:lnTo>
                <a:lnTo>
                  <a:pt x="1235400" y="28533"/>
                </a:lnTo>
                <a:lnTo>
                  <a:pt x="1254052" y="24847"/>
                </a:lnTo>
                <a:lnTo>
                  <a:pt x="1307174" y="24847"/>
                </a:lnTo>
                <a:lnTo>
                  <a:pt x="1293867" y="12398"/>
                </a:lnTo>
                <a:lnTo>
                  <a:pt x="1275153" y="3237"/>
                </a:lnTo>
                <a:lnTo>
                  <a:pt x="1254052" y="0"/>
                </a:lnTo>
                <a:close/>
              </a:path>
              <a:path w="1473835" h="146050">
                <a:moveTo>
                  <a:pt x="1321744" y="62579"/>
                </a:moveTo>
                <a:lnTo>
                  <a:pt x="1243928" y="62579"/>
                </a:lnTo>
                <a:lnTo>
                  <a:pt x="1243928" y="87325"/>
                </a:lnTo>
                <a:lnTo>
                  <a:pt x="1295669" y="87325"/>
                </a:lnTo>
                <a:lnTo>
                  <a:pt x="1290087" y="101382"/>
                </a:lnTo>
                <a:lnTo>
                  <a:pt x="1280919" y="111968"/>
                </a:lnTo>
                <a:lnTo>
                  <a:pt x="1268722" y="118644"/>
                </a:lnTo>
                <a:lnTo>
                  <a:pt x="1254052" y="120967"/>
                </a:lnTo>
                <a:lnTo>
                  <a:pt x="1305136" y="120967"/>
                </a:lnTo>
                <a:lnTo>
                  <a:pt x="1316646" y="102217"/>
                </a:lnTo>
                <a:lnTo>
                  <a:pt x="1321744" y="73214"/>
                </a:lnTo>
                <a:lnTo>
                  <a:pt x="1321744" y="62579"/>
                </a:lnTo>
                <a:close/>
              </a:path>
              <a:path w="1473835" h="146050">
                <a:moveTo>
                  <a:pt x="1307174" y="24847"/>
                </a:moveTo>
                <a:lnTo>
                  <a:pt x="1254052" y="24847"/>
                </a:lnTo>
                <a:lnTo>
                  <a:pt x="1267131" y="26685"/>
                </a:lnTo>
                <a:lnTo>
                  <a:pt x="1278848" y="31954"/>
                </a:lnTo>
                <a:lnTo>
                  <a:pt x="1288649" y="40291"/>
                </a:lnTo>
                <a:lnTo>
                  <a:pt x="1295976" y="51331"/>
                </a:lnTo>
                <a:lnTo>
                  <a:pt x="1319801" y="45196"/>
                </a:lnTo>
                <a:lnTo>
                  <a:pt x="1309126" y="26685"/>
                </a:lnTo>
                <a:lnTo>
                  <a:pt x="1307174" y="24847"/>
                </a:lnTo>
                <a:close/>
              </a:path>
              <a:path w="1473835" h="146050">
                <a:moveTo>
                  <a:pt x="1473388" y="1431"/>
                </a:moveTo>
                <a:lnTo>
                  <a:pt x="1447109" y="1431"/>
                </a:lnTo>
                <a:lnTo>
                  <a:pt x="1388210" y="144588"/>
                </a:lnTo>
                <a:lnTo>
                  <a:pt x="1414489" y="144588"/>
                </a:lnTo>
                <a:lnTo>
                  <a:pt x="1473388" y="1431"/>
                </a:lnTo>
                <a:close/>
              </a:path>
            </a:pathLst>
          </a:custGeom>
          <a:solidFill>
            <a:srgbClr val="03BB9B"/>
          </a:solidFill>
        </p:spPr>
        <p:txBody>
          <a:bodyPr wrap="square" lIns="0" tIns="0" rIns="0" bIns="0" rtlCol="0"/>
          <a:lstStyle/>
          <a:p>
            <a:endParaRPr sz="641"/>
          </a:p>
        </p:txBody>
      </p:sp>
      <p:sp>
        <p:nvSpPr>
          <p:cNvPr id="3" name="object 3"/>
          <p:cNvSpPr/>
          <p:nvPr/>
        </p:nvSpPr>
        <p:spPr>
          <a:xfrm>
            <a:off x="1316064" y="458033"/>
            <a:ext cx="342515" cy="66712"/>
          </a:xfrm>
          <a:custGeom>
            <a:avLst/>
            <a:gdLst/>
            <a:ahLst/>
            <a:cxnLst/>
            <a:rect l="l" t="t" r="r" b="b"/>
            <a:pathLst>
              <a:path w="753110" h="146684">
                <a:moveTo>
                  <a:pt x="45503" y="1738"/>
                </a:moveTo>
                <a:lnTo>
                  <a:pt x="0" y="1738"/>
                </a:lnTo>
                <a:lnTo>
                  <a:pt x="0" y="144383"/>
                </a:lnTo>
                <a:lnTo>
                  <a:pt x="45503" y="144383"/>
                </a:lnTo>
                <a:lnTo>
                  <a:pt x="74527" y="138983"/>
                </a:lnTo>
                <a:lnTo>
                  <a:pt x="92155" y="127613"/>
                </a:lnTo>
                <a:lnTo>
                  <a:pt x="16974" y="127613"/>
                </a:lnTo>
                <a:lnTo>
                  <a:pt x="16974" y="18610"/>
                </a:lnTo>
                <a:lnTo>
                  <a:pt x="92177" y="18610"/>
                </a:lnTo>
                <a:lnTo>
                  <a:pt x="74527" y="7180"/>
                </a:lnTo>
                <a:lnTo>
                  <a:pt x="45503" y="1738"/>
                </a:lnTo>
                <a:close/>
              </a:path>
              <a:path w="753110" h="146684">
                <a:moveTo>
                  <a:pt x="92177" y="18610"/>
                </a:moveTo>
                <a:lnTo>
                  <a:pt x="45503" y="18610"/>
                </a:lnTo>
                <a:lnTo>
                  <a:pt x="67858" y="22695"/>
                </a:lnTo>
                <a:lnTo>
                  <a:pt x="85536" y="34038"/>
                </a:lnTo>
                <a:lnTo>
                  <a:pt x="97154" y="51266"/>
                </a:lnTo>
                <a:lnTo>
                  <a:pt x="101334" y="73009"/>
                </a:lnTo>
                <a:lnTo>
                  <a:pt x="97169" y="94828"/>
                </a:lnTo>
                <a:lnTo>
                  <a:pt x="85574" y="112122"/>
                </a:lnTo>
                <a:lnTo>
                  <a:pt x="67901" y="123510"/>
                </a:lnTo>
                <a:lnTo>
                  <a:pt x="45503" y="127613"/>
                </a:lnTo>
                <a:lnTo>
                  <a:pt x="92155" y="127613"/>
                </a:lnTo>
                <a:lnTo>
                  <a:pt x="97704" y="124034"/>
                </a:lnTo>
                <a:lnTo>
                  <a:pt x="113058" y="101417"/>
                </a:lnTo>
                <a:lnTo>
                  <a:pt x="118615" y="73009"/>
                </a:lnTo>
                <a:lnTo>
                  <a:pt x="113058" y="44790"/>
                </a:lnTo>
                <a:lnTo>
                  <a:pt x="97704" y="22189"/>
                </a:lnTo>
                <a:lnTo>
                  <a:pt x="92177" y="18610"/>
                </a:lnTo>
                <a:close/>
              </a:path>
              <a:path w="753110" h="146684">
                <a:moveTo>
                  <a:pt x="252671" y="1738"/>
                </a:moveTo>
                <a:lnTo>
                  <a:pt x="151541" y="1738"/>
                </a:lnTo>
                <a:lnTo>
                  <a:pt x="151541" y="144383"/>
                </a:lnTo>
                <a:lnTo>
                  <a:pt x="252671" y="144383"/>
                </a:lnTo>
                <a:lnTo>
                  <a:pt x="252671" y="127613"/>
                </a:lnTo>
                <a:lnTo>
                  <a:pt x="168515" y="127613"/>
                </a:lnTo>
                <a:lnTo>
                  <a:pt x="168515" y="81394"/>
                </a:lnTo>
                <a:lnTo>
                  <a:pt x="239173" y="81394"/>
                </a:lnTo>
                <a:lnTo>
                  <a:pt x="239173" y="64624"/>
                </a:lnTo>
                <a:lnTo>
                  <a:pt x="168515" y="64624"/>
                </a:lnTo>
                <a:lnTo>
                  <a:pt x="168515" y="18610"/>
                </a:lnTo>
                <a:lnTo>
                  <a:pt x="252671" y="18610"/>
                </a:lnTo>
                <a:lnTo>
                  <a:pt x="252671" y="1738"/>
                </a:lnTo>
                <a:close/>
              </a:path>
              <a:path w="753110" h="146684">
                <a:moveTo>
                  <a:pt x="296436" y="99187"/>
                </a:moveTo>
                <a:lnTo>
                  <a:pt x="279257" y="99187"/>
                </a:lnTo>
                <a:lnTo>
                  <a:pt x="279011" y="105629"/>
                </a:lnTo>
                <a:lnTo>
                  <a:pt x="278936" y="107592"/>
                </a:lnTo>
                <a:lnTo>
                  <a:pt x="280291" y="115078"/>
                </a:lnTo>
                <a:lnTo>
                  <a:pt x="280369" y="115509"/>
                </a:lnTo>
                <a:lnTo>
                  <a:pt x="283470" y="122755"/>
                </a:lnTo>
                <a:lnTo>
                  <a:pt x="319832" y="145137"/>
                </a:lnTo>
                <a:lnTo>
                  <a:pt x="333554" y="146224"/>
                </a:lnTo>
                <a:lnTo>
                  <a:pt x="347276" y="145137"/>
                </a:lnTo>
                <a:lnTo>
                  <a:pt x="359502" y="141904"/>
                </a:lnTo>
                <a:lnTo>
                  <a:pt x="370079" y="136561"/>
                </a:lnTo>
                <a:lnTo>
                  <a:pt x="378248" y="129659"/>
                </a:lnTo>
                <a:lnTo>
                  <a:pt x="333554" y="129659"/>
                </a:lnTo>
                <a:lnTo>
                  <a:pt x="316539" y="127212"/>
                </a:lnTo>
                <a:lnTo>
                  <a:pt x="304105" y="120596"/>
                </a:lnTo>
                <a:lnTo>
                  <a:pt x="297117" y="110893"/>
                </a:lnTo>
                <a:lnTo>
                  <a:pt x="296436" y="99187"/>
                </a:lnTo>
                <a:close/>
              </a:path>
              <a:path w="753110" h="146684">
                <a:moveTo>
                  <a:pt x="333554" y="0"/>
                </a:moveTo>
                <a:lnTo>
                  <a:pt x="288256" y="17076"/>
                </a:lnTo>
                <a:lnTo>
                  <a:pt x="278950" y="40901"/>
                </a:lnTo>
                <a:lnTo>
                  <a:pt x="280400" y="50726"/>
                </a:lnTo>
                <a:lnTo>
                  <a:pt x="316325" y="76243"/>
                </a:lnTo>
                <a:lnTo>
                  <a:pt x="334577" y="80474"/>
                </a:lnTo>
                <a:lnTo>
                  <a:pt x="351623" y="84994"/>
                </a:lnTo>
                <a:lnTo>
                  <a:pt x="363119" y="90482"/>
                </a:lnTo>
                <a:lnTo>
                  <a:pt x="369649" y="97255"/>
                </a:lnTo>
                <a:lnTo>
                  <a:pt x="371798" y="105629"/>
                </a:lnTo>
                <a:lnTo>
                  <a:pt x="368799" y="115078"/>
                </a:lnTo>
                <a:lnTo>
                  <a:pt x="362988" y="120596"/>
                </a:lnTo>
                <a:lnTo>
                  <a:pt x="360650" y="122755"/>
                </a:lnTo>
                <a:lnTo>
                  <a:pt x="348690" y="127802"/>
                </a:lnTo>
                <a:lnTo>
                  <a:pt x="333554" y="129659"/>
                </a:lnTo>
                <a:lnTo>
                  <a:pt x="378248" y="129659"/>
                </a:lnTo>
                <a:lnTo>
                  <a:pt x="388251" y="105629"/>
                </a:lnTo>
                <a:lnTo>
                  <a:pt x="386963" y="99187"/>
                </a:lnTo>
                <a:lnTo>
                  <a:pt x="360062" y="70368"/>
                </a:lnTo>
                <a:lnTo>
                  <a:pt x="328400" y="61779"/>
                </a:lnTo>
                <a:lnTo>
                  <a:pt x="321846" y="60215"/>
                </a:lnTo>
                <a:lnTo>
                  <a:pt x="295311" y="45298"/>
                </a:lnTo>
                <a:lnTo>
                  <a:pt x="295311" y="40901"/>
                </a:lnTo>
                <a:lnTo>
                  <a:pt x="298209" y="31393"/>
                </a:lnTo>
                <a:lnTo>
                  <a:pt x="306227" y="23735"/>
                </a:lnTo>
                <a:lnTo>
                  <a:pt x="318347" y="18627"/>
                </a:lnTo>
                <a:lnTo>
                  <a:pt x="333554" y="16769"/>
                </a:lnTo>
                <a:lnTo>
                  <a:pt x="378588" y="16769"/>
                </a:lnTo>
                <a:lnTo>
                  <a:pt x="370064" y="9663"/>
                </a:lnTo>
                <a:lnTo>
                  <a:pt x="359438" y="4320"/>
                </a:lnTo>
                <a:lnTo>
                  <a:pt x="347220" y="1086"/>
                </a:lnTo>
                <a:lnTo>
                  <a:pt x="333554" y="0"/>
                </a:lnTo>
                <a:close/>
              </a:path>
              <a:path w="753110" h="146684">
                <a:moveTo>
                  <a:pt x="378588" y="16769"/>
                </a:moveTo>
                <a:lnTo>
                  <a:pt x="333554" y="16769"/>
                </a:lnTo>
                <a:lnTo>
                  <a:pt x="350484" y="19183"/>
                </a:lnTo>
                <a:lnTo>
                  <a:pt x="362697" y="25729"/>
                </a:lnTo>
                <a:lnTo>
                  <a:pt x="369618" y="35362"/>
                </a:lnTo>
                <a:lnTo>
                  <a:pt x="370673" y="47037"/>
                </a:lnTo>
                <a:lnTo>
                  <a:pt x="387852" y="47037"/>
                </a:lnTo>
                <a:lnTo>
                  <a:pt x="388098" y="40901"/>
                </a:lnTo>
                <a:lnTo>
                  <a:pt x="388187" y="38674"/>
                </a:lnTo>
                <a:lnTo>
                  <a:pt x="386879" y="31393"/>
                </a:lnTo>
                <a:lnTo>
                  <a:pt x="386778" y="30829"/>
                </a:lnTo>
                <a:lnTo>
                  <a:pt x="383740" y="23735"/>
                </a:lnTo>
                <a:lnTo>
                  <a:pt x="383682" y="23598"/>
                </a:lnTo>
                <a:lnTo>
                  <a:pt x="378956" y="17076"/>
                </a:lnTo>
                <a:lnTo>
                  <a:pt x="378588" y="16769"/>
                </a:lnTo>
                <a:close/>
              </a:path>
              <a:path w="753110" h="146684">
                <a:moveTo>
                  <a:pt x="438672" y="1738"/>
                </a:moveTo>
                <a:lnTo>
                  <a:pt x="421698" y="1738"/>
                </a:lnTo>
                <a:lnTo>
                  <a:pt x="421698" y="144383"/>
                </a:lnTo>
                <a:lnTo>
                  <a:pt x="438672" y="144383"/>
                </a:lnTo>
                <a:lnTo>
                  <a:pt x="438672" y="1738"/>
                </a:lnTo>
                <a:close/>
              </a:path>
              <a:path w="753110" h="146684">
                <a:moveTo>
                  <a:pt x="542972" y="204"/>
                </a:moveTo>
                <a:lnTo>
                  <a:pt x="503227" y="12283"/>
                </a:lnTo>
                <a:lnTo>
                  <a:pt x="476778" y="45541"/>
                </a:lnTo>
                <a:lnTo>
                  <a:pt x="471608" y="73009"/>
                </a:lnTo>
                <a:lnTo>
                  <a:pt x="476695" y="100375"/>
                </a:lnTo>
                <a:lnTo>
                  <a:pt x="503069" y="133677"/>
                </a:lnTo>
                <a:lnTo>
                  <a:pt x="542972" y="145712"/>
                </a:lnTo>
                <a:lnTo>
                  <a:pt x="569544" y="140357"/>
                </a:lnTo>
                <a:lnTo>
                  <a:pt x="569867" y="140357"/>
                </a:lnTo>
                <a:lnTo>
                  <a:pt x="586433" y="128636"/>
                </a:lnTo>
                <a:lnTo>
                  <a:pt x="542972" y="128636"/>
                </a:lnTo>
                <a:lnTo>
                  <a:pt x="521531" y="124344"/>
                </a:lnTo>
                <a:lnTo>
                  <a:pt x="504269" y="112556"/>
                </a:lnTo>
                <a:lnTo>
                  <a:pt x="492759" y="94901"/>
                </a:lnTo>
                <a:lnTo>
                  <a:pt x="488612" y="73214"/>
                </a:lnTo>
                <a:lnTo>
                  <a:pt x="488573" y="73009"/>
                </a:lnTo>
                <a:lnTo>
                  <a:pt x="492744" y="51015"/>
                </a:lnTo>
                <a:lnTo>
                  <a:pt x="504230" y="33335"/>
                </a:lnTo>
                <a:lnTo>
                  <a:pt x="521464" y="21575"/>
                </a:lnTo>
                <a:lnTo>
                  <a:pt x="542972" y="17281"/>
                </a:lnTo>
                <a:lnTo>
                  <a:pt x="587852" y="17281"/>
                </a:lnTo>
                <a:lnTo>
                  <a:pt x="583324" y="12948"/>
                </a:lnTo>
                <a:lnTo>
                  <a:pt x="564342" y="3522"/>
                </a:lnTo>
                <a:lnTo>
                  <a:pt x="542972" y="204"/>
                </a:lnTo>
                <a:close/>
              </a:path>
              <a:path w="753110" h="146684">
                <a:moveTo>
                  <a:pt x="610460" y="66670"/>
                </a:moveTo>
                <a:lnTo>
                  <a:pt x="536632" y="66670"/>
                </a:lnTo>
                <a:lnTo>
                  <a:pt x="536632" y="83542"/>
                </a:lnTo>
                <a:lnTo>
                  <a:pt x="592668" y="83542"/>
                </a:lnTo>
                <a:lnTo>
                  <a:pt x="587477" y="100375"/>
                </a:lnTo>
                <a:lnTo>
                  <a:pt x="586903" y="102186"/>
                </a:lnTo>
                <a:lnTo>
                  <a:pt x="576218" y="116365"/>
                </a:lnTo>
                <a:lnTo>
                  <a:pt x="561306" y="125444"/>
                </a:lnTo>
                <a:lnTo>
                  <a:pt x="542972" y="128636"/>
                </a:lnTo>
                <a:lnTo>
                  <a:pt x="586433" y="128636"/>
                </a:lnTo>
                <a:lnTo>
                  <a:pt x="591364" y="125147"/>
                </a:lnTo>
                <a:lnTo>
                  <a:pt x="605408" y="102186"/>
                </a:lnTo>
                <a:lnTo>
                  <a:pt x="610460" y="73214"/>
                </a:lnTo>
                <a:lnTo>
                  <a:pt x="610460" y="66670"/>
                </a:lnTo>
                <a:close/>
              </a:path>
              <a:path w="753110" h="146684">
                <a:moveTo>
                  <a:pt x="587852" y="17281"/>
                </a:moveTo>
                <a:lnTo>
                  <a:pt x="542972" y="17281"/>
                </a:lnTo>
                <a:lnTo>
                  <a:pt x="558879" y="19632"/>
                </a:lnTo>
                <a:lnTo>
                  <a:pt x="572984" y="26356"/>
                </a:lnTo>
                <a:lnTo>
                  <a:pt x="584558" y="36952"/>
                </a:lnTo>
                <a:lnTo>
                  <a:pt x="592928" y="51015"/>
                </a:lnTo>
                <a:lnTo>
                  <a:pt x="592490" y="51015"/>
                </a:lnTo>
                <a:lnTo>
                  <a:pt x="609335" y="46934"/>
                </a:lnTo>
                <a:lnTo>
                  <a:pt x="598722" y="27683"/>
                </a:lnTo>
                <a:lnTo>
                  <a:pt x="587852" y="17281"/>
                </a:lnTo>
                <a:close/>
              </a:path>
              <a:path w="753110" h="146684">
                <a:moveTo>
                  <a:pt x="658827" y="1738"/>
                </a:moveTo>
                <a:lnTo>
                  <a:pt x="644818" y="1738"/>
                </a:lnTo>
                <a:lnTo>
                  <a:pt x="644818" y="144383"/>
                </a:lnTo>
                <a:lnTo>
                  <a:pt x="661792" y="144383"/>
                </a:lnTo>
                <a:lnTo>
                  <a:pt x="661792" y="35380"/>
                </a:lnTo>
                <a:lnTo>
                  <a:pt x="682417" y="35380"/>
                </a:lnTo>
                <a:lnTo>
                  <a:pt x="658827" y="1738"/>
                </a:lnTo>
                <a:close/>
              </a:path>
              <a:path w="753110" h="146684">
                <a:moveTo>
                  <a:pt x="682417" y="35380"/>
                </a:moveTo>
                <a:lnTo>
                  <a:pt x="661792" y="35380"/>
                </a:lnTo>
                <a:lnTo>
                  <a:pt x="738381" y="144383"/>
                </a:lnTo>
                <a:lnTo>
                  <a:pt x="752594" y="144383"/>
                </a:lnTo>
                <a:lnTo>
                  <a:pt x="752594" y="111253"/>
                </a:lnTo>
                <a:lnTo>
                  <a:pt x="735620" y="111253"/>
                </a:lnTo>
                <a:lnTo>
                  <a:pt x="682417" y="35380"/>
                </a:lnTo>
                <a:close/>
              </a:path>
              <a:path w="753110" h="146684">
                <a:moveTo>
                  <a:pt x="752594" y="1738"/>
                </a:moveTo>
                <a:lnTo>
                  <a:pt x="735620" y="1738"/>
                </a:lnTo>
                <a:lnTo>
                  <a:pt x="735620" y="111253"/>
                </a:lnTo>
                <a:lnTo>
                  <a:pt x="752594" y="111253"/>
                </a:lnTo>
                <a:lnTo>
                  <a:pt x="752594" y="1738"/>
                </a:lnTo>
                <a:close/>
              </a:path>
            </a:pathLst>
          </a:custGeom>
          <a:solidFill>
            <a:srgbClr val="000000"/>
          </a:solidFill>
        </p:spPr>
        <p:txBody>
          <a:bodyPr wrap="square" lIns="0" tIns="0" rIns="0" bIns="0" rtlCol="0"/>
          <a:lstStyle/>
          <a:p>
            <a:endParaRPr sz="641"/>
          </a:p>
        </p:txBody>
      </p:sp>
      <p:sp>
        <p:nvSpPr>
          <p:cNvPr id="4" name="object 4"/>
          <p:cNvSpPr/>
          <p:nvPr/>
        </p:nvSpPr>
        <p:spPr>
          <a:xfrm>
            <a:off x="603020" y="647083"/>
            <a:ext cx="1302481" cy="281578"/>
          </a:xfrm>
          <a:custGeom>
            <a:avLst/>
            <a:gdLst/>
            <a:ahLst/>
            <a:cxnLst/>
            <a:rect l="l" t="t" r="r" b="b"/>
            <a:pathLst>
              <a:path w="2863850" h="619125">
                <a:moveTo>
                  <a:pt x="228684" y="0"/>
                </a:moveTo>
                <a:lnTo>
                  <a:pt x="0" y="0"/>
                </a:lnTo>
                <a:lnTo>
                  <a:pt x="0" y="619038"/>
                </a:lnTo>
                <a:lnTo>
                  <a:pt x="123975" y="619038"/>
                </a:lnTo>
                <a:lnTo>
                  <a:pt x="123975" y="405432"/>
                </a:lnTo>
                <a:lnTo>
                  <a:pt x="219469" y="405432"/>
                </a:lnTo>
                <a:lnTo>
                  <a:pt x="273028" y="401833"/>
                </a:lnTo>
                <a:lnTo>
                  <a:pt x="319362" y="391087"/>
                </a:lnTo>
                <a:lnTo>
                  <a:pt x="358470" y="373273"/>
                </a:lnTo>
                <a:lnTo>
                  <a:pt x="390354" y="348471"/>
                </a:lnTo>
                <a:lnTo>
                  <a:pt x="415157" y="317830"/>
                </a:lnTo>
                <a:lnTo>
                  <a:pt x="428004" y="293184"/>
                </a:lnTo>
                <a:lnTo>
                  <a:pt x="123975" y="293184"/>
                </a:lnTo>
                <a:lnTo>
                  <a:pt x="123975" y="114760"/>
                </a:lnTo>
                <a:lnTo>
                  <a:pt x="428216" y="114760"/>
                </a:lnTo>
                <a:lnTo>
                  <a:pt x="416217" y="90717"/>
                </a:lnTo>
                <a:lnTo>
                  <a:pt x="392029" y="59474"/>
                </a:lnTo>
                <a:lnTo>
                  <a:pt x="361559" y="33572"/>
                </a:lnTo>
                <a:lnTo>
                  <a:pt x="324178" y="14973"/>
                </a:lnTo>
                <a:lnTo>
                  <a:pt x="279886" y="3756"/>
                </a:lnTo>
                <a:lnTo>
                  <a:pt x="228684" y="0"/>
                </a:lnTo>
                <a:close/>
              </a:path>
              <a:path w="2863850" h="619125">
                <a:moveTo>
                  <a:pt x="734526" y="0"/>
                </a:moveTo>
                <a:lnTo>
                  <a:pt x="633167" y="0"/>
                </a:lnTo>
                <a:lnTo>
                  <a:pt x="396944" y="619038"/>
                </a:lnTo>
                <a:lnTo>
                  <a:pt x="526783" y="619038"/>
                </a:lnTo>
                <a:lnTo>
                  <a:pt x="574530" y="485011"/>
                </a:lnTo>
                <a:lnTo>
                  <a:pt x="916979" y="485011"/>
                </a:lnTo>
                <a:lnTo>
                  <a:pt x="875384" y="374438"/>
                </a:lnTo>
                <a:lnTo>
                  <a:pt x="609713" y="374438"/>
                </a:lnTo>
                <a:lnTo>
                  <a:pt x="683428" y="168371"/>
                </a:lnTo>
                <a:lnTo>
                  <a:pt x="797864" y="168371"/>
                </a:lnTo>
                <a:lnTo>
                  <a:pt x="734526" y="0"/>
                </a:lnTo>
                <a:close/>
              </a:path>
              <a:path w="2863850" h="619125">
                <a:moveTo>
                  <a:pt x="916979" y="485011"/>
                </a:moveTo>
                <a:lnTo>
                  <a:pt x="790649" y="485011"/>
                </a:lnTo>
                <a:lnTo>
                  <a:pt x="836721" y="619038"/>
                </a:lnTo>
                <a:lnTo>
                  <a:pt x="967398" y="619038"/>
                </a:lnTo>
                <a:lnTo>
                  <a:pt x="916979" y="485011"/>
                </a:lnTo>
                <a:close/>
              </a:path>
              <a:path w="2863850" h="619125">
                <a:moveTo>
                  <a:pt x="797864" y="168371"/>
                </a:moveTo>
                <a:lnTo>
                  <a:pt x="683428" y="168371"/>
                </a:lnTo>
                <a:lnTo>
                  <a:pt x="755467" y="374438"/>
                </a:lnTo>
                <a:lnTo>
                  <a:pt x="875384" y="374438"/>
                </a:lnTo>
                <a:lnTo>
                  <a:pt x="797864" y="168371"/>
                </a:lnTo>
                <a:close/>
              </a:path>
              <a:path w="2863850" h="619125">
                <a:moveTo>
                  <a:pt x="428216" y="114760"/>
                </a:moveTo>
                <a:lnTo>
                  <a:pt x="230359" y="114760"/>
                </a:lnTo>
                <a:lnTo>
                  <a:pt x="268172" y="121553"/>
                </a:lnTo>
                <a:lnTo>
                  <a:pt x="296640" y="140205"/>
                </a:lnTo>
                <a:lnTo>
                  <a:pt x="314584" y="168123"/>
                </a:lnTo>
                <a:lnTo>
                  <a:pt x="320827" y="202716"/>
                </a:lnTo>
                <a:lnTo>
                  <a:pt x="314597" y="238055"/>
                </a:lnTo>
                <a:lnTo>
                  <a:pt x="296116" y="266798"/>
                </a:lnTo>
                <a:lnTo>
                  <a:pt x="265698" y="286116"/>
                </a:lnTo>
                <a:lnTo>
                  <a:pt x="223658" y="293184"/>
                </a:lnTo>
                <a:lnTo>
                  <a:pt x="428004" y="293184"/>
                </a:lnTo>
                <a:lnTo>
                  <a:pt x="432971" y="283656"/>
                </a:lnTo>
                <a:lnTo>
                  <a:pt x="443716" y="245869"/>
                </a:lnTo>
                <a:lnTo>
                  <a:pt x="447316" y="204391"/>
                </a:lnTo>
                <a:lnTo>
                  <a:pt x="443860" y="163254"/>
                </a:lnTo>
                <a:lnTo>
                  <a:pt x="433494" y="125336"/>
                </a:lnTo>
                <a:lnTo>
                  <a:pt x="428216" y="114760"/>
                </a:lnTo>
                <a:close/>
              </a:path>
              <a:path w="2863850" h="619125">
                <a:moveTo>
                  <a:pt x="1134337" y="0"/>
                </a:moveTo>
                <a:lnTo>
                  <a:pt x="1009524" y="0"/>
                </a:lnTo>
                <a:lnTo>
                  <a:pt x="1009524" y="619038"/>
                </a:lnTo>
                <a:lnTo>
                  <a:pt x="1448463" y="619038"/>
                </a:lnTo>
                <a:lnTo>
                  <a:pt x="1448463" y="500089"/>
                </a:lnTo>
                <a:lnTo>
                  <a:pt x="1134337" y="500089"/>
                </a:lnTo>
                <a:lnTo>
                  <a:pt x="1134337" y="0"/>
                </a:lnTo>
                <a:close/>
              </a:path>
              <a:path w="2863850" h="619125">
                <a:moveTo>
                  <a:pt x="1620284" y="0"/>
                </a:moveTo>
                <a:lnTo>
                  <a:pt x="1495471" y="0"/>
                </a:lnTo>
                <a:lnTo>
                  <a:pt x="1495471" y="619038"/>
                </a:lnTo>
                <a:lnTo>
                  <a:pt x="1620284" y="619038"/>
                </a:lnTo>
                <a:lnTo>
                  <a:pt x="1620284" y="0"/>
                </a:lnTo>
                <a:close/>
              </a:path>
              <a:path w="2863850" h="619125">
                <a:moveTo>
                  <a:pt x="1803295" y="0"/>
                </a:moveTo>
                <a:lnTo>
                  <a:pt x="1724554" y="0"/>
                </a:lnTo>
                <a:lnTo>
                  <a:pt x="1724554" y="619038"/>
                </a:lnTo>
                <a:lnTo>
                  <a:pt x="1846854" y="619038"/>
                </a:lnTo>
                <a:lnTo>
                  <a:pt x="1846854" y="239573"/>
                </a:lnTo>
                <a:lnTo>
                  <a:pt x="2007746" y="239573"/>
                </a:lnTo>
                <a:lnTo>
                  <a:pt x="1803295" y="0"/>
                </a:lnTo>
                <a:close/>
              </a:path>
              <a:path w="2863850" h="619125">
                <a:moveTo>
                  <a:pt x="2007746" y="239573"/>
                </a:moveTo>
                <a:lnTo>
                  <a:pt x="1846854" y="239573"/>
                </a:lnTo>
                <a:lnTo>
                  <a:pt x="2167682" y="619038"/>
                </a:lnTo>
                <a:lnTo>
                  <a:pt x="2252287" y="619038"/>
                </a:lnTo>
                <a:lnTo>
                  <a:pt x="2252287" y="382815"/>
                </a:lnTo>
                <a:lnTo>
                  <a:pt x="2129987" y="382815"/>
                </a:lnTo>
                <a:lnTo>
                  <a:pt x="2007746" y="239573"/>
                </a:lnTo>
                <a:close/>
              </a:path>
              <a:path w="2863850" h="619125">
                <a:moveTo>
                  <a:pt x="2252287" y="0"/>
                </a:moveTo>
                <a:lnTo>
                  <a:pt x="2129987" y="0"/>
                </a:lnTo>
                <a:lnTo>
                  <a:pt x="2129987" y="382815"/>
                </a:lnTo>
                <a:lnTo>
                  <a:pt x="2252287" y="382815"/>
                </a:lnTo>
                <a:lnTo>
                  <a:pt x="2252287" y="0"/>
                </a:lnTo>
                <a:close/>
              </a:path>
              <a:path w="2863850" h="619125">
                <a:moveTo>
                  <a:pt x="2630868" y="0"/>
                </a:moveTo>
                <a:lnTo>
                  <a:pt x="2529510" y="0"/>
                </a:lnTo>
                <a:lnTo>
                  <a:pt x="2293287" y="619038"/>
                </a:lnTo>
                <a:lnTo>
                  <a:pt x="2423126" y="619038"/>
                </a:lnTo>
                <a:lnTo>
                  <a:pt x="2470873" y="485011"/>
                </a:lnTo>
                <a:lnTo>
                  <a:pt x="2813322" y="485011"/>
                </a:lnTo>
                <a:lnTo>
                  <a:pt x="2771726" y="374438"/>
                </a:lnTo>
                <a:lnTo>
                  <a:pt x="2506055" y="374438"/>
                </a:lnTo>
                <a:lnTo>
                  <a:pt x="2579770" y="168371"/>
                </a:lnTo>
                <a:lnTo>
                  <a:pt x="2694207" y="168371"/>
                </a:lnTo>
                <a:lnTo>
                  <a:pt x="2630868" y="0"/>
                </a:lnTo>
                <a:close/>
              </a:path>
              <a:path w="2863850" h="619125">
                <a:moveTo>
                  <a:pt x="2813322" y="485011"/>
                </a:moveTo>
                <a:lnTo>
                  <a:pt x="2686992" y="485011"/>
                </a:lnTo>
                <a:lnTo>
                  <a:pt x="2733064" y="619038"/>
                </a:lnTo>
                <a:lnTo>
                  <a:pt x="2863741" y="619038"/>
                </a:lnTo>
                <a:lnTo>
                  <a:pt x="2813322" y="485011"/>
                </a:lnTo>
                <a:close/>
              </a:path>
              <a:path w="2863850" h="619125">
                <a:moveTo>
                  <a:pt x="2694207" y="168371"/>
                </a:moveTo>
                <a:lnTo>
                  <a:pt x="2579770" y="168371"/>
                </a:lnTo>
                <a:lnTo>
                  <a:pt x="2651810" y="374438"/>
                </a:lnTo>
                <a:lnTo>
                  <a:pt x="2771726" y="374438"/>
                </a:lnTo>
                <a:lnTo>
                  <a:pt x="2694207" y="168371"/>
                </a:lnTo>
                <a:close/>
              </a:path>
            </a:pathLst>
          </a:custGeom>
          <a:solidFill>
            <a:srgbClr val="000000"/>
          </a:solidFill>
        </p:spPr>
        <p:txBody>
          <a:bodyPr wrap="square" lIns="0" tIns="0" rIns="0" bIns="0" rtlCol="0"/>
          <a:lstStyle/>
          <a:p>
            <a:endParaRPr sz="641"/>
          </a:p>
        </p:txBody>
      </p:sp>
      <p:sp>
        <p:nvSpPr>
          <p:cNvPr id="5" name="object 5"/>
          <p:cNvSpPr/>
          <p:nvPr/>
        </p:nvSpPr>
        <p:spPr>
          <a:xfrm>
            <a:off x="729152" y="1457032"/>
            <a:ext cx="358688" cy="72777"/>
          </a:xfrm>
          <a:custGeom>
            <a:avLst/>
            <a:gdLst/>
            <a:ahLst/>
            <a:cxnLst/>
            <a:rect l="l" t="t" r="r" b="b"/>
            <a:pathLst>
              <a:path w="788669" h="160020">
                <a:moveTo>
                  <a:pt x="60521" y="2722"/>
                </a:moveTo>
                <a:lnTo>
                  <a:pt x="0" y="2722"/>
                </a:lnTo>
                <a:lnTo>
                  <a:pt x="0" y="157482"/>
                </a:lnTo>
                <a:lnTo>
                  <a:pt x="59265" y="157482"/>
                </a:lnTo>
                <a:lnTo>
                  <a:pt x="76034" y="156186"/>
                </a:lnTo>
                <a:lnTo>
                  <a:pt x="90861" y="152299"/>
                </a:lnTo>
                <a:lnTo>
                  <a:pt x="103763" y="145820"/>
                </a:lnTo>
                <a:lnTo>
                  <a:pt x="114760" y="136749"/>
                </a:lnTo>
                <a:lnTo>
                  <a:pt x="121863" y="127744"/>
                </a:lnTo>
                <a:lnTo>
                  <a:pt x="30993" y="127744"/>
                </a:lnTo>
                <a:lnTo>
                  <a:pt x="30993" y="32459"/>
                </a:lnTo>
                <a:lnTo>
                  <a:pt x="121924" y="32459"/>
                </a:lnTo>
                <a:lnTo>
                  <a:pt x="115179" y="23664"/>
                </a:lnTo>
                <a:lnTo>
                  <a:pt x="104342" y="14472"/>
                </a:lnTo>
                <a:lnTo>
                  <a:pt x="91620" y="7931"/>
                </a:lnTo>
                <a:lnTo>
                  <a:pt x="77013" y="4021"/>
                </a:lnTo>
                <a:lnTo>
                  <a:pt x="60521" y="2722"/>
                </a:lnTo>
                <a:close/>
              </a:path>
              <a:path w="788669" h="160020">
                <a:moveTo>
                  <a:pt x="121924" y="32459"/>
                </a:moveTo>
                <a:lnTo>
                  <a:pt x="60731" y="32459"/>
                </a:lnTo>
                <a:lnTo>
                  <a:pt x="70197" y="33320"/>
                </a:lnTo>
                <a:lnTo>
                  <a:pt x="78505" y="35888"/>
                </a:lnTo>
                <a:lnTo>
                  <a:pt x="102120" y="70043"/>
                </a:lnTo>
                <a:lnTo>
                  <a:pt x="102824" y="79788"/>
                </a:lnTo>
                <a:lnTo>
                  <a:pt x="102120" y="89719"/>
                </a:lnTo>
                <a:lnTo>
                  <a:pt x="78505" y="124315"/>
                </a:lnTo>
                <a:lnTo>
                  <a:pt x="60731" y="127744"/>
                </a:lnTo>
                <a:lnTo>
                  <a:pt x="121863" y="127744"/>
                </a:lnTo>
                <a:lnTo>
                  <a:pt x="123677" y="125444"/>
                </a:lnTo>
                <a:lnTo>
                  <a:pt x="130022" y="112274"/>
                </a:lnTo>
                <a:lnTo>
                  <a:pt x="133814" y="97258"/>
                </a:lnTo>
                <a:lnTo>
                  <a:pt x="135074" y="80416"/>
                </a:lnTo>
                <a:lnTo>
                  <a:pt x="133821" y="63332"/>
                </a:lnTo>
                <a:lnTo>
                  <a:pt x="130074" y="48192"/>
                </a:lnTo>
                <a:lnTo>
                  <a:pt x="123854" y="34976"/>
                </a:lnTo>
                <a:lnTo>
                  <a:pt x="121924" y="32459"/>
                </a:lnTo>
                <a:close/>
              </a:path>
              <a:path w="788669" h="160020">
                <a:moveTo>
                  <a:pt x="266071" y="2722"/>
                </a:moveTo>
                <a:lnTo>
                  <a:pt x="161153" y="2722"/>
                </a:lnTo>
                <a:lnTo>
                  <a:pt x="161153" y="157482"/>
                </a:lnTo>
                <a:lnTo>
                  <a:pt x="266071" y="157482"/>
                </a:lnTo>
                <a:lnTo>
                  <a:pt x="266071" y="128582"/>
                </a:lnTo>
                <a:lnTo>
                  <a:pt x="192356" y="128582"/>
                </a:lnTo>
                <a:lnTo>
                  <a:pt x="192356" y="93819"/>
                </a:lnTo>
                <a:lnTo>
                  <a:pt x="260626" y="93819"/>
                </a:lnTo>
                <a:lnTo>
                  <a:pt x="260626" y="64919"/>
                </a:lnTo>
                <a:lnTo>
                  <a:pt x="192356" y="64919"/>
                </a:lnTo>
                <a:lnTo>
                  <a:pt x="192356" y="31622"/>
                </a:lnTo>
                <a:lnTo>
                  <a:pt x="266071" y="31622"/>
                </a:lnTo>
                <a:lnTo>
                  <a:pt x="266071" y="2722"/>
                </a:lnTo>
                <a:close/>
              </a:path>
              <a:path w="788669" h="160020">
                <a:moveTo>
                  <a:pt x="299100" y="109525"/>
                </a:moveTo>
                <a:lnTo>
                  <a:pt x="281300" y="131095"/>
                </a:lnTo>
                <a:lnTo>
                  <a:pt x="292464" y="143474"/>
                </a:lnTo>
                <a:lnTo>
                  <a:pt x="306491" y="152573"/>
                </a:lnTo>
                <a:lnTo>
                  <a:pt x="322411" y="158100"/>
                </a:lnTo>
                <a:lnTo>
                  <a:pt x="339937" y="159995"/>
                </a:lnTo>
                <a:lnTo>
                  <a:pt x="352034" y="159170"/>
                </a:lnTo>
                <a:lnTo>
                  <a:pt x="387854" y="139733"/>
                </a:lnTo>
                <a:lnTo>
                  <a:pt x="392969" y="131095"/>
                </a:lnTo>
                <a:lnTo>
                  <a:pt x="340146" y="131095"/>
                </a:lnTo>
                <a:lnTo>
                  <a:pt x="328432" y="129698"/>
                </a:lnTo>
                <a:lnTo>
                  <a:pt x="317424" y="125572"/>
                </a:lnTo>
                <a:lnTo>
                  <a:pt x="307516" y="118815"/>
                </a:lnTo>
                <a:lnTo>
                  <a:pt x="299100" y="109525"/>
                </a:lnTo>
                <a:close/>
              </a:path>
              <a:path w="788669" h="160020">
                <a:moveTo>
                  <a:pt x="343078" y="209"/>
                </a:moveTo>
                <a:lnTo>
                  <a:pt x="304964" y="13193"/>
                </a:lnTo>
                <a:lnTo>
                  <a:pt x="290305" y="45443"/>
                </a:lnTo>
                <a:lnTo>
                  <a:pt x="291836" y="57030"/>
                </a:lnTo>
                <a:lnTo>
                  <a:pt x="318995" y="86280"/>
                </a:lnTo>
                <a:lnTo>
                  <a:pt x="346219" y="97379"/>
                </a:lnTo>
                <a:lnTo>
                  <a:pt x="348313" y="98426"/>
                </a:lnTo>
                <a:lnTo>
                  <a:pt x="357737" y="102824"/>
                </a:lnTo>
                <a:lnTo>
                  <a:pt x="362344" y="108268"/>
                </a:lnTo>
                <a:lnTo>
                  <a:pt x="362344" y="114551"/>
                </a:lnTo>
                <a:lnTo>
                  <a:pt x="360672" y="121288"/>
                </a:lnTo>
                <a:lnTo>
                  <a:pt x="356036" y="126514"/>
                </a:lnTo>
                <a:lnTo>
                  <a:pt x="349004" y="129894"/>
                </a:lnTo>
                <a:lnTo>
                  <a:pt x="340146" y="131095"/>
                </a:lnTo>
                <a:lnTo>
                  <a:pt x="392969" y="131095"/>
                </a:lnTo>
                <a:lnTo>
                  <a:pt x="395707" y="122771"/>
                </a:lnTo>
                <a:lnTo>
                  <a:pt x="396689" y="112876"/>
                </a:lnTo>
                <a:lnTo>
                  <a:pt x="395040" y="100818"/>
                </a:lnTo>
                <a:lnTo>
                  <a:pt x="366323" y="72458"/>
                </a:lnTo>
                <a:lnTo>
                  <a:pt x="351455" y="66175"/>
                </a:lnTo>
                <a:lnTo>
                  <a:pt x="336167" y="59474"/>
                </a:lnTo>
                <a:lnTo>
                  <a:pt x="327791" y="55286"/>
                </a:lnTo>
                <a:lnTo>
                  <a:pt x="323602" y="50260"/>
                </a:lnTo>
                <a:lnTo>
                  <a:pt x="323602" y="35182"/>
                </a:lnTo>
                <a:lnTo>
                  <a:pt x="331141" y="29318"/>
                </a:lnTo>
                <a:lnTo>
                  <a:pt x="387992" y="29318"/>
                </a:lnTo>
                <a:lnTo>
                  <a:pt x="393967" y="21151"/>
                </a:lnTo>
                <a:lnTo>
                  <a:pt x="383011" y="11959"/>
                </a:lnTo>
                <a:lnTo>
                  <a:pt x="370878" y="5418"/>
                </a:lnTo>
                <a:lnTo>
                  <a:pt x="357567" y="1508"/>
                </a:lnTo>
                <a:lnTo>
                  <a:pt x="343078" y="209"/>
                </a:lnTo>
                <a:close/>
              </a:path>
              <a:path w="788669" h="160020">
                <a:moveTo>
                  <a:pt x="387992" y="29318"/>
                </a:moveTo>
                <a:lnTo>
                  <a:pt x="343497" y="29318"/>
                </a:lnTo>
                <a:lnTo>
                  <a:pt x="352450" y="30280"/>
                </a:lnTo>
                <a:lnTo>
                  <a:pt x="361559" y="33088"/>
                </a:lnTo>
                <a:lnTo>
                  <a:pt x="370119" y="37623"/>
                </a:lnTo>
                <a:lnTo>
                  <a:pt x="377423" y="43768"/>
                </a:lnTo>
                <a:lnTo>
                  <a:pt x="387992" y="29318"/>
                </a:lnTo>
                <a:close/>
              </a:path>
              <a:path w="788669" h="160020">
                <a:moveTo>
                  <a:pt x="452697" y="2722"/>
                </a:moveTo>
                <a:lnTo>
                  <a:pt x="421494" y="2722"/>
                </a:lnTo>
                <a:lnTo>
                  <a:pt x="421494" y="157482"/>
                </a:lnTo>
                <a:lnTo>
                  <a:pt x="452697" y="157482"/>
                </a:lnTo>
                <a:lnTo>
                  <a:pt x="452697" y="2722"/>
                </a:lnTo>
                <a:close/>
              </a:path>
              <a:path w="788669" h="160020">
                <a:moveTo>
                  <a:pt x="560228" y="0"/>
                </a:moveTo>
                <a:lnTo>
                  <a:pt x="514287" y="12722"/>
                </a:lnTo>
                <a:lnTo>
                  <a:pt x="484183" y="48349"/>
                </a:lnTo>
                <a:lnTo>
                  <a:pt x="478364" y="79997"/>
                </a:lnTo>
                <a:lnTo>
                  <a:pt x="478346" y="80206"/>
                </a:lnTo>
                <a:lnTo>
                  <a:pt x="491068" y="125323"/>
                </a:lnTo>
                <a:lnTo>
                  <a:pt x="526904" y="154157"/>
                </a:lnTo>
                <a:lnTo>
                  <a:pt x="558971" y="159785"/>
                </a:lnTo>
                <a:lnTo>
                  <a:pt x="578804" y="157861"/>
                </a:lnTo>
                <a:lnTo>
                  <a:pt x="597164" y="152089"/>
                </a:lnTo>
                <a:lnTo>
                  <a:pt x="614071" y="142469"/>
                </a:lnTo>
                <a:lnTo>
                  <a:pt x="628342" y="130048"/>
                </a:lnTo>
                <a:lnTo>
                  <a:pt x="559809" y="130048"/>
                </a:lnTo>
                <a:lnTo>
                  <a:pt x="549443" y="129145"/>
                </a:lnTo>
                <a:lnTo>
                  <a:pt x="513632" y="99447"/>
                </a:lnTo>
                <a:lnTo>
                  <a:pt x="510195" y="80206"/>
                </a:lnTo>
                <a:lnTo>
                  <a:pt x="510177" y="79997"/>
                </a:lnTo>
                <a:lnTo>
                  <a:pt x="524417" y="44187"/>
                </a:lnTo>
                <a:lnTo>
                  <a:pt x="560228" y="29946"/>
                </a:lnTo>
                <a:lnTo>
                  <a:pt x="618227" y="29946"/>
                </a:lnTo>
                <a:lnTo>
                  <a:pt x="622634" y="25130"/>
                </a:lnTo>
                <a:lnTo>
                  <a:pt x="610498" y="14930"/>
                </a:lnTo>
                <a:lnTo>
                  <a:pt x="595593" y="6989"/>
                </a:lnTo>
                <a:lnTo>
                  <a:pt x="578608" y="1835"/>
                </a:lnTo>
                <a:lnTo>
                  <a:pt x="560228" y="0"/>
                </a:lnTo>
                <a:close/>
              </a:path>
              <a:path w="788669" h="160020">
                <a:moveTo>
                  <a:pt x="629545" y="65338"/>
                </a:moveTo>
                <a:lnTo>
                  <a:pt x="558553" y="65338"/>
                </a:lnTo>
                <a:lnTo>
                  <a:pt x="558553" y="92353"/>
                </a:lnTo>
                <a:lnTo>
                  <a:pt x="601274" y="92353"/>
                </a:lnTo>
                <a:lnTo>
                  <a:pt x="601274" y="113504"/>
                </a:lnTo>
                <a:lnTo>
                  <a:pt x="592881" y="120241"/>
                </a:lnTo>
                <a:lnTo>
                  <a:pt x="582819" y="125467"/>
                </a:lnTo>
                <a:lnTo>
                  <a:pt x="571618" y="128847"/>
                </a:lnTo>
                <a:lnTo>
                  <a:pt x="559809" y="130048"/>
                </a:lnTo>
                <a:lnTo>
                  <a:pt x="628342" y="130048"/>
                </a:lnTo>
                <a:lnTo>
                  <a:pt x="629545" y="129001"/>
                </a:lnTo>
                <a:lnTo>
                  <a:pt x="629545" y="65338"/>
                </a:lnTo>
                <a:close/>
              </a:path>
              <a:path w="788669" h="160020">
                <a:moveTo>
                  <a:pt x="618227" y="29946"/>
                </a:moveTo>
                <a:lnTo>
                  <a:pt x="560228" y="29946"/>
                </a:lnTo>
                <a:lnTo>
                  <a:pt x="572165" y="31042"/>
                </a:lnTo>
                <a:lnTo>
                  <a:pt x="583159" y="34318"/>
                </a:lnTo>
                <a:lnTo>
                  <a:pt x="593211" y="39753"/>
                </a:lnTo>
                <a:lnTo>
                  <a:pt x="602321" y="47328"/>
                </a:lnTo>
                <a:lnTo>
                  <a:pt x="618227" y="29946"/>
                </a:lnTo>
                <a:close/>
              </a:path>
              <a:path w="788669" h="160020">
                <a:moveTo>
                  <a:pt x="676365" y="2722"/>
                </a:moveTo>
                <a:lnTo>
                  <a:pt x="656679" y="2722"/>
                </a:lnTo>
                <a:lnTo>
                  <a:pt x="656679" y="157482"/>
                </a:lnTo>
                <a:lnTo>
                  <a:pt x="687254" y="157482"/>
                </a:lnTo>
                <a:lnTo>
                  <a:pt x="687254" y="62615"/>
                </a:lnTo>
                <a:lnTo>
                  <a:pt x="727477" y="62615"/>
                </a:lnTo>
                <a:lnTo>
                  <a:pt x="676365" y="2722"/>
                </a:lnTo>
                <a:close/>
              </a:path>
              <a:path w="788669" h="160020">
                <a:moveTo>
                  <a:pt x="727477" y="62615"/>
                </a:moveTo>
                <a:lnTo>
                  <a:pt x="687254" y="62615"/>
                </a:lnTo>
                <a:lnTo>
                  <a:pt x="767461" y="157482"/>
                </a:lnTo>
                <a:lnTo>
                  <a:pt x="788613" y="157482"/>
                </a:lnTo>
                <a:lnTo>
                  <a:pt x="788613" y="98426"/>
                </a:lnTo>
                <a:lnTo>
                  <a:pt x="758038" y="98426"/>
                </a:lnTo>
                <a:lnTo>
                  <a:pt x="727477" y="62615"/>
                </a:lnTo>
                <a:close/>
              </a:path>
              <a:path w="788669" h="160020">
                <a:moveTo>
                  <a:pt x="788613" y="2722"/>
                </a:moveTo>
                <a:lnTo>
                  <a:pt x="758038" y="2722"/>
                </a:lnTo>
                <a:lnTo>
                  <a:pt x="758038" y="98426"/>
                </a:lnTo>
                <a:lnTo>
                  <a:pt x="788613" y="98426"/>
                </a:lnTo>
                <a:lnTo>
                  <a:pt x="788613" y="2722"/>
                </a:lnTo>
                <a:close/>
              </a:path>
            </a:pathLst>
          </a:custGeom>
          <a:solidFill>
            <a:srgbClr val="000000"/>
          </a:solidFill>
        </p:spPr>
        <p:txBody>
          <a:bodyPr wrap="square" lIns="0" tIns="0" rIns="0" bIns="0" rtlCol="0"/>
          <a:lstStyle/>
          <a:p>
            <a:endParaRPr sz="641"/>
          </a:p>
        </p:txBody>
      </p:sp>
      <p:pic>
        <p:nvPicPr>
          <p:cNvPr id="6" name="object 6"/>
          <p:cNvPicPr/>
          <p:nvPr/>
        </p:nvPicPr>
        <p:blipFill>
          <a:blip r:embed="rId2" cstate="print"/>
          <a:stretch>
            <a:fillRect/>
          </a:stretch>
        </p:blipFill>
        <p:spPr>
          <a:xfrm>
            <a:off x="362609" y="1580848"/>
            <a:ext cx="729264" cy="72861"/>
          </a:xfrm>
          <a:prstGeom prst="rect">
            <a:avLst/>
          </a:prstGeom>
        </p:spPr>
      </p:pic>
      <p:sp>
        <p:nvSpPr>
          <p:cNvPr id="7" name="object 7"/>
          <p:cNvSpPr/>
          <p:nvPr/>
        </p:nvSpPr>
        <p:spPr>
          <a:xfrm>
            <a:off x="746905" y="3561433"/>
            <a:ext cx="429443" cy="73355"/>
          </a:xfrm>
          <a:custGeom>
            <a:avLst/>
            <a:gdLst/>
            <a:ahLst/>
            <a:cxnLst/>
            <a:rect l="l" t="t" r="r" b="b"/>
            <a:pathLst>
              <a:path w="944244" h="161290">
                <a:moveTo>
                  <a:pt x="96332" y="3769"/>
                </a:moveTo>
                <a:lnTo>
                  <a:pt x="0" y="3769"/>
                </a:lnTo>
                <a:lnTo>
                  <a:pt x="0" y="158529"/>
                </a:lnTo>
                <a:lnTo>
                  <a:pt x="96332" y="158529"/>
                </a:lnTo>
                <a:lnTo>
                  <a:pt x="96332" y="138634"/>
                </a:lnTo>
                <a:lnTo>
                  <a:pt x="20941" y="138634"/>
                </a:lnTo>
                <a:lnTo>
                  <a:pt x="20941" y="89840"/>
                </a:lnTo>
                <a:lnTo>
                  <a:pt x="90677" y="89840"/>
                </a:lnTo>
                <a:lnTo>
                  <a:pt x="90677" y="69945"/>
                </a:lnTo>
                <a:lnTo>
                  <a:pt x="20941" y="69945"/>
                </a:lnTo>
                <a:lnTo>
                  <a:pt x="20941" y="23664"/>
                </a:lnTo>
                <a:lnTo>
                  <a:pt x="96332" y="23664"/>
                </a:lnTo>
                <a:lnTo>
                  <a:pt x="96332" y="3769"/>
                </a:lnTo>
                <a:close/>
              </a:path>
              <a:path w="944244" h="161290">
                <a:moveTo>
                  <a:pt x="127823" y="125650"/>
                </a:moveTo>
                <a:lnTo>
                  <a:pt x="113373" y="136749"/>
                </a:lnTo>
                <a:lnTo>
                  <a:pt x="121151" y="147348"/>
                </a:lnTo>
                <a:lnTo>
                  <a:pt x="131147" y="154942"/>
                </a:lnTo>
                <a:lnTo>
                  <a:pt x="142675" y="159514"/>
                </a:lnTo>
                <a:lnTo>
                  <a:pt x="155047" y="161042"/>
                </a:lnTo>
                <a:lnTo>
                  <a:pt x="163571" y="160417"/>
                </a:lnTo>
                <a:lnTo>
                  <a:pt x="190672" y="143451"/>
                </a:lnTo>
                <a:lnTo>
                  <a:pt x="155675" y="143451"/>
                </a:lnTo>
                <a:lnTo>
                  <a:pt x="147907" y="142348"/>
                </a:lnTo>
                <a:lnTo>
                  <a:pt x="140336" y="139027"/>
                </a:lnTo>
                <a:lnTo>
                  <a:pt x="133471" y="133467"/>
                </a:lnTo>
                <a:lnTo>
                  <a:pt x="127823" y="125650"/>
                </a:lnTo>
                <a:close/>
              </a:path>
              <a:path w="944244" h="161290">
                <a:moveTo>
                  <a:pt x="156932" y="42511"/>
                </a:moveTo>
                <a:lnTo>
                  <a:pt x="120284" y="64919"/>
                </a:lnTo>
                <a:lnTo>
                  <a:pt x="120284" y="73924"/>
                </a:lnTo>
                <a:lnTo>
                  <a:pt x="144367" y="104499"/>
                </a:lnTo>
                <a:lnTo>
                  <a:pt x="158188" y="110363"/>
                </a:lnTo>
                <a:lnTo>
                  <a:pt x="163005" y="112457"/>
                </a:lnTo>
                <a:lnTo>
                  <a:pt x="165309" y="113713"/>
                </a:lnTo>
                <a:lnTo>
                  <a:pt x="172219" y="117273"/>
                </a:lnTo>
                <a:lnTo>
                  <a:pt x="175570" y="122090"/>
                </a:lnTo>
                <a:lnTo>
                  <a:pt x="175570" y="136540"/>
                </a:lnTo>
                <a:lnTo>
                  <a:pt x="167612" y="143451"/>
                </a:lnTo>
                <a:lnTo>
                  <a:pt x="190672" y="143451"/>
                </a:lnTo>
                <a:lnTo>
                  <a:pt x="192638" y="140231"/>
                </a:lnTo>
                <a:lnTo>
                  <a:pt x="194758" y="133853"/>
                </a:lnTo>
                <a:lnTo>
                  <a:pt x="195465" y="126907"/>
                </a:lnTo>
                <a:lnTo>
                  <a:pt x="194284" y="118190"/>
                </a:lnTo>
                <a:lnTo>
                  <a:pt x="161330" y="91724"/>
                </a:lnTo>
                <a:lnTo>
                  <a:pt x="148974" y="86280"/>
                </a:lnTo>
                <a:lnTo>
                  <a:pt x="142691" y="83348"/>
                </a:lnTo>
                <a:lnTo>
                  <a:pt x="139550" y="78950"/>
                </a:lnTo>
                <a:lnTo>
                  <a:pt x="139550" y="65547"/>
                </a:lnTo>
                <a:lnTo>
                  <a:pt x="145623" y="59474"/>
                </a:lnTo>
                <a:lnTo>
                  <a:pt x="191802" y="59474"/>
                </a:lnTo>
                <a:lnTo>
                  <a:pt x="185792" y="52583"/>
                </a:lnTo>
                <a:lnTo>
                  <a:pt x="177245" y="47014"/>
                </a:lnTo>
                <a:lnTo>
                  <a:pt x="167442" y="43643"/>
                </a:lnTo>
                <a:lnTo>
                  <a:pt x="156932" y="42511"/>
                </a:lnTo>
                <a:close/>
              </a:path>
              <a:path w="944244" h="161290">
                <a:moveTo>
                  <a:pt x="191802" y="59474"/>
                </a:moveTo>
                <a:lnTo>
                  <a:pt x="155675" y="59474"/>
                </a:lnTo>
                <a:lnTo>
                  <a:pt x="162868" y="60312"/>
                </a:lnTo>
                <a:lnTo>
                  <a:pt x="169209" y="62746"/>
                </a:lnTo>
                <a:lnTo>
                  <a:pt x="174847" y="66807"/>
                </a:lnTo>
                <a:lnTo>
                  <a:pt x="179758" y="72458"/>
                </a:lnTo>
                <a:lnTo>
                  <a:pt x="192533" y="60312"/>
                </a:lnTo>
                <a:lnTo>
                  <a:pt x="191802" y="59474"/>
                </a:lnTo>
                <a:close/>
              </a:path>
              <a:path w="944244" h="161290">
                <a:moveTo>
                  <a:pt x="222715" y="125650"/>
                </a:moveTo>
                <a:lnTo>
                  <a:pt x="208265" y="136749"/>
                </a:lnTo>
                <a:lnTo>
                  <a:pt x="216043" y="147348"/>
                </a:lnTo>
                <a:lnTo>
                  <a:pt x="226040" y="154942"/>
                </a:lnTo>
                <a:lnTo>
                  <a:pt x="237568" y="159514"/>
                </a:lnTo>
                <a:lnTo>
                  <a:pt x="249940" y="161042"/>
                </a:lnTo>
                <a:lnTo>
                  <a:pt x="258463" y="160417"/>
                </a:lnTo>
                <a:lnTo>
                  <a:pt x="285564" y="143451"/>
                </a:lnTo>
                <a:lnTo>
                  <a:pt x="250568" y="143451"/>
                </a:lnTo>
                <a:lnTo>
                  <a:pt x="242800" y="142348"/>
                </a:lnTo>
                <a:lnTo>
                  <a:pt x="235228" y="139027"/>
                </a:lnTo>
                <a:lnTo>
                  <a:pt x="228363" y="133467"/>
                </a:lnTo>
                <a:lnTo>
                  <a:pt x="222715" y="125650"/>
                </a:lnTo>
                <a:close/>
              </a:path>
              <a:path w="944244" h="161290">
                <a:moveTo>
                  <a:pt x="251824" y="42511"/>
                </a:moveTo>
                <a:lnTo>
                  <a:pt x="215176" y="64919"/>
                </a:lnTo>
                <a:lnTo>
                  <a:pt x="215176" y="73924"/>
                </a:lnTo>
                <a:lnTo>
                  <a:pt x="239259" y="104499"/>
                </a:lnTo>
                <a:lnTo>
                  <a:pt x="253081" y="110363"/>
                </a:lnTo>
                <a:lnTo>
                  <a:pt x="257897" y="112457"/>
                </a:lnTo>
                <a:lnTo>
                  <a:pt x="260201" y="113713"/>
                </a:lnTo>
                <a:lnTo>
                  <a:pt x="267112" y="117273"/>
                </a:lnTo>
                <a:lnTo>
                  <a:pt x="270462" y="122090"/>
                </a:lnTo>
                <a:lnTo>
                  <a:pt x="270462" y="136540"/>
                </a:lnTo>
                <a:lnTo>
                  <a:pt x="262505" y="143451"/>
                </a:lnTo>
                <a:lnTo>
                  <a:pt x="285564" y="143451"/>
                </a:lnTo>
                <a:lnTo>
                  <a:pt x="287530" y="140231"/>
                </a:lnTo>
                <a:lnTo>
                  <a:pt x="289650" y="133853"/>
                </a:lnTo>
                <a:lnTo>
                  <a:pt x="290357" y="126907"/>
                </a:lnTo>
                <a:lnTo>
                  <a:pt x="289176" y="118190"/>
                </a:lnTo>
                <a:lnTo>
                  <a:pt x="256222" y="91724"/>
                </a:lnTo>
                <a:lnTo>
                  <a:pt x="243866" y="86280"/>
                </a:lnTo>
                <a:lnTo>
                  <a:pt x="237584" y="83348"/>
                </a:lnTo>
                <a:lnTo>
                  <a:pt x="234443" y="78950"/>
                </a:lnTo>
                <a:lnTo>
                  <a:pt x="234443" y="65547"/>
                </a:lnTo>
                <a:lnTo>
                  <a:pt x="240516" y="59474"/>
                </a:lnTo>
                <a:lnTo>
                  <a:pt x="286695" y="59474"/>
                </a:lnTo>
                <a:lnTo>
                  <a:pt x="280685" y="52583"/>
                </a:lnTo>
                <a:lnTo>
                  <a:pt x="272138" y="47014"/>
                </a:lnTo>
                <a:lnTo>
                  <a:pt x="262334" y="43643"/>
                </a:lnTo>
                <a:lnTo>
                  <a:pt x="251824" y="42511"/>
                </a:lnTo>
                <a:close/>
              </a:path>
              <a:path w="944244" h="161290">
                <a:moveTo>
                  <a:pt x="286695" y="59474"/>
                </a:moveTo>
                <a:lnTo>
                  <a:pt x="250568" y="59474"/>
                </a:lnTo>
                <a:lnTo>
                  <a:pt x="257760" y="60312"/>
                </a:lnTo>
                <a:lnTo>
                  <a:pt x="264101" y="62746"/>
                </a:lnTo>
                <a:lnTo>
                  <a:pt x="269739" y="66807"/>
                </a:lnTo>
                <a:lnTo>
                  <a:pt x="274651" y="72458"/>
                </a:lnTo>
                <a:lnTo>
                  <a:pt x="287425" y="60312"/>
                </a:lnTo>
                <a:lnTo>
                  <a:pt x="286695" y="59474"/>
                </a:lnTo>
                <a:close/>
              </a:path>
              <a:path w="944244" h="161290">
                <a:moveTo>
                  <a:pt x="363675" y="43558"/>
                </a:moveTo>
                <a:lnTo>
                  <a:pt x="322629" y="60102"/>
                </a:lnTo>
                <a:lnTo>
                  <a:pt x="307058" y="100311"/>
                </a:lnTo>
                <a:lnTo>
                  <a:pt x="306939" y="101777"/>
                </a:lnTo>
                <a:lnTo>
                  <a:pt x="306922" y="101986"/>
                </a:lnTo>
                <a:lnTo>
                  <a:pt x="321006" y="142430"/>
                </a:lnTo>
                <a:lnTo>
                  <a:pt x="366816" y="161042"/>
                </a:lnTo>
                <a:lnTo>
                  <a:pt x="380644" y="159795"/>
                </a:lnTo>
                <a:lnTo>
                  <a:pt x="393726" y="156408"/>
                </a:lnTo>
                <a:lnTo>
                  <a:pt x="405395" y="151412"/>
                </a:lnTo>
                <a:lnTo>
                  <a:pt x="414982" y="145335"/>
                </a:lnTo>
                <a:lnTo>
                  <a:pt x="413453" y="142613"/>
                </a:lnTo>
                <a:lnTo>
                  <a:pt x="367235" y="142613"/>
                </a:lnTo>
                <a:lnTo>
                  <a:pt x="351659" y="140286"/>
                </a:lnTo>
                <a:lnTo>
                  <a:pt x="340010" y="133739"/>
                </a:lnTo>
                <a:lnTo>
                  <a:pt x="332131" y="123618"/>
                </a:lnTo>
                <a:lnTo>
                  <a:pt x="327864" y="110572"/>
                </a:lnTo>
                <a:lnTo>
                  <a:pt x="417286" y="110572"/>
                </a:lnTo>
                <a:lnTo>
                  <a:pt x="417704" y="105127"/>
                </a:lnTo>
                <a:lnTo>
                  <a:pt x="417901" y="101986"/>
                </a:lnTo>
                <a:lnTo>
                  <a:pt x="417914" y="100311"/>
                </a:lnTo>
                <a:lnTo>
                  <a:pt x="417369" y="93190"/>
                </a:lnTo>
                <a:lnTo>
                  <a:pt x="327864" y="93190"/>
                </a:lnTo>
                <a:lnTo>
                  <a:pt x="332282" y="80354"/>
                </a:lnTo>
                <a:lnTo>
                  <a:pt x="340115" y="70285"/>
                </a:lnTo>
                <a:lnTo>
                  <a:pt x="350776" y="63712"/>
                </a:lnTo>
                <a:lnTo>
                  <a:pt x="363675" y="61359"/>
                </a:lnTo>
                <a:lnTo>
                  <a:pt x="404645" y="61359"/>
                </a:lnTo>
                <a:lnTo>
                  <a:pt x="402626" y="58846"/>
                </a:lnTo>
                <a:lnTo>
                  <a:pt x="394538" y="52128"/>
                </a:lnTo>
                <a:lnTo>
                  <a:pt x="385349" y="47354"/>
                </a:lnTo>
                <a:lnTo>
                  <a:pt x="375345" y="44583"/>
                </a:lnTo>
                <a:lnTo>
                  <a:pt x="376007" y="44583"/>
                </a:lnTo>
                <a:lnTo>
                  <a:pt x="363675" y="43558"/>
                </a:lnTo>
                <a:close/>
              </a:path>
              <a:path w="944244" h="161290">
                <a:moveTo>
                  <a:pt x="406396" y="130048"/>
                </a:moveTo>
                <a:lnTo>
                  <a:pt x="397833" y="135192"/>
                </a:lnTo>
                <a:lnTo>
                  <a:pt x="387993" y="139158"/>
                </a:lnTo>
                <a:lnTo>
                  <a:pt x="377565" y="141710"/>
                </a:lnTo>
                <a:lnTo>
                  <a:pt x="367235" y="142613"/>
                </a:lnTo>
                <a:lnTo>
                  <a:pt x="413453" y="142613"/>
                </a:lnTo>
                <a:lnTo>
                  <a:pt x="406396" y="130048"/>
                </a:lnTo>
                <a:close/>
              </a:path>
              <a:path w="944244" h="161290">
                <a:moveTo>
                  <a:pt x="404645" y="61359"/>
                </a:moveTo>
                <a:lnTo>
                  <a:pt x="363675" y="61359"/>
                </a:lnTo>
                <a:lnTo>
                  <a:pt x="377215" y="63712"/>
                </a:lnTo>
                <a:lnTo>
                  <a:pt x="376730" y="63712"/>
                </a:lnTo>
                <a:lnTo>
                  <a:pt x="386946" y="69971"/>
                </a:lnTo>
                <a:lnTo>
                  <a:pt x="394096" y="80000"/>
                </a:lnTo>
                <a:lnTo>
                  <a:pt x="397181" y="93190"/>
                </a:lnTo>
                <a:lnTo>
                  <a:pt x="417369" y="93190"/>
                </a:lnTo>
                <a:lnTo>
                  <a:pt x="416968" y="87942"/>
                </a:lnTo>
                <a:lnTo>
                  <a:pt x="414118" y="76908"/>
                </a:lnTo>
                <a:lnTo>
                  <a:pt x="409344" y="67209"/>
                </a:lnTo>
                <a:lnTo>
                  <a:pt x="404645" y="61359"/>
                </a:lnTo>
                <a:close/>
              </a:path>
              <a:path w="944244" h="161290">
                <a:moveTo>
                  <a:pt x="461332" y="46359"/>
                </a:moveTo>
                <a:lnTo>
                  <a:pt x="441647" y="46359"/>
                </a:lnTo>
                <a:lnTo>
                  <a:pt x="441647" y="158529"/>
                </a:lnTo>
                <a:lnTo>
                  <a:pt x="461751" y="158529"/>
                </a:lnTo>
                <a:lnTo>
                  <a:pt x="461767" y="96122"/>
                </a:lnTo>
                <a:lnTo>
                  <a:pt x="462197" y="90468"/>
                </a:lnTo>
                <a:lnTo>
                  <a:pt x="483096" y="62255"/>
                </a:lnTo>
                <a:lnTo>
                  <a:pt x="461332" y="62255"/>
                </a:lnTo>
                <a:lnTo>
                  <a:pt x="461332" y="46359"/>
                </a:lnTo>
                <a:close/>
              </a:path>
              <a:path w="944244" h="161290">
                <a:moveTo>
                  <a:pt x="533950" y="61987"/>
                </a:moveTo>
                <a:lnTo>
                  <a:pt x="492745" y="61987"/>
                </a:lnTo>
                <a:lnTo>
                  <a:pt x="504384" y="64258"/>
                </a:lnTo>
                <a:lnTo>
                  <a:pt x="513451" y="70887"/>
                </a:lnTo>
                <a:lnTo>
                  <a:pt x="519337" y="81600"/>
                </a:lnTo>
                <a:lnTo>
                  <a:pt x="521435" y="96122"/>
                </a:lnTo>
                <a:lnTo>
                  <a:pt x="521435" y="158529"/>
                </a:lnTo>
                <a:lnTo>
                  <a:pt x="541330" y="158529"/>
                </a:lnTo>
                <a:lnTo>
                  <a:pt x="541232" y="89143"/>
                </a:lnTo>
                <a:lnTo>
                  <a:pt x="540541" y="79703"/>
                </a:lnTo>
                <a:lnTo>
                  <a:pt x="538162" y="70311"/>
                </a:lnTo>
                <a:lnTo>
                  <a:pt x="534173" y="62255"/>
                </a:lnTo>
                <a:lnTo>
                  <a:pt x="533950" y="61987"/>
                </a:lnTo>
                <a:close/>
              </a:path>
              <a:path w="944244" h="161290">
                <a:moveTo>
                  <a:pt x="496933" y="43349"/>
                </a:moveTo>
                <a:lnTo>
                  <a:pt x="485392" y="44527"/>
                </a:lnTo>
                <a:lnTo>
                  <a:pt x="475599" y="48061"/>
                </a:lnTo>
                <a:lnTo>
                  <a:pt x="467572" y="53951"/>
                </a:lnTo>
                <a:lnTo>
                  <a:pt x="461287" y="62255"/>
                </a:lnTo>
                <a:lnTo>
                  <a:pt x="483096" y="62255"/>
                </a:lnTo>
                <a:lnTo>
                  <a:pt x="483740" y="61987"/>
                </a:lnTo>
                <a:lnTo>
                  <a:pt x="533950" y="61987"/>
                </a:lnTo>
                <a:lnTo>
                  <a:pt x="528555" y="55495"/>
                </a:lnTo>
                <a:lnTo>
                  <a:pt x="521759" y="50152"/>
                </a:lnTo>
                <a:lnTo>
                  <a:pt x="514236" y="46359"/>
                </a:lnTo>
                <a:lnTo>
                  <a:pt x="505967" y="44098"/>
                </a:lnTo>
                <a:lnTo>
                  <a:pt x="496933" y="43349"/>
                </a:lnTo>
                <a:close/>
              </a:path>
              <a:path w="944244" h="161290">
                <a:moveTo>
                  <a:pt x="652984" y="46490"/>
                </a:moveTo>
                <a:lnTo>
                  <a:pt x="565656" y="46490"/>
                </a:lnTo>
                <a:lnTo>
                  <a:pt x="565656" y="63662"/>
                </a:lnTo>
                <a:lnTo>
                  <a:pt x="625969" y="63662"/>
                </a:lnTo>
                <a:lnTo>
                  <a:pt x="561887" y="145754"/>
                </a:lnTo>
                <a:lnTo>
                  <a:pt x="561887" y="158529"/>
                </a:lnTo>
                <a:lnTo>
                  <a:pt x="654868" y="158529"/>
                </a:lnTo>
                <a:lnTo>
                  <a:pt x="654868" y="141356"/>
                </a:lnTo>
                <a:lnTo>
                  <a:pt x="589111" y="141356"/>
                </a:lnTo>
                <a:lnTo>
                  <a:pt x="652984" y="58218"/>
                </a:lnTo>
                <a:lnTo>
                  <a:pt x="652984" y="46490"/>
                </a:lnTo>
                <a:close/>
              </a:path>
              <a:path w="944244" h="161290">
                <a:moveTo>
                  <a:pt x="695666" y="1884"/>
                </a:moveTo>
                <a:lnTo>
                  <a:pt x="679540" y="1884"/>
                </a:lnTo>
                <a:lnTo>
                  <a:pt x="673258" y="7748"/>
                </a:lnTo>
                <a:lnTo>
                  <a:pt x="673258" y="24292"/>
                </a:lnTo>
                <a:lnTo>
                  <a:pt x="679540" y="30365"/>
                </a:lnTo>
                <a:lnTo>
                  <a:pt x="695666" y="30365"/>
                </a:lnTo>
                <a:lnTo>
                  <a:pt x="702157" y="24292"/>
                </a:lnTo>
                <a:lnTo>
                  <a:pt x="702157" y="8167"/>
                </a:lnTo>
                <a:lnTo>
                  <a:pt x="695666" y="1884"/>
                </a:lnTo>
                <a:close/>
              </a:path>
              <a:path w="944244" h="161290">
                <a:moveTo>
                  <a:pt x="697550" y="46281"/>
                </a:moveTo>
                <a:lnTo>
                  <a:pt x="677446" y="46281"/>
                </a:lnTo>
                <a:lnTo>
                  <a:pt x="677446" y="158529"/>
                </a:lnTo>
                <a:lnTo>
                  <a:pt x="697550" y="158529"/>
                </a:lnTo>
                <a:lnTo>
                  <a:pt x="697550" y="46281"/>
                </a:lnTo>
                <a:close/>
              </a:path>
              <a:path w="944244" h="161290">
                <a:moveTo>
                  <a:pt x="777991" y="43558"/>
                </a:moveTo>
                <a:lnTo>
                  <a:pt x="737783" y="60102"/>
                </a:lnTo>
                <a:lnTo>
                  <a:pt x="721867" y="101567"/>
                </a:lnTo>
                <a:lnTo>
                  <a:pt x="722852" y="113746"/>
                </a:lnTo>
                <a:lnTo>
                  <a:pt x="746304" y="151621"/>
                </a:lnTo>
                <a:lnTo>
                  <a:pt x="777991" y="161251"/>
                </a:lnTo>
                <a:lnTo>
                  <a:pt x="788549" y="160188"/>
                </a:lnTo>
                <a:lnTo>
                  <a:pt x="789321" y="160188"/>
                </a:lnTo>
                <a:lnTo>
                  <a:pt x="800137" y="156565"/>
                </a:lnTo>
                <a:lnTo>
                  <a:pt x="809443" y="150738"/>
                </a:lnTo>
                <a:lnTo>
                  <a:pt x="817362" y="142822"/>
                </a:lnTo>
                <a:lnTo>
                  <a:pt x="780295" y="142822"/>
                </a:lnTo>
                <a:lnTo>
                  <a:pt x="772088" y="142080"/>
                </a:lnTo>
                <a:lnTo>
                  <a:pt x="742845" y="110569"/>
                </a:lnTo>
                <a:lnTo>
                  <a:pt x="742181" y="102405"/>
                </a:lnTo>
                <a:lnTo>
                  <a:pt x="742845" y="94241"/>
                </a:lnTo>
                <a:lnTo>
                  <a:pt x="772088" y="62730"/>
                </a:lnTo>
                <a:lnTo>
                  <a:pt x="780295" y="61987"/>
                </a:lnTo>
                <a:lnTo>
                  <a:pt x="816943" y="61987"/>
                </a:lnTo>
                <a:lnTo>
                  <a:pt x="809207" y="54248"/>
                </a:lnTo>
                <a:lnTo>
                  <a:pt x="799823" y="48296"/>
                </a:lnTo>
                <a:lnTo>
                  <a:pt x="789418" y="44740"/>
                </a:lnTo>
                <a:lnTo>
                  <a:pt x="777991" y="43558"/>
                </a:lnTo>
                <a:close/>
              </a:path>
              <a:path w="944244" h="161290">
                <a:moveTo>
                  <a:pt x="836838" y="142613"/>
                </a:moveTo>
                <a:lnTo>
                  <a:pt x="817571" y="142613"/>
                </a:lnTo>
                <a:lnTo>
                  <a:pt x="817571" y="158529"/>
                </a:lnTo>
                <a:lnTo>
                  <a:pt x="836838" y="158529"/>
                </a:lnTo>
                <a:lnTo>
                  <a:pt x="836838" y="142613"/>
                </a:lnTo>
                <a:close/>
              </a:path>
              <a:path w="944244" h="161290">
                <a:moveTo>
                  <a:pt x="816943" y="61987"/>
                </a:moveTo>
                <a:lnTo>
                  <a:pt x="780295" y="61987"/>
                </a:lnTo>
                <a:lnTo>
                  <a:pt x="788505" y="62730"/>
                </a:lnTo>
                <a:lnTo>
                  <a:pt x="795870" y="64945"/>
                </a:lnTo>
                <a:lnTo>
                  <a:pt x="818776" y="101567"/>
                </a:lnTo>
                <a:lnTo>
                  <a:pt x="818811" y="102405"/>
                </a:lnTo>
                <a:lnTo>
                  <a:pt x="818137" y="110569"/>
                </a:lnTo>
                <a:lnTo>
                  <a:pt x="788505" y="142080"/>
                </a:lnTo>
                <a:lnTo>
                  <a:pt x="780295" y="142822"/>
                </a:lnTo>
                <a:lnTo>
                  <a:pt x="817362" y="142822"/>
                </a:lnTo>
                <a:lnTo>
                  <a:pt x="817571" y="142613"/>
                </a:lnTo>
                <a:lnTo>
                  <a:pt x="836838" y="142613"/>
                </a:lnTo>
                <a:lnTo>
                  <a:pt x="836838" y="62730"/>
                </a:lnTo>
                <a:lnTo>
                  <a:pt x="817686" y="62730"/>
                </a:lnTo>
                <a:lnTo>
                  <a:pt x="816943" y="61987"/>
                </a:lnTo>
                <a:close/>
              </a:path>
              <a:path w="944244" h="161290">
                <a:moveTo>
                  <a:pt x="836838" y="46281"/>
                </a:moveTo>
                <a:lnTo>
                  <a:pt x="817571" y="46281"/>
                </a:lnTo>
                <a:lnTo>
                  <a:pt x="817571" y="62730"/>
                </a:lnTo>
                <a:lnTo>
                  <a:pt x="836838" y="62730"/>
                </a:lnTo>
                <a:lnTo>
                  <a:pt x="836838" y="46281"/>
                </a:lnTo>
                <a:close/>
              </a:path>
              <a:path w="944244" h="161290">
                <a:moveTo>
                  <a:pt x="888153" y="0"/>
                </a:moveTo>
                <a:lnTo>
                  <a:pt x="868049" y="0"/>
                </a:lnTo>
                <a:lnTo>
                  <a:pt x="868049" y="158529"/>
                </a:lnTo>
                <a:lnTo>
                  <a:pt x="888153" y="158529"/>
                </a:lnTo>
                <a:lnTo>
                  <a:pt x="888153" y="0"/>
                </a:lnTo>
                <a:close/>
              </a:path>
              <a:path w="944244" h="161290">
                <a:moveTo>
                  <a:pt x="937600" y="1884"/>
                </a:moveTo>
                <a:lnTo>
                  <a:pt x="921475" y="1884"/>
                </a:lnTo>
                <a:lnTo>
                  <a:pt x="915193" y="7748"/>
                </a:lnTo>
                <a:lnTo>
                  <a:pt x="915193" y="24292"/>
                </a:lnTo>
                <a:lnTo>
                  <a:pt x="921475" y="30365"/>
                </a:lnTo>
                <a:lnTo>
                  <a:pt x="937600" y="30365"/>
                </a:lnTo>
                <a:lnTo>
                  <a:pt x="944092" y="24292"/>
                </a:lnTo>
                <a:lnTo>
                  <a:pt x="944092" y="8167"/>
                </a:lnTo>
                <a:lnTo>
                  <a:pt x="937600" y="1884"/>
                </a:lnTo>
                <a:close/>
              </a:path>
              <a:path w="944244" h="161290">
                <a:moveTo>
                  <a:pt x="939485" y="46281"/>
                </a:moveTo>
                <a:lnTo>
                  <a:pt x="919381" y="46281"/>
                </a:lnTo>
                <a:lnTo>
                  <a:pt x="919381" y="158529"/>
                </a:lnTo>
                <a:lnTo>
                  <a:pt x="939485" y="158529"/>
                </a:lnTo>
                <a:lnTo>
                  <a:pt x="939485" y="46281"/>
                </a:lnTo>
                <a:close/>
              </a:path>
            </a:pathLst>
          </a:custGeom>
          <a:solidFill>
            <a:srgbClr val="FF4261"/>
          </a:solidFill>
        </p:spPr>
        <p:txBody>
          <a:bodyPr wrap="square" lIns="0" tIns="0" rIns="0" bIns="0" rtlCol="0"/>
          <a:lstStyle/>
          <a:p>
            <a:endParaRPr sz="641"/>
          </a:p>
        </p:txBody>
      </p:sp>
      <p:sp>
        <p:nvSpPr>
          <p:cNvPr id="8" name="object 8"/>
          <p:cNvSpPr/>
          <p:nvPr/>
        </p:nvSpPr>
        <p:spPr>
          <a:xfrm>
            <a:off x="617073" y="3419044"/>
            <a:ext cx="566045" cy="73066"/>
          </a:xfrm>
          <a:custGeom>
            <a:avLst/>
            <a:gdLst/>
            <a:ahLst/>
            <a:cxnLst/>
            <a:rect l="l" t="t" r="r" b="b"/>
            <a:pathLst>
              <a:path w="1244600" h="160654">
                <a:moveTo>
                  <a:pt x="79997" y="0"/>
                </a:moveTo>
                <a:lnTo>
                  <a:pt x="35617" y="12810"/>
                </a:lnTo>
                <a:lnTo>
                  <a:pt x="5811" y="48584"/>
                </a:lnTo>
                <a:lnTo>
                  <a:pt x="0" y="80625"/>
                </a:lnTo>
                <a:lnTo>
                  <a:pt x="1416" y="97274"/>
                </a:lnTo>
                <a:lnTo>
                  <a:pt x="22826" y="137796"/>
                </a:lnTo>
                <a:lnTo>
                  <a:pt x="63407" y="158411"/>
                </a:lnTo>
                <a:lnTo>
                  <a:pt x="79578" y="159785"/>
                </a:lnTo>
                <a:lnTo>
                  <a:pt x="100347" y="157387"/>
                </a:lnTo>
                <a:lnTo>
                  <a:pt x="119132" y="150649"/>
                </a:lnTo>
                <a:lnTo>
                  <a:pt x="135208" y="140260"/>
                </a:lnTo>
                <a:lnTo>
                  <a:pt x="144875" y="130048"/>
                </a:lnTo>
                <a:lnTo>
                  <a:pt x="81463" y="130048"/>
                </a:lnTo>
                <a:lnTo>
                  <a:pt x="71372" y="129181"/>
                </a:lnTo>
                <a:lnTo>
                  <a:pt x="35731" y="100127"/>
                </a:lnTo>
                <a:lnTo>
                  <a:pt x="32250" y="80625"/>
                </a:lnTo>
                <a:lnTo>
                  <a:pt x="33150" y="70105"/>
                </a:lnTo>
                <a:lnTo>
                  <a:pt x="53990" y="38074"/>
                </a:lnTo>
                <a:lnTo>
                  <a:pt x="81672" y="29946"/>
                </a:lnTo>
                <a:lnTo>
                  <a:pt x="144642" y="29946"/>
                </a:lnTo>
                <a:lnTo>
                  <a:pt x="134361" y="18906"/>
                </a:lnTo>
                <a:lnTo>
                  <a:pt x="118635" y="8795"/>
                </a:lnTo>
                <a:lnTo>
                  <a:pt x="100239" y="2297"/>
                </a:lnTo>
                <a:lnTo>
                  <a:pt x="79997" y="0"/>
                </a:lnTo>
                <a:close/>
              </a:path>
              <a:path w="1244600" h="160654">
                <a:moveTo>
                  <a:pt x="126488" y="107431"/>
                </a:moveTo>
                <a:lnTo>
                  <a:pt x="116949" y="117326"/>
                </a:lnTo>
                <a:lnTo>
                  <a:pt x="106253" y="124394"/>
                </a:lnTo>
                <a:lnTo>
                  <a:pt x="94417" y="128634"/>
                </a:lnTo>
                <a:lnTo>
                  <a:pt x="81463" y="130048"/>
                </a:lnTo>
                <a:lnTo>
                  <a:pt x="144875" y="130048"/>
                </a:lnTo>
                <a:lnTo>
                  <a:pt x="147848" y="126907"/>
                </a:lnTo>
                <a:lnTo>
                  <a:pt x="126488" y="107431"/>
                </a:lnTo>
                <a:close/>
              </a:path>
              <a:path w="1244600" h="160654">
                <a:moveTo>
                  <a:pt x="144642" y="29946"/>
                </a:moveTo>
                <a:lnTo>
                  <a:pt x="81672" y="29946"/>
                </a:lnTo>
                <a:lnTo>
                  <a:pt x="94201" y="31357"/>
                </a:lnTo>
                <a:lnTo>
                  <a:pt x="105729" y="35574"/>
                </a:lnTo>
                <a:lnTo>
                  <a:pt x="116275" y="42580"/>
                </a:lnTo>
                <a:lnTo>
                  <a:pt x="125860" y="52354"/>
                </a:lnTo>
                <a:lnTo>
                  <a:pt x="146592" y="32040"/>
                </a:lnTo>
                <a:lnTo>
                  <a:pt x="144642" y="29946"/>
                </a:lnTo>
                <a:close/>
              </a:path>
              <a:path w="1244600" h="160654">
                <a:moveTo>
                  <a:pt x="238502" y="0"/>
                </a:moveTo>
                <a:lnTo>
                  <a:pt x="193533" y="13163"/>
                </a:lnTo>
                <a:lnTo>
                  <a:pt x="163757" y="49396"/>
                </a:lnTo>
                <a:lnTo>
                  <a:pt x="163687" y="49527"/>
                </a:lnTo>
                <a:lnTo>
                  <a:pt x="159406" y="64183"/>
                </a:lnTo>
                <a:lnTo>
                  <a:pt x="159329" y="64448"/>
                </a:lnTo>
                <a:lnTo>
                  <a:pt x="157914" y="80206"/>
                </a:lnTo>
                <a:lnTo>
                  <a:pt x="157876" y="80625"/>
                </a:lnTo>
                <a:lnTo>
                  <a:pt x="159277" y="96227"/>
                </a:lnTo>
                <a:lnTo>
                  <a:pt x="159325" y="96764"/>
                </a:lnTo>
                <a:lnTo>
                  <a:pt x="163661" y="111567"/>
                </a:lnTo>
                <a:lnTo>
                  <a:pt x="193117" y="147184"/>
                </a:lnTo>
                <a:lnTo>
                  <a:pt x="238292" y="159995"/>
                </a:lnTo>
                <a:lnTo>
                  <a:pt x="254302" y="158578"/>
                </a:lnTo>
                <a:lnTo>
                  <a:pt x="254585" y="158578"/>
                </a:lnTo>
                <a:lnTo>
                  <a:pt x="269731" y="154183"/>
                </a:lnTo>
                <a:lnTo>
                  <a:pt x="283379" y="146919"/>
                </a:lnTo>
                <a:lnTo>
                  <a:pt x="295673" y="136749"/>
                </a:lnTo>
                <a:lnTo>
                  <a:pt x="301830" y="129420"/>
                </a:lnTo>
                <a:lnTo>
                  <a:pt x="238502" y="129420"/>
                </a:lnTo>
                <a:lnTo>
                  <a:pt x="228685" y="128553"/>
                </a:lnTo>
                <a:lnTo>
                  <a:pt x="193582" y="99525"/>
                </a:lnTo>
                <a:lnTo>
                  <a:pt x="190162" y="80625"/>
                </a:lnTo>
                <a:lnTo>
                  <a:pt x="190126" y="80206"/>
                </a:lnTo>
                <a:lnTo>
                  <a:pt x="211585" y="38614"/>
                </a:lnTo>
                <a:lnTo>
                  <a:pt x="238502" y="30574"/>
                </a:lnTo>
                <a:lnTo>
                  <a:pt x="301595" y="30574"/>
                </a:lnTo>
                <a:lnTo>
                  <a:pt x="295673" y="23454"/>
                </a:lnTo>
                <a:lnTo>
                  <a:pt x="283383" y="13163"/>
                </a:lnTo>
                <a:lnTo>
                  <a:pt x="269757" y="5837"/>
                </a:lnTo>
                <a:lnTo>
                  <a:pt x="254797" y="1456"/>
                </a:lnTo>
                <a:lnTo>
                  <a:pt x="238502" y="0"/>
                </a:lnTo>
                <a:close/>
              </a:path>
              <a:path w="1244600" h="160654">
                <a:moveTo>
                  <a:pt x="301595" y="30574"/>
                </a:moveTo>
                <a:lnTo>
                  <a:pt x="238502" y="30574"/>
                </a:lnTo>
                <a:lnTo>
                  <a:pt x="248285" y="31474"/>
                </a:lnTo>
                <a:lnTo>
                  <a:pt x="257245" y="34161"/>
                </a:lnTo>
                <a:lnTo>
                  <a:pt x="286018" y="70082"/>
                </a:lnTo>
                <a:lnTo>
                  <a:pt x="286877" y="80206"/>
                </a:lnTo>
                <a:lnTo>
                  <a:pt x="286131" y="90298"/>
                </a:lnTo>
                <a:lnTo>
                  <a:pt x="257349" y="125938"/>
                </a:lnTo>
                <a:lnTo>
                  <a:pt x="238502" y="129420"/>
                </a:lnTo>
                <a:lnTo>
                  <a:pt x="301830" y="129420"/>
                </a:lnTo>
                <a:lnTo>
                  <a:pt x="319089" y="80625"/>
                </a:lnTo>
                <a:lnTo>
                  <a:pt x="319128" y="80206"/>
                </a:lnTo>
                <a:lnTo>
                  <a:pt x="317696" y="64448"/>
                </a:lnTo>
                <a:lnTo>
                  <a:pt x="317671" y="64183"/>
                </a:lnTo>
                <a:lnTo>
                  <a:pt x="313329" y="49527"/>
                </a:lnTo>
                <a:lnTo>
                  <a:pt x="313290" y="49396"/>
                </a:lnTo>
                <a:lnTo>
                  <a:pt x="305983" y="35862"/>
                </a:lnTo>
                <a:lnTo>
                  <a:pt x="301595" y="30574"/>
                </a:lnTo>
                <a:close/>
              </a:path>
              <a:path w="1244600" h="160654">
                <a:moveTo>
                  <a:pt x="364080" y="2722"/>
                </a:moveTo>
                <a:lnTo>
                  <a:pt x="344395" y="2722"/>
                </a:lnTo>
                <a:lnTo>
                  <a:pt x="344395" y="157482"/>
                </a:lnTo>
                <a:lnTo>
                  <a:pt x="374970" y="157482"/>
                </a:lnTo>
                <a:lnTo>
                  <a:pt x="374970" y="62615"/>
                </a:lnTo>
                <a:lnTo>
                  <a:pt x="415193" y="62615"/>
                </a:lnTo>
                <a:lnTo>
                  <a:pt x="364080" y="2722"/>
                </a:lnTo>
                <a:close/>
              </a:path>
              <a:path w="1244600" h="160654">
                <a:moveTo>
                  <a:pt x="415193" y="62615"/>
                </a:moveTo>
                <a:lnTo>
                  <a:pt x="374970" y="62615"/>
                </a:lnTo>
                <a:lnTo>
                  <a:pt x="455177" y="157482"/>
                </a:lnTo>
                <a:lnTo>
                  <a:pt x="476328" y="157482"/>
                </a:lnTo>
                <a:lnTo>
                  <a:pt x="476328" y="98426"/>
                </a:lnTo>
                <a:lnTo>
                  <a:pt x="445753" y="98426"/>
                </a:lnTo>
                <a:lnTo>
                  <a:pt x="415193" y="62615"/>
                </a:lnTo>
                <a:close/>
              </a:path>
              <a:path w="1244600" h="160654">
                <a:moveTo>
                  <a:pt x="476328" y="2722"/>
                </a:moveTo>
                <a:lnTo>
                  <a:pt x="445753" y="2722"/>
                </a:lnTo>
                <a:lnTo>
                  <a:pt x="445753" y="98426"/>
                </a:lnTo>
                <a:lnTo>
                  <a:pt x="476328" y="98426"/>
                </a:lnTo>
                <a:lnTo>
                  <a:pt x="476328" y="2722"/>
                </a:lnTo>
                <a:close/>
              </a:path>
              <a:path w="1244600" h="160654">
                <a:moveTo>
                  <a:pt x="572021" y="32669"/>
                </a:moveTo>
                <a:lnTo>
                  <a:pt x="540608" y="32669"/>
                </a:lnTo>
                <a:lnTo>
                  <a:pt x="540608" y="157482"/>
                </a:lnTo>
                <a:lnTo>
                  <a:pt x="572021" y="157482"/>
                </a:lnTo>
                <a:lnTo>
                  <a:pt x="572021" y="32669"/>
                </a:lnTo>
                <a:close/>
              </a:path>
              <a:path w="1244600" h="160654">
                <a:moveTo>
                  <a:pt x="616208" y="2722"/>
                </a:moveTo>
                <a:lnTo>
                  <a:pt x="496421" y="2722"/>
                </a:lnTo>
                <a:lnTo>
                  <a:pt x="496421" y="32669"/>
                </a:lnTo>
                <a:lnTo>
                  <a:pt x="616208" y="32669"/>
                </a:lnTo>
                <a:lnTo>
                  <a:pt x="616208" y="2722"/>
                </a:lnTo>
                <a:close/>
              </a:path>
              <a:path w="1244600" h="160654">
                <a:moveTo>
                  <a:pt x="741148" y="2722"/>
                </a:moveTo>
                <a:lnTo>
                  <a:pt x="636230" y="2722"/>
                </a:lnTo>
                <a:lnTo>
                  <a:pt x="636230" y="157482"/>
                </a:lnTo>
                <a:lnTo>
                  <a:pt x="741148" y="157482"/>
                </a:lnTo>
                <a:lnTo>
                  <a:pt x="741148" y="128582"/>
                </a:lnTo>
                <a:lnTo>
                  <a:pt x="667433" y="128582"/>
                </a:lnTo>
                <a:lnTo>
                  <a:pt x="667433" y="93819"/>
                </a:lnTo>
                <a:lnTo>
                  <a:pt x="735704" y="93819"/>
                </a:lnTo>
                <a:lnTo>
                  <a:pt x="735704" y="64919"/>
                </a:lnTo>
                <a:lnTo>
                  <a:pt x="667433" y="64919"/>
                </a:lnTo>
                <a:lnTo>
                  <a:pt x="667433" y="31622"/>
                </a:lnTo>
                <a:lnTo>
                  <a:pt x="741148" y="31622"/>
                </a:lnTo>
                <a:lnTo>
                  <a:pt x="741148" y="2722"/>
                </a:lnTo>
                <a:close/>
              </a:path>
              <a:path w="1244600" h="160654">
                <a:moveTo>
                  <a:pt x="789256" y="2722"/>
                </a:moveTo>
                <a:lnTo>
                  <a:pt x="769570" y="2722"/>
                </a:lnTo>
                <a:lnTo>
                  <a:pt x="769570" y="157482"/>
                </a:lnTo>
                <a:lnTo>
                  <a:pt x="800145" y="157482"/>
                </a:lnTo>
                <a:lnTo>
                  <a:pt x="800145" y="62615"/>
                </a:lnTo>
                <a:lnTo>
                  <a:pt x="840368" y="62615"/>
                </a:lnTo>
                <a:lnTo>
                  <a:pt x="789256" y="2722"/>
                </a:lnTo>
                <a:close/>
              </a:path>
              <a:path w="1244600" h="160654">
                <a:moveTo>
                  <a:pt x="840368" y="62615"/>
                </a:moveTo>
                <a:lnTo>
                  <a:pt x="800145" y="62615"/>
                </a:lnTo>
                <a:lnTo>
                  <a:pt x="880352" y="157482"/>
                </a:lnTo>
                <a:lnTo>
                  <a:pt x="901503" y="157482"/>
                </a:lnTo>
                <a:lnTo>
                  <a:pt x="901503" y="98426"/>
                </a:lnTo>
                <a:lnTo>
                  <a:pt x="870928" y="98426"/>
                </a:lnTo>
                <a:lnTo>
                  <a:pt x="840368" y="62615"/>
                </a:lnTo>
                <a:close/>
              </a:path>
              <a:path w="1244600" h="160654">
                <a:moveTo>
                  <a:pt x="901503" y="2722"/>
                </a:moveTo>
                <a:lnTo>
                  <a:pt x="870928" y="2722"/>
                </a:lnTo>
                <a:lnTo>
                  <a:pt x="870928" y="98426"/>
                </a:lnTo>
                <a:lnTo>
                  <a:pt x="901503" y="98426"/>
                </a:lnTo>
                <a:lnTo>
                  <a:pt x="901503" y="2722"/>
                </a:lnTo>
                <a:close/>
              </a:path>
              <a:path w="1244600" h="160654">
                <a:moveTo>
                  <a:pt x="965364" y="2722"/>
                </a:moveTo>
                <a:lnTo>
                  <a:pt x="934161" y="2722"/>
                </a:lnTo>
                <a:lnTo>
                  <a:pt x="934161" y="100939"/>
                </a:lnTo>
                <a:lnTo>
                  <a:pt x="951333" y="145126"/>
                </a:lnTo>
                <a:lnTo>
                  <a:pt x="994683" y="160204"/>
                </a:lnTo>
                <a:lnTo>
                  <a:pt x="1007166" y="159262"/>
                </a:lnTo>
                <a:lnTo>
                  <a:pt x="1045365" y="136720"/>
                </a:lnTo>
                <a:lnTo>
                  <a:pt x="1048889" y="130048"/>
                </a:lnTo>
                <a:lnTo>
                  <a:pt x="994683" y="130048"/>
                </a:lnTo>
                <a:lnTo>
                  <a:pt x="982416" y="128088"/>
                </a:lnTo>
                <a:lnTo>
                  <a:pt x="973191" y="122221"/>
                </a:lnTo>
                <a:lnTo>
                  <a:pt x="967383" y="112467"/>
                </a:lnTo>
                <a:lnTo>
                  <a:pt x="965364" y="98845"/>
                </a:lnTo>
                <a:lnTo>
                  <a:pt x="965364" y="2722"/>
                </a:lnTo>
                <a:close/>
              </a:path>
              <a:path w="1244600" h="160654">
                <a:moveTo>
                  <a:pt x="1054995" y="2722"/>
                </a:moveTo>
                <a:lnTo>
                  <a:pt x="1023583" y="2722"/>
                </a:lnTo>
                <a:lnTo>
                  <a:pt x="1023583" y="98845"/>
                </a:lnTo>
                <a:lnTo>
                  <a:pt x="1021541" y="112202"/>
                </a:lnTo>
                <a:lnTo>
                  <a:pt x="1015729" y="121985"/>
                </a:lnTo>
                <a:lnTo>
                  <a:pt x="1006486" y="128088"/>
                </a:lnTo>
                <a:lnTo>
                  <a:pt x="1006105" y="128088"/>
                </a:lnTo>
                <a:lnTo>
                  <a:pt x="994683" y="130048"/>
                </a:lnTo>
                <a:lnTo>
                  <a:pt x="1048889" y="130048"/>
                </a:lnTo>
                <a:lnTo>
                  <a:pt x="1050728" y="126566"/>
                </a:lnTo>
                <a:lnTo>
                  <a:pt x="1053932" y="114646"/>
                </a:lnTo>
                <a:lnTo>
                  <a:pt x="1054995" y="100939"/>
                </a:lnTo>
                <a:lnTo>
                  <a:pt x="1054995" y="2722"/>
                </a:lnTo>
                <a:close/>
              </a:path>
              <a:path w="1244600" h="160654">
                <a:moveTo>
                  <a:pt x="1148942" y="32669"/>
                </a:moveTo>
                <a:lnTo>
                  <a:pt x="1117529" y="32669"/>
                </a:lnTo>
                <a:lnTo>
                  <a:pt x="1117529" y="157482"/>
                </a:lnTo>
                <a:lnTo>
                  <a:pt x="1148942" y="157482"/>
                </a:lnTo>
                <a:lnTo>
                  <a:pt x="1148942" y="32669"/>
                </a:lnTo>
                <a:close/>
              </a:path>
              <a:path w="1244600" h="160654">
                <a:moveTo>
                  <a:pt x="1193129" y="2722"/>
                </a:moveTo>
                <a:lnTo>
                  <a:pt x="1073342" y="2722"/>
                </a:lnTo>
                <a:lnTo>
                  <a:pt x="1073342" y="32669"/>
                </a:lnTo>
                <a:lnTo>
                  <a:pt x="1193129" y="32669"/>
                </a:lnTo>
                <a:lnTo>
                  <a:pt x="1193129" y="2722"/>
                </a:lnTo>
                <a:close/>
              </a:path>
              <a:path w="1244600" h="160654">
                <a:moveTo>
                  <a:pt x="1244355" y="2722"/>
                </a:moveTo>
                <a:lnTo>
                  <a:pt x="1213151" y="2722"/>
                </a:lnTo>
                <a:lnTo>
                  <a:pt x="1213151" y="157482"/>
                </a:lnTo>
                <a:lnTo>
                  <a:pt x="1244355" y="157482"/>
                </a:lnTo>
                <a:lnTo>
                  <a:pt x="1244355" y="2722"/>
                </a:lnTo>
                <a:close/>
              </a:path>
            </a:pathLst>
          </a:custGeom>
          <a:solidFill>
            <a:srgbClr val="000000"/>
          </a:solidFill>
        </p:spPr>
        <p:txBody>
          <a:bodyPr wrap="square" lIns="0" tIns="0" rIns="0" bIns="0" rtlCol="0"/>
          <a:lstStyle/>
          <a:p>
            <a:endParaRPr sz="641"/>
          </a:p>
        </p:txBody>
      </p:sp>
      <p:pic>
        <p:nvPicPr>
          <p:cNvPr id="9" name="object 9"/>
          <p:cNvPicPr/>
          <p:nvPr/>
        </p:nvPicPr>
        <p:blipFill>
          <a:blip r:embed="rId3" cstate="print"/>
          <a:stretch>
            <a:fillRect/>
          </a:stretch>
        </p:blipFill>
        <p:spPr>
          <a:xfrm>
            <a:off x="5867309" y="542887"/>
            <a:ext cx="1271498" cy="4285949"/>
          </a:xfrm>
          <a:prstGeom prst="rect">
            <a:avLst/>
          </a:prstGeom>
        </p:spPr>
      </p:pic>
      <p:pic>
        <p:nvPicPr>
          <p:cNvPr id="10" name="object 10"/>
          <p:cNvPicPr/>
          <p:nvPr/>
        </p:nvPicPr>
        <p:blipFill>
          <a:blip r:embed="rId4" cstate="print"/>
          <a:stretch>
            <a:fillRect/>
          </a:stretch>
        </p:blipFill>
        <p:spPr>
          <a:xfrm>
            <a:off x="1345728" y="1448460"/>
            <a:ext cx="2223244" cy="1567038"/>
          </a:xfrm>
          <a:prstGeom prst="rect">
            <a:avLst/>
          </a:prstGeom>
        </p:spPr>
      </p:pic>
      <p:pic>
        <p:nvPicPr>
          <p:cNvPr id="11" name="object 11"/>
          <p:cNvPicPr/>
          <p:nvPr/>
        </p:nvPicPr>
        <p:blipFill>
          <a:blip r:embed="rId5" cstate="print"/>
          <a:stretch>
            <a:fillRect/>
          </a:stretch>
        </p:blipFill>
        <p:spPr>
          <a:xfrm>
            <a:off x="1346489" y="3400948"/>
            <a:ext cx="1362643" cy="670703"/>
          </a:xfrm>
          <a:prstGeom prst="rect">
            <a:avLst/>
          </a:prstGeom>
        </p:spPr>
      </p:pic>
      <p:sp>
        <p:nvSpPr>
          <p:cNvPr id="12" name="object 12"/>
          <p:cNvSpPr/>
          <p:nvPr/>
        </p:nvSpPr>
        <p:spPr>
          <a:xfrm>
            <a:off x="7859333" y="607910"/>
            <a:ext cx="277535" cy="50250"/>
          </a:xfrm>
          <a:custGeom>
            <a:avLst/>
            <a:gdLst/>
            <a:ahLst/>
            <a:cxnLst/>
            <a:rect l="l" t="t" r="r" b="b"/>
            <a:pathLst>
              <a:path w="610234" h="110490">
                <a:moveTo>
                  <a:pt x="36208" y="0"/>
                </a:moveTo>
                <a:lnTo>
                  <a:pt x="0" y="0"/>
                </a:lnTo>
                <a:lnTo>
                  <a:pt x="0" y="108331"/>
                </a:lnTo>
                <a:lnTo>
                  <a:pt x="14659" y="108331"/>
                </a:lnTo>
                <a:lnTo>
                  <a:pt x="14659" y="66846"/>
                </a:lnTo>
                <a:lnTo>
                  <a:pt x="34888" y="66846"/>
                </a:lnTo>
                <a:lnTo>
                  <a:pt x="65005" y="53213"/>
                </a:lnTo>
                <a:lnTo>
                  <a:pt x="14659" y="53213"/>
                </a:lnTo>
                <a:lnTo>
                  <a:pt x="14659" y="13779"/>
                </a:lnTo>
                <a:lnTo>
                  <a:pt x="65774" y="13779"/>
                </a:lnTo>
                <a:lnTo>
                  <a:pt x="62301" y="9968"/>
                </a:lnTo>
                <a:lnTo>
                  <a:pt x="57297" y="5627"/>
                </a:lnTo>
                <a:lnTo>
                  <a:pt x="51289" y="2510"/>
                </a:lnTo>
                <a:lnTo>
                  <a:pt x="44264" y="629"/>
                </a:lnTo>
                <a:lnTo>
                  <a:pt x="36208" y="0"/>
                </a:lnTo>
                <a:close/>
              </a:path>
              <a:path w="610234" h="110490">
                <a:moveTo>
                  <a:pt x="65774" y="13779"/>
                </a:moveTo>
                <a:lnTo>
                  <a:pt x="37087" y="13779"/>
                </a:lnTo>
                <a:lnTo>
                  <a:pt x="45390" y="15318"/>
                </a:lnTo>
                <a:lnTo>
                  <a:pt x="51508" y="19496"/>
                </a:lnTo>
                <a:lnTo>
                  <a:pt x="55290" y="25653"/>
                </a:lnTo>
                <a:lnTo>
                  <a:pt x="56584" y="33129"/>
                </a:lnTo>
                <a:lnTo>
                  <a:pt x="55219" y="40906"/>
                </a:lnTo>
                <a:lnTo>
                  <a:pt x="51160" y="47294"/>
                </a:lnTo>
                <a:lnTo>
                  <a:pt x="44463" y="51621"/>
                </a:lnTo>
                <a:lnTo>
                  <a:pt x="35182" y="53213"/>
                </a:lnTo>
                <a:lnTo>
                  <a:pt x="65005" y="53213"/>
                </a:lnTo>
                <a:lnTo>
                  <a:pt x="65987" y="51976"/>
                </a:lnTo>
                <a:lnTo>
                  <a:pt x="68916" y="46286"/>
                </a:lnTo>
                <a:lnTo>
                  <a:pt x="70664" y="40102"/>
                </a:lnTo>
                <a:lnTo>
                  <a:pt x="71243" y="33423"/>
                </a:lnTo>
                <a:lnTo>
                  <a:pt x="71243" y="24334"/>
                </a:lnTo>
                <a:lnTo>
                  <a:pt x="68312" y="16564"/>
                </a:lnTo>
                <a:lnTo>
                  <a:pt x="65774" y="13779"/>
                </a:lnTo>
                <a:close/>
              </a:path>
              <a:path w="610234" h="110490">
                <a:moveTo>
                  <a:pt x="119862" y="27852"/>
                </a:moveTo>
                <a:lnTo>
                  <a:pt x="82884" y="52553"/>
                </a:lnTo>
                <a:lnTo>
                  <a:pt x="80230" y="67579"/>
                </a:lnTo>
                <a:lnTo>
                  <a:pt x="80135" y="68751"/>
                </a:lnTo>
                <a:lnTo>
                  <a:pt x="103017" y="106497"/>
                </a:lnTo>
                <a:lnTo>
                  <a:pt x="122061" y="110090"/>
                </a:lnTo>
                <a:lnTo>
                  <a:pt x="131740" y="109218"/>
                </a:lnTo>
                <a:lnTo>
                  <a:pt x="140898" y="106847"/>
                </a:lnTo>
                <a:lnTo>
                  <a:pt x="149066" y="103349"/>
                </a:lnTo>
                <a:lnTo>
                  <a:pt x="155777" y="99096"/>
                </a:lnTo>
                <a:lnTo>
                  <a:pt x="154707" y="97190"/>
                </a:lnTo>
                <a:lnTo>
                  <a:pt x="122354" y="97190"/>
                </a:lnTo>
                <a:lnTo>
                  <a:pt x="111451" y="95562"/>
                </a:lnTo>
                <a:lnTo>
                  <a:pt x="103297" y="90978"/>
                </a:lnTo>
                <a:lnTo>
                  <a:pt x="97781" y="83894"/>
                </a:lnTo>
                <a:lnTo>
                  <a:pt x="94794" y="74762"/>
                </a:lnTo>
                <a:lnTo>
                  <a:pt x="157389" y="74762"/>
                </a:lnTo>
                <a:lnTo>
                  <a:pt x="157683" y="70950"/>
                </a:lnTo>
                <a:lnTo>
                  <a:pt x="157820" y="68751"/>
                </a:lnTo>
                <a:lnTo>
                  <a:pt x="157829" y="67579"/>
                </a:lnTo>
                <a:lnTo>
                  <a:pt x="157448" y="62594"/>
                </a:lnTo>
                <a:lnTo>
                  <a:pt x="94794" y="62594"/>
                </a:lnTo>
                <a:lnTo>
                  <a:pt x="97887" y="53609"/>
                </a:lnTo>
                <a:lnTo>
                  <a:pt x="103370" y="46561"/>
                </a:lnTo>
                <a:lnTo>
                  <a:pt x="110833" y="41959"/>
                </a:lnTo>
                <a:lnTo>
                  <a:pt x="119862" y="40312"/>
                </a:lnTo>
                <a:lnTo>
                  <a:pt x="148541" y="40312"/>
                </a:lnTo>
                <a:lnTo>
                  <a:pt x="147128" y="38553"/>
                </a:lnTo>
                <a:lnTo>
                  <a:pt x="141466" y="33851"/>
                </a:lnTo>
                <a:lnTo>
                  <a:pt x="135034" y="30509"/>
                </a:lnTo>
                <a:lnTo>
                  <a:pt x="128031" y="28569"/>
                </a:lnTo>
                <a:lnTo>
                  <a:pt x="128495" y="28569"/>
                </a:lnTo>
                <a:lnTo>
                  <a:pt x="119862" y="27852"/>
                </a:lnTo>
                <a:close/>
              </a:path>
              <a:path w="610234" h="110490">
                <a:moveTo>
                  <a:pt x="149767" y="88395"/>
                </a:moveTo>
                <a:lnTo>
                  <a:pt x="143772" y="91995"/>
                </a:lnTo>
                <a:lnTo>
                  <a:pt x="136885" y="94771"/>
                </a:lnTo>
                <a:lnTo>
                  <a:pt x="129585" y="96558"/>
                </a:lnTo>
                <a:lnTo>
                  <a:pt x="122354" y="97190"/>
                </a:lnTo>
                <a:lnTo>
                  <a:pt x="154707" y="97190"/>
                </a:lnTo>
                <a:lnTo>
                  <a:pt x="149767" y="88395"/>
                </a:lnTo>
                <a:close/>
              </a:path>
              <a:path w="610234" h="110490">
                <a:moveTo>
                  <a:pt x="148541" y="40312"/>
                </a:moveTo>
                <a:lnTo>
                  <a:pt x="119862" y="40312"/>
                </a:lnTo>
                <a:lnTo>
                  <a:pt x="129340" y="41959"/>
                </a:lnTo>
                <a:lnTo>
                  <a:pt x="129000" y="41959"/>
                </a:lnTo>
                <a:lnTo>
                  <a:pt x="136152" y="46341"/>
                </a:lnTo>
                <a:lnTo>
                  <a:pt x="141157" y="53361"/>
                </a:lnTo>
                <a:lnTo>
                  <a:pt x="143316" y="62594"/>
                </a:lnTo>
                <a:lnTo>
                  <a:pt x="157448" y="62594"/>
                </a:lnTo>
                <a:lnTo>
                  <a:pt x="157269" y="60254"/>
                </a:lnTo>
                <a:lnTo>
                  <a:pt x="157167" y="58920"/>
                </a:lnTo>
                <a:lnTo>
                  <a:pt x="155172" y="51197"/>
                </a:lnTo>
                <a:lnTo>
                  <a:pt x="151830" y="44408"/>
                </a:lnTo>
                <a:lnTo>
                  <a:pt x="148541" y="40312"/>
                </a:lnTo>
                <a:close/>
              </a:path>
              <a:path w="610234" h="110490">
                <a:moveTo>
                  <a:pt x="187782" y="29758"/>
                </a:moveTo>
                <a:lnTo>
                  <a:pt x="174442" y="29758"/>
                </a:lnTo>
                <a:lnTo>
                  <a:pt x="174442" y="108331"/>
                </a:lnTo>
                <a:lnTo>
                  <a:pt x="188515" y="108331"/>
                </a:lnTo>
                <a:lnTo>
                  <a:pt x="188515" y="66699"/>
                </a:lnTo>
                <a:lnTo>
                  <a:pt x="190130" y="55602"/>
                </a:lnTo>
                <a:lnTo>
                  <a:pt x="194617" y="47624"/>
                </a:lnTo>
                <a:lnTo>
                  <a:pt x="201440" y="42807"/>
                </a:lnTo>
                <a:lnTo>
                  <a:pt x="209281" y="41339"/>
                </a:lnTo>
                <a:lnTo>
                  <a:pt x="187782" y="41339"/>
                </a:lnTo>
                <a:lnTo>
                  <a:pt x="187782" y="29758"/>
                </a:lnTo>
                <a:close/>
              </a:path>
              <a:path w="610234" h="110490">
                <a:moveTo>
                  <a:pt x="218401" y="41192"/>
                </a:moveTo>
                <a:lnTo>
                  <a:pt x="212703" y="41192"/>
                </a:lnTo>
                <a:lnTo>
                  <a:pt x="215488" y="41632"/>
                </a:lnTo>
                <a:lnTo>
                  <a:pt x="218273" y="42511"/>
                </a:lnTo>
                <a:lnTo>
                  <a:pt x="218387" y="41339"/>
                </a:lnTo>
                <a:lnTo>
                  <a:pt x="218401" y="41192"/>
                </a:lnTo>
                <a:close/>
              </a:path>
              <a:path w="610234" h="110490">
                <a:moveTo>
                  <a:pt x="213436" y="27705"/>
                </a:moveTo>
                <a:lnTo>
                  <a:pt x="210357" y="27705"/>
                </a:lnTo>
                <a:lnTo>
                  <a:pt x="203078" y="28558"/>
                </a:lnTo>
                <a:lnTo>
                  <a:pt x="196871" y="31114"/>
                </a:lnTo>
                <a:lnTo>
                  <a:pt x="191763" y="35374"/>
                </a:lnTo>
                <a:lnTo>
                  <a:pt x="187880" y="41192"/>
                </a:lnTo>
                <a:lnTo>
                  <a:pt x="187782" y="41339"/>
                </a:lnTo>
                <a:lnTo>
                  <a:pt x="209281" y="41339"/>
                </a:lnTo>
                <a:lnTo>
                  <a:pt x="210064" y="41192"/>
                </a:lnTo>
                <a:lnTo>
                  <a:pt x="218401" y="41192"/>
                </a:lnTo>
                <a:lnTo>
                  <a:pt x="219507" y="29758"/>
                </a:lnTo>
                <a:lnTo>
                  <a:pt x="219593" y="28878"/>
                </a:lnTo>
                <a:lnTo>
                  <a:pt x="216514" y="28145"/>
                </a:lnTo>
                <a:lnTo>
                  <a:pt x="213436" y="27705"/>
                </a:lnTo>
                <a:close/>
              </a:path>
              <a:path w="610234" h="110490">
                <a:moveTo>
                  <a:pt x="265078" y="27852"/>
                </a:moveTo>
                <a:lnTo>
                  <a:pt x="229476" y="45647"/>
                </a:lnTo>
                <a:lnTo>
                  <a:pt x="222859" y="69045"/>
                </a:lnTo>
                <a:lnTo>
                  <a:pt x="223537" y="77107"/>
                </a:lnTo>
                <a:lnTo>
                  <a:pt x="247743" y="107214"/>
                </a:lnTo>
                <a:lnTo>
                  <a:pt x="264345" y="110090"/>
                </a:lnTo>
                <a:lnTo>
                  <a:pt x="272114" y="110090"/>
                </a:lnTo>
                <a:lnTo>
                  <a:pt x="279150" y="108185"/>
                </a:lnTo>
                <a:lnTo>
                  <a:pt x="292344" y="100855"/>
                </a:lnTo>
                <a:lnTo>
                  <a:pt x="295901" y="97190"/>
                </a:lnTo>
                <a:lnTo>
                  <a:pt x="256575" y="97190"/>
                </a:lnTo>
                <a:lnTo>
                  <a:pt x="249978" y="94552"/>
                </a:lnTo>
                <a:lnTo>
                  <a:pt x="239717" y="83704"/>
                </a:lnTo>
                <a:lnTo>
                  <a:pt x="237078" y="77107"/>
                </a:lnTo>
                <a:lnTo>
                  <a:pt x="237078" y="60982"/>
                </a:lnTo>
                <a:lnTo>
                  <a:pt x="239717" y="54239"/>
                </a:lnTo>
                <a:lnTo>
                  <a:pt x="244994" y="48815"/>
                </a:lnTo>
                <a:lnTo>
                  <a:pt x="250418" y="43391"/>
                </a:lnTo>
                <a:lnTo>
                  <a:pt x="257015" y="40752"/>
                </a:lnTo>
                <a:lnTo>
                  <a:pt x="295352" y="40752"/>
                </a:lnTo>
                <a:lnTo>
                  <a:pt x="294762" y="39912"/>
                </a:lnTo>
                <a:lnTo>
                  <a:pt x="286407" y="33441"/>
                </a:lnTo>
                <a:lnTo>
                  <a:pt x="276292" y="29307"/>
                </a:lnTo>
                <a:lnTo>
                  <a:pt x="265078" y="27852"/>
                </a:lnTo>
                <a:close/>
              </a:path>
              <a:path w="610234" h="110490">
                <a:moveTo>
                  <a:pt x="288679" y="83117"/>
                </a:moveTo>
                <a:lnTo>
                  <a:pt x="284341" y="88780"/>
                </a:lnTo>
                <a:lnTo>
                  <a:pt x="278491" y="93232"/>
                </a:lnTo>
                <a:lnTo>
                  <a:pt x="271651" y="96146"/>
                </a:lnTo>
                <a:lnTo>
                  <a:pt x="264345" y="97190"/>
                </a:lnTo>
                <a:lnTo>
                  <a:pt x="295901" y="97190"/>
                </a:lnTo>
                <a:lnTo>
                  <a:pt x="297181" y="95871"/>
                </a:lnTo>
                <a:lnTo>
                  <a:pt x="300406" y="89861"/>
                </a:lnTo>
                <a:lnTo>
                  <a:pt x="288679" y="83117"/>
                </a:lnTo>
                <a:close/>
              </a:path>
              <a:path w="610234" h="110490">
                <a:moveTo>
                  <a:pt x="295352" y="40752"/>
                </a:moveTo>
                <a:lnTo>
                  <a:pt x="265078" y="40752"/>
                </a:lnTo>
                <a:lnTo>
                  <a:pt x="272297" y="41760"/>
                </a:lnTo>
                <a:lnTo>
                  <a:pt x="278857" y="44637"/>
                </a:lnTo>
                <a:lnTo>
                  <a:pt x="284538" y="49163"/>
                </a:lnTo>
                <a:lnTo>
                  <a:pt x="289119" y="55118"/>
                </a:lnTo>
                <a:lnTo>
                  <a:pt x="300699" y="48375"/>
                </a:lnTo>
                <a:lnTo>
                  <a:pt x="295352" y="40752"/>
                </a:lnTo>
                <a:close/>
              </a:path>
              <a:path w="610234" h="110490">
                <a:moveTo>
                  <a:pt x="351953" y="27705"/>
                </a:moveTo>
                <a:lnTo>
                  <a:pt x="317065" y="46078"/>
                </a:lnTo>
                <a:lnTo>
                  <a:pt x="310614" y="68898"/>
                </a:lnTo>
                <a:lnTo>
                  <a:pt x="311281" y="76667"/>
                </a:lnTo>
                <a:lnTo>
                  <a:pt x="311331" y="77254"/>
                </a:lnTo>
                <a:lnTo>
                  <a:pt x="335480" y="107268"/>
                </a:lnTo>
                <a:lnTo>
                  <a:pt x="351953" y="110237"/>
                </a:lnTo>
                <a:lnTo>
                  <a:pt x="360474" y="109495"/>
                </a:lnTo>
                <a:lnTo>
                  <a:pt x="368225" y="107268"/>
                </a:lnTo>
                <a:lnTo>
                  <a:pt x="375206" y="103558"/>
                </a:lnTo>
                <a:lnTo>
                  <a:pt x="381418" y="98363"/>
                </a:lnTo>
                <a:lnTo>
                  <a:pt x="382240" y="97337"/>
                </a:lnTo>
                <a:lnTo>
                  <a:pt x="344477" y="97337"/>
                </a:lnTo>
                <a:lnTo>
                  <a:pt x="338027" y="94552"/>
                </a:lnTo>
                <a:lnTo>
                  <a:pt x="327472" y="83411"/>
                </a:lnTo>
                <a:lnTo>
                  <a:pt x="324833" y="76667"/>
                </a:lnTo>
                <a:lnTo>
                  <a:pt x="324833" y="61129"/>
                </a:lnTo>
                <a:lnTo>
                  <a:pt x="327472" y="54532"/>
                </a:lnTo>
                <a:lnTo>
                  <a:pt x="332749" y="49108"/>
                </a:lnTo>
                <a:lnTo>
                  <a:pt x="338027" y="43537"/>
                </a:lnTo>
                <a:lnTo>
                  <a:pt x="344477" y="40752"/>
                </a:lnTo>
                <a:lnTo>
                  <a:pt x="382244" y="40752"/>
                </a:lnTo>
                <a:lnTo>
                  <a:pt x="381418" y="39726"/>
                </a:lnTo>
                <a:lnTo>
                  <a:pt x="375206" y="34446"/>
                </a:lnTo>
                <a:lnTo>
                  <a:pt x="368225" y="30692"/>
                </a:lnTo>
                <a:lnTo>
                  <a:pt x="360474" y="28450"/>
                </a:lnTo>
                <a:lnTo>
                  <a:pt x="351953" y="27705"/>
                </a:lnTo>
                <a:close/>
              </a:path>
              <a:path w="610234" h="110490">
                <a:moveTo>
                  <a:pt x="382244" y="40752"/>
                </a:moveTo>
                <a:lnTo>
                  <a:pt x="359429" y="40752"/>
                </a:lnTo>
                <a:lnTo>
                  <a:pt x="365879" y="43537"/>
                </a:lnTo>
                <a:lnTo>
                  <a:pt x="371157" y="49108"/>
                </a:lnTo>
                <a:lnTo>
                  <a:pt x="376434" y="54532"/>
                </a:lnTo>
                <a:lnTo>
                  <a:pt x="379073" y="61129"/>
                </a:lnTo>
                <a:lnTo>
                  <a:pt x="379073" y="76667"/>
                </a:lnTo>
                <a:lnTo>
                  <a:pt x="376434" y="83411"/>
                </a:lnTo>
                <a:lnTo>
                  <a:pt x="365879" y="94552"/>
                </a:lnTo>
                <a:lnTo>
                  <a:pt x="359429" y="97337"/>
                </a:lnTo>
                <a:lnTo>
                  <a:pt x="382240" y="97337"/>
                </a:lnTo>
                <a:lnTo>
                  <a:pt x="386528" y="91986"/>
                </a:lnTo>
                <a:lnTo>
                  <a:pt x="390195" y="84950"/>
                </a:lnTo>
                <a:lnTo>
                  <a:pt x="392406" y="77254"/>
                </a:lnTo>
                <a:lnTo>
                  <a:pt x="393145" y="68898"/>
                </a:lnTo>
                <a:lnTo>
                  <a:pt x="392449" y="61129"/>
                </a:lnTo>
                <a:lnTo>
                  <a:pt x="392406" y="60650"/>
                </a:lnTo>
                <a:lnTo>
                  <a:pt x="390195" y="53048"/>
                </a:lnTo>
                <a:lnTo>
                  <a:pt x="386528" y="46078"/>
                </a:lnTo>
                <a:lnTo>
                  <a:pt x="382244" y="40752"/>
                </a:lnTo>
                <a:close/>
              </a:path>
              <a:path w="610234" h="110490">
                <a:moveTo>
                  <a:pt x="423275" y="29758"/>
                </a:moveTo>
                <a:lnTo>
                  <a:pt x="409935" y="29758"/>
                </a:lnTo>
                <a:lnTo>
                  <a:pt x="409935" y="108331"/>
                </a:lnTo>
                <a:lnTo>
                  <a:pt x="424008" y="108331"/>
                </a:lnTo>
                <a:lnTo>
                  <a:pt x="424008" y="66699"/>
                </a:lnTo>
                <a:lnTo>
                  <a:pt x="425623" y="55602"/>
                </a:lnTo>
                <a:lnTo>
                  <a:pt x="430110" y="47624"/>
                </a:lnTo>
                <a:lnTo>
                  <a:pt x="436933" y="42807"/>
                </a:lnTo>
                <a:lnTo>
                  <a:pt x="444774" y="41339"/>
                </a:lnTo>
                <a:lnTo>
                  <a:pt x="423275" y="41339"/>
                </a:lnTo>
                <a:lnTo>
                  <a:pt x="423275" y="29758"/>
                </a:lnTo>
                <a:close/>
              </a:path>
              <a:path w="610234" h="110490">
                <a:moveTo>
                  <a:pt x="453894" y="41192"/>
                </a:moveTo>
                <a:lnTo>
                  <a:pt x="448195" y="41192"/>
                </a:lnTo>
                <a:lnTo>
                  <a:pt x="450981" y="41632"/>
                </a:lnTo>
                <a:lnTo>
                  <a:pt x="453766" y="42511"/>
                </a:lnTo>
                <a:lnTo>
                  <a:pt x="453879" y="41339"/>
                </a:lnTo>
                <a:lnTo>
                  <a:pt x="453894" y="41192"/>
                </a:lnTo>
                <a:close/>
              </a:path>
              <a:path w="610234" h="110490">
                <a:moveTo>
                  <a:pt x="448928" y="27705"/>
                </a:moveTo>
                <a:lnTo>
                  <a:pt x="445850" y="27705"/>
                </a:lnTo>
                <a:lnTo>
                  <a:pt x="438571" y="28558"/>
                </a:lnTo>
                <a:lnTo>
                  <a:pt x="432363" y="31114"/>
                </a:lnTo>
                <a:lnTo>
                  <a:pt x="427256" y="35374"/>
                </a:lnTo>
                <a:lnTo>
                  <a:pt x="423373" y="41192"/>
                </a:lnTo>
                <a:lnTo>
                  <a:pt x="423275" y="41339"/>
                </a:lnTo>
                <a:lnTo>
                  <a:pt x="444774" y="41339"/>
                </a:lnTo>
                <a:lnTo>
                  <a:pt x="445557" y="41192"/>
                </a:lnTo>
                <a:lnTo>
                  <a:pt x="453894" y="41192"/>
                </a:lnTo>
                <a:lnTo>
                  <a:pt x="455000" y="29758"/>
                </a:lnTo>
                <a:lnTo>
                  <a:pt x="455085" y="28878"/>
                </a:lnTo>
                <a:lnTo>
                  <a:pt x="452007" y="28145"/>
                </a:lnTo>
                <a:lnTo>
                  <a:pt x="448928" y="27705"/>
                </a:lnTo>
                <a:close/>
              </a:path>
              <a:path w="610234" h="110490">
                <a:moveTo>
                  <a:pt x="468698" y="85316"/>
                </a:moveTo>
                <a:lnTo>
                  <a:pt x="458583" y="93086"/>
                </a:lnTo>
                <a:lnTo>
                  <a:pt x="464027" y="100505"/>
                </a:lnTo>
                <a:lnTo>
                  <a:pt x="471025" y="105821"/>
                </a:lnTo>
                <a:lnTo>
                  <a:pt x="479094" y="109021"/>
                </a:lnTo>
                <a:lnTo>
                  <a:pt x="487755" y="110090"/>
                </a:lnTo>
                <a:lnTo>
                  <a:pt x="496111" y="110090"/>
                </a:lnTo>
                <a:lnTo>
                  <a:pt x="502854" y="107745"/>
                </a:lnTo>
                <a:lnTo>
                  <a:pt x="513408" y="98656"/>
                </a:lnTo>
                <a:lnTo>
                  <a:pt x="513814" y="97777"/>
                </a:lnTo>
                <a:lnTo>
                  <a:pt x="481012" y="97777"/>
                </a:lnTo>
                <a:lnTo>
                  <a:pt x="473242" y="93672"/>
                </a:lnTo>
                <a:lnTo>
                  <a:pt x="468698" y="85316"/>
                </a:lnTo>
                <a:close/>
              </a:path>
              <a:path w="610234" h="110490">
                <a:moveTo>
                  <a:pt x="489074" y="27119"/>
                </a:moveTo>
                <a:lnTo>
                  <a:pt x="481305" y="27119"/>
                </a:lnTo>
                <a:lnTo>
                  <a:pt x="475148" y="29171"/>
                </a:lnTo>
                <a:lnTo>
                  <a:pt x="470457" y="33423"/>
                </a:lnTo>
                <a:lnTo>
                  <a:pt x="465766" y="37527"/>
                </a:lnTo>
                <a:lnTo>
                  <a:pt x="463420" y="42804"/>
                </a:lnTo>
                <a:lnTo>
                  <a:pt x="463420" y="57464"/>
                </a:lnTo>
                <a:lnTo>
                  <a:pt x="467378" y="63767"/>
                </a:lnTo>
                <a:lnTo>
                  <a:pt x="477054" y="69045"/>
                </a:lnTo>
                <a:lnTo>
                  <a:pt x="480279" y="70510"/>
                </a:lnTo>
                <a:lnTo>
                  <a:pt x="489954" y="74615"/>
                </a:lnTo>
                <a:lnTo>
                  <a:pt x="493325" y="76081"/>
                </a:lnTo>
                <a:lnTo>
                  <a:pt x="494938" y="76961"/>
                </a:lnTo>
                <a:lnTo>
                  <a:pt x="499775" y="79453"/>
                </a:lnTo>
                <a:lnTo>
                  <a:pt x="502121" y="82824"/>
                </a:lnTo>
                <a:lnTo>
                  <a:pt x="502121" y="92939"/>
                </a:lnTo>
                <a:lnTo>
                  <a:pt x="496550" y="97777"/>
                </a:lnTo>
                <a:lnTo>
                  <a:pt x="513814" y="97777"/>
                </a:lnTo>
                <a:lnTo>
                  <a:pt x="515979" y="93086"/>
                </a:lnTo>
                <a:lnTo>
                  <a:pt x="516047" y="77547"/>
                </a:lnTo>
                <a:lnTo>
                  <a:pt x="511649" y="70950"/>
                </a:lnTo>
                <a:lnTo>
                  <a:pt x="502707" y="66406"/>
                </a:lnTo>
                <a:lnTo>
                  <a:pt x="500362" y="65087"/>
                </a:lnTo>
                <a:lnTo>
                  <a:pt x="496844" y="63474"/>
                </a:lnTo>
                <a:lnTo>
                  <a:pt x="492153" y="61568"/>
                </a:lnTo>
                <a:lnTo>
                  <a:pt x="483504" y="57757"/>
                </a:lnTo>
                <a:lnTo>
                  <a:pt x="479106" y="55705"/>
                </a:lnTo>
                <a:lnTo>
                  <a:pt x="476907" y="52626"/>
                </a:lnTo>
                <a:lnTo>
                  <a:pt x="476907" y="43244"/>
                </a:lnTo>
                <a:lnTo>
                  <a:pt x="481158" y="38993"/>
                </a:lnTo>
                <a:lnTo>
                  <a:pt x="513483" y="38993"/>
                </a:lnTo>
                <a:lnTo>
                  <a:pt x="509276" y="34169"/>
                </a:lnTo>
                <a:lnTo>
                  <a:pt x="503294" y="30271"/>
                </a:lnTo>
                <a:lnTo>
                  <a:pt x="496431" y="27912"/>
                </a:lnTo>
                <a:lnTo>
                  <a:pt x="489074" y="27119"/>
                </a:lnTo>
                <a:close/>
              </a:path>
              <a:path w="610234" h="110490">
                <a:moveTo>
                  <a:pt x="513483" y="38993"/>
                </a:moveTo>
                <a:lnTo>
                  <a:pt x="495231" y="38993"/>
                </a:lnTo>
                <a:lnTo>
                  <a:pt x="500801" y="42072"/>
                </a:lnTo>
                <a:lnTo>
                  <a:pt x="505053" y="48082"/>
                </a:lnTo>
                <a:lnTo>
                  <a:pt x="513995" y="39579"/>
                </a:lnTo>
                <a:lnTo>
                  <a:pt x="513483" y="38993"/>
                </a:lnTo>
                <a:close/>
              </a:path>
              <a:path w="610234" h="110490">
                <a:moveTo>
                  <a:pt x="568835" y="27705"/>
                </a:moveTo>
                <a:lnTo>
                  <a:pt x="533947" y="46078"/>
                </a:lnTo>
                <a:lnTo>
                  <a:pt x="527496" y="68898"/>
                </a:lnTo>
                <a:lnTo>
                  <a:pt x="528163" y="76667"/>
                </a:lnTo>
                <a:lnTo>
                  <a:pt x="528213" y="77254"/>
                </a:lnTo>
                <a:lnTo>
                  <a:pt x="552362" y="107268"/>
                </a:lnTo>
                <a:lnTo>
                  <a:pt x="568835" y="110237"/>
                </a:lnTo>
                <a:lnTo>
                  <a:pt x="577356" y="109495"/>
                </a:lnTo>
                <a:lnTo>
                  <a:pt x="585107" y="107268"/>
                </a:lnTo>
                <a:lnTo>
                  <a:pt x="592088" y="103558"/>
                </a:lnTo>
                <a:lnTo>
                  <a:pt x="598300" y="98363"/>
                </a:lnTo>
                <a:lnTo>
                  <a:pt x="599123" y="97337"/>
                </a:lnTo>
                <a:lnTo>
                  <a:pt x="561359" y="97337"/>
                </a:lnTo>
                <a:lnTo>
                  <a:pt x="554909" y="94552"/>
                </a:lnTo>
                <a:lnTo>
                  <a:pt x="544354" y="83411"/>
                </a:lnTo>
                <a:lnTo>
                  <a:pt x="541716" y="76667"/>
                </a:lnTo>
                <a:lnTo>
                  <a:pt x="541716" y="61129"/>
                </a:lnTo>
                <a:lnTo>
                  <a:pt x="544354" y="54532"/>
                </a:lnTo>
                <a:lnTo>
                  <a:pt x="549632" y="49108"/>
                </a:lnTo>
                <a:lnTo>
                  <a:pt x="554909" y="43537"/>
                </a:lnTo>
                <a:lnTo>
                  <a:pt x="561359" y="40752"/>
                </a:lnTo>
                <a:lnTo>
                  <a:pt x="599126" y="40752"/>
                </a:lnTo>
                <a:lnTo>
                  <a:pt x="598300" y="39726"/>
                </a:lnTo>
                <a:lnTo>
                  <a:pt x="592088" y="34446"/>
                </a:lnTo>
                <a:lnTo>
                  <a:pt x="585107" y="30692"/>
                </a:lnTo>
                <a:lnTo>
                  <a:pt x="577356" y="28450"/>
                </a:lnTo>
                <a:lnTo>
                  <a:pt x="568835" y="27705"/>
                </a:lnTo>
                <a:close/>
              </a:path>
              <a:path w="610234" h="110490">
                <a:moveTo>
                  <a:pt x="599126" y="40752"/>
                </a:moveTo>
                <a:lnTo>
                  <a:pt x="576311" y="40752"/>
                </a:lnTo>
                <a:lnTo>
                  <a:pt x="582762" y="43537"/>
                </a:lnTo>
                <a:lnTo>
                  <a:pt x="588039" y="49108"/>
                </a:lnTo>
                <a:lnTo>
                  <a:pt x="593316" y="54532"/>
                </a:lnTo>
                <a:lnTo>
                  <a:pt x="595955" y="61129"/>
                </a:lnTo>
                <a:lnTo>
                  <a:pt x="595955" y="76667"/>
                </a:lnTo>
                <a:lnTo>
                  <a:pt x="593316" y="83411"/>
                </a:lnTo>
                <a:lnTo>
                  <a:pt x="582762" y="94552"/>
                </a:lnTo>
                <a:lnTo>
                  <a:pt x="576311" y="97337"/>
                </a:lnTo>
                <a:lnTo>
                  <a:pt x="599123" y="97337"/>
                </a:lnTo>
                <a:lnTo>
                  <a:pt x="603410" y="91986"/>
                </a:lnTo>
                <a:lnTo>
                  <a:pt x="607078" y="84950"/>
                </a:lnTo>
                <a:lnTo>
                  <a:pt x="609288" y="77254"/>
                </a:lnTo>
                <a:lnTo>
                  <a:pt x="610028" y="68898"/>
                </a:lnTo>
                <a:lnTo>
                  <a:pt x="609331" y="61129"/>
                </a:lnTo>
                <a:lnTo>
                  <a:pt x="609288" y="60650"/>
                </a:lnTo>
                <a:lnTo>
                  <a:pt x="607078" y="53048"/>
                </a:lnTo>
                <a:lnTo>
                  <a:pt x="603410" y="46078"/>
                </a:lnTo>
                <a:lnTo>
                  <a:pt x="599126" y="40752"/>
                </a:lnTo>
                <a:close/>
              </a:path>
            </a:pathLst>
          </a:custGeom>
          <a:solidFill>
            <a:srgbClr val="000000"/>
          </a:solidFill>
        </p:spPr>
        <p:txBody>
          <a:bodyPr wrap="square" lIns="0" tIns="0" rIns="0" bIns="0" rtlCol="0"/>
          <a:lstStyle/>
          <a:p>
            <a:endParaRPr sz="641"/>
          </a:p>
        </p:txBody>
      </p:sp>
      <p:pic>
        <p:nvPicPr>
          <p:cNvPr id="13" name="object 13"/>
          <p:cNvPicPr/>
          <p:nvPr/>
        </p:nvPicPr>
        <p:blipFill>
          <a:blip r:embed="rId6" cstate="print"/>
          <a:stretch>
            <a:fillRect/>
          </a:stretch>
        </p:blipFill>
        <p:spPr>
          <a:xfrm>
            <a:off x="7859332" y="1311510"/>
            <a:ext cx="655717" cy="65203"/>
          </a:xfrm>
          <a:prstGeom prst="rect">
            <a:avLst/>
          </a:prstGeom>
        </p:spPr>
      </p:pic>
      <p:pic>
        <p:nvPicPr>
          <p:cNvPr id="14" name="object 14"/>
          <p:cNvPicPr/>
          <p:nvPr/>
        </p:nvPicPr>
        <p:blipFill>
          <a:blip r:embed="rId7" cstate="print"/>
          <a:stretch>
            <a:fillRect/>
          </a:stretch>
        </p:blipFill>
        <p:spPr>
          <a:xfrm>
            <a:off x="7859333" y="2330613"/>
            <a:ext cx="554489" cy="51336"/>
          </a:xfrm>
          <a:prstGeom prst="rect">
            <a:avLst/>
          </a:prstGeom>
        </p:spPr>
      </p:pic>
      <p:pic>
        <p:nvPicPr>
          <p:cNvPr id="15" name="object 15"/>
          <p:cNvPicPr/>
          <p:nvPr/>
        </p:nvPicPr>
        <p:blipFill>
          <a:blip r:embed="rId8" cstate="print"/>
          <a:stretch>
            <a:fillRect/>
          </a:stretch>
        </p:blipFill>
        <p:spPr>
          <a:xfrm>
            <a:off x="7859333" y="2816354"/>
            <a:ext cx="713483" cy="51336"/>
          </a:xfrm>
          <a:prstGeom prst="rect">
            <a:avLst/>
          </a:prstGeom>
        </p:spPr>
      </p:pic>
      <p:sp>
        <p:nvSpPr>
          <p:cNvPr id="16" name="object 16"/>
          <p:cNvSpPr/>
          <p:nvPr/>
        </p:nvSpPr>
        <p:spPr>
          <a:xfrm>
            <a:off x="7856132" y="3878317"/>
            <a:ext cx="290531" cy="59204"/>
          </a:xfrm>
          <a:custGeom>
            <a:avLst/>
            <a:gdLst/>
            <a:ahLst/>
            <a:cxnLst/>
            <a:rect l="l" t="t" r="r" b="b"/>
            <a:pathLst>
              <a:path w="638809" h="130175">
                <a:moveTo>
                  <a:pt x="81045" y="112582"/>
                </a:moveTo>
                <a:lnTo>
                  <a:pt x="60542" y="112582"/>
                </a:lnTo>
                <a:lnTo>
                  <a:pt x="68733" y="120001"/>
                </a:lnTo>
                <a:lnTo>
                  <a:pt x="77474" y="125318"/>
                </a:lnTo>
                <a:lnTo>
                  <a:pt x="86764" y="128518"/>
                </a:lnTo>
                <a:lnTo>
                  <a:pt x="96604" y="129587"/>
                </a:lnTo>
                <a:lnTo>
                  <a:pt x="102321" y="129587"/>
                </a:lnTo>
                <a:lnTo>
                  <a:pt x="107452" y="128708"/>
                </a:lnTo>
                <a:lnTo>
                  <a:pt x="112143" y="126802"/>
                </a:lnTo>
                <a:lnTo>
                  <a:pt x="110719" y="116834"/>
                </a:lnTo>
                <a:lnTo>
                  <a:pt x="90007" y="116834"/>
                </a:lnTo>
                <a:lnTo>
                  <a:pt x="82971" y="114195"/>
                </a:lnTo>
                <a:lnTo>
                  <a:pt x="81045" y="112582"/>
                </a:lnTo>
                <a:close/>
              </a:path>
              <a:path w="638809" h="130175">
                <a:moveTo>
                  <a:pt x="110384" y="114488"/>
                </a:moveTo>
                <a:lnTo>
                  <a:pt x="105839" y="116101"/>
                </a:lnTo>
                <a:lnTo>
                  <a:pt x="101588" y="116834"/>
                </a:lnTo>
                <a:lnTo>
                  <a:pt x="110719" y="116834"/>
                </a:lnTo>
                <a:lnTo>
                  <a:pt x="110384" y="114488"/>
                </a:lnTo>
                <a:close/>
              </a:path>
              <a:path w="638809" h="130175">
                <a:moveTo>
                  <a:pt x="56144" y="732"/>
                </a:moveTo>
                <a:lnTo>
                  <a:pt x="16418" y="17297"/>
                </a:lnTo>
                <a:lnTo>
                  <a:pt x="0" y="56731"/>
                </a:lnTo>
                <a:lnTo>
                  <a:pt x="1019" y="67863"/>
                </a:lnTo>
                <a:lnTo>
                  <a:pt x="25099" y="103514"/>
                </a:lnTo>
                <a:lnTo>
                  <a:pt x="56144" y="112729"/>
                </a:lnTo>
                <a:lnTo>
                  <a:pt x="59516" y="112729"/>
                </a:lnTo>
                <a:lnTo>
                  <a:pt x="60542" y="112582"/>
                </a:lnTo>
                <a:lnTo>
                  <a:pt x="81045" y="112582"/>
                </a:lnTo>
                <a:lnTo>
                  <a:pt x="76667" y="108918"/>
                </a:lnTo>
                <a:lnTo>
                  <a:pt x="84201" y="105260"/>
                </a:lnTo>
                <a:lnTo>
                  <a:pt x="90978" y="100654"/>
                </a:lnTo>
                <a:lnTo>
                  <a:pt x="93302" y="98510"/>
                </a:lnTo>
                <a:lnTo>
                  <a:pt x="56144" y="98510"/>
                </a:lnTo>
                <a:lnTo>
                  <a:pt x="47899" y="97767"/>
                </a:lnTo>
                <a:lnTo>
                  <a:pt x="18291" y="73461"/>
                </a:lnTo>
                <a:lnTo>
                  <a:pt x="15245" y="57024"/>
                </a:lnTo>
                <a:lnTo>
                  <a:pt x="15987" y="48476"/>
                </a:lnTo>
                <a:lnTo>
                  <a:pt x="40312" y="18085"/>
                </a:lnTo>
                <a:lnTo>
                  <a:pt x="56144" y="15099"/>
                </a:lnTo>
                <a:lnTo>
                  <a:pt x="93258" y="15099"/>
                </a:lnTo>
                <a:lnTo>
                  <a:pt x="87215" y="10071"/>
                </a:lnTo>
                <a:lnTo>
                  <a:pt x="77719" y="4892"/>
                </a:lnTo>
                <a:lnTo>
                  <a:pt x="67353" y="1775"/>
                </a:lnTo>
                <a:lnTo>
                  <a:pt x="67526" y="1775"/>
                </a:lnTo>
                <a:lnTo>
                  <a:pt x="56144" y="732"/>
                </a:lnTo>
                <a:close/>
              </a:path>
              <a:path w="638809" h="130175">
                <a:moveTo>
                  <a:pt x="93258" y="15099"/>
                </a:moveTo>
                <a:lnTo>
                  <a:pt x="56144" y="15099"/>
                </a:lnTo>
                <a:lnTo>
                  <a:pt x="64473" y="15843"/>
                </a:lnTo>
                <a:lnTo>
                  <a:pt x="72086" y="18085"/>
                </a:lnTo>
                <a:lnTo>
                  <a:pt x="96302" y="48476"/>
                </a:lnTo>
                <a:lnTo>
                  <a:pt x="97044" y="57024"/>
                </a:lnTo>
                <a:lnTo>
                  <a:pt x="96322" y="65309"/>
                </a:lnTo>
                <a:lnTo>
                  <a:pt x="96302" y="65547"/>
                </a:lnTo>
                <a:lnTo>
                  <a:pt x="72086" y="95541"/>
                </a:lnTo>
                <a:lnTo>
                  <a:pt x="56144" y="98510"/>
                </a:lnTo>
                <a:lnTo>
                  <a:pt x="93302" y="98510"/>
                </a:lnTo>
                <a:lnTo>
                  <a:pt x="112122" y="57024"/>
                </a:lnTo>
                <a:lnTo>
                  <a:pt x="112143" y="56731"/>
                </a:lnTo>
                <a:lnTo>
                  <a:pt x="95846" y="17297"/>
                </a:lnTo>
                <a:lnTo>
                  <a:pt x="95724" y="17151"/>
                </a:lnTo>
                <a:lnTo>
                  <a:pt x="93258" y="15099"/>
                </a:lnTo>
                <a:close/>
              </a:path>
              <a:path w="638809" h="130175">
                <a:moveTo>
                  <a:pt x="169236" y="2638"/>
                </a:moveTo>
                <a:lnTo>
                  <a:pt x="132441" y="2638"/>
                </a:lnTo>
                <a:lnTo>
                  <a:pt x="132441" y="110970"/>
                </a:lnTo>
                <a:lnTo>
                  <a:pt x="147100" y="110970"/>
                </a:lnTo>
                <a:lnTo>
                  <a:pt x="147100" y="66992"/>
                </a:lnTo>
                <a:lnTo>
                  <a:pt x="178816" y="66992"/>
                </a:lnTo>
                <a:lnTo>
                  <a:pt x="178031" y="65819"/>
                </a:lnTo>
                <a:lnTo>
                  <a:pt x="188836" y="61440"/>
                </a:lnTo>
                <a:lnTo>
                  <a:pt x="196740" y="54312"/>
                </a:lnTo>
                <a:lnTo>
                  <a:pt x="197326" y="53213"/>
                </a:lnTo>
                <a:lnTo>
                  <a:pt x="147100" y="53213"/>
                </a:lnTo>
                <a:lnTo>
                  <a:pt x="147100" y="16564"/>
                </a:lnTo>
                <a:lnTo>
                  <a:pt x="198357" y="16564"/>
                </a:lnTo>
                <a:lnTo>
                  <a:pt x="194303" y="12313"/>
                </a:lnTo>
                <a:lnTo>
                  <a:pt x="189438" y="8080"/>
                </a:lnTo>
                <a:lnTo>
                  <a:pt x="183639" y="5057"/>
                </a:lnTo>
                <a:lnTo>
                  <a:pt x="176904" y="3243"/>
                </a:lnTo>
                <a:lnTo>
                  <a:pt x="169236" y="2638"/>
                </a:lnTo>
                <a:close/>
              </a:path>
              <a:path w="638809" h="130175">
                <a:moveTo>
                  <a:pt x="178816" y="66992"/>
                </a:moveTo>
                <a:lnTo>
                  <a:pt x="162053" y="66992"/>
                </a:lnTo>
                <a:lnTo>
                  <a:pt x="190199" y="110970"/>
                </a:lnTo>
                <a:lnTo>
                  <a:pt x="208229" y="110970"/>
                </a:lnTo>
                <a:lnTo>
                  <a:pt x="178816" y="66992"/>
                </a:lnTo>
                <a:close/>
              </a:path>
              <a:path w="638809" h="130175">
                <a:moveTo>
                  <a:pt x="198357" y="16564"/>
                </a:moveTo>
                <a:lnTo>
                  <a:pt x="169382" y="16564"/>
                </a:lnTo>
                <a:lnTo>
                  <a:pt x="177470" y="17941"/>
                </a:lnTo>
                <a:lnTo>
                  <a:pt x="183400" y="21750"/>
                </a:lnTo>
                <a:lnTo>
                  <a:pt x="187049" y="27511"/>
                </a:lnTo>
                <a:lnTo>
                  <a:pt x="188293" y="34742"/>
                </a:lnTo>
                <a:lnTo>
                  <a:pt x="186941" y="42019"/>
                </a:lnTo>
                <a:lnTo>
                  <a:pt x="182869" y="47880"/>
                </a:lnTo>
                <a:lnTo>
                  <a:pt x="176048" y="51790"/>
                </a:lnTo>
                <a:lnTo>
                  <a:pt x="166451" y="53213"/>
                </a:lnTo>
                <a:lnTo>
                  <a:pt x="197326" y="53213"/>
                </a:lnTo>
                <a:lnTo>
                  <a:pt x="201594" y="45205"/>
                </a:lnTo>
                <a:lnTo>
                  <a:pt x="203245" y="34888"/>
                </a:lnTo>
                <a:lnTo>
                  <a:pt x="203245" y="26240"/>
                </a:lnTo>
                <a:lnTo>
                  <a:pt x="200313" y="18617"/>
                </a:lnTo>
                <a:lnTo>
                  <a:pt x="198357" y="16564"/>
                </a:lnTo>
                <a:close/>
              </a:path>
              <a:path w="638809" h="130175">
                <a:moveTo>
                  <a:pt x="311826" y="732"/>
                </a:moveTo>
                <a:lnTo>
                  <a:pt x="272099" y="16711"/>
                </a:lnTo>
                <a:lnTo>
                  <a:pt x="255681" y="57171"/>
                </a:lnTo>
                <a:lnTo>
                  <a:pt x="256695" y="68802"/>
                </a:lnTo>
                <a:lnTo>
                  <a:pt x="280382" y="103863"/>
                </a:lnTo>
                <a:lnTo>
                  <a:pt x="311386" y="112582"/>
                </a:lnTo>
                <a:lnTo>
                  <a:pt x="325795" y="110897"/>
                </a:lnTo>
                <a:lnTo>
                  <a:pt x="338817" y="106132"/>
                </a:lnTo>
                <a:lnTo>
                  <a:pt x="349997" y="98729"/>
                </a:lnTo>
                <a:lnTo>
                  <a:pt x="350200" y="98510"/>
                </a:lnTo>
                <a:lnTo>
                  <a:pt x="311972" y="98510"/>
                </a:lnTo>
                <a:lnTo>
                  <a:pt x="303534" y="97793"/>
                </a:lnTo>
                <a:lnTo>
                  <a:pt x="273730" y="73717"/>
                </a:lnTo>
                <a:lnTo>
                  <a:pt x="270780" y="57317"/>
                </a:lnTo>
                <a:lnTo>
                  <a:pt x="271524" y="48577"/>
                </a:lnTo>
                <a:lnTo>
                  <a:pt x="273767" y="40606"/>
                </a:lnTo>
                <a:lnTo>
                  <a:pt x="277435" y="33569"/>
                </a:lnTo>
                <a:lnTo>
                  <a:pt x="277521" y="33404"/>
                </a:lnTo>
                <a:lnTo>
                  <a:pt x="312119" y="14952"/>
                </a:lnTo>
                <a:lnTo>
                  <a:pt x="350360" y="14952"/>
                </a:lnTo>
                <a:lnTo>
                  <a:pt x="350214" y="14805"/>
                </a:lnTo>
                <a:lnTo>
                  <a:pt x="319054" y="1145"/>
                </a:lnTo>
                <a:lnTo>
                  <a:pt x="311826" y="732"/>
                </a:lnTo>
                <a:close/>
              </a:path>
              <a:path w="638809" h="130175">
                <a:moveTo>
                  <a:pt x="348327" y="80186"/>
                </a:moveTo>
                <a:lnTo>
                  <a:pt x="340997" y="87811"/>
                </a:lnTo>
                <a:lnTo>
                  <a:pt x="332349" y="93580"/>
                </a:lnTo>
                <a:lnTo>
                  <a:pt x="322600" y="97234"/>
                </a:lnTo>
                <a:lnTo>
                  <a:pt x="311972" y="98510"/>
                </a:lnTo>
                <a:lnTo>
                  <a:pt x="350200" y="98510"/>
                </a:lnTo>
                <a:lnTo>
                  <a:pt x="358882" y="89128"/>
                </a:lnTo>
                <a:lnTo>
                  <a:pt x="348327" y="80186"/>
                </a:lnTo>
                <a:close/>
              </a:path>
              <a:path w="638809" h="130175">
                <a:moveTo>
                  <a:pt x="350360" y="14952"/>
                </a:moveTo>
                <a:lnTo>
                  <a:pt x="312119" y="14952"/>
                </a:lnTo>
                <a:lnTo>
                  <a:pt x="322508" y="16109"/>
                </a:lnTo>
                <a:lnTo>
                  <a:pt x="331909" y="19588"/>
                </a:lnTo>
                <a:lnTo>
                  <a:pt x="340319" y="25404"/>
                </a:lnTo>
                <a:lnTo>
                  <a:pt x="347741" y="33569"/>
                </a:lnTo>
                <a:lnTo>
                  <a:pt x="358589" y="24480"/>
                </a:lnTo>
                <a:lnTo>
                  <a:pt x="354738" y="19368"/>
                </a:lnTo>
                <a:lnTo>
                  <a:pt x="350360" y="14952"/>
                </a:lnTo>
                <a:close/>
              </a:path>
              <a:path w="638809" h="130175">
                <a:moveTo>
                  <a:pt x="409953" y="30344"/>
                </a:moveTo>
                <a:lnTo>
                  <a:pt x="375065" y="48716"/>
                </a:lnTo>
                <a:lnTo>
                  <a:pt x="368614" y="71537"/>
                </a:lnTo>
                <a:lnTo>
                  <a:pt x="369281" y="79306"/>
                </a:lnTo>
                <a:lnTo>
                  <a:pt x="369331" y="79892"/>
                </a:lnTo>
                <a:lnTo>
                  <a:pt x="393480" y="109907"/>
                </a:lnTo>
                <a:lnTo>
                  <a:pt x="409953" y="112876"/>
                </a:lnTo>
                <a:lnTo>
                  <a:pt x="418474" y="112134"/>
                </a:lnTo>
                <a:lnTo>
                  <a:pt x="426225" y="109907"/>
                </a:lnTo>
                <a:lnTo>
                  <a:pt x="433206" y="106197"/>
                </a:lnTo>
                <a:lnTo>
                  <a:pt x="439418" y="101002"/>
                </a:lnTo>
                <a:lnTo>
                  <a:pt x="440241" y="99976"/>
                </a:lnTo>
                <a:lnTo>
                  <a:pt x="402477" y="99976"/>
                </a:lnTo>
                <a:lnTo>
                  <a:pt x="396027" y="97190"/>
                </a:lnTo>
                <a:lnTo>
                  <a:pt x="385472" y="86049"/>
                </a:lnTo>
                <a:lnTo>
                  <a:pt x="382834" y="79306"/>
                </a:lnTo>
                <a:lnTo>
                  <a:pt x="382834" y="63767"/>
                </a:lnTo>
                <a:lnTo>
                  <a:pt x="385472" y="57171"/>
                </a:lnTo>
                <a:lnTo>
                  <a:pt x="390750" y="51747"/>
                </a:lnTo>
                <a:lnTo>
                  <a:pt x="396027" y="46176"/>
                </a:lnTo>
                <a:lnTo>
                  <a:pt x="402477" y="43391"/>
                </a:lnTo>
                <a:lnTo>
                  <a:pt x="440244" y="43391"/>
                </a:lnTo>
                <a:lnTo>
                  <a:pt x="439418" y="42365"/>
                </a:lnTo>
                <a:lnTo>
                  <a:pt x="433206" y="37085"/>
                </a:lnTo>
                <a:lnTo>
                  <a:pt x="426225" y="33331"/>
                </a:lnTo>
                <a:lnTo>
                  <a:pt x="418474" y="31089"/>
                </a:lnTo>
                <a:lnTo>
                  <a:pt x="409953" y="30344"/>
                </a:lnTo>
                <a:close/>
              </a:path>
              <a:path w="638809" h="130175">
                <a:moveTo>
                  <a:pt x="440244" y="43391"/>
                </a:moveTo>
                <a:lnTo>
                  <a:pt x="417429" y="43391"/>
                </a:lnTo>
                <a:lnTo>
                  <a:pt x="423879" y="46176"/>
                </a:lnTo>
                <a:lnTo>
                  <a:pt x="429157" y="51747"/>
                </a:lnTo>
                <a:lnTo>
                  <a:pt x="434434" y="57171"/>
                </a:lnTo>
                <a:lnTo>
                  <a:pt x="437073" y="63767"/>
                </a:lnTo>
                <a:lnTo>
                  <a:pt x="437073" y="79306"/>
                </a:lnTo>
                <a:lnTo>
                  <a:pt x="434434" y="86049"/>
                </a:lnTo>
                <a:lnTo>
                  <a:pt x="423879" y="97190"/>
                </a:lnTo>
                <a:lnTo>
                  <a:pt x="417429" y="99976"/>
                </a:lnTo>
                <a:lnTo>
                  <a:pt x="440241" y="99976"/>
                </a:lnTo>
                <a:lnTo>
                  <a:pt x="444528" y="94625"/>
                </a:lnTo>
                <a:lnTo>
                  <a:pt x="448195" y="87588"/>
                </a:lnTo>
                <a:lnTo>
                  <a:pt x="450406" y="79892"/>
                </a:lnTo>
                <a:lnTo>
                  <a:pt x="451146" y="71537"/>
                </a:lnTo>
                <a:lnTo>
                  <a:pt x="450449" y="63767"/>
                </a:lnTo>
                <a:lnTo>
                  <a:pt x="450406" y="63288"/>
                </a:lnTo>
                <a:lnTo>
                  <a:pt x="448195" y="55686"/>
                </a:lnTo>
                <a:lnTo>
                  <a:pt x="444528" y="48716"/>
                </a:lnTo>
                <a:lnTo>
                  <a:pt x="440244" y="43391"/>
                </a:lnTo>
                <a:close/>
              </a:path>
              <a:path w="638809" h="130175">
                <a:moveTo>
                  <a:pt x="502384" y="30491"/>
                </a:moveTo>
                <a:lnTo>
                  <a:pt x="493378" y="31318"/>
                </a:lnTo>
                <a:lnTo>
                  <a:pt x="494004" y="31318"/>
                </a:lnTo>
                <a:lnTo>
                  <a:pt x="486882" y="33478"/>
                </a:lnTo>
                <a:lnTo>
                  <a:pt x="463097" y="71537"/>
                </a:lnTo>
                <a:lnTo>
                  <a:pt x="463763" y="79599"/>
                </a:lnTo>
                <a:lnTo>
                  <a:pt x="463787" y="79892"/>
                </a:lnTo>
                <a:lnTo>
                  <a:pt x="494461" y="112134"/>
                </a:lnTo>
                <a:lnTo>
                  <a:pt x="502677" y="112876"/>
                </a:lnTo>
                <a:lnTo>
                  <a:pt x="510154" y="112134"/>
                </a:lnTo>
                <a:lnTo>
                  <a:pt x="510559" y="112134"/>
                </a:lnTo>
                <a:lnTo>
                  <a:pt x="517960" y="109669"/>
                </a:lnTo>
                <a:lnTo>
                  <a:pt x="524364" y="105640"/>
                </a:lnTo>
                <a:lnTo>
                  <a:pt x="529944" y="99976"/>
                </a:lnTo>
                <a:lnTo>
                  <a:pt x="496081" y="99976"/>
                </a:lnTo>
                <a:lnTo>
                  <a:pt x="489631" y="97190"/>
                </a:lnTo>
                <a:lnTo>
                  <a:pt x="484647" y="91766"/>
                </a:lnTo>
                <a:lnTo>
                  <a:pt x="479809" y="86342"/>
                </a:lnTo>
                <a:lnTo>
                  <a:pt x="477425" y="79892"/>
                </a:lnTo>
                <a:lnTo>
                  <a:pt x="477317" y="63767"/>
                </a:lnTo>
                <a:lnTo>
                  <a:pt x="479809" y="57024"/>
                </a:lnTo>
                <a:lnTo>
                  <a:pt x="484647" y="51600"/>
                </a:lnTo>
                <a:lnTo>
                  <a:pt x="489631" y="46176"/>
                </a:lnTo>
                <a:lnTo>
                  <a:pt x="496081" y="43391"/>
                </a:lnTo>
                <a:lnTo>
                  <a:pt x="529512" y="43391"/>
                </a:lnTo>
                <a:lnTo>
                  <a:pt x="524194" y="37974"/>
                </a:lnTo>
                <a:lnTo>
                  <a:pt x="517703" y="33807"/>
                </a:lnTo>
                <a:lnTo>
                  <a:pt x="510442" y="31318"/>
                </a:lnTo>
                <a:lnTo>
                  <a:pt x="502384" y="30491"/>
                </a:lnTo>
                <a:close/>
              </a:path>
              <a:path w="638809" h="130175">
                <a:moveTo>
                  <a:pt x="529512" y="43391"/>
                </a:moveTo>
                <a:lnTo>
                  <a:pt x="512206" y="43391"/>
                </a:lnTo>
                <a:lnTo>
                  <a:pt x="518656" y="46176"/>
                </a:lnTo>
                <a:lnTo>
                  <a:pt x="523494" y="51600"/>
                </a:lnTo>
                <a:lnTo>
                  <a:pt x="528478" y="57024"/>
                </a:lnTo>
                <a:lnTo>
                  <a:pt x="530794" y="63291"/>
                </a:lnTo>
                <a:lnTo>
                  <a:pt x="530861" y="79892"/>
                </a:lnTo>
                <a:lnTo>
                  <a:pt x="528478" y="86342"/>
                </a:lnTo>
                <a:lnTo>
                  <a:pt x="523494" y="91766"/>
                </a:lnTo>
                <a:lnTo>
                  <a:pt x="518656" y="97190"/>
                </a:lnTo>
                <a:lnTo>
                  <a:pt x="512206" y="99976"/>
                </a:lnTo>
                <a:lnTo>
                  <a:pt x="529944" y="99976"/>
                </a:lnTo>
                <a:lnTo>
                  <a:pt x="529944" y="110970"/>
                </a:lnTo>
                <a:lnTo>
                  <a:pt x="544016" y="110970"/>
                </a:lnTo>
                <a:lnTo>
                  <a:pt x="544016" y="43831"/>
                </a:lnTo>
                <a:lnTo>
                  <a:pt x="529944" y="43831"/>
                </a:lnTo>
                <a:lnTo>
                  <a:pt x="529512" y="43391"/>
                </a:lnTo>
                <a:close/>
              </a:path>
              <a:path w="638809" h="130175">
                <a:moveTo>
                  <a:pt x="544016" y="0"/>
                </a:moveTo>
                <a:lnTo>
                  <a:pt x="529944" y="0"/>
                </a:lnTo>
                <a:lnTo>
                  <a:pt x="529944" y="43831"/>
                </a:lnTo>
                <a:lnTo>
                  <a:pt x="544016" y="43831"/>
                </a:lnTo>
                <a:lnTo>
                  <a:pt x="544016" y="0"/>
                </a:lnTo>
                <a:close/>
              </a:path>
              <a:path w="638809" h="130175">
                <a:moveTo>
                  <a:pt x="600747" y="30491"/>
                </a:moveTo>
                <a:lnTo>
                  <a:pt x="563769" y="55192"/>
                </a:lnTo>
                <a:lnTo>
                  <a:pt x="561020" y="71390"/>
                </a:lnTo>
                <a:lnTo>
                  <a:pt x="561973" y="77400"/>
                </a:lnTo>
                <a:lnTo>
                  <a:pt x="563456" y="86533"/>
                </a:lnTo>
                <a:lnTo>
                  <a:pt x="570878" y="99701"/>
                </a:lnTo>
                <a:lnTo>
                  <a:pt x="583902" y="109135"/>
                </a:lnTo>
                <a:lnTo>
                  <a:pt x="602945" y="112729"/>
                </a:lnTo>
                <a:lnTo>
                  <a:pt x="612625" y="111856"/>
                </a:lnTo>
                <a:lnTo>
                  <a:pt x="621783" y="109486"/>
                </a:lnTo>
                <a:lnTo>
                  <a:pt x="629951" y="105988"/>
                </a:lnTo>
                <a:lnTo>
                  <a:pt x="636662" y="101735"/>
                </a:lnTo>
                <a:lnTo>
                  <a:pt x="635591" y="99829"/>
                </a:lnTo>
                <a:lnTo>
                  <a:pt x="603239" y="99829"/>
                </a:lnTo>
                <a:lnTo>
                  <a:pt x="592336" y="98200"/>
                </a:lnTo>
                <a:lnTo>
                  <a:pt x="584182" y="93617"/>
                </a:lnTo>
                <a:lnTo>
                  <a:pt x="578666" y="86533"/>
                </a:lnTo>
                <a:lnTo>
                  <a:pt x="575679" y="77400"/>
                </a:lnTo>
                <a:lnTo>
                  <a:pt x="638274" y="77400"/>
                </a:lnTo>
                <a:lnTo>
                  <a:pt x="638567" y="73589"/>
                </a:lnTo>
                <a:lnTo>
                  <a:pt x="638705" y="71390"/>
                </a:lnTo>
                <a:lnTo>
                  <a:pt x="638714" y="70217"/>
                </a:lnTo>
                <a:lnTo>
                  <a:pt x="638333" y="65233"/>
                </a:lnTo>
                <a:lnTo>
                  <a:pt x="575679" y="65233"/>
                </a:lnTo>
                <a:lnTo>
                  <a:pt x="578771" y="56247"/>
                </a:lnTo>
                <a:lnTo>
                  <a:pt x="584255" y="49200"/>
                </a:lnTo>
                <a:lnTo>
                  <a:pt x="591717" y="44598"/>
                </a:lnTo>
                <a:lnTo>
                  <a:pt x="600747" y="42951"/>
                </a:lnTo>
                <a:lnTo>
                  <a:pt x="629426" y="42951"/>
                </a:lnTo>
                <a:lnTo>
                  <a:pt x="628013" y="41192"/>
                </a:lnTo>
                <a:lnTo>
                  <a:pt x="622351" y="36490"/>
                </a:lnTo>
                <a:lnTo>
                  <a:pt x="615919" y="33148"/>
                </a:lnTo>
                <a:lnTo>
                  <a:pt x="608916" y="31208"/>
                </a:lnTo>
                <a:lnTo>
                  <a:pt x="609379" y="31208"/>
                </a:lnTo>
                <a:lnTo>
                  <a:pt x="600747" y="30491"/>
                </a:lnTo>
                <a:close/>
              </a:path>
              <a:path w="638809" h="130175">
                <a:moveTo>
                  <a:pt x="630651" y="91033"/>
                </a:moveTo>
                <a:lnTo>
                  <a:pt x="624657" y="94634"/>
                </a:lnTo>
                <a:lnTo>
                  <a:pt x="617770" y="97410"/>
                </a:lnTo>
                <a:lnTo>
                  <a:pt x="610470" y="99197"/>
                </a:lnTo>
                <a:lnTo>
                  <a:pt x="603239" y="99829"/>
                </a:lnTo>
                <a:lnTo>
                  <a:pt x="635591" y="99829"/>
                </a:lnTo>
                <a:lnTo>
                  <a:pt x="630651" y="91033"/>
                </a:lnTo>
                <a:close/>
              </a:path>
              <a:path w="638809" h="130175">
                <a:moveTo>
                  <a:pt x="629426" y="42951"/>
                </a:moveTo>
                <a:lnTo>
                  <a:pt x="600747" y="42951"/>
                </a:lnTo>
                <a:lnTo>
                  <a:pt x="610225" y="44598"/>
                </a:lnTo>
                <a:lnTo>
                  <a:pt x="609885" y="44598"/>
                </a:lnTo>
                <a:lnTo>
                  <a:pt x="617037" y="48980"/>
                </a:lnTo>
                <a:lnTo>
                  <a:pt x="622041" y="56000"/>
                </a:lnTo>
                <a:lnTo>
                  <a:pt x="624201" y="65233"/>
                </a:lnTo>
                <a:lnTo>
                  <a:pt x="638333" y="65233"/>
                </a:lnTo>
                <a:lnTo>
                  <a:pt x="638154" y="62892"/>
                </a:lnTo>
                <a:lnTo>
                  <a:pt x="638052" y="61559"/>
                </a:lnTo>
                <a:lnTo>
                  <a:pt x="636057" y="53836"/>
                </a:lnTo>
                <a:lnTo>
                  <a:pt x="632715" y="47046"/>
                </a:lnTo>
                <a:lnTo>
                  <a:pt x="629426" y="42951"/>
                </a:lnTo>
                <a:close/>
              </a:path>
            </a:pathLst>
          </a:custGeom>
          <a:solidFill>
            <a:srgbClr val="000000"/>
          </a:solidFill>
        </p:spPr>
        <p:txBody>
          <a:bodyPr wrap="square" lIns="0" tIns="0" rIns="0" bIns="0" rtlCol="0"/>
          <a:lstStyle/>
          <a:p>
            <a:endParaRPr sz="641"/>
          </a:p>
        </p:txBody>
      </p:sp>
      <p:sp>
        <p:nvSpPr>
          <p:cNvPr id="17" name="object 17"/>
          <p:cNvSpPr/>
          <p:nvPr/>
        </p:nvSpPr>
        <p:spPr>
          <a:xfrm>
            <a:off x="7859333" y="4583718"/>
            <a:ext cx="293130" cy="65268"/>
          </a:xfrm>
          <a:custGeom>
            <a:avLst/>
            <a:gdLst/>
            <a:ahLst/>
            <a:cxnLst/>
            <a:rect l="l" t="t" r="r" b="b"/>
            <a:pathLst>
              <a:path w="644525" h="143509">
                <a:moveTo>
                  <a:pt x="14659" y="1319"/>
                </a:moveTo>
                <a:lnTo>
                  <a:pt x="0" y="1319"/>
                </a:lnTo>
                <a:lnTo>
                  <a:pt x="0" y="109651"/>
                </a:lnTo>
                <a:lnTo>
                  <a:pt x="72856" y="109651"/>
                </a:lnTo>
                <a:lnTo>
                  <a:pt x="72856" y="95431"/>
                </a:lnTo>
                <a:lnTo>
                  <a:pt x="14659" y="95431"/>
                </a:lnTo>
                <a:lnTo>
                  <a:pt x="14659" y="1319"/>
                </a:lnTo>
                <a:close/>
              </a:path>
              <a:path w="644525" h="143509">
                <a:moveTo>
                  <a:pt x="120612" y="29025"/>
                </a:moveTo>
                <a:lnTo>
                  <a:pt x="85723" y="47397"/>
                </a:lnTo>
                <a:lnTo>
                  <a:pt x="79273" y="70217"/>
                </a:lnTo>
                <a:lnTo>
                  <a:pt x="79939" y="77987"/>
                </a:lnTo>
                <a:lnTo>
                  <a:pt x="79990" y="78573"/>
                </a:lnTo>
                <a:lnTo>
                  <a:pt x="104139" y="108588"/>
                </a:lnTo>
                <a:lnTo>
                  <a:pt x="120612" y="111556"/>
                </a:lnTo>
                <a:lnTo>
                  <a:pt x="129133" y="110814"/>
                </a:lnTo>
                <a:lnTo>
                  <a:pt x="136884" y="108588"/>
                </a:lnTo>
                <a:lnTo>
                  <a:pt x="143865" y="104877"/>
                </a:lnTo>
                <a:lnTo>
                  <a:pt x="150077" y="99682"/>
                </a:lnTo>
                <a:lnTo>
                  <a:pt x="150899" y="98656"/>
                </a:lnTo>
                <a:lnTo>
                  <a:pt x="113136" y="98656"/>
                </a:lnTo>
                <a:lnTo>
                  <a:pt x="106686" y="95871"/>
                </a:lnTo>
                <a:lnTo>
                  <a:pt x="96131" y="84730"/>
                </a:lnTo>
                <a:lnTo>
                  <a:pt x="93492" y="77987"/>
                </a:lnTo>
                <a:lnTo>
                  <a:pt x="93492" y="62448"/>
                </a:lnTo>
                <a:lnTo>
                  <a:pt x="96131" y="55851"/>
                </a:lnTo>
                <a:lnTo>
                  <a:pt x="101408" y="50427"/>
                </a:lnTo>
                <a:lnTo>
                  <a:pt x="106686" y="44857"/>
                </a:lnTo>
                <a:lnTo>
                  <a:pt x="113136" y="42072"/>
                </a:lnTo>
                <a:lnTo>
                  <a:pt x="150902" y="42072"/>
                </a:lnTo>
                <a:lnTo>
                  <a:pt x="150077" y="41045"/>
                </a:lnTo>
                <a:lnTo>
                  <a:pt x="143865" y="35766"/>
                </a:lnTo>
                <a:lnTo>
                  <a:pt x="136884" y="32012"/>
                </a:lnTo>
                <a:lnTo>
                  <a:pt x="129133" y="29769"/>
                </a:lnTo>
                <a:lnTo>
                  <a:pt x="120612" y="29025"/>
                </a:lnTo>
                <a:close/>
              </a:path>
              <a:path w="644525" h="143509">
                <a:moveTo>
                  <a:pt x="150902" y="42072"/>
                </a:moveTo>
                <a:lnTo>
                  <a:pt x="128088" y="42072"/>
                </a:lnTo>
                <a:lnTo>
                  <a:pt x="134538" y="44857"/>
                </a:lnTo>
                <a:lnTo>
                  <a:pt x="139815" y="50427"/>
                </a:lnTo>
                <a:lnTo>
                  <a:pt x="145093" y="55851"/>
                </a:lnTo>
                <a:lnTo>
                  <a:pt x="147731" y="62448"/>
                </a:lnTo>
                <a:lnTo>
                  <a:pt x="147731" y="77987"/>
                </a:lnTo>
                <a:lnTo>
                  <a:pt x="145093" y="84730"/>
                </a:lnTo>
                <a:lnTo>
                  <a:pt x="134538" y="95871"/>
                </a:lnTo>
                <a:lnTo>
                  <a:pt x="128088" y="98656"/>
                </a:lnTo>
                <a:lnTo>
                  <a:pt x="150899" y="98656"/>
                </a:lnTo>
                <a:lnTo>
                  <a:pt x="155187" y="93306"/>
                </a:lnTo>
                <a:lnTo>
                  <a:pt x="158854" y="86269"/>
                </a:lnTo>
                <a:lnTo>
                  <a:pt x="161064" y="78573"/>
                </a:lnTo>
                <a:lnTo>
                  <a:pt x="161804" y="70217"/>
                </a:lnTo>
                <a:lnTo>
                  <a:pt x="161107" y="62448"/>
                </a:lnTo>
                <a:lnTo>
                  <a:pt x="161064" y="61969"/>
                </a:lnTo>
                <a:lnTo>
                  <a:pt x="158854" y="54367"/>
                </a:lnTo>
                <a:lnTo>
                  <a:pt x="155187" y="47397"/>
                </a:lnTo>
                <a:lnTo>
                  <a:pt x="150902" y="42072"/>
                </a:lnTo>
                <a:close/>
              </a:path>
              <a:path w="644525" h="143509">
                <a:moveTo>
                  <a:pt x="184457" y="120792"/>
                </a:moveTo>
                <a:lnTo>
                  <a:pt x="177948" y="131786"/>
                </a:lnTo>
                <a:lnTo>
                  <a:pt x="177861" y="131933"/>
                </a:lnTo>
                <a:lnTo>
                  <a:pt x="185887" y="136827"/>
                </a:lnTo>
                <a:lnTo>
                  <a:pt x="194352" y="140307"/>
                </a:lnTo>
                <a:lnTo>
                  <a:pt x="203258" y="142384"/>
                </a:lnTo>
                <a:lnTo>
                  <a:pt x="212603" y="143074"/>
                </a:lnTo>
                <a:lnTo>
                  <a:pt x="221406" y="142384"/>
                </a:lnTo>
                <a:lnTo>
                  <a:pt x="221611" y="142384"/>
                </a:lnTo>
                <a:lnTo>
                  <a:pt x="229565" y="140307"/>
                </a:lnTo>
                <a:lnTo>
                  <a:pt x="229697" y="140307"/>
                </a:lnTo>
                <a:lnTo>
                  <a:pt x="236780" y="136827"/>
                </a:lnTo>
                <a:lnTo>
                  <a:pt x="243241" y="131786"/>
                </a:lnTo>
                <a:lnTo>
                  <a:pt x="244447" y="130320"/>
                </a:lnTo>
                <a:lnTo>
                  <a:pt x="212457" y="130320"/>
                </a:lnTo>
                <a:lnTo>
                  <a:pt x="205010" y="129718"/>
                </a:lnTo>
                <a:lnTo>
                  <a:pt x="197852" y="127920"/>
                </a:lnTo>
                <a:lnTo>
                  <a:pt x="190997" y="124940"/>
                </a:lnTo>
                <a:lnTo>
                  <a:pt x="184457" y="120792"/>
                </a:lnTo>
                <a:close/>
              </a:path>
              <a:path w="644525" h="143509">
                <a:moveTo>
                  <a:pt x="254675" y="97483"/>
                </a:moveTo>
                <a:lnTo>
                  <a:pt x="240749" y="97483"/>
                </a:lnTo>
                <a:lnTo>
                  <a:pt x="240749" y="111703"/>
                </a:lnTo>
                <a:lnTo>
                  <a:pt x="238257" y="118006"/>
                </a:lnTo>
                <a:lnTo>
                  <a:pt x="233126" y="122844"/>
                </a:lnTo>
                <a:lnTo>
                  <a:pt x="227901" y="127920"/>
                </a:lnTo>
                <a:lnTo>
                  <a:pt x="227742" y="127920"/>
                </a:lnTo>
                <a:lnTo>
                  <a:pt x="221106" y="130320"/>
                </a:lnTo>
                <a:lnTo>
                  <a:pt x="244447" y="130320"/>
                </a:lnTo>
                <a:lnTo>
                  <a:pt x="254574" y="102871"/>
                </a:lnTo>
                <a:lnTo>
                  <a:pt x="254675" y="97483"/>
                </a:lnTo>
                <a:close/>
              </a:path>
              <a:path w="644525" h="143509">
                <a:moveTo>
                  <a:pt x="213922" y="29171"/>
                </a:moveTo>
                <a:lnTo>
                  <a:pt x="205215" y="29939"/>
                </a:lnTo>
                <a:lnTo>
                  <a:pt x="205612" y="29939"/>
                </a:lnTo>
                <a:lnTo>
                  <a:pt x="198310" y="32048"/>
                </a:lnTo>
                <a:lnTo>
                  <a:pt x="173756" y="69338"/>
                </a:lnTo>
                <a:lnTo>
                  <a:pt x="174448" y="77400"/>
                </a:lnTo>
                <a:lnTo>
                  <a:pt x="174468" y="77643"/>
                </a:lnTo>
                <a:lnTo>
                  <a:pt x="205081" y="109080"/>
                </a:lnTo>
                <a:lnTo>
                  <a:pt x="213190" y="109797"/>
                </a:lnTo>
                <a:lnTo>
                  <a:pt x="220715" y="109080"/>
                </a:lnTo>
                <a:lnTo>
                  <a:pt x="221102" y="109080"/>
                </a:lnTo>
                <a:lnTo>
                  <a:pt x="228563" y="106719"/>
                </a:lnTo>
                <a:lnTo>
                  <a:pt x="235062" y="102871"/>
                </a:lnTo>
                <a:lnTo>
                  <a:pt x="240749" y="97483"/>
                </a:lnTo>
                <a:lnTo>
                  <a:pt x="254675" y="97483"/>
                </a:lnTo>
                <a:lnTo>
                  <a:pt x="254675" y="97190"/>
                </a:lnTo>
                <a:lnTo>
                  <a:pt x="207033" y="97190"/>
                </a:lnTo>
                <a:lnTo>
                  <a:pt x="200729" y="94552"/>
                </a:lnTo>
                <a:lnTo>
                  <a:pt x="190468" y="83997"/>
                </a:lnTo>
                <a:lnTo>
                  <a:pt x="188067" y="77643"/>
                </a:lnTo>
                <a:lnTo>
                  <a:pt x="187976" y="61568"/>
                </a:lnTo>
                <a:lnTo>
                  <a:pt x="190468" y="54972"/>
                </a:lnTo>
                <a:lnTo>
                  <a:pt x="195598" y="49841"/>
                </a:lnTo>
                <a:lnTo>
                  <a:pt x="200729" y="44564"/>
                </a:lnTo>
                <a:lnTo>
                  <a:pt x="207033" y="41925"/>
                </a:lnTo>
                <a:lnTo>
                  <a:pt x="254675" y="41925"/>
                </a:lnTo>
                <a:lnTo>
                  <a:pt x="254675" y="41339"/>
                </a:lnTo>
                <a:lnTo>
                  <a:pt x="240749" y="41339"/>
                </a:lnTo>
                <a:lnTo>
                  <a:pt x="235114" y="36036"/>
                </a:lnTo>
                <a:lnTo>
                  <a:pt x="228765" y="32232"/>
                </a:lnTo>
                <a:lnTo>
                  <a:pt x="221701" y="29939"/>
                </a:lnTo>
                <a:lnTo>
                  <a:pt x="213922" y="29171"/>
                </a:lnTo>
                <a:close/>
              </a:path>
              <a:path w="644525" h="143509">
                <a:moveTo>
                  <a:pt x="254675" y="41925"/>
                </a:moveTo>
                <a:lnTo>
                  <a:pt x="222571" y="41925"/>
                </a:lnTo>
                <a:lnTo>
                  <a:pt x="228875" y="44564"/>
                </a:lnTo>
                <a:lnTo>
                  <a:pt x="234006" y="49841"/>
                </a:lnTo>
                <a:lnTo>
                  <a:pt x="239136" y="54972"/>
                </a:lnTo>
                <a:lnTo>
                  <a:pt x="241459" y="61119"/>
                </a:lnTo>
                <a:lnTo>
                  <a:pt x="241537" y="77643"/>
                </a:lnTo>
                <a:lnTo>
                  <a:pt x="239136" y="83997"/>
                </a:lnTo>
                <a:lnTo>
                  <a:pt x="228875" y="94552"/>
                </a:lnTo>
                <a:lnTo>
                  <a:pt x="222571" y="97190"/>
                </a:lnTo>
                <a:lnTo>
                  <a:pt x="254675" y="97190"/>
                </a:lnTo>
                <a:lnTo>
                  <a:pt x="254675" y="41925"/>
                </a:lnTo>
                <a:close/>
              </a:path>
              <a:path w="644525" h="143509">
                <a:moveTo>
                  <a:pt x="254675" y="31077"/>
                </a:moveTo>
                <a:lnTo>
                  <a:pt x="240749" y="31077"/>
                </a:lnTo>
                <a:lnTo>
                  <a:pt x="240749" y="41339"/>
                </a:lnTo>
                <a:lnTo>
                  <a:pt x="254675" y="41339"/>
                </a:lnTo>
                <a:lnTo>
                  <a:pt x="254675" y="31077"/>
                </a:lnTo>
                <a:close/>
              </a:path>
              <a:path w="644525" h="143509">
                <a:moveTo>
                  <a:pt x="312871" y="29025"/>
                </a:moveTo>
                <a:lnTo>
                  <a:pt x="277983" y="47397"/>
                </a:lnTo>
                <a:lnTo>
                  <a:pt x="271532" y="70217"/>
                </a:lnTo>
                <a:lnTo>
                  <a:pt x="272199" y="77987"/>
                </a:lnTo>
                <a:lnTo>
                  <a:pt x="296398" y="108588"/>
                </a:lnTo>
                <a:lnTo>
                  <a:pt x="312871" y="111556"/>
                </a:lnTo>
                <a:lnTo>
                  <a:pt x="321392" y="110814"/>
                </a:lnTo>
                <a:lnTo>
                  <a:pt x="329143" y="108588"/>
                </a:lnTo>
                <a:lnTo>
                  <a:pt x="336124" y="104877"/>
                </a:lnTo>
                <a:lnTo>
                  <a:pt x="342336" y="99682"/>
                </a:lnTo>
                <a:lnTo>
                  <a:pt x="343159" y="98656"/>
                </a:lnTo>
                <a:lnTo>
                  <a:pt x="305395" y="98656"/>
                </a:lnTo>
                <a:lnTo>
                  <a:pt x="298945" y="95871"/>
                </a:lnTo>
                <a:lnTo>
                  <a:pt x="288390" y="84730"/>
                </a:lnTo>
                <a:lnTo>
                  <a:pt x="285752" y="77987"/>
                </a:lnTo>
                <a:lnTo>
                  <a:pt x="285752" y="62448"/>
                </a:lnTo>
                <a:lnTo>
                  <a:pt x="288390" y="55851"/>
                </a:lnTo>
                <a:lnTo>
                  <a:pt x="293668" y="50427"/>
                </a:lnTo>
                <a:lnTo>
                  <a:pt x="298945" y="44857"/>
                </a:lnTo>
                <a:lnTo>
                  <a:pt x="305395" y="42072"/>
                </a:lnTo>
                <a:lnTo>
                  <a:pt x="343162" y="42072"/>
                </a:lnTo>
                <a:lnTo>
                  <a:pt x="342336" y="41045"/>
                </a:lnTo>
                <a:lnTo>
                  <a:pt x="336124" y="35766"/>
                </a:lnTo>
                <a:lnTo>
                  <a:pt x="329143" y="32012"/>
                </a:lnTo>
                <a:lnTo>
                  <a:pt x="321392" y="29769"/>
                </a:lnTo>
                <a:lnTo>
                  <a:pt x="312871" y="29025"/>
                </a:lnTo>
                <a:close/>
              </a:path>
              <a:path w="644525" h="143509">
                <a:moveTo>
                  <a:pt x="343162" y="42072"/>
                </a:moveTo>
                <a:lnTo>
                  <a:pt x="320347" y="42072"/>
                </a:lnTo>
                <a:lnTo>
                  <a:pt x="326797" y="44857"/>
                </a:lnTo>
                <a:lnTo>
                  <a:pt x="332075" y="50427"/>
                </a:lnTo>
                <a:lnTo>
                  <a:pt x="337352" y="55851"/>
                </a:lnTo>
                <a:lnTo>
                  <a:pt x="339991" y="62448"/>
                </a:lnTo>
                <a:lnTo>
                  <a:pt x="339991" y="77987"/>
                </a:lnTo>
                <a:lnTo>
                  <a:pt x="337352" y="84730"/>
                </a:lnTo>
                <a:lnTo>
                  <a:pt x="326797" y="95871"/>
                </a:lnTo>
                <a:lnTo>
                  <a:pt x="320347" y="98656"/>
                </a:lnTo>
                <a:lnTo>
                  <a:pt x="343159" y="98656"/>
                </a:lnTo>
                <a:lnTo>
                  <a:pt x="347446" y="93306"/>
                </a:lnTo>
                <a:lnTo>
                  <a:pt x="351113" y="86269"/>
                </a:lnTo>
                <a:lnTo>
                  <a:pt x="353324" y="78573"/>
                </a:lnTo>
                <a:lnTo>
                  <a:pt x="354064" y="70217"/>
                </a:lnTo>
                <a:lnTo>
                  <a:pt x="353367" y="62448"/>
                </a:lnTo>
                <a:lnTo>
                  <a:pt x="353324" y="61969"/>
                </a:lnTo>
                <a:lnTo>
                  <a:pt x="351113" y="54367"/>
                </a:lnTo>
                <a:lnTo>
                  <a:pt x="347446" y="47397"/>
                </a:lnTo>
                <a:lnTo>
                  <a:pt x="343162" y="42072"/>
                </a:lnTo>
                <a:close/>
              </a:path>
              <a:path w="644525" h="143509">
                <a:moveTo>
                  <a:pt x="388768" y="43098"/>
                </a:moveTo>
                <a:lnTo>
                  <a:pt x="374842" y="43098"/>
                </a:lnTo>
                <a:lnTo>
                  <a:pt x="374842" y="82091"/>
                </a:lnTo>
                <a:lnTo>
                  <a:pt x="376292" y="93525"/>
                </a:lnTo>
                <a:lnTo>
                  <a:pt x="376366" y="94112"/>
                </a:lnTo>
                <a:lnTo>
                  <a:pt x="376429" y="94611"/>
                </a:lnTo>
                <a:lnTo>
                  <a:pt x="381164" y="103860"/>
                </a:lnTo>
                <a:lnTo>
                  <a:pt x="389004" y="109591"/>
                </a:lnTo>
                <a:lnTo>
                  <a:pt x="399909" y="111556"/>
                </a:lnTo>
                <a:lnTo>
                  <a:pt x="408265" y="111556"/>
                </a:lnTo>
                <a:lnTo>
                  <a:pt x="415155" y="109357"/>
                </a:lnTo>
                <a:lnTo>
                  <a:pt x="420872" y="104960"/>
                </a:lnTo>
                <a:lnTo>
                  <a:pt x="417805" y="98656"/>
                </a:lnTo>
                <a:lnTo>
                  <a:pt x="393019" y="98656"/>
                </a:lnTo>
                <a:lnTo>
                  <a:pt x="388768" y="93525"/>
                </a:lnTo>
                <a:lnTo>
                  <a:pt x="388768" y="43098"/>
                </a:lnTo>
                <a:close/>
              </a:path>
              <a:path w="644525" h="143509">
                <a:moveTo>
                  <a:pt x="415595" y="94112"/>
                </a:moveTo>
                <a:lnTo>
                  <a:pt x="410757" y="97190"/>
                </a:lnTo>
                <a:lnTo>
                  <a:pt x="406066" y="98656"/>
                </a:lnTo>
                <a:lnTo>
                  <a:pt x="417805" y="98656"/>
                </a:lnTo>
                <a:lnTo>
                  <a:pt x="415595" y="94112"/>
                </a:lnTo>
                <a:close/>
              </a:path>
              <a:path w="644525" h="143509">
                <a:moveTo>
                  <a:pt x="416621" y="31077"/>
                </a:moveTo>
                <a:lnTo>
                  <a:pt x="360916" y="31077"/>
                </a:lnTo>
                <a:lnTo>
                  <a:pt x="360916" y="43098"/>
                </a:lnTo>
                <a:lnTo>
                  <a:pt x="416621" y="43098"/>
                </a:lnTo>
                <a:lnTo>
                  <a:pt x="416621" y="31077"/>
                </a:lnTo>
                <a:close/>
              </a:path>
              <a:path w="644525" h="143509">
                <a:moveTo>
                  <a:pt x="388768" y="3225"/>
                </a:moveTo>
                <a:lnTo>
                  <a:pt x="374989" y="3225"/>
                </a:lnTo>
                <a:lnTo>
                  <a:pt x="374989" y="31077"/>
                </a:lnTo>
                <a:lnTo>
                  <a:pt x="388768" y="31077"/>
                </a:lnTo>
                <a:lnTo>
                  <a:pt x="388768" y="3225"/>
                </a:lnTo>
                <a:close/>
              </a:path>
              <a:path w="644525" h="143509">
                <a:moveTo>
                  <a:pt x="444878" y="0"/>
                </a:moveTo>
                <a:lnTo>
                  <a:pt x="433590" y="0"/>
                </a:lnTo>
                <a:lnTo>
                  <a:pt x="429192" y="4104"/>
                </a:lnTo>
                <a:lnTo>
                  <a:pt x="429192" y="15685"/>
                </a:lnTo>
                <a:lnTo>
                  <a:pt x="433590" y="19936"/>
                </a:lnTo>
                <a:lnTo>
                  <a:pt x="444878" y="19936"/>
                </a:lnTo>
                <a:lnTo>
                  <a:pt x="449422" y="15685"/>
                </a:lnTo>
                <a:lnTo>
                  <a:pt x="449422" y="4397"/>
                </a:lnTo>
                <a:lnTo>
                  <a:pt x="444878" y="0"/>
                </a:lnTo>
                <a:close/>
              </a:path>
              <a:path w="644525" h="143509">
                <a:moveTo>
                  <a:pt x="446197" y="31077"/>
                </a:moveTo>
                <a:lnTo>
                  <a:pt x="432124" y="31077"/>
                </a:lnTo>
                <a:lnTo>
                  <a:pt x="432124" y="109651"/>
                </a:lnTo>
                <a:lnTo>
                  <a:pt x="446197" y="109651"/>
                </a:lnTo>
                <a:lnTo>
                  <a:pt x="446197" y="31077"/>
                </a:lnTo>
                <a:close/>
              </a:path>
              <a:path w="644525" h="143509">
                <a:moveTo>
                  <a:pt x="482129" y="31077"/>
                </a:moveTo>
                <a:lnTo>
                  <a:pt x="468056" y="31077"/>
                </a:lnTo>
                <a:lnTo>
                  <a:pt x="468056" y="142048"/>
                </a:lnTo>
                <a:lnTo>
                  <a:pt x="482129" y="142048"/>
                </a:lnTo>
                <a:lnTo>
                  <a:pt x="482129" y="98216"/>
                </a:lnTo>
                <a:lnTo>
                  <a:pt x="499288" y="98216"/>
                </a:lnTo>
                <a:lnTo>
                  <a:pt x="493857" y="95871"/>
                </a:lnTo>
                <a:lnTo>
                  <a:pt x="488873" y="90447"/>
                </a:lnTo>
                <a:lnTo>
                  <a:pt x="484035" y="85023"/>
                </a:lnTo>
                <a:lnTo>
                  <a:pt x="481543" y="78280"/>
                </a:lnTo>
                <a:lnTo>
                  <a:pt x="481666" y="62116"/>
                </a:lnTo>
                <a:lnTo>
                  <a:pt x="484035" y="55705"/>
                </a:lnTo>
                <a:lnTo>
                  <a:pt x="488873" y="50281"/>
                </a:lnTo>
                <a:lnTo>
                  <a:pt x="493857" y="44857"/>
                </a:lnTo>
                <a:lnTo>
                  <a:pt x="498270" y="42951"/>
                </a:lnTo>
                <a:lnTo>
                  <a:pt x="482129" y="42951"/>
                </a:lnTo>
                <a:lnTo>
                  <a:pt x="482129" y="31077"/>
                </a:lnTo>
                <a:close/>
              </a:path>
              <a:path w="644525" h="143509">
                <a:moveTo>
                  <a:pt x="499288" y="98216"/>
                </a:moveTo>
                <a:lnTo>
                  <a:pt x="482129" y="98216"/>
                </a:lnTo>
                <a:lnTo>
                  <a:pt x="487904" y="104073"/>
                </a:lnTo>
                <a:lnTo>
                  <a:pt x="494461" y="108240"/>
                </a:lnTo>
                <a:lnTo>
                  <a:pt x="502067" y="110814"/>
                </a:lnTo>
                <a:lnTo>
                  <a:pt x="502653" y="110814"/>
                </a:lnTo>
                <a:lnTo>
                  <a:pt x="509982" y="111556"/>
                </a:lnTo>
                <a:lnTo>
                  <a:pt x="538922" y="98656"/>
                </a:lnTo>
                <a:lnTo>
                  <a:pt x="500307" y="98656"/>
                </a:lnTo>
                <a:lnTo>
                  <a:pt x="499288" y="98216"/>
                </a:lnTo>
                <a:close/>
              </a:path>
              <a:path w="644525" h="143509">
                <a:moveTo>
                  <a:pt x="538809" y="42072"/>
                </a:moveTo>
                <a:lnTo>
                  <a:pt x="516432" y="42072"/>
                </a:lnTo>
                <a:lnTo>
                  <a:pt x="522882" y="44857"/>
                </a:lnTo>
                <a:lnTo>
                  <a:pt x="532850" y="55705"/>
                </a:lnTo>
                <a:lnTo>
                  <a:pt x="535272" y="62116"/>
                </a:lnTo>
                <a:lnTo>
                  <a:pt x="535342" y="78280"/>
                </a:lnTo>
                <a:lnTo>
                  <a:pt x="532850" y="85023"/>
                </a:lnTo>
                <a:lnTo>
                  <a:pt x="522882" y="95871"/>
                </a:lnTo>
                <a:lnTo>
                  <a:pt x="516432" y="98656"/>
                </a:lnTo>
                <a:lnTo>
                  <a:pt x="538922" y="98656"/>
                </a:lnTo>
                <a:lnTo>
                  <a:pt x="543045" y="93328"/>
                </a:lnTo>
                <a:lnTo>
                  <a:pt x="546575" y="86342"/>
                </a:lnTo>
                <a:lnTo>
                  <a:pt x="548703" y="78697"/>
                </a:lnTo>
                <a:lnTo>
                  <a:pt x="549415" y="70364"/>
                </a:lnTo>
                <a:lnTo>
                  <a:pt x="548732" y="62448"/>
                </a:lnTo>
                <a:lnTo>
                  <a:pt x="548703" y="62116"/>
                </a:lnTo>
                <a:lnTo>
                  <a:pt x="546575" y="54514"/>
                </a:lnTo>
                <a:lnTo>
                  <a:pt x="543045" y="47544"/>
                </a:lnTo>
                <a:lnTo>
                  <a:pt x="538809" y="42072"/>
                </a:lnTo>
                <a:close/>
              </a:path>
              <a:path w="644525" h="143509">
                <a:moveTo>
                  <a:pt x="510128" y="29171"/>
                </a:moveTo>
                <a:lnTo>
                  <a:pt x="502022" y="30026"/>
                </a:lnTo>
                <a:lnTo>
                  <a:pt x="494645" y="32598"/>
                </a:lnTo>
                <a:lnTo>
                  <a:pt x="488009" y="36902"/>
                </a:lnTo>
                <a:lnTo>
                  <a:pt x="482129" y="42951"/>
                </a:lnTo>
                <a:lnTo>
                  <a:pt x="498270" y="42951"/>
                </a:lnTo>
                <a:lnTo>
                  <a:pt x="500307" y="42072"/>
                </a:lnTo>
                <a:lnTo>
                  <a:pt x="538809" y="42072"/>
                </a:lnTo>
                <a:lnTo>
                  <a:pt x="538128" y="41192"/>
                </a:lnTo>
                <a:lnTo>
                  <a:pt x="532165" y="35912"/>
                </a:lnTo>
                <a:lnTo>
                  <a:pt x="525502" y="32158"/>
                </a:lnTo>
                <a:lnTo>
                  <a:pt x="518512" y="30026"/>
                </a:lnTo>
                <a:lnTo>
                  <a:pt x="519337" y="30026"/>
                </a:lnTo>
                <a:lnTo>
                  <a:pt x="510128" y="29171"/>
                </a:lnTo>
                <a:close/>
              </a:path>
              <a:path w="644525" h="143509">
                <a:moveTo>
                  <a:pt x="602763" y="29025"/>
                </a:moveTo>
                <a:lnTo>
                  <a:pt x="567875" y="47397"/>
                </a:lnTo>
                <a:lnTo>
                  <a:pt x="561424" y="70217"/>
                </a:lnTo>
                <a:lnTo>
                  <a:pt x="562091" y="77987"/>
                </a:lnTo>
                <a:lnTo>
                  <a:pt x="562141" y="78573"/>
                </a:lnTo>
                <a:lnTo>
                  <a:pt x="586290" y="108588"/>
                </a:lnTo>
                <a:lnTo>
                  <a:pt x="602763" y="111556"/>
                </a:lnTo>
                <a:lnTo>
                  <a:pt x="611284" y="110814"/>
                </a:lnTo>
                <a:lnTo>
                  <a:pt x="619035" y="108588"/>
                </a:lnTo>
                <a:lnTo>
                  <a:pt x="626017" y="104877"/>
                </a:lnTo>
                <a:lnTo>
                  <a:pt x="632228" y="99682"/>
                </a:lnTo>
                <a:lnTo>
                  <a:pt x="633051" y="98656"/>
                </a:lnTo>
                <a:lnTo>
                  <a:pt x="595287" y="98656"/>
                </a:lnTo>
                <a:lnTo>
                  <a:pt x="588837" y="95871"/>
                </a:lnTo>
                <a:lnTo>
                  <a:pt x="578282" y="84730"/>
                </a:lnTo>
                <a:lnTo>
                  <a:pt x="575644" y="77987"/>
                </a:lnTo>
                <a:lnTo>
                  <a:pt x="575644" y="62448"/>
                </a:lnTo>
                <a:lnTo>
                  <a:pt x="578282" y="55851"/>
                </a:lnTo>
                <a:lnTo>
                  <a:pt x="583560" y="50427"/>
                </a:lnTo>
                <a:lnTo>
                  <a:pt x="588837" y="44857"/>
                </a:lnTo>
                <a:lnTo>
                  <a:pt x="595287" y="42072"/>
                </a:lnTo>
                <a:lnTo>
                  <a:pt x="633054" y="42072"/>
                </a:lnTo>
                <a:lnTo>
                  <a:pt x="632228" y="41045"/>
                </a:lnTo>
                <a:lnTo>
                  <a:pt x="626017" y="35766"/>
                </a:lnTo>
                <a:lnTo>
                  <a:pt x="619035" y="32012"/>
                </a:lnTo>
                <a:lnTo>
                  <a:pt x="611284" y="29769"/>
                </a:lnTo>
                <a:lnTo>
                  <a:pt x="602763" y="29025"/>
                </a:lnTo>
                <a:close/>
              </a:path>
              <a:path w="644525" h="143509">
                <a:moveTo>
                  <a:pt x="633054" y="42072"/>
                </a:moveTo>
                <a:lnTo>
                  <a:pt x="610240" y="42072"/>
                </a:lnTo>
                <a:lnTo>
                  <a:pt x="616690" y="44857"/>
                </a:lnTo>
                <a:lnTo>
                  <a:pt x="621967" y="50427"/>
                </a:lnTo>
                <a:lnTo>
                  <a:pt x="627244" y="55851"/>
                </a:lnTo>
                <a:lnTo>
                  <a:pt x="629883" y="62448"/>
                </a:lnTo>
                <a:lnTo>
                  <a:pt x="629883" y="77987"/>
                </a:lnTo>
                <a:lnTo>
                  <a:pt x="627244" y="84730"/>
                </a:lnTo>
                <a:lnTo>
                  <a:pt x="616690" y="95871"/>
                </a:lnTo>
                <a:lnTo>
                  <a:pt x="610240" y="98656"/>
                </a:lnTo>
                <a:lnTo>
                  <a:pt x="633051" y="98656"/>
                </a:lnTo>
                <a:lnTo>
                  <a:pt x="637339" y="93306"/>
                </a:lnTo>
                <a:lnTo>
                  <a:pt x="641006" y="86269"/>
                </a:lnTo>
                <a:lnTo>
                  <a:pt x="643216" y="78573"/>
                </a:lnTo>
                <a:lnTo>
                  <a:pt x="643956" y="70217"/>
                </a:lnTo>
                <a:lnTo>
                  <a:pt x="643259" y="62448"/>
                </a:lnTo>
                <a:lnTo>
                  <a:pt x="643216" y="61969"/>
                </a:lnTo>
                <a:lnTo>
                  <a:pt x="641006" y="54367"/>
                </a:lnTo>
                <a:lnTo>
                  <a:pt x="637339" y="47397"/>
                </a:lnTo>
                <a:lnTo>
                  <a:pt x="633054" y="42072"/>
                </a:lnTo>
                <a:close/>
              </a:path>
            </a:pathLst>
          </a:custGeom>
          <a:solidFill>
            <a:srgbClr val="000000"/>
          </a:solidFill>
        </p:spPr>
        <p:txBody>
          <a:bodyPr wrap="square" lIns="0" tIns="0" rIns="0" bIns="0" rtlCol="0"/>
          <a:lstStyle/>
          <a:p>
            <a:endParaRPr sz="641"/>
          </a:p>
        </p:txBody>
      </p:sp>
      <p:sp>
        <p:nvSpPr>
          <p:cNvPr id="18" name="object 18"/>
          <p:cNvSpPr/>
          <p:nvPr/>
        </p:nvSpPr>
        <p:spPr>
          <a:xfrm>
            <a:off x="4863661" y="2816354"/>
            <a:ext cx="284466" cy="65846"/>
          </a:xfrm>
          <a:custGeom>
            <a:avLst/>
            <a:gdLst/>
            <a:ahLst/>
            <a:cxnLst/>
            <a:rect l="l" t="t" r="r" b="b"/>
            <a:pathLst>
              <a:path w="625475" h="144779">
                <a:moveTo>
                  <a:pt x="14659" y="2638"/>
                </a:moveTo>
                <a:lnTo>
                  <a:pt x="0" y="2638"/>
                </a:lnTo>
                <a:lnTo>
                  <a:pt x="0" y="110970"/>
                </a:lnTo>
                <a:lnTo>
                  <a:pt x="72856" y="110970"/>
                </a:lnTo>
                <a:lnTo>
                  <a:pt x="72856" y="96750"/>
                </a:lnTo>
                <a:lnTo>
                  <a:pt x="14659" y="96750"/>
                </a:lnTo>
                <a:lnTo>
                  <a:pt x="14659" y="2638"/>
                </a:lnTo>
                <a:close/>
              </a:path>
              <a:path w="625475" h="144779">
                <a:moveTo>
                  <a:pt x="119146" y="30491"/>
                </a:moveTo>
                <a:lnTo>
                  <a:pt x="82168" y="55192"/>
                </a:lnTo>
                <a:lnTo>
                  <a:pt x="79514" y="70217"/>
                </a:lnTo>
                <a:lnTo>
                  <a:pt x="79419" y="71390"/>
                </a:lnTo>
                <a:lnTo>
                  <a:pt x="102302" y="109135"/>
                </a:lnTo>
                <a:lnTo>
                  <a:pt x="121345" y="112729"/>
                </a:lnTo>
                <a:lnTo>
                  <a:pt x="131024" y="111856"/>
                </a:lnTo>
                <a:lnTo>
                  <a:pt x="140182" y="109486"/>
                </a:lnTo>
                <a:lnTo>
                  <a:pt x="148350" y="105988"/>
                </a:lnTo>
                <a:lnTo>
                  <a:pt x="155061" y="101735"/>
                </a:lnTo>
                <a:lnTo>
                  <a:pt x="153991" y="99829"/>
                </a:lnTo>
                <a:lnTo>
                  <a:pt x="121638" y="99829"/>
                </a:lnTo>
                <a:lnTo>
                  <a:pt x="110735" y="98200"/>
                </a:lnTo>
                <a:lnTo>
                  <a:pt x="102581" y="93617"/>
                </a:lnTo>
                <a:lnTo>
                  <a:pt x="97065" y="86533"/>
                </a:lnTo>
                <a:lnTo>
                  <a:pt x="94079" y="77400"/>
                </a:lnTo>
                <a:lnTo>
                  <a:pt x="156674" y="77400"/>
                </a:lnTo>
                <a:lnTo>
                  <a:pt x="156967" y="73589"/>
                </a:lnTo>
                <a:lnTo>
                  <a:pt x="157104" y="71390"/>
                </a:lnTo>
                <a:lnTo>
                  <a:pt x="157113" y="70217"/>
                </a:lnTo>
                <a:lnTo>
                  <a:pt x="156732" y="65233"/>
                </a:lnTo>
                <a:lnTo>
                  <a:pt x="94079" y="65233"/>
                </a:lnTo>
                <a:lnTo>
                  <a:pt x="97171" y="56247"/>
                </a:lnTo>
                <a:lnTo>
                  <a:pt x="102654" y="49200"/>
                </a:lnTo>
                <a:lnTo>
                  <a:pt x="110117" y="44598"/>
                </a:lnTo>
                <a:lnTo>
                  <a:pt x="119146" y="42951"/>
                </a:lnTo>
                <a:lnTo>
                  <a:pt x="147825" y="42951"/>
                </a:lnTo>
                <a:lnTo>
                  <a:pt x="146412" y="41192"/>
                </a:lnTo>
                <a:lnTo>
                  <a:pt x="140750" y="36490"/>
                </a:lnTo>
                <a:lnTo>
                  <a:pt x="134318" y="33148"/>
                </a:lnTo>
                <a:lnTo>
                  <a:pt x="127315" y="31208"/>
                </a:lnTo>
                <a:lnTo>
                  <a:pt x="127779" y="31208"/>
                </a:lnTo>
                <a:lnTo>
                  <a:pt x="119146" y="30491"/>
                </a:lnTo>
                <a:close/>
              </a:path>
              <a:path w="625475" h="144779">
                <a:moveTo>
                  <a:pt x="149051" y="91033"/>
                </a:moveTo>
                <a:lnTo>
                  <a:pt x="143057" y="94634"/>
                </a:lnTo>
                <a:lnTo>
                  <a:pt x="136169" y="97410"/>
                </a:lnTo>
                <a:lnTo>
                  <a:pt x="128869" y="99197"/>
                </a:lnTo>
                <a:lnTo>
                  <a:pt x="121638" y="99829"/>
                </a:lnTo>
                <a:lnTo>
                  <a:pt x="153991" y="99829"/>
                </a:lnTo>
                <a:lnTo>
                  <a:pt x="149051" y="91033"/>
                </a:lnTo>
                <a:close/>
              </a:path>
              <a:path w="625475" h="144779">
                <a:moveTo>
                  <a:pt x="147825" y="42951"/>
                </a:moveTo>
                <a:lnTo>
                  <a:pt x="119146" y="42951"/>
                </a:lnTo>
                <a:lnTo>
                  <a:pt x="128624" y="44598"/>
                </a:lnTo>
                <a:lnTo>
                  <a:pt x="128284" y="44598"/>
                </a:lnTo>
                <a:lnTo>
                  <a:pt x="135436" y="48980"/>
                </a:lnTo>
                <a:lnTo>
                  <a:pt x="140441" y="56000"/>
                </a:lnTo>
                <a:lnTo>
                  <a:pt x="142601" y="65233"/>
                </a:lnTo>
                <a:lnTo>
                  <a:pt x="156732" y="65233"/>
                </a:lnTo>
                <a:lnTo>
                  <a:pt x="156553" y="62892"/>
                </a:lnTo>
                <a:lnTo>
                  <a:pt x="156451" y="61559"/>
                </a:lnTo>
                <a:lnTo>
                  <a:pt x="154456" y="53836"/>
                </a:lnTo>
                <a:lnTo>
                  <a:pt x="151115" y="47047"/>
                </a:lnTo>
                <a:lnTo>
                  <a:pt x="147825" y="42951"/>
                </a:lnTo>
                <a:close/>
              </a:path>
              <a:path w="625475" h="144779">
                <a:moveTo>
                  <a:pt x="179590" y="122111"/>
                </a:moveTo>
                <a:lnTo>
                  <a:pt x="173080" y="133105"/>
                </a:lnTo>
                <a:lnTo>
                  <a:pt x="172993" y="133252"/>
                </a:lnTo>
                <a:lnTo>
                  <a:pt x="181019" y="138147"/>
                </a:lnTo>
                <a:lnTo>
                  <a:pt x="189485" y="141626"/>
                </a:lnTo>
                <a:lnTo>
                  <a:pt x="198391" y="143704"/>
                </a:lnTo>
                <a:lnTo>
                  <a:pt x="207736" y="144393"/>
                </a:lnTo>
                <a:lnTo>
                  <a:pt x="216539" y="143704"/>
                </a:lnTo>
                <a:lnTo>
                  <a:pt x="216744" y="143704"/>
                </a:lnTo>
                <a:lnTo>
                  <a:pt x="224698" y="141626"/>
                </a:lnTo>
                <a:lnTo>
                  <a:pt x="224830" y="141626"/>
                </a:lnTo>
                <a:lnTo>
                  <a:pt x="231912" y="138147"/>
                </a:lnTo>
                <a:lnTo>
                  <a:pt x="238374" y="133105"/>
                </a:lnTo>
                <a:lnTo>
                  <a:pt x="239580" y="131639"/>
                </a:lnTo>
                <a:lnTo>
                  <a:pt x="207589" y="131639"/>
                </a:lnTo>
                <a:lnTo>
                  <a:pt x="200143" y="131037"/>
                </a:lnTo>
                <a:lnTo>
                  <a:pt x="192985" y="129239"/>
                </a:lnTo>
                <a:lnTo>
                  <a:pt x="186129" y="126259"/>
                </a:lnTo>
                <a:lnTo>
                  <a:pt x="179590" y="122111"/>
                </a:lnTo>
                <a:close/>
              </a:path>
              <a:path w="625475" h="144779">
                <a:moveTo>
                  <a:pt x="249808" y="98803"/>
                </a:moveTo>
                <a:lnTo>
                  <a:pt x="235882" y="98803"/>
                </a:lnTo>
                <a:lnTo>
                  <a:pt x="235882" y="113022"/>
                </a:lnTo>
                <a:lnTo>
                  <a:pt x="233389" y="119326"/>
                </a:lnTo>
                <a:lnTo>
                  <a:pt x="228259" y="124163"/>
                </a:lnTo>
                <a:lnTo>
                  <a:pt x="223034" y="129239"/>
                </a:lnTo>
                <a:lnTo>
                  <a:pt x="222875" y="129239"/>
                </a:lnTo>
                <a:lnTo>
                  <a:pt x="216238" y="131639"/>
                </a:lnTo>
                <a:lnTo>
                  <a:pt x="239580" y="131639"/>
                </a:lnTo>
                <a:lnTo>
                  <a:pt x="243376" y="127026"/>
                </a:lnTo>
                <a:lnTo>
                  <a:pt x="246949" y="119985"/>
                </a:lnTo>
                <a:lnTo>
                  <a:pt x="249093" y="111955"/>
                </a:lnTo>
                <a:lnTo>
                  <a:pt x="249672" y="104623"/>
                </a:lnTo>
                <a:lnTo>
                  <a:pt x="249707" y="104190"/>
                </a:lnTo>
                <a:lnTo>
                  <a:pt x="249808" y="98803"/>
                </a:lnTo>
                <a:close/>
              </a:path>
              <a:path w="625475" h="144779">
                <a:moveTo>
                  <a:pt x="209055" y="30491"/>
                </a:moveTo>
                <a:lnTo>
                  <a:pt x="200347" y="31258"/>
                </a:lnTo>
                <a:lnTo>
                  <a:pt x="200745" y="31258"/>
                </a:lnTo>
                <a:lnTo>
                  <a:pt x="193443" y="33368"/>
                </a:lnTo>
                <a:lnTo>
                  <a:pt x="168889" y="70657"/>
                </a:lnTo>
                <a:lnTo>
                  <a:pt x="169580" y="78720"/>
                </a:lnTo>
                <a:lnTo>
                  <a:pt x="200214" y="110400"/>
                </a:lnTo>
                <a:lnTo>
                  <a:pt x="208322" y="111117"/>
                </a:lnTo>
                <a:lnTo>
                  <a:pt x="215848" y="110400"/>
                </a:lnTo>
                <a:lnTo>
                  <a:pt x="216234" y="110400"/>
                </a:lnTo>
                <a:lnTo>
                  <a:pt x="223696" y="108038"/>
                </a:lnTo>
                <a:lnTo>
                  <a:pt x="230194" y="104190"/>
                </a:lnTo>
                <a:lnTo>
                  <a:pt x="235882" y="98803"/>
                </a:lnTo>
                <a:lnTo>
                  <a:pt x="249808" y="98803"/>
                </a:lnTo>
                <a:lnTo>
                  <a:pt x="249808" y="98510"/>
                </a:lnTo>
                <a:lnTo>
                  <a:pt x="202165" y="98510"/>
                </a:lnTo>
                <a:lnTo>
                  <a:pt x="195862" y="95871"/>
                </a:lnTo>
                <a:lnTo>
                  <a:pt x="185600" y="85316"/>
                </a:lnTo>
                <a:lnTo>
                  <a:pt x="183200" y="78962"/>
                </a:lnTo>
                <a:lnTo>
                  <a:pt x="183108" y="62888"/>
                </a:lnTo>
                <a:lnTo>
                  <a:pt x="185600" y="56291"/>
                </a:lnTo>
                <a:lnTo>
                  <a:pt x="190731" y="51160"/>
                </a:lnTo>
                <a:lnTo>
                  <a:pt x="195862" y="45883"/>
                </a:lnTo>
                <a:lnTo>
                  <a:pt x="202165" y="43244"/>
                </a:lnTo>
                <a:lnTo>
                  <a:pt x="249808" y="43244"/>
                </a:lnTo>
                <a:lnTo>
                  <a:pt x="249808" y="42658"/>
                </a:lnTo>
                <a:lnTo>
                  <a:pt x="235882" y="42658"/>
                </a:lnTo>
                <a:lnTo>
                  <a:pt x="230247" y="37355"/>
                </a:lnTo>
                <a:lnTo>
                  <a:pt x="223898" y="33551"/>
                </a:lnTo>
                <a:lnTo>
                  <a:pt x="216834" y="31258"/>
                </a:lnTo>
                <a:lnTo>
                  <a:pt x="209055" y="30491"/>
                </a:lnTo>
                <a:close/>
              </a:path>
              <a:path w="625475" h="144779">
                <a:moveTo>
                  <a:pt x="249808" y="43244"/>
                </a:moveTo>
                <a:lnTo>
                  <a:pt x="217704" y="43244"/>
                </a:lnTo>
                <a:lnTo>
                  <a:pt x="224008" y="45883"/>
                </a:lnTo>
                <a:lnTo>
                  <a:pt x="229138" y="51160"/>
                </a:lnTo>
                <a:lnTo>
                  <a:pt x="234269" y="56291"/>
                </a:lnTo>
                <a:lnTo>
                  <a:pt x="236592" y="62439"/>
                </a:lnTo>
                <a:lnTo>
                  <a:pt x="236669" y="78962"/>
                </a:lnTo>
                <a:lnTo>
                  <a:pt x="234269" y="85316"/>
                </a:lnTo>
                <a:lnTo>
                  <a:pt x="224008" y="95871"/>
                </a:lnTo>
                <a:lnTo>
                  <a:pt x="217704" y="98510"/>
                </a:lnTo>
                <a:lnTo>
                  <a:pt x="249808" y="98510"/>
                </a:lnTo>
                <a:lnTo>
                  <a:pt x="249808" y="43244"/>
                </a:lnTo>
                <a:close/>
              </a:path>
              <a:path w="625475" h="144779">
                <a:moveTo>
                  <a:pt x="249808" y="32396"/>
                </a:moveTo>
                <a:lnTo>
                  <a:pt x="235882" y="32396"/>
                </a:lnTo>
                <a:lnTo>
                  <a:pt x="235882" y="42658"/>
                </a:lnTo>
                <a:lnTo>
                  <a:pt x="249808" y="42658"/>
                </a:lnTo>
                <a:lnTo>
                  <a:pt x="249808" y="32396"/>
                </a:lnTo>
                <a:close/>
              </a:path>
              <a:path w="625475" h="144779">
                <a:moveTo>
                  <a:pt x="306538" y="30491"/>
                </a:moveTo>
                <a:lnTo>
                  <a:pt x="269560" y="55192"/>
                </a:lnTo>
                <a:lnTo>
                  <a:pt x="266906" y="70217"/>
                </a:lnTo>
                <a:lnTo>
                  <a:pt x="266811" y="71390"/>
                </a:lnTo>
                <a:lnTo>
                  <a:pt x="289694" y="109135"/>
                </a:lnTo>
                <a:lnTo>
                  <a:pt x="308737" y="112729"/>
                </a:lnTo>
                <a:lnTo>
                  <a:pt x="318417" y="111856"/>
                </a:lnTo>
                <a:lnTo>
                  <a:pt x="327574" y="109486"/>
                </a:lnTo>
                <a:lnTo>
                  <a:pt x="335742" y="105988"/>
                </a:lnTo>
                <a:lnTo>
                  <a:pt x="342453" y="101735"/>
                </a:lnTo>
                <a:lnTo>
                  <a:pt x="341383" y="99829"/>
                </a:lnTo>
                <a:lnTo>
                  <a:pt x="309030" y="99829"/>
                </a:lnTo>
                <a:lnTo>
                  <a:pt x="298127" y="98200"/>
                </a:lnTo>
                <a:lnTo>
                  <a:pt x="289973" y="93617"/>
                </a:lnTo>
                <a:lnTo>
                  <a:pt x="284457" y="86533"/>
                </a:lnTo>
                <a:lnTo>
                  <a:pt x="281471" y="77400"/>
                </a:lnTo>
                <a:lnTo>
                  <a:pt x="344066" y="77400"/>
                </a:lnTo>
                <a:lnTo>
                  <a:pt x="344359" y="73589"/>
                </a:lnTo>
                <a:lnTo>
                  <a:pt x="344496" y="71390"/>
                </a:lnTo>
                <a:lnTo>
                  <a:pt x="344505" y="70217"/>
                </a:lnTo>
                <a:lnTo>
                  <a:pt x="344124" y="65233"/>
                </a:lnTo>
                <a:lnTo>
                  <a:pt x="281471" y="65233"/>
                </a:lnTo>
                <a:lnTo>
                  <a:pt x="284563" y="56247"/>
                </a:lnTo>
                <a:lnTo>
                  <a:pt x="290046" y="49200"/>
                </a:lnTo>
                <a:lnTo>
                  <a:pt x="297509" y="44598"/>
                </a:lnTo>
                <a:lnTo>
                  <a:pt x="306538" y="42951"/>
                </a:lnTo>
                <a:lnTo>
                  <a:pt x="335217" y="42951"/>
                </a:lnTo>
                <a:lnTo>
                  <a:pt x="333804" y="41192"/>
                </a:lnTo>
                <a:lnTo>
                  <a:pt x="328142" y="36490"/>
                </a:lnTo>
                <a:lnTo>
                  <a:pt x="321710" y="33148"/>
                </a:lnTo>
                <a:lnTo>
                  <a:pt x="314707" y="31208"/>
                </a:lnTo>
                <a:lnTo>
                  <a:pt x="315171" y="31208"/>
                </a:lnTo>
                <a:lnTo>
                  <a:pt x="306538" y="30491"/>
                </a:lnTo>
                <a:close/>
              </a:path>
              <a:path w="625475" h="144779">
                <a:moveTo>
                  <a:pt x="336443" y="91033"/>
                </a:moveTo>
                <a:lnTo>
                  <a:pt x="330449" y="94634"/>
                </a:lnTo>
                <a:lnTo>
                  <a:pt x="323561" y="97410"/>
                </a:lnTo>
                <a:lnTo>
                  <a:pt x="316261" y="99197"/>
                </a:lnTo>
                <a:lnTo>
                  <a:pt x="309030" y="99829"/>
                </a:lnTo>
                <a:lnTo>
                  <a:pt x="341383" y="99829"/>
                </a:lnTo>
                <a:lnTo>
                  <a:pt x="336443" y="91033"/>
                </a:lnTo>
                <a:close/>
              </a:path>
              <a:path w="625475" h="144779">
                <a:moveTo>
                  <a:pt x="335217" y="42951"/>
                </a:moveTo>
                <a:lnTo>
                  <a:pt x="306538" y="42951"/>
                </a:lnTo>
                <a:lnTo>
                  <a:pt x="316017" y="44598"/>
                </a:lnTo>
                <a:lnTo>
                  <a:pt x="315677" y="44598"/>
                </a:lnTo>
                <a:lnTo>
                  <a:pt x="322828" y="48980"/>
                </a:lnTo>
                <a:lnTo>
                  <a:pt x="327833" y="56000"/>
                </a:lnTo>
                <a:lnTo>
                  <a:pt x="329993" y="65233"/>
                </a:lnTo>
                <a:lnTo>
                  <a:pt x="344124" y="65233"/>
                </a:lnTo>
                <a:lnTo>
                  <a:pt x="343945" y="62892"/>
                </a:lnTo>
                <a:lnTo>
                  <a:pt x="343843" y="61559"/>
                </a:lnTo>
                <a:lnTo>
                  <a:pt x="341848" y="53836"/>
                </a:lnTo>
                <a:lnTo>
                  <a:pt x="338507" y="47047"/>
                </a:lnTo>
                <a:lnTo>
                  <a:pt x="335217" y="42951"/>
                </a:lnTo>
                <a:close/>
              </a:path>
              <a:path w="625475" h="144779">
                <a:moveTo>
                  <a:pt x="374898" y="32396"/>
                </a:moveTo>
                <a:lnTo>
                  <a:pt x="361118" y="32396"/>
                </a:lnTo>
                <a:lnTo>
                  <a:pt x="361118" y="110970"/>
                </a:lnTo>
                <a:lnTo>
                  <a:pt x="375191" y="110970"/>
                </a:lnTo>
                <a:lnTo>
                  <a:pt x="375191" y="60396"/>
                </a:lnTo>
                <a:lnTo>
                  <a:pt x="377244" y="54678"/>
                </a:lnTo>
                <a:lnTo>
                  <a:pt x="381202" y="50134"/>
                </a:lnTo>
                <a:lnTo>
                  <a:pt x="385306" y="45590"/>
                </a:lnTo>
                <a:lnTo>
                  <a:pt x="390133" y="43579"/>
                </a:lnTo>
                <a:lnTo>
                  <a:pt x="374867" y="43579"/>
                </a:lnTo>
                <a:lnTo>
                  <a:pt x="374898" y="32396"/>
                </a:lnTo>
                <a:close/>
              </a:path>
              <a:path w="625475" h="144779">
                <a:moveTo>
                  <a:pt x="425731" y="43391"/>
                </a:moveTo>
                <a:lnTo>
                  <a:pt x="396887" y="43391"/>
                </a:lnTo>
                <a:lnTo>
                  <a:pt x="405034" y="44980"/>
                </a:lnTo>
                <a:lnTo>
                  <a:pt x="411381" y="49621"/>
                </a:lnTo>
                <a:lnTo>
                  <a:pt x="415502" y="57120"/>
                </a:lnTo>
                <a:lnTo>
                  <a:pt x="416970" y="67285"/>
                </a:lnTo>
                <a:lnTo>
                  <a:pt x="416970" y="110970"/>
                </a:lnTo>
                <a:lnTo>
                  <a:pt x="430896" y="110970"/>
                </a:lnTo>
                <a:lnTo>
                  <a:pt x="430896" y="63327"/>
                </a:lnTo>
                <a:lnTo>
                  <a:pt x="430442" y="57120"/>
                </a:lnTo>
                <a:lnTo>
                  <a:pt x="430344" y="55792"/>
                </a:lnTo>
                <a:lnTo>
                  <a:pt x="428781" y="49621"/>
                </a:lnTo>
                <a:lnTo>
                  <a:pt x="428679" y="49218"/>
                </a:lnTo>
                <a:lnTo>
                  <a:pt x="425887" y="43579"/>
                </a:lnTo>
                <a:lnTo>
                  <a:pt x="425731" y="43391"/>
                </a:lnTo>
                <a:close/>
              </a:path>
              <a:path w="625475" h="144779">
                <a:moveTo>
                  <a:pt x="408614" y="30344"/>
                </a:moveTo>
                <a:lnTo>
                  <a:pt x="399819" y="30344"/>
                </a:lnTo>
                <a:lnTo>
                  <a:pt x="391740" y="31169"/>
                </a:lnTo>
                <a:lnTo>
                  <a:pt x="384885" y="33642"/>
                </a:lnTo>
                <a:lnTo>
                  <a:pt x="379266" y="37765"/>
                </a:lnTo>
                <a:lnTo>
                  <a:pt x="378448" y="38846"/>
                </a:lnTo>
                <a:lnTo>
                  <a:pt x="374898" y="43391"/>
                </a:lnTo>
                <a:lnTo>
                  <a:pt x="374898" y="43579"/>
                </a:lnTo>
                <a:lnTo>
                  <a:pt x="390133" y="43579"/>
                </a:lnTo>
                <a:lnTo>
                  <a:pt x="390583" y="43391"/>
                </a:lnTo>
                <a:lnTo>
                  <a:pt x="425731" y="43391"/>
                </a:lnTo>
                <a:lnTo>
                  <a:pt x="421954" y="38846"/>
                </a:lnTo>
                <a:lnTo>
                  <a:pt x="415944" y="33129"/>
                </a:lnTo>
                <a:lnTo>
                  <a:pt x="408614" y="30344"/>
                </a:lnTo>
                <a:close/>
              </a:path>
              <a:path w="625475" h="144779">
                <a:moveTo>
                  <a:pt x="486186" y="30491"/>
                </a:moveTo>
                <a:lnTo>
                  <a:pt x="477179" y="31318"/>
                </a:lnTo>
                <a:lnTo>
                  <a:pt x="477806" y="31318"/>
                </a:lnTo>
                <a:lnTo>
                  <a:pt x="470684" y="33478"/>
                </a:lnTo>
                <a:lnTo>
                  <a:pt x="446899" y="71537"/>
                </a:lnTo>
                <a:lnTo>
                  <a:pt x="447564" y="79599"/>
                </a:lnTo>
                <a:lnTo>
                  <a:pt x="470775" y="109907"/>
                </a:lnTo>
                <a:lnTo>
                  <a:pt x="486479" y="112876"/>
                </a:lnTo>
                <a:lnTo>
                  <a:pt x="493955" y="112134"/>
                </a:lnTo>
                <a:lnTo>
                  <a:pt x="494360" y="112134"/>
                </a:lnTo>
                <a:lnTo>
                  <a:pt x="501761" y="109669"/>
                </a:lnTo>
                <a:lnTo>
                  <a:pt x="508165" y="105640"/>
                </a:lnTo>
                <a:lnTo>
                  <a:pt x="513745" y="99976"/>
                </a:lnTo>
                <a:lnTo>
                  <a:pt x="479882" y="99976"/>
                </a:lnTo>
                <a:lnTo>
                  <a:pt x="473432" y="97190"/>
                </a:lnTo>
                <a:lnTo>
                  <a:pt x="468448" y="91766"/>
                </a:lnTo>
                <a:lnTo>
                  <a:pt x="463611" y="86342"/>
                </a:lnTo>
                <a:lnTo>
                  <a:pt x="461227" y="79892"/>
                </a:lnTo>
                <a:lnTo>
                  <a:pt x="461118" y="63767"/>
                </a:lnTo>
                <a:lnTo>
                  <a:pt x="463611" y="57024"/>
                </a:lnTo>
                <a:lnTo>
                  <a:pt x="468448" y="51600"/>
                </a:lnTo>
                <a:lnTo>
                  <a:pt x="473432" y="46176"/>
                </a:lnTo>
                <a:lnTo>
                  <a:pt x="479882" y="43391"/>
                </a:lnTo>
                <a:lnTo>
                  <a:pt x="513313" y="43391"/>
                </a:lnTo>
                <a:lnTo>
                  <a:pt x="507996" y="37974"/>
                </a:lnTo>
                <a:lnTo>
                  <a:pt x="501505" y="33807"/>
                </a:lnTo>
                <a:lnTo>
                  <a:pt x="494244" y="31318"/>
                </a:lnTo>
                <a:lnTo>
                  <a:pt x="486186" y="30491"/>
                </a:lnTo>
                <a:close/>
              </a:path>
              <a:path w="625475" h="144779">
                <a:moveTo>
                  <a:pt x="513313" y="43391"/>
                </a:moveTo>
                <a:lnTo>
                  <a:pt x="496007" y="43391"/>
                </a:lnTo>
                <a:lnTo>
                  <a:pt x="502458" y="46176"/>
                </a:lnTo>
                <a:lnTo>
                  <a:pt x="507295" y="51600"/>
                </a:lnTo>
                <a:lnTo>
                  <a:pt x="512279" y="57024"/>
                </a:lnTo>
                <a:lnTo>
                  <a:pt x="514595" y="63291"/>
                </a:lnTo>
                <a:lnTo>
                  <a:pt x="514663" y="79892"/>
                </a:lnTo>
                <a:lnTo>
                  <a:pt x="512279" y="86342"/>
                </a:lnTo>
                <a:lnTo>
                  <a:pt x="507295" y="91766"/>
                </a:lnTo>
                <a:lnTo>
                  <a:pt x="502458" y="97190"/>
                </a:lnTo>
                <a:lnTo>
                  <a:pt x="496007" y="99976"/>
                </a:lnTo>
                <a:lnTo>
                  <a:pt x="513745" y="99976"/>
                </a:lnTo>
                <a:lnTo>
                  <a:pt x="513745" y="110970"/>
                </a:lnTo>
                <a:lnTo>
                  <a:pt x="527818" y="110970"/>
                </a:lnTo>
                <a:lnTo>
                  <a:pt x="527818" y="43831"/>
                </a:lnTo>
                <a:lnTo>
                  <a:pt x="513745" y="43831"/>
                </a:lnTo>
                <a:lnTo>
                  <a:pt x="513313" y="43391"/>
                </a:lnTo>
                <a:close/>
              </a:path>
              <a:path w="625475" h="144779">
                <a:moveTo>
                  <a:pt x="527818" y="0"/>
                </a:moveTo>
                <a:lnTo>
                  <a:pt x="513745" y="0"/>
                </a:lnTo>
                <a:lnTo>
                  <a:pt x="513745" y="43831"/>
                </a:lnTo>
                <a:lnTo>
                  <a:pt x="527818" y="43831"/>
                </a:lnTo>
                <a:lnTo>
                  <a:pt x="527818" y="0"/>
                </a:lnTo>
                <a:close/>
              </a:path>
              <a:path w="625475" h="144779">
                <a:moveTo>
                  <a:pt x="583962" y="30491"/>
                </a:moveTo>
                <a:lnTo>
                  <a:pt x="574610" y="31318"/>
                </a:lnTo>
                <a:lnTo>
                  <a:pt x="575477" y="31318"/>
                </a:lnTo>
                <a:lnTo>
                  <a:pt x="568460" y="33368"/>
                </a:lnTo>
                <a:lnTo>
                  <a:pt x="544675" y="71097"/>
                </a:lnTo>
                <a:lnTo>
                  <a:pt x="545364" y="79622"/>
                </a:lnTo>
                <a:lnTo>
                  <a:pt x="575853" y="112131"/>
                </a:lnTo>
                <a:lnTo>
                  <a:pt x="583962" y="112876"/>
                </a:lnTo>
                <a:lnTo>
                  <a:pt x="591352" y="112131"/>
                </a:lnTo>
                <a:lnTo>
                  <a:pt x="591893" y="112131"/>
                </a:lnTo>
                <a:lnTo>
                  <a:pt x="599464" y="109596"/>
                </a:lnTo>
                <a:lnTo>
                  <a:pt x="605978" y="105516"/>
                </a:lnTo>
                <a:lnTo>
                  <a:pt x="611521" y="99976"/>
                </a:lnTo>
                <a:lnTo>
                  <a:pt x="577512" y="99976"/>
                </a:lnTo>
                <a:lnTo>
                  <a:pt x="571062" y="97190"/>
                </a:lnTo>
                <a:lnTo>
                  <a:pt x="561387" y="86342"/>
                </a:lnTo>
                <a:lnTo>
                  <a:pt x="558903" y="79622"/>
                </a:lnTo>
                <a:lnTo>
                  <a:pt x="558894" y="63767"/>
                </a:lnTo>
                <a:lnTo>
                  <a:pt x="561387" y="57024"/>
                </a:lnTo>
                <a:lnTo>
                  <a:pt x="571062" y="46176"/>
                </a:lnTo>
                <a:lnTo>
                  <a:pt x="577512" y="43391"/>
                </a:lnTo>
                <a:lnTo>
                  <a:pt x="611228" y="43391"/>
                </a:lnTo>
                <a:lnTo>
                  <a:pt x="605813" y="37974"/>
                </a:lnTo>
                <a:lnTo>
                  <a:pt x="599244" y="33807"/>
                </a:lnTo>
                <a:lnTo>
                  <a:pt x="591960" y="31318"/>
                </a:lnTo>
                <a:lnTo>
                  <a:pt x="583962" y="30491"/>
                </a:lnTo>
                <a:close/>
              </a:path>
              <a:path w="625475" h="144779">
                <a:moveTo>
                  <a:pt x="625154" y="99829"/>
                </a:moveTo>
                <a:lnTo>
                  <a:pt x="611668" y="99829"/>
                </a:lnTo>
                <a:lnTo>
                  <a:pt x="611668" y="110970"/>
                </a:lnTo>
                <a:lnTo>
                  <a:pt x="625154" y="110970"/>
                </a:lnTo>
                <a:lnTo>
                  <a:pt x="625154" y="99829"/>
                </a:lnTo>
                <a:close/>
              </a:path>
              <a:path w="625475" h="144779">
                <a:moveTo>
                  <a:pt x="611228" y="43391"/>
                </a:moveTo>
                <a:lnTo>
                  <a:pt x="593637" y="43391"/>
                </a:lnTo>
                <a:lnTo>
                  <a:pt x="600087" y="46176"/>
                </a:lnTo>
                <a:lnTo>
                  <a:pt x="610055" y="57024"/>
                </a:lnTo>
                <a:lnTo>
                  <a:pt x="612547" y="63767"/>
                </a:lnTo>
                <a:lnTo>
                  <a:pt x="612539" y="79622"/>
                </a:lnTo>
                <a:lnTo>
                  <a:pt x="610055" y="86342"/>
                </a:lnTo>
                <a:lnTo>
                  <a:pt x="600087" y="97190"/>
                </a:lnTo>
                <a:lnTo>
                  <a:pt x="593637" y="99976"/>
                </a:lnTo>
                <a:lnTo>
                  <a:pt x="611521" y="99976"/>
                </a:lnTo>
                <a:lnTo>
                  <a:pt x="611668" y="99829"/>
                </a:lnTo>
                <a:lnTo>
                  <a:pt x="625154" y="99829"/>
                </a:lnTo>
                <a:lnTo>
                  <a:pt x="625154" y="43831"/>
                </a:lnTo>
                <a:lnTo>
                  <a:pt x="611668" y="43831"/>
                </a:lnTo>
                <a:lnTo>
                  <a:pt x="611228" y="43391"/>
                </a:lnTo>
                <a:close/>
              </a:path>
              <a:path w="625475" h="144779">
                <a:moveTo>
                  <a:pt x="625154" y="32396"/>
                </a:moveTo>
                <a:lnTo>
                  <a:pt x="611668" y="32396"/>
                </a:lnTo>
                <a:lnTo>
                  <a:pt x="611668" y="43831"/>
                </a:lnTo>
                <a:lnTo>
                  <a:pt x="625154" y="43831"/>
                </a:lnTo>
                <a:lnTo>
                  <a:pt x="625154" y="32396"/>
                </a:lnTo>
                <a:close/>
              </a:path>
            </a:pathLst>
          </a:custGeom>
          <a:solidFill>
            <a:srgbClr val="000000"/>
          </a:solidFill>
        </p:spPr>
        <p:txBody>
          <a:bodyPr wrap="square" lIns="0" tIns="0" rIns="0" bIns="0" rtlCol="0"/>
          <a:lstStyle/>
          <a:p>
            <a:endParaRPr sz="641"/>
          </a:p>
        </p:txBody>
      </p:sp>
      <p:pic>
        <p:nvPicPr>
          <p:cNvPr id="19" name="object 19"/>
          <p:cNvPicPr/>
          <p:nvPr/>
        </p:nvPicPr>
        <p:blipFill>
          <a:blip r:embed="rId9" cstate="print"/>
          <a:stretch>
            <a:fillRect/>
          </a:stretch>
        </p:blipFill>
        <p:spPr>
          <a:xfrm>
            <a:off x="4595872" y="2654441"/>
            <a:ext cx="554489" cy="51336"/>
          </a:xfrm>
          <a:prstGeom prst="rect">
            <a:avLst/>
          </a:prstGeom>
        </p:spPr>
      </p:pic>
      <p:pic>
        <p:nvPicPr>
          <p:cNvPr id="20" name="object 20"/>
          <p:cNvPicPr/>
          <p:nvPr/>
        </p:nvPicPr>
        <p:blipFill>
          <a:blip r:embed="rId10" cstate="print"/>
          <a:stretch>
            <a:fillRect/>
          </a:stretch>
        </p:blipFill>
        <p:spPr>
          <a:xfrm>
            <a:off x="4718983" y="4278339"/>
            <a:ext cx="431379" cy="65203"/>
          </a:xfrm>
          <a:prstGeom prst="rect">
            <a:avLst/>
          </a:prstGeom>
        </p:spPr>
      </p:pic>
      <p:sp>
        <p:nvSpPr>
          <p:cNvPr id="21" name="object 21"/>
          <p:cNvSpPr/>
          <p:nvPr/>
        </p:nvSpPr>
        <p:spPr>
          <a:xfrm>
            <a:off x="4912752" y="835293"/>
            <a:ext cx="239991" cy="51406"/>
          </a:xfrm>
          <a:custGeom>
            <a:avLst/>
            <a:gdLst/>
            <a:ahLst/>
            <a:cxnLst/>
            <a:rect l="l" t="t" r="r" b="b"/>
            <a:pathLst>
              <a:path w="527684" h="113030">
                <a:moveTo>
                  <a:pt x="14805" y="2638"/>
                </a:moveTo>
                <a:lnTo>
                  <a:pt x="0" y="2638"/>
                </a:lnTo>
                <a:lnTo>
                  <a:pt x="0" y="110970"/>
                </a:lnTo>
                <a:lnTo>
                  <a:pt x="14805" y="110970"/>
                </a:lnTo>
                <a:lnTo>
                  <a:pt x="14805" y="62448"/>
                </a:lnTo>
                <a:lnTo>
                  <a:pt x="83850" y="62448"/>
                </a:lnTo>
                <a:lnTo>
                  <a:pt x="83850" y="48375"/>
                </a:lnTo>
                <a:lnTo>
                  <a:pt x="14805" y="48375"/>
                </a:lnTo>
                <a:lnTo>
                  <a:pt x="14805" y="2638"/>
                </a:lnTo>
                <a:close/>
              </a:path>
              <a:path w="527684" h="113030">
                <a:moveTo>
                  <a:pt x="83850" y="62448"/>
                </a:moveTo>
                <a:lnTo>
                  <a:pt x="69191" y="62448"/>
                </a:lnTo>
                <a:lnTo>
                  <a:pt x="69191" y="110970"/>
                </a:lnTo>
                <a:lnTo>
                  <a:pt x="83850" y="110970"/>
                </a:lnTo>
                <a:lnTo>
                  <a:pt x="83850" y="62448"/>
                </a:lnTo>
                <a:close/>
              </a:path>
              <a:path w="527684" h="113030">
                <a:moveTo>
                  <a:pt x="83850" y="2638"/>
                </a:moveTo>
                <a:lnTo>
                  <a:pt x="69191" y="2638"/>
                </a:lnTo>
                <a:lnTo>
                  <a:pt x="69191" y="48375"/>
                </a:lnTo>
                <a:lnTo>
                  <a:pt x="83850" y="48375"/>
                </a:lnTo>
                <a:lnTo>
                  <a:pt x="83850" y="2638"/>
                </a:lnTo>
                <a:close/>
              </a:path>
              <a:path w="527684" h="113030">
                <a:moveTo>
                  <a:pt x="142624" y="30491"/>
                </a:moveTo>
                <a:lnTo>
                  <a:pt x="105646" y="55192"/>
                </a:lnTo>
                <a:lnTo>
                  <a:pt x="102992" y="70217"/>
                </a:lnTo>
                <a:lnTo>
                  <a:pt x="102897" y="71390"/>
                </a:lnTo>
                <a:lnTo>
                  <a:pt x="125779" y="109135"/>
                </a:lnTo>
                <a:lnTo>
                  <a:pt x="144822" y="112729"/>
                </a:lnTo>
                <a:lnTo>
                  <a:pt x="154502" y="111856"/>
                </a:lnTo>
                <a:lnTo>
                  <a:pt x="163660" y="109486"/>
                </a:lnTo>
                <a:lnTo>
                  <a:pt x="171828" y="105988"/>
                </a:lnTo>
                <a:lnTo>
                  <a:pt x="178539" y="101735"/>
                </a:lnTo>
                <a:lnTo>
                  <a:pt x="177468" y="99829"/>
                </a:lnTo>
                <a:lnTo>
                  <a:pt x="145116" y="99829"/>
                </a:lnTo>
                <a:lnTo>
                  <a:pt x="134213" y="98200"/>
                </a:lnTo>
                <a:lnTo>
                  <a:pt x="126059" y="93617"/>
                </a:lnTo>
                <a:lnTo>
                  <a:pt x="120543" y="86533"/>
                </a:lnTo>
                <a:lnTo>
                  <a:pt x="117556" y="77400"/>
                </a:lnTo>
                <a:lnTo>
                  <a:pt x="180151" y="77400"/>
                </a:lnTo>
                <a:lnTo>
                  <a:pt x="180444" y="73589"/>
                </a:lnTo>
                <a:lnTo>
                  <a:pt x="180582" y="71390"/>
                </a:lnTo>
                <a:lnTo>
                  <a:pt x="180591" y="70217"/>
                </a:lnTo>
                <a:lnTo>
                  <a:pt x="180210" y="65233"/>
                </a:lnTo>
                <a:lnTo>
                  <a:pt x="117556" y="65233"/>
                </a:lnTo>
                <a:lnTo>
                  <a:pt x="120648" y="56247"/>
                </a:lnTo>
                <a:lnTo>
                  <a:pt x="126132" y="49200"/>
                </a:lnTo>
                <a:lnTo>
                  <a:pt x="133594" y="44598"/>
                </a:lnTo>
                <a:lnTo>
                  <a:pt x="142624" y="42951"/>
                </a:lnTo>
                <a:lnTo>
                  <a:pt x="171303" y="42951"/>
                </a:lnTo>
                <a:lnTo>
                  <a:pt x="169890" y="41192"/>
                </a:lnTo>
                <a:lnTo>
                  <a:pt x="164228" y="36490"/>
                </a:lnTo>
                <a:lnTo>
                  <a:pt x="157796" y="33148"/>
                </a:lnTo>
                <a:lnTo>
                  <a:pt x="150793" y="31208"/>
                </a:lnTo>
                <a:lnTo>
                  <a:pt x="151257" y="31208"/>
                </a:lnTo>
                <a:lnTo>
                  <a:pt x="142624" y="30491"/>
                </a:lnTo>
                <a:close/>
              </a:path>
              <a:path w="527684" h="113030">
                <a:moveTo>
                  <a:pt x="172528" y="91033"/>
                </a:moveTo>
                <a:lnTo>
                  <a:pt x="166534" y="94634"/>
                </a:lnTo>
                <a:lnTo>
                  <a:pt x="159647" y="97410"/>
                </a:lnTo>
                <a:lnTo>
                  <a:pt x="152347" y="99197"/>
                </a:lnTo>
                <a:lnTo>
                  <a:pt x="145116" y="99829"/>
                </a:lnTo>
                <a:lnTo>
                  <a:pt x="177468" y="99829"/>
                </a:lnTo>
                <a:lnTo>
                  <a:pt x="172528" y="91033"/>
                </a:lnTo>
                <a:close/>
              </a:path>
              <a:path w="527684" h="113030">
                <a:moveTo>
                  <a:pt x="171303" y="42951"/>
                </a:moveTo>
                <a:lnTo>
                  <a:pt x="142624" y="42951"/>
                </a:lnTo>
                <a:lnTo>
                  <a:pt x="152102" y="44598"/>
                </a:lnTo>
                <a:lnTo>
                  <a:pt x="151762" y="44598"/>
                </a:lnTo>
                <a:lnTo>
                  <a:pt x="158914" y="48980"/>
                </a:lnTo>
                <a:lnTo>
                  <a:pt x="163918" y="56000"/>
                </a:lnTo>
                <a:lnTo>
                  <a:pt x="166078" y="65233"/>
                </a:lnTo>
                <a:lnTo>
                  <a:pt x="180210" y="65233"/>
                </a:lnTo>
                <a:lnTo>
                  <a:pt x="180031" y="62892"/>
                </a:lnTo>
                <a:lnTo>
                  <a:pt x="179929" y="61559"/>
                </a:lnTo>
                <a:lnTo>
                  <a:pt x="177934" y="53836"/>
                </a:lnTo>
                <a:lnTo>
                  <a:pt x="174592" y="47046"/>
                </a:lnTo>
                <a:lnTo>
                  <a:pt x="171303" y="42951"/>
                </a:lnTo>
                <a:close/>
              </a:path>
              <a:path w="527684" h="113030">
                <a:moveTo>
                  <a:pt x="231653" y="30491"/>
                </a:moveTo>
                <a:lnTo>
                  <a:pt x="222301" y="31318"/>
                </a:lnTo>
                <a:lnTo>
                  <a:pt x="223169" y="31318"/>
                </a:lnTo>
                <a:lnTo>
                  <a:pt x="216151" y="33368"/>
                </a:lnTo>
                <a:lnTo>
                  <a:pt x="192367" y="71097"/>
                </a:lnTo>
                <a:lnTo>
                  <a:pt x="193056" y="79622"/>
                </a:lnTo>
                <a:lnTo>
                  <a:pt x="223545" y="112131"/>
                </a:lnTo>
                <a:lnTo>
                  <a:pt x="231653" y="112876"/>
                </a:lnTo>
                <a:lnTo>
                  <a:pt x="239044" y="112131"/>
                </a:lnTo>
                <a:lnTo>
                  <a:pt x="239584" y="112131"/>
                </a:lnTo>
                <a:lnTo>
                  <a:pt x="247155" y="109596"/>
                </a:lnTo>
                <a:lnTo>
                  <a:pt x="253670" y="105516"/>
                </a:lnTo>
                <a:lnTo>
                  <a:pt x="259213" y="99976"/>
                </a:lnTo>
                <a:lnTo>
                  <a:pt x="225203" y="99976"/>
                </a:lnTo>
                <a:lnTo>
                  <a:pt x="218753" y="97190"/>
                </a:lnTo>
                <a:lnTo>
                  <a:pt x="209078" y="86342"/>
                </a:lnTo>
                <a:lnTo>
                  <a:pt x="206594" y="79622"/>
                </a:lnTo>
                <a:lnTo>
                  <a:pt x="206586" y="63767"/>
                </a:lnTo>
                <a:lnTo>
                  <a:pt x="209078" y="57024"/>
                </a:lnTo>
                <a:lnTo>
                  <a:pt x="218753" y="46176"/>
                </a:lnTo>
                <a:lnTo>
                  <a:pt x="225203" y="43391"/>
                </a:lnTo>
                <a:lnTo>
                  <a:pt x="258920" y="43391"/>
                </a:lnTo>
                <a:lnTo>
                  <a:pt x="253505" y="37974"/>
                </a:lnTo>
                <a:lnTo>
                  <a:pt x="246936" y="33807"/>
                </a:lnTo>
                <a:lnTo>
                  <a:pt x="239652" y="31318"/>
                </a:lnTo>
                <a:lnTo>
                  <a:pt x="231653" y="30491"/>
                </a:lnTo>
                <a:close/>
              </a:path>
              <a:path w="527684" h="113030">
                <a:moveTo>
                  <a:pt x="272846" y="99829"/>
                </a:moveTo>
                <a:lnTo>
                  <a:pt x="259359" y="99829"/>
                </a:lnTo>
                <a:lnTo>
                  <a:pt x="259359" y="110970"/>
                </a:lnTo>
                <a:lnTo>
                  <a:pt x="272846" y="110970"/>
                </a:lnTo>
                <a:lnTo>
                  <a:pt x="272846" y="99829"/>
                </a:lnTo>
                <a:close/>
              </a:path>
              <a:path w="527684" h="113030">
                <a:moveTo>
                  <a:pt x="258920" y="43391"/>
                </a:moveTo>
                <a:lnTo>
                  <a:pt x="241328" y="43391"/>
                </a:lnTo>
                <a:lnTo>
                  <a:pt x="247778" y="46176"/>
                </a:lnTo>
                <a:lnTo>
                  <a:pt x="257747" y="57024"/>
                </a:lnTo>
                <a:lnTo>
                  <a:pt x="260239" y="63767"/>
                </a:lnTo>
                <a:lnTo>
                  <a:pt x="260230" y="79622"/>
                </a:lnTo>
                <a:lnTo>
                  <a:pt x="257747" y="86342"/>
                </a:lnTo>
                <a:lnTo>
                  <a:pt x="247778" y="97190"/>
                </a:lnTo>
                <a:lnTo>
                  <a:pt x="241328" y="99976"/>
                </a:lnTo>
                <a:lnTo>
                  <a:pt x="259213" y="99976"/>
                </a:lnTo>
                <a:lnTo>
                  <a:pt x="259359" y="99829"/>
                </a:lnTo>
                <a:lnTo>
                  <a:pt x="272846" y="99829"/>
                </a:lnTo>
                <a:lnTo>
                  <a:pt x="272846" y="43831"/>
                </a:lnTo>
                <a:lnTo>
                  <a:pt x="259359" y="43831"/>
                </a:lnTo>
                <a:lnTo>
                  <a:pt x="258920" y="43391"/>
                </a:lnTo>
                <a:close/>
              </a:path>
              <a:path w="527684" h="113030">
                <a:moveTo>
                  <a:pt x="272846" y="32396"/>
                </a:moveTo>
                <a:lnTo>
                  <a:pt x="259359" y="32396"/>
                </a:lnTo>
                <a:lnTo>
                  <a:pt x="259359" y="43831"/>
                </a:lnTo>
                <a:lnTo>
                  <a:pt x="272846" y="43831"/>
                </a:lnTo>
                <a:lnTo>
                  <a:pt x="272846" y="32396"/>
                </a:lnTo>
                <a:close/>
              </a:path>
              <a:path w="527684" h="113030">
                <a:moveTo>
                  <a:pt x="329143" y="30491"/>
                </a:moveTo>
                <a:lnTo>
                  <a:pt x="320136" y="31318"/>
                </a:lnTo>
                <a:lnTo>
                  <a:pt x="320763" y="31318"/>
                </a:lnTo>
                <a:lnTo>
                  <a:pt x="313641" y="33478"/>
                </a:lnTo>
                <a:lnTo>
                  <a:pt x="289856" y="71537"/>
                </a:lnTo>
                <a:lnTo>
                  <a:pt x="290521" y="79599"/>
                </a:lnTo>
                <a:lnTo>
                  <a:pt x="290546" y="79892"/>
                </a:lnTo>
                <a:lnTo>
                  <a:pt x="321220" y="112134"/>
                </a:lnTo>
                <a:lnTo>
                  <a:pt x="329436" y="112876"/>
                </a:lnTo>
                <a:lnTo>
                  <a:pt x="336913" y="112134"/>
                </a:lnTo>
                <a:lnTo>
                  <a:pt x="337318" y="112134"/>
                </a:lnTo>
                <a:lnTo>
                  <a:pt x="344718" y="109669"/>
                </a:lnTo>
                <a:lnTo>
                  <a:pt x="351123" y="105640"/>
                </a:lnTo>
                <a:lnTo>
                  <a:pt x="356702" y="99976"/>
                </a:lnTo>
                <a:lnTo>
                  <a:pt x="322839" y="99976"/>
                </a:lnTo>
                <a:lnTo>
                  <a:pt x="316389" y="97190"/>
                </a:lnTo>
                <a:lnTo>
                  <a:pt x="311405" y="91766"/>
                </a:lnTo>
                <a:lnTo>
                  <a:pt x="306568" y="86342"/>
                </a:lnTo>
                <a:lnTo>
                  <a:pt x="304184" y="79892"/>
                </a:lnTo>
                <a:lnTo>
                  <a:pt x="304076" y="63767"/>
                </a:lnTo>
                <a:lnTo>
                  <a:pt x="306568" y="57024"/>
                </a:lnTo>
                <a:lnTo>
                  <a:pt x="311405" y="51600"/>
                </a:lnTo>
                <a:lnTo>
                  <a:pt x="316389" y="46176"/>
                </a:lnTo>
                <a:lnTo>
                  <a:pt x="322839" y="43391"/>
                </a:lnTo>
                <a:lnTo>
                  <a:pt x="356271" y="43391"/>
                </a:lnTo>
                <a:lnTo>
                  <a:pt x="350953" y="37974"/>
                </a:lnTo>
                <a:lnTo>
                  <a:pt x="344462" y="33807"/>
                </a:lnTo>
                <a:lnTo>
                  <a:pt x="337201" y="31318"/>
                </a:lnTo>
                <a:lnTo>
                  <a:pt x="329143" y="30491"/>
                </a:lnTo>
                <a:close/>
              </a:path>
              <a:path w="527684" h="113030">
                <a:moveTo>
                  <a:pt x="356271" y="43391"/>
                </a:moveTo>
                <a:lnTo>
                  <a:pt x="338965" y="43391"/>
                </a:lnTo>
                <a:lnTo>
                  <a:pt x="345415" y="46176"/>
                </a:lnTo>
                <a:lnTo>
                  <a:pt x="350252" y="51600"/>
                </a:lnTo>
                <a:lnTo>
                  <a:pt x="355236" y="57024"/>
                </a:lnTo>
                <a:lnTo>
                  <a:pt x="357552" y="63291"/>
                </a:lnTo>
                <a:lnTo>
                  <a:pt x="357620" y="79892"/>
                </a:lnTo>
                <a:lnTo>
                  <a:pt x="355236" y="86342"/>
                </a:lnTo>
                <a:lnTo>
                  <a:pt x="350252" y="91766"/>
                </a:lnTo>
                <a:lnTo>
                  <a:pt x="345415" y="97190"/>
                </a:lnTo>
                <a:lnTo>
                  <a:pt x="338965" y="99976"/>
                </a:lnTo>
                <a:lnTo>
                  <a:pt x="356702" y="99976"/>
                </a:lnTo>
                <a:lnTo>
                  <a:pt x="356702" y="110970"/>
                </a:lnTo>
                <a:lnTo>
                  <a:pt x="370775" y="110970"/>
                </a:lnTo>
                <a:lnTo>
                  <a:pt x="370775" y="43831"/>
                </a:lnTo>
                <a:lnTo>
                  <a:pt x="356702" y="43831"/>
                </a:lnTo>
                <a:lnTo>
                  <a:pt x="356271" y="43391"/>
                </a:lnTo>
                <a:close/>
              </a:path>
              <a:path w="527684" h="113030">
                <a:moveTo>
                  <a:pt x="370775" y="0"/>
                </a:moveTo>
                <a:lnTo>
                  <a:pt x="356702" y="0"/>
                </a:lnTo>
                <a:lnTo>
                  <a:pt x="356702" y="43831"/>
                </a:lnTo>
                <a:lnTo>
                  <a:pt x="370775" y="43831"/>
                </a:lnTo>
                <a:lnTo>
                  <a:pt x="370775" y="0"/>
                </a:lnTo>
                <a:close/>
              </a:path>
              <a:path w="527684" h="113030">
                <a:moveTo>
                  <a:pt x="427505" y="30491"/>
                </a:moveTo>
                <a:lnTo>
                  <a:pt x="390527" y="55192"/>
                </a:lnTo>
                <a:lnTo>
                  <a:pt x="387874" y="70217"/>
                </a:lnTo>
                <a:lnTo>
                  <a:pt x="387779" y="71390"/>
                </a:lnTo>
                <a:lnTo>
                  <a:pt x="410661" y="109135"/>
                </a:lnTo>
                <a:lnTo>
                  <a:pt x="429704" y="112729"/>
                </a:lnTo>
                <a:lnTo>
                  <a:pt x="439384" y="111856"/>
                </a:lnTo>
                <a:lnTo>
                  <a:pt x="448541" y="109486"/>
                </a:lnTo>
                <a:lnTo>
                  <a:pt x="456709" y="105988"/>
                </a:lnTo>
                <a:lnTo>
                  <a:pt x="463420" y="101735"/>
                </a:lnTo>
                <a:lnTo>
                  <a:pt x="462350" y="99829"/>
                </a:lnTo>
                <a:lnTo>
                  <a:pt x="429997" y="99829"/>
                </a:lnTo>
                <a:lnTo>
                  <a:pt x="419095" y="98200"/>
                </a:lnTo>
                <a:lnTo>
                  <a:pt x="410940" y="93617"/>
                </a:lnTo>
                <a:lnTo>
                  <a:pt x="405425" y="86533"/>
                </a:lnTo>
                <a:lnTo>
                  <a:pt x="402438" y="77400"/>
                </a:lnTo>
                <a:lnTo>
                  <a:pt x="465033" y="77400"/>
                </a:lnTo>
                <a:lnTo>
                  <a:pt x="465326" y="73589"/>
                </a:lnTo>
                <a:lnTo>
                  <a:pt x="465464" y="71390"/>
                </a:lnTo>
                <a:lnTo>
                  <a:pt x="465473" y="70217"/>
                </a:lnTo>
                <a:lnTo>
                  <a:pt x="465092" y="65233"/>
                </a:lnTo>
                <a:lnTo>
                  <a:pt x="402438" y="65233"/>
                </a:lnTo>
                <a:lnTo>
                  <a:pt x="405530" y="56247"/>
                </a:lnTo>
                <a:lnTo>
                  <a:pt x="411014" y="49200"/>
                </a:lnTo>
                <a:lnTo>
                  <a:pt x="418476" y="44598"/>
                </a:lnTo>
                <a:lnTo>
                  <a:pt x="427505" y="42951"/>
                </a:lnTo>
                <a:lnTo>
                  <a:pt x="456184" y="42951"/>
                </a:lnTo>
                <a:lnTo>
                  <a:pt x="454771" y="41192"/>
                </a:lnTo>
                <a:lnTo>
                  <a:pt x="449109" y="36490"/>
                </a:lnTo>
                <a:lnTo>
                  <a:pt x="442678" y="33148"/>
                </a:lnTo>
                <a:lnTo>
                  <a:pt x="435675" y="31208"/>
                </a:lnTo>
                <a:lnTo>
                  <a:pt x="436138" y="31208"/>
                </a:lnTo>
                <a:lnTo>
                  <a:pt x="427505" y="30491"/>
                </a:lnTo>
                <a:close/>
              </a:path>
              <a:path w="527684" h="113030">
                <a:moveTo>
                  <a:pt x="457410" y="91033"/>
                </a:moveTo>
                <a:lnTo>
                  <a:pt x="451416" y="94634"/>
                </a:lnTo>
                <a:lnTo>
                  <a:pt x="444528" y="97410"/>
                </a:lnTo>
                <a:lnTo>
                  <a:pt x="437228" y="99197"/>
                </a:lnTo>
                <a:lnTo>
                  <a:pt x="429997" y="99829"/>
                </a:lnTo>
                <a:lnTo>
                  <a:pt x="462350" y="99829"/>
                </a:lnTo>
                <a:lnTo>
                  <a:pt x="457410" y="91033"/>
                </a:lnTo>
                <a:close/>
              </a:path>
              <a:path w="527684" h="113030">
                <a:moveTo>
                  <a:pt x="456184" y="42951"/>
                </a:moveTo>
                <a:lnTo>
                  <a:pt x="427505" y="42951"/>
                </a:lnTo>
                <a:lnTo>
                  <a:pt x="436984" y="44598"/>
                </a:lnTo>
                <a:lnTo>
                  <a:pt x="436644" y="44598"/>
                </a:lnTo>
                <a:lnTo>
                  <a:pt x="443795" y="48980"/>
                </a:lnTo>
                <a:lnTo>
                  <a:pt x="448800" y="56000"/>
                </a:lnTo>
                <a:lnTo>
                  <a:pt x="450960" y="65233"/>
                </a:lnTo>
                <a:lnTo>
                  <a:pt x="465092" y="65233"/>
                </a:lnTo>
                <a:lnTo>
                  <a:pt x="464913" y="62892"/>
                </a:lnTo>
                <a:lnTo>
                  <a:pt x="464811" y="61559"/>
                </a:lnTo>
                <a:lnTo>
                  <a:pt x="462816" y="53836"/>
                </a:lnTo>
                <a:lnTo>
                  <a:pt x="459474" y="47046"/>
                </a:lnTo>
                <a:lnTo>
                  <a:pt x="456184" y="42951"/>
                </a:lnTo>
                <a:close/>
              </a:path>
              <a:path w="527684" h="113030">
                <a:moveTo>
                  <a:pt x="495426" y="32396"/>
                </a:moveTo>
                <a:lnTo>
                  <a:pt x="482086" y="32396"/>
                </a:lnTo>
                <a:lnTo>
                  <a:pt x="482086" y="110970"/>
                </a:lnTo>
                <a:lnTo>
                  <a:pt x="496159" y="110970"/>
                </a:lnTo>
                <a:lnTo>
                  <a:pt x="496159" y="69338"/>
                </a:lnTo>
                <a:lnTo>
                  <a:pt x="497773" y="58240"/>
                </a:lnTo>
                <a:lnTo>
                  <a:pt x="502261" y="50262"/>
                </a:lnTo>
                <a:lnTo>
                  <a:pt x="509084" y="45445"/>
                </a:lnTo>
                <a:lnTo>
                  <a:pt x="516925" y="43977"/>
                </a:lnTo>
                <a:lnTo>
                  <a:pt x="495426" y="43977"/>
                </a:lnTo>
                <a:lnTo>
                  <a:pt x="495426" y="32396"/>
                </a:lnTo>
                <a:close/>
              </a:path>
              <a:path w="527684" h="113030">
                <a:moveTo>
                  <a:pt x="526045" y="43831"/>
                </a:moveTo>
                <a:lnTo>
                  <a:pt x="520346" y="43831"/>
                </a:lnTo>
                <a:lnTo>
                  <a:pt x="523132" y="44270"/>
                </a:lnTo>
                <a:lnTo>
                  <a:pt x="525917" y="45150"/>
                </a:lnTo>
                <a:lnTo>
                  <a:pt x="526030" y="43977"/>
                </a:lnTo>
                <a:lnTo>
                  <a:pt x="526045" y="43831"/>
                </a:lnTo>
                <a:close/>
              </a:path>
              <a:path w="527684" h="113030">
                <a:moveTo>
                  <a:pt x="521079" y="30344"/>
                </a:moveTo>
                <a:lnTo>
                  <a:pt x="518001" y="30344"/>
                </a:lnTo>
                <a:lnTo>
                  <a:pt x="510722" y="31196"/>
                </a:lnTo>
                <a:lnTo>
                  <a:pt x="504514" y="33752"/>
                </a:lnTo>
                <a:lnTo>
                  <a:pt x="499407" y="38013"/>
                </a:lnTo>
                <a:lnTo>
                  <a:pt x="495524" y="43831"/>
                </a:lnTo>
                <a:lnTo>
                  <a:pt x="495426" y="43977"/>
                </a:lnTo>
                <a:lnTo>
                  <a:pt x="516925" y="43977"/>
                </a:lnTo>
                <a:lnTo>
                  <a:pt x="517708" y="43831"/>
                </a:lnTo>
                <a:lnTo>
                  <a:pt x="526045" y="43831"/>
                </a:lnTo>
                <a:lnTo>
                  <a:pt x="527151" y="32396"/>
                </a:lnTo>
                <a:lnTo>
                  <a:pt x="527236" y="31517"/>
                </a:lnTo>
                <a:lnTo>
                  <a:pt x="524158" y="30784"/>
                </a:lnTo>
                <a:lnTo>
                  <a:pt x="521079" y="30344"/>
                </a:lnTo>
                <a:close/>
              </a:path>
            </a:pathLst>
          </a:custGeom>
          <a:solidFill>
            <a:srgbClr val="000000"/>
          </a:solidFill>
        </p:spPr>
        <p:txBody>
          <a:bodyPr wrap="square" lIns="0" tIns="0" rIns="0" bIns="0" rtlCol="0"/>
          <a:lstStyle/>
          <a:p>
            <a:endParaRPr sz="641"/>
          </a:p>
        </p:txBody>
      </p:sp>
      <p:pic>
        <p:nvPicPr>
          <p:cNvPr id="22" name="object 22"/>
          <p:cNvPicPr/>
          <p:nvPr/>
        </p:nvPicPr>
        <p:blipFill>
          <a:blip r:embed="rId11" cstate="print"/>
          <a:stretch>
            <a:fillRect/>
          </a:stretch>
        </p:blipFill>
        <p:spPr>
          <a:xfrm>
            <a:off x="7855704" y="702515"/>
            <a:ext cx="706628" cy="57774"/>
          </a:xfrm>
          <a:prstGeom prst="rect">
            <a:avLst/>
          </a:prstGeom>
        </p:spPr>
      </p:pic>
      <p:pic>
        <p:nvPicPr>
          <p:cNvPr id="23" name="object 23"/>
          <p:cNvPicPr/>
          <p:nvPr/>
        </p:nvPicPr>
        <p:blipFill>
          <a:blip r:embed="rId12" cstate="print"/>
          <a:stretch>
            <a:fillRect/>
          </a:stretch>
        </p:blipFill>
        <p:spPr>
          <a:xfrm>
            <a:off x="7855475" y="3985532"/>
            <a:ext cx="712377" cy="113435"/>
          </a:xfrm>
          <a:prstGeom prst="rect">
            <a:avLst/>
          </a:prstGeom>
        </p:spPr>
      </p:pic>
      <p:sp>
        <p:nvSpPr>
          <p:cNvPr id="24" name="object 24"/>
          <p:cNvSpPr/>
          <p:nvPr/>
        </p:nvSpPr>
        <p:spPr>
          <a:xfrm>
            <a:off x="7207065" y="625431"/>
            <a:ext cx="577019" cy="25414"/>
          </a:xfrm>
          <a:custGeom>
            <a:avLst/>
            <a:gdLst/>
            <a:ahLst/>
            <a:cxnLst/>
            <a:rect l="l" t="t" r="r" b="b"/>
            <a:pathLst>
              <a:path w="1268730" h="55880">
                <a:moveTo>
                  <a:pt x="27922" y="55844"/>
                </a:moveTo>
                <a:lnTo>
                  <a:pt x="38791" y="53650"/>
                </a:lnTo>
                <a:lnTo>
                  <a:pt x="47666" y="47666"/>
                </a:lnTo>
                <a:lnTo>
                  <a:pt x="53650" y="38791"/>
                </a:lnTo>
                <a:lnTo>
                  <a:pt x="55844" y="27922"/>
                </a:lnTo>
                <a:lnTo>
                  <a:pt x="53650" y="17053"/>
                </a:lnTo>
                <a:lnTo>
                  <a:pt x="47666" y="8178"/>
                </a:lnTo>
                <a:lnTo>
                  <a:pt x="38791" y="2194"/>
                </a:lnTo>
                <a:lnTo>
                  <a:pt x="27922" y="0"/>
                </a:lnTo>
                <a:lnTo>
                  <a:pt x="17053" y="2194"/>
                </a:lnTo>
                <a:lnTo>
                  <a:pt x="8178" y="8178"/>
                </a:lnTo>
                <a:lnTo>
                  <a:pt x="2194" y="17053"/>
                </a:lnTo>
                <a:lnTo>
                  <a:pt x="1056" y="22686"/>
                </a:lnTo>
                <a:lnTo>
                  <a:pt x="27922" y="22686"/>
                </a:lnTo>
                <a:lnTo>
                  <a:pt x="27922" y="33157"/>
                </a:lnTo>
                <a:lnTo>
                  <a:pt x="1056" y="33157"/>
                </a:lnTo>
                <a:lnTo>
                  <a:pt x="2194" y="38791"/>
                </a:lnTo>
                <a:lnTo>
                  <a:pt x="8178" y="47666"/>
                </a:lnTo>
                <a:lnTo>
                  <a:pt x="17053" y="53650"/>
                </a:lnTo>
                <a:lnTo>
                  <a:pt x="27922" y="55844"/>
                </a:lnTo>
                <a:close/>
              </a:path>
              <a:path w="1268730" h="55880">
                <a:moveTo>
                  <a:pt x="1263486" y="33157"/>
                </a:moveTo>
                <a:lnTo>
                  <a:pt x="1266378" y="33157"/>
                </a:lnTo>
                <a:lnTo>
                  <a:pt x="1268722" y="30813"/>
                </a:lnTo>
                <a:lnTo>
                  <a:pt x="1268722" y="25030"/>
                </a:lnTo>
                <a:lnTo>
                  <a:pt x="1266378" y="22686"/>
                </a:lnTo>
                <a:lnTo>
                  <a:pt x="1263486" y="22686"/>
                </a:lnTo>
                <a:lnTo>
                  <a:pt x="1263486" y="33157"/>
                </a:lnTo>
                <a:close/>
              </a:path>
              <a:path w="1268730" h="55880">
                <a:moveTo>
                  <a:pt x="54787" y="33157"/>
                </a:moveTo>
                <a:lnTo>
                  <a:pt x="1263486" y="33157"/>
                </a:lnTo>
                <a:lnTo>
                  <a:pt x="1263486" y="22686"/>
                </a:lnTo>
                <a:lnTo>
                  <a:pt x="54787" y="22686"/>
                </a:lnTo>
                <a:lnTo>
                  <a:pt x="55844" y="27922"/>
                </a:lnTo>
                <a:lnTo>
                  <a:pt x="54787" y="33157"/>
                </a:lnTo>
                <a:close/>
              </a:path>
              <a:path w="1268730" h="55880">
                <a:moveTo>
                  <a:pt x="1056" y="33157"/>
                </a:moveTo>
                <a:lnTo>
                  <a:pt x="27922" y="33157"/>
                </a:lnTo>
                <a:lnTo>
                  <a:pt x="27922" y="22686"/>
                </a:lnTo>
                <a:lnTo>
                  <a:pt x="1056" y="22686"/>
                </a:lnTo>
                <a:lnTo>
                  <a:pt x="0" y="27922"/>
                </a:lnTo>
                <a:lnTo>
                  <a:pt x="1056" y="33157"/>
                </a:lnTo>
                <a:close/>
              </a:path>
            </a:pathLst>
          </a:custGeom>
          <a:solidFill>
            <a:srgbClr val="C8C8C8"/>
          </a:solidFill>
        </p:spPr>
        <p:txBody>
          <a:bodyPr wrap="square" lIns="0" tIns="0" rIns="0" bIns="0" rtlCol="0"/>
          <a:lstStyle/>
          <a:p>
            <a:endParaRPr sz="641"/>
          </a:p>
        </p:txBody>
      </p:sp>
      <p:sp>
        <p:nvSpPr>
          <p:cNvPr id="25" name="object 25"/>
          <p:cNvSpPr/>
          <p:nvPr/>
        </p:nvSpPr>
        <p:spPr>
          <a:xfrm>
            <a:off x="7207065" y="2349335"/>
            <a:ext cx="577019" cy="25414"/>
          </a:xfrm>
          <a:custGeom>
            <a:avLst/>
            <a:gdLst/>
            <a:ahLst/>
            <a:cxnLst/>
            <a:rect l="l" t="t" r="r" b="b"/>
            <a:pathLst>
              <a:path w="1268730" h="55879">
                <a:moveTo>
                  <a:pt x="27922" y="55844"/>
                </a:moveTo>
                <a:lnTo>
                  <a:pt x="38791" y="53650"/>
                </a:lnTo>
                <a:lnTo>
                  <a:pt x="47666" y="47666"/>
                </a:lnTo>
                <a:lnTo>
                  <a:pt x="53650" y="38791"/>
                </a:lnTo>
                <a:lnTo>
                  <a:pt x="55844" y="27922"/>
                </a:lnTo>
                <a:lnTo>
                  <a:pt x="53650" y="17053"/>
                </a:lnTo>
                <a:lnTo>
                  <a:pt x="47666" y="8178"/>
                </a:lnTo>
                <a:lnTo>
                  <a:pt x="38791" y="2194"/>
                </a:lnTo>
                <a:lnTo>
                  <a:pt x="27922" y="0"/>
                </a:lnTo>
                <a:lnTo>
                  <a:pt x="17053" y="2194"/>
                </a:lnTo>
                <a:lnTo>
                  <a:pt x="8178" y="8178"/>
                </a:lnTo>
                <a:lnTo>
                  <a:pt x="2194" y="17053"/>
                </a:lnTo>
                <a:lnTo>
                  <a:pt x="1056" y="22686"/>
                </a:lnTo>
                <a:lnTo>
                  <a:pt x="27922" y="22686"/>
                </a:lnTo>
                <a:lnTo>
                  <a:pt x="27922" y="33157"/>
                </a:lnTo>
                <a:lnTo>
                  <a:pt x="1056" y="33157"/>
                </a:lnTo>
                <a:lnTo>
                  <a:pt x="2194" y="38791"/>
                </a:lnTo>
                <a:lnTo>
                  <a:pt x="8178" y="47666"/>
                </a:lnTo>
                <a:lnTo>
                  <a:pt x="17053" y="53650"/>
                </a:lnTo>
                <a:lnTo>
                  <a:pt x="27922" y="55844"/>
                </a:lnTo>
                <a:close/>
              </a:path>
              <a:path w="1268730" h="55879">
                <a:moveTo>
                  <a:pt x="1263486" y="33157"/>
                </a:moveTo>
                <a:lnTo>
                  <a:pt x="1266378" y="33157"/>
                </a:lnTo>
                <a:lnTo>
                  <a:pt x="1268722" y="30813"/>
                </a:lnTo>
                <a:lnTo>
                  <a:pt x="1268722" y="25030"/>
                </a:lnTo>
                <a:lnTo>
                  <a:pt x="1266378" y="22686"/>
                </a:lnTo>
                <a:lnTo>
                  <a:pt x="1263486" y="22686"/>
                </a:lnTo>
                <a:lnTo>
                  <a:pt x="1263486" y="33157"/>
                </a:lnTo>
                <a:close/>
              </a:path>
              <a:path w="1268730" h="55879">
                <a:moveTo>
                  <a:pt x="54787" y="33157"/>
                </a:moveTo>
                <a:lnTo>
                  <a:pt x="1263486" y="33157"/>
                </a:lnTo>
                <a:lnTo>
                  <a:pt x="1263486" y="22686"/>
                </a:lnTo>
                <a:lnTo>
                  <a:pt x="54787" y="22686"/>
                </a:lnTo>
                <a:lnTo>
                  <a:pt x="55844" y="27922"/>
                </a:lnTo>
                <a:lnTo>
                  <a:pt x="54787" y="33157"/>
                </a:lnTo>
                <a:close/>
              </a:path>
              <a:path w="1268730" h="55879">
                <a:moveTo>
                  <a:pt x="1056" y="33157"/>
                </a:moveTo>
                <a:lnTo>
                  <a:pt x="27922" y="33157"/>
                </a:lnTo>
                <a:lnTo>
                  <a:pt x="27922" y="22686"/>
                </a:lnTo>
                <a:lnTo>
                  <a:pt x="1056" y="22686"/>
                </a:lnTo>
                <a:lnTo>
                  <a:pt x="0" y="27922"/>
                </a:lnTo>
                <a:lnTo>
                  <a:pt x="1056" y="33157"/>
                </a:lnTo>
                <a:close/>
              </a:path>
            </a:pathLst>
          </a:custGeom>
          <a:solidFill>
            <a:srgbClr val="C8C8C8"/>
          </a:solidFill>
        </p:spPr>
        <p:txBody>
          <a:bodyPr wrap="square" lIns="0" tIns="0" rIns="0" bIns="0" rtlCol="0"/>
          <a:lstStyle/>
          <a:p>
            <a:endParaRPr sz="641"/>
          </a:p>
        </p:txBody>
      </p:sp>
      <p:sp>
        <p:nvSpPr>
          <p:cNvPr id="26" name="object 26"/>
          <p:cNvSpPr/>
          <p:nvPr/>
        </p:nvSpPr>
        <p:spPr>
          <a:xfrm>
            <a:off x="7207065" y="2835076"/>
            <a:ext cx="577019" cy="25414"/>
          </a:xfrm>
          <a:custGeom>
            <a:avLst/>
            <a:gdLst/>
            <a:ahLst/>
            <a:cxnLst/>
            <a:rect l="l" t="t" r="r" b="b"/>
            <a:pathLst>
              <a:path w="1268730" h="55879">
                <a:moveTo>
                  <a:pt x="27922" y="55844"/>
                </a:moveTo>
                <a:lnTo>
                  <a:pt x="38791" y="53650"/>
                </a:lnTo>
                <a:lnTo>
                  <a:pt x="47666" y="47666"/>
                </a:lnTo>
                <a:lnTo>
                  <a:pt x="53650" y="38791"/>
                </a:lnTo>
                <a:lnTo>
                  <a:pt x="55844" y="27922"/>
                </a:lnTo>
                <a:lnTo>
                  <a:pt x="53650" y="17053"/>
                </a:lnTo>
                <a:lnTo>
                  <a:pt x="47666" y="8178"/>
                </a:lnTo>
                <a:lnTo>
                  <a:pt x="38791" y="2194"/>
                </a:lnTo>
                <a:lnTo>
                  <a:pt x="27922" y="0"/>
                </a:lnTo>
                <a:lnTo>
                  <a:pt x="17053" y="2194"/>
                </a:lnTo>
                <a:lnTo>
                  <a:pt x="8178" y="8178"/>
                </a:lnTo>
                <a:lnTo>
                  <a:pt x="2194" y="17053"/>
                </a:lnTo>
                <a:lnTo>
                  <a:pt x="1056" y="22686"/>
                </a:lnTo>
                <a:lnTo>
                  <a:pt x="27922" y="22686"/>
                </a:lnTo>
                <a:lnTo>
                  <a:pt x="27922" y="33157"/>
                </a:lnTo>
                <a:lnTo>
                  <a:pt x="1056" y="33157"/>
                </a:lnTo>
                <a:lnTo>
                  <a:pt x="2194" y="38791"/>
                </a:lnTo>
                <a:lnTo>
                  <a:pt x="8178" y="47666"/>
                </a:lnTo>
                <a:lnTo>
                  <a:pt x="17053" y="53650"/>
                </a:lnTo>
                <a:lnTo>
                  <a:pt x="27922" y="55844"/>
                </a:lnTo>
                <a:close/>
              </a:path>
              <a:path w="1268730" h="55879">
                <a:moveTo>
                  <a:pt x="1263486" y="33157"/>
                </a:moveTo>
                <a:lnTo>
                  <a:pt x="1266378" y="33157"/>
                </a:lnTo>
                <a:lnTo>
                  <a:pt x="1268722" y="30813"/>
                </a:lnTo>
                <a:lnTo>
                  <a:pt x="1268722" y="25030"/>
                </a:lnTo>
                <a:lnTo>
                  <a:pt x="1266378" y="22686"/>
                </a:lnTo>
                <a:lnTo>
                  <a:pt x="1263486" y="22686"/>
                </a:lnTo>
                <a:lnTo>
                  <a:pt x="1263486" y="33157"/>
                </a:lnTo>
                <a:close/>
              </a:path>
              <a:path w="1268730" h="55879">
                <a:moveTo>
                  <a:pt x="54787" y="33157"/>
                </a:moveTo>
                <a:lnTo>
                  <a:pt x="1263486" y="33157"/>
                </a:lnTo>
                <a:lnTo>
                  <a:pt x="1263486" y="22686"/>
                </a:lnTo>
                <a:lnTo>
                  <a:pt x="54787" y="22686"/>
                </a:lnTo>
                <a:lnTo>
                  <a:pt x="55844" y="27922"/>
                </a:lnTo>
                <a:lnTo>
                  <a:pt x="54787" y="33157"/>
                </a:lnTo>
                <a:close/>
              </a:path>
              <a:path w="1268730" h="55879">
                <a:moveTo>
                  <a:pt x="1056" y="33157"/>
                </a:moveTo>
                <a:lnTo>
                  <a:pt x="27922" y="33157"/>
                </a:lnTo>
                <a:lnTo>
                  <a:pt x="27922" y="22686"/>
                </a:lnTo>
                <a:lnTo>
                  <a:pt x="1056" y="22686"/>
                </a:lnTo>
                <a:lnTo>
                  <a:pt x="0" y="27922"/>
                </a:lnTo>
                <a:lnTo>
                  <a:pt x="1056" y="33157"/>
                </a:lnTo>
                <a:close/>
              </a:path>
            </a:pathLst>
          </a:custGeom>
          <a:solidFill>
            <a:srgbClr val="C8C8C8"/>
          </a:solidFill>
        </p:spPr>
        <p:txBody>
          <a:bodyPr wrap="square" lIns="0" tIns="0" rIns="0" bIns="0" rtlCol="0"/>
          <a:lstStyle/>
          <a:p>
            <a:endParaRPr sz="641"/>
          </a:p>
        </p:txBody>
      </p:sp>
      <p:sp>
        <p:nvSpPr>
          <p:cNvPr id="27" name="object 27"/>
          <p:cNvSpPr/>
          <p:nvPr/>
        </p:nvSpPr>
        <p:spPr>
          <a:xfrm>
            <a:off x="7207065" y="3897039"/>
            <a:ext cx="577019" cy="25414"/>
          </a:xfrm>
          <a:custGeom>
            <a:avLst/>
            <a:gdLst/>
            <a:ahLst/>
            <a:cxnLst/>
            <a:rect l="l" t="t" r="r" b="b"/>
            <a:pathLst>
              <a:path w="1268730" h="55879">
                <a:moveTo>
                  <a:pt x="27922" y="55844"/>
                </a:moveTo>
                <a:lnTo>
                  <a:pt x="38791" y="53650"/>
                </a:lnTo>
                <a:lnTo>
                  <a:pt x="47666" y="47666"/>
                </a:lnTo>
                <a:lnTo>
                  <a:pt x="53650" y="38791"/>
                </a:lnTo>
                <a:lnTo>
                  <a:pt x="55844" y="27922"/>
                </a:lnTo>
                <a:lnTo>
                  <a:pt x="53650" y="17053"/>
                </a:lnTo>
                <a:lnTo>
                  <a:pt x="47666" y="8178"/>
                </a:lnTo>
                <a:lnTo>
                  <a:pt x="38791" y="2194"/>
                </a:lnTo>
                <a:lnTo>
                  <a:pt x="27922" y="0"/>
                </a:lnTo>
                <a:lnTo>
                  <a:pt x="17053" y="2194"/>
                </a:lnTo>
                <a:lnTo>
                  <a:pt x="8178" y="8178"/>
                </a:lnTo>
                <a:lnTo>
                  <a:pt x="2194" y="17053"/>
                </a:lnTo>
                <a:lnTo>
                  <a:pt x="1056" y="22686"/>
                </a:lnTo>
                <a:lnTo>
                  <a:pt x="27922" y="22686"/>
                </a:lnTo>
                <a:lnTo>
                  <a:pt x="27922" y="33157"/>
                </a:lnTo>
                <a:lnTo>
                  <a:pt x="1056" y="33157"/>
                </a:lnTo>
                <a:lnTo>
                  <a:pt x="2194" y="38791"/>
                </a:lnTo>
                <a:lnTo>
                  <a:pt x="8178" y="47666"/>
                </a:lnTo>
                <a:lnTo>
                  <a:pt x="17053" y="53650"/>
                </a:lnTo>
                <a:lnTo>
                  <a:pt x="27922" y="55844"/>
                </a:lnTo>
                <a:close/>
              </a:path>
              <a:path w="1268730" h="55879">
                <a:moveTo>
                  <a:pt x="1263486" y="33157"/>
                </a:moveTo>
                <a:lnTo>
                  <a:pt x="1266378" y="33157"/>
                </a:lnTo>
                <a:lnTo>
                  <a:pt x="1268722" y="30813"/>
                </a:lnTo>
                <a:lnTo>
                  <a:pt x="1268722" y="25030"/>
                </a:lnTo>
                <a:lnTo>
                  <a:pt x="1266378" y="22686"/>
                </a:lnTo>
                <a:lnTo>
                  <a:pt x="1263486" y="22686"/>
                </a:lnTo>
                <a:lnTo>
                  <a:pt x="1263486" y="33157"/>
                </a:lnTo>
                <a:close/>
              </a:path>
              <a:path w="1268730" h="55879">
                <a:moveTo>
                  <a:pt x="54787" y="33157"/>
                </a:moveTo>
                <a:lnTo>
                  <a:pt x="1263486" y="33157"/>
                </a:lnTo>
                <a:lnTo>
                  <a:pt x="1263486" y="22686"/>
                </a:lnTo>
                <a:lnTo>
                  <a:pt x="54787" y="22686"/>
                </a:lnTo>
                <a:lnTo>
                  <a:pt x="55844" y="27922"/>
                </a:lnTo>
                <a:lnTo>
                  <a:pt x="54787" y="33157"/>
                </a:lnTo>
                <a:close/>
              </a:path>
              <a:path w="1268730" h="55879">
                <a:moveTo>
                  <a:pt x="1056" y="33157"/>
                </a:moveTo>
                <a:lnTo>
                  <a:pt x="27922" y="33157"/>
                </a:lnTo>
                <a:lnTo>
                  <a:pt x="27922" y="22686"/>
                </a:lnTo>
                <a:lnTo>
                  <a:pt x="1056" y="22686"/>
                </a:lnTo>
                <a:lnTo>
                  <a:pt x="0" y="27922"/>
                </a:lnTo>
                <a:lnTo>
                  <a:pt x="1056" y="33157"/>
                </a:lnTo>
                <a:close/>
              </a:path>
            </a:pathLst>
          </a:custGeom>
          <a:solidFill>
            <a:srgbClr val="C8C8C8"/>
          </a:solidFill>
        </p:spPr>
        <p:txBody>
          <a:bodyPr wrap="square" lIns="0" tIns="0" rIns="0" bIns="0" rtlCol="0"/>
          <a:lstStyle/>
          <a:p>
            <a:endParaRPr sz="641"/>
          </a:p>
        </p:txBody>
      </p:sp>
      <p:sp>
        <p:nvSpPr>
          <p:cNvPr id="28" name="object 28"/>
          <p:cNvSpPr/>
          <p:nvPr/>
        </p:nvSpPr>
        <p:spPr>
          <a:xfrm>
            <a:off x="7207065" y="1330232"/>
            <a:ext cx="577019" cy="25414"/>
          </a:xfrm>
          <a:custGeom>
            <a:avLst/>
            <a:gdLst/>
            <a:ahLst/>
            <a:cxnLst/>
            <a:rect l="l" t="t" r="r" b="b"/>
            <a:pathLst>
              <a:path w="1268730" h="55880">
                <a:moveTo>
                  <a:pt x="27922" y="55844"/>
                </a:moveTo>
                <a:lnTo>
                  <a:pt x="38791" y="53650"/>
                </a:lnTo>
                <a:lnTo>
                  <a:pt x="47666" y="47666"/>
                </a:lnTo>
                <a:lnTo>
                  <a:pt x="53650" y="38791"/>
                </a:lnTo>
                <a:lnTo>
                  <a:pt x="55844" y="27922"/>
                </a:lnTo>
                <a:lnTo>
                  <a:pt x="53650" y="17053"/>
                </a:lnTo>
                <a:lnTo>
                  <a:pt x="47666" y="8178"/>
                </a:lnTo>
                <a:lnTo>
                  <a:pt x="38791" y="2194"/>
                </a:lnTo>
                <a:lnTo>
                  <a:pt x="27922" y="0"/>
                </a:lnTo>
                <a:lnTo>
                  <a:pt x="17053" y="2194"/>
                </a:lnTo>
                <a:lnTo>
                  <a:pt x="8178" y="8178"/>
                </a:lnTo>
                <a:lnTo>
                  <a:pt x="2194" y="17053"/>
                </a:lnTo>
                <a:lnTo>
                  <a:pt x="1056" y="22686"/>
                </a:lnTo>
                <a:lnTo>
                  <a:pt x="27922" y="22686"/>
                </a:lnTo>
                <a:lnTo>
                  <a:pt x="27922" y="33157"/>
                </a:lnTo>
                <a:lnTo>
                  <a:pt x="1056" y="33157"/>
                </a:lnTo>
                <a:lnTo>
                  <a:pt x="2194" y="38791"/>
                </a:lnTo>
                <a:lnTo>
                  <a:pt x="8178" y="47666"/>
                </a:lnTo>
                <a:lnTo>
                  <a:pt x="17053" y="53650"/>
                </a:lnTo>
                <a:lnTo>
                  <a:pt x="27922" y="55844"/>
                </a:lnTo>
                <a:close/>
              </a:path>
              <a:path w="1268730" h="55880">
                <a:moveTo>
                  <a:pt x="1263486" y="33157"/>
                </a:moveTo>
                <a:lnTo>
                  <a:pt x="1266378" y="33157"/>
                </a:lnTo>
                <a:lnTo>
                  <a:pt x="1268722" y="30813"/>
                </a:lnTo>
                <a:lnTo>
                  <a:pt x="1268722" y="25030"/>
                </a:lnTo>
                <a:lnTo>
                  <a:pt x="1266378" y="22686"/>
                </a:lnTo>
                <a:lnTo>
                  <a:pt x="1263486" y="22686"/>
                </a:lnTo>
                <a:lnTo>
                  <a:pt x="1263486" y="33157"/>
                </a:lnTo>
                <a:close/>
              </a:path>
              <a:path w="1268730" h="55880">
                <a:moveTo>
                  <a:pt x="54787" y="33157"/>
                </a:moveTo>
                <a:lnTo>
                  <a:pt x="1263486" y="33157"/>
                </a:lnTo>
                <a:lnTo>
                  <a:pt x="1263486" y="22686"/>
                </a:lnTo>
                <a:lnTo>
                  <a:pt x="54787" y="22686"/>
                </a:lnTo>
                <a:lnTo>
                  <a:pt x="55844" y="27922"/>
                </a:lnTo>
                <a:lnTo>
                  <a:pt x="54787" y="33157"/>
                </a:lnTo>
                <a:close/>
              </a:path>
              <a:path w="1268730" h="55880">
                <a:moveTo>
                  <a:pt x="1056" y="33157"/>
                </a:moveTo>
                <a:lnTo>
                  <a:pt x="27922" y="33157"/>
                </a:lnTo>
                <a:lnTo>
                  <a:pt x="27922" y="22686"/>
                </a:lnTo>
                <a:lnTo>
                  <a:pt x="1056" y="22686"/>
                </a:lnTo>
                <a:lnTo>
                  <a:pt x="0" y="27922"/>
                </a:lnTo>
                <a:lnTo>
                  <a:pt x="1056" y="33157"/>
                </a:lnTo>
                <a:close/>
              </a:path>
            </a:pathLst>
          </a:custGeom>
          <a:solidFill>
            <a:srgbClr val="C8C8C8"/>
          </a:solidFill>
        </p:spPr>
        <p:txBody>
          <a:bodyPr wrap="square" lIns="0" tIns="0" rIns="0" bIns="0" rtlCol="0"/>
          <a:lstStyle/>
          <a:p>
            <a:endParaRPr sz="641"/>
          </a:p>
        </p:txBody>
      </p:sp>
      <p:sp>
        <p:nvSpPr>
          <p:cNvPr id="29" name="object 29"/>
          <p:cNvSpPr/>
          <p:nvPr/>
        </p:nvSpPr>
        <p:spPr>
          <a:xfrm>
            <a:off x="5222035" y="2673162"/>
            <a:ext cx="577019" cy="25414"/>
          </a:xfrm>
          <a:custGeom>
            <a:avLst/>
            <a:gdLst/>
            <a:ahLst/>
            <a:cxnLst/>
            <a:rect l="l" t="t" r="r" b="b"/>
            <a:pathLst>
              <a:path w="1268729" h="55879">
                <a:moveTo>
                  <a:pt x="1240799" y="0"/>
                </a:moveTo>
                <a:lnTo>
                  <a:pt x="1229931" y="2194"/>
                </a:lnTo>
                <a:lnTo>
                  <a:pt x="1221055" y="8178"/>
                </a:lnTo>
                <a:lnTo>
                  <a:pt x="1215071" y="17053"/>
                </a:lnTo>
                <a:lnTo>
                  <a:pt x="1212877" y="27922"/>
                </a:lnTo>
                <a:lnTo>
                  <a:pt x="1215071" y="38791"/>
                </a:lnTo>
                <a:lnTo>
                  <a:pt x="1221055" y="47666"/>
                </a:lnTo>
                <a:lnTo>
                  <a:pt x="1229931" y="53650"/>
                </a:lnTo>
                <a:lnTo>
                  <a:pt x="1240799" y="55844"/>
                </a:lnTo>
                <a:lnTo>
                  <a:pt x="1251668" y="53650"/>
                </a:lnTo>
                <a:lnTo>
                  <a:pt x="1260543" y="47666"/>
                </a:lnTo>
                <a:lnTo>
                  <a:pt x="1266527" y="38791"/>
                </a:lnTo>
                <a:lnTo>
                  <a:pt x="1267665" y="33157"/>
                </a:lnTo>
                <a:lnTo>
                  <a:pt x="1240799" y="33157"/>
                </a:lnTo>
                <a:lnTo>
                  <a:pt x="1240799" y="22686"/>
                </a:lnTo>
                <a:lnTo>
                  <a:pt x="1267665" y="22686"/>
                </a:lnTo>
                <a:lnTo>
                  <a:pt x="1266527" y="17053"/>
                </a:lnTo>
                <a:lnTo>
                  <a:pt x="1260543" y="8178"/>
                </a:lnTo>
                <a:lnTo>
                  <a:pt x="1251668" y="2194"/>
                </a:lnTo>
                <a:lnTo>
                  <a:pt x="1240799" y="0"/>
                </a:lnTo>
                <a:close/>
              </a:path>
              <a:path w="1268729" h="55879">
                <a:moveTo>
                  <a:pt x="5235" y="22686"/>
                </a:moveTo>
                <a:lnTo>
                  <a:pt x="2343" y="22686"/>
                </a:lnTo>
                <a:lnTo>
                  <a:pt x="0" y="25030"/>
                </a:lnTo>
                <a:lnTo>
                  <a:pt x="0" y="30813"/>
                </a:lnTo>
                <a:lnTo>
                  <a:pt x="2343" y="33157"/>
                </a:lnTo>
                <a:lnTo>
                  <a:pt x="5235" y="33157"/>
                </a:lnTo>
                <a:lnTo>
                  <a:pt x="5235" y="22686"/>
                </a:lnTo>
                <a:close/>
              </a:path>
              <a:path w="1268729" h="55879">
                <a:moveTo>
                  <a:pt x="1213934" y="22686"/>
                </a:moveTo>
                <a:lnTo>
                  <a:pt x="5235" y="22686"/>
                </a:lnTo>
                <a:lnTo>
                  <a:pt x="5235" y="33157"/>
                </a:lnTo>
                <a:lnTo>
                  <a:pt x="1213934" y="33157"/>
                </a:lnTo>
                <a:lnTo>
                  <a:pt x="1212877" y="27922"/>
                </a:lnTo>
                <a:lnTo>
                  <a:pt x="1213934" y="22686"/>
                </a:lnTo>
                <a:close/>
              </a:path>
              <a:path w="1268729" h="55879">
                <a:moveTo>
                  <a:pt x="1267665" y="22686"/>
                </a:moveTo>
                <a:lnTo>
                  <a:pt x="1240799" y="22686"/>
                </a:lnTo>
                <a:lnTo>
                  <a:pt x="1240799" y="33157"/>
                </a:lnTo>
                <a:lnTo>
                  <a:pt x="1267665" y="33157"/>
                </a:lnTo>
                <a:lnTo>
                  <a:pt x="1268722" y="27922"/>
                </a:lnTo>
                <a:lnTo>
                  <a:pt x="1267665" y="22686"/>
                </a:lnTo>
                <a:close/>
              </a:path>
            </a:pathLst>
          </a:custGeom>
          <a:solidFill>
            <a:srgbClr val="C8C8C8"/>
          </a:solidFill>
        </p:spPr>
        <p:txBody>
          <a:bodyPr wrap="square" lIns="0" tIns="0" rIns="0" bIns="0" rtlCol="0"/>
          <a:lstStyle/>
          <a:p>
            <a:endParaRPr sz="641"/>
          </a:p>
        </p:txBody>
      </p:sp>
      <p:sp>
        <p:nvSpPr>
          <p:cNvPr id="30" name="object 30"/>
          <p:cNvSpPr/>
          <p:nvPr/>
        </p:nvSpPr>
        <p:spPr>
          <a:xfrm>
            <a:off x="7207065" y="4601839"/>
            <a:ext cx="577019" cy="25414"/>
          </a:xfrm>
          <a:custGeom>
            <a:avLst/>
            <a:gdLst/>
            <a:ahLst/>
            <a:cxnLst/>
            <a:rect l="l" t="t" r="r" b="b"/>
            <a:pathLst>
              <a:path w="1268730" h="55879">
                <a:moveTo>
                  <a:pt x="27922" y="55844"/>
                </a:moveTo>
                <a:lnTo>
                  <a:pt x="38791" y="53650"/>
                </a:lnTo>
                <a:lnTo>
                  <a:pt x="47666" y="47666"/>
                </a:lnTo>
                <a:lnTo>
                  <a:pt x="53650" y="38791"/>
                </a:lnTo>
                <a:lnTo>
                  <a:pt x="55844" y="27922"/>
                </a:lnTo>
                <a:lnTo>
                  <a:pt x="53650" y="17053"/>
                </a:lnTo>
                <a:lnTo>
                  <a:pt x="47666" y="8178"/>
                </a:lnTo>
                <a:lnTo>
                  <a:pt x="38791" y="2194"/>
                </a:lnTo>
                <a:lnTo>
                  <a:pt x="27922" y="0"/>
                </a:lnTo>
                <a:lnTo>
                  <a:pt x="17053" y="2194"/>
                </a:lnTo>
                <a:lnTo>
                  <a:pt x="8178" y="8178"/>
                </a:lnTo>
                <a:lnTo>
                  <a:pt x="2194" y="17053"/>
                </a:lnTo>
                <a:lnTo>
                  <a:pt x="1056" y="22686"/>
                </a:lnTo>
                <a:lnTo>
                  <a:pt x="27922" y="22686"/>
                </a:lnTo>
                <a:lnTo>
                  <a:pt x="27922" y="33157"/>
                </a:lnTo>
                <a:lnTo>
                  <a:pt x="1056" y="33157"/>
                </a:lnTo>
                <a:lnTo>
                  <a:pt x="2194" y="38791"/>
                </a:lnTo>
                <a:lnTo>
                  <a:pt x="8178" y="47666"/>
                </a:lnTo>
                <a:lnTo>
                  <a:pt x="17053" y="53650"/>
                </a:lnTo>
                <a:lnTo>
                  <a:pt x="27922" y="55844"/>
                </a:lnTo>
                <a:close/>
              </a:path>
              <a:path w="1268730" h="55879">
                <a:moveTo>
                  <a:pt x="1263486" y="33157"/>
                </a:moveTo>
                <a:lnTo>
                  <a:pt x="1266378" y="33157"/>
                </a:lnTo>
                <a:lnTo>
                  <a:pt x="1268722" y="30813"/>
                </a:lnTo>
                <a:lnTo>
                  <a:pt x="1268722" y="25030"/>
                </a:lnTo>
                <a:lnTo>
                  <a:pt x="1266378" y="22686"/>
                </a:lnTo>
                <a:lnTo>
                  <a:pt x="1263486" y="22686"/>
                </a:lnTo>
                <a:lnTo>
                  <a:pt x="1263486" y="33157"/>
                </a:lnTo>
                <a:close/>
              </a:path>
              <a:path w="1268730" h="55879">
                <a:moveTo>
                  <a:pt x="54787" y="33157"/>
                </a:moveTo>
                <a:lnTo>
                  <a:pt x="1263486" y="33157"/>
                </a:lnTo>
                <a:lnTo>
                  <a:pt x="1263486" y="22686"/>
                </a:lnTo>
                <a:lnTo>
                  <a:pt x="54787" y="22686"/>
                </a:lnTo>
                <a:lnTo>
                  <a:pt x="55844" y="27922"/>
                </a:lnTo>
                <a:lnTo>
                  <a:pt x="54787" y="33157"/>
                </a:lnTo>
                <a:close/>
              </a:path>
              <a:path w="1268730" h="55879">
                <a:moveTo>
                  <a:pt x="1056" y="33157"/>
                </a:moveTo>
                <a:lnTo>
                  <a:pt x="27922" y="33157"/>
                </a:lnTo>
                <a:lnTo>
                  <a:pt x="27922" y="22686"/>
                </a:lnTo>
                <a:lnTo>
                  <a:pt x="1056" y="22686"/>
                </a:lnTo>
                <a:lnTo>
                  <a:pt x="0" y="27922"/>
                </a:lnTo>
                <a:lnTo>
                  <a:pt x="1056" y="33157"/>
                </a:lnTo>
                <a:close/>
              </a:path>
            </a:pathLst>
          </a:custGeom>
          <a:solidFill>
            <a:srgbClr val="C8C8C8"/>
          </a:solidFill>
        </p:spPr>
        <p:txBody>
          <a:bodyPr wrap="square" lIns="0" tIns="0" rIns="0" bIns="0" rtlCol="0"/>
          <a:lstStyle/>
          <a:p>
            <a:endParaRPr sz="641"/>
          </a:p>
        </p:txBody>
      </p:sp>
      <p:sp>
        <p:nvSpPr>
          <p:cNvPr id="31" name="object 31"/>
          <p:cNvSpPr/>
          <p:nvPr/>
        </p:nvSpPr>
        <p:spPr>
          <a:xfrm>
            <a:off x="5222035" y="4297061"/>
            <a:ext cx="577019" cy="25414"/>
          </a:xfrm>
          <a:custGeom>
            <a:avLst/>
            <a:gdLst/>
            <a:ahLst/>
            <a:cxnLst/>
            <a:rect l="l" t="t" r="r" b="b"/>
            <a:pathLst>
              <a:path w="1268729" h="55879">
                <a:moveTo>
                  <a:pt x="1240799" y="0"/>
                </a:moveTo>
                <a:lnTo>
                  <a:pt x="1229931" y="2194"/>
                </a:lnTo>
                <a:lnTo>
                  <a:pt x="1221055" y="8178"/>
                </a:lnTo>
                <a:lnTo>
                  <a:pt x="1215071" y="17053"/>
                </a:lnTo>
                <a:lnTo>
                  <a:pt x="1212877" y="27922"/>
                </a:lnTo>
                <a:lnTo>
                  <a:pt x="1215071" y="38791"/>
                </a:lnTo>
                <a:lnTo>
                  <a:pt x="1221055" y="47666"/>
                </a:lnTo>
                <a:lnTo>
                  <a:pt x="1229931" y="53650"/>
                </a:lnTo>
                <a:lnTo>
                  <a:pt x="1240799" y="55844"/>
                </a:lnTo>
                <a:lnTo>
                  <a:pt x="1251668" y="53650"/>
                </a:lnTo>
                <a:lnTo>
                  <a:pt x="1260543" y="47666"/>
                </a:lnTo>
                <a:lnTo>
                  <a:pt x="1266527" y="38791"/>
                </a:lnTo>
                <a:lnTo>
                  <a:pt x="1267665" y="33157"/>
                </a:lnTo>
                <a:lnTo>
                  <a:pt x="1240799" y="33157"/>
                </a:lnTo>
                <a:lnTo>
                  <a:pt x="1240799" y="22686"/>
                </a:lnTo>
                <a:lnTo>
                  <a:pt x="1267665" y="22686"/>
                </a:lnTo>
                <a:lnTo>
                  <a:pt x="1266527" y="17053"/>
                </a:lnTo>
                <a:lnTo>
                  <a:pt x="1260543" y="8178"/>
                </a:lnTo>
                <a:lnTo>
                  <a:pt x="1251668" y="2194"/>
                </a:lnTo>
                <a:lnTo>
                  <a:pt x="1240799" y="0"/>
                </a:lnTo>
                <a:close/>
              </a:path>
              <a:path w="1268729" h="55879">
                <a:moveTo>
                  <a:pt x="5235" y="22686"/>
                </a:moveTo>
                <a:lnTo>
                  <a:pt x="2343" y="22686"/>
                </a:lnTo>
                <a:lnTo>
                  <a:pt x="0" y="25030"/>
                </a:lnTo>
                <a:lnTo>
                  <a:pt x="0" y="30813"/>
                </a:lnTo>
                <a:lnTo>
                  <a:pt x="2343" y="33157"/>
                </a:lnTo>
                <a:lnTo>
                  <a:pt x="5235" y="33157"/>
                </a:lnTo>
                <a:lnTo>
                  <a:pt x="5235" y="22686"/>
                </a:lnTo>
                <a:close/>
              </a:path>
              <a:path w="1268729" h="55879">
                <a:moveTo>
                  <a:pt x="1213934" y="22686"/>
                </a:moveTo>
                <a:lnTo>
                  <a:pt x="5235" y="22686"/>
                </a:lnTo>
                <a:lnTo>
                  <a:pt x="5235" y="33157"/>
                </a:lnTo>
                <a:lnTo>
                  <a:pt x="1213934" y="33157"/>
                </a:lnTo>
                <a:lnTo>
                  <a:pt x="1212877" y="27922"/>
                </a:lnTo>
                <a:lnTo>
                  <a:pt x="1213934" y="22686"/>
                </a:lnTo>
                <a:close/>
              </a:path>
              <a:path w="1268729" h="55879">
                <a:moveTo>
                  <a:pt x="1267665" y="22686"/>
                </a:moveTo>
                <a:lnTo>
                  <a:pt x="1240799" y="22686"/>
                </a:lnTo>
                <a:lnTo>
                  <a:pt x="1240799" y="33157"/>
                </a:lnTo>
                <a:lnTo>
                  <a:pt x="1267665" y="33157"/>
                </a:lnTo>
                <a:lnTo>
                  <a:pt x="1268722" y="27922"/>
                </a:lnTo>
                <a:lnTo>
                  <a:pt x="1267665" y="22686"/>
                </a:lnTo>
                <a:close/>
              </a:path>
            </a:pathLst>
          </a:custGeom>
          <a:solidFill>
            <a:srgbClr val="C8C8C8"/>
          </a:solidFill>
        </p:spPr>
        <p:txBody>
          <a:bodyPr wrap="square" lIns="0" tIns="0" rIns="0" bIns="0" rtlCol="0"/>
          <a:lstStyle/>
          <a:p>
            <a:endParaRPr sz="641"/>
          </a:p>
        </p:txBody>
      </p:sp>
      <p:sp>
        <p:nvSpPr>
          <p:cNvPr id="32" name="object 32"/>
          <p:cNvSpPr/>
          <p:nvPr/>
        </p:nvSpPr>
        <p:spPr>
          <a:xfrm>
            <a:off x="5222035" y="2835076"/>
            <a:ext cx="577019" cy="25414"/>
          </a:xfrm>
          <a:custGeom>
            <a:avLst/>
            <a:gdLst/>
            <a:ahLst/>
            <a:cxnLst/>
            <a:rect l="l" t="t" r="r" b="b"/>
            <a:pathLst>
              <a:path w="1268729" h="55879">
                <a:moveTo>
                  <a:pt x="1240799" y="0"/>
                </a:moveTo>
                <a:lnTo>
                  <a:pt x="1229931" y="2194"/>
                </a:lnTo>
                <a:lnTo>
                  <a:pt x="1221055" y="8178"/>
                </a:lnTo>
                <a:lnTo>
                  <a:pt x="1215071" y="17053"/>
                </a:lnTo>
                <a:lnTo>
                  <a:pt x="1212877" y="27922"/>
                </a:lnTo>
                <a:lnTo>
                  <a:pt x="1215071" y="38791"/>
                </a:lnTo>
                <a:lnTo>
                  <a:pt x="1221055" y="47666"/>
                </a:lnTo>
                <a:lnTo>
                  <a:pt x="1229931" y="53650"/>
                </a:lnTo>
                <a:lnTo>
                  <a:pt x="1240799" y="55844"/>
                </a:lnTo>
                <a:lnTo>
                  <a:pt x="1251668" y="53650"/>
                </a:lnTo>
                <a:lnTo>
                  <a:pt x="1260543" y="47666"/>
                </a:lnTo>
                <a:lnTo>
                  <a:pt x="1266527" y="38791"/>
                </a:lnTo>
                <a:lnTo>
                  <a:pt x="1267665" y="33157"/>
                </a:lnTo>
                <a:lnTo>
                  <a:pt x="1240799" y="33157"/>
                </a:lnTo>
                <a:lnTo>
                  <a:pt x="1240799" y="22686"/>
                </a:lnTo>
                <a:lnTo>
                  <a:pt x="1267665" y="22686"/>
                </a:lnTo>
                <a:lnTo>
                  <a:pt x="1266527" y="17053"/>
                </a:lnTo>
                <a:lnTo>
                  <a:pt x="1260543" y="8178"/>
                </a:lnTo>
                <a:lnTo>
                  <a:pt x="1251668" y="2194"/>
                </a:lnTo>
                <a:lnTo>
                  <a:pt x="1240799" y="0"/>
                </a:lnTo>
                <a:close/>
              </a:path>
              <a:path w="1268729" h="55879">
                <a:moveTo>
                  <a:pt x="5235" y="22686"/>
                </a:moveTo>
                <a:lnTo>
                  <a:pt x="2343" y="22686"/>
                </a:lnTo>
                <a:lnTo>
                  <a:pt x="0" y="25030"/>
                </a:lnTo>
                <a:lnTo>
                  <a:pt x="0" y="30813"/>
                </a:lnTo>
                <a:lnTo>
                  <a:pt x="2343" y="33157"/>
                </a:lnTo>
                <a:lnTo>
                  <a:pt x="5235" y="33157"/>
                </a:lnTo>
                <a:lnTo>
                  <a:pt x="5235" y="22686"/>
                </a:lnTo>
                <a:close/>
              </a:path>
              <a:path w="1268729" h="55879">
                <a:moveTo>
                  <a:pt x="1213934" y="22686"/>
                </a:moveTo>
                <a:lnTo>
                  <a:pt x="5235" y="22686"/>
                </a:lnTo>
                <a:lnTo>
                  <a:pt x="5235" y="33157"/>
                </a:lnTo>
                <a:lnTo>
                  <a:pt x="1213934" y="33157"/>
                </a:lnTo>
                <a:lnTo>
                  <a:pt x="1212877" y="27922"/>
                </a:lnTo>
                <a:lnTo>
                  <a:pt x="1213934" y="22686"/>
                </a:lnTo>
                <a:close/>
              </a:path>
              <a:path w="1268729" h="55879">
                <a:moveTo>
                  <a:pt x="1267665" y="22686"/>
                </a:moveTo>
                <a:lnTo>
                  <a:pt x="1240799" y="22686"/>
                </a:lnTo>
                <a:lnTo>
                  <a:pt x="1240799" y="33157"/>
                </a:lnTo>
                <a:lnTo>
                  <a:pt x="1267665" y="33157"/>
                </a:lnTo>
                <a:lnTo>
                  <a:pt x="1268722" y="27922"/>
                </a:lnTo>
                <a:lnTo>
                  <a:pt x="1267665" y="22686"/>
                </a:lnTo>
                <a:close/>
              </a:path>
            </a:pathLst>
          </a:custGeom>
          <a:solidFill>
            <a:srgbClr val="C8C8C8"/>
          </a:solidFill>
        </p:spPr>
        <p:txBody>
          <a:bodyPr wrap="square" lIns="0" tIns="0" rIns="0" bIns="0" rtlCol="0"/>
          <a:lstStyle/>
          <a:p>
            <a:endParaRPr sz="641"/>
          </a:p>
        </p:txBody>
      </p:sp>
      <p:sp>
        <p:nvSpPr>
          <p:cNvPr id="33" name="object 33"/>
          <p:cNvSpPr/>
          <p:nvPr/>
        </p:nvSpPr>
        <p:spPr>
          <a:xfrm>
            <a:off x="5222035" y="854015"/>
            <a:ext cx="577019" cy="25414"/>
          </a:xfrm>
          <a:custGeom>
            <a:avLst/>
            <a:gdLst/>
            <a:ahLst/>
            <a:cxnLst/>
            <a:rect l="l" t="t" r="r" b="b"/>
            <a:pathLst>
              <a:path w="1268729" h="55880">
                <a:moveTo>
                  <a:pt x="1240799" y="0"/>
                </a:moveTo>
                <a:lnTo>
                  <a:pt x="1229931" y="2194"/>
                </a:lnTo>
                <a:lnTo>
                  <a:pt x="1221055" y="8178"/>
                </a:lnTo>
                <a:lnTo>
                  <a:pt x="1215071" y="17053"/>
                </a:lnTo>
                <a:lnTo>
                  <a:pt x="1212877" y="27922"/>
                </a:lnTo>
                <a:lnTo>
                  <a:pt x="1215071" y="38791"/>
                </a:lnTo>
                <a:lnTo>
                  <a:pt x="1221055" y="47666"/>
                </a:lnTo>
                <a:lnTo>
                  <a:pt x="1229931" y="53650"/>
                </a:lnTo>
                <a:lnTo>
                  <a:pt x="1240799" y="55844"/>
                </a:lnTo>
                <a:lnTo>
                  <a:pt x="1251668" y="53650"/>
                </a:lnTo>
                <a:lnTo>
                  <a:pt x="1260543" y="47666"/>
                </a:lnTo>
                <a:lnTo>
                  <a:pt x="1266527" y="38791"/>
                </a:lnTo>
                <a:lnTo>
                  <a:pt x="1267665" y="33157"/>
                </a:lnTo>
                <a:lnTo>
                  <a:pt x="1240799" y="33157"/>
                </a:lnTo>
                <a:lnTo>
                  <a:pt x="1240799" y="22686"/>
                </a:lnTo>
                <a:lnTo>
                  <a:pt x="1267665" y="22686"/>
                </a:lnTo>
                <a:lnTo>
                  <a:pt x="1266527" y="17053"/>
                </a:lnTo>
                <a:lnTo>
                  <a:pt x="1260543" y="8178"/>
                </a:lnTo>
                <a:lnTo>
                  <a:pt x="1251668" y="2194"/>
                </a:lnTo>
                <a:lnTo>
                  <a:pt x="1240799" y="0"/>
                </a:lnTo>
                <a:close/>
              </a:path>
              <a:path w="1268729" h="55880">
                <a:moveTo>
                  <a:pt x="5235" y="22686"/>
                </a:moveTo>
                <a:lnTo>
                  <a:pt x="2343" y="22686"/>
                </a:lnTo>
                <a:lnTo>
                  <a:pt x="0" y="25030"/>
                </a:lnTo>
                <a:lnTo>
                  <a:pt x="0" y="30813"/>
                </a:lnTo>
                <a:lnTo>
                  <a:pt x="2343" y="33157"/>
                </a:lnTo>
                <a:lnTo>
                  <a:pt x="5235" y="33157"/>
                </a:lnTo>
                <a:lnTo>
                  <a:pt x="5235" y="22686"/>
                </a:lnTo>
                <a:close/>
              </a:path>
              <a:path w="1268729" h="55880">
                <a:moveTo>
                  <a:pt x="1213934" y="22686"/>
                </a:moveTo>
                <a:lnTo>
                  <a:pt x="5235" y="22686"/>
                </a:lnTo>
                <a:lnTo>
                  <a:pt x="5235" y="33157"/>
                </a:lnTo>
                <a:lnTo>
                  <a:pt x="1213934" y="33157"/>
                </a:lnTo>
                <a:lnTo>
                  <a:pt x="1212877" y="27922"/>
                </a:lnTo>
                <a:lnTo>
                  <a:pt x="1213934" y="22686"/>
                </a:lnTo>
                <a:close/>
              </a:path>
              <a:path w="1268729" h="55880">
                <a:moveTo>
                  <a:pt x="1267665" y="22686"/>
                </a:moveTo>
                <a:lnTo>
                  <a:pt x="1240799" y="22686"/>
                </a:lnTo>
                <a:lnTo>
                  <a:pt x="1240799" y="33157"/>
                </a:lnTo>
                <a:lnTo>
                  <a:pt x="1267665" y="33157"/>
                </a:lnTo>
                <a:lnTo>
                  <a:pt x="1268722" y="27922"/>
                </a:lnTo>
                <a:lnTo>
                  <a:pt x="1267665" y="22686"/>
                </a:lnTo>
                <a:close/>
              </a:path>
            </a:pathLst>
          </a:custGeom>
          <a:solidFill>
            <a:srgbClr val="C8C8C8"/>
          </a:solidFill>
        </p:spPr>
        <p:txBody>
          <a:bodyPr wrap="square" lIns="0" tIns="0" rIns="0" bIns="0" rtlCol="0"/>
          <a:lstStyle/>
          <a:p>
            <a:endParaRPr sz="641"/>
          </a:p>
        </p:txBody>
      </p:sp>
      <p:pic>
        <p:nvPicPr>
          <p:cNvPr id="34" name="object 34"/>
          <p:cNvPicPr/>
          <p:nvPr/>
        </p:nvPicPr>
        <p:blipFill>
          <a:blip r:embed="rId13" cstate="print"/>
          <a:stretch>
            <a:fillRect/>
          </a:stretch>
        </p:blipFill>
        <p:spPr>
          <a:xfrm>
            <a:off x="4205325" y="2937421"/>
            <a:ext cx="933373" cy="97315"/>
          </a:xfrm>
          <a:prstGeom prst="rect">
            <a:avLst/>
          </a:prstGeom>
        </p:spPr>
      </p:pic>
      <p:pic>
        <p:nvPicPr>
          <p:cNvPr id="35" name="object 35"/>
          <p:cNvPicPr/>
          <p:nvPr/>
        </p:nvPicPr>
        <p:blipFill>
          <a:blip r:embed="rId14" cstate="print"/>
          <a:stretch>
            <a:fillRect/>
          </a:stretch>
        </p:blipFill>
        <p:spPr>
          <a:xfrm>
            <a:off x="4786297" y="4390717"/>
            <a:ext cx="100005" cy="100005"/>
          </a:xfrm>
          <a:prstGeom prst="rect">
            <a:avLst/>
          </a:prstGeom>
        </p:spPr>
      </p:pic>
      <p:pic>
        <p:nvPicPr>
          <p:cNvPr id="36" name="object 36"/>
          <p:cNvPicPr/>
          <p:nvPr/>
        </p:nvPicPr>
        <p:blipFill>
          <a:blip r:embed="rId15" cstate="print"/>
          <a:stretch>
            <a:fillRect/>
          </a:stretch>
        </p:blipFill>
        <p:spPr>
          <a:xfrm>
            <a:off x="5038692" y="4390717"/>
            <a:ext cx="100005" cy="100005"/>
          </a:xfrm>
          <a:prstGeom prst="rect">
            <a:avLst/>
          </a:prstGeom>
        </p:spPr>
      </p:pic>
      <p:pic>
        <p:nvPicPr>
          <p:cNvPr id="37" name="object 37"/>
          <p:cNvPicPr/>
          <p:nvPr/>
        </p:nvPicPr>
        <p:blipFill>
          <a:blip r:embed="rId16" cstate="print"/>
          <a:stretch>
            <a:fillRect/>
          </a:stretch>
        </p:blipFill>
        <p:spPr>
          <a:xfrm>
            <a:off x="4914876" y="4390717"/>
            <a:ext cx="95243" cy="100005"/>
          </a:xfrm>
          <a:prstGeom prst="rect">
            <a:avLst/>
          </a:prstGeom>
        </p:spPr>
      </p:pic>
      <p:pic>
        <p:nvPicPr>
          <p:cNvPr id="38" name="object 38"/>
          <p:cNvPicPr/>
          <p:nvPr/>
        </p:nvPicPr>
        <p:blipFill>
          <a:blip r:embed="rId17" cstate="print"/>
          <a:stretch>
            <a:fillRect/>
          </a:stretch>
        </p:blipFill>
        <p:spPr>
          <a:xfrm>
            <a:off x="594334" y="4794548"/>
            <a:ext cx="1621675" cy="72232"/>
          </a:xfrm>
          <a:prstGeom prst="rect">
            <a:avLst/>
          </a:prstGeom>
        </p:spPr>
      </p:pic>
      <p:pic>
        <p:nvPicPr>
          <p:cNvPr id="39" name="object 39"/>
          <p:cNvPicPr/>
          <p:nvPr/>
        </p:nvPicPr>
        <p:blipFill>
          <a:blip r:embed="rId18" cstate="print"/>
          <a:stretch>
            <a:fillRect/>
          </a:stretch>
        </p:blipFill>
        <p:spPr>
          <a:xfrm>
            <a:off x="2754910" y="4794548"/>
            <a:ext cx="2101674" cy="80233"/>
          </a:xfrm>
          <a:prstGeom prst="rect">
            <a:avLst/>
          </a:prstGeom>
        </p:spPr>
      </p:pic>
      <p:sp>
        <p:nvSpPr>
          <p:cNvPr id="40" name="object 40"/>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41" name="object 41"/>
          <p:cNvPicPr/>
          <p:nvPr/>
        </p:nvPicPr>
        <p:blipFill>
          <a:blip r:embed="rId19" cstate="print"/>
          <a:stretch>
            <a:fillRect/>
          </a:stretch>
        </p:blipFill>
        <p:spPr>
          <a:xfrm>
            <a:off x="8622432" y="4828683"/>
            <a:ext cx="79186" cy="58213"/>
          </a:xfrm>
          <a:prstGeom prst="rect">
            <a:avLst/>
          </a:prstGeom>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893470" y="1126119"/>
            <a:ext cx="291398" cy="51117"/>
          </a:xfrm>
          <a:custGeom>
            <a:avLst/>
            <a:gdLst/>
            <a:ahLst/>
            <a:cxnLst/>
            <a:rect l="l" t="t" r="r" b="b"/>
            <a:pathLst>
              <a:path w="640715" h="112394">
                <a:moveTo>
                  <a:pt x="42218" y="21402"/>
                </a:moveTo>
                <a:lnTo>
                  <a:pt x="27705" y="21402"/>
                </a:lnTo>
                <a:lnTo>
                  <a:pt x="27705" y="110237"/>
                </a:lnTo>
                <a:lnTo>
                  <a:pt x="42218" y="110237"/>
                </a:lnTo>
                <a:lnTo>
                  <a:pt x="42218" y="21402"/>
                </a:lnTo>
                <a:close/>
              </a:path>
              <a:path w="640715" h="112394">
                <a:moveTo>
                  <a:pt x="42218" y="1905"/>
                </a:moveTo>
                <a:lnTo>
                  <a:pt x="30637" y="1905"/>
                </a:lnTo>
                <a:lnTo>
                  <a:pt x="0" y="27705"/>
                </a:lnTo>
                <a:lnTo>
                  <a:pt x="8062" y="37820"/>
                </a:lnTo>
                <a:lnTo>
                  <a:pt x="27705" y="21402"/>
                </a:lnTo>
                <a:lnTo>
                  <a:pt x="42218" y="21402"/>
                </a:lnTo>
                <a:lnTo>
                  <a:pt x="42218" y="1905"/>
                </a:lnTo>
                <a:close/>
              </a:path>
              <a:path w="640715" h="112394">
                <a:moveTo>
                  <a:pt x="101843" y="0"/>
                </a:moveTo>
                <a:lnTo>
                  <a:pt x="67541" y="20229"/>
                </a:lnTo>
                <a:lnTo>
                  <a:pt x="67541" y="28438"/>
                </a:lnTo>
                <a:lnTo>
                  <a:pt x="84252" y="52626"/>
                </a:lnTo>
                <a:lnTo>
                  <a:pt x="84252" y="52919"/>
                </a:lnTo>
                <a:lnTo>
                  <a:pt x="75426" y="57709"/>
                </a:lnTo>
                <a:lnTo>
                  <a:pt x="68777" y="64262"/>
                </a:lnTo>
                <a:lnTo>
                  <a:pt x="64503" y="72217"/>
                </a:lnTo>
                <a:lnTo>
                  <a:pt x="62996" y="81065"/>
                </a:lnTo>
                <a:lnTo>
                  <a:pt x="62996" y="90007"/>
                </a:lnTo>
                <a:lnTo>
                  <a:pt x="101843" y="111996"/>
                </a:lnTo>
                <a:lnTo>
                  <a:pt x="109947" y="111446"/>
                </a:lnTo>
                <a:lnTo>
                  <a:pt x="117309" y="109797"/>
                </a:lnTo>
                <a:lnTo>
                  <a:pt x="123901" y="107049"/>
                </a:lnTo>
                <a:lnTo>
                  <a:pt x="129696" y="103201"/>
                </a:lnTo>
                <a:lnTo>
                  <a:pt x="134545" y="99243"/>
                </a:lnTo>
                <a:lnTo>
                  <a:pt x="101843" y="99243"/>
                </a:lnTo>
                <a:lnTo>
                  <a:pt x="91896" y="97754"/>
                </a:lnTo>
                <a:lnTo>
                  <a:pt x="84161" y="93599"/>
                </a:lnTo>
                <a:lnTo>
                  <a:pt x="79147" y="87245"/>
                </a:lnTo>
                <a:lnTo>
                  <a:pt x="77362" y="79159"/>
                </a:lnTo>
                <a:lnTo>
                  <a:pt x="79106" y="71351"/>
                </a:lnTo>
                <a:lnTo>
                  <a:pt x="84051" y="65178"/>
                </a:lnTo>
                <a:lnTo>
                  <a:pt x="91772" y="61122"/>
                </a:lnTo>
                <a:lnTo>
                  <a:pt x="101843" y="59663"/>
                </a:lnTo>
                <a:lnTo>
                  <a:pt x="130001" y="59663"/>
                </a:lnTo>
                <a:lnTo>
                  <a:pt x="127990" y="57709"/>
                </a:lnTo>
                <a:lnTo>
                  <a:pt x="119141" y="53066"/>
                </a:lnTo>
                <a:lnTo>
                  <a:pt x="119141" y="52626"/>
                </a:lnTo>
                <a:lnTo>
                  <a:pt x="126228" y="48270"/>
                </a:lnTo>
                <a:lnTo>
                  <a:pt x="127367" y="47056"/>
                </a:lnTo>
                <a:lnTo>
                  <a:pt x="101697" y="47056"/>
                </a:lnTo>
                <a:lnTo>
                  <a:pt x="93318" y="45734"/>
                </a:lnTo>
                <a:lnTo>
                  <a:pt x="86891" y="42090"/>
                </a:lnTo>
                <a:lnTo>
                  <a:pt x="82773" y="36604"/>
                </a:lnTo>
                <a:lnTo>
                  <a:pt x="81320" y="29758"/>
                </a:lnTo>
                <a:lnTo>
                  <a:pt x="82796" y="22765"/>
                </a:lnTo>
                <a:lnTo>
                  <a:pt x="86964" y="17242"/>
                </a:lnTo>
                <a:lnTo>
                  <a:pt x="93442" y="13617"/>
                </a:lnTo>
                <a:lnTo>
                  <a:pt x="101843" y="12313"/>
                </a:lnTo>
                <a:lnTo>
                  <a:pt x="131411" y="12313"/>
                </a:lnTo>
                <a:lnTo>
                  <a:pt x="126471" y="8062"/>
                </a:lnTo>
                <a:lnTo>
                  <a:pt x="121386" y="4514"/>
                </a:lnTo>
                <a:lnTo>
                  <a:pt x="115586" y="1997"/>
                </a:lnTo>
                <a:lnTo>
                  <a:pt x="109072" y="497"/>
                </a:lnTo>
                <a:lnTo>
                  <a:pt x="101843" y="0"/>
                </a:lnTo>
                <a:close/>
              </a:path>
              <a:path w="640715" h="112394">
                <a:moveTo>
                  <a:pt x="130001" y="59663"/>
                </a:moveTo>
                <a:lnTo>
                  <a:pt x="101843" y="59663"/>
                </a:lnTo>
                <a:lnTo>
                  <a:pt x="111807" y="61122"/>
                </a:lnTo>
                <a:lnTo>
                  <a:pt x="119435" y="65178"/>
                </a:lnTo>
                <a:lnTo>
                  <a:pt x="124313" y="71351"/>
                </a:lnTo>
                <a:lnTo>
                  <a:pt x="126031" y="79159"/>
                </a:lnTo>
                <a:lnTo>
                  <a:pt x="124251" y="87245"/>
                </a:lnTo>
                <a:lnTo>
                  <a:pt x="119270" y="93599"/>
                </a:lnTo>
                <a:lnTo>
                  <a:pt x="111622" y="97754"/>
                </a:lnTo>
                <a:lnTo>
                  <a:pt x="101843" y="99243"/>
                </a:lnTo>
                <a:lnTo>
                  <a:pt x="134545" y="99243"/>
                </a:lnTo>
                <a:lnTo>
                  <a:pt x="136879" y="97337"/>
                </a:lnTo>
                <a:lnTo>
                  <a:pt x="140544" y="90007"/>
                </a:lnTo>
                <a:lnTo>
                  <a:pt x="140544" y="81065"/>
                </a:lnTo>
                <a:lnTo>
                  <a:pt x="139034" y="72217"/>
                </a:lnTo>
                <a:lnTo>
                  <a:pt x="134735" y="64262"/>
                </a:lnTo>
                <a:lnTo>
                  <a:pt x="130001" y="59663"/>
                </a:lnTo>
                <a:close/>
              </a:path>
              <a:path w="640715" h="112394">
                <a:moveTo>
                  <a:pt x="131411" y="12313"/>
                </a:moveTo>
                <a:lnTo>
                  <a:pt x="101843" y="12313"/>
                </a:lnTo>
                <a:lnTo>
                  <a:pt x="109991" y="13617"/>
                </a:lnTo>
                <a:lnTo>
                  <a:pt x="116338" y="17242"/>
                </a:lnTo>
                <a:lnTo>
                  <a:pt x="120458" y="22765"/>
                </a:lnTo>
                <a:lnTo>
                  <a:pt x="121927" y="29758"/>
                </a:lnTo>
                <a:lnTo>
                  <a:pt x="120497" y="36604"/>
                </a:lnTo>
                <a:lnTo>
                  <a:pt x="116429" y="42090"/>
                </a:lnTo>
                <a:lnTo>
                  <a:pt x="110053" y="45734"/>
                </a:lnTo>
                <a:lnTo>
                  <a:pt x="101697" y="47056"/>
                </a:lnTo>
                <a:lnTo>
                  <a:pt x="127367" y="47056"/>
                </a:lnTo>
                <a:lnTo>
                  <a:pt x="131528" y="42621"/>
                </a:lnTo>
                <a:lnTo>
                  <a:pt x="134850" y="35928"/>
                </a:lnTo>
                <a:lnTo>
                  <a:pt x="135999" y="28438"/>
                </a:lnTo>
                <a:lnTo>
                  <a:pt x="135999" y="20229"/>
                </a:lnTo>
                <a:lnTo>
                  <a:pt x="132837" y="13617"/>
                </a:lnTo>
                <a:lnTo>
                  <a:pt x="132774" y="13486"/>
                </a:lnTo>
                <a:lnTo>
                  <a:pt x="131411" y="12313"/>
                </a:lnTo>
                <a:close/>
              </a:path>
              <a:path w="640715" h="112394">
                <a:moveTo>
                  <a:pt x="157255" y="89421"/>
                </a:moveTo>
                <a:lnTo>
                  <a:pt x="150659" y="101295"/>
                </a:lnTo>
                <a:lnTo>
                  <a:pt x="158682" y="105997"/>
                </a:lnTo>
                <a:lnTo>
                  <a:pt x="166912" y="109339"/>
                </a:lnTo>
                <a:lnTo>
                  <a:pt x="175808" y="111446"/>
                </a:lnTo>
                <a:lnTo>
                  <a:pt x="176793" y="111446"/>
                </a:lnTo>
                <a:lnTo>
                  <a:pt x="183935" y="111996"/>
                </a:lnTo>
                <a:lnTo>
                  <a:pt x="216127" y="98510"/>
                </a:lnTo>
                <a:lnTo>
                  <a:pt x="183789" y="98510"/>
                </a:lnTo>
                <a:lnTo>
                  <a:pt x="177581" y="97935"/>
                </a:lnTo>
                <a:lnTo>
                  <a:pt x="171072" y="96219"/>
                </a:lnTo>
                <a:lnTo>
                  <a:pt x="164336" y="93397"/>
                </a:lnTo>
                <a:lnTo>
                  <a:pt x="157255" y="89421"/>
                </a:lnTo>
                <a:close/>
              </a:path>
              <a:path w="640715" h="112394">
                <a:moveTo>
                  <a:pt x="215433" y="13486"/>
                </a:moveTo>
                <a:lnTo>
                  <a:pt x="184375" y="13486"/>
                </a:lnTo>
                <a:lnTo>
                  <a:pt x="192037" y="14659"/>
                </a:lnTo>
                <a:lnTo>
                  <a:pt x="198173" y="18030"/>
                </a:lnTo>
                <a:lnTo>
                  <a:pt x="202248" y="23381"/>
                </a:lnTo>
                <a:lnTo>
                  <a:pt x="203725" y="30491"/>
                </a:lnTo>
                <a:lnTo>
                  <a:pt x="202211" y="37630"/>
                </a:lnTo>
                <a:lnTo>
                  <a:pt x="197990" y="43189"/>
                </a:lnTo>
                <a:lnTo>
                  <a:pt x="191542" y="46797"/>
                </a:lnTo>
                <a:lnTo>
                  <a:pt x="183349" y="48082"/>
                </a:lnTo>
                <a:lnTo>
                  <a:pt x="170155" y="48082"/>
                </a:lnTo>
                <a:lnTo>
                  <a:pt x="170155" y="61129"/>
                </a:lnTo>
                <a:lnTo>
                  <a:pt x="183495" y="61129"/>
                </a:lnTo>
                <a:lnTo>
                  <a:pt x="192481" y="62517"/>
                </a:lnTo>
                <a:lnTo>
                  <a:pt x="199529" y="66406"/>
                </a:lnTo>
                <a:lnTo>
                  <a:pt x="204131" y="72384"/>
                </a:lnTo>
                <a:lnTo>
                  <a:pt x="205777" y="80039"/>
                </a:lnTo>
                <a:lnTo>
                  <a:pt x="204238" y="87563"/>
                </a:lnTo>
                <a:lnTo>
                  <a:pt x="199840" y="93397"/>
                </a:lnTo>
                <a:lnTo>
                  <a:pt x="192914" y="97170"/>
                </a:lnTo>
                <a:lnTo>
                  <a:pt x="183789" y="98510"/>
                </a:lnTo>
                <a:lnTo>
                  <a:pt x="216127" y="98510"/>
                </a:lnTo>
                <a:lnTo>
                  <a:pt x="217505" y="97337"/>
                </a:lnTo>
                <a:lnTo>
                  <a:pt x="221023" y="89714"/>
                </a:lnTo>
                <a:lnTo>
                  <a:pt x="220953" y="80039"/>
                </a:lnTo>
                <a:lnTo>
                  <a:pt x="219559" y="71241"/>
                </a:lnTo>
                <a:lnTo>
                  <a:pt x="215361" y="63419"/>
                </a:lnTo>
                <a:lnTo>
                  <a:pt x="208716" y="57493"/>
                </a:lnTo>
                <a:lnTo>
                  <a:pt x="199914" y="53946"/>
                </a:lnTo>
                <a:lnTo>
                  <a:pt x="199914" y="53359"/>
                </a:lnTo>
                <a:lnTo>
                  <a:pt x="207546" y="49653"/>
                </a:lnTo>
                <a:lnTo>
                  <a:pt x="213474" y="44051"/>
                </a:lnTo>
                <a:lnTo>
                  <a:pt x="217312" y="36909"/>
                </a:lnTo>
                <a:lnTo>
                  <a:pt x="218678" y="28585"/>
                </a:lnTo>
                <a:lnTo>
                  <a:pt x="218678" y="20522"/>
                </a:lnTo>
                <a:lnTo>
                  <a:pt x="215599" y="13633"/>
                </a:lnTo>
                <a:lnTo>
                  <a:pt x="215433" y="13486"/>
                </a:lnTo>
                <a:close/>
              </a:path>
              <a:path w="640715" h="112394">
                <a:moveTo>
                  <a:pt x="195369" y="0"/>
                </a:moveTo>
                <a:lnTo>
                  <a:pt x="185548" y="0"/>
                </a:lnTo>
                <a:lnTo>
                  <a:pt x="176445" y="900"/>
                </a:lnTo>
                <a:lnTo>
                  <a:pt x="167700" y="3463"/>
                </a:lnTo>
                <a:lnTo>
                  <a:pt x="159779" y="7483"/>
                </a:lnTo>
                <a:lnTo>
                  <a:pt x="153151" y="12753"/>
                </a:lnTo>
                <a:lnTo>
                  <a:pt x="160627" y="23015"/>
                </a:lnTo>
                <a:lnTo>
                  <a:pt x="166729" y="18866"/>
                </a:lnTo>
                <a:lnTo>
                  <a:pt x="172721" y="15886"/>
                </a:lnTo>
                <a:lnTo>
                  <a:pt x="178603" y="14088"/>
                </a:lnTo>
                <a:lnTo>
                  <a:pt x="184375" y="13486"/>
                </a:lnTo>
                <a:lnTo>
                  <a:pt x="215433" y="13486"/>
                </a:lnTo>
                <a:lnTo>
                  <a:pt x="203285" y="2785"/>
                </a:lnTo>
                <a:lnTo>
                  <a:pt x="195369" y="0"/>
                </a:lnTo>
                <a:close/>
              </a:path>
              <a:path w="640715" h="112394">
                <a:moveTo>
                  <a:pt x="278591" y="0"/>
                </a:moveTo>
                <a:lnTo>
                  <a:pt x="241359" y="26952"/>
                </a:lnTo>
                <a:lnTo>
                  <a:pt x="236226" y="55998"/>
                </a:lnTo>
                <a:lnTo>
                  <a:pt x="236713" y="64906"/>
                </a:lnTo>
                <a:lnTo>
                  <a:pt x="236783" y="66193"/>
                </a:lnTo>
                <a:lnTo>
                  <a:pt x="258783" y="107012"/>
                </a:lnTo>
                <a:lnTo>
                  <a:pt x="278591" y="111996"/>
                </a:lnTo>
                <a:lnTo>
                  <a:pt x="298126" y="107012"/>
                </a:lnTo>
                <a:lnTo>
                  <a:pt x="298347" y="107012"/>
                </a:lnTo>
                <a:lnTo>
                  <a:pt x="306959" y="98363"/>
                </a:lnTo>
                <a:lnTo>
                  <a:pt x="269356" y="98363"/>
                </a:lnTo>
                <a:lnTo>
                  <a:pt x="262466" y="94405"/>
                </a:lnTo>
                <a:lnTo>
                  <a:pt x="251179" y="55998"/>
                </a:lnTo>
                <a:lnTo>
                  <a:pt x="251593" y="47175"/>
                </a:lnTo>
                <a:lnTo>
                  <a:pt x="269356" y="13633"/>
                </a:lnTo>
                <a:lnTo>
                  <a:pt x="306959" y="13633"/>
                </a:lnTo>
                <a:lnTo>
                  <a:pt x="298423" y="5059"/>
                </a:lnTo>
                <a:lnTo>
                  <a:pt x="278591" y="0"/>
                </a:lnTo>
                <a:close/>
              </a:path>
              <a:path w="640715" h="112394">
                <a:moveTo>
                  <a:pt x="306959" y="13633"/>
                </a:moveTo>
                <a:lnTo>
                  <a:pt x="287827" y="13633"/>
                </a:lnTo>
                <a:lnTo>
                  <a:pt x="294717" y="17591"/>
                </a:lnTo>
                <a:lnTo>
                  <a:pt x="299261" y="25653"/>
                </a:lnTo>
                <a:lnTo>
                  <a:pt x="302232" y="32002"/>
                </a:lnTo>
                <a:lnTo>
                  <a:pt x="304337" y="39176"/>
                </a:lnTo>
                <a:lnTo>
                  <a:pt x="305590" y="47175"/>
                </a:lnTo>
                <a:lnTo>
                  <a:pt x="306004" y="55998"/>
                </a:lnTo>
                <a:lnTo>
                  <a:pt x="305590" y="64906"/>
                </a:lnTo>
                <a:lnTo>
                  <a:pt x="287827" y="98363"/>
                </a:lnTo>
                <a:lnTo>
                  <a:pt x="306959" y="98363"/>
                </a:lnTo>
                <a:lnTo>
                  <a:pt x="311465" y="93837"/>
                </a:lnTo>
                <a:lnTo>
                  <a:pt x="318600" y="75879"/>
                </a:lnTo>
                <a:lnTo>
                  <a:pt x="318941" y="72948"/>
                </a:lnTo>
                <a:lnTo>
                  <a:pt x="320810" y="55998"/>
                </a:lnTo>
                <a:lnTo>
                  <a:pt x="318625" y="36178"/>
                </a:lnTo>
                <a:lnTo>
                  <a:pt x="311530" y="18324"/>
                </a:lnTo>
                <a:lnTo>
                  <a:pt x="311465" y="18159"/>
                </a:lnTo>
                <a:lnTo>
                  <a:pt x="306959" y="13633"/>
                </a:lnTo>
                <a:close/>
              </a:path>
              <a:path w="640715" h="112394">
                <a:moveTo>
                  <a:pt x="389090" y="31663"/>
                </a:moveTo>
                <a:lnTo>
                  <a:pt x="375310" y="31663"/>
                </a:lnTo>
                <a:lnTo>
                  <a:pt x="375310" y="110237"/>
                </a:lnTo>
                <a:lnTo>
                  <a:pt x="389383" y="110237"/>
                </a:lnTo>
                <a:lnTo>
                  <a:pt x="389478" y="65673"/>
                </a:lnTo>
                <a:lnTo>
                  <a:pt x="390950" y="56573"/>
                </a:lnTo>
                <a:lnTo>
                  <a:pt x="395320" y="49126"/>
                </a:lnTo>
                <a:lnTo>
                  <a:pt x="401999" y="44346"/>
                </a:lnTo>
                <a:lnTo>
                  <a:pt x="407542" y="43244"/>
                </a:lnTo>
                <a:lnTo>
                  <a:pt x="389090" y="43244"/>
                </a:lnTo>
                <a:lnTo>
                  <a:pt x="389090" y="31663"/>
                </a:lnTo>
                <a:close/>
              </a:path>
              <a:path w="640715" h="112394">
                <a:moveTo>
                  <a:pt x="475580" y="29611"/>
                </a:moveTo>
                <a:lnTo>
                  <a:pt x="466051" y="29611"/>
                </a:lnTo>
                <a:lnTo>
                  <a:pt x="457132" y="30644"/>
                </a:lnTo>
                <a:lnTo>
                  <a:pt x="449120" y="33587"/>
                </a:lnTo>
                <a:lnTo>
                  <a:pt x="442427" y="38207"/>
                </a:lnTo>
                <a:lnTo>
                  <a:pt x="437404" y="44346"/>
                </a:lnTo>
                <a:lnTo>
                  <a:pt x="418559" y="44346"/>
                </a:lnTo>
                <a:lnTo>
                  <a:pt x="424419" y="48815"/>
                </a:lnTo>
                <a:lnTo>
                  <a:pt x="428221" y="56140"/>
                </a:lnTo>
                <a:lnTo>
                  <a:pt x="429510" y="65673"/>
                </a:lnTo>
                <a:lnTo>
                  <a:pt x="429550" y="110237"/>
                </a:lnTo>
                <a:lnTo>
                  <a:pt x="443476" y="110237"/>
                </a:lnTo>
                <a:lnTo>
                  <a:pt x="443523" y="65673"/>
                </a:lnTo>
                <a:lnTo>
                  <a:pt x="464439" y="42658"/>
                </a:lnTo>
                <a:lnTo>
                  <a:pt x="491817" y="42658"/>
                </a:lnTo>
                <a:lnTo>
                  <a:pt x="488920" y="38846"/>
                </a:lnTo>
                <a:lnTo>
                  <a:pt x="483202" y="32690"/>
                </a:lnTo>
                <a:lnTo>
                  <a:pt x="475580" y="29611"/>
                </a:lnTo>
                <a:close/>
              </a:path>
              <a:path w="640715" h="112394">
                <a:moveTo>
                  <a:pt x="491817" y="42658"/>
                </a:moveTo>
                <a:lnTo>
                  <a:pt x="464439" y="42658"/>
                </a:lnTo>
                <a:lnTo>
                  <a:pt x="473131" y="44346"/>
                </a:lnTo>
                <a:lnTo>
                  <a:pt x="472545" y="44346"/>
                </a:lnTo>
                <a:lnTo>
                  <a:pt x="478292" y="48668"/>
                </a:lnTo>
                <a:lnTo>
                  <a:pt x="482043" y="55892"/>
                </a:lnTo>
                <a:lnTo>
                  <a:pt x="483349" y="65673"/>
                </a:lnTo>
                <a:lnTo>
                  <a:pt x="483349" y="110237"/>
                </a:lnTo>
                <a:lnTo>
                  <a:pt x="497422" y="110237"/>
                </a:lnTo>
                <a:lnTo>
                  <a:pt x="497422" y="63474"/>
                </a:lnTo>
                <a:lnTo>
                  <a:pt x="496932" y="56573"/>
                </a:lnTo>
                <a:lnTo>
                  <a:pt x="496852" y="55892"/>
                </a:lnTo>
                <a:lnTo>
                  <a:pt x="495315" y="49511"/>
                </a:lnTo>
                <a:lnTo>
                  <a:pt x="492660" y="43766"/>
                </a:lnTo>
                <a:lnTo>
                  <a:pt x="491817" y="42658"/>
                </a:lnTo>
                <a:close/>
              </a:path>
              <a:path w="640715" h="112394">
                <a:moveTo>
                  <a:pt x="436382" y="42658"/>
                </a:moveTo>
                <a:lnTo>
                  <a:pt x="410493" y="42658"/>
                </a:lnTo>
                <a:lnTo>
                  <a:pt x="418958" y="44346"/>
                </a:lnTo>
                <a:lnTo>
                  <a:pt x="437516" y="44346"/>
                </a:lnTo>
                <a:lnTo>
                  <a:pt x="436382" y="42658"/>
                </a:lnTo>
                <a:close/>
              </a:path>
              <a:path w="640715" h="112394">
                <a:moveTo>
                  <a:pt x="412838" y="29611"/>
                </a:moveTo>
                <a:lnTo>
                  <a:pt x="405396" y="30463"/>
                </a:lnTo>
                <a:lnTo>
                  <a:pt x="398820" y="33129"/>
                </a:lnTo>
                <a:lnTo>
                  <a:pt x="393316" y="37445"/>
                </a:lnTo>
                <a:lnTo>
                  <a:pt x="389090" y="43244"/>
                </a:lnTo>
                <a:lnTo>
                  <a:pt x="407542" y="43244"/>
                </a:lnTo>
                <a:lnTo>
                  <a:pt x="410493" y="42658"/>
                </a:lnTo>
                <a:lnTo>
                  <a:pt x="436382" y="42658"/>
                </a:lnTo>
                <a:lnTo>
                  <a:pt x="433391" y="38207"/>
                </a:lnTo>
                <a:lnTo>
                  <a:pt x="432505" y="37445"/>
                </a:lnTo>
                <a:lnTo>
                  <a:pt x="427654" y="33587"/>
                </a:lnTo>
                <a:lnTo>
                  <a:pt x="427782" y="33587"/>
                </a:lnTo>
                <a:lnTo>
                  <a:pt x="420641" y="30644"/>
                </a:lnTo>
                <a:lnTo>
                  <a:pt x="420861" y="30644"/>
                </a:lnTo>
                <a:lnTo>
                  <a:pt x="412838" y="29611"/>
                </a:lnTo>
                <a:close/>
              </a:path>
              <a:path w="640715" h="112394">
                <a:moveTo>
                  <a:pt x="531817" y="31663"/>
                </a:moveTo>
                <a:lnTo>
                  <a:pt x="518038" y="31663"/>
                </a:lnTo>
                <a:lnTo>
                  <a:pt x="518038" y="110237"/>
                </a:lnTo>
                <a:lnTo>
                  <a:pt x="532110" y="110237"/>
                </a:lnTo>
                <a:lnTo>
                  <a:pt x="532205" y="65673"/>
                </a:lnTo>
                <a:lnTo>
                  <a:pt x="533677" y="56573"/>
                </a:lnTo>
                <a:lnTo>
                  <a:pt x="538047" y="49126"/>
                </a:lnTo>
                <a:lnTo>
                  <a:pt x="544727" y="44346"/>
                </a:lnTo>
                <a:lnTo>
                  <a:pt x="550270" y="43244"/>
                </a:lnTo>
                <a:lnTo>
                  <a:pt x="531817" y="43244"/>
                </a:lnTo>
                <a:lnTo>
                  <a:pt x="531817" y="31663"/>
                </a:lnTo>
                <a:close/>
              </a:path>
              <a:path w="640715" h="112394">
                <a:moveTo>
                  <a:pt x="618307" y="29611"/>
                </a:moveTo>
                <a:lnTo>
                  <a:pt x="608778" y="29611"/>
                </a:lnTo>
                <a:lnTo>
                  <a:pt x="599859" y="30644"/>
                </a:lnTo>
                <a:lnTo>
                  <a:pt x="591847" y="33587"/>
                </a:lnTo>
                <a:lnTo>
                  <a:pt x="585154" y="38207"/>
                </a:lnTo>
                <a:lnTo>
                  <a:pt x="580131" y="44346"/>
                </a:lnTo>
                <a:lnTo>
                  <a:pt x="561286" y="44346"/>
                </a:lnTo>
                <a:lnTo>
                  <a:pt x="567146" y="48815"/>
                </a:lnTo>
                <a:lnTo>
                  <a:pt x="570948" y="56140"/>
                </a:lnTo>
                <a:lnTo>
                  <a:pt x="572237" y="65673"/>
                </a:lnTo>
                <a:lnTo>
                  <a:pt x="572277" y="110237"/>
                </a:lnTo>
                <a:lnTo>
                  <a:pt x="586203" y="110237"/>
                </a:lnTo>
                <a:lnTo>
                  <a:pt x="586251" y="65673"/>
                </a:lnTo>
                <a:lnTo>
                  <a:pt x="607166" y="42658"/>
                </a:lnTo>
                <a:lnTo>
                  <a:pt x="634544" y="42658"/>
                </a:lnTo>
                <a:lnTo>
                  <a:pt x="631647" y="38846"/>
                </a:lnTo>
                <a:lnTo>
                  <a:pt x="625930" y="32690"/>
                </a:lnTo>
                <a:lnTo>
                  <a:pt x="618307" y="29611"/>
                </a:lnTo>
                <a:close/>
              </a:path>
              <a:path w="640715" h="112394">
                <a:moveTo>
                  <a:pt x="634544" y="42658"/>
                </a:moveTo>
                <a:lnTo>
                  <a:pt x="607166" y="42658"/>
                </a:lnTo>
                <a:lnTo>
                  <a:pt x="615858" y="44346"/>
                </a:lnTo>
                <a:lnTo>
                  <a:pt x="615272" y="44346"/>
                </a:lnTo>
                <a:lnTo>
                  <a:pt x="621019" y="48668"/>
                </a:lnTo>
                <a:lnTo>
                  <a:pt x="624771" y="55892"/>
                </a:lnTo>
                <a:lnTo>
                  <a:pt x="626076" y="65673"/>
                </a:lnTo>
                <a:lnTo>
                  <a:pt x="626076" y="110237"/>
                </a:lnTo>
                <a:lnTo>
                  <a:pt x="640149" y="110237"/>
                </a:lnTo>
                <a:lnTo>
                  <a:pt x="640149" y="63474"/>
                </a:lnTo>
                <a:lnTo>
                  <a:pt x="639659" y="56573"/>
                </a:lnTo>
                <a:lnTo>
                  <a:pt x="639579" y="55892"/>
                </a:lnTo>
                <a:lnTo>
                  <a:pt x="638042" y="49511"/>
                </a:lnTo>
                <a:lnTo>
                  <a:pt x="635387" y="43766"/>
                </a:lnTo>
                <a:lnTo>
                  <a:pt x="634544" y="42658"/>
                </a:lnTo>
                <a:close/>
              </a:path>
              <a:path w="640715" h="112394">
                <a:moveTo>
                  <a:pt x="579109" y="42658"/>
                </a:moveTo>
                <a:lnTo>
                  <a:pt x="553220" y="42658"/>
                </a:lnTo>
                <a:lnTo>
                  <a:pt x="561685" y="44346"/>
                </a:lnTo>
                <a:lnTo>
                  <a:pt x="580244" y="44346"/>
                </a:lnTo>
                <a:lnTo>
                  <a:pt x="579109" y="42658"/>
                </a:lnTo>
                <a:close/>
              </a:path>
              <a:path w="640715" h="112394">
                <a:moveTo>
                  <a:pt x="555565" y="29611"/>
                </a:moveTo>
                <a:lnTo>
                  <a:pt x="548123" y="30463"/>
                </a:lnTo>
                <a:lnTo>
                  <a:pt x="541547" y="33129"/>
                </a:lnTo>
                <a:lnTo>
                  <a:pt x="536043" y="37445"/>
                </a:lnTo>
                <a:lnTo>
                  <a:pt x="531817" y="43244"/>
                </a:lnTo>
                <a:lnTo>
                  <a:pt x="550270" y="43244"/>
                </a:lnTo>
                <a:lnTo>
                  <a:pt x="553220" y="42658"/>
                </a:lnTo>
                <a:lnTo>
                  <a:pt x="579109" y="42658"/>
                </a:lnTo>
                <a:lnTo>
                  <a:pt x="576119" y="38207"/>
                </a:lnTo>
                <a:lnTo>
                  <a:pt x="575232" y="37445"/>
                </a:lnTo>
                <a:lnTo>
                  <a:pt x="570381" y="33587"/>
                </a:lnTo>
                <a:lnTo>
                  <a:pt x="570510" y="33587"/>
                </a:lnTo>
                <a:lnTo>
                  <a:pt x="563368" y="30644"/>
                </a:lnTo>
                <a:lnTo>
                  <a:pt x="563588" y="30644"/>
                </a:lnTo>
                <a:lnTo>
                  <a:pt x="555565" y="29611"/>
                </a:lnTo>
                <a:close/>
              </a:path>
            </a:pathLst>
          </a:custGeom>
          <a:solidFill>
            <a:srgbClr val="000000"/>
          </a:solidFill>
        </p:spPr>
        <p:txBody>
          <a:bodyPr wrap="square" lIns="0" tIns="0" rIns="0" bIns="0" rtlCol="0"/>
          <a:lstStyle/>
          <a:p>
            <a:endParaRPr sz="641"/>
          </a:p>
        </p:txBody>
      </p:sp>
      <p:sp>
        <p:nvSpPr>
          <p:cNvPr id="3" name="object 3"/>
          <p:cNvSpPr/>
          <p:nvPr/>
        </p:nvSpPr>
        <p:spPr>
          <a:xfrm>
            <a:off x="3140836" y="3478340"/>
            <a:ext cx="51117" cy="290820"/>
          </a:xfrm>
          <a:custGeom>
            <a:avLst/>
            <a:gdLst/>
            <a:ahLst/>
            <a:cxnLst/>
            <a:rect l="l" t="t" r="r" b="b"/>
            <a:pathLst>
              <a:path w="112395" h="639445">
                <a:moveTo>
                  <a:pt x="21402" y="597071"/>
                </a:moveTo>
                <a:lnTo>
                  <a:pt x="21402" y="611584"/>
                </a:lnTo>
                <a:lnTo>
                  <a:pt x="110237" y="611584"/>
                </a:lnTo>
                <a:lnTo>
                  <a:pt x="110237" y="597071"/>
                </a:lnTo>
                <a:lnTo>
                  <a:pt x="21402" y="597071"/>
                </a:lnTo>
                <a:close/>
              </a:path>
              <a:path w="112395" h="639445">
                <a:moveTo>
                  <a:pt x="1905" y="597071"/>
                </a:moveTo>
                <a:lnTo>
                  <a:pt x="1905" y="608652"/>
                </a:lnTo>
                <a:lnTo>
                  <a:pt x="27705" y="639290"/>
                </a:lnTo>
                <a:lnTo>
                  <a:pt x="37820" y="631228"/>
                </a:lnTo>
                <a:lnTo>
                  <a:pt x="21402" y="611584"/>
                </a:lnTo>
                <a:lnTo>
                  <a:pt x="21402" y="597071"/>
                </a:lnTo>
                <a:lnTo>
                  <a:pt x="1905" y="597071"/>
                </a:lnTo>
                <a:close/>
              </a:path>
              <a:path w="112395" h="639445">
                <a:moveTo>
                  <a:pt x="1905" y="512086"/>
                </a:moveTo>
                <a:lnTo>
                  <a:pt x="1905" y="580251"/>
                </a:lnTo>
                <a:lnTo>
                  <a:pt x="14952" y="580251"/>
                </a:lnTo>
                <a:lnTo>
                  <a:pt x="14952" y="528651"/>
                </a:lnTo>
                <a:lnTo>
                  <a:pt x="110237" y="569990"/>
                </a:lnTo>
                <a:lnTo>
                  <a:pt x="110237" y="554304"/>
                </a:lnTo>
                <a:lnTo>
                  <a:pt x="10554" y="512086"/>
                </a:lnTo>
                <a:lnTo>
                  <a:pt x="1905" y="512086"/>
                </a:lnTo>
                <a:close/>
              </a:path>
              <a:path w="112395" h="639445">
                <a:moveTo>
                  <a:pt x="0" y="461051"/>
                </a:moveTo>
                <a:lnTo>
                  <a:pt x="1296" y="471690"/>
                </a:lnTo>
                <a:lnTo>
                  <a:pt x="5059" y="480958"/>
                </a:lnTo>
                <a:lnTo>
                  <a:pt x="10760" y="488406"/>
                </a:lnTo>
                <a:lnTo>
                  <a:pt x="18159" y="494055"/>
                </a:lnTo>
                <a:lnTo>
                  <a:pt x="18324" y="494181"/>
                </a:lnTo>
                <a:lnTo>
                  <a:pt x="26952" y="498283"/>
                </a:lnTo>
                <a:lnTo>
                  <a:pt x="36178" y="501173"/>
                </a:lnTo>
                <a:lnTo>
                  <a:pt x="45803" y="502860"/>
                </a:lnTo>
                <a:lnTo>
                  <a:pt x="55998" y="503416"/>
                </a:lnTo>
                <a:lnTo>
                  <a:pt x="64906" y="502930"/>
                </a:lnTo>
                <a:lnTo>
                  <a:pt x="66193" y="502860"/>
                </a:lnTo>
                <a:lnTo>
                  <a:pt x="107012" y="480859"/>
                </a:lnTo>
                <a:lnTo>
                  <a:pt x="111996" y="461051"/>
                </a:lnTo>
                <a:lnTo>
                  <a:pt x="107012" y="441516"/>
                </a:lnTo>
                <a:lnTo>
                  <a:pt x="107012" y="441295"/>
                </a:lnTo>
                <a:lnTo>
                  <a:pt x="98363" y="432684"/>
                </a:lnTo>
                <a:lnTo>
                  <a:pt x="98363" y="470286"/>
                </a:lnTo>
                <a:lnTo>
                  <a:pt x="94405" y="477176"/>
                </a:lnTo>
                <a:lnTo>
                  <a:pt x="55998" y="488464"/>
                </a:lnTo>
                <a:lnTo>
                  <a:pt x="47175" y="488049"/>
                </a:lnTo>
                <a:lnTo>
                  <a:pt x="13633" y="470286"/>
                </a:lnTo>
                <a:lnTo>
                  <a:pt x="13633" y="432684"/>
                </a:lnTo>
                <a:lnTo>
                  <a:pt x="5059" y="441220"/>
                </a:lnTo>
                <a:lnTo>
                  <a:pt x="0" y="461051"/>
                </a:lnTo>
                <a:close/>
              </a:path>
              <a:path w="112395" h="639445">
                <a:moveTo>
                  <a:pt x="13633" y="432684"/>
                </a:moveTo>
                <a:lnTo>
                  <a:pt x="13633" y="451816"/>
                </a:lnTo>
                <a:lnTo>
                  <a:pt x="17591" y="444926"/>
                </a:lnTo>
                <a:lnTo>
                  <a:pt x="25653" y="440381"/>
                </a:lnTo>
                <a:lnTo>
                  <a:pt x="32002" y="437411"/>
                </a:lnTo>
                <a:lnTo>
                  <a:pt x="39176" y="435306"/>
                </a:lnTo>
                <a:lnTo>
                  <a:pt x="47175" y="434053"/>
                </a:lnTo>
                <a:lnTo>
                  <a:pt x="55998" y="433638"/>
                </a:lnTo>
                <a:lnTo>
                  <a:pt x="64906" y="434053"/>
                </a:lnTo>
                <a:lnTo>
                  <a:pt x="98363" y="451816"/>
                </a:lnTo>
                <a:lnTo>
                  <a:pt x="98363" y="432684"/>
                </a:lnTo>
                <a:lnTo>
                  <a:pt x="93837" y="428178"/>
                </a:lnTo>
                <a:lnTo>
                  <a:pt x="75879" y="421042"/>
                </a:lnTo>
                <a:lnTo>
                  <a:pt x="72948" y="420701"/>
                </a:lnTo>
                <a:lnTo>
                  <a:pt x="55998" y="418832"/>
                </a:lnTo>
                <a:lnTo>
                  <a:pt x="36178" y="421017"/>
                </a:lnTo>
                <a:lnTo>
                  <a:pt x="18324" y="428112"/>
                </a:lnTo>
                <a:lnTo>
                  <a:pt x="18159" y="428178"/>
                </a:lnTo>
                <a:lnTo>
                  <a:pt x="13633" y="432684"/>
                </a:lnTo>
                <a:close/>
              </a:path>
              <a:path w="112395" h="639445">
                <a:moveTo>
                  <a:pt x="0" y="361557"/>
                </a:moveTo>
                <a:lnTo>
                  <a:pt x="1296" y="372196"/>
                </a:lnTo>
                <a:lnTo>
                  <a:pt x="5059" y="381464"/>
                </a:lnTo>
                <a:lnTo>
                  <a:pt x="10760" y="388913"/>
                </a:lnTo>
                <a:lnTo>
                  <a:pt x="18159" y="394561"/>
                </a:lnTo>
                <a:lnTo>
                  <a:pt x="18324" y="394687"/>
                </a:lnTo>
                <a:lnTo>
                  <a:pt x="26952" y="398789"/>
                </a:lnTo>
                <a:lnTo>
                  <a:pt x="36178" y="401679"/>
                </a:lnTo>
                <a:lnTo>
                  <a:pt x="45803" y="403366"/>
                </a:lnTo>
                <a:lnTo>
                  <a:pt x="55998" y="403922"/>
                </a:lnTo>
                <a:lnTo>
                  <a:pt x="64906" y="403436"/>
                </a:lnTo>
                <a:lnTo>
                  <a:pt x="101235" y="388913"/>
                </a:lnTo>
                <a:lnTo>
                  <a:pt x="111996" y="361557"/>
                </a:lnTo>
                <a:lnTo>
                  <a:pt x="107012" y="342022"/>
                </a:lnTo>
                <a:lnTo>
                  <a:pt x="107012" y="341801"/>
                </a:lnTo>
                <a:lnTo>
                  <a:pt x="98363" y="333190"/>
                </a:lnTo>
                <a:lnTo>
                  <a:pt x="98363" y="370792"/>
                </a:lnTo>
                <a:lnTo>
                  <a:pt x="94405" y="377682"/>
                </a:lnTo>
                <a:lnTo>
                  <a:pt x="55998" y="388970"/>
                </a:lnTo>
                <a:lnTo>
                  <a:pt x="47175" y="388555"/>
                </a:lnTo>
                <a:lnTo>
                  <a:pt x="13633" y="370792"/>
                </a:lnTo>
                <a:lnTo>
                  <a:pt x="13633" y="333190"/>
                </a:lnTo>
                <a:lnTo>
                  <a:pt x="5059" y="341726"/>
                </a:lnTo>
                <a:lnTo>
                  <a:pt x="0" y="361557"/>
                </a:lnTo>
                <a:close/>
              </a:path>
              <a:path w="112395" h="639445">
                <a:moveTo>
                  <a:pt x="13633" y="333190"/>
                </a:moveTo>
                <a:lnTo>
                  <a:pt x="13633" y="352322"/>
                </a:lnTo>
                <a:lnTo>
                  <a:pt x="17591" y="345432"/>
                </a:lnTo>
                <a:lnTo>
                  <a:pt x="25653" y="340888"/>
                </a:lnTo>
                <a:lnTo>
                  <a:pt x="32002" y="337917"/>
                </a:lnTo>
                <a:lnTo>
                  <a:pt x="39176" y="335812"/>
                </a:lnTo>
                <a:lnTo>
                  <a:pt x="47175" y="334559"/>
                </a:lnTo>
                <a:lnTo>
                  <a:pt x="55998" y="334144"/>
                </a:lnTo>
                <a:lnTo>
                  <a:pt x="64906" y="334559"/>
                </a:lnTo>
                <a:lnTo>
                  <a:pt x="98363" y="352322"/>
                </a:lnTo>
                <a:lnTo>
                  <a:pt x="98363" y="333190"/>
                </a:lnTo>
                <a:lnTo>
                  <a:pt x="93837" y="328684"/>
                </a:lnTo>
                <a:lnTo>
                  <a:pt x="75879" y="321548"/>
                </a:lnTo>
                <a:lnTo>
                  <a:pt x="72948" y="321207"/>
                </a:lnTo>
                <a:lnTo>
                  <a:pt x="55998" y="319338"/>
                </a:lnTo>
                <a:lnTo>
                  <a:pt x="36178" y="321524"/>
                </a:lnTo>
                <a:lnTo>
                  <a:pt x="18324" y="328618"/>
                </a:lnTo>
                <a:lnTo>
                  <a:pt x="18159" y="328684"/>
                </a:lnTo>
                <a:lnTo>
                  <a:pt x="13633" y="333190"/>
                </a:lnTo>
                <a:close/>
              </a:path>
              <a:path w="112395" h="639445">
                <a:moveTo>
                  <a:pt x="31663" y="251058"/>
                </a:moveTo>
                <a:lnTo>
                  <a:pt x="31663" y="264838"/>
                </a:lnTo>
                <a:lnTo>
                  <a:pt x="110237" y="264838"/>
                </a:lnTo>
                <a:lnTo>
                  <a:pt x="110237" y="250765"/>
                </a:lnTo>
                <a:lnTo>
                  <a:pt x="65673" y="250670"/>
                </a:lnTo>
                <a:lnTo>
                  <a:pt x="56573" y="249199"/>
                </a:lnTo>
                <a:lnTo>
                  <a:pt x="49126" y="244828"/>
                </a:lnTo>
                <a:lnTo>
                  <a:pt x="44346" y="238149"/>
                </a:lnTo>
                <a:lnTo>
                  <a:pt x="43244" y="232606"/>
                </a:lnTo>
                <a:lnTo>
                  <a:pt x="43244" y="251058"/>
                </a:lnTo>
                <a:lnTo>
                  <a:pt x="31663" y="251058"/>
                </a:lnTo>
                <a:close/>
              </a:path>
              <a:path w="112395" h="639445">
                <a:moveTo>
                  <a:pt x="29611" y="164569"/>
                </a:moveTo>
                <a:lnTo>
                  <a:pt x="29611" y="174097"/>
                </a:lnTo>
                <a:lnTo>
                  <a:pt x="30644" y="183017"/>
                </a:lnTo>
                <a:lnTo>
                  <a:pt x="33587" y="191029"/>
                </a:lnTo>
                <a:lnTo>
                  <a:pt x="38207" y="197722"/>
                </a:lnTo>
                <a:lnTo>
                  <a:pt x="44346" y="202745"/>
                </a:lnTo>
                <a:lnTo>
                  <a:pt x="44346" y="221590"/>
                </a:lnTo>
                <a:lnTo>
                  <a:pt x="48815" y="215730"/>
                </a:lnTo>
                <a:lnTo>
                  <a:pt x="56140" y="211927"/>
                </a:lnTo>
                <a:lnTo>
                  <a:pt x="65673" y="210639"/>
                </a:lnTo>
                <a:lnTo>
                  <a:pt x="110237" y="210599"/>
                </a:lnTo>
                <a:lnTo>
                  <a:pt x="110237" y="196673"/>
                </a:lnTo>
                <a:lnTo>
                  <a:pt x="65673" y="196625"/>
                </a:lnTo>
                <a:lnTo>
                  <a:pt x="42658" y="175710"/>
                </a:lnTo>
                <a:lnTo>
                  <a:pt x="42658" y="148331"/>
                </a:lnTo>
                <a:lnTo>
                  <a:pt x="38846" y="151229"/>
                </a:lnTo>
                <a:lnTo>
                  <a:pt x="32690" y="156946"/>
                </a:lnTo>
                <a:lnTo>
                  <a:pt x="29611" y="164569"/>
                </a:lnTo>
                <a:close/>
              </a:path>
              <a:path w="112395" h="639445">
                <a:moveTo>
                  <a:pt x="42658" y="148331"/>
                </a:moveTo>
                <a:lnTo>
                  <a:pt x="42658" y="175710"/>
                </a:lnTo>
                <a:lnTo>
                  <a:pt x="44346" y="167018"/>
                </a:lnTo>
                <a:lnTo>
                  <a:pt x="44346" y="167604"/>
                </a:lnTo>
                <a:lnTo>
                  <a:pt x="48668" y="161857"/>
                </a:lnTo>
                <a:lnTo>
                  <a:pt x="55892" y="158105"/>
                </a:lnTo>
                <a:lnTo>
                  <a:pt x="65673" y="156800"/>
                </a:lnTo>
                <a:lnTo>
                  <a:pt x="110237" y="156800"/>
                </a:lnTo>
                <a:lnTo>
                  <a:pt x="110237" y="142727"/>
                </a:lnTo>
                <a:lnTo>
                  <a:pt x="63474" y="142727"/>
                </a:lnTo>
                <a:lnTo>
                  <a:pt x="56573" y="143216"/>
                </a:lnTo>
                <a:lnTo>
                  <a:pt x="55892" y="143296"/>
                </a:lnTo>
                <a:lnTo>
                  <a:pt x="49511" y="144834"/>
                </a:lnTo>
                <a:lnTo>
                  <a:pt x="43766" y="147489"/>
                </a:lnTo>
                <a:lnTo>
                  <a:pt x="42658" y="148331"/>
                </a:lnTo>
                <a:close/>
              </a:path>
              <a:path w="112395" h="639445">
                <a:moveTo>
                  <a:pt x="42658" y="203767"/>
                </a:moveTo>
                <a:lnTo>
                  <a:pt x="42658" y="229656"/>
                </a:lnTo>
                <a:lnTo>
                  <a:pt x="44346" y="221191"/>
                </a:lnTo>
                <a:lnTo>
                  <a:pt x="44346" y="202632"/>
                </a:lnTo>
                <a:lnTo>
                  <a:pt x="42658" y="203767"/>
                </a:lnTo>
                <a:close/>
              </a:path>
              <a:path w="112395" h="639445">
                <a:moveTo>
                  <a:pt x="29611" y="227311"/>
                </a:moveTo>
                <a:lnTo>
                  <a:pt x="30463" y="234752"/>
                </a:lnTo>
                <a:lnTo>
                  <a:pt x="33129" y="241328"/>
                </a:lnTo>
                <a:lnTo>
                  <a:pt x="37445" y="246832"/>
                </a:lnTo>
                <a:lnTo>
                  <a:pt x="43244" y="251058"/>
                </a:lnTo>
                <a:lnTo>
                  <a:pt x="43244" y="232606"/>
                </a:lnTo>
                <a:lnTo>
                  <a:pt x="42658" y="229656"/>
                </a:lnTo>
                <a:lnTo>
                  <a:pt x="42658" y="203767"/>
                </a:lnTo>
                <a:lnTo>
                  <a:pt x="38207" y="206757"/>
                </a:lnTo>
                <a:lnTo>
                  <a:pt x="37445" y="207644"/>
                </a:lnTo>
                <a:lnTo>
                  <a:pt x="33587" y="212495"/>
                </a:lnTo>
                <a:lnTo>
                  <a:pt x="33587" y="212366"/>
                </a:lnTo>
                <a:lnTo>
                  <a:pt x="30644" y="219507"/>
                </a:lnTo>
                <a:lnTo>
                  <a:pt x="30644" y="219287"/>
                </a:lnTo>
                <a:lnTo>
                  <a:pt x="29611" y="227311"/>
                </a:lnTo>
                <a:close/>
              </a:path>
              <a:path w="112395" h="639445">
                <a:moveTo>
                  <a:pt x="31663" y="108331"/>
                </a:moveTo>
                <a:lnTo>
                  <a:pt x="31663" y="122111"/>
                </a:lnTo>
                <a:lnTo>
                  <a:pt x="110237" y="122111"/>
                </a:lnTo>
                <a:lnTo>
                  <a:pt x="110237" y="108038"/>
                </a:lnTo>
                <a:lnTo>
                  <a:pt x="65673" y="107943"/>
                </a:lnTo>
                <a:lnTo>
                  <a:pt x="56573" y="106471"/>
                </a:lnTo>
                <a:lnTo>
                  <a:pt x="49126" y="102101"/>
                </a:lnTo>
                <a:lnTo>
                  <a:pt x="44346" y="95422"/>
                </a:lnTo>
                <a:lnTo>
                  <a:pt x="43244" y="89879"/>
                </a:lnTo>
                <a:lnTo>
                  <a:pt x="43244" y="108331"/>
                </a:lnTo>
                <a:lnTo>
                  <a:pt x="31663" y="108331"/>
                </a:lnTo>
                <a:close/>
              </a:path>
              <a:path w="112395" h="639445">
                <a:moveTo>
                  <a:pt x="29611" y="21842"/>
                </a:moveTo>
                <a:lnTo>
                  <a:pt x="29611" y="31370"/>
                </a:lnTo>
                <a:lnTo>
                  <a:pt x="30644" y="40290"/>
                </a:lnTo>
                <a:lnTo>
                  <a:pt x="33587" y="48302"/>
                </a:lnTo>
                <a:lnTo>
                  <a:pt x="38207" y="54995"/>
                </a:lnTo>
                <a:lnTo>
                  <a:pt x="44346" y="60018"/>
                </a:lnTo>
                <a:lnTo>
                  <a:pt x="44346" y="78862"/>
                </a:lnTo>
                <a:lnTo>
                  <a:pt x="48815" y="73003"/>
                </a:lnTo>
                <a:lnTo>
                  <a:pt x="56140" y="69200"/>
                </a:lnTo>
                <a:lnTo>
                  <a:pt x="65673" y="67911"/>
                </a:lnTo>
                <a:lnTo>
                  <a:pt x="110237" y="67872"/>
                </a:lnTo>
                <a:lnTo>
                  <a:pt x="110237" y="53946"/>
                </a:lnTo>
                <a:lnTo>
                  <a:pt x="65673" y="53898"/>
                </a:lnTo>
                <a:lnTo>
                  <a:pt x="42658" y="32983"/>
                </a:lnTo>
                <a:lnTo>
                  <a:pt x="42658" y="5604"/>
                </a:lnTo>
                <a:lnTo>
                  <a:pt x="38846" y="8502"/>
                </a:lnTo>
                <a:lnTo>
                  <a:pt x="32690" y="14219"/>
                </a:lnTo>
                <a:lnTo>
                  <a:pt x="29611" y="21842"/>
                </a:lnTo>
                <a:close/>
              </a:path>
              <a:path w="112395" h="639445">
                <a:moveTo>
                  <a:pt x="42658" y="5604"/>
                </a:moveTo>
                <a:lnTo>
                  <a:pt x="42658" y="32983"/>
                </a:lnTo>
                <a:lnTo>
                  <a:pt x="44346" y="24290"/>
                </a:lnTo>
                <a:lnTo>
                  <a:pt x="44346" y="24877"/>
                </a:lnTo>
                <a:lnTo>
                  <a:pt x="48668" y="19130"/>
                </a:lnTo>
                <a:lnTo>
                  <a:pt x="55892" y="15378"/>
                </a:lnTo>
                <a:lnTo>
                  <a:pt x="65673" y="14072"/>
                </a:lnTo>
                <a:lnTo>
                  <a:pt x="110237" y="14072"/>
                </a:lnTo>
                <a:lnTo>
                  <a:pt x="110237" y="0"/>
                </a:lnTo>
                <a:lnTo>
                  <a:pt x="63474" y="0"/>
                </a:lnTo>
                <a:lnTo>
                  <a:pt x="56573" y="489"/>
                </a:lnTo>
                <a:lnTo>
                  <a:pt x="55892" y="569"/>
                </a:lnTo>
                <a:lnTo>
                  <a:pt x="49511" y="2107"/>
                </a:lnTo>
                <a:lnTo>
                  <a:pt x="43766" y="4761"/>
                </a:lnTo>
                <a:lnTo>
                  <a:pt x="42658" y="5604"/>
                </a:lnTo>
                <a:close/>
              </a:path>
              <a:path w="112395" h="639445">
                <a:moveTo>
                  <a:pt x="42658" y="61039"/>
                </a:moveTo>
                <a:lnTo>
                  <a:pt x="42658" y="86929"/>
                </a:lnTo>
                <a:lnTo>
                  <a:pt x="44346" y="78464"/>
                </a:lnTo>
                <a:lnTo>
                  <a:pt x="44346" y="59905"/>
                </a:lnTo>
                <a:lnTo>
                  <a:pt x="42658" y="61039"/>
                </a:lnTo>
                <a:close/>
              </a:path>
              <a:path w="112395" h="639445">
                <a:moveTo>
                  <a:pt x="29611" y="84583"/>
                </a:moveTo>
                <a:lnTo>
                  <a:pt x="30463" y="92025"/>
                </a:lnTo>
                <a:lnTo>
                  <a:pt x="33129" y="98601"/>
                </a:lnTo>
                <a:lnTo>
                  <a:pt x="37445" y="104105"/>
                </a:lnTo>
                <a:lnTo>
                  <a:pt x="43244" y="108331"/>
                </a:lnTo>
                <a:lnTo>
                  <a:pt x="43244" y="89879"/>
                </a:lnTo>
                <a:lnTo>
                  <a:pt x="42658" y="86929"/>
                </a:lnTo>
                <a:lnTo>
                  <a:pt x="42658" y="61039"/>
                </a:lnTo>
                <a:lnTo>
                  <a:pt x="38207" y="64030"/>
                </a:lnTo>
                <a:lnTo>
                  <a:pt x="37445" y="64917"/>
                </a:lnTo>
                <a:lnTo>
                  <a:pt x="33587" y="69768"/>
                </a:lnTo>
                <a:lnTo>
                  <a:pt x="33587" y="69639"/>
                </a:lnTo>
                <a:lnTo>
                  <a:pt x="30644" y="76780"/>
                </a:lnTo>
                <a:lnTo>
                  <a:pt x="30644" y="76560"/>
                </a:lnTo>
                <a:lnTo>
                  <a:pt x="29611" y="84583"/>
                </a:lnTo>
                <a:close/>
              </a:path>
            </a:pathLst>
          </a:custGeom>
          <a:solidFill>
            <a:srgbClr val="000000"/>
          </a:solidFill>
        </p:spPr>
        <p:txBody>
          <a:bodyPr wrap="square" lIns="0" tIns="0" rIns="0" bIns="0" rtlCol="0"/>
          <a:lstStyle/>
          <a:p>
            <a:endParaRPr sz="641"/>
          </a:p>
        </p:txBody>
      </p:sp>
      <p:sp>
        <p:nvSpPr>
          <p:cNvPr id="4" name="object 4"/>
          <p:cNvSpPr/>
          <p:nvPr/>
        </p:nvSpPr>
        <p:spPr>
          <a:xfrm>
            <a:off x="611599" y="458079"/>
            <a:ext cx="670301" cy="66424"/>
          </a:xfrm>
          <a:custGeom>
            <a:avLst/>
            <a:gdLst/>
            <a:ahLst/>
            <a:cxnLst/>
            <a:rect l="l" t="t" r="r" b="b"/>
            <a:pathLst>
              <a:path w="1473835" h="146050">
                <a:moveTo>
                  <a:pt x="25154" y="1431"/>
                </a:moveTo>
                <a:lnTo>
                  <a:pt x="0" y="1431"/>
                </a:lnTo>
                <a:lnTo>
                  <a:pt x="35993" y="144588"/>
                </a:lnTo>
                <a:lnTo>
                  <a:pt x="55626" y="144588"/>
                </a:lnTo>
                <a:lnTo>
                  <a:pt x="72437" y="88654"/>
                </a:lnTo>
                <a:lnTo>
                  <a:pt x="47241" y="88654"/>
                </a:lnTo>
                <a:lnTo>
                  <a:pt x="25154" y="1431"/>
                </a:lnTo>
                <a:close/>
              </a:path>
              <a:path w="1473835" h="146050">
                <a:moveTo>
                  <a:pt x="108466" y="53070"/>
                </a:moveTo>
                <a:lnTo>
                  <a:pt x="83133" y="53070"/>
                </a:lnTo>
                <a:lnTo>
                  <a:pt x="110741" y="144588"/>
                </a:lnTo>
                <a:lnTo>
                  <a:pt x="130374" y="144588"/>
                </a:lnTo>
                <a:lnTo>
                  <a:pt x="144517" y="88654"/>
                </a:lnTo>
                <a:lnTo>
                  <a:pt x="119229" y="88654"/>
                </a:lnTo>
                <a:lnTo>
                  <a:pt x="108466" y="53070"/>
                </a:lnTo>
                <a:close/>
              </a:path>
              <a:path w="1473835" h="146050">
                <a:moveTo>
                  <a:pt x="244184" y="1431"/>
                </a:moveTo>
                <a:lnTo>
                  <a:pt x="228948" y="1431"/>
                </a:lnTo>
                <a:lnTo>
                  <a:pt x="163198" y="144588"/>
                </a:lnTo>
                <a:lnTo>
                  <a:pt x="189989" y="144588"/>
                </a:lnTo>
                <a:lnTo>
                  <a:pt x="208190" y="105220"/>
                </a:lnTo>
                <a:lnTo>
                  <a:pt x="291852" y="105220"/>
                </a:lnTo>
                <a:lnTo>
                  <a:pt x="280487" y="80474"/>
                </a:lnTo>
                <a:lnTo>
                  <a:pt x="219540" y="80474"/>
                </a:lnTo>
                <a:lnTo>
                  <a:pt x="236515" y="43458"/>
                </a:lnTo>
                <a:lnTo>
                  <a:pt x="263486" y="43458"/>
                </a:lnTo>
                <a:lnTo>
                  <a:pt x="244184" y="1431"/>
                </a:lnTo>
                <a:close/>
              </a:path>
              <a:path w="1473835" h="146050">
                <a:moveTo>
                  <a:pt x="291852" y="105220"/>
                </a:moveTo>
                <a:lnTo>
                  <a:pt x="264942" y="105220"/>
                </a:lnTo>
                <a:lnTo>
                  <a:pt x="283143" y="144588"/>
                </a:lnTo>
                <a:lnTo>
                  <a:pt x="309934" y="144588"/>
                </a:lnTo>
                <a:lnTo>
                  <a:pt x="291852" y="105220"/>
                </a:lnTo>
                <a:close/>
              </a:path>
              <a:path w="1473835" h="146050">
                <a:moveTo>
                  <a:pt x="332839" y="1431"/>
                </a:moveTo>
                <a:lnTo>
                  <a:pt x="304003" y="1431"/>
                </a:lnTo>
                <a:lnTo>
                  <a:pt x="361572" y="93460"/>
                </a:lnTo>
                <a:lnTo>
                  <a:pt x="361572" y="144588"/>
                </a:lnTo>
                <a:lnTo>
                  <a:pt x="385807" y="144588"/>
                </a:lnTo>
                <a:lnTo>
                  <a:pt x="385933" y="93460"/>
                </a:lnTo>
                <a:lnTo>
                  <a:pt x="402283" y="67079"/>
                </a:lnTo>
                <a:lnTo>
                  <a:pt x="373741" y="67079"/>
                </a:lnTo>
                <a:lnTo>
                  <a:pt x="332839" y="1431"/>
                </a:lnTo>
                <a:close/>
              </a:path>
              <a:path w="1473835" h="146050">
                <a:moveTo>
                  <a:pt x="92847" y="1431"/>
                </a:moveTo>
                <a:lnTo>
                  <a:pt x="73623" y="1431"/>
                </a:lnTo>
                <a:lnTo>
                  <a:pt x="47241" y="88654"/>
                </a:lnTo>
                <a:lnTo>
                  <a:pt x="72437" y="88654"/>
                </a:lnTo>
                <a:lnTo>
                  <a:pt x="83133" y="53070"/>
                </a:lnTo>
                <a:lnTo>
                  <a:pt x="108466" y="53070"/>
                </a:lnTo>
                <a:lnTo>
                  <a:pt x="92847" y="1431"/>
                </a:lnTo>
                <a:close/>
              </a:path>
              <a:path w="1473835" h="146050">
                <a:moveTo>
                  <a:pt x="166572" y="1431"/>
                </a:moveTo>
                <a:lnTo>
                  <a:pt x="141316" y="1431"/>
                </a:lnTo>
                <a:lnTo>
                  <a:pt x="119229" y="88654"/>
                </a:lnTo>
                <a:lnTo>
                  <a:pt x="144517" y="88654"/>
                </a:lnTo>
                <a:lnTo>
                  <a:pt x="166572" y="1431"/>
                </a:lnTo>
                <a:close/>
              </a:path>
              <a:path w="1473835" h="146050">
                <a:moveTo>
                  <a:pt x="263486" y="43458"/>
                </a:moveTo>
                <a:lnTo>
                  <a:pt x="236515" y="43458"/>
                </a:lnTo>
                <a:lnTo>
                  <a:pt x="253694" y="80474"/>
                </a:lnTo>
                <a:lnTo>
                  <a:pt x="280487" y="80474"/>
                </a:lnTo>
                <a:lnTo>
                  <a:pt x="263486" y="43458"/>
                </a:lnTo>
                <a:close/>
              </a:path>
              <a:path w="1473835" h="146050">
                <a:moveTo>
                  <a:pt x="442967" y="1431"/>
                </a:moveTo>
                <a:lnTo>
                  <a:pt x="414336" y="1431"/>
                </a:lnTo>
                <a:lnTo>
                  <a:pt x="373741" y="67079"/>
                </a:lnTo>
                <a:lnTo>
                  <a:pt x="402283" y="67079"/>
                </a:lnTo>
                <a:lnTo>
                  <a:pt x="442967" y="1431"/>
                </a:lnTo>
                <a:close/>
              </a:path>
              <a:path w="1473835" h="146050">
                <a:moveTo>
                  <a:pt x="571910" y="1431"/>
                </a:moveTo>
                <a:lnTo>
                  <a:pt x="468326" y="1431"/>
                </a:lnTo>
                <a:lnTo>
                  <a:pt x="468326" y="144588"/>
                </a:lnTo>
                <a:lnTo>
                  <a:pt x="492561" y="144588"/>
                </a:lnTo>
                <a:lnTo>
                  <a:pt x="492561" y="85178"/>
                </a:lnTo>
                <a:lnTo>
                  <a:pt x="559333" y="85178"/>
                </a:lnTo>
                <a:lnTo>
                  <a:pt x="559333" y="60739"/>
                </a:lnTo>
                <a:lnTo>
                  <a:pt x="492561" y="60739"/>
                </a:lnTo>
                <a:lnTo>
                  <a:pt x="492561" y="26177"/>
                </a:lnTo>
                <a:lnTo>
                  <a:pt x="571910" y="26177"/>
                </a:lnTo>
                <a:lnTo>
                  <a:pt x="571910" y="1431"/>
                </a:lnTo>
                <a:close/>
              </a:path>
              <a:path w="1473835" h="146050">
                <a:moveTo>
                  <a:pt x="630604" y="1431"/>
                </a:moveTo>
                <a:lnTo>
                  <a:pt x="606370" y="1431"/>
                </a:lnTo>
                <a:lnTo>
                  <a:pt x="606370" y="144588"/>
                </a:lnTo>
                <a:lnTo>
                  <a:pt x="630604" y="144588"/>
                </a:lnTo>
                <a:lnTo>
                  <a:pt x="630604" y="1431"/>
                </a:lnTo>
                <a:close/>
              </a:path>
              <a:path w="1473835" h="146050">
                <a:moveTo>
                  <a:pt x="690730" y="1431"/>
                </a:moveTo>
                <a:lnTo>
                  <a:pt x="671200" y="1431"/>
                </a:lnTo>
                <a:lnTo>
                  <a:pt x="671200" y="144588"/>
                </a:lnTo>
                <a:lnTo>
                  <a:pt x="695434" y="144588"/>
                </a:lnTo>
                <a:lnTo>
                  <a:pt x="695434" y="50718"/>
                </a:lnTo>
                <a:lnTo>
                  <a:pt x="725301" y="50718"/>
                </a:lnTo>
                <a:lnTo>
                  <a:pt x="690730" y="1431"/>
                </a:lnTo>
                <a:close/>
              </a:path>
              <a:path w="1473835" h="146050">
                <a:moveTo>
                  <a:pt x="725301" y="50718"/>
                </a:moveTo>
                <a:lnTo>
                  <a:pt x="695434" y="50718"/>
                </a:lnTo>
                <a:lnTo>
                  <a:pt x="761388" y="144588"/>
                </a:lnTo>
                <a:lnTo>
                  <a:pt x="781021" y="144588"/>
                </a:lnTo>
                <a:lnTo>
                  <a:pt x="781021" y="95608"/>
                </a:lnTo>
                <a:lnTo>
                  <a:pt x="756787" y="95608"/>
                </a:lnTo>
                <a:lnTo>
                  <a:pt x="725301" y="50718"/>
                </a:lnTo>
                <a:close/>
              </a:path>
              <a:path w="1473835" h="146050">
                <a:moveTo>
                  <a:pt x="781021" y="1431"/>
                </a:moveTo>
                <a:lnTo>
                  <a:pt x="756787" y="1431"/>
                </a:lnTo>
                <a:lnTo>
                  <a:pt x="756787" y="95608"/>
                </a:lnTo>
                <a:lnTo>
                  <a:pt x="781021" y="95608"/>
                </a:lnTo>
                <a:lnTo>
                  <a:pt x="781021" y="1431"/>
                </a:lnTo>
                <a:close/>
              </a:path>
              <a:path w="1473835" h="146050">
                <a:moveTo>
                  <a:pt x="868756" y="1431"/>
                </a:moveTo>
                <a:lnTo>
                  <a:pt x="821719" y="1431"/>
                </a:lnTo>
                <a:lnTo>
                  <a:pt x="821719" y="144588"/>
                </a:lnTo>
                <a:lnTo>
                  <a:pt x="868756" y="144588"/>
                </a:lnTo>
                <a:lnTo>
                  <a:pt x="897780" y="139141"/>
                </a:lnTo>
                <a:lnTo>
                  <a:pt x="920957" y="124098"/>
                </a:lnTo>
                <a:lnTo>
                  <a:pt x="923698" y="120047"/>
                </a:lnTo>
                <a:lnTo>
                  <a:pt x="845953" y="120047"/>
                </a:lnTo>
                <a:lnTo>
                  <a:pt x="845953" y="26177"/>
                </a:lnTo>
                <a:lnTo>
                  <a:pt x="923716" y="26177"/>
                </a:lnTo>
                <a:lnTo>
                  <a:pt x="920880" y="21997"/>
                </a:lnTo>
                <a:lnTo>
                  <a:pt x="897694" y="6906"/>
                </a:lnTo>
                <a:lnTo>
                  <a:pt x="868756" y="1431"/>
                </a:lnTo>
                <a:close/>
              </a:path>
              <a:path w="1473835" h="146050">
                <a:moveTo>
                  <a:pt x="923716" y="26177"/>
                </a:moveTo>
                <a:lnTo>
                  <a:pt x="868756" y="26177"/>
                </a:lnTo>
                <a:lnTo>
                  <a:pt x="888149" y="29684"/>
                </a:lnTo>
                <a:lnTo>
                  <a:pt x="903497" y="39431"/>
                </a:lnTo>
                <a:lnTo>
                  <a:pt x="913591" y="54260"/>
                </a:lnTo>
                <a:lnTo>
                  <a:pt x="917225" y="73009"/>
                </a:lnTo>
                <a:lnTo>
                  <a:pt x="913606" y="91877"/>
                </a:lnTo>
                <a:lnTo>
                  <a:pt x="903535" y="106766"/>
                </a:lnTo>
                <a:lnTo>
                  <a:pt x="888192" y="116536"/>
                </a:lnTo>
                <a:lnTo>
                  <a:pt x="868756" y="120047"/>
                </a:lnTo>
                <a:lnTo>
                  <a:pt x="923698" y="120047"/>
                </a:lnTo>
                <a:lnTo>
                  <a:pt x="936311" y="101406"/>
                </a:lnTo>
                <a:lnTo>
                  <a:pt x="941868" y="73009"/>
                </a:lnTo>
                <a:lnTo>
                  <a:pt x="936282" y="44699"/>
                </a:lnTo>
                <a:lnTo>
                  <a:pt x="923716" y="26177"/>
                </a:lnTo>
                <a:close/>
              </a:path>
              <a:path w="1473835" h="146050">
                <a:moveTo>
                  <a:pt x="999131" y="1431"/>
                </a:moveTo>
                <a:lnTo>
                  <a:pt x="974896" y="1431"/>
                </a:lnTo>
                <a:lnTo>
                  <a:pt x="974896" y="144588"/>
                </a:lnTo>
                <a:lnTo>
                  <a:pt x="999131" y="144588"/>
                </a:lnTo>
                <a:lnTo>
                  <a:pt x="999131" y="1431"/>
                </a:lnTo>
                <a:close/>
              </a:path>
              <a:path w="1473835" h="146050">
                <a:moveTo>
                  <a:pt x="1059256" y="1431"/>
                </a:moveTo>
                <a:lnTo>
                  <a:pt x="1039726" y="1431"/>
                </a:lnTo>
                <a:lnTo>
                  <a:pt x="1039726" y="144588"/>
                </a:lnTo>
                <a:lnTo>
                  <a:pt x="1063960" y="144588"/>
                </a:lnTo>
                <a:lnTo>
                  <a:pt x="1063960" y="50718"/>
                </a:lnTo>
                <a:lnTo>
                  <a:pt x="1093827" y="50718"/>
                </a:lnTo>
                <a:lnTo>
                  <a:pt x="1059256" y="1431"/>
                </a:lnTo>
                <a:close/>
              </a:path>
              <a:path w="1473835" h="146050">
                <a:moveTo>
                  <a:pt x="1093827" y="50718"/>
                </a:moveTo>
                <a:lnTo>
                  <a:pt x="1063960" y="50718"/>
                </a:lnTo>
                <a:lnTo>
                  <a:pt x="1129914" y="144588"/>
                </a:lnTo>
                <a:lnTo>
                  <a:pt x="1149547" y="144588"/>
                </a:lnTo>
                <a:lnTo>
                  <a:pt x="1149547" y="95608"/>
                </a:lnTo>
                <a:lnTo>
                  <a:pt x="1125313" y="95608"/>
                </a:lnTo>
                <a:lnTo>
                  <a:pt x="1093827" y="50718"/>
                </a:lnTo>
                <a:close/>
              </a:path>
              <a:path w="1473835" h="146050">
                <a:moveTo>
                  <a:pt x="1149547" y="1431"/>
                </a:moveTo>
                <a:lnTo>
                  <a:pt x="1125313" y="1431"/>
                </a:lnTo>
                <a:lnTo>
                  <a:pt x="1125313" y="95608"/>
                </a:lnTo>
                <a:lnTo>
                  <a:pt x="1149547" y="95608"/>
                </a:lnTo>
                <a:lnTo>
                  <a:pt x="1149547" y="1431"/>
                </a:lnTo>
                <a:close/>
              </a:path>
              <a:path w="1473835" h="146050">
                <a:moveTo>
                  <a:pt x="1254052" y="0"/>
                </a:moveTo>
                <a:lnTo>
                  <a:pt x="1214249" y="12121"/>
                </a:lnTo>
                <a:lnTo>
                  <a:pt x="1187696" y="45413"/>
                </a:lnTo>
                <a:lnTo>
                  <a:pt x="1182531" y="73009"/>
                </a:lnTo>
                <a:lnTo>
                  <a:pt x="1187584" y="100401"/>
                </a:lnTo>
                <a:lnTo>
                  <a:pt x="1214091" y="133795"/>
                </a:lnTo>
                <a:lnTo>
                  <a:pt x="1254052" y="145917"/>
                </a:lnTo>
                <a:lnTo>
                  <a:pt x="1280710" y="140510"/>
                </a:lnTo>
                <a:lnTo>
                  <a:pt x="1280963" y="140510"/>
                </a:lnTo>
                <a:lnTo>
                  <a:pt x="1302508" y="125249"/>
                </a:lnTo>
                <a:lnTo>
                  <a:pt x="1305136" y="120967"/>
                </a:lnTo>
                <a:lnTo>
                  <a:pt x="1254052" y="120967"/>
                </a:lnTo>
                <a:lnTo>
                  <a:pt x="1235443" y="117284"/>
                </a:lnTo>
                <a:lnTo>
                  <a:pt x="1220525" y="107150"/>
                </a:lnTo>
                <a:lnTo>
                  <a:pt x="1210611" y="91935"/>
                </a:lnTo>
                <a:lnTo>
                  <a:pt x="1207053" y="73214"/>
                </a:lnTo>
                <a:lnTo>
                  <a:pt x="1207014" y="73009"/>
                </a:lnTo>
                <a:lnTo>
                  <a:pt x="1210597" y="53966"/>
                </a:lnTo>
                <a:lnTo>
                  <a:pt x="1220487" y="38690"/>
                </a:lnTo>
                <a:lnTo>
                  <a:pt x="1235400" y="28533"/>
                </a:lnTo>
                <a:lnTo>
                  <a:pt x="1254052" y="24847"/>
                </a:lnTo>
                <a:lnTo>
                  <a:pt x="1307174" y="24847"/>
                </a:lnTo>
                <a:lnTo>
                  <a:pt x="1293867" y="12398"/>
                </a:lnTo>
                <a:lnTo>
                  <a:pt x="1275153" y="3237"/>
                </a:lnTo>
                <a:lnTo>
                  <a:pt x="1254052" y="0"/>
                </a:lnTo>
                <a:close/>
              </a:path>
              <a:path w="1473835" h="146050">
                <a:moveTo>
                  <a:pt x="1321744" y="62579"/>
                </a:moveTo>
                <a:lnTo>
                  <a:pt x="1243928" y="62579"/>
                </a:lnTo>
                <a:lnTo>
                  <a:pt x="1243928" y="87325"/>
                </a:lnTo>
                <a:lnTo>
                  <a:pt x="1295669" y="87325"/>
                </a:lnTo>
                <a:lnTo>
                  <a:pt x="1290087" y="101382"/>
                </a:lnTo>
                <a:lnTo>
                  <a:pt x="1280919" y="111968"/>
                </a:lnTo>
                <a:lnTo>
                  <a:pt x="1268722" y="118644"/>
                </a:lnTo>
                <a:lnTo>
                  <a:pt x="1254052" y="120967"/>
                </a:lnTo>
                <a:lnTo>
                  <a:pt x="1305136" y="120967"/>
                </a:lnTo>
                <a:lnTo>
                  <a:pt x="1316646" y="102217"/>
                </a:lnTo>
                <a:lnTo>
                  <a:pt x="1321744" y="73214"/>
                </a:lnTo>
                <a:lnTo>
                  <a:pt x="1321744" y="62579"/>
                </a:lnTo>
                <a:close/>
              </a:path>
              <a:path w="1473835" h="146050">
                <a:moveTo>
                  <a:pt x="1307174" y="24847"/>
                </a:moveTo>
                <a:lnTo>
                  <a:pt x="1254052" y="24847"/>
                </a:lnTo>
                <a:lnTo>
                  <a:pt x="1267131" y="26685"/>
                </a:lnTo>
                <a:lnTo>
                  <a:pt x="1278848" y="31954"/>
                </a:lnTo>
                <a:lnTo>
                  <a:pt x="1288649" y="40291"/>
                </a:lnTo>
                <a:lnTo>
                  <a:pt x="1295976" y="51331"/>
                </a:lnTo>
                <a:lnTo>
                  <a:pt x="1319801" y="45196"/>
                </a:lnTo>
                <a:lnTo>
                  <a:pt x="1309126" y="26685"/>
                </a:lnTo>
                <a:lnTo>
                  <a:pt x="1307174" y="24847"/>
                </a:lnTo>
                <a:close/>
              </a:path>
              <a:path w="1473835" h="146050">
                <a:moveTo>
                  <a:pt x="1473388" y="1431"/>
                </a:moveTo>
                <a:lnTo>
                  <a:pt x="1447109" y="1431"/>
                </a:lnTo>
                <a:lnTo>
                  <a:pt x="1388210" y="144588"/>
                </a:lnTo>
                <a:lnTo>
                  <a:pt x="1414489" y="144588"/>
                </a:lnTo>
                <a:lnTo>
                  <a:pt x="1473388" y="1431"/>
                </a:lnTo>
                <a:close/>
              </a:path>
            </a:pathLst>
          </a:custGeom>
          <a:solidFill>
            <a:srgbClr val="03BB9B"/>
          </a:solidFill>
        </p:spPr>
        <p:txBody>
          <a:bodyPr wrap="square" lIns="0" tIns="0" rIns="0" bIns="0" rtlCol="0"/>
          <a:lstStyle/>
          <a:p>
            <a:endParaRPr sz="641"/>
          </a:p>
        </p:txBody>
      </p:sp>
      <p:sp>
        <p:nvSpPr>
          <p:cNvPr id="5" name="object 5"/>
          <p:cNvSpPr/>
          <p:nvPr/>
        </p:nvSpPr>
        <p:spPr>
          <a:xfrm>
            <a:off x="1316064" y="458126"/>
            <a:ext cx="580485" cy="66424"/>
          </a:xfrm>
          <a:custGeom>
            <a:avLst/>
            <a:gdLst/>
            <a:ahLst/>
            <a:cxnLst/>
            <a:rect l="l" t="t" r="r" b="b"/>
            <a:pathLst>
              <a:path w="1276350" h="146050">
                <a:moveTo>
                  <a:pt x="101129" y="1533"/>
                </a:moveTo>
                <a:lnTo>
                  <a:pt x="0" y="1533"/>
                </a:lnTo>
                <a:lnTo>
                  <a:pt x="0" y="144179"/>
                </a:lnTo>
                <a:lnTo>
                  <a:pt x="101129" y="144179"/>
                </a:lnTo>
                <a:lnTo>
                  <a:pt x="101129" y="127409"/>
                </a:lnTo>
                <a:lnTo>
                  <a:pt x="16974" y="127409"/>
                </a:lnTo>
                <a:lnTo>
                  <a:pt x="16974" y="81190"/>
                </a:lnTo>
                <a:lnTo>
                  <a:pt x="87632" y="81190"/>
                </a:lnTo>
                <a:lnTo>
                  <a:pt x="87632" y="64420"/>
                </a:lnTo>
                <a:lnTo>
                  <a:pt x="16974" y="64420"/>
                </a:lnTo>
                <a:lnTo>
                  <a:pt x="16974" y="18405"/>
                </a:lnTo>
                <a:lnTo>
                  <a:pt x="101129" y="18405"/>
                </a:lnTo>
                <a:lnTo>
                  <a:pt x="101129" y="1533"/>
                </a:lnTo>
                <a:close/>
              </a:path>
              <a:path w="1276350" h="146050">
                <a:moveTo>
                  <a:pt x="194795" y="1533"/>
                </a:moveTo>
                <a:lnTo>
                  <a:pt x="134567" y="1533"/>
                </a:lnTo>
                <a:lnTo>
                  <a:pt x="134567" y="144179"/>
                </a:lnTo>
                <a:lnTo>
                  <a:pt x="151541" y="144179"/>
                </a:lnTo>
                <a:lnTo>
                  <a:pt x="151541" y="88961"/>
                </a:lnTo>
                <a:lnTo>
                  <a:pt x="207691" y="88961"/>
                </a:lnTo>
                <a:lnTo>
                  <a:pt x="206759" y="87530"/>
                </a:lnTo>
                <a:lnTo>
                  <a:pt x="219742" y="82024"/>
                </a:lnTo>
                <a:lnTo>
                  <a:pt x="229561" y="72779"/>
                </a:lnTo>
                <a:lnTo>
                  <a:pt x="229907" y="72089"/>
                </a:lnTo>
                <a:lnTo>
                  <a:pt x="151541" y="72089"/>
                </a:lnTo>
                <a:lnTo>
                  <a:pt x="151541" y="18405"/>
                </a:lnTo>
                <a:lnTo>
                  <a:pt x="229122" y="18405"/>
                </a:lnTo>
                <a:lnTo>
                  <a:pt x="226072" y="13599"/>
                </a:lnTo>
                <a:lnTo>
                  <a:pt x="212451" y="4690"/>
                </a:lnTo>
                <a:lnTo>
                  <a:pt x="194795" y="1533"/>
                </a:lnTo>
                <a:close/>
              </a:path>
              <a:path w="1276350" h="146050">
                <a:moveTo>
                  <a:pt x="207691" y="88961"/>
                </a:moveTo>
                <a:lnTo>
                  <a:pt x="187126" y="88961"/>
                </a:lnTo>
                <a:lnTo>
                  <a:pt x="223528" y="144179"/>
                </a:lnTo>
                <a:lnTo>
                  <a:pt x="243673" y="144179"/>
                </a:lnTo>
                <a:lnTo>
                  <a:pt x="207691" y="88961"/>
                </a:lnTo>
                <a:close/>
              </a:path>
              <a:path w="1276350" h="146050">
                <a:moveTo>
                  <a:pt x="229122" y="18405"/>
                </a:moveTo>
                <a:lnTo>
                  <a:pt x="194795" y="18405"/>
                </a:lnTo>
                <a:lnTo>
                  <a:pt x="205760" y="20248"/>
                </a:lnTo>
                <a:lnTo>
                  <a:pt x="214031" y="25550"/>
                </a:lnTo>
                <a:lnTo>
                  <a:pt x="219254" y="33978"/>
                </a:lnTo>
                <a:lnTo>
                  <a:pt x="221058" y="45298"/>
                </a:lnTo>
                <a:lnTo>
                  <a:pt x="219254" y="56430"/>
                </a:lnTo>
                <a:lnTo>
                  <a:pt x="214031" y="64893"/>
                </a:lnTo>
                <a:lnTo>
                  <a:pt x="205760" y="70231"/>
                </a:lnTo>
                <a:lnTo>
                  <a:pt x="194795" y="72089"/>
                </a:lnTo>
                <a:lnTo>
                  <a:pt x="229907" y="72089"/>
                </a:lnTo>
                <a:lnTo>
                  <a:pt x="235777" y="60352"/>
                </a:lnTo>
                <a:lnTo>
                  <a:pt x="237946" y="45298"/>
                </a:lnTo>
                <a:lnTo>
                  <a:pt x="234842" y="27417"/>
                </a:lnTo>
                <a:lnTo>
                  <a:pt x="229122" y="18405"/>
                </a:lnTo>
                <a:close/>
              </a:path>
              <a:path w="1276350" h="146050">
                <a:moveTo>
                  <a:pt x="334577" y="0"/>
                </a:moveTo>
                <a:lnTo>
                  <a:pt x="294832" y="12078"/>
                </a:lnTo>
                <a:lnTo>
                  <a:pt x="268383" y="45337"/>
                </a:lnTo>
                <a:lnTo>
                  <a:pt x="263213" y="72805"/>
                </a:lnTo>
                <a:lnTo>
                  <a:pt x="268300" y="100171"/>
                </a:lnTo>
                <a:lnTo>
                  <a:pt x="294674" y="133472"/>
                </a:lnTo>
                <a:lnTo>
                  <a:pt x="334577" y="145508"/>
                </a:lnTo>
                <a:lnTo>
                  <a:pt x="361149" y="140152"/>
                </a:lnTo>
                <a:lnTo>
                  <a:pt x="361472" y="140152"/>
                </a:lnTo>
                <a:lnTo>
                  <a:pt x="378037" y="128431"/>
                </a:lnTo>
                <a:lnTo>
                  <a:pt x="334577" y="128431"/>
                </a:lnTo>
                <a:lnTo>
                  <a:pt x="313135" y="124140"/>
                </a:lnTo>
                <a:lnTo>
                  <a:pt x="295874" y="112352"/>
                </a:lnTo>
                <a:lnTo>
                  <a:pt x="284364" y="94697"/>
                </a:lnTo>
                <a:lnTo>
                  <a:pt x="280217" y="73009"/>
                </a:lnTo>
                <a:lnTo>
                  <a:pt x="280177" y="72805"/>
                </a:lnTo>
                <a:lnTo>
                  <a:pt x="284349" y="50811"/>
                </a:lnTo>
                <a:lnTo>
                  <a:pt x="295835" y="33130"/>
                </a:lnTo>
                <a:lnTo>
                  <a:pt x="313069" y="21371"/>
                </a:lnTo>
                <a:lnTo>
                  <a:pt x="334577" y="17076"/>
                </a:lnTo>
                <a:lnTo>
                  <a:pt x="379457" y="17076"/>
                </a:lnTo>
                <a:lnTo>
                  <a:pt x="374929" y="12743"/>
                </a:lnTo>
                <a:lnTo>
                  <a:pt x="355947" y="3318"/>
                </a:lnTo>
                <a:lnTo>
                  <a:pt x="334577" y="0"/>
                </a:lnTo>
                <a:close/>
              </a:path>
              <a:path w="1276350" h="146050">
                <a:moveTo>
                  <a:pt x="402065" y="66465"/>
                </a:moveTo>
                <a:lnTo>
                  <a:pt x="328237" y="66465"/>
                </a:lnTo>
                <a:lnTo>
                  <a:pt x="328237" y="83337"/>
                </a:lnTo>
                <a:lnTo>
                  <a:pt x="384273" y="83337"/>
                </a:lnTo>
                <a:lnTo>
                  <a:pt x="379082" y="100171"/>
                </a:lnTo>
                <a:lnTo>
                  <a:pt x="378508" y="101981"/>
                </a:lnTo>
                <a:lnTo>
                  <a:pt x="367823" y="116161"/>
                </a:lnTo>
                <a:lnTo>
                  <a:pt x="352911" y="125239"/>
                </a:lnTo>
                <a:lnTo>
                  <a:pt x="334577" y="128431"/>
                </a:lnTo>
                <a:lnTo>
                  <a:pt x="378037" y="128431"/>
                </a:lnTo>
                <a:lnTo>
                  <a:pt x="382969" y="124942"/>
                </a:lnTo>
                <a:lnTo>
                  <a:pt x="397013" y="101981"/>
                </a:lnTo>
                <a:lnTo>
                  <a:pt x="402065" y="73009"/>
                </a:lnTo>
                <a:lnTo>
                  <a:pt x="402065" y="66465"/>
                </a:lnTo>
                <a:close/>
              </a:path>
              <a:path w="1276350" h="146050">
                <a:moveTo>
                  <a:pt x="379457" y="17076"/>
                </a:moveTo>
                <a:lnTo>
                  <a:pt x="334577" y="17076"/>
                </a:lnTo>
                <a:lnTo>
                  <a:pt x="350484" y="19428"/>
                </a:lnTo>
                <a:lnTo>
                  <a:pt x="364589" y="26151"/>
                </a:lnTo>
                <a:lnTo>
                  <a:pt x="376163" y="36747"/>
                </a:lnTo>
                <a:lnTo>
                  <a:pt x="384532" y="50811"/>
                </a:lnTo>
                <a:lnTo>
                  <a:pt x="384095" y="50811"/>
                </a:lnTo>
                <a:lnTo>
                  <a:pt x="400940" y="46730"/>
                </a:lnTo>
                <a:lnTo>
                  <a:pt x="390327" y="27479"/>
                </a:lnTo>
                <a:lnTo>
                  <a:pt x="379457" y="17076"/>
                </a:lnTo>
                <a:close/>
              </a:path>
              <a:path w="1276350" h="146050">
                <a:moveTo>
                  <a:pt x="500025" y="0"/>
                </a:moveTo>
                <a:lnTo>
                  <a:pt x="460280" y="12078"/>
                </a:lnTo>
                <a:lnTo>
                  <a:pt x="433831" y="45337"/>
                </a:lnTo>
                <a:lnTo>
                  <a:pt x="428661" y="72805"/>
                </a:lnTo>
                <a:lnTo>
                  <a:pt x="433748" y="100171"/>
                </a:lnTo>
                <a:lnTo>
                  <a:pt x="460122" y="133472"/>
                </a:lnTo>
                <a:lnTo>
                  <a:pt x="500025" y="145508"/>
                </a:lnTo>
                <a:lnTo>
                  <a:pt x="527985" y="139871"/>
                </a:lnTo>
                <a:lnTo>
                  <a:pt x="544738" y="128431"/>
                </a:lnTo>
                <a:lnTo>
                  <a:pt x="500025" y="128431"/>
                </a:lnTo>
                <a:lnTo>
                  <a:pt x="478799" y="124183"/>
                </a:lnTo>
                <a:lnTo>
                  <a:pt x="478647" y="124183"/>
                </a:lnTo>
                <a:lnTo>
                  <a:pt x="461490" y="112467"/>
                </a:lnTo>
                <a:lnTo>
                  <a:pt x="454139" y="101334"/>
                </a:lnTo>
                <a:lnTo>
                  <a:pt x="449896" y="94826"/>
                </a:lnTo>
                <a:lnTo>
                  <a:pt x="449812" y="94697"/>
                </a:lnTo>
                <a:lnTo>
                  <a:pt x="445626" y="72805"/>
                </a:lnTo>
                <a:lnTo>
                  <a:pt x="449795" y="50940"/>
                </a:lnTo>
                <a:lnTo>
                  <a:pt x="453402" y="45337"/>
                </a:lnTo>
                <a:lnTo>
                  <a:pt x="461272" y="33245"/>
                </a:lnTo>
                <a:lnTo>
                  <a:pt x="478542" y="21398"/>
                </a:lnTo>
                <a:lnTo>
                  <a:pt x="479342" y="21217"/>
                </a:lnTo>
                <a:lnTo>
                  <a:pt x="500025" y="17076"/>
                </a:lnTo>
                <a:lnTo>
                  <a:pt x="544425" y="17076"/>
                </a:lnTo>
                <a:lnTo>
                  <a:pt x="527813" y="5681"/>
                </a:lnTo>
                <a:lnTo>
                  <a:pt x="500025" y="0"/>
                </a:lnTo>
                <a:close/>
              </a:path>
              <a:path w="1276350" h="146050">
                <a:moveTo>
                  <a:pt x="544425" y="17076"/>
                </a:moveTo>
                <a:lnTo>
                  <a:pt x="500025" y="17076"/>
                </a:lnTo>
                <a:lnTo>
                  <a:pt x="521289" y="21398"/>
                </a:lnTo>
                <a:lnTo>
                  <a:pt x="538460" y="33245"/>
                </a:lnTo>
                <a:lnTo>
                  <a:pt x="549937" y="50940"/>
                </a:lnTo>
                <a:lnTo>
                  <a:pt x="554118" y="72805"/>
                </a:lnTo>
                <a:lnTo>
                  <a:pt x="550004" y="94697"/>
                </a:lnTo>
                <a:lnTo>
                  <a:pt x="549980" y="94826"/>
                </a:lnTo>
                <a:lnTo>
                  <a:pt x="538575" y="112467"/>
                </a:lnTo>
                <a:lnTo>
                  <a:pt x="521419" y="124183"/>
                </a:lnTo>
                <a:lnTo>
                  <a:pt x="500025" y="128431"/>
                </a:lnTo>
                <a:lnTo>
                  <a:pt x="544738" y="128431"/>
                </a:lnTo>
                <a:lnTo>
                  <a:pt x="550616" y="124418"/>
                </a:lnTo>
                <a:lnTo>
                  <a:pt x="565769" y="101334"/>
                </a:lnTo>
                <a:lnTo>
                  <a:pt x="571297" y="72805"/>
                </a:lnTo>
                <a:lnTo>
                  <a:pt x="565711" y="44346"/>
                </a:lnTo>
                <a:lnTo>
                  <a:pt x="550581" y="21398"/>
                </a:lnTo>
                <a:lnTo>
                  <a:pt x="550462" y="21217"/>
                </a:lnTo>
                <a:lnTo>
                  <a:pt x="544425" y="17076"/>
                </a:lnTo>
                <a:close/>
              </a:path>
              <a:path w="1276350" h="146050">
                <a:moveTo>
                  <a:pt x="618334" y="1533"/>
                </a:moveTo>
                <a:lnTo>
                  <a:pt x="604325" y="1533"/>
                </a:lnTo>
                <a:lnTo>
                  <a:pt x="604325" y="144179"/>
                </a:lnTo>
                <a:lnTo>
                  <a:pt x="621299" y="144179"/>
                </a:lnTo>
                <a:lnTo>
                  <a:pt x="621299" y="35175"/>
                </a:lnTo>
                <a:lnTo>
                  <a:pt x="641924" y="35175"/>
                </a:lnTo>
                <a:lnTo>
                  <a:pt x="618334" y="1533"/>
                </a:lnTo>
                <a:close/>
              </a:path>
              <a:path w="1276350" h="146050">
                <a:moveTo>
                  <a:pt x="641924" y="35175"/>
                </a:moveTo>
                <a:lnTo>
                  <a:pt x="621299" y="35175"/>
                </a:lnTo>
                <a:lnTo>
                  <a:pt x="697888" y="144179"/>
                </a:lnTo>
                <a:lnTo>
                  <a:pt x="712102" y="144179"/>
                </a:lnTo>
                <a:lnTo>
                  <a:pt x="712102" y="111048"/>
                </a:lnTo>
                <a:lnTo>
                  <a:pt x="695127" y="111048"/>
                </a:lnTo>
                <a:lnTo>
                  <a:pt x="641924" y="35175"/>
                </a:lnTo>
                <a:close/>
              </a:path>
              <a:path w="1276350" h="146050">
                <a:moveTo>
                  <a:pt x="712102" y="1533"/>
                </a:moveTo>
                <a:lnTo>
                  <a:pt x="695127" y="1533"/>
                </a:lnTo>
                <a:lnTo>
                  <a:pt x="695127" y="111048"/>
                </a:lnTo>
                <a:lnTo>
                  <a:pt x="712102" y="111048"/>
                </a:lnTo>
                <a:lnTo>
                  <a:pt x="712102" y="1533"/>
                </a:lnTo>
                <a:close/>
              </a:path>
              <a:path w="1276350" h="146050">
                <a:moveTo>
                  <a:pt x="816401" y="0"/>
                </a:moveTo>
                <a:lnTo>
                  <a:pt x="776656" y="12078"/>
                </a:lnTo>
                <a:lnTo>
                  <a:pt x="750207" y="45337"/>
                </a:lnTo>
                <a:lnTo>
                  <a:pt x="745037" y="72805"/>
                </a:lnTo>
                <a:lnTo>
                  <a:pt x="750124" y="100171"/>
                </a:lnTo>
                <a:lnTo>
                  <a:pt x="776498" y="133472"/>
                </a:lnTo>
                <a:lnTo>
                  <a:pt x="816401" y="145508"/>
                </a:lnTo>
                <a:lnTo>
                  <a:pt x="844362" y="139871"/>
                </a:lnTo>
                <a:lnTo>
                  <a:pt x="861114" y="128431"/>
                </a:lnTo>
                <a:lnTo>
                  <a:pt x="816401" y="128431"/>
                </a:lnTo>
                <a:lnTo>
                  <a:pt x="795175" y="124183"/>
                </a:lnTo>
                <a:lnTo>
                  <a:pt x="795023" y="124183"/>
                </a:lnTo>
                <a:lnTo>
                  <a:pt x="777866" y="112467"/>
                </a:lnTo>
                <a:lnTo>
                  <a:pt x="770515" y="101334"/>
                </a:lnTo>
                <a:lnTo>
                  <a:pt x="766272" y="94826"/>
                </a:lnTo>
                <a:lnTo>
                  <a:pt x="766188" y="94697"/>
                </a:lnTo>
                <a:lnTo>
                  <a:pt x="762002" y="72805"/>
                </a:lnTo>
                <a:lnTo>
                  <a:pt x="766171" y="50940"/>
                </a:lnTo>
                <a:lnTo>
                  <a:pt x="769778" y="45337"/>
                </a:lnTo>
                <a:lnTo>
                  <a:pt x="777648" y="33245"/>
                </a:lnTo>
                <a:lnTo>
                  <a:pt x="794918" y="21398"/>
                </a:lnTo>
                <a:lnTo>
                  <a:pt x="795718" y="21217"/>
                </a:lnTo>
                <a:lnTo>
                  <a:pt x="816401" y="17076"/>
                </a:lnTo>
                <a:lnTo>
                  <a:pt x="860801" y="17076"/>
                </a:lnTo>
                <a:lnTo>
                  <a:pt x="844189" y="5681"/>
                </a:lnTo>
                <a:lnTo>
                  <a:pt x="816401" y="0"/>
                </a:lnTo>
                <a:close/>
              </a:path>
              <a:path w="1276350" h="146050">
                <a:moveTo>
                  <a:pt x="860801" y="17076"/>
                </a:moveTo>
                <a:lnTo>
                  <a:pt x="816401" y="17076"/>
                </a:lnTo>
                <a:lnTo>
                  <a:pt x="837666" y="21398"/>
                </a:lnTo>
                <a:lnTo>
                  <a:pt x="854836" y="33245"/>
                </a:lnTo>
                <a:lnTo>
                  <a:pt x="866313" y="50940"/>
                </a:lnTo>
                <a:lnTo>
                  <a:pt x="870494" y="72805"/>
                </a:lnTo>
                <a:lnTo>
                  <a:pt x="866380" y="94697"/>
                </a:lnTo>
                <a:lnTo>
                  <a:pt x="866356" y="94826"/>
                </a:lnTo>
                <a:lnTo>
                  <a:pt x="854951" y="112467"/>
                </a:lnTo>
                <a:lnTo>
                  <a:pt x="837795" y="124183"/>
                </a:lnTo>
                <a:lnTo>
                  <a:pt x="816401" y="128431"/>
                </a:lnTo>
                <a:lnTo>
                  <a:pt x="861114" y="128431"/>
                </a:lnTo>
                <a:lnTo>
                  <a:pt x="866992" y="124418"/>
                </a:lnTo>
                <a:lnTo>
                  <a:pt x="882145" y="101334"/>
                </a:lnTo>
                <a:lnTo>
                  <a:pt x="887673" y="72805"/>
                </a:lnTo>
                <a:lnTo>
                  <a:pt x="882087" y="44346"/>
                </a:lnTo>
                <a:lnTo>
                  <a:pt x="866958" y="21398"/>
                </a:lnTo>
                <a:lnTo>
                  <a:pt x="866838" y="21217"/>
                </a:lnTo>
                <a:lnTo>
                  <a:pt x="860801" y="17076"/>
                </a:lnTo>
                <a:close/>
              </a:path>
              <a:path w="1276350" h="146050">
                <a:moveTo>
                  <a:pt x="935630" y="1533"/>
                </a:moveTo>
                <a:lnTo>
                  <a:pt x="920701" y="1533"/>
                </a:lnTo>
                <a:lnTo>
                  <a:pt x="920701" y="144179"/>
                </a:lnTo>
                <a:lnTo>
                  <a:pt x="937675" y="144179"/>
                </a:lnTo>
                <a:lnTo>
                  <a:pt x="937675" y="47548"/>
                </a:lnTo>
                <a:lnTo>
                  <a:pt x="955909" y="47548"/>
                </a:lnTo>
                <a:lnTo>
                  <a:pt x="935630" y="1533"/>
                </a:lnTo>
                <a:close/>
              </a:path>
              <a:path w="1276350" h="146050">
                <a:moveTo>
                  <a:pt x="955909" y="47548"/>
                </a:moveTo>
                <a:lnTo>
                  <a:pt x="937675" y="47548"/>
                </a:lnTo>
                <a:lnTo>
                  <a:pt x="979804" y="144179"/>
                </a:lnTo>
                <a:lnTo>
                  <a:pt x="992689" y="144179"/>
                </a:lnTo>
                <a:lnTo>
                  <a:pt x="1004617" y="117081"/>
                </a:lnTo>
                <a:lnTo>
                  <a:pt x="986553" y="117081"/>
                </a:lnTo>
                <a:lnTo>
                  <a:pt x="955909" y="47548"/>
                </a:lnTo>
                <a:close/>
              </a:path>
              <a:path w="1276350" h="146050">
                <a:moveTo>
                  <a:pt x="1052201" y="47548"/>
                </a:moveTo>
                <a:lnTo>
                  <a:pt x="1035226" y="47548"/>
                </a:lnTo>
                <a:lnTo>
                  <a:pt x="1035226" y="144179"/>
                </a:lnTo>
                <a:lnTo>
                  <a:pt x="1052201" y="144179"/>
                </a:lnTo>
                <a:lnTo>
                  <a:pt x="1052201" y="47548"/>
                </a:lnTo>
                <a:close/>
              </a:path>
              <a:path w="1276350" h="146050">
                <a:moveTo>
                  <a:pt x="1052201" y="1533"/>
                </a:moveTo>
                <a:lnTo>
                  <a:pt x="1037374" y="1533"/>
                </a:lnTo>
                <a:lnTo>
                  <a:pt x="986553" y="117081"/>
                </a:lnTo>
                <a:lnTo>
                  <a:pt x="1004617" y="117081"/>
                </a:lnTo>
                <a:lnTo>
                  <a:pt x="1035226" y="47548"/>
                </a:lnTo>
                <a:lnTo>
                  <a:pt x="1052201" y="47548"/>
                </a:lnTo>
                <a:lnTo>
                  <a:pt x="1052201" y="1533"/>
                </a:lnTo>
                <a:close/>
              </a:path>
              <a:path w="1276350" h="146050">
                <a:moveTo>
                  <a:pt x="1109872" y="1533"/>
                </a:moveTo>
                <a:lnTo>
                  <a:pt x="1092898" y="1533"/>
                </a:lnTo>
                <a:lnTo>
                  <a:pt x="1092898" y="144179"/>
                </a:lnTo>
                <a:lnTo>
                  <a:pt x="1109872" y="144179"/>
                </a:lnTo>
                <a:lnTo>
                  <a:pt x="1109872" y="1533"/>
                </a:lnTo>
                <a:close/>
              </a:path>
              <a:path w="1276350" h="146050">
                <a:moveTo>
                  <a:pt x="1210798" y="1533"/>
                </a:moveTo>
                <a:lnTo>
                  <a:pt x="1200368" y="1533"/>
                </a:lnTo>
                <a:lnTo>
                  <a:pt x="1134823" y="144179"/>
                </a:lnTo>
                <a:lnTo>
                  <a:pt x="1153331" y="144179"/>
                </a:lnTo>
                <a:lnTo>
                  <a:pt x="1172759" y="102356"/>
                </a:lnTo>
                <a:lnTo>
                  <a:pt x="1257126" y="102356"/>
                </a:lnTo>
                <a:lnTo>
                  <a:pt x="1249373" y="85484"/>
                </a:lnTo>
                <a:lnTo>
                  <a:pt x="1180428" y="85484"/>
                </a:lnTo>
                <a:lnTo>
                  <a:pt x="1205583" y="30778"/>
                </a:lnTo>
                <a:lnTo>
                  <a:pt x="1224236" y="30778"/>
                </a:lnTo>
                <a:lnTo>
                  <a:pt x="1210798" y="1533"/>
                </a:lnTo>
                <a:close/>
              </a:path>
              <a:path w="1276350" h="146050">
                <a:moveTo>
                  <a:pt x="1257126" y="102356"/>
                </a:moveTo>
                <a:lnTo>
                  <a:pt x="1238407" y="102356"/>
                </a:lnTo>
                <a:lnTo>
                  <a:pt x="1257835" y="144179"/>
                </a:lnTo>
                <a:lnTo>
                  <a:pt x="1276343" y="144179"/>
                </a:lnTo>
                <a:lnTo>
                  <a:pt x="1257126" y="102356"/>
                </a:lnTo>
                <a:close/>
              </a:path>
              <a:path w="1276350" h="146050">
                <a:moveTo>
                  <a:pt x="1224236" y="30778"/>
                </a:moveTo>
                <a:lnTo>
                  <a:pt x="1205583" y="30778"/>
                </a:lnTo>
                <a:lnTo>
                  <a:pt x="1230738" y="85484"/>
                </a:lnTo>
                <a:lnTo>
                  <a:pt x="1249373" y="85484"/>
                </a:lnTo>
                <a:lnTo>
                  <a:pt x="1224236" y="30778"/>
                </a:lnTo>
                <a:close/>
              </a:path>
            </a:pathLst>
          </a:custGeom>
          <a:solidFill>
            <a:srgbClr val="000000"/>
          </a:solidFill>
        </p:spPr>
        <p:txBody>
          <a:bodyPr wrap="square" lIns="0" tIns="0" rIns="0" bIns="0" rtlCol="0"/>
          <a:lstStyle/>
          <a:p>
            <a:endParaRPr sz="641"/>
          </a:p>
        </p:txBody>
      </p:sp>
      <p:sp>
        <p:nvSpPr>
          <p:cNvPr id="6" name="object 6"/>
          <p:cNvSpPr/>
          <p:nvPr/>
        </p:nvSpPr>
        <p:spPr>
          <a:xfrm>
            <a:off x="574447" y="642130"/>
            <a:ext cx="2385186" cy="291109"/>
          </a:xfrm>
          <a:custGeom>
            <a:avLst/>
            <a:gdLst/>
            <a:ahLst/>
            <a:cxnLst/>
            <a:rect l="l" t="t" r="r" b="b"/>
            <a:pathLst>
              <a:path w="5244465" h="640080">
                <a:moveTo>
                  <a:pt x="612193" y="438101"/>
                </a:moveTo>
                <a:lnTo>
                  <a:pt x="540991" y="524381"/>
                </a:lnTo>
                <a:lnTo>
                  <a:pt x="569540" y="558935"/>
                </a:lnTo>
                <a:lnTo>
                  <a:pt x="603103" y="587486"/>
                </a:lnTo>
                <a:lnTo>
                  <a:pt x="641302" y="610138"/>
                </a:lnTo>
                <a:lnTo>
                  <a:pt x="683271" y="626577"/>
                </a:lnTo>
                <a:lnTo>
                  <a:pt x="728657" y="636682"/>
                </a:lnTo>
                <a:lnTo>
                  <a:pt x="729483" y="636682"/>
                </a:lnTo>
                <a:lnTo>
                  <a:pt x="775539" y="639980"/>
                </a:lnTo>
                <a:lnTo>
                  <a:pt x="823927" y="636682"/>
                </a:lnTo>
                <a:lnTo>
                  <a:pt x="867368" y="626787"/>
                </a:lnTo>
                <a:lnTo>
                  <a:pt x="905941" y="610295"/>
                </a:lnTo>
                <a:lnTo>
                  <a:pt x="939722" y="587207"/>
                </a:lnTo>
                <a:lnTo>
                  <a:pt x="967208" y="558935"/>
                </a:lnTo>
                <a:lnTo>
                  <a:pt x="987668" y="524381"/>
                </a:lnTo>
                <a:lnTo>
                  <a:pt x="776376" y="524381"/>
                </a:lnTo>
                <a:lnTo>
                  <a:pt x="729519" y="518793"/>
                </a:lnTo>
                <a:lnTo>
                  <a:pt x="685489" y="502288"/>
                </a:lnTo>
                <a:lnTo>
                  <a:pt x="645857" y="475260"/>
                </a:lnTo>
                <a:lnTo>
                  <a:pt x="612193" y="438101"/>
                </a:lnTo>
                <a:close/>
              </a:path>
              <a:path w="5244465" h="640080">
                <a:moveTo>
                  <a:pt x="337581" y="10889"/>
                </a:moveTo>
                <a:lnTo>
                  <a:pt x="236223" y="10889"/>
                </a:lnTo>
                <a:lnTo>
                  <a:pt x="0" y="629928"/>
                </a:lnTo>
                <a:lnTo>
                  <a:pt x="129838" y="629928"/>
                </a:lnTo>
                <a:lnTo>
                  <a:pt x="177586" y="495901"/>
                </a:lnTo>
                <a:lnTo>
                  <a:pt x="520034" y="495901"/>
                </a:lnTo>
                <a:lnTo>
                  <a:pt x="478439" y="385328"/>
                </a:lnTo>
                <a:lnTo>
                  <a:pt x="212768" y="385328"/>
                </a:lnTo>
                <a:lnTo>
                  <a:pt x="286483" y="179261"/>
                </a:lnTo>
                <a:lnTo>
                  <a:pt x="400920" y="179261"/>
                </a:lnTo>
                <a:lnTo>
                  <a:pt x="337581" y="10889"/>
                </a:lnTo>
                <a:close/>
              </a:path>
              <a:path w="5244465" h="640080">
                <a:moveTo>
                  <a:pt x="520034" y="495901"/>
                </a:moveTo>
                <a:lnTo>
                  <a:pt x="393705" y="495901"/>
                </a:lnTo>
                <a:lnTo>
                  <a:pt x="439777" y="629928"/>
                </a:lnTo>
                <a:lnTo>
                  <a:pt x="570453" y="629928"/>
                </a:lnTo>
                <a:lnTo>
                  <a:pt x="520034" y="495901"/>
                </a:lnTo>
                <a:close/>
              </a:path>
              <a:path w="5244465" h="640080">
                <a:moveTo>
                  <a:pt x="788104" y="837"/>
                </a:moveTo>
                <a:lnTo>
                  <a:pt x="743145" y="4161"/>
                </a:lnTo>
                <a:lnTo>
                  <a:pt x="743509" y="4161"/>
                </a:lnTo>
                <a:lnTo>
                  <a:pt x="703394" y="13926"/>
                </a:lnTo>
                <a:lnTo>
                  <a:pt x="667361" y="30169"/>
                </a:lnTo>
                <a:lnTo>
                  <a:pt x="635648" y="52773"/>
                </a:lnTo>
                <a:lnTo>
                  <a:pt x="591565" y="110677"/>
                </a:lnTo>
                <a:lnTo>
                  <a:pt x="577011" y="181774"/>
                </a:lnTo>
                <a:lnTo>
                  <a:pt x="583136" y="228121"/>
                </a:lnTo>
                <a:lnTo>
                  <a:pt x="601513" y="269206"/>
                </a:lnTo>
                <a:lnTo>
                  <a:pt x="632140" y="305108"/>
                </a:lnTo>
                <a:lnTo>
                  <a:pt x="675018" y="335906"/>
                </a:lnTo>
                <a:lnTo>
                  <a:pt x="725436" y="360172"/>
                </a:lnTo>
                <a:lnTo>
                  <a:pt x="787580" y="384700"/>
                </a:lnTo>
                <a:lnTo>
                  <a:pt x="800551" y="389909"/>
                </a:lnTo>
                <a:lnTo>
                  <a:pt x="851243" y="423128"/>
                </a:lnTo>
                <a:lnTo>
                  <a:pt x="865169" y="458205"/>
                </a:lnTo>
                <a:lnTo>
                  <a:pt x="858481" y="485155"/>
                </a:lnTo>
                <a:lnTo>
                  <a:pt x="839935" y="506057"/>
                </a:lnTo>
                <a:lnTo>
                  <a:pt x="811807" y="519578"/>
                </a:lnTo>
                <a:lnTo>
                  <a:pt x="776376" y="524381"/>
                </a:lnTo>
                <a:lnTo>
                  <a:pt x="987668" y="524381"/>
                </a:lnTo>
                <a:lnTo>
                  <a:pt x="998621" y="491084"/>
                </a:lnTo>
                <a:lnTo>
                  <a:pt x="1002548" y="451504"/>
                </a:lnTo>
                <a:lnTo>
                  <a:pt x="995951" y="403273"/>
                </a:lnTo>
                <a:lnTo>
                  <a:pt x="976161" y="361559"/>
                </a:lnTo>
                <a:lnTo>
                  <a:pt x="943178" y="326285"/>
                </a:lnTo>
                <a:lnTo>
                  <a:pt x="897001" y="297373"/>
                </a:lnTo>
                <a:lnTo>
                  <a:pt x="821611" y="264704"/>
                </a:lnTo>
                <a:lnTo>
                  <a:pt x="760461" y="237898"/>
                </a:lnTo>
                <a:lnTo>
                  <a:pt x="738472" y="224692"/>
                </a:lnTo>
                <a:lnTo>
                  <a:pt x="722765" y="210150"/>
                </a:lnTo>
                <a:lnTo>
                  <a:pt x="713342" y="194195"/>
                </a:lnTo>
                <a:lnTo>
                  <a:pt x="710200" y="176748"/>
                </a:lnTo>
                <a:lnTo>
                  <a:pt x="715685" y="152259"/>
                </a:lnTo>
                <a:lnTo>
                  <a:pt x="731456" y="133503"/>
                </a:lnTo>
                <a:lnTo>
                  <a:pt x="756495" y="121501"/>
                </a:lnTo>
                <a:lnTo>
                  <a:pt x="789779" y="117273"/>
                </a:lnTo>
                <a:lnTo>
                  <a:pt x="967761" y="117273"/>
                </a:lnTo>
                <a:lnTo>
                  <a:pt x="991658" y="84604"/>
                </a:lnTo>
                <a:lnTo>
                  <a:pt x="956978" y="54341"/>
                </a:lnTo>
                <a:lnTo>
                  <a:pt x="919283" y="30873"/>
                </a:lnTo>
                <a:lnTo>
                  <a:pt x="878572" y="14160"/>
                </a:lnTo>
                <a:lnTo>
                  <a:pt x="834846" y="4161"/>
                </a:lnTo>
                <a:lnTo>
                  <a:pt x="788104" y="837"/>
                </a:lnTo>
                <a:close/>
              </a:path>
              <a:path w="5244465" h="640080">
                <a:moveTo>
                  <a:pt x="400920" y="179261"/>
                </a:moveTo>
                <a:lnTo>
                  <a:pt x="286483" y="179261"/>
                </a:lnTo>
                <a:lnTo>
                  <a:pt x="358523" y="385328"/>
                </a:lnTo>
                <a:lnTo>
                  <a:pt x="478439" y="385328"/>
                </a:lnTo>
                <a:lnTo>
                  <a:pt x="400920" y="179261"/>
                </a:lnTo>
                <a:close/>
              </a:path>
              <a:path w="5244465" h="640080">
                <a:moveTo>
                  <a:pt x="967761" y="117273"/>
                </a:moveTo>
                <a:lnTo>
                  <a:pt x="789779" y="117273"/>
                </a:lnTo>
                <a:lnTo>
                  <a:pt x="825590" y="121121"/>
                </a:lnTo>
                <a:lnTo>
                  <a:pt x="862028" y="132352"/>
                </a:lnTo>
                <a:lnTo>
                  <a:pt x="896268" y="150492"/>
                </a:lnTo>
                <a:lnTo>
                  <a:pt x="925482" y="175073"/>
                </a:lnTo>
                <a:lnTo>
                  <a:pt x="967761" y="117273"/>
                </a:lnTo>
                <a:close/>
              </a:path>
              <a:path w="5244465" h="640080">
                <a:moveTo>
                  <a:pt x="1086688" y="438101"/>
                </a:moveTo>
                <a:lnTo>
                  <a:pt x="1015486" y="524381"/>
                </a:lnTo>
                <a:lnTo>
                  <a:pt x="1044035" y="558935"/>
                </a:lnTo>
                <a:lnTo>
                  <a:pt x="1077597" y="587486"/>
                </a:lnTo>
                <a:lnTo>
                  <a:pt x="1115797" y="610138"/>
                </a:lnTo>
                <a:lnTo>
                  <a:pt x="1157766" y="626577"/>
                </a:lnTo>
                <a:lnTo>
                  <a:pt x="1203151" y="636682"/>
                </a:lnTo>
                <a:lnTo>
                  <a:pt x="1203978" y="636682"/>
                </a:lnTo>
                <a:lnTo>
                  <a:pt x="1250033" y="639980"/>
                </a:lnTo>
                <a:lnTo>
                  <a:pt x="1298422" y="636682"/>
                </a:lnTo>
                <a:lnTo>
                  <a:pt x="1341863" y="626787"/>
                </a:lnTo>
                <a:lnTo>
                  <a:pt x="1380435" y="610295"/>
                </a:lnTo>
                <a:lnTo>
                  <a:pt x="1414217" y="587207"/>
                </a:lnTo>
                <a:lnTo>
                  <a:pt x="1441703" y="558935"/>
                </a:lnTo>
                <a:lnTo>
                  <a:pt x="1462163" y="524381"/>
                </a:lnTo>
                <a:lnTo>
                  <a:pt x="1250871" y="524381"/>
                </a:lnTo>
                <a:lnTo>
                  <a:pt x="1204014" y="518793"/>
                </a:lnTo>
                <a:lnTo>
                  <a:pt x="1159984" y="502288"/>
                </a:lnTo>
                <a:lnTo>
                  <a:pt x="1120352" y="475260"/>
                </a:lnTo>
                <a:lnTo>
                  <a:pt x="1086688" y="438101"/>
                </a:lnTo>
                <a:close/>
              </a:path>
              <a:path w="5244465" h="640080">
                <a:moveTo>
                  <a:pt x="1262599" y="837"/>
                </a:moveTo>
                <a:lnTo>
                  <a:pt x="1217640" y="4161"/>
                </a:lnTo>
                <a:lnTo>
                  <a:pt x="1218004" y="4161"/>
                </a:lnTo>
                <a:lnTo>
                  <a:pt x="1177889" y="13926"/>
                </a:lnTo>
                <a:lnTo>
                  <a:pt x="1141856" y="30169"/>
                </a:lnTo>
                <a:lnTo>
                  <a:pt x="1110142" y="52773"/>
                </a:lnTo>
                <a:lnTo>
                  <a:pt x="1066060" y="110677"/>
                </a:lnTo>
                <a:lnTo>
                  <a:pt x="1051505" y="181774"/>
                </a:lnTo>
                <a:lnTo>
                  <a:pt x="1057631" y="228121"/>
                </a:lnTo>
                <a:lnTo>
                  <a:pt x="1076007" y="269206"/>
                </a:lnTo>
                <a:lnTo>
                  <a:pt x="1106635" y="305108"/>
                </a:lnTo>
                <a:lnTo>
                  <a:pt x="1149513" y="335906"/>
                </a:lnTo>
                <a:lnTo>
                  <a:pt x="1199930" y="360172"/>
                </a:lnTo>
                <a:lnTo>
                  <a:pt x="1262075" y="384700"/>
                </a:lnTo>
                <a:lnTo>
                  <a:pt x="1275046" y="389909"/>
                </a:lnTo>
                <a:lnTo>
                  <a:pt x="1325738" y="423128"/>
                </a:lnTo>
                <a:lnTo>
                  <a:pt x="1339664" y="458205"/>
                </a:lnTo>
                <a:lnTo>
                  <a:pt x="1332976" y="485155"/>
                </a:lnTo>
                <a:lnTo>
                  <a:pt x="1314429" y="506057"/>
                </a:lnTo>
                <a:lnTo>
                  <a:pt x="1286302" y="519578"/>
                </a:lnTo>
                <a:lnTo>
                  <a:pt x="1250871" y="524381"/>
                </a:lnTo>
                <a:lnTo>
                  <a:pt x="1462163" y="524381"/>
                </a:lnTo>
                <a:lnTo>
                  <a:pt x="1473116" y="491084"/>
                </a:lnTo>
                <a:lnTo>
                  <a:pt x="1477042" y="451504"/>
                </a:lnTo>
                <a:lnTo>
                  <a:pt x="1470446" y="403273"/>
                </a:lnTo>
                <a:lnTo>
                  <a:pt x="1450656" y="361559"/>
                </a:lnTo>
                <a:lnTo>
                  <a:pt x="1417672" y="326285"/>
                </a:lnTo>
                <a:lnTo>
                  <a:pt x="1371496" y="297373"/>
                </a:lnTo>
                <a:lnTo>
                  <a:pt x="1296105" y="264704"/>
                </a:lnTo>
                <a:lnTo>
                  <a:pt x="1234955" y="237898"/>
                </a:lnTo>
                <a:lnTo>
                  <a:pt x="1212966" y="224692"/>
                </a:lnTo>
                <a:lnTo>
                  <a:pt x="1197260" y="210150"/>
                </a:lnTo>
                <a:lnTo>
                  <a:pt x="1187836" y="194195"/>
                </a:lnTo>
                <a:lnTo>
                  <a:pt x="1184695" y="176748"/>
                </a:lnTo>
                <a:lnTo>
                  <a:pt x="1190179" y="152259"/>
                </a:lnTo>
                <a:lnTo>
                  <a:pt x="1205951" y="133503"/>
                </a:lnTo>
                <a:lnTo>
                  <a:pt x="1230989" y="121501"/>
                </a:lnTo>
                <a:lnTo>
                  <a:pt x="1264274" y="117273"/>
                </a:lnTo>
                <a:lnTo>
                  <a:pt x="1442256" y="117273"/>
                </a:lnTo>
                <a:lnTo>
                  <a:pt x="1466153" y="84604"/>
                </a:lnTo>
                <a:lnTo>
                  <a:pt x="1431473" y="54341"/>
                </a:lnTo>
                <a:lnTo>
                  <a:pt x="1393778" y="30873"/>
                </a:lnTo>
                <a:lnTo>
                  <a:pt x="1353067" y="14160"/>
                </a:lnTo>
                <a:lnTo>
                  <a:pt x="1309341" y="4161"/>
                </a:lnTo>
                <a:lnTo>
                  <a:pt x="1262599" y="837"/>
                </a:lnTo>
                <a:close/>
              </a:path>
              <a:path w="5244465" h="640080">
                <a:moveTo>
                  <a:pt x="1442256" y="117273"/>
                </a:moveTo>
                <a:lnTo>
                  <a:pt x="1264274" y="117273"/>
                </a:lnTo>
                <a:lnTo>
                  <a:pt x="1300084" y="121121"/>
                </a:lnTo>
                <a:lnTo>
                  <a:pt x="1336523" y="132352"/>
                </a:lnTo>
                <a:lnTo>
                  <a:pt x="1370763" y="150492"/>
                </a:lnTo>
                <a:lnTo>
                  <a:pt x="1399976" y="175073"/>
                </a:lnTo>
                <a:lnTo>
                  <a:pt x="1442256" y="117273"/>
                </a:lnTo>
                <a:close/>
              </a:path>
              <a:path w="5244465" h="640080">
                <a:moveTo>
                  <a:pt x="1962427" y="10889"/>
                </a:moveTo>
                <a:lnTo>
                  <a:pt x="1542753" y="10889"/>
                </a:lnTo>
                <a:lnTo>
                  <a:pt x="1542753" y="629928"/>
                </a:lnTo>
                <a:lnTo>
                  <a:pt x="1962427" y="629928"/>
                </a:lnTo>
                <a:lnTo>
                  <a:pt x="1962427" y="514329"/>
                </a:lnTo>
                <a:lnTo>
                  <a:pt x="1667566" y="514329"/>
                </a:lnTo>
                <a:lnTo>
                  <a:pt x="1667566" y="375276"/>
                </a:lnTo>
                <a:lnTo>
                  <a:pt x="1940647" y="375276"/>
                </a:lnTo>
                <a:lnTo>
                  <a:pt x="1940647" y="259677"/>
                </a:lnTo>
                <a:lnTo>
                  <a:pt x="1667566" y="259677"/>
                </a:lnTo>
                <a:lnTo>
                  <a:pt x="1667566" y="126488"/>
                </a:lnTo>
                <a:lnTo>
                  <a:pt x="1962427" y="126488"/>
                </a:lnTo>
                <a:lnTo>
                  <a:pt x="1962427" y="10889"/>
                </a:lnTo>
                <a:close/>
              </a:path>
              <a:path w="5244465" h="640080">
                <a:moveTo>
                  <a:pt x="2502548" y="0"/>
                </a:moveTo>
                <a:lnTo>
                  <a:pt x="2449969" y="3725"/>
                </a:lnTo>
                <a:lnTo>
                  <a:pt x="2400767" y="14930"/>
                </a:lnTo>
                <a:lnTo>
                  <a:pt x="2354903" y="33654"/>
                </a:lnTo>
                <a:lnTo>
                  <a:pt x="2312336" y="59937"/>
                </a:lnTo>
                <a:lnTo>
                  <a:pt x="2273026" y="93819"/>
                </a:lnTo>
                <a:lnTo>
                  <a:pt x="2239553" y="133122"/>
                </a:lnTo>
                <a:lnTo>
                  <a:pt x="2213518" y="175642"/>
                </a:lnTo>
                <a:lnTo>
                  <a:pt x="2194921" y="221379"/>
                </a:lnTo>
                <a:lnTo>
                  <a:pt x="2183764" y="270333"/>
                </a:lnTo>
                <a:lnTo>
                  <a:pt x="2180164" y="320827"/>
                </a:lnTo>
                <a:lnTo>
                  <a:pt x="2180044" y="322503"/>
                </a:lnTo>
                <a:lnTo>
                  <a:pt x="2183757" y="374572"/>
                </a:lnTo>
                <a:lnTo>
                  <a:pt x="2194868" y="423224"/>
                </a:lnTo>
                <a:lnTo>
                  <a:pt x="2213337" y="468459"/>
                </a:lnTo>
                <a:lnTo>
                  <a:pt x="2239124" y="510275"/>
                </a:lnTo>
                <a:lnTo>
                  <a:pt x="2272188" y="548674"/>
                </a:lnTo>
                <a:lnTo>
                  <a:pt x="2310775" y="581651"/>
                </a:lnTo>
                <a:lnTo>
                  <a:pt x="2353100" y="607230"/>
                </a:lnTo>
                <a:lnTo>
                  <a:pt x="2399085" y="625451"/>
                </a:lnTo>
                <a:lnTo>
                  <a:pt x="2448649" y="636355"/>
                </a:lnTo>
                <a:lnTo>
                  <a:pt x="2501710" y="639980"/>
                </a:lnTo>
                <a:lnTo>
                  <a:pt x="2553354" y="636355"/>
                </a:lnTo>
                <a:lnTo>
                  <a:pt x="2554276" y="636355"/>
                </a:lnTo>
                <a:lnTo>
                  <a:pt x="2604093" y="625103"/>
                </a:lnTo>
                <a:lnTo>
                  <a:pt x="2649958" y="606507"/>
                </a:lnTo>
                <a:lnTo>
                  <a:pt x="2692324" y="580472"/>
                </a:lnTo>
                <a:lnTo>
                  <a:pt x="2731232" y="546999"/>
                </a:lnTo>
                <a:lnTo>
                  <a:pt x="2756834" y="517680"/>
                </a:lnTo>
                <a:lnTo>
                  <a:pt x="2502548" y="517680"/>
                </a:lnTo>
                <a:lnTo>
                  <a:pt x="2463282" y="514212"/>
                </a:lnTo>
                <a:lnTo>
                  <a:pt x="2394174" y="486228"/>
                </a:lnTo>
                <a:lnTo>
                  <a:pt x="2364332" y="461556"/>
                </a:lnTo>
                <a:lnTo>
                  <a:pt x="2340144" y="431557"/>
                </a:lnTo>
                <a:lnTo>
                  <a:pt x="2312501" y="361193"/>
                </a:lnTo>
                <a:lnTo>
                  <a:pt x="2309046" y="320827"/>
                </a:lnTo>
                <a:lnTo>
                  <a:pt x="2312514" y="280331"/>
                </a:lnTo>
                <a:lnTo>
                  <a:pt x="2322972" y="243133"/>
                </a:lnTo>
                <a:lnTo>
                  <a:pt x="2365170" y="179261"/>
                </a:lnTo>
                <a:lnTo>
                  <a:pt x="2394881" y="154458"/>
                </a:lnTo>
                <a:lnTo>
                  <a:pt x="2463413" y="125899"/>
                </a:lnTo>
                <a:lnTo>
                  <a:pt x="2502548" y="122299"/>
                </a:lnTo>
                <a:lnTo>
                  <a:pt x="2755843" y="122299"/>
                </a:lnTo>
                <a:lnTo>
                  <a:pt x="2731232" y="93819"/>
                </a:lnTo>
                <a:lnTo>
                  <a:pt x="2692330" y="59937"/>
                </a:lnTo>
                <a:lnTo>
                  <a:pt x="2650011" y="33654"/>
                </a:lnTo>
                <a:lnTo>
                  <a:pt x="2604274" y="14930"/>
                </a:lnTo>
                <a:lnTo>
                  <a:pt x="2555120" y="3725"/>
                </a:lnTo>
                <a:lnTo>
                  <a:pt x="2502548" y="0"/>
                </a:lnTo>
                <a:close/>
              </a:path>
              <a:path w="5244465" h="640080">
                <a:moveTo>
                  <a:pt x="3115147" y="130676"/>
                </a:moveTo>
                <a:lnTo>
                  <a:pt x="2989496" y="130676"/>
                </a:lnTo>
                <a:lnTo>
                  <a:pt x="2989496" y="629928"/>
                </a:lnTo>
                <a:lnTo>
                  <a:pt x="3115147" y="629928"/>
                </a:lnTo>
                <a:lnTo>
                  <a:pt x="3115147" y="130676"/>
                </a:lnTo>
                <a:close/>
              </a:path>
              <a:path w="5244465" h="640080">
                <a:moveTo>
                  <a:pt x="3583915" y="130676"/>
                </a:moveTo>
                <a:lnTo>
                  <a:pt x="3458265" y="130676"/>
                </a:lnTo>
                <a:lnTo>
                  <a:pt x="3458265" y="629928"/>
                </a:lnTo>
                <a:lnTo>
                  <a:pt x="3583915" y="629928"/>
                </a:lnTo>
                <a:lnTo>
                  <a:pt x="3583915" y="130676"/>
                </a:lnTo>
                <a:close/>
              </a:path>
              <a:path w="5244465" h="640080">
                <a:moveTo>
                  <a:pt x="2755843" y="122299"/>
                </a:moveTo>
                <a:lnTo>
                  <a:pt x="2502548" y="122299"/>
                </a:lnTo>
                <a:lnTo>
                  <a:pt x="2541683" y="125899"/>
                </a:lnTo>
                <a:lnTo>
                  <a:pt x="2577519" y="136645"/>
                </a:lnTo>
                <a:lnTo>
                  <a:pt x="2639926" y="179261"/>
                </a:lnTo>
                <a:lnTo>
                  <a:pt x="2664659" y="209391"/>
                </a:lnTo>
                <a:lnTo>
                  <a:pt x="2692581" y="279978"/>
                </a:lnTo>
                <a:lnTo>
                  <a:pt x="2696050" y="320827"/>
                </a:lnTo>
                <a:lnTo>
                  <a:pt x="2693065" y="361193"/>
                </a:lnTo>
                <a:lnTo>
                  <a:pt x="2682856" y="398103"/>
                </a:lnTo>
                <a:lnTo>
                  <a:pt x="2640763" y="461556"/>
                </a:lnTo>
                <a:lnTo>
                  <a:pt x="2610921" y="486228"/>
                </a:lnTo>
                <a:lnTo>
                  <a:pt x="2541813" y="514212"/>
                </a:lnTo>
                <a:lnTo>
                  <a:pt x="2502548" y="517680"/>
                </a:lnTo>
                <a:lnTo>
                  <a:pt x="2756834" y="517680"/>
                </a:lnTo>
                <a:lnTo>
                  <a:pt x="2791397" y="466180"/>
                </a:lnTo>
                <a:lnTo>
                  <a:pt x="2810120" y="420946"/>
                </a:lnTo>
                <a:lnTo>
                  <a:pt x="2821325" y="372495"/>
                </a:lnTo>
                <a:lnTo>
                  <a:pt x="2824930" y="322503"/>
                </a:lnTo>
                <a:lnTo>
                  <a:pt x="2825051" y="320827"/>
                </a:lnTo>
                <a:lnTo>
                  <a:pt x="2821410" y="270333"/>
                </a:lnTo>
                <a:lnTo>
                  <a:pt x="2810120" y="220655"/>
                </a:lnTo>
                <a:lnTo>
                  <a:pt x="2791397" y="175294"/>
                </a:lnTo>
                <a:lnTo>
                  <a:pt x="2765172" y="133122"/>
                </a:lnTo>
                <a:lnTo>
                  <a:pt x="2763081" y="130676"/>
                </a:lnTo>
                <a:lnTo>
                  <a:pt x="2755843" y="122299"/>
                </a:lnTo>
                <a:close/>
              </a:path>
              <a:path w="5244465" h="640080">
                <a:moveTo>
                  <a:pt x="3281516" y="10889"/>
                </a:moveTo>
                <a:lnTo>
                  <a:pt x="2812747" y="10889"/>
                </a:lnTo>
                <a:lnTo>
                  <a:pt x="2812747" y="130676"/>
                </a:lnTo>
                <a:lnTo>
                  <a:pt x="3281516" y="130676"/>
                </a:lnTo>
                <a:lnTo>
                  <a:pt x="3281516" y="10889"/>
                </a:lnTo>
                <a:close/>
              </a:path>
              <a:path w="5244465" h="640080">
                <a:moveTo>
                  <a:pt x="3291895" y="10889"/>
                </a:moveTo>
                <a:lnTo>
                  <a:pt x="3281516" y="10889"/>
                </a:lnTo>
                <a:lnTo>
                  <a:pt x="3281516" y="130676"/>
                </a:lnTo>
                <a:lnTo>
                  <a:pt x="3291895" y="130676"/>
                </a:lnTo>
                <a:lnTo>
                  <a:pt x="3291895" y="10889"/>
                </a:lnTo>
                <a:close/>
              </a:path>
              <a:path w="5244465" h="640080">
                <a:moveTo>
                  <a:pt x="3760664" y="10889"/>
                </a:moveTo>
                <a:lnTo>
                  <a:pt x="3291895" y="10889"/>
                </a:lnTo>
                <a:lnTo>
                  <a:pt x="3291895" y="130676"/>
                </a:lnTo>
                <a:lnTo>
                  <a:pt x="3760664" y="130676"/>
                </a:lnTo>
                <a:lnTo>
                  <a:pt x="3760664" y="10889"/>
                </a:lnTo>
                <a:close/>
              </a:path>
              <a:path w="5244465" h="640080">
                <a:moveTo>
                  <a:pt x="3932059" y="10889"/>
                </a:moveTo>
                <a:lnTo>
                  <a:pt x="3807246" y="10889"/>
                </a:lnTo>
                <a:lnTo>
                  <a:pt x="3807246" y="629928"/>
                </a:lnTo>
                <a:lnTo>
                  <a:pt x="3932059" y="629928"/>
                </a:lnTo>
                <a:lnTo>
                  <a:pt x="3932059" y="10889"/>
                </a:lnTo>
                <a:close/>
              </a:path>
              <a:path w="5244465" h="640080">
                <a:moveTo>
                  <a:pt x="4321138" y="0"/>
                </a:moveTo>
                <a:lnTo>
                  <a:pt x="4269463" y="3625"/>
                </a:lnTo>
                <a:lnTo>
                  <a:pt x="4220966" y="14528"/>
                </a:lnTo>
                <a:lnTo>
                  <a:pt x="4175604" y="32749"/>
                </a:lnTo>
                <a:lnTo>
                  <a:pt x="4133338" y="58328"/>
                </a:lnTo>
                <a:lnTo>
                  <a:pt x="4094129" y="91306"/>
                </a:lnTo>
                <a:lnTo>
                  <a:pt x="4060656" y="129503"/>
                </a:lnTo>
                <a:lnTo>
                  <a:pt x="4034621" y="171722"/>
                </a:lnTo>
                <a:lnTo>
                  <a:pt x="4016025" y="217961"/>
                </a:lnTo>
                <a:lnTo>
                  <a:pt x="4004867" y="268222"/>
                </a:lnTo>
                <a:lnTo>
                  <a:pt x="4001148" y="322503"/>
                </a:lnTo>
                <a:lnTo>
                  <a:pt x="4004773" y="376281"/>
                </a:lnTo>
                <a:lnTo>
                  <a:pt x="4015676" y="426039"/>
                </a:lnTo>
                <a:lnTo>
                  <a:pt x="4033897" y="471776"/>
                </a:lnTo>
                <a:lnTo>
                  <a:pt x="4059476" y="513492"/>
                </a:lnTo>
                <a:lnTo>
                  <a:pt x="4092454" y="551187"/>
                </a:lnTo>
                <a:lnTo>
                  <a:pt x="4130940" y="582851"/>
                </a:lnTo>
                <a:lnTo>
                  <a:pt x="4172964" y="607478"/>
                </a:lnTo>
                <a:lnTo>
                  <a:pt x="4218446" y="625070"/>
                </a:lnTo>
                <a:lnTo>
                  <a:pt x="4267306" y="635624"/>
                </a:lnTo>
                <a:lnTo>
                  <a:pt x="4319462" y="639142"/>
                </a:lnTo>
                <a:lnTo>
                  <a:pt x="4375582" y="634811"/>
                </a:lnTo>
                <a:lnTo>
                  <a:pt x="4428608" y="622358"/>
                </a:lnTo>
                <a:lnTo>
                  <a:pt x="4477677" y="602599"/>
                </a:lnTo>
                <a:lnTo>
                  <a:pt x="4521930" y="576348"/>
                </a:lnTo>
                <a:lnTo>
                  <a:pt x="4560506" y="544420"/>
                </a:lnTo>
                <a:lnTo>
                  <a:pt x="4581602" y="520193"/>
                </a:lnTo>
                <a:lnTo>
                  <a:pt x="4327001" y="520193"/>
                </a:lnTo>
                <a:lnTo>
                  <a:pt x="4286636" y="516725"/>
                </a:lnTo>
                <a:lnTo>
                  <a:pt x="4249726" y="506267"/>
                </a:lnTo>
                <a:lnTo>
                  <a:pt x="4186273" y="464069"/>
                </a:lnTo>
                <a:lnTo>
                  <a:pt x="4161601" y="434057"/>
                </a:lnTo>
                <a:lnTo>
                  <a:pt x="4133617" y="363352"/>
                </a:lnTo>
                <a:lnTo>
                  <a:pt x="4130149" y="322503"/>
                </a:lnTo>
                <a:lnTo>
                  <a:pt x="4133748" y="280423"/>
                </a:lnTo>
                <a:lnTo>
                  <a:pt x="4144494" y="242191"/>
                </a:lnTo>
                <a:lnTo>
                  <a:pt x="4162307" y="207886"/>
                </a:lnTo>
                <a:lnTo>
                  <a:pt x="4187110" y="177586"/>
                </a:lnTo>
                <a:lnTo>
                  <a:pt x="4217109" y="152299"/>
                </a:lnTo>
                <a:lnTo>
                  <a:pt x="4287474" y="123399"/>
                </a:lnTo>
                <a:lnTo>
                  <a:pt x="4327839" y="119786"/>
                </a:lnTo>
                <a:lnTo>
                  <a:pt x="4580377" y="119786"/>
                </a:lnTo>
                <a:lnTo>
                  <a:pt x="4556616" y="91911"/>
                </a:lnTo>
                <a:lnTo>
                  <a:pt x="4519014" y="60684"/>
                </a:lnTo>
                <a:lnTo>
                  <a:pt x="4475688" y="35182"/>
                </a:lnTo>
                <a:lnTo>
                  <a:pt x="4427615" y="16101"/>
                </a:lnTo>
                <a:lnTo>
                  <a:pt x="4375772" y="4141"/>
                </a:lnTo>
                <a:lnTo>
                  <a:pt x="4321138" y="0"/>
                </a:lnTo>
                <a:close/>
              </a:path>
              <a:path w="5244465" h="640080">
                <a:moveTo>
                  <a:pt x="4507101" y="429725"/>
                </a:moveTo>
                <a:lnTo>
                  <a:pt x="4468947" y="469305"/>
                </a:lnTo>
                <a:lnTo>
                  <a:pt x="4426161" y="497576"/>
                </a:lnTo>
                <a:lnTo>
                  <a:pt x="4378819" y="514539"/>
                </a:lnTo>
                <a:lnTo>
                  <a:pt x="4327001" y="520193"/>
                </a:lnTo>
                <a:lnTo>
                  <a:pt x="4581602" y="520193"/>
                </a:lnTo>
                <a:lnTo>
                  <a:pt x="4592543" y="507628"/>
                </a:lnTo>
                <a:lnTo>
                  <a:pt x="4507101" y="429725"/>
                </a:lnTo>
                <a:close/>
              </a:path>
              <a:path w="5244465" h="640080">
                <a:moveTo>
                  <a:pt x="4580377" y="119786"/>
                </a:moveTo>
                <a:lnTo>
                  <a:pt x="4327839" y="119786"/>
                </a:lnTo>
                <a:lnTo>
                  <a:pt x="4377955" y="125428"/>
                </a:lnTo>
                <a:lnTo>
                  <a:pt x="4424067" y="142299"/>
                </a:lnTo>
                <a:lnTo>
                  <a:pt x="4466251" y="170322"/>
                </a:lnTo>
                <a:lnTo>
                  <a:pt x="4504588" y="209417"/>
                </a:lnTo>
                <a:lnTo>
                  <a:pt x="4587517" y="128163"/>
                </a:lnTo>
                <a:lnTo>
                  <a:pt x="4580377" y="119786"/>
                </a:lnTo>
                <a:close/>
              </a:path>
              <a:path w="5244465" h="640080">
                <a:moveTo>
                  <a:pt x="4921650" y="0"/>
                </a:moveTo>
                <a:lnTo>
                  <a:pt x="4869071" y="3725"/>
                </a:lnTo>
                <a:lnTo>
                  <a:pt x="4819869" y="14930"/>
                </a:lnTo>
                <a:lnTo>
                  <a:pt x="4774005" y="33654"/>
                </a:lnTo>
                <a:lnTo>
                  <a:pt x="4731438" y="59937"/>
                </a:lnTo>
                <a:lnTo>
                  <a:pt x="4692128" y="93819"/>
                </a:lnTo>
                <a:lnTo>
                  <a:pt x="4658654" y="133122"/>
                </a:lnTo>
                <a:lnTo>
                  <a:pt x="4632619" y="175642"/>
                </a:lnTo>
                <a:lnTo>
                  <a:pt x="4614023" y="221379"/>
                </a:lnTo>
                <a:lnTo>
                  <a:pt x="4602865" y="270333"/>
                </a:lnTo>
                <a:lnTo>
                  <a:pt x="4599265" y="320827"/>
                </a:lnTo>
                <a:lnTo>
                  <a:pt x="4599146" y="322503"/>
                </a:lnTo>
                <a:lnTo>
                  <a:pt x="4602859" y="374572"/>
                </a:lnTo>
                <a:lnTo>
                  <a:pt x="4613969" y="423224"/>
                </a:lnTo>
                <a:lnTo>
                  <a:pt x="4632438" y="468459"/>
                </a:lnTo>
                <a:lnTo>
                  <a:pt x="4658225" y="510275"/>
                </a:lnTo>
                <a:lnTo>
                  <a:pt x="4691290" y="548674"/>
                </a:lnTo>
                <a:lnTo>
                  <a:pt x="4729876" y="581651"/>
                </a:lnTo>
                <a:lnTo>
                  <a:pt x="4772202" y="607230"/>
                </a:lnTo>
                <a:lnTo>
                  <a:pt x="4818187" y="625451"/>
                </a:lnTo>
                <a:lnTo>
                  <a:pt x="4867750" y="636355"/>
                </a:lnTo>
                <a:lnTo>
                  <a:pt x="4920812" y="639980"/>
                </a:lnTo>
                <a:lnTo>
                  <a:pt x="4972456" y="636355"/>
                </a:lnTo>
                <a:lnTo>
                  <a:pt x="4973377" y="636355"/>
                </a:lnTo>
                <a:lnTo>
                  <a:pt x="5023195" y="625103"/>
                </a:lnTo>
                <a:lnTo>
                  <a:pt x="5069059" y="606507"/>
                </a:lnTo>
                <a:lnTo>
                  <a:pt x="5111425" y="580472"/>
                </a:lnTo>
                <a:lnTo>
                  <a:pt x="5150334" y="546999"/>
                </a:lnTo>
                <a:lnTo>
                  <a:pt x="5175935" y="517680"/>
                </a:lnTo>
                <a:lnTo>
                  <a:pt x="4921650" y="517680"/>
                </a:lnTo>
                <a:lnTo>
                  <a:pt x="4882384" y="514212"/>
                </a:lnTo>
                <a:lnTo>
                  <a:pt x="4813276" y="486228"/>
                </a:lnTo>
                <a:lnTo>
                  <a:pt x="4783434" y="461556"/>
                </a:lnTo>
                <a:lnTo>
                  <a:pt x="4759246" y="431557"/>
                </a:lnTo>
                <a:lnTo>
                  <a:pt x="4731603" y="361193"/>
                </a:lnTo>
                <a:lnTo>
                  <a:pt x="4728147" y="320827"/>
                </a:lnTo>
                <a:lnTo>
                  <a:pt x="4731616" y="280331"/>
                </a:lnTo>
                <a:lnTo>
                  <a:pt x="4742074" y="243133"/>
                </a:lnTo>
                <a:lnTo>
                  <a:pt x="4784271" y="179261"/>
                </a:lnTo>
                <a:lnTo>
                  <a:pt x="4813982" y="154458"/>
                </a:lnTo>
                <a:lnTo>
                  <a:pt x="4882514" y="125899"/>
                </a:lnTo>
                <a:lnTo>
                  <a:pt x="4921650" y="122299"/>
                </a:lnTo>
                <a:lnTo>
                  <a:pt x="5174945" y="122299"/>
                </a:lnTo>
                <a:lnTo>
                  <a:pt x="5150334" y="93819"/>
                </a:lnTo>
                <a:lnTo>
                  <a:pt x="5111432" y="59937"/>
                </a:lnTo>
                <a:lnTo>
                  <a:pt x="5069113" y="33654"/>
                </a:lnTo>
                <a:lnTo>
                  <a:pt x="5023376" y="14930"/>
                </a:lnTo>
                <a:lnTo>
                  <a:pt x="4974222" y="3725"/>
                </a:lnTo>
                <a:lnTo>
                  <a:pt x="4921650" y="0"/>
                </a:lnTo>
                <a:close/>
              </a:path>
              <a:path w="5244465" h="640080">
                <a:moveTo>
                  <a:pt x="5174945" y="122299"/>
                </a:moveTo>
                <a:lnTo>
                  <a:pt x="4921650" y="122299"/>
                </a:lnTo>
                <a:lnTo>
                  <a:pt x="4960784" y="125899"/>
                </a:lnTo>
                <a:lnTo>
                  <a:pt x="4996621" y="136645"/>
                </a:lnTo>
                <a:lnTo>
                  <a:pt x="5059027" y="179261"/>
                </a:lnTo>
                <a:lnTo>
                  <a:pt x="5083761" y="209391"/>
                </a:lnTo>
                <a:lnTo>
                  <a:pt x="5111683" y="279978"/>
                </a:lnTo>
                <a:lnTo>
                  <a:pt x="5115151" y="320827"/>
                </a:lnTo>
                <a:lnTo>
                  <a:pt x="5112167" y="361193"/>
                </a:lnTo>
                <a:lnTo>
                  <a:pt x="5101958" y="398103"/>
                </a:lnTo>
                <a:lnTo>
                  <a:pt x="5059865" y="461556"/>
                </a:lnTo>
                <a:lnTo>
                  <a:pt x="5030023" y="486228"/>
                </a:lnTo>
                <a:lnTo>
                  <a:pt x="4960915" y="514212"/>
                </a:lnTo>
                <a:lnTo>
                  <a:pt x="4921650" y="517680"/>
                </a:lnTo>
                <a:lnTo>
                  <a:pt x="5175935" y="517680"/>
                </a:lnTo>
                <a:lnTo>
                  <a:pt x="5210498" y="466180"/>
                </a:lnTo>
                <a:lnTo>
                  <a:pt x="5229222" y="420946"/>
                </a:lnTo>
                <a:lnTo>
                  <a:pt x="5240427" y="372495"/>
                </a:lnTo>
                <a:lnTo>
                  <a:pt x="5244032" y="322503"/>
                </a:lnTo>
                <a:lnTo>
                  <a:pt x="5244153" y="320827"/>
                </a:lnTo>
                <a:lnTo>
                  <a:pt x="5240512" y="270333"/>
                </a:lnTo>
                <a:lnTo>
                  <a:pt x="5240427" y="269153"/>
                </a:lnTo>
                <a:lnTo>
                  <a:pt x="5229222" y="220655"/>
                </a:lnTo>
                <a:lnTo>
                  <a:pt x="5210498" y="175294"/>
                </a:lnTo>
                <a:lnTo>
                  <a:pt x="5184274" y="133122"/>
                </a:lnTo>
                <a:lnTo>
                  <a:pt x="5174945" y="122299"/>
                </a:lnTo>
                <a:close/>
              </a:path>
            </a:pathLst>
          </a:custGeom>
          <a:solidFill>
            <a:srgbClr val="000000"/>
          </a:solidFill>
        </p:spPr>
        <p:txBody>
          <a:bodyPr wrap="square" lIns="0" tIns="0" rIns="0" bIns="0" rtlCol="0"/>
          <a:lstStyle/>
          <a:p>
            <a:endParaRPr sz="641"/>
          </a:p>
        </p:txBody>
      </p:sp>
      <p:pic>
        <p:nvPicPr>
          <p:cNvPr id="7" name="object 7"/>
          <p:cNvPicPr/>
          <p:nvPr/>
        </p:nvPicPr>
        <p:blipFill>
          <a:blip r:embed="rId2" cstate="print"/>
          <a:stretch>
            <a:fillRect/>
          </a:stretch>
        </p:blipFill>
        <p:spPr>
          <a:xfrm>
            <a:off x="575269" y="1138790"/>
            <a:ext cx="2711140" cy="753975"/>
          </a:xfrm>
          <a:prstGeom prst="rect">
            <a:avLst/>
          </a:prstGeom>
        </p:spPr>
      </p:pic>
      <p:grpSp>
        <p:nvGrpSpPr>
          <p:cNvPr id="8" name="object 8"/>
          <p:cNvGrpSpPr/>
          <p:nvPr/>
        </p:nvGrpSpPr>
        <p:grpSpPr>
          <a:xfrm>
            <a:off x="4384370" y="1209590"/>
            <a:ext cx="3840441" cy="3933723"/>
            <a:chOff x="9639496" y="2659604"/>
            <a:chExt cx="8444230" cy="8649335"/>
          </a:xfrm>
        </p:grpSpPr>
        <p:pic>
          <p:nvPicPr>
            <p:cNvPr id="9" name="object 9"/>
            <p:cNvPicPr/>
            <p:nvPr/>
          </p:nvPicPr>
          <p:blipFill>
            <a:blip r:embed="rId3" cstate="print"/>
            <a:stretch>
              <a:fillRect/>
            </a:stretch>
          </p:blipFill>
          <p:spPr>
            <a:xfrm>
              <a:off x="15779624" y="3549630"/>
              <a:ext cx="2303594" cy="7758926"/>
            </a:xfrm>
            <a:prstGeom prst="rect">
              <a:avLst/>
            </a:prstGeom>
          </p:spPr>
        </p:pic>
        <p:sp>
          <p:nvSpPr>
            <p:cNvPr id="10" name="object 10"/>
            <p:cNvSpPr/>
            <p:nvPr/>
          </p:nvSpPr>
          <p:spPr>
            <a:xfrm>
              <a:off x="9643685" y="3957994"/>
              <a:ext cx="6136005" cy="4848225"/>
            </a:xfrm>
            <a:custGeom>
              <a:avLst/>
              <a:gdLst/>
              <a:ahLst/>
              <a:cxnLst/>
              <a:rect l="l" t="t" r="r" b="b"/>
              <a:pathLst>
                <a:path w="6136005" h="4848225">
                  <a:moveTo>
                    <a:pt x="6135938" y="0"/>
                  </a:moveTo>
                  <a:lnTo>
                    <a:pt x="0" y="1080560"/>
                  </a:lnTo>
                  <a:lnTo>
                    <a:pt x="0" y="1536696"/>
                  </a:lnTo>
                  <a:lnTo>
                    <a:pt x="6135938" y="4848019"/>
                  </a:lnTo>
                  <a:lnTo>
                    <a:pt x="6135938" y="0"/>
                  </a:lnTo>
                  <a:close/>
                </a:path>
              </a:pathLst>
            </a:custGeom>
            <a:solidFill>
              <a:srgbClr val="F5F5F5"/>
            </a:solidFill>
          </p:spPr>
          <p:txBody>
            <a:bodyPr wrap="square" lIns="0" tIns="0" rIns="0" bIns="0" rtlCol="0"/>
            <a:lstStyle/>
            <a:p>
              <a:endParaRPr sz="641"/>
            </a:p>
          </p:txBody>
        </p:sp>
        <p:sp>
          <p:nvSpPr>
            <p:cNvPr id="11" name="object 11"/>
            <p:cNvSpPr/>
            <p:nvPr/>
          </p:nvSpPr>
          <p:spPr>
            <a:xfrm>
              <a:off x="9643685" y="2659604"/>
              <a:ext cx="0" cy="2042160"/>
            </a:xfrm>
            <a:custGeom>
              <a:avLst/>
              <a:gdLst/>
              <a:ahLst/>
              <a:cxnLst/>
              <a:rect l="l" t="t" r="r" b="b"/>
              <a:pathLst>
                <a:path h="2042160">
                  <a:moveTo>
                    <a:pt x="0" y="0"/>
                  </a:moveTo>
                  <a:lnTo>
                    <a:pt x="0" y="2041822"/>
                  </a:lnTo>
                </a:path>
              </a:pathLst>
            </a:custGeom>
            <a:ln w="8376">
              <a:solidFill>
                <a:srgbClr val="989898"/>
              </a:solidFill>
              <a:prstDash val="dash"/>
            </a:ln>
          </p:spPr>
          <p:txBody>
            <a:bodyPr wrap="square" lIns="0" tIns="0" rIns="0" bIns="0" rtlCol="0"/>
            <a:lstStyle/>
            <a:p>
              <a:endParaRPr sz="641"/>
            </a:p>
          </p:txBody>
        </p:sp>
      </p:grpSp>
      <p:sp>
        <p:nvSpPr>
          <p:cNvPr id="12" name="object 12"/>
          <p:cNvSpPr/>
          <p:nvPr/>
        </p:nvSpPr>
        <p:spPr>
          <a:xfrm>
            <a:off x="3229069" y="2243003"/>
            <a:ext cx="833472" cy="0"/>
          </a:xfrm>
          <a:custGeom>
            <a:avLst/>
            <a:gdLst/>
            <a:ahLst/>
            <a:cxnLst/>
            <a:rect l="l" t="t" r="r" b="b"/>
            <a:pathLst>
              <a:path w="1832609">
                <a:moveTo>
                  <a:pt x="0" y="0"/>
                </a:moveTo>
                <a:lnTo>
                  <a:pt x="1832404" y="0"/>
                </a:lnTo>
              </a:path>
            </a:pathLst>
          </a:custGeom>
          <a:ln w="8376">
            <a:solidFill>
              <a:srgbClr val="989898"/>
            </a:solidFill>
            <a:prstDash val="dash"/>
          </a:ln>
        </p:spPr>
        <p:txBody>
          <a:bodyPr wrap="square" lIns="0" tIns="0" rIns="0" bIns="0" rtlCol="0"/>
          <a:lstStyle/>
          <a:p>
            <a:endParaRPr sz="641"/>
          </a:p>
        </p:txBody>
      </p:sp>
      <p:sp>
        <p:nvSpPr>
          <p:cNvPr id="13" name="object 13"/>
          <p:cNvSpPr/>
          <p:nvPr/>
        </p:nvSpPr>
        <p:spPr>
          <a:xfrm>
            <a:off x="7695980" y="1209590"/>
            <a:ext cx="0" cy="352623"/>
          </a:xfrm>
          <a:custGeom>
            <a:avLst/>
            <a:gdLst/>
            <a:ahLst/>
            <a:cxnLst/>
            <a:rect l="l" t="t" r="r" b="b"/>
            <a:pathLst>
              <a:path h="775335">
                <a:moveTo>
                  <a:pt x="0" y="0"/>
                </a:moveTo>
                <a:lnTo>
                  <a:pt x="0" y="774845"/>
                </a:lnTo>
              </a:path>
            </a:pathLst>
          </a:custGeom>
          <a:ln w="8376">
            <a:solidFill>
              <a:srgbClr val="989898"/>
            </a:solidFill>
            <a:prstDash val="dash"/>
          </a:ln>
        </p:spPr>
        <p:txBody>
          <a:bodyPr wrap="square" lIns="0" tIns="0" rIns="0" bIns="0" rtlCol="0"/>
          <a:lstStyle/>
          <a:p>
            <a:endParaRPr sz="641"/>
          </a:p>
        </p:txBody>
      </p:sp>
      <p:sp>
        <p:nvSpPr>
          <p:cNvPr id="14" name="object 14"/>
          <p:cNvSpPr/>
          <p:nvPr/>
        </p:nvSpPr>
        <p:spPr>
          <a:xfrm>
            <a:off x="4431806" y="1247760"/>
            <a:ext cx="3214038" cy="28591"/>
          </a:xfrm>
          <a:custGeom>
            <a:avLst/>
            <a:gdLst/>
            <a:ahLst/>
            <a:cxnLst/>
            <a:rect l="l" t="t" r="r" b="b"/>
            <a:pathLst>
              <a:path w="7066915" h="62864">
                <a:moveTo>
                  <a:pt x="7030722" y="56580"/>
                </a:moveTo>
                <a:lnTo>
                  <a:pt x="7030722" y="59232"/>
                </a:lnTo>
                <a:lnTo>
                  <a:pt x="7033993" y="62503"/>
                </a:lnTo>
                <a:lnTo>
                  <a:pt x="7036645" y="62503"/>
                </a:lnTo>
                <a:lnTo>
                  <a:pt x="7066571" y="32577"/>
                </a:lnTo>
                <a:lnTo>
                  <a:pt x="7066571" y="29925"/>
                </a:lnTo>
                <a:lnTo>
                  <a:pt x="7061974" y="25328"/>
                </a:lnTo>
                <a:lnTo>
                  <a:pt x="7061974" y="35440"/>
                </a:lnTo>
                <a:lnTo>
                  <a:pt x="7051862" y="35440"/>
                </a:lnTo>
                <a:lnTo>
                  <a:pt x="7030722" y="56580"/>
                </a:lnTo>
                <a:close/>
              </a:path>
              <a:path w="7066915" h="62864">
                <a:moveTo>
                  <a:pt x="7051862" y="35440"/>
                </a:moveTo>
                <a:lnTo>
                  <a:pt x="7061974" y="35440"/>
                </a:lnTo>
                <a:lnTo>
                  <a:pt x="7061974" y="27063"/>
                </a:lnTo>
                <a:lnTo>
                  <a:pt x="7056050" y="27063"/>
                </a:lnTo>
                <a:lnTo>
                  <a:pt x="7056050" y="31251"/>
                </a:lnTo>
                <a:lnTo>
                  <a:pt x="7051862" y="35440"/>
                </a:lnTo>
                <a:close/>
              </a:path>
              <a:path w="7066915" h="62864">
                <a:moveTo>
                  <a:pt x="7030722" y="3271"/>
                </a:moveTo>
                <a:lnTo>
                  <a:pt x="7030722" y="5923"/>
                </a:lnTo>
                <a:lnTo>
                  <a:pt x="7051862" y="27063"/>
                </a:lnTo>
                <a:lnTo>
                  <a:pt x="7061974" y="27063"/>
                </a:lnTo>
                <a:lnTo>
                  <a:pt x="7061974" y="25328"/>
                </a:lnTo>
                <a:lnTo>
                  <a:pt x="7036645" y="0"/>
                </a:lnTo>
                <a:lnTo>
                  <a:pt x="7033993" y="0"/>
                </a:lnTo>
                <a:lnTo>
                  <a:pt x="7030722" y="3271"/>
                </a:lnTo>
                <a:close/>
              </a:path>
              <a:path w="7066915" h="62864">
                <a:moveTo>
                  <a:pt x="10520" y="31251"/>
                </a:moveTo>
                <a:lnTo>
                  <a:pt x="14708" y="35440"/>
                </a:lnTo>
                <a:lnTo>
                  <a:pt x="7051862" y="35440"/>
                </a:lnTo>
                <a:lnTo>
                  <a:pt x="7056050" y="31251"/>
                </a:lnTo>
                <a:lnTo>
                  <a:pt x="7051862" y="27063"/>
                </a:lnTo>
                <a:lnTo>
                  <a:pt x="14708" y="27063"/>
                </a:lnTo>
                <a:lnTo>
                  <a:pt x="10520" y="31251"/>
                </a:lnTo>
                <a:close/>
              </a:path>
              <a:path w="7066915" h="62864">
                <a:moveTo>
                  <a:pt x="7051862" y="27063"/>
                </a:moveTo>
                <a:lnTo>
                  <a:pt x="7056050" y="31251"/>
                </a:lnTo>
                <a:lnTo>
                  <a:pt x="7056050" y="27063"/>
                </a:lnTo>
                <a:lnTo>
                  <a:pt x="7051862" y="27063"/>
                </a:lnTo>
                <a:close/>
              </a:path>
              <a:path w="7066915" h="62864">
                <a:moveTo>
                  <a:pt x="0" y="29925"/>
                </a:moveTo>
                <a:lnTo>
                  <a:pt x="0" y="32577"/>
                </a:lnTo>
                <a:lnTo>
                  <a:pt x="29925" y="62503"/>
                </a:lnTo>
                <a:lnTo>
                  <a:pt x="32577" y="62503"/>
                </a:lnTo>
                <a:lnTo>
                  <a:pt x="35849" y="59232"/>
                </a:lnTo>
                <a:lnTo>
                  <a:pt x="35849" y="56580"/>
                </a:lnTo>
                <a:lnTo>
                  <a:pt x="14708" y="35440"/>
                </a:lnTo>
                <a:lnTo>
                  <a:pt x="4597" y="35440"/>
                </a:lnTo>
                <a:lnTo>
                  <a:pt x="4597" y="25328"/>
                </a:lnTo>
                <a:lnTo>
                  <a:pt x="0" y="29925"/>
                </a:lnTo>
                <a:close/>
              </a:path>
              <a:path w="7066915" h="62864">
                <a:moveTo>
                  <a:pt x="4597" y="25328"/>
                </a:moveTo>
                <a:lnTo>
                  <a:pt x="4597" y="27063"/>
                </a:lnTo>
                <a:lnTo>
                  <a:pt x="14708" y="27063"/>
                </a:lnTo>
                <a:lnTo>
                  <a:pt x="35849" y="5923"/>
                </a:lnTo>
                <a:lnTo>
                  <a:pt x="35849" y="3271"/>
                </a:lnTo>
                <a:lnTo>
                  <a:pt x="32577" y="0"/>
                </a:lnTo>
                <a:lnTo>
                  <a:pt x="29925" y="0"/>
                </a:lnTo>
                <a:lnTo>
                  <a:pt x="4597" y="25328"/>
                </a:lnTo>
                <a:close/>
              </a:path>
              <a:path w="7066915" h="62864">
                <a:moveTo>
                  <a:pt x="4597" y="27063"/>
                </a:moveTo>
                <a:lnTo>
                  <a:pt x="4597" y="35440"/>
                </a:lnTo>
                <a:lnTo>
                  <a:pt x="14708" y="35440"/>
                </a:lnTo>
                <a:lnTo>
                  <a:pt x="10520" y="31251"/>
                </a:lnTo>
                <a:lnTo>
                  <a:pt x="10520" y="27063"/>
                </a:lnTo>
                <a:lnTo>
                  <a:pt x="4597" y="27063"/>
                </a:lnTo>
                <a:close/>
              </a:path>
              <a:path w="7066915" h="62864">
                <a:moveTo>
                  <a:pt x="10520" y="27063"/>
                </a:moveTo>
                <a:lnTo>
                  <a:pt x="10520" y="31251"/>
                </a:lnTo>
                <a:lnTo>
                  <a:pt x="14708" y="27063"/>
                </a:lnTo>
                <a:lnTo>
                  <a:pt x="10520" y="27063"/>
                </a:lnTo>
                <a:close/>
              </a:path>
            </a:pathLst>
          </a:custGeom>
          <a:solidFill>
            <a:srgbClr val="FF4261"/>
          </a:solidFill>
        </p:spPr>
        <p:txBody>
          <a:bodyPr wrap="square" lIns="0" tIns="0" rIns="0" bIns="0" rtlCol="0"/>
          <a:lstStyle/>
          <a:p>
            <a:endParaRPr sz="641"/>
          </a:p>
        </p:txBody>
      </p:sp>
      <p:sp>
        <p:nvSpPr>
          <p:cNvPr id="15" name="object 15"/>
          <p:cNvSpPr/>
          <p:nvPr/>
        </p:nvSpPr>
        <p:spPr>
          <a:xfrm>
            <a:off x="3210113" y="2240889"/>
            <a:ext cx="33212" cy="2902424"/>
          </a:xfrm>
          <a:custGeom>
            <a:avLst/>
            <a:gdLst/>
            <a:ahLst/>
            <a:cxnLst/>
            <a:rect l="l" t="t" r="r" b="b"/>
            <a:pathLst>
              <a:path w="73025" h="6381750">
                <a:moveTo>
                  <a:pt x="66958" y="35892"/>
                </a:moveTo>
                <a:lnTo>
                  <a:pt x="69609" y="35896"/>
                </a:lnTo>
                <a:lnTo>
                  <a:pt x="72886" y="32631"/>
                </a:lnTo>
                <a:lnTo>
                  <a:pt x="72891" y="29978"/>
                </a:lnTo>
                <a:lnTo>
                  <a:pt x="43014" y="4"/>
                </a:lnTo>
                <a:lnTo>
                  <a:pt x="40362" y="0"/>
                </a:lnTo>
                <a:lnTo>
                  <a:pt x="35757" y="4589"/>
                </a:lnTo>
                <a:lnTo>
                  <a:pt x="45869" y="4606"/>
                </a:lnTo>
                <a:lnTo>
                  <a:pt x="45852" y="14717"/>
                </a:lnTo>
                <a:lnTo>
                  <a:pt x="66958" y="35892"/>
                </a:lnTo>
                <a:close/>
              </a:path>
              <a:path w="73025" h="6381750">
                <a:moveTo>
                  <a:pt x="45852" y="14717"/>
                </a:moveTo>
                <a:lnTo>
                  <a:pt x="45869" y="4606"/>
                </a:lnTo>
                <a:lnTo>
                  <a:pt x="37492" y="4592"/>
                </a:lnTo>
                <a:lnTo>
                  <a:pt x="37482" y="10515"/>
                </a:lnTo>
                <a:lnTo>
                  <a:pt x="41671" y="10522"/>
                </a:lnTo>
                <a:lnTo>
                  <a:pt x="45852" y="14717"/>
                </a:lnTo>
                <a:close/>
              </a:path>
              <a:path w="73025" h="6381750">
                <a:moveTo>
                  <a:pt x="13649" y="35804"/>
                </a:moveTo>
                <a:lnTo>
                  <a:pt x="16300" y="35809"/>
                </a:lnTo>
                <a:lnTo>
                  <a:pt x="37475" y="14703"/>
                </a:lnTo>
                <a:lnTo>
                  <a:pt x="37492" y="4592"/>
                </a:lnTo>
                <a:lnTo>
                  <a:pt x="35757" y="4589"/>
                </a:lnTo>
                <a:lnTo>
                  <a:pt x="10387" y="29876"/>
                </a:lnTo>
                <a:lnTo>
                  <a:pt x="10383" y="32528"/>
                </a:lnTo>
                <a:lnTo>
                  <a:pt x="13649" y="35804"/>
                </a:lnTo>
                <a:close/>
              </a:path>
              <a:path w="73025" h="6381750">
                <a:moveTo>
                  <a:pt x="31219" y="6375446"/>
                </a:moveTo>
                <a:lnTo>
                  <a:pt x="35415" y="6371265"/>
                </a:lnTo>
                <a:lnTo>
                  <a:pt x="45852" y="14717"/>
                </a:lnTo>
                <a:lnTo>
                  <a:pt x="41671" y="10522"/>
                </a:lnTo>
                <a:lnTo>
                  <a:pt x="37475" y="14703"/>
                </a:lnTo>
                <a:lnTo>
                  <a:pt x="27038" y="6371251"/>
                </a:lnTo>
                <a:lnTo>
                  <a:pt x="31219" y="6375446"/>
                </a:lnTo>
                <a:close/>
              </a:path>
              <a:path w="73025" h="6381750">
                <a:moveTo>
                  <a:pt x="37475" y="14703"/>
                </a:moveTo>
                <a:lnTo>
                  <a:pt x="41671" y="10522"/>
                </a:lnTo>
                <a:lnTo>
                  <a:pt x="37482" y="10515"/>
                </a:lnTo>
                <a:lnTo>
                  <a:pt x="37475" y="14703"/>
                </a:lnTo>
                <a:close/>
              </a:path>
              <a:path w="73025" h="6381750">
                <a:moveTo>
                  <a:pt x="35398" y="6381364"/>
                </a:moveTo>
                <a:lnTo>
                  <a:pt x="37145" y="6381367"/>
                </a:lnTo>
                <a:lnTo>
                  <a:pt x="62503" y="6356092"/>
                </a:lnTo>
                <a:lnTo>
                  <a:pt x="62507" y="6353440"/>
                </a:lnTo>
                <a:lnTo>
                  <a:pt x="59241" y="6350164"/>
                </a:lnTo>
                <a:lnTo>
                  <a:pt x="56590" y="6350160"/>
                </a:lnTo>
                <a:lnTo>
                  <a:pt x="35415" y="6371265"/>
                </a:lnTo>
                <a:lnTo>
                  <a:pt x="35398" y="6381364"/>
                </a:lnTo>
                <a:close/>
              </a:path>
              <a:path w="73025" h="6381750">
                <a:moveTo>
                  <a:pt x="25274" y="6381348"/>
                </a:moveTo>
                <a:lnTo>
                  <a:pt x="27021" y="6381351"/>
                </a:lnTo>
                <a:lnTo>
                  <a:pt x="27038" y="6371251"/>
                </a:lnTo>
                <a:lnTo>
                  <a:pt x="5932" y="6350076"/>
                </a:lnTo>
                <a:lnTo>
                  <a:pt x="3281" y="6350072"/>
                </a:lnTo>
                <a:lnTo>
                  <a:pt x="4" y="6353338"/>
                </a:lnTo>
                <a:lnTo>
                  <a:pt x="0" y="6355990"/>
                </a:lnTo>
                <a:lnTo>
                  <a:pt x="25274" y="6381348"/>
                </a:lnTo>
                <a:close/>
              </a:path>
              <a:path w="73025" h="6381750">
                <a:moveTo>
                  <a:pt x="27021" y="6381351"/>
                </a:moveTo>
                <a:lnTo>
                  <a:pt x="35398" y="6381364"/>
                </a:lnTo>
                <a:lnTo>
                  <a:pt x="35415" y="6371265"/>
                </a:lnTo>
                <a:lnTo>
                  <a:pt x="31219" y="6375446"/>
                </a:lnTo>
                <a:lnTo>
                  <a:pt x="27031" y="6375440"/>
                </a:lnTo>
                <a:lnTo>
                  <a:pt x="27021" y="6381351"/>
                </a:lnTo>
                <a:close/>
              </a:path>
              <a:path w="73025" h="6381750">
                <a:moveTo>
                  <a:pt x="27031" y="6375440"/>
                </a:moveTo>
                <a:lnTo>
                  <a:pt x="31219" y="6375446"/>
                </a:lnTo>
                <a:lnTo>
                  <a:pt x="27038" y="6371251"/>
                </a:lnTo>
                <a:lnTo>
                  <a:pt x="27031" y="6375440"/>
                </a:lnTo>
                <a:close/>
              </a:path>
            </a:pathLst>
          </a:custGeom>
          <a:solidFill>
            <a:srgbClr val="FF4261"/>
          </a:solidFill>
        </p:spPr>
        <p:txBody>
          <a:bodyPr wrap="square" lIns="0" tIns="0" rIns="0" bIns="0" rtlCol="0"/>
          <a:lstStyle/>
          <a:p>
            <a:endParaRPr sz="641"/>
          </a:p>
        </p:txBody>
      </p:sp>
      <p:sp>
        <p:nvSpPr>
          <p:cNvPr id="16" name="object 16"/>
          <p:cNvSpPr/>
          <p:nvPr/>
        </p:nvSpPr>
        <p:spPr>
          <a:xfrm>
            <a:off x="7176904" y="1800099"/>
            <a:ext cx="1047761" cy="2204976"/>
          </a:xfrm>
          <a:custGeom>
            <a:avLst/>
            <a:gdLst/>
            <a:ahLst/>
            <a:cxnLst/>
            <a:rect l="l" t="t" r="r" b="b"/>
            <a:pathLst>
              <a:path w="2303780" h="4848225">
                <a:moveTo>
                  <a:pt x="2303594" y="0"/>
                </a:moveTo>
                <a:lnTo>
                  <a:pt x="0" y="0"/>
                </a:lnTo>
                <a:lnTo>
                  <a:pt x="0" y="4848019"/>
                </a:lnTo>
                <a:lnTo>
                  <a:pt x="2303594" y="4848019"/>
                </a:lnTo>
                <a:lnTo>
                  <a:pt x="2303594" y="0"/>
                </a:lnTo>
                <a:close/>
              </a:path>
            </a:pathLst>
          </a:custGeom>
          <a:solidFill>
            <a:srgbClr val="C2C2C2">
              <a:alpha val="59999"/>
            </a:srgbClr>
          </a:solidFill>
        </p:spPr>
        <p:txBody>
          <a:bodyPr wrap="square" lIns="0" tIns="0" rIns="0" bIns="0" rtlCol="0"/>
          <a:lstStyle/>
          <a:p>
            <a:endParaRPr sz="641"/>
          </a:p>
        </p:txBody>
      </p:sp>
      <p:pic>
        <p:nvPicPr>
          <p:cNvPr id="17" name="object 17"/>
          <p:cNvPicPr/>
          <p:nvPr/>
        </p:nvPicPr>
        <p:blipFill>
          <a:blip r:embed="rId4" cstate="print"/>
          <a:stretch>
            <a:fillRect/>
          </a:stretch>
        </p:blipFill>
        <p:spPr>
          <a:xfrm>
            <a:off x="594334" y="4794548"/>
            <a:ext cx="1621675" cy="72232"/>
          </a:xfrm>
          <a:prstGeom prst="rect">
            <a:avLst/>
          </a:prstGeom>
        </p:spPr>
      </p:pic>
      <p:pic>
        <p:nvPicPr>
          <p:cNvPr id="18" name="object 18"/>
          <p:cNvPicPr/>
          <p:nvPr/>
        </p:nvPicPr>
        <p:blipFill>
          <a:blip r:embed="rId5" cstate="print"/>
          <a:stretch>
            <a:fillRect/>
          </a:stretch>
        </p:blipFill>
        <p:spPr>
          <a:xfrm>
            <a:off x="8622432" y="4829674"/>
            <a:ext cx="83148" cy="57222"/>
          </a:xfrm>
          <a:prstGeom prst="rect">
            <a:avLst/>
          </a:prstGeom>
        </p:spPr>
      </p:pic>
      <p:pic>
        <p:nvPicPr>
          <p:cNvPr id="19" name="object 19"/>
          <p:cNvPicPr/>
          <p:nvPr/>
        </p:nvPicPr>
        <p:blipFill>
          <a:blip r:embed="rId6" cstate="print"/>
          <a:stretch>
            <a:fillRect/>
          </a:stretch>
        </p:blipFill>
        <p:spPr>
          <a:xfrm>
            <a:off x="3248118" y="2138212"/>
            <a:ext cx="2300126" cy="3004926"/>
          </a:xfrm>
          <a:prstGeom prst="rect">
            <a:avLst/>
          </a:prstGeom>
        </p:spPr>
      </p:pic>
      <p:pic>
        <p:nvPicPr>
          <p:cNvPr id="20" name="object 20"/>
          <p:cNvPicPr/>
          <p:nvPr/>
        </p:nvPicPr>
        <p:blipFill>
          <a:blip r:embed="rId7" cstate="print"/>
          <a:stretch>
            <a:fillRect/>
          </a:stretch>
        </p:blipFill>
        <p:spPr>
          <a:xfrm>
            <a:off x="752278" y="2073254"/>
            <a:ext cx="1964114" cy="817678"/>
          </a:xfrm>
          <a:prstGeom prst="rect">
            <a:avLst/>
          </a:prstGeom>
        </p:spPr>
      </p:pic>
      <p:sp>
        <p:nvSpPr>
          <p:cNvPr id="21" name="object 21"/>
          <p:cNvSpPr/>
          <p:nvPr/>
        </p:nvSpPr>
        <p:spPr>
          <a:xfrm>
            <a:off x="605116" y="2066780"/>
            <a:ext cx="38121" cy="804881"/>
          </a:xfrm>
          <a:custGeom>
            <a:avLst/>
            <a:gdLst/>
            <a:ahLst/>
            <a:cxnLst/>
            <a:rect l="l" t="t" r="r" b="b"/>
            <a:pathLst>
              <a:path w="83819" h="1769745">
                <a:moveTo>
                  <a:pt x="83767" y="0"/>
                </a:moveTo>
                <a:lnTo>
                  <a:pt x="0" y="0"/>
                </a:lnTo>
                <a:lnTo>
                  <a:pt x="0" y="1769579"/>
                </a:lnTo>
                <a:lnTo>
                  <a:pt x="83767" y="1769579"/>
                </a:lnTo>
                <a:lnTo>
                  <a:pt x="83767" y="0"/>
                </a:lnTo>
                <a:close/>
              </a:path>
            </a:pathLst>
          </a:custGeom>
          <a:solidFill>
            <a:srgbClr val="03BB9B"/>
          </a:solidFill>
        </p:spPr>
        <p:txBody>
          <a:bodyPr wrap="square" lIns="0" tIns="0" rIns="0" bIns="0" rtlCol="0"/>
          <a:lstStyle/>
          <a:p>
            <a:endParaRPr sz="641"/>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1599" y="458079"/>
            <a:ext cx="670301" cy="66424"/>
          </a:xfrm>
          <a:custGeom>
            <a:avLst/>
            <a:gdLst/>
            <a:ahLst/>
            <a:cxnLst/>
            <a:rect l="l" t="t" r="r" b="b"/>
            <a:pathLst>
              <a:path w="1473835" h="146050">
                <a:moveTo>
                  <a:pt x="25154" y="1431"/>
                </a:moveTo>
                <a:lnTo>
                  <a:pt x="0" y="1431"/>
                </a:lnTo>
                <a:lnTo>
                  <a:pt x="35993" y="144588"/>
                </a:lnTo>
                <a:lnTo>
                  <a:pt x="55626" y="144588"/>
                </a:lnTo>
                <a:lnTo>
                  <a:pt x="72437" y="88654"/>
                </a:lnTo>
                <a:lnTo>
                  <a:pt x="47241" y="88654"/>
                </a:lnTo>
                <a:lnTo>
                  <a:pt x="25154" y="1431"/>
                </a:lnTo>
                <a:close/>
              </a:path>
              <a:path w="1473835" h="146050">
                <a:moveTo>
                  <a:pt x="108466" y="53070"/>
                </a:moveTo>
                <a:lnTo>
                  <a:pt x="83133" y="53070"/>
                </a:lnTo>
                <a:lnTo>
                  <a:pt x="110741" y="144588"/>
                </a:lnTo>
                <a:lnTo>
                  <a:pt x="130374" y="144588"/>
                </a:lnTo>
                <a:lnTo>
                  <a:pt x="144517" y="88654"/>
                </a:lnTo>
                <a:lnTo>
                  <a:pt x="119229" y="88654"/>
                </a:lnTo>
                <a:lnTo>
                  <a:pt x="108466" y="53070"/>
                </a:lnTo>
                <a:close/>
              </a:path>
              <a:path w="1473835" h="146050">
                <a:moveTo>
                  <a:pt x="244184" y="1431"/>
                </a:moveTo>
                <a:lnTo>
                  <a:pt x="228948" y="1431"/>
                </a:lnTo>
                <a:lnTo>
                  <a:pt x="163198" y="144588"/>
                </a:lnTo>
                <a:lnTo>
                  <a:pt x="189989" y="144588"/>
                </a:lnTo>
                <a:lnTo>
                  <a:pt x="208190" y="105220"/>
                </a:lnTo>
                <a:lnTo>
                  <a:pt x="291852" y="105220"/>
                </a:lnTo>
                <a:lnTo>
                  <a:pt x="280487" y="80474"/>
                </a:lnTo>
                <a:lnTo>
                  <a:pt x="219540" y="80474"/>
                </a:lnTo>
                <a:lnTo>
                  <a:pt x="236515" y="43458"/>
                </a:lnTo>
                <a:lnTo>
                  <a:pt x="263486" y="43458"/>
                </a:lnTo>
                <a:lnTo>
                  <a:pt x="244184" y="1431"/>
                </a:lnTo>
                <a:close/>
              </a:path>
              <a:path w="1473835" h="146050">
                <a:moveTo>
                  <a:pt x="291852" y="105220"/>
                </a:moveTo>
                <a:lnTo>
                  <a:pt x="264942" y="105220"/>
                </a:lnTo>
                <a:lnTo>
                  <a:pt x="283143" y="144588"/>
                </a:lnTo>
                <a:lnTo>
                  <a:pt x="309934" y="144588"/>
                </a:lnTo>
                <a:lnTo>
                  <a:pt x="291852" y="105220"/>
                </a:lnTo>
                <a:close/>
              </a:path>
              <a:path w="1473835" h="146050">
                <a:moveTo>
                  <a:pt x="332839" y="1431"/>
                </a:moveTo>
                <a:lnTo>
                  <a:pt x="304003" y="1431"/>
                </a:lnTo>
                <a:lnTo>
                  <a:pt x="361572" y="93460"/>
                </a:lnTo>
                <a:lnTo>
                  <a:pt x="361572" y="144588"/>
                </a:lnTo>
                <a:lnTo>
                  <a:pt x="385807" y="144588"/>
                </a:lnTo>
                <a:lnTo>
                  <a:pt x="385933" y="93460"/>
                </a:lnTo>
                <a:lnTo>
                  <a:pt x="402283" y="67079"/>
                </a:lnTo>
                <a:lnTo>
                  <a:pt x="373741" y="67079"/>
                </a:lnTo>
                <a:lnTo>
                  <a:pt x="332839" y="1431"/>
                </a:lnTo>
                <a:close/>
              </a:path>
              <a:path w="1473835" h="146050">
                <a:moveTo>
                  <a:pt x="92847" y="1431"/>
                </a:moveTo>
                <a:lnTo>
                  <a:pt x="73623" y="1431"/>
                </a:lnTo>
                <a:lnTo>
                  <a:pt x="47241" y="88654"/>
                </a:lnTo>
                <a:lnTo>
                  <a:pt x="72437" y="88654"/>
                </a:lnTo>
                <a:lnTo>
                  <a:pt x="83133" y="53070"/>
                </a:lnTo>
                <a:lnTo>
                  <a:pt x="108466" y="53070"/>
                </a:lnTo>
                <a:lnTo>
                  <a:pt x="92847" y="1431"/>
                </a:lnTo>
                <a:close/>
              </a:path>
              <a:path w="1473835" h="146050">
                <a:moveTo>
                  <a:pt x="166572" y="1431"/>
                </a:moveTo>
                <a:lnTo>
                  <a:pt x="141316" y="1431"/>
                </a:lnTo>
                <a:lnTo>
                  <a:pt x="119229" y="88654"/>
                </a:lnTo>
                <a:lnTo>
                  <a:pt x="144517" y="88654"/>
                </a:lnTo>
                <a:lnTo>
                  <a:pt x="166572" y="1431"/>
                </a:lnTo>
                <a:close/>
              </a:path>
              <a:path w="1473835" h="146050">
                <a:moveTo>
                  <a:pt x="263486" y="43458"/>
                </a:moveTo>
                <a:lnTo>
                  <a:pt x="236515" y="43458"/>
                </a:lnTo>
                <a:lnTo>
                  <a:pt x="253694" y="80474"/>
                </a:lnTo>
                <a:lnTo>
                  <a:pt x="280487" y="80474"/>
                </a:lnTo>
                <a:lnTo>
                  <a:pt x="263486" y="43458"/>
                </a:lnTo>
                <a:close/>
              </a:path>
              <a:path w="1473835" h="146050">
                <a:moveTo>
                  <a:pt x="442967" y="1431"/>
                </a:moveTo>
                <a:lnTo>
                  <a:pt x="414336" y="1431"/>
                </a:lnTo>
                <a:lnTo>
                  <a:pt x="373741" y="67079"/>
                </a:lnTo>
                <a:lnTo>
                  <a:pt x="402283" y="67079"/>
                </a:lnTo>
                <a:lnTo>
                  <a:pt x="442967" y="1431"/>
                </a:lnTo>
                <a:close/>
              </a:path>
              <a:path w="1473835" h="146050">
                <a:moveTo>
                  <a:pt x="571910" y="1431"/>
                </a:moveTo>
                <a:lnTo>
                  <a:pt x="468326" y="1431"/>
                </a:lnTo>
                <a:lnTo>
                  <a:pt x="468326" y="144588"/>
                </a:lnTo>
                <a:lnTo>
                  <a:pt x="492561" y="144588"/>
                </a:lnTo>
                <a:lnTo>
                  <a:pt x="492561" y="85178"/>
                </a:lnTo>
                <a:lnTo>
                  <a:pt x="559333" y="85178"/>
                </a:lnTo>
                <a:lnTo>
                  <a:pt x="559333" y="60739"/>
                </a:lnTo>
                <a:lnTo>
                  <a:pt x="492561" y="60739"/>
                </a:lnTo>
                <a:lnTo>
                  <a:pt x="492561" y="26177"/>
                </a:lnTo>
                <a:lnTo>
                  <a:pt x="571910" y="26177"/>
                </a:lnTo>
                <a:lnTo>
                  <a:pt x="571910" y="1431"/>
                </a:lnTo>
                <a:close/>
              </a:path>
              <a:path w="1473835" h="146050">
                <a:moveTo>
                  <a:pt x="630604" y="1431"/>
                </a:moveTo>
                <a:lnTo>
                  <a:pt x="606370" y="1431"/>
                </a:lnTo>
                <a:lnTo>
                  <a:pt x="606370" y="144588"/>
                </a:lnTo>
                <a:lnTo>
                  <a:pt x="630604" y="144588"/>
                </a:lnTo>
                <a:lnTo>
                  <a:pt x="630604" y="1431"/>
                </a:lnTo>
                <a:close/>
              </a:path>
              <a:path w="1473835" h="146050">
                <a:moveTo>
                  <a:pt x="690730" y="1431"/>
                </a:moveTo>
                <a:lnTo>
                  <a:pt x="671200" y="1431"/>
                </a:lnTo>
                <a:lnTo>
                  <a:pt x="671200" y="144588"/>
                </a:lnTo>
                <a:lnTo>
                  <a:pt x="695434" y="144588"/>
                </a:lnTo>
                <a:lnTo>
                  <a:pt x="695434" y="50718"/>
                </a:lnTo>
                <a:lnTo>
                  <a:pt x="725301" y="50718"/>
                </a:lnTo>
                <a:lnTo>
                  <a:pt x="690730" y="1431"/>
                </a:lnTo>
                <a:close/>
              </a:path>
              <a:path w="1473835" h="146050">
                <a:moveTo>
                  <a:pt x="725301" y="50718"/>
                </a:moveTo>
                <a:lnTo>
                  <a:pt x="695434" y="50718"/>
                </a:lnTo>
                <a:lnTo>
                  <a:pt x="761388" y="144588"/>
                </a:lnTo>
                <a:lnTo>
                  <a:pt x="781021" y="144588"/>
                </a:lnTo>
                <a:lnTo>
                  <a:pt x="781021" y="95608"/>
                </a:lnTo>
                <a:lnTo>
                  <a:pt x="756787" y="95608"/>
                </a:lnTo>
                <a:lnTo>
                  <a:pt x="725301" y="50718"/>
                </a:lnTo>
                <a:close/>
              </a:path>
              <a:path w="1473835" h="146050">
                <a:moveTo>
                  <a:pt x="781021" y="1431"/>
                </a:moveTo>
                <a:lnTo>
                  <a:pt x="756787" y="1431"/>
                </a:lnTo>
                <a:lnTo>
                  <a:pt x="756787" y="95608"/>
                </a:lnTo>
                <a:lnTo>
                  <a:pt x="781021" y="95608"/>
                </a:lnTo>
                <a:lnTo>
                  <a:pt x="781021" y="1431"/>
                </a:lnTo>
                <a:close/>
              </a:path>
              <a:path w="1473835" h="146050">
                <a:moveTo>
                  <a:pt x="868756" y="1431"/>
                </a:moveTo>
                <a:lnTo>
                  <a:pt x="821719" y="1431"/>
                </a:lnTo>
                <a:lnTo>
                  <a:pt x="821719" y="144588"/>
                </a:lnTo>
                <a:lnTo>
                  <a:pt x="868756" y="144588"/>
                </a:lnTo>
                <a:lnTo>
                  <a:pt x="897780" y="139141"/>
                </a:lnTo>
                <a:lnTo>
                  <a:pt x="920957" y="124098"/>
                </a:lnTo>
                <a:lnTo>
                  <a:pt x="923698" y="120047"/>
                </a:lnTo>
                <a:lnTo>
                  <a:pt x="845953" y="120047"/>
                </a:lnTo>
                <a:lnTo>
                  <a:pt x="845953" y="26177"/>
                </a:lnTo>
                <a:lnTo>
                  <a:pt x="923716" y="26177"/>
                </a:lnTo>
                <a:lnTo>
                  <a:pt x="920880" y="21997"/>
                </a:lnTo>
                <a:lnTo>
                  <a:pt x="897694" y="6906"/>
                </a:lnTo>
                <a:lnTo>
                  <a:pt x="868756" y="1431"/>
                </a:lnTo>
                <a:close/>
              </a:path>
              <a:path w="1473835" h="146050">
                <a:moveTo>
                  <a:pt x="923716" y="26177"/>
                </a:moveTo>
                <a:lnTo>
                  <a:pt x="868756" y="26177"/>
                </a:lnTo>
                <a:lnTo>
                  <a:pt x="888149" y="29684"/>
                </a:lnTo>
                <a:lnTo>
                  <a:pt x="903497" y="39431"/>
                </a:lnTo>
                <a:lnTo>
                  <a:pt x="913591" y="54260"/>
                </a:lnTo>
                <a:lnTo>
                  <a:pt x="917225" y="73009"/>
                </a:lnTo>
                <a:lnTo>
                  <a:pt x="913606" y="91877"/>
                </a:lnTo>
                <a:lnTo>
                  <a:pt x="903535" y="106766"/>
                </a:lnTo>
                <a:lnTo>
                  <a:pt x="888192" y="116536"/>
                </a:lnTo>
                <a:lnTo>
                  <a:pt x="868756" y="120047"/>
                </a:lnTo>
                <a:lnTo>
                  <a:pt x="923698" y="120047"/>
                </a:lnTo>
                <a:lnTo>
                  <a:pt x="936311" y="101406"/>
                </a:lnTo>
                <a:lnTo>
                  <a:pt x="941868" y="73009"/>
                </a:lnTo>
                <a:lnTo>
                  <a:pt x="936282" y="44699"/>
                </a:lnTo>
                <a:lnTo>
                  <a:pt x="923716" y="26177"/>
                </a:lnTo>
                <a:close/>
              </a:path>
              <a:path w="1473835" h="146050">
                <a:moveTo>
                  <a:pt x="999131" y="1431"/>
                </a:moveTo>
                <a:lnTo>
                  <a:pt x="974896" y="1431"/>
                </a:lnTo>
                <a:lnTo>
                  <a:pt x="974896" y="144588"/>
                </a:lnTo>
                <a:lnTo>
                  <a:pt x="999131" y="144588"/>
                </a:lnTo>
                <a:lnTo>
                  <a:pt x="999131" y="1431"/>
                </a:lnTo>
                <a:close/>
              </a:path>
              <a:path w="1473835" h="146050">
                <a:moveTo>
                  <a:pt x="1059256" y="1431"/>
                </a:moveTo>
                <a:lnTo>
                  <a:pt x="1039726" y="1431"/>
                </a:lnTo>
                <a:lnTo>
                  <a:pt x="1039726" y="144588"/>
                </a:lnTo>
                <a:lnTo>
                  <a:pt x="1063960" y="144588"/>
                </a:lnTo>
                <a:lnTo>
                  <a:pt x="1063960" y="50718"/>
                </a:lnTo>
                <a:lnTo>
                  <a:pt x="1093827" y="50718"/>
                </a:lnTo>
                <a:lnTo>
                  <a:pt x="1059256" y="1431"/>
                </a:lnTo>
                <a:close/>
              </a:path>
              <a:path w="1473835" h="146050">
                <a:moveTo>
                  <a:pt x="1093827" y="50718"/>
                </a:moveTo>
                <a:lnTo>
                  <a:pt x="1063960" y="50718"/>
                </a:lnTo>
                <a:lnTo>
                  <a:pt x="1129914" y="144588"/>
                </a:lnTo>
                <a:lnTo>
                  <a:pt x="1149547" y="144588"/>
                </a:lnTo>
                <a:lnTo>
                  <a:pt x="1149547" y="95608"/>
                </a:lnTo>
                <a:lnTo>
                  <a:pt x="1125313" y="95608"/>
                </a:lnTo>
                <a:lnTo>
                  <a:pt x="1093827" y="50718"/>
                </a:lnTo>
                <a:close/>
              </a:path>
              <a:path w="1473835" h="146050">
                <a:moveTo>
                  <a:pt x="1149547" y="1431"/>
                </a:moveTo>
                <a:lnTo>
                  <a:pt x="1125313" y="1431"/>
                </a:lnTo>
                <a:lnTo>
                  <a:pt x="1125313" y="95608"/>
                </a:lnTo>
                <a:lnTo>
                  <a:pt x="1149547" y="95608"/>
                </a:lnTo>
                <a:lnTo>
                  <a:pt x="1149547" y="1431"/>
                </a:lnTo>
                <a:close/>
              </a:path>
              <a:path w="1473835" h="146050">
                <a:moveTo>
                  <a:pt x="1254052" y="0"/>
                </a:moveTo>
                <a:lnTo>
                  <a:pt x="1214249" y="12121"/>
                </a:lnTo>
                <a:lnTo>
                  <a:pt x="1187696" y="45413"/>
                </a:lnTo>
                <a:lnTo>
                  <a:pt x="1182531" y="73009"/>
                </a:lnTo>
                <a:lnTo>
                  <a:pt x="1187584" y="100401"/>
                </a:lnTo>
                <a:lnTo>
                  <a:pt x="1214091" y="133795"/>
                </a:lnTo>
                <a:lnTo>
                  <a:pt x="1254052" y="145917"/>
                </a:lnTo>
                <a:lnTo>
                  <a:pt x="1280710" y="140510"/>
                </a:lnTo>
                <a:lnTo>
                  <a:pt x="1280963" y="140510"/>
                </a:lnTo>
                <a:lnTo>
                  <a:pt x="1302508" y="125249"/>
                </a:lnTo>
                <a:lnTo>
                  <a:pt x="1305136" y="120967"/>
                </a:lnTo>
                <a:lnTo>
                  <a:pt x="1254052" y="120967"/>
                </a:lnTo>
                <a:lnTo>
                  <a:pt x="1235443" y="117284"/>
                </a:lnTo>
                <a:lnTo>
                  <a:pt x="1220525" y="107150"/>
                </a:lnTo>
                <a:lnTo>
                  <a:pt x="1210611" y="91935"/>
                </a:lnTo>
                <a:lnTo>
                  <a:pt x="1207053" y="73214"/>
                </a:lnTo>
                <a:lnTo>
                  <a:pt x="1207014" y="73009"/>
                </a:lnTo>
                <a:lnTo>
                  <a:pt x="1210597" y="53966"/>
                </a:lnTo>
                <a:lnTo>
                  <a:pt x="1220487" y="38690"/>
                </a:lnTo>
                <a:lnTo>
                  <a:pt x="1235400" y="28533"/>
                </a:lnTo>
                <a:lnTo>
                  <a:pt x="1254052" y="24847"/>
                </a:lnTo>
                <a:lnTo>
                  <a:pt x="1307174" y="24847"/>
                </a:lnTo>
                <a:lnTo>
                  <a:pt x="1293867" y="12398"/>
                </a:lnTo>
                <a:lnTo>
                  <a:pt x="1275153" y="3237"/>
                </a:lnTo>
                <a:lnTo>
                  <a:pt x="1254052" y="0"/>
                </a:lnTo>
                <a:close/>
              </a:path>
              <a:path w="1473835" h="146050">
                <a:moveTo>
                  <a:pt x="1321744" y="62579"/>
                </a:moveTo>
                <a:lnTo>
                  <a:pt x="1243928" y="62579"/>
                </a:lnTo>
                <a:lnTo>
                  <a:pt x="1243928" y="87325"/>
                </a:lnTo>
                <a:lnTo>
                  <a:pt x="1295669" y="87325"/>
                </a:lnTo>
                <a:lnTo>
                  <a:pt x="1290087" y="101382"/>
                </a:lnTo>
                <a:lnTo>
                  <a:pt x="1280919" y="111968"/>
                </a:lnTo>
                <a:lnTo>
                  <a:pt x="1268722" y="118644"/>
                </a:lnTo>
                <a:lnTo>
                  <a:pt x="1254052" y="120967"/>
                </a:lnTo>
                <a:lnTo>
                  <a:pt x="1305136" y="120967"/>
                </a:lnTo>
                <a:lnTo>
                  <a:pt x="1316646" y="102217"/>
                </a:lnTo>
                <a:lnTo>
                  <a:pt x="1321744" y="73214"/>
                </a:lnTo>
                <a:lnTo>
                  <a:pt x="1321744" y="62579"/>
                </a:lnTo>
                <a:close/>
              </a:path>
              <a:path w="1473835" h="146050">
                <a:moveTo>
                  <a:pt x="1307174" y="24847"/>
                </a:moveTo>
                <a:lnTo>
                  <a:pt x="1254052" y="24847"/>
                </a:lnTo>
                <a:lnTo>
                  <a:pt x="1267131" y="26685"/>
                </a:lnTo>
                <a:lnTo>
                  <a:pt x="1278848" y="31954"/>
                </a:lnTo>
                <a:lnTo>
                  <a:pt x="1288649" y="40291"/>
                </a:lnTo>
                <a:lnTo>
                  <a:pt x="1295976" y="51331"/>
                </a:lnTo>
                <a:lnTo>
                  <a:pt x="1319801" y="45196"/>
                </a:lnTo>
                <a:lnTo>
                  <a:pt x="1309126" y="26685"/>
                </a:lnTo>
                <a:lnTo>
                  <a:pt x="1307174" y="24847"/>
                </a:lnTo>
                <a:close/>
              </a:path>
              <a:path w="1473835" h="146050">
                <a:moveTo>
                  <a:pt x="1473388" y="1431"/>
                </a:moveTo>
                <a:lnTo>
                  <a:pt x="1447109" y="1431"/>
                </a:lnTo>
                <a:lnTo>
                  <a:pt x="1388210" y="144588"/>
                </a:lnTo>
                <a:lnTo>
                  <a:pt x="1414489" y="144588"/>
                </a:lnTo>
                <a:lnTo>
                  <a:pt x="1473388" y="1431"/>
                </a:lnTo>
                <a:close/>
              </a:path>
            </a:pathLst>
          </a:custGeom>
          <a:solidFill>
            <a:srgbClr val="03BB9B"/>
          </a:solidFill>
        </p:spPr>
        <p:txBody>
          <a:bodyPr wrap="square" lIns="0" tIns="0" rIns="0" bIns="0" rtlCol="0"/>
          <a:lstStyle/>
          <a:p>
            <a:endParaRPr sz="641"/>
          </a:p>
        </p:txBody>
      </p:sp>
      <p:sp>
        <p:nvSpPr>
          <p:cNvPr id="3" name="object 3"/>
          <p:cNvSpPr/>
          <p:nvPr/>
        </p:nvSpPr>
        <p:spPr>
          <a:xfrm>
            <a:off x="1316064" y="458126"/>
            <a:ext cx="580485" cy="66424"/>
          </a:xfrm>
          <a:custGeom>
            <a:avLst/>
            <a:gdLst/>
            <a:ahLst/>
            <a:cxnLst/>
            <a:rect l="l" t="t" r="r" b="b"/>
            <a:pathLst>
              <a:path w="1276350" h="146050">
                <a:moveTo>
                  <a:pt x="101129" y="1533"/>
                </a:moveTo>
                <a:lnTo>
                  <a:pt x="0" y="1533"/>
                </a:lnTo>
                <a:lnTo>
                  <a:pt x="0" y="144179"/>
                </a:lnTo>
                <a:lnTo>
                  <a:pt x="101129" y="144179"/>
                </a:lnTo>
                <a:lnTo>
                  <a:pt x="101129" y="127409"/>
                </a:lnTo>
                <a:lnTo>
                  <a:pt x="16974" y="127409"/>
                </a:lnTo>
                <a:lnTo>
                  <a:pt x="16974" y="81190"/>
                </a:lnTo>
                <a:lnTo>
                  <a:pt x="87632" y="81190"/>
                </a:lnTo>
                <a:lnTo>
                  <a:pt x="87632" y="64420"/>
                </a:lnTo>
                <a:lnTo>
                  <a:pt x="16974" y="64420"/>
                </a:lnTo>
                <a:lnTo>
                  <a:pt x="16974" y="18405"/>
                </a:lnTo>
                <a:lnTo>
                  <a:pt x="101129" y="18405"/>
                </a:lnTo>
                <a:lnTo>
                  <a:pt x="101129" y="1533"/>
                </a:lnTo>
                <a:close/>
              </a:path>
              <a:path w="1276350" h="146050">
                <a:moveTo>
                  <a:pt x="194795" y="1533"/>
                </a:moveTo>
                <a:lnTo>
                  <a:pt x="134567" y="1533"/>
                </a:lnTo>
                <a:lnTo>
                  <a:pt x="134567" y="144179"/>
                </a:lnTo>
                <a:lnTo>
                  <a:pt x="151541" y="144179"/>
                </a:lnTo>
                <a:lnTo>
                  <a:pt x="151541" y="88961"/>
                </a:lnTo>
                <a:lnTo>
                  <a:pt x="207691" y="88961"/>
                </a:lnTo>
                <a:lnTo>
                  <a:pt x="206759" y="87530"/>
                </a:lnTo>
                <a:lnTo>
                  <a:pt x="219742" y="82024"/>
                </a:lnTo>
                <a:lnTo>
                  <a:pt x="229561" y="72779"/>
                </a:lnTo>
                <a:lnTo>
                  <a:pt x="229907" y="72089"/>
                </a:lnTo>
                <a:lnTo>
                  <a:pt x="151541" y="72089"/>
                </a:lnTo>
                <a:lnTo>
                  <a:pt x="151541" y="18405"/>
                </a:lnTo>
                <a:lnTo>
                  <a:pt x="229122" y="18405"/>
                </a:lnTo>
                <a:lnTo>
                  <a:pt x="226072" y="13599"/>
                </a:lnTo>
                <a:lnTo>
                  <a:pt x="212451" y="4690"/>
                </a:lnTo>
                <a:lnTo>
                  <a:pt x="194795" y="1533"/>
                </a:lnTo>
                <a:close/>
              </a:path>
              <a:path w="1276350" h="146050">
                <a:moveTo>
                  <a:pt x="207691" y="88961"/>
                </a:moveTo>
                <a:lnTo>
                  <a:pt x="187126" y="88961"/>
                </a:lnTo>
                <a:lnTo>
                  <a:pt x="223528" y="144179"/>
                </a:lnTo>
                <a:lnTo>
                  <a:pt x="243673" y="144179"/>
                </a:lnTo>
                <a:lnTo>
                  <a:pt x="207691" y="88961"/>
                </a:lnTo>
                <a:close/>
              </a:path>
              <a:path w="1276350" h="146050">
                <a:moveTo>
                  <a:pt x="229122" y="18405"/>
                </a:moveTo>
                <a:lnTo>
                  <a:pt x="194795" y="18405"/>
                </a:lnTo>
                <a:lnTo>
                  <a:pt x="205760" y="20248"/>
                </a:lnTo>
                <a:lnTo>
                  <a:pt x="214031" y="25550"/>
                </a:lnTo>
                <a:lnTo>
                  <a:pt x="219254" y="33978"/>
                </a:lnTo>
                <a:lnTo>
                  <a:pt x="221058" y="45298"/>
                </a:lnTo>
                <a:lnTo>
                  <a:pt x="219254" y="56430"/>
                </a:lnTo>
                <a:lnTo>
                  <a:pt x="214031" y="64893"/>
                </a:lnTo>
                <a:lnTo>
                  <a:pt x="205760" y="70231"/>
                </a:lnTo>
                <a:lnTo>
                  <a:pt x="194795" y="72089"/>
                </a:lnTo>
                <a:lnTo>
                  <a:pt x="229907" y="72089"/>
                </a:lnTo>
                <a:lnTo>
                  <a:pt x="235777" y="60352"/>
                </a:lnTo>
                <a:lnTo>
                  <a:pt x="237946" y="45298"/>
                </a:lnTo>
                <a:lnTo>
                  <a:pt x="234842" y="27417"/>
                </a:lnTo>
                <a:lnTo>
                  <a:pt x="229122" y="18405"/>
                </a:lnTo>
                <a:close/>
              </a:path>
              <a:path w="1276350" h="146050">
                <a:moveTo>
                  <a:pt x="334577" y="0"/>
                </a:moveTo>
                <a:lnTo>
                  <a:pt x="294832" y="12078"/>
                </a:lnTo>
                <a:lnTo>
                  <a:pt x="268383" y="45337"/>
                </a:lnTo>
                <a:lnTo>
                  <a:pt x="263213" y="72805"/>
                </a:lnTo>
                <a:lnTo>
                  <a:pt x="268300" y="100171"/>
                </a:lnTo>
                <a:lnTo>
                  <a:pt x="294674" y="133472"/>
                </a:lnTo>
                <a:lnTo>
                  <a:pt x="334577" y="145508"/>
                </a:lnTo>
                <a:lnTo>
                  <a:pt x="361149" y="140152"/>
                </a:lnTo>
                <a:lnTo>
                  <a:pt x="361472" y="140152"/>
                </a:lnTo>
                <a:lnTo>
                  <a:pt x="378037" y="128431"/>
                </a:lnTo>
                <a:lnTo>
                  <a:pt x="334577" y="128431"/>
                </a:lnTo>
                <a:lnTo>
                  <a:pt x="313135" y="124140"/>
                </a:lnTo>
                <a:lnTo>
                  <a:pt x="295874" y="112352"/>
                </a:lnTo>
                <a:lnTo>
                  <a:pt x="284364" y="94697"/>
                </a:lnTo>
                <a:lnTo>
                  <a:pt x="280217" y="73009"/>
                </a:lnTo>
                <a:lnTo>
                  <a:pt x="280177" y="72805"/>
                </a:lnTo>
                <a:lnTo>
                  <a:pt x="284349" y="50811"/>
                </a:lnTo>
                <a:lnTo>
                  <a:pt x="295835" y="33130"/>
                </a:lnTo>
                <a:lnTo>
                  <a:pt x="313069" y="21371"/>
                </a:lnTo>
                <a:lnTo>
                  <a:pt x="334577" y="17076"/>
                </a:lnTo>
                <a:lnTo>
                  <a:pt x="379457" y="17076"/>
                </a:lnTo>
                <a:lnTo>
                  <a:pt x="374929" y="12743"/>
                </a:lnTo>
                <a:lnTo>
                  <a:pt x="355947" y="3318"/>
                </a:lnTo>
                <a:lnTo>
                  <a:pt x="334577" y="0"/>
                </a:lnTo>
                <a:close/>
              </a:path>
              <a:path w="1276350" h="146050">
                <a:moveTo>
                  <a:pt x="402065" y="66465"/>
                </a:moveTo>
                <a:lnTo>
                  <a:pt x="328237" y="66465"/>
                </a:lnTo>
                <a:lnTo>
                  <a:pt x="328237" y="83337"/>
                </a:lnTo>
                <a:lnTo>
                  <a:pt x="384273" y="83337"/>
                </a:lnTo>
                <a:lnTo>
                  <a:pt x="379082" y="100171"/>
                </a:lnTo>
                <a:lnTo>
                  <a:pt x="378508" y="101981"/>
                </a:lnTo>
                <a:lnTo>
                  <a:pt x="367823" y="116161"/>
                </a:lnTo>
                <a:lnTo>
                  <a:pt x="352911" y="125239"/>
                </a:lnTo>
                <a:lnTo>
                  <a:pt x="334577" y="128431"/>
                </a:lnTo>
                <a:lnTo>
                  <a:pt x="378037" y="128431"/>
                </a:lnTo>
                <a:lnTo>
                  <a:pt x="382969" y="124942"/>
                </a:lnTo>
                <a:lnTo>
                  <a:pt x="397013" y="101981"/>
                </a:lnTo>
                <a:lnTo>
                  <a:pt x="402065" y="73009"/>
                </a:lnTo>
                <a:lnTo>
                  <a:pt x="402065" y="66465"/>
                </a:lnTo>
                <a:close/>
              </a:path>
              <a:path w="1276350" h="146050">
                <a:moveTo>
                  <a:pt x="379457" y="17076"/>
                </a:moveTo>
                <a:lnTo>
                  <a:pt x="334577" y="17076"/>
                </a:lnTo>
                <a:lnTo>
                  <a:pt x="350484" y="19428"/>
                </a:lnTo>
                <a:lnTo>
                  <a:pt x="364589" y="26151"/>
                </a:lnTo>
                <a:lnTo>
                  <a:pt x="376163" y="36747"/>
                </a:lnTo>
                <a:lnTo>
                  <a:pt x="384532" y="50811"/>
                </a:lnTo>
                <a:lnTo>
                  <a:pt x="384095" y="50811"/>
                </a:lnTo>
                <a:lnTo>
                  <a:pt x="400940" y="46730"/>
                </a:lnTo>
                <a:lnTo>
                  <a:pt x="390327" y="27479"/>
                </a:lnTo>
                <a:lnTo>
                  <a:pt x="379457" y="17076"/>
                </a:lnTo>
                <a:close/>
              </a:path>
              <a:path w="1276350" h="146050">
                <a:moveTo>
                  <a:pt x="500025" y="0"/>
                </a:moveTo>
                <a:lnTo>
                  <a:pt x="460280" y="12078"/>
                </a:lnTo>
                <a:lnTo>
                  <a:pt x="433831" y="45337"/>
                </a:lnTo>
                <a:lnTo>
                  <a:pt x="428661" y="72805"/>
                </a:lnTo>
                <a:lnTo>
                  <a:pt x="433748" y="100171"/>
                </a:lnTo>
                <a:lnTo>
                  <a:pt x="460122" y="133472"/>
                </a:lnTo>
                <a:lnTo>
                  <a:pt x="500025" y="145508"/>
                </a:lnTo>
                <a:lnTo>
                  <a:pt x="527985" y="139871"/>
                </a:lnTo>
                <a:lnTo>
                  <a:pt x="544738" y="128431"/>
                </a:lnTo>
                <a:lnTo>
                  <a:pt x="500025" y="128431"/>
                </a:lnTo>
                <a:lnTo>
                  <a:pt x="478799" y="124183"/>
                </a:lnTo>
                <a:lnTo>
                  <a:pt x="478647" y="124183"/>
                </a:lnTo>
                <a:lnTo>
                  <a:pt x="461490" y="112467"/>
                </a:lnTo>
                <a:lnTo>
                  <a:pt x="454139" y="101334"/>
                </a:lnTo>
                <a:lnTo>
                  <a:pt x="449896" y="94826"/>
                </a:lnTo>
                <a:lnTo>
                  <a:pt x="449812" y="94697"/>
                </a:lnTo>
                <a:lnTo>
                  <a:pt x="445626" y="72805"/>
                </a:lnTo>
                <a:lnTo>
                  <a:pt x="449795" y="50940"/>
                </a:lnTo>
                <a:lnTo>
                  <a:pt x="453402" y="45337"/>
                </a:lnTo>
                <a:lnTo>
                  <a:pt x="461272" y="33245"/>
                </a:lnTo>
                <a:lnTo>
                  <a:pt x="478542" y="21398"/>
                </a:lnTo>
                <a:lnTo>
                  <a:pt x="479342" y="21217"/>
                </a:lnTo>
                <a:lnTo>
                  <a:pt x="500025" y="17076"/>
                </a:lnTo>
                <a:lnTo>
                  <a:pt x="544425" y="17076"/>
                </a:lnTo>
                <a:lnTo>
                  <a:pt x="527813" y="5681"/>
                </a:lnTo>
                <a:lnTo>
                  <a:pt x="500025" y="0"/>
                </a:lnTo>
                <a:close/>
              </a:path>
              <a:path w="1276350" h="146050">
                <a:moveTo>
                  <a:pt x="544425" y="17076"/>
                </a:moveTo>
                <a:lnTo>
                  <a:pt x="500025" y="17076"/>
                </a:lnTo>
                <a:lnTo>
                  <a:pt x="521289" y="21398"/>
                </a:lnTo>
                <a:lnTo>
                  <a:pt x="538460" y="33245"/>
                </a:lnTo>
                <a:lnTo>
                  <a:pt x="549937" y="50940"/>
                </a:lnTo>
                <a:lnTo>
                  <a:pt x="554118" y="72805"/>
                </a:lnTo>
                <a:lnTo>
                  <a:pt x="550004" y="94697"/>
                </a:lnTo>
                <a:lnTo>
                  <a:pt x="549980" y="94826"/>
                </a:lnTo>
                <a:lnTo>
                  <a:pt x="538575" y="112467"/>
                </a:lnTo>
                <a:lnTo>
                  <a:pt x="521419" y="124183"/>
                </a:lnTo>
                <a:lnTo>
                  <a:pt x="500025" y="128431"/>
                </a:lnTo>
                <a:lnTo>
                  <a:pt x="544738" y="128431"/>
                </a:lnTo>
                <a:lnTo>
                  <a:pt x="550616" y="124418"/>
                </a:lnTo>
                <a:lnTo>
                  <a:pt x="565769" y="101334"/>
                </a:lnTo>
                <a:lnTo>
                  <a:pt x="571297" y="72805"/>
                </a:lnTo>
                <a:lnTo>
                  <a:pt x="565711" y="44346"/>
                </a:lnTo>
                <a:lnTo>
                  <a:pt x="550581" y="21398"/>
                </a:lnTo>
                <a:lnTo>
                  <a:pt x="550462" y="21217"/>
                </a:lnTo>
                <a:lnTo>
                  <a:pt x="544425" y="17076"/>
                </a:lnTo>
                <a:close/>
              </a:path>
              <a:path w="1276350" h="146050">
                <a:moveTo>
                  <a:pt x="618334" y="1533"/>
                </a:moveTo>
                <a:lnTo>
                  <a:pt x="604325" y="1533"/>
                </a:lnTo>
                <a:lnTo>
                  <a:pt x="604325" y="144179"/>
                </a:lnTo>
                <a:lnTo>
                  <a:pt x="621299" y="144179"/>
                </a:lnTo>
                <a:lnTo>
                  <a:pt x="621299" y="35175"/>
                </a:lnTo>
                <a:lnTo>
                  <a:pt x="641924" y="35175"/>
                </a:lnTo>
                <a:lnTo>
                  <a:pt x="618334" y="1533"/>
                </a:lnTo>
                <a:close/>
              </a:path>
              <a:path w="1276350" h="146050">
                <a:moveTo>
                  <a:pt x="641924" y="35175"/>
                </a:moveTo>
                <a:lnTo>
                  <a:pt x="621299" y="35175"/>
                </a:lnTo>
                <a:lnTo>
                  <a:pt x="697888" y="144179"/>
                </a:lnTo>
                <a:lnTo>
                  <a:pt x="712102" y="144179"/>
                </a:lnTo>
                <a:lnTo>
                  <a:pt x="712102" y="111048"/>
                </a:lnTo>
                <a:lnTo>
                  <a:pt x="695127" y="111048"/>
                </a:lnTo>
                <a:lnTo>
                  <a:pt x="641924" y="35175"/>
                </a:lnTo>
                <a:close/>
              </a:path>
              <a:path w="1276350" h="146050">
                <a:moveTo>
                  <a:pt x="712102" y="1533"/>
                </a:moveTo>
                <a:lnTo>
                  <a:pt x="695127" y="1533"/>
                </a:lnTo>
                <a:lnTo>
                  <a:pt x="695127" y="111048"/>
                </a:lnTo>
                <a:lnTo>
                  <a:pt x="712102" y="111048"/>
                </a:lnTo>
                <a:lnTo>
                  <a:pt x="712102" y="1533"/>
                </a:lnTo>
                <a:close/>
              </a:path>
              <a:path w="1276350" h="146050">
                <a:moveTo>
                  <a:pt x="816401" y="0"/>
                </a:moveTo>
                <a:lnTo>
                  <a:pt x="776656" y="12078"/>
                </a:lnTo>
                <a:lnTo>
                  <a:pt x="750207" y="45337"/>
                </a:lnTo>
                <a:lnTo>
                  <a:pt x="745037" y="72805"/>
                </a:lnTo>
                <a:lnTo>
                  <a:pt x="750124" y="100171"/>
                </a:lnTo>
                <a:lnTo>
                  <a:pt x="776498" y="133472"/>
                </a:lnTo>
                <a:lnTo>
                  <a:pt x="816401" y="145508"/>
                </a:lnTo>
                <a:lnTo>
                  <a:pt x="844362" y="139871"/>
                </a:lnTo>
                <a:lnTo>
                  <a:pt x="861114" y="128431"/>
                </a:lnTo>
                <a:lnTo>
                  <a:pt x="816401" y="128431"/>
                </a:lnTo>
                <a:lnTo>
                  <a:pt x="795175" y="124183"/>
                </a:lnTo>
                <a:lnTo>
                  <a:pt x="795023" y="124183"/>
                </a:lnTo>
                <a:lnTo>
                  <a:pt x="777866" y="112467"/>
                </a:lnTo>
                <a:lnTo>
                  <a:pt x="770515" y="101334"/>
                </a:lnTo>
                <a:lnTo>
                  <a:pt x="766272" y="94826"/>
                </a:lnTo>
                <a:lnTo>
                  <a:pt x="766188" y="94697"/>
                </a:lnTo>
                <a:lnTo>
                  <a:pt x="762002" y="72805"/>
                </a:lnTo>
                <a:lnTo>
                  <a:pt x="766171" y="50940"/>
                </a:lnTo>
                <a:lnTo>
                  <a:pt x="769778" y="45337"/>
                </a:lnTo>
                <a:lnTo>
                  <a:pt x="777648" y="33245"/>
                </a:lnTo>
                <a:lnTo>
                  <a:pt x="794918" y="21398"/>
                </a:lnTo>
                <a:lnTo>
                  <a:pt x="795718" y="21217"/>
                </a:lnTo>
                <a:lnTo>
                  <a:pt x="816401" y="17076"/>
                </a:lnTo>
                <a:lnTo>
                  <a:pt x="860801" y="17076"/>
                </a:lnTo>
                <a:lnTo>
                  <a:pt x="844189" y="5681"/>
                </a:lnTo>
                <a:lnTo>
                  <a:pt x="816401" y="0"/>
                </a:lnTo>
                <a:close/>
              </a:path>
              <a:path w="1276350" h="146050">
                <a:moveTo>
                  <a:pt x="860801" y="17076"/>
                </a:moveTo>
                <a:lnTo>
                  <a:pt x="816401" y="17076"/>
                </a:lnTo>
                <a:lnTo>
                  <a:pt x="837666" y="21398"/>
                </a:lnTo>
                <a:lnTo>
                  <a:pt x="854836" y="33245"/>
                </a:lnTo>
                <a:lnTo>
                  <a:pt x="866313" y="50940"/>
                </a:lnTo>
                <a:lnTo>
                  <a:pt x="870494" y="72805"/>
                </a:lnTo>
                <a:lnTo>
                  <a:pt x="866380" y="94697"/>
                </a:lnTo>
                <a:lnTo>
                  <a:pt x="866356" y="94826"/>
                </a:lnTo>
                <a:lnTo>
                  <a:pt x="854951" y="112467"/>
                </a:lnTo>
                <a:lnTo>
                  <a:pt x="837795" y="124183"/>
                </a:lnTo>
                <a:lnTo>
                  <a:pt x="816401" y="128431"/>
                </a:lnTo>
                <a:lnTo>
                  <a:pt x="861114" y="128431"/>
                </a:lnTo>
                <a:lnTo>
                  <a:pt x="866992" y="124418"/>
                </a:lnTo>
                <a:lnTo>
                  <a:pt x="882145" y="101334"/>
                </a:lnTo>
                <a:lnTo>
                  <a:pt x="887673" y="72805"/>
                </a:lnTo>
                <a:lnTo>
                  <a:pt x="882087" y="44346"/>
                </a:lnTo>
                <a:lnTo>
                  <a:pt x="866958" y="21398"/>
                </a:lnTo>
                <a:lnTo>
                  <a:pt x="866838" y="21217"/>
                </a:lnTo>
                <a:lnTo>
                  <a:pt x="860801" y="17076"/>
                </a:lnTo>
                <a:close/>
              </a:path>
              <a:path w="1276350" h="146050">
                <a:moveTo>
                  <a:pt x="935630" y="1533"/>
                </a:moveTo>
                <a:lnTo>
                  <a:pt x="920701" y="1533"/>
                </a:lnTo>
                <a:lnTo>
                  <a:pt x="920701" y="144179"/>
                </a:lnTo>
                <a:lnTo>
                  <a:pt x="937675" y="144179"/>
                </a:lnTo>
                <a:lnTo>
                  <a:pt x="937675" y="47548"/>
                </a:lnTo>
                <a:lnTo>
                  <a:pt x="955909" y="47548"/>
                </a:lnTo>
                <a:lnTo>
                  <a:pt x="935630" y="1533"/>
                </a:lnTo>
                <a:close/>
              </a:path>
              <a:path w="1276350" h="146050">
                <a:moveTo>
                  <a:pt x="955909" y="47548"/>
                </a:moveTo>
                <a:lnTo>
                  <a:pt x="937675" y="47548"/>
                </a:lnTo>
                <a:lnTo>
                  <a:pt x="979804" y="144179"/>
                </a:lnTo>
                <a:lnTo>
                  <a:pt x="992689" y="144179"/>
                </a:lnTo>
                <a:lnTo>
                  <a:pt x="1004617" y="117081"/>
                </a:lnTo>
                <a:lnTo>
                  <a:pt x="986553" y="117081"/>
                </a:lnTo>
                <a:lnTo>
                  <a:pt x="955909" y="47548"/>
                </a:lnTo>
                <a:close/>
              </a:path>
              <a:path w="1276350" h="146050">
                <a:moveTo>
                  <a:pt x="1052201" y="47548"/>
                </a:moveTo>
                <a:lnTo>
                  <a:pt x="1035226" y="47548"/>
                </a:lnTo>
                <a:lnTo>
                  <a:pt x="1035226" y="144179"/>
                </a:lnTo>
                <a:lnTo>
                  <a:pt x="1052201" y="144179"/>
                </a:lnTo>
                <a:lnTo>
                  <a:pt x="1052201" y="47548"/>
                </a:lnTo>
                <a:close/>
              </a:path>
              <a:path w="1276350" h="146050">
                <a:moveTo>
                  <a:pt x="1052201" y="1533"/>
                </a:moveTo>
                <a:lnTo>
                  <a:pt x="1037374" y="1533"/>
                </a:lnTo>
                <a:lnTo>
                  <a:pt x="986553" y="117081"/>
                </a:lnTo>
                <a:lnTo>
                  <a:pt x="1004617" y="117081"/>
                </a:lnTo>
                <a:lnTo>
                  <a:pt x="1035226" y="47548"/>
                </a:lnTo>
                <a:lnTo>
                  <a:pt x="1052201" y="47548"/>
                </a:lnTo>
                <a:lnTo>
                  <a:pt x="1052201" y="1533"/>
                </a:lnTo>
                <a:close/>
              </a:path>
              <a:path w="1276350" h="146050">
                <a:moveTo>
                  <a:pt x="1109872" y="1533"/>
                </a:moveTo>
                <a:lnTo>
                  <a:pt x="1092898" y="1533"/>
                </a:lnTo>
                <a:lnTo>
                  <a:pt x="1092898" y="144179"/>
                </a:lnTo>
                <a:lnTo>
                  <a:pt x="1109872" y="144179"/>
                </a:lnTo>
                <a:lnTo>
                  <a:pt x="1109872" y="1533"/>
                </a:lnTo>
                <a:close/>
              </a:path>
              <a:path w="1276350" h="146050">
                <a:moveTo>
                  <a:pt x="1210798" y="1533"/>
                </a:moveTo>
                <a:lnTo>
                  <a:pt x="1200368" y="1533"/>
                </a:lnTo>
                <a:lnTo>
                  <a:pt x="1134823" y="144179"/>
                </a:lnTo>
                <a:lnTo>
                  <a:pt x="1153331" y="144179"/>
                </a:lnTo>
                <a:lnTo>
                  <a:pt x="1172759" y="102356"/>
                </a:lnTo>
                <a:lnTo>
                  <a:pt x="1257126" y="102356"/>
                </a:lnTo>
                <a:lnTo>
                  <a:pt x="1249373" y="85484"/>
                </a:lnTo>
                <a:lnTo>
                  <a:pt x="1180428" y="85484"/>
                </a:lnTo>
                <a:lnTo>
                  <a:pt x="1205583" y="30778"/>
                </a:lnTo>
                <a:lnTo>
                  <a:pt x="1224236" y="30778"/>
                </a:lnTo>
                <a:lnTo>
                  <a:pt x="1210798" y="1533"/>
                </a:lnTo>
                <a:close/>
              </a:path>
              <a:path w="1276350" h="146050">
                <a:moveTo>
                  <a:pt x="1257126" y="102356"/>
                </a:moveTo>
                <a:lnTo>
                  <a:pt x="1238407" y="102356"/>
                </a:lnTo>
                <a:lnTo>
                  <a:pt x="1257835" y="144179"/>
                </a:lnTo>
                <a:lnTo>
                  <a:pt x="1276343" y="144179"/>
                </a:lnTo>
                <a:lnTo>
                  <a:pt x="1257126" y="102356"/>
                </a:lnTo>
                <a:close/>
              </a:path>
              <a:path w="1276350" h="146050">
                <a:moveTo>
                  <a:pt x="1224236" y="30778"/>
                </a:moveTo>
                <a:lnTo>
                  <a:pt x="1205583" y="30778"/>
                </a:lnTo>
                <a:lnTo>
                  <a:pt x="1230738" y="85484"/>
                </a:lnTo>
                <a:lnTo>
                  <a:pt x="1249373" y="85484"/>
                </a:lnTo>
                <a:lnTo>
                  <a:pt x="1224236" y="30778"/>
                </a:lnTo>
                <a:close/>
              </a:path>
            </a:pathLst>
          </a:custGeom>
          <a:solidFill>
            <a:srgbClr val="000000"/>
          </a:solidFill>
        </p:spPr>
        <p:txBody>
          <a:bodyPr wrap="square" lIns="0" tIns="0" rIns="0" bIns="0" rtlCol="0"/>
          <a:lstStyle/>
          <a:p>
            <a:endParaRPr sz="641"/>
          </a:p>
        </p:txBody>
      </p:sp>
      <p:sp>
        <p:nvSpPr>
          <p:cNvPr id="4" name="object 4"/>
          <p:cNvSpPr/>
          <p:nvPr/>
        </p:nvSpPr>
        <p:spPr>
          <a:xfrm>
            <a:off x="574447" y="642130"/>
            <a:ext cx="2385186" cy="291109"/>
          </a:xfrm>
          <a:custGeom>
            <a:avLst/>
            <a:gdLst/>
            <a:ahLst/>
            <a:cxnLst/>
            <a:rect l="l" t="t" r="r" b="b"/>
            <a:pathLst>
              <a:path w="5244465" h="640080">
                <a:moveTo>
                  <a:pt x="612193" y="438101"/>
                </a:moveTo>
                <a:lnTo>
                  <a:pt x="540991" y="524381"/>
                </a:lnTo>
                <a:lnTo>
                  <a:pt x="569540" y="558935"/>
                </a:lnTo>
                <a:lnTo>
                  <a:pt x="603103" y="587486"/>
                </a:lnTo>
                <a:lnTo>
                  <a:pt x="641302" y="610138"/>
                </a:lnTo>
                <a:lnTo>
                  <a:pt x="683271" y="626577"/>
                </a:lnTo>
                <a:lnTo>
                  <a:pt x="728657" y="636682"/>
                </a:lnTo>
                <a:lnTo>
                  <a:pt x="729483" y="636682"/>
                </a:lnTo>
                <a:lnTo>
                  <a:pt x="775539" y="639980"/>
                </a:lnTo>
                <a:lnTo>
                  <a:pt x="823927" y="636682"/>
                </a:lnTo>
                <a:lnTo>
                  <a:pt x="867368" y="626787"/>
                </a:lnTo>
                <a:lnTo>
                  <a:pt x="905941" y="610295"/>
                </a:lnTo>
                <a:lnTo>
                  <a:pt x="939722" y="587207"/>
                </a:lnTo>
                <a:lnTo>
                  <a:pt x="967208" y="558935"/>
                </a:lnTo>
                <a:lnTo>
                  <a:pt x="987668" y="524381"/>
                </a:lnTo>
                <a:lnTo>
                  <a:pt x="776376" y="524381"/>
                </a:lnTo>
                <a:lnTo>
                  <a:pt x="729519" y="518793"/>
                </a:lnTo>
                <a:lnTo>
                  <a:pt x="685489" y="502288"/>
                </a:lnTo>
                <a:lnTo>
                  <a:pt x="645857" y="475260"/>
                </a:lnTo>
                <a:lnTo>
                  <a:pt x="612193" y="438101"/>
                </a:lnTo>
                <a:close/>
              </a:path>
              <a:path w="5244465" h="640080">
                <a:moveTo>
                  <a:pt x="337581" y="10889"/>
                </a:moveTo>
                <a:lnTo>
                  <a:pt x="236223" y="10889"/>
                </a:lnTo>
                <a:lnTo>
                  <a:pt x="0" y="629928"/>
                </a:lnTo>
                <a:lnTo>
                  <a:pt x="129838" y="629928"/>
                </a:lnTo>
                <a:lnTo>
                  <a:pt x="177586" y="495901"/>
                </a:lnTo>
                <a:lnTo>
                  <a:pt x="520034" y="495901"/>
                </a:lnTo>
                <a:lnTo>
                  <a:pt x="478439" y="385328"/>
                </a:lnTo>
                <a:lnTo>
                  <a:pt x="212768" y="385328"/>
                </a:lnTo>
                <a:lnTo>
                  <a:pt x="286483" y="179261"/>
                </a:lnTo>
                <a:lnTo>
                  <a:pt x="400920" y="179261"/>
                </a:lnTo>
                <a:lnTo>
                  <a:pt x="337581" y="10889"/>
                </a:lnTo>
                <a:close/>
              </a:path>
              <a:path w="5244465" h="640080">
                <a:moveTo>
                  <a:pt x="520034" y="495901"/>
                </a:moveTo>
                <a:lnTo>
                  <a:pt x="393705" y="495901"/>
                </a:lnTo>
                <a:lnTo>
                  <a:pt x="439777" y="629928"/>
                </a:lnTo>
                <a:lnTo>
                  <a:pt x="570453" y="629928"/>
                </a:lnTo>
                <a:lnTo>
                  <a:pt x="520034" y="495901"/>
                </a:lnTo>
                <a:close/>
              </a:path>
              <a:path w="5244465" h="640080">
                <a:moveTo>
                  <a:pt x="788104" y="837"/>
                </a:moveTo>
                <a:lnTo>
                  <a:pt x="743145" y="4161"/>
                </a:lnTo>
                <a:lnTo>
                  <a:pt x="743509" y="4161"/>
                </a:lnTo>
                <a:lnTo>
                  <a:pt x="703394" y="13926"/>
                </a:lnTo>
                <a:lnTo>
                  <a:pt x="667361" y="30169"/>
                </a:lnTo>
                <a:lnTo>
                  <a:pt x="635648" y="52773"/>
                </a:lnTo>
                <a:lnTo>
                  <a:pt x="591565" y="110677"/>
                </a:lnTo>
                <a:lnTo>
                  <a:pt x="577011" y="181774"/>
                </a:lnTo>
                <a:lnTo>
                  <a:pt x="583136" y="228121"/>
                </a:lnTo>
                <a:lnTo>
                  <a:pt x="601513" y="269206"/>
                </a:lnTo>
                <a:lnTo>
                  <a:pt x="632140" y="305108"/>
                </a:lnTo>
                <a:lnTo>
                  <a:pt x="675018" y="335906"/>
                </a:lnTo>
                <a:lnTo>
                  <a:pt x="725436" y="360172"/>
                </a:lnTo>
                <a:lnTo>
                  <a:pt x="787580" y="384700"/>
                </a:lnTo>
                <a:lnTo>
                  <a:pt x="800551" y="389909"/>
                </a:lnTo>
                <a:lnTo>
                  <a:pt x="851243" y="423128"/>
                </a:lnTo>
                <a:lnTo>
                  <a:pt x="865169" y="458205"/>
                </a:lnTo>
                <a:lnTo>
                  <a:pt x="858481" y="485155"/>
                </a:lnTo>
                <a:lnTo>
                  <a:pt x="839935" y="506057"/>
                </a:lnTo>
                <a:lnTo>
                  <a:pt x="811807" y="519578"/>
                </a:lnTo>
                <a:lnTo>
                  <a:pt x="776376" y="524381"/>
                </a:lnTo>
                <a:lnTo>
                  <a:pt x="987668" y="524381"/>
                </a:lnTo>
                <a:lnTo>
                  <a:pt x="998621" y="491084"/>
                </a:lnTo>
                <a:lnTo>
                  <a:pt x="1002548" y="451504"/>
                </a:lnTo>
                <a:lnTo>
                  <a:pt x="995951" y="403273"/>
                </a:lnTo>
                <a:lnTo>
                  <a:pt x="976161" y="361559"/>
                </a:lnTo>
                <a:lnTo>
                  <a:pt x="943178" y="326285"/>
                </a:lnTo>
                <a:lnTo>
                  <a:pt x="897001" y="297373"/>
                </a:lnTo>
                <a:lnTo>
                  <a:pt x="821611" y="264704"/>
                </a:lnTo>
                <a:lnTo>
                  <a:pt x="760461" y="237898"/>
                </a:lnTo>
                <a:lnTo>
                  <a:pt x="738472" y="224692"/>
                </a:lnTo>
                <a:lnTo>
                  <a:pt x="722765" y="210150"/>
                </a:lnTo>
                <a:lnTo>
                  <a:pt x="713342" y="194195"/>
                </a:lnTo>
                <a:lnTo>
                  <a:pt x="710200" y="176748"/>
                </a:lnTo>
                <a:lnTo>
                  <a:pt x="715685" y="152259"/>
                </a:lnTo>
                <a:lnTo>
                  <a:pt x="731456" y="133503"/>
                </a:lnTo>
                <a:lnTo>
                  <a:pt x="756495" y="121501"/>
                </a:lnTo>
                <a:lnTo>
                  <a:pt x="789779" y="117273"/>
                </a:lnTo>
                <a:lnTo>
                  <a:pt x="967761" y="117273"/>
                </a:lnTo>
                <a:lnTo>
                  <a:pt x="991658" y="84604"/>
                </a:lnTo>
                <a:lnTo>
                  <a:pt x="956978" y="54341"/>
                </a:lnTo>
                <a:lnTo>
                  <a:pt x="919283" y="30873"/>
                </a:lnTo>
                <a:lnTo>
                  <a:pt x="878572" y="14160"/>
                </a:lnTo>
                <a:lnTo>
                  <a:pt x="834846" y="4161"/>
                </a:lnTo>
                <a:lnTo>
                  <a:pt x="788104" y="837"/>
                </a:lnTo>
                <a:close/>
              </a:path>
              <a:path w="5244465" h="640080">
                <a:moveTo>
                  <a:pt x="400920" y="179261"/>
                </a:moveTo>
                <a:lnTo>
                  <a:pt x="286483" y="179261"/>
                </a:lnTo>
                <a:lnTo>
                  <a:pt x="358523" y="385328"/>
                </a:lnTo>
                <a:lnTo>
                  <a:pt x="478439" y="385328"/>
                </a:lnTo>
                <a:lnTo>
                  <a:pt x="400920" y="179261"/>
                </a:lnTo>
                <a:close/>
              </a:path>
              <a:path w="5244465" h="640080">
                <a:moveTo>
                  <a:pt x="967761" y="117273"/>
                </a:moveTo>
                <a:lnTo>
                  <a:pt x="789779" y="117273"/>
                </a:lnTo>
                <a:lnTo>
                  <a:pt x="825590" y="121121"/>
                </a:lnTo>
                <a:lnTo>
                  <a:pt x="862028" y="132352"/>
                </a:lnTo>
                <a:lnTo>
                  <a:pt x="896268" y="150492"/>
                </a:lnTo>
                <a:lnTo>
                  <a:pt x="925482" y="175073"/>
                </a:lnTo>
                <a:lnTo>
                  <a:pt x="967761" y="117273"/>
                </a:lnTo>
                <a:close/>
              </a:path>
              <a:path w="5244465" h="640080">
                <a:moveTo>
                  <a:pt x="1086688" y="438101"/>
                </a:moveTo>
                <a:lnTo>
                  <a:pt x="1015486" y="524381"/>
                </a:lnTo>
                <a:lnTo>
                  <a:pt x="1044035" y="558935"/>
                </a:lnTo>
                <a:lnTo>
                  <a:pt x="1077597" y="587486"/>
                </a:lnTo>
                <a:lnTo>
                  <a:pt x="1115797" y="610138"/>
                </a:lnTo>
                <a:lnTo>
                  <a:pt x="1157766" y="626577"/>
                </a:lnTo>
                <a:lnTo>
                  <a:pt x="1203151" y="636682"/>
                </a:lnTo>
                <a:lnTo>
                  <a:pt x="1203978" y="636682"/>
                </a:lnTo>
                <a:lnTo>
                  <a:pt x="1250033" y="639980"/>
                </a:lnTo>
                <a:lnTo>
                  <a:pt x="1298422" y="636682"/>
                </a:lnTo>
                <a:lnTo>
                  <a:pt x="1341863" y="626787"/>
                </a:lnTo>
                <a:lnTo>
                  <a:pt x="1380435" y="610295"/>
                </a:lnTo>
                <a:lnTo>
                  <a:pt x="1414217" y="587207"/>
                </a:lnTo>
                <a:lnTo>
                  <a:pt x="1441703" y="558935"/>
                </a:lnTo>
                <a:lnTo>
                  <a:pt x="1462163" y="524381"/>
                </a:lnTo>
                <a:lnTo>
                  <a:pt x="1250871" y="524381"/>
                </a:lnTo>
                <a:lnTo>
                  <a:pt x="1204014" y="518793"/>
                </a:lnTo>
                <a:lnTo>
                  <a:pt x="1159984" y="502288"/>
                </a:lnTo>
                <a:lnTo>
                  <a:pt x="1120352" y="475260"/>
                </a:lnTo>
                <a:lnTo>
                  <a:pt x="1086688" y="438101"/>
                </a:lnTo>
                <a:close/>
              </a:path>
              <a:path w="5244465" h="640080">
                <a:moveTo>
                  <a:pt x="1262599" y="837"/>
                </a:moveTo>
                <a:lnTo>
                  <a:pt x="1217640" y="4161"/>
                </a:lnTo>
                <a:lnTo>
                  <a:pt x="1218004" y="4161"/>
                </a:lnTo>
                <a:lnTo>
                  <a:pt x="1177889" y="13926"/>
                </a:lnTo>
                <a:lnTo>
                  <a:pt x="1141856" y="30169"/>
                </a:lnTo>
                <a:lnTo>
                  <a:pt x="1110142" y="52773"/>
                </a:lnTo>
                <a:lnTo>
                  <a:pt x="1066060" y="110677"/>
                </a:lnTo>
                <a:lnTo>
                  <a:pt x="1051505" y="181774"/>
                </a:lnTo>
                <a:lnTo>
                  <a:pt x="1057631" y="228121"/>
                </a:lnTo>
                <a:lnTo>
                  <a:pt x="1076007" y="269206"/>
                </a:lnTo>
                <a:lnTo>
                  <a:pt x="1106635" y="305108"/>
                </a:lnTo>
                <a:lnTo>
                  <a:pt x="1149513" y="335906"/>
                </a:lnTo>
                <a:lnTo>
                  <a:pt x="1199930" y="360172"/>
                </a:lnTo>
                <a:lnTo>
                  <a:pt x="1262075" y="384700"/>
                </a:lnTo>
                <a:lnTo>
                  <a:pt x="1275046" y="389909"/>
                </a:lnTo>
                <a:lnTo>
                  <a:pt x="1325738" y="423128"/>
                </a:lnTo>
                <a:lnTo>
                  <a:pt x="1339664" y="458205"/>
                </a:lnTo>
                <a:lnTo>
                  <a:pt x="1332976" y="485155"/>
                </a:lnTo>
                <a:lnTo>
                  <a:pt x="1314429" y="506057"/>
                </a:lnTo>
                <a:lnTo>
                  <a:pt x="1286302" y="519578"/>
                </a:lnTo>
                <a:lnTo>
                  <a:pt x="1250871" y="524381"/>
                </a:lnTo>
                <a:lnTo>
                  <a:pt x="1462163" y="524381"/>
                </a:lnTo>
                <a:lnTo>
                  <a:pt x="1473116" y="491084"/>
                </a:lnTo>
                <a:lnTo>
                  <a:pt x="1477042" y="451504"/>
                </a:lnTo>
                <a:lnTo>
                  <a:pt x="1470446" y="403273"/>
                </a:lnTo>
                <a:lnTo>
                  <a:pt x="1450656" y="361559"/>
                </a:lnTo>
                <a:lnTo>
                  <a:pt x="1417672" y="326285"/>
                </a:lnTo>
                <a:lnTo>
                  <a:pt x="1371496" y="297373"/>
                </a:lnTo>
                <a:lnTo>
                  <a:pt x="1296105" y="264704"/>
                </a:lnTo>
                <a:lnTo>
                  <a:pt x="1234955" y="237898"/>
                </a:lnTo>
                <a:lnTo>
                  <a:pt x="1212966" y="224692"/>
                </a:lnTo>
                <a:lnTo>
                  <a:pt x="1197260" y="210150"/>
                </a:lnTo>
                <a:lnTo>
                  <a:pt x="1187836" y="194195"/>
                </a:lnTo>
                <a:lnTo>
                  <a:pt x="1184695" y="176748"/>
                </a:lnTo>
                <a:lnTo>
                  <a:pt x="1190179" y="152259"/>
                </a:lnTo>
                <a:lnTo>
                  <a:pt x="1205951" y="133503"/>
                </a:lnTo>
                <a:lnTo>
                  <a:pt x="1230989" y="121501"/>
                </a:lnTo>
                <a:lnTo>
                  <a:pt x="1264274" y="117273"/>
                </a:lnTo>
                <a:lnTo>
                  <a:pt x="1442256" y="117273"/>
                </a:lnTo>
                <a:lnTo>
                  <a:pt x="1466153" y="84604"/>
                </a:lnTo>
                <a:lnTo>
                  <a:pt x="1431473" y="54341"/>
                </a:lnTo>
                <a:lnTo>
                  <a:pt x="1393778" y="30873"/>
                </a:lnTo>
                <a:lnTo>
                  <a:pt x="1353067" y="14160"/>
                </a:lnTo>
                <a:lnTo>
                  <a:pt x="1309341" y="4161"/>
                </a:lnTo>
                <a:lnTo>
                  <a:pt x="1262599" y="837"/>
                </a:lnTo>
                <a:close/>
              </a:path>
              <a:path w="5244465" h="640080">
                <a:moveTo>
                  <a:pt x="1442256" y="117273"/>
                </a:moveTo>
                <a:lnTo>
                  <a:pt x="1264274" y="117273"/>
                </a:lnTo>
                <a:lnTo>
                  <a:pt x="1300084" y="121121"/>
                </a:lnTo>
                <a:lnTo>
                  <a:pt x="1336523" y="132352"/>
                </a:lnTo>
                <a:lnTo>
                  <a:pt x="1370763" y="150492"/>
                </a:lnTo>
                <a:lnTo>
                  <a:pt x="1399976" y="175073"/>
                </a:lnTo>
                <a:lnTo>
                  <a:pt x="1442256" y="117273"/>
                </a:lnTo>
                <a:close/>
              </a:path>
              <a:path w="5244465" h="640080">
                <a:moveTo>
                  <a:pt x="1962427" y="10889"/>
                </a:moveTo>
                <a:lnTo>
                  <a:pt x="1542753" y="10889"/>
                </a:lnTo>
                <a:lnTo>
                  <a:pt x="1542753" y="629928"/>
                </a:lnTo>
                <a:lnTo>
                  <a:pt x="1962427" y="629928"/>
                </a:lnTo>
                <a:lnTo>
                  <a:pt x="1962427" y="514329"/>
                </a:lnTo>
                <a:lnTo>
                  <a:pt x="1667566" y="514329"/>
                </a:lnTo>
                <a:lnTo>
                  <a:pt x="1667566" y="375276"/>
                </a:lnTo>
                <a:lnTo>
                  <a:pt x="1940647" y="375276"/>
                </a:lnTo>
                <a:lnTo>
                  <a:pt x="1940647" y="259677"/>
                </a:lnTo>
                <a:lnTo>
                  <a:pt x="1667566" y="259677"/>
                </a:lnTo>
                <a:lnTo>
                  <a:pt x="1667566" y="126488"/>
                </a:lnTo>
                <a:lnTo>
                  <a:pt x="1962427" y="126488"/>
                </a:lnTo>
                <a:lnTo>
                  <a:pt x="1962427" y="10889"/>
                </a:lnTo>
                <a:close/>
              </a:path>
              <a:path w="5244465" h="640080">
                <a:moveTo>
                  <a:pt x="2502548" y="0"/>
                </a:moveTo>
                <a:lnTo>
                  <a:pt x="2449969" y="3725"/>
                </a:lnTo>
                <a:lnTo>
                  <a:pt x="2400767" y="14930"/>
                </a:lnTo>
                <a:lnTo>
                  <a:pt x="2354903" y="33654"/>
                </a:lnTo>
                <a:lnTo>
                  <a:pt x="2312336" y="59937"/>
                </a:lnTo>
                <a:lnTo>
                  <a:pt x="2273026" y="93819"/>
                </a:lnTo>
                <a:lnTo>
                  <a:pt x="2239553" y="133122"/>
                </a:lnTo>
                <a:lnTo>
                  <a:pt x="2213518" y="175642"/>
                </a:lnTo>
                <a:lnTo>
                  <a:pt x="2194921" y="221379"/>
                </a:lnTo>
                <a:lnTo>
                  <a:pt x="2183764" y="270333"/>
                </a:lnTo>
                <a:lnTo>
                  <a:pt x="2180164" y="320827"/>
                </a:lnTo>
                <a:lnTo>
                  <a:pt x="2180044" y="322503"/>
                </a:lnTo>
                <a:lnTo>
                  <a:pt x="2183757" y="374572"/>
                </a:lnTo>
                <a:lnTo>
                  <a:pt x="2194868" y="423224"/>
                </a:lnTo>
                <a:lnTo>
                  <a:pt x="2213337" y="468459"/>
                </a:lnTo>
                <a:lnTo>
                  <a:pt x="2239124" y="510275"/>
                </a:lnTo>
                <a:lnTo>
                  <a:pt x="2272188" y="548674"/>
                </a:lnTo>
                <a:lnTo>
                  <a:pt x="2310775" y="581651"/>
                </a:lnTo>
                <a:lnTo>
                  <a:pt x="2353100" y="607230"/>
                </a:lnTo>
                <a:lnTo>
                  <a:pt x="2399085" y="625451"/>
                </a:lnTo>
                <a:lnTo>
                  <a:pt x="2448649" y="636355"/>
                </a:lnTo>
                <a:lnTo>
                  <a:pt x="2501710" y="639980"/>
                </a:lnTo>
                <a:lnTo>
                  <a:pt x="2553354" y="636355"/>
                </a:lnTo>
                <a:lnTo>
                  <a:pt x="2554276" y="636355"/>
                </a:lnTo>
                <a:lnTo>
                  <a:pt x="2604093" y="625103"/>
                </a:lnTo>
                <a:lnTo>
                  <a:pt x="2649958" y="606507"/>
                </a:lnTo>
                <a:lnTo>
                  <a:pt x="2692324" y="580472"/>
                </a:lnTo>
                <a:lnTo>
                  <a:pt x="2731232" y="546999"/>
                </a:lnTo>
                <a:lnTo>
                  <a:pt x="2756834" y="517680"/>
                </a:lnTo>
                <a:lnTo>
                  <a:pt x="2502548" y="517680"/>
                </a:lnTo>
                <a:lnTo>
                  <a:pt x="2463282" y="514212"/>
                </a:lnTo>
                <a:lnTo>
                  <a:pt x="2394174" y="486228"/>
                </a:lnTo>
                <a:lnTo>
                  <a:pt x="2364332" y="461556"/>
                </a:lnTo>
                <a:lnTo>
                  <a:pt x="2340144" y="431557"/>
                </a:lnTo>
                <a:lnTo>
                  <a:pt x="2312501" y="361193"/>
                </a:lnTo>
                <a:lnTo>
                  <a:pt x="2309046" y="320827"/>
                </a:lnTo>
                <a:lnTo>
                  <a:pt x="2312514" y="280331"/>
                </a:lnTo>
                <a:lnTo>
                  <a:pt x="2322972" y="243133"/>
                </a:lnTo>
                <a:lnTo>
                  <a:pt x="2365170" y="179261"/>
                </a:lnTo>
                <a:lnTo>
                  <a:pt x="2394881" y="154458"/>
                </a:lnTo>
                <a:lnTo>
                  <a:pt x="2463413" y="125899"/>
                </a:lnTo>
                <a:lnTo>
                  <a:pt x="2502548" y="122299"/>
                </a:lnTo>
                <a:lnTo>
                  <a:pt x="2755843" y="122299"/>
                </a:lnTo>
                <a:lnTo>
                  <a:pt x="2731232" y="93819"/>
                </a:lnTo>
                <a:lnTo>
                  <a:pt x="2692330" y="59937"/>
                </a:lnTo>
                <a:lnTo>
                  <a:pt x="2650011" y="33654"/>
                </a:lnTo>
                <a:lnTo>
                  <a:pt x="2604274" y="14930"/>
                </a:lnTo>
                <a:lnTo>
                  <a:pt x="2555120" y="3725"/>
                </a:lnTo>
                <a:lnTo>
                  <a:pt x="2502548" y="0"/>
                </a:lnTo>
                <a:close/>
              </a:path>
              <a:path w="5244465" h="640080">
                <a:moveTo>
                  <a:pt x="3115147" y="130676"/>
                </a:moveTo>
                <a:lnTo>
                  <a:pt x="2989496" y="130676"/>
                </a:lnTo>
                <a:lnTo>
                  <a:pt x="2989496" y="629928"/>
                </a:lnTo>
                <a:lnTo>
                  <a:pt x="3115147" y="629928"/>
                </a:lnTo>
                <a:lnTo>
                  <a:pt x="3115147" y="130676"/>
                </a:lnTo>
                <a:close/>
              </a:path>
              <a:path w="5244465" h="640080">
                <a:moveTo>
                  <a:pt x="3583915" y="130676"/>
                </a:moveTo>
                <a:lnTo>
                  <a:pt x="3458265" y="130676"/>
                </a:lnTo>
                <a:lnTo>
                  <a:pt x="3458265" y="629928"/>
                </a:lnTo>
                <a:lnTo>
                  <a:pt x="3583915" y="629928"/>
                </a:lnTo>
                <a:lnTo>
                  <a:pt x="3583915" y="130676"/>
                </a:lnTo>
                <a:close/>
              </a:path>
              <a:path w="5244465" h="640080">
                <a:moveTo>
                  <a:pt x="2755843" y="122299"/>
                </a:moveTo>
                <a:lnTo>
                  <a:pt x="2502548" y="122299"/>
                </a:lnTo>
                <a:lnTo>
                  <a:pt x="2541683" y="125899"/>
                </a:lnTo>
                <a:lnTo>
                  <a:pt x="2577519" y="136645"/>
                </a:lnTo>
                <a:lnTo>
                  <a:pt x="2639926" y="179261"/>
                </a:lnTo>
                <a:lnTo>
                  <a:pt x="2664659" y="209391"/>
                </a:lnTo>
                <a:lnTo>
                  <a:pt x="2692581" y="279978"/>
                </a:lnTo>
                <a:lnTo>
                  <a:pt x="2696050" y="320827"/>
                </a:lnTo>
                <a:lnTo>
                  <a:pt x="2693065" y="361193"/>
                </a:lnTo>
                <a:lnTo>
                  <a:pt x="2682856" y="398103"/>
                </a:lnTo>
                <a:lnTo>
                  <a:pt x="2640763" y="461556"/>
                </a:lnTo>
                <a:lnTo>
                  <a:pt x="2610921" y="486228"/>
                </a:lnTo>
                <a:lnTo>
                  <a:pt x="2541813" y="514212"/>
                </a:lnTo>
                <a:lnTo>
                  <a:pt x="2502548" y="517680"/>
                </a:lnTo>
                <a:lnTo>
                  <a:pt x="2756834" y="517680"/>
                </a:lnTo>
                <a:lnTo>
                  <a:pt x="2791397" y="466180"/>
                </a:lnTo>
                <a:lnTo>
                  <a:pt x="2810120" y="420946"/>
                </a:lnTo>
                <a:lnTo>
                  <a:pt x="2821325" y="372495"/>
                </a:lnTo>
                <a:lnTo>
                  <a:pt x="2824930" y="322503"/>
                </a:lnTo>
                <a:lnTo>
                  <a:pt x="2825051" y="320827"/>
                </a:lnTo>
                <a:lnTo>
                  <a:pt x="2821410" y="270333"/>
                </a:lnTo>
                <a:lnTo>
                  <a:pt x="2810120" y="220655"/>
                </a:lnTo>
                <a:lnTo>
                  <a:pt x="2791397" y="175294"/>
                </a:lnTo>
                <a:lnTo>
                  <a:pt x="2765172" y="133122"/>
                </a:lnTo>
                <a:lnTo>
                  <a:pt x="2763081" y="130676"/>
                </a:lnTo>
                <a:lnTo>
                  <a:pt x="2755843" y="122299"/>
                </a:lnTo>
                <a:close/>
              </a:path>
              <a:path w="5244465" h="640080">
                <a:moveTo>
                  <a:pt x="3281516" y="10889"/>
                </a:moveTo>
                <a:lnTo>
                  <a:pt x="2812747" y="10889"/>
                </a:lnTo>
                <a:lnTo>
                  <a:pt x="2812747" y="130676"/>
                </a:lnTo>
                <a:lnTo>
                  <a:pt x="3281516" y="130676"/>
                </a:lnTo>
                <a:lnTo>
                  <a:pt x="3281516" y="10889"/>
                </a:lnTo>
                <a:close/>
              </a:path>
              <a:path w="5244465" h="640080">
                <a:moveTo>
                  <a:pt x="3291895" y="10889"/>
                </a:moveTo>
                <a:lnTo>
                  <a:pt x="3281516" y="10889"/>
                </a:lnTo>
                <a:lnTo>
                  <a:pt x="3281516" y="130676"/>
                </a:lnTo>
                <a:lnTo>
                  <a:pt x="3291895" y="130676"/>
                </a:lnTo>
                <a:lnTo>
                  <a:pt x="3291895" y="10889"/>
                </a:lnTo>
                <a:close/>
              </a:path>
              <a:path w="5244465" h="640080">
                <a:moveTo>
                  <a:pt x="3760664" y="10889"/>
                </a:moveTo>
                <a:lnTo>
                  <a:pt x="3291895" y="10889"/>
                </a:lnTo>
                <a:lnTo>
                  <a:pt x="3291895" y="130676"/>
                </a:lnTo>
                <a:lnTo>
                  <a:pt x="3760664" y="130676"/>
                </a:lnTo>
                <a:lnTo>
                  <a:pt x="3760664" y="10889"/>
                </a:lnTo>
                <a:close/>
              </a:path>
              <a:path w="5244465" h="640080">
                <a:moveTo>
                  <a:pt x="3932059" y="10889"/>
                </a:moveTo>
                <a:lnTo>
                  <a:pt x="3807246" y="10889"/>
                </a:lnTo>
                <a:lnTo>
                  <a:pt x="3807246" y="629928"/>
                </a:lnTo>
                <a:lnTo>
                  <a:pt x="3932059" y="629928"/>
                </a:lnTo>
                <a:lnTo>
                  <a:pt x="3932059" y="10889"/>
                </a:lnTo>
                <a:close/>
              </a:path>
              <a:path w="5244465" h="640080">
                <a:moveTo>
                  <a:pt x="4321138" y="0"/>
                </a:moveTo>
                <a:lnTo>
                  <a:pt x="4269463" y="3625"/>
                </a:lnTo>
                <a:lnTo>
                  <a:pt x="4220966" y="14528"/>
                </a:lnTo>
                <a:lnTo>
                  <a:pt x="4175604" y="32749"/>
                </a:lnTo>
                <a:lnTo>
                  <a:pt x="4133338" y="58328"/>
                </a:lnTo>
                <a:lnTo>
                  <a:pt x="4094129" y="91306"/>
                </a:lnTo>
                <a:lnTo>
                  <a:pt x="4060656" y="129503"/>
                </a:lnTo>
                <a:lnTo>
                  <a:pt x="4034621" y="171722"/>
                </a:lnTo>
                <a:lnTo>
                  <a:pt x="4016025" y="217961"/>
                </a:lnTo>
                <a:lnTo>
                  <a:pt x="4004867" y="268222"/>
                </a:lnTo>
                <a:lnTo>
                  <a:pt x="4001148" y="322503"/>
                </a:lnTo>
                <a:lnTo>
                  <a:pt x="4004773" y="376281"/>
                </a:lnTo>
                <a:lnTo>
                  <a:pt x="4015676" y="426039"/>
                </a:lnTo>
                <a:lnTo>
                  <a:pt x="4033897" y="471776"/>
                </a:lnTo>
                <a:lnTo>
                  <a:pt x="4059476" y="513492"/>
                </a:lnTo>
                <a:lnTo>
                  <a:pt x="4092454" y="551187"/>
                </a:lnTo>
                <a:lnTo>
                  <a:pt x="4130940" y="582851"/>
                </a:lnTo>
                <a:lnTo>
                  <a:pt x="4172964" y="607478"/>
                </a:lnTo>
                <a:lnTo>
                  <a:pt x="4218446" y="625070"/>
                </a:lnTo>
                <a:lnTo>
                  <a:pt x="4267306" y="635624"/>
                </a:lnTo>
                <a:lnTo>
                  <a:pt x="4319462" y="639142"/>
                </a:lnTo>
                <a:lnTo>
                  <a:pt x="4375582" y="634811"/>
                </a:lnTo>
                <a:lnTo>
                  <a:pt x="4428608" y="622358"/>
                </a:lnTo>
                <a:lnTo>
                  <a:pt x="4477677" y="602599"/>
                </a:lnTo>
                <a:lnTo>
                  <a:pt x="4521930" y="576348"/>
                </a:lnTo>
                <a:lnTo>
                  <a:pt x="4560506" y="544420"/>
                </a:lnTo>
                <a:lnTo>
                  <a:pt x="4581602" y="520193"/>
                </a:lnTo>
                <a:lnTo>
                  <a:pt x="4327001" y="520193"/>
                </a:lnTo>
                <a:lnTo>
                  <a:pt x="4286636" y="516725"/>
                </a:lnTo>
                <a:lnTo>
                  <a:pt x="4249726" y="506267"/>
                </a:lnTo>
                <a:lnTo>
                  <a:pt x="4186273" y="464069"/>
                </a:lnTo>
                <a:lnTo>
                  <a:pt x="4161601" y="434057"/>
                </a:lnTo>
                <a:lnTo>
                  <a:pt x="4133617" y="363352"/>
                </a:lnTo>
                <a:lnTo>
                  <a:pt x="4130149" y="322503"/>
                </a:lnTo>
                <a:lnTo>
                  <a:pt x="4133748" y="280423"/>
                </a:lnTo>
                <a:lnTo>
                  <a:pt x="4144494" y="242191"/>
                </a:lnTo>
                <a:lnTo>
                  <a:pt x="4162307" y="207886"/>
                </a:lnTo>
                <a:lnTo>
                  <a:pt x="4187110" y="177586"/>
                </a:lnTo>
                <a:lnTo>
                  <a:pt x="4217109" y="152299"/>
                </a:lnTo>
                <a:lnTo>
                  <a:pt x="4287474" y="123399"/>
                </a:lnTo>
                <a:lnTo>
                  <a:pt x="4327839" y="119786"/>
                </a:lnTo>
                <a:lnTo>
                  <a:pt x="4580377" y="119786"/>
                </a:lnTo>
                <a:lnTo>
                  <a:pt x="4556616" y="91911"/>
                </a:lnTo>
                <a:lnTo>
                  <a:pt x="4519014" y="60684"/>
                </a:lnTo>
                <a:lnTo>
                  <a:pt x="4475688" y="35182"/>
                </a:lnTo>
                <a:lnTo>
                  <a:pt x="4427615" y="16101"/>
                </a:lnTo>
                <a:lnTo>
                  <a:pt x="4375772" y="4141"/>
                </a:lnTo>
                <a:lnTo>
                  <a:pt x="4321138" y="0"/>
                </a:lnTo>
                <a:close/>
              </a:path>
              <a:path w="5244465" h="640080">
                <a:moveTo>
                  <a:pt x="4507101" y="429725"/>
                </a:moveTo>
                <a:lnTo>
                  <a:pt x="4468947" y="469305"/>
                </a:lnTo>
                <a:lnTo>
                  <a:pt x="4426161" y="497576"/>
                </a:lnTo>
                <a:lnTo>
                  <a:pt x="4378819" y="514539"/>
                </a:lnTo>
                <a:lnTo>
                  <a:pt x="4327001" y="520193"/>
                </a:lnTo>
                <a:lnTo>
                  <a:pt x="4581602" y="520193"/>
                </a:lnTo>
                <a:lnTo>
                  <a:pt x="4592543" y="507628"/>
                </a:lnTo>
                <a:lnTo>
                  <a:pt x="4507101" y="429725"/>
                </a:lnTo>
                <a:close/>
              </a:path>
              <a:path w="5244465" h="640080">
                <a:moveTo>
                  <a:pt x="4580377" y="119786"/>
                </a:moveTo>
                <a:lnTo>
                  <a:pt x="4327839" y="119786"/>
                </a:lnTo>
                <a:lnTo>
                  <a:pt x="4377955" y="125428"/>
                </a:lnTo>
                <a:lnTo>
                  <a:pt x="4424067" y="142299"/>
                </a:lnTo>
                <a:lnTo>
                  <a:pt x="4466251" y="170322"/>
                </a:lnTo>
                <a:lnTo>
                  <a:pt x="4504588" y="209417"/>
                </a:lnTo>
                <a:lnTo>
                  <a:pt x="4587517" y="128163"/>
                </a:lnTo>
                <a:lnTo>
                  <a:pt x="4580377" y="119786"/>
                </a:lnTo>
                <a:close/>
              </a:path>
              <a:path w="5244465" h="640080">
                <a:moveTo>
                  <a:pt x="4921650" y="0"/>
                </a:moveTo>
                <a:lnTo>
                  <a:pt x="4869071" y="3725"/>
                </a:lnTo>
                <a:lnTo>
                  <a:pt x="4819869" y="14930"/>
                </a:lnTo>
                <a:lnTo>
                  <a:pt x="4774005" y="33654"/>
                </a:lnTo>
                <a:lnTo>
                  <a:pt x="4731438" y="59937"/>
                </a:lnTo>
                <a:lnTo>
                  <a:pt x="4692128" y="93819"/>
                </a:lnTo>
                <a:lnTo>
                  <a:pt x="4658654" y="133122"/>
                </a:lnTo>
                <a:lnTo>
                  <a:pt x="4632619" y="175642"/>
                </a:lnTo>
                <a:lnTo>
                  <a:pt x="4614023" y="221379"/>
                </a:lnTo>
                <a:lnTo>
                  <a:pt x="4602865" y="270333"/>
                </a:lnTo>
                <a:lnTo>
                  <a:pt x="4599265" y="320827"/>
                </a:lnTo>
                <a:lnTo>
                  <a:pt x="4599146" y="322503"/>
                </a:lnTo>
                <a:lnTo>
                  <a:pt x="4602859" y="374572"/>
                </a:lnTo>
                <a:lnTo>
                  <a:pt x="4613969" y="423224"/>
                </a:lnTo>
                <a:lnTo>
                  <a:pt x="4632438" y="468459"/>
                </a:lnTo>
                <a:lnTo>
                  <a:pt x="4658225" y="510275"/>
                </a:lnTo>
                <a:lnTo>
                  <a:pt x="4691290" y="548674"/>
                </a:lnTo>
                <a:lnTo>
                  <a:pt x="4729876" y="581651"/>
                </a:lnTo>
                <a:lnTo>
                  <a:pt x="4772202" y="607230"/>
                </a:lnTo>
                <a:lnTo>
                  <a:pt x="4818187" y="625451"/>
                </a:lnTo>
                <a:lnTo>
                  <a:pt x="4867750" y="636355"/>
                </a:lnTo>
                <a:lnTo>
                  <a:pt x="4920812" y="639980"/>
                </a:lnTo>
                <a:lnTo>
                  <a:pt x="4972456" y="636355"/>
                </a:lnTo>
                <a:lnTo>
                  <a:pt x="4973377" y="636355"/>
                </a:lnTo>
                <a:lnTo>
                  <a:pt x="5023195" y="625103"/>
                </a:lnTo>
                <a:lnTo>
                  <a:pt x="5069059" y="606507"/>
                </a:lnTo>
                <a:lnTo>
                  <a:pt x="5111425" y="580472"/>
                </a:lnTo>
                <a:lnTo>
                  <a:pt x="5150334" y="546999"/>
                </a:lnTo>
                <a:lnTo>
                  <a:pt x="5175935" y="517680"/>
                </a:lnTo>
                <a:lnTo>
                  <a:pt x="4921650" y="517680"/>
                </a:lnTo>
                <a:lnTo>
                  <a:pt x="4882384" y="514212"/>
                </a:lnTo>
                <a:lnTo>
                  <a:pt x="4813276" y="486228"/>
                </a:lnTo>
                <a:lnTo>
                  <a:pt x="4783434" y="461556"/>
                </a:lnTo>
                <a:lnTo>
                  <a:pt x="4759246" y="431557"/>
                </a:lnTo>
                <a:lnTo>
                  <a:pt x="4731603" y="361193"/>
                </a:lnTo>
                <a:lnTo>
                  <a:pt x="4728147" y="320827"/>
                </a:lnTo>
                <a:lnTo>
                  <a:pt x="4731616" y="280331"/>
                </a:lnTo>
                <a:lnTo>
                  <a:pt x="4742074" y="243133"/>
                </a:lnTo>
                <a:lnTo>
                  <a:pt x="4784271" y="179261"/>
                </a:lnTo>
                <a:lnTo>
                  <a:pt x="4813982" y="154458"/>
                </a:lnTo>
                <a:lnTo>
                  <a:pt x="4882514" y="125899"/>
                </a:lnTo>
                <a:lnTo>
                  <a:pt x="4921650" y="122299"/>
                </a:lnTo>
                <a:lnTo>
                  <a:pt x="5174945" y="122299"/>
                </a:lnTo>
                <a:lnTo>
                  <a:pt x="5150334" y="93819"/>
                </a:lnTo>
                <a:lnTo>
                  <a:pt x="5111432" y="59937"/>
                </a:lnTo>
                <a:lnTo>
                  <a:pt x="5069113" y="33654"/>
                </a:lnTo>
                <a:lnTo>
                  <a:pt x="5023376" y="14930"/>
                </a:lnTo>
                <a:lnTo>
                  <a:pt x="4974222" y="3725"/>
                </a:lnTo>
                <a:lnTo>
                  <a:pt x="4921650" y="0"/>
                </a:lnTo>
                <a:close/>
              </a:path>
              <a:path w="5244465" h="640080">
                <a:moveTo>
                  <a:pt x="5174945" y="122299"/>
                </a:moveTo>
                <a:lnTo>
                  <a:pt x="4921650" y="122299"/>
                </a:lnTo>
                <a:lnTo>
                  <a:pt x="4960784" y="125899"/>
                </a:lnTo>
                <a:lnTo>
                  <a:pt x="4996621" y="136645"/>
                </a:lnTo>
                <a:lnTo>
                  <a:pt x="5059027" y="179261"/>
                </a:lnTo>
                <a:lnTo>
                  <a:pt x="5083761" y="209391"/>
                </a:lnTo>
                <a:lnTo>
                  <a:pt x="5111683" y="279978"/>
                </a:lnTo>
                <a:lnTo>
                  <a:pt x="5115151" y="320827"/>
                </a:lnTo>
                <a:lnTo>
                  <a:pt x="5112167" y="361193"/>
                </a:lnTo>
                <a:lnTo>
                  <a:pt x="5101958" y="398103"/>
                </a:lnTo>
                <a:lnTo>
                  <a:pt x="5059865" y="461556"/>
                </a:lnTo>
                <a:lnTo>
                  <a:pt x="5030023" y="486228"/>
                </a:lnTo>
                <a:lnTo>
                  <a:pt x="4960915" y="514212"/>
                </a:lnTo>
                <a:lnTo>
                  <a:pt x="4921650" y="517680"/>
                </a:lnTo>
                <a:lnTo>
                  <a:pt x="5175935" y="517680"/>
                </a:lnTo>
                <a:lnTo>
                  <a:pt x="5210498" y="466180"/>
                </a:lnTo>
                <a:lnTo>
                  <a:pt x="5229222" y="420946"/>
                </a:lnTo>
                <a:lnTo>
                  <a:pt x="5240427" y="372495"/>
                </a:lnTo>
                <a:lnTo>
                  <a:pt x="5244032" y="322503"/>
                </a:lnTo>
                <a:lnTo>
                  <a:pt x="5244153" y="320827"/>
                </a:lnTo>
                <a:lnTo>
                  <a:pt x="5240512" y="270333"/>
                </a:lnTo>
                <a:lnTo>
                  <a:pt x="5240427" y="269153"/>
                </a:lnTo>
                <a:lnTo>
                  <a:pt x="5229222" y="220655"/>
                </a:lnTo>
                <a:lnTo>
                  <a:pt x="5210498" y="175294"/>
                </a:lnTo>
                <a:lnTo>
                  <a:pt x="5184274" y="133122"/>
                </a:lnTo>
                <a:lnTo>
                  <a:pt x="5174945" y="122299"/>
                </a:lnTo>
                <a:close/>
              </a:path>
            </a:pathLst>
          </a:custGeom>
          <a:solidFill>
            <a:srgbClr val="000000"/>
          </a:solidFill>
        </p:spPr>
        <p:txBody>
          <a:bodyPr wrap="square" lIns="0" tIns="0" rIns="0" bIns="0" rtlCol="0"/>
          <a:lstStyle/>
          <a:p>
            <a:endParaRPr sz="641"/>
          </a:p>
        </p:txBody>
      </p:sp>
      <p:pic>
        <p:nvPicPr>
          <p:cNvPr id="5" name="object 5"/>
          <p:cNvPicPr/>
          <p:nvPr/>
        </p:nvPicPr>
        <p:blipFill>
          <a:blip r:embed="rId2" cstate="print"/>
          <a:stretch>
            <a:fillRect/>
          </a:stretch>
        </p:blipFill>
        <p:spPr>
          <a:xfrm>
            <a:off x="8622432" y="4829674"/>
            <a:ext cx="81624" cy="57222"/>
          </a:xfrm>
          <a:prstGeom prst="rect">
            <a:avLst/>
          </a:prstGeom>
        </p:spPr>
      </p:pic>
      <p:sp>
        <p:nvSpPr>
          <p:cNvPr id="6" name="object 6"/>
          <p:cNvSpPr/>
          <p:nvPr/>
        </p:nvSpPr>
        <p:spPr>
          <a:xfrm>
            <a:off x="2678906" y="4163487"/>
            <a:ext cx="51117" cy="270604"/>
          </a:xfrm>
          <a:custGeom>
            <a:avLst/>
            <a:gdLst/>
            <a:ahLst/>
            <a:cxnLst/>
            <a:rect l="l" t="t" r="r" b="b"/>
            <a:pathLst>
              <a:path w="112395" h="594995">
                <a:moveTo>
                  <a:pt x="91620" y="584966"/>
                </a:moveTo>
                <a:lnTo>
                  <a:pt x="111996" y="562391"/>
                </a:lnTo>
                <a:lnTo>
                  <a:pt x="107113" y="542454"/>
                </a:lnTo>
                <a:lnTo>
                  <a:pt x="99243" y="534292"/>
                </a:lnTo>
                <a:lnTo>
                  <a:pt x="99243" y="570600"/>
                </a:lnTo>
                <a:lnTo>
                  <a:pt x="96750" y="578076"/>
                </a:lnTo>
                <a:lnTo>
                  <a:pt x="91620" y="584966"/>
                </a:lnTo>
                <a:close/>
              </a:path>
              <a:path w="112395" h="594995">
                <a:moveTo>
                  <a:pt x="55411" y="518996"/>
                </a:moveTo>
                <a:lnTo>
                  <a:pt x="55411" y="532339"/>
                </a:lnTo>
                <a:lnTo>
                  <a:pt x="70213" y="533881"/>
                </a:lnTo>
                <a:lnTo>
                  <a:pt x="70760" y="533938"/>
                </a:lnTo>
                <a:lnTo>
                  <a:pt x="71660" y="534032"/>
                </a:lnTo>
                <a:lnTo>
                  <a:pt x="85683" y="539394"/>
                </a:lnTo>
                <a:lnTo>
                  <a:pt x="95527" y="548852"/>
                </a:lnTo>
                <a:lnTo>
                  <a:pt x="99243" y="562831"/>
                </a:lnTo>
                <a:lnTo>
                  <a:pt x="99243" y="534292"/>
                </a:lnTo>
                <a:lnTo>
                  <a:pt x="94039" y="528895"/>
                </a:lnTo>
                <a:lnTo>
                  <a:pt x="75137" y="521162"/>
                </a:lnTo>
                <a:lnTo>
                  <a:pt x="56731" y="519141"/>
                </a:lnTo>
                <a:lnTo>
                  <a:pt x="56144" y="519077"/>
                </a:lnTo>
                <a:lnTo>
                  <a:pt x="55411" y="518996"/>
                </a:lnTo>
                <a:close/>
              </a:path>
              <a:path w="112395" h="594995">
                <a:moveTo>
                  <a:pt x="0" y="557407"/>
                </a:moveTo>
                <a:lnTo>
                  <a:pt x="21933" y="591874"/>
                </a:lnTo>
                <a:lnTo>
                  <a:pt x="36354" y="594495"/>
                </a:lnTo>
                <a:lnTo>
                  <a:pt x="41394" y="594075"/>
                </a:lnTo>
                <a:lnTo>
                  <a:pt x="42658" y="593969"/>
                </a:lnTo>
                <a:lnTo>
                  <a:pt x="43611" y="593890"/>
                </a:lnTo>
                <a:lnTo>
                  <a:pt x="71390" y="560485"/>
                </a:lnTo>
                <a:lnTo>
                  <a:pt x="70213" y="551387"/>
                </a:lnTo>
                <a:lnTo>
                  <a:pt x="66919" y="543444"/>
                </a:lnTo>
                <a:lnTo>
                  <a:pt x="61866" y="536985"/>
                </a:lnTo>
                <a:lnTo>
                  <a:pt x="58783" y="534766"/>
                </a:lnTo>
                <a:lnTo>
                  <a:pt x="58783" y="564297"/>
                </a:lnTo>
                <a:lnTo>
                  <a:pt x="56731" y="569721"/>
                </a:lnTo>
                <a:lnTo>
                  <a:pt x="48228" y="578223"/>
                </a:lnTo>
                <a:lnTo>
                  <a:pt x="42804" y="580275"/>
                </a:lnTo>
                <a:lnTo>
                  <a:pt x="29611" y="580275"/>
                </a:lnTo>
                <a:lnTo>
                  <a:pt x="24187" y="578134"/>
                </a:lnTo>
                <a:lnTo>
                  <a:pt x="24041" y="578076"/>
                </a:lnTo>
                <a:lnTo>
                  <a:pt x="19643" y="573825"/>
                </a:lnTo>
                <a:lnTo>
                  <a:pt x="15099" y="569574"/>
                </a:lnTo>
                <a:lnTo>
                  <a:pt x="12900" y="564150"/>
                </a:lnTo>
                <a:lnTo>
                  <a:pt x="12900" y="530071"/>
                </a:lnTo>
                <a:lnTo>
                  <a:pt x="8163" y="534174"/>
                </a:lnTo>
                <a:lnTo>
                  <a:pt x="3628" y="540787"/>
                </a:lnTo>
                <a:lnTo>
                  <a:pt x="907" y="548526"/>
                </a:lnTo>
                <a:lnTo>
                  <a:pt x="0" y="557407"/>
                </a:lnTo>
                <a:close/>
              </a:path>
              <a:path w="112395" h="594995">
                <a:moveTo>
                  <a:pt x="12900" y="530071"/>
                </a:moveTo>
                <a:lnTo>
                  <a:pt x="12900" y="551397"/>
                </a:lnTo>
                <a:lnTo>
                  <a:pt x="15099" y="546119"/>
                </a:lnTo>
                <a:lnTo>
                  <a:pt x="24187" y="537617"/>
                </a:lnTo>
                <a:lnTo>
                  <a:pt x="29611" y="535418"/>
                </a:lnTo>
                <a:lnTo>
                  <a:pt x="42804" y="535477"/>
                </a:lnTo>
                <a:lnTo>
                  <a:pt x="48082" y="537617"/>
                </a:lnTo>
                <a:lnTo>
                  <a:pt x="52333" y="542015"/>
                </a:lnTo>
                <a:lnTo>
                  <a:pt x="56584" y="546266"/>
                </a:lnTo>
                <a:lnTo>
                  <a:pt x="58783" y="551690"/>
                </a:lnTo>
                <a:lnTo>
                  <a:pt x="58783" y="534766"/>
                </a:lnTo>
                <a:lnTo>
                  <a:pt x="55411" y="532339"/>
                </a:lnTo>
                <a:lnTo>
                  <a:pt x="55411" y="518996"/>
                </a:lnTo>
                <a:lnTo>
                  <a:pt x="52773" y="518706"/>
                </a:lnTo>
                <a:lnTo>
                  <a:pt x="43611" y="519214"/>
                </a:lnTo>
                <a:lnTo>
                  <a:pt x="41394" y="519336"/>
                </a:lnTo>
                <a:lnTo>
                  <a:pt x="31224" y="521217"/>
                </a:lnTo>
                <a:lnTo>
                  <a:pt x="22263" y="524334"/>
                </a:lnTo>
                <a:lnTo>
                  <a:pt x="14512" y="528675"/>
                </a:lnTo>
                <a:lnTo>
                  <a:pt x="12900" y="530071"/>
                </a:lnTo>
                <a:close/>
              </a:path>
              <a:path w="112395" h="594995">
                <a:moveTo>
                  <a:pt x="0" y="461051"/>
                </a:moveTo>
                <a:lnTo>
                  <a:pt x="1296" y="471690"/>
                </a:lnTo>
                <a:lnTo>
                  <a:pt x="5059" y="480958"/>
                </a:lnTo>
                <a:lnTo>
                  <a:pt x="10760" y="488406"/>
                </a:lnTo>
                <a:lnTo>
                  <a:pt x="18159" y="494055"/>
                </a:lnTo>
                <a:lnTo>
                  <a:pt x="18324" y="494181"/>
                </a:lnTo>
                <a:lnTo>
                  <a:pt x="26952" y="498283"/>
                </a:lnTo>
                <a:lnTo>
                  <a:pt x="36178" y="501173"/>
                </a:lnTo>
                <a:lnTo>
                  <a:pt x="45803" y="502860"/>
                </a:lnTo>
                <a:lnTo>
                  <a:pt x="55998" y="503416"/>
                </a:lnTo>
                <a:lnTo>
                  <a:pt x="64906" y="502930"/>
                </a:lnTo>
                <a:lnTo>
                  <a:pt x="66193" y="502860"/>
                </a:lnTo>
                <a:lnTo>
                  <a:pt x="107012" y="480859"/>
                </a:lnTo>
                <a:lnTo>
                  <a:pt x="111996" y="461051"/>
                </a:lnTo>
                <a:lnTo>
                  <a:pt x="107012" y="441516"/>
                </a:lnTo>
                <a:lnTo>
                  <a:pt x="107012" y="441295"/>
                </a:lnTo>
                <a:lnTo>
                  <a:pt x="98363" y="432684"/>
                </a:lnTo>
                <a:lnTo>
                  <a:pt x="98363" y="470286"/>
                </a:lnTo>
                <a:lnTo>
                  <a:pt x="94405" y="477176"/>
                </a:lnTo>
                <a:lnTo>
                  <a:pt x="55998" y="488464"/>
                </a:lnTo>
                <a:lnTo>
                  <a:pt x="47175" y="488049"/>
                </a:lnTo>
                <a:lnTo>
                  <a:pt x="13633" y="470286"/>
                </a:lnTo>
                <a:lnTo>
                  <a:pt x="13633" y="432684"/>
                </a:lnTo>
                <a:lnTo>
                  <a:pt x="5059" y="441220"/>
                </a:lnTo>
                <a:lnTo>
                  <a:pt x="0" y="461051"/>
                </a:lnTo>
                <a:close/>
              </a:path>
              <a:path w="112395" h="594995">
                <a:moveTo>
                  <a:pt x="13633" y="432684"/>
                </a:moveTo>
                <a:lnTo>
                  <a:pt x="13633" y="451816"/>
                </a:lnTo>
                <a:lnTo>
                  <a:pt x="17591" y="444926"/>
                </a:lnTo>
                <a:lnTo>
                  <a:pt x="25653" y="440381"/>
                </a:lnTo>
                <a:lnTo>
                  <a:pt x="32002" y="437411"/>
                </a:lnTo>
                <a:lnTo>
                  <a:pt x="39176" y="435306"/>
                </a:lnTo>
                <a:lnTo>
                  <a:pt x="47175" y="434053"/>
                </a:lnTo>
                <a:lnTo>
                  <a:pt x="55998" y="433638"/>
                </a:lnTo>
                <a:lnTo>
                  <a:pt x="64906" y="434053"/>
                </a:lnTo>
                <a:lnTo>
                  <a:pt x="98363" y="451816"/>
                </a:lnTo>
                <a:lnTo>
                  <a:pt x="98363" y="432684"/>
                </a:lnTo>
                <a:lnTo>
                  <a:pt x="93837" y="428178"/>
                </a:lnTo>
                <a:lnTo>
                  <a:pt x="75879" y="421042"/>
                </a:lnTo>
                <a:lnTo>
                  <a:pt x="72948" y="420701"/>
                </a:lnTo>
                <a:lnTo>
                  <a:pt x="55998" y="418832"/>
                </a:lnTo>
                <a:lnTo>
                  <a:pt x="36178" y="421017"/>
                </a:lnTo>
                <a:lnTo>
                  <a:pt x="18324" y="428112"/>
                </a:lnTo>
                <a:lnTo>
                  <a:pt x="18159" y="428178"/>
                </a:lnTo>
                <a:lnTo>
                  <a:pt x="13633" y="432684"/>
                </a:lnTo>
                <a:close/>
              </a:path>
              <a:path w="112395" h="594995">
                <a:moveTo>
                  <a:pt x="0" y="361557"/>
                </a:moveTo>
                <a:lnTo>
                  <a:pt x="1296" y="372196"/>
                </a:lnTo>
                <a:lnTo>
                  <a:pt x="5059" y="381464"/>
                </a:lnTo>
                <a:lnTo>
                  <a:pt x="10760" y="388913"/>
                </a:lnTo>
                <a:lnTo>
                  <a:pt x="18159" y="394561"/>
                </a:lnTo>
                <a:lnTo>
                  <a:pt x="18324" y="394687"/>
                </a:lnTo>
                <a:lnTo>
                  <a:pt x="26952" y="398789"/>
                </a:lnTo>
                <a:lnTo>
                  <a:pt x="36178" y="401679"/>
                </a:lnTo>
                <a:lnTo>
                  <a:pt x="45803" y="403366"/>
                </a:lnTo>
                <a:lnTo>
                  <a:pt x="55998" y="403922"/>
                </a:lnTo>
                <a:lnTo>
                  <a:pt x="64906" y="403436"/>
                </a:lnTo>
                <a:lnTo>
                  <a:pt x="66193" y="403366"/>
                </a:lnTo>
                <a:lnTo>
                  <a:pt x="107012" y="381365"/>
                </a:lnTo>
                <a:lnTo>
                  <a:pt x="111996" y="361557"/>
                </a:lnTo>
                <a:lnTo>
                  <a:pt x="107012" y="342022"/>
                </a:lnTo>
                <a:lnTo>
                  <a:pt x="107012" y="341801"/>
                </a:lnTo>
                <a:lnTo>
                  <a:pt x="98363" y="333190"/>
                </a:lnTo>
                <a:lnTo>
                  <a:pt x="98363" y="370792"/>
                </a:lnTo>
                <a:lnTo>
                  <a:pt x="94405" y="377682"/>
                </a:lnTo>
                <a:lnTo>
                  <a:pt x="55998" y="388970"/>
                </a:lnTo>
                <a:lnTo>
                  <a:pt x="47175" y="388555"/>
                </a:lnTo>
                <a:lnTo>
                  <a:pt x="13633" y="370792"/>
                </a:lnTo>
                <a:lnTo>
                  <a:pt x="13633" y="333190"/>
                </a:lnTo>
                <a:lnTo>
                  <a:pt x="5059" y="341726"/>
                </a:lnTo>
                <a:lnTo>
                  <a:pt x="0" y="361557"/>
                </a:lnTo>
                <a:close/>
              </a:path>
              <a:path w="112395" h="594995">
                <a:moveTo>
                  <a:pt x="13633" y="333190"/>
                </a:moveTo>
                <a:lnTo>
                  <a:pt x="13633" y="352322"/>
                </a:lnTo>
                <a:lnTo>
                  <a:pt x="17591" y="345432"/>
                </a:lnTo>
                <a:lnTo>
                  <a:pt x="25653" y="340888"/>
                </a:lnTo>
                <a:lnTo>
                  <a:pt x="32002" y="337917"/>
                </a:lnTo>
                <a:lnTo>
                  <a:pt x="39176" y="335812"/>
                </a:lnTo>
                <a:lnTo>
                  <a:pt x="47175" y="334559"/>
                </a:lnTo>
                <a:lnTo>
                  <a:pt x="55998" y="334144"/>
                </a:lnTo>
                <a:lnTo>
                  <a:pt x="64906" y="334559"/>
                </a:lnTo>
                <a:lnTo>
                  <a:pt x="98363" y="352322"/>
                </a:lnTo>
                <a:lnTo>
                  <a:pt x="98363" y="333190"/>
                </a:lnTo>
                <a:lnTo>
                  <a:pt x="93837" y="328684"/>
                </a:lnTo>
                <a:lnTo>
                  <a:pt x="75879" y="321548"/>
                </a:lnTo>
                <a:lnTo>
                  <a:pt x="72948" y="321207"/>
                </a:lnTo>
                <a:lnTo>
                  <a:pt x="55998" y="319338"/>
                </a:lnTo>
                <a:lnTo>
                  <a:pt x="36178" y="321524"/>
                </a:lnTo>
                <a:lnTo>
                  <a:pt x="18324" y="328618"/>
                </a:lnTo>
                <a:lnTo>
                  <a:pt x="18159" y="328684"/>
                </a:lnTo>
                <a:lnTo>
                  <a:pt x="13633" y="333190"/>
                </a:lnTo>
                <a:close/>
              </a:path>
              <a:path w="112395" h="594995">
                <a:moveTo>
                  <a:pt x="31663" y="251058"/>
                </a:moveTo>
                <a:lnTo>
                  <a:pt x="31663" y="264838"/>
                </a:lnTo>
                <a:lnTo>
                  <a:pt x="110237" y="264838"/>
                </a:lnTo>
                <a:lnTo>
                  <a:pt x="110237" y="250765"/>
                </a:lnTo>
                <a:lnTo>
                  <a:pt x="65673" y="250670"/>
                </a:lnTo>
                <a:lnTo>
                  <a:pt x="56573" y="249199"/>
                </a:lnTo>
                <a:lnTo>
                  <a:pt x="49126" y="244828"/>
                </a:lnTo>
                <a:lnTo>
                  <a:pt x="44346" y="238149"/>
                </a:lnTo>
                <a:lnTo>
                  <a:pt x="43244" y="232606"/>
                </a:lnTo>
                <a:lnTo>
                  <a:pt x="43244" y="251058"/>
                </a:lnTo>
                <a:lnTo>
                  <a:pt x="31663" y="251058"/>
                </a:lnTo>
                <a:close/>
              </a:path>
              <a:path w="112395" h="594995">
                <a:moveTo>
                  <a:pt x="29611" y="164569"/>
                </a:moveTo>
                <a:lnTo>
                  <a:pt x="29611" y="174097"/>
                </a:lnTo>
                <a:lnTo>
                  <a:pt x="30644" y="183017"/>
                </a:lnTo>
                <a:lnTo>
                  <a:pt x="33587" y="191029"/>
                </a:lnTo>
                <a:lnTo>
                  <a:pt x="38207" y="197722"/>
                </a:lnTo>
                <a:lnTo>
                  <a:pt x="44346" y="202745"/>
                </a:lnTo>
                <a:lnTo>
                  <a:pt x="44346" y="221590"/>
                </a:lnTo>
                <a:lnTo>
                  <a:pt x="48815" y="215730"/>
                </a:lnTo>
                <a:lnTo>
                  <a:pt x="56140" y="211927"/>
                </a:lnTo>
                <a:lnTo>
                  <a:pt x="65673" y="210639"/>
                </a:lnTo>
                <a:lnTo>
                  <a:pt x="110237" y="210599"/>
                </a:lnTo>
                <a:lnTo>
                  <a:pt x="110237" y="196673"/>
                </a:lnTo>
                <a:lnTo>
                  <a:pt x="65673" y="196625"/>
                </a:lnTo>
                <a:lnTo>
                  <a:pt x="42658" y="175710"/>
                </a:lnTo>
                <a:lnTo>
                  <a:pt x="42658" y="148331"/>
                </a:lnTo>
                <a:lnTo>
                  <a:pt x="38846" y="151229"/>
                </a:lnTo>
                <a:lnTo>
                  <a:pt x="32690" y="156946"/>
                </a:lnTo>
                <a:lnTo>
                  <a:pt x="29611" y="164569"/>
                </a:lnTo>
                <a:close/>
              </a:path>
              <a:path w="112395" h="594995">
                <a:moveTo>
                  <a:pt x="42658" y="148331"/>
                </a:moveTo>
                <a:lnTo>
                  <a:pt x="42658" y="175710"/>
                </a:lnTo>
                <a:lnTo>
                  <a:pt x="44346" y="167018"/>
                </a:lnTo>
                <a:lnTo>
                  <a:pt x="44346" y="167604"/>
                </a:lnTo>
                <a:lnTo>
                  <a:pt x="48668" y="161857"/>
                </a:lnTo>
                <a:lnTo>
                  <a:pt x="55892" y="158105"/>
                </a:lnTo>
                <a:lnTo>
                  <a:pt x="65673" y="156800"/>
                </a:lnTo>
                <a:lnTo>
                  <a:pt x="110237" y="156800"/>
                </a:lnTo>
                <a:lnTo>
                  <a:pt x="110237" y="142727"/>
                </a:lnTo>
                <a:lnTo>
                  <a:pt x="63474" y="142727"/>
                </a:lnTo>
                <a:lnTo>
                  <a:pt x="56573" y="143216"/>
                </a:lnTo>
                <a:lnTo>
                  <a:pt x="55892" y="143296"/>
                </a:lnTo>
                <a:lnTo>
                  <a:pt x="49511" y="144834"/>
                </a:lnTo>
                <a:lnTo>
                  <a:pt x="43766" y="147489"/>
                </a:lnTo>
                <a:lnTo>
                  <a:pt x="42658" y="148331"/>
                </a:lnTo>
                <a:close/>
              </a:path>
              <a:path w="112395" h="594995">
                <a:moveTo>
                  <a:pt x="42658" y="203767"/>
                </a:moveTo>
                <a:lnTo>
                  <a:pt x="42658" y="229656"/>
                </a:lnTo>
                <a:lnTo>
                  <a:pt x="44346" y="221191"/>
                </a:lnTo>
                <a:lnTo>
                  <a:pt x="44346" y="202632"/>
                </a:lnTo>
                <a:lnTo>
                  <a:pt x="42658" y="203767"/>
                </a:lnTo>
                <a:close/>
              </a:path>
              <a:path w="112395" h="594995">
                <a:moveTo>
                  <a:pt x="29611" y="227311"/>
                </a:moveTo>
                <a:lnTo>
                  <a:pt x="30463" y="234752"/>
                </a:lnTo>
                <a:lnTo>
                  <a:pt x="33129" y="241328"/>
                </a:lnTo>
                <a:lnTo>
                  <a:pt x="37445" y="246832"/>
                </a:lnTo>
                <a:lnTo>
                  <a:pt x="43244" y="251058"/>
                </a:lnTo>
                <a:lnTo>
                  <a:pt x="43244" y="232606"/>
                </a:lnTo>
                <a:lnTo>
                  <a:pt x="42658" y="229656"/>
                </a:lnTo>
                <a:lnTo>
                  <a:pt x="42658" y="203767"/>
                </a:lnTo>
                <a:lnTo>
                  <a:pt x="38207" y="206757"/>
                </a:lnTo>
                <a:lnTo>
                  <a:pt x="37445" y="207644"/>
                </a:lnTo>
                <a:lnTo>
                  <a:pt x="33587" y="212495"/>
                </a:lnTo>
                <a:lnTo>
                  <a:pt x="33587" y="212366"/>
                </a:lnTo>
                <a:lnTo>
                  <a:pt x="30644" y="219508"/>
                </a:lnTo>
                <a:lnTo>
                  <a:pt x="30644" y="219287"/>
                </a:lnTo>
                <a:lnTo>
                  <a:pt x="29611" y="227311"/>
                </a:lnTo>
                <a:close/>
              </a:path>
              <a:path w="112395" h="594995">
                <a:moveTo>
                  <a:pt x="31663" y="108331"/>
                </a:moveTo>
                <a:lnTo>
                  <a:pt x="31663" y="122111"/>
                </a:lnTo>
                <a:lnTo>
                  <a:pt x="110237" y="122111"/>
                </a:lnTo>
                <a:lnTo>
                  <a:pt x="110237" y="108038"/>
                </a:lnTo>
                <a:lnTo>
                  <a:pt x="65673" y="107943"/>
                </a:lnTo>
                <a:lnTo>
                  <a:pt x="56573" y="106471"/>
                </a:lnTo>
                <a:lnTo>
                  <a:pt x="49126" y="102101"/>
                </a:lnTo>
                <a:lnTo>
                  <a:pt x="44346" y="95422"/>
                </a:lnTo>
                <a:lnTo>
                  <a:pt x="43244" y="89879"/>
                </a:lnTo>
                <a:lnTo>
                  <a:pt x="43244" y="108331"/>
                </a:lnTo>
                <a:lnTo>
                  <a:pt x="31663" y="108331"/>
                </a:lnTo>
                <a:close/>
              </a:path>
              <a:path w="112395" h="594995">
                <a:moveTo>
                  <a:pt x="29611" y="21842"/>
                </a:moveTo>
                <a:lnTo>
                  <a:pt x="29611" y="31370"/>
                </a:lnTo>
                <a:lnTo>
                  <a:pt x="30644" y="40290"/>
                </a:lnTo>
                <a:lnTo>
                  <a:pt x="33587" y="48302"/>
                </a:lnTo>
                <a:lnTo>
                  <a:pt x="38207" y="54995"/>
                </a:lnTo>
                <a:lnTo>
                  <a:pt x="44346" y="60018"/>
                </a:lnTo>
                <a:lnTo>
                  <a:pt x="44346" y="78862"/>
                </a:lnTo>
                <a:lnTo>
                  <a:pt x="48815" y="73003"/>
                </a:lnTo>
                <a:lnTo>
                  <a:pt x="56140" y="69200"/>
                </a:lnTo>
                <a:lnTo>
                  <a:pt x="65673" y="67911"/>
                </a:lnTo>
                <a:lnTo>
                  <a:pt x="110237" y="67872"/>
                </a:lnTo>
                <a:lnTo>
                  <a:pt x="110237" y="53946"/>
                </a:lnTo>
                <a:lnTo>
                  <a:pt x="65673" y="53898"/>
                </a:lnTo>
                <a:lnTo>
                  <a:pt x="42658" y="32983"/>
                </a:lnTo>
                <a:lnTo>
                  <a:pt x="42658" y="5604"/>
                </a:lnTo>
                <a:lnTo>
                  <a:pt x="38846" y="8502"/>
                </a:lnTo>
                <a:lnTo>
                  <a:pt x="32690" y="14219"/>
                </a:lnTo>
                <a:lnTo>
                  <a:pt x="29611" y="21842"/>
                </a:lnTo>
                <a:close/>
              </a:path>
              <a:path w="112395" h="594995">
                <a:moveTo>
                  <a:pt x="42658" y="5604"/>
                </a:moveTo>
                <a:lnTo>
                  <a:pt x="42658" y="32983"/>
                </a:lnTo>
                <a:lnTo>
                  <a:pt x="44346" y="24290"/>
                </a:lnTo>
                <a:lnTo>
                  <a:pt x="44346" y="24877"/>
                </a:lnTo>
                <a:lnTo>
                  <a:pt x="48668" y="19130"/>
                </a:lnTo>
                <a:lnTo>
                  <a:pt x="55892" y="15378"/>
                </a:lnTo>
                <a:lnTo>
                  <a:pt x="65673" y="14072"/>
                </a:lnTo>
                <a:lnTo>
                  <a:pt x="110237" y="14072"/>
                </a:lnTo>
                <a:lnTo>
                  <a:pt x="110237" y="0"/>
                </a:lnTo>
                <a:lnTo>
                  <a:pt x="63474" y="0"/>
                </a:lnTo>
                <a:lnTo>
                  <a:pt x="56573" y="489"/>
                </a:lnTo>
                <a:lnTo>
                  <a:pt x="55892" y="569"/>
                </a:lnTo>
                <a:lnTo>
                  <a:pt x="49511" y="2107"/>
                </a:lnTo>
                <a:lnTo>
                  <a:pt x="43766" y="4761"/>
                </a:lnTo>
                <a:lnTo>
                  <a:pt x="42658" y="5604"/>
                </a:lnTo>
                <a:close/>
              </a:path>
              <a:path w="112395" h="594995">
                <a:moveTo>
                  <a:pt x="42658" y="61039"/>
                </a:moveTo>
                <a:lnTo>
                  <a:pt x="42658" y="86929"/>
                </a:lnTo>
                <a:lnTo>
                  <a:pt x="44346" y="78464"/>
                </a:lnTo>
                <a:lnTo>
                  <a:pt x="44346" y="59905"/>
                </a:lnTo>
                <a:lnTo>
                  <a:pt x="42658" y="61039"/>
                </a:lnTo>
                <a:close/>
              </a:path>
              <a:path w="112395" h="594995">
                <a:moveTo>
                  <a:pt x="29611" y="84583"/>
                </a:moveTo>
                <a:lnTo>
                  <a:pt x="30463" y="92025"/>
                </a:lnTo>
                <a:lnTo>
                  <a:pt x="33129" y="98601"/>
                </a:lnTo>
                <a:lnTo>
                  <a:pt x="37445" y="104105"/>
                </a:lnTo>
                <a:lnTo>
                  <a:pt x="43244" y="108331"/>
                </a:lnTo>
                <a:lnTo>
                  <a:pt x="43244" y="89879"/>
                </a:lnTo>
                <a:lnTo>
                  <a:pt x="42658" y="86929"/>
                </a:lnTo>
                <a:lnTo>
                  <a:pt x="42658" y="61039"/>
                </a:lnTo>
                <a:lnTo>
                  <a:pt x="38207" y="64030"/>
                </a:lnTo>
                <a:lnTo>
                  <a:pt x="37445" y="64917"/>
                </a:lnTo>
                <a:lnTo>
                  <a:pt x="33587" y="69768"/>
                </a:lnTo>
                <a:lnTo>
                  <a:pt x="33587" y="69639"/>
                </a:lnTo>
                <a:lnTo>
                  <a:pt x="30644" y="76780"/>
                </a:lnTo>
                <a:lnTo>
                  <a:pt x="30644" y="76560"/>
                </a:lnTo>
                <a:lnTo>
                  <a:pt x="29611" y="84583"/>
                </a:lnTo>
                <a:close/>
              </a:path>
            </a:pathLst>
          </a:custGeom>
          <a:solidFill>
            <a:srgbClr val="000000"/>
          </a:solidFill>
        </p:spPr>
        <p:txBody>
          <a:bodyPr wrap="square" lIns="0" tIns="0" rIns="0" bIns="0" rtlCol="0"/>
          <a:lstStyle/>
          <a:p>
            <a:endParaRPr sz="641"/>
          </a:p>
        </p:txBody>
      </p:sp>
      <p:grpSp>
        <p:nvGrpSpPr>
          <p:cNvPr id="7" name="object 7"/>
          <p:cNvGrpSpPr/>
          <p:nvPr/>
        </p:nvGrpSpPr>
        <p:grpSpPr>
          <a:xfrm>
            <a:off x="2757688" y="3455242"/>
            <a:ext cx="847623" cy="1613805"/>
            <a:chOff x="6062803" y="7597265"/>
            <a:chExt cx="1863725" cy="3548379"/>
          </a:xfrm>
        </p:grpSpPr>
        <p:sp>
          <p:nvSpPr>
            <p:cNvPr id="8" name="object 8"/>
            <p:cNvSpPr/>
            <p:nvPr/>
          </p:nvSpPr>
          <p:spPr>
            <a:xfrm>
              <a:off x="6094055" y="7601863"/>
              <a:ext cx="1832610" cy="0"/>
            </a:xfrm>
            <a:custGeom>
              <a:avLst/>
              <a:gdLst/>
              <a:ahLst/>
              <a:cxnLst/>
              <a:rect l="l" t="t" r="r" b="b"/>
              <a:pathLst>
                <a:path w="1832609">
                  <a:moveTo>
                    <a:pt x="0" y="0"/>
                  </a:moveTo>
                  <a:lnTo>
                    <a:pt x="1832404" y="0"/>
                  </a:lnTo>
                </a:path>
              </a:pathLst>
            </a:custGeom>
            <a:ln w="8376">
              <a:solidFill>
                <a:srgbClr val="989898"/>
              </a:solidFill>
              <a:prstDash val="dash"/>
            </a:ln>
          </p:spPr>
          <p:txBody>
            <a:bodyPr wrap="square" lIns="0" tIns="0" rIns="0" bIns="0" rtlCol="0"/>
            <a:lstStyle/>
            <a:p>
              <a:endParaRPr sz="641"/>
            </a:p>
          </p:txBody>
        </p:sp>
        <p:sp>
          <p:nvSpPr>
            <p:cNvPr id="9" name="object 9"/>
            <p:cNvSpPr/>
            <p:nvPr/>
          </p:nvSpPr>
          <p:spPr>
            <a:xfrm>
              <a:off x="6062803" y="7597265"/>
              <a:ext cx="62865" cy="3548379"/>
            </a:xfrm>
            <a:custGeom>
              <a:avLst/>
              <a:gdLst/>
              <a:ahLst/>
              <a:cxnLst/>
              <a:rect l="l" t="t" r="r" b="b"/>
              <a:pathLst>
                <a:path w="62864" h="3548379">
                  <a:moveTo>
                    <a:pt x="56580" y="35849"/>
                  </a:moveTo>
                  <a:lnTo>
                    <a:pt x="59232" y="35849"/>
                  </a:lnTo>
                  <a:lnTo>
                    <a:pt x="62503" y="32577"/>
                  </a:lnTo>
                  <a:lnTo>
                    <a:pt x="62503" y="29925"/>
                  </a:lnTo>
                  <a:lnTo>
                    <a:pt x="32577" y="0"/>
                  </a:lnTo>
                  <a:lnTo>
                    <a:pt x="29925" y="0"/>
                  </a:lnTo>
                  <a:lnTo>
                    <a:pt x="25328" y="4597"/>
                  </a:lnTo>
                  <a:lnTo>
                    <a:pt x="35440" y="4597"/>
                  </a:lnTo>
                  <a:lnTo>
                    <a:pt x="35440" y="14709"/>
                  </a:lnTo>
                  <a:lnTo>
                    <a:pt x="56580" y="35849"/>
                  </a:lnTo>
                  <a:close/>
                </a:path>
                <a:path w="62864" h="3548379">
                  <a:moveTo>
                    <a:pt x="35440" y="14709"/>
                  </a:moveTo>
                  <a:lnTo>
                    <a:pt x="35440" y="4597"/>
                  </a:lnTo>
                  <a:lnTo>
                    <a:pt x="27063" y="4597"/>
                  </a:lnTo>
                  <a:lnTo>
                    <a:pt x="27063" y="10520"/>
                  </a:lnTo>
                  <a:lnTo>
                    <a:pt x="31251" y="10520"/>
                  </a:lnTo>
                  <a:lnTo>
                    <a:pt x="35440" y="14709"/>
                  </a:lnTo>
                  <a:close/>
                </a:path>
                <a:path w="62864" h="3548379">
                  <a:moveTo>
                    <a:pt x="3271" y="35849"/>
                  </a:moveTo>
                  <a:lnTo>
                    <a:pt x="5923" y="35849"/>
                  </a:lnTo>
                  <a:lnTo>
                    <a:pt x="27063" y="14709"/>
                  </a:lnTo>
                  <a:lnTo>
                    <a:pt x="27063" y="4597"/>
                  </a:lnTo>
                  <a:lnTo>
                    <a:pt x="25328" y="4597"/>
                  </a:lnTo>
                  <a:lnTo>
                    <a:pt x="0" y="29925"/>
                  </a:lnTo>
                  <a:lnTo>
                    <a:pt x="0" y="32577"/>
                  </a:lnTo>
                  <a:lnTo>
                    <a:pt x="3271" y="35849"/>
                  </a:lnTo>
                  <a:close/>
                </a:path>
                <a:path w="62864" h="3548379">
                  <a:moveTo>
                    <a:pt x="31251" y="3537833"/>
                  </a:moveTo>
                  <a:lnTo>
                    <a:pt x="35440" y="3533645"/>
                  </a:lnTo>
                  <a:lnTo>
                    <a:pt x="35440" y="14709"/>
                  </a:lnTo>
                  <a:lnTo>
                    <a:pt x="31251" y="10520"/>
                  </a:lnTo>
                  <a:lnTo>
                    <a:pt x="27063" y="14709"/>
                  </a:lnTo>
                  <a:lnTo>
                    <a:pt x="27063" y="3533645"/>
                  </a:lnTo>
                  <a:lnTo>
                    <a:pt x="31251" y="3537833"/>
                  </a:lnTo>
                  <a:close/>
                </a:path>
                <a:path w="62864" h="3548379">
                  <a:moveTo>
                    <a:pt x="27063" y="14709"/>
                  </a:moveTo>
                  <a:lnTo>
                    <a:pt x="31251" y="10520"/>
                  </a:lnTo>
                  <a:lnTo>
                    <a:pt x="27063" y="10520"/>
                  </a:lnTo>
                  <a:lnTo>
                    <a:pt x="27063" y="14709"/>
                  </a:lnTo>
                  <a:close/>
                </a:path>
                <a:path w="62864" h="3548379">
                  <a:moveTo>
                    <a:pt x="29925" y="3548353"/>
                  </a:moveTo>
                  <a:lnTo>
                    <a:pt x="32577" y="3548353"/>
                  </a:lnTo>
                  <a:lnTo>
                    <a:pt x="62503" y="3518428"/>
                  </a:lnTo>
                  <a:lnTo>
                    <a:pt x="62503" y="3515776"/>
                  </a:lnTo>
                  <a:lnTo>
                    <a:pt x="59232" y="3512504"/>
                  </a:lnTo>
                  <a:lnTo>
                    <a:pt x="56580" y="3512504"/>
                  </a:lnTo>
                  <a:lnTo>
                    <a:pt x="35440" y="3533645"/>
                  </a:lnTo>
                  <a:lnTo>
                    <a:pt x="35440" y="3543756"/>
                  </a:lnTo>
                  <a:lnTo>
                    <a:pt x="25328" y="3543756"/>
                  </a:lnTo>
                  <a:lnTo>
                    <a:pt x="29925" y="3548353"/>
                  </a:lnTo>
                  <a:close/>
                </a:path>
                <a:path w="62864" h="3548379">
                  <a:moveTo>
                    <a:pt x="25328" y="3543756"/>
                  </a:moveTo>
                  <a:lnTo>
                    <a:pt x="27063" y="3543756"/>
                  </a:lnTo>
                  <a:lnTo>
                    <a:pt x="27063" y="3533645"/>
                  </a:lnTo>
                  <a:lnTo>
                    <a:pt x="5923" y="3512504"/>
                  </a:lnTo>
                  <a:lnTo>
                    <a:pt x="3271" y="3512504"/>
                  </a:lnTo>
                  <a:lnTo>
                    <a:pt x="0" y="3515776"/>
                  </a:lnTo>
                  <a:lnTo>
                    <a:pt x="0" y="3518428"/>
                  </a:lnTo>
                  <a:lnTo>
                    <a:pt x="25328" y="3543756"/>
                  </a:lnTo>
                  <a:close/>
                </a:path>
                <a:path w="62864" h="3548379">
                  <a:moveTo>
                    <a:pt x="27063" y="3543756"/>
                  </a:moveTo>
                  <a:lnTo>
                    <a:pt x="35440" y="3543756"/>
                  </a:lnTo>
                  <a:lnTo>
                    <a:pt x="35440" y="3533645"/>
                  </a:lnTo>
                  <a:lnTo>
                    <a:pt x="31251" y="3537833"/>
                  </a:lnTo>
                  <a:lnTo>
                    <a:pt x="27063" y="3537833"/>
                  </a:lnTo>
                  <a:lnTo>
                    <a:pt x="27063" y="3543756"/>
                  </a:lnTo>
                  <a:close/>
                </a:path>
                <a:path w="62864" h="3548379">
                  <a:moveTo>
                    <a:pt x="27063" y="3537833"/>
                  </a:moveTo>
                  <a:lnTo>
                    <a:pt x="31251" y="3537833"/>
                  </a:lnTo>
                  <a:lnTo>
                    <a:pt x="27063" y="3533645"/>
                  </a:lnTo>
                  <a:lnTo>
                    <a:pt x="27063" y="3537833"/>
                  </a:lnTo>
                  <a:close/>
                </a:path>
              </a:pathLst>
            </a:custGeom>
            <a:solidFill>
              <a:srgbClr val="FF4261"/>
            </a:solidFill>
          </p:spPr>
          <p:txBody>
            <a:bodyPr wrap="square" lIns="0" tIns="0" rIns="0" bIns="0" rtlCol="0"/>
            <a:lstStyle/>
            <a:p>
              <a:endParaRPr sz="641"/>
            </a:p>
          </p:txBody>
        </p:sp>
      </p:grpSp>
      <p:pic>
        <p:nvPicPr>
          <p:cNvPr id="10" name="object 10"/>
          <p:cNvPicPr/>
          <p:nvPr/>
        </p:nvPicPr>
        <p:blipFill>
          <a:blip r:embed="rId3" cstate="print"/>
          <a:stretch>
            <a:fillRect/>
          </a:stretch>
        </p:blipFill>
        <p:spPr>
          <a:xfrm>
            <a:off x="594334" y="4794548"/>
            <a:ext cx="1621675" cy="72232"/>
          </a:xfrm>
          <a:prstGeom prst="rect">
            <a:avLst/>
          </a:prstGeom>
        </p:spPr>
      </p:pic>
      <p:pic>
        <p:nvPicPr>
          <p:cNvPr id="11" name="object 11"/>
          <p:cNvPicPr/>
          <p:nvPr/>
        </p:nvPicPr>
        <p:blipFill>
          <a:blip r:embed="rId4" cstate="print"/>
          <a:stretch>
            <a:fillRect/>
          </a:stretch>
        </p:blipFill>
        <p:spPr>
          <a:xfrm>
            <a:off x="3471940" y="3457333"/>
            <a:ext cx="1457222" cy="1685806"/>
          </a:xfrm>
          <a:prstGeom prst="rect">
            <a:avLst/>
          </a:prstGeom>
        </p:spPr>
      </p:pic>
      <p:sp>
        <p:nvSpPr>
          <p:cNvPr id="12" name="object 12"/>
          <p:cNvSpPr/>
          <p:nvPr/>
        </p:nvSpPr>
        <p:spPr>
          <a:xfrm>
            <a:off x="5436302" y="1121357"/>
            <a:ext cx="291398" cy="51117"/>
          </a:xfrm>
          <a:custGeom>
            <a:avLst/>
            <a:gdLst/>
            <a:ahLst/>
            <a:cxnLst/>
            <a:rect l="l" t="t" r="r" b="b"/>
            <a:pathLst>
              <a:path w="640715" h="112394">
                <a:moveTo>
                  <a:pt x="42218" y="21402"/>
                </a:moveTo>
                <a:lnTo>
                  <a:pt x="27705" y="21402"/>
                </a:lnTo>
                <a:lnTo>
                  <a:pt x="27705" y="110237"/>
                </a:lnTo>
                <a:lnTo>
                  <a:pt x="42218" y="110237"/>
                </a:lnTo>
                <a:lnTo>
                  <a:pt x="42218" y="21402"/>
                </a:lnTo>
                <a:close/>
              </a:path>
              <a:path w="640715" h="112394">
                <a:moveTo>
                  <a:pt x="42218" y="1905"/>
                </a:moveTo>
                <a:lnTo>
                  <a:pt x="30637" y="1905"/>
                </a:lnTo>
                <a:lnTo>
                  <a:pt x="0" y="27705"/>
                </a:lnTo>
                <a:lnTo>
                  <a:pt x="8062" y="37820"/>
                </a:lnTo>
                <a:lnTo>
                  <a:pt x="27705" y="21402"/>
                </a:lnTo>
                <a:lnTo>
                  <a:pt x="42218" y="21402"/>
                </a:lnTo>
                <a:lnTo>
                  <a:pt x="42218" y="1905"/>
                </a:lnTo>
                <a:close/>
              </a:path>
              <a:path w="640715" h="112394">
                <a:moveTo>
                  <a:pt x="101843" y="0"/>
                </a:moveTo>
                <a:lnTo>
                  <a:pt x="67541" y="20229"/>
                </a:lnTo>
                <a:lnTo>
                  <a:pt x="67541" y="28438"/>
                </a:lnTo>
                <a:lnTo>
                  <a:pt x="84252" y="52626"/>
                </a:lnTo>
                <a:lnTo>
                  <a:pt x="84252" y="52919"/>
                </a:lnTo>
                <a:lnTo>
                  <a:pt x="75426" y="57709"/>
                </a:lnTo>
                <a:lnTo>
                  <a:pt x="68777" y="64262"/>
                </a:lnTo>
                <a:lnTo>
                  <a:pt x="64503" y="72217"/>
                </a:lnTo>
                <a:lnTo>
                  <a:pt x="62996" y="81065"/>
                </a:lnTo>
                <a:lnTo>
                  <a:pt x="62996" y="90007"/>
                </a:lnTo>
                <a:lnTo>
                  <a:pt x="101843" y="111996"/>
                </a:lnTo>
                <a:lnTo>
                  <a:pt x="109947" y="111446"/>
                </a:lnTo>
                <a:lnTo>
                  <a:pt x="117309" y="109797"/>
                </a:lnTo>
                <a:lnTo>
                  <a:pt x="123901" y="107049"/>
                </a:lnTo>
                <a:lnTo>
                  <a:pt x="129696" y="103201"/>
                </a:lnTo>
                <a:lnTo>
                  <a:pt x="134545" y="99243"/>
                </a:lnTo>
                <a:lnTo>
                  <a:pt x="101843" y="99243"/>
                </a:lnTo>
                <a:lnTo>
                  <a:pt x="91896" y="97754"/>
                </a:lnTo>
                <a:lnTo>
                  <a:pt x="84161" y="93599"/>
                </a:lnTo>
                <a:lnTo>
                  <a:pt x="79147" y="87245"/>
                </a:lnTo>
                <a:lnTo>
                  <a:pt x="77362" y="79159"/>
                </a:lnTo>
                <a:lnTo>
                  <a:pt x="79106" y="71351"/>
                </a:lnTo>
                <a:lnTo>
                  <a:pt x="84051" y="65178"/>
                </a:lnTo>
                <a:lnTo>
                  <a:pt x="91772" y="61122"/>
                </a:lnTo>
                <a:lnTo>
                  <a:pt x="101843" y="59663"/>
                </a:lnTo>
                <a:lnTo>
                  <a:pt x="130001" y="59663"/>
                </a:lnTo>
                <a:lnTo>
                  <a:pt x="127990" y="57709"/>
                </a:lnTo>
                <a:lnTo>
                  <a:pt x="119141" y="53066"/>
                </a:lnTo>
                <a:lnTo>
                  <a:pt x="119141" y="52626"/>
                </a:lnTo>
                <a:lnTo>
                  <a:pt x="126228" y="48270"/>
                </a:lnTo>
                <a:lnTo>
                  <a:pt x="127367" y="47056"/>
                </a:lnTo>
                <a:lnTo>
                  <a:pt x="101697" y="47056"/>
                </a:lnTo>
                <a:lnTo>
                  <a:pt x="93318" y="45734"/>
                </a:lnTo>
                <a:lnTo>
                  <a:pt x="86891" y="42090"/>
                </a:lnTo>
                <a:lnTo>
                  <a:pt x="82773" y="36604"/>
                </a:lnTo>
                <a:lnTo>
                  <a:pt x="81320" y="29758"/>
                </a:lnTo>
                <a:lnTo>
                  <a:pt x="82796" y="22765"/>
                </a:lnTo>
                <a:lnTo>
                  <a:pt x="86964" y="17242"/>
                </a:lnTo>
                <a:lnTo>
                  <a:pt x="93442" y="13617"/>
                </a:lnTo>
                <a:lnTo>
                  <a:pt x="101843" y="12313"/>
                </a:lnTo>
                <a:lnTo>
                  <a:pt x="131411" y="12313"/>
                </a:lnTo>
                <a:lnTo>
                  <a:pt x="126471" y="8062"/>
                </a:lnTo>
                <a:lnTo>
                  <a:pt x="121386" y="4514"/>
                </a:lnTo>
                <a:lnTo>
                  <a:pt x="115586" y="1997"/>
                </a:lnTo>
                <a:lnTo>
                  <a:pt x="109072" y="497"/>
                </a:lnTo>
                <a:lnTo>
                  <a:pt x="101843" y="0"/>
                </a:lnTo>
                <a:close/>
              </a:path>
              <a:path w="640715" h="112394">
                <a:moveTo>
                  <a:pt x="130001" y="59663"/>
                </a:moveTo>
                <a:lnTo>
                  <a:pt x="101843" y="59663"/>
                </a:lnTo>
                <a:lnTo>
                  <a:pt x="111807" y="61122"/>
                </a:lnTo>
                <a:lnTo>
                  <a:pt x="119435" y="65178"/>
                </a:lnTo>
                <a:lnTo>
                  <a:pt x="124313" y="71351"/>
                </a:lnTo>
                <a:lnTo>
                  <a:pt x="126031" y="79159"/>
                </a:lnTo>
                <a:lnTo>
                  <a:pt x="124251" y="87245"/>
                </a:lnTo>
                <a:lnTo>
                  <a:pt x="119270" y="93599"/>
                </a:lnTo>
                <a:lnTo>
                  <a:pt x="111622" y="97754"/>
                </a:lnTo>
                <a:lnTo>
                  <a:pt x="101843" y="99243"/>
                </a:lnTo>
                <a:lnTo>
                  <a:pt x="134545" y="99243"/>
                </a:lnTo>
                <a:lnTo>
                  <a:pt x="136879" y="97337"/>
                </a:lnTo>
                <a:lnTo>
                  <a:pt x="140544" y="90007"/>
                </a:lnTo>
                <a:lnTo>
                  <a:pt x="140544" y="81065"/>
                </a:lnTo>
                <a:lnTo>
                  <a:pt x="139034" y="72217"/>
                </a:lnTo>
                <a:lnTo>
                  <a:pt x="134735" y="64262"/>
                </a:lnTo>
                <a:lnTo>
                  <a:pt x="130001" y="59663"/>
                </a:lnTo>
                <a:close/>
              </a:path>
              <a:path w="640715" h="112394">
                <a:moveTo>
                  <a:pt x="131411" y="12313"/>
                </a:moveTo>
                <a:lnTo>
                  <a:pt x="101843" y="12313"/>
                </a:lnTo>
                <a:lnTo>
                  <a:pt x="109991" y="13617"/>
                </a:lnTo>
                <a:lnTo>
                  <a:pt x="116338" y="17242"/>
                </a:lnTo>
                <a:lnTo>
                  <a:pt x="120458" y="22765"/>
                </a:lnTo>
                <a:lnTo>
                  <a:pt x="121927" y="29758"/>
                </a:lnTo>
                <a:lnTo>
                  <a:pt x="120497" y="36604"/>
                </a:lnTo>
                <a:lnTo>
                  <a:pt x="116429" y="42090"/>
                </a:lnTo>
                <a:lnTo>
                  <a:pt x="110053" y="45734"/>
                </a:lnTo>
                <a:lnTo>
                  <a:pt x="101697" y="47056"/>
                </a:lnTo>
                <a:lnTo>
                  <a:pt x="127367" y="47056"/>
                </a:lnTo>
                <a:lnTo>
                  <a:pt x="131528" y="42621"/>
                </a:lnTo>
                <a:lnTo>
                  <a:pt x="134850" y="35928"/>
                </a:lnTo>
                <a:lnTo>
                  <a:pt x="135999" y="28438"/>
                </a:lnTo>
                <a:lnTo>
                  <a:pt x="135999" y="20229"/>
                </a:lnTo>
                <a:lnTo>
                  <a:pt x="132837" y="13617"/>
                </a:lnTo>
                <a:lnTo>
                  <a:pt x="132774" y="13486"/>
                </a:lnTo>
                <a:lnTo>
                  <a:pt x="131411" y="12313"/>
                </a:lnTo>
                <a:close/>
              </a:path>
              <a:path w="640715" h="112394">
                <a:moveTo>
                  <a:pt x="157255" y="89421"/>
                </a:moveTo>
                <a:lnTo>
                  <a:pt x="150659" y="101295"/>
                </a:lnTo>
                <a:lnTo>
                  <a:pt x="158682" y="105997"/>
                </a:lnTo>
                <a:lnTo>
                  <a:pt x="166912" y="109339"/>
                </a:lnTo>
                <a:lnTo>
                  <a:pt x="175808" y="111446"/>
                </a:lnTo>
                <a:lnTo>
                  <a:pt x="176793" y="111446"/>
                </a:lnTo>
                <a:lnTo>
                  <a:pt x="183935" y="111996"/>
                </a:lnTo>
                <a:lnTo>
                  <a:pt x="216127" y="98510"/>
                </a:lnTo>
                <a:lnTo>
                  <a:pt x="183789" y="98510"/>
                </a:lnTo>
                <a:lnTo>
                  <a:pt x="177581" y="97935"/>
                </a:lnTo>
                <a:lnTo>
                  <a:pt x="171072" y="96219"/>
                </a:lnTo>
                <a:lnTo>
                  <a:pt x="164336" y="93397"/>
                </a:lnTo>
                <a:lnTo>
                  <a:pt x="157255" y="89421"/>
                </a:lnTo>
                <a:close/>
              </a:path>
              <a:path w="640715" h="112394">
                <a:moveTo>
                  <a:pt x="215433" y="13486"/>
                </a:moveTo>
                <a:lnTo>
                  <a:pt x="184375" y="13486"/>
                </a:lnTo>
                <a:lnTo>
                  <a:pt x="192037" y="14659"/>
                </a:lnTo>
                <a:lnTo>
                  <a:pt x="198173" y="18030"/>
                </a:lnTo>
                <a:lnTo>
                  <a:pt x="202248" y="23381"/>
                </a:lnTo>
                <a:lnTo>
                  <a:pt x="203725" y="30491"/>
                </a:lnTo>
                <a:lnTo>
                  <a:pt x="202211" y="37630"/>
                </a:lnTo>
                <a:lnTo>
                  <a:pt x="197990" y="43189"/>
                </a:lnTo>
                <a:lnTo>
                  <a:pt x="191542" y="46797"/>
                </a:lnTo>
                <a:lnTo>
                  <a:pt x="183349" y="48082"/>
                </a:lnTo>
                <a:lnTo>
                  <a:pt x="170155" y="48082"/>
                </a:lnTo>
                <a:lnTo>
                  <a:pt x="170155" y="61129"/>
                </a:lnTo>
                <a:lnTo>
                  <a:pt x="183495" y="61129"/>
                </a:lnTo>
                <a:lnTo>
                  <a:pt x="192481" y="62517"/>
                </a:lnTo>
                <a:lnTo>
                  <a:pt x="199529" y="66406"/>
                </a:lnTo>
                <a:lnTo>
                  <a:pt x="204131" y="72384"/>
                </a:lnTo>
                <a:lnTo>
                  <a:pt x="205777" y="80039"/>
                </a:lnTo>
                <a:lnTo>
                  <a:pt x="204238" y="87563"/>
                </a:lnTo>
                <a:lnTo>
                  <a:pt x="199840" y="93397"/>
                </a:lnTo>
                <a:lnTo>
                  <a:pt x="192914" y="97170"/>
                </a:lnTo>
                <a:lnTo>
                  <a:pt x="183789" y="98510"/>
                </a:lnTo>
                <a:lnTo>
                  <a:pt x="216127" y="98510"/>
                </a:lnTo>
                <a:lnTo>
                  <a:pt x="217505" y="97337"/>
                </a:lnTo>
                <a:lnTo>
                  <a:pt x="221023" y="89714"/>
                </a:lnTo>
                <a:lnTo>
                  <a:pt x="220953" y="80039"/>
                </a:lnTo>
                <a:lnTo>
                  <a:pt x="219559" y="71241"/>
                </a:lnTo>
                <a:lnTo>
                  <a:pt x="215361" y="63419"/>
                </a:lnTo>
                <a:lnTo>
                  <a:pt x="208716" y="57493"/>
                </a:lnTo>
                <a:lnTo>
                  <a:pt x="199914" y="53946"/>
                </a:lnTo>
                <a:lnTo>
                  <a:pt x="199914" y="53359"/>
                </a:lnTo>
                <a:lnTo>
                  <a:pt x="207546" y="49653"/>
                </a:lnTo>
                <a:lnTo>
                  <a:pt x="213474" y="44051"/>
                </a:lnTo>
                <a:lnTo>
                  <a:pt x="217312" y="36909"/>
                </a:lnTo>
                <a:lnTo>
                  <a:pt x="218678" y="28585"/>
                </a:lnTo>
                <a:lnTo>
                  <a:pt x="218678" y="20522"/>
                </a:lnTo>
                <a:lnTo>
                  <a:pt x="215599" y="13633"/>
                </a:lnTo>
                <a:lnTo>
                  <a:pt x="215433" y="13486"/>
                </a:lnTo>
                <a:close/>
              </a:path>
              <a:path w="640715" h="112394">
                <a:moveTo>
                  <a:pt x="195369" y="0"/>
                </a:moveTo>
                <a:lnTo>
                  <a:pt x="185548" y="0"/>
                </a:lnTo>
                <a:lnTo>
                  <a:pt x="176445" y="900"/>
                </a:lnTo>
                <a:lnTo>
                  <a:pt x="167700" y="3463"/>
                </a:lnTo>
                <a:lnTo>
                  <a:pt x="159779" y="7483"/>
                </a:lnTo>
                <a:lnTo>
                  <a:pt x="153151" y="12753"/>
                </a:lnTo>
                <a:lnTo>
                  <a:pt x="160627" y="23015"/>
                </a:lnTo>
                <a:lnTo>
                  <a:pt x="166729" y="18866"/>
                </a:lnTo>
                <a:lnTo>
                  <a:pt x="172721" y="15886"/>
                </a:lnTo>
                <a:lnTo>
                  <a:pt x="178603" y="14088"/>
                </a:lnTo>
                <a:lnTo>
                  <a:pt x="184375" y="13486"/>
                </a:lnTo>
                <a:lnTo>
                  <a:pt x="215433" y="13486"/>
                </a:lnTo>
                <a:lnTo>
                  <a:pt x="203285" y="2785"/>
                </a:lnTo>
                <a:lnTo>
                  <a:pt x="195369" y="0"/>
                </a:lnTo>
                <a:close/>
              </a:path>
              <a:path w="640715" h="112394">
                <a:moveTo>
                  <a:pt x="278591" y="0"/>
                </a:moveTo>
                <a:lnTo>
                  <a:pt x="241359" y="26952"/>
                </a:lnTo>
                <a:lnTo>
                  <a:pt x="236226" y="55998"/>
                </a:lnTo>
                <a:lnTo>
                  <a:pt x="236713" y="64906"/>
                </a:lnTo>
                <a:lnTo>
                  <a:pt x="236783" y="66193"/>
                </a:lnTo>
                <a:lnTo>
                  <a:pt x="258783" y="107012"/>
                </a:lnTo>
                <a:lnTo>
                  <a:pt x="278591" y="111996"/>
                </a:lnTo>
                <a:lnTo>
                  <a:pt x="298126" y="107012"/>
                </a:lnTo>
                <a:lnTo>
                  <a:pt x="298347" y="107012"/>
                </a:lnTo>
                <a:lnTo>
                  <a:pt x="306959" y="98363"/>
                </a:lnTo>
                <a:lnTo>
                  <a:pt x="269356" y="98363"/>
                </a:lnTo>
                <a:lnTo>
                  <a:pt x="262466" y="94405"/>
                </a:lnTo>
                <a:lnTo>
                  <a:pt x="251179" y="55998"/>
                </a:lnTo>
                <a:lnTo>
                  <a:pt x="251593" y="47175"/>
                </a:lnTo>
                <a:lnTo>
                  <a:pt x="269356" y="13633"/>
                </a:lnTo>
                <a:lnTo>
                  <a:pt x="306959" y="13633"/>
                </a:lnTo>
                <a:lnTo>
                  <a:pt x="298423" y="5059"/>
                </a:lnTo>
                <a:lnTo>
                  <a:pt x="278591" y="0"/>
                </a:lnTo>
                <a:close/>
              </a:path>
              <a:path w="640715" h="112394">
                <a:moveTo>
                  <a:pt x="306959" y="13633"/>
                </a:moveTo>
                <a:lnTo>
                  <a:pt x="287827" y="13633"/>
                </a:lnTo>
                <a:lnTo>
                  <a:pt x="294717" y="17591"/>
                </a:lnTo>
                <a:lnTo>
                  <a:pt x="299261" y="25653"/>
                </a:lnTo>
                <a:lnTo>
                  <a:pt x="302232" y="32002"/>
                </a:lnTo>
                <a:lnTo>
                  <a:pt x="304337" y="39176"/>
                </a:lnTo>
                <a:lnTo>
                  <a:pt x="305590" y="47175"/>
                </a:lnTo>
                <a:lnTo>
                  <a:pt x="306004" y="55998"/>
                </a:lnTo>
                <a:lnTo>
                  <a:pt x="305590" y="64906"/>
                </a:lnTo>
                <a:lnTo>
                  <a:pt x="287827" y="98363"/>
                </a:lnTo>
                <a:lnTo>
                  <a:pt x="306959" y="98363"/>
                </a:lnTo>
                <a:lnTo>
                  <a:pt x="311465" y="93837"/>
                </a:lnTo>
                <a:lnTo>
                  <a:pt x="318600" y="75879"/>
                </a:lnTo>
                <a:lnTo>
                  <a:pt x="318941" y="72948"/>
                </a:lnTo>
                <a:lnTo>
                  <a:pt x="320810" y="55998"/>
                </a:lnTo>
                <a:lnTo>
                  <a:pt x="318625" y="36178"/>
                </a:lnTo>
                <a:lnTo>
                  <a:pt x="311530" y="18324"/>
                </a:lnTo>
                <a:lnTo>
                  <a:pt x="311465" y="18159"/>
                </a:lnTo>
                <a:lnTo>
                  <a:pt x="306959" y="13633"/>
                </a:lnTo>
                <a:close/>
              </a:path>
              <a:path w="640715" h="112394">
                <a:moveTo>
                  <a:pt x="389090" y="31663"/>
                </a:moveTo>
                <a:lnTo>
                  <a:pt x="375310" y="31663"/>
                </a:lnTo>
                <a:lnTo>
                  <a:pt x="375310" y="110237"/>
                </a:lnTo>
                <a:lnTo>
                  <a:pt x="389383" y="110237"/>
                </a:lnTo>
                <a:lnTo>
                  <a:pt x="389478" y="65673"/>
                </a:lnTo>
                <a:lnTo>
                  <a:pt x="390950" y="56573"/>
                </a:lnTo>
                <a:lnTo>
                  <a:pt x="395320" y="49126"/>
                </a:lnTo>
                <a:lnTo>
                  <a:pt x="401999" y="44346"/>
                </a:lnTo>
                <a:lnTo>
                  <a:pt x="407542" y="43244"/>
                </a:lnTo>
                <a:lnTo>
                  <a:pt x="389090" y="43244"/>
                </a:lnTo>
                <a:lnTo>
                  <a:pt x="389090" y="31663"/>
                </a:lnTo>
                <a:close/>
              </a:path>
              <a:path w="640715" h="112394">
                <a:moveTo>
                  <a:pt x="475580" y="29611"/>
                </a:moveTo>
                <a:lnTo>
                  <a:pt x="466051" y="29611"/>
                </a:lnTo>
                <a:lnTo>
                  <a:pt x="457132" y="30644"/>
                </a:lnTo>
                <a:lnTo>
                  <a:pt x="449120" y="33587"/>
                </a:lnTo>
                <a:lnTo>
                  <a:pt x="442427" y="38207"/>
                </a:lnTo>
                <a:lnTo>
                  <a:pt x="437404" y="44346"/>
                </a:lnTo>
                <a:lnTo>
                  <a:pt x="418559" y="44346"/>
                </a:lnTo>
                <a:lnTo>
                  <a:pt x="424419" y="48815"/>
                </a:lnTo>
                <a:lnTo>
                  <a:pt x="428221" y="56140"/>
                </a:lnTo>
                <a:lnTo>
                  <a:pt x="429510" y="65673"/>
                </a:lnTo>
                <a:lnTo>
                  <a:pt x="429550" y="110237"/>
                </a:lnTo>
                <a:lnTo>
                  <a:pt x="443476" y="110237"/>
                </a:lnTo>
                <a:lnTo>
                  <a:pt x="443523" y="65673"/>
                </a:lnTo>
                <a:lnTo>
                  <a:pt x="464439" y="42658"/>
                </a:lnTo>
                <a:lnTo>
                  <a:pt x="491817" y="42658"/>
                </a:lnTo>
                <a:lnTo>
                  <a:pt x="488920" y="38846"/>
                </a:lnTo>
                <a:lnTo>
                  <a:pt x="483202" y="32690"/>
                </a:lnTo>
                <a:lnTo>
                  <a:pt x="475580" y="29611"/>
                </a:lnTo>
                <a:close/>
              </a:path>
              <a:path w="640715" h="112394">
                <a:moveTo>
                  <a:pt x="491817" y="42658"/>
                </a:moveTo>
                <a:lnTo>
                  <a:pt x="464439" y="42658"/>
                </a:lnTo>
                <a:lnTo>
                  <a:pt x="473131" y="44346"/>
                </a:lnTo>
                <a:lnTo>
                  <a:pt x="472545" y="44346"/>
                </a:lnTo>
                <a:lnTo>
                  <a:pt x="478292" y="48668"/>
                </a:lnTo>
                <a:lnTo>
                  <a:pt x="482043" y="55892"/>
                </a:lnTo>
                <a:lnTo>
                  <a:pt x="483349" y="65673"/>
                </a:lnTo>
                <a:lnTo>
                  <a:pt x="483349" y="110237"/>
                </a:lnTo>
                <a:lnTo>
                  <a:pt x="497422" y="110237"/>
                </a:lnTo>
                <a:lnTo>
                  <a:pt x="497422" y="63474"/>
                </a:lnTo>
                <a:lnTo>
                  <a:pt x="496932" y="56573"/>
                </a:lnTo>
                <a:lnTo>
                  <a:pt x="496852" y="55892"/>
                </a:lnTo>
                <a:lnTo>
                  <a:pt x="495315" y="49511"/>
                </a:lnTo>
                <a:lnTo>
                  <a:pt x="492660" y="43766"/>
                </a:lnTo>
                <a:lnTo>
                  <a:pt x="491817" y="42658"/>
                </a:lnTo>
                <a:close/>
              </a:path>
              <a:path w="640715" h="112394">
                <a:moveTo>
                  <a:pt x="436382" y="42658"/>
                </a:moveTo>
                <a:lnTo>
                  <a:pt x="410493" y="42658"/>
                </a:lnTo>
                <a:lnTo>
                  <a:pt x="418958" y="44346"/>
                </a:lnTo>
                <a:lnTo>
                  <a:pt x="437516" y="44346"/>
                </a:lnTo>
                <a:lnTo>
                  <a:pt x="436382" y="42658"/>
                </a:lnTo>
                <a:close/>
              </a:path>
              <a:path w="640715" h="112394">
                <a:moveTo>
                  <a:pt x="412838" y="29611"/>
                </a:moveTo>
                <a:lnTo>
                  <a:pt x="405396" y="30463"/>
                </a:lnTo>
                <a:lnTo>
                  <a:pt x="398820" y="33129"/>
                </a:lnTo>
                <a:lnTo>
                  <a:pt x="393316" y="37445"/>
                </a:lnTo>
                <a:lnTo>
                  <a:pt x="389090" y="43244"/>
                </a:lnTo>
                <a:lnTo>
                  <a:pt x="407542" y="43244"/>
                </a:lnTo>
                <a:lnTo>
                  <a:pt x="410493" y="42658"/>
                </a:lnTo>
                <a:lnTo>
                  <a:pt x="436382" y="42658"/>
                </a:lnTo>
                <a:lnTo>
                  <a:pt x="433391" y="38207"/>
                </a:lnTo>
                <a:lnTo>
                  <a:pt x="432505" y="37445"/>
                </a:lnTo>
                <a:lnTo>
                  <a:pt x="427654" y="33587"/>
                </a:lnTo>
                <a:lnTo>
                  <a:pt x="427782" y="33587"/>
                </a:lnTo>
                <a:lnTo>
                  <a:pt x="420641" y="30644"/>
                </a:lnTo>
                <a:lnTo>
                  <a:pt x="420861" y="30644"/>
                </a:lnTo>
                <a:lnTo>
                  <a:pt x="412838" y="29611"/>
                </a:lnTo>
                <a:close/>
              </a:path>
              <a:path w="640715" h="112394">
                <a:moveTo>
                  <a:pt x="531817" y="31663"/>
                </a:moveTo>
                <a:lnTo>
                  <a:pt x="518038" y="31663"/>
                </a:lnTo>
                <a:lnTo>
                  <a:pt x="518038" y="110237"/>
                </a:lnTo>
                <a:lnTo>
                  <a:pt x="532110" y="110237"/>
                </a:lnTo>
                <a:lnTo>
                  <a:pt x="532205" y="65673"/>
                </a:lnTo>
                <a:lnTo>
                  <a:pt x="533677" y="56573"/>
                </a:lnTo>
                <a:lnTo>
                  <a:pt x="538047" y="49126"/>
                </a:lnTo>
                <a:lnTo>
                  <a:pt x="544727" y="44346"/>
                </a:lnTo>
                <a:lnTo>
                  <a:pt x="550270" y="43244"/>
                </a:lnTo>
                <a:lnTo>
                  <a:pt x="531817" y="43244"/>
                </a:lnTo>
                <a:lnTo>
                  <a:pt x="531817" y="31663"/>
                </a:lnTo>
                <a:close/>
              </a:path>
              <a:path w="640715" h="112394">
                <a:moveTo>
                  <a:pt x="618307" y="29611"/>
                </a:moveTo>
                <a:lnTo>
                  <a:pt x="608778" y="29611"/>
                </a:lnTo>
                <a:lnTo>
                  <a:pt x="599859" y="30644"/>
                </a:lnTo>
                <a:lnTo>
                  <a:pt x="591847" y="33587"/>
                </a:lnTo>
                <a:lnTo>
                  <a:pt x="585154" y="38207"/>
                </a:lnTo>
                <a:lnTo>
                  <a:pt x="580131" y="44346"/>
                </a:lnTo>
                <a:lnTo>
                  <a:pt x="561286" y="44346"/>
                </a:lnTo>
                <a:lnTo>
                  <a:pt x="567146" y="48815"/>
                </a:lnTo>
                <a:lnTo>
                  <a:pt x="570948" y="56140"/>
                </a:lnTo>
                <a:lnTo>
                  <a:pt x="572237" y="65673"/>
                </a:lnTo>
                <a:lnTo>
                  <a:pt x="572277" y="110237"/>
                </a:lnTo>
                <a:lnTo>
                  <a:pt x="586203" y="110237"/>
                </a:lnTo>
                <a:lnTo>
                  <a:pt x="586251" y="65673"/>
                </a:lnTo>
                <a:lnTo>
                  <a:pt x="607166" y="42658"/>
                </a:lnTo>
                <a:lnTo>
                  <a:pt x="634544" y="42658"/>
                </a:lnTo>
                <a:lnTo>
                  <a:pt x="631647" y="38846"/>
                </a:lnTo>
                <a:lnTo>
                  <a:pt x="625930" y="32690"/>
                </a:lnTo>
                <a:lnTo>
                  <a:pt x="618307" y="29611"/>
                </a:lnTo>
                <a:close/>
              </a:path>
              <a:path w="640715" h="112394">
                <a:moveTo>
                  <a:pt x="634544" y="42658"/>
                </a:moveTo>
                <a:lnTo>
                  <a:pt x="607166" y="42658"/>
                </a:lnTo>
                <a:lnTo>
                  <a:pt x="615858" y="44346"/>
                </a:lnTo>
                <a:lnTo>
                  <a:pt x="615272" y="44346"/>
                </a:lnTo>
                <a:lnTo>
                  <a:pt x="621019" y="48668"/>
                </a:lnTo>
                <a:lnTo>
                  <a:pt x="624771" y="55892"/>
                </a:lnTo>
                <a:lnTo>
                  <a:pt x="626076" y="65673"/>
                </a:lnTo>
                <a:lnTo>
                  <a:pt x="626076" y="110237"/>
                </a:lnTo>
                <a:lnTo>
                  <a:pt x="640149" y="110237"/>
                </a:lnTo>
                <a:lnTo>
                  <a:pt x="640149" y="63474"/>
                </a:lnTo>
                <a:lnTo>
                  <a:pt x="639659" y="56573"/>
                </a:lnTo>
                <a:lnTo>
                  <a:pt x="639579" y="55892"/>
                </a:lnTo>
                <a:lnTo>
                  <a:pt x="638042" y="49511"/>
                </a:lnTo>
                <a:lnTo>
                  <a:pt x="635387" y="43766"/>
                </a:lnTo>
                <a:lnTo>
                  <a:pt x="634544" y="42658"/>
                </a:lnTo>
                <a:close/>
              </a:path>
              <a:path w="640715" h="112394">
                <a:moveTo>
                  <a:pt x="579109" y="42658"/>
                </a:moveTo>
                <a:lnTo>
                  <a:pt x="553220" y="42658"/>
                </a:lnTo>
                <a:lnTo>
                  <a:pt x="561685" y="44346"/>
                </a:lnTo>
                <a:lnTo>
                  <a:pt x="580244" y="44346"/>
                </a:lnTo>
                <a:lnTo>
                  <a:pt x="579109" y="42658"/>
                </a:lnTo>
                <a:close/>
              </a:path>
              <a:path w="640715" h="112394">
                <a:moveTo>
                  <a:pt x="555565" y="29611"/>
                </a:moveTo>
                <a:lnTo>
                  <a:pt x="548123" y="30463"/>
                </a:lnTo>
                <a:lnTo>
                  <a:pt x="541547" y="33129"/>
                </a:lnTo>
                <a:lnTo>
                  <a:pt x="536043" y="37445"/>
                </a:lnTo>
                <a:lnTo>
                  <a:pt x="531817" y="43244"/>
                </a:lnTo>
                <a:lnTo>
                  <a:pt x="550270" y="43244"/>
                </a:lnTo>
                <a:lnTo>
                  <a:pt x="553220" y="42658"/>
                </a:lnTo>
                <a:lnTo>
                  <a:pt x="579109" y="42658"/>
                </a:lnTo>
                <a:lnTo>
                  <a:pt x="576119" y="38207"/>
                </a:lnTo>
                <a:lnTo>
                  <a:pt x="575232" y="37445"/>
                </a:lnTo>
                <a:lnTo>
                  <a:pt x="570381" y="33587"/>
                </a:lnTo>
                <a:lnTo>
                  <a:pt x="570510" y="33587"/>
                </a:lnTo>
                <a:lnTo>
                  <a:pt x="563368" y="30644"/>
                </a:lnTo>
                <a:lnTo>
                  <a:pt x="563588" y="30644"/>
                </a:lnTo>
                <a:lnTo>
                  <a:pt x="555565" y="29611"/>
                </a:lnTo>
                <a:close/>
              </a:path>
            </a:pathLst>
          </a:custGeom>
          <a:solidFill>
            <a:srgbClr val="000000"/>
          </a:solidFill>
        </p:spPr>
        <p:txBody>
          <a:bodyPr wrap="square" lIns="0" tIns="0" rIns="0" bIns="0" rtlCol="0"/>
          <a:lstStyle/>
          <a:p>
            <a:endParaRPr sz="641"/>
          </a:p>
        </p:txBody>
      </p:sp>
      <p:grpSp>
        <p:nvGrpSpPr>
          <p:cNvPr id="13" name="object 13"/>
          <p:cNvGrpSpPr/>
          <p:nvPr/>
        </p:nvGrpSpPr>
        <p:grpSpPr>
          <a:xfrm>
            <a:off x="4002921" y="1609612"/>
            <a:ext cx="3764776" cy="3533737"/>
            <a:chOff x="8800779" y="3539159"/>
            <a:chExt cx="8277859" cy="7769859"/>
          </a:xfrm>
        </p:grpSpPr>
        <p:pic>
          <p:nvPicPr>
            <p:cNvPr id="14" name="object 14"/>
            <p:cNvPicPr/>
            <p:nvPr/>
          </p:nvPicPr>
          <p:blipFill>
            <a:blip r:embed="rId5" cstate="print"/>
            <a:stretch>
              <a:fillRect/>
            </a:stretch>
          </p:blipFill>
          <p:spPr>
            <a:xfrm>
              <a:off x="14774419" y="3539159"/>
              <a:ext cx="2303594" cy="7769396"/>
            </a:xfrm>
            <a:prstGeom prst="rect">
              <a:avLst/>
            </a:prstGeom>
          </p:spPr>
        </p:pic>
        <p:sp>
          <p:nvSpPr>
            <p:cNvPr id="15" name="object 15"/>
            <p:cNvSpPr/>
            <p:nvPr/>
          </p:nvSpPr>
          <p:spPr>
            <a:xfrm>
              <a:off x="8800779" y="5146440"/>
              <a:ext cx="5974080" cy="4262120"/>
            </a:xfrm>
            <a:custGeom>
              <a:avLst/>
              <a:gdLst/>
              <a:ahLst/>
              <a:cxnLst/>
              <a:rect l="l" t="t" r="r" b="b"/>
              <a:pathLst>
                <a:path w="5974080" h="4262120">
                  <a:moveTo>
                    <a:pt x="5973640" y="0"/>
                  </a:moveTo>
                  <a:lnTo>
                    <a:pt x="0" y="2649133"/>
                  </a:lnTo>
                  <a:lnTo>
                    <a:pt x="172769" y="3088911"/>
                  </a:lnTo>
                  <a:lnTo>
                    <a:pt x="5973640" y="4261650"/>
                  </a:lnTo>
                  <a:lnTo>
                    <a:pt x="5973640" y="0"/>
                  </a:lnTo>
                  <a:close/>
                </a:path>
              </a:pathLst>
            </a:custGeom>
            <a:solidFill>
              <a:srgbClr val="F5F5F5"/>
            </a:solidFill>
          </p:spPr>
          <p:txBody>
            <a:bodyPr wrap="square" lIns="0" tIns="0" rIns="0" bIns="0" rtlCol="0"/>
            <a:lstStyle/>
            <a:p>
              <a:endParaRPr sz="641"/>
            </a:p>
          </p:txBody>
        </p:sp>
      </p:grpSp>
      <p:sp>
        <p:nvSpPr>
          <p:cNvPr id="16" name="object 16"/>
          <p:cNvSpPr/>
          <p:nvPr/>
        </p:nvSpPr>
        <p:spPr>
          <a:xfrm>
            <a:off x="3929107" y="1204828"/>
            <a:ext cx="0" cy="2171764"/>
          </a:xfrm>
          <a:custGeom>
            <a:avLst/>
            <a:gdLst/>
            <a:ahLst/>
            <a:cxnLst/>
            <a:rect l="l" t="t" r="r" b="b"/>
            <a:pathLst>
              <a:path h="4775200">
                <a:moveTo>
                  <a:pt x="0" y="0"/>
                </a:moveTo>
                <a:lnTo>
                  <a:pt x="0" y="4774723"/>
                </a:lnTo>
              </a:path>
            </a:pathLst>
          </a:custGeom>
          <a:ln w="8376">
            <a:solidFill>
              <a:srgbClr val="989898"/>
            </a:solidFill>
            <a:prstDash val="dash"/>
          </a:ln>
        </p:spPr>
        <p:txBody>
          <a:bodyPr wrap="square" lIns="0" tIns="0" rIns="0" bIns="0" rtlCol="0"/>
          <a:lstStyle/>
          <a:p>
            <a:endParaRPr sz="641"/>
          </a:p>
        </p:txBody>
      </p:sp>
      <p:sp>
        <p:nvSpPr>
          <p:cNvPr id="17" name="object 17"/>
          <p:cNvSpPr/>
          <p:nvPr/>
        </p:nvSpPr>
        <p:spPr>
          <a:xfrm>
            <a:off x="7238813" y="1204828"/>
            <a:ext cx="0" cy="352623"/>
          </a:xfrm>
          <a:custGeom>
            <a:avLst/>
            <a:gdLst/>
            <a:ahLst/>
            <a:cxnLst/>
            <a:rect l="l" t="t" r="r" b="b"/>
            <a:pathLst>
              <a:path h="775335">
                <a:moveTo>
                  <a:pt x="0" y="0"/>
                </a:moveTo>
                <a:lnTo>
                  <a:pt x="0" y="774845"/>
                </a:lnTo>
              </a:path>
            </a:pathLst>
          </a:custGeom>
          <a:ln w="8376">
            <a:solidFill>
              <a:srgbClr val="989898"/>
            </a:solidFill>
            <a:prstDash val="dash"/>
          </a:ln>
        </p:spPr>
        <p:txBody>
          <a:bodyPr wrap="square" lIns="0" tIns="0" rIns="0" bIns="0" rtlCol="0"/>
          <a:lstStyle/>
          <a:p>
            <a:endParaRPr sz="641"/>
          </a:p>
        </p:txBody>
      </p:sp>
      <p:sp>
        <p:nvSpPr>
          <p:cNvPr id="18" name="object 18"/>
          <p:cNvSpPr/>
          <p:nvPr/>
        </p:nvSpPr>
        <p:spPr>
          <a:xfrm>
            <a:off x="3974638" y="1242999"/>
            <a:ext cx="3214038" cy="28591"/>
          </a:xfrm>
          <a:custGeom>
            <a:avLst/>
            <a:gdLst/>
            <a:ahLst/>
            <a:cxnLst/>
            <a:rect l="l" t="t" r="r" b="b"/>
            <a:pathLst>
              <a:path w="7066915" h="62864">
                <a:moveTo>
                  <a:pt x="7030722" y="56580"/>
                </a:moveTo>
                <a:lnTo>
                  <a:pt x="7030722" y="59232"/>
                </a:lnTo>
                <a:lnTo>
                  <a:pt x="7033993" y="62503"/>
                </a:lnTo>
                <a:lnTo>
                  <a:pt x="7036645" y="62503"/>
                </a:lnTo>
                <a:lnTo>
                  <a:pt x="7066571" y="32577"/>
                </a:lnTo>
                <a:lnTo>
                  <a:pt x="7066571" y="29925"/>
                </a:lnTo>
                <a:lnTo>
                  <a:pt x="7061974" y="25328"/>
                </a:lnTo>
                <a:lnTo>
                  <a:pt x="7061974" y="35440"/>
                </a:lnTo>
                <a:lnTo>
                  <a:pt x="7051862" y="35440"/>
                </a:lnTo>
                <a:lnTo>
                  <a:pt x="7030722" y="56580"/>
                </a:lnTo>
                <a:close/>
              </a:path>
              <a:path w="7066915" h="62864">
                <a:moveTo>
                  <a:pt x="7051862" y="35440"/>
                </a:moveTo>
                <a:lnTo>
                  <a:pt x="7061974" y="35440"/>
                </a:lnTo>
                <a:lnTo>
                  <a:pt x="7061974" y="27063"/>
                </a:lnTo>
                <a:lnTo>
                  <a:pt x="7056050" y="27063"/>
                </a:lnTo>
                <a:lnTo>
                  <a:pt x="7056050" y="31251"/>
                </a:lnTo>
                <a:lnTo>
                  <a:pt x="7051862" y="35440"/>
                </a:lnTo>
                <a:close/>
              </a:path>
              <a:path w="7066915" h="62864">
                <a:moveTo>
                  <a:pt x="7030722" y="3271"/>
                </a:moveTo>
                <a:lnTo>
                  <a:pt x="7030722" y="5923"/>
                </a:lnTo>
                <a:lnTo>
                  <a:pt x="7051862" y="27063"/>
                </a:lnTo>
                <a:lnTo>
                  <a:pt x="7061974" y="27063"/>
                </a:lnTo>
                <a:lnTo>
                  <a:pt x="7061974" y="25328"/>
                </a:lnTo>
                <a:lnTo>
                  <a:pt x="7036645" y="0"/>
                </a:lnTo>
                <a:lnTo>
                  <a:pt x="7033993" y="0"/>
                </a:lnTo>
                <a:lnTo>
                  <a:pt x="7030722" y="3271"/>
                </a:lnTo>
                <a:close/>
              </a:path>
              <a:path w="7066915" h="62864">
                <a:moveTo>
                  <a:pt x="10520" y="31251"/>
                </a:moveTo>
                <a:lnTo>
                  <a:pt x="14708" y="35440"/>
                </a:lnTo>
                <a:lnTo>
                  <a:pt x="7051862" y="35440"/>
                </a:lnTo>
                <a:lnTo>
                  <a:pt x="7056050" y="31251"/>
                </a:lnTo>
                <a:lnTo>
                  <a:pt x="7051862" y="27063"/>
                </a:lnTo>
                <a:lnTo>
                  <a:pt x="14708" y="27063"/>
                </a:lnTo>
                <a:lnTo>
                  <a:pt x="10520" y="31251"/>
                </a:lnTo>
                <a:close/>
              </a:path>
              <a:path w="7066915" h="62864">
                <a:moveTo>
                  <a:pt x="7051862" y="27063"/>
                </a:moveTo>
                <a:lnTo>
                  <a:pt x="7056050" y="31251"/>
                </a:lnTo>
                <a:lnTo>
                  <a:pt x="7056050" y="27063"/>
                </a:lnTo>
                <a:lnTo>
                  <a:pt x="7051862" y="27063"/>
                </a:lnTo>
                <a:close/>
              </a:path>
              <a:path w="7066915" h="62864">
                <a:moveTo>
                  <a:pt x="0" y="29925"/>
                </a:moveTo>
                <a:lnTo>
                  <a:pt x="0" y="32577"/>
                </a:lnTo>
                <a:lnTo>
                  <a:pt x="29925" y="62503"/>
                </a:lnTo>
                <a:lnTo>
                  <a:pt x="32577" y="62503"/>
                </a:lnTo>
                <a:lnTo>
                  <a:pt x="35849" y="59232"/>
                </a:lnTo>
                <a:lnTo>
                  <a:pt x="35849" y="56580"/>
                </a:lnTo>
                <a:lnTo>
                  <a:pt x="14708" y="35440"/>
                </a:lnTo>
                <a:lnTo>
                  <a:pt x="4597" y="35440"/>
                </a:lnTo>
                <a:lnTo>
                  <a:pt x="4597" y="25328"/>
                </a:lnTo>
                <a:lnTo>
                  <a:pt x="0" y="29925"/>
                </a:lnTo>
                <a:close/>
              </a:path>
              <a:path w="7066915" h="62864">
                <a:moveTo>
                  <a:pt x="4597" y="25328"/>
                </a:moveTo>
                <a:lnTo>
                  <a:pt x="4597" y="27063"/>
                </a:lnTo>
                <a:lnTo>
                  <a:pt x="14708" y="27063"/>
                </a:lnTo>
                <a:lnTo>
                  <a:pt x="35849" y="5923"/>
                </a:lnTo>
                <a:lnTo>
                  <a:pt x="35849" y="3271"/>
                </a:lnTo>
                <a:lnTo>
                  <a:pt x="32577" y="0"/>
                </a:lnTo>
                <a:lnTo>
                  <a:pt x="29925" y="0"/>
                </a:lnTo>
                <a:lnTo>
                  <a:pt x="4597" y="25328"/>
                </a:lnTo>
                <a:close/>
              </a:path>
              <a:path w="7066915" h="62864">
                <a:moveTo>
                  <a:pt x="4597" y="27063"/>
                </a:moveTo>
                <a:lnTo>
                  <a:pt x="4597" y="35440"/>
                </a:lnTo>
                <a:lnTo>
                  <a:pt x="14708" y="35440"/>
                </a:lnTo>
                <a:lnTo>
                  <a:pt x="10520" y="31251"/>
                </a:lnTo>
                <a:lnTo>
                  <a:pt x="10520" y="27063"/>
                </a:lnTo>
                <a:lnTo>
                  <a:pt x="4597" y="27063"/>
                </a:lnTo>
                <a:close/>
              </a:path>
              <a:path w="7066915" h="62864">
                <a:moveTo>
                  <a:pt x="10520" y="27063"/>
                </a:moveTo>
                <a:lnTo>
                  <a:pt x="10520" y="31251"/>
                </a:lnTo>
                <a:lnTo>
                  <a:pt x="14708" y="27063"/>
                </a:lnTo>
                <a:lnTo>
                  <a:pt x="10520" y="27063"/>
                </a:lnTo>
                <a:close/>
              </a:path>
            </a:pathLst>
          </a:custGeom>
          <a:solidFill>
            <a:srgbClr val="FF4261"/>
          </a:solidFill>
        </p:spPr>
        <p:txBody>
          <a:bodyPr wrap="square" lIns="0" tIns="0" rIns="0" bIns="0" rtlCol="0"/>
          <a:lstStyle/>
          <a:p>
            <a:endParaRPr sz="641"/>
          </a:p>
        </p:txBody>
      </p:sp>
      <p:sp>
        <p:nvSpPr>
          <p:cNvPr id="19" name="object 19"/>
          <p:cNvSpPr/>
          <p:nvPr/>
        </p:nvSpPr>
        <p:spPr>
          <a:xfrm>
            <a:off x="6719736" y="2342985"/>
            <a:ext cx="1047761" cy="1938415"/>
          </a:xfrm>
          <a:custGeom>
            <a:avLst/>
            <a:gdLst/>
            <a:ahLst/>
            <a:cxnLst/>
            <a:rect l="l" t="t" r="r" b="b"/>
            <a:pathLst>
              <a:path w="2303780" h="4262120">
                <a:moveTo>
                  <a:pt x="2303594" y="0"/>
                </a:moveTo>
                <a:lnTo>
                  <a:pt x="0" y="0"/>
                </a:lnTo>
                <a:lnTo>
                  <a:pt x="0" y="4261650"/>
                </a:lnTo>
                <a:lnTo>
                  <a:pt x="2303594" y="4261650"/>
                </a:lnTo>
                <a:lnTo>
                  <a:pt x="2303594" y="0"/>
                </a:lnTo>
                <a:close/>
              </a:path>
            </a:pathLst>
          </a:custGeom>
          <a:solidFill>
            <a:srgbClr val="C2C2C2">
              <a:alpha val="59999"/>
            </a:srgbClr>
          </a:solidFill>
        </p:spPr>
        <p:txBody>
          <a:bodyPr wrap="square" lIns="0" tIns="0" rIns="0" bIns="0" rtlCol="0"/>
          <a:lstStyle/>
          <a:p>
            <a:endParaRPr sz="641"/>
          </a:p>
        </p:txBody>
      </p:sp>
      <p:pic>
        <p:nvPicPr>
          <p:cNvPr id="20" name="object 20"/>
          <p:cNvPicPr/>
          <p:nvPr/>
        </p:nvPicPr>
        <p:blipFill>
          <a:blip r:embed="rId6" cstate="print"/>
          <a:stretch>
            <a:fillRect/>
          </a:stretch>
        </p:blipFill>
        <p:spPr>
          <a:xfrm>
            <a:off x="576664" y="1138790"/>
            <a:ext cx="2689074" cy="543296"/>
          </a:xfrm>
          <a:prstGeom prst="rect">
            <a:avLst/>
          </a:prstGeom>
        </p:spPr>
      </p:pic>
      <p:pic>
        <p:nvPicPr>
          <p:cNvPr id="21" name="object 21"/>
          <p:cNvPicPr/>
          <p:nvPr/>
        </p:nvPicPr>
        <p:blipFill>
          <a:blip r:embed="rId7" cstate="print"/>
          <a:stretch>
            <a:fillRect/>
          </a:stretch>
        </p:blipFill>
        <p:spPr>
          <a:xfrm>
            <a:off x="739554" y="1849450"/>
            <a:ext cx="1977898" cy="799151"/>
          </a:xfrm>
          <a:prstGeom prst="rect">
            <a:avLst/>
          </a:prstGeom>
        </p:spPr>
      </p:pic>
      <p:sp>
        <p:nvSpPr>
          <p:cNvPr id="22" name="object 22"/>
          <p:cNvSpPr/>
          <p:nvPr/>
        </p:nvSpPr>
        <p:spPr>
          <a:xfrm>
            <a:off x="590829" y="1847720"/>
            <a:ext cx="38121" cy="804881"/>
          </a:xfrm>
          <a:custGeom>
            <a:avLst/>
            <a:gdLst/>
            <a:ahLst/>
            <a:cxnLst/>
            <a:rect l="l" t="t" r="r" b="b"/>
            <a:pathLst>
              <a:path w="83819" h="1769745">
                <a:moveTo>
                  <a:pt x="83767" y="0"/>
                </a:moveTo>
                <a:lnTo>
                  <a:pt x="0" y="0"/>
                </a:lnTo>
                <a:lnTo>
                  <a:pt x="0" y="1769579"/>
                </a:lnTo>
                <a:lnTo>
                  <a:pt x="83767" y="1769579"/>
                </a:lnTo>
                <a:lnTo>
                  <a:pt x="83767" y="0"/>
                </a:lnTo>
                <a:close/>
              </a:path>
            </a:pathLst>
          </a:custGeom>
          <a:solidFill>
            <a:srgbClr val="03BB9B"/>
          </a:solidFill>
        </p:spPr>
        <p:txBody>
          <a:bodyPr wrap="square" lIns="0" tIns="0" rIns="0" bIns="0" rtlCol="0"/>
          <a:lstStyle/>
          <a:p>
            <a:endParaRPr sz="641"/>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714919" y="2557283"/>
            <a:ext cx="690514" cy="2585856"/>
          </a:xfrm>
          <a:prstGeom prst="rect">
            <a:avLst/>
          </a:prstGeom>
        </p:spPr>
      </p:pic>
      <p:pic>
        <p:nvPicPr>
          <p:cNvPr id="3" name="object 3"/>
          <p:cNvPicPr/>
          <p:nvPr/>
        </p:nvPicPr>
        <p:blipFill>
          <a:blip r:embed="rId3" cstate="print"/>
          <a:stretch>
            <a:fillRect/>
          </a:stretch>
        </p:blipFill>
        <p:spPr>
          <a:xfrm>
            <a:off x="6767358" y="2557283"/>
            <a:ext cx="690514" cy="2585856"/>
          </a:xfrm>
          <a:prstGeom prst="rect">
            <a:avLst/>
          </a:prstGeom>
        </p:spPr>
      </p:pic>
      <p:sp>
        <p:nvSpPr>
          <p:cNvPr id="4" name="object 4"/>
          <p:cNvSpPr/>
          <p:nvPr/>
        </p:nvSpPr>
        <p:spPr>
          <a:xfrm>
            <a:off x="611599" y="458079"/>
            <a:ext cx="670301" cy="66424"/>
          </a:xfrm>
          <a:custGeom>
            <a:avLst/>
            <a:gdLst/>
            <a:ahLst/>
            <a:cxnLst/>
            <a:rect l="l" t="t" r="r" b="b"/>
            <a:pathLst>
              <a:path w="1473835" h="146050">
                <a:moveTo>
                  <a:pt x="25154" y="1431"/>
                </a:moveTo>
                <a:lnTo>
                  <a:pt x="0" y="1431"/>
                </a:lnTo>
                <a:lnTo>
                  <a:pt x="35993" y="144588"/>
                </a:lnTo>
                <a:lnTo>
                  <a:pt x="55626" y="144588"/>
                </a:lnTo>
                <a:lnTo>
                  <a:pt x="72437" y="88654"/>
                </a:lnTo>
                <a:lnTo>
                  <a:pt x="47241" y="88654"/>
                </a:lnTo>
                <a:lnTo>
                  <a:pt x="25154" y="1431"/>
                </a:lnTo>
                <a:close/>
              </a:path>
              <a:path w="1473835" h="146050">
                <a:moveTo>
                  <a:pt x="108466" y="53070"/>
                </a:moveTo>
                <a:lnTo>
                  <a:pt x="83133" y="53070"/>
                </a:lnTo>
                <a:lnTo>
                  <a:pt x="110741" y="144588"/>
                </a:lnTo>
                <a:lnTo>
                  <a:pt x="130374" y="144588"/>
                </a:lnTo>
                <a:lnTo>
                  <a:pt x="144517" y="88654"/>
                </a:lnTo>
                <a:lnTo>
                  <a:pt x="119229" y="88654"/>
                </a:lnTo>
                <a:lnTo>
                  <a:pt x="108466" y="53070"/>
                </a:lnTo>
                <a:close/>
              </a:path>
              <a:path w="1473835" h="146050">
                <a:moveTo>
                  <a:pt x="244184" y="1431"/>
                </a:moveTo>
                <a:lnTo>
                  <a:pt x="228948" y="1431"/>
                </a:lnTo>
                <a:lnTo>
                  <a:pt x="163198" y="144588"/>
                </a:lnTo>
                <a:lnTo>
                  <a:pt x="189989" y="144588"/>
                </a:lnTo>
                <a:lnTo>
                  <a:pt x="208190" y="105220"/>
                </a:lnTo>
                <a:lnTo>
                  <a:pt x="291852" y="105220"/>
                </a:lnTo>
                <a:lnTo>
                  <a:pt x="280487" y="80474"/>
                </a:lnTo>
                <a:lnTo>
                  <a:pt x="219540" y="80474"/>
                </a:lnTo>
                <a:lnTo>
                  <a:pt x="236515" y="43458"/>
                </a:lnTo>
                <a:lnTo>
                  <a:pt x="263486" y="43458"/>
                </a:lnTo>
                <a:lnTo>
                  <a:pt x="244184" y="1431"/>
                </a:lnTo>
                <a:close/>
              </a:path>
              <a:path w="1473835" h="146050">
                <a:moveTo>
                  <a:pt x="291852" y="105220"/>
                </a:moveTo>
                <a:lnTo>
                  <a:pt x="264942" y="105220"/>
                </a:lnTo>
                <a:lnTo>
                  <a:pt x="283143" y="144588"/>
                </a:lnTo>
                <a:lnTo>
                  <a:pt x="309934" y="144588"/>
                </a:lnTo>
                <a:lnTo>
                  <a:pt x="291852" y="105220"/>
                </a:lnTo>
                <a:close/>
              </a:path>
              <a:path w="1473835" h="146050">
                <a:moveTo>
                  <a:pt x="332839" y="1431"/>
                </a:moveTo>
                <a:lnTo>
                  <a:pt x="304003" y="1431"/>
                </a:lnTo>
                <a:lnTo>
                  <a:pt x="361572" y="93460"/>
                </a:lnTo>
                <a:lnTo>
                  <a:pt x="361572" y="144588"/>
                </a:lnTo>
                <a:lnTo>
                  <a:pt x="385807" y="144588"/>
                </a:lnTo>
                <a:lnTo>
                  <a:pt x="385933" y="93460"/>
                </a:lnTo>
                <a:lnTo>
                  <a:pt x="402283" y="67079"/>
                </a:lnTo>
                <a:lnTo>
                  <a:pt x="373741" y="67079"/>
                </a:lnTo>
                <a:lnTo>
                  <a:pt x="332839" y="1431"/>
                </a:lnTo>
                <a:close/>
              </a:path>
              <a:path w="1473835" h="146050">
                <a:moveTo>
                  <a:pt x="92847" y="1431"/>
                </a:moveTo>
                <a:lnTo>
                  <a:pt x="73623" y="1431"/>
                </a:lnTo>
                <a:lnTo>
                  <a:pt x="47241" y="88654"/>
                </a:lnTo>
                <a:lnTo>
                  <a:pt x="72437" y="88654"/>
                </a:lnTo>
                <a:lnTo>
                  <a:pt x="83133" y="53070"/>
                </a:lnTo>
                <a:lnTo>
                  <a:pt x="108466" y="53070"/>
                </a:lnTo>
                <a:lnTo>
                  <a:pt x="92847" y="1431"/>
                </a:lnTo>
                <a:close/>
              </a:path>
              <a:path w="1473835" h="146050">
                <a:moveTo>
                  <a:pt x="166572" y="1431"/>
                </a:moveTo>
                <a:lnTo>
                  <a:pt x="141316" y="1431"/>
                </a:lnTo>
                <a:lnTo>
                  <a:pt x="119229" y="88654"/>
                </a:lnTo>
                <a:lnTo>
                  <a:pt x="144517" y="88654"/>
                </a:lnTo>
                <a:lnTo>
                  <a:pt x="166572" y="1431"/>
                </a:lnTo>
                <a:close/>
              </a:path>
              <a:path w="1473835" h="146050">
                <a:moveTo>
                  <a:pt x="263486" y="43458"/>
                </a:moveTo>
                <a:lnTo>
                  <a:pt x="236515" y="43458"/>
                </a:lnTo>
                <a:lnTo>
                  <a:pt x="253694" y="80474"/>
                </a:lnTo>
                <a:lnTo>
                  <a:pt x="280487" y="80474"/>
                </a:lnTo>
                <a:lnTo>
                  <a:pt x="263486" y="43458"/>
                </a:lnTo>
                <a:close/>
              </a:path>
              <a:path w="1473835" h="146050">
                <a:moveTo>
                  <a:pt x="442967" y="1431"/>
                </a:moveTo>
                <a:lnTo>
                  <a:pt x="414336" y="1431"/>
                </a:lnTo>
                <a:lnTo>
                  <a:pt x="373741" y="67079"/>
                </a:lnTo>
                <a:lnTo>
                  <a:pt x="402283" y="67079"/>
                </a:lnTo>
                <a:lnTo>
                  <a:pt x="442967" y="1431"/>
                </a:lnTo>
                <a:close/>
              </a:path>
              <a:path w="1473835" h="146050">
                <a:moveTo>
                  <a:pt x="571910" y="1431"/>
                </a:moveTo>
                <a:lnTo>
                  <a:pt x="468326" y="1431"/>
                </a:lnTo>
                <a:lnTo>
                  <a:pt x="468326" y="144588"/>
                </a:lnTo>
                <a:lnTo>
                  <a:pt x="492561" y="144588"/>
                </a:lnTo>
                <a:lnTo>
                  <a:pt x="492561" y="85178"/>
                </a:lnTo>
                <a:lnTo>
                  <a:pt x="559333" y="85178"/>
                </a:lnTo>
                <a:lnTo>
                  <a:pt x="559333" y="60739"/>
                </a:lnTo>
                <a:lnTo>
                  <a:pt x="492561" y="60739"/>
                </a:lnTo>
                <a:lnTo>
                  <a:pt x="492561" y="26177"/>
                </a:lnTo>
                <a:lnTo>
                  <a:pt x="571910" y="26177"/>
                </a:lnTo>
                <a:lnTo>
                  <a:pt x="571910" y="1431"/>
                </a:lnTo>
                <a:close/>
              </a:path>
              <a:path w="1473835" h="146050">
                <a:moveTo>
                  <a:pt x="630604" y="1431"/>
                </a:moveTo>
                <a:lnTo>
                  <a:pt x="606370" y="1431"/>
                </a:lnTo>
                <a:lnTo>
                  <a:pt x="606370" y="144588"/>
                </a:lnTo>
                <a:lnTo>
                  <a:pt x="630604" y="144588"/>
                </a:lnTo>
                <a:lnTo>
                  <a:pt x="630604" y="1431"/>
                </a:lnTo>
                <a:close/>
              </a:path>
              <a:path w="1473835" h="146050">
                <a:moveTo>
                  <a:pt x="690730" y="1431"/>
                </a:moveTo>
                <a:lnTo>
                  <a:pt x="671200" y="1431"/>
                </a:lnTo>
                <a:lnTo>
                  <a:pt x="671200" y="144588"/>
                </a:lnTo>
                <a:lnTo>
                  <a:pt x="695434" y="144588"/>
                </a:lnTo>
                <a:lnTo>
                  <a:pt x="695434" y="50718"/>
                </a:lnTo>
                <a:lnTo>
                  <a:pt x="725301" y="50718"/>
                </a:lnTo>
                <a:lnTo>
                  <a:pt x="690730" y="1431"/>
                </a:lnTo>
                <a:close/>
              </a:path>
              <a:path w="1473835" h="146050">
                <a:moveTo>
                  <a:pt x="725301" y="50718"/>
                </a:moveTo>
                <a:lnTo>
                  <a:pt x="695434" y="50718"/>
                </a:lnTo>
                <a:lnTo>
                  <a:pt x="761388" y="144588"/>
                </a:lnTo>
                <a:lnTo>
                  <a:pt x="781021" y="144588"/>
                </a:lnTo>
                <a:lnTo>
                  <a:pt x="781021" y="95608"/>
                </a:lnTo>
                <a:lnTo>
                  <a:pt x="756787" y="95608"/>
                </a:lnTo>
                <a:lnTo>
                  <a:pt x="725301" y="50718"/>
                </a:lnTo>
                <a:close/>
              </a:path>
              <a:path w="1473835" h="146050">
                <a:moveTo>
                  <a:pt x="781021" y="1431"/>
                </a:moveTo>
                <a:lnTo>
                  <a:pt x="756787" y="1431"/>
                </a:lnTo>
                <a:lnTo>
                  <a:pt x="756787" y="95608"/>
                </a:lnTo>
                <a:lnTo>
                  <a:pt x="781021" y="95608"/>
                </a:lnTo>
                <a:lnTo>
                  <a:pt x="781021" y="1431"/>
                </a:lnTo>
                <a:close/>
              </a:path>
              <a:path w="1473835" h="146050">
                <a:moveTo>
                  <a:pt x="868756" y="1431"/>
                </a:moveTo>
                <a:lnTo>
                  <a:pt x="821719" y="1431"/>
                </a:lnTo>
                <a:lnTo>
                  <a:pt x="821719" y="144588"/>
                </a:lnTo>
                <a:lnTo>
                  <a:pt x="868756" y="144588"/>
                </a:lnTo>
                <a:lnTo>
                  <a:pt x="897780" y="139141"/>
                </a:lnTo>
                <a:lnTo>
                  <a:pt x="920957" y="124098"/>
                </a:lnTo>
                <a:lnTo>
                  <a:pt x="923698" y="120047"/>
                </a:lnTo>
                <a:lnTo>
                  <a:pt x="845953" y="120047"/>
                </a:lnTo>
                <a:lnTo>
                  <a:pt x="845953" y="26177"/>
                </a:lnTo>
                <a:lnTo>
                  <a:pt x="923716" y="26177"/>
                </a:lnTo>
                <a:lnTo>
                  <a:pt x="920880" y="21997"/>
                </a:lnTo>
                <a:lnTo>
                  <a:pt x="897694" y="6906"/>
                </a:lnTo>
                <a:lnTo>
                  <a:pt x="868756" y="1431"/>
                </a:lnTo>
                <a:close/>
              </a:path>
              <a:path w="1473835" h="146050">
                <a:moveTo>
                  <a:pt x="923716" y="26177"/>
                </a:moveTo>
                <a:lnTo>
                  <a:pt x="868756" y="26177"/>
                </a:lnTo>
                <a:lnTo>
                  <a:pt x="888149" y="29684"/>
                </a:lnTo>
                <a:lnTo>
                  <a:pt x="903497" y="39431"/>
                </a:lnTo>
                <a:lnTo>
                  <a:pt x="913591" y="54260"/>
                </a:lnTo>
                <a:lnTo>
                  <a:pt x="917225" y="73009"/>
                </a:lnTo>
                <a:lnTo>
                  <a:pt x="913606" y="91877"/>
                </a:lnTo>
                <a:lnTo>
                  <a:pt x="903535" y="106766"/>
                </a:lnTo>
                <a:lnTo>
                  <a:pt x="888192" y="116536"/>
                </a:lnTo>
                <a:lnTo>
                  <a:pt x="868756" y="120047"/>
                </a:lnTo>
                <a:lnTo>
                  <a:pt x="923698" y="120047"/>
                </a:lnTo>
                <a:lnTo>
                  <a:pt x="936311" y="101406"/>
                </a:lnTo>
                <a:lnTo>
                  <a:pt x="941868" y="73009"/>
                </a:lnTo>
                <a:lnTo>
                  <a:pt x="936282" y="44699"/>
                </a:lnTo>
                <a:lnTo>
                  <a:pt x="923716" y="26177"/>
                </a:lnTo>
                <a:close/>
              </a:path>
              <a:path w="1473835" h="146050">
                <a:moveTo>
                  <a:pt x="999131" y="1431"/>
                </a:moveTo>
                <a:lnTo>
                  <a:pt x="974896" y="1431"/>
                </a:lnTo>
                <a:lnTo>
                  <a:pt x="974896" y="144588"/>
                </a:lnTo>
                <a:lnTo>
                  <a:pt x="999131" y="144588"/>
                </a:lnTo>
                <a:lnTo>
                  <a:pt x="999131" y="1431"/>
                </a:lnTo>
                <a:close/>
              </a:path>
              <a:path w="1473835" h="146050">
                <a:moveTo>
                  <a:pt x="1059256" y="1431"/>
                </a:moveTo>
                <a:lnTo>
                  <a:pt x="1039726" y="1431"/>
                </a:lnTo>
                <a:lnTo>
                  <a:pt x="1039726" y="144588"/>
                </a:lnTo>
                <a:lnTo>
                  <a:pt x="1063960" y="144588"/>
                </a:lnTo>
                <a:lnTo>
                  <a:pt x="1063960" y="50718"/>
                </a:lnTo>
                <a:lnTo>
                  <a:pt x="1093827" y="50718"/>
                </a:lnTo>
                <a:lnTo>
                  <a:pt x="1059256" y="1431"/>
                </a:lnTo>
                <a:close/>
              </a:path>
              <a:path w="1473835" h="146050">
                <a:moveTo>
                  <a:pt x="1093827" y="50718"/>
                </a:moveTo>
                <a:lnTo>
                  <a:pt x="1063960" y="50718"/>
                </a:lnTo>
                <a:lnTo>
                  <a:pt x="1129914" y="144588"/>
                </a:lnTo>
                <a:lnTo>
                  <a:pt x="1149547" y="144588"/>
                </a:lnTo>
                <a:lnTo>
                  <a:pt x="1149547" y="95608"/>
                </a:lnTo>
                <a:lnTo>
                  <a:pt x="1125313" y="95608"/>
                </a:lnTo>
                <a:lnTo>
                  <a:pt x="1093827" y="50718"/>
                </a:lnTo>
                <a:close/>
              </a:path>
              <a:path w="1473835" h="146050">
                <a:moveTo>
                  <a:pt x="1149547" y="1431"/>
                </a:moveTo>
                <a:lnTo>
                  <a:pt x="1125313" y="1431"/>
                </a:lnTo>
                <a:lnTo>
                  <a:pt x="1125313" y="95608"/>
                </a:lnTo>
                <a:lnTo>
                  <a:pt x="1149547" y="95608"/>
                </a:lnTo>
                <a:lnTo>
                  <a:pt x="1149547" y="1431"/>
                </a:lnTo>
                <a:close/>
              </a:path>
              <a:path w="1473835" h="146050">
                <a:moveTo>
                  <a:pt x="1254052" y="0"/>
                </a:moveTo>
                <a:lnTo>
                  <a:pt x="1214249" y="12121"/>
                </a:lnTo>
                <a:lnTo>
                  <a:pt x="1187696" y="45413"/>
                </a:lnTo>
                <a:lnTo>
                  <a:pt x="1182531" y="73009"/>
                </a:lnTo>
                <a:lnTo>
                  <a:pt x="1187584" y="100401"/>
                </a:lnTo>
                <a:lnTo>
                  <a:pt x="1214091" y="133795"/>
                </a:lnTo>
                <a:lnTo>
                  <a:pt x="1254052" y="145917"/>
                </a:lnTo>
                <a:lnTo>
                  <a:pt x="1280710" y="140510"/>
                </a:lnTo>
                <a:lnTo>
                  <a:pt x="1280963" y="140510"/>
                </a:lnTo>
                <a:lnTo>
                  <a:pt x="1302508" y="125249"/>
                </a:lnTo>
                <a:lnTo>
                  <a:pt x="1305136" y="120967"/>
                </a:lnTo>
                <a:lnTo>
                  <a:pt x="1254052" y="120967"/>
                </a:lnTo>
                <a:lnTo>
                  <a:pt x="1235443" y="117284"/>
                </a:lnTo>
                <a:lnTo>
                  <a:pt x="1220525" y="107150"/>
                </a:lnTo>
                <a:lnTo>
                  <a:pt x="1210611" y="91935"/>
                </a:lnTo>
                <a:lnTo>
                  <a:pt x="1207053" y="73214"/>
                </a:lnTo>
                <a:lnTo>
                  <a:pt x="1207014" y="73009"/>
                </a:lnTo>
                <a:lnTo>
                  <a:pt x="1210597" y="53966"/>
                </a:lnTo>
                <a:lnTo>
                  <a:pt x="1220487" y="38690"/>
                </a:lnTo>
                <a:lnTo>
                  <a:pt x="1235400" y="28533"/>
                </a:lnTo>
                <a:lnTo>
                  <a:pt x="1254052" y="24847"/>
                </a:lnTo>
                <a:lnTo>
                  <a:pt x="1307174" y="24847"/>
                </a:lnTo>
                <a:lnTo>
                  <a:pt x="1293867" y="12398"/>
                </a:lnTo>
                <a:lnTo>
                  <a:pt x="1275153" y="3237"/>
                </a:lnTo>
                <a:lnTo>
                  <a:pt x="1254052" y="0"/>
                </a:lnTo>
                <a:close/>
              </a:path>
              <a:path w="1473835" h="146050">
                <a:moveTo>
                  <a:pt x="1321744" y="62579"/>
                </a:moveTo>
                <a:lnTo>
                  <a:pt x="1243928" y="62579"/>
                </a:lnTo>
                <a:lnTo>
                  <a:pt x="1243928" y="87325"/>
                </a:lnTo>
                <a:lnTo>
                  <a:pt x="1295669" y="87325"/>
                </a:lnTo>
                <a:lnTo>
                  <a:pt x="1290087" y="101382"/>
                </a:lnTo>
                <a:lnTo>
                  <a:pt x="1280919" y="111968"/>
                </a:lnTo>
                <a:lnTo>
                  <a:pt x="1268722" y="118644"/>
                </a:lnTo>
                <a:lnTo>
                  <a:pt x="1254052" y="120967"/>
                </a:lnTo>
                <a:lnTo>
                  <a:pt x="1305136" y="120967"/>
                </a:lnTo>
                <a:lnTo>
                  <a:pt x="1316646" y="102217"/>
                </a:lnTo>
                <a:lnTo>
                  <a:pt x="1321744" y="73214"/>
                </a:lnTo>
                <a:lnTo>
                  <a:pt x="1321744" y="62579"/>
                </a:lnTo>
                <a:close/>
              </a:path>
              <a:path w="1473835" h="146050">
                <a:moveTo>
                  <a:pt x="1307174" y="24847"/>
                </a:moveTo>
                <a:lnTo>
                  <a:pt x="1254052" y="24847"/>
                </a:lnTo>
                <a:lnTo>
                  <a:pt x="1267131" y="26685"/>
                </a:lnTo>
                <a:lnTo>
                  <a:pt x="1278848" y="31954"/>
                </a:lnTo>
                <a:lnTo>
                  <a:pt x="1288649" y="40291"/>
                </a:lnTo>
                <a:lnTo>
                  <a:pt x="1295976" y="51331"/>
                </a:lnTo>
                <a:lnTo>
                  <a:pt x="1319801" y="45196"/>
                </a:lnTo>
                <a:lnTo>
                  <a:pt x="1309126" y="26685"/>
                </a:lnTo>
                <a:lnTo>
                  <a:pt x="1307174" y="24847"/>
                </a:lnTo>
                <a:close/>
              </a:path>
              <a:path w="1473835" h="146050">
                <a:moveTo>
                  <a:pt x="1473388" y="1431"/>
                </a:moveTo>
                <a:lnTo>
                  <a:pt x="1447109" y="1431"/>
                </a:lnTo>
                <a:lnTo>
                  <a:pt x="1388210" y="144588"/>
                </a:lnTo>
                <a:lnTo>
                  <a:pt x="1414489" y="144588"/>
                </a:lnTo>
                <a:lnTo>
                  <a:pt x="1473388" y="1431"/>
                </a:lnTo>
                <a:close/>
              </a:path>
            </a:pathLst>
          </a:custGeom>
          <a:solidFill>
            <a:srgbClr val="03BB9B"/>
          </a:solidFill>
        </p:spPr>
        <p:txBody>
          <a:bodyPr wrap="square" lIns="0" tIns="0" rIns="0" bIns="0" rtlCol="0"/>
          <a:lstStyle/>
          <a:p>
            <a:endParaRPr sz="641"/>
          </a:p>
        </p:txBody>
      </p:sp>
      <p:sp>
        <p:nvSpPr>
          <p:cNvPr id="5" name="object 5"/>
          <p:cNvSpPr/>
          <p:nvPr/>
        </p:nvSpPr>
        <p:spPr>
          <a:xfrm>
            <a:off x="1316064" y="458823"/>
            <a:ext cx="332118" cy="64980"/>
          </a:xfrm>
          <a:custGeom>
            <a:avLst/>
            <a:gdLst/>
            <a:ahLst/>
            <a:cxnLst/>
            <a:rect l="l" t="t" r="r" b="b"/>
            <a:pathLst>
              <a:path w="730250" h="142875">
                <a:moveTo>
                  <a:pt x="60228" y="0"/>
                </a:moveTo>
                <a:lnTo>
                  <a:pt x="0" y="0"/>
                </a:lnTo>
                <a:lnTo>
                  <a:pt x="0" y="142645"/>
                </a:lnTo>
                <a:lnTo>
                  <a:pt x="16974" y="142645"/>
                </a:lnTo>
                <a:lnTo>
                  <a:pt x="16974" y="87427"/>
                </a:lnTo>
                <a:lnTo>
                  <a:pt x="60228" y="87427"/>
                </a:lnTo>
                <a:lnTo>
                  <a:pt x="77798" y="84243"/>
                </a:lnTo>
                <a:lnTo>
                  <a:pt x="91428" y="75297"/>
                </a:lnTo>
                <a:lnTo>
                  <a:pt x="94459" y="70555"/>
                </a:lnTo>
                <a:lnTo>
                  <a:pt x="16974" y="70555"/>
                </a:lnTo>
                <a:lnTo>
                  <a:pt x="16974" y="16872"/>
                </a:lnTo>
                <a:lnTo>
                  <a:pt x="94555" y="16872"/>
                </a:lnTo>
                <a:lnTo>
                  <a:pt x="91505" y="12066"/>
                </a:lnTo>
                <a:lnTo>
                  <a:pt x="77884" y="3157"/>
                </a:lnTo>
                <a:lnTo>
                  <a:pt x="60228" y="0"/>
                </a:lnTo>
                <a:close/>
              </a:path>
              <a:path w="730250" h="142875">
                <a:moveTo>
                  <a:pt x="94555" y="16872"/>
                </a:moveTo>
                <a:lnTo>
                  <a:pt x="60228" y="16872"/>
                </a:lnTo>
                <a:lnTo>
                  <a:pt x="71193" y="18714"/>
                </a:lnTo>
                <a:lnTo>
                  <a:pt x="79464" y="24017"/>
                </a:lnTo>
                <a:lnTo>
                  <a:pt x="84687" y="32445"/>
                </a:lnTo>
                <a:lnTo>
                  <a:pt x="86490" y="43765"/>
                </a:lnTo>
                <a:lnTo>
                  <a:pt x="84687" y="54896"/>
                </a:lnTo>
                <a:lnTo>
                  <a:pt x="79464" y="63359"/>
                </a:lnTo>
                <a:lnTo>
                  <a:pt x="71193" y="68697"/>
                </a:lnTo>
                <a:lnTo>
                  <a:pt x="60228" y="70555"/>
                </a:lnTo>
                <a:lnTo>
                  <a:pt x="94459" y="70555"/>
                </a:lnTo>
                <a:lnTo>
                  <a:pt x="100246" y="61501"/>
                </a:lnTo>
                <a:lnTo>
                  <a:pt x="103379" y="43765"/>
                </a:lnTo>
                <a:lnTo>
                  <a:pt x="100275" y="25883"/>
                </a:lnTo>
                <a:lnTo>
                  <a:pt x="94555" y="16872"/>
                </a:lnTo>
                <a:close/>
              </a:path>
              <a:path w="730250" h="142875">
                <a:moveTo>
                  <a:pt x="180479" y="0"/>
                </a:moveTo>
                <a:lnTo>
                  <a:pt x="170049" y="0"/>
                </a:lnTo>
                <a:lnTo>
                  <a:pt x="104504" y="142645"/>
                </a:lnTo>
                <a:lnTo>
                  <a:pt x="123012" y="142645"/>
                </a:lnTo>
                <a:lnTo>
                  <a:pt x="142440" y="100823"/>
                </a:lnTo>
                <a:lnTo>
                  <a:pt x="226807" y="100823"/>
                </a:lnTo>
                <a:lnTo>
                  <a:pt x="219055" y="83951"/>
                </a:lnTo>
                <a:lnTo>
                  <a:pt x="150109" y="83951"/>
                </a:lnTo>
                <a:lnTo>
                  <a:pt x="175264" y="29244"/>
                </a:lnTo>
                <a:lnTo>
                  <a:pt x="193917" y="29244"/>
                </a:lnTo>
                <a:lnTo>
                  <a:pt x="180479" y="0"/>
                </a:lnTo>
                <a:close/>
              </a:path>
              <a:path w="730250" h="142875">
                <a:moveTo>
                  <a:pt x="226807" y="100823"/>
                </a:moveTo>
                <a:lnTo>
                  <a:pt x="208088" y="100823"/>
                </a:lnTo>
                <a:lnTo>
                  <a:pt x="227516" y="142645"/>
                </a:lnTo>
                <a:lnTo>
                  <a:pt x="246024" y="142645"/>
                </a:lnTo>
                <a:lnTo>
                  <a:pt x="226807" y="100823"/>
                </a:lnTo>
                <a:close/>
              </a:path>
              <a:path w="730250" h="142875">
                <a:moveTo>
                  <a:pt x="193917" y="29244"/>
                </a:moveTo>
                <a:lnTo>
                  <a:pt x="175264" y="29244"/>
                </a:lnTo>
                <a:lnTo>
                  <a:pt x="200419" y="83951"/>
                </a:lnTo>
                <a:lnTo>
                  <a:pt x="219055" y="83951"/>
                </a:lnTo>
                <a:lnTo>
                  <a:pt x="193917" y="29244"/>
                </a:lnTo>
                <a:close/>
              </a:path>
              <a:path w="730250" h="142875">
                <a:moveTo>
                  <a:pt x="283041" y="0"/>
                </a:moveTo>
                <a:lnTo>
                  <a:pt x="266066" y="0"/>
                </a:lnTo>
                <a:lnTo>
                  <a:pt x="266066" y="142645"/>
                </a:lnTo>
                <a:lnTo>
                  <a:pt x="367196" y="142645"/>
                </a:lnTo>
                <a:lnTo>
                  <a:pt x="367196" y="125875"/>
                </a:lnTo>
                <a:lnTo>
                  <a:pt x="283041" y="125875"/>
                </a:lnTo>
                <a:lnTo>
                  <a:pt x="283041" y="0"/>
                </a:lnTo>
                <a:close/>
              </a:path>
              <a:path w="730250" h="142875">
                <a:moveTo>
                  <a:pt x="414949" y="0"/>
                </a:moveTo>
                <a:lnTo>
                  <a:pt x="397975" y="0"/>
                </a:lnTo>
                <a:lnTo>
                  <a:pt x="397975" y="142645"/>
                </a:lnTo>
                <a:lnTo>
                  <a:pt x="414949" y="142645"/>
                </a:lnTo>
                <a:lnTo>
                  <a:pt x="414949" y="0"/>
                </a:lnTo>
                <a:close/>
              </a:path>
              <a:path w="730250" h="142875">
                <a:moveTo>
                  <a:pt x="469656" y="0"/>
                </a:moveTo>
                <a:lnTo>
                  <a:pt x="455647" y="0"/>
                </a:lnTo>
                <a:lnTo>
                  <a:pt x="455647" y="142645"/>
                </a:lnTo>
                <a:lnTo>
                  <a:pt x="472621" y="142645"/>
                </a:lnTo>
                <a:lnTo>
                  <a:pt x="472621" y="33641"/>
                </a:lnTo>
                <a:lnTo>
                  <a:pt x="493246" y="33641"/>
                </a:lnTo>
                <a:lnTo>
                  <a:pt x="469656" y="0"/>
                </a:lnTo>
                <a:close/>
              </a:path>
              <a:path w="730250" h="142875">
                <a:moveTo>
                  <a:pt x="493246" y="33641"/>
                </a:moveTo>
                <a:lnTo>
                  <a:pt x="472621" y="33641"/>
                </a:lnTo>
                <a:lnTo>
                  <a:pt x="549210" y="142645"/>
                </a:lnTo>
                <a:lnTo>
                  <a:pt x="563423" y="142645"/>
                </a:lnTo>
                <a:lnTo>
                  <a:pt x="563423" y="109514"/>
                </a:lnTo>
                <a:lnTo>
                  <a:pt x="546449" y="109514"/>
                </a:lnTo>
                <a:lnTo>
                  <a:pt x="493246" y="33641"/>
                </a:lnTo>
                <a:close/>
              </a:path>
              <a:path w="730250" h="142875">
                <a:moveTo>
                  <a:pt x="563423" y="0"/>
                </a:moveTo>
                <a:lnTo>
                  <a:pt x="546449" y="0"/>
                </a:lnTo>
                <a:lnTo>
                  <a:pt x="546449" y="109514"/>
                </a:lnTo>
                <a:lnTo>
                  <a:pt x="563423" y="109514"/>
                </a:lnTo>
                <a:lnTo>
                  <a:pt x="563423" y="0"/>
                </a:lnTo>
                <a:close/>
              </a:path>
              <a:path w="730250" h="142875">
                <a:moveTo>
                  <a:pt x="664349" y="0"/>
                </a:moveTo>
                <a:lnTo>
                  <a:pt x="653919" y="0"/>
                </a:lnTo>
                <a:lnTo>
                  <a:pt x="588373" y="142645"/>
                </a:lnTo>
                <a:lnTo>
                  <a:pt x="606881" y="142645"/>
                </a:lnTo>
                <a:lnTo>
                  <a:pt x="626310" y="100823"/>
                </a:lnTo>
                <a:lnTo>
                  <a:pt x="710677" y="100823"/>
                </a:lnTo>
                <a:lnTo>
                  <a:pt x="702924" y="83951"/>
                </a:lnTo>
                <a:lnTo>
                  <a:pt x="633979" y="83951"/>
                </a:lnTo>
                <a:lnTo>
                  <a:pt x="659134" y="29244"/>
                </a:lnTo>
                <a:lnTo>
                  <a:pt x="677786" y="29244"/>
                </a:lnTo>
                <a:lnTo>
                  <a:pt x="664349" y="0"/>
                </a:lnTo>
                <a:close/>
              </a:path>
              <a:path w="730250" h="142875">
                <a:moveTo>
                  <a:pt x="710677" y="100823"/>
                </a:moveTo>
                <a:lnTo>
                  <a:pt x="691957" y="100823"/>
                </a:lnTo>
                <a:lnTo>
                  <a:pt x="711386" y="142645"/>
                </a:lnTo>
                <a:lnTo>
                  <a:pt x="729894" y="142645"/>
                </a:lnTo>
                <a:lnTo>
                  <a:pt x="710677" y="100823"/>
                </a:lnTo>
                <a:close/>
              </a:path>
              <a:path w="730250" h="142875">
                <a:moveTo>
                  <a:pt x="677786" y="29244"/>
                </a:moveTo>
                <a:lnTo>
                  <a:pt x="659134" y="29244"/>
                </a:lnTo>
                <a:lnTo>
                  <a:pt x="684288" y="83951"/>
                </a:lnTo>
                <a:lnTo>
                  <a:pt x="702924" y="83951"/>
                </a:lnTo>
                <a:lnTo>
                  <a:pt x="677786" y="29244"/>
                </a:lnTo>
                <a:close/>
              </a:path>
            </a:pathLst>
          </a:custGeom>
          <a:solidFill>
            <a:srgbClr val="000000"/>
          </a:solidFill>
        </p:spPr>
        <p:txBody>
          <a:bodyPr wrap="square" lIns="0" tIns="0" rIns="0" bIns="0" rtlCol="0"/>
          <a:lstStyle/>
          <a:p>
            <a:endParaRPr sz="641"/>
          </a:p>
        </p:txBody>
      </p:sp>
      <p:sp>
        <p:nvSpPr>
          <p:cNvPr id="6" name="object 6"/>
          <p:cNvSpPr/>
          <p:nvPr/>
        </p:nvSpPr>
        <p:spPr>
          <a:xfrm>
            <a:off x="603020" y="642130"/>
            <a:ext cx="4050976" cy="291109"/>
          </a:xfrm>
          <a:custGeom>
            <a:avLst/>
            <a:gdLst/>
            <a:ahLst/>
            <a:cxnLst/>
            <a:rect l="l" t="t" r="r" b="b"/>
            <a:pathLst>
              <a:path w="8907145" h="640080">
                <a:moveTo>
                  <a:pt x="419673" y="10889"/>
                </a:moveTo>
                <a:lnTo>
                  <a:pt x="0" y="10889"/>
                </a:lnTo>
                <a:lnTo>
                  <a:pt x="0" y="629928"/>
                </a:lnTo>
                <a:lnTo>
                  <a:pt x="419673" y="629928"/>
                </a:lnTo>
                <a:lnTo>
                  <a:pt x="419673" y="514329"/>
                </a:lnTo>
                <a:lnTo>
                  <a:pt x="124812" y="514329"/>
                </a:lnTo>
                <a:lnTo>
                  <a:pt x="124812" y="375276"/>
                </a:lnTo>
                <a:lnTo>
                  <a:pt x="397893" y="375276"/>
                </a:lnTo>
                <a:lnTo>
                  <a:pt x="397893" y="259677"/>
                </a:lnTo>
                <a:lnTo>
                  <a:pt x="124812" y="259677"/>
                </a:lnTo>
                <a:lnTo>
                  <a:pt x="124812" y="126488"/>
                </a:lnTo>
                <a:lnTo>
                  <a:pt x="419673" y="126488"/>
                </a:lnTo>
                <a:lnTo>
                  <a:pt x="419673" y="10889"/>
                </a:lnTo>
                <a:close/>
              </a:path>
              <a:path w="8907145" h="640080">
                <a:moveTo>
                  <a:pt x="624666" y="10889"/>
                </a:moveTo>
                <a:lnTo>
                  <a:pt x="499853" y="10889"/>
                </a:lnTo>
                <a:lnTo>
                  <a:pt x="499853" y="629928"/>
                </a:lnTo>
                <a:lnTo>
                  <a:pt x="938793" y="629928"/>
                </a:lnTo>
                <a:lnTo>
                  <a:pt x="938793" y="510979"/>
                </a:lnTo>
                <a:lnTo>
                  <a:pt x="624666" y="510979"/>
                </a:lnTo>
                <a:lnTo>
                  <a:pt x="624666" y="10889"/>
                </a:lnTo>
                <a:close/>
              </a:path>
              <a:path w="8907145" h="640080">
                <a:moveTo>
                  <a:pt x="1405474" y="10889"/>
                </a:moveTo>
                <a:lnTo>
                  <a:pt x="985801" y="10889"/>
                </a:lnTo>
                <a:lnTo>
                  <a:pt x="985801" y="629928"/>
                </a:lnTo>
                <a:lnTo>
                  <a:pt x="1405474" y="629928"/>
                </a:lnTo>
                <a:lnTo>
                  <a:pt x="1405474" y="514329"/>
                </a:lnTo>
                <a:lnTo>
                  <a:pt x="1110614" y="514329"/>
                </a:lnTo>
                <a:lnTo>
                  <a:pt x="1110614" y="375276"/>
                </a:lnTo>
                <a:lnTo>
                  <a:pt x="1383694" y="375276"/>
                </a:lnTo>
                <a:lnTo>
                  <a:pt x="1383694" y="259677"/>
                </a:lnTo>
                <a:lnTo>
                  <a:pt x="1110614" y="259677"/>
                </a:lnTo>
                <a:lnTo>
                  <a:pt x="1110614" y="126488"/>
                </a:lnTo>
                <a:lnTo>
                  <a:pt x="1405474" y="126488"/>
                </a:lnTo>
                <a:lnTo>
                  <a:pt x="1405474" y="10889"/>
                </a:lnTo>
                <a:close/>
              </a:path>
              <a:path w="8907145" h="640080">
                <a:moveTo>
                  <a:pt x="1567746" y="10889"/>
                </a:moveTo>
                <a:lnTo>
                  <a:pt x="1485654" y="10889"/>
                </a:lnTo>
                <a:lnTo>
                  <a:pt x="1485654" y="629928"/>
                </a:lnTo>
                <a:lnTo>
                  <a:pt x="1607954" y="629928"/>
                </a:lnTo>
                <a:lnTo>
                  <a:pt x="1607954" y="278944"/>
                </a:lnTo>
                <a:lnTo>
                  <a:pt x="1753273" y="278944"/>
                </a:lnTo>
                <a:lnTo>
                  <a:pt x="1567746" y="10889"/>
                </a:lnTo>
                <a:close/>
              </a:path>
              <a:path w="8907145" h="640080">
                <a:moveTo>
                  <a:pt x="2134849" y="278944"/>
                </a:moveTo>
                <a:lnTo>
                  <a:pt x="2010874" y="278944"/>
                </a:lnTo>
                <a:lnTo>
                  <a:pt x="2010874" y="629928"/>
                </a:lnTo>
                <a:lnTo>
                  <a:pt x="2134849" y="629928"/>
                </a:lnTo>
                <a:lnTo>
                  <a:pt x="2134849" y="278944"/>
                </a:lnTo>
                <a:close/>
              </a:path>
              <a:path w="8907145" h="640080">
                <a:moveTo>
                  <a:pt x="1753273" y="278944"/>
                </a:moveTo>
                <a:lnTo>
                  <a:pt x="1607954" y="278944"/>
                </a:lnTo>
                <a:lnTo>
                  <a:pt x="1788054" y="537784"/>
                </a:lnTo>
                <a:lnTo>
                  <a:pt x="1830775" y="537784"/>
                </a:lnTo>
                <a:lnTo>
                  <a:pt x="1953172" y="361873"/>
                </a:lnTo>
                <a:lnTo>
                  <a:pt x="1810671" y="361873"/>
                </a:lnTo>
                <a:lnTo>
                  <a:pt x="1753273" y="278944"/>
                </a:lnTo>
                <a:close/>
              </a:path>
              <a:path w="8907145" h="640080">
                <a:moveTo>
                  <a:pt x="2134849" y="10889"/>
                </a:moveTo>
                <a:lnTo>
                  <a:pt x="2051082" y="10889"/>
                </a:lnTo>
                <a:lnTo>
                  <a:pt x="1810671" y="361873"/>
                </a:lnTo>
                <a:lnTo>
                  <a:pt x="1953172" y="361873"/>
                </a:lnTo>
                <a:lnTo>
                  <a:pt x="2010874" y="278944"/>
                </a:lnTo>
                <a:lnTo>
                  <a:pt x="2134849" y="278944"/>
                </a:lnTo>
                <a:lnTo>
                  <a:pt x="2134849" y="10889"/>
                </a:lnTo>
                <a:close/>
              </a:path>
              <a:path w="8907145" h="640080">
                <a:moveTo>
                  <a:pt x="2658773" y="10889"/>
                </a:moveTo>
                <a:lnTo>
                  <a:pt x="2239100" y="10889"/>
                </a:lnTo>
                <a:lnTo>
                  <a:pt x="2239100" y="629928"/>
                </a:lnTo>
                <a:lnTo>
                  <a:pt x="2658773" y="629928"/>
                </a:lnTo>
                <a:lnTo>
                  <a:pt x="2658773" y="514329"/>
                </a:lnTo>
                <a:lnTo>
                  <a:pt x="2363913" y="514329"/>
                </a:lnTo>
                <a:lnTo>
                  <a:pt x="2363913" y="375276"/>
                </a:lnTo>
                <a:lnTo>
                  <a:pt x="2636994" y="375276"/>
                </a:lnTo>
                <a:lnTo>
                  <a:pt x="2636994" y="259677"/>
                </a:lnTo>
                <a:lnTo>
                  <a:pt x="2363913" y="259677"/>
                </a:lnTo>
                <a:lnTo>
                  <a:pt x="2363913" y="126488"/>
                </a:lnTo>
                <a:lnTo>
                  <a:pt x="2658773" y="126488"/>
                </a:lnTo>
                <a:lnTo>
                  <a:pt x="2658773" y="10889"/>
                </a:lnTo>
                <a:close/>
              </a:path>
              <a:path w="8907145" h="640080">
                <a:moveTo>
                  <a:pt x="2817695" y="10889"/>
                </a:moveTo>
                <a:lnTo>
                  <a:pt x="2738954" y="10889"/>
                </a:lnTo>
                <a:lnTo>
                  <a:pt x="2738954" y="629928"/>
                </a:lnTo>
                <a:lnTo>
                  <a:pt x="2861254" y="629928"/>
                </a:lnTo>
                <a:lnTo>
                  <a:pt x="2861254" y="250463"/>
                </a:lnTo>
                <a:lnTo>
                  <a:pt x="3022145" y="250463"/>
                </a:lnTo>
                <a:lnTo>
                  <a:pt x="2817695" y="10889"/>
                </a:lnTo>
                <a:close/>
              </a:path>
              <a:path w="8907145" h="640080">
                <a:moveTo>
                  <a:pt x="3022145" y="250463"/>
                </a:moveTo>
                <a:lnTo>
                  <a:pt x="2861254" y="250463"/>
                </a:lnTo>
                <a:lnTo>
                  <a:pt x="3182082" y="629928"/>
                </a:lnTo>
                <a:lnTo>
                  <a:pt x="3266687" y="629928"/>
                </a:lnTo>
                <a:lnTo>
                  <a:pt x="3266687" y="393705"/>
                </a:lnTo>
                <a:lnTo>
                  <a:pt x="3144387" y="393705"/>
                </a:lnTo>
                <a:lnTo>
                  <a:pt x="3022145" y="250463"/>
                </a:lnTo>
                <a:close/>
              </a:path>
              <a:path w="8907145" h="640080">
                <a:moveTo>
                  <a:pt x="3266687" y="10889"/>
                </a:moveTo>
                <a:lnTo>
                  <a:pt x="3144387" y="10889"/>
                </a:lnTo>
                <a:lnTo>
                  <a:pt x="3144387" y="393705"/>
                </a:lnTo>
                <a:lnTo>
                  <a:pt x="3266687" y="393705"/>
                </a:lnTo>
                <a:lnTo>
                  <a:pt x="3266687" y="10889"/>
                </a:lnTo>
                <a:close/>
              </a:path>
              <a:path w="8907145" h="640080">
                <a:moveTo>
                  <a:pt x="3615949" y="130676"/>
                </a:moveTo>
                <a:lnTo>
                  <a:pt x="3490299" y="130676"/>
                </a:lnTo>
                <a:lnTo>
                  <a:pt x="3490299" y="629928"/>
                </a:lnTo>
                <a:lnTo>
                  <a:pt x="3615949" y="629928"/>
                </a:lnTo>
                <a:lnTo>
                  <a:pt x="3615949" y="130676"/>
                </a:lnTo>
                <a:close/>
              </a:path>
              <a:path w="8907145" h="640080">
                <a:moveTo>
                  <a:pt x="3792698" y="10889"/>
                </a:moveTo>
                <a:lnTo>
                  <a:pt x="3313550" y="10889"/>
                </a:lnTo>
                <a:lnTo>
                  <a:pt x="3313550" y="130676"/>
                </a:lnTo>
                <a:lnTo>
                  <a:pt x="3792698" y="130676"/>
                </a:lnTo>
                <a:lnTo>
                  <a:pt x="3792698" y="10889"/>
                </a:lnTo>
                <a:close/>
              </a:path>
              <a:path w="8907145" h="640080">
                <a:moveTo>
                  <a:pt x="3964094" y="10889"/>
                </a:moveTo>
                <a:lnTo>
                  <a:pt x="3839281" y="10889"/>
                </a:lnTo>
                <a:lnTo>
                  <a:pt x="3839281" y="629928"/>
                </a:lnTo>
                <a:lnTo>
                  <a:pt x="3964094" y="629928"/>
                </a:lnTo>
                <a:lnTo>
                  <a:pt x="3964094" y="10889"/>
                </a:lnTo>
                <a:close/>
              </a:path>
              <a:path w="8907145" h="640080">
                <a:moveTo>
                  <a:pt x="4260250" y="438101"/>
                </a:moveTo>
                <a:lnTo>
                  <a:pt x="4189047" y="524381"/>
                </a:lnTo>
                <a:lnTo>
                  <a:pt x="4217597" y="558935"/>
                </a:lnTo>
                <a:lnTo>
                  <a:pt x="4251159" y="587486"/>
                </a:lnTo>
                <a:lnTo>
                  <a:pt x="4289359" y="610138"/>
                </a:lnTo>
                <a:lnTo>
                  <a:pt x="4331327" y="626577"/>
                </a:lnTo>
                <a:lnTo>
                  <a:pt x="4376713" y="636682"/>
                </a:lnTo>
                <a:lnTo>
                  <a:pt x="4377540" y="636682"/>
                </a:lnTo>
                <a:lnTo>
                  <a:pt x="4423595" y="639980"/>
                </a:lnTo>
                <a:lnTo>
                  <a:pt x="4471984" y="636682"/>
                </a:lnTo>
                <a:lnTo>
                  <a:pt x="4515425" y="626787"/>
                </a:lnTo>
                <a:lnTo>
                  <a:pt x="4553997" y="610295"/>
                </a:lnTo>
                <a:lnTo>
                  <a:pt x="4587779" y="587207"/>
                </a:lnTo>
                <a:lnTo>
                  <a:pt x="4615265" y="558935"/>
                </a:lnTo>
                <a:lnTo>
                  <a:pt x="4635724" y="524381"/>
                </a:lnTo>
                <a:lnTo>
                  <a:pt x="4424433" y="524381"/>
                </a:lnTo>
                <a:lnTo>
                  <a:pt x="4377576" y="518793"/>
                </a:lnTo>
                <a:lnTo>
                  <a:pt x="4333546" y="502288"/>
                </a:lnTo>
                <a:lnTo>
                  <a:pt x="4293913" y="475260"/>
                </a:lnTo>
                <a:lnTo>
                  <a:pt x="4260250" y="438101"/>
                </a:lnTo>
                <a:close/>
              </a:path>
              <a:path w="8907145" h="640080">
                <a:moveTo>
                  <a:pt x="4436160" y="837"/>
                </a:moveTo>
                <a:lnTo>
                  <a:pt x="4391202" y="4161"/>
                </a:lnTo>
                <a:lnTo>
                  <a:pt x="4391566" y="4161"/>
                </a:lnTo>
                <a:lnTo>
                  <a:pt x="4351451" y="13926"/>
                </a:lnTo>
                <a:lnTo>
                  <a:pt x="4315418" y="30169"/>
                </a:lnTo>
                <a:lnTo>
                  <a:pt x="4283704" y="52773"/>
                </a:lnTo>
                <a:lnTo>
                  <a:pt x="4239622" y="110677"/>
                </a:lnTo>
                <a:lnTo>
                  <a:pt x="4225067" y="181774"/>
                </a:lnTo>
                <a:lnTo>
                  <a:pt x="4231193" y="228121"/>
                </a:lnTo>
                <a:lnTo>
                  <a:pt x="4249569" y="269206"/>
                </a:lnTo>
                <a:lnTo>
                  <a:pt x="4280196" y="305108"/>
                </a:lnTo>
                <a:lnTo>
                  <a:pt x="4323075" y="335906"/>
                </a:lnTo>
                <a:lnTo>
                  <a:pt x="4373492" y="360172"/>
                </a:lnTo>
                <a:lnTo>
                  <a:pt x="4435637" y="384700"/>
                </a:lnTo>
                <a:lnTo>
                  <a:pt x="4448608" y="389909"/>
                </a:lnTo>
                <a:lnTo>
                  <a:pt x="4499300" y="423128"/>
                </a:lnTo>
                <a:lnTo>
                  <a:pt x="4513226" y="458205"/>
                </a:lnTo>
                <a:lnTo>
                  <a:pt x="4506538" y="485155"/>
                </a:lnTo>
                <a:lnTo>
                  <a:pt x="4487991" y="506057"/>
                </a:lnTo>
                <a:lnTo>
                  <a:pt x="4459864" y="519578"/>
                </a:lnTo>
                <a:lnTo>
                  <a:pt x="4424433" y="524381"/>
                </a:lnTo>
                <a:lnTo>
                  <a:pt x="4635724" y="524381"/>
                </a:lnTo>
                <a:lnTo>
                  <a:pt x="4646678" y="491084"/>
                </a:lnTo>
                <a:lnTo>
                  <a:pt x="4650604" y="451504"/>
                </a:lnTo>
                <a:lnTo>
                  <a:pt x="4644007" y="403273"/>
                </a:lnTo>
                <a:lnTo>
                  <a:pt x="4624217" y="361559"/>
                </a:lnTo>
                <a:lnTo>
                  <a:pt x="4591234" y="326285"/>
                </a:lnTo>
                <a:lnTo>
                  <a:pt x="4545057" y="297373"/>
                </a:lnTo>
                <a:lnTo>
                  <a:pt x="4469667" y="264704"/>
                </a:lnTo>
                <a:lnTo>
                  <a:pt x="4408517" y="237898"/>
                </a:lnTo>
                <a:lnTo>
                  <a:pt x="4386528" y="224692"/>
                </a:lnTo>
                <a:lnTo>
                  <a:pt x="4370822" y="210150"/>
                </a:lnTo>
                <a:lnTo>
                  <a:pt x="4361398" y="194195"/>
                </a:lnTo>
                <a:lnTo>
                  <a:pt x="4358257" y="176748"/>
                </a:lnTo>
                <a:lnTo>
                  <a:pt x="4363741" y="152259"/>
                </a:lnTo>
                <a:lnTo>
                  <a:pt x="4379513" y="133503"/>
                </a:lnTo>
                <a:lnTo>
                  <a:pt x="4404551" y="121501"/>
                </a:lnTo>
                <a:lnTo>
                  <a:pt x="4437836" y="117273"/>
                </a:lnTo>
                <a:lnTo>
                  <a:pt x="4615817" y="117273"/>
                </a:lnTo>
                <a:lnTo>
                  <a:pt x="4639714" y="84604"/>
                </a:lnTo>
                <a:lnTo>
                  <a:pt x="4605035" y="54341"/>
                </a:lnTo>
                <a:lnTo>
                  <a:pt x="4567340" y="30873"/>
                </a:lnTo>
                <a:lnTo>
                  <a:pt x="4526629" y="14160"/>
                </a:lnTo>
                <a:lnTo>
                  <a:pt x="4482902" y="4161"/>
                </a:lnTo>
                <a:lnTo>
                  <a:pt x="4436160" y="837"/>
                </a:lnTo>
                <a:close/>
              </a:path>
              <a:path w="8907145" h="640080">
                <a:moveTo>
                  <a:pt x="4615817" y="117273"/>
                </a:moveTo>
                <a:lnTo>
                  <a:pt x="4437836" y="117273"/>
                </a:lnTo>
                <a:lnTo>
                  <a:pt x="4473646" y="121121"/>
                </a:lnTo>
                <a:lnTo>
                  <a:pt x="4510085" y="132352"/>
                </a:lnTo>
                <a:lnTo>
                  <a:pt x="4544325" y="150492"/>
                </a:lnTo>
                <a:lnTo>
                  <a:pt x="4573538" y="175073"/>
                </a:lnTo>
                <a:lnTo>
                  <a:pt x="4615817" y="117273"/>
                </a:lnTo>
                <a:close/>
              </a:path>
              <a:path w="8907145" h="640080">
                <a:moveTo>
                  <a:pt x="5135989" y="10889"/>
                </a:moveTo>
                <a:lnTo>
                  <a:pt x="4716315" y="10889"/>
                </a:lnTo>
                <a:lnTo>
                  <a:pt x="4716315" y="629928"/>
                </a:lnTo>
                <a:lnTo>
                  <a:pt x="5135989" y="629928"/>
                </a:lnTo>
                <a:lnTo>
                  <a:pt x="5135989" y="514329"/>
                </a:lnTo>
                <a:lnTo>
                  <a:pt x="4841128" y="514329"/>
                </a:lnTo>
                <a:lnTo>
                  <a:pt x="4841128" y="375276"/>
                </a:lnTo>
                <a:lnTo>
                  <a:pt x="5114209" y="375276"/>
                </a:lnTo>
                <a:lnTo>
                  <a:pt x="5114209" y="259677"/>
                </a:lnTo>
                <a:lnTo>
                  <a:pt x="4841128" y="259677"/>
                </a:lnTo>
                <a:lnTo>
                  <a:pt x="4841128" y="126488"/>
                </a:lnTo>
                <a:lnTo>
                  <a:pt x="5135989" y="126488"/>
                </a:lnTo>
                <a:lnTo>
                  <a:pt x="5135989" y="10889"/>
                </a:lnTo>
                <a:close/>
              </a:path>
              <a:path w="8907145" h="640080">
                <a:moveTo>
                  <a:pt x="5491161" y="0"/>
                </a:moveTo>
                <a:lnTo>
                  <a:pt x="5439487" y="3625"/>
                </a:lnTo>
                <a:lnTo>
                  <a:pt x="5390989" y="14528"/>
                </a:lnTo>
                <a:lnTo>
                  <a:pt x="5345627" y="32749"/>
                </a:lnTo>
                <a:lnTo>
                  <a:pt x="5303362" y="58328"/>
                </a:lnTo>
                <a:lnTo>
                  <a:pt x="5264152" y="91306"/>
                </a:lnTo>
                <a:lnTo>
                  <a:pt x="5230679" y="129503"/>
                </a:lnTo>
                <a:lnTo>
                  <a:pt x="5204644" y="171722"/>
                </a:lnTo>
                <a:lnTo>
                  <a:pt x="5186048" y="217961"/>
                </a:lnTo>
                <a:lnTo>
                  <a:pt x="5174890" y="268222"/>
                </a:lnTo>
                <a:lnTo>
                  <a:pt x="5171171" y="322503"/>
                </a:lnTo>
                <a:lnTo>
                  <a:pt x="5174796" y="376281"/>
                </a:lnTo>
                <a:lnTo>
                  <a:pt x="5185699" y="426039"/>
                </a:lnTo>
                <a:lnTo>
                  <a:pt x="5203920" y="471776"/>
                </a:lnTo>
                <a:lnTo>
                  <a:pt x="5229499" y="513492"/>
                </a:lnTo>
                <a:lnTo>
                  <a:pt x="5262477" y="551187"/>
                </a:lnTo>
                <a:lnTo>
                  <a:pt x="5300963" y="582851"/>
                </a:lnTo>
                <a:lnTo>
                  <a:pt x="5342987" y="607478"/>
                </a:lnTo>
                <a:lnTo>
                  <a:pt x="5388469" y="625070"/>
                </a:lnTo>
                <a:lnTo>
                  <a:pt x="5437328" y="635624"/>
                </a:lnTo>
                <a:lnTo>
                  <a:pt x="5489485" y="639142"/>
                </a:lnTo>
                <a:lnTo>
                  <a:pt x="5545605" y="634811"/>
                </a:lnTo>
                <a:lnTo>
                  <a:pt x="5598631" y="622358"/>
                </a:lnTo>
                <a:lnTo>
                  <a:pt x="5647700" y="602599"/>
                </a:lnTo>
                <a:lnTo>
                  <a:pt x="5691953" y="576348"/>
                </a:lnTo>
                <a:lnTo>
                  <a:pt x="5730529" y="544420"/>
                </a:lnTo>
                <a:lnTo>
                  <a:pt x="5751625" y="520193"/>
                </a:lnTo>
                <a:lnTo>
                  <a:pt x="5497024" y="520193"/>
                </a:lnTo>
                <a:lnTo>
                  <a:pt x="5456659" y="516725"/>
                </a:lnTo>
                <a:lnTo>
                  <a:pt x="5419749" y="506267"/>
                </a:lnTo>
                <a:lnTo>
                  <a:pt x="5356296" y="464069"/>
                </a:lnTo>
                <a:lnTo>
                  <a:pt x="5331624" y="434057"/>
                </a:lnTo>
                <a:lnTo>
                  <a:pt x="5303640" y="363352"/>
                </a:lnTo>
                <a:lnTo>
                  <a:pt x="5300172" y="322503"/>
                </a:lnTo>
                <a:lnTo>
                  <a:pt x="5303771" y="280423"/>
                </a:lnTo>
                <a:lnTo>
                  <a:pt x="5314517" y="242191"/>
                </a:lnTo>
                <a:lnTo>
                  <a:pt x="5332331" y="207886"/>
                </a:lnTo>
                <a:lnTo>
                  <a:pt x="5357134" y="177586"/>
                </a:lnTo>
                <a:lnTo>
                  <a:pt x="5387133" y="152299"/>
                </a:lnTo>
                <a:lnTo>
                  <a:pt x="5457497" y="123399"/>
                </a:lnTo>
                <a:lnTo>
                  <a:pt x="5497862" y="119786"/>
                </a:lnTo>
                <a:lnTo>
                  <a:pt x="5750400" y="119786"/>
                </a:lnTo>
                <a:lnTo>
                  <a:pt x="5726639" y="91911"/>
                </a:lnTo>
                <a:lnTo>
                  <a:pt x="5689037" y="60684"/>
                </a:lnTo>
                <a:lnTo>
                  <a:pt x="5645711" y="35182"/>
                </a:lnTo>
                <a:lnTo>
                  <a:pt x="5597638" y="16101"/>
                </a:lnTo>
                <a:lnTo>
                  <a:pt x="5545796" y="4141"/>
                </a:lnTo>
                <a:lnTo>
                  <a:pt x="5491161" y="0"/>
                </a:lnTo>
                <a:close/>
              </a:path>
              <a:path w="8907145" h="640080">
                <a:moveTo>
                  <a:pt x="5677124" y="429725"/>
                </a:moveTo>
                <a:lnTo>
                  <a:pt x="5638971" y="469305"/>
                </a:lnTo>
                <a:lnTo>
                  <a:pt x="5596184" y="497576"/>
                </a:lnTo>
                <a:lnTo>
                  <a:pt x="5548842" y="514539"/>
                </a:lnTo>
                <a:lnTo>
                  <a:pt x="5497024" y="520193"/>
                </a:lnTo>
                <a:lnTo>
                  <a:pt x="5751625" y="520193"/>
                </a:lnTo>
                <a:lnTo>
                  <a:pt x="5762566" y="507628"/>
                </a:lnTo>
                <a:lnTo>
                  <a:pt x="5677124" y="429725"/>
                </a:lnTo>
                <a:close/>
              </a:path>
              <a:path w="8907145" h="640080">
                <a:moveTo>
                  <a:pt x="5750400" y="119786"/>
                </a:moveTo>
                <a:lnTo>
                  <a:pt x="5497862" y="119786"/>
                </a:lnTo>
                <a:lnTo>
                  <a:pt x="5547978" y="125428"/>
                </a:lnTo>
                <a:lnTo>
                  <a:pt x="5594090" y="142299"/>
                </a:lnTo>
                <a:lnTo>
                  <a:pt x="5636274" y="170322"/>
                </a:lnTo>
                <a:lnTo>
                  <a:pt x="5674611" y="209417"/>
                </a:lnTo>
                <a:lnTo>
                  <a:pt x="5757540" y="128163"/>
                </a:lnTo>
                <a:lnTo>
                  <a:pt x="5750400" y="119786"/>
                </a:lnTo>
                <a:close/>
              </a:path>
              <a:path w="8907145" h="640080">
                <a:moveTo>
                  <a:pt x="6091672" y="0"/>
                </a:moveTo>
                <a:lnTo>
                  <a:pt x="6039094" y="3725"/>
                </a:lnTo>
                <a:lnTo>
                  <a:pt x="5989892" y="14930"/>
                </a:lnTo>
                <a:lnTo>
                  <a:pt x="5944028" y="33654"/>
                </a:lnTo>
                <a:lnTo>
                  <a:pt x="5901461" y="59937"/>
                </a:lnTo>
                <a:lnTo>
                  <a:pt x="5862151" y="93819"/>
                </a:lnTo>
                <a:lnTo>
                  <a:pt x="5828677" y="133122"/>
                </a:lnTo>
                <a:lnTo>
                  <a:pt x="5802643" y="175642"/>
                </a:lnTo>
                <a:lnTo>
                  <a:pt x="5784046" y="221379"/>
                </a:lnTo>
                <a:lnTo>
                  <a:pt x="5772888" y="270333"/>
                </a:lnTo>
                <a:lnTo>
                  <a:pt x="5769289" y="320827"/>
                </a:lnTo>
                <a:lnTo>
                  <a:pt x="5769169" y="322503"/>
                </a:lnTo>
                <a:lnTo>
                  <a:pt x="5772882" y="374572"/>
                </a:lnTo>
                <a:lnTo>
                  <a:pt x="5783993" y="423224"/>
                </a:lnTo>
                <a:lnTo>
                  <a:pt x="5802462" y="468459"/>
                </a:lnTo>
                <a:lnTo>
                  <a:pt x="5828248" y="510275"/>
                </a:lnTo>
                <a:lnTo>
                  <a:pt x="5861313" y="548674"/>
                </a:lnTo>
                <a:lnTo>
                  <a:pt x="5899899" y="581651"/>
                </a:lnTo>
                <a:lnTo>
                  <a:pt x="5942225" y="607230"/>
                </a:lnTo>
                <a:lnTo>
                  <a:pt x="5988210" y="625451"/>
                </a:lnTo>
                <a:lnTo>
                  <a:pt x="6037773" y="636355"/>
                </a:lnTo>
                <a:lnTo>
                  <a:pt x="6090835" y="639980"/>
                </a:lnTo>
                <a:lnTo>
                  <a:pt x="6142479" y="636355"/>
                </a:lnTo>
                <a:lnTo>
                  <a:pt x="6143400" y="636355"/>
                </a:lnTo>
                <a:lnTo>
                  <a:pt x="6193218" y="625103"/>
                </a:lnTo>
                <a:lnTo>
                  <a:pt x="6239083" y="606507"/>
                </a:lnTo>
                <a:lnTo>
                  <a:pt x="6281449" y="580472"/>
                </a:lnTo>
                <a:lnTo>
                  <a:pt x="6320357" y="546999"/>
                </a:lnTo>
                <a:lnTo>
                  <a:pt x="6345958" y="517680"/>
                </a:lnTo>
                <a:lnTo>
                  <a:pt x="6091672" y="517680"/>
                </a:lnTo>
                <a:lnTo>
                  <a:pt x="6052407" y="514212"/>
                </a:lnTo>
                <a:lnTo>
                  <a:pt x="5983299" y="486228"/>
                </a:lnTo>
                <a:lnTo>
                  <a:pt x="5953456" y="461556"/>
                </a:lnTo>
                <a:lnTo>
                  <a:pt x="5929269" y="431557"/>
                </a:lnTo>
                <a:lnTo>
                  <a:pt x="5901626" y="361193"/>
                </a:lnTo>
                <a:lnTo>
                  <a:pt x="5898170" y="320827"/>
                </a:lnTo>
                <a:lnTo>
                  <a:pt x="5901639" y="280331"/>
                </a:lnTo>
                <a:lnTo>
                  <a:pt x="5912097" y="243133"/>
                </a:lnTo>
                <a:lnTo>
                  <a:pt x="5954294" y="179261"/>
                </a:lnTo>
                <a:lnTo>
                  <a:pt x="5984006" y="154458"/>
                </a:lnTo>
                <a:lnTo>
                  <a:pt x="6052538" y="125899"/>
                </a:lnTo>
                <a:lnTo>
                  <a:pt x="6091672" y="122299"/>
                </a:lnTo>
                <a:lnTo>
                  <a:pt x="6344968" y="122299"/>
                </a:lnTo>
                <a:lnTo>
                  <a:pt x="6320357" y="93819"/>
                </a:lnTo>
                <a:lnTo>
                  <a:pt x="6281455" y="59937"/>
                </a:lnTo>
                <a:lnTo>
                  <a:pt x="6239136" y="33654"/>
                </a:lnTo>
                <a:lnTo>
                  <a:pt x="6193399" y="14930"/>
                </a:lnTo>
                <a:lnTo>
                  <a:pt x="6144245" y="3725"/>
                </a:lnTo>
                <a:lnTo>
                  <a:pt x="6091672" y="0"/>
                </a:lnTo>
                <a:close/>
              </a:path>
              <a:path w="8907145" h="640080">
                <a:moveTo>
                  <a:pt x="6344968" y="122299"/>
                </a:moveTo>
                <a:lnTo>
                  <a:pt x="6091672" y="122299"/>
                </a:lnTo>
                <a:lnTo>
                  <a:pt x="6130807" y="125899"/>
                </a:lnTo>
                <a:lnTo>
                  <a:pt x="6166644" y="136645"/>
                </a:lnTo>
                <a:lnTo>
                  <a:pt x="6229050" y="179261"/>
                </a:lnTo>
                <a:lnTo>
                  <a:pt x="6253784" y="209391"/>
                </a:lnTo>
                <a:lnTo>
                  <a:pt x="6281706" y="279978"/>
                </a:lnTo>
                <a:lnTo>
                  <a:pt x="6285175" y="320827"/>
                </a:lnTo>
                <a:lnTo>
                  <a:pt x="6282190" y="361193"/>
                </a:lnTo>
                <a:lnTo>
                  <a:pt x="6271981" y="398103"/>
                </a:lnTo>
                <a:lnTo>
                  <a:pt x="6229888" y="461556"/>
                </a:lnTo>
                <a:lnTo>
                  <a:pt x="6200046" y="486228"/>
                </a:lnTo>
                <a:lnTo>
                  <a:pt x="6130938" y="514212"/>
                </a:lnTo>
                <a:lnTo>
                  <a:pt x="6091672" y="517680"/>
                </a:lnTo>
                <a:lnTo>
                  <a:pt x="6345958" y="517680"/>
                </a:lnTo>
                <a:lnTo>
                  <a:pt x="6380521" y="466180"/>
                </a:lnTo>
                <a:lnTo>
                  <a:pt x="6399245" y="420946"/>
                </a:lnTo>
                <a:lnTo>
                  <a:pt x="6410449" y="372495"/>
                </a:lnTo>
                <a:lnTo>
                  <a:pt x="6414055" y="322503"/>
                </a:lnTo>
                <a:lnTo>
                  <a:pt x="6414175" y="320827"/>
                </a:lnTo>
                <a:lnTo>
                  <a:pt x="6410534" y="270333"/>
                </a:lnTo>
                <a:lnTo>
                  <a:pt x="6410449" y="269153"/>
                </a:lnTo>
                <a:lnTo>
                  <a:pt x="6399245" y="220655"/>
                </a:lnTo>
                <a:lnTo>
                  <a:pt x="6380521" y="175294"/>
                </a:lnTo>
                <a:lnTo>
                  <a:pt x="6354297" y="133122"/>
                </a:lnTo>
                <a:lnTo>
                  <a:pt x="6344968" y="122299"/>
                </a:lnTo>
                <a:close/>
              </a:path>
              <a:path w="8907145" h="640080">
                <a:moveTo>
                  <a:pt x="6560481" y="10889"/>
                </a:moveTo>
                <a:lnTo>
                  <a:pt x="6481740" y="10889"/>
                </a:lnTo>
                <a:lnTo>
                  <a:pt x="6481740" y="629928"/>
                </a:lnTo>
                <a:lnTo>
                  <a:pt x="6604039" y="629928"/>
                </a:lnTo>
                <a:lnTo>
                  <a:pt x="6604039" y="250463"/>
                </a:lnTo>
                <a:lnTo>
                  <a:pt x="6764931" y="250463"/>
                </a:lnTo>
                <a:lnTo>
                  <a:pt x="6560481" y="10889"/>
                </a:lnTo>
                <a:close/>
              </a:path>
              <a:path w="8907145" h="640080">
                <a:moveTo>
                  <a:pt x="6764931" y="250463"/>
                </a:moveTo>
                <a:lnTo>
                  <a:pt x="6604039" y="250463"/>
                </a:lnTo>
                <a:lnTo>
                  <a:pt x="6924867" y="629928"/>
                </a:lnTo>
                <a:lnTo>
                  <a:pt x="7009472" y="629928"/>
                </a:lnTo>
                <a:lnTo>
                  <a:pt x="7009472" y="393705"/>
                </a:lnTo>
                <a:lnTo>
                  <a:pt x="6887173" y="393705"/>
                </a:lnTo>
                <a:lnTo>
                  <a:pt x="6764931" y="250463"/>
                </a:lnTo>
                <a:close/>
              </a:path>
              <a:path w="8907145" h="640080">
                <a:moveTo>
                  <a:pt x="7009472" y="10889"/>
                </a:moveTo>
                <a:lnTo>
                  <a:pt x="6887173" y="10889"/>
                </a:lnTo>
                <a:lnTo>
                  <a:pt x="6887173" y="393705"/>
                </a:lnTo>
                <a:lnTo>
                  <a:pt x="7009472" y="393705"/>
                </a:lnTo>
                <a:lnTo>
                  <a:pt x="7009472" y="10889"/>
                </a:lnTo>
                <a:close/>
              </a:path>
              <a:path w="8907145" h="640080">
                <a:moveTo>
                  <a:pt x="7355384" y="10889"/>
                </a:moveTo>
                <a:lnTo>
                  <a:pt x="7113297" y="10889"/>
                </a:lnTo>
                <a:lnTo>
                  <a:pt x="7113297" y="629928"/>
                </a:lnTo>
                <a:lnTo>
                  <a:pt x="7350358" y="629928"/>
                </a:lnTo>
                <a:lnTo>
                  <a:pt x="7404646" y="626611"/>
                </a:lnTo>
                <a:lnTo>
                  <a:pt x="7453948" y="616659"/>
                </a:lnTo>
                <a:lnTo>
                  <a:pt x="7498305" y="600073"/>
                </a:lnTo>
                <a:lnTo>
                  <a:pt x="7537756" y="576853"/>
                </a:lnTo>
                <a:lnTo>
                  <a:pt x="7572341" y="546999"/>
                </a:lnTo>
                <a:lnTo>
                  <a:pt x="7601700" y="511421"/>
                </a:lnTo>
                <a:lnTo>
                  <a:pt x="7601949" y="510979"/>
                </a:lnTo>
                <a:lnTo>
                  <a:pt x="7237273" y="510979"/>
                </a:lnTo>
                <a:lnTo>
                  <a:pt x="7237273" y="129838"/>
                </a:lnTo>
                <a:lnTo>
                  <a:pt x="7602230" y="129838"/>
                </a:lnTo>
                <a:lnTo>
                  <a:pt x="7574016" y="94656"/>
                </a:lnTo>
                <a:lnTo>
                  <a:pt x="7539940" y="64393"/>
                </a:lnTo>
                <a:lnTo>
                  <a:pt x="7501039" y="40925"/>
                </a:lnTo>
                <a:lnTo>
                  <a:pt x="7457312" y="24212"/>
                </a:lnTo>
                <a:lnTo>
                  <a:pt x="7408761" y="14213"/>
                </a:lnTo>
                <a:lnTo>
                  <a:pt x="7355384" y="10889"/>
                </a:lnTo>
                <a:close/>
              </a:path>
              <a:path w="8907145" h="640080">
                <a:moveTo>
                  <a:pt x="7975437" y="10889"/>
                </a:moveTo>
                <a:lnTo>
                  <a:pt x="7874079" y="10889"/>
                </a:lnTo>
                <a:lnTo>
                  <a:pt x="7637856" y="629928"/>
                </a:lnTo>
                <a:lnTo>
                  <a:pt x="7767695" y="629928"/>
                </a:lnTo>
                <a:lnTo>
                  <a:pt x="7815442" y="495901"/>
                </a:lnTo>
                <a:lnTo>
                  <a:pt x="8157891" y="495901"/>
                </a:lnTo>
                <a:lnTo>
                  <a:pt x="8116295" y="385328"/>
                </a:lnTo>
                <a:lnTo>
                  <a:pt x="7850624" y="385328"/>
                </a:lnTo>
                <a:lnTo>
                  <a:pt x="7924339" y="179261"/>
                </a:lnTo>
                <a:lnTo>
                  <a:pt x="8038776" y="179261"/>
                </a:lnTo>
                <a:lnTo>
                  <a:pt x="7975437" y="10889"/>
                </a:lnTo>
                <a:close/>
              </a:path>
              <a:path w="8907145" h="640080">
                <a:moveTo>
                  <a:pt x="8157891" y="495901"/>
                </a:moveTo>
                <a:lnTo>
                  <a:pt x="8031561" y="495901"/>
                </a:lnTo>
                <a:lnTo>
                  <a:pt x="8077633" y="629928"/>
                </a:lnTo>
                <a:lnTo>
                  <a:pt x="8208310" y="629928"/>
                </a:lnTo>
                <a:lnTo>
                  <a:pt x="8157891" y="495901"/>
                </a:lnTo>
                <a:close/>
              </a:path>
              <a:path w="8907145" h="640080">
                <a:moveTo>
                  <a:pt x="7602230" y="129838"/>
                </a:moveTo>
                <a:lnTo>
                  <a:pt x="7356222" y="129838"/>
                </a:lnTo>
                <a:lnTo>
                  <a:pt x="7394087" y="133281"/>
                </a:lnTo>
                <a:lnTo>
                  <a:pt x="7427319" y="143555"/>
                </a:lnTo>
                <a:lnTo>
                  <a:pt x="7480197" y="184287"/>
                </a:lnTo>
                <a:lnTo>
                  <a:pt x="7513390" y="244809"/>
                </a:lnTo>
                <a:lnTo>
                  <a:pt x="7524594" y="319152"/>
                </a:lnTo>
                <a:lnTo>
                  <a:pt x="7521780" y="358876"/>
                </a:lnTo>
                <a:lnTo>
                  <a:pt x="7499503" y="427644"/>
                </a:lnTo>
                <a:lnTo>
                  <a:pt x="7455996" y="480234"/>
                </a:lnTo>
                <a:lnTo>
                  <a:pt x="7394087" y="507536"/>
                </a:lnTo>
                <a:lnTo>
                  <a:pt x="7356222" y="510979"/>
                </a:lnTo>
                <a:lnTo>
                  <a:pt x="7601949" y="510979"/>
                </a:lnTo>
                <a:lnTo>
                  <a:pt x="7624464" y="471059"/>
                </a:lnTo>
                <a:lnTo>
                  <a:pt x="7640675" y="425952"/>
                </a:lnTo>
                <a:lnTo>
                  <a:pt x="7650372" y="376141"/>
                </a:lnTo>
                <a:lnTo>
                  <a:pt x="7653595" y="321665"/>
                </a:lnTo>
                <a:lnTo>
                  <a:pt x="7650385" y="266372"/>
                </a:lnTo>
                <a:lnTo>
                  <a:pt x="7640782" y="216065"/>
                </a:lnTo>
                <a:lnTo>
                  <a:pt x="7624826" y="170703"/>
                </a:lnTo>
                <a:lnTo>
                  <a:pt x="7602557" y="130247"/>
                </a:lnTo>
                <a:lnTo>
                  <a:pt x="7602230" y="129838"/>
                </a:lnTo>
                <a:close/>
              </a:path>
              <a:path w="8907145" h="640080">
                <a:moveTo>
                  <a:pt x="8038776" y="179261"/>
                </a:moveTo>
                <a:lnTo>
                  <a:pt x="7924339" y="179261"/>
                </a:lnTo>
                <a:lnTo>
                  <a:pt x="7996379" y="385328"/>
                </a:lnTo>
                <a:lnTo>
                  <a:pt x="8116295" y="385328"/>
                </a:lnTo>
                <a:lnTo>
                  <a:pt x="8038776" y="179261"/>
                </a:lnTo>
                <a:close/>
              </a:path>
              <a:path w="8907145" h="640080">
                <a:moveTo>
                  <a:pt x="8487496" y="10889"/>
                </a:moveTo>
                <a:lnTo>
                  <a:pt x="8250435" y="10889"/>
                </a:lnTo>
                <a:lnTo>
                  <a:pt x="8250435" y="629928"/>
                </a:lnTo>
                <a:lnTo>
                  <a:pt x="8374411" y="629928"/>
                </a:lnTo>
                <a:lnTo>
                  <a:pt x="8374411" y="404595"/>
                </a:lnTo>
                <a:lnTo>
                  <a:pt x="8583668" y="404595"/>
                </a:lnTo>
                <a:lnTo>
                  <a:pt x="8573776" y="388679"/>
                </a:lnTo>
                <a:lnTo>
                  <a:pt x="8619011" y="365914"/>
                </a:lnTo>
                <a:lnTo>
                  <a:pt x="8654193" y="334827"/>
                </a:lnTo>
                <a:lnTo>
                  <a:pt x="8679323" y="296944"/>
                </a:lnTo>
                <a:lnTo>
                  <a:pt x="8680637" y="293184"/>
                </a:lnTo>
                <a:lnTo>
                  <a:pt x="8374411" y="293184"/>
                </a:lnTo>
                <a:lnTo>
                  <a:pt x="8374411" y="125650"/>
                </a:lnTo>
                <a:lnTo>
                  <a:pt x="8683068" y="125650"/>
                </a:lnTo>
                <a:lnTo>
                  <a:pt x="8668682" y="97706"/>
                </a:lnTo>
                <a:lnTo>
                  <a:pt x="8644978" y="67851"/>
                </a:lnTo>
                <a:lnTo>
                  <a:pt x="8614835" y="43048"/>
                </a:lnTo>
                <a:lnTo>
                  <a:pt x="8578488" y="25234"/>
                </a:lnTo>
                <a:lnTo>
                  <a:pt x="8536016" y="14489"/>
                </a:lnTo>
                <a:lnTo>
                  <a:pt x="8487496" y="10889"/>
                </a:lnTo>
                <a:close/>
              </a:path>
              <a:path w="8907145" h="640080">
                <a:moveTo>
                  <a:pt x="8583668" y="404595"/>
                </a:moveTo>
                <a:lnTo>
                  <a:pt x="8448126" y="404595"/>
                </a:lnTo>
                <a:lnTo>
                  <a:pt x="8578802" y="629928"/>
                </a:lnTo>
                <a:lnTo>
                  <a:pt x="8723719" y="629928"/>
                </a:lnTo>
                <a:lnTo>
                  <a:pt x="8583668" y="404595"/>
                </a:lnTo>
                <a:close/>
              </a:path>
              <a:path w="8907145" h="640080">
                <a:moveTo>
                  <a:pt x="8683068" y="125650"/>
                </a:moveTo>
                <a:lnTo>
                  <a:pt x="8486658" y="125650"/>
                </a:lnTo>
                <a:lnTo>
                  <a:pt x="8522626" y="132011"/>
                </a:lnTo>
                <a:lnTo>
                  <a:pt x="8549484" y="149524"/>
                </a:lnTo>
                <a:lnTo>
                  <a:pt x="8566290" y="175832"/>
                </a:lnTo>
                <a:lnTo>
                  <a:pt x="8572101" y="208580"/>
                </a:lnTo>
                <a:lnTo>
                  <a:pt x="8566120" y="241942"/>
                </a:lnTo>
                <a:lnTo>
                  <a:pt x="8548123" y="268787"/>
                </a:lnTo>
                <a:lnTo>
                  <a:pt x="8518032" y="286679"/>
                </a:lnTo>
                <a:lnTo>
                  <a:pt x="8475769" y="293184"/>
                </a:lnTo>
                <a:lnTo>
                  <a:pt x="8680637" y="293184"/>
                </a:lnTo>
                <a:lnTo>
                  <a:pt x="8694401" y="253794"/>
                </a:lnTo>
                <a:lnTo>
                  <a:pt x="8699427" y="206904"/>
                </a:lnTo>
                <a:lnTo>
                  <a:pt x="8695985" y="167154"/>
                </a:lnTo>
                <a:lnTo>
                  <a:pt x="8685710" y="130781"/>
                </a:lnTo>
                <a:lnTo>
                  <a:pt x="8683068" y="125650"/>
                </a:lnTo>
                <a:close/>
              </a:path>
              <a:path w="8907145" h="640080">
                <a:moveTo>
                  <a:pt x="8907005" y="10889"/>
                </a:moveTo>
                <a:lnTo>
                  <a:pt x="8782193" y="10889"/>
                </a:lnTo>
                <a:lnTo>
                  <a:pt x="8782193" y="629928"/>
                </a:lnTo>
                <a:lnTo>
                  <a:pt x="8907005" y="629928"/>
                </a:lnTo>
                <a:lnTo>
                  <a:pt x="8907005" y="10889"/>
                </a:lnTo>
                <a:close/>
              </a:path>
            </a:pathLst>
          </a:custGeom>
          <a:solidFill>
            <a:srgbClr val="000000"/>
          </a:solidFill>
        </p:spPr>
        <p:txBody>
          <a:bodyPr wrap="square" lIns="0" tIns="0" rIns="0" bIns="0" rtlCol="0"/>
          <a:lstStyle/>
          <a:p>
            <a:endParaRPr sz="641"/>
          </a:p>
        </p:txBody>
      </p:sp>
      <p:pic>
        <p:nvPicPr>
          <p:cNvPr id="7" name="object 7"/>
          <p:cNvPicPr/>
          <p:nvPr/>
        </p:nvPicPr>
        <p:blipFill>
          <a:blip r:embed="rId4" cstate="print"/>
          <a:stretch>
            <a:fillRect/>
          </a:stretch>
        </p:blipFill>
        <p:spPr>
          <a:xfrm>
            <a:off x="8062667" y="1847720"/>
            <a:ext cx="1004817" cy="1552466"/>
          </a:xfrm>
          <a:prstGeom prst="rect">
            <a:avLst/>
          </a:prstGeom>
        </p:spPr>
      </p:pic>
      <p:pic>
        <p:nvPicPr>
          <p:cNvPr id="8" name="object 8"/>
          <p:cNvPicPr/>
          <p:nvPr/>
        </p:nvPicPr>
        <p:blipFill>
          <a:blip r:embed="rId5" cstate="print"/>
          <a:stretch>
            <a:fillRect/>
          </a:stretch>
        </p:blipFill>
        <p:spPr>
          <a:xfrm>
            <a:off x="3952918" y="1776288"/>
            <a:ext cx="1566752" cy="466692"/>
          </a:xfrm>
          <a:prstGeom prst="rect">
            <a:avLst/>
          </a:prstGeom>
        </p:spPr>
      </p:pic>
      <p:pic>
        <p:nvPicPr>
          <p:cNvPr id="9" name="object 9"/>
          <p:cNvPicPr/>
          <p:nvPr/>
        </p:nvPicPr>
        <p:blipFill>
          <a:blip r:embed="rId6" cstate="print"/>
          <a:stretch>
            <a:fillRect/>
          </a:stretch>
        </p:blipFill>
        <p:spPr>
          <a:xfrm>
            <a:off x="2309972" y="1414363"/>
            <a:ext cx="1566752" cy="466692"/>
          </a:xfrm>
          <a:prstGeom prst="rect">
            <a:avLst/>
          </a:prstGeom>
        </p:spPr>
      </p:pic>
      <p:pic>
        <p:nvPicPr>
          <p:cNvPr id="10" name="object 10"/>
          <p:cNvPicPr/>
          <p:nvPr/>
        </p:nvPicPr>
        <p:blipFill>
          <a:blip r:embed="rId7" cstate="print"/>
          <a:stretch>
            <a:fillRect/>
          </a:stretch>
        </p:blipFill>
        <p:spPr>
          <a:xfrm>
            <a:off x="2309972" y="1976299"/>
            <a:ext cx="1566752" cy="466692"/>
          </a:xfrm>
          <a:prstGeom prst="rect">
            <a:avLst/>
          </a:prstGeom>
        </p:spPr>
      </p:pic>
      <p:pic>
        <p:nvPicPr>
          <p:cNvPr id="11" name="object 11"/>
          <p:cNvPicPr/>
          <p:nvPr/>
        </p:nvPicPr>
        <p:blipFill>
          <a:blip r:embed="rId8" cstate="print"/>
          <a:stretch>
            <a:fillRect/>
          </a:stretch>
        </p:blipFill>
        <p:spPr>
          <a:xfrm>
            <a:off x="71754" y="3395424"/>
            <a:ext cx="1085773" cy="1085773"/>
          </a:xfrm>
          <a:prstGeom prst="rect">
            <a:avLst/>
          </a:prstGeom>
        </p:spPr>
      </p:pic>
      <p:sp>
        <p:nvSpPr>
          <p:cNvPr id="12" name="object 12"/>
          <p:cNvSpPr/>
          <p:nvPr/>
        </p:nvSpPr>
        <p:spPr>
          <a:xfrm>
            <a:off x="3643161" y="1414364"/>
            <a:ext cx="543807" cy="3728965"/>
          </a:xfrm>
          <a:custGeom>
            <a:avLst/>
            <a:gdLst/>
            <a:ahLst/>
            <a:cxnLst/>
            <a:rect l="l" t="t" r="r" b="b"/>
            <a:pathLst>
              <a:path w="1195704" h="8199120">
                <a:moveTo>
                  <a:pt x="1195628" y="8198701"/>
                </a:moveTo>
                <a:lnTo>
                  <a:pt x="966393" y="7664691"/>
                </a:lnTo>
                <a:lnTo>
                  <a:pt x="691553" y="7664691"/>
                </a:lnTo>
                <a:lnTo>
                  <a:pt x="691553" y="0"/>
                </a:lnTo>
                <a:lnTo>
                  <a:pt x="503072" y="0"/>
                </a:lnTo>
                <a:lnTo>
                  <a:pt x="503072" y="7664691"/>
                </a:lnTo>
                <a:lnTo>
                  <a:pt x="255066" y="7664691"/>
                </a:lnTo>
                <a:lnTo>
                  <a:pt x="0" y="8198701"/>
                </a:lnTo>
                <a:lnTo>
                  <a:pt x="1195628" y="8198701"/>
                </a:lnTo>
                <a:close/>
              </a:path>
            </a:pathLst>
          </a:custGeom>
          <a:solidFill>
            <a:srgbClr val="D9D9D9"/>
          </a:solidFill>
        </p:spPr>
        <p:txBody>
          <a:bodyPr wrap="square" lIns="0" tIns="0" rIns="0" bIns="0" rtlCol="0"/>
          <a:lstStyle/>
          <a:p>
            <a:endParaRPr sz="641"/>
          </a:p>
        </p:txBody>
      </p:sp>
      <p:sp>
        <p:nvSpPr>
          <p:cNvPr id="13" name="object 13"/>
          <p:cNvSpPr/>
          <p:nvPr/>
        </p:nvSpPr>
        <p:spPr>
          <a:xfrm>
            <a:off x="9067484" y="1847720"/>
            <a:ext cx="76243" cy="1552580"/>
          </a:xfrm>
          <a:custGeom>
            <a:avLst/>
            <a:gdLst/>
            <a:ahLst/>
            <a:cxnLst/>
            <a:rect l="l" t="t" r="r" b="b"/>
            <a:pathLst>
              <a:path w="167640" h="3413759">
                <a:moveTo>
                  <a:pt x="167534" y="0"/>
                </a:moveTo>
                <a:lnTo>
                  <a:pt x="0" y="0"/>
                </a:lnTo>
                <a:lnTo>
                  <a:pt x="0" y="3413508"/>
                </a:lnTo>
                <a:lnTo>
                  <a:pt x="167534" y="3413508"/>
                </a:lnTo>
                <a:lnTo>
                  <a:pt x="167534" y="0"/>
                </a:lnTo>
                <a:close/>
              </a:path>
            </a:pathLst>
          </a:custGeom>
          <a:solidFill>
            <a:srgbClr val="D9D9D9"/>
          </a:solidFill>
        </p:spPr>
        <p:txBody>
          <a:bodyPr wrap="square" lIns="0" tIns="0" rIns="0" bIns="0" rtlCol="0"/>
          <a:lstStyle/>
          <a:p>
            <a:endParaRPr sz="641"/>
          </a:p>
        </p:txBody>
      </p:sp>
      <p:sp>
        <p:nvSpPr>
          <p:cNvPr id="14" name="object 14"/>
          <p:cNvSpPr/>
          <p:nvPr/>
        </p:nvSpPr>
        <p:spPr>
          <a:xfrm>
            <a:off x="321" y="1900104"/>
            <a:ext cx="90683" cy="471608"/>
          </a:xfrm>
          <a:custGeom>
            <a:avLst/>
            <a:gdLst/>
            <a:ahLst/>
            <a:cxnLst/>
            <a:rect l="l" t="t" r="r" b="b"/>
            <a:pathLst>
              <a:path w="199390" h="1036954">
                <a:moveTo>
                  <a:pt x="198946" y="0"/>
                </a:moveTo>
                <a:lnTo>
                  <a:pt x="0" y="0"/>
                </a:lnTo>
                <a:lnTo>
                  <a:pt x="0" y="1036617"/>
                </a:lnTo>
                <a:lnTo>
                  <a:pt x="198946" y="1036617"/>
                </a:lnTo>
                <a:lnTo>
                  <a:pt x="198946" y="0"/>
                </a:lnTo>
                <a:close/>
              </a:path>
            </a:pathLst>
          </a:custGeom>
          <a:solidFill>
            <a:srgbClr val="D9D9D9"/>
          </a:solidFill>
        </p:spPr>
        <p:txBody>
          <a:bodyPr wrap="square" lIns="0" tIns="0" rIns="0" bIns="0" rtlCol="0"/>
          <a:lstStyle/>
          <a:p>
            <a:endParaRPr sz="641"/>
          </a:p>
        </p:txBody>
      </p:sp>
      <p:sp>
        <p:nvSpPr>
          <p:cNvPr id="15" name="object 15"/>
          <p:cNvSpPr/>
          <p:nvPr/>
        </p:nvSpPr>
        <p:spPr>
          <a:xfrm>
            <a:off x="321" y="2585856"/>
            <a:ext cx="90683" cy="471608"/>
          </a:xfrm>
          <a:custGeom>
            <a:avLst/>
            <a:gdLst/>
            <a:ahLst/>
            <a:cxnLst/>
            <a:rect l="l" t="t" r="r" b="b"/>
            <a:pathLst>
              <a:path w="199390" h="1036954">
                <a:moveTo>
                  <a:pt x="198946" y="0"/>
                </a:moveTo>
                <a:lnTo>
                  <a:pt x="0" y="0"/>
                </a:lnTo>
                <a:lnTo>
                  <a:pt x="0" y="1036617"/>
                </a:lnTo>
                <a:lnTo>
                  <a:pt x="198946" y="1036617"/>
                </a:lnTo>
                <a:lnTo>
                  <a:pt x="198946" y="0"/>
                </a:lnTo>
                <a:close/>
              </a:path>
            </a:pathLst>
          </a:custGeom>
          <a:solidFill>
            <a:srgbClr val="D9D9D9"/>
          </a:solidFill>
        </p:spPr>
        <p:txBody>
          <a:bodyPr wrap="square" lIns="0" tIns="0" rIns="0" bIns="0" rtlCol="0"/>
          <a:lstStyle/>
          <a:p>
            <a:endParaRPr sz="641"/>
          </a:p>
        </p:txBody>
      </p:sp>
      <p:sp>
        <p:nvSpPr>
          <p:cNvPr id="16" name="object 16"/>
          <p:cNvSpPr/>
          <p:nvPr/>
        </p:nvSpPr>
        <p:spPr>
          <a:xfrm>
            <a:off x="321" y="3395424"/>
            <a:ext cx="71622" cy="1085882"/>
          </a:xfrm>
          <a:custGeom>
            <a:avLst/>
            <a:gdLst/>
            <a:ahLst/>
            <a:cxnLst/>
            <a:rect l="l" t="t" r="r" b="b"/>
            <a:pathLst>
              <a:path w="157480" h="2387600">
                <a:moveTo>
                  <a:pt x="157063" y="0"/>
                </a:moveTo>
                <a:lnTo>
                  <a:pt x="0" y="0"/>
                </a:lnTo>
                <a:lnTo>
                  <a:pt x="0" y="2387361"/>
                </a:lnTo>
                <a:lnTo>
                  <a:pt x="157063" y="2387361"/>
                </a:lnTo>
                <a:lnTo>
                  <a:pt x="157063" y="0"/>
                </a:lnTo>
                <a:close/>
              </a:path>
            </a:pathLst>
          </a:custGeom>
          <a:solidFill>
            <a:srgbClr val="D9D9D9"/>
          </a:solidFill>
        </p:spPr>
        <p:txBody>
          <a:bodyPr wrap="square" lIns="0" tIns="0" rIns="0" bIns="0" rtlCol="0"/>
          <a:lstStyle/>
          <a:p>
            <a:endParaRPr sz="641"/>
          </a:p>
        </p:txBody>
      </p:sp>
      <p:pic>
        <p:nvPicPr>
          <p:cNvPr id="17" name="object 17"/>
          <p:cNvPicPr/>
          <p:nvPr/>
        </p:nvPicPr>
        <p:blipFill>
          <a:blip r:embed="rId9" cstate="print"/>
          <a:stretch>
            <a:fillRect/>
          </a:stretch>
        </p:blipFill>
        <p:spPr>
          <a:xfrm>
            <a:off x="81277" y="1900104"/>
            <a:ext cx="1571515" cy="471454"/>
          </a:xfrm>
          <a:prstGeom prst="rect">
            <a:avLst/>
          </a:prstGeom>
        </p:spPr>
      </p:pic>
      <p:pic>
        <p:nvPicPr>
          <p:cNvPr id="18" name="object 18"/>
          <p:cNvPicPr/>
          <p:nvPr/>
        </p:nvPicPr>
        <p:blipFill>
          <a:blip r:embed="rId10" cstate="print"/>
          <a:stretch>
            <a:fillRect/>
          </a:stretch>
        </p:blipFill>
        <p:spPr>
          <a:xfrm>
            <a:off x="81277" y="2585856"/>
            <a:ext cx="1571515" cy="471454"/>
          </a:xfrm>
          <a:prstGeom prst="rect">
            <a:avLst/>
          </a:prstGeom>
        </p:spPr>
      </p:pic>
      <p:pic>
        <p:nvPicPr>
          <p:cNvPr id="19" name="object 19"/>
          <p:cNvPicPr/>
          <p:nvPr/>
        </p:nvPicPr>
        <p:blipFill>
          <a:blip r:embed="rId11" cstate="print"/>
          <a:stretch>
            <a:fillRect/>
          </a:stretch>
        </p:blipFill>
        <p:spPr>
          <a:xfrm>
            <a:off x="594334" y="4794548"/>
            <a:ext cx="1621675" cy="72232"/>
          </a:xfrm>
          <a:prstGeom prst="rect">
            <a:avLst/>
          </a:prstGeom>
        </p:spPr>
      </p:pic>
      <p:sp>
        <p:nvSpPr>
          <p:cNvPr id="20" name="object 20"/>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21" name="object 21"/>
          <p:cNvPicPr/>
          <p:nvPr/>
        </p:nvPicPr>
        <p:blipFill>
          <a:blip r:embed="rId12" cstate="print"/>
          <a:stretch>
            <a:fillRect/>
          </a:stretch>
        </p:blipFill>
        <p:spPr>
          <a:xfrm>
            <a:off x="8622432" y="4828683"/>
            <a:ext cx="84596" cy="58213"/>
          </a:xfrm>
          <a:prstGeom prst="rect">
            <a:avLst/>
          </a:prstGeom>
        </p:spPr>
      </p:pic>
      <p:sp>
        <p:nvSpPr>
          <p:cNvPr id="22" name="object 22"/>
          <p:cNvSpPr/>
          <p:nvPr/>
        </p:nvSpPr>
        <p:spPr>
          <a:xfrm>
            <a:off x="5230461" y="3459714"/>
            <a:ext cx="389300" cy="209956"/>
          </a:xfrm>
          <a:custGeom>
            <a:avLst/>
            <a:gdLst/>
            <a:ahLst/>
            <a:cxnLst/>
            <a:rect l="l" t="t" r="r" b="b"/>
            <a:pathLst>
              <a:path w="855979" h="461645">
                <a:moveTo>
                  <a:pt x="7404" y="416418"/>
                </a:moveTo>
                <a:lnTo>
                  <a:pt x="4089" y="416418"/>
                </a:lnTo>
                <a:lnTo>
                  <a:pt x="0" y="420507"/>
                </a:lnTo>
                <a:lnTo>
                  <a:pt x="0" y="423822"/>
                </a:lnTo>
                <a:lnTo>
                  <a:pt x="37407" y="461230"/>
                </a:lnTo>
                <a:lnTo>
                  <a:pt x="40722" y="461230"/>
                </a:lnTo>
                <a:lnTo>
                  <a:pt x="46468" y="455483"/>
                </a:lnTo>
                <a:lnTo>
                  <a:pt x="33829" y="455483"/>
                </a:lnTo>
                <a:lnTo>
                  <a:pt x="33829" y="442844"/>
                </a:lnTo>
                <a:lnTo>
                  <a:pt x="7404" y="416418"/>
                </a:lnTo>
                <a:close/>
              </a:path>
              <a:path w="855979" h="461645">
                <a:moveTo>
                  <a:pt x="33829" y="442844"/>
                </a:moveTo>
                <a:lnTo>
                  <a:pt x="33829" y="455483"/>
                </a:lnTo>
                <a:lnTo>
                  <a:pt x="44300" y="455483"/>
                </a:lnTo>
                <a:lnTo>
                  <a:pt x="44300" y="448079"/>
                </a:lnTo>
                <a:lnTo>
                  <a:pt x="39064" y="448079"/>
                </a:lnTo>
                <a:lnTo>
                  <a:pt x="33829" y="442844"/>
                </a:lnTo>
                <a:close/>
              </a:path>
              <a:path w="855979" h="461645">
                <a:moveTo>
                  <a:pt x="74040" y="416418"/>
                </a:moveTo>
                <a:lnTo>
                  <a:pt x="70725" y="416418"/>
                </a:lnTo>
                <a:lnTo>
                  <a:pt x="44300" y="442844"/>
                </a:lnTo>
                <a:lnTo>
                  <a:pt x="44300" y="455483"/>
                </a:lnTo>
                <a:lnTo>
                  <a:pt x="46468" y="455483"/>
                </a:lnTo>
                <a:lnTo>
                  <a:pt x="78129" y="423822"/>
                </a:lnTo>
                <a:lnTo>
                  <a:pt x="78129" y="420507"/>
                </a:lnTo>
                <a:lnTo>
                  <a:pt x="74040" y="416418"/>
                </a:lnTo>
                <a:close/>
              </a:path>
              <a:path w="855979" h="461645">
                <a:moveTo>
                  <a:pt x="39064" y="0"/>
                </a:moveTo>
                <a:lnTo>
                  <a:pt x="36173" y="0"/>
                </a:lnTo>
                <a:lnTo>
                  <a:pt x="33829" y="2343"/>
                </a:lnTo>
                <a:lnTo>
                  <a:pt x="33829" y="442844"/>
                </a:lnTo>
                <a:lnTo>
                  <a:pt x="39064" y="448079"/>
                </a:lnTo>
                <a:lnTo>
                  <a:pt x="44300" y="442844"/>
                </a:lnTo>
                <a:lnTo>
                  <a:pt x="44300" y="10470"/>
                </a:lnTo>
                <a:lnTo>
                  <a:pt x="39064" y="10470"/>
                </a:lnTo>
                <a:lnTo>
                  <a:pt x="39064" y="0"/>
                </a:lnTo>
                <a:close/>
              </a:path>
              <a:path w="855979" h="461645">
                <a:moveTo>
                  <a:pt x="44300" y="442844"/>
                </a:moveTo>
                <a:lnTo>
                  <a:pt x="39064" y="448079"/>
                </a:lnTo>
                <a:lnTo>
                  <a:pt x="44300" y="448079"/>
                </a:lnTo>
                <a:lnTo>
                  <a:pt x="44300" y="442844"/>
                </a:lnTo>
                <a:close/>
              </a:path>
              <a:path w="855979" h="461645">
                <a:moveTo>
                  <a:pt x="855793" y="0"/>
                </a:moveTo>
                <a:lnTo>
                  <a:pt x="39064" y="0"/>
                </a:lnTo>
                <a:lnTo>
                  <a:pt x="39064" y="10470"/>
                </a:lnTo>
                <a:lnTo>
                  <a:pt x="44300" y="10470"/>
                </a:lnTo>
                <a:lnTo>
                  <a:pt x="44300" y="5235"/>
                </a:lnTo>
                <a:lnTo>
                  <a:pt x="855793" y="5235"/>
                </a:lnTo>
                <a:lnTo>
                  <a:pt x="855793" y="0"/>
                </a:lnTo>
                <a:close/>
              </a:path>
              <a:path w="855979" h="461645">
                <a:moveTo>
                  <a:pt x="855793" y="5235"/>
                </a:moveTo>
                <a:lnTo>
                  <a:pt x="44300" y="5235"/>
                </a:lnTo>
                <a:lnTo>
                  <a:pt x="44300" y="10470"/>
                </a:lnTo>
                <a:lnTo>
                  <a:pt x="855793" y="10470"/>
                </a:lnTo>
                <a:lnTo>
                  <a:pt x="855793" y="5235"/>
                </a:lnTo>
                <a:close/>
              </a:path>
            </a:pathLst>
          </a:custGeom>
          <a:solidFill>
            <a:srgbClr val="000000"/>
          </a:solidFill>
        </p:spPr>
        <p:txBody>
          <a:bodyPr wrap="square" lIns="0" tIns="0" rIns="0" bIns="0" rtlCol="0"/>
          <a:lstStyle/>
          <a:p>
            <a:endParaRPr sz="641"/>
          </a:p>
        </p:txBody>
      </p:sp>
      <p:sp>
        <p:nvSpPr>
          <p:cNvPr id="23" name="object 23"/>
          <p:cNvSpPr/>
          <p:nvPr/>
        </p:nvSpPr>
        <p:spPr>
          <a:xfrm>
            <a:off x="4490609" y="3771483"/>
            <a:ext cx="963143" cy="58337"/>
          </a:xfrm>
          <a:custGeom>
            <a:avLst/>
            <a:gdLst/>
            <a:ahLst/>
            <a:cxnLst/>
            <a:rect l="l" t="t" r="r" b="b"/>
            <a:pathLst>
              <a:path w="2117725" h="128270">
                <a:moveTo>
                  <a:pt x="67516" y="2177"/>
                </a:moveTo>
                <a:lnTo>
                  <a:pt x="47244" y="2177"/>
                </a:lnTo>
                <a:lnTo>
                  <a:pt x="0" y="125985"/>
                </a:lnTo>
                <a:lnTo>
                  <a:pt x="25967" y="125985"/>
                </a:lnTo>
                <a:lnTo>
                  <a:pt x="35517" y="99180"/>
                </a:lnTo>
                <a:lnTo>
                  <a:pt x="104006" y="99180"/>
                </a:lnTo>
                <a:lnTo>
                  <a:pt x="95687" y="77065"/>
                </a:lnTo>
                <a:lnTo>
                  <a:pt x="42553" y="77065"/>
                </a:lnTo>
                <a:lnTo>
                  <a:pt x="57296" y="35852"/>
                </a:lnTo>
                <a:lnTo>
                  <a:pt x="80184" y="35852"/>
                </a:lnTo>
                <a:lnTo>
                  <a:pt x="67516" y="2177"/>
                </a:lnTo>
                <a:close/>
              </a:path>
              <a:path w="2117725" h="128270">
                <a:moveTo>
                  <a:pt x="104006" y="99180"/>
                </a:moveTo>
                <a:lnTo>
                  <a:pt x="78741" y="99180"/>
                </a:lnTo>
                <a:lnTo>
                  <a:pt x="87955" y="125985"/>
                </a:lnTo>
                <a:lnTo>
                  <a:pt x="114090" y="125985"/>
                </a:lnTo>
                <a:lnTo>
                  <a:pt x="104006" y="99180"/>
                </a:lnTo>
                <a:close/>
              </a:path>
              <a:path w="2117725" h="128270">
                <a:moveTo>
                  <a:pt x="80184" y="35852"/>
                </a:moveTo>
                <a:lnTo>
                  <a:pt x="57296" y="35852"/>
                </a:lnTo>
                <a:lnTo>
                  <a:pt x="71704" y="77065"/>
                </a:lnTo>
                <a:lnTo>
                  <a:pt x="95687" y="77065"/>
                </a:lnTo>
                <a:lnTo>
                  <a:pt x="80184" y="35852"/>
                </a:lnTo>
                <a:close/>
              </a:path>
              <a:path w="2117725" h="128270">
                <a:moveTo>
                  <a:pt x="176629" y="2177"/>
                </a:moveTo>
                <a:lnTo>
                  <a:pt x="129217" y="2177"/>
                </a:lnTo>
                <a:lnTo>
                  <a:pt x="129217" y="125985"/>
                </a:lnTo>
                <a:lnTo>
                  <a:pt x="154012" y="125985"/>
                </a:lnTo>
                <a:lnTo>
                  <a:pt x="154012" y="80919"/>
                </a:lnTo>
                <a:lnTo>
                  <a:pt x="195863" y="80919"/>
                </a:lnTo>
                <a:lnTo>
                  <a:pt x="193885" y="77735"/>
                </a:lnTo>
                <a:lnTo>
                  <a:pt x="204879" y="71772"/>
                </a:lnTo>
                <a:lnTo>
                  <a:pt x="212733" y="63327"/>
                </a:lnTo>
                <a:lnTo>
                  <a:pt x="214872" y="58636"/>
                </a:lnTo>
                <a:lnTo>
                  <a:pt x="154012" y="58636"/>
                </a:lnTo>
                <a:lnTo>
                  <a:pt x="154012" y="25130"/>
                </a:lnTo>
                <a:lnTo>
                  <a:pt x="215743" y="25130"/>
                </a:lnTo>
                <a:lnTo>
                  <a:pt x="212866" y="19541"/>
                </a:lnTo>
                <a:lnTo>
                  <a:pt x="208125" y="13570"/>
                </a:lnTo>
                <a:lnTo>
                  <a:pt x="202097" y="8609"/>
                </a:lnTo>
                <a:lnTo>
                  <a:pt x="194827" y="5046"/>
                </a:lnTo>
                <a:lnTo>
                  <a:pt x="186333" y="2897"/>
                </a:lnTo>
                <a:lnTo>
                  <a:pt x="176629" y="2177"/>
                </a:lnTo>
                <a:close/>
              </a:path>
              <a:path w="2117725" h="128270">
                <a:moveTo>
                  <a:pt x="195863" y="80919"/>
                </a:moveTo>
                <a:lnTo>
                  <a:pt x="168755" y="80919"/>
                </a:lnTo>
                <a:lnTo>
                  <a:pt x="194890" y="125985"/>
                </a:lnTo>
                <a:lnTo>
                  <a:pt x="223874" y="125985"/>
                </a:lnTo>
                <a:lnTo>
                  <a:pt x="195863" y="80919"/>
                </a:lnTo>
                <a:close/>
              </a:path>
              <a:path w="2117725" h="128270">
                <a:moveTo>
                  <a:pt x="215743" y="25130"/>
                </a:moveTo>
                <a:lnTo>
                  <a:pt x="187184" y="25130"/>
                </a:lnTo>
                <a:lnTo>
                  <a:pt x="193550" y="32334"/>
                </a:lnTo>
                <a:lnTo>
                  <a:pt x="193550" y="41716"/>
                </a:lnTo>
                <a:lnTo>
                  <a:pt x="192354" y="48388"/>
                </a:lnTo>
                <a:lnTo>
                  <a:pt x="188754" y="53757"/>
                </a:lnTo>
                <a:lnTo>
                  <a:pt x="182736" y="57335"/>
                </a:lnTo>
                <a:lnTo>
                  <a:pt x="174283" y="58636"/>
                </a:lnTo>
                <a:lnTo>
                  <a:pt x="214872" y="58636"/>
                </a:lnTo>
                <a:lnTo>
                  <a:pt x="217444" y="52998"/>
                </a:lnTo>
                <a:lnTo>
                  <a:pt x="218970" y="41716"/>
                </a:lnTo>
                <a:lnTo>
                  <a:pt x="219015" y="41380"/>
                </a:lnTo>
                <a:lnTo>
                  <a:pt x="218327" y="33430"/>
                </a:lnTo>
                <a:lnTo>
                  <a:pt x="216272" y="26156"/>
                </a:lnTo>
                <a:lnTo>
                  <a:pt x="215743" y="25130"/>
                </a:lnTo>
                <a:close/>
              </a:path>
              <a:path w="2117725" h="128270">
                <a:moveTo>
                  <a:pt x="289682" y="2177"/>
                </a:moveTo>
                <a:lnTo>
                  <a:pt x="242270" y="2177"/>
                </a:lnTo>
                <a:lnTo>
                  <a:pt x="242270" y="125985"/>
                </a:lnTo>
                <a:lnTo>
                  <a:pt x="267065" y="125985"/>
                </a:lnTo>
                <a:lnTo>
                  <a:pt x="267065" y="80919"/>
                </a:lnTo>
                <a:lnTo>
                  <a:pt x="308916" y="80919"/>
                </a:lnTo>
                <a:lnTo>
                  <a:pt x="306938" y="77735"/>
                </a:lnTo>
                <a:lnTo>
                  <a:pt x="317932" y="71772"/>
                </a:lnTo>
                <a:lnTo>
                  <a:pt x="325785" y="63327"/>
                </a:lnTo>
                <a:lnTo>
                  <a:pt x="327925" y="58636"/>
                </a:lnTo>
                <a:lnTo>
                  <a:pt x="267065" y="58636"/>
                </a:lnTo>
                <a:lnTo>
                  <a:pt x="267065" y="25130"/>
                </a:lnTo>
                <a:lnTo>
                  <a:pt x="328796" y="25130"/>
                </a:lnTo>
                <a:lnTo>
                  <a:pt x="325919" y="19541"/>
                </a:lnTo>
                <a:lnTo>
                  <a:pt x="321178" y="13570"/>
                </a:lnTo>
                <a:lnTo>
                  <a:pt x="315150" y="8609"/>
                </a:lnTo>
                <a:lnTo>
                  <a:pt x="307880" y="5046"/>
                </a:lnTo>
                <a:lnTo>
                  <a:pt x="299386" y="2897"/>
                </a:lnTo>
                <a:lnTo>
                  <a:pt x="289682" y="2177"/>
                </a:lnTo>
                <a:close/>
              </a:path>
              <a:path w="2117725" h="128270">
                <a:moveTo>
                  <a:pt x="308916" y="80919"/>
                </a:moveTo>
                <a:lnTo>
                  <a:pt x="281808" y="80919"/>
                </a:lnTo>
                <a:lnTo>
                  <a:pt x="307943" y="125985"/>
                </a:lnTo>
                <a:lnTo>
                  <a:pt x="336926" y="125985"/>
                </a:lnTo>
                <a:lnTo>
                  <a:pt x="308916" y="80919"/>
                </a:lnTo>
                <a:close/>
              </a:path>
              <a:path w="2117725" h="128270">
                <a:moveTo>
                  <a:pt x="328796" y="25130"/>
                </a:moveTo>
                <a:lnTo>
                  <a:pt x="300236" y="25130"/>
                </a:lnTo>
                <a:lnTo>
                  <a:pt x="306603" y="32334"/>
                </a:lnTo>
                <a:lnTo>
                  <a:pt x="306603" y="41716"/>
                </a:lnTo>
                <a:lnTo>
                  <a:pt x="305406" y="48388"/>
                </a:lnTo>
                <a:lnTo>
                  <a:pt x="301807" y="53757"/>
                </a:lnTo>
                <a:lnTo>
                  <a:pt x="295789" y="57335"/>
                </a:lnTo>
                <a:lnTo>
                  <a:pt x="287336" y="58636"/>
                </a:lnTo>
                <a:lnTo>
                  <a:pt x="327925" y="58636"/>
                </a:lnTo>
                <a:lnTo>
                  <a:pt x="330497" y="52998"/>
                </a:lnTo>
                <a:lnTo>
                  <a:pt x="332023" y="41716"/>
                </a:lnTo>
                <a:lnTo>
                  <a:pt x="332068" y="41380"/>
                </a:lnTo>
                <a:lnTo>
                  <a:pt x="331379" y="33430"/>
                </a:lnTo>
                <a:lnTo>
                  <a:pt x="329325" y="26156"/>
                </a:lnTo>
                <a:lnTo>
                  <a:pt x="328796" y="25130"/>
                </a:lnTo>
                <a:close/>
              </a:path>
              <a:path w="2117725" h="128270">
                <a:moveTo>
                  <a:pt x="380285" y="2177"/>
                </a:moveTo>
                <a:lnTo>
                  <a:pt x="355322" y="2177"/>
                </a:lnTo>
                <a:lnTo>
                  <a:pt x="355322" y="125985"/>
                </a:lnTo>
                <a:lnTo>
                  <a:pt x="380285" y="125985"/>
                </a:lnTo>
                <a:lnTo>
                  <a:pt x="380285" y="2177"/>
                </a:lnTo>
                <a:close/>
              </a:path>
              <a:path w="2117725" h="128270">
                <a:moveTo>
                  <a:pt x="423421" y="2177"/>
                </a:moveTo>
                <a:lnTo>
                  <a:pt x="394773" y="2177"/>
                </a:lnTo>
                <a:lnTo>
                  <a:pt x="446206" y="125985"/>
                </a:lnTo>
                <a:lnTo>
                  <a:pt x="465975" y="125985"/>
                </a:lnTo>
                <a:lnTo>
                  <a:pt x="481636" y="87787"/>
                </a:lnTo>
                <a:lnTo>
                  <a:pt x="456090" y="87787"/>
                </a:lnTo>
                <a:lnTo>
                  <a:pt x="423421" y="2177"/>
                </a:lnTo>
                <a:close/>
              </a:path>
              <a:path w="2117725" h="128270">
                <a:moveTo>
                  <a:pt x="516738" y="2177"/>
                </a:moveTo>
                <a:lnTo>
                  <a:pt x="488592" y="2177"/>
                </a:lnTo>
                <a:lnTo>
                  <a:pt x="456090" y="87787"/>
                </a:lnTo>
                <a:lnTo>
                  <a:pt x="481636" y="87787"/>
                </a:lnTo>
                <a:lnTo>
                  <a:pt x="516738" y="2177"/>
                </a:lnTo>
                <a:close/>
              </a:path>
              <a:path w="2117725" h="128270">
                <a:moveTo>
                  <a:pt x="583425" y="0"/>
                </a:moveTo>
                <a:lnTo>
                  <a:pt x="537521" y="18763"/>
                </a:lnTo>
                <a:lnTo>
                  <a:pt x="520149" y="51346"/>
                </a:lnTo>
                <a:lnTo>
                  <a:pt x="520087" y="51558"/>
                </a:lnTo>
                <a:lnTo>
                  <a:pt x="518955" y="64165"/>
                </a:lnTo>
                <a:lnTo>
                  <a:pt x="518925" y="64500"/>
                </a:lnTo>
                <a:lnTo>
                  <a:pt x="520046" y="76981"/>
                </a:lnTo>
                <a:lnTo>
                  <a:pt x="520084" y="77411"/>
                </a:lnTo>
                <a:lnTo>
                  <a:pt x="547118" y="117747"/>
                </a:lnTo>
                <a:lnTo>
                  <a:pt x="583258" y="127996"/>
                </a:lnTo>
                <a:lnTo>
                  <a:pt x="596066" y="126862"/>
                </a:lnTo>
                <a:lnTo>
                  <a:pt x="596292" y="126862"/>
                </a:lnTo>
                <a:lnTo>
                  <a:pt x="608048" y="123451"/>
                </a:lnTo>
                <a:lnTo>
                  <a:pt x="608212" y="123451"/>
                </a:lnTo>
                <a:lnTo>
                  <a:pt x="619328" y="117535"/>
                </a:lnTo>
                <a:lnTo>
                  <a:pt x="629162" y="109399"/>
                </a:lnTo>
                <a:lnTo>
                  <a:pt x="634088" y="103536"/>
                </a:lnTo>
                <a:lnTo>
                  <a:pt x="583425" y="103536"/>
                </a:lnTo>
                <a:lnTo>
                  <a:pt x="575572" y="102842"/>
                </a:lnTo>
                <a:lnTo>
                  <a:pt x="545416" y="72238"/>
                </a:lnTo>
                <a:lnTo>
                  <a:pt x="544754" y="64500"/>
                </a:lnTo>
                <a:lnTo>
                  <a:pt x="544725" y="64165"/>
                </a:lnTo>
                <a:lnTo>
                  <a:pt x="568431" y="27329"/>
                </a:lnTo>
                <a:lnTo>
                  <a:pt x="583425" y="24459"/>
                </a:lnTo>
                <a:lnTo>
                  <a:pt x="633900" y="24459"/>
                </a:lnTo>
                <a:lnTo>
                  <a:pt x="629162" y="18763"/>
                </a:lnTo>
                <a:lnTo>
                  <a:pt x="619330" y="10531"/>
                </a:lnTo>
                <a:lnTo>
                  <a:pt x="608430" y="4670"/>
                </a:lnTo>
                <a:lnTo>
                  <a:pt x="596462" y="1164"/>
                </a:lnTo>
                <a:lnTo>
                  <a:pt x="583425" y="0"/>
                </a:lnTo>
                <a:close/>
              </a:path>
              <a:path w="2117725" h="128270">
                <a:moveTo>
                  <a:pt x="633900" y="24459"/>
                </a:moveTo>
                <a:lnTo>
                  <a:pt x="583425" y="24459"/>
                </a:lnTo>
                <a:lnTo>
                  <a:pt x="591252" y="25179"/>
                </a:lnTo>
                <a:lnTo>
                  <a:pt x="598420" y="27329"/>
                </a:lnTo>
                <a:lnTo>
                  <a:pt x="622126" y="64165"/>
                </a:lnTo>
                <a:lnTo>
                  <a:pt x="621529" y="72238"/>
                </a:lnTo>
                <a:lnTo>
                  <a:pt x="591279" y="102842"/>
                </a:lnTo>
                <a:lnTo>
                  <a:pt x="583425" y="103536"/>
                </a:lnTo>
                <a:lnTo>
                  <a:pt x="634088" y="103536"/>
                </a:lnTo>
                <a:lnTo>
                  <a:pt x="637395" y="99599"/>
                </a:lnTo>
                <a:lnTo>
                  <a:pt x="643256" y="88793"/>
                </a:lnTo>
                <a:lnTo>
                  <a:pt x="646761" y="76981"/>
                </a:lnTo>
                <a:lnTo>
                  <a:pt x="647896" y="64500"/>
                </a:lnTo>
                <a:lnTo>
                  <a:pt x="647926" y="64165"/>
                </a:lnTo>
                <a:lnTo>
                  <a:pt x="646780" y="51558"/>
                </a:lnTo>
                <a:lnTo>
                  <a:pt x="646761" y="51346"/>
                </a:lnTo>
                <a:lnTo>
                  <a:pt x="643287" y="39621"/>
                </a:lnTo>
                <a:lnTo>
                  <a:pt x="641277" y="35852"/>
                </a:lnTo>
                <a:lnTo>
                  <a:pt x="637411" y="28690"/>
                </a:lnTo>
                <a:lnTo>
                  <a:pt x="633900" y="24459"/>
                </a:lnTo>
                <a:close/>
              </a:path>
              <a:path w="2117725" h="128270">
                <a:moveTo>
                  <a:pt x="760067" y="2177"/>
                </a:moveTo>
                <a:lnTo>
                  <a:pt x="739795" y="2177"/>
                </a:lnTo>
                <a:lnTo>
                  <a:pt x="692550" y="125985"/>
                </a:lnTo>
                <a:lnTo>
                  <a:pt x="718518" y="125985"/>
                </a:lnTo>
                <a:lnTo>
                  <a:pt x="728068" y="99180"/>
                </a:lnTo>
                <a:lnTo>
                  <a:pt x="796557" y="99180"/>
                </a:lnTo>
                <a:lnTo>
                  <a:pt x="788238" y="77065"/>
                </a:lnTo>
                <a:lnTo>
                  <a:pt x="735104" y="77065"/>
                </a:lnTo>
                <a:lnTo>
                  <a:pt x="749847" y="35852"/>
                </a:lnTo>
                <a:lnTo>
                  <a:pt x="772734" y="35852"/>
                </a:lnTo>
                <a:lnTo>
                  <a:pt x="760067" y="2177"/>
                </a:lnTo>
                <a:close/>
              </a:path>
              <a:path w="2117725" h="128270">
                <a:moveTo>
                  <a:pt x="796557" y="99180"/>
                </a:moveTo>
                <a:lnTo>
                  <a:pt x="771292" y="99180"/>
                </a:lnTo>
                <a:lnTo>
                  <a:pt x="780506" y="125985"/>
                </a:lnTo>
                <a:lnTo>
                  <a:pt x="806641" y="125985"/>
                </a:lnTo>
                <a:lnTo>
                  <a:pt x="796557" y="99180"/>
                </a:lnTo>
                <a:close/>
              </a:path>
              <a:path w="2117725" h="128270">
                <a:moveTo>
                  <a:pt x="772734" y="35852"/>
                </a:moveTo>
                <a:lnTo>
                  <a:pt x="749847" y="35852"/>
                </a:lnTo>
                <a:lnTo>
                  <a:pt x="764255" y="77065"/>
                </a:lnTo>
                <a:lnTo>
                  <a:pt x="788238" y="77065"/>
                </a:lnTo>
                <a:lnTo>
                  <a:pt x="772734" y="35852"/>
                </a:lnTo>
                <a:close/>
              </a:path>
              <a:path w="2117725" h="128270">
                <a:moveTo>
                  <a:pt x="907324" y="2177"/>
                </a:moveTo>
                <a:lnTo>
                  <a:pt x="858907" y="2177"/>
                </a:lnTo>
                <a:lnTo>
                  <a:pt x="858907" y="125985"/>
                </a:lnTo>
                <a:lnTo>
                  <a:pt x="906319" y="125985"/>
                </a:lnTo>
                <a:lnTo>
                  <a:pt x="919735" y="124949"/>
                </a:lnTo>
                <a:lnTo>
                  <a:pt x="931595" y="121839"/>
                </a:lnTo>
                <a:lnTo>
                  <a:pt x="941917" y="116656"/>
                </a:lnTo>
                <a:lnTo>
                  <a:pt x="950715" y="109399"/>
                </a:lnTo>
                <a:lnTo>
                  <a:pt x="956397" y="102195"/>
                </a:lnTo>
                <a:lnTo>
                  <a:pt x="883702" y="102195"/>
                </a:lnTo>
                <a:lnTo>
                  <a:pt x="883702" y="25967"/>
                </a:lnTo>
                <a:lnTo>
                  <a:pt x="956446" y="25967"/>
                </a:lnTo>
                <a:lnTo>
                  <a:pt x="951050" y="18931"/>
                </a:lnTo>
                <a:lnTo>
                  <a:pt x="942381" y="11578"/>
                </a:lnTo>
                <a:lnTo>
                  <a:pt x="932203" y="6345"/>
                </a:lnTo>
                <a:lnTo>
                  <a:pt x="920517" y="3217"/>
                </a:lnTo>
                <a:lnTo>
                  <a:pt x="907324" y="2177"/>
                </a:lnTo>
                <a:close/>
              </a:path>
              <a:path w="2117725" h="128270">
                <a:moveTo>
                  <a:pt x="956446" y="25967"/>
                </a:moveTo>
                <a:lnTo>
                  <a:pt x="907492" y="25967"/>
                </a:lnTo>
                <a:lnTo>
                  <a:pt x="915065" y="26656"/>
                </a:lnTo>
                <a:lnTo>
                  <a:pt x="921711" y="28711"/>
                </a:lnTo>
                <a:lnTo>
                  <a:pt x="941166" y="63830"/>
                </a:lnTo>
                <a:lnTo>
                  <a:pt x="940603" y="71775"/>
                </a:lnTo>
                <a:lnTo>
                  <a:pt x="915065" y="101507"/>
                </a:lnTo>
                <a:lnTo>
                  <a:pt x="907492" y="102195"/>
                </a:lnTo>
                <a:lnTo>
                  <a:pt x="956397" y="102195"/>
                </a:lnTo>
                <a:lnTo>
                  <a:pt x="957849" y="100355"/>
                </a:lnTo>
                <a:lnTo>
                  <a:pt x="962924" y="89819"/>
                </a:lnTo>
                <a:lnTo>
                  <a:pt x="965958" y="77806"/>
                </a:lnTo>
                <a:lnTo>
                  <a:pt x="966966" y="64333"/>
                </a:lnTo>
                <a:lnTo>
                  <a:pt x="965964" y="50665"/>
                </a:lnTo>
                <a:lnTo>
                  <a:pt x="962966" y="38553"/>
                </a:lnTo>
                <a:lnTo>
                  <a:pt x="957990" y="27980"/>
                </a:lnTo>
                <a:lnTo>
                  <a:pt x="956446" y="25967"/>
                </a:lnTo>
                <a:close/>
              </a:path>
              <a:path w="2117725" h="128270">
                <a:moveTo>
                  <a:pt x="1071764" y="2177"/>
                </a:moveTo>
                <a:lnTo>
                  <a:pt x="987829" y="2177"/>
                </a:lnTo>
                <a:lnTo>
                  <a:pt x="987829" y="125985"/>
                </a:lnTo>
                <a:lnTo>
                  <a:pt x="1071764" y="125985"/>
                </a:lnTo>
                <a:lnTo>
                  <a:pt x="1071764" y="102865"/>
                </a:lnTo>
                <a:lnTo>
                  <a:pt x="1012792" y="102865"/>
                </a:lnTo>
                <a:lnTo>
                  <a:pt x="1012792" y="75055"/>
                </a:lnTo>
                <a:lnTo>
                  <a:pt x="1067408" y="75055"/>
                </a:lnTo>
                <a:lnTo>
                  <a:pt x="1067408" y="51935"/>
                </a:lnTo>
                <a:lnTo>
                  <a:pt x="1012792" y="51935"/>
                </a:lnTo>
                <a:lnTo>
                  <a:pt x="1012792" y="25297"/>
                </a:lnTo>
                <a:lnTo>
                  <a:pt x="1071764" y="25297"/>
                </a:lnTo>
                <a:lnTo>
                  <a:pt x="1071764" y="2177"/>
                </a:lnTo>
                <a:close/>
              </a:path>
              <a:path w="2117725" h="128270">
                <a:moveTo>
                  <a:pt x="1098187" y="87620"/>
                </a:moveTo>
                <a:lnTo>
                  <a:pt x="1083947" y="104876"/>
                </a:lnTo>
                <a:lnTo>
                  <a:pt x="1092879" y="114779"/>
                </a:lnTo>
                <a:lnTo>
                  <a:pt x="1104100" y="122059"/>
                </a:lnTo>
                <a:lnTo>
                  <a:pt x="1116836" y="126480"/>
                </a:lnTo>
                <a:lnTo>
                  <a:pt x="1130856" y="127996"/>
                </a:lnTo>
                <a:lnTo>
                  <a:pt x="1140534" y="127336"/>
                </a:lnTo>
                <a:lnTo>
                  <a:pt x="1173117" y="105378"/>
                </a:lnTo>
                <a:lnTo>
                  <a:pt x="1173282" y="104876"/>
                </a:lnTo>
                <a:lnTo>
                  <a:pt x="1131024" y="104876"/>
                </a:lnTo>
                <a:lnTo>
                  <a:pt x="1121653" y="103758"/>
                </a:lnTo>
                <a:lnTo>
                  <a:pt x="1112847" y="100457"/>
                </a:lnTo>
                <a:lnTo>
                  <a:pt x="1104920" y="95052"/>
                </a:lnTo>
                <a:lnTo>
                  <a:pt x="1098187" y="87620"/>
                </a:lnTo>
                <a:close/>
              </a:path>
              <a:path w="2117725" h="128270">
                <a:moveTo>
                  <a:pt x="1133369" y="167"/>
                </a:moveTo>
                <a:lnTo>
                  <a:pt x="1097724" y="16023"/>
                </a:lnTo>
                <a:lnTo>
                  <a:pt x="1091151" y="36354"/>
                </a:lnTo>
                <a:lnTo>
                  <a:pt x="1092376" y="45624"/>
                </a:lnTo>
                <a:lnTo>
                  <a:pt x="1125328" y="73882"/>
                </a:lnTo>
                <a:lnTo>
                  <a:pt x="1135882" y="77903"/>
                </a:lnTo>
                <a:lnTo>
                  <a:pt x="1137558" y="78741"/>
                </a:lnTo>
                <a:lnTo>
                  <a:pt x="1145097" y="82259"/>
                </a:lnTo>
                <a:lnTo>
                  <a:pt x="1148783" y="86615"/>
                </a:lnTo>
                <a:lnTo>
                  <a:pt x="1148783" y="99515"/>
                </a:lnTo>
                <a:lnTo>
                  <a:pt x="1141244" y="104876"/>
                </a:lnTo>
                <a:lnTo>
                  <a:pt x="1173282" y="104876"/>
                </a:lnTo>
                <a:lnTo>
                  <a:pt x="1175473" y="98216"/>
                </a:lnTo>
                <a:lnTo>
                  <a:pt x="1176258" y="90300"/>
                </a:lnTo>
                <a:lnTo>
                  <a:pt x="1174939" y="80654"/>
                </a:lnTo>
                <a:lnTo>
                  <a:pt x="1140071" y="52940"/>
                </a:lnTo>
                <a:lnTo>
                  <a:pt x="1127841" y="47579"/>
                </a:lnTo>
                <a:lnTo>
                  <a:pt x="1121139" y="44229"/>
                </a:lnTo>
                <a:lnTo>
                  <a:pt x="1117789" y="40208"/>
                </a:lnTo>
                <a:lnTo>
                  <a:pt x="1117789" y="28145"/>
                </a:lnTo>
                <a:lnTo>
                  <a:pt x="1123820" y="23454"/>
                </a:lnTo>
                <a:lnTo>
                  <a:pt x="1169301" y="23454"/>
                </a:lnTo>
                <a:lnTo>
                  <a:pt x="1174080" y="16920"/>
                </a:lnTo>
                <a:lnTo>
                  <a:pt x="1165316" y="9567"/>
                </a:lnTo>
                <a:lnTo>
                  <a:pt x="1155610" y="4334"/>
                </a:lnTo>
                <a:lnTo>
                  <a:pt x="1144961" y="1206"/>
                </a:lnTo>
                <a:lnTo>
                  <a:pt x="1133369" y="167"/>
                </a:lnTo>
                <a:close/>
              </a:path>
              <a:path w="2117725" h="128270">
                <a:moveTo>
                  <a:pt x="1169301" y="23454"/>
                </a:moveTo>
                <a:lnTo>
                  <a:pt x="1133705" y="23454"/>
                </a:lnTo>
                <a:lnTo>
                  <a:pt x="1140867" y="24224"/>
                </a:lnTo>
                <a:lnTo>
                  <a:pt x="1148154" y="26470"/>
                </a:lnTo>
                <a:lnTo>
                  <a:pt x="1155002" y="30098"/>
                </a:lnTo>
                <a:lnTo>
                  <a:pt x="1160845" y="35014"/>
                </a:lnTo>
                <a:lnTo>
                  <a:pt x="1169301" y="23454"/>
                </a:lnTo>
                <a:close/>
              </a:path>
              <a:path w="2117725" h="128270">
                <a:moveTo>
                  <a:pt x="1243390" y="26135"/>
                </a:moveTo>
                <a:lnTo>
                  <a:pt x="1218260" y="26135"/>
                </a:lnTo>
                <a:lnTo>
                  <a:pt x="1218260" y="125985"/>
                </a:lnTo>
                <a:lnTo>
                  <a:pt x="1243390" y="125985"/>
                </a:lnTo>
                <a:lnTo>
                  <a:pt x="1243390" y="26135"/>
                </a:lnTo>
                <a:close/>
              </a:path>
              <a:path w="2117725" h="128270">
                <a:moveTo>
                  <a:pt x="1278739" y="2177"/>
                </a:moveTo>
                <a:lnTo>
                  <a:pt x="1182910" y="2177"/>
                </a:lnTo>
                <a:lnTo>
                  <a:pt x="1182910" y="26135"/>
                </a:lnTo>
                <a:lnTo>
                  <a:pt x="1278739" y="26135"/>
                </a:lnTo>
                <a:lnTo>
                  <a:pt x="1278739" y="2177"/>
                </a:lnTo>
                <a:close/>
              </a:path>
              <a:path w="2117725" h="128270">
                <a:moveTo>
                  <a:pt x="1319720" y="2177"/>
                </a:moveTo>
                <a:lnTo>
                  <a:pt x="1294757" y="2177"/>
                </a:lnTo>
                <a:lnTo>
                  <a:pt x="1294757" y="125985"/>
                </a:lnTo>
                <a:lnTo>
                  <a:pt x="1319720" y="125985"/>
                </a:lnTo>
                <a:lnTo>
                  <a:pt x="1319720" y="2177"/>
                </a:lnTo>
                <a:close/>
              </a:path>
              <a:path w="2117725" h="128270">
                <a:moveTo>
                  <a:pt x="1363023" y="2177"/>
                </a:moveTo>
                <a:lnTo>
                  <a:pt x="1347275" y="2177"/>
                </a:lnTo>
                <a:lnTo>
                  <a:pt x="1347275" y="125985"/>
                </a:lnTo>
                <a:lnTo>
                  <a:pt x="1371735" y="125985"/>
                </a:lnTo>
                <a:lnTo>
                  <a:pt x="1371735" y="50092"/>
                </a:lnTo>
                <a:lnTo>
                  <a:pt x="1403913" y="50092"/>
                </a:lnTo>
                <a:lnTo>
                  <a:pt x="1363023" y="2177"/>
                </a:lnTo>
                <a:close/>
              </a:path>
              <a:path w="2117725" h="128270">
                <a:moveTo>
                  <a:pt x="1403913" y="50092"/>
                </a:moveTo>
                <a:lnTo>
                  <a:pt x="1371735" y="50092"/>
                </a:lnTo>
                <a:lnTo>
                  <a:pt x="1435901" y="125985"/>
                </a:lnTo>
                <a:lnTo>
                  <a:pt x="1452822" y="125985"/>
                </a:lnTo>
                <a:lnTo>
                  <a:pt x="1452822" y="78741"/>
                </a:lnTo>
                <a:lnTo>
                  <a:pt x="1428362" y="78741"/>
                </a:lnTo>
                <a:lnTo>
                  <a:pt x="1403913" y="50092"/>
                </a:lnTo>
                <a:close/>
              </a:path>
              <a:path w="2117725" h="128270">
                <a:moveTo>
                  <a:pt x="1452822" y="2177"/>
                </a:moveTo>
                <a:lnTo>
                  <a:pt x="1428362" y="2177"/>
                </a:lnTo>
                <a:lnTo>
                  <a:pt x="1428362" y="78741"/>
                </a:lnTo>
                <a:lnTo>
                  <a:pt x="1452822" y="78741"/>
                </a:lnTo>
                <a:lnTo>
                  <a:pt x="1452822" y="2177"/>
                </a:lnTo>
                <a:close/>
              </a:path>
              <a:path w="2117725" h="128270">
                <a:moveTo>
                  <a:pt x="1535239" y="2177"/>
                </a:moveTo>
                <a:lnTo>
                  <a:pt x="1514968" y="2177"/>
                </a:lnTo>
                <a:lnTo>
                  <a:pt x="1467723" y="125985"/>
                </a:lnTo>
                <a:lnTo>
                  <a:pt x="1493691" y="125985"/>
                </a:lnTo>
                <a:lnTo>
                  <a:pt x="1503240" y="99180"/>
                </a:lnTo>
                <a:lnTo>
                  <a:pt x="1571730" y="99180"/>
                </a:lnTo>
                <a:lnTo>
                  <a:pt x="1563411" y="77065"/>
                </a:lnTo>
                <a:lnTo>
                  <a:pt x="1510277" y="77065"/>
                </a:lnTo>
                <a:lnTo>
                  <a:pt x="1525020" y="35852"/>
                </a:lnTo>
                <a:lnTo>
                  <a:pt x="1547907" y="35852"/>
                </a:lnTo>
                <a:lnTo>
                  <a:pt x="1535239" y="2177"/>
                </a:lnTo>
                <a:close/>
              </a:path>
              <a:path w="2117725" h="128270">
                <a:moveTo>
                  <a:pt x="1571730" y="99180"/>
                </a:moveTo>
                <a:lnTo>
                  <a:pt x="1546464" y="99180"/>
                </a:lnTo>
                <a:lnTo>
                  <a:pt x="1555678" y="125985"/>
                </a:lnTo>
                <a:lnTo>
                  <a:pt x="1581814" y="125985"/>
                </a:lnTo>
                <a:lnTo>
                  <a:pt x="1571730" y="99180"/>
                </a:lnTo>
                <a:close/>
              </a:path>
              <a:path w="2117725" h="128270">
                <a:moveTo>
                  <a:pt x="1547907" y="35852"/>
                </a:moveTo>
                <a:lnTo>
                  <a:pt x="1525020" y="35852"/>
                </a:lnTo>
                <a:lnTo>
                  <a:pt x="1539428" y="77065"/>
                </a:lnTo>
                <a:lnTo>
                  <a:pt x="1563411" y="77065"/>
                </a:lnTo>
                <a:lnTo>
                  <a:pt x="1547907" y="35852"/>
                </a:lnTo>
                <a:close/>
              </a:path>
              <a:path w="2117725" h="128270">
                <a:moveTo>
                  <a:pt x="1684226" y="2177"/>
                </a:moveTo>
                <a:lnTo>
                  <a:pt x="1591412" y="2177"/>
                </a:lnTo>
                <a:lnTo>
                  <a:pt x="1591412" y="25130"/>
                </a:lnTo>
                <a:lnTo>
                  <a:pt x="1650384" y="25130"/>
                </a:lnTo>
                <a:lnTo>
                  <a:pt x="1589066" y="108227"/>
                </a:lnTo>
                <a:lnTo>
                  <a:pt x="1589066" y="125985"/>
                </a:lnTo>
                <a:lnTo>
                  <a:pt x="1686069" y="125985"/>
                </a:lnTo>
                <a:lnTo>
                  <a:pt x="1686069" y="103033"/>
                </a:lnTo>
                <a:lnTo>
                  <a:pt x="1624081" y="103033"/>
                </a:lnTo>
                <a:lnTo>
                  <a:pt x="1684226" y="20606"/>
                </a:lnTo>
                <a:lnTo>
                  <a:pt x="1684226" y="2177"/>
                </a:lnTo>
                <a:close/>
              </a:path>
              <a:path w="2117725" h="128270">
                <a:moveTo>
                  <a:pt x="1731029" y="2177"/>
                </a:moveTo>
                <a:lnTo>
                  <a:pt x="1706067" y="2177"/>
                </a:lnTo>
                <a:lnTo>
                  <a:pt x="1706067" y="125985"/>
                </a:lnTo>
                <a:lnTo>
                  <a:pt x="1731029" y="125985"/>
                </a:lnTo>
                <a:lnTo>
                  <a:pt x="1731029" y="2177"/>
                </a:lnTo>
                <a:close/>
              </a:path>
              <a:path w="2117725" h="128270">
                <a:moveTo>
                  <a:pt x="1815881" y="0"/>
                </a:moveTo>
                <a:lnTo>
                  <a:pt x="1769977" y="18763"/>
                </a:lnTo>
                <a:lnTo>
                  <a:pt x="1752605" y="51346"/>
                </a:lnTo>
                <a:lnTo>
                  <a:pt x="1752543" y="51558"/>
                </a:lnTo>
                <a:lnTo>
                  <a:pt x="1751411" y="64165"/>
                </a:lnTo>
                <a:lnTo>
                  <a:pt x="1751381" y="64500"/>
                </a:lnTo>
                <a:lnTo>
                  <a:pt x="1752502" y="76981"/>
                </a:lnTo>
                <a:lnTo>
                  <a:pt x="1779574" y="117747"/>
                </a:lnTo>
                <a:lnTo>
                  <a:pt x="1815714" y="127996"/>
                </a:lnTo>
                <a:lnTo>
                  <a:pt x="1828522" y="126862"/>
                </a:lnTo>
                <a:lnTo>
                  <a:pt x="1828748" y="126862"/>
                </a:lnTo>
                <a:lnTo>
                  <a:pt x="1840504" y="123451"/>
                </a:lnTo>
                <a:lnTo>
                  <a:pt x="1840668" y="123451"/>
                </a:lnTo>
                <a:lnTo>
                  <a:pt x="1851783" y="117535"/>
                </a:lnTo>
                <a:lnTo>
                  <a:pt x="1861618" y="109399"/>
                </a:lnTo>
                <a:lnTo>
                  <a:pt x="1866544" y="103536"/>
                </a:lnTo>
                <a:lnTo>
                  <a:pt x="1815881" y="103536"/>
                </a:lnTo>
                <a:lnTo>
                  <a:pt x="1808028" y="102842"/>
                </a:lnTo>
                <a:lnTo>
                  <a:pt x="1777872" y="72238"/>
                </a:lnTo>
                <a:lnTo>
                  <a:pt x="1777181" y="64165"/>
                </a:lnTo>
                <a:lnTo>
                  <a:pt x="1777875" y="56066"/>
                </a:lnTo>
                <a:lnTo>
                  <a:pt x="1808054" y="25179"/>
                </a:lnTo>
                <a:lnTo>
                  <a:pt x="1815881" y="24459"/>
                </a:lnTo>
                <a:lnTo>
                  <a:pt x="1866356" y="24459"/>
                </a:lnTo>
                <a:lnTo>
                  <a:pt x="1861618" y="18763"/>
                </a:lnTo>
                <a:lnTo>
                  <a:pt x="1851786" y="10531"/>
                </a:lnTo>
                <a:lnTo>
                  <a:pt x="1840886" y="4670"/>
                </a:lnTo>
                <a:lnTo>
                  <a:pt x="1828918" y="1164"/>
                </a:lnTo>
                <a:lnTo>
                  <a:pt x="1815881" y="0"/>
                </a:lnTo>
                <a:close/>
              </a:path>
              <a:path w="2117725" h="128270">
                <a:moveTo>
                  <a:pt x="1866356" y="24459"/>
                </a:moveTo>
                <a:lnTo>
                  <a:pt x="1815881" y="24459"/>
                </a:lnTo>
                <a:lnTo>
                  <a:pt x="1823708" y="25179"/>
                </a:lnTo>
                <a:lnTo>
                  <a:pt x="1830876" y="27329"/>
                </a:lnTo>
                <a:lnTo>
                  <a:pt x="1854582" y="64165"/>
                </a:lnTo>
                <a:lnTo>
                  <a:pt x="1853985" y="72238"/>
                </a:lnTo>
                <a:lnTo>
                  <a:pt x="1823735" y="102842"/>
                </a:lnTo>
                <a:lnTo>
                  <a:pt x="1815881" y="103536"/>
                </a:lnTo>
                <a:lnTo>
                  <a:pt x="1866544" y="103536"/>
                </a:lnTo>
                <a:lnTo>
                  <a:pt x="1880352" y="64500"/>
                </a:lnTo>
                <a:lnTo>
                  <a:pt x="1880382" y="64165"/>
                </a:lnTo>
                <a:lnTo>
                  <a:pt x="1879236" y="51558"/>
                </a:lnTo>
                <a:lnTo>
                  <a:pt x="1879217" y="51346"/>
                </a:lnTo>
                <a:lnTo>
                  <a:pt x="1875743" y="39621"/>
                </a:lnTo>
                <a:lnTo>
                  <a:pt x="1873733" y="35852"/>
                </a:lnTo>
                <a:lnTo>
                  <a:pt x="1869867" y="28690"/>
                </a:lnTo>
                <a:lnTo>
                  <a:pt x="1866356" y="24459"/>
                </a:lnTo>
                <a:close/>
              </a:path>
              <a:path w="2117725" h="128270">
                <a:moveTo>
                  <a:pt x="1916344" y="2177"/>
                </a:moveTo>
                <a:lnTo>
                  <a:pt x="1900596" y="2177"/>
                </a:lnTo>
                <a:lnTo>
                  <a:pt x="1900596" y="125985"/>
                </a:lnTo>
                <a:lnTo>
                  <a:pt x="1925056" y="125985"/>
                </a:lnTo>
                <a:lnTo>
                  <a:pt x="1925056" y="50092"/>
                </a:lnTo>
                <a:lnTo>
                  <a:pt x="1957234" y="50092"/>
                </a:lnTo>
                <a:lnTo>
                  <a:pt x="1916344" y="2177"/>
                </a:lnTo>
                <a:close/>
              </a:path>
              <a:path w="2117725" h="128270">
                <a:moveTo>
                  <a:pt x="1957234" y="50092"/>
                </a:moveTo>
                <a:lnTo>
                  <a:pt x="1925056" y="50092"/>
                </a:lnTo>
                <a:lnTo>
                  <a:pt x="1989222" y="125985"/>
                </a:lnTo>
                <a:lnTo>
                  <a:pt x="2006143" y="125985"/>
                </a:lnTo>
                <a:lnTo>
                  <a:pt x="2006143" y="78741"/>
                </a:lnTo>
                <a:lnTo>
                  <a:pt x="1981683" y="78741"/>
                </a:lnTo>
                <a:lnTo>
                  <a:pt x="1957234" y="50092"/>
                </a:lnTo>
                <a:close/>
              </a:path>
              <a:path w="2117725" h="128270">
                <a:moveTo>
                  <a:pt x="2006143" y="2177"/>
                </a:moveTo>
                <a:lnTo>
                  <a:pt x="1981683" y="2177"/>
                </a:lnTo>
                <a:lnTo>
                  <a:pt x="1981683" y="78741"/>
                </a:lnTo>
                <a:lnTo>
                  <a:pt x="2006143" y="78741"/>
                </a:lnTo>
                <a:lnTo>
                  <a:pt x="2006143" y="2177"/>
                </a:lnTo>
                <a:close/>
              </a:path>
              <a:path w="2117725" h="128270">
                <a:moveTo>
                  <a:pt x="2117544" y="2177"/>
                </a:moveTo>
                <a:lnTo>
                  <a:pt x="2033609" y="2177"/>
                </a:lnTo>
                <a:lnTo>
                  <a:pt x="2033609" y="125985"/>
                </a:lnTo>
                <a:lnTo>
                  <a:pt x="2117544" y="125985"/>
                </a:lnTo>
                <a:lnTo>
                  <a:pt x="2117544" y="102865"/>
                </a:lnTo>
                <a:lnTo>
                  <a:pt x="2058572" y="102865"/>
                </a:lnTo>
                <a:lnTo>
                  <a:pt x="2058572" y="75055"/>
                </a:lnTo>
                <a:lnTo>
                  <a:pt x="2113188" y="75055"/>
                </a:lnTo>
                <a:lnTo>
                  <a:pt x="2113188" y="51935"/>
                </a:lnTo>
                <a:lnTo>
                  <a:pt x="2058572" y="51935"/>
                </a:lnTo>
                <a:lnTo>
                  <a:pt x="2058572" y="25297"/>
                </a:lnTo>
                <a:lnTo>
                  <a:pt x="2117544" y="25297"/>
                </a:lnTo>
                <a:lnTo>
                  <a:pt x="2117544" y="2177"/>
                </a:lnTo>
                <a:close/>
              </a:path>
            </a:pathLst>
          </a:custGeom>
          <a:solidFill>
            <a:srgbClr val="000000"/>
          </a:solidFill>
        </p:spPr>
        <p:txBody>
          <a:bodyPr wrap="square" lIns="0" tIns="0" rIns="0" bIns="0" rtlCol="0"/>
          <a:lstStyle/>
          <a:p>
            <a:endParaRPr sz="641"/>
          </a:p>
        </p:txBody>
      </p:sp>
      <p:pic>
        <p:nvPicPr>
          <p:cNvPr id="24" name="object 24"/>
          <p:cNvPicPr/>
          <p:nvPr/>
        </p:nvPicPr>
        <p:blipFill>
          <a:blip r:embed="rId13" cstate="print"/>
          <a:stretch>
            <a:fillRect/>
          </a:stretch>
        </p:blipFill>
        <p:spPr>
          <a:xfrm>
            <a:off x="4387249" y="3918881"/>
            <a:ext cx="1067226" cy="345733"/>
          </a:xfrm>
          <a:prstGeom prst="rect">
            <a:avLst/>
          </a:prstGeom>
        </p:spPr>
      </p:pic>
      <p:sp>
        <p:nvSpPr>
          <p:cNvPr id="25" name="object 25"/>
          <p:cNvSpPr/>
          <p:nvPr/>
        </p:nvSpPr>
        <p:spPr>
          <a:xfrm>
            <a:off x="8083865" y="1401359"/>
            <a:ext cx="209956" cy="389300"/>
          </a:xfrm>
          <a:custGeom>
            <a:avLst/>
            <a:gdLst/>
            <a:ahLst/>
            <a:cxnLst/>
            <a:rect l="l" t="t" r="r" b="b"/>
            <a:pathLst>
              <a:path w="461644" h="855979">
                <a:moveTo>
                  <a:pt x="44811" y="7404"/>
                </a:moveTo>
                <a:lnTo>
                  <a:pt x="44811" y="4089"/>
                </a:lnTo>
                <a:lnTo>
                  <a:pt x="40722" y="0"/>
                </a:lnTo>
                <a:lnTo>
                  <a:pt x="37407" y="0"/>
                </a:lnTo>
                <a:lnTo>
                  <a:pt x="0" y="37407"/>
                </a:lnTo>
                <a:lnTo>
                  <a:pt x="0" y="40722"/>
                </a:lnTo>
                <a:lnTo>
                  <a:pt x="5746" y="46468"/>
                </a:lnTo>
                <a:lnTo>
                  <a:pt x="5746" y="33829"/>
                </a:lnTo>
                <a:lnTo>
                  <a:pt x="18386" y="33829"/>
                </a:lnTo>
                <a:lnTo>
                  <a:pt x="44811" y="7404"/>
                </a:lnTo>
                <a:close/>
              </a:path>
              <a:path w="461644" h="855979">
                <a:moveTo>
                  <a:pt x="18386" y="33829"/>
                </a:moveTo>
                <a:lnTo>
                  <a:pt x="5746" y="33829"/>
                </a:lnTo>
                <a:lnTo>
                  <a:pt x="5746" y="44300"/>
                </a:lnTo>
                <a:lnTo>
                  <a:pt x="13150" y="44300"/>
                </a:lnTo>
                <a:lnTo>
                  <a:pt x="13150" y="39064"/>
                </a:lnTo>
                <a:lnTo>
                  <a:pt x="18386" y="33829"/>
                </a:lnTo>
                <a:close/>
              </a:path>
              <a:path w="461644" h="855979">
                <a:moveTo>
                  <a:pt x="44811" y="74040"/>
                </a:moveTo>
                <a:lnTo>
                  <a:pt x="44811" y="70725"/>
                </a:lnTo>
                <a:lnTo>
                  <a:pt x="18386" y="44300"/>
                </a:lnTo>
                <a:lnTo>
                  <a:pt x="5746" y="44300"/>
                </a:lnTo>
                <a:lnTo>
                  <a:pt x="5746" y="46468"/>
                </a:lnTo>
                <a:lnTo>
                  <a:pt x="37407" y="78129"/>
                </a:lnTo>
                <a:lnTo>
                  <a:pt x="40722" y="78129"/>
                </a:lnTo>
                <a:lnTo>
                  <a:pt x="44811" y="74040"/>
                </a:lnTo>
                <a:close/>
              </a:path>
              <a:path w="461644" h="855979">
                <a:moveTo>
                  <a:pt x="461230" y="39064"/>
                </a:moveTo>
                <a:lnTo>
                  <a:pt x="461230" y="36173"/>
                </a:lnTo>
                <a:lnTo>
                  <a:pt x="458886" y="33829"/>
                </a:lnTo>
                <a:lnTo>
                  <a:pt x="18386" y="33829"/>
                </a:lnTo>
                <a:lnTo>
                  <a:pt x="13150" y="39064"/>
                </a:lnTo>
                <a:lnTo>
                  <a:pt x="18386" y="44300"/>
                </a:lnTo>
                <a:lnTo>
                  <a:pt x="450759" y="44300"/>
                </a:lnTo>
                <a:lnTo>
                  <a:pt x="450759" y="39064"/>
                </a:lnTo>
                <a:lnTo>
                  <a:pt x="461230" y="39064"/>
                </a:lnTo>
                <a:close/>
              </a:path>
              <a:path w="461644" h="855979">
                <a:moveTo>
                  <a:pt x="18386" y="44300"/>
                </a:moveTo>
                <a:lnTo>
                  <a:pt x="13150" y="39064"/>
                </a:lnTo>
                <a:lnTo>
                  <a:pt x="13150" y="44300"/>
                </a:lnTo>
                <a:lnTo>
                  <a:pt x="18386" y="44300"/>
                </a:lnTo>
                <a:close/>
              </a:path>
              <a:path w="461644" h="855979">
                <a:moveTo>
                  <a:pt x="461230" y="855793"/>
                </a:moveTo>
                <a:lnTo>
                  <a:pt x="461230" y="39064"/>
                </a:lnTo>
                <a:lnTo>
                  <a:pt x="450759" y="39064"/>
                </a:lnTo>
                <a:lnTo>
                  <a:pt x="450759" y="44300"/>
                </a:lnTo>
                <a:lnTo>
                  <a:pt x="455994" y="44300"/>
                </a:lnTo>
                <a:lnTo>
                  <a:pt x="455994" y="855793"/>
                </a:lnTo>
                <a:lnTo>
                  <a:pt x="461230" y="855793"/>
                </a:lnTo>
                <a:close/>
              </a:path>
              <a:path w="461644" h="855979">
                <a:moveTo>
                  <a:pt x="455994" y="855793"/>
                </a:moveTo>
                <a:lnTo>
                  <a:pt x="455994" y="44300"/>
                </a:lnTo>
                <a:lnTo>
                  <a:pt x="450759" y="44300"/>
                </a:lnTo>
                <a:lnTo>
                  <a:pt x="450759" y="855793"/>
                </a:lnTo>
                <a:lnTo>
                  <a:pt x="455994" y="855793"/>
                </a:lnTo>
                <a:close/>
              </a:path>
            </a:pathLst>
          </a:custGeom>
          <a:solidFill>
            <a:srgbClr val="000000"/>
          </a:solidFill>
        </p:spPr>
        <p:txBody>
          <a:bodyPr wrap="square" lIns="0" tIns="0" rIns="0" bIns="0" rtlCol="0"/>
          <a:lstStyle/>
          <a:p>
            <a:endParaRPr sz="641"/>
          </a:p>
        </p:txBody>
      </p:sp>
      <p:sp>
        <p:nvSpPr>
          <p:cNvPr id="26" name="object 26"/>
          <p:cNvSpPr/>
          <p:nvPr/>
        </p:nvSpPr>
        <p:spPr>
          <a:xfrm>
            <a:off x="6928838" y="1209437"/>
            <a:ext cx="963143" cy="58337"/>
          </a:xfrm>
          <a:custGeom>
            <a:avLst/>
            <a:gdLst/>
            <a:ahLst/>
            <a:cxnLst/>
            <a:rect l="l" t="t" r="r" b="b"/>
            <a:pathLst>
              <a:path w="2117725" h="128269">
                <a:moveTo>
                  <a:pt x="67516" y="2177"/>
                </a:moveTo>
                <a:lnTo>
                  <a:pt x="47244" y="2177"/>
                </a:lnTo>
                <a:lnTo>
                  <a:pt x="0" y="125985"/>
                </a:lnTo>
                <a:lnTo>
                  <a:pt x="25967" y="125985"/>
                </a:lnTo>
                <a:lnTo>
                  <a:pt x="35517" y="99180"/>
                </a:lnTo>
                <a:lnTo>
                  <a:pt x="104006" y="99180"/>
                </a:lnTo>
                <a:lnTo>
                  <a:pt x="95687" y="77065"/>
                </a:lnTo>
                <a:lnTo>
                  <a:pt x="42553" y="77065"/>
                </a:lnTo>
                <a:lnTo>
                  <a:pt x="57296" y="35852"/>
                </a:lnTo>
                <a:lnTo>
                  <a:pt x="80184" y="35852"/>
                </a:lnTo>
                <a:lnTo>
                  <a:pt x="67516" y="2177"/>
                </a:lnTo>
                <a:close/>
              </a:path>
              <a:path w="2117725" h="128269">
                <a:moveTo>
                  <a:pt x="104006" y="99180"/>
                </a:moveTo>
                <a:lnTo>
                  <a:pt x="78741" y="99180"/>
                </a:lnTo>
                <a:lnTo>
                  <a:pt x="87955" y="125985"/>
                </a:lnTo>
                <a:lnTo>
                  <a:pt x="114090" y="125985"/>
                </a:lnTo>
                <a:lnTo>
                  <a:pt x="104006" y="99180"/>
                </a:lnTo>
                <a:close/>
              </a:path>
              <a:path w="2117725" h="128269">
                <a:moveTo>
                  <a:pt x="80184" y="35852"/>
                </a:moveTo>
                <a:lnTo>
                  <a:pt x="57296" y="35852"/>
                </a:lnTo>
                <a:lnTo>
                  <a:pt x="71704" y="77065"/>
                </a:lnTo>
                <a:lnTo>
                  <a:pt x="95687" y="77065"/>
                </a:lnTo>
                <a:lnTo>
                  <a:pt x="80184" y="35852"/>
                </a:lnTo>
                <a:close/>
              </a:path>
              <a:path w="2117725" h="128269">
                <a:moveTo>
                  <a:pt x="176629" y="2177"/>
                </a:moveTo>
                <a:lnTo>
                  <a:pt x="129217" y="2177"/>
                </a:lnTo>
                <a:lnTo>
                  <a:pt x="129217" y="125985"/>
                </a:lnTo>
                <a:lnTo>
                  <a:pt x="154012" y="125985"/>
                </a:lnTo>
                <a:lnTo>
                  <a:pt x="154012" y="80919"/>
                </a:lnTo>
                <a:lnTo>
                  <a:pt x="195863" y="80919"/>
                </a:lnTo>
                <a:lnTo>
                  <a:pt x="193885" y="77735"/>
                </a:lnTo>
                <a:lnTo>
                  <a:pt x="204879" y="71772"/>
                </a:lnTo>
                <a:lnTo>
                  <a:pt x="212733" y="63327"/>
                </a:lnTo>
                <a:lnTo>
                  <a:pt x="214872" y="58636"/>
                </a:lnTo>
                <a:lnTo>
                  <a:pt x="154012" y="58636"/>
                </a:lnTo>
                <a:lnTo>
                  <a:pt x="154012" y="25130"/>
                </a:lnTo>
                <a:lnTo>
                  <a:pt x="215743" y="25130"/>
                </a:lnTo>
                <a:lnTo>
                  <a:pt x="212866" y="19541"/>
                </a:lnTo>
                <a:lnTo>
                  <a:pt x="208125" y="13570"/>
                </a:lnTo>
                <a:lnTo>
                  <a:pt x="202097" y="8609"/>
                </a:lnTo>
                <a:lnTo>
                  <a:pt x="194827" y="5046"/>
                </a:lnTo>
                <a:lnTo>
                  <a:pt x="186333" y="2897"/>
                </a:lnTo>
                <a:lnTo>
                  <a:pt x="176629" y="2177"/>
                </a:lnTo>
                <a:close/>
              </a:path>
              <a:path w="2117725" h="128269">
                <a:moveTo>
                  <a:pt x="195863" y="80919"/>
                </a:moveTo>
                <a:lnTo>
                  <a:pt x="168755" y="80919"/>
                </a:lnTo>
                <a:lnTo>
                  <a:pt x="194890" y="125985"/>
                </a:lnTo>
                <a:lnTo>
                  <a:pt x="223874" y="125985"/>
                </a:lnTo>
                <a:lnTo>
                  <a:pt x="195863" y="80919"/>
                </a:lnTo>
                <a:close/>
              </a:path>
              <a:path w="2117725" h="128269">
                <a:moveTo>
                  <a:pt x="215743" y="25130"/>
                </a:moveTo>
                <a:lnTo>
                  <a:pt x="187184" y="25130"/>
                </a:lnTo>
                <a:lnTo>
                  <a:pt x="193550" y="32334"/>
                </a:lnTo>
                <a:lnTo>
                  <a:pt x="193550" y="41716"/>
                </a:lnTo>
                <a:lnTo>
                  <a:pt x="192354" y="48388"/>
                </a:lnTo>
                <a:lnTo>
                  <a:pt x="188754" y="53757"/>
                </a:lnTo>
                <a:lnTo>
                  <a:pt x="182736" y="57335"/>
                </a:lnTo>
                <a:lnTo>
                  <a:pt x="174283" y="58636"/>
                </a:lnTo>
                <a:lnTo>
                  <a:pt x="214872" y="58636"/>
                </a:lnTo>
                <a:lnTo>
                  <a:pt x="217444" y="52998"/>
                </a:lnTo>
                <a:lnTo>
                  <a:pt x="218970" y="41716"/>
                </a:lnTo>
                <a:lnTo>
                  <a:pt x="219015" y="41380"/>
                </a:lnTo>
                <a:lnTo>
                  <a:pt x="218327" y="33430"/>
                </a:lnTo>
                <a:lnTo>
                  <a:pt x="216272" y="26156"/>
                </a:lnTo>
                <a:lnTo>
                  <a:pt x="215743" y="25130"/>
                </a:lnTo>
                <a:close/>
              </a:path>
              <a:path w="2117725" h="128269">
                <a:moveTo>
                  <a:pt x="289682" y="2177"/>
                </a:moveTo>
                <a:lnTo>
                  <a:pt x="242270" y="2177"/>
                </a:lnTo>
                <a:lnTo>
                  <a:pt x="242270" y="125985"/>
                </a:lnTo>
                <a:lnTo>
                  <a:pt x="267065" y="125985"/>
                </a:lnTo>
                <a:lnTo>
                  <a:pt x="267065" y="80919"/>
                </a:lnTo>
                <a:lnTo>
                  <a:pt x="308916" y="80919"/>
                </a:lnTo>
                <a:lnTo>
                  <a:pt x="306938" y="77735"/>
                </a:lnTo>
                <a:lnTo>
                  <a:pt x="317932" y="71772"/>
                </a:lnTo>
                <a:lnTo>
                  <a:pt x="325785" y="63327"/>
                </a:lnTo>
                <a:lnTo>
                  <a:pt x="327925" y="58636"/>
                </a:lnTo>
                <a:lnTo>
                  <a:pt x="267065" y="58636"/>
                </a:lnTo>
                <a:lnTo>
                  <a:pt x="267065" y="25130"/>
                </a:lnTo>
                <a:lnTo>
                  <a:pt x="328796" y="25130"/>
                </a:lnTo>
                <a:lnTo>
                  <a:pt x="325919" y="19541"/>
                </a:lnTo>
                <a:lnTo>
                  <a:pt x="321178" y="13570"/>
                </a:lnTo>
                <a:lnTo>
                  <a:pt x="315150" y="8609"/>
                </a:lnTo>
                <a:lnTo>
                  <a:pt x="307880" y="5046"/>
                </a:lnTo>
                <a:lnTo>
                  <a:pt x="299386" y="2897"/>
                </a:lnTo>
                <a:lnTo>
                  <a:pt x="289682" y="2177"/>
                </a:lnTo>
                <a:close/>
              </a:path>
              <a:path w="2117725" h="128269">
                <a:moveTo>
                  <a:pt x="308916" y="80919"/>
                </a:moveTo>
                <a:lnTo>
                  <a:pt x="281808" y="80919"/>
                </a:lnTo>
                <a:lnTo>
                  <a:pt x="307943" y="125985"/>
                </a:lnTo>
                <a:lnTo>
                  <a:pt x="336926" y="125985"/>
                </a:lnTo>
                <a:lnTo>
                  <a:pt x="308916" y="80919"/>
                </a:lnTo>
                <a:close/>
              </a:path>
              <a:path w="2117725" h="128269">
                <a:moveTo>
                  <a:pt x="328796" y="25130"/>
                </a:moveTo>
                <a:lnTo>
                  <a:pt x="300236" y="25130"/>
                </a:lnTo>
                <a:lnTo>
                  <a:pt x="306603" y="32334"/>
                </a:lnTo>
                <a:lnTo>
                  <a:pt x="306603" y="41716"/>
                </a:lnTo>
                <a:lnTo>
                  <a:pt x="305406" y="48388"/>
                </a:lnTo>
                <a:lnTo>
                  <a:pt x="301807" y="53757"/>
                </a:lnTo>
                <a:lnTo>
                  <a:pt x="295789" y="57335"/>
                </a:lnTo>
                <a:lnTo>
                  <a:pt x="287336" y="58636"/>
                </a:lnTo>
                <a:lnTo>
                  <a:pt x="327925" y="58636"/>
                </a:lnTo>
                <a:lnTo>
                  <a:pt x="330497" y="52998"/>
                </a:lnTo>
                <a:lnTo>
                  <a:pt x="332023" y="41716"/>
                </a:lnTo>
                <a:lnTo>
                  <a:pt x="332068" y="41380"/>
                </a:lnTo>
                <a:lnTo>
                  <a:pt x="331379" y="33430"/>
                </a:lnTo>
                <a:lnTo>
                  <a:pt x="329325" y="26156"/>
                </a:lnTo>
                <a:lnTo>
                  <a:pt x="328796" y="25130"/>
                </a:lnTo>
                <a:close/>
              </a:path>
              <a:path w="2117725" h="128269">
                <a:moveTo>
                  <a:pt x="380285" y="2177"/>
                </a:moveTo>
                <a:lnTo>
                  <a:pt x="355322" y="2177"/>
                </a:lnTo>
                <a:lnTo>
                  <a:pt x="355322" y="125985"/>
                </a:lnTo>
                <a:lnTo>
                  <a:pt x="380285" y="125985"/>
                </a:lnTo>
                <a:lnTo>
                  <a:pt x="380285" y="2177"/>
                </a:lnTo>
                <a:close/>
              </a:path>
              <a:path w="2117725" h="128269">
                <a:moveTo>
                  <a:pt x="423421" y="2177"/>
                </a:moveTo>
                <a:lnTo>
                  <a:pt x="394773" y="2177"/>
                </a:lnTo>
                <a:lnTo>
                  <a:pt x="446206" y="125985"/>
                </a:lnTo>
                <a:lnTo>
                  <a:pt x="465975" y="125985"/>
                </a:lnTo>
                <a:lnTo>
                  <a:pt x="481636" y="87787"/>
                </a:lnTo>
                <a:lnTo>
                  <a:pt x="456090" y="87787"/>
                </a:lnTo>
                <a:lnTo>
                  <a:pt x="423421" y="2177"/>
                </a:lnTo>
                <a:close/>
              </a:path>
              <a:path w="2117725" h="128269">
                <a:moveTo>
                  <a:pt x="516738" y="2177"/>
                </a:moveTo>
                <a:lnTo>
                  <a:pt x="488592" y="2177"/>
                </a:lnTo>
                <a:lnTo>
                  <a:pt x="456090" y="87787"/>
                </a:lnTo>
                <a:lnTo>
                  <a:pt x="481636" y="87787"/>
                </a:lnTo>
                <a:lnTo>
                  <a:pt x="516738" y="2177"/>
                </a:lnTo>
                <a:close/>
              </a:path>
              <a:path w="2117725" h="128269">
                <a:moveTo>
                  <a:pt x="583425" y="0"/>
                </a:moveTo>
                <a:lnTo>
                  <a:pt x="537521" y="18763"/>
                </a:lnTo>
                <a:lnTo>
                  <a:pt x="520149" y="51346"/>
                </a:lnTo>
                <a:lnTo>
                  <a:pt x="520087" y="51558"/>
                </a:lnTo>
                <a:lnTo>
                  <a:pt x="518955" y="64165"/>
                </a:lnTo>
                <a:lnTo>
                  <a:pt x="518925" y="64500"/>
                </a:lnTo>
                <a:lnTo>
                  <a:pt x="520046" y="76981"/>
                </a:lnTo>
                <a:lnTo>
                  <a:pt x="520084" y="77411"/>
                </a:lnTo>
                <a:lnTo>
                  <a:pt x="547118" y="117747"/>
                </a:lnTo>
                <a:lnTo>
                  <a:pt x="583258" y="127996"/>
                </a:lnTo>
                <a:lnTo>
                  <a:pt x="596066" y="126862"/>
                </a:lnTo>
                <a:lnTo>
                  <a:pt x="596292" y="126862"/>
                </a:lnTo>
                <a:lnTo>
                  <a:pt x="608048" y="123451"/>
                </a:lnTo>
                <a:lnTo>
                  <a:pt x="608212" y="123451"/>
                </a:lnTo>
                <a:lnTo>
                  <a:pt x="619328" y="117535"/>
                </a:lnTo>
                <a:lnTo>
                  <a:pt x="629162" y="109399"/>
                </a:lnTo>
                <a:lnTo>
                  <a:pt x="634088" y="103536"/>
                </a:lnTo>
                <a:lnTo>
                  <a:pt x="583425" y="103536"/>
                </a:lnTo>
                <a:lnTo>
                  <a:pt x="575572" y="102842"/>
                </a:lnTo>
                <a:lnTo>
                  <a:pt x="545416" y="72238"/>
                </a:lnTo>
                <a:lnTo>
                  <a:pt x="544754" y="64500"/>
                </a:lnTo>
                <a:lnTo>
                  <a:pt x="544725" y="64165"/>
                </a:lnTo>
                <a:lnTo>
                  <a:pt x="568431" y="27329"/>
                </a:lnTo>
                <a:lnTo>
                  <a:pt x="583425" y="24459"/>
                </a:lnTo>
                <a:lnTo>
                  <a:pt x="633900" y="24459"/>
                </a:lnTo>
                <a:lnTo>
                  <a:pt x="629162" y="18763"/>
                </a:lnTo>
                <a:lnTo>
                  <a:pt x="619330" y="10531"/>
                </a:lnTo>
                <a:lnTo>
                  <a:pt x="608430" y="4670"/>
                </a:lnTo>
                <a:lnTo>
                  <a:pt x="596462" y="1164"/>
                </a:lnTo>
                <a:lnTo>
                  <a:pt x="583425" y="0"/>
                </a:lnTo>
                <a:close/>
              </a:path>
              <a:path w="2117725" h="128269">
                <a:moveTo>
                  <a:pt x="633900" y="24459"/>
                </a:moveTo>
                <a:lnTo>
                  <a:pt x="583425" y="24459"/>
                </a:lnTo>
                <a:lnTo>
                  <a:pt x="591252" y="25179"/>
                </a:lnTo>
                <a:lnTo>
                  <a:pt x="598420" y="27329"/>
                </a:lnTo>
                <a:lnTo>
                  <a:pt x="622126" y="64165"/>
                </a:lnTo>
                <a:lnTo>
                  <a:pt x="621529" y="72238"/>
                </a:lnTo>
                <a:lnTo>
                  <a:pt x="591279" y="102842"/>
                </a:lnTo>
                <a:lnTo>
                  <a:pt x="583425" y="103536"/>
                </a:lnTo>
                <a:lnTo>
                  <a:pt x="634088" y="103536"/>
                </a:lnTo>
                <a:lnTo>
                  <a:pt x="637395" y="99599"/>
                </a:lnTo>
                <a:lnTo>
                  <a:pt x="643256" y="88793"/>
                </a:lnTo>
                <a:lnTo>
                  <a:pt x="646761" y="76981"/>
                </a:lnTo>
                <a:lnTo>
                  <a:pt x="647896" y="64500"/>
                </a:lnTo>
                <a:lnTo>
                  <a:pt x="647926" y="64165"/>
                </a:lnTo>
                <a:lnTo>
                  <a:pt x="646780" y="51558"/>
                </a:lnTo>
                <a:lnTo>
                  <a:pt x="646761" y="51346"/>
                </a:lnTo>
                <a:lnTo>
                  <a:pt x="643287" y="39621"/>
                </a:lnTo>
                <a:lnTo>
                  <a:pt x="641277" y="35852"/>
                </a:lnTo>
                <a:lnTo>
                  <a:pt x="637411" y="28690"/>
                </a:lnTo>
                <a:lnTo>
                  <a:pt x="633900" y="24459"/>
                </a:lnTo>
                <a:close/>
              </a:path>
              <a:path w="2117725" h="128269">
                <a:moveTo>
                  <a:pt x="760067" y="2177"/>
                </a:moveTo>
                <a:lnTo>
                  <a:pt x="739795" y="2177"/>
                </a:lnTo>
                <a:lnTo>
                  <a:pt x="692550" y="125985"/>
                </a:lnTo>
                <a:lnTo>
                  <a:pt x="718518" y="125985"/>
                </a:lnTo>
                <a:lnTo>
                  <a:pt x="728068" y="99180"/>
                </a:lnTo>
                <a:lnTo>
                  <a:pt x="796557" y="99180"/>
                </a:lnTo>
                <a:lnTo>
                  <a:pt x="788238" y="77065"/>
                </a:lnTo>
                <a:lnTo>
                  <a:pt x="735104" y="77065"/>
                </a:lnTo>
                <a:lnTo>
                  <a:pt x="749847" y="35852"/>
                </a:lnTo>
                <a:lnTo>
                  <a:pt x="772734" y="35852"/>
                </a:lnTo>
                <a:lnTo>
                  <a:pt x="760067" y="2177"/>
                </a:lnTo>
                <a:close/>
              </a:path>
              <a:path w="2117725" h="128269">
                <a:moveTo>
                  <a:pt x="796557" y="99180"/>
                </a:moveTo>
                <a:lnTo>
                  <a:pt x="771292" y="99180"/>
                </a:lnTo>
                <a:lnTo>
                  <a:pt x="780506" y="125985"/>
                </a:lnTo>
                <a:lnTo>
                  <a:pt x="806641" y="125985"/>
                </a:lnTo>
                <a:lnTo>
                  <a:pt x="796557" y="99180"/>
                </a:lnTo>
                <a:close/>
              </a:path>
              <a:path w="2117725" h="128269">
                <a:moveTo>
                  <a:pt x="772734" y="35852"/>
                </a:moveTo>
                <a:lnTo>
                  <a:pt x="749847" y="35852"/>
                </a:lnTo>
                <a:lnTo>
                  <a:pt x="764255" y="77065"/>
                </a:lnTo>
                <a:lnTo>
                  <a:pt x="788238" y="77065"/>
                </a:lnTo>
                <a:lnTo>
                  <a:pt x="772734" y="35852"/>
                </a:lnTo>
                <a:close/>
              </a:path>
              <a:path w="2117725" h="128269">
                <a:moveTo>
                  <a:pt x="907324" y="2177"/>
                </a:moveTo>
                <a:lnTo>
                  <a:pt x="858907" y="2177"/>
                </a:lnTo>
                <a:lnTo>
                  <a:pt x="858907" y="125985"/>
                </a:lnTo>
                <a:lnTo>
                  <a:pt x="906319" y="125985"/>
                </a:lnTo>
                <a:lnTo>
                  <a:pt x="919735" y="124949"/>
                </a:lnTo>
                <a:lnTo>
                  <a:pt x="931595" y="121839"/>
                </a:lnTo>
                <a:lnTo>
                  <a:pt x="941917" y="116656"/>
                </a:lnTo>
                <a:lnTo>
                  <a:pt x="950715" y="109399"/>
                </a:lnTo>
                <a:lnTo>
                  <a:pt x="956397" y="102195"/>
                </a:lnTo>
                <a:lnTo>
                  <a:pt x="883702" y="102195"/>
                </a:lnTo>
                <a:lnTo>
                  <a:pt x="883702" y="25967"/>
                </a:lnTo>
                <a:lnTo>
                  <a:pt x="956446" y="25967"/>
                </a:lnTo>
                <a:lnTo>
                  <a:pt x="951050" y="18931"/>
                </a:lnTo>
                <a:lnTo>
                  <a:pt x="942381" y="11578"/>
                </a:lnTo>
                <a:lnTo>
                  <a:pt x="932203" y="6345"/>
                </a:lnTo>
                <a:lnTo>
                  <a:pt x="920517" y="3217"/>
                </a:lnTo>
                <a:lnTo>
                  <a:pt x="907324" y="2177"/>
                </a:lnTo>
                <a:close/>
              </a:path>
              <a:path w="2117725" h="128269">
                <a:moveTo>
                  <a:pt x="956446" y="25967"/>
                </a:moveTo>
                <a:lnTo>
                  <a:pt x="907492" y="25967"/>
                </a:lnTo>
                <a:lnTo>
                  <a:pt x="915065" y="26656"/>
                </a:lnTo>
                <a:lnTo>
                  <a:pt x="921711" y="28711"/>
                </a:lnTo>
                <a:lnTo>
                  <a:pt x="941166" y="63830"/>
                </a:lnTo>
                <a:lnTo>
                  <a:pt x="940603" y="71775"/>
                </a:lnTo>
                <a:lnTo>
                  <a:pt x="915065" y="101507"/>
                </a:lnTo>
                <a:lnTo>
                  <a:pt x="907492" y="102195"/>
                </a:lnTo>
                <a:lnTo>
                  <a:pt x="956397" y="102195"/>
                </a:lnTo>
                <a:lnTo>
                  <a:pt x="957849" y="100355"/>
                </a:lnTo>
                <a:lnTo>
                  <a:pt x="962924" y="89819"/>
                </a:lnTo>
                <a:lnTo>
                  <a:pt x="965958" y="77806"/>
                </a:lnTo>
                <a:lnTo>
                  <a:pt x="966966" y="64333"/>
                </a:lnTo>
                <a:lnTo>
                  <a:pt x="965964" y="50665"/>
                </a:lnTo>
                <a:lnTo>
                  <a:pt x="962966" y="38553"/>
                </a:lnTo>
                <a:lnTo>
                  <a:pt x="957990" y="27980"/>
                </a:lnTo>
                <a:lnTo>
                  <a:pt x="956446" y="25967"/>
                </a:lnTo>
                <a:close/>
              </a:path>
              <a:path w="2117725" h="128269">
                <a:moveTo>
                  <a:pt x="1071764" y="2177"/>
                </a:moveTo>
                <a:lnTo>
                  <a:pt x="987829" y="2177"/>
                </a:lnTo>
                <a:lnTo>
                  <a:pt x="987829" y="125985"/>
                </a:lnTo>
                <a:lnTo>
                  <a:pt x="1071764" y="125985"/>
                </a:lnTo>
                <a:lnTo>
                  <a:pt x="1071764" y="102865"/>
                </a:lnTo>
                <a:lnTo>
                  <a:pt x="1012792" y="102865"/>
                </a:lnTo>
                <a:lnTo>
                  <a:pt x="1012792" y="75055"/>
                </a:lnTo>
                <a:lnTo>
                  <a:pt x="1067408" y="75055"/>
                </a:lnTo>
                <a:lnTo>
                  <a:pt x="1067408" y="51935"/>
                </a:lnTo>
                <a:lnTo>
                  <a:pt x="1012792" y="51935"/>
                </a:lnTo>
                <a:lnTo>
                  <a:pt x="1012792" y="25297"/>
                </a:lnTo>
                <a:lnTo>
                  <a:pt x="1071764" y="25297"/>
                </a:lnTo>
                <a:lnTo>
                  <a:pt x="1071764" y="2177"/>
                </a:lnTo>
                <a:close/>
              </a:path>
              <a:path w="2117725" h="128269">
                <a:moveTo>
                  <a:pt x="1098187" y="87620"/>
                </a:moveTo>
                <a:lnTo>
                  <a:pt x="1083947" y="104876"/>
                </a:lnTo>
                <a:lnTo>
                  <a:pt x="1092879" y="114779"/>
                </a:lnTo>
                <a:lnTo>
                  <a:pt x="1104100" y="122059"/>
                </a:lnTo>
                <a:lnTo>
                  <a:pt x="1116836" y="126480"/>
                </a:lnTo>
                <a:lnTo>
                  <a:pt x="1130856" y="127996"/>
                </a:lnTo>
                <a:lnTo>
                  <a:pt x="1140534" y="127336"/>
                </a:lnTo>
                <a:lnTo>
                  <a:pt x="1173117" y="105378"/>
                </a:lnTo>
                <a:lnTo>
                  <a:pt x="1173282" y="104876"/>
                </a:lnTo>
                <a:lnTo>
                  <a:pt x="1131024" y="104876"/>
                </a:lnTo>
                <a:lnTo>
                  <a:pt x="1121653" y="103758"/>
                </a:lnTo>
                <a:lnTo>
                  <a:pt x="1112847" y="100457"/>
                </a:lnTo>
                <a:lnTo>
                  <a:pt x="1104920" y="95052"/>
                </a:lnTo>
                <a:lnTo>
                  <a:pt x="1098187" y="87620"/>
                </a:lnTo>
                <a:close/>
              </a:path>
              <a:path w="2117725" h="128269">
                <a:moveTo>
                  <a:pt x="1133369" y="167"/>
                </a:moveTo>
                <a:lnTo>
                  <a:pt x="1097724" y="16023"/>
                </a:lnTo>
                <a:lnTo>
                  <a:pt x="1091151" y="36354"/>
                </a:lnTo>
                <a:lnTo>
                  <a:pt x="1092376" y="45624"/>
                </a:lnTo>
                <a:lnTo>
                  <a:pt x="1125328" y="73882"/>
                </a:lnTo>
                <a:lnTo>
                  <a:pt x="1135882" y="77903"/>
                </a:lnTo>
                <a:lnTo>
                  <a:pt x="1137558" y="78741"/>
                </a:lnTo>
                <a:lnTo>
                  <a:pt x="1145097" y="82259"/>
                </a:lnTo>
                <a:lnTo>
                  <a:pt x="1148783" y="86615"/>
                </a:lnTo>
                <a:lnTo>
                  <a:pt x="1148783" y="99515"/>
                </a:lnTo>
                <a:lnTo>
                  <a:pt x="1141244" y="104876"/>
                </a:lnTo>
                <a:lnTo>
                  <a:pt x="1173282" y="104876"/>
                </a:lnTo>
                <a:lnTo>
                  <a:pt x="1175473" y="98216"/>
                </a:lnTo>
                <a:lnTo>
                  <a:pt x="1176258" y="90300"/>
                </a:lnTo>
                <a:lnTo>
                  <a:pt x="1174939" y="80654"/>
                </a:lnTo>
                <a:lnTo>
                  <a:pt x="1140071" y="52940"/>
                </a:lnTo>
                <a:lnTo>
                  <a:pt x="1127841" y="47579"/>
                </a:lnTo>
                <a:lnTo>
                  <a:pt x="1121139" y="44229"/>
                </a:lnTo>
                <a:lnTo>
                  <a:pt x="1117789" y="40208"/>
                </a:lnTo>
                <a:lnTo>
                  <a:pt x="1117789" y="28145"/>
                </a:lnTo>
                <a:lnTo>
                  <a:pt x="1123820" y="23454"/>
                </a:lnTo>
                <a:lnTo>
                  <a:pt x="1169301" y="23454"/>
                </a:lnTo>
                <a:lnTo>
                  <a:pt x="1174080" y="16920"/>
                </a:lnTo>
                <a:lnTo>
                  <a:pt x="1165316" y="9567"/>
                </a:lnTo>
                <a:lnTo>
                  <a:pt x="1155610" y="4334"/>
                </a:lnTo>
                <a:lnTo>
                  <a:pt x="1144961" y="1206"/>
                </a:lnTo>
                <a:lnTo>
                  <a:pt x="1133369" y="167"/>
                </a:lnTo>
                <a:close/>
              </a:path>
              <a:path w="2117725" h="128269">
                <a:moveTo>
                  <a:pt x="1169301" y="23454"/>
                </a:moveTo>
                <a:lnTo>
                  <a:pt x="1133705" y="23454"/>
                </a:lnTo>
                <a:lnTo>
                  <a:pt x="1140867" y="24224"/>
                </a:lnTo>
                <a:lnTo>
                  <a:pt x="1148154" y="26470"/>
                </a:lnTo>
                <a:lnTo>
                  <a:pt x="1155002" y="30098"/>
                </a:lnTo>
                <a:lnTo>
                  <a:pt x="1160845" y="35014"/>
                </a:lnTo>
                <a:lnTo>
                  <a:pt x="1169301" y="23454"/>
                </a:lnTo>
                <a:close/>
              </a:path>
              <a:path w="2117725" h="128269">
                <a:moveTo>
                  <a:pt x="1243390" y="26135"/>
                </a:moveTo>
                <a:lnTo>
                  <a:pt x="1218260" y="26135"/>
                </a:lnTo>
                <a:lnTo>
                  <a:pt x="1218260" y="125985"/>
                </a:lnTo>
                <a:lnTo>
                  <a:pt x="1243390" y="125985"/>
                </a:lnTo>
                <a:lnTo>
                  <a:pt x="1243390" y="26135"/>
                </a:lnTo>
                <a:close/>
              </a:path>
              <a:path w="2117725" h="128269">
                <a:moveTo>
                  <a:pt x="1278739" y="2177"/>
                </a:moveTo>
                <a:lnTo>
                  <a:pt x="1182910" y="2177"/>
                </a:lnTo>
                <a:lnTo>
                  <a:pt x="1182910" y="26135"/>
                </a:lnTo>
                <a:lnTo>
                  <a:pt x="1278739" y="26135"/>
                </a:lnTo>
                <a:lnTo>
                  <a:pt x="1278739" y="2177"/>
                </a:lnTo>
                <a:close/>
              </a:path>
              <a:path w="2117725" h="128269">
                <a:moveTo>
                  <a:pt x="1319720" y="2177"/>
                </a:moveTo>
                <a:lnTo>
                  <a:pt x="1294757" y="2177"/>
                </a:lnTo>
                <a:lnTo>
                  <a:pt x="1294757" y="125985"/>
                </a:lnTo>
                <a:lnTo>
                  <a:pt x="1319720" y="125985"/>
                </a:lnTo>
                <a:lnTo>
                  <a:pt x="1319720" y="2177"/>
                </a:lnTo>
                <a:close/>
              </a:path>
              <a:path w="2117725" h="128269">
                <a:moveTo>
                  <a:pt x="1363023" y="2177"/>
                </a:moveTo>
                <a:lnTo>
                  <a:pt x="1347275" y="2177"/>
                </a:lnTo>
                <a:lnTo>
                  <a:pt x="1347275" y="125985"/>
                </a:lnTo>
                <a:lnTo>
                  <a:pt x="1371735" y="125985"/>
                </a:lnTo>
                <a:lnTo>
                  <a:pt x="1371735" y="50092"/>
                </a:lnTo>
                <a:lnTo>
                  <a:pt x="1403913" y="50092"/>
                </a:lnTo>
                <a:lnTo>
                  <a:pt x="1363023" y="2177"/>
                </a:lnTo>
                <a:close/>
              </a:path>
              <a:path w="2117725" h="128269">
                <a:moveTo>
                  <a:pt x="1403913" y="50092"/>
                </a:moveTo>
                <a:lnTo>
                  <a:pt x="1371735" y="50092"/>
                </a:lnTo>
                <a:lnTo>
                  <a:pt x="1435901" y="125985"/>
                </a:lnTo>
                <a:lnTo>
                  <a:pt x="1452822" y="125985"/>
                </a:lnTo>
                <a:lnTo>
                  <a:pt x="1452822" y="78741"/>
                </a:lnTo>
                <a:lnTo>
                  <a:pt x="1428362" y="78741"/>
                </a:lnTo>
                <a:lnTo>
                  <a:pt x="1403913" y="50092"/>
                </a:lnTo>
                <a:close/>
              </a:path>
              <a:path w="2117725" h="128269">
                <a:moveTo>
                  <a:pt x="1452822" y="2177"/>
                </a:moveTo>
                <a:lnTo>
                  <a:pt x="1428362" y="2177"/>
                </a:lnTo>
                <a:lnTo>
                  <a:pt x="1428362" y="78741"/>
                </a:lnTo>
                <a:lnTo>
                  <a:pt x="1452822" y="78741"/>
                </a:lnTo>
                <a:lnTo>
                  <a:pt x="1452822" y="2177"/>
                </a:lnTo>
                <a:close/>
              </a:path>
              <a:path w="2117725" h="128269">
                <a:moveTo>
                  <a:pt x="1535239" y="2177"/>
                </a:moveTo>
                <a:lnTo>
                  <a:pt x="1514968" y="2177"/>
                </a:lnTo>
                <a:lnTo>
                  <a:pt x="1467723" y="125985"/>
                </a:lnTo>
                <a:lnTo>
                  <a:pt x="1493691" y="125985"/>
                </a:lnTo>
                <a:lnTo>
                  <a:pt x="1503240" y="99180"/>
                </a:lnTo>
                <a:lnTo>
                  <a:pt x="1571730" y="99180"/>
                </a:lnTo>
                <a:lnTo>
                  <a:pt x="1563411" y="77065"/>
                </a:lnTo>
                <a:lnTo>
                  <a:pt x="1510277" y="77065"/>
                </a:lnTo>
                <a:lnTo>
                  <a:pt x="1525020" y="35852"/>
                </a:lnTo>
                <a:lnTo>
                  <a:pt x="1547907" y="35852"/>
                </a:lnTo>
                <a:lnTo>
                  <a:pt x="1535239" y="2177"/>
                </a:lnTo>
                <a:close/>
              </a:path>
              <a:path w="2117725" h="128269">
                <a:moveTo>
                  <a:pt x="1571730" y="99180"/>
                </a:moveTo>
                <a:lnTo>
                  <a:pt x="1546464" y="99180"/>
                </a:lnTo>
                <a:lnTo>
                  <a:pt x="1555678" y="125985"/>
                </a:lnTo>
                <a:lnTo>
                  <a:pt x="1581814" y="125985"/>
                </a:lnTo>
                <a:lnTo>
                  <a:pt x="1571730" y="99180"/>
                </a:lnTo>
                <a:close/>
              </a:path>
              <a:path w="2117725" h="128269">
                <a:moveTo>
                  <a:pt x="1547907" y="35852"/>
                </a:moveTo>
                <a:lnTo>
                  <a:pt x="1525020" y="35852"/>
                </a:lnTo>
                <a:lnTo>
                  <a:pt x="1539428" y="77065"/>
                </a:lnTo>
                <a:lnTo>
                  <a:pt x="1563411" y="77065"/>
                </a:lnTo>
                <a:lnTo>
                  <a:pt x="1547907" y="35852"/>
                </a:lnTo>
                <a:close/>
              </a:path>
              <a:path w="2117725" h="128269">
                <a:moveTo>
                  <a:pt x="1684226" y="2177"/>
                </a:moveTo>
                <a:lnTo>
                  <a:pt x="1591412" y="2177"/>
                </a:lnTo>
                <a:lnTo>
                  <a:pt x="1591412" y="25130"/>
                </a:lnTo>
                <a:lnTo>
                  <a:pt x="1650384" y="25130"/>
                </a:lnTo>
                <a:lnTo>
                  <a:pt x="1589066" y="108227"/>
                </a:lnTo>
                <a:lnTo>
                  <a:pt x="1589066" y="125985"/>
                </a:lnTo>
                <a:lnTo>
                  <a:pt x="1686069" y="125985"/>
                </a:lnTo>
                <a:lnTo>
                  <a:pt x="1686069" y="103033"/>
                </a:lnTo>
                <a:lnTo>
                  <a:pt x="1624081" y="103033"/>
                </a:lnTo>
                <a:lnTo>
                  <a:pt x="1684226" y="20606"/>
                </a:lnTo>
                <a:lnTo>
                  <a:pt x="1684226" y="2177"/>
                </a:lnTo>
                <a:close/>
              </a:path>
              <a:path w="2117725" h="128269">
                <a:moveTo>
                  <a:pt x="1731029" y="2177"/>
                </a:moveTo>
                <a:lnTo>
                  <a:pt x="1706067" y="2177"/>
                </a:lnTo>
                <a:lnTo>
                  <a:pt x="1706067" y="125985"/>
                </a:lnTo>
                <a:lnTo>
                  <a:pt x="1731029" y="125985"/>
                </a:lnTo>
                <a:lnTo>
                  <a:pt x="1731029" y="2177"/>
                </a:lnTo>
                <a:close/>
              </a:path>
              <a:path w="2117725" h="128269">
                <a:moveTo>
                  <a:pt x="1815881" y="0"/>
                </a:moveTo>
                <a:lnTo>
                  <a:pt x="1769977" y="18763"/>
                </a:lnTo>
                <a:lnTo>
                  <a:pt x="1752605" y="51346"/>
                </a:lnTo>
                <a:lnTo>
                  <a:pt x="1752543" y="51558"/>
                </a:lnTo>
                <a:lnTo>
                  <a:pt x="1751411" y="64165"/>
                </a:lnTo>
                <a:lnTo>
                  <a:pt x="1751381" y="64500"/>
                </a:lnTo>
                <a:lnTo>
                  <a:pt x="1752502" y="76981"/>
                </a:lnTo>
                <a:lnTo>
                  <a:pt x="1779574" y="117747"/>
                </a:lnTo>
                <a:lnTo>
                  <a:pt x="1815714" y="127996"/>
                </a:lnTo>
                <a:lnTo>
                  <a:pt x="1828522" y="126862"/>
                </a:lnTo>
                <a:lnTo>
                  <a:pt x="1828748" y="126862"/>
                </a:lnTo>
                <a:lnTo>
                  <a:pt x="1840504" y="123451"/>
                </a:lnTo>
                <a:lnTo>
                  <a:pt x="1840668" y="123451"/>
                </a:lnTo>
                <a:lnTo>
                  <a:pt x="1851783" y="117535"/>
                </a:lnTo>
                <a:lnTo>
                  <a:pt x="1861618" y="109399"/>
                </a:lnTo>
                <a:lnTo>
                  <a:pt x="1866544" y="103536"/>
                </a:lnTo>
                <a:lnTo>
                  <a:pt x="1815881" y="103536"/>
                </a:lnTo>
                <a:lnTo>
                  <a:pt x="1808028" y="102842"/>
                </a:lnTo>
                <a:lnTo>
                  <a:pt x="1777872" y="72238"/>
                </a:lnTo>
                <a:lnTo>
                  <a:pt x="1777181" y="64165"/>
                </a:lnTo>
                <a:lnTo>
                  <a:pt x="1777875" y="56066"/>
                </a:lnTo>
                <a:lnTo>
                  <a:pt x="1808054" y="25179"/>
                </a:lnTo>
                <a:lnTo>
                  <a:pt x="1815881" y="24459"/>
                </a:lnTo>
                <a:lnTo>
                  <a:pt x="1866356" y="24459"/>
                </a:lnTo>
                <a:lnTo>
                  <a:pt x="1861618" y="18763"/>
                </a:lnTo>
                <a:lnTo>
                  <a:pt x="1851786" y="10531"/>
                </a:lnTo>
                <a:lnTo>
                  <a:pt x="1840886" y="4670"/>
                </a:lnTo>
                <a:lnTo>
                  <a:pt x="1828918" y="1164"/>
                </a:lnTo>
                <a:lnTo>
                  <a:pt x="1815881" y="0"/>
                </a:lnTo>
                <a:close/>
              </a:path>
              <a:path w="2117725" h="128269">
                <a:moveTo>
                  <a:pt x="1866356" y="24459"/>
                </a:moveTo>
                <a:lnTo>
                  <a:pt x="1815881" y="24459"/>
                </a:lnTo>
                <a:lnTo>
                  <a:pt x="1823708" y="25179"/>
                </a:lnTo>
                <a:lnTo>
                  <a:pt x="1830876" y="27329"/>
                </a:lnTo>
                <a:lnTo>
                  <a:pt x="1854582" y="64165"/>
                </a:lnTo>
                <a:lnTo>
                  <a:pt x="1853985" y="72238"/>
                </a:lnTo>
                <a:lnTo>
                  <a:pt x="1823735" y="102842"/>
                </a:lnTo>
                <a:lnTo>
                  <a:pt x="1815881" y="103536"/>
                </a:lnTo>
                <a:lnTo>
                  <a:pt x="1866544" y="103536"/>
                </a:lnTo>
                <a:lnTo>
                  <a:pt x="1880352" y="64500"/>
                </a:lnTo>
                <a:lnTo>
                  <a:pt x="1880382" y="64165"/>
                </a:lnTo>
                <a:lnTo>
                  <a:pt x="1879236" y="51558"/>
                </a:lnTo>
                <a:lnTo>
                  <a:pt x="1879217" y="51346"/>
                </a:lnTo>
                <a:lnTo>
                  <a:pt x="1875743" y="39621"/>
                </a:lnTo>
                <a:lnTo>
                  <a:pt x="1873733" y="35852"/>
                </a:lnTo>
                <a:lnTo>
                  <a:pt x="1869867" y="28690"/>
                </a:lnTo>
                <a:lnTo>
                  <a:pt x="1866356" y="24459"/>
                </a:lnTo>
                <a:close/>
              </a:path>
              <a:path w="2117725" h="128269">
                <a:moveTo>
                  <a:pt x="1916344" y="2177"/>
                </a:moveTo>
                <a:lnTo>
                  <a:pt x="1900596" y="2177"/>
                </a:lnTo>
                <a:lnTo>
                  <a:pt x="1900596" y="125985"/>
                </a:lnTo>
                <a:lnTo>
                  <a:pt x="1925056" y="125985"/>
                </a:lnTo>
                <a:lnTo>
                  <a:pt x="1925056" y="50092"/>
                </a:lnTo>
                <a:lnTo>
                  <a:pt x="1957234" y="50092"/>
                </a:lnTo>
                <a:lnTo>
                  <a:pt x="1916344" y="2177"/>
                </a:lnTo>
                <a:close/>
              </a:path>
              <a:path w="2117725" h="128269">
                <a:moveTo>
                  <a:pt x="1957234" y="50092"/>
                </a:moveTo>
                <a:lnTo>
                  <a:pt x="1925056" y="50092"/>
                </a:lnTo>
                <a:lnTo>
                  <a:pt x="1989222" y="125985"/>
                </a:lnTo>
                <a:lnTo>
                  <a:pt x="2006143" y="125985"/>
                </a:lnTo>
                <a:lnTo>
                  <a:pt x="2006143" y="78741"/>
                </a:lnTo>
                <a:lnTo>
                  <a:pt x="1981683" y="78741"/>
                </a:lnTo>
                <a:lnTo>
                  <a:pt x="1957234" y="50092"/>
                </a:lnTo>
                <a:close/>
              </a:path>
              <a:path w="2117725" h="128269">
                <a:moveTo>
                  <a:pt x="2006143" y="2177"/>
                </a:moveTo>
                <a:lnTo>
                  <a:pt x="1981683" y="2177"/>
                </a:lnTo>
                <a:lnTo>
                  <a:pt x="1981683" y="78741"/>
                </a:lnTo>
                <a:lnTo>
                  <a:pt x="2006143" y="78741"/>
                </a:lnTo>
                <a:lnTo>
                  <a:pt x="2006143" y="2177"/>
                </a:lnTo>
                <a:close/>
              </a:path>
              <a:path w="2117725" h="128269">
                <a:moveTo>
                  <a:pt x="2117544" y="2177"/>
                </a:moveTo>
                <a:lnTo>
                  <a:pt x="2033609" y="2177"/>
                </a:lnTo>
                <a:lnTo>
                  <a:pt x="2033609" y="125985"/>
                </a:lnTo>
                <a:lnTo>
                  <a:pt x="2117544" y="125985"/>
                </a:lnTo>
                <a:lnTo>
                  <a:pt x="2117544" y="102865"/>
                </a:lnTo>
                <a:lnTo>
                  <a:pt x="2058572" y="102865"/>
                </a:lnTo>
                <a:lnTo>
                  <a:pt x="2058572" y="75055"/>
                </a:lnTo>
                <a:lnTo>
                  <a:pt x="2113188" y="75055"/>
                </a:lnTo>
                <a:lnTo>
                  <a:pt x="2113188" y="51935"/>
                </a:lnTo>
                <a:lnTo>
                  <a:pt x="2058572" y="51935"/>
                </a:lnTo>
                <a:lnTo>
                  <a:pt x="2058572" y="25297"/>
                </a:lnTo>
                <a:lnTo>
                  <a:pt x="2117544" y="25297"/>
                </a:lnTo>
                <a:lnTo>
                  <a:pt x="2117544" y="2177"/>
                </a:lnTo>
                <a:close/>
              </a:path>
            </a:pathLst>
          </a:custGeom>
          <a:solidFill>
            <a:srgbClr val="000000"/>
          </a:solidFill>
        </p:spPr>
        <p:txBody>
          <a:bodyPr wrap="square" lIns="0" tIns="0" rIns="0" bIns="0" rtlCol="0"/>
          <a:lstStyle/>
          <a:p>
            <a:endParaRPr sz="641"/>
          </a:p>
        </p:txBody>
      </p:sp>
      <p:pic>
        <p:nvPicPr>
          <p:cNvPr id="27" name="object 27"/>
          <p:cNvPicPr/>
          <p:nvPr/>
        </p:nvPicPr>
        <p:blipFill>
          <a:blip r:embed="rId14" cstate="print"/>
          <a:stretch>
            <a:fillRect/>
          </a:stretch>
        </p:blipFill>
        <p:spPr>
          <a:xfrm>
            <a:off x="6825477" y="1356836"/>
            <a:ext cx="1067226" cy="345733"/>
          </a:xfrm>
          <a:prstGeom prst="rect">
            <a:avLst/>
          </a:prstGeom>
        </p:spPr>
      </p:pic>
      <p:sp>
        <p:nvSpPr>
          <p:cNvPr id="28" name="object 28"/>
          <p:cNvSpPr/>
          <p:nvPr/>
        </p:nvSpPr>
        <p:spPr>
          <a:xfrm>
            <a:off x="4154415" y="2671994"/>
            <a:ext cx="542941" cy="62669"/>
          </a:xfrm>
          <a:custGeom>
            <a:avLst/>
            <a:gdLst/>
            <a:ahLst/>
            <a:cxnLst/>
            <a:rect l="l" t="t" r="r" b="b"/>
            <a:pathLst>
              <a:path w="1193800" h="137795">
                <a:moveTo>
                  <a:pt x="16418" y="11392"/>
                </a:moveTo>
                <a:lnTo>
                  <a:pt x="0" y="11392"/>
                </a:lnTo>
                <a:lnTo>
                  <a:pt x="0" y="135200"/>
                </a:lnTo>
                <a:lnTo>
                  <a:pt x="24459" y="135200"/>
                </a:lnTo>
                <a:lnTo>
                  <a:pt x="24459" y="65003"/>
                </a:lnTo>
                <a:lnTo>
                  <a:pt x="53523" y="65003"/>
                </a:lnTo>
                <a:lnTo>
                  <a:pt x="16418" y="11392"/>
                </a:lnTo>
                <a:close/>
              </a:path>
              <a:path w="1193800" h="137795">
                <a:moveTo>
                  <a:pt x="129838" y="65003"/>
                </a:moveTo>
                <a:lnTo>
                  <a:pt x="105043" y="65003"/>
                </a:lnTo>
                <a:lnTo>
                  <a:pt x="105043" y="135200"/>
                </a:lnTo>
                <a:lnTo>
                  <a:pt x="129838" y="135200"/>
                </a:lnTo>
                <a:lnTo>
                  <a:pt x="129838" y="65003"/>
                </a:lnTo>
                <a:close/>
              </a:path>
              <a:path w="1193800" h="137795">
                <a:moveTo>
                  <a:pt x="53523" y="65003"/>
                </a:moveTo>
                <a:lnTo>
                  <a:pt x="24459" y="65003"/>
                </a:lnTo>
                <a:lnTo>
                  <a:pt x="60479" y="116771"/>
                </a:lnTo>
                <a:lnTo>
                  <a:pt x="69024" y="116771"/>
                </a:lnTo>
                <a:lnTo>
                  <a:pt x="93503" y="81589"/>
                </a:lnTo>
                <a:lnTo>
                  <a:pt x="65003" y="81589"/>
                </a:lnTo>
                <a:lnTo>
                  <a:pt x="53523" y="65003"/>
                </a:lnTo>
                <a:close/>
              </a:path>
              <a:path w="1193800" h="137795">
                <a:moveTo>
                  <a:pt x="129838" y="11392"/>
                </a:moveTo>
                <a:lnTo>
                  <a:pt x="113085" y="11392"/>
                </a:lnTo>
                <a:lnTo>
                  <a:pt x="65003" y="81589"/>
                </a:lnTo>
                <a:lnTo>
                  <a:pt x="93503" y="81589"/>
                </a:lnTo>
                <a:lnTo>
                  <a:pt x="105043" y="65003"/>
                </a:lnTo>
                <a:lnTo>
                  <a:pt x="129838" y="65003"/>
                </a:lnTo>
                <a:lnTo>
                  <a:pt x="129838" y="11392"/>
                </a:lnTo>
                <a:close/>
              </a:path>
              <a:path w="1193800" h="137795">
                <a:moveTo>
                  <a:pt x="241325" y="11392"/>
                </a:moveTo>
                <a:lnTo>
                  <a:pt x="157390" y="11392"/>
                </a:lnTo>
                <a:lnTo>
                  <a:pt x="157390" y="135200"/>
                </a:lnTo>
                <a:lnTo>
                  <a:pt x="241325" y="135200"/>
                </a:lnTo>
                <a:lnTo>
                  <a:pt x="241325" y="112080"/>
                </a:lnTo>
                <a:lnTo>
                  <a:pt x="182353" y="112080"/>
                </a:lnTo>
                <a:lnTo>
                  <a:pt x="182353" y="84269"/>
                </a:lnTo>
                <a:lnTo>
                  <a:pt x="236969" y="84269"/>
                </a:lnTo>
                <a:lnTo>
                  <a:pt x="236969" y="61149"/>
                </a:lnTo>
                <a:lnTo>
                  <a:pt x="182353" y="61149"/>
                </a:lnTo>
                <a:lnTo>
                  <a:pt x="182353" y="34512"/>
                </a:lnTo>
                <a:lnTo>
                  <a:pt x="241325" y="34512"/>
                </a:lnTo>
                <a:lnTo>
                  <a:pt x="241325" y="11392"/>
                </a:lnTo>
                <a:close/>
              </a:path>
              <a:path w="1193800" h="137795">
                <a:moveTo>
                  <a:pt x="313150" y="35349"/>
                </a:moveTo>
                <a:lnTo>
                  <a:pt x="288020" y="35349"/>
                </a:lnTo>
                <a:lnTo>
                  <a:pt x="288020" y="135200"/>
                </a:lnTo>
                <a:lnTo>
                  <a:pt x="313150" y="135200"/>
                </a:lnTo>
                <a:lnTo>
                  <a:pt x="313150" y="35349"/>
                </a:lnTo>
                <a:close/>
              </a:path>
              <a:path w="1193800" h="137795">
                <a:moveTo>
                  <a:pt x="407852" y="11392"/>
                </a:moveTo>
                <a:lnTo>
                  <a:pt x="387581" y="11392"/>
                </a:lnTo>
                <a:lnTo>
                  <a:pt x="340336" y="135200"/>
                </a:lnTo>
                <a:lnTo>
                  <a:pt x="366304" y="135200"/>
                </a:lnTo>
                <a:lnTo>
                  <a:pt x="375853" y="108394"/>
                </a:lnTo>
                <a:lnTo>
                  <a:pt x="444343" y="108394"/>
                </a:lnTo>
                <a:lnTo>
                  <a:pt x="436024" y="86280"/>
                </a:lnTo>
                <a:lnTo>
                  <a:pt x="382890" y="86280"/>
                </a:lnTo>
                <a:lnTo>
                  <a:pt x="397633" y="45066"/>
                </a:lnTo>
                <a:lnTo>
                  <a:pt x="420520" y="45066"/>
                </a:lnTo>
                <a:lnTo>
                  <a:pt x="407852" y="11392"/>
                </a:lnTo>
                <a:close/>
              </a:path>
              <a:path w="1193800" h="137795">
                <a:moveTo>
                  <a:pt x="444343" y="108394"/>
                </a:moveTo>
                <a:lnTo>
                  <a:pt x="419077" y="108394"/>
                </a:lnTo>
                <a:lnTo>
                  <a:pt x="428291" y="135200"/>
                </a:lnTo>
                <a:lnTo>
                  <a:pt x="454427" y="135200"/>
                </a:lnTo>
                <a:lnTo>
                  <a:pt x="444343" y="108394"/>
                </a:lnTo>
                <a:close/>
              </a:path>
              <a:path w="1193800" h="137795">
                <a:moveTo>
                  <a:pt x="420520" y="45066"/>
                </a:moveTo>
                <a:lnTo>
                  <a:pt x="397633" y="45066"/>
                </a:lnTo>
                <a:lnTo>
                  <a:pt x="412041" y="86280"/>
                </a:lnTo>
                <a:lnTo>
                  <a:pt x="436024" y="86280"/>
                </a:lnTo>
                <a:lnTo>
                  <a:pt x="420520" y="45066"/>
                </a:lnTo>
                <a:close/>
              </a:path>
              <a:path w="1193800" h="137795">
                <a:moveTo>
                  <a:pt x="476186" y="25632"/>
                </a:moveTo>
                <a:lnTo>
                  <a:pt x="461865" y="25632"/>
                </a:lnTo>
                <a:lnTo>
                  <a:pt x="460022" y="28815"/>
                </a:lnTo>
                <a:lnTo>
                  <a:pt x="455164" y="33506"/>
                </a:lnTo>
                <a:lnTo>
                  <a:pt x="447122" y="39538"/>
                </a:lnTo>
                <a:lnTo>
                  <a:pt x="453656" y="48919"/>
                </a:lnTo>
                <a:lnTo>
                  <a:pt x="464527" y="40909"/>
                </a:lnTo>
                <a:lnTo>
                  <a:pt x="472273" y="32711"/>
                </a:lnTo>
                <a:lnTo>
                  <a:pt x="476093" y="25800"/>
                </a:lnTo>
                <a:lnTo>
                  <a:pt x="476186" y="25632"/>
                </a:lnTo>
                <a:close/>
              </a:path>
              <a:path w="1193800" h="137795">
                <a:moveTo>
                  <a:pt x="348499" y="11392"/>
                </a:moveTo>
                <a:lnTo>
                  <a:pt x="252670" y="11392"/>
                </a:lnTo>
                <a:lnTo>
                  <a:pt x="252670" y="35349"/>
                </a:lnTo>
                <a:lnTo>
                  <a:pt x="348499" y="35349"/>
                </a:lnTo>
                <a:lnTo>
                  <a:pt x="348499" y="11392"/>
                </a:lnTo>
                <a:close/>
              </a:path>
              <a:path w="1193800" h="137795">
                <a:moveTo>
                  <a:pt x="472085" y="0"/>
                </a:moveTo>
                <a:lnTo>
                  <a:pt x="456336" y="0"/>
                </a:lnTo>
                <a:lnTo>
                  <a:pt x="449970" y="6031"/>
                </a:lnTo>
                <a:lnTo>
                  <a:pt x="449970" y="20104"/>
                </a:lnTo>
                <a:lnTo>
                  <a:pt x="455499" y="25800"/>
                </a:lnTo>
                <a:lnTo>
                  <a:pt x="461697" y="25800"/>
                </a:lnTo>
                <a:lnTo>
                  <a:pt x="461865" y="25632"/>
                </a:lnTo>
                <a:lnTo>
                  <a:pt x="476186" y="25632"/>
                </a:lnTo>
                <a:lnTo>
                  <a:pt x="476909" y="24323"/>
                </a:lnTo>
                <a:lnTo>
                  <a:pt x="478451" y="15748"/>
                </a:lnTo>
                <a:lnTo>
                  <a:pt x="478451" y="6533"/>
                </a:lnTo>
                <a:lnTo>
                  <a:pt x="472085" y="0"/>
                </a:lnTo>
                <a:close/>
              </a:path>
              <a:path w="1193800" h="137795">
                <a:moveTo>
                  <a:pt x="541627" y="96834"/>
                </a:moveTo>
                <a:lnTo>
                  <a:pt x="527387" y="114090"/>
                </a:lnTo>
                <a:lnTo>
                  <a:pt x="536318" y="123993"/>
                </a:lnTo>
                <a:lnTo>
                  <a:pt x="547539" y="131273"/>
                </a:lnTo>
                <a:lnTo>
                  <a:pt x="560276" y="135694"/>
                </a:lnTo>
                <a:lnTo>
                  <a:pt x="574296" y="137210"/>
                </a:lnTo>
                <a:lnTo>
                  <a:pt x="583974" y="136550"/>
                </a:lnTo>
                <a:lnTo>
                  <a:pt x="616557" y="114593"/>
                </a:lnTo>
                <a:lnTo>
                  <a:pt x="616722" y="114090"/>
                </a:lnTo>
                <a:lnTo>
                  <a:pt x="574464" y="114090"/>
                </a:lnTo>
                <a:lnTo>
                  <a:pt x="565092" y="112973"/>
                </a:lnTo>
                <a:lnTo>
                  <a:pt x="556286" y="109672"/>
                </a:lnTo>
                <a:lnTo>
                  <a:pt x="548360" y="104266"/>
                </a:lnTo>
                <a:lnTo>
                  <a:pt x="541627" y="96834"/>
                </a:lnTo>
                <a:close/>
              </a:path>
              <a:path w="1193800" h="137795">
                <a:moveTo>
                  <a:pt x="576809" y="9381"/>
                </a:moveTo>
                <a:lnTo>
                  <a:pt x="541164" y="25237"/>
                </a:lnTo>
                <a:lnTo>
                  <a:pt x="534591" y="45569"/>
                </a:lnTo>
                <a:lnTo>
                  <a:pt x="535816" y="54838"/>
                </a:lnTo>
                <a:lnTo>
                  <a:pt x="568768" y="83096"/>
                </a:lnTo>
                <a:lnTo>
                  <a:pt x="579322" y="87117"/>
                </a:lnTo>
                <a:lnTo>
                  <a:pt x="580998" y="87955"/>
                </a:lnTo>
                <a:lnTo>
                  <a:pt x="588537" y="91473"/>
                </a:lnTo>
                <a:lnTo>
                  <a:pt x="592222" y="95829"/>
                </a:lnTo>
                <a:lnTo>
                  <a:pt x="592222" y="108729"/>
                </a:lnTo>
                <a:lnTo>
                  <a:pt x="584683" y="114090"/>
                </a:lnTo>
                <a:lnTo>
                  <a:pt x="616722" y="114090"/>
                </a:lnTo>
                <a:lnTo>
                  <a:pt x="618913" y="107431"/>
                </a:lnTo>
                <a:lnTo>
                  <a:pt x="619698" y="99515"/>
                </a:lnTo>
                <a:lnTo>
                  <a:pt x="618379" y="89869"/>
                </a:lnTo>
                <a:lnTo>
                  <a:pt x="583511" y="62155"/>
                </a:lnTo>
                <a:lnTo>
                  <a:pt x="571281" y="56794"/>
                </a:lnTo>
                <a:lnTo>
                  <a:pt x="564579" y="53443"/>
                </a:lnTo>
                <a:lnTo>
                  <a:pt x="561228" y="49422"/>
                </a:lnTo>
                <a:lnTo>
                  <a:pt x="561228" y="37360"/>
                </a:lnTo>
                <a:lnTo>
                  <a:pt x="567260" y="32669"/>
                </a:lnTo>
                <a:lnTo>
                  <a:pt x="612741" y="32669"/>
                </a:lnTo>
                <a:lnTo>
                  <a:pt x="617520" y="26135"/>
                </a:lnTo>
                <a:lnTo>
                  <a:pt x="608756" y="18782"/>
                </a:lnTo>
                <a:lnTo>
                  <a:pt x="599049" y="13549"/>
                </a:lnTo>
                <a:lnTo>
                  <a:pt x="588400" y="10421"/>
                </a:lnTo>
                <a:lnTo>
                  <a:pt x="576809" y="9381"/>
                </a:lnTo>
                <a:close/>
              </a:path>
              <a:path w="1193800" h="137795">
                <a:moveTo>
                  <a:pt x="612741" y="32669"/>
                </a:moveTo>
                <a:lnTo>
                  <a:pt x="577144" y="32669"/>
                </a:lnTo>
                <a:lnTo>
                  <a:pt x="584306" y="33438"/>
                </a:lnTo>
                <a:lnTo>
                  <a:pt x="591594" y="35684"/>
                </a:lnTo>
                <a:lnTo>
                  <a:pt x="598442" y="39312"/>
                </a:lnTo>
                <a:lnTo>
                  <a:pt x="604285" y="44229"/>
                </a:lnTo>
                <a:lnTo>
                  <a:pt x="612741" y="32669"/>
                </a:lnTo>
                <a:close/>
              </a:path>
              <a:path w="1193800" h="137795">
                <a:moveTo>
                  <a:pt x="686829" y="35349"/>
                </a:moveTo>
                <a:lnTo>
                  <a:pt x="661699" y="35349"/>
                </a:lnTo>
                <a:lnTo>
                  <a:pt x="661699" y="135200"/>
                </a:lnTo>
                <a:lnTo>
                  <a:pt x="686829" y="135200"/>
                </a:lnTo>
                <a:lnTo>
                  <a:pt x="686829" y="35349"/>
                </a:lnTo>
                <a:close/>
              </a:path>
              <a:path w="1193800" h="137795">
                <a:moveTo>
                  <a:pt x="722179" y="11392"/>
                </a:moveTo>
                <a:lnTo>
                  <a:pt x="626350" y="11392"/>
                </a:lnTo>
                <a:lnTo>
                  <a:pt x="626350" y="35349"/>
                </a:lnTo>
                <a:lnTo>
                  <a:pt x="722179" y="35349"/>
                </a:lnTo>
                <a:lnTo>
                  <a:pt x="722179" y="11392"/>
                </a:lnTo>
                <a:close/>
              </a:path>
              <a:path w="1193800" h="137795">
                <a:moveTo>
                  <a:pt x="785609" y="11392"/>
                </a:moveTo>
                <a:lnTo>
                  <a:pt x="738197" y="11392"/>
                </a:lnTo>
                <a:lnTo>
                  <a:pt x="738197" y="135200"/>
                </a:lnTo>
                <a:lnTo>
                  <a:pt x="762992" y="135200"/>
                </a:lnTo>
                <a:lnTo>
                  <a:pt x="762992" y="90133"/>
                </a:lnTo>
                <a:lnTo>
                  <a:pt x="804844" y="90133"/>
                </a:lnTo>
                <a:lnTo>
                  <a:pt x="802865" y="86950"/>
                </a:lnTo>
                <a:lnTo>
                  <a:pt x="813860" y="80987"/>
                </a:lnTo>
                <a:lnTo>
                  <a:pt x="821713" y="72542"/>
                </a:lnTo>
                <a:lnTo>
                  <a:pt x="823853" y="67851"/>
                </a:lnTo>
                <a:lnTo>
                  <a:pt x="762992" y="67851"/>
                </a:lnTo>
                <a:lnTo>
                  <a:pt x="762992" y="34344"/>
                </a:lnTo>
                <a:lnTo>
                  <a:pt x="824724" y="34344"/>
                </a:lnTo>
                <a:lnTo>
                  <a:pt x="821846" y="28755"/>
                </a:lnTo>
                <a:lnTo>
                  <a:pt x="817106" y="22784"/>
                </a:lnTo>
                <a:lnTo>
                  <a:pt x="811077" y="17824"/>
                </a:lnTo>
                <a:lnTo>
                  <a:pt x="803807" y="14261"/>
                </a:lnTo>
                <a:lnTo>
                  <a:pt x="795313" y="12112"/>
                </a:lnTo>
                <a:lnTo>
                  <a:pt x="785609" y="11392"/>
                </a:lnTo>
                <a:close/>
              </a:path>
              <a:path w="1193800" h="137795">
                <a:moveTo>
                  <a:pt x="804844" y="90133"/>
                </a:moveTo>
                <a:lnTo>
                  <a:pt x="777735" y="90133"/>
                </a:lnTo>
                <a:lnTo>
                  <a:pt x="803870" y="135200"/>
                </a:lnTo>
                <a:lnTo>
                  <a:pt x="832854" y="135200"/>
                </a:lnTo>
                <a:lnTo>
                  <a:pt x="804844" y="90133"/>
                </a:lnTo>
                <a:close/>
              </a:path>
              <a:path w="1193800" h="137795">
                <a:moveTo>
                  <a:pt x="824724" y="34344"/>
                </a:moveTo>
                <a:lnTo>
                  <a:pt x="796164" y="34344"/>
                </a:lnTo>
                <a:lnTo>
                  <a:pt x="802530" y="41548"/>
                </a:lnTo>
                <a:lnTo>
                  <a:pt x="802530" y="50930"/>
                </a:lnTo>
                <a:lnTo>
                  <a:pt x="801334" y="57602"/>
                </a:lnTo>
                <a:lnTo>
                  <a:pt x="797734" y="62971"/>
                </a:lnTo>
                <a:lnTo>
                  <a:pt x="791716" y="66550"/>
                </a:lnTo>
                <a:lnTo>
                  <a:pt x="783264" y="67851"/>
                </a:lnTo>
                <a:lnTo>
                  <a:pt x="823853" y="67851"/>
                </a:lnTo>
                <a:lnTo>
                  <a:pt x="826425" y="62212"/>
                </a:lnTo>
                <a:lnTo>
                  <a:pt x="827950" y="50930"/>
                </a:lnTo>
                <a:lnTo>
                  <a:pt x="827995" y="50595"/>
                </a:lnTo>
                <a:lnTo>
                  <a:pt x="827307" y="42645"/>
                </a:lnTo>
                <a:lnTo>
                  <a:pt x="825252" y="35370"/>
                </a:lnTo>
                <a:lnTo>
                  <a:pt x="824724" y="34344"/>
                </a:lnTo>
                <a:close/>
              </a:path>
              <a:path w="1193800" h="137795">
                <a:moveTo>
                  <a:pt x="906201" y="11392"/>
                </a:moveTo>
                <a:lnTo>
                  <a:pt x="885929" y="11392"/>
                </a:lnTo>
                <a:lnTo>
                  <a:pt x="838685" y="135200"/>
                </a:lnTo>
                <a:lnTo>
                  <a:pt x="864653" y="135200"/>
                </a:lnTo>
                <a:lnTo>
                  <a:pt x="874202" y="108394"/>
                </a:lnTo>
                <a:lnTo>
                  <a:pt x="942692" y="108394"/>
                </a:lnTo>
                <a:lnTo>
                  <a:pt x="934373" y="86280"/>
                </a:lnTo>
                <a:lnTo>
                  <a:pt x="881238" y="86280"/>
                </a:lnTo>
                <a:lnTo>
                  <a:pt x="895981" y="45066"/>
                </a:lnTo>
                <a:lnTo>
                  <a:pt x="918869" y="45066"/>
                </a:lnTo>
                <a:lnTo>
                  <a:pt x="906201" y="11392"/>
                </a:lnTo>
                <a:close/>
              </a:path>
              <a:path w="1193800" h="137795">
                <a:moveTo>
                  <a:pt x="942692" y="108394"/>
                </a:moveTo>
                <a:lnTo>
                  <a:pt x="917426" y="108394"/>
                </a:lnTo>
                <a:lnTo>
                  <a:pt x="926640" y="135200"/>
                </a:lnTo>
                <a:lnTo>
                  <a:pt x="952775" y="135200"/>
                </a:lnTo>
                <a:lnTo>
                  <a:pt x="942692" y="108394"/>
                </a:lnTo>
                <a:close/>
              </a:path>
              <a:path w="1193800" h="137795">
                <a:moveTo>
                  <a:pt x="918869" y="45066"/>
                </a:moveTo>
                <a:lnTo>
                  <a:pt x="895981" y="45066"/>
                </a:lnTo>
                <a:lnTo>
                  <a:pt x="910389" y="86280"/>
                </a:lnTo>
                <a:lnTo>
                  <a:pt x="934373" y="86280"/>
                </a:lnTo>
                <a:lnTo>
                  <a:pt x="918869" y="45066"/>
                </a:lnTo>
                <a:close/>
              </a:path>
              <a:path w="1193800" h="137795">
                <a:moveTo>
                  <a:pt x="1016319" y="11392"/>
                </a:moveTo>
                <a:lnTo>
                  <a:pt x="967902" y="11392"/>
                </a:lnTo>
                <a:lnTo>
                  <a:pt x="967902" y="135200"/>
                </a:lnTo>
                <a:lnTo>
                  <a:pt x="1015314" y="135200"/>
                </a:lnTo>
                <a:lnTo>
                  <a:pt x="1028730" y="134163"/>
                </a:lnTo>
                <a:lnTo>
                  <a:pt x="1040591" y="131053"/>
                </a:lnTo>
                <a:lnTo>
                  <a:pt x="1050913" y="125870"/>
                </a:lnTo>
                <a:lnTo>
                  <a:pt x="1059711" y="118614"/>
                </a:lnTo>
                <a:lnTo>
                  <a:pt x="1065393" y="111410"/>
                </a:lnTo>
                <a:lnTo>
                  <a:pt x="992697" y="111410"/>
                </a:lnTo>
                <a:lnTo>
                  <a:pt x="992697" y="35182"/>
                </a:lnTo>
                <a:lnTo>
                  <a:pt x="1065442" y="35182"/>
                </a:lnTo>
                <a:lnTo>
                  <a:pt x="1060046" y="28145"/>
                </a:lnTo>
                <a:lnTo>
                  <a:pt x="1051376" y="20792"/>
                </a:lnTo>
                <a:lnTo>
                  <a:pt x="1041198" y="15559"/>
                </a:lnTo>
                <a:lnTo>
                  <a:pt x="1029513" y="12431"/>
                </a:lnTo>
                <a:lnTo>
                  <a:pt x="1016319" y="11392"/>
                </a:lnTo>
                <a:close/>
              </a:path>
              <a:path w="1193800" h="137795">
                <a:moveTo>
                  <a:pt x="1065442" y="35182"/>
                </a:moveTo>
                <a:lnTo>
                  <a:pt x="1016487" y="35182"/>
                </a:lnTo>
                <a:lnTo>
                  <a:pt x="1024060" y="35870"/>
                </a:lnTo>
                <a:lnTo>
                  <a:pt x="1030706" y="37925"/>
                </a:lnTo>
                <a:lnTo>
                  <a:pt x="1050161" y="73044"/>
                </a:lnTo>
                <a:lnTo>
                  <a:pt x="1049598" y="80989"/>
                </a:lnTo>
                <a:lnTo>
                  <a:pt x="1024060" y="110721"/>
                </a:lnTo>
                <a:lnTo>
                  <a:pt x="1016487" y="111410"/>
                </a:lnTo>
                <a:lnTo>
                  <a:pt x="1065393" y="111410"/>
                </a:lnTo>
                <a:lnTo>
                  <a:pt x="1066844" y="109569"/>
                </a:lnTo>
                <a:lnTo>
                  <a:pt x="1071920" y="99033"/>
                </a:lnTo>
                <a:lnTo>
                  <a:pt x="1074954" y="87020"/>
                </a:lnTo>
                <a:lnTo>
                  <a:pt x="1075962" y="73547"/>
                </a:lnTo>
                <a:lnTo>
                  <a:pt x="1074959" y="59880"/>
                </a:lnTo>
                <a:lnTo>
                  <a:pt x="1071962" y="47768"/>
                </a:lnTo>
                <a:lnTo>
                  <a:pt x="1066985" y="37195"/>
                </a:lnTo>
                <a:lnTo>
                  <a:pt x="1065442" y="35182"/>
                </a:lnTo>
                <a:close/>
              </a:path>
              <a:path w="1193800" h="137795">
                <a:moveTo>
                  <a:pt x="1147031" y="11392"/>
                </a:moveTo>
                <a:lnTo>
                  <a:pt x="1126760" y="11392"/>
                </a:lnTo>
                <a:lnTo>
                  <a:pt x="1079515" y="135200"/>
                </a:lnTo>
                <a:lnTo>
                  <a:pt x="1105483" y="135200"/>
                </a:lnTo>
                <a:lnTo>
                  <a:pt x="1115032" y="108394"/>
                </a:lnTo>
                <a:lnTo>
                  <a:pt x="1183522" y="108394"/>
                </a:lnTo>
                <a:lnTo>
                  <a:pt x="1175203" y="86280"/>
                </a:lnTo>
                <a:lnTo>
                  <a:pt x="1122069" y="86280"/>
                </a:lnTo>
                <a:lnTo>
                  <a:pt x="1136812" y="45066"/>
                </a:lnTo>
                <a:lnTo>
                  <a:pt x="1159699" y="45066"/>
                </a:lnTo>
                <a:lnTo>
                  <a:pt x="1147031" y="11392"/>
                </a:lnTo>
                <a:close/>
              </a:path>
              <a:path w="1193800" h="137795">
                <a:moveTo>
                  <a:pt x="1183522" y="108394"/>
                </a:moveTo>
                <a:lnTo>
                  <a:pt x="1158256" y="108394"/>
                </a:lnTo>
                <a:lnTo>
                  <a:pt x="1167471" y="135200"/>
                </a:lnTo>
                <a:lnTo>
                  <a:pt x="1193606" y="135200"/>
                </a:lnTo>
                <a:lnTo>
                  <a:pt x="1183522" y="108394"/>
                </a:lnTo>
                <a:close/>
              </a:path>
              <a:path w="1193800" h="137795">
                <a:moveTo>
                  <a:pt x="1159699" y="45066"/>
                </a:moveTo>
                <a:lnTo>
                  <a:pt x="1136812" y="45066"/>
                </a:lnTo>
                <a:lnTo>
                  <a:pt x="1151220" y="86280"/>
                </a:lnTo>
                <a:lnTo>
                  <a:pt x="1175203" y="86280"/>
                </a:lnTo>
                <a:lnTo>
                  <a:pt x="1159699" y="45066"/>
                </a:lnTo>
                <a:close/>
              </a:path>
            </a:pathLst>
          </a:custGeom>
          <a:solidFill>
            <a:srgbClr val="000000"/>
          </a:solidFill>
        </p:spPr>
        <p:txBody>
          <a:bodyPr wrap="square" lIns="0" tIns="0" rIns="0" bIns="0" rtlCol="0"/>
          <a:lstStyle/>
          <a:p>
            <a:endParaRPr sz="641"/>
          </a:p>
        </p:txBody>
      </p:sp>
      <p:pic>
        <p:nvPicPr>
          <p:cNvPr id="29" name="object 29"/>
          <p:cNvPicPr/>
          <p:nvPr/>
        </p:nvPicPr>
        <p:blipFill>
          <a:blip r:embed="rId15" cstate="print"/>
          <a:stretch>
            <a:fillRect/>
          </a:stretch>
        </p:blipFill>
        <p:spPr>
          <a:xfrm>
            <a:off x="4152510" y="2822593"/>
            <a:ext cx="1238645" cy="256242"/>
          </a:xfrm>
          <a:prstGeom prst="rect">
            <a:avLst/>
          </a:prstGeom>
        </p:spPr>
      </p:pic>
      <p:sp>
        <p:nvSpPr>
          <p:cNvPr id="30" name="object 30"/>
          <p:cNvSpPr/>
          <p:nvPr/>
        </p:nvSpPr>
        <p:spPr>
          <a:xfrm>
            <a:off x="4067211" y="2407275"/>
            <a:ext cx="446482" cy="176456"/>
          </a:xfrm>
          <a:custGeom>
            <a:avLst/>
            <a:gdLst/>
            <a:ahLst/>
            <a:cxnLst/>
            <a:rect l="l" t="t" r="r" b="b"/>
            <a:pathLst>
              <a:path w="981709" h="387985">
                <a:moveTo>
                  <a:pt x="910718" y="343122"/>
                </a:moveTo>
                <a:lnTo>
                  <a:pt x="907404" y="343122"/>
                </a:lnTo>
                <a:lnTo>
                  <a:pt x="903314" y="347211"/>
                </a:lnTo>
                <a:lnTo>
                  <a:pt x="903314" y="350526"/>
                </a:lnTo>
                <a:lnTo>
                  <a:pt x="940722" y="387933"/>
                </a:lnTo>
                <a:lnTo>
                  <a:pt x="944037" y="387933"/>
                </a:lnTo>
                <a:lnTo>
                  <a:pt x="949783" y="382187"/>
                </a:lnTo>
                <a:lnTo>
                  <a:pt x="937144" y="382187"/>
                </a:lnTo>
                <a:lnTo>
                  <a:pt x="937144" y="369547"/>
                </a:lnTo>
                <a:lnTo>
                  <a:pt x="910718" y="343122"/>
                </a:lnTo>
                <a:close/>
              </a:path>
              <a:path w="981709" h="387985">
                <a:moveTo>
                  <a:pt x="937144" y="369547"/>
                </a:moveTo>
                <a:lnTo>
                  <a:pt x="937144" y="382187"/>
                </a:lnTo>
                <a:lnTo>
                  <a:pt x="947615" y="382187"/>
                </a:lnTo>
                <a:lnTo>
                  <a:pt x="947615" y="374783"/>
                </a:lnTo>
                <a:lnTo>
                  <a:pt x="942379" y="374783"/>
                </a:lnTo>
                <a:lnTo>
                  <a:pt x="937144" y="369547"/>
                </a:lnTo>
                <a:close/>
              </a:path>
              <a:path w="981709" h="387985">
                <a:moveTo>
                  <a:pt x="977355" y="343122"/>
                </a:moveTo>
                <a:lnTo>
                  <a:pt x="974040" y="343122"/>
                </a:lnTo>
                <a:lnTo>
                  <a:pt x="947615" y="369547"/>
                </a:lnTo>
                <a:lnTo>
                  <a:pt x="947615" y="382187"/>
                </a:lnTo>
                <a:lnTo>
                  <a:pt x="949783" y="382187"/>
                </a:lnTo>
                <a:lnTo>
                  <a:pt x="981444" y="350526"/>
                </a:lnTo>
                <a:lnTo>
                  <a:pt x="981444" y="347211"/>
                </a:lnTo>
                <a:lnTo>
                  <a:pt x="977355" y="343122"/>
                </a:lnTo>
                <a:close/>
              </a:path>
              <a:path w="981709" h="387985">
                <a:moveTo>
                  <a:pt x="942379" y="5235"/>
                </a:moveTo>
                <a:lnTo>
                  <a:pt x="937144" y="5235"/>
                </a:lnTo>
                <a:lnTo>
                  <a:pt x="937144" y="369547"/>
                </a:lnTo>
                <a:lnTo>
                  <a:pt x="942379" y="374783"/>
                </a:lnTo>
                <a:lnTo>
                  <a:pt x="947615" y="369547"/>
                </a:lnTo>
                <a:lnTo>
                  <a:pt x="947615" y="10470"/>
                </a:lnTo>
                <a:lnTo>
                  <a:pt x="942379" y="10470"/>
                </a:lnTo>
                <a:lnTo>
                  <a:pt x="942379" y="5235"/>
                </a:lnTo>
                <a:close/>
              </a:path>
              <a:path w="981709" h="387985">
                <a:moveTo>
                  <a:pt x="947615" y="369547"/>
                </a:moveTo>
                <a:lnTo>
                  <a:pt x="942379" y="374783"/>
                </a:lnTo>
                <a:lnTo>
                  <a:pt x="947615" y="374783"/>
                </a:lnTo>
                <a:lnTo>
                  <a:pt x="947615" y="369547"/>
                </a:lnTo>
                <a:close/>
              </a:path>
              <a:path w="981709" h="387985">
                <a:moveTo>
                  <a:pt x="942379" y="0"/>
                </a:moveTo>
                <a:lnTo>
                  <a:pt x="0" y="0"/>
                </a:lnTo>
                <a:lnTo>
                  <a:pt x="0" y="10470"/>
                </a:lnTo>
                <a:lnTo>
                  <a:pt x="937144" y="10470"/>
                </a:lnTo>
                <a:lnTo>
                  <a:pt x="937144" y="5235"/>
                </a:lnTo>
                <a:lnTo>
                  <a:pt x="942379" y="5235"/>
                </a:lnTo>
                <a:lnTo>
                  <a:pt x="942379" y="0"/>
                </a:lnTo>
                <a:close/>
              </a:path>
              <a:path w="981709" h="387985">
                <a:moveTo>
                  <a:pt x="945271" y="0"/>
                </a:moveTo>
                <a:lnTo>
                  <a:pt x="942379" y="0"/>
                </a:lnTo>
                <a:lnTo>
                  <a:pt x="942379" y="10470"/>
                </a:lnTo>
                <a:lnTo>
                  <a:pt x="947615" y="10470"/>
                </a:lnTo>
                <a:lnTo>
                  <a:pt x="947615" y="2343"/>
                </a:lnTo>
                <a:lnTo>
                  <a:pt x="945271" y="0"/>
                </a:lnTo>
                <a:close/>
              </a:path>
            </a:pathLst>
          </a:custGeom>
          <a:solidFill>
            <a:srgbClr val="000000"/>
          </a:solidFill>
        </p:spPr>
        <p:txBody>
          <a:bodyPr wrap="square" lIns="0" tIns="0" rIns="0" bIns="0" rtlCol="0"/>
          <a:lstStyle/>
          <a:p>
            <a:endParaRPr sz="641"/>
          </a:p>
        </p:txBody>
      </p:sp>
      <p:pic>
        <p:nvPicPr>
          <p:cNvPr id="31" name="object 31"/>
          <p:cNvPicPr/>
          <p:nvPr/>
        </p:nvPicPr>
        <p:blipFill>
          <a:blip r:embed="rId16" cstate="print"/>
          <a:stretch>
            <a:fillRect/>
          </a:stretch>
        </p:blipFill>
        <p:spPr>
          <a:xfrm>
            <a:off x="1359024" y="3928635"/>
            <a:ext cx="835868" cy="69108"/>
          </a:xfrm>
          <a:prstGeom prst="rect">
            <a:avLst/>
          </a:prstGeom>
        </p:spPr>
      </p:pic>
      <p:pic>
        <p:nvPicPr>
          <p:cNvPr id="32" name="object 32"/>
          <p:cNvPicPr/>
          <p:nvPr/>
        </p:nvPicPr>
        <p:blipFill>
          <a:blip r:embed="rId17" cstate="print"/>
          <a:stretch>
            <a:fillRect/>
          </a:stretch>
        </p:blipFill>
        <p:spPr>
          <a:xfrm>
            <a:off x="1358948" y="4074052"/>
            <a:ext cx="1766027" cy="167285"/>
          </a:xfrm>
          <a:prstGeom prst="rect">
            <a:avLst/>
          </a:prstGeom>
        </p:spPr>
      </p:pic>
      <p:pic>
        <p:nvPicPr>
          <p:cNvPr id="33" name="object 33"/>
          <p:cNvPicPr/>
          <p:nvPr/>
        </p:nvPicPr>
        <p:blipFill>
          <a:blip r:embed="rId18" cstate="print"/>
          <a:stretch>
            <a:fillRect/>
          </a:stretch>
        </p:blipFill>
        <p:spPr>
          <a:xfrm>
            <a:off x="2263835" y="2933341"/>
            <a:ext cx="949384" cy="58213"/>
          </a:xfrm>
          <a:prstGeom prst="rect">
            <a:avLst/>
          </a:prstGeom>
        </p:spPr>
      </p:pic>
      <p:pic>
        <p:nvPicPr>
          <p:cNvPr id="34" name="object 34"/>
          <p:cNvPicPr/>
          <p:nvPr/>
        </p:nvPicPr>
        <p:blipFill>
          <a:blip r:embed="rId19" cstate="print"/>
          <a:stretch>
            <a:fillRect/>
          </a:stretch>
        </p:blipFill>
        <p:spPr>
          <a:xfrm>
            <a:off x="2261930" y="3080740"/>
            <a:ext cx="1057428" cy="345733"/>
          </a:xfrm>
          <a:prstGeom prst="rect">
            <a:avLst/>
          </a:prstGeom>
        </p:spPr>
      </p:pic>
      <p:sp>
        <p:nvSpPr>
          <p:cNvPr id="35" name="object 35"/>
          <p:cNvSpPr/>
          <p:nvPr/>
        </p:nvSpPr>
        <p:spPr>
          <a:xfrm>
            <a:off x="1271819" y="3659724"/>
            <a:ext cx="446482" cy="176456"/>
          </a:xfrm>
          <a:custGeom>
            <a:avLst/>
            <a:gdLst/>
            <a:ahLst/>
            <a:cxnLst/>
            <a:rect l="l" t="t" r="r" b="b"/>
            <a:pathLst>
              <a:path w="981710" h="387984">
                <a:moveTo>
                  <a:pt x="910718" y="343122"/>
                </a:moveTo>
                <a:lnTo>
                  <a:pt x="907404" y="343122"/>
                </a:lnTo>
                <a:lnTo>
                  <a:pt x="903314" y="347211"/>
                </a:lnTo>
                <a:lnTo>
                  <a:pt x="903314" y="350526"/>
                </a:lnTo>
                <a:lnTo>
                  <a:pt x="940722" y="387933"/>
                </a:lnTo>
                <a:lnTo>
                  <a:pt x="944037" y="387933"/>
                </a:lnTo>
                <a:lnTo>
                  <a:pt x="949783" y="382187"/>
                </a:lnTo>
                <a:lnTo>
                  <a:pt x="937144" y="382187"/>
                </a:lnTo>
                <a:lnTo>
                  <a:pt x="937144" y="369547"/>
                </a:lnTo>
                <a:lnTo>
                  <a:pt x="910718" y="343122"/>
                </a:lnTo>
                <a:close/>
              </a:path>
              <a:path w="981710" h="387984">
                <a:moveTo>
                  <a:pt x="937144" y="369547"/>
                </a:moveTo>
                <a:lnTo>
                  <a:pt x="937144" y="382187"/>
                </a:lnTo>
                <a:lnTo>
                  <a:pt x="947615" y="382187"/>
                </a:lnTo>
                <a:lnTo>
                  <a:pt x="947615" y="374783"/>
                </a:lnTo>
                <a:lnTo>
                  <a:pt x="942379" y="374783"/>
                </a:lnTo>
                <a:lnTo>
                  <a:pt x="937144" y="369547"/>
                </a:lnTo>
                <a:close/>
              </a:path>
              <a:path w="981710" h="387984">
                <a:moveTo>
                  <a:pt x="977355" y="343122"/>
                </a:moveTo>
                <a:lnTo>
                  <a:pt x="974040" y="343122"/>
                </a:lnTo>
                <a:lnTo>
                  <a:pt x="947615" y="369547"/>
                </a:lnTo>
                <a:lnTo>
                  <a:pt x="947615" y="382187"/>
                </a:lnTo>
                <a:lnTo>
                  <a:pt x="949783" y="382187"/>
                </a:lnTo>
                <a:lnTo>
                  <a:pt x="981444" y="350526"/>
                </a:lnTo>
                <a:lnTo>
                  <a:pt x="981444" y="347211"/>
                </a:lnTo>
                <a:lnTo>
                  <a:pt x="977355" y="343122"/>
                </a:lnTo>
                <a:close/>
              </a:path>
              <a:path w="981710" h="387984">
                <a:moveTo>
                  <a:pt x="942379" y="5235"/>
                </a:moveTo>
                <a:lnTo>
                  <a:pt x="937144" y="5235"/>
                </a:lnTo>
                <a:lnTo>
                  <a:pt x="937144" y="369547"/>
                </a:lnTo>
                <a:lnTo>
                  <a:pt x="942379" y="374783"/>
                </a:lnTo>
                <a:lnTo>
                  <a:pt x="947615" y="369547"/>
                </a:lnTo>
                <a:lnTo>
                  <a:pt x="947615" y="10470"/>
                </a:lnTo>
                <a:lnTo>
                  <a:pt x="942379" y="10470"/>
                </a:lnTo>
                <a:lnTo>
                  <a:pt x="942379" y="5235"/>
                </a:lnTo>
                <a:close/>
              </a:path>
              <a:path w="981710" h="387984">
                <a:moveTo>
                  <a:pt x="947615" y="369547"/>
                </a:moveTo>
                <a:lnTo>
                  <a:pt x="942379" y="374783"/>
                </a:lnTo>
                <a:lnTo>
                  <a:pt x="947615" y="374783"/>
                </a:lnTo>
                <a:lnTo>
                  <a:pt x="947615" y="369547"/>
                </a:lnTo>
                <a:close/>
              </a:path>
              <a:path w="981710" h="387984">
                <a:moveTo>
                  <a:pt x="942379" y="0"/>
                </a:moveTo>
                <a:lnTo>
                  <a:pt x="0" y="0"/>
                </a:lnTo>
                <a:lnTo>
                  <a:pt x="0" y="10470"/>
                </a:lnTo>
                <a:lnTo>
                  <a:pt x="937144" y="10470"/>
                </a:lnTo>
                <a:lnTo>
                  <a:pt x="937144" y="5235"/>
                </a:lnTo>
                <a:lnTo>
                  <a:pt x="942379" y="5235"/>
                </a:lnTo>
                <a:lnTo>
                  <a:pt x="942379" y="0"/>
                </a:lnTo>
                <a:close/>
              </a:path>
              <a:path w="981710" h="387984">
                <a:moveTo>
                  <a:pt x="945271" y="0"/>
                </a:moveTo>
                <a:lnTo>
                  <a:pt x="942379" y="0"/>
                </a:lnTo>
                <a:lnTo>
                  <a:pt x="942379" y="10470"/>
                </a:lnTo>
                <a:lnTo>
                  <a:pt x="947615" y="10470"/>
                </a:lnTo>
                <a:lnTo>
                  <a:pt x="947615" y="2343"/>
                </a:lnTo>
                <a:lnTo>
                  <a:pt x="945271" y="0"/>
                </a:lnTo>
                <a:close/>
              </a:path>
            </a:pathLst>
          </a:custGeom>
          <a:solidFill>
            <a:srgbClr val="000000"/>
          </a:solidFill>
        </p:spPr>
        <p:txBody>
          <a:bodyPr wrap="square" lIns="0" tIns="0" rIns="0" bIns="0" rtlCol="0"/>
          <a:lstStyle/>
          <a:p>
            <a:endParaRPr sz="641"/>
          </a:p>
        </p:txBody>
      </p:sp>
      <p:sp>
        <p:nvSpPr>
          <p:cNvPr id="36" name="object 36"/>
          <p:cNvSpPr/>
          <p:nvPr/>
        </p:nvSpPr>
        <p:spPr>
          <a:xfrm>
            <a:off x="1759941" y="2941919"/>
            <a:ext cx="390744" cy="35811"/>
          </a:xfrm>
          <a:custGeom>
            <a:avLst/>
            <a:gdLst/>
            <a:ahLst/>
            <a:cxnLst/>
            <a:rect l="l" t="t" r="r" b="b"/>
            <a:pathLst>
              <a:path w="859154" h="78740">
                <a:moveTo>
                  <a:pt x="821716" y="0"/>
                </a:moveTo>
                <a:lnTo>
                  <a:pt x="818401" y="0"/>
                </a:lnTo>
                <a:lnTo>
                  <a:pt x="814312" y="4089"/>
                </a:lnTo>
                <a:lnTo>
                  <a:pt x="814312" y="7404"/>
                </a:lnTo>
                <a:lnTo>
                  <a:pt x="845973" y="39064"/>
                </a:lnTo>
                <a:lnTo>
                  <a:pt x="814312" y="70725"/>
                </a:lnTo>
                <a:lnTo>
                  <a:pt x="814312" y="74040"/>
                </a:lnTo>
                <a:lnTo>
                  <a:pt x="818401" y="78129"/>
                </a:lnTo>
                <a:lnTo>
                  <a:pt x="821716" y="78129"/>
                </a:lnTo>
                <a:lnTo>
                  <a:pt x="855545" y="44300"/>
                </a:lnTo>
                <a:lnTo>
                  <a:pt x="853377" y="44300"/>
                </a:lnTo>
                <a:lnTo>
                  <a:pt x="853377" y="33829"/>
                </a:lnTo>
                <a:lnTo>
                  <a:pt x="855545" y="33829"/>
                </a:lnTo>
                <a:lnTo>
                  <a:pt x="821716" y="0"/>
                </a:lnTo>
                <a:close/>
              </a:path>
              <a:path w="859154" h="78740">
                <a:moveTo>
                  <a:pt x="840737" y="33829"/>
                </a:moveTo>
                <a:lnTo>
                  <a:pt x="0" y="33829"/>
                </a:lnTo>
                <a:lnTo>
                  <a:pt x="0" y="44300"/>
                </a:lnTo>
                <a:lnTo>
                  <a:pt x="840737" y="44300"/>
                </a:lnTo>
                <a:lnTo>
                  <a:pt x="845973" y="39064"/>
                </a:lnTo>
                <a:lnTo>
                  <a:pt x="840737" y="33829"/>
                </a:lnTo>
                <a:close/>
              </a:path>
              <a:path w="859154" h="78740">
                <a:moveTo>
                  <a:pt x="855545" y="33829"/>
                </a:moveTo>
                <a:lnTo>
                  <a:pt x="853377" y="33829"/>
                </a:lnTo>
                <a:lnTo>
                  <a:pt x="853377" y="44300"/>
                </a:lnTo>
                <a:lnTo>
                  <a:pt x="855545" y="44300"/>
                </a:lnTo>
                <a:lnTo>
                  <a:pt x="859123" y="40722"/>
                </a:lnTo>
                <a:lnTo>
                  <a:pt x="859123" y="37407"/>
                </a:lnTo>
                <a:lnTo>
                  <a:pt x="855545" y="33829"/>
                </a:lnTo>
                <a:close/>
              </a:path>
            </a:pathLst>
          </a:custGeom>
          <a:solidFill>
            <a:srgbClr val="000000"/>
          </a:solidFill>
        </p:spPr>
        <p:txBody>
          <a:bodyPr wrap="square" lIns="0" tIns="0" rIns="0" bIns="0" rtlCol="0"/>
          <a:lstStyle/>
          <a:p>
            <a:endParaRPr sz="641"/>
          </a:p>
        </p:txBody>
      </p:sp>
      <p:pic>
        <p:nvPicPr>
          <p:cNvPr id="37" name="object 37"/>
          <p:cNvPicPr/>
          <p:nvPr/>
        </p:nvPicPr>
        <p:blipFill>
          <a:blip r:embed="rId20" cstate="print"/>
          <a:stretch>
            <a:fillRect/>
          </a:stretch>
        </p:blipFill>
        <p:spPr>
          <a:xfrm>
            <a:off x="615831" y="1138790"/>
            <a:ext cx="1694847" cy="84640"/>
          </a:xfrm>
          <a:prstGeom prst="rect">
            <a:avLst/>
          </a:prstGeom>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21" y="0"/>
            <a:ext cx="9143358" cy="5143211"/>
            <a:chOff x="0" y="0"/>
            <a:chExt cx="20104100" cy="11308715"/>
          </a:xfrm>
        </p:grpSpPr>
        <p:pic>
          <p:nvPicPr>
            <p:cNvPr id="3" name="object 3"/>
            <p:cNvPicPr/>
            <p:nvPr/>
          </p:nvPicPr>
          <p:blipFill>
            <a:blip r:embed="rId2" cstate="print"/>
            <a:stretch>
              <a:fillRect/>
            </a:stretch>
          </p:blipFill>
          <p:spPr>
            <a:xfrm>
              <a:off x="0" y="0"/>
              <a:ext cx="20104098" cy="11308556"/>
            </a:xfrm>
            <a:prstGeom prst="rect">
              <a:avLst/>
            </a:prstGeom>
          </p:spPr>
        </p:pic>
        <p:sp>
          <p:nvSpPr>
            <p:cNvPr id="4" name="object 4"/>
            <p:cNvSpPr/>
            <p:nvPr/>
          </p:nvSpPr>
          <p:spPr>
            <a:xfrm>
              <a:off x="1344056" y="1007209"/>
              <a:ext cx="1473835" cy="146050"/>
            </a:xfrm>
            <a:custGeom>
              <a:avLst/>
              <a:gdLst/>
              <a:ahLst/>
              <a:cxnLst/>
              <a:rect l="l" t="t" r="r" b="b"/>
              <a:pathLst>
                <a:path w="1473835" h="146050">
                  <a:moveTo>
                    <a:pt x="25154" y="1431"/>
                  </a:moveTo>
                  <a:lnTo>
                    <a:pt x="0" y="1431"/>
                  </a:lnTo>
                  <a:lnTo>
                    <a:pt x="35993" y="144588"/>
                  </a:lnTo>
                  <a:lnTo>
                    <a:pt x="55626" y="144588"/>
                  </a:lnTo>
                  <a:lnTo>
                    <a:pt x="72437" y="88654"/>
                  </a:lnTo>
                  <a:lnTo>
                    <a:pt x="47241" y="88654"/>
                  </a:lnTo>
                  <a:lnTo>
                    <a:pt x="25154" y="1431"/>
                  </a:lnTo>
                  <a:close/>
                </a:path>
                <a:path w="1473835" h="146050">
                  <a:moveTo>
                    <a:pt x="108466" y="53070"/>
                  </a:moveTo>
                  <a:lnTo>
                    <a:pt x="83133" y="53070"/>
                  </a:lnTo>
                  <a:lnTo>
                    <a:pt x="110741" y="144588"/>
                  </a:lnTo>
                  <a:lnTo>
                    <a:pt x="130374" y="144588"/>
                  </a:lnTo>
                  <a:lnTo>
                    <a:pt x="144517" y="88654"/>
                  </a:lnTo>
                  <a:lnTo>
                    <a:pt x="119229" y="88654"/>
                  </a:lnTo>
                  <a:lnTo>
                    <a:pt x="108466" y="53070"/>
                  </a:lnTo>
                  <a:close/>
                </a:path>
                <a:path w="1473835" h="146050">
                  <a:moveTo>
                    <a:pt x="244184" y="1431"/>
                  </a:moveTo>
                  <a:lnTo>
                    <a:pt x="228948" y="1431"/>
                  </a:lnTo>
                  <a:lnTo>
                    <a:pt x="163198" y="144588"/>
                  </a:lnTo>
                  <a:lnTo>
                    <a:pt x="189989" y="144588"/>
                  </a:lnTo>
                  <a:lnTo>
                    <a:pt x="208190" y="105220"/>
                  </a:lnTo>
                  <a:lnTo>
                    <a:pt x="291852" y="105220"/>
                  </a:lnTo>
                  <a:lnTo>
                    <a:pt x="280487" y="80474"/>
                  </a:lnTo>
                  <a:lnTo>
                    <a:pt x="219540" y="80474"/>
                  </a:lnTo>
                  <a:lnTo>
                    <a:pt x="236515" y="43458"/>
                  </a:lnTo>
                  <a:lnTo>
                    <a:pt x="263486" y="43458"/>
                  </a:lnTo>
                  <a:lnTo>
                    <a:pt x="244184" y="1431"/>
                  </a:lnTo>
                  <a:close/>
                </a:path>
                <a:path w="1473835" h="146050">
                  <a:moveTo>
                    <a:pt x="291852" y="105220"/>
                  </a:moveTo>
                  <a:lnTo>
                    <a:pt x="264942" y="105220"/>
                  </a:lnTo>
                  <a:lnTo>
                    <a:pt x="283143" y="144588"/>
                  </a:lnTo>
                  <a:lnTo>
                    <a:pt x="309934" y="144588"/>
                  </a:lnTo>
                  <a:lnTo>
                    <a:pt x="291852" y="105220"/>
                  </a:lnTo>
                  <a:close/>
                </a:path>
                <a:path w="1473835" h="146050">
                  <a:moveTo>
                    <a:pt x="332839" y="1431"/>
                  </a:moveTo>
                  <a:lnTo>
                    <a:pt x="304003" y="1431"/>
                  </a:lnTo>
                  <a:lnTo>
                    <a:pt x="361572" y="93460"/>
                  </a:lnTo>
                  <a:lnTo>
                    <a:pt x="361572" y="144588"/>
                  </a:lnTo>
                  <a:lnTo>
                    <a:pt x="385807" y="144588"/>
                  </a:lnTo>
                  <a:lnTo>
                    <a:pt x="385933" y="93460"/>
                  </a:lnTo>
                  <a:lnTo>
                    <a:pt x="402283" y="67079"/>
                  </a:lnTo>
                  <a:lnTo>
                    <a:pt x="373741" y="67079"/>
                  </a:lnTo>
                  <a:lnTo>
                    <a:pt x="332839" y="1431"/>
                  </a:lnTo>
                  <a:close/>
                </a:path>
                <a:path w="1473835" h="146050">
                  <a:moveTo>
                    <a:pt x="92847" y="1431"/>
                  </a:moveTo>
                  <a:lnTo>
                    <a:pt x="73623" y="1431"/>
                  </a:lnTo>
                  <a:lnTo>
                    <a:pt x="47241" y="88654"/>
                  </a:lnTo>
                  <a:lnTo>
                    <a:pt x="72437" y="88654"/>
                  </a:lnTo>
                  <a:lnTo>
                    <a:pt x="83133" y="53070"/>
                  </a:lnTo>
                  <a:lnTo>
                    <a:pt x="108466" y="53070"/>
                  </a:lnTo>
                  <a:lnTo>
                    <a:pt x="92847" y="1431"/>
                  </a:lnTo>
                  <a:close/>
                </a:path>
                <a:path w="1473835" h="146050">
                  <a:moveTo>
                    <a:pt x="166572" y="1431"/>
                  </a:moveTo>
                  <a:lnTo>
                    <a:pt x="141316" y="1431"/>
                  </a:lnTo>
                  <a:lnTo>
                    <a:pt x="119229" y="88654"/>
                  </a:lnTo>
                  <a:lnTo>
                    <a:pt x="144517" y="88654"/>
                  </a:lnTo>
                  <a:lnTo>
                    <a:pt x="166572" y="1431"/>
                  </a:lnTo>
                  <a:close/>
                </a:path>
                <a:path w="1473835" h="146050">
                  <a:moveTo>
                    <a:pt x="263486" y="43458"/>
                  </a:moveTo>
                  <a:lnTo>
                    <a:pt x="236515" y="43458"/>
                  </a:lnTo>
                  <a:lnTo>
                    <a:pt x="253694" y="80474"/>
                  </a:lnTo>
                  <a:lnTo>
                    <a:pt x="280487" y="80474"/>
                  </a:lnTo>
                  <a:lnTo>
                    <a:pt x="263486" y="43458"/>
                  </a:lnTo>
                  <a:close/>
                </a:path>
                <a:path w="1473835" h="146050">
                  <a:moveTo>
                    <a:pt x="442967" y="1431"/>
                  </a:moveTo>
                  <a:lnTo>
                    <a:pt x="414336" y="1431"/>
                  </a:lnTo>
                  <a:lnTo>
                    <a:pt x="373741" y="67079"/>
                  </a:lnTo>
                  <a:lnTo>
                    <a:pt x="402283" y="67079"/>
                  </a:lnTo>
                  <a:lnTo>
                    <a:pt x="442967" y="1431"/>
                  </a:lnTo>
                  <a:close/>
                </a:path>
                <a:path w="1473835" h="146050">
                  <a:moveTo>
                    <a:pt x="571910" y="1431"/>
                  </a:moveTo>
                  <a:lnTo>
                    <a:pt x="468326" y="1431"/>
                  </a:lnTo>
                  <a:lnTo>
                    <a:pt x="468326" y="144588"/>
                  </a:lnTo>
                  <a:lnTo>
                    <a:pt x="492561" y="144588"/>
                  </a:lnTo>
                  <a:lnTo>
                    <a:pt x="492561" y="85178"/>
                  </a:lnTo>
                  <a:lnTo>
                    <a:pt x="559333" y="85178"/>
                  </a:lnTo>
                  <a:lnTo>
                    <a:pt x="559333" y="60739"/>
                  </a:lnTo>
                  <a:lnTo>
                    <a:pt x="492561" y="60739"/>
                  </a:lnTo>
                  <a:lnTo>
                    <a:pt x="492561" y="26177"/>
                  </a:lnTo>
                  <a:lnTo>
                    <a:pt x="571910" y="26177"/>
                  </a:lnTo>
                  <a:lnTo>
                    <a:pt x="571910" y="1431"/>
                  </a:lnTo>
                  <a:close/>
                </a:path>
                <a:path w="1473835" h="146050">
                  <a:moveTo>
                    <a:pt x="630604" y="1431"/>
                  </a:moveTo>
                  <a:lnTo>
                    <a:pt x="606370" y="1431"/>
                  </a:lnTo>
                  <a:lnTo>
                    <a:pt x="606370" y="144588"/>
                  </a:lnTo>
                  <a:lnTo>
                    <a:pt x="630604" y="144588"/>
                  </a:lnTo>
                  <a:lnTo>
                    <a:pt x="630604" y="1431"/>
                  </a:lnTo>
                  <a:close/>
                </a:path>
                <a:path w="1473835" h="146050">
                  <a:moveTo>
                    <a:pt x="690730" y="1431"/>
                  </a:moveTo>
                  <a:lnTo>
                    <a:pt x="671200" y="1431"/>
                  </a:lnTo>
                  <a:lnTo>
                    <a:pt x="671200" y="144588"/>
                  </a:lnTo>
                  <a:lnTo>
                    <a:pt x="695434" y="144588"/>
                  </a:lnTo>
                  <a:lnTo>
                    <a:pt x="695434" y="50718"/>
                  </a:lnTo>
                  <a:lnTo>
                    <a:pt x="725301" y="50718"/>
                  </a:lnTo>
                  <a:lnTo>
                    <a:pt x="690730" y="1431"/>
                  </a:lnTo>
                  <a:close/>
                </a:path>
                <a:path w="1473835" h="146050">
                  <a:moveTo>
                    <a:pt x="725301" y="50718"/>
                  </a:moveTo>
                  <a:lnTo>
                    <a:pt x="695434" y="50718"/>
                  </a:lnTo>
                  <a:lnTo>
                    <a:pt x="761388" y="144588"/>
                  </a:lnTo>
                  <a:lnTo>
                    <a:pt x="781021" y="144588"/>
                  </a:lnTo>
                  <a:lnTo>
                    <a:pt x="781021" y="95608"/>
                  </a:lnTo>
                  <a:lnTo>
                    <a:pt x="756787" y="95608"/>
                  </a:lnTo>
                  <a:lnTo>
                    <a:pt x="725301" y="50718"/>
                  </a:lnTo>
                  <a:close/>
                </a:path>
                <a:path w="1473835" h="146050">
                  <a:moveTo>
                    <a:pt x="781021" y="1431"/>
                  </a:moveTo>
                  <a:lnTo>
                    <a:pt x="756787" y="1431"/>
                  </a:lnTo>
                  <a:lnTo>
                    <a:pt x="756787" y="95608"/>
                  </a:lnTo>
                  <a:lnTo>
                    <a:pt x="781021" y="95608"/>
                  </a:lnTo>
                  <a:lnTo>
                    <a:pt x="781021" y="1431"/>
                  </a:lnTo>
                  <a:close/>
                </a:path>
                <a:path w="1473835" h="146050">
                  <a:moveTo>
                    <a:pt x="868756" y="1431"/>
                  </a:moveTo>
                  <a:lnTo>
                    <a:pt x="821719" y="1431"/>
                  </a:lnTo>
                  <a:lnTo>
                    <a:pt x="821719" y="144588"/>
                  </a:lnTo>
                  <a:lnTo>
                    <a:pt x="868756" y="144588"/>
                  </a:lnTo>
                  <a:lnTo>
                    <a:pt x="897780" y="139141"/>
                  </a:lnTo>
                  <a:lnTo>
                    <a:pt x="920957" y="124098"/>
                  </a:lnTo>
                  <a:lnTo>
                    <a:pt x="923698" y="120047"/>
                  </a:lnTo>
                  <a:lnTo>
                    <a:pt x="845953" y="120047"/>
                  </a:lnTo>
                  <a:lnTo>
                    <a:pt x="845953" y="26177"/>
                  </a:lnTo>
                  <a:lnTo>
                    <a:pt x="923716" y="26177"/>
                  </a:lnTo>
                  <a:lnTo>
                    <a:pt x="920880" y="21997"/>
                  </a:lnTo>
                  <a:lnTo>
                    <a:pt x="897694" y="6906"/>
                  </a:lnTo>
                  <a:lnTo>
                    <a:pt x="868756" y="1431"/>
                  </a:lnTo>
                  <a:close/>
                </a:path>
                <a:path w="1473835" h="146050">
                  <a:moveTo>
                    <a:pt x="923716" y="26177"/>
                  </a:moveTo>
                  <a:lnTo>
                    <a:pt x="868756" y="26177"/>
                  </a:lnTo>
                  <a:lnTo>
                    <a:pt x="888149" y="29684"/>
                  </a:lnTo>
                  <a:lnTo>
                    <a:pt x="903497" y="39431"/>
                  </a:lnTo>
                  <a:lnTo>
                    <a:pt x="913591" y="54260"/>
                  </a:lnTo>
                  <a:lnTo>
                    <a:pt x="917225" y="73009"/>
                  </a:lnTo>
                  <a:lnTo>
                    <a:pt x="913606" y="91877"/>
                  </a:lnTo>
                  <a:lnTo>
                    <a:pt x="903535" y="106766"/>
                  </a:lnTo>
                  <a:lnTo>
                    <a:pt x="888192" y="116536"/>
                  </a:lnTo>
                  <a:lnTo>
                    <a:pt x="868756" y="120047"/>
                  </a:lnTo>
                  <a:lnTo>
                    <a:pt x="923698" y="120047"/>
                  </a:lnTo>
                  <a:lnTo>
                    <a:pt x="936311" y="101406"/>
                  </a:lnTo>
                  <a:lnTo>
                    <a:pt x="941868" y="73009"/>
                  </a:lnTo>
                  <a:lnTo>
                    <a:pt x="936282" y="44699"/>
                  </a:lnTo>
                  <a:lnTo>
                    <a:pt x="923716" y="26177"/>
                  </a:lnTo>
                  <a:close/>
                </a:path>
                <a:path w="1473835" h="146050">
                  <a:moveTo>
                    <a:pt x="999131" y="1431"/>
                  </a:moveTo>
                  <a:lnTo>
                    <a:pt x="974896" y="1431"/>
                  </a:lnTo>
                  <a:lnTo>
                    <a:pt x="974896" y="144588"/>
                  </a:lnTo>
                  <a:lnTo>
                    <a:pt x="999131" y="144588"/>
                  </a:lnTo>
                  <a:lnTo>
                    <a:pt x="999131" y="1431"/>
                  </a:lnTo>
                  <a:close/>
                </a:path>
                <a:path w="1473835" h="146050">
                  <a:moveTo>
                    <a:pt x="1059256" y="1431"/>
                  </a:moveTo>
                  <a:lnTo>
                    <a:pt x="1039726" y="1431"/>
                  </a:lnTo>
                  <a:lnTo>
                    <a:pt x="1039726" y="144588"/>
                  </a:lnTo>
                  <a:lnTo>
                    <a:pt x="1063960" y="144588"/>
                  </a:lnTo>
                  <a:lnTo>
                    <a:pt x="1063960" y="50718"/>
                  </a:lnTo>
                  <a:lnTo>
                    <a:pt x="1093827" y="50718"/>
                  </a:lnTo>
                  <a:lnTo>
                    <a:pt x="1059256" y="1431"/>
                  </a:lnTo>
                  <a:close/>
                </a:path>
                <a:path w="1473835" h="146050">
                  <a:moveTo>
                    <a:pt x="1093827" y="50718"/>
                  </a:moveTo>
                  <a:lnTo>
                    <a:pt x="1063960" y="50718"/>
                  </a:lnTo>
                  <a:lnTo>
                    <a:pt x="1129914" y="144588"/>
                  </a:lnTo>
                  <a:lnTo>
                    <a:pt x="1149547" y="144588"/>
                  </a:lnTo>
                  <a:lnTo>
                    <a:pt x="1149547" y="95608"/>
                  </a:lnTo>
                  <a:lnTo>
                    <a:pt x="1125313" y="95608"/>
                  </a:lnTo>
                  <a:lnTo>
                    <a:pt x="1093827" y="50718"/>
                  </a:lnTo>
                  <a:close/>
                </a:path>
                <a:path w="1473835" h="146050">
                  <a:moveTo>
                    <a:pt x="1149547" y="1431"/>
                  </a:moveTo>
                  <a:lnTo>
                    <a:pt x="1125313" y="1431"/>
                  </a:lnTo>
                  <a:lnTo>
                    <a:pt x="1125313" y="95608"/>
                  </a:lnTo>
                  <a:lnTo>
                    <a:pt x="1149547" y="95608"/>
                  </a:lnTo>
                  <a:lnTo>
                    <a:pt x="1149547" y="1431"/>
                  </a:lnTo>
                  <a:close/>
                </a:path>
                <a:path w="1473835" h="146050">
                  <a:moveTo>
                    <a:pt x="1254052" y="0"/>
                  </a:moveTo>
                  <a:lnTo>
                    <a:pt x="1214249" y="12121"/>
                  </a:lnTo>
                  <a:lnTo>
                    <a:pt x="1187696" y="45413"/>
                  </a:lnTo>
                  <a:lnTo>
                    <a:pt x="1182531" y="73009"/>
                  </a:lnTo>
                  <a:lnTo>
                    <a:pt x="1187584" y="100401"/>
                  </a:lnTo>
                  <a:lnTo>
                    <a:pt x="1214091" y="133795"/>
                  </a:lnTo>
                  <a:lnTo>
                    <a:pt x="1254052" y="145917"/>
                  </a:lnTo>
                  <a:lnTo>
                    <a:pt x="1280710" y="140510"/>
                  </a:lnTo>
                  <a:lnTo>
                    <a:pt x="1280963" y="140510"/>
                  </a:lnTo>
                  <a:lnTo>
                    <a:pt x="1302508" y="125249"/>
                  </a:lnTo>
                  <a:lnTo>
                    <a:pt x="1305136" y="120967"/>
                  </a:lnTo>
                  <a:lnTo>
                    <a:pt x="1254052" y="120967"/>
                  </a:lnTo>
                  <a:lnTo>
                    <a:pt x="1235443" y="117284"/>
                  </a:lnTo>
                  <a:lnTo>
                    <a:pt x="1220525" y="107150"/>
                  </a:lnTo>
                  <a:lnTo>
                    <a:pt x="1210611" y="91935"/>
                  </a:lnTo>
                  <a:lnTo>
                    <a:pt x="1207053" y="73214"/>
                  </a:lnTo>
                  <a:lnTo>
                    <a:pt x="1207014" y="73009"/>
                  </a:lnTo>
                  <a:lnTo>
                    <a:pt x="1210597" y="53966"/>
                  </a:lnTo>
                  <a:lnTo>
                    <a:pt x="1220487" y="38690"/>
                  </a:lnTo>
                  <a:lnTo>
                    <a:pt x="1235400" y="28533"/>
                  </a:lnTo>
                  <a:lnTo>
                    <a:pt x="1254052" y="24847"/>
                  </a:lnTo>
                  <a:lnTo>
                    <a:pt x="1307174" y="24847"/>
                  </a:lnTo>
                  <a:lnTo>
                    <a:pt x="1293867" y="12398"/>
                  </a:lnTo>
                  <a:lnTo>
                    <a:pt x="1275153" y="3237"/>
                  </a:lnTo>
                  <a:lnTo>
                    <a:pt x="1254052" y="0"/>
                  </a:lnTo>
                  <a:close/>
                </a:path>
                <a:path w="1473835" h="146050">
                  <a:moveTo>
                    <a:pt x="1321744" y="62579"/>
                  </a:moveTo>
                  <a:lnTo>
                    <a:pt x="1243928" y="62579"/>
                  </a:lnTo>
                  <a:lnTo>
                    <a:pt x="1243928" y="87325"/>
                  </a:lnTo>
                  <a:lnTo>
                    <a:pt x="1295669" y="87325"/>
                  </a:lnTo>
                  <a:lnTo>
                    <a:pt x="1290087" y="101382"/>
                  </a:lnTo>
                  <a:lnTo>
                    <a:pt x="1280919" y="111968"/>
                  </a:lnTo>
                  <a:lnTo>
                    <a:pt x="1268722" y="118644"/>
                  </a:lnTo>
                  <a:lnTo>
                    <a:pt x="1254052" y="120967"/>
                  </a:lnTo>
                  <a:lnTo>
                    <a:pt x="1305136" y="120967"/>
                  </a:lnTo>
                  <a:lnTo>
                    <a:pt x="1316646" y="102217"/>
                  </a:lnTo>
                  <a:lnTo>
                    <a:pt x="1321744" y="73214"/>
                  </a:lnTo>
                  <a:lnTo>
                    <a:pt x="1321744" y="62579"/>
                  </a:lnTo>
                  <a:close/>
                </a:path>
                <a:path w="1473835" h="146050">
                  <a:moveTo>
                    <a:pt x="1307174" y="24847"/>
                  </a:moveTo>
                  <a:lnTo>
                    <a:pt x="1254052" y="24847"/>
                  </a:lnTo>
                  <a:lnTo>
                    <a:pt x="1267131" y="26685"/>
                  </a:lnTo>
                  <a:lnTo>
                    <a:pt x="1278848" y="31954"/>
                  </a:lnTo>
                  <a:lnTo>
                    <a:pt x="1288649" y="40291"/>
                  </a:lnTo>
                  <a:lnTo>
                    <a:pt x="1295976" y="51331"/>
                  </a:lnTo>
                  <a:lnTo>
                    <a:pt x="1319801" y="45196"/>
                  </a:lnTo>
                  <a:lnTo>
                    <a:pt x="1309126" y="26685"/>
                  </a:lnTo>
                  <a:lnTo>
                    <a:pt x="1307174" y="24847"/>
                  </a:lnTo>
                  <a:close/>
                </a:path>
                <a:path w="1473835" h="146050">
                  <a:moveTo>
                    <a:pt x="1473388" y="1431"/>
                  </a:moveTo>
                  <a:lnTo>
                    <a:pt x="1447109" y="1431"/>
                  </a:lnTo>
                  <a:lnTo>
                    <a:pt x="1388210" y="144588"/>
                  </a:lnTo>
                  <a:lnTo>
                    <a:pt x="1414489" y="144588"/>
                  </a:lnTo>
                  <a:lnTo>
                    <a:pt x="1473388" y="1431"/>
                  </a:lnTo>
                  <a:close/>
                </a:path>
              </a:pathLst>
            </a:custGeom>
            <a:solidFill>
              <a:srgbClr val="03BB9B"/>
            </a:solidFill>
          </p:spPr>
          <p:txBody>
            <a:bodyPr wrap="square" lIns="0" tIns="0" rIns="0" bIns="0" rtlCol="0"/>
            <a:lstStyle/>
            <a:p>
              <a:endParaRPr sz="641"/>
            </a:p>
          </p:txBody>
        </p:sp>
        <p:sp>
          <p:nvSpPr>
            <p:cNvPr id="5" name="object 5"/>
            <p:cNvSpPr/>
            <p:nvPr/>
          </p:nvSpPr>
          <p:spPr>
            <a:xfrm>
              <a:off x="1325194" y="1008855"/>
              <a:ext cx="6045200" cy="1043305"/>
            </a:xfrm>
            <a:custGeom>
              <a:avLst/>
              <a:gdLst/>
              <a:ahLst/>
              <a:cxnLst/>
              <a:rect l="l" t="t" r="r" b="b"/>
              <a:pathLst>
                <a:path w="6045200" h="1043305">
                  <a:moveTo>
                    <a:pt x="447306" y="618324"/>
                  </a:moveTo>
                  <a:lnTo>
                    <a:pt x="443852" y="577189"/>
                  </a:lnTo>
                  <a:lnTo>
                    <a:pt x="433489" y="539267"/>
                  </a:lnTo>
                  <a:lnTo>
                    <a:pt x="428205" y="528701"/>
                  </a:lnTo>
                  <a:lnTo>
                    <a:pt x="416217" y="504647"/>
                  </a:lnTo>
                  <a:lnTo>
                    <a:pt x="392023" y="473405"/>
                  </a:lnTo>
                  <a:lnTo>
                    <a:pt x="361556" y="447509"/>
                  </a:lnTo>
                  <a:lnTo>
                    <a:pt x="324167" y="428904"/>
                  </a:lnTo>
                  <a:lnTo>
                    <a:pt x="320827" y="428066"/>
                  </a:lnTo>
                  <a:lnTo>
                    <a:pt x="320827" y="616648"/>
                  </a:lnTo>
                  <a:lnTo>
                    <a:pt x="314591" y="651992"/>
                  </a:lnTo>
                  <a:lnTo>
                    <a:pt x="296113" y="680732"/>
                  </a:lnTo>
                  <a:lnTo>
                    <a:pt x="265696" y="700049"/>
                  </a:lnTo>
                  <a:lnTo>
                    <a:pt x="223647" y="707123"/>
                  </a:lnTo>
                  <a:lnTo>
                    <a:pt x="123964" y="707123"/>
                  </a:lnTo>
                  <a:lnTo>
                    <a:pt x="123964" y="528701"/>
                  </a:lnTo>
                  <a:lnTo>
                    <a:pt x="230352" y="528701"/>
                  </a:lnTo>
                  <a:lnTo>
                    <a:pt x="268173" y="535482"/>
                  </a:lnTo>
                  <a:lnTo>
                    <a:pt x="296633" y="554139"/>
                  </a:lnTo>
                  <a:lnTo>
                    <a:pt x="314579" y="582053"/>
                  </a:lnTo>
                  <a:lnTo>
                    <a:pt x="320827" y="616648"/>
                  </a:lnTo>
                  <a:lnTo>
                    <a:pt x="320827" y="428066"/>
                  </a:lnTo>
                  <a:lnTo>
                    <a:pt x="279882" y="417690"/>
                  </a:lnTo>
                  <a:lnTo>
                    <a:pt x="228676" y="413931"/>
                  </a:lnTo>
                  <a:lnTo>
                    <a:pt x="0" y="413931"/>
                  </a:lnTo>
                  <a:lnTo>
                    <a:pt x="0" y="1032967"/>
                  </a:lnTo>
                  <a:lnTo>
                    <a:pt x="123964" y="1032967"/>
                  </a:lnTo>
                  <a:lnTo>
                    <a:pt x="123964" y="819365"/>
                  </a:lnTo>
                  <a:lnTo>
                    <a:pt x="219468" y="819365"/>
                  </a:lnTo>
                  <a:lnTo>
                    <a:pt x="273024" y="815771"/>
                  </a:lnTo>
                  <a:lnTo>
                    <a:pt x="319354" y="805027"/>
                  </a:lnTo>
                  <a:lnTo>
                    <a:pt x="358470" y="787209"/>
                  </a:lnTo>
                  <a:lnTo>
                    <a:pt x="390347" y="762406"/>
                  </a:lnTo>
                  <a:lnTo>
                    <a:pt x="415150" y="731761"/>
                  </a:lnTo>
                  <a:lnTo>
                    <a:pt x="432968" y="697585"/>
                  </a:lnTo>
                  <a:lnTo>
                    <a:pt x="443712" y="659803"/>
                  </a:lnTo>
                  <a:lnTo>
                    <a:pt x="447306" y="618324"/>
                  </a:lnTo>
                  <a:close/>
                </a:path>
                <a:path w="6045200" h="1043305">
                  <a:moveTo>
                    <a:pt x="967397" y="1032967"/>
                  </a:moveTo>
                  <a:lnTo>
                    <a:pt x="916978" y="898944"/>
                  </a:lnTo>
                  <a:lnTo>
                    <a:pt x="875372" y="788377"/>
                  </a:lnTo>
                  <a:lnTo>
                    <a:pt x="797864" y="582307"/>
                  </a:lnTo>
                  <a:lnTo>
                    <a:pt x="755459" y="469607"/>
                  </a:lnTo>
                  <a:lnTo>
                    <a:pt x="755459" y="788377"/>
                  </a:lnTo>
                  <a:lnTo>
                    <a:pt x="609701" y="788377"/>
                  </a:lnTo>
                  <a:lnTo>
                    <a:pt x="683425" y="582307"/>
                  </a:lnTo>
                  <a:lnTo>
                    <a:pt x="755459" y="788377"/>
                  </a:lnTo>
                  <a:lnTo>
                    <a:pt x="755459" y="469607"/>
                  </a:lnTo>
                  <a:lnTo>
                    <a:pt x="734517" y="413931"/>
                  </a:lnTo>
                  <a:lnTo>
                    <a:pt x="633158" y="413931"/>
                  </a:lnTo>
                  <a:lnTo>
                    <a:pt x="396938" y="1032967"/>
                  </a:lnTo>
                  <a:lnTo>
                    <a:pt x="526783" y="1032967"/>
                  </a:lnTo>
                  <a:lnTo>
                    <a:pt x="574522" y="898944"/>
                  </a:lnTo>
                  <a:lnTo>
                    <a:pt x="790638" y="898944"/>
                  </a:lnTo>
                  <a:lnTo>
                    <a:pt x="836714" y="1032967"/>
                  </a:lnTo>
                  <a:lnTo>
                    <a:pt x="967397" y="1032967"/>
                  </a:lnTo>
                  <a:close/>
                </a:path>
                <a:path w="6045200" h="1043305">
                  <a:moveTo>
                    <a:pt x="1448460" y="914019"/>
                  </a:moveTo>
                  <a:lnTo>
                    <a:pt x="1134325" y="914019"/>
                  </a:lnTo>
                  <a:lnTo>
                    <a:pt x="1134325" y="413931"/>
                  </a:lnTo>
                  <a:lnTo>
                    <a:pt x="1009523" y="413931"/>
                  </a:lnTo>
                  <a:lnTo>
                    <a:pt x="1009523" y="1032967"/>
                  </a:lnTo>
                  <a:lnTo>
                    <a:pt x="1448460" y="1032967"/>
                  </a:lnTo>
                  <a:lnTo>
                    <a:pt x="1448460" y="914019"/>
                  </a:lnTo>
                  <a:close/>
                </a:path>
                <a:path w="6045200" h="1043305">
                  <a:moveTo>
                    <a:pt x="1620278" y="413931"/>
                  </a:moveTo>
                  <a:lnTo>
                    <a:pt x="1495463" y="413931"/>
                  </a:lnTo>
                  <a:lnTo>
                    <a:pt x="1495463" y="1032967"/>
                  </a:lnTo>
                  <a:lnTo>
                    <a:pt x="1620278" y="1032967"/>
                  </a:lnTo>
                  <a:lnTo>
                    <a:pt x="1620278" y="413931"/>
                  </a:lnTo>
                  <a:close/>
                </a:path>
                <a:path w="6045200" h="1043305">
                  <a:moveTo>
                    <a:pt x="1671193" y="43764"/>
                  </a:moveTo>
                  <a:lnTo>
                    <a:pt x="1668081" y="25882"/>
                  </a:lnTo>
                  <a:lnTo>
                    <a:pt x="1662366" y="16865"/>
                  </a:lnTo>
                  <a:lnTo>
                    <a:pt x="1659318" y="12065"/>
                  </a:lnTo>
                  <a:lnTo>
                    <a:pt x="1654302" y="8788"/>
                  </a:lnTo>
                  <a:lnTo>
                    <a:pt x="1654302" y="43764"/>
                  </a:lnTo>
                  <a:lnTo>
                    <a:pt x="1652498" y="54889"/>
                  </a:lnTo>
                  <a:lnTo>
                    <a:pt x="1647278" y="63360"/>
                  </a:lnTo>
                  <a:lnTo>
                    <a:pt x="1638998" y="68694"/>
                  </a:lnTo>
                  <a:lnTo>
                    <a:pt x="1628038" y="70548"/>
                  </a:lnTo>
                  <a:lnTo>
                    <a:pt x="1584782" y="70548"/>
                  </a:lnTo>
                  <a:lnTo>
                    <a:pt x="1584782" y="16865"/>
                  </a:lnTo>
                  <a:lnTo>
                    <a:pt x="1628038" y="16865"/>
                  </a:lnTo>
                  <a:lnTo>
                    <a:pt x="1638998" y="18707"/>
                  </a:lnTo>
                  <a:lnTo>
                    <a:pt x="1647278" y="24015"/>
                  </a:lnTo>
                  <a:lnTo>
                    <a:pt x="1652498" y="32435"/>
                  </a:lnTo>
                  <a:lnTo>
                    <a:pt x="1654302" y="43764"/>
                  </a:lnTo>
                  <a:lnTo>
                    <a:pt x="1654302" y="8788"/>
                  </a:lnTo>
                  <a:lnTo>
                    <a:pt x="1645691" y="3149"/>
                  </a:lnTo>
                  <a:lnTo>
                    <a:pt x="1628038" y="0"/>
                  </a:lnTo>
                  <a:lnTo>
                    <a:pt x="1567815" y="0"/>
                  </a:lnTo>
                  <a:lnTo>
                    <a:pt x="1567815" y="142646"/>
                  </a:lnTo>
                  <a:lnTo>
                    <a:pt x="1584782" y="142646"/>
                  </a:lnTo>
                  <a:lnTo>
                    <a:pt x="1584782" y="87426"/>
                  </a:lnTo>
                  <a:lnTo>
                    <a:pt x="1628038" y="87426"/>
                  </a:lnTo>
                  <a:lnTo>
                    <a:pt x="1645615" y="84239"/>
                  </a:lnTo>
                  <a:lnTo>
                    <a:pt x="1659242" y="75298"/>
                  </a:lnTo>
                  <a:lnTo>
                    <a:pt x="1662264" y="70548"/>
                  </a:lnTo>
                  <a:lnTo>
                    <a:pt x="1668056" y="61493"/>
                  </a:lnTo>
                  <a:lnTo>
                    <a:pt x="1671193" y="43764"/>
                  </a:lnTo>
                  <a:close/>
                </a:path>
                <a:path w="6045200" h="1043305">
                  <a:moveTo>
                    <a:pt x="1813839" y="142646"/>
                  </a:moveTo>
                  <a:lnTo>
                    <a:pt x="1794624" y="100812"/>
                  </a:lnTo>
                  <a:lnTo>
                    <a:pt x="1786864" y="83947"/>
                  </a:lnTo>
                  <a:lnTo>
                    <a:pt x="1768233" y="43395"/>
                  </a:lnTo>
                  <a:lnTo>
                    <a:pt x="1768233" y="83947"/>
                  </a:lnTo>
                  <a:lnTo>
                    <a:pt x="1717916" y="83947"/>
                  </a:lnTo>
                  <a:lnTo>
                    <a:pt x="1743075" y="29235"/>
                  </a:lnTo>
                  <a:lnTo>
                    <a:pt x="1768233" y="83947"/>
                  </a:lnTo>
                  <a:lnTo>
                    <a:pt x="1768233" y="43395"/>
                  </a:lnTo>
                  <a:lnTo>
                    <a:pt x="1761731" y="29235"/>
                  </a:lnTo>
                  <a:lnTo>
                    <a:pt x="1748294" y="0"/>
                  </a:lnTo>
                  <a:lnTo>
                    <a:pt x="1737855" y="0"/>
                  </a:lnTo>
                  <a:lnTo>
                    <a:pt x="1672310" y="142646"/>
                  </a:lnTo>
                  <a:lnTo>
                    <a:pt x="1690827" y="142646"/>
                  </a:lnTo>
                  <a:lnTo>
                    <a:pt x="1710258" y="100812"/>
                  </a:lnTo>
                  <a:lnTo>
                    <a:pt x="1775904" y="100812"/>
                  </a:lnTo>
                  <a:lnTo>
                    <a:pt x="1795322" y="142646"/>
                  </a:lnTo>
                  <a:lnTo>
                    <a:pt x="1813839" y="142646"/>
                  </a:lnTo>
                  <a:close/>
                </a:path>
                <a:path w="6045200" h="1043305">
                  <a:moveTo>
                    <a:pt x="1935010" y="125869"/>
                  </a:moveTo>
                  <a:lnTo>
                    <a:pt x="1850847" y="125869"/>
                  </a:lnTo>
                  <a:lnTo>
                    <a:pt x="1850847" y="0"/>
                  </a:lnTo>
                  <a:lnTo>
                    <a:pt x="1833880" y="0"/>
                  </a:lnTo>
                  <a:lnTo>
                    <a:pt x="1833880" y="142646"/>
                  </a:lnTo>
                  <a:lnTo>
                    <a:pt x="1935010" y="142646"/>
                  </a:lnTo>
                  <a:lnTo>
                    <a:pt x="1935010" y="125869"/>
                  </a:lnTo>
                  <a:close/>
                </a:path>
                <a:path w="6045200" h="1043305">
                  <a:moveTo>
                    <a:pt x="1982762" y="0"/>
                  </a:moveTo>
                  <a:lnTo>
                    <a:pt x="1965782" y="0"/>
                  </a:lnTo>
                  <a:lnTo>
                    <a:pt x="1965782" y="142646"/>
                  </a:lnTo>
                  <a:lnTo>
                    <a:pt x="1982762" y="142646"/>
                  </a:lnTo>
                  <a:lnTo>
                    <a:pt x="1982762" y="0"/>
                  </a:lnTo>
                  <a:close/>
                </a:path>
                <a:path w="6045200" h="1043305">
                  <a:moveTo>
                    <a:pt x="2131237" y="0"/>
                  </a:moveTo>
                  <a:lnTo>
                    <a:pt x="2114258" y="0"/>
                  </a:lnTo>
                  <a:lnTo>
                    <a:pt x="2114258" y="109512"/>
                  </a:lnTo>
                  <a:lnTo>
                    <a:pt x="2061057" y="33642"/>
                  </a:lnTo>
                  <a:lnTo>
                    <a:pt x="2037461" y="0"/>
                  </a:lnTo>
                  <a:lnTo>
                    <a:pt x="2023452" y="0"/>
                  </a:lnTo>
                  <a:lnTo>
                    <a:pt x="2023452" y="142646"/>
                  </a:lnTo>
                  <a:lnTo>
                    <a:pt x="2040432" y="142646"/>
                  </a:lnTo>
                  <a:lnTo>
                    <a:pt x="2040432" y="33642"/>
                  </a:lnTo>
                  <a:lnTo>
                    <a:pt x="2117026" y="142646"/>
                  </a:lnTo>
                  <a:lnTo>
                    <a:pt x="2131237" y="142646"/>
                  </a:lnTo>
                  <a:lnTo>
                    <a:pt x="2131237" y="109512"/>
                  </a:lnTo>
                  <a:lnTo>
                    <a:pt x="2131237" y="0"/>
                  </a:lnTo>
                  <a:close/>
                </a:path>
                <a:path w="6045200" h="1043305">
                  <a:moveTo>
                    <a:pt x="2252281" y="413931"/>
                  </a:moveTo>
                  <a:lnTo>
                    <a:pt x="2129980" y="413931"/>
                  </a:lnTo>
                  <a:lnTo>
                    <a:pt x="2129980" y="796747"/>
                  </a:lnTo>
                  <a:lnTo>
                    <a:pt x="2007743" y="653503"/>
                  </a:lnTo>
                  <a:lnTo>
                    <a:pt x="1803285" y="413931"/>
                  </a:lnTo>
                  <a:lnTo>
                    <a:pt x="1724545" y="413931"/>
                  </a:lnTo>
                  <a:lnTo>
                    <a:pt x="1724545" y="1032967"/>
                  </a:lnTo>
                  <a:lnTo>
                    <a:pt x="1846846" y="1032967"/>
                  </a:lnTo>
                  <a:lnTo>
                    <a:pt x="1846846" y="653503"/>
                  </a:lnTo>
                  <a:lnTo>
                    <a:pt x="2167674" y="1032967"/>
                  </a:lnTo>
                  <a:lnTo>
                    <a:pt x="2252281" y="1032967"/>
                  </a:lnTo>
                  <a:lnTo>
                    <a:pt x="2252281" y="796747"/>
                  </a:lnTo>
                  <a:lnTo>
                    <a:pt x="2252281" y="413931"/>
                  </a:lnTo>
                  <a:close/>
                </a:path>
                <a:path w="6045200" h="1043305">
                  <a:moveTo>
                    <a:pt x="2297709" y="142646"/>
                  </a:moveTo>
                  <a:lnTo>
                    <a:pt x="2278494" y="100812"/>
                  </a:lnTo>
                  <a:lnTo>
                    <a:pt x="2270734" y="83947"/>
                  </a:lnTo>
                  <a:lnTo>
                    <a:pt x="2252103" y="43395"/>
                  </a:lnTo>
                  <a:lnTo>
                    <a:pt x="2252103" y="83947"/>
                  </a:lnTo>
                  <a:lnTo>
                    <a:pt x="2201786" y="83947"/>
                  </a:lnTo>
                  <a:lnTo>
                    <a:pt x="2226945" y="29235"/>
                  </a:lnTo>
                  <a:lnTo>
                    <a:pt x="2252103" y="83947"/>
                  </a:lnTo>
                  <a:lnTo>
                    <a:pt x="2252103" y="43395"/>
                  </a:lnTo>
                  <a:lnTo>
                    <a:pt x="2245601" y="29235"/>
                  </a:lnTo>
                  <a:lnTo>
                    <a:pt x="2232164" y="0"/>
                  </a:lnTo>
                  <a:lnTo>
                    <a:pt x="2221725" y="0"/>
                  </a:lnTo>
                  <a:lnTo>
                    <a:pt x="2156180" y="142646"/>
                  </a:lnTo>
                  <a:lnTo>
                    <a:pt x="2174697" y="142646"/>
                  </a:lnTo>
                  <a:lnTo>
                    <a:pt x="2194115" y="100812"/>
                  </a:lnTo>
                  <a:lnTo>
                    <a:pt x="2259774" y="100812"/>
                  </a:lnTo>
                  <a:lnTo>
                    <a:pt x="2279192" y="142646"/>
                  </a:lnTo>
                  <a:lnTo>
                    <a:pt x="2297709" y="142646"/>
                  </a:lnTo>
                  <a:close/>
                </a:path>
                <a:path w="6045200" h="1043305">
                  <a:moveTo>
                    <a:pt x="2863735" y="1032967"/>
                  </a:moveTo>
                  <a:lnTo>
                    <a:pt x="2813316" y="898944"/>
                  </a:lnTo>
                  <a:lnTo>
                    <a:pt x="2771724" y="788377"/>
                  </a:lnTo>
                  <a:lnTo>
                    <a:pt x="2694203" y="582307"/>
                  </a:lnTo>
                  <a:lnTo>
                    <a:pt x="2651810" y="469607"/>
                  </a:lnTo>
                  <a:lnTo>
                    <a:pt x="2651810" y="788377"/>
                  </a:lnTo>
                  <a:lnTo>
                    <a:pt x="2506053" y="788377"/>
                  </a:lnTo>
                  <a:lnTo>
                    <a:pt x="2579763" y="582307"/>
                  </a:lnTo>
                  <a:lnTo>
                    <a:pt x="2651810" y="788377"/>
                  </a:lnTo>
                  <a:lnTo>
                    <a:pt x="2651810" y="469607"/>
                  </a:lnTo>
                  <a:lnTo>
                    <a:pt x="2630868" y="413931"/>
                  </a:lnTo>
                  <a:lnTo>
                    <a:pt x="2529509" y="413931"/>
                  </a:lnTo>
                  <a:lnTo>
                    <a:pt x="2293277" y="1032967"/>
                  </a:lnTo>
                  <a:lnTo>
                    <a:pt x="2423122" y="1032967"/>
                  </a:lnTo>
                  <a:lnTo>
                    <a:pt x="2470874" y="898944"/>
                  </a:lnTo>
                  <a:lnTo>
                    <a:pt x="2686989" y="898944"/>
                  </a:lnTo>
                  <a:lnTo>
                    <a:pt x="2733065" y="1032967"/>
                  </a:lnTo>
                  <a:lnTo>
                    <a:pt x="2863735" y="1032967"/>
                  </a:lnTo>
                  <a:close/>
                </a:path>
                <a:path w="6045200" h="1043305">
                  <a:moveTo>
                    <a:pt x="3598341" y="724712"/>
                  </a:moveTo>
                  <a:lnTo>
                    <a:pt x="3595141" y="669417"/>
                  </a:lnTo>
                  <a:lnTo>
                    <a:pt x="3585540" y="619112"/>
                  </a:lnTo>
                  <a:lnTo>
                    <a:pt x="3569576" y="573747"/>
                  </a:lnTo>
                  <a:lnTo>
                    <a:pt x="3547313" y="533285"/>
                  </a:lnTo>
                  <a:lnTo>
                    <a:pt x="3546983" y="532879"/>
                  </a:lnTo>
                  <a:lnTo>
                    <a:pt x="3518763" y="497700"/>
                  </a:lnTo>
                  <a:lnTo>
                    <a:pt x="3484689" y="467436"/>
                  </a:lnTo>
                  <a:lnTo>
                    <a:pt x="3469348" y="458190"/>
                  </a:lnTo>
                  <a:lnTo>
                    <a:pt x="3469348" y="722198"/>
                  </a:lnTo>
                  <a:lnTo>
                    <a:pt x="3466528" y="761923"/>
                  </a:lnTo>
                  <a:lnTo>
                    <a:pt x="3444252" y="830694"/>
                  </a:lnTo>
                  <a:lnTo>
                    <a:pt x="3400742" y="883272"/>
                  </a:lnTo>
                  <a:lnTo>
                    <a:pt x="3338842" y="910577"/>
                  </a:lnTo>
                  <a:lnTo>
                    <a:pt x="3300971" y="914019"/>
                  </a:lnTo>
                  <a:lnTo>
                    <a:pt x="3182023" y="914019"/>
                  </a:lnTo>
                  <a:lnTo>
                    <a:pt x="3182023" y="532879"/>
                  </a:lnTo>
                  <a:lnTo>
                    <a:pt x="3300971" y="532879"/>
                  </a:lnTo>
                  <a:lnTo>
                    <a:pt x="3372066" y="546595"/>
                  </a:lnTo>
                  <a:lnTo>
                    <a:pt x="3424948" y="587336"/>
                  </a:lnTo>
                  <a:lnTo>
                    <a:pt x="3458146" y="647852"/>
                  </a:lnTo>
                  <a:lnTo>
                    <a:pt x="3469348" y="722198"/>
                  </a:lnTo>
                  <a:lnTo>
                    <a:pt x="3469348" y="458190"/>
                  </a:lnTo>
                  <a:lnTo>
                    <a:pt x="3445789" y="443966"/>
                  </a:lnTo>
                  <a:lnTo>
                    <a:pt x="3402063" y="427253"/>
                  </a:lnTo>
                  <a:lnTo>
                    <a:pt x="3353511" y="417258"/>
                  </a:lnTo>
                  <a:lnTo>
                    <a:pt x="3300133" y="413931"/>
                  </a:lnTo>
                  <a:lnTo>
                    <a:pt x="3058045" y="413931"/>
                  </a:lnTo>
                  <a:lnTo>
                    <a:pt x="3058045" y="1032967"/>
                  </a:lnTo>
                  <a:lnTo>
                    <a:pt x="3295116" y="1032967"/>
                  </a:lnTo>
                  <a:lnTo>
                    <a:pt x="3349396" y="1029652"/>
                  </a:lnTo>
                  <a:lnTo>
                    <a:pt x="3398697" y="1019708"/>
                  </a:lnTo>
                  <a:lnTo>
                    <a:pt x="3443059" y="1003122"/>
                  </a:lnTo>
                  <a:lnTo>
                    <a:pt x="3482505" y="979893"/>
                  </a:lnTo>
                  <a:lnTo>
                    <a:pt x="3517087" y="950048"/>
                  </a:lnTo>
                  <a:lnTo>
                    <a:pt x="3546449" y="914463"/>
                  </a:lnTo>
                  <a:lnTo>
                    <a:pt x="3569220" y="874102"/>
                  </a:lnTo>
                  <a:lnTo>
                    <a:pt x="3585426" y="828992"/>
                  </a:lnTo>
                  <a:lnTo>
                    <a:pt x="3595128" y="779183"/>
                  </a:lnTo>
                  <a:lnTo>
                    <a:pt x="3598341" y="724712"/>
                  </a:lnTo>
                  <a:close/>
                </a:path>
                <a:path w="6045200" h="1043305">
                  <a:moveTo>
                    <a:pt x="4088828" y="413931"/>
                  </a:moveTo>
                  <a:lnTo>
                    <a:pt x="3669157" y="413931"/>
                  </a:lnTo>
                  <a:lnTo>
                    <a:pt x="3669157" y="1032967"/>
                  </a:lnTo>
                  <a:lnTo>
                    <a:pt x="4088828" y="1032967"/>
                  </a:lnTo>
                  <a:lnTo>
                    <a:pt x="4088828" y="917371"/>
                  </a:lnTo>
                  <a:lnTo>
                    <a:pt x="3793972" y="917371"/>
                  </a:lnTo>
                  <a:lnTo>
                    <a:pt x="3793972" y="778319"/>
                  </a:lnTo>
                  <a:lnTo>
                    <a:pt x="4067048" y="778319"/>
                  </a:lnTo>
                  <a:lnTo>
                    <a:pt x="4067048" y="662724"/>
                  </a:lnTo>
                  <a:lnTo>
                    <a:pt x="3793972" y="662724"/>
                  </a:lnTo>
                  <a:lnTo>
                    <a:pt x="3793972" y="529526"/>
                  </a:lnTo>
                  <a:lnTo>
                    <a:pt x="4088828" y="529526"/>
                  </a:lnTo>
                  <a:lnTo>
                    <a:pt x="4088828" y="413931"/>
                  </a:lnTo>
                  <a:close/>
                </a:path>
                <a:path w="6045200" h="1043305">
                  <a:moveTo>
                    <a:pt x="4577791" y="854544"/>
                  </a:moveTo>
                  <a:lnTo>
                    <a:pt x="4571200" y="806323"/>
                  </a:lnTo>
                  <a:lnTo>
                    <a:pt x="4551413" y="764603"/>
                  </a:lnTo>
                  <a:lnTo>
                    <a:pt x="4518418" y="729335"/>
                  </a:lnTo>
                  <a:lnTo>
                    <a:pt x="4472241" y="700417"/>
                  </a:lnTo>
                  <a:lnTo>
                    <a:pt x="4396854" y="667753"/>
                  </a:lnTo>
                  <a:lnTo>
                    <a:pt x="4335704" y="640943"/>
                  </a:lnTo>
                  <a:lnTo>
                    <a:pt x="4313720" y="627735"/>
                  </a:lnTo>
                  <a:lnTo>
                    <a:pt x="4298010" y="613194"/>
                  </a:lnTo>
                  <a:lnTo>
                    <a:pt x="4288587" y="597242"/>
                  </a:lnTo>
                  <a:lnTo>
                    <a:pt x="4285450" y="579793"/>
                  </a:lnTo>
                  <a:lnTo>
                    <a:pt x="4290936" y="555307"/>
                  </a:lnTo>
                  <a:lnTo>
                    <a:pt x="4306697" y="536549"/>
                  </a:lnTo>
                  <a:lnTo>
                    <a:pt x="4331741" y="524548"/>
                  </a:lnTo>
                  <a:lnTo>
                    <a:pt x="4365028" y="520319"/>
                  </a:lnTo>
                  <a:lnTo>
                    <a:pt x="4400842" y="524167"/>
                  </a:lnTo>
                  <a:lnTo>
                    <a:pt x="4437278" y="535393"/>
                  </a:lnTo>
                  <a:lnTo>
                    <a:pt x="4471517" y="553542"/>
                  </a:lnTo>
                  <a:lnTo>
                    <a:pt x="4500727" y="578116"/>
                  </a:lnTo>
                  <a:lnTo>
                    <a:pt x="4543006" y="520319"/>
                  </a:lnTo>
                  <a:lnTo>
                    <a:pt x="4566907" y="487654"/>
                  </a:lnTo>
                  <a:lnTo>
                    <a:pt x="4532223" y="457390"/>
                  </a:lnTo>
                  <a:lnTo>
                    <a:pt x="4494530" y="433920"/>
                  </a:lnTo>
                  <a:lnTo>
                    <a:pt x="4453814" y="417207"/>
                  </a:lnTo>
                  <a:lnTo>
                    <a:pt x="4410087" y="407200"/>
                  </a:lnTo>
                  <a:lnTo>
                    <a:pt x="4363351" y="403885"/>
                  </a:lnTo>
                  <a:lnTo>
                    <a:pt x="4318393" y="407200"/>
                  </a:lnTo>
                  <a:lnTo>
                    <a:pt x="4318762" y="407200"/>
                  </a:lnTo>
                  <a:lnTo>
                    <a:pt x="4278642" y="416966"/>
                  </a:lnTo>
                  <a:lnTo>
                    <a:pt x="4242613" y="433209"/>
                  </a:lnTo>
                  <a:lnTo>
                    <a:pt x="4210888" y="455815"/>
                  </a:lnTo>
                  <a:lnTo>
                    <a:pt x="4166806" y="513727"/>
                  </a:lnTo>
                  <a:lnTo>
                    <a:pt x="4152252" y="584822"/>
                  </a:lnTo>
                  <a:lnTo>
                    <a:pt x="4158386" y="631164"/>
                  </a:lnTo>
                  <a:lnTo>
                    <a:pt x="4176763" y="672249"/>
                  </a:lnTo>
                  <a:lnTo>
                    <a:pt x="4207383" y="708152"/>
                  </a:lnTo>
                  <a:lnTo>
                    <a:pt x="4250271" y="738949"/>
                  </a:lnTo>
                  <a:lnTo>
                    <a:pt x="4300677" y="763219"/>
                  </a:lnTo>
                  <a:lnTo>
                    <a:pt x="4362831" y="787742"/>
                  </a:lnTo>
                  <a:lnTo>
                    <a:pt x="4375797" y="792949"/>
                  </a:lnTo>
                  <a:lnTo>
                    <a:pt x="4426496" y="826173"/>
                  </a:lnTo>
                  <a:lnTo>
                    <a:pt x="4440415" y="861250"/>
                  </a:lnTo>
                  <a:lnTo>
                    <a:pt x="4433722" y="888199"/>
                  </a:lnTo>
                  <a:lnTo>
                    <a:pt x="4415180" y="909104"/>
                  </a:lnTo>
                  <a:lnTo>
                    <a:pt x="4387050" y="922616"/>
                  </a:lnTo>
                  <a:lnTo>
                    <a:pt x="4351617" y="927430"/>
                  </a:lnTo>
                  <a:lnTo>
                    <a:pt x="4304766" y="921842"/>
                  </a:lnTo>
                  <a:lnTo>
                    <a:pt x="4260735" y="905332"/>
                  </a:lnTo>
                  <a:lnTo>
                    <a:pt x="4221099" y="878306"/>
                  </a:lnTo>
                  <a:lnTo>
                    <a:pt x="4187444" y="841146"/>
                  </a:lnTo>
                  <a:lnTo>
                    <a:pt x="4116235" y="927430"/>
                  </a:lnTo>
                  <a:lnTo>
                    <a:pt x="4144784" y="961974"/>
                  </a:lnTo>
                  <a:lnTo>
                    <a:pt x="4178350" y="990536"/>
                  </a:lnTo>
                  <a:lnTo>
                    <a:pt x="4216552" y="1013180"/>
                  </a:lnTo>
                  <a:lnTo>
                    <a:pt x="4258513" y="1029627"/>
                  </a:lnTo>
                  <a:lnTo>
                    <a:pt x="4303903" y="1039723"/>
                  </a:lnTo>
                  <a:lnTo>
                    <a:pt x="4304728" y="1039723"/>
                  </a:lnTo>
                  <a:lnTo>
                    <a:pt x="4350791" y="1043025"/>
                  </a:lnTo>
                  <a:lnTo>
                    <a:pt x="4399178" y="1039723"/>
                  </a:lnTo>
                  <a:lnTo>
                    <a:pt x="4442612" y="1029830"/>
                  </a:lnTo>
                  <a:lnTo>
                    <a:pt x="4481182" y="1013345"/>
                  </a:lnTo>
                  <a:lnTo>
                    <a:pt x="4514964" y="990257"/>
                  </a:lnTo>
                  <a:lnTo>
                    <a:pt x="4542460" y="961974"/>
                  </a:lnTo>
                  <a:lnTo>
                    <a:pt x="4562919" y="927430"/>
                  </a:lnTo>
                  <a:lnTo>
                    <a:pt x="4573867" y="894130"/>
                  </a:lnTo>
                  <a:lnTo>
                    <a:pt x="4577791" y="854544"/>
                  </a:lnTo>
                  <a:close/>
                </a:path>
                <a:path w="6045200" h="1043305">
                  <a:moveTo>
                    <a:pt x="4768316" y="413931"/>
                  </a:moveTo>
                  <a:lnTo>
                    <a:pt x="4643501" y="413931"/>
                  </a:lnTo>
                  <a:lnTo>
                    <a:pt x="4643501" y="1032967"/>
                  </a:lnTo>
                  <a:lnTo>
                    <a:pt x="4768316" y="1032967"/>
                  </a:lnTo>
                  <a:lnTo>
                    <a:pt x="4768316" y="413931"/>
                  </a:lnTo>
                  <a:close/>
                </a:path>
                <a:path w="6045200" h="1043305">
                  <a:moveTo>
                    <a:pt x="5442204" y="664400"/>
                  </a:moveTo>
                  <a:lnTo>
                    <a:pt x="5158232" y="664400"/>
                  </a:lnTo>
                  <a:lnTo>
                    <a:pt x="5158232" y="772452"/>
                  </a:lnTo>
                  <a:lnTo>
                    <a:pt x="5329123" y="772452"/>
                  </a:lnTo>
                  <a:lnTo>
                    <a:pt x="5329123" y="857059"/>
                  </a:lnTo>
                  <a:lnTo>
                    <a:pt x="5295544" y="884008"/>
                  </a:lnTo>
                  <a:lnTo>
                    <a:pt x="5255298" y="904913"/>
                  </a:lnTo>
                  <a:lnTo>
                    <a:pt x="5210492" y="918438"/>
                  </a:lnTo>
                  <a:lnTo>
                    <a:pt x="5163261" y="923239"/>
                  </a:lnTo>
                  <a:lnTo>
                    <a:pt x="5121795" y="919619"/>
                  </a:lnTo>
                  <a:lnTo>
                    <a:pt x="5084102" y="908786"/>
                  </a:lnTo>
                  <a:lnTo>
                    <a:pt x="5050180" y="890727"/>
                  </a:lnTo>
                  <a:lnTo>
                    <a:pt x="5020018" y="865441"/>
                  </a:lnTo>
                  <a:lnTo>
                    <a:pt x="4995837" y="834821"/>
                  </a:lnTo>
                  <a:lnTo>
                    <a:pt x="4978552" y="800836"/>
                  </a:lnTo>
                  <a:lnTo>
                    <a:pt x="4968189" y="763549"/>
                  </a:lnTo>
                  <a:lnTo>
                    <a:pt x="4964798" y="723874"/>
                  </a:lnTo>
                  <a:lnTo>
                    <a:pt x="4964735" y="723036"/>
                  </a:lnTo>
                  <a:lnTo>
                    <a:pt x="4968329" y="681570"/>
                  </a:lnTo>
                  <a:lnTo>
                    <a:pt x="4979073" y="643877"/>
                  </a:lnTo>
                  <a:lnTo>
                    <a:pt x="4996891" y="609942"/>
                  </a:lnTo>
                  <a:lnTo>
                    <a:pt x="5021694" y="579793"/>
                  </a:lnTo>
                  <a:lnTo>
                    <a:pt x="5051844" y="554990"/>
                  </a:lnTo>
                  <a:lnTo>
                    <a:pt x="5085778" y="537171"/>
                  </a:lnTo>
                  <a:lnTo>
                    <a:pt x="5123472" y="526427"/>
                  </a:lnTo>
                  <a:lnTo>
                    <a:pt x="5164937" y="522833"/>
                  </a:lnTo>
                  <a:lnTo>
                    <a:pt x="5212677" y="527215"/>
                  </a:lnTo>
                  <a:lnTo>
                    <a:pt x="5256657" y="540321"/>
                  </a:lnTo>
                  <a:lnTo>
                    <a:pt x="5296865" y="562063"/>
                  </a:lnTo>
                  <a:lnTo>
                    <a:pt x="5333301" y="592353"/>
                  </a:lnTo>
                  <a:lnTo>
                    <a:pt x="5396928" y="522833"/>
                  </a:lnTo>
                  <a:lnTo>
                    <a:pt x="5383568" y="475462"/>
                  </a:lnTo>
                  <a:lnTo>
                    <a:pt x="5347233" y="451065"/>
                  </a:lnTo>
                  <a:lnTo>
                    <a:pt x="5306403" y="430999"/>
                  </a:lnTo>
                  <a:lnTo>
                    <a:pt x="5261851" y="415886"/>
                  </a:lnTo>
                  <a:lnTo>
                    <a:pt x="5214429" y="406361"/>
                  </a:lnTo>
                  <a:lnTo>
                    <a:pt x="5164937" y="403047"/>
                  </a:lnTo>
                  <a:lnTo>
                    <a:pt x="5110950" y="406666"/>
                  </a:lnTo>
                  <a:lnTo>
                    <a:pt x="5060594" y="417525"/>
                  </a:lnTo>
                  <a:lnTo>
                    <a:pt x="5013858" y="435610"/>
                  </a:lnTo>
                  <a:lnTo>
                    <a:pt x="4970729" y="460946"/>
                  </a:lnTo>
                  <a:lnTo>
                    <a:pt x="4931219" y="493509"/>
                  </a:lnTo>
                  <a:lnTo>
                    <a:pt x="4897348" y="531698"/>
                  </a:lnTo>
                  <a:lnTo>
                    <a:pt x="4871059" y="573874"/>
                  </a:lnTo>
                  <a:lnTo>
                    <a:pt x="4852340" y="619988"/>
                  </a:lnTo>
                  <a:lnTo>
                    <a:pt x="4841138" y="670001"/>
                  </a:lnTo>
                  <a:lnTo>
                    <a:pt x="4837468" y="723036"/>
                  </a:lnTo>
                  <a:lnTo>
                    <a:pt x="4837404" y="723874"/>
                  </a:lnTo>
                  <a:lnTo>
                    <a:pt x="4841024" y="777252"/>
                  </a:lnTo>
                  <a:lnTo>
                    <a:pt x="4851882" y="826808"/>
                  </a:lnTo>
                  <a:lnTo>
                    <a:pt x="4869980" y="872540"/>
                  </a:lnTo>
                  <a:lnTo>
                    <a:pt x="4895304" y="914463"/>
                  </a:lnTo>
                  <a:lnTo>
                    <a:pt x="4927879" y="952550"/>
                  </a:lnTo>
                  <a:lnTo>
                    <a:pt x="4966487" y="984719"/>
                  </a:lnTo>
                  <a:lnTo>
                    <a:pt x="5008943" y="1009802"/>
                  </a:lnTo>
                  <a:lnTo>
                    <a:pt x="5055311" y="1027760"/>
                  </a:lnTo>
                  <a:lnTo>
                    <a:pt x="5105616" y="1038580"/>
                  </a:lnTo>
                  <a:lnTo>
                    <a:pt x="5159908" y="1042187"/>
                  </a:lnTo>
                  <a:lnTo>
                    <a:pt x="5213451" y="1038771"/>
                  </a:lnTo>
                  <a:lnTo>
                    <a:pt x="5264366" y="1028509"/>
                  </a:lnTo>
                  <a:lnTo>
                    <a:pt x="5312676" y="1011402"/>
                  </a:lnTo>
                  <a:lnTo>
                    <a:pt x="5358409" y="987463"/>
                  </a:lnTo>
                  <a:lnTo>
                    <a:pt x="5401576" y="956678"/>
                  </a:lnTo>
                  <a:lnTo>
                    <a:pt x="5437683" y="923239"/>
                  </a:lnTo>
                  <a:lnTo>
                    <a:pt x="5442204" y="919048"/>
                  </a:lnTo>
                  <a:lnTo>
                    <a:pt x="5442204" y="664400"/>
                  </a:lnTo>
                  <a:close/>
                </a:path>
                <a:path w="6045200" h="1043305">
                  <a:moveTo>
                    <a:pt x="6044971" y="413931"/>
                  </a:moveTo>
                  <a:lnTo>
                    <a:pt x="5922670" y="413931"/>
                  </a:lnTo>
                  <a:lnTo>
                    <a:pt x="5922670" y="796747"/>
                  </a:lnTo>
                  <a:lnTo>
                    <a:pt x="5800433" y="653503"/>
                  </a:lnTo>
                  <a:lnTo>
                    <a:pt x="5595975" y="413931"/>
                  </a:lnTo>
                  <a:lnTo>
                    <a:pt x="5517235" y="413931"/>
                  </a:lnTo>
                  <a:lnTo>
                    <a:pt x="5517235" y="1032967"/>
                  </a:lnTo>
                  <a:lnTo>
                    <a:pt x="5639536" y="1032967"/>
                  </a:lnTo>
                  <a:lnTo>
                    <a:pt x="5639536" y="653503"/>
                  </a:lnTo>
                  <a:lnTo>
                    <a:pt x="5960364" y="1032967"/>
                  </a:lnTo>
                  <a:lnTo>
                    <a:pt x="6044971" y="1032967"/>
                  </a:lnTo>
                  <a:lnTo>
                    <a:pt x="6044971" y="796747"/>
                  </a:lnTo>
                  <a:lnTo>
                    <a:pt x="6044971" y="413931"/>
                  </a:lnTo>
                  <a:close/>
                </a:path>
              </a:pathLst>
            </a:custGeom>
            <a:solidFill>
              <a:srgbClr val="000000"/>
            </a:solidFill>
          </p:spPr>
          <p:txBody>
            <a:bodyPr wrap="square" lIns="0" tIns="0" rIns="0" bIns="0" rtlCol="0"/>
            <a:lstStyle/>
            <a:p>
              <a:endParaRPr sz="641"/>
            </a:p>
          </p:txBody>
        </p:sp>
        <p:sp>
          <p:nvSpPr>
            <p:cNvPr id="6" name="object 6"/>
            <p:cNvSpPr/>
            <p:nvPr/>
          </p:nvSpPr>
          <p:spPr>
            <a:xfrm>
              <a:off x="17690434" y="10616304"/>
              <a:ext cx="891540" cy="129539"/>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7" name="object 7"/>
            <p:cNvPicPr/>
            <p:nvPr/>
          </p:nvPicPr>
          <p:blipFill>
            <a:blip r:embed="rId3" cstate="print"/>
            <a:stretch>
              <a:fillRect/>
            </a:stretch>
          </p:blipFill>
          <p:spPr>
            <a:xfrm>
              <a:off x="18957999" y="10619320"/>
              <a:ext cx="171599" cy="125818"/>
            </a:xfrm>
            <a:prstGeom prst="rect">
              <a:avLst/>
            </a:prstGeom>
          </p:spPr>
        </p:pic>
        <p:pic>
          <p:nvPicPr>
            <p:cNvPr id="8" name="object 8"/>
            <p:cNvPicPr/>
            <p:nvPr/>
          </p:nvPicPr>
          <p:blipFill>
            <a:blip r:embed="rId4" cstate="print"/>
            <a:stretch>
              <a:fillRect/>
            </a:stretch>
          </p:blipFill>
          <p:spPr>
            <a:xfrm>
              <a:off x="0" y="2439716"/>
              <a:ext cx="7465741" cy="8348672"/>
            </a:xfrm>
            <a:prstGeom prst="rect">
              <a:avLst/>
            </a:prstGeom>
          </p:spPr>
        </p:pic>
        <p:sp>
          <p:nvSpPr>
            <p:cNvPr id="9" name="object 9"/>
            <p:cNvSpPr/>
            <p:nvPr/>
          </p:nvSpPr>
          <p:spPr>
            <a:xfrm>
              <a:off x="6533832" y="3205956"/>
              <a:ext cx="2925445" cy="8102600"/>
            </a:xfrm>
            <a:custGeom>
              <a:avLst/>
              <a:gdLst/>
              <a:ahLst/>
              <a:cxnLst/>
              <a:rect l="l" t="t" r="r" b="b"/>
              <a:pathLst>
                <a:path w="2925445" h="8102600">
                  <a:moveTo>
                    <a:pt x="1700876" y="12700"/>
                  </a:moveTo>
                  <a:lnTo>
                    <a:pt x="2237665" y="12700"/>
                  </a:lnTo>
                  <a:lnTo>
                    <a:pt x="2280141" y="25400"/>
                  </a:lnTo>
                  <a:lnTo>
                    <a:pt x="2319778" y="38100"/>
                  </a:lnTo>
                  <a:lnTo>
                    <a:pt x="2356149" y="63500"/>
                  </a:lnTo>
                  <a:lnTo>
                    <a:pt x="2388826" y="88900"/>
                  </a:lnTo>
                  <a:lnTo>
                    <a:pt x="2417381" y="127000"/>
                  </a:lnTo>
                  <a:lnTo>
                    <a:pt x="2441386" y="152400"/>
                  </a:lnTo>
                  <a:lnTo>
                    <a:pt x="2460412" y="190500"/>
                  </a:lnTo>
                  <a:lnTo>
                    <a:pt x="2474032" y="241300"/>
                  </a:lnTo>
                  <a:lnTo>
                    <a:pt x="2481817" y="279400"/>
                  </a:lnTo>
                  <a:lnTo>
                    <a:pt x="2483340" y="317500"/>
                  </a:lnTo>
                  <a:lnTo>
                    <a:pt x="2478172" y="368300"/>
                  </a:lnTo>
                  <a:lnTo>
                    <a:pt x="2471214" y="431800"/>
                  </a:lnTo>
                  <a:lnTo>
                    <a:pt x="2473415" y="482600"/>
                  </a:lnTo>
                  <a:lnTo>
                    <a:pt x="2484927" y="520700"/>
                  </a:lnTo>
                  <a:lnTo>
                    <a:pt x="2505904" y="558800"/>
                  </a:lnTo>
                  <a:lnTo>
                    <a:pt x="2536498" y="596900"/>
                  </a:lnTo>
                  <a:lnTo>
                    <a:pt x="2576863" y="622300"/>
                  </a:lnTo>
                  <a:lnTo>
                    <a:pt x="2626963" y="660400"/>
                  </a:lnTo>
                  <a:lnTo>
                    <a:pt x="2658403" y="685800"/>
                  </a:lnTo>
                  <a:lnTo>
                    <a:pt x="2671993" y="711200"/>
                  </a:lnTo>
                  <a:lnTo>
                    <a:pt x="2668542" y="736600"/>
                  </a:lnTo>
                  <a:lnTo>
                    <a:pt x="2648858" y="762000"/>
                  </a:lnTo>
                  <a:lnTo>
                    <a:pt x="2613750" y="800100"/>
                  </a:lnTo>
                  <a:lnTo>
                    <a:pt x="2625126" y="952500"/>
                  </a:lnTo>
                  <a:lnTo>
                    <a:pt x="2629282" y="1016000"/>
                  </a:lnTo>
                  <a:lnTo>
                    <a:pt x="2654185" y="1041400"/>
                  </a:lnTo>
                  <a:lnTo>
                    <a:pt x="2666263" y="1092200"/>
                  </a:lnTo>
                  <a:lnTo>
                    <a:pt x="2666002" y="1130300"/>
                  </a:lnTo>
                  <a:lnTo>
                    <a:pt x="2653888" y="1181100"/>
                  </a:lnTo>
                  <a:lnTo>
                    <a:pt x="2630409" y="1219200"/>
                  </a:lnTo>
                  <a:lnTo>
                    <a:pt x="2596051" y="1257300"/>
                  </a:lnTo>
                  <a:lnTo>
                    <a:pt x="2551300" y="1282700"/>
                  </a:lnTo>
                  <a:lnTo>
                    <a:pt x="2511417" y="1308100"/>
                  </a:lnTo>
                  <a:lnTo>
                    <a:pt x="2473295" y="1346200"/>
                  </a:lnTo>
                  <a:lnTo>
                    <a:pt x="2436917" y="1371600"/>
                  </a:lnTo>
                  <a:lnTo>
                    <a:pt x="2402264" y="1409700"/>
                  </a:lnTo>
                  <a:lnTo>
                    <a:pt x="2369320" y="1447800"/>
                  </a:lnTo>
                  <a:lnTo>
                    <a:pt x="2338065" y="1485900"/>
                  </a:lnTo>
                  <a:lnTo>
                    <a:pt x="2331634" y="1498600"/>
                  </a:lnTo>
                  <a:lnTo>
                    <a:pt x="2336609" y="1536700"/>
                  </a:lnTo>
                  <a:lnTo>
                    <a:pt x="2346437" y="1574800"/>
                  </a:lnTo>
                  <a:lnTo>
                    <a:pt x="2354567" y="1612900"/>
                  </a:lnTo>
                  <a:lnTo>
                    <a:pt x="2355538" y="1612900"/>
                  </a:lnTo>
                  <a:lnTo>
                    <a:pt x="2354244" y="1625600"/>
                  </a:lnTo>
                  <a:lnTo>
                    <a:pt x="2355011" y="1689100"/>
                  </a:lnTo>
                  <a:lnTo>
                    <a:pt x="2360164" y="1727200"/>
                  </a:lnTo>
                  <a:lnTo>
                    <a:pt x="2373496" y="1752600"/>
                  </a:lnTo>
                  <a:lnTo>
                    <a:pt x="2398801" y="1765300"/>
                  </a:lnTo>
                  <a:lnTo>
                    <a:pt x="2439871" y="1778000"/>
                  </a:lnTo>
                  <a:lnTo>
                    <a:pt x="2537407" y="1778000"/>
                  </a:lnTo>
                  <a:lnTo>
                    <a:pt x="2562787" y="1790700"/>
                  </a:lnTo>
                  <a:lnTo>
                    <a:pt x="2578946" y="1816100"/>
                  </a:lnTo>
                  <a:lnTo>
                    <a:pt x="2588188" y="1854200"/>
                  </a:lnTo>
                  <a:lnTo>
                    <a:pt x="2596012" y="1905000"/>
                  </a:lnTo>
                  <a:lnTo>
                    <a:pt x="2604548" y="1943100"/>
                  </a:lnTo>
                  <a:lnTo>
                    <a:pt x="2613601" y="1993900"/>
                  </a:lnTo>
                  <a:lnTo>
                    <a:pt x="2622972" y="2044700"/>
                  </a:lnTo>
                  <a:lnTo>
                    <a:pt x="2632464" y="2095500"/>
                  </a:lnTo>
                  <a:lnTo>
                    <a:pt x="2641881" y="2133600"/>
                  </a:lnTo>
                  <a:lnTo>
                    <a:pt x="2651024" y="2184400"/>
                  </a:lnTo>
                  <a:lnTo>
                    <a:pt x="2659697" y="2235200"/>
                  </a:lnTo>
                  <a:lnTo>
                    <a:pt x="2667519" y="2273300"/>
                  </a:lnTo>
                  <a:lnTo>
                    <a:pt x="2701605" y="2324100"/>
                  </a:lnTo>
                  <a:lnTo>
                    <a:pt x="2735090" y="2349500"/>
                  </a:lnTo>
                  <a:lnTo>
                    <a:pt x="2745657" y="2362200"/>
                  </a:lnTo>
                  <a:lnTo>
                    <a:pt x="2752887" y="2374900"/>
                  </a:lnTo>
                  <a:lnTo>
                    <a:pt x="2757205" y="2400300"/>
                  </a:lnTo>
                  <a:lnTo>
                    <a:pt x="2759035" y="2425700"/>
                  </a:lnTo>
                  <a:lnTo>
                    <a:pt x="2759766" y="2476500"/>
                  </a:lnTo>
                  <a:lnTo>
                    <a:pt x="2759376" y="2527300"/>
                  </a:lnTo>
                  <a:lnTo>
                    <a:pt x="2758568" y="2578100"/>
                  </a:lnTo>
                  <a:lnTo>
                    <a:pt x="2758042" y="2628900"/>
                  </a:lnTo>
                  <a:lnTo>
                    <a:pt x="2758502" y="2667000"/>
                  </a:lnTo>
                  <a:lnTo>
                    <a:pt x="2760648" y="2717800"/>
                  </a:lnTo>
                  <a:lnTo>
                    <a:pt x="2765183" y="2768600"/>
                  </a:lnTo>
                  <a:lnTo>
                    <a:pt x="2771378" y="2819400"/>
                  </a:lnTo>
                  <a:lnTo>
                    <a:pt x="2777649" y="2870200"/>
                  </a:lnTo>
                  <a:lnTo>
                    <a:pt x="2796633" y="3022600"/>
                  </a:lnTo>
                  <a:lnTo>
                    <a:pt x="2802924" y="3073400"/>
                  </a:lnTo>
                  <a:lnTo>
                    <a:pt x="2809150" y="3111500"/>
                  </a:lnTo>
                  <a:lnTo>
                    <a:pt x="2815282" y="3162300"/>
                  </a:lnTo>
                  <a:lnTo>
                    <a:pt x="2821293" y="3213100"/>
                  </a:lnTo>
                  <a:lnTo>
                    <a:pt x="2827153" y="3263900"/>
                  </a:lnTo>
                  <a:lnTo>
                    <a:pt x="2832836" y="3314700"/>
                  </a:lnTo>
                  <a:lnTo>
                    <a:pt x="2838311" y="3365500"/>
                  </a:lnTo>
                  <a:lnTo>
                    <a:pt x="2843552" y="3416300"/>
                  </a:lnTo>
                  <a:lnTo>
                    <a:pt x="2848531" y="3467100"/>
                  </a:lnTo>
                  <a:lnTo>
                    <a:pt x="2853218" y="3517900"/>
                  </a:lnTo>
                  <a:lnTo>
                    <a:pt x="2857586" y="3568700"/>
                  </a:lnTo>
                  <a:lnTo>
                    <a:pt x="2861606" y="3606800"/>
                  </a:lnTo>
                  <a:lnTo>
                    <a:pt x="2865251" y="3657600"/>
                  </a:lnTo>
                  <a:lnTo>
                    <a:pt x="2868492" y="3708400"/>
                  </a:lnTo>
                  <a:lnTo>
                    <a:pt x="2871300" y="3759200"/>
                  </a:lnTo>
                  <a:lnTo>
                    <a:pt x="2873649" y="3810000"/>
                  </a:lnTo>
                  <a:lnTo>
                    <a:pt x="2875509" y="3860800"/>
                  </a:lnTo>
                  <a:lnTo>
                    <a:pt x="2876852" y="3911600"/>
                  </a:lnTo>
                  <a:lnTo>
                    <a:pt x="2877650" y="3962400"/>
                  </a:lnTo>
                  <a:lnTo>
                    <a:pt x="2877818" y="4000500"/>
                  </a:lnTo>
                  <a:lnTo>
                    <a:pt x="2877875" y="4013200"/>
                  </a:lnTo>
                  <a:lnTo>
                    <a:pt x="2877592" y="4051300"/>
                  </a:lnTo>
                  <a:lnTo>
                    <a:pt x="2877498" y="4064000"/>
                  </a:lnTo>
                  <a:lnTo>
                    <a:pt x="2876492" y="4114800"/>
                  </a:lnTo>
                  <a:lnTo>
                    <a:pt x="2875051" y="4165600"/>
                  </a:lnTo>
                  <a:lnTo>
                    <a:pt x="2873478" y="4216400"/>
                  </a:lnTo>
                  <a:lnTo>
                    <a:pt x="2871784" y="4267200"/>
                  </a:lnTo>
                  <a:lnTo>
                    <a:pt x="2869976" y="4318000"/>
                  </a:lnTo>
                  <a:lnTo>
                    <a:pt x="2868066" y="4368800"/>
                  </a:lnTo>
                  <a:lnTo>
                    <a:pt x="2866061" y="4419600"/>
                  </a:lnTo>
                  <a:lnTo>
                    <a:pt x="2863972" y="4470400"/>
                  </a:lnTo>
                  <a:lnTo>
                    <a:pt x="2861808" y="4521200"/>
                  </a:lnTo>
                  <a:lnTo>
                    <a:pt x="2859579" y="4572000"/>
                  </a:lnTo>
                  <a:lnTo>
                    <a:pt x="2857293" y="4622800"/>
                  </a:lnTo>
                  <a:lnTo>
                    <a:pt x="2854960" y="4673600"/>
                  </a:lnTo>
                  <a:lnTo>
                    <a:pt x="2852590" y="4724400"/>
                  </a:lnTo>
                  <a:lnTo>
                    <a:pt x="2850191" y="4775200"/>
                  </a:lnTo>
                  <a:lnTo>
                    <a:pt x="2838107" y="5029200"/>
                  </a:lnTo>
                  <a:lnTo>
                    <a:pt x="2835737" y="5080000"/>
                  </a:lnTo>
                  <a:lnTo>
                    <a:pt x="2833405" y="5130800"/>
                  </a:lnTo>
                  <a:lnTo>
                    <a:pt x="2831120" y="5181600"/>
                  </a:lnTo>
                  <a:lnTo>
                    <a:pt x="2828891" y="5232400"/>
                  </a:lnTo>
                  <a:lnTo>
                    <a:pt x="2826728" y="5283200"/>
                  </a:lnTo>
                  <a:lnTo>
                    <a:pt x="2824641" y="5334000"/>
                  </a:lnTo>
                  <a:lnTo>
                    <a:pt x="2822638" y="5384800"/>
                  </a:lnTo>
                  <a:lnTo>
                    <a:pt x="2820729" y="5435600"/>
                  </a:lnTo>
                  <a:lnTo>
                    <a:pt x="2818923" y="5486400"/>
                  </a:lnTo>
                  <a:lnTo>
                    <a:pt x="2817231" y="5537200"/>
                  </a:lnTo>
                  <a:lnTo>
                    <a:pt x="2815660" y="5588000"/>
                  </a:lnTo>
                  <a:lnTo>
                    <a:pt x="2814152" y="5638800"/>
                  </a:lnTo>
                  <a:lnTo>
                    <a:pt x="2812715" y="5689600"/>
                  </a:lnTo>
                  <a:lnTo>
                    <a:pt x="2811357" y="5740400"/>
                  </a:lnTo>
                  <a:lnTo>
                    <a:pt x="2810087" y="5791200"/>
                  </a:lnTo>
                  <a:lnTo>
                    <a:pt x="2808911" y="5842000"/>
                  </a:lnTo>
                  <a:lnTo>
                    <a:pt x="2807838" y="5892800"/>
                  </a:lnTo>
                  <a:lnTo>
                    <a:pt x="2806875" y="5943600"/>
                  </a:lnTo>
                  <a:lnTo>
                    <a:pt x="2806030" y="5994400"/>
                  </a:lnTo>
                  <a:lnTo>
                    <a:pt x="2805312" y="6045200"/>
                  </a:lnTo>
                  <a:lnTo>
                    <a:pt x="2804726" y="6096000"/>
                  </a:lnTo>
                  <a:lnTo>
                    <a:pt x="2804283" y="6146800"/>
                  </a:lnTo>
                  <a:lnTo>
                    <a:pt x="2803988" y="6197600"/>
                  </a:lnTo>
                  <a:lnTo>
                    <a:pt x="2803877" y="6299200"/>
                  </a:lnTo>
                  <a:lnTo>
                    <a:pt x="2804076" y="6350000"/>
                  </a:lnTo>
                  <a:lnTo>
                    <a:pt x="2804455" y="6400800"/>
                  </a:lnTo>
                  <a:lnTo>
                    <a:pt x="2805023" y="6451600"/>
                  </a:lnTo>
                  <a:lnTo>
                    <a:pt x="2806752" y="6565900"/>
                  </a:lnTo>
                  <a:lnTo>
                    <a:pt x="2807929" y="6616700"/>
                  </a:lnTo>
                  <a:lnTo>
                    <a:pt x="2809326" y="6667500"/>
                  </a:lnTo>
                  <a:lnTo>
                    <a:pt x="2810949" y="6718300"/>
                  </a:lnTo>
                  <a:lnTo>
                    <a:pt x="2812807" y="6769100"/>
                  </a:lnTo>
                  <a:lnTo>
                    <a:pt x="2814906" y="6819900"/>
                  </a:lnTo>
                  <a:lnTo>
                    <a:pt x="2817256" y="6870700"/>
                  </a:lnTo>
                  <a:lnTo>
                    <a:pt x="2819863" y="6921500"/>
                  </a:lnTo>
                  <a:lnTo>
                    <a:pt x="2822736" y="6972300"/>
                  </a:lnTo>
                  <a:lnTo>
                    <a:pt x="2825882" y="7023100"/>
                  </a:lnTo>
                  <a:lnTo>
                    <a:pt x="2829309" y="7073900"/>
                  </a:lnTo>
                  <a:lnTo>
                    <a:pt x="2833025" y="7124700"/>
                  </a:lnTo>
                  <a:lnTo>
                    <a:pt x="2837037" y="7175500"/>
                  </a:lnTo>
                  <a:lnTo>
                    <a:pt x="2841353" y="7226300"/>
                  </a:lnTo>
                  <a:lnTo>
                    <a:pt x="2845982" y="7277100"/>
                  </a:lnTo>
                  <a:lnTo>
                    <a:pt x="2850930" y="7327900"/>
                  </a:lnTo>
                  <a:lnTo>
                    <a:pt x="2855848" y="7378700"/>
                  </a:lnTo>
                  <a:lnTo>
                    <a:pt x="2860715" y="7429500"/>
                  </a:lnTo>
                  <a:lnTo>
                    <a:pt x="2865537" y="7480300"/>
                  </a:lnTo>
                  <a:lnTo>
                    <a:pt x="2870319" y="7531100"/>
                  </a:lnTo>
                  <a:lnTo>
                    <a:pt x="2875067" y="7581900"/>
                  </a:lnTo>
                  <a:lnTo>
                    <a:pt x="2884486" y="7683500"/>
                  </a:lnTo>
                  <a:lnTo>
                    <a:pt x="2907852" y="7924800"/>
                  </a:lnTo>
                  <a:lnTo>
                    <a:pt x="2917251" y="8026400"/>
                  </a:lnTo>
                  <a:lnTo>
                    <a:pt x="2925087" y="8102600"/>
                  </a:lnTo>
                  <a:lnTo>
                    <a:pt x="866534" y="8102600"/>
                  </a:lnTo>
                  <a:lnTo>
                    <a:pt x="872719" y="8051800"/>
                  </a:lnTo>
                  <a:lnTo>
                    <a:pt x="885881" y="7962900"/>
                  </a:lnTo>
                  <a:lnTo>
                    <a:pt x="892659" y="7912100"/>
                  </a:lnTo>
                  <a:lnTo>
                    <a:pt x="845287" y="7899400"/>
                  </a:lnTo>
                  <a:lnTo>
                    <a:pt x="798274" y="7874000"/>
                  </a:lnTo>
                  <a:lnTo>
                    <a:pt x="658965" y="7823200"/>
                  </a:lnTo>
                  <a:lnTo>
                    <a:pt x="567111" y="7797800"/>
                  </a:lnTo>
                  <a:lnTo>
                    <a:pt x="521363" y="7772400"/>
                  </a:lnTo>
                  <a:lnTo>
                    <a:pt x="384324" y="7734300"/>
                  </a:lnTo>
                  <a:lnTo>
                    <a:pt x="337315" y="7708900"/>
                  </a:lnTo>
                  <a:lnTo>
                    <a:pt x="303107" y="7683500"/>
                  </a:lnTo>
                  <a:lnTo>
                    <a:pt x="284674" y="7645400"/>
                  </a:lnTo>
                  <a:lnTo>
                    <a:pt x="284987" y="7581900"/>
                  </a:lnTo>
                  <a:lnTo>
                    <a:pt x="293458" y="7531100"/>
                  </a:lnTo>
                  <a:lnTo>
                    <a:pt x="301735" y="7480300"/>
                  </a:lnTo>
                  <a:lnTo>
                    <a:pt x="309842" y="7429500"/>
                  </a:lnTo>
                  <a:lnTo>
                    <a:pt x="317800" y="7378700"/>
                  </a:lnTo>
                  <a:lnTo>
                    <a:pt x="325632" y="7327900"/>
                  </a:lnTo>
                  <a:lnTo>
                    <a:pt x="333362" y="7277100"/>
                  </a:lnTo>
                  <a:lnTo>
                    <a:pt x="341010" y="7226300"/>
                  </a:lnTo>
                  <a:lnTo>
                    <a:pt x="348599" y="7175500"/>
                  </a:lnTo>
                  <a:lnTo>
                    <a:pt x="371243" y="7010400"/>
                  </a:lnTo>
                  <a:lnTo>
                    <a:pt x="378824" y="6959600"/>
                  </a:lnTo>
                  <a:lnTo>
                    <a:pt x="400907" y="6807200"/>
                  </a:lnTo>
                  <a:lnTo>
                    <a:pt x="481573" y="6261100"/>
                  </a:lnTo>
                  <a:lnTo>
                    <a:pt x="503667" y="6108700"/>
                  </a:lnTo>
                  <a:lnTo>
                    <a:pt x="518458" y="6007100"/>
                  </a:lnTo>
                  <a:lnTo>
                    <a:pt x="533313" y="5905500"/>
                  </a:lnTo>
                  <a:lnTo>
                    <a:pt x="548243" y="5803900"/>
                  </a:lnTo>
                  <a:lnTo>
                    <a:pt x="563261" y="5715000"/>
                  </a:lnTo>
                  <a:lnTo>
                    <a:pt x="564181" y="5676900"/>
                  </a:lnTo>
                  <a:lnTo>
                    <a:pt x="556304" y="5651500"/>
                  </a:lnTo>
                  <a:lnTo>
                    <a:pt x="539691" y="5626100"/>
                  </a:lnTo>
                  <a:lnTo>
                    <a:pt x="514401" y="5613400"/>
                  </a:lnTo>
                  <a:lnTo>
                    <a:pt x="433006" y="5537200"/>
                  </a:lnTo>
                  <a:lnTo>
                    <a:pt x="392351" y="5511800"/>
                  </a:lnTo>
                  <a:lnTo>
                    <a:pt x="351902" y="5473700"/>
                  </a:lnTo>
                  <a:lnTo>
                    <a:pt x="311791" y="5448300"/>
                  </a:lnTo>
                  <a:lnTo>
                    <a:pt x="272151" y="5410200"/>
                  </a:lnTo>
                  <a:lnTo>
                    <a:pt x="233115" y="5372100"/>
                  </a:lnTo>
                  <a:lnTo>
                    <a:pt x="194816" y="5334000"/>
                  </a:lnTo>
                  <a:lnTo>
                    <a:pt x="157386" y="5295900"/>
                  </a:lnTo>
                  <a:lnTo>
                    <a:pt x="120959" y="5270500"/>
                  </a:lnTo>
                  <a:lnTo>
                    <a:pt x="85666" y="5232400"/>
                  </a:lnTo>
                  <a:lnTo>
                    <a:pt x="47413" y="5181600"/>
                  </a:lnTo>
                  <a:lnTo>
                    <a:pt x="20688" y="5130800"/>
                  </a:lnTo>
                  <a:lnTo>
                    <a:pt x="5035" y="5092700"/>
                  </a:lnTo>
                  <a:lnTo>
                    <a:pt x="0" y="5054600"/>
                  </a:lnTo>
                  <a:lnTo>
                    <a:pt x="5126" y="5016500"/>
                  </a:lnTo>
                  <a:lnTo>
                    <a:pt x="19960" y="4978400"/>
                  </a:lnTo>
                  <a:lnTo>
                    <a:pt x="44046" y="4927600"/>
                  </a:lnTo>
                  <a:lnTo>
                    <a:pt x="76929" y="4876800"/>
                  </a:lnTo>
                  <a:lnTo>
                    <a:pt x="104975" y="4838700"/>
                  </a:lnTo>
                  <a:lnTo>
                    <a:pt x="132835" y="4787900"/>
                  </a:lnTo>
                  <a:lnTo>
                    <a:pt x="188154" y="4711700"/>
                  </a:lnTo>
                  <a:lnTo>
                    <a:pt x="215691" y="4660900"/>
                  </a:lnTo>
                  <a:lnTo>
                    <a:pt x="298267" y="4546600"/>
                  </a:lnTo>
                  <a:lnTo>
                    <a:pt x="325910" y="4495800"/>
                  </a:lnTo>
                  <a:lnTo>
                    <a:pt x="381603" y="4419600"/>
                  </a:lnTo>
                  <a:lnTo>
                    <a:pt x="409731" y="4368800"/>
                  </a:lnTo>
                  <a:lnTo>
                    <a:pt x="438097" y="4330700"/>
                  </a:lnTo>
                  <a:lnTo>
                    <a:pt x="466740" y="4292600"/>
                  </a:lnTo>
                  <a:lnTo>
                    <a:pt x="495699" y="4254500"/>
                  </a:lnTo>
                  <a:lnTo>
                    <a:pt x="525012" y="4203700"/>
                  </a:lnTo>
                  <a:lnTo>
                    <a:pt x="554717" y="4165600"/>
                  </a:lnTo>
                  <a:lnTo>
                    <a:pt x="584854" y="4127500"/>
                  </a:lnTo>
                  <a:lnTo>
                    <a:pt x="605258" y="4102100"/>
                  </a:lnTo>
                  <a:lnTo>
                    <a:pt x="1055417" y="4102100"/>
                  </a:lnTo>
                  <a:lnTo>
                    <a:pt x="1055417" y="3644900"/>
                  </a:lnTo>
                  <a:lnTo>
                    <a:pt x="907664" y="3644900"/>
                  </a:lnTo>
                  <a:lnTo>
                    <a:pt x="911503" y="3632200"/>
                  </a:lnTo>
                  <a:lnTo>
                    <a:pt x="926486" y="3594100"/>
                  </a:lnTo>
                  <a:lnTo>
                    <a:pt x="941155" y="3543300"/>
                  </a:lnTo>
                  <a:lnTo>
                    <a:pt x="955566" y="3505200"/>
                  </a:lnTo>
                  <a:lnTo>
                    <a:pt x="969776" y="3454400"/>
                  </a:lnTo>
                  <a:lnTo>
                    <a:pt x="983842" y="3403600"/>
                  </a:lnTo>
                  <a:lnTo>
                    <a:pt x="997821" y="3365500"/>
                  </a:lnTo>
                  <a:lnTo>
                    <a:pt x="1003008" y="3340100"/>
                  </a:lnTo>
                  <a:lnTo>
                    <a:pt x="1006315" y="3314700"/>
                  </a:lnTo>
                  <a:lnTo>
                    <a:pt x="1007559" y="3302000"/>
                  </a:lnTo>
                  <a:lnTo>
                    <a:pt x="1006558" y="3276600"/>
                  </a:lnTo>
                  <a:lnTo>
                    <a:pt x="1001460" y="3225800"/>
                  </a:lnTo>
                  <a:lnTo>
                    <a:pt x="996223" y="3175000"/>
                  </a:lnTo>
                  <a:lnTo>
                    <a:pt x="990879" y="3124200"/>
                  </a:lnTo>
                  <a:lnTo>
                    <a:pt x="985465" y="3086100"/>
                  </a:lnTo>
                  <a:lnTo>
                    <a:pt x="974564" y="2984500"/>
                  </a:lnTo>
                  <a:lnTo>
                    <a:pt x="969147" y="2933700"/>
                  </a:lnTo>
                  <a:lnTo>
                    <a:pt x="963798" y="2882900"/>
                  </a:lnTo>
                  <a:lnTo>
                    <a:pt x="958552" y="2844800"/>
                  </a:lnTo>
                  <a:lnTo>
                    <a:pt x="953445" y="2794000"/>
                  </a:lnTo>
                  <a:lnTo>
                    <a:pt x="948511" y="2743200"/>
                  </a:lnTo>
                  <a:lnTo>
                    <a:pt x="943784" y="2692400"/>
                  </a:lnTo>
                  <a:lnTo>
                    <a:pt x="939624" y="2641600"/>
                  </a:lnTo>
                  <a:lnTo>
                    <a:pt x="936798" y="2590800"/>
                  </a:lnTo>
                  <a:lnTo>
                    <a:pt x="935336" y="2540000"/>
                  </a:lnTo>
                  <a:lnTo>
                    <a:pt x="935269" y="2489200"/>
                  </a:lnTo>
                  <a:lnTo>
                    <a:pt x="936624" y="2451100"/>
                  </a:lnTo>
                  <a:lnTo>
                    <a:pt x="939432" y="2400300"/>
                  </a:lnTo>
                  <a:lnTo>
                    <a:pt x="943723" y="2349500"/>
                  </a:lnTo>
                  <a:lnTo>
                    <a:pt x="949526" y="2298700"/>
                  </a:lnTo>
                  <a:lnTo>
                    <a:pt x="956871" y="2260600"/>
                  </a:lnTo>
                  <a:lnTo>
                    <a:pt x="965787" y="2209800"/>
                  </a:lnTo>
                  <a:lnTo>
                    <a:pt x="976303" y="2171700"/>
                  </a:lnTo>
                  <a:lnTo>
                    <a:pt x="988451" y="2120900"/>
                  </a:lnTo>
                  <a:lnTo>
                    <a:pt x="1002258" y="2082800"/>
                  </a:lnTo>
                  <a:lnTo>
                    <a:pt x="1017755" y="2032000"/>
                  </a:lnTo>
                  <a:lnTo>
                    <a:pt x="1034971" y="1993900"/>
                  </a:lnTo>
                  <a:lnTo>
                    <a:pt x="1053936" y="1955800"/>
                  </a:lnTo>
                  <a:lnTo>
                    <a:pt x="1074679" y="1905000"/>
                  </a:lnTo>
                  <a:lnTo>
                    <a:pt x="1097230" y="1866900"/>
                  </a:lnTo>
                  <a:lnTo>
                    <a:pt x="1121619" y="1828800"/>
                  </a:lnTo>
                  <a:lnTo>
                    <a:pt x="1147875" y="1790700"/>
                  </a:lnTo>
                  <a:lnTo>
                    <a:pt x="1176028" y="1752600"/>
                  </a:lnTo>
                  <a:lnTo>
                    <a:pt x="1206107" y="1714500"/>
                  </a:lnTo>
                  <a:lnTo>
                    <a:pt x="1238142" y="1676400"/>
                  </a:lnTo>
                  <a:lnTo>
                    <a:pt x="1272163" y="1638300"/>
                  </a:lnTo>
                  <a:lnTo>
                    <a:pt x="1308198" y="1600200"/>
                  </a:lnTo>
                  <a:lnTo>
                    <a:pt x="1346279" y="1574800"/>
                  </a:lnTo>
                  <a:lnTo>
                    <a:pt x="1386433" y="1536700"/>
                  </a:lnTo>
                  <a:lnTo>
                    <a:pt x="1420763" y="1511300"/>
                  </a:lnTo>
                  <a:lnTo>
                    <a:pt x="1484810" y="1435100"/>
                  </a:lnTo>
                  <a:lnTo>
                    <a:pt x="1518775" y="1397000"/>
                  </a:lnTo>
                  <a:lnTo>
                    <a:pt x="1487686" y="1346200"/>
                  </a:lnTo>
                  <a:lnTo>
                    <a:pt x="1456706" y="1308100"/>
                  </a:lnTo>
                  <a:lnTo>
                    <a:pt x="1333934" y="1155700"/>
                  </a:lnTo>
                  <a:lnTo>
                    <a:pt x="1303538" y="1104900"/>
                  </a:lnTo>
                  <a:lnTo>
                    <a:pt x="1213103" y="990600"/>
                  </a:lnTo>
                  <a:lnTo>
                    <a:pt x="1153460" y="914400"/>
                  </a:lnTo>
                  <a:lnTo>
                    <a:pt x="1125131" y="863600"/>
                  </a:lnTo>
                  <a:lnTo>
                    <a:pt x="1103148" y="825500"/>
                  </a:lnTo>
                  <a:lnTo>
                    <a:pt x="1087500" y="774700"/>
                  </a:lnTo>
                  <a:lnTo>
                    <a:pt x="1078180" y="723900"/>
                  </a:lnTo>
                  <a:lnTo>
                    <a:pt x="1075179" y="685800"/>
                  </a:lnTo>
                  <a:lnTo>
                    <a:pt x="1078488" y="635000"/>
                  </a:lnTo>
                  <a:lnTo>
                    <a:pt x="1088098" y="596900"/>
                  </a:lnTo>
                  <a:lnTo>
                    <a:pt x="1104001" y="546100"/>
                  </a:lnTo>
                  <a:lnTo>
                    <a:pt x="1126187" y="508000"/>
                  </a:lnTo>
                  <a:lnTo>
                    <a:pt x="1154649" y="457200"/>
                  </a:lnTo>
                  <a:lnTo>
                    <a:pt x="1189377" y="419100"/>
                  </a:lnTo>
                  <a:lnTo>
                    <a:pt x="1211873" y="393700"/>
                  </a:lnTo>
                  <a:lnTo>
                    <a:pt x="1232209" y="355600"/>
                  </a:lnTo>
                  <a:lnTo>
                    <a:pt x="1270831" y="254000"/>
                  </a:lnTo>
                  <a:lnTo>
                    <a:pt x="1291329" y="215900"/>
                  </a:lnTo>
                  <a:lnTo>
                    <a:pt x="1314095" y="177800"/>
                  </a:lnTo>
                  <a:lnTo>
                    <a:pt x="1352021" y="152400"/>
                  </a:lnTo>
                  <a:lnTo>
                    <a:pt x="1391446" y="114300"/>
                  </a:lnTo>
                  <a:lnTo>
                    <a:pt x="1432269" y="88900"/>
                  </a:lnTo>
                  <a:lnTo>
                    <a:pt x="1474387" y="76200"/>
                  </a:lnTo>
                  <a:lnTo>
                    <a:pt x="1517701" y="50800"/>
                  </a:lnTo>
                  <a:lnTo>
                    <a:pt x="1607507" y="25400"/>
                  </a:lnTo>
                  <a:lnTo>
                    <a:pt x="1653797" y="25400"/>
                  </a:lnTo>
                  <a:lnTo>
                    <a:pt x="1700876" y="12700"/>
                  </a:lnTo>
                  <a:close/>
                </a:path>
                <a:path w="2925445" h="8102600">
                  <a:moveTo>
                    <a:pt x="907664" y="3644900"/>
                  </a:moveTo>
                  <a:lnTo>
                    <a:pt x="1032767" y="3644900"/>
                  </a:lnTo>
                  <a:lnTo>
                    <a:pt x="1015180" y="3695700"/>
                  </a:lnTo>
                  <a:lnTo>
                    <a:pt x="999067" y="3733800"/>
                  </a:lnTo>
                  <a:lnTo>
                    <a:pt x="987467" y="3784600"/>
                  </a:lnTo>
                  <a:lnTo>
                    <a:pt x="983416" y="3822700"/>
                  </a:lnTo>
                  <a:lnTo>
                    <a:pt x="989953" y="3873500"/>
                  </a:lnTo>
                  <a:lnTo>
                    <a:pt x="1010117" y="3924300"/>
                  </a:lnTo>
                  <a:lnTo>
                    <a:pt x="1025492" y="3962400"/>
                  </a:lnTo>
                  <a:lnTo>
                    <a:pt x="1033616" y="4000500"/>
                  </a:lnTo>
                  <a:lnTo>
                    <a:pt x="1038647" y="4051300"/>
                  </a:lnTo>
                  <a:lnTo>
                    <a:pt x="1044739" y="4102100"/>
                  </a:lnTo>
                  <a:lnTo>
                    <a:pt x="605258" y="4102100"/>
                  </a:lnTo>
                  <a:lnTo>
                    <a:pt x="646575" y="4051300"/>
                  </a:lnTo>
                  <a:lnTo>
                    <a:pt x="678236" y="4013200"/>
                  </a:lnTo>
                  <a:lnTo>
                    <a:pt x="710483" y="3975100"/>
                  </a:lnTo>
                  <a:lnTo>
                    <a:pt x="743353" y="3937000"/>
                  </a:lnTo>
                  <a:lnTo>
                    <a:pt x="776885" y="3898900"/>
                  </a:lnTo>
                  <a:lnTo>
                    <a:pt x="811119" y="3860800"/>
                  </a:lnTo>
                  <a:lnTo>
                    <a:pt x="833223" y="3835400"/>
                  </a:lnTo>
                  <a:lnTo>
                    <a:pt x="851808" y="3797300"/>
                  </a:lnTo>
                  <a:lnTo>
                    <a:pt x="867360" y="3759200"/>
                  </a:lnTo>
                  <a:lnTo>
                    <a:pt x="880364" y="3733800"/>
                  </a:lnTo>
                  <a:lnTo>
                    <a:pt x="896147" y="3683000"/>
                  </a:lnTo>
                  <a:lnTo>
                    <a:pt x="907664" y="3644900"/>
                  </a:lnTo>
                  <a:close/>
                </a:path>
                <a:path w="2925445" h="8102600">
                  <a:moveTo>
                    <a:pt x="1796997" y="0"/>
                  </a:moveTo>
                  <a:lnTo>
                    <a:pt x="1994250" y="0"/>
                  </a:lnTo>
                  <a:lnTo>
                    <a:pt x="2044016" y="12700"/>
                  </a:lnTo>
                  <a:lnTo>
                    <a:pt x="1748643" y="12700"/>
                  </a:lnTo>
                  <a:lnTo>
                    <a:pt x="1796997" y="0"/>
                  </a:lnTo>
                  <a:close/>
                </a:path>
              </a:pathLst>
            </a:custGeom>
            <a:solidFill>
              <a:srgbClr val="000000">
                <a:alpha val="69999"/>
              </a:srgbClr>
            </a:solidFill>
          </p:spPr>
          <p:txBody>
            <a:bodyPr wrap="square" lIns="0" tIns="0" rIns="0" bIns="0" rtlCol="0"/>
            <a:lstStyle/>
            <a:p>
              <a:endParaRPr sz="641"/>
            </a:p>
          </p:txBody>
        </p:sp>
        <p:pic>
          <p:nvPicPr>
            <p:cNvPr id="10" name="object 10"/>
            <p:cNvPicPr/>
            <p:nvPr/>
          </p:nvPicPr>
          <p:blipFill>
            <a:blip r:embed="rId5" cstate="print"/>
            <a:stretch>
              <a:fillRect/>
            </a:stretch>
          </p:blipFill>
          <p:spPr>
            <a:xfrm>
              <a:off x="240830" y="10177700"/>
              <a:ext cx="4858490" cy="1047088"/>
            </a:xfrm>
            <a:prstGeom prst="rect">
              <a:avLst/>
            </a:prstGeom>
          </p:spPr>
        </p:pic>
        <p:sp>
          <p:nvSpPr>
            <p:cNvPr id="11" name="object 11"/>
            <p:cNvSpPr/>
            <p:nvPr/>
          </p:nvSpPr>
          <p:spPr>
            <a:xfrm>
              <a:off x="1696302" y="3990132"/>
              <a:ext cx="1947545" cy="6868159"/>
            </a:xfrm>
            <a:custGeom>
              <a:avLst/>
              <a:gdLst/>
              <a:ahLst/>
              <a:cxnLst/>
              <a:rect l="l" t="t" r="r" b="b"/>
              <a:pathLst>
                <a:path w="1947545" h="6868159">
                  <a:moveTo>
                    <a:pt x="966410" y="0"/>
                  </a:moveTo>
                  <a:lnTo>
                    <a:pt x="920558" y="34"/>
                  </a:lnTo>
                  <a:lnTo>
                    <a:pt x="873704" y="5897"/>
                  </a:lnTo>
                  <a:lnTo>
                    <a:pt x="825793" y="17380"/>
                  </a:lnTo>
                  <a:lnTo>
                    <a:pt x="776769" y="34273"/>
                  </a:lnTo>
                  <a:lnTo>
                    <a:pt x="727302" y="57268"/>
                  </a:lnTo>
                  <a:lnTo>
                    <a:pt x="684179" y="84727"/>
                  </a:lnTo>
                  <a:lnTo>
                    <a:pt x="647664" y="116391"/>
                  </a:lnTo>
                  <a:lnTo>
                    <a:pt x="618023" y="152001"/>
                  </a:lnTo>
                  <a:lnTo>
                    <a:pt x="595521" y="191299"/>
                  </a:lnTo>
                  <a:lnTo>
                    <a:pt x="580421" y="234024"/>
                  </a:lnTo>
                  <a:lnTo>
                    <a:pt x="572989" y="279920"/>
                  </a:lnTo>
                  <a:lnTo>
                    <a:pt x="573490" y="328726"/>
                  </a:lnTo>
                  <a:lnTo>
                    <a:pt x="587787" y="412322"/>
                  </a:lnTo>
                  <a:lnTo>
                    <a:pt x="593395" y="477806"/>
                  </a:lnTo>
                  <a:lnTo>
                    <a:pt x="617929" y="602005"/>
                  </a:lnTo>
                  <a:lnTo>
                    <a:pt x="628893" y="647666"/>
                  </a:lnTo>
                  <a:lnTo>
                    <a:pt x="642158" y="692375"/>
                  </a:lnTo>
                  <a:lnTo>
                    <a:pt x="658854" y="735575"/>
                  </a:lnTo>
                  <a:lnTo>
                    <a:pt x="672494" y="779413"/>
                  </a:lnTo>
                  <a:lnTo>
                    <a:pt x="674963" y="822783"/>
                  </a:lnTo>
                  <a:lnTo>
                    <a:pt x="666575" y="864000"/>
                  </a:lnTo>
                  <a:lnTo>
                    <a:pt x="647640" y="901376"/>
                  </a:lnTo>
                  <a:lnTo>
                    <a:pt x="618472" y="933223"/>
                  </a:lnTo>
                  <a:lnTo>
                    <a:pt x="579381" y="957855"/>
                  </a:lnTo>
                  <a:lnTo>
                    <a:pt x="490542" y="999561"/>
                  </a:lnTo>
                  <a:lnTo>
                    <a:pt x="446270" y="1020749"/>
                  </a:lnTo>
                  <a:lnTo>
                    <a:pt x="402136" y="1042224"/>
                  </a:lnTo>
                  <a:lnTo>
                    <a:pt x="358171" y="1064034"/>
                  </a:lnTo>
                  <a:lnTo>
                    <a:pt x="314406" y="1086227"/>
                  </a:lnTo>
                  <a:lnTo>
                    <a:pt x="270870" y="1108850"/>
                  </a:lnTo>
                  <a:lnTo>
                    <a:pt x="227593" y="1131953"/>
                  </a:lnTo>
                  <a:lnTo>
                    <a:pt x="184606" y="1155581"/>
                  </a:lnTo>
                  <a:lnTo>
                    <a:pt x="147293" y="1177029"/>
                  </a:lnTo>
                  <a:lnTo>
                    <a:pt x="111359" y="1201598"/>
                  </a:lnTo>
                  <a:lnTo>
                    <a:pt x="80411" y="1231275"/>
                  </a:lnTo>
                  <a:lnTo>
                    <a:pt x="58057" y="1268045"/>
                  </a:lnTo>
                  <a:lnTo>
                    <a:pt x="47903" y="1313892"/>
                  </a:lnTo>
                  <a:lnTo>
                    <a:pt x="45558" y="1363248"/>
                  </a:lnTo>
                  <a:lnTo>
                    <a:pt x="43976" y="1412659"/>
                  </a:lnTo>
                  <a:lnTo>
                    <a:pt x="42909" y="1462105"/>
                  </a:lnTo>
                  <a:lnTo>
                    <a:pt x="41339" y="1561034"/>
                  </a:lnTo>
                  <a:lnTo>
                    <a:pt x="40344" y="1610481"/>
                  </a:lnTo>
                  <a:lnTo>
                    <a:pt x="39801" y="1624696"/>
                  </a:lnTo>
                  <a:lnTo>
                    <a:pt x="38914" y="1638912"/>
                  </a:lnTo>
                  <a:lnTo>
                    <a:pt x="32766" y="1716150"/>
                  </a:lnTo>
                  <a:lnTo>
                    <a:pt x="20563" y="1862448"/>
                  </a:lnTo>
                  <a:lnTo>
                    <a:pt x="12789" y="1959951"/>
                  </a:lnTo>
                  <a:lnTo>
                    <a:pt x="9240" y="2008715"/>
                  </a:lnTo>
                  <a:lnTo>
                    <a:pt x="6018" y="2057497"/>
                  </a:lnTo>
                  <a:lnTo>
                    <a:pt x="3199" y="2106303"/>
                  </a:lnTo>
                  <a:lnTo>
                    <a:pt x="946" y="2159010"/>
                  </a:lnTo>
                  <a:lnTo>
                    <a:pt x="0" y="2211850"/>
                  </a:lnTo>
                  <a:lnTo>
                    <a:pt x="525" y="2264701"/>
                  </a:lnTo>
                  <a:lnTo>
                    <a:pt x="2688" y="2317439"/>
                  </a:lnTo>
                  <a:lnTo>
                    <a:pt x="6655" y="2369938"/>
                  </a:lnTo>
                  <a:lnTo>
                    <a:pt x="11573" y="2423513"/>
                  </a:lnTo>
                  <a:lnTo>
                    <a:pt x="17342" y="2477522"/>
                  </a:lnTo>
                  <a:lnTo>
                    <a:pt x="25640" y="2530848"/>
                  </a:lnTo>
                  <a:lnTo>
                    <a:pt x="38147" y="2582376"/>
                  </a:lnTo>
                  <a:lnTo>
                    <a:pt x="56541" y="2630988"/>
                  </a:lnTo>
                  <a:lnTo>
                    <a:pt x="82743" y="2676251"/>
                  </a:lnTo>
                  <a:lnTo>
                    <a:pt x="115279" y="2718546"/>
                  </a:lnTo>
                  <a:lnTo>
                    <a:pt x="151515" y="2759146"/>
                  </a:lnTo>
                  <a:lnTo>
                    <a:pt x="188820" y="2799322"/>
                  </a:lnTo>
                  <a:lnTo>
                    <a:pt x="224558" y="2840345"/>
                  </a:lnTo>
                  <a:lnTo>
                    <a:pt x="232937" y="2851488"/>
                  </a:lnTo>
                  <a:lnTo>
                    <a:pt x="240566" y="2863742"/>
                  </a:lnTo>
                  <a:lnTo>
                    <a:pt x="245969" y="2876359"/>
                  </a:lnTo>
                  <a:lnTo>
                    <a:pt x="247666" y="2888592"/>
                  </a:lnTo>
                  <a:lnTo>
                    <a:pt x="244553" y="2937550"/>
                  </a:lnTo>
                  <a:lnTo>
                    <a:pt x="241171" y="2986495"/>
                  </a:lnTo>
                  <a:lnTo>
                    <a:pt x="223159" y="3231158"/>
                  </a:lnTo>
                  <a:lnTo>
                    <a:pt x="219921" y="3280103"/>
                  </a:lnTo>
                  <a:lnTo>
                    <a:pt x="217000" y="3329060"/>
                  </a:lnTo>
                  <a:lnTo>
                    <a:pt x="214205" y="3382701"/>
                  </a:lnTo>
                  <a:lnTo>
                    <a:pt x="211766" y="3436360"/>
                  </a:lnTo>
                  <a:lnTo>
                    <a:pt x="209616" y="3490034"/>
                  </a:lnTo>
                  <a:lnTo>
                    <a:pt x="207686" y="3543721"/>
                  </a:lnTo>
                  <a:lnTo>
                    <a:pt x="200803" y="3758544"/>
                  </a:lnTo>
                  <a:lnTo>
                    <a:pt x="202213" y="3779184"/>
                  </a:lnTo>
                  <a:lnTo>
                    <a:pt x="209171" y="3795563"/>
                  </a:lnTo>
                  <a:lnTo>
                    <a:pt x="223337" y="3806249"/>
                  </a:lnTo>
                  <a:lnTo>
                    <a:pt x="246370" y="3809806"/>
                  </a:lnTo>
                  <a:lnTo>
                    <a:pt x="267615" y="3813424"/>
                  </a:lnTo>
                  <a:lnTo>
                    <a:pt x="280762" y="3824372"/>
                  </a:lnTo>
                  <a:lnTo>
                    <a:pt x="287673" y="3841337"/>
                  </a:lnTo>
                  <a:lnTo>
                    <a:pt x="290210" y="3863007"/>
                  </a:lnTo>
                  <a:lnTo>
                    <a:pt x="291948" y="3907727"/>
                  </a:lnTo>
                  <a:lnTo>
                    <a:pt x="294233" y="3952447"/>
                  </a:lnTo>
                  <a:lnTo>
                    <a:pt x="298501" y="3996763"/>
                  </a:lnTo>
                  <a:lnTo>
                    <a:pt x="306191" y="4040271"/>
                  </a:lnTo>
                  <a:lnTo>
                    <a:pt x="316595" y="4088996"/>
                  </a:lnTo>
                  <a:lnTo>
                    <a:pt x="325590" y="4137813"/>
                  </a:lnTo>
                  <a:lnTo>
                    <a:pt x="333281" y="4186714"/>
                  </a:lnTo>
                  <a:lnTo>
                    <a:pt x="339775" y="4235693"/>
                  </a:lnTo>
                  <a:lnTo>
                    <a:pt x="345176" y="4284744"/>
                  </a:lnTo>
                  <a:lnTo>
                    <a:pt x="349591" y="4333860"/>
                  </a:lnTo>
                  <a:lnTo>
                    <a:pt x="353124" y="4383035"/>
                  </a:lnTo>
                  <a:lnTo>
                    <a:pt x="355882" y="4432261"/>
                  </a:lnTo>
                  <a:lnTo>
                    <a:pt x="357970" y="4481534"/>
                  </a:lnTo>
                  <a:lnTo>
                    <a:pt x="359494" y="4530845"/>
                  </a:lnTo>
                  <a:lnTo>
                    <a:pt x="360558" y="4580189"/>
                  </a:lnTo>
                  <a:lnTo>
                    <a:pt x="361270" y="4629558"/>
                  </a:lnTo>
                  <a:lnTo>
                    <a:pt x="361734" y="4678948"/>
                  </a:lnTo>
                  <a:lnTo>
                    <a:pt x="362931" y="4879785"/>
                  </a:lnTo>
                  <a:lnTo>
                    <a:pt x="365007" y="5492081"/>
                  </a:lnTo>
                  <a:lnTo>
                    <a:pt x="364569" y="5747356"/>
                  </a:lnTo>
                  <a:lnTo>
                    <a:pt x="363762" y="5849613"/>
                  </a:lnTo>
                  <a:lnTo>
                    <a:pt x="361873" y="6003016"/>
                  </a:lnTo>
                  <a:lnTo>
                    <a:pt x="358454" y="6207504"/>
                  </a:lnTo>
                  <a:lnTo>
                    <a:pt x="358204" y="6259496"/>
                  </a:lnTo>
                  <a:lnTo>
                    <a:pt x="363097" y="6309732"/>
                  </a:lnTo>
                  <a:lnTo>
                    <a:pt x="378680" y="6357100"/>
                  </a:lnTo>
                  <a:lnTo>
                    <a:pt x="410500" y="6400491"/>
                  </a:lnTo>
                  <a:lnTo>
                    <a:pt x="416574" y="6409117"/>
                  </a:lnTo>
                  <a:lnTo>
                    <a:pt x="435553" y="6489376"/>
                  </a:lnTo>
                  <a:lnTo>
                    <a:pt x="442662" y="6536150"/>
                  </a:lnTo>
                  <a:lnTo>
                    <a:pt x="447203" y="6583030"/>
                  </a:lnTo>
                  <a:lnTo>
                    <a:pt x="449000" y="6630015"/>
                  </a:lnTo>
                  <a:lnTo>
                    <a:pt x="447881" y="6677106"/>
                  </a:lnTo>
                  <a:lnTo>
                    <a:pt x="443672" y="6724302"/>
                  </a:lnTo>
                  <a:lnTo>
                    <a:pt x="436199" y="6771604"/>
                  </a:lnTo>
                  <a:lnTo>
                    <a:pt x="435099" y="6800123"/>
                  </a:lnTo>
                  <a:lnTo>
                    <a:pt x="459462" y="6842056"/>
                  </a:lnTo>
                  <a:lnTo>
                    <a:pt x="539438" y="6853775"/>
                  </a:lnTo>
                  <a:lnTo>
                    <a:pt x="594741" y="6854744"/>
                  </a:lnTo>
                  <a:lnTo>
                    <a:pt x="650084" y="6853613"/>
                  </a:lnTo>
                  <a:lnTo>
                    <a:pt x="705286" y="6850867"/>
                  </a:lnTo>
                  <a:lnTo>
                    <a:pt x="748866" y="6823274"/>
                  </a:lnTo>
                  <a:lnTo>
                    <a:pt x="769892" y="6776713"/>
                  </a:lnTo>
                  <a:lnTo>
                    <a:pt x="792264" y="6756419"/>
                  </a:lnTo>
                  <a:lnTo>
                    <a:pt x="820386" y="6743879"/>
                  </a:lnTo>
                  <a:lnTo>
                    <a:pt x="851707" y="6734126"/>
                  </a:lnTo>
                  <a:lnTo>
                    <a:pt x="895344" y="6713335"/>
                  </a:lnTo>
                  <a:lnTo>
                    <a:pt x="920760" y="6683780"/>
                  </a:lnTo>
                  <a:lnTo>
                    <a:pt x="929574" y="6645259"/>
                  </a:lnTo>
                  <a:lnTo>
                    <a:pt x="923406" y="6597570"/>
                  </a:lnTo>
                  <a:lnTo>
                    <a:pt x="914224" y="6558777"/>
                  </a:lnTo>
                  <a:lnTo>
                    <a:pt x="906966" y="6519196"/>
                  </a:lnTo>
                  <a:lnTo>
                    <a:pt x="903392" y="6479656"/>
                  </a:lnTo>
                  <a:lnTo>
                    <a:pt x="905265" y="6440984"/>
                  </a:lnTo>
                  <a:lnTo>
                    <a:pt x="909582" y="6390984"/>
                  </a:lnTo>
                  <a:lnTo>
                    <a:pt x="908758" y="6342463"/>
                  </a:lnTo>
                  <a:lnTo>
                    <a:pt x="902730" y="6294883"/>
                  </a:lnTo>
                  <a:lnTo>
                    <a:pt x="891437" y="6247706"/>
                  </a:lnTo>
                  <a:lnTo>
                    <a:pt x="874815" y="6200395"/>
                  </a:lnTo>
                  <a:lnTo>
                    <a:pt x="855611" y="6148850"/>
                  </a:lnTo>
                  <a:lnTo>
                    <a:pt x="839586" y="6095770"/>
                  </a:lnTo>
                  <a:lnTo>
                    <a:pt x="827408" y="6041802"/>
                  </a:lnTo>
                  <a:lnTo>
                    <a:pt x="819745" y="5987592"/>
                  </a:lnTo>
                  <a:lnTo>
                    <a:pt x="815825" y="5939044"/>
                  </a:lnTo>
                  <a:lnTo>
                    <a:pt x="813273" y="5890348"/>
                  </a:lnTo>
                  <a:lnTo>
                    <a:pt x="811738" y="5841544"/>
                  </a:lnTo>
                  <a:lnTo>
                    <a:pt x="810867" y="5792668"/>
                  </a:lnTo>
                  <a:lnTo>
                    <a:pt x="809715" y="5694852"/>
                  </a:lnTo>
                  <a:lnTo>
                    <a:pt x="808731" y="5645987"/>
                  </a:lnTo>
                  <a:lnTo>
                    <a:pt x="807287" y="5621541"/>
                  </a:lnTo>
                  <a:lnTo>
                    <a:pt x="805275" y="5597094"/>
                  </a:lnTo>
                  <a:lnTo>
                    <a:pt x="804236" y="5572809"/>
                  </a:lnTo>
                  <a:lnTo>
                    <a:pt x="805707" y="5548847"/>
                  </a:lnTo>
                  <a:lnTo>
                    <a:pt x="812587" y="5499120"/>
                  </a:lnTo>
                  <a:lnTo>
                    <a:pt x="819849" y="5449439"/>
                  </a:lnTo>
                  <a:lnTo>
                    <a:pt x="849834" y="5250865"/>
                  </a:lnTo>
                  <a:lnTo>
                    <a:pt x="856843" y="5201184"/>
                  </a:lnTo>
                  <a:lnTo>
                    <a:pt x="863369" y="5151457"/>
                  </a:lnTo>
                  <a:lnTo>
                    <a:pt x="893732" y="4905193"/>
                  </a:lnTo>
                  <a:lnTo>
                    <a:pt x="911177" y="4757361"/>
                  </a:lnTo>
                  <a:lnTo>
                    <a:pt x="922289" y="4658752"/>
                  </a:lnTo>
                  <a:lnTo>
                    <a:pt x="932875" y="4560087"/>
                  </a:lnTo>
                  <a:lnTo>
                    <a:pt x="942842" y="4461354"/>
                  </a:lnTo>
                  <a:lnTo>
                    <a:pt x="946644" y="4412438"/>
                  </a:lnTo>
                  <a:lnTo>
                    <a:pt x="948953" y="4363382"/>
                  </a:lnTo>
                  <a:lnTo>
                    <a:pt x="950288" y="4314232"/>
                  </a:lnTo>
                  <a:lnTo>
                    <a:pt x="952104" y="4215831"/>
                  </a:lnTo>
                  <a:lnTo>
                    <a:pt x="953620" y="4166670"/>
                  </a:lnTo>
                  <a:lnTo>
                    <a:pt x="956232" y="4117595"/>
                  </a:lnTo>
                  <a:lnTo>
                    <a:pt x="961610" y="4066976"/>
                  </a:lnTo>
                  <a:lnTo>
                    <a:pt x="969621" y="4016498"/>
                  </a:lnTo>
                  <a:lnTo>
                    <a:pt x="978766" y="3966060"/>
                  </a:lnTo>
                  <a:lnTo>
                    <a:pt x="987546" y="3915561"/>
                  </a:lnTo>
                  <a:lnTo>
                    <a:pt x="998560" y="3917069"/>
                  </a:lnTo>
                  <a:lnTo>
                    <a:pt x="1004175" y="3917715"/>
                  </a:lnTo>
                  <a:lnTo>
                    <a:pt x="1023010" y="3968169"/>
                  </a:lnTo>
                  <a:lnTo>
                    <a:pt x="1043058" y="4018427"/>
                  </a:lnTo>
                  <a:lnTo>
                    <a:pt x="1062111" y="4068809"/>
                  </a:lnTo>
                  <a:lnTo>
                    <a:pt x="1077961" y="4119635"/>
                  </a:lnTo>
                  <a:lnTo>
                    <a:pt x="1088399" y="4171227"/>
                  </a:lnTo>
                  <a:lnTo>
                    <a:pt x="1093879" y="4219490"/>
                  </a:lnTo>
                  <a:lnTo>
                    <a:pt x="1097618" y="4267970"/>
                  </a:lnTo>
                  <a:lnTo>
                    <a:pt x="1100000" y="4316621"/>
                  </a:lnTo>
                  <a:lnTo>
                    <a:pt x="1101411" y="4365399"/>
                  </a:lnTo>
                  <a:lnTo>
                    <a:pt x="1103658" y="4512035"/>
                  </a:lnTo>
                  <a:lnTo>
                    <a:pt x="1105028" y="4560863"/>
                  </a:lnTo>
                  <a:lnTo>
                    <a:pt x="1106084" y="4609729"/>
                  </a:lnTo>
                  <a:lnTo>
                    <a:pt x="1106837" y="4658596"/>
                  </a:lnTo>
                  <a:lnTo>
                    <a:pt x="1109007" y="4707219"/>
                  </a:lnTo>
                  <a:lnTo>
                    <a:pt x="1114314" y="4755359"/>
                  </a:lnTo>
                  <a:lnTo>
                    <a:pt x="1122146" y="4802933"/>
                  </a:lnTo>
                  <a:lnTo>
                    <a:pt x="1130608" y="4850427"/>
                  </a:lnTo>
                  <a:lnTo>
                    <a:pt x="1139500" y="4897865"/>
                  </a:lnTo>
                  <a:lnTo>
                    <a:pt x="1166762" y="5040069"/>
                  </a:lnTo>
                  <a:lnTo>
                    <a:pt x="1175379" y="5087511"/>
                  </a:lnTo>
                  <a:lnTo>
                    <a:pt x="1183429" y="5135013"/>
                  </a:lnTo>
                  <a:lnTo>
                    <a:pt x="1190711" y="5182598"/>
                  </a:lnTo>
                  <a:lnTo>
                    <a:pt x="1197027" y="5230289"/>
                  </a:lnTo>
                  <a:lnTo>
                    <a:pt x="1202794" y="5279242"/>
                  </a:lnTo>
                  <a:lnTo>
                    <a:pt x="1208278" y="5328226"/>
                  </a:lnTo>
                  <a:lnTo>
                    <a:pt x="1213508" y="5377238"/>
                  </a:lnTo>
                  <a:lnTo>
                    <a:pt x="1223318" y="5475336"/>
                  </a:lnTo>
                  <a:lnTo>
                    <a:pt x="1232453" y="5573511"/>
                  </a:lnTo>
                  <a:lnTo>
                    <a:pt x="1266782" y="5966484"/>
                  </a:lnTo>
                  <a:lnTo>
                    <a:pt x="1269077" y="6012039"/>
                  </a:lnTo>
                  <a:lnTo>
                    <a:pt x="1268817" y="6034876"/>
                  </a:lnTo>
                  <a:lnTo>
                    <a:pt x="1267646" y="6057593"/>
                  </a:lnTo>
                  <a:lnTo>
                    <a:pt x="1263128" y="6110062"/>
                  </a:lnTo>
                  <a:lnTo>
                    <a:pt x="1252952" y="6214999"/>
                  </a:lnTo>
                  <a:lnTo>
                    <a:pt x="1249056" y="6267467"/>
                  </a:lnTo>
                  <a:lnTo>
                    <a:pt x="1247130" y="6319936"/>
                  </a:lnTo>
                  <a:lnTo>
                    <a:pt x="1258981" y="6375560"/>
                  </a:lnTo>
                  <a:lnTo>
                    <a:pt x="1281684" y="6430861"/>
                  </a:lnTo>
                  <a:lnTo>
                    <a:pt x="1310676" y="6492838"/>
                  </a:lnTo>
                  <a:lnTo>
                    <a:pt x="1324140" y="6523908"/>
                  </a:lnTo>
                  <a:lnTo>
                    <a:pt x="1339267" y="6606667"/>
                  </a:lnTo>
                  <a:lnTo>
                    <a:pt x="1342611" y="6658014"/>
                  </a:lnTo>
                  <a:lnTo>
                    <a:pt x="1343890" y="6709562"/>
                  </a:lnTo>
                  <a:lnTo>
                    <a:pt x="1344096" y="6761049"/>
                  </a:lnTo>
                  <a:lnTo>
                    <a:pt x="1349030" y="6798766"/>
                  </a:lnTo>
                  <a:lnTo>
                    <a:pt x="1388375" y="6846979"/>
                  </a:lnTo>
                  <a:lnTo>
                    <a:pt x="1471361" y="6862346"/>
                  </a:lnTo>
                  <a:lnTo>
                    <a:pt x="1520563" y="6867155"/>
                  </a:lnTo>
                  <a:lnTo>
                    <a:pt x="1568995" y="6867643"/>
                  </a:lnTo>
                  <a:lnTo>
                    <a:pt x="1615342" y="6860559"/>
                  </a:lnTo>
                  <a:lnTo>
                    <a:pt x="1657306" y="6843499"/>
                  </a:lnTo>
                  <a:lnTo>
                    <a:pt x="1697083" y="6818424"/>
                  </a:lnTo>
                  <a:lnTo>
                    <a:pt x="1735727" y="6789592"/>
                  </a:lnTo>
                  <a:lnTo>
                    <a:pt x="1774289" y="6761266"/>
                  </a:lnTo>
                  <a:lnTo>
                    <a:pt x="1789413" y="6704258"/>
                  </a:lnTo>
                  <a:lnTo>
                    <a:pt x="1789892" y="6677345"/>
                  </a:lnTo>
                  <a:lnTo>
                    <a:pt x="1789838" y="6623417"/>
                  </a:lnTo>
                  <a:lnTo>
                    <a:pt x="1788886" y="6591341"/>
                  </a:lnTo>
                  <a:lnTo>
                    <a:pt x="1787409" y="6559205"/>
                  </a:lnTo>
                  <a:lnTo>
                    <a:pt x="1786983" y="6527189"/>
                  </a:lnTo>
                  <a:lnTo>
                    <a:pt x="1789190" y="6495477"/>
                  </a:lnTo>
                  <a:lnTo>
                    <a:pt x="1792416" y="6457417"/>
                  </a:lnTo>
                  <a:lnTo>
                    <a:pt x="1789730" y="6421841"/>
                  </a:lnTo>
                  <a:lnTo>
                    <a:pt x="1777650" y="6388890"/>
                  </a:lnTo>
                  <a:lnTo>
                    <a:pt x="1752693" y="6358705"/>
                  </a:lnTo>
                  <a:lnTo>
                    <a:pt x="1740505" y="6346644"/>
                  </a:lnTo>
                  <a:lnTo>
                    <a:pt x="1729369" y="6333290"/>
                  </a:lnTo>
                  <a:lnTo>
                    <a:pt x="1706302" y="6291814"/>
                  </a:lnTo>
                  <a:lnTo>
                    <a:pt x="1702361" y="6264864"/>
                  </a:lnTo>
                  <a:lnTo>
                    <a:pt x="1704966" y="6253166"/>
                  </a:lnTo>
                  <a:lnTo>
                    <a:pt x="1725348" y="6202993"/>
                  </a:lnTo>
                  <a:lnTo>
                    <a:pt x="1742365" y="6152051"/>
                  </a:lnTo>
                  <a:lnTo>
                    <a:pt x="1755903" y="6100443"/>
                  </a:lnTo>
                  <a:lnTo>
                    <a:pt x="1765848" y="6048269"/>
                  </a:lnTo>
                  <a:lnTo>
                    <a:pt x="1772087" y="5995632"/>
                  </a:lnTo>
                  <a:lnTo>
                    <a:pt x="1774506" y="5942634"/>
                  </a:lnTo>
                  <a:lnTo>
                    <a:pt x="1772993" y="5889375"/>
                  </a:lnTo>
                  <a:lnTo>
                    <a:pt x="1769557" y="5839910"/>
                  </a:lnTo>
                  <a:lnTo>
                    <a:pt x="1765760" y="5790468"/>
                  </a:lnTo>
                  <a:lnTo>
                    <a:pt x="1761651" y="5741046"/>
                  </a:lnTo>
                  <a:lnTo>
                    <a:pt x="1757280" y="5691640"/>
                  </a:lnTo>
                  <a:lnTo>
                    <a:pt x="1747947" y="5592866"/>
                  </a:lnTo>
                  <a:lnTo>
                    <a:pt x="1723456" y="5345986"/>
                  </a:lnTo>
                  <a:lnTo>
                    <a:pt x="1714228" y="5247187"/>
                  </a:lnTo>
                  <a:lnTo>
                    <a:pt x="1700636" y="5090529"/>
                  </a:lnTo>
                  <a:lnTo>
                    <a:pt x="1696202" y="5036840"/>
                  </a:lnTo>
                  <a:lnTo>
                    <a:pt x="1692251" y="4983131"/>
                  </a:lnTo>
                  <a:lnTo>
                    <a:pt x="1689039" y="4929422"/>
                  </a:lnTo>
                  <a:lnTo>
                    <a:pt x="1686822" y="4875734"/>
                  </a:lnTo>
                  <a:lnTo>
                    <a:pt x="1685854" y="4822085"/>
                  </a:lnTo>
                  <a:lnTo>
                    <a:pt x="1686393" y="4768497"/>
                  </a:lnTo>
                  <a:lnTo>
                    <a:pt x="1688094" y="4717461"/>
                  </a:lnTo>
                  <a:lnTo>
                    <a:pt x="1690530" y="4666442"/>
                  </a:lnTo>
                  <a:lnTo>
                    <a:pt x="1693592" y="4615440"/>
                  </a:lnTo>
                  <a:lnTo>
                    <a:pt x="1697171" y="4564449"/>
                  </a:lnTo>
                  <a:lnTo>
                    <a:pt x="1701155" y="4513469"/>
                  </a:lnTo>
                  <a:lnTo>
                    <a:pt x="1705435" y="4462495"/>
                  </a:lnTo>
                  <a:lnTo>
                    <a:pt x="1723316" y="4258611"/>
                  </a:lnTo>
                  <a:lnTo>
                    <a:pt x="1727426" y="4207628"/>
                  </a:lnTo>
                  <a:lnTo>
                    <a:pt x="1760683" y="3774267"/>
                  </a:lnTo>
                  <a:lnTo>
                    <a:pt x="1785519" y="3773809"/>
                  </a:lnTo>
                  <a:lnTo>
                    <a:pt x="1795973" y="3773813"/>
                  </a:lnTo>
                  <a:lnTo>
                    <a:pt x="1805819" y="3774483"/>
                  </a:lnTo>
                  <a:lnTo>
                    <a:pt x="1837828" y="3774250"/>
                  </a:lnTo>
                  <a:lnTo>
                    <a:pt x="1857811" y="3763740"/>
                  </a:lnTo>
                  <a:lnTo>
                    <a:pt x="1866862" y="3742285"/>
                  </a:lnTo>
                  <a:lnTo>
                    <a:pt x="1866072" y="3709220"/>
                  </a:lnTo>
                  <a:lnTo>
                    <a:pt x="1863892" y="3676949"/>
                  </a:lnTo>
                  <a:lnTo>
                    <a:pt x="1864830" y="3644254"/>
                  </a:lnTo>
                  <a:lnTo>
                    <a:pt x="1866983" y="3611356"/>
                  </a:lnTo>
                  <a:lnTo>
                    <a:pt x="1868448" y="3578479"/>
                  </a:lnTo>
                  <a:lnTo>
                    <a:pt x="1870070" y="3531530"/>
                  </a:lnTo>
                  <a:lnTo>
                    <a:pt x="1872407" y="3484405"/>
                  </a:lnTo>
                  <a:lnTo>
                    <a:pt x="1873999" y="3437342"/>
                  </a:lnTo>
                  <a:lnTo>
                    <a:pt x="1873382" y="3390579"/>
                  </a:lnTo>
                  <a:lnTo>
                    <a:pt x="1869096" y="3344353"/>
                  </a:lnTo>
                  <a:lnTo>
                    <a:pt x="1861762" y="3295171"/>
                  </a:lnTo>
                  <a:lnTo>
                    <a:pt x="1854051" y="3246051"/>
                  </a:lnTo>
                  <a:lnTo>
                    <a:pt x="1846018" y="3196984"/>
                  </a:lnTo>
                  <a:lnTo>
                    <a:pt x="1837717" y="3147959"/>
                  </a:lnTo>
                  <a:lnTo>
                    <a:pt x="1829203" y="3098967"/>
                  </a:lnTo>
                  <a:lnTo>
                    <a:pt x="1785356" y="2854161"/>
                  </a:lnTo>
                  <a:lnTo>
                    <a:pt x="1768242" y="2756129"/>
                  </a:lnTo>
                  <a:lnTo>
                    <a:pt x="1766369" y="2742111"/>
                  </a:lnTo>
                  <a:lnTo>
                    <a:pt x="1765893" y="2727347"/>
                  </a:lnTo>
                  <a:lnTo>
                    <a:pt x="1767726" y="2713512"/>
                  </a:lnTo>
                  <a:lnTo>
                    <a:pt x="1772777" y="2702282"/>
                  </a:lnTo>
                  <a:lnTo>
                    <a:pt x="1800763" y="2660865"/>
                  </a:lnTo>
                  <a:lnTo>
                    <a:pt x="1824598" y="2618414"/>
                  </a:lnTo>
                  <a:lnTo>
                    <a:pt x="1844638" y="2575014"/>
                  </a:lnTo>
                  <a:lnTo>
                    <a:pt x="1861241" y="2530753"/>
                  </a:lnTo>
                  <a:lnTo>
                    <a:pt x="1874763" y="2485717"/>
                  </a:lnTo>
                  <a:lnTo>
                    <a:pt x="1885562" y="2439993"/>
                  </a:lnTo>
                  <a:lnTo>
                    <a:pt x="1893995" y="2393668"/>
                  </a:lnTo>
                  <a:lnTo>
                    <a:pt x="1900418" y="2346828"/>
                  </a:lnTo>
                  <a:lnTo>
                    <a:pt x="1905188" y="2299560"/>
                  </a:lnTo>
                  <a:lnTo>
                    <a:pt x="1908662" y="2251951"/>
                  </a:lnTo>
                  <a:lnTo>
                    <a:pt x="1911198" y="2204088"/>
                  </a:lnTo>
                  <a:lnTo>
                    <a:pt x="1914234" y="2127442"/>
                  </a:lnTo>
                  <a:lnTo>
                    <a:pt x="1915824" y="2098846"/>
                  </a:lnTo>
                  <a:lnTo>
                    <a:pt x="1918345" y="2070371"/>
                  </a:lnTo>
                  <a:lnTo>
                    <a:pt x="1922222" y="2042118"/>
                  </a:lnTo>
                  <a:lnTo>
                    <a:pt x="1929871" y="1993511"/>
                  </a:lnTo>
                  <a:lnTo>
                    <a:pt x="1936249" y="1944938"/>
                  </a:lnTo>
                  <a:lnTo>
                    <a:pt x="1941280" y="1896394"/>
                  </a:lnTo>
                  <a:lnTo>
                    <a:pt x="1944889" y="1847878"/>
                  </a:lnTo>
                  <a:lnTo>
                    <a:pt x="1947002" y="1799385"/>
                  </a:lnTo>
                  <a:lnTo>
                    <a:pt x="1947543" y="1750913"/>
                  </a:lnTo>
                  <a:lnTo>
                    <a:pt x="1946437" y="1702460"/>
                  </a:lnTo>
                  <a:lnTo>
                    <a:pt x="1943610" y="1654021"/>
                  </a:lnTo>
                  <a:lnTo>
                    <a:pt x="1938985" y="1605594"/>
                  </a:lnTo>
                  <a:lnTo>
                    <a:pt x="1932490" y="1557176"/>
                  </a:lnTo>
                  <a:lnTo>
                    <a:pt x="1924047" y="1508764"/>
                  </a:lnTo>
                  <a:lnTo>
                    <a:pt x="1913583" y="1460356"/>
                  </a:lnTo>
                  <a:lnTo>
                    <a:pt x="1906966" y="1426785"/>
                  </a:lnTo>
                  <a:lnTo>
                    <a:pt x="1902920" y="1392427"/>
                  </a:lnTo>
                  <a:lnTo>
                    <a:pt x="1901830" y="1357948"/>
                  </a:lnTo>
                  <a:lnTo>
                    <a:pt x="1904081" y="1324015"/>
                  </a:lnTo>
                  <a:lnTo>
                    <a:pt x="1906876" y="1275046"/>
                  </a:lnTo>
                  <a:lnTo>
                    <a:pt x="1903037" y="1228601"/>
                  </a:lnTo>
                  <a:lnTo>
                    <a:pt x="1892277" y="1185280"/>
                  </a:lnTo>
                  <a:lnTo>
                    <a:pt x="1874310" y="1145681"/>
                  </a:lnTo>
                  <a:lnTo>
                    <a:pt x="1848847" y="1110404"/>
                  </a:lnTo>
                  <a:lnTo>
                    <a:pt x="1815603" y="1080047"/>
                  </a:lnTo>
                  <a:lnTo>
                    <a:pt x="1774289" y="1055211"/>
                  </a:lnTo>
                  <a:lnTo>
                    <a:pt x="1726871" y="1033306"/>
                  </a:lnTo>
                  <a:lnTo>
                    <a:pt x="1678748" y="1012844"/>
                  </a:lnTo>
                  <a:lnTo>
                    <a:pt x="1630057" y="993580"/>
                  </a:lnTo>
                  <a:lnTo>
                    <a:pt x="1580940" y="975270"/>
                  </a:lnTo>
                  <a:lnTo>
                    <a:pt x="1531535" y="957668"/>
                  </a:lnTo>
                  <a:lnTo>
                    <a:pt x="1432424" y="923609"/>
                  </a:lnTo>
                  <a:lnTo>
                    <a:pt x="1387230" y="910552"/>
                  </a:lnTo>
                  <a:lnTo>
                    <a:pt x="1341761" y="899134"/>
                  </a:lnTo>
                  <a:lnTo>
                    <a:pt x="1298367" y="885754"/>
                  </a:lnTo>
                  <a:lnTo>
                    <a:pt x="1259400" y="866810"/>
                  </a:lnTo>
                  <a:lnTo>
                    <a:pt x="1227212" y="838700"/>
                  </a:lnTo>
                  <a:lnTo>
                    <a:pt x="1204154" y="797822"/>
                  </a:lnTo>
                  <a:lnTo>
                    <a:pt x="1225504" y="740395"/>
                  </a:lnTo>
                  <a:lnTo>
                    <a:pt x="1231581" y="723083"/>
                  </a:lnTo>
                  <a:lnTo>
                    <a:pt x="1238525" y="701039"/>
                  </a:lnTo>
                  <a:lnTo>
                    <a:pt x="1245186" y="678874"/>
                  </a:lnTo>
                  <a:lnTo>
                    <a:pt x="1258144" y="634343"/>
                  </a:lnTo>
                  <a:lnTo>
                    <a:pt x="1271318" y="594698"/>
                  </a:lnTo>
                  <a:lnTo>
                    <a:pt x="1285301" y="554972"/>
                  </a:lnTo>
                  <a:lnTo>
                    <a:pt x="1296288" y="515247"/>
                  </a:lnTo>
                  <a:lnTo>
                    <a:pt x="1300472" y="475602"/>
                  </a:lnTo>
                  <a:lnTo>
                    <a:pt x="1296494" y="420331"/>
                  </a:lnTo>
                  <a:lnTo>
                    <a:pt x="1287596" y="365081"/>
                  </a:lnTo>
                  <a:lnTo>
                    <a:pt x="1275903" y="309952"/>
                  </a:lnTo>
                  <a:lnTo>
                    <a:pt x="1263543" y="255045"/>
                  </a:lnTo>
                  <a:lnTo>
                    <a:pt x="1252590" y="211012"/>
                  </a:lnTo>
                  <a:lnTo>
                    <a:pt x="1237304" y="168997"/>
                  </a:lnTo>
                  <a:lnTo>
                    <a:pt x="1214891" y="129891"/>
                  </a:lnTo>
                  <a:lnTo>
                    <a:pt x="1182558" y="94581"/>
                  </a:lnTo>
                  <a:lnTo>
                    <a:pt x="1140892" y="62334"/>
                  </a:lnTo>
                  <a:lnTo>
                    <a:pt x="1098500" y="36961"/>
                  </a:lnTo>
                  <a:lnTo>
                    <a:pt x="1055325" y="18254"/>
                  </a:lnTo>
                  <a:lnTo>
                    <a:pt x="1011314" y="6003"/>
                  </a:lnTo>
                  <a:lnTo>
                    <a:pt x="966410" y="0"/>
                  </a:lnTo>
                  <a:close/>
                </a:path>
              </a:pathLst>
            </a:custGeom>
            <a:solidFill>
              <a:srgbClr val="494949">
                <a:alpha val="89999"/>
              </a:srgbClr>
            </a:solidFill>
          </p:spPr>
          <p:txBody>
            <a:bodyPr wrap="square" lIns="0" tIns="0" rIns="0" bIns="0" rtlCol="0"/>
            <a:lstStyle/>
            <a:p>
              <a:endParaRPr sz="641"/>
            </a:p>
          </p:txBody>
        </p:sp>
      </p:gr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681420" y="1433412"/>
            <a:ext cx="1923915" cy="1981061"/>
          </a:xfrm>
          <a:prstGeom prst="rect">
            <a:avLst/>
          </a:prstGeom>
        </p:spPr>
      </p:pic>
      <p:pic>
        <p:nvPicPr>
          <p:cNvPr id="3" name="object 3"/>
          <p:cNvPicPr/>
          <p:nvPr/>
        </p:nvPicPr>
        <p:blipFill>
          <a:blip r:embed="rId2" cstate="print"/>
          <a:stretch>
            <a:fillRect/>
          </a:stretch>
        </p:blipFill>
        <p:spPr>
          <a:xfrm>
            <a:off x="6857840" y="1433412"/>
            <a:ext cx="1923915" cy="1985823"/>
          </a:xfrm>
          <a:prstGeom prst="rect">
            <a:avLst/>
          </a:prstGeom>
        </p:spPr>
      </p:pic>
      <p:sp>
        <p:nvSpPr>
          <p:cNvPr id="4" name="object 4"/>
          <p:cNvSpPr/>
          <p:nvPr/>
        </p:nvSpPr>
        <p:spPr>
          <a:xfrm>
            <a:off x="611599" y="458079"/>
            <a:ext cx="670301" cy="66424"/>
          </a:xfrm>
          <a:custGeom>
            <a:avLst/>
            <a:gdLst/>
            <a:ahLst/>
            <a:cxnLst/>
            <a:rect l="l" t="t" r="r" b="b"/>
            <a:pathLst>
              <a:path w="1473835" h="146050">
                <a:moveTo>
                  <a:pt x="25154" y="1431"/>
                </a:moveTo>
                <a:lnTo>
                  <a:pt x="0" y="1431"/>
                </a:lnTo>
                <a:lnTo>
                  <a:pt x="35993" y="144588"/>
                </a:lnTo>
                <a:lnTo>
                  <a:pt x="55626" y="144588"/>
                </a:lnTo>
                <a:lnTo>
                  <a:pt x="72437" y="88654"/>
                </a:lnTo>
                <a:lnTo>
                  <a:pt x="47241" y="88654"/>
                </a:lnTo>
                <a:lnTo>
                  <a:pt x="25154" y="1431"/>
                </a:lnTo>
                <a:close/>
              </a:path>
              <a:path w="1473835" h="146050">
                <a:moveTo>
                  <a:pt x="108466" y="53070"/>
                </a:moveTo>
                <a:lnTo>
                  <a:pt x="83133" y="53070"/>
                </a:lnTo>
                <a:lnTo>
                  <a:pt x="110741" y="144588"/>
                </a:lnTo>
                <a:lnTo>
                  <a:pt x="130374" y="144588"/>
                </a:lnTo>
                <a:lnTo>
                  <a:pt x="144517" y="88654"/>
                </a:lnTo>
                <a:lnTo>
                  <a:pt x="119229" y="88654"/>
                </a:lnTo>
                <a:lnTo>
                  <a:pt x="108466" y="53070"/>
                </a:lnTo>
                <a:close/>
              </a:path>
              <a:path w="1473835" h="146050">
                <a:moveTo>
                  <a:pt x="244184" y="1431"/>
                </a:moveTo>
                <a:lnTo>
                  <a:pt x="228948" y="1431"/>
                </a:lnTo>
                <a:lnTo>
                  <a:pt x="163198" y="144588"/>
                </a:lnTo>
                <a:lnTo>
                  <a:pt x="189989" y="144588"/>
                </a:lnTo>
                <a:lnTo>
                  <a:pt x="208190" y="105220"/>
                </a:lnTo>
                <a:lnTo>
                  <a:pt x="291852" y="105220"/>
                </a:lnTo>
                <a:lnTo>
                  <a:pt x="280487" y="80474"/>
                </a:lnTo>
                <a:lnTo>
                  <a:pt x="219540" y="80474"/>
                </a:lnTo>
                <a:lnTo>
                  <a:pt x="236515" y="43458"/>
                </a:lnTo>
                <a:lnTo>
                  <a:pt x="263486" y="43458"/>
                </a:lnTo>
                <a:lnTo>
                  <a:pt x="244184" y="1431"/>
                </a:lnTo>
                <a:close/>
              </a:path>
              <a:path w="1473835" h="146050">
                <a:moveTo>
                  <a:pt x="291852" y="105220"/>
                </a:moveTo>
                <a:lnTo>
                  <a:pt x="264942" y="105220"/>
                </a:lnTo>
                <a:lnTo>
                  <a:pt x="283143" y="144588"/>
                </a:lnTo>
                <a:lnTo>
                  <a:pt x="309934" y="144588"/>
                </a:lnTo>
                <a:lnTo>
                  <a:pt x="291852" y="105220"/>
                </a:lnTo>
                <a:close/>
              </a:path>
              <a:path w="1473835" h="146050">
                <a:moveTo>
                  <a:pt x="332839" y="1431"/>
                </a:moveTo>
                <a:lnTo>
                  <a:pt x="304003" y="1431"/>
                </a:lnTo>
                <a:lnTo>
                  <a:pt x="361572" y="93460"/>
                </a:lnTo>
                <a:lnTo>
                  <a:pt x="361572" y="144588"/>
                </a:lnTo>
                <a:lnTo>
                  <a:pt x="385807" y="144588"/>
                </a:lnTo>
                <a:lnTo>
                  <a:pt x="385933" y="93460"/>
                </a:lnTo>
                <a:lnTo>
                  <a:pt x="402283" y="67079"/>
                </a:lnTo>
                <a:lnTo>
                  <a:pt x="373741" y="67079"/>
                </a:lnTo>
                <a:lnTo>
                  <a:pt x="332839" y="1431"/>
                </a:lnTo>
                <a:close/>
              </a:path>
              <a:path w="1473835" h="146050">
                <a:moveTo>
                  <a:pt x="92847" y="1431"/>
                </a:moveTo>
                <a:lnTo>
                  <a:pt x="73623" y="1431"/>
                </a:lnTo>
                <a:lnTo>
                  <a:pt x="47241" y="88654"/>
                </a:lnTo>
                <a:lnTo>
                  <a:pt x="72437" y="88654"/>
                </a:lnTo>
                <a:lnTo>
                  <a:pt x="83133" y="53070"/>
                </a:lnTo>
                <a:lnTo>
                  <a:pt x="108466" y="53070"/>
                </a:lnTo>
                <a:lnTo>
                  <a:pt x="92847" y="1431"/>
                </a:lnTo>
                <a:close/>
              </a:path>
              <a:path w="1473835" h="146050">
                <a:moveTo>
                  <a:pt x="166572" y="1431"/>
                </a:moveTo>
                <a:lnTo>
                  <a:pt x="141316" y="1431"/>
                </a:lnTo>
                <a:lnTo>
                  <a:pt x="119229" y="88654"/>
                </a:lnTo>
                <a:lnTo>
                  <a:pt x="144517" y="88654"/>
                </a:lnTo>
                <a:lnTo>
                  <a:pt x="166572" y="1431"/>
                </a:lnTo>
                <a:close/>
              </a:path>
              <a:path w="1473835" h="146050">
                <a:moveTo>
                  <a:pt x="263486" y="43458"/>
                </a:moveTo>
                <a:lnTo>
                  <a:pt x="236515" y="43458"/>
                </a:lnTo>
                <a:lnTo>
                  <a:pt x="253694" y="80474"/>
                </a:lnTo>
                <a:lnTo>
                  <a:pt x="280487" y="80474"/>
                </a:lnTo>
                <a:lnTo>
                  <a:pt x="263486" y="43458"/>
                </a:lnTo>
                <a:close/>
              </a:path>
              <a:path w="1473835" h="146050">
                <a:moveTo>
                  <a:pt x="442967" y="1431"/>
                </a:moveTo>
                <a:lnTo>
                  <a:pt x="414336" y="1431"/>
                </a:lnTo>
                <a:lnTo>
                  <a:pt x="373741" y="67079"/>
                </a:lnTo>
                <a:lnTo>
                  <a:pt x="402283" y="67079"/>
                </a:lnTo>
                <a:lnTo>
                  <a:pt x="442967" y="1431"/>
                </a:lnTo>
                <a:close/>
              </a:path>
              <a:path w="1473835" h="146050">
                <a:moveTo>
                  <a:pt x="571910" y="1431"/>
                </a:moveTo>
                <a:lnTo>
                  <a:pt x="468326" y="1431"/>
                </a:lnTo>
                <a:lnTo>
                  <a:pt x="468326" y="144588"/>
                </a:lnTo>
                <a:lnTo>
                  <a:pt x="492561" y="144588"/>
                </a:lnTo>
                <a:lnTo>
                  <a:pt x="492561" y="85178"/>
                </a:lnTo>
                <a:lnTo>
                  <a:pt x="559333" y="85178"/>
                </a:lnTo>
                <a:lnTo>
                  <a:pt x="559333" y="60739"/>
                </a:lnTo>
                <a:lnTo>
                  <a:pt x="492561" y="60739"/>
                </a:lnTo>
                <a:lnTo>
                  <a:pt x="492561" y="26177"/>
                </a:lnTo>
                <a:lnTo>
                  <a:pt x="571910" y="26177"/>
                </a:lnTo>
                <a:lnTo>
                  <a:pt x="571910" y="1431"/>
                </a:lnTo>
                <a:close/>
              </a:path>
              <a:path w="1473835" h="146050">
                <a:moveTo>
                  <a:pt x="630604" y="1431"/>
                </a:moveTo>
                <a:lnTo>
                  <a:pt x="606370" y="1431"/>
                </a:lnTo>
                <a:lnTo>
                  <a:pt x="606370" y="144588"/>
                </a:lnTo>
                <a:lnTo>
                  <a:pt x="630604" y="144588"/>
                </a:lnTo>
                <a:lnTo>
                  <a:pt x="630604" y="1431"/>
                </a:lnTo>
                <a:close/>
              </a:path>
              <a:path w="1473835" h="146050">
                <a:moveTo>
                  <a:pt x="690730" y="1431"/>
                </a:moveTo>
                <a:lnTo>
                  <a:pt x="671200" y="1431"/>
                </a:lnTo>
                <a:lnTo>
                  <a:pt x="671200" y="144588"/>
                </a:lnTo>
                <a:lnTo>
                  <a:pt x="695434" y="144588"/>
                </a:lnTo>
                <a:lnTo>
                  <a:pt x="695434" y="50718"/>
                </a:lnTo>
                <a:lnTo>
                  <a:pt x="725301" y="50718"/>
                </a:lnTo>
                <a:lnTo>
                  <a:pt x="690730" y="1431"/>
                </a:lnTo>
                <a:close/>
              </a:path>
              <a:path w="1473835" h="146050">
                <a:moveTo>
                  <a:pt x="725301" y="50718"/>
                </a:moveTo>
                <a:lnTo>
                  <a:pt x="695434" y="50718"/>
                </a:lnTo>
                <a:lnTo>
                  <a:pt x="761388" y="144588"/>
                </a:lnTo>
                <a:lnTo>
                  <a:pt x="781021" y="144588"/>
                </a:lnTo>
                <a:lnTo>
                  <a:pt x="781021" y="95608"/>
                </a:lnTo>
                <a:lnTo>
                  <a:pt x="756787" y="95608"/>
                </a:lnTo>
                <a:lnTo>
                  <a:pt x="725301" y="50718"/>
                </a:lnTo>
                <a:close/>
              </a:path>
              <a:path w="1473835" h="146050">
                <a:moveTo>
                  <a:pt x="781021" y="1431"/>
                </a:moveTo>
                <a:lnTo>
                  <a:pt x="756787" y="1431"/>
                </a:lnTo>
                <a:lnTo>
                  <a:pt x="756787" y="95608"/>
                </a:lnTo>
                <a:lnTo>
                  <a:pt x="781021" y="95608"/>
                </a:lnTo>
                <a:lnTo>
                  <a:pt x="781021" y="1431"/>
                </a:lnTo>
                <a:close/>
              </a:path>
              <a:path w="1473835" h="146050">
                <a:moveTo>
                  <a:pt x="868756" y="1431"/>
                </a:moveTo>
                <a:lnTo>
                  <a:pt x="821719" y="1431"/>
                </a:lnTo>
                <a:lnTo>
                  <a:pt x="821719" y="144588"/>
                </a:lnTo>
                <a:lnTo>
                  <a:pt x="868756" y="144588"/>
                </a:lnTo>
                <a:lnTo>
                  <a:pt x="897780" y="139141"/>
                </a:lnTo>
                <a:lnTo>
                  <a:pt x="920957" y="124098"/>
                </a:lnTo>
                <a:lnTo>
                  <a:pt x="923698" y="120047"/>
                </a:lnTo>
                <a:lnTo>
                  <a:pt x="845953" y="120047"/>
                </a:lnTo>
                <a:lnTo>
                  <a:pt x="845953" y="26177"/>
                </a:lnTo>
                <a:lnTo>
                  <a:pt x="923716" y="26177"/>
                </a:lnTo>
                <a:lnTo>
                  <a:pt x="920880" y="21997"/>
                </a:lnTo>
                <a:lnTo>
                  <a:pt x="897694" y="6906"/>
                </a:lnTo>
                <a:lnTo>
                  <a:pt x="868756" y="1431"/>
                </a:lnTo>
                <a:close/>
              </a:path>
              <a:path w="1473835" h="146050">
                <a:moveTo>
                  <a:pt x="923716" y="26177"/>
                </a:moveTo>
                <a:lnTo>
                  <a:pt x="868756" y="26177"/>
                </a:lnTo>
                <a:lnTo>
                  <a:pt x="888149" y="29684"/>
                </a:lnTo>
                <a:lnTo>
                  <a:pt x="903497" y="39431"/>
                </a:lnTo>
                <a:lnTo>
                  <a:pt x="913591" y="54260"/>
                </a:lnTo>
                <a:lnTo>
                  <a:pt x="917225" y="73009"/>
                </a:lnTo>
                <a:lnTo>
                  <a:pt x="913606" y="91877"/>
                </a:lnTo>
                <a:lnTo>
                  <a:pt x="903535" y="106766"/>
                </a:lnTo>
                <a:lnTo>
                  <a:pt x="888192" y="116536"/>
                </a:lnTo>
                <a:lnTo>
                  <a:pt x="868756" y="120047"/>
                </a:lnTo>
                <a:lnTo>
                  <a:pt x="923698" y="120047"/>
                </a:lnTo>
                <a:lnTo>
                  <a:pt x="936311" y="101406"/>
                </a:lnTo>
                <a:lnTo>
                  <a:pt x="941868" y="73009"/>
                </a:lnTo>
                <a:lnTo>
                  <a:pt x="936282" y="44699"/>
                </a:lnTo>
                <a:lnTo>
                  <a:pt x="923716" y="26177"/>
                </a:lnTo>
                <a:close/>
              </a:path>
              <a:path w="1473835" h="146050">
                <a:moveTo>
                  <a:pt x="999131" y="1431"/>
                </a:moveTo>
                <a:lnTo>
                  <a:pt x="974896" y="1431"/>
                </a:lnTo>
                <a:lnTo>
                  <a:pt x="974896" y="144588"/>
                </a:lnTo>
                <a:lnTo>
                  <a:pt x="999131" y="144588"/>
                </a:lnTo>
                <a:lnTo>
                  <a:pt x="999131" y="1431"/>
                </a:lnTo>
                <a:close/>
              </a:path>
              <a:path w="1473835" h="146050">
                <a:moveTo>
                  <a:pt x="1059256" y="1431"/>
                </a:moveTo>
                <a:lnTo>
                  <a:pt x="1039726" y="1431"/>
                </a:lnTo>
                <a:lnTo>
                  <a:pt x="1039726" y="144588"/>
                </a:lnTo>
                <a:lnTo>
                  <a:pt x="1063960" y="144588"/>
                </a:lnTo>
                <a:lnTo>
                  <a:pt x="1063960" y="50718"/>
                </a:lnTo>
                <a:lnTo>
                  <a:pt x="1093827" y="50718"/>
                </a:lnTo>
                <a:lnTo>
                  <a:pt x="1059256" y="1431"/>
                </a:lnTo>
                <a:close/>
              </a:path>
              <a:path w="1473835" h="146050">
                <a:moveTo>
                  <a:pt x="1093827" y="50718"/>
                </a:moveTo>
                <a:lnTo>
                  <a:pt x="1063960" y="50718"/>
                </a:lnTo>
                <a:lnTo>
                  <a:pt x="1129914" y="144588"/>
                </a:lnTo>
                <a:lnTo>
                  <a:pt x="1149547" y="144588"/>
                </a:lnTo>
                <a:lnTo>
                  <a:pt x="1149547" y="95608"/>
                </a:lnTo>
                <a:lnTo>
                  <a:pt x="1125313" y="95608"/>
                </a:lnTo>
                <a:lnTo>
                  <a:pt x="1093827" y="50718"/>
                </a:lnTo>
                <a:close/>
              </a:path>
              <a:path w="1473835" h="146050">
                <a:moveTo>
                  <a:pt x="1149547" y="1431"/>
                </a:moveTo>
                <a:lnTo>
                  <a:pt x="1125313" y="1431"/>
                </a:lnTo>
                <a:lnTo>
                  <a:pt x="1125313" y="95608"/>
                </a:lnTo>
                <a:lnTo>
                  <a:pt x="1149547" y="95608"/>
                </a:lnTo>
                <a:lnTo>
                  <a:pt x="1149547" y="1431"/>
                </a:lnTo>
                <a:close/>
              </a:path>
              <a:path w="1473835" h="146050">
                <a:moveTo>
                  <a:pt x="1254052" y="0"/>
                </a:moveTo>
                <a:lnTo>
                  <a:pt x="1214249" y="12121"/>
                </a:lnTo>
                <a:lnTo>
                  <a:pt x="1187696" y="45413"/>
                </a:lnTo>
                <a:lnTo>
                  <a:pt x="1182531" y="73009"/>
                </a:lnTo>
                <a:lnTo>
                  <a:pt x="1187584" y="100401"/>
                </a:lnTo>
                <a:lnTo>
                  <a:pt x="1214091" y="133795"/>
                </a:lnTo>
                <a:lnTo>
                  <a:pt x="1254052" y="145917"/>
                </a:lnTo>
                <a:lnTo>
                  <a:pt x="1280710" y="140510"/>
                </a:lnTo>
                <a:lnTo>
                  <a:pt x="1280963" y="140510"/>
                </a:lnTo>
                <a:lnTo>
                  <a:pt x="1302508" y="125249"/>
                </a:lnTo>
                <a:lnTo>
                  <a:pt x="1305136" y="120967"/>
                </a:lnTo>
                <a:lnTo>
                  <a:pt x="1254052" y="120967"/>
                </a:lnTo>
                <a:lnTo>
                  <a:pt x="1235443" y="117284"/>
                </a:lnTo>
                <a:lnTo>
                  <a:pt x="1220525" y="107150"/>
                </a:lnTo>
                <a:lnTo>
                  <a:pt x="1210611" y="91935"/>
                </a:lnTo>
                <a:lnTo>
                  <a:pt x="1207053" y="73214"/>
                </a:lnTo>
                <a:lnTo>
                  <a:pt x="1207014" y="73009"/>
                </a:lnTo>
                <a:lnTo>
                  <a:pt x="1210597" y="53966"/>
                </a:lnTo>
                <a:lnTo>
                  <a:pt x="1220487" y="38690"/>
                </a:lnTo>
                <a:lnTo>
                  <a:pt x="1235400" y="28533"/>
                </a:lnTo>
                <a:lnTo>
                  <a:pt x="1254052" y="24847"/>
                </a:lnTo>
                <a:lnTo>
                  <a:pt x="1307174" y="24847"/>
                </a:lnTo>
                <a:lnTo>
                  <a:pt x="1293867" y="12398"/>
                </a:lnTo>
                <a:lnTo>
                  <a:pt x="1275153" y="3237"/>
                </a:lnTo>
                <a:lnTo>
                  <a:pt x="1254052" y="0"/>
                </a:lnTo>
                <a:close/>
              </a:path>
              <a:path w="1473835" h="146050">
                <a:moveTo>
                  <a:pt x="1321744" y="62579"/>
                </a:moveTo>
                <a:lnTo>
                  <a:pt x="1243928" y="62579"/>
                </a:lnTo>
                <a:lnTo>
                  <a:pt x="1243928" y="87325"/>
                </a:lnTo>
                <a:lnTo>
                  <a:pt x="1295669" y="87325"/>
                </a:lnTo>
                <a:lnTo>
                  <a:pt x="1290087" y="101382"/>
                </a:lnTo>
                <a:lnTo>
                  <a:pt x="1280919" y="111968"/>
                </a:lnTo>
                <a:lnTo>
                  <a:pt x="1268722" y="118644"/>
                </a:lnTo>
                <a:lnTo>
                  <a:pt x="1254052" y="120967"/>
                </a:lnTo>
                <a:lnTo>
                  <a:pt x="1305136" y="120967"/>
                </a:lnTo>
                <a:lnTo>
                  <a:pt x="1316646" y="102217"/>
                </a:lnTo>
                <a:lnTo>
                  <a:pt x="1321744" y="73214"/>
                </a:lnTo>
                <a:lnTo>
                  <a:pt x="1321744" y="62579"/>
                </a:lnTo>
                <a:close/>
              </a:path>
              <a:path w="1473835" h="146050">
                <a:moveTo>
                  <a:pt x="1307174" y="24847"/>
                </a:moveTo>
                <a:lnTo>
                  <a:pt x="1254052" y="24847"/>
                </a:lnTo>
                <a:lnTo>
                  <a:pt x="1267131" y="26685"/>
                </a:lnTo>
                <a:lnTo>
                  <a:pt x="1278848" y="31954"/>
                </a:lnTo>
                <a:lnTo>
                  <a:pt x="1288649" y="40291"/>
                </a:lnTo>
                <a:lnTo>
                  <a:pt x="1295976" y="51331"/>
                </a:lnTo>
                <a:lnTo>
                  <a:pt x="1319801" y="45196"/>
                </a:lnTo>
                <a:lnTo>
                  <a:pt x="1309126" y="26685"/>
                </a:lnTo>
                <a:lnTo>
                  <a:pt x="1307174" y="24847"/>
                </a:lnTo>
                <a:close/>
              </a:path>
              <a:path w="1473835" h="146050">
                <a:moveTo>
                  <a:pt x="1473388" y="1431"/>
                </a:moveTo>
                <a:lnTo>
                  <a:pt x="1447109" y="1431"/>
                </a:lnTo>
                <a:lnTo>
                  <a:pt x="1388210" y="144588"/>
                </a:lnTo>
                <a:lnTo>
                  <a:pt x="1414489" y="144588"/>
                </a:lnTo>
                <a:lnTo>
                  <a:pt x="1473388" y="1431"/>
                </a:lnTo>
                <a:close/>
              </a:path>
            </a:pathLst>
          </a:custGeom>
          <a:solidFill>
            <a:srgbClr val="03BB9B"/>
          </a:solidFill>
        </p:spPr>
        <p:txBody>
          <a:bodyPr wrap="square" lIns="0" tIns="0" rIns="0" bIns="0" rtlCol="0"/>
          <a:lstStyle/>
          <a:p>
            <a:endParaRPr sz="641"/>
          </a:p>
        </p:txBody>
      </p:sp>
      <p:sp>
        <p:nvSpPr>
          <p:cNvPr id="5" name="object 5"/>
          <p:cNvSpPr/>
          <p:nvPr/>
        </p:nvSpPr>
        <p:spPr>
          <a:xfrm>
            <a:off x="1316064" y="458823"/>
            <a:ext cx="332118" cy="64980"/>
          </a:xfrm>
          <a:custGeom>
            <a:avLst/>
            <a:gdLst/>
            <a:ahLst/>
            <a:cxnLst/>
            <a:rect l="l" t="t" r="r" b="b"/>
            <a:pathLst>
              <a:path w="730250" h="142875">
                <a:moveTo>
                  <a:pt x="60228" y="0"/>
                </a:moveTo>
                <a:lnTo>
                  <a:pt x="0" y="0"/>
                </a:lnTo>
                <a:lnTo>
                  <a:pt x="0" y="142645"/>
                </a:lnTo>
                <a:lnTo>
                  <a:pt x="16974" y="142645"/>
                </a:lnTo>
                <a:lnTo>
                  <a:pt x="16974" y="87427"/>
                </a:lnTo>
                <a:lnTo>
                  <a:pt x="60228" y="87427"/>
                </a:lnTo>
                <a:lnTo>
                  <a:pt x="77798" y="84243"/>
                </a:lnTo>
                <a:lnTo>
                  <a:pt x="91428" y="75297"/>
                </a:lnTo>
                <a:lnTo>
                  <a:pt x="94459" y="70555"/>
                </a:lnTo>
                <a:lnTo>
                  <a:pt x="16974" y="70555"/>
                </a:lnTo>
                <a:lnTo>
                  <a:pt x="16974" y="16872"/>
                </a:lnTo>
                <a:lnTo>
                  <a:pt x="94555" y="16872"/>
                </a:lnTo>
                <a:lnTo>
                  <a:pt x="91505" y="12066"/>
                </a:lnTo>
                <a:lnTo>
                  <a:pt x="77884" y="3157"/>
                </a:lnTo>
                <a:lnTo>
                  <a:pt x="60228" y="0"/>
                </a:lnTo>
                <a:close/>
              </a:path>
              <a:path w="730250" h="142875">
                <a:moveTo>
                  <a:pt x="94555" y="16872"/>
                </a:moveTo>
                <a:lnTo>
                  <a:pt x="60228" y="16872"/>
                </a:lnTo>
                <a:lnTo>
                  <a:pt x="71193" y="18714"/>
                </a:lnTo>
                <a:lnTo>
                  <a:pt x="79464" y="24017"/>
                </a:lnTo>
                <a:lnTo>
                  <a:pt x="84687" y="32445"/>
                </a:lnTo>
                <a:lnTo>
                  <a:pt x="86490" y="43765"/>
                </a:lnTo>
                <a:lnTo>
                  <a:pt x="84687" y="54896"/>
                </a:lnTo>
                <a:lnTo>
                  <a:pt x="79464" y="63359"/>
                </a:lnTo>
                <a:lnTo>
                  <a:pt x="71193" y="68697"/>
                </a:lnTo>
                <a:lnTo>
                  <a:pt x="60228" y="70555"/>
                </a:lnTo>
                <a:lnTo>
                  <a:pt x="94459" y="70555"/>
                </a:lnTo>
                <a:lnTo>
                  <a:pt x="100246" y="61501"/>
                </a:lnTo>
                <a:lnTo>
                  <a:pt x="103379" y="43765"/>
                </a:lnTo>
                <a:lnTo>
                  <a:pt x="100275" y="25883"/>
                </a:lnTo>
                <a:lnTo>
                  <a:pt x="94555" y="16872"/>
                </a:lnTo>
                <a:close/>
              </a:path>
              <a:path w="730250" h="142875">
                <a:moveTo>
                  <a:pt x="180479" y="0"/>
                </a:moveTo>
                <a:lnTo>
                  <a:pt x="170049" y="0"/>
                </a:lnTo>
                <a:lnTo>
                  <a:pt x="104504" y="142645"/>
                </a:lnTo>
                <a:lnTo>
                  <a:pt x="123012" y="142645"/>
                </a:lnTo>
                <a:lnTo>
                  <a:pt x="142440" y="100823"/>
                </a:lnTo>
                <a:lnTo>
                  <a:pt x="226807" y="100823"/>
                </a:lnTo>
                <a:lnTo>
                  <a:pt x="219055" y="83951"/>
                </a:lnTo>
                <a:lnTo>
                  <a:pt x="150109" y="83951"/>
                </a:lnTo>
                <a:lnTo>
                  <a:pt x="175264" y="29244"/>
                </a:lnTo>
                <a:lnTo>
                  <a:pt x="193917" y="29244"/>
                </a:lnTo>
                <a:lnTo>
                  <a:pt x="180479" y="0"/>
                </a:lnTo>
                <a:close/>
              </a:path>
              <a:path w="730250" h="142875">
                <a:moveTo>
                  <a:pt x="226807" y="100823"/>
                </a:moveTo>
                <a:lnTo>
                  <a:pt x="208088" y="100823"/>
                </a:lnTo>
                <a:lnTo>
                  <a:pt x="227516" y="142645"/>
                </a:lnTo>
                <a:lnTo>
                  <a:pt x="246024" y="142645"/>
                </a:lnTo>
                <a:lnTo>
                  <a:pt x="226807" y="100823"/>
                </a:lnTo>
                <a:close/>
              </a:path>
              <a:path w="730250" h="142875">
                <a:moveTo>
                  <a:pt x="193917" y="29244"/>
                </a:moveTo>
                <a:lnTo>
                  <a:pt x="175264" y="29244"/>
                </a:lnTo>
                <a:lnTo>
                  <a:pt x="200419" y="83951"/>
                </a:lnTo>
                <a:lnTo>
                  <a:pt x="219055" y="83951"/>
                </a:lnTo>
                <a:lnTo>
                  <a:pt x="193917" y="29244"/>
                </a:lnTo>
                <a:close/>
              </a:path>
              <a:path w="730250" h="142875">
                <a:moveTo>
                  <a:pt x="283041" y="0"/>
                </a:moveTo>
                <a:lnTo>
                  <a:pt x="266066" y="0"/>
                </a:lnTo>
                <a:lnTo>
                  <a:pt x="266066" y="142645"/>
                </a:lnTo>
                <a:lnTo>
                  <a:pt x="367196" y="142645"/>
                </a:lnTo>
                <a:lnTo>
                  <a:pt x="367196" y="125875"/>
                </a:lnTo>
                <a:lnTo>
                  <a:pt x="283041" y="125875"/>
                </a:lnTo>
                <a:lnTo>
                  <a:pt x="283041" y="0"/>
                </a:lnTo>
                <a:close/>
              </a:path>
              <a:path w="730250" h="142875">
                <a:moveTo>
                  <a:pt x="414949" y="0"/>
                </a:moveTo>
                <a:lnTo>
                  <a:pt x="397975" y="0"/>
                </a:lnTo>
                <a:lnTo>
                  <a:pt x="397975" y="142645"/>
                </a:lnTo>
                <a:lnTo>
                  <a:pt x="414949" y="142645"/>
                </a:lnTo>
                <a:lnTo>
                  <a:pt x="414949" y="0"/>
                </a:lnTo>
                <a:close/>
              </a:path>
              <a:path w="730250" h="142875">
                <a:moveTo>
                  <a:pt x="469656" y="0"/>
                </a:moveTo>
                <a:lnTo>
                  <a:pt x="455647" y="0"/>
                </a:lnTo>
                <a:lnTo>
                  <a:pt x="455647" y="142645"/>
                </a:lnTo>
                <a:lnTo>
                  <a:pt x="472621" y="142645"/>
                </a:lnTo>
                <a:lnTo>
                  <a:pt x="472621" y="33641"/>
                </a:lnTo>
                <a:lnTo>
                  <a:pt x="493246" y="33641"/>
                </a:lnTo>
                <a:lnTo>
                  <a:pt x="469656" y="0"/>
                </a:lnTo>
                <a:close/>
              </a:path>
              <a:path w="730250" h="142875">
                <a:moveTo>
                  <a:pt x="493246" y="33641"/>
                </a:moveTo>
                <a:lnTo>
                  <a:pt x="472621" y="33641"/>
                </a:lnTo>
                <a:lnTo>
                  <a:pt x="549210" y="142645"/>
                </a:lnTo>
                <a:lnTo>
                  <a:pt x="563423" y="142645"/>
                </a:lnTo>
                <a:lnTo>
                  <a:pt x="563423" y="109514"/>
                </a:lnTo>
                <a:lnTo>
                  <a:pt x="546449" y="109514"/>
                </a:lnTo>
                <a:lnTo>
                  <a:pt x="493246" y="33641"/>
                </a:lnTo>
                <a:close/>
              </a:path>
              <a:path w="730250" h="142875">
                <a:moveTo>
                  <a:pt x="563423" y="0"/>
                </a:moveTo>
                <a:lnTo>
                  <a:pt x="546449" y="0"/>
                </a:lnTo>
                <a:lnTo>
                  <a:pt x="546449" y="109514"/>
                </a:lnTo>
                <a:lnTo>
                  <a:pt x="563423" y="109514"/>
                </a:lnTo>
                <a:lnTo>
                  <a:pt x="563423" y="0"/>
                </a:lnTo>
                <a:close/>
              </a:path>
              <a:path w="730250" h="142875">
                <a:moveTo>
                  <a:pt x="664349" y="0"/>
                </a:moveTo>
                <a:lnTo>
                  <a:pt x="653919" y="0"/>
                </a:lnTo>
                <a:lnTo>
                  <a:pt x="588373" y="142645"/>
                </a:lnTo>
                <a:lnTo>
                  <a:pt x="606881" y="142645"/>
                </a:lnTo>
                <a:lnTo>
                  <a:pt x="626310" y="100823"/>
                </a:lnTo>
                <a:lnTo>
                  <a:pt x="710677" y="100823"/>
                </a:lnTo>
                <a:lnTo>
                  <a:pt x="702924" y="83951"/>
                </a:lnTo>
                <a:lnTo>
                  <a:pt x="633979" y="83951"/>
                </a:lnTo>
                <a:lnTo>
                  <a:pt x="659134" y="29244"/>
                </a:lnTo>
                <a:lnTo>
                  <a:pt x="677786" y="29244"/>
                </a:lnTo>
                <a:lnTo>
                  <a:pt x="664349" y="0"/>
                </a:lnTo>
                <a:close/>
              </a:path>
              <a:path w="730250" h="142875">
                <a:moveTo>
                  <a:pt x="710677" y="100823"/>
                </a:moveTo>
                <a:lnTo>
                  <a:pt x="691957" y="100823"/>
                </a:lnTo>
                <a:lnTo>
                  <a:pt x="711386" y="142645"/>
                </a:lnTo>
                <a:lnTo>
                  <a:pt x="729894" y="142645"/>
                </a:lnTo>
                <a:lnTo>
                  <a:pt x="710677" y="100823"/>
                </a:lnTo>
                <a:close/>
              </a:path>
              <a:path w="730250" h="142875">
                <a:moveTo>
                  <a:pt x="677786" y="29244"/>
                </a:moveTo>
                <a:lnTo>
                  <a:pt x="659134" y="29244"/>
                </a:lnTo>
                <a:lnTo>
                  <a:pt x="684288" y="83951"/>
                </a:lnTo>
                <a:lnTo>
                  <a:pt x="702924" y="83951"/>
                </a:lnTo>
                <a:lnTo>
                  <a:pt x="677786" y="29244"/>
                </a:lnTo>
                <a:close/>
              </a:path>
            </a:pathLst>
          </a:custGeom>
          <a:solidFill>
            <a:srgbClr val="000000"/>
          </a:solidFill>
        </p:spPr>
        <p:txBody>
          <a:bodyPr wrap="square" lIns="0" tIns="0" rIns="0" bIns="0" rtlCol="0"/>
          <a:lstStyle/>
          <a:p>
            <a:endParaRPr sz="641"/>
          </a:p>
        </p:txBody>
      </p:sp>
      <p:sp>
        <p:nvSpPr>
          <p:cNvPr id="6" name="object 6"/>
          <p:cNvSpPr/>
          <p:nvPr/>
        </p:nvSpPr>
        <p:spPr>
          <a:xfrm>
            <a:off x="587020" y="642130"/>
            <a:ext cx="1327606" cy="291109"/>
          </a:xfrm>
          <a:custGeom>
            <a:avLst/>
            <a:gdLst/>
            <a:ahLst/>
            <a:cxnLst/>
            <a:rect l="l" t="t" r="r" b="b"/>
            <a:pathLst>
              <a:path w="2919095" h="640080">
                <a:moveTo>
                  <a:pt x="319990" y="0"/>
                </a:moveTo>
                <a:lnTo>
                  <a:pt x="268316" y="3625"/>
                </a:lnTo>
                <a:lnTo>
                  <a:pt x="219818" y="14528"/>
                </a:lnTo>
                <a:lnTo>
                  <a:pt x="174456" y="32749"/>
                </a:lnTo>
                <a:lnTo>
                  <a:pt x="132191" y="58328"/>
                </a:lnTo>
                <a:lnTo>
                  <a:pt x="92981" y="91306"/>
                </a:lnTo>
                <a:lnTo>
                  <a:pt x="59508" y="129503"/>
                </a:lnTo>
                <a:lnTo>
                  <a:pt x="33473" y="171722"/>
                </a:lnTo>
                <a:lnTo>
                  <a:pt x="14877" y="217961"/>
                </a:lnTo>
                <a:lnTo>
                  <a:pt x="3719" y="268222"/>
                </a:lnTo>
                <a:lnTo>
                  <a:pt x="0" y="322503"/>
                </a:lnTo>
                <a:lnTo>
                  <a:pt x="3625" y="376281"/>
                </a:lnTo>
                <a:lnTo>
                  <a:pt x="14528" y="426039"/>
                </a:lnTo>
                <a:lnTo>
                  <a:pt x="32749" y="471776"/>
                </a:lnTo>
                <a:lnTo>
                  <a:pt x="58328" y="513492"/>
                </a:lnTo>
                <a:lnTo>
                  <a:pt x="91306" y="551187"/>
                </a:lnTo>
                <a:lnTo>
                  <a:pt x="129792" y="582851"/>
                </a:lnTo>
                <a:lnTo>
                  <a:pt x="171816" y="607478"/>
                </a:lnTo>
                <a:lnTo>
                  <a:pt x="217298" y="625070"/>
                </a:lnTo>
                <a:lnTo>
                  <a:pt x="266158" y="635624"/>
                </a:lnTo>
                <a:lnTo>
                  <a:pt x="318314" y="639142"/>
                </a:lnTo>
                <a:lnTo>
                  <a:pt x="374435" y="634811"/>
                </a:lnTo>
                <a:lnTo>
                  <a:pt x="427460" y="622358"/>
                </a:lnTo>
                <a:lnTo>
                  <a:pt x="476530" y="602599"/>
                </a:lnTo>
                <a:lnTo>
                  <a:pt x="520783" y="576348"/>
                </a:lnTo>
                <a:lnTo>
                  <a:pt x="559358" y="544420"/>
                </a:lnTo>
                <a:lnTo>
                  <a:pt x="580454" y="520193"/>
                </a:lnTo>
                <a:lnTo>
                  <a:pt x="325853" y="520193"/>
                </a:lnTo>
                <a:lnTo>
                  <a:pt x="285488" y="516725"/>
                </a:lnTo>
                <a:lnTo>
                  <a:pt x="248578" y="506267"/>
                </a:lnTo>
                <a:lnTo>
                  <a:pt x="185125" y="464069"/>
                </a:lnTo>
                <a:lnTo>
                  <a:pt x="160453" y="434057"/>
                </a:lnTo>
                <a:lnTo>
                  <a:pt x="132469" y="363352"/>
                </a:lnTo>
                <a:lnTo>
                  <a:pt x="129001" y="322503"/>
                </a:lnTo>
                <a:lnTo>
                  <a:pt x="132600" y="280423"/>
                </a:lnTo>
                <a:lnTo>
                  <a:pt x="143346" y="242191"/>
                </a:lnTo>
                <a:lnTo>
                  <a:pt x="161160" y="207886"/>
                </a:lnTo>
                <a:lnTo>
                  <a:pt x="185962" y="177586"/>
                </a:lnTo>
                <a:lnTo>
                  <a:pt x="215962" y="152299"/>
                </a:lnTo>
                <a:lnTo>
                  <a:pt x="286326" y="123399"/>
                </a:lnTo>
                <a:lnTo>
                  <a:pt x="326691" y="119786"/>
                </a:lnTo>
                <a:lnTo>
                  <a:pt x="579229" y="119786"/>
                </a:lnTo>
                <a:lnTo>
                  <a:pt x="555468" y="91911"/>
                </a:lnTo>
                <a:lnTo>
                  <a:pt x="517866" y="60684"/>
                </a:lnTo>
                <a:lnTo>
                  <a:pt x="474540" y="35182"/>
                </a:lnTo>
                <a:lnTo>
                  <a:pt x="426467" y="16101"/>
                </a:lnTo>
                <a:lnTo>
                  <a:pt x="374625" y="4141"/>
                </a:lnTo>
                <a:lnTo>
                  <a:pt x="319990" y="0"/>
                </a:lnTo>
                <a:close/>
              </a:path>
              <a:path w="2919095" h="640080">
                <a:moveTo>
                  <a:pt x="505953" y="429725"/>
                </a:moveTo>
                <a:lnTo>
                  <a:pt x="467799" y="469305"/>
                </a:lnTo>
                <a:lnTo>
                  <a:pt x="425013" y="497576"/>
                </a:lnTo>
                <a:lnTo>
                  <a:pt x="377671" y="514539"/>
                </a:lnTo>
                <a:lnTo>
                  <a:pt x="325853" y="520193"/>
                </a:lnTo>
                <a:lnTo>
                  <a:pt x="580454" y="520193"/>
                </a:lnTo>
                <a:lnTo>
                  <a:pt x="591395" y="507628"/>
                </a:lnTo>
                <a:lnTo>
                  <a:pt x="505953" y="429725"/>
                </a:lnTo>
                <a:close/>
              </a:path>
              <a:path w="2919095" h="640080">
                <a:moveTo>
                  <a:pt x="579229" y="119786"/>
                </a:moveTo>
                <a:lnTo>
                  <a:pt x="326691" y="119786"/>
                </a:lnTo>
                <a:lnTo>
                  <a:pt x="376807" y="125428"/>
                </a:lnTo>
                <a:lnTo>
                  <a:pt x="422919" y="142299"/>
                </a:lnTo>
                <a:lnTo>
                  <a:pt x="465103" y="170322"/>
                </a:lnTo>
                <a:lnTo>
                  <a:pt x="503440" y="209417"/>
                </a:lnTo>
                <a:lnTo>
                  <a:pt x="586369" y="128163"/>
                </a:lnTo>
                <a:lnTo>
                  <a:pt x="579229" y="119786"/>
                </a:lnTo>
                <a:close/>
              </a:path>
              <a:path w="2919095" h="640080">
                <a:moveTo>
                  <a:pt x="920502" y="0"/>
                </a:moveTo>
                <a:lnTo>
                  <a:pt x="867923" y="3725"/>
                </a:lnTo>
                <a:lnTo>
                  <a:pt x="818721" y="14930"/>
                </a:lnTo>
                <a:lnTo>
                  <a:pt x="772857" y="33654"/>
                </a:lnTo>
                <a:lnTo>
                  <a:pt x="730290" y="59937"/>
                </a:lnTo>
                <a:lnTo>
                  <a:pt x="690980" y="93819"/>
                </a:lnTo>
                <a:lnTo>
                  <a:pt x="657506" y="133122"/>
                </a:lnTo>
                <a:lnTo>
                  <a:pt x="631472" y="175642"/>
                </a:lnTo>
                <a:lnTo>
                  <a:pt x="612875" y="221379"/>
                </a:lnTo>
                <a:lnTo>
                  <a:pt x="601718" y="270333"/>
                </a:lnTo>
                <a:lnTo>
                  <a:pt x="598118" y="320827"/>
                </a:lnTo>
                <a:lnTo>
                  <a:pt x="597998" y="322503"/>
                </a:lnTo>
                <a:lnTo>
                  <a:pt x="601711" y="374572"/>
                </a:lnTo>
                <a:lnTo>
                  <a:pt x="612822" y="423224"/>
                </a:lnTo>
                <a:lnTo>
                  <a:pt x="631291" y="468459"/>
                </a:lnTo>
                <a:lnTo>
                  <a:pt x="657078" y="510275"/>
                </a:lnTo>
                <a:lnTo>
                  <a:pt x="690142" y="548674"/>
                </a:lnTo>
                <a:lnTo>
                  <a:pt x="728729" y="581651"/>
                </a:lnTo>
                <a:lnTo>
                  <a:pt x="771054" y="607230"/>
                </a:lnTo>
                <a:lnTo>
                  <a:pt x="817039" y="625451"/>
                </a:lnTo>
                <a:lnTo>
                  <a:pt x="866602" y="636355"/>
                </a:lnTo>
                <a:lnTo>
                  <a:pt x="919664" y="639980"/>
                </a:lnTo>
                <a:lnTo>
                  <a:pt x="971308" y="636355"/>
                </a:lnTo>
                <a:lnTo>
                  <a:pt x="972230" y="636355"/>
                </a:lnTo>
                <a:lnTo>
                  <a:pt x="1022047" y="625103"/>
                </a:lnTo>
                <a:lnTo>
                  <a:pt x="1067912" y="606507"/>
                </a:lnTo>
                <a:lnTo>
                  <a:pt x="1110278" y="580472"/>
                </a:lnTo>
                <a:lnTo>
                  <a:pt x="1149186" y="546999"/>
                </a:lnTo>
                <a:lnTo>
                  <a:pt x="1174787" y="517680"/>
                </a:lnTo>
                <a:lnTo>
                  <a:pt x="920502" y="517680"/>
                </a:lnTo>
                <a:lnTo>
                  <a:pt x="881236" y="514212"/>
                </a:lnTo>
                <a:lnTo>
                  <a:pt x="812128" y="486228"/>
                </a:lnTo>
                <a:lnTo>
                  <a:pt x="782286" y="461556"/>
                </a:lnTo>
                <a:lnTo>
                  <a:pt x="758098" y="431557"/>
                </a:lnTo>
                <a:lnTo>
                  <a:pt x="730455" y="361193"/>
                </a:lnTo>
                <a:lnTo>
                  <a:pt x="727000" y="320827"/>
                </a:lnTo>
                <a:lnTo>
                  <a:pt x="730468" y="280331"/>
                </a:lnTo>
                <a:lnTo>
                  <a:pt x="740926" y="243133"/>
                </a:lnTo>
                <a:lnTo>
                  <a:pt x="783124" y="179261"/>
                </a:lnTo>
                <a:lnTo>
                  <a:pt x="812835" y="154458"/>
                </a:lnTo>
                <a:lnTo>
                  <a:pt x="881367" y="125899"/>
                </a:lnTo>
                <a:lnTo>
                  <a:pt x="920502" y="122299"/>
                </a:lnTo>
                <a:lnTo>
                  <a:pt x="1173797" y="122299"/>
                </a:lnTo>
                <a:lnTo>
                  <a:pt x="1149186" y="93819"/>
                </a:lnTo>
                <a:lnTo>
                  <a:pt x="1110284" y="59937"/>
                </a:lnTo>
                <a:lnTo>
                  <a:pt x="1067965" y="33654"/>
                </a:lnTo>
                <a:lnTo>
                  <a:pt x="1022228" y="14930"/>
                </a:lnTo>
                <a:lnTo>
                  <a:pt x="973074" y="3725"/>
                </a:lnTo>
                <a:lnTo>
                  <a:pt x="920502" y="0"/>
                </a:lnTo>
                <a:close/>
              </a:path>
              <a:path w="2919095" h="640080">
                <a:moveTo>
                  <a:pt x="1173797" y="122299"/>
                </a:moveTo>
                <a:lnTo>
                  <a:pt x="920502" y="122299"/>
                </a:lnTo>
                <a:lnTo>
                  <a:pt x="959637" y="125899"/>
                </a:lnTo>
                <a:lnTo>
                  <a:pt x="995473" y="136645"/>
                </a:lnTo>
                <a:lnTo>
                  <a:pt x="1057880" y="179261"/>
                </a:lnTo>
                <a:lnTo>
                  <a:pt x="1082613" y="209391"/>
                </a:lnTo>
                <a:lnTo>
                  <a:pt x="1110535" y="279978"/>
                </a:lnTo>
                <a:lnTo>
                  <a:pt x="1114004" y="320827"/>
                </a:lnTo>
                <a:lnTo>
                  <a:pt x="1111019" y="361193"/>
                </a:lnTo>
                <a:lnTo>
                  <a:pt x="1100810" y="398103"/>
                </a:lnTo>
                <a:lnTo>
                  <a:pt x="1058717" y="461556"/>
                </a:lnTo>
                <a:lnTo>
                  <a:pt x="1028875" y="486228"/>
                </a:lnTo>
                <a:lnTo>
                  <a:pt x="959767" y="514212"/>
                </a:lnTo>
                <a:lnTo>
                  <a:pt x="920502" y="517680"/>
                </a:lnTo>
                <a:lnTo>
                  <a:pt x="1174787" y="517680"/>
                </a:lnTo>
                <a:lnTo>
                  <a:pt x="1209351" y="466180"/>
                </a:lnTo>
                <a:lnTo>
                  <a:pt x="1228074" y="420946"/>
                </a:lnTo>
                <a:lnTo>
                  <a:pt x="1239279" y="372495"/>
                </a:lnTo>
                <a:lnTo>
                  <a:pt x="1242884" y="322503"/>
                </a:lnTo>
                <a:lnTo>
                  <a:pt x="1243005" y="320827"/>
                </a:lnTo>
                <a:lnTo>
                  <a:pt x="1239364" y="270333"/>
                </a:lnTo>
                <a:lnTo>
                  <a:pt x="1239279" y="269153"/>
                </a:lnTo>
                <a:lnTo>
                  <a:pt x="1228074" y="220655"/>
                </a:lnTo>
                <a:lnTo>
                  <a:pt x="1209351" y="175294"/>
                </a:lnTo>
                <a:lnTo>
                  <a:pt x="1183126" y="133122"/>
                </a:lnTo>
                <a:lnTo>
                  <a:pt x="1173797" y="122299"/>
                </a:lnTo>
                <a:close/>
              </a:path>
              <a:path w="2919095" h="640080">
                <a:moveTo>
                  <a:pt x="2055186" y="0"/>
                </a:moveTo>
                <a:lnTo>
                  <a:pt x="2002607" y="3725"/>
                </a:lnTo>
                <a:lnTo>
                  <a:pt x="1953405" y="14930"/>
                </a:lnTo>
                <a:lnTo>
                  <a:pt x="1907541" y="33654"/>
                </a:lnTo>
                <a:lnTo>
                  <a:pt x="1864974" y="59937"/>
                </a:lnTo>
                <a:lnTo>
                  <a:pt x="1825664" y="93819"/>
                </a:lnTo>
                <a:lnTo>
                  <a:pt x="1792190" y="133122"/>
                </a:lnTo>
                <a:lnTo>
                  <a:pt x="1766156" y="175642"/>
                </a:lnTo>
                <a:lnTo>
                  <a:pt x="1747559" y="221379"/>
                </a:lnTo>
                <a:lnTo>
                  <a:pt x="1736401" y="270333"/>
                </a:lnTo>
                <a:lnTo>
                  <a:pt x="1732802" y="320827"/>
                </a:lnTo>
                <a:lnTo>
                  <a:pt x="1732682" y="322503"/>
                </a:lnTo>
                <a:lnTo>
                  <a:pt x="1736395" y="374572"/>
                </a:lnTo>
                <a:lnTo>
                  <a:pt x="1747506" y="423224"/>
                </a:lnTo>
                <a:lnTo>
                  <a:pt x="1765975" y="468459"/>
                </a:lnTo>
                <a:lnTo>
                  <a:pt x="1791762" y="510275"/>
                </a:lnTo>
                <a:lnTo>
                  <a:pt x="1824826" y="548674"/>
                </a:lnTo>
                <a:lnTo>
                  <a:pt x="1863413" y="581651"/>
                </a:lnTo>
                <a:lnTo>
                  <a:pt x="1905738" y="607230"/>
                </a:lnTo>
                <a:lnTo>
                  <a:pt x="1951723" y="625451"/>
                </a:lnTo>
                <a:lnTo>
                  <a:pt x="2001286" y="636355"/>
                </a:lnTo>
                <a:lnTo>
                  <a:pt x="2054348" y="639980"/>
                </a:lnTo>
                <a:lnTo>
                  <a:pt x="2105992" y="636355"/>
                </a:lnTo>
                <a:lnTo>
                  <a:pt x="2106913" y="636355"/>
                </a:lnTo>
                <a:lnTo>
                  <a:pt x="2156731" y="625103"/>
                </a:lnTo>
                <a:lnTo>
                  <a:pt x="2202596" y="606507"/>
                </a:lnTo>
                <a:lnTo>
                  <a:pt x="2244962" y="580472"/>
                </a:lnTo>
                <a:lnTo>
                  <a:pt x="2283870" y="546999"/>
                </a:lnTo>
                <a:lnTo>
                  <a:pt x="2309472" y="517680"/>
                </a:lnTo>
                <a:lnTo>
                  <a:pt x="2055186" y="517680"/>
                </a:lnTo>
                <a:lnTo>
                  <a:pt x="2015920" y="514212"/>
                </a:lnTo>
                <a:lnTo>
                  <a:pt x="1946812" y="486228"/>
                </a:lnTo>
                <a:lnTo>
                  <a:pt x="1916970" y="461556"/>
                </a:lnTo>
                <a:lnTo>
                  <a:pt x="1892782" y="431557"/>
                </a:lnTo>
                <a:lnTo>
                  <a:pt x="1865139" y="361193"/>
                </a:lnTo>
                <a:lnTo>
                  <a:pt x="1861684" y="320827"/>
                </a:lnTo>
                <a:lnTo>
                  <a:pt x="1865152" y="280331"/>
                </a:lnTo>
                <a:lnTo>
                  <a:pt x="1875610" y="243133"/>
                </a:lnTo>
                <a:lnTo>
                  <a:pt x="1917808" y="179261"/>
                </a:lnTo>
                <a:lnTo>
                  <a:pt x="1947519" y="154458"/>
                </a:lnTo>
                <a:lnTo>
                  <a:pt x="2016051" y="125899"/>
                </a:lnTo>
                <a:lnTo>
                  <a:pt x="2055186" y="122299"/>
                </a:lnTo>
                <a:lnTo>
                  <a:pt x="2308481" y="122299"/>
                </a:lnTo>
                <a:lnTo>
                  <a:pt x="2283870" y="93819"/>
                </a:lnTo>
                <a:lnTo>
                  <a:pt x="2244968" y="59937"/>
                </a:lnTo>
                <a:lnTo>
                  <a:pt x="2202649" y="33654"/>
                </a:lnTo>
                <a:lnTo>
                  <a:pt x="2156912" y="14930"/>
                </a:lnTo>
                <a:lnTo>
                  <a:pt x="2107758" y="3725"/>
                </a:lnTo>
                <a:lnTo>
                  <a:pt x="2055186" y="0"/>
                </a:lnTo>
                <a:close/>
              </a:path>
              <a:path w="2919095" h="640080">
                <a:moveTo>
                  <a:pt x="1435381" y="10889"/>
                </a:moveTo>
                <a:lnTo>
                  <a:pt x="1310568" y="10889"/>
                </a:lnTo>
                <a:lnTo>
                  <a:pt x="1310568" y="629928"/>
                </a:lnTo>
                <a:lnTo>
                  <a:pt x="1749508" y="629928"/>
                </a:lnTo>
                <a:lnTo>
                  <a:pt x="1749508" y="510979"/>
                </a:lnTo>
                <a:lnTo>
                  <a:pt x="1435381" y="510979"/>
                </a:lnTo>
                <a:lnTo>
                  <a:pt x="1435381" y="10889"/>
                </a:lnTo>
                <a:close/>
              </a:path>
              <a:path w="2919095" h="640080">
                <a:moveTo>
                  <a:pt x="2308481" y="122299"/>
                </a:moveTo>
                <a:lnTo>
                  <a:pt x="2055186" y="122299"/>
                </a:lnTo>
                <a:lnTo>
                  <a:pt x="2094320" y="125899"/>
                </a:lnTo>
                <a:lnTo>
                  <a:pt x="2130157" y="136645"/>
                </a:lnTo>
                <a:lnTo>
                  <a:pt x="2192563" y="179261"/>
                </a:lnTo>
                <a:lnTo>
                  <a:pt x="2217297" y="209391"/>
                </a:lnTo>
                <a:lnTo>
                  <a:pt x="2245219" y="279978"/>
                </a:lnTo>
                <a:lnTo>
                  <a:pt x="2248688" y="320827"/>
                </a:lnTo>
                <a:lnTo>
                  <a:pt x="2245703" y="361193"/>
                </a:lnTo>
                <a:lnTo>
                  <a:pt x="2235494" y="398103"/>
                </a:lnTo>
                <a:lnTo>
                  <a:pt x="2193401" y="461556"/>
                </a:lnTo>
                <a:lnTo>
                  <a:pt x="2163559" y="486228"/>
                </a:lnTo>
                <a:lnTo>
                  <a:pt x="2094451" y="514212"/>
                </a:lnTo>
                <a:lnTo>
                  <a:pt x="2055186" y="517680"/>
                </a:lnTo>
                <a:lnTo>
                  <a:pt x="2309472" y="517680"/>
                </a:lnTo>
                <a:lnTo>
                  <a:pt x="2344035" y="466180"/>
                </a:lnTo>
                <a:lnTo>
                  <a:pt x="2362758" y="420946"/>
                </a:lnTo>
                <a:lnTo>
                  <a:pt x="2373963" y="372495"/>
                </a:lnTo>
                <a:lnTo>
                  <a:pt x="2377568" y="322503"/>
                </a:lnTo>
                <a:lnTo>
                  <a:pt x="2377689" y="320827"/>
                </a:lnTo>
                <a:lnTo>
                  <a:pt x="2374048" y="270333"/>
                </a:lnTo>
                <a:lnTo>
                  <a:pt x="2373963" y="269153"/>
                </a:lnTo>
                <a:lnTo>
                  <a:pt x="2362758" y="220655"/>
                </a:lnTo>
                <a:lnTo>
                  <a:pt x="2344035" y="175294"/>
                </a:lnTo>
                <a:lnTo>
                  <a:pt x="2317810" y="133122"/>
                </a:lnTo>
                <a:lnTo>
                  <a:pt x="2308481" y="122299"/>
                </a:lnTo>
                <a:close/>
              </a:path>
              <a:path w="2919095" h="640080">
                <a:moveTo>
                  <a:pt x="2682313" y="10889"/>
                </a:moveTo>
                <a:lnTo>
                  <a:pt x="2445252" y="10889"/>
                </a:lnTo>
                <a:lnTo>
                  <a:pt x="2445252" y="629928"/>
                </a:lnTo>
                <a:lnTo>
                  <a:pt x="2569227" y="629928"/>
                </a:lnTo>
                <a:lnTo>
                  <a:pt x="2569227" y="404595"/>
                </a:lnTo>
                <a:lnTo>
                  <a:pt x="2778485" y="404595"/>
                </a:lnTo>
                <a:lnTo>
                  <a:pt x="2768593" y="388679"/>
                </a:lnTo>
                <a:lnTo>
                  <a:pt x="2813827" y="365914"/>
                </a:lnTo>
                <a:lnTo>
                  <a:pt x="2849010" y="334827"/>
                </a:lnTo>
                <a:lnTo>
                  <a:pt x="2874140" y="296944"/>
                </a:lnTo>
                <a:lnTo>
                  <a:pt x="2875453" y="293184"/>
                </a:lnTo>
                <a:lnTo>
                  <a:pt x="2569227" y="293184"/>
                </a:lnTo>
                <a:lnTo>
                  <a:pt x="2569227" y="125650"/>
                </a:lnTo>
                <a:lnTo>
                  <a:pt x="2877886" y="125650"/>
                </a:lnTo>
                <a:lnTo>
                  <a:pt x="2863499" y="97706"/>
                </a:lnTo>
                <a:lnTo>
                  <a:pt x="2839795" y="67851"/>
                </a:lnTo>
                <a:lnTo>
                  <a:pt x="2809652" y="43048"/>
                </a:lnTo>
                <a:lnTo>
                  <a:pt x="2773305" y="25234"/>
                </a:lnTo>
                <a:lnTo>
                  <a:pt x="2730833" y="14489"/>
                </a:lnTo>
                <a:lnTo>
                  <a:pt x="2682313" y="10889"/>
                </a:lnTo>
                <a:close/>
              </a:path>
              <a:path w="2919095" h="640080">
                <a:moveTo>
                  <a:pt x="2778485" y="404595"/>
                </a:moveTo>
                <a:lnTo>
                  <a:pt x="2642943" y="404595"/>
                </a:lnTo>
                <a:lnTo>
                  <a:pt x="2773619" y="629928"/>
                </a:lnTo>
                <a:lnTo>
                  <a:pt x="2918536" y="629928"/>
                </a:lnTo>
                <a:lnTo>
                  <a:pt x="2778485" y="404595"/>
                </a:lnTo>
                <a:close/>
              </a:path>
              <a:path w="2919095" h="640080">
                <a:moveTo>
                  <a:pt x="2877886" y="125650"/>
                </a:moveTo>
                <a:lnTo>
                  <a:pt x="2681476" y="125650"/>
                </a:lnTo>
                <a:lnTo>
                  <a:pt x="2717443" y="132011"/>
                </a:lnTo>
                <a:lnTo>
                  <a:pt x="2744301" y="149524"/>
                </a:lnTo>
                <a:lnTo>
                  <a:pt x="2761107" y="175832"/>
                </a:lnTo>
                <a:lnTo>
                  <a:pt x="2766918" y="208580"/>
                </a:lnTo>
                <a:lnTo>
                  <a:pt x="2760936" y="241942"/>
                </a:lnTo>
                <a:lnTo>
                  <a:pt x="2742940" y="268787"/>
                </a:lnTo>
                <a:lnTo>
                  <a:pt x="2712849" y="286679"/>
                </a:lnTo>
                <a:lnTo>
                  <a:pt x="2670586" y="293184"/>
                </a:lnTo>
                <a:lnTo>
                  <a:pt x="2875453" y="293184"/>
                </a:lnTo>
                <a:lnTo>
                  <a:pt x="2889218" y="253794"/>
                </a:lnTo>
                <a:lnTo>
                  <a:pt x="2894244" y="206904"/>
                </a:lnTo>
                <a:lnTo>
                  <a:pt x="2890802" y="167154"/>
                </a:lnTo>
                <a:lnTo>
                  <a:pt x="2880527" y="130781"/>
                </a:lnTo>
                <a:lnTo>
                  <a:pt x="2877886" y="125650"/>
                </a:lnTo>
                <a:close/>
              </a:path>
            </a:pathLst>
          </a:custGeom>
          <a:solidFill>
            <a:srgbClr val="000000"/>
          </a:solidFill>
        </p:spPr>
        <p:txBody>
          <a:bodyPr wrap="square" lIns="0" tIns="0" rIns="0" bIns="0" rtlCol="0"/>
          <a:lstStyle/>
          <a:p>
            <a:endParaRPr sz="641"/>
          </a:p>
        </p:txBody>
      </p:sp>
      <p:grpSp>
        <p:nvGrpSpPr>
          <p:cNvPr id="7" name="object 7"/>
          <p:cNvGrpSpPr/>
          <p:nvPr/>
        </p:nvGrpSpPr>
        <p:grpSpPr>
          <a:xfrm>
            <a:off x="590829" y="1433412"/>
            <a:ext cx="1928885" cy="2462295"/>
            <a:chOff x="1298389" y="3151736"/>
            <a:chExt cx="4241165" cy="5414010"/>
          </a:xfrm>
        </p:grpSpPr>
        <p:sp>
          <p:nvSpPr>
            <p:cNvPr id="8" name="object 8"/>
            <p:cNvSpPr/>
            <p:nvPr/>
          </p:nvSpPr>
          <p:spPr>
            <a:xfrm>
              <a:off x="1308860" y="7518095"/>
              <a:ext cx="4230370" cy="1047115"/>
            </a:xfrm>
            <a:custGeom>
              <a:avLst/>
              <a:gdLst/>
              <a:ahLst/>
              <a:cxnLst/>
              <a:rect l="l" t="t" r="r" b="b"/>
              <a:pathLst>
                <a:path w="4230370" h="1047115">
                  <a:moveTo>
                    <a:pt x="4230237" y="0"/>
                  </a:moveTo>
                  <a:lnTo>
                    <a:pt x="0" y="0"/>
                  </a:lnTo>
                  <a:lnTo>
                    <a:pt x="0" y="1047088"/>
                  </a:lnTo>
                  <a:lnTo>
                    <a:pt x="4230237" y="1047088"/>
                  </a:lnTo>
                  <a:lnTo>
                    <a:pt x="4230237" y="0"/>
                  </a:lnTo>
                  <a:close/>
                </a:path>
              </a:pathLst>
            </a:custGeom>
            <a:solidFill>
              <a:srgbClr val="FFD848"/>
            </a:solidFill>
          </p:spPr>
          <p:txBody>
            <a:bodyPr wrap="square" lIns="0" tIns="0" rIns="0" bIns="0" rtlCol="0"/>
            <a:lstStyle/>
            <a:p>
              <a:endParaRPr sz="641"/>
            </a:p>
          </p:txBody>
        </p:sp>
        <p:pic>
          <p:nvPicPr>
            <p:cNvPr id="9" name="object 9"/>
            <p:cNvPicPr/>
            <p:nvPr/>
          </p:nvPicPr>
          <p:blipFill>
            <a:blip r:embed="rId3" cstate="print"/>
            <a:stretch>
              <a:fillRect/>
            </a:stretch>
          </p:blipFill>
          <p:spPr>
            <a:xfrm>
              <a:off x="1298389" y="3151736"/>
              <a:ext cx="4240708" cy="4366359"/>
            </a:xfrm>
            <a:prstGeom prst="rect">
              <a:avLst/>
            </a:prstGeom>
          </p:spPr>
        </p:pic>
      </p:grpSp>
      <p:sp>
        <p:nvSpPr>
          <p:cNvPr id="10" name="object 10"/>
          <p:cNvSpPr/>
          <p:nvPr/>
        </p:nvSpPr>
        <p:spPr>
          <a:xfrm>
            <a:off x="2681420" y="3419235"/>
            <a:ext cx="1923975" cy="476229"/>
          </a:xfrm>
          <a:custGeom>
            <a:avLst/>
            <a:gdLst/>
            <a:ahLst/>
            <a:cxnLst/>
            <a:rect l="l" t="t" r="r" b="b"/>
            <a:pathLst>
              <a:path w="4230370" h="1047115">
                <a:moveTo>
                  <a:pt x="4230237" y="0"/>
                </a:moveTo>
                <a:lnTo>
                  <a:pt x="0" y="0"/>
                </a:lnTo>
                <a:lnTo>
                  <a:pt x="0" y="1047088"/>
                </a:lnTo>
                <a:lnTo>
                  <a:pt x="4230237" y="1047088"/>
                </a:lnTo>
                <a:lnTo>
                  <a:pt x="4230237" y="0"/>
                </a:lnTo>
                <a:close/>
              </a:path>
            </a:pathLst>
          </a:custGeom>
          <a:solidFill>
            <a:srgbClr val="F35EAE"/>
          </a:solidFill>
        </p:spPr>
        <p:txBody>
          <a:bodyPr wrap="square" lIns="0" tIns="0" rIns="0" bIns="0" rtlCol="0"/>
          <a:lstStyle/>
          <a:p>
            <a:endParaRPr sz="641"/>
          </a:p>
        </p:txBody>
      </p:sp>
      <p:grpSp>
        <p:nvGrpSpPr>
          <p:cNvPr id="11" name="object 11"/>
          <p:cNvGrpSpPr/>
          <p:nvPr/>
        </p:nvGrpSpPr>
        <p:grpSpPr>
          <a:xfrm>
            <a:off x="4767249" y="1433412"/>
            <a:ext cx="1928885" cy="2462295"/>
            <a:chOff x="10481356" y="3151736"/>
            <a:chExt cx="4241165" cy="5414010"/>
          </a:xfrm>
        </p:grpSpPr>
        <p:sp>
          <p:nvSpPr>
            <p:cNvPr id="12" name="object 12"/>
            <p:cNvSpPr/>
            <p:nvPr/>
          </p:nvSpPr>
          <p:spPr>
            <a:xfrm>
              <a:off x="10481356" y="7518095"/>
              <a:ext cx="4241165" cy="1047115"/>
            </a:xfrm>
            <a:custGeom>
              <a:avLst/>
              <a:gdLst/>
              <a:ahLst/>
              <a:cxnLst/>
              <a:rect l="l" t="t" r="r" b="b"/>
              <a:pathLst>
                <a:path w="4241165" h="1047115">
                  <a:moveTo>
                    <a:pt x="4240708" y="0"/>
                  </a:moveTo>
                  <a:lnTo>
                    <a:pt x="0" y="0"/>
                  </a:lnTo>
                  <a:lnTo>
                    <a:pt x="0" y="1047088"/>
                  </a:lnTo>
                  <a:lnTo>
                    <a:pt x="4240708" y="1047088"/>
                  </a:lnTo>
                  <a:lnTo>
                    <a:pt x="4240708" y="0"/>
                  </a:lnTo>
                  <a:close/>
                </a:path>
              </a:pathLst>
            </a:custGeom>
            <a:solidFill>
              <a:srgbClr val="0C0D0E"/>
            </a:solidFill>
          </p:spPr>
          <p:txBody>
            <a:bodyPr wrap="square" lIns="0" tIns="0" rIns="0" bIns="0" rtlCol="0"/>
            <a:lstStyle/>
            <a:p>
              <a:endParaRPr sz="641"/>
            </a:p>
          </p:txBody>
        </p:sp>
        <p:pic>
          <p:nvPicPr>
            <p:cNvPr id="13" name="object 13"/>
            <p:cNvPicPr/>
            <p:nvPr/>
          </p:nvPicPr>
          <p:blipFill>
            <a:blip r:embed="rId4" cstate="print"/>
            <a:stretch>
              <a:fillRect/>
            </a:stretch>
          </p:blipFill>
          <p:spPr>
            <a:xfrm>
              <a:off x="10481356" y="3151736"/>
              <a:ext cx="4240708" cy="4376829"/>
            </a:xfrm>
            <a:prstGeom prst="rect">
              <a:avLst/>
            </a:prstGeom>
          </p:spPr>
        </p:pic>
        <p:pic>
          <p:nvPicPr>
            <p:cNvPr id="14" name="object 14"/>
            <p:cNvPicPr/>
            <p:nvPr/>
          </p:nvPicPr>
          <p:blipFill>
            <a:blip r:embed="rId5" cstate="print"/>
            <a:stretch>
              <a:fillRect/>
            </a:stretch>
          </p:blipFill>
          <p:spPr>
            <a:xfrm>
              <a:off x="10624179" y="7735890"/>
              <a:ext cx="1071421" cy="381768"/>
            </a:xfrm>
            <a:prstGeom prst="rect">
              <a:avLst/>
            </a:prstGeom>
          </p:spPr>
        </p:pic>
      </p:grpSp>
      <p:pic>
        <p:nvPicPr>
          <p:cNvPr id="15" name="object 15"/>
          <p:cNvPicPr/>
          <p:nvPr/>
        </p:nvPicPr>
        <p:blipFill>
          <a:blip r:embed="rId6" cstate="print"/>
          <a:stretch>
            <a:fillRect/>
          </a:stretch>
        </p:blipFill>
        <p:spPr>
          <a:xfrm>
            <a:off x="682454" y="3546861"/>
            <a:ext cx="493950" cy="173723"/>
          </a:xfrm>
          <a:prstGeom prst="rect">
            <a:avLst/>
          </a:prstGeom>
        </p:spPr>
      </p:pic>
      <p:pic>
        <p:nvPicPr>
          <p:cNvPr id="16" name="object 16"/>
          <p:cNvPicPr/>
          <p:nvPr/>
        </p:nvPicPr>
        <p:blipFill>
          <a:blip r:embed="rId7" cstate="print"/>
          <a:stretch>
            <a:fillRect/>
          </a:stretch>
        </p:blipFill>
        <p:spPr>
          <a:xfrm>
            <a:off x="2760662" y="3518288"/>
            <a:ext cx="487283" cy="194391"/>
          </a:xfrm>
          <a:prstGeom prst="rect">
            <a:avLst/>
          </a:prstGeom>
        </p:spPr>
      </p:pic>
      <p:grpSp>
        <p:nvGrpSpPr>
          <p:cNvPr id="17" name="object 17"/>
          <p:cNvGrpSpPr/>
          <p:nvPr/>
        </p:nvGrpSpPr>
        <p:grpSpPr>
          <a:xfrm>
            <a:off x="6857840" y="3385900"/>
            <a:ext cx="1928885" cy="481138"/>
            <a:chOff x="15078075" y="7444799"/>
            <a:chExt cx="4241165" cy="1057910"/>
          </a:xfrm>
        </p:grpSpPr>
        <p:sp>
          <p:nvSpPr>
            <p:cNvPr id="18" name="object 18"/>
            <p:cNvSpPr/>
            <p:nvPr/>
          </p:nvSpPr>
          <p:spPr>
            <a:xfrm>
              <a:off x="15078075" y="7444799"/>
              <a:ext cx="4241165" cy="1057910"/>
            </a:xfrm>
            <a:custGeom>
              <a:avLst/>
              <a:gdLst/>
              <a:ahLst/>
              <a:cxnLst/>
              <a:rect l="l" t="t" r="r" b="b"/>
              <a:pathLst>
                <a:path w="4241165" h="1057909">
                  <a:moveTo>
                    <a:pt x="4240708" y="0"/>
                  </a:moveTo>
                  <a:lnTo>
                    <a:pt x="0" y="0"/>
                  </a:lnTo>
                  <a:lnTo>
                    <a:pt x="0" y="1057559"/>
                  </a:lnTo>
                  <a:lnTo>
                    <a:pt x="4240708" y="1057559"/>
                  </a:lnTo>
                  <a:lnTo>
                    <a:pt x="4240708" y="0"/>
                  </a:lnTo>
                  <a:close/>
                </a:path>
              </a:pathLst>
            </a:custGeom>
            <a:solidFill>
              <a:srgbClr val="F5F5F5"/>
            </a:solidFill>
          </p:spPr>
          <p:txBody>
            <a:bodyPr wrap="square" lIns="0" tIns="0" rIns="0" bIns="0" rtlCol="0"/>
            <a:lstStyle/>
            <a:p>
              <a:endParaRPr sz="641"/>
            </a:p>
          </p:txBody>
        </p:sp>
        <p:pic>
          <p:nvPicPr>
            <p:cNvPr id="19" name="object 19"/>
            <p:cNvPicPr/>
            <p:nvPr/>
          </p:nvPicPr>
          <p:blipFill>
            <a:blip r:embed="rId8" cstate="print"/>
            <a:stretch>
              <a:fillRect/>
            </a:stretch>
          </p:blipFill>
          <p:spPr>
            <a:xfrm>
              <a:off x="15236394" y="7735890"/>
              <a:ext cx="1087337" cy="381768"/>
            </a:xfrm>
            <a:prstGeom prst="rect">
              <a:avLst/>
            </a:prstGeom>
          </p:spPr>
        </p:pic>
      </p:grpSp>
      <p:pic>
        <p:nvPicPr>
          <p:cNvPr id="20" name="object 20"/>
          <p:cNvPicPr/>
          <p:nvPr/>
        </p:nvPicPr>
        <p:blipFill>
          <a:blip r:embed="rId9" cstate="print"/>
          <a:stretch>
            <a:fillRect/>
          </a:stretch>
        </p:blipFill>
        <p:spPr>
          <a:xfrm>
            <a:off x="2681420" y="1433412"/>
            <a:ext cx="1923915" cy="1990585"/>
          </a:xfrm>
          <a:prstGeom prst="rect">
            <a:avLst/>
          </a:prstGeom>
        </p:spPr>
      </p:pic>
      <p:pic>
        <p:nvPicPr>
          <p:cNvPr id="21" name="object 21"/>
          <p:cNvPicPr/>
          <p:nvPr/>
        </p:nvPicPr>
        <p:blipFill>
          <a:blip r:embed="rId10" cstate="print"/>
          <a:stretch>
            <a:fillRect/>
          </a:stretch>
        </p:blipFill>
        <p:spPr>
          <a:xfrm>
            <a:off x="6857840" y="1438174"/>
            <a:ext cx="1933439" cy="1947726"/>
          </a:xfrm>
          <a:prstGeom prst="rect">
            <a:avLst/>
          </a:prstGeom>
        </p:spPr>
      </p:pic>
      <p:pic>
        <p:nvPicPr>
          <p:cNvPr id="22" name="object 22"/>
          <p:cNvPicPr/>
          <p:nvPr/>
        </p:nvPicPr>
        <p:blipFill>
          <a:blip r:embed="rId11" cstate="print"/>
          <a:stretch>
            <a:fillRect/>
          </a:stretch>
        </p:blipFill>
        <p:spPr>
          <a:xfrm>
            <a:off x="594334" y="4794548"/>
            <a:ext cx="1621675" cy="72232"/>
          </a:xfrm>
          <a:prstGeom prst="rect">
            <a:avLst/>
          </a:prstGeom>
        </p:spPr>
      </p:pic>
      <p:pic>
        <p:nvPicPr>
          <p:cNvPr id="23" name="object 23"/>
          <p:cNvPicPr/>
          <p:nvPr/>
        </p:nvPicPr>
        <p:blipFill>
          <a:blip r:embed="rId12" cstate="print"/>
          <a:stretch>
            <a:fillRect/>
          </a:stretch>
        </p:blipFill>
        <p:spPr>
          <a:xfrm>
            <a:off x="2754910" y="4794548"/>
            <a:ext cx="2101674" cy="80233"/>
          </a:xfrm>
          <a:prstGeom prst="rect">
            <a:avLst/>
          </a:prstGeom>
        </p:spPr>
      </p:pic>
      <p:sp>
        <p:nvSpPr>
          <p:cNvPr id="24" name="object 24"/>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25" name="object 25"/>
          <p:cNvPicPr/>
          <p:nvPr/>
        </p:nvPicPr>
        <p:blipFill>
          <a:blip r:embed="rId13" cstate="print"/>
          <a:stretch>
            <a:fillRect/>
          </a:stretch>
        </p:blipFill>
        <p:spPr>
          <a:xfrm>
            <a:off x="8622432" y="4828683"/>
            <a:ext cx="84977" cy="58213"/>
          </a:xfrm>
          <a:prstGeom prst="rect">
            <a:avLst/>
          </a:prstGeom>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910114" y="0"/>
            <a:ext cx="3319229" cy="5143139"/>
          </a:xfrm>
          <a:prstGeom prst="rect">
            <a:avLst/>
          </a:prstGeom>
        </p:spPr>
      </p:pic>
      <p:sp>
        <p:nvSpPr>
          <p:cNvPr id="3" name="object 3"/>
          <p:cNvSpPr/>
          <p:nvPr/>
        </p:nvSpPr>
        <p:spPr>
          <a:xfrm>
            <a:off x="611599" y="458079"/>
            <a:ext cx="670301" cy="66424"/>
          </a:xfrm>
          <a:custGeom>
            <a:avLst/>
            <a:gdLst/>
            <a:ahLst/>
            <a:cxnLst/>
            <a:rect l="l" t="t" r="r" b="b"/>
            <a:pathLst>
              <a:path w="1473835" h="146050">
                <a:moveTo>
                  <a:pt x="25154" y="1431"/>
                </a:moveTo>
                <a:lnTo>
                  <a:pt x="0" y="1431"/>
                </a:lnTo>
                <a:lnTo>
                  <a:pt x="35993" y="144588"/>
                </a:lnTo>
                <a:lnTo>
                  <a:pt x="55626" y="144588"/>
                </a:lnTo>
                <a:lnTo>
                  <a:pt x="72437" y="88654"/>
                </a:lnTo>
                <a:lnTo>
                  <a:pt x="47241" y="88654"/>
                </a:lnTo>
                <a:lnTo>
                  <a:pt x="25154" y="1431"/>
                </a:lnTo>
                <a:close/>
              </a:path>
              <a:path w="1473835" h="146050">
                <a:moveTo>
                  <a:pt x="108466" y="53070"/>
                </a:moveTo>
                <a:lnTo>
                  <a:pt x="83133" y="53070"/>
                </a:lnTo>
                <a:lnTo>
                  <a:pt x="110741" y="144588"/>
                </a:lnTo>
                <a:lnTo>
                  <a:pt x="130374" y="144588"/>
                </a:lnTo>
                <a:lnTo>
                  <a:pt x="144517" y="88654"/>
                </a:lnTo>
                <a:lnTo>
                  <a:pt x="119229" y="88654"/>
                </a:lnTo>
                <a:lnTo>
                  <a:pt x="108466" y="53070"/>
                </a:lnTo>
                <a:close/>
              </a:path>
              <a:path w="1473835" h="146050">
                <a:moveTo>
                  <a:pt x="244184" y="1431"/>
                </a:moveTo>
                <a:lnTo>
                  <a:pt x="228948" y="1431"/>
                </a:lnTo>
                <a:lnTo>
                  <a:pt x="163198" y="144588"/>
                </a:lnTo>
                <a:lnTo>
                  <a:pt x="189989" y="144588"/>
                </a:lnTo>
                <a:lnTo>
                  <a:pt x="208190" y="105220"/>
                </a:lnTo>
                <a:lnTo>
                  <a:pt x="291852" y="105220"/>
                </a:lnTo>
                <a:lnTo>
                  <a:pt x="280487" y="80474"/>
                </a:lnTo>
                <a:lnTo>
                  <a:pt x="219540" y="80474"/>
                </a:lnTo>
                <a:lnTo>
                  <a:pt x="236515" y="43458"/>
                </a:lnTo>
                <a:lnTo>
                  <a:pt x="263486" y="43458"/>
                </a:lnTo>
                <a:lnTo>
                  <a:pt x="244184" y="1431"/>
                </a:lnTo>
                <a:close/>
              </a:path>
              <a:path w="1473835" h="146050">
                <a:moveTo>
                  <a:pt x="291852" y="105220"/>
                </a:moveTo>
                <a:lnTo>
                  <a:pt x="264942" y="105220"/>
                </a:lnTo>
                <a:lnTo>
                  <a:pt x="283143" y="144588"/>
                </a:lnTo>
                <a:lnTo>
                  <a:pt x="309934" y="144588"/>
                </a:lnTo>
                <a:lnTo>
                  <a:pt x="291852" y="105220"/>
                </a:lnTo>
                <a:close/>
              </a:path>
              <a:path w="1473835" h="146050">
                <a:moveTo>
                  <a:pt x="332839" y="1431"/>
                </a:moveTo>
                <a:lnTo>
                  <a:pt x="304003" y="1431"/>
                </a:lnTo>
                <a:lnTo>
                  <a:pt x="361572" y="93460"/>
                </a:lnTo>
                <a:lnTo>
                  <a:pt x="361572" y="144588"/>
                </a:lnTo>
                <a:lnTo>
                  <a:pt x="385807" y="144588"/>
                </a:lnTo>
                <a:lnTo>
                  <a:pt x="385933" y="93460"/>
                </a:lnTo>
                <a:lnTo>
                  <a:pt x="402283" y="67079"/>
                </a:lnTo>
                <a:lnTo>
                  <a:pt x="373741" y="67079"/>
                </a:lnTo>
                <a:lnTo>
                  <a:pt x="332839" y="1431"/>
                </a:lnTo>
                <a:close/>
              </a:path>
              <a:path w="1473835" h="146050">
                <a:moveTo>
                  <a:pt x="92847" y="1431"/>
                </a:moveTo>
                <a:lnTo>
                  <a:pt x="73623" y="1431"/>
                </a:lnTo>
                <a:lnTo>
                  <a:pt x="47241" y="88654"/>
                </a:lnTo>
                <a:lnTo>
                  <a:pt x="72437" y="88654"/>
                </a:lnTo>
                <a:lnTo>
                  <a:pt x="83133" y="53070"/>
                </a:lnTo>
                <a:lnTo>
                  <a:pt x="108466" y="53070"/>
                </a:lnTo>
                <a:lnTo>
                  <a:pt x="92847" y="1431"/>
                </a:lnTo>
                <a:close/>
              </a:path>
              <a:path w="1473835" h="146050">
                <a:moveTo>
                  <a:pt x="166572" y="1431"/>
                </a:moveTo>
                <a:lnTo>
                  <a:pt x="141316" y="1431"/>
                </a:lnTo>
                <a:lnTo>
                  <a:pt x="119229" y="88654"/>
                </a:lnTo>
                <a:lnTo>
                  <a:pt x="144517" y="88654"/>
                </a:lnTo>
                <a:lnTo>
                  <a:pt x="166572" y="1431"/>
                </a:lnTo>
                <a:close/>
              </a:path>
              <a:path w="1473835" h="146050">
                <a:moveTo>
                  <a:pt x="263486" y="43458"/>
                </a:moveTo>
                <a:lnTo>
                  <a:pt x="236515" y="43458"/>
                </a:lnTo>
                <a:lnTo>
                  <a:pt x="253694" y="80474"/>
                </a:lnTo>
                <a:lnTo>
                  <a:pt x="280487" y="80474"/>
                </a:lnTo>
                <a:lnTo>
                  <a:pt x="263486" y="43458"/>
                </a:lnTo>
                <a:close/>
              </a:path>
              <a:path w="1473835" h="146050">
                <a:moveTo>
                  <a:pt x="442967" y="1431"/>
                </a:moveTo>
                <a:lnTo>
                  <a:pt x="414336" y="1431"/>
                </a:lnTo>
                <a:lnTo>
                  <a:pt x="373741" y="67079"/>
                </a:lnTo>
                <a:lnTo>
                  <a:pt x="402283" y="67079"/>
                </a:lnTo>
                <a:lnTo>
                  <a:pt x="442967" y="1431"/>
                </a:lnTo>
                <a:close/>
              </a:path>
              <a:path w="1473835" h="146050">
                <a:moveTo>
                  <a:pt x="571910" y="1431"/>
                </a:moveTo>
                <a:lnTo>
                  <a:pt x="468326" y="1431"/>
                </a:lnTo>
                <a:lnTo>
                  <a:pt x="468326" y="144588"/>
                </a:lnTo>
                <a:lnTo>
                  <a:pt x="492561" y="144588"/>
                </a:lnTo>
                <a:lnTo>
                  <a:pt x="492561" y="85178"/>
                </a:lnTo>
                <a:lnTo>
                  <a:pt x="559333" y="85178"/>
                </a:lnTo>
                <a:lnTo>
                  <a:pt x="559333" y="60739"/>
                </a:lnTo>
                <a:lnTo>
                  <a:pt x="492561" y="60739"/>
                </a:lnTo>
                <a:lnTo>
                  <a:pt x="492561" y="26177"/>
                </a:lnTo>
                <a:lnTo>
                  <a:pt x="571910" y="26177"/>
                </a:lnTo>
                <a:lnTo>
                  <a:pt x="571910" y="1431"/>
                </a:lnTo>
                <a:close/>
              </a:path>
              <a:path w="1473835" h="146050">
                <a:moveTo>
                  <a:pt x="630604" y="1431"/>
                </a:moveTo>
                <a:lnTo>
                  <a:pt x="606370" y="1431"/>
                </a:lnTo>
                <a:lnTo>
                  <a:pt x="606370" y="144588"/>
                </a:lnTo>
                <a:lnTo>
                  <a:pt x="630604" y="144588"/>
                </a:lnTo>
                <a:lnTo>
                  <a:pt x="630604" y="1431"/>
                </a:lnTo>
                <a:close/>
              </a:path>
              <a:path w="1473835" h="146050">
                <a:moveTo>
                  <a:pt x="690730" y="1431"/>
                </a:moveTo>
                <a:lnTo>
                  <a:pt x="671200" y="1431"/>
                </a:lnTo>
                <a:lnTo>
                  <a:pt x="671200" y="144588"/>
                </a:lnTo>
                <a:lnTo>
                  <a:pt x="695434" y="144588"/>
                </a:lnTo>
                <a:lnTo>
                  <a:pt x="695434" y="50718"/>
                </a:lnTo>
                <a:lnTo>
                  <a:pt x="725301" y="50718"/>
                </a:lnTo>
                <a:lnTo>
                  <a:pt x="690730" y="1431"/>
                </a:lnTo>
                <a:close/>
              </a:path>
              <a:path w="1473835" h="146050">
                <a:moveTo>
                  <a:pt x="725301" y="50718"/>
                </a:moveTo>
                <a:lnTo>
                  <a:pt x="695434" y="50718"/>
                </a:lnTo>
                <a:lnTo>
                  <a:pt x="761388" y="144588"/>
                </a:lnTo>
                <a:lnTo>
                  <a:pt x="781021" y="144588"/>
                </a:lnTo>
                <a:lnTo>
                  <a:pt x="781021" y="95608"/>
                </a:lnTo>
                <a:lnTo>
                  <a:pt x="756787" y="95608"/>
                </a:lnTo>
                <a:lnTo>
                  <a:pt x="725301" y="50718"/>
                </a:lnTo>
                <a:close/>
              </a:path>
              <a:path w="1473835" h="146050">
                <a:moveTo>
                  <a:pt x="781021" y="1431"/>
                </a:moveTo>
                <a:lnTo>
                  <a:pt x="756787" y="1431"/>
                </a:lnTo>
                <a:lnTo>
                  <a:pt x="756787" y="95608"/>
                </a:lnTo>
                <a:lnTo>
                  <a:pt x="781021" y="95608"/>
                </a:lnTo>
                <a:lnTo>
                  <a:pt x="781021" y="1431"/>
                </a:lnTo>
                <a:close/>
              </a:path>
              <a:path w="1473835" h="146050">
                <a:moveTo>
                  <a:pt x="868756" y="1431"/>
                </a:moveTo>
                <a:lnTo>
                  <a:pt x="821719" y="1431"/>
                </a:lnTo>
                <a:lnTo>
                  <a:pt x="821719" y="144588"/>
                </a:lnTo>
                <a:lnTo>
                  <a:pt x="868756" y="144588"/>
                </a:lnTo>
                <a:lnTo>
                  <a:pt x="897780" y="139141"/>
                </a:lnTo>
                <a:lnTo>
                  <a:pt x="920957" y="124098"/>
                </a:lnTo>
                <a:lnTo>
                  <a:pt x="923698" y="120047"/>
                </a:lnTo>
                <a:lnTo>
                  <a:pt x="845953" y="120047"/>
                </a:lnTo>
                <a:lnTo>
                  <a:pt x="845953" y="26177"/>
                </a:lnTo>
                <a:lnTo>
                  <a:pt x="923716" y="26177"/>
                </a:lnTo>
                <a:lnTo>
                  <a:pt x="920880" y="21997"/>
                </a:lnTo>
                <a:lnTo>
                  <a:pt x="897694" y="6906"/>
                </a:lnTo>
                <a:lnTo>
                  <a:pt x="868756" y="1431"/>
                </a:lnTo>
                <a:close/>
              </a:path>
              <a:path w="1473835" h="146050">
                <a:moveTo>
                  <a:pt x="923716" y="26177"/>
                </a:moveTo>
                <a:lnTo>
                  <a:pt x="868756" y="26177"/>
                </a:lnTo>
                <a:lnTo>
                  <a:pt x="888149" y="29684"/>
                </a:lnTo>
                <a:lnTo>
                  <a:pt x="903497" y="39431"/>
                </a:lnTo>
                <a:lnTo>
                  <a:pt x="913591" y="54260"/>
                </a:lnTo>
                <a:lnTo>
                  <a:pt x="917225" y="73009"/>
                </a:lnTo>
                <a:lnTo>
                  <a:pt x="913606" y="91877"/>
                </a:lnTo>
                <a:lnTo>
                  <a:pt x="903535" y="106766"/>
                </a:lnTo>
                <a:lnTo>
                  <a:pt x="888192" y="116536"/>
                </a:lnTo>
                <a:lnTo>
                  <a:pt x="868756" y="120047"/>
                </a:lnTo>
                <a:lnTo>
                  <a:pt x="923698" y="120047"/>
                </a:lnTo>
                <a:lnTo>
                  <a:pt x="936311" y="101406"/>
                </a:lnTo>
                <a:lnTo>
                  <a:pt x="941868" y="73009"/>
                </a:lnTo>
                <a:lnTo>
                  <a:pt x="936282" y="44699"/>
                </a:lnTo>
                <a:lnTo>
                  <a:pt x="923716" y="26177"/>
                </a:lnTo>
                <a:close/>
              </a:path>
              <a:path w="1473835" h="146050">
                <a:moveTo>
                  <a:pt x="999131" y="1431"/>
                </a:moveTo>
                <a:lnTo>
                  <a:pt x="974896" y="1431"/>
                </a:lnTo>
                <a:lnTo>
                  <a:pt x="974896" y="144588"/>
                </a:lnTo>
                <a:lnTo>
                  <a:pt x="999131" y="144588"/>
                </a:lnTo>
                <a:lnTo>
                  <a:pt x="999131" y="1431"/>
                </a:lnTo>
                <a:close/>
              </a:path>
              <a:path w="1473835" h="146050">
                <a:moveTo>
                  <a:pt x="1059256" y="1431"/>
                </a:moveTo>
                <a:lnTo>
                  <a:pt x="1039726" y="1431"/>
                </a:lnTo>
                <a:lnTo>
                  <a:pt x="1039726" y="144588"/>
                </a:lnTo>
                <a:lnTo>
                  <a:pt x="1063960" y="144588"/>
                </a:lnTo>
                <a:lnTo>
                  <a:pt x="1063960" y="50718"/>
                </a:lnTo>
                <a:lnTo>
                  <a:pt x="1093827" y="50718"/>
                </a:lnTo>
                <a:lnTo>
                  <a:pt x="1059256" y="1431"/>
                </a:lnTo>
                <a:close/>
              </a:path>
              <a:path w="1473835" h="146050">
                <a:moveTo>
                  <a:pt x="1093827" y="50718"/>
                </a:moveTo>
                <a:lnTo>
                  <a:pt x="1063960" y="50718"/>
                </a:lnTo>
                <a:lnTo>
                  <a:pt x="1129914" y="144588"/>
                </a:lnTo>
                <a:lnTo>
                  <a:pt x="1149547" y="144588"/>
                </a:lnTo>
                <a:lnTo>
                  <a:pt x="1149547" y="95608"/>
                </a:lnTo>
                <a:lnTo>
                  <a:pt x="1125313" y="95608"/>
                </a:lnTo>
                <a:lnTo>
                  <a:pt x="1093827" y="50718"/>
                </a:lnTo>
                <a:close/>
              </a:path>
              <a:path w="1473835" h="146050">
                <a:moveTo>
                  <a:pt x="1149547" y="1431"/>
                </a:moveTo>
                <a:lnTo>
                  <a:pt x="1125313" y="1431"/>
                </a:lnTo>
                <a:lnTo>
                  <a:pt x="1125313" y="95608"/>
                </a:lnTo>
                <a:lnTo>
                  <a:pt x="1149547" y="95608"/>
                </a:lnTo>
                <a:lnTo>
                  <a:pt x="1149547" y="1431"/>
                </a:lnTo>
                <a:close/>
              </a:path>
              <a:path w="1473835" h="146050">
                <a:moveTo>
                  <a:pt x="1254052" y="0"/>
                </a:moveTo>
                <a:lnTo>
                  <a:pt x="1214249" y="12121"/>
                </a:lnTo>
                <a:lnTo>
                  <a:pt x="1187696" y="45413"/>
                </a:lnTo>
                <a:lnTo>
                  <a:pt x="1182531" y="73009"/>
                </a:lnTo>
                <a:lnTo>
                  <a:pt x="1187584" y="100401"/>
                </a:lnTo>
                <a:lnTo>
                  <a:pt x="1214091" y="133795"/>
                </a:lnTo>
                <a:lnTo>
                  <a:pt x="1254052" y="145917"/>
                </a:lnTo>
                <a:lnTo>
                  <a:pt x="1280710" y="140510"/>
                </a:lnTo>
                <a:lnTo>
                  <a:pt x="1280963" y="140510"/>
                </a:lnTo>
                <a:lnTo>
                  <a:pt x="1302508" y="125249"/>
                </a:lnTo>
                <a:lnTo>
                  <a:pt x="1305136" y="120967"/>
                </a:lnTo>
                <a:lnTo>
                  <a:pt x="1254052" y="120967"/>
                </a:lnTo>
                <a:lnTo>
                  <a:pt x="1235443" y="117284"/>
                </a:lnTo>
                <a:lnTo>
                  <a:pt x="1220525" y="107150"/>
                </a:lnTo>
                <a:lnTo>
                  <a:pt x="1210611" y="91935"/>
                </a:lnTo>
                <a:lnTo>
                  <a:pt x="1207053" y="73214"/>
                </a:lnTo>
                <a:lnTo>
                  <a:pt x="1207014" y="73009"/>
                </a:lnTo>
                <a:lnTo>
                  <a:pt x="1210597" y="53966"/>
                </a:lnTo>
                <a:lnTo>
                  <a:pt x="1220487" y="38690"/>
                </a:lnTo>
                <a:lnTo>
                  <a:pt x="1235400" y="28533"/>
                </a:lnTo>
                <a:lnTo>
                  <a:pt x="1254052" y="24847"/>
                </a:lnTo>
                <a:lnTo>
                  <a:pt x="1307174" y="24847"/>
                </a:lnTo>
                <a:lnTo>
                  <a:pt x="1293867" y="12398"/>
                </a:lnTo>
                <a:lnTo>
                  <a:pt x="1275153" y="3237"/>
                </a:lnTo>
                <a:lnTo>
                  <a:pt x="1254052" y="0"/>
                </a:lnTo>
                <a:close/>
              </a:path>
              <a:path w="1473835" h="146050">
                <a:moveTo>
                  <a:pt x="1321744" y="62579"/>
                </a:moveTo>
                <a:lnTo>
                  <a:pt x="1243928" y="62579"/>
                </a:lnTo>
                <a:lnTo>
                  <a:pt x="1243928" y="87325"/>
                </a:lnTo>
                <a:lnTo>
                  <a:pt x="1295669" y="87325"/>
                </a:lnTo>
                <a:lnTo>
                  <a:pt x="1290087" y="101382"/>
                </a:lnTo>
                <a:lnTo>
                  <a:pt x="1280919" y="111968"/>
                </a:lnTo>
                <a:lnTo>
                  <a:pt x="1268722" y="118644"/>
                </a:lnTo>
                <a:lnTo>
                  <a:pt x="1254052" y="120967"/>
                </a:lnTo>
                <a:lnTo>
                  <a:pt x="1305136" y="120967"/>
                </a:lnTo>
                <a:lnTo>
                  <a:pt x="1316646" y="102217"/>
                </a:lnTo>
                <a:lnTo>
                  <a:pt x="1321744" y="73214"/>
                </a:lnTo>
                <a:lnTo>
                  <a:pt x="1321744" y="62579"/>
                </a:lnTo>
                <a:close/>
              </a:path>
              <a:path w="1473835" h="146050">
                <a:moveTo>
                  <a:pt x="1307174" y="24847"/>
                </a:moveTo>
                <a:lnTo>
                  <a:pt x="1254052" y="24847"/>
                </a:lnTo>
                <a:lnTo>
                  <a:pt x="1267131" y="26685"/>
                </a:lnTo>
                <a:lnTo>
                  <a:pt x="1278848" y="31954"/>
                </a:lnTo>
                <a:lnTo>
                  <a:pt x="1288649" y="40291"/>
                </a:lnTo>
                <a:lnTo>
                  <a:pt x="1295976" y="51331"/>
                </a:lnTo>
                <a:lnTo>
                  <a:pt x="1319801" y="45196"/>
                </a:lnTo>
                <a:lnTo>
                  <a:pt x="1309126" y="26685"/>
                </a:lnTo>
                <a:lnTo>
                  <a:pt x="1307174" y="24847"/>
                </a:lnTo>
                <a:close/>
              </a:path>
              <a:path w="1473835" h="146050">
                <a:moveTo>
                  <a:pt x="1473388" y="1431"/>
                </a:moveTo>
                <a:lnTo>
                  <a:pt x="1447109" y="1431"/>
                </a:lnTo>
                <a:lnTo>
                  <a:pt x="1388210" y="144588"/>
                </a:lnTo>
                <a:lnTo>
                  <a:pt x="1414489" y="144588"/>
                </a:lnTo>
                <a:lnTo>
                  <a:pt x="1473388" y="1431"/>
                </a:lnTo>
                <a:close/>
              </a:path>
            </a:pathLst>
          </a:custGeom>
          <a:solidFill>
            <a:srgbClr val="03BB9B"/>
          </a:solidFill>
        </p:spPr>
        <p:txBody>
          <a:bodyPr wrap="square" lIns="0" tIns="0" rIns="0" bIns="0" rtlCol="0"/>
          <a:lstStyle/>
          <a:p>
            <a:endParaRPr sz="641"/>
          </a:p>
        </p:txBody>
      </p:sp>
      <p:sp>
        <p:nvSpPr>
          <p:cNvPr id="4" name="object 4"/>
          <p:cNvSpPr/>
          <p:nvPr/>
        </p:nvSpPr>
        <p:spPr>
          <a:xfrm>
            <a:off x="1316064" y="458823"/>
            <a:ext cx="332118" cy="64980"/>
          </a:xfrm>
          <a:custGeom>
            <a:avLst/>
            <a:gdLst/>
            <a:ahLst/>
            <a:cxnLst/>
            <a:rect l="l" t="t" r="r" b="b"/>
            <a:pathLst>
              <a:path w="730250" h="142875">
                <a:moveTo>
                  <a:pt x="60228" y="0"/>
                </a:moveTo>
                <a:lnTo>
                  <a:pt x="0" y="0"/>
                </a:lnTo>
                <a:lnTo>
                  <a:pt x="0" y="142645"/>
                </a:lnTo>
                <a:lnTo>
                  <a:pt x="16974" y="142645"/>
                </a:lnTo>
                <a:lnTo>
                  <a:pt x="16974" y="87427"/>
                </a:lnTo>
                <a:lnTo>
                  <a:pt x="60228" y="87427"/>
                </a:lnTo>
                <a:lnTo>
                  <a:pt x="77798" y="84243"/>
                </a:lnTo>
                <a:lnTo>
                  <a:pt x="91428" y="75297"/>
                </a:lnTo>
                <a:lnTo>
                  <a:pt x="94459" y="70555"/>
                </a:lnTo>
                <a:lnTo>
                  <a:pt x="16974" y="70555"/>
                </a:lnTo>
                <a:lnTo>
                  <a:pt x="16974" y="16872"/>
                </a:lnTo>
                <a:lnTo>
                  <a:pt x="94555" y="16872"/>
                </a:lnTo>
                <a:lnTo>
                  <a:pt x="91505" y="12066"/>
                </a:lnTo>
                <a:lnTo>
                  <a:pt x="77884" y="3157"/>
                </a:lnTo>
                <a:lnTo>
                  <a:pt x="60228" y="0"/>
                </a:lnTo>
                <a:close/>
              </a:path>
              <a:path w="730250" h="142875">
                <a:moveTo>
                  <a:pt x="94555" y="16872"/>
                </a:moveTo>
                <a:lnTo>
                  <a:pt x="60228" y="16872"/>
                </a:lnTo>
                <a:lnTo>
                  <a:pt x="71193" y="18714"/>
                </a:lnTo>
                <a:lnTo>
                  <a:pt x="79464" y="24017"/>
                </a:lnTo>
                <a:lnTo>
                  <a:pt x="84687" y="32445"/>
                </a:lnTo>
                <a:lnTo>
                  <a:pt x="86490" y="43765"/>
                </a:lnTo>
                <a:lnTo>
                  <a:pt x="84687" y="54896"/>
                </a:lnTo>
                <a:lnTo>
                  <a:pt x="79464" y="63359"/>
                </a:lnTo>
                <a:lnTo>
                  <a:pt x="71193" y="68697"/>
                </a:lnTo>
                <a:lnTo>
                  <a:pt x="60228" y="70555"/>
                </a:lnTo>
                <a:lnTo>
                  <a:pt x="94459" y="70555"/>
                </a:lnTo>
                <a:lnTo>
                  <a:pt x="100246" y="61501"/>
                </a:lnTo>
                <a:lnTo>
                  <a:pt x="103379" y="43765"/>
                </a:lnTo>
                <a:lnTo>
                  <a:pt x="100275" y="25883"/>
                </a:lnTo>
                <a:lnTo>
                  <a:pt x="94555" y="16872"/>
                </a:lnTo>
                <a:close/>
              </a:path>
              <a:path w="730250" h="142875">
                <a:moveTo>
                  <a:pt x="180479" y="0"/>
                </a:moveTo>
                <a:lnTo>
                  <a:pt x="170049" y="0"/>
                </a:lnTo>
                <a:lnTo>
                  <a:pt x="104504" y="142645"/>
                </a:lnTo>
                <a:lnTo>
                  <a:pt x="123012" y="142645"/>
                </a:lnTo>
                <a:lnTo>
                  <a:pt x="142440" y="100823"/>
                </a:lnTo>
                <a:lnTo>
                  <a:pt x="226807" y="100823"/>
                </a:lnTo>
                <a:lnTo>
                  <a:pt x="219055" y="83951"/>
                </a:lnTo>
                <a:lnTo>
                  <a:pt x="150109" y="83951"/>
                </a:lnTo>
                <a:lnTo>
                  <a:pt x="175264" y="29244"/>
                </a:lnTo>
                <a:lnTo>
                  <a:pt x="193917" y="29244"/>
                </a:lnTo>
                <a:lnTo>
                  <a:pt x="180479" y="0"/>
                </a:lnTo>
                <a:close/>
              </a:path>
              <a:path w="730250" h="142875">
                <a:moveTo>
                  <a:pt x="226807" y="100823"/>
                </a:moveTo>
                <a:lnTo>
                  <a:pt x="208088" y="100823"/>
                </a:lnTo>
                <a:lnTo>
                  <a:pt x="227516" y="142645"/>
                </a:lnTo>
                <a:lnTo>
                  <a:pt x="246024" y="142645"/>
                </a:lnTo>
                <a:lnTo>
                  <a:pt x="226807" y="100823"/>
                </a:lnTo>
                <a:close/>
              </a:path>
              <a:path w="730250" h="142875">
                <a:moveTo>
                  <a:pt x="193917" y="29244"/>
                </a:moveTo>
                <a:lnTo>
                  <a:pt x="175264" y="29244"/>
                </a:lnTo>
                <a:lnTo>
                  <a:pt x="200419" y="83951"/>
                </a:lnTo>
                <a:lnTo>
                  <a:pt x="219055" y="83951"/>
                </a:lnTo>
                <a:lnTo>
                  <a:pt x="193917" y="29244"/>
                </a:lnTo>
                <a:close/>
              </a:path>
              <a:path w="730250" h="142875">
                <a:moveTo>
                  <a:pt x="283041" y="0"/>
                </a:moveTo>
                <a:lnTo>
                  <a:pt x="266066" y="0"/>
                </a:lnTo>
                <a:lnTo>
                  <a:pt x="266066" y="142645"/>
                </a:lnTo>
                <a:lnTo>
                  <a:pt x="367196" y="142645"/>
                </a:lnTo>
                <a:lnTo>
                  <a:pt x="367196" y="125875"/>
                </a:lnTo>
                <a:lnTo>
                  <a:pt x="283041" y="125875"/>
                </a:lnTo>
                <a:lnTo>
                  <a:pt x="283041" y="0"/>
                </a:lnTo>
                <a:close/>
              </a:path>
              <a:path w="730250" h="142875">
                <a:moveTo>
                  <a:pt x="414949" y="0"/>
                </a:moveTo>
                <a:lnTo>
                  <a:pt x="397975" y="0"/>
                </a:lnTo>
                <a:lnTo>
                  <a:pt x="397975" y="142645"/>
                </a:lnTo>
                <a:lnTo>
                  <a:pt x="414949" y="142645"/>
                </a:lnTo>
                <a:lnTo>
                  <a:pt x="414949" y="0"/>
                </a:lnTo>
                <a:close/>
              </a:path>
              <a:path w="730250" h="142875">
                <a:moveTo>
                  <a:pt x="469656" y="0"/>
                </a:moveTo>
                <a:lnTo>
                  <a:pt x="455647" y="0"/>
                </a:lnTo>
                <a:lnTo>
                  <a:pt x="455647" y="142645"/>
                </a:lnTo>
                <a:lnTo>
                  <a:pt x="472621" y="142645"/>
                </a:lnTo>
                <a:lnTo>
                  <a:pt x="472621" y="33641"/>
                </a:lnTo>
                <a:lnTo>
                  <a:pt x="493246" y="33641"/>
                </a:lnTo>
                <a:lnTo>
                  <a:pt x="469656" y="0"/>
                </a:lnTo>
                <a:close/>
              </a:path>
              <a:path w="730250" h="142875">
                <a:moveTo>
                  <a:pt x="493246" y="33641"/>
                </a:moveTo>
                <a:lnTo>
                  <a:pt x="472621" y="33641"/>
                </a:lnTo>
                <a:lnTo>
                  <a:pt x="549210" y="142645"/>
                </a:lnTo>
                <a:lnTo>
                  <a:pt x="563423" y="142645"/>
                </a:lnTo>
                <a:lnTo>
                  <a:pt x="563423" y="109514"/>
                </a:lnTo>
                <a:lnTo>
                  <a:pt x="546449" y="109514"/>
                </a:lnTo>
                <a:lnTo>
                  <a:pt x="493246" y="33641"/>
                </a:lnTo>
                <a:close/>
              </a:path>
              <a:path w="730250" h="142875">
                <a:moveTo>
                  <a:pt x="563423" y="0"/>
                </a:moveTo>
                <a:lnTo>
                  <a:pt x="546449" y="0"/>
                </a:lnTo>
                <a:lnTo>
                  <a:pt x="546449" y="109514"/>
                </a:lnTo>
                <a:lnTo>
                  <a:pt x="563423" y="109514"/>
                </a:lnTo>
                <a:lnTo>
                  <a:pt x="563423" y="0"/>
                </a:lnTo>
                <a:close/>
              </a:path>
              <a:path w="730250" h="142875">
                <a:moveTo>
                  <a:pt x="664349" y="0"/>
                </a:moveTo>
                <a:lnTo>
                  <a:pt x="653919" y="0"/>
                </a:lnTo>
                <a:lnTo>
                  <a:pt x="588373" y="142645"/>
                </a:lnTo>
                <a:lnTo>
                  <a:pt x="606881" y="142645"/>
                </a:lnTo>
                <a:lnTo>
                  <a:pt x="626310" y="100823"/>
                </a:lnTo>
                <a:lnTo>
                  <a:pt x="710677" y="100823"/>
                </a:lnTo>
                <a:lnTo>
                  <a:pt x="702924" y="83951"/>
                </a:lnTo>
                <a:lnTo>
                  <a:pt x="633979" y="83951"/>
                </a:lnTo>
                <a:lnTo>
                  <a:pt x="659134" y="29244"/>
                </a:lnTo>
                <a:lnTo>
                  <a:pt x="677786" y="29244"/>
                </a:lnTo>
                <a:lnTo>
                  <a:pt x="664349" y="0"/>
                </a:lnTo>
                <a:close/>
              </a:path>
              <a:path w="730250" h="142875">
                <a:moveTo>
                  <a:pt x="710677" y="100823"/>
                </a:moveTo>
                <a:lnTo>
                  <a:pt x="691957" y="100823"/>
                </a:lnTo>
                <a:lnTo>
                  <a:pt x="711386" y="142645"/>
                </a:lnTo>
                <a:lnTo>
                  <a:pt x="729894" y="142645"/>
                </a:lnTo>
                <a:lnTo>
                  <a:pt x="710677" y="100823"/>
                </a:lnTo>
                <a:close/>
              </a:path>
              <a:path w="730250" h="142875">
                <a:moveTo>
                  <a:pt x="677786" y="29244"/>
                </a:moveTo>
                <a:lnTo>
                  <a:pt x="659134" y="29244"/>
                </a:lnTo>
                <a:lnTo>
                  <a:pt x="684288" y="83951"/>
                </a:lnTo>
                <a:lnTo>
                  <a:pt x="702924" y="83951"/>
                </a:lnTo>
                <a:lnTo>
                  <a:pt x="677786" y="29244"/>
                </a:lnTo>
                <a:close/>
              </a:path>
            </a:pathLst>
          </a:custGeom>
          <a:solidFill>
            <a:srgbClr val="000000"/>
          </a:solidFill>
        </p:spPr>
        <p:txBody>
          <a:bodyPr wrap="square" lIns="0" tIns="0" rIns="0" bIns="0" rtlCol="0"/>
          <a:lstStyle/>
          <a:p>
            <a:endParaRPr sz="641"/>
          </a:p>
        </p:txBody>
      </p:sp>
      <p:sp>
        <p:nvSpPr>
          <p:cNvPr id="5" name="object 5"/>
          <p:cNvSpPr/>
          <p:nvPr/>
        </p:nvSpPr>
        <p:spPr>
          <a:xfrm>
            <a:off x="579019" y="642511"/>
            <a:ext cx="2111694" cy="291109"/>
          </a:xfrm>
          <a:custGeom>
            <a:avLst/>
            <a:gdLst/>
            <a:ahLst/>
            <a:cxnLst/>
            <a:rect l="l" t="t" r="r" b="b"/>
            <a:pathLst>
              <a:path w="4643120" h="640080">
                <a:moveTo>
                  <a:pt x="71202" y="437264"/>
                </a:moveTo>
                <a:lnTo>
                  <a:pt x="0" y="523544"/>
                </a:lnTo>
                <a:lnTo>
                  <a:pt x="28549" y="558098"/>
                </a:lnTo>
                <a:lnTo>
                  <a:pt x="62111" y="586648"/>
                </a:lnTo>
                <a:lnTo>
                  <a:pt x="100311" y="609300"/>
                </a:lnTo>
                <a:lnTo>
                  <a:pt x="142279" y="625740"/>
                </a:lnTo>
                <a:lnTo>
                  <a:pt x="187665" y="635844"/>
                </a:lnTo>
                <a:lnTo>
                  <a:pt x="188492" y="635844"/>
                </a:lnTo>
                <a:lnTo>
                  <a:pt x="234547" y="639142"/>
                </a:lnTo>
                <a:lnTo>
                  <a:pt x="282936" y="635844"/>
                </a:lnTo>
                <a:lnTo>
                  <a:pt x="326377" y="625949"/>
                </a:lnTo>
                <a:lnTo>
                  <a:pt x="364949" y="609457"/>
                </a:lnTo>
                <a:lnTo>
                  <a:pt x="398731" y="586369"/>
                </a:lnTo>
                <a:lnTo>
                  <a:pt x="426217" y="558098"/>
                </a:lnTo>
                <a:lnTo>
                  <a:pt x="446676" y="523544"/>
                </a:lnTo>
                <a:lnTo>
                  <a:pt x="235385" y="523544"/>
                </a:lnTo>
                <a:lnTo>
                  <a:pt x="188528" y="517955"/>
                </a:lnTo>
                <a:lnTo>
                  <a:pt x="144498" y="501450"/>
                </a:lnTo>
                <a:lnTo>
                  <a:pt x="104865" y="474422"/>
                </a:lnTo>
                <a:lnTo>
                  <a:pt x="71202" y="437264"/>
                </a:lnTo>
                <a:close/>
              </a:path>
              <a:path w="4643120" h="640080">
                <a:moveTo>
                  <a:pt x="763707" y="129838"/>
                </a:moveTo>
                <a:lnTo>
                  <a:pt x="638056" y="129838"/>
                </a:lnTo>
                <a:lnTo>
                  <a:pt x="638056" y="629090"/>
                </a:lnTo>
                <a:lnTo>
                  <a:pt x="763707" y="629090"/>
                </a:lnTo>
                <a:lnTo>
                  <a:pt x="763707" y="129838"/>
                </a:lnTo>
                <a:close/>
              </a:path>
              <a:path w="4643120" h="640080">
                <a:moveTo>
                  <a:pt x="247112" y="0"/>
                </a:moveTo>
                <a:lnTo>
                  <a:pt x="202154" y="3323"/>
                </a:lnTo>
                <a:lnTo>
                  <a:pt x="202518" y="3323"/>
                </a:lnTo>
                <a:lnTo>
                  <a:pt x="162403" y="13088"/>
                </a:lnTo>
                <a:lnTo>
                  <a:pt x="126370" y="29331"/>
                </a:lnTo>
                <a:lnTo>
                  <a:pt x="94656" y="51935"/>
                </a:lnTo>
                <a:lnTo>
                  <a:pt x="50574" y="109839"/>
                </a:lnTo>
                <a:lnTo>
                  <a:pt x="36019" y="180936"/>
                </a:lnTo>
                <a:lnTo>
                  <a:pt x="42145" y="227283"/>
                </a:lnTo>
                <a:lnTo>
                  <a:pt x="60521" y="268368"/>
                </a:lnTo>
                <a:lnTo>
                  <a:pt x="91149" y="304270"/>
                </a:lnTo>
                <a:lnTo>
                  <a:pt x="134027" y="335068"/>
                </a:lnTo>
                <a:lnTo>
                  <a:pt x="184444" y="359334"/>
                </a:lnTo>
                <a:lnTo>
                  <a:pt x="246589" y="383862"/>
                </a:lnTo>
                <a:lnTo>
                  <a:pt x="259560" y="389071"/>
                </a:lnTo>
                <a:lnTo>
                  <a:pt x="310252" y="422290"/>
                </a:lnTo>
                <a:lnTo>
                  <a:pt x="324178" y="457368"/>
                </a:lnTo>
                <a:lnTo>
                  <a:pt x="317490" y="484317"/>
                </a:lnTo>
                <a:lnTo>
                  <a:pt x="298943" y="505220"/>
                </a:lnTo>
                <a:lnTo>
                  <a:pt x="270816" y="518740"/>
                </a:lnTo>
                <a:lnTo>
                  <a:pt x="235385" y="523544"/>
                </a:lnTo>
                <a:lnTo>
                  <a:pt x="446676" y="523544"/>
                </a:lnTo>
                <a:lnTo>
                  <a:pt x="457630" y="490246"/>
                </a:lnTo>
                <a:lnTo>
                  <a:pt x="461556" y="450666"/>
                </a:lnTo>
                <a:lnTo>
                  <a:pt x="454960" y="402435"/>
                </a:lnTo>
                <a:lnTo>
                  <a:pt x="435170" y="360722"/>
                </a:lnTo>
                <a:lnTo>
                  <a:pt x="402186" y="325448"/>
                </a:lnTo>
                <a:lnTo>
                  <a:pt x="356010" y="296535"/>
                </a:lnTo>
                <a:lnTo>
                  <a:pt x="280619" y="263866"/>
                </a:lnTo>
                <a:lnTo>
                  <a:pt x="219469" y="237060"/>
                </a:lnTo>
                <a:lnTo>
                  <a:pt x="197480" y="223854"/>
                </a:lnTo>
                <a:lnTo>
                  <a:pt x="181774" y="209313"/>
                </a:lnTo>
                <a:lnTo>
                  <a:pt x="172350" y="193357"/>
                </a:lnTo>
                <a:lnTo>
                  <a:pt x="169209" y="175910"/>
                </a:lnTo>
                <a:lnTo>
                  <a:pt x="174693" y="151422"/>
                </a:lnTo>
                <a:lnTo>
                  <a:pt x="190465" y="132666"/>
                </a:lnTo>
                <a:lnTo>
                  <a:pt x="215503" y="120663"/>
                </a:lnTo>
                <a:lnTo>
                  <a:pt x="248788" y="116436"/>
                </a:lnTo>
                <a:lnTo>
                  <a:pt x="426770" y="116436"/>
                </a:lnTo>
                <a:lnTo>
                  <a:pt x="450666" y="83767"/>
                </a:lnTo>
                <a:lnTo>
                  <a:pt x="415987" y="53503"/>
                </a:lnTo>
                <a:lnTo>
                  <a:pt x="378292" y="30035"/>
                </a:lnTo>
                <a:lnTo>
                  <a:pt x="337581" y="13322"/>
                </a:lnTo>
                <a:lnTo>
                  <a:pt x="293854" y="3323"/>
                </a:lnTo>
                <a:lnTo>
                  <a:pt x="247112" y="0"/>
                </a:lnTo>
                <a:close/>
              </a:path>
              <a:path w="4643120" h="640080">
                <a:moveTo>
                  <a:pt x="426770" y="116436"/>
                </a:moveTo>
                <a:lnTo>
                  <a:pt x="248788" y="116436"/>
                </a:lnTo>
                <a:lnTo>
                  <a:pt x="284598" y="120284"/>
                </a:lnTo>
                <a:lnTo>
                  <a:pt x="321037" y="131514"/>
                </a:lnTo>
                <a:lnTo>
                  <a:pt x="355277" y="149655"/>
                </a:lnTo>
                <a:lnTo>
                  <a:pt x="384490" y="174235"/>
                </a:lnTo>
                <a:lnTo>
                  <a:pt x="426770" y="116436"/>
                </a:lnTo>
                <a:close/>
              </a:path>
              <a:path w="4643120" h="640080">
                <a:moveTo>
                  <a:pt x="940455" y="10052"/>
                </a:moveTo>
                <a:lnTo>
                  <a:pt x="461307" y="10052"/>
                </a:lnTo>
                <a:lnTo>
                  <a:pt x="461307" y="129838"/>
                </a:lnTo>
                <a:lnTo>
                  <a:pt x="940455" y="129838"/>
                </a:lnTo>
                <a:lnTo>
                  <a:pt x="940455" y="10052"/>
                </a:lnTo>
                <a:close/>
              </a:path>
              <a:path w="4643120" h="640080">
                <a:moveTo>
                  <a:pt x="1224098" y="10052"/>
                </a:moveTo>
                <a:lnTo>
                  <a:pt x="987037" y="10052"/>
                </a:lnTo>
                <a:lnTo>
                  <a:pt x="987037" y="629090"/>
                </a:lnTo>
                <a:lnTo>
                  <a:pt x="1111013" y="629090"/>
                </a:lnTo>
                <a:lnTo>
                  <a:pt x="1111013" y="403757"/>
                </a:lnTo>
                <a:lnTo>
                  <a:pt x="1320271" y="403757"/>
                </a:lnTo>
                <a:lnTo>
                  <a:pt x="1310378" y="387841"/>
                </a:lnTo>
                <a:lnTo>
                  <a:pt x="1355613" y="365077"/>
                </a:lnTo>
                <a:lnTo>
                  <a:pt x="1390795" y="333989"/>
                </a:lnTo>
                <a:lnTo>
                  <a:pt x="1415925" y="296106"/>
                </a:lnTo>
                <a:lnTo>
                  <a:pt x="1417239" y="292347"/>
                </a:lnTo>
                <a:lnTo>
                  <a:pt x="1111013" y="292347"/>
                </a:lnTo>
                <a:lnTo>
                  <a:pt x="1111013" y="124812"/>
                </a:lnTo>
                <a:lnTo>
                  <a:pt x="1419671" y="124812"/>
                </a:lnTo>
                <a:lnTo>
                  <a:pt x="1405284" y="96868"/>
                </a:lnTo>
                <a:lnTo>
                  <a:pt x="1381580" y="67013"/>
                </a:lnTo>
                <a:lnTo>
                  <a:pt x="1351437" y="42210"/>
                </a:lnTo>
                <a:lnTo>
                  <a:pt x="1315090" y="24397"/>
                </a:lnTo>
                <a:lnTo>
                  <a:pt x="1272618" y="13651"/>
                </a:lnTo>
                <a:lnTo>
                  <a:pt x="1224098" y="10052"/>
                </a:lnTo>
                <a:close/>
              </a:path>
              <a:path w="4643120" h="640080">
                <a:moveTo>
                  <a:pt x="1320271" y="403757"/>
                </a:moveTo>
                <a:lnTo>
                  <a:pt x="1184728" y="403757"/>
                </a:lnTo>
                <a:lnTo>
                  <a:pt x="1315405" y="629090"/>
                </a:lnTo>
                <a:lnTo>
                  <a:pt x="1460322" y="629090"/>
                </a:lnTo>
                <a:lnTo>
                  <a:pt x="1320271" y="403757"/>
                </a:lnTo>
                <a:close/>
              </a:path>
              <a:path w="4643120" h="640080">
                <a:moveTo>
                  <a:pt x="1419671" y="124812"/>
                </a:moveTo>
                <a:lnTo>
                  <a:pt x="1223261" y="124812"/>
                </a:lnTo>
                <a:lnTo>
                  <a:pt x="1259228" y="131174"/>
                </a:lnTo>
                <a:lnTo>
                  <a:pt x="1286086" y="148686"/>
                </a:lnTo>
                <a:lnTo>
                  <a:pt x="1302892" y="174994"/>
                </a:lnTo>
                <a:lnTo>
                  <a:pt x="1308703" y="207742"/>
                </a:lnTo>
                <a:lnTo>
                  <a:pt x="1302722" y="241105"/>
                </a:lnTo>
                <a:lnTo>
                  <a:pt x="1284725" y="267949"/>
                </a:lnTo>
                <a:lnTo>
                  <a:pt x="1254634" y="285842"/>
                </a:lnTo>
                <a:lnTo>
                  <a:pt x="1212371" y="292347"/>
                </a:lnTo>
                <a:lnTo>
                  <a:pt x="1417239" y="292347"/>
                </a:lnTo>
                <a:lnTo>
                  <a:pt x="1431003" y="252956"/>
                </a:lnTo>
                <a:lnTo>
                  <a:pt x="1436029" y="206067"/>
                </a:lnTo>
                <a:lnTo>
                  <a:pt x="1432587" y="166316"/>
                </a:lnTo>
                <a:lnTo>
                  <a:pt x="1422312" y="129943"/>
                </a:lnTo>
                <a:lnTo>
                  <a:pt x="1419671" y="124812"/>
                </a:lnTo>
                <a:close/>
              </a:path>
              <a:path w="4643120" h="640080">
                <a:moveTo>
                  <a:pt x="1636906" y="10052"/>
                </a:moveTo>
                <a:lnTo>
                  <a:pt x="1512093" y="10052"/>
                </a:lnTo>
                <a:lnTo>
                  <a:pt x="1512093" y="402919"/>
                </a:lnTo>
                <a:lnTo>
                  <a:pt x="1516347" y="457747"/>
                </a:lnTo>
                <a:lnTo>
                  <a:pt x="1529161" y="505429"/>
                </a:lnTo>
                <a:lnTo>
                  <a:pt x="1550613" y="546043"/>
                </a:lnTo>
                <a:lnTo>
                  <a:pt x="1580782" y="579668"/>
                </a:lnTo>
                <a:lnTo>
                  <a:pt x="1617535" y="606054"/>
                </a:lnTo>
                <a:lnTo>
                  <a:pt x="1658686" y="624902"/>
                </a:lnTo>
                <a:lnTo>
                  <a:pt x="1704234" y="636211"/>
                </a:lnTo>
                <a:lnTo>
                  <a:pt x="1754180" y="639980"/>
                </a:lnTo>
                <a:lnTo>
                  <a:pt x="1804113" y="636211"/>
                </a:lnTo>
                <a:lnTo>
                  <a:pt x="1849570" y="624902"/>
                </a:lnTo>
                <a:lnTo>
                  <a:pt x="1890472" y="606054"/>
                </a:lnTo>
                <a:lnTo>
                  <a:pt x="1926741" y="579668"/>
                </a:lnTo>
                <a:lnTo>
                  <a:pt x="1956910" y="546043"/>
                </a:lnTo>
                <a:lnTo>
                  <a:pt x="1971006" y="519355"/>
                </a:lnTo>
                <a:lnTo>
                  <a:pt x="1754180" y="519355"/>
                </a:lnTo>
                <a:lnTo>
                  <a:pt x="1705111" y="511515"/>
                </a:lnTo>
                <a:lnTo>
                  <a:pt x="1668214" y="488047"/>
                </a:lnTo>
                <a:lnTo>
                  <a:pt x="1644982" y="449030"/>
                </a:lnTo>
                <a:lnTo>
                  <a:pt x="1636906" y="394542"/>
                </a:lnTo>
                <a:lnTo>
                  <a:pt x="1636906" y="10052"/>
                </a:lnTo>
                <a:close/>
              </a:path>
              <a:path w="4643120" h="640080">
                <a:moveTo>
                  <a:pt x="1995430" y="10052"/>
                </a:moveTo>
                <a:lnTo>
                  <a:pt x="1869779" y="10052"/>
                </a:lnTo>
                <a:lnTo>
                  <a:pt x="1869779" y="394542"/>
                </a:lnTo>
                <a:lnTo>
                  <a:pt x="1861612" y="447970"/>
                </a:lnTo>
                <a:lnTo>
                  <a:pt x="1838366" y="487105"/>
                </a:lnTo>
                <a:lnTo>
                  <a:pt x="1801928" y="511162"/>
                </a:lnTo>
                <a:lnTo>
                  <a:pt x="1754180" y="519355"/>
                </a:lnTo>
                <a:lnTo>
                  <a:pt x="1971006" y="519355"/>
                </a:lnTo>
                <a:lnTo>
                  <a:pt x="1978362" y="505429"/>
                </a:lnTo>
                <a:lnTo>
                  <a:pt x="1991176" y="457747"/>
                </a:lnTo>
                <a:lnTo>
                  <a:pt x="1995430" y="402919"/>
                </a:lnTo>
                <a:lnTo>
                  <a:pt x="1995430" y="10052"/>
                </a:lnTo>
                <a:close/>
              </a:path>
              <a:path w="4643120" h="640080">
                <a:moveTo>
                  <a:pt x="2337710" y="129838"/>
                </a:moveTo>
                <a:lnTo>
                  <a:pt x="2212059" y="129838"/>
                </a:lnTo>
                <a:lnTo>
                  <a:pt x="2212059" y="629090"/>
                </a:lnTo>
                <a:lnTo>
                  <a:pt x="2337710" y="629090"/>
                </a:lnTo>
                <a:lnTo>
                  <a:pt x="2337710" y="129838"/>
                </a:lnTo>
                <a:close/>
              </a:path>
              <a:path w="4643120" h="640080">
                <a:moveTo>
                  <a:pt x="2806478" y="129838"/>
                </a:moveTo>
                <a:lnTo>
                  <a:pt x="2680828" y="129838"/>
                </a:lnTo>
                <a:lnTo>
                  <a:pt x="2680828" y="629090"/>
                </a:lnTo>
                <a:lnTo>
                  <a:pt x="2806478" y="629090"/>
                </a:lnTo>
                <a:lnTo>
                  <a:pt x="2806478" y="129838"/>
                </a:lnTo>
                <a:close/>
              </a:path>
              <a:path w="4643120" h="640080">
                <a:moveTo>
                  <a:pt x="2504079" y="10052"/>
                </a:moveTo>
                <a:lnTo>
                  <a:pt x="2035310" y="10052"/>
                </a:lnTo>
                <a:lnTo>
                  <a:pt x="2035310" y="129838"/>
                </a:lnTo>
                <a:lnTo>
                  <a:pt x="2504079" y="129838"/>
                </a:lnTo>
                <a:lnTo>
                  <a:pt x="2504079" y="10052"/>
                </a:lnTo>
                <a:close/>
              </a:path>
              <a:path w="4643120" h="640080">
                <a:moveTo>
                  <a:pt x="2514458" y="10052"/>
                </a:moveTo>
                <a:lnTo>
                  <a:pt x="2504079" y="10052"/>
                </a:lnTo>
                <a:lnTo>
                  <a:pt x="2504079" y="129838"/>
                </a:lnTo>
                <a:lnTo>
                  <a:pt x="2514458" y="129838"/>
                </a:lnTo>
                <a:lnTo>
                  <a:pt x="2514458" y="10052"/>
                </a:lnTo>
                <a:close/>
              </a:path>
              <a:path w="4643120" h="640080">
                <a:moveTo>
                  <a:pt x="2983227" y="10052"/>
                </a:moveTo>
                <a:lnTo>
                  <a:pt x="2514458" y="10052"/>
                </a:lnTo>
                <a:lnTo>
                  <a:pt x="2514458" y="129838"/>
                </a:lnTo>
                <a:lnTo>
                  <a:pt x="2983227" y="129838"/>
                </a:lnTo>
                <a:lnTo>
                  <a:pt x="2983227" y="10052"/>
                </a:lnTo>
                <a:close/>
              </a:path>
              <a:path w="4643120" h="640080">
                <a:moveTo>
                  <a:pt x="3147920" y="10052"/>
                </a:moveTo>
                <a:lnTo>
                  <a:pt x="3023108" y="10052"/>
                </a:lnTo>
                <a:lnTo>
                  <a:pt x="3023108" y="402919"/>
                </a:lnTo>
                <a:lnTo>
                  <a:pt x="3027361" y="457747"/>
                </a:lnTo>
                <a:lnTo>
                  <a:pt x="3040175" y="505429"/>
                </a:lnTo>
                <a:lnTo>
                  <a:pt x="3061627" y="546043"/>
                </a:lnTo>
                <a:lnTo>
                  <a:pt x="3091797" y="579668"/>
                </a:lnTo>
                <a:lnTo>
                  <a:pt x="3128549" y="606054"/>
                </a:lnTo>
                <a:lnTo>
                  <a:pt x="3169700" y="624902"/>
                </a:lnTo>
                <a:lnTo>
                  <a:pt x="3215248" y="636211"/>
                </a:lnTo>
                <a:lnTo>
                  <a:pt x="3265195" y="639980"/>
                </a:lnTo>
                <a:lnTo>
                  <a:pt x="3315128" y="636211"/>
                </a:lnTo>
                <a:lnTo>
                  <a:pt x="3360584" y="624902"/>
                </a:lnTo>
                <a:lnTo>
                  <a:pt x="3401486" y="606054"/>
                </a:lnTo>
                <a:lnTo>
                  <a:pt x="3437755" y="579668"/>
                </a:lnTo>
                <a:lnTo>
                  <a:pt x="3467924" y="546043"/>
                </a:lnTo>
                <a:lnTo>
                  <a:pt x="3482020" y="519355"/>
                </a:lnTo>
                <a:lnTo>
                  <a:pt x="3265195" y="519355"/>
                </a:lnTo>
                <a:lnTo>
                  <a:pt x="3216125" y="511515"/>
                </a:lnTo>
                <a:lnTo>
                  <a:pt x="3179229" y="488047"/>
                </a:lnTo>
                <a:lnTo>
                  <a:pt x="3155996" y="449030"/>
                </a:lnTo>
                <a:lnTo>
                  <a:pt x="3147920" y="394542"/>
                </a:lnTo>
                <a:lnTo>
                  <a:pt x="3147920" y="10052"/>
                </a:lnTo>
                <a:close/>
              </a:path>
              <a:path w="4643120" h="640080">
                <a:moveTo>
                  <a:pt x="3506444" y="10052"/>
                </a:moveTo>
                <a:lnTo>
                  <a:pt x="3380793" y="10052"/>
                </a:lnTo>
                <a:lnTo>
                  <a:pt x="3380793" y="394542"/>
                </a:lnTo>
                <a:lnTo>
                  <a:pt x="3372626" y="447970"/>
                </a:lnTo>
                <a:lnTo>
                  <a:pt x="3349381" y="487105"/>
                </a:lnTo>
                <a:lnTo>
                  <a:pt x="3312942" y="511162"/>
                </a:lnTo>
                <a:lnTo>
                  <a:pt x="3265195" y="519355"/>
                </a:lnTo>
                <a:lnTo>
                  <a:pt x="3482020" y="519355"/>
                </a:lnTo>
                <a:lnTo>
                  <a:pt x="3489376" y="505429"/>
                </a:lnTo>
                <a:lnTo>
                  <a:pt x="3502190" y="457747"/>
                </a:lnTo>
                <a:lnTo>
                  <a:pt x="3506444" y="402919"/>
                </a:lnTo>
                <a:lnTo>
                  <a:pt x="3506444" y="10052"/>
                </a:lnTo>
                <a:close/>
              </a:path>
              <a:path w="4643120" h="640080">
                <a:moveTo>
                  <a:pt x="3840347" y="10052"/>
                </a:moveTo>
                <a:lnTo>
                  <a:pt x="3603286" y="10052"/>
                </a:lnTo>
                <a:lnTo>
                  <a:pt x="3603286" y="629090"/>
                </a:lnTo>
                <a:lnTo>
                  <a:pt x="3727262" y="629090"/>
                </a:lnTo>
                <a:lnTo>
                  <a:pt x="3727262" y="403757"/>
                </a:lnTo>
                <a:lnTo>
                  <a:pt x="3936519" y="403757"/>
                </a:lnTo>
                <a:lnTo>
                  <a:pt x="3926627" y="387841"/>
                </a:lnTo>
                <a:lnTo>
                  <a:pt x="3971862" y="365077"/>
                </a:lnTo>
                <a:lnTo>
                  <a:pt x="4007044" y="333989"/>
                </a:lnTo>
                <a:lnTo>
                  <a:pt x="4032174" y="296106"/>
                </a:lnTo>
                <a:lnTo>
                  <a:pt x="4033488" y="292347"/>
                </a:lnTo>
                <a:lnTo>
                  <a:pt x="3727262" y="292347"/>
                </a:lnTo>
                <a:lnTo>
                  <a:pt x="3727262" y="124812"/>
                </a:lnTo>
                <a:lnTo>
                  <a:pt x="4035920" y="124812"/>
                </a:lnTo>
                <a:lnTo>
                  <a:pt x="4021533" y="96868"/>
                </a:lnTo>
                <a:lnTo>
                  <a:pt x="3997829" y="67013"/>
                </a:lnTo>
                <a:lnTo>
                  <a:pt x="3967686" y="42210"/>
                </a:lnTo>
                <a:lnTo>
                  <a:pt x="3931339" y="24397"/>
                </a:lnTo>
                <a:lnTo>
                  <a:pt x="3888867" y="13651"/>
                </a:lnTo>
                <a:lnTo>
                  <a:pt x="3840347" y="10052"/>
                </a:lnTo>
                <a:close/>
              </a:path>
              <a:path w="4643120" h="640080">
                <a:moveTo>
                  <a:pt x="3936519" y="403757"/>
                </a:moveTo>
                <a:lnTo>
                  <a:pt x="3800977" y="403757"/>
                </a:lnTo>
                <a:lnTo>
                  <a:pt x="3931654" y="629090"/>
                </a:lnTo>
                <a:lnTo>
                  <a:pt x="4072218" y="629090"/>
                </a:lnTo>
                <a:lnTo>
                  <a:pt x="4073874" y="624752"/>
                </a:lnTo>
                <a:lnTo>
                  <a:pt x="3936519" y="403757"/>
                </a:lnTo>
                <a:close/>
              </a:path>
              <a:path w="4643120" h="640080">
                <a:moveTo>
                  <a:pt x="4073874" y="624752"/>
                </a:moveTo>
                <a:lnTo>
                  <a:pt x="4072218" y="629090"/>
                </a:lnTo>
                <a:lnTo>
                  <a:pt x="4076571" y="629090"/>
                </a:lnTo>
                <a:lnTo>
                  <a:pt x="4073874" y="624752"/>
                </a:lnTo>
                <a:close/>
              </a:path>
              <a:path w="4643120" h="640080">
                <a:moveTo>
                  <a:pt x="4409800" y="10052"/>
                </a:moveTo>
                <a:lnTo>
                  <a:pt x="4308441" y="10052"/>
                </a:lnTo>
                <a:lnTo>
                  <a:pt x="4073874" y="624752"/>
                </a:lnTo>
                <a:lnTo>
                  <a:pt x="4076571" y="629090"/>
                </a:lnTo>
                <a:lnTo>
                  <a:pt x="4202057" y="629090"/>
                </a:lnTo>
                <a:lnTo>
                  <a:pt x="4249804" y="495063"/>
                </a:lnTo>
                <a:lnTo>
                  <a:pt x="4592253" y="495063"/>
                </a:lnTo>
                <a:lnTo>
                  <a:pt x="4550658" y="384490"/>
                </a:lnTo>
                <a:lnTo>
                  <a:pt x="4284987" y="384490"/>
                </a:lnTo>
                <a:lnTo>
                  <a:pt x="4358702" y="178423"/>
                </a:lnTo>
                <a:lnTo>
                  <a:pt x="4473138" y="178423"/>
                </a:lnTo>
                <a:lnTo>
                  <a:pt x="4409800" y="10052"/>
                </a:lnTo>
                <a:close/>
              </a:path>
              <a:path w="4643120" h="640080">
                <a:moveTo>
                  <a:pt x="4592253" y="495063"/>
                </a:moveTo>
                <a:lnTo>
                  <a:pt x="4465924" y="495063"/>
                </a:lnTo>
                <a:lnTo>
                  <a:pt x="4511996" y="629090"/>
                </a:lnTo>
                <a:lnTo>
                  <a:pt x="4642672" y="629090"/>
                </a:lnTo>
                <a:lnTo>
                  <a:pt x="4592253" y="495063"/>
                </a:lnTo>
                <a:close/>
              </a:path>
              <a:path w="4643120" h="640080">
                <a:moveTo>
                  <a:pt x="4473138" y="178423"/>
                </a:moveTo>
                <a:lnTo>
                  <a:pt x="4358702" y="178423"/>
                </a:lnTo>
                <a:lnTo>
                  <a:pt x="4430741" y="384490"/>
                </a:lnTo>
                <a:lnTo>
                  <a:pt x="4550658" y="384490"/>
                </a:lnTo>
                <a:lnTo>
                  <a:pt x="4473138" y="178423"/>
                </a:lnTo>
                <a:close/>
              </a:path>
              <a:path w="4643120" h="640080">
                <a:moveTo>
                  <a:pt x="4035920" y="124812"/>
                </a:moveTo>
                <a:lnTo>
                  <a:pt x="3839510" y="124812"/>
                </a:lnTo>
                <a:lnTo>
                  <a:pt x="3875477" y="131174"/>
                </a:lnTo>
                <a:lnTo>
                  <a:pt x="3902335" y="148686"/>
                </a:lnTo>
                <a:lnTo>
                  <a:pt x="3919141" y="174994"/>
                </a:lnTo>
                <a:lnTo>
                  <a:pt x="3924952" y="207742"/>
                </a:lnTo>
                <a:lnTo>
                  <a:pt x="3918971" y="241105"/>
                </a:lnTo>
                <a:lnTo>
                  <a:pt x="3900974" y="267949"/>
                </a:lnTo>
                <a:lnTo>
                  <a:pt x="3870883" y="285842"/>
                </a:lnTo>
                <a:lnTo>
                  <a:pt x="3828620" y="292347"/>
                </a:lnTo>
                <a:lnTo>
                  <a:pt x="4033488" y="292347"/>
                </a:lnTo>
                <a:lnTo>
                  <a:pt x="4047252" y="252956"/>
                </a:lnTo>
                <a:lnTo>
                  <a:pt x="4052278" y="206067"/>
                </a:lnTo>
                <a:lnTo>
                  <a:pt x="4048836" y="166316"/>
                </a:lnTo>
                <a:lnTo>
                  <a:pt x="4038561" y="129943"/>
                </a:lnTo>
                <a:lnTo>
                  <a:pt x="4035920" y="124812"/>
                </a:lnTo>
                <a:close/>
              </a:path>
            </a:pathLst>
          </a:custGeom>
          <a:solidFill>
            <a:srgbClr val="000000"/>
          </a:solidFill>
        </p:spPr>
        <p:txBody>
          <a:bodyPr wrap="square" lIns="0" tIns="0" rIns="0" bIns="0" rtlCol="0"/>
          <a:lstStyle/>
          <a:p>
            <a:endParaRPr sz="641"/>
          </a:p>
        </p:txBody>
      </p:sp>
      <p:pic>
        <p:nvPicPr>
          <p:cNvPr id="6" name="object 6"/>
          <p:cNvPicPr/>
          <p:nvPr/>
        </p:nvPicPr>
        <p:blipFill>
          <a:blip r:embed="rId3" cstate="print"/>
          <a:stretch>
            <a:fillRect/>
          </a:stretch>
        </p:blipFill>
        <p:spPr>
          <a:xfrm>
            <a:off x="594334" y="4794548"/>
            <a:ext cx="1621675" cy="72232"/>
          </a:xfrm>
          <a:prstGeom prst="rect">
            <a:avLst/>
          </a:prstGeom>
        </p:spPr>
      </p:pic>
      <p:pic>
        <p:nvPicPr>
          <p:cNvPr id="7" name="object 7"/>
          <p:cNvPicPr/>
          <p:nvPr/>
        </p:nvPicPr>
        <p:blipFill>
          <a:blip r:embed="rId4" cstate="print"/>
          <a:stretch>
            <a:fillRect/>
          </a:stretch>
        </p:blipFill>
        <p:spPr>
          <a:xfrm>
            <a:off x="2754910" y="4794548"/>
            <a:ext cx="2101674" cy="80233"/>
          </a:xfrm>
          <a:prstGeom prst="rect">
            <a:avLst/>
          </a:prstGeom>
        </p:spPr>
      </p:pic>
      <p:sp>
        <p:nvSpPr>
          <p:cNvPr id="8" name="object 8"/>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9" name="object 9"/>
          <p:cNvPicPr/>
          <p:nvPr/>
        </p:nvPicPr>
        <p:blipFill>
          <a:blip r:embed="rId5" cstate="print"/>
          <a:stretch>
            <a:fillRect/>
          </a:stretch>
        </p:blipFill>
        <p:spPr>
          <a:xfrm>
            <a:off x="8622432" y="4828683"/>
            <a:ext cx="83606" cy="58213"/>
          </a:xfrm>
          <a:prstGeom prst="rect">
            <a:avLst/>
          </a:prstGeom>
        </p:spPr>
      </p:pic>
      <p:sp>
        <p:nvSpPr>
          <p:cNvPr id="10" name="object 10"/>
          <p:cNvSpPr/>
          <p:nvPr/>
        </p:nvSpPr>
        <p:spPr>
          <a:xfrm>
            <a:off x="5472049" y="2309650"/>
            <a:ext cx="219198" cy="547851"/>
          </a:xfrm>
          <a:custGeom>
            <a:avLst/>
            <a:gdLst/>
            <a:ahLst/>
            <a:cxnLst/>
            <a:rect l="l" t="t" r="r" b="b"/>
            <a:pathLst>
              <a:path w="481965" h="1204595">
                <a:moveTo>
                  <a:pt x="481660" y="0"/>
                </a:moveTo>
                <a:lnTo>
                  <a:pt x="0" y="0"/>
                </a:lnTo>
                <a:lnTo>
                  <a:pt x="0" y="1204151"/>
                </a:lnTo>
                <a:lnTo>
                  <a:pt x="481660" y="1204151"/>
                </a:lnTo>
                <a:lnTo>
                  <a:pt x="481660" y="0"/>
                </a:lnTo>
                <a:close/>
              </a:path>
            </a:pathLst>
          </a:custGeom>
          <a:solidFill>
            <a:srgbClr val="FFFFFF"/>
          </a:solidFill>
        </p:spPr>
        <p:txBody>
          <a:bodyPr wrap="square" lIns="0" tIns="0" rIns="0" bIns="0" rtlCol="0"/>
          <a:lstStyle/>
          <a:p>
            <a:endParaRPr sz="641"/>
          </a:p>
        </p:txBody>
      </p:sp>
      <p:pic>
        <p:nvPicPr>
          <p:cNvPr id="11" name="object 11"/>
          <p:cNvPicPr/>
          <p:nvPr/>
        </p:nvPicPr>
        <p:blipFill>
          <a:blip r:embed="rId6" cstate="print"/>
          <a:stretch>
            <a:fillRect/>
          </a:stretch>
        </p:blipFill>
        <p:spPr>
          <a:xfrm>
            <a:off x="614761" y="1096739"/>
            <a:ext cx="3102958" cy="546226"/>
          </a:xfrm>
          <a:prstGeom prst="rect">
            <a:avLst/>
          </a:prstGeom>
        </p:spPr>
      </p:pic>
      <p:sp>
        <p:nvSpPr>
          <p:cNvPr id="12" name="object 12"/>
          <p:cNvSpPr/>
          <p:nvPr/>
        </p:nvSpPr>
        <p:spPr>
          <a:xfrm>
            <a:off x="609878" y="1890580"/>
            <a:ext cx="833472" cy="2600341"/>
          </a:xfrm>
          <a:custGeom>
            <a:avLst/>
            <a:gdLst/>
            <a:ahLst/>
            <a:cxnLst/>
            <a:rect l="l" t="t" r="r" b="b"/>
            <a:pathLst>
              <a:path w="1832610" h="5717540">
                <a:moveTo>
                  <a:pt x="0" y="5717103"/>
                </a:moveTo>
                <a:lnTo>
                  <a:pt x="1832404" y="5717103"/>
                </a:lnTo>
                <a:lnTo>
                  <a:pt x="1832404" y="0"/>
                </a:lnTo>
                <a:lnTo>
                  <a:pt x="0" y="0"/>
                </a:lnTo>
                <a:lnTo>
                  <a:pt x="0" y="5717103"/>
                </a:lnTo>
                <a:close/>
              </a:path>
            </a:pathLst>
          </a:custGeom>
          <a:solidFill>
            <a:srgbClr val="D9D9D9"/>
          </a:solidFill>
        </p:spPr>
        <p:txBody>
          <a:bodyPr wrap="square" lIns="0" tIns="0" rIns="0" bIns="0" rtlCol="0"/>
          <a:lstStyle/>
          <a:p>
            <a:endParaRPr sz="641"/>
          </a:p>
        </p:txBody>
      </p:sp>
      <p:sp>
        <p:nvSpPr>
          <p:cNvPr id="13" name="object 13"/>
          <p:cNvSpPr/>
          <p:nvPr/>
        </p:nvSpPr>
        <p:spPr>
          <a:xfrm>
            <a:off x="1476592" y="3004926"/>
            <a:ext cx="152486" cy="238259"/>
          </a:xfrm>
          <a:custGeom>
            <a:avLst/>
            <a:gdLst/>
            <a:ahLst/>
            <a:cxnLst/>
            <a:rect l="l" t="t" r="r" b="b"/>
            <a:pathLst>
              <a:path w="335279" h="523875">
                <a:moveTo>
                  <a:pt x="335068" y="0"/>
                </a:moveTo>
                <a:lnTo>
                  <a:pt x="0" y="0"/>
                </a:lnTo>
                <a:lnTo>
                  <a:pt x="0" y="523544"/>
                </a:lnTo>
                <a:lnTo>
                  <a:pt x="335068" y="523544"/>
                </a:lnTo>
                <a:lnTo>
                  <a:pt x="335068" y="0"/>
                </a:lnTo>
                <a:close/>
              </a:path>
            </a:pathLst>
          </a:custGeom>
          <a:solidFill>
            <a:srgbClr val="D9D9D9"/>
          </a:solidFill>
        </p:spPr>
        <p:txBody>
          <a:bodyPr wrap="square" lIns="0" tIns="0" rIns="0" bIns="0" rtlCol="0"/>
          <a:lstStyle/>
          <a:p>
            <a:endParaRPr sz="641"/>
          </a:p>
        </p:txBody>
      </p:sp>
      <p:sp>
        <p:nvSpPr>
          <p:cNvPr id="14" name="object 14"/>
          <p:cNvSpPr/>
          <p:nvPr/>
        </p:nvSpPr>
        <p:spPr>
          <a:xfrm>
            <a:off x="1562311" y="2519186"/>
            <a:ext cx="743078" cy="238259"/>
          </a:xfrm>
          <a:custGeom>
            <a:avLst/>
            <a:gdLst/>
            <a:ahLst/>
            <a:cxnLst/>
            <a:rect l="l" t="t" r="r" b="b"/>
            <a:pathLst>
              <a:path w="1633854" h="523875">
                <a:moveTo>
                  <a:pt x="1633458" y="0"/>
                </a:moveTo>
                <a:lnTo>
                  <a:pt x="0" y="0"/>
                </a:lnTo>
                <a:lnTo>
                  <a:pt x="0" y="523544"/>
                </a:lnTo>
                <a:lnTo>
                  <a:pt x="1633458" y="523544"/>
                </a:lnTo>
                <a:lnTo>
                  <a:pt x="1633458" y="0"/>
                </a:lnTo>
                <a:close/>
              </a:path>
            </a:pathLst>
          </a:custGeom>
          <a:solidFill>
            <a:srgbClr val="D9D9D9"/>
          </a:solidFill>
        </p:spPr>
        <p:txBody>
          <a:bodyPr wrap="square" lIns="0" tIns="0" rIns="0" bIns="0" rtlCol="0"/>
          <a:lstStyle/>
          <a:p>
            <a:endParaRPr sz="641"/>
          </a:p>
        </p:txBody>
      </p:sp>
      <p:sp>
        <p:nvSpPr>
          <p:cNvPr id="15" name="object 15"/>
          <p:cNvSpPr/>
          <p:nvPr/>
        </p:nvSpPr>
        <p:spPr>
          <a:xfrm>
            <a:off x="1476589" y="1890581"/>
            <a:ext cx="562002" cy="471608"/>
          </a:xfrm>
          <a:custGeom>
            <a:avLst/>
            <a:gdLst/>
            <a:ahLst/>
            <a:cxnLst/>
            <a:rect l="l" t="t" r="r" b="b"/>
            <a:pathLst>
              <a:path w="1235710" h="1036954">
                <a:moveTo>
                  <a:pt x="1235570" y="0"/>
                </a:moveTo>
                <a:lnTo>
                  <a:pt x="188480" y="0"/>
                </a:lnTo>
                <a:lnTo>
                  <a:pt x="188480" y="345541"/>
                </a:lnTo>
                <a:lnTo>
                  <a:pt x="0" y="345541"/>
                </a:lnTo>
                <a:lnTo>
                  <a:pt x="0" y="691083"/>
                </a:lnTo>
                <a:lnTo>
                  <a:pt x="188480" y="691083"/>
                </a:lnTo>
                <a:lnTo>
                  <a:pt x="188480" y="1036624"/>
                </a:lnTo>
                <a:lnTo>
                  <a:pt x="1235570" y="1036624"/>
                </a:lnTo>
                <a:lnTo>
                  <a:pt x="1235570" y="0"/>
                </a:lnTo>
                <a:close/>
              </a:path>
            </a:pathLst>
          </a:custGeom>
          <a:solidFill>
            <a:srgbClr val="D9D9D9"/>
          </a:solidFill>
        </p:spPr>
        <p:txBody>
          <a:bodyPr wrap="square" lIns="0" tIns="0" rIns="0" bIns="0" rtlCol="0"/>
          <a:lstStyle/>
          <a:p>
            <a:endParaRPr sz="641"/>
          </a:p>
        </p:txBody>
      </p:sp>
      <p:sp>
        <p:nvSpPr>
          <p:cNvPr id="16" name="object 16"/>
          <p:cNvSpPr/>
          <p:nvPr/>
        </p:nvSpPr>
        <p:spPr>
          <a:xfrm>
            <a:off x="1476592" y="2557283"/>
            <a:ext cx="109743" cy="157395"/>
          </a:xfrm>
          <a:custGeom>
            <a:avLst/>
            <a:gdLst/>
            <a:ahLst/>
            <a:cxnLst/>
            <a:rect l="l" t="t" r="r" b="b"/>
            <a:pathLst>
              <a:path w="241300" h="346075">
                <a:moveTo>
                  <a:pt x="240830" y="0"/>
                </a:moveTo>
                <a:lnTo>
                  <a:pt x="0" y="0"/>
                </a:lnTo>
                <a:lnTo>
                  <a:pt x="0" y="345539"/>
                </a:lnTo>
                <a:lnTo>
                  <a:pt x="240830" y="345539"/>
                </a:lnTo>
                <a:lnTo>
                  <a:pt x="240830" y="0"/>
                </a:lnTo>
                <a:close/>
              </a:path>
            </a:pathLst>
          </a:custGeom>
          <a:solidFill>
            <a:srgbClr val="D9D9D9"/>
          </a:solidFill>
        </p:spPr>
        <p:txBody>
          <a:bodyPr wrap="square" lIns="0" tIns="0" rIns="0" bIns="0" rtlCol="0"/>
          <a:lstStyle/>
          <a:p>
            <a:endParaRPr sz="641"/>
          </a:p>
        </p:txBody>
      </p:sp>
      <p:sp>
        <p:nvSpPr>
          <p:cNvPr id="17" name="object 17"/>
          <p:cNvSpPr/>
          <p:nvPr/>
        </p:nvSpPr>
        <p:spPr>
          <a:xfrm>
            <a:off x="695597" y="1966775"/>
            <a:ext cx="704957" cy="1933505"/>
          </a:xfrm>
          <a:custGeom>
            <a:avLst/>
            <a:gdLst/>
            <a:ahLst/>
            <a:cxnLst/>
            <a:rect l="l" t="t" r="r" b="b"/>
            <a:pathLst>
              <a:path w="1550035" h="4251325">
                <a:moveTo>
                  <a:pt x="1549691" y="0"/>
                </a:moveTo>
                <a:lnTo>
                  <a:pt x="0" y="0"/>
                </a:lnTo>
                <a:lnTo>
                  <a:pt x="0" y="4251179"/>
                </a:lnTo>
                <a:lnTo>
                  <a:pt x="1549691" y="4251179"/>
                </a:lnTo>
                <a:lnTo>
                  <a:pt x="1549691" y="0"/>
                </a:lnTo>
                <a:close/>
              </a:path>
            </a:pathLst>
          </a:custGeom>
          <a:solidFill>
            <a:srgbClr val="F1EFEF"/>
          </a:solidFill>
        </p:spPr>
        <p:txBody>
          <a:bodyPr wrap="square" lIns="0" tIns="0" rIns="0" bIns="0" rtlCol="0"/>
          <a:lstStyle/>
          <a:p>
            <a:endParaRPr sz="641"/>
          </a:p>
        </p:txBody>
      </p:sp>
      <p:pic>
        <p:nvPicPr>
          <p:cNvPr id="18" name="object 18"/>
          <p:cNvPicPr/>
          <p:nvPr/>
        </p:nvPicPr>
        <p:blipFill>
          <a:blip r:embed="rId7" cstate="print"/>
          <a:stretch>
            <a:fillRect/>
          </a:stretch>
        </p:blipFill>
        <p:spPr>
          <a:xfrm>
            <a:off x="2742433" y="2609514"/>
            <a:ext cx="949384" cy="58213"/>
          </a:xfrm>
          <a:prstGeom prst="rect">
            <a:avLst/>
          </a:prstGeom>
        </p:spPr>
      </p:pic>
      <p:pic>
        <p:nvPicPr>
          <p:cNvPr id="19" name="object 19"/>
          <p:cNvPicPr/>
          <p:nvPr/>
        </p:nvPicPr>
        <p:blipFill>
          <a:blip r:embed="rId8" cstate="print"/>
          <a:stretch>
            <a:fillRect/>
          </a:stretch>
        </p:blipFill>
        <p:spPr>
          <a:xfrm>
            <a:off x="2739690" y="2755922"/>
            <a:ext cx="1070097" cy="346724"/>
          </a:xfrm>
          <a:prstGeom prst="rect">
            <a:avLst/>
          </a:prstGeom>
        </p:spPr>
      </p:pic>
      <p:sp>
        <p:nvSpPr>
          <p:cNvPr id="20" name="object 20"/>
          <p:cNvSpPr/>
          <p:nvPr/>
        </p:nvSpPr>
        <p:spPr>
          <a:xfrm>
            <a:off x="2225839" y="2618092"/>
            <a:ext cx="403451" cy="35811"/>
          </a:xfrm>
          <a:custGeom>
            <a:avLst/>
            <a:gdLst/>
            <a:ahLst/>
            <a:cxnLst/>
            <a:rect l="l" t="t" r="r" b="b"/>
            <a:pathLst>
              <a:path w="887095" h="78739">
                <a:moveTo>
                  <a:pt x="849638" y="0"/>
                </a:moveTo>
                <a:lnTo>
                  <a:pt x="846323" y="0"/>
                </a:lnTo>
                <a:lnTo>
                  <a:pt x="842234" y="4089"/>
                </a:lnTo>
                <a:lnTo>
                  <a:pt x="842234" y="7404"/>
                </a:lnTo>
                <a:lnTo>
                  <a:pt x="873895" y="39064"/>
                </a:lnTo>
                <a:lnTo>
                  <a:pt x="842234" y="70725"/>
                </a:lnTo>
                <a:lnTo>
                  <a:pt x="842234" y="74040"/>
                </a:lnTo>
                <a:lnTo>
                  <a:pt x="846323" y="78129"/>
                </a:lnTo>
                <a:lnTo>
                  <a:pt x="849638" y="78129"/>
                </a:lnTo>
                <a:lnTo>
                  <a:pt x="883468" y="44300"/>
                </a:lnTo>
                <a:lnTo>
                  <a:pt x="881299" y="44300"/>
                </a:lnTo>
                <a:lnTo>
                  <a:pt x="881299" y="33829"/>
                </a:lnTo>
                <a:lnTo>
                  <a:pt x="883468" y="33829"/>
                </a:lnTo>
                <a:lnTo>
                  <a:pt x="849638" y="0"/>
                </a:lnTo>
                <a:close/>
              </a:path>
              <a:path w="887095" h="78739">
                <a:moveTo>
                  <a:pt x="27922" y="11142"/>
                </a:moveTo>
                <a:lnTo>
                  <a:pt x="17053" y="13336"/>
                </a:lnTo>
                <a:lnTo>
                  <a:pt x="8178" y="19320"/>
                </a:lnTo>
                <a:lnTo>
                  <a:pt x="2194" y="28196"/>
                </a:lnTo>
                <a:lnTo>
                  <a:pt x="0" y="39064"/>
                </a:lnTo>
                <a:lnTo>
                  <a:pt x="2194" y="49933"/>
                </a:lnTo>
                <a:lnTo>
                  <a:pt x="8178" y="58808"/>
                </a:lnTo>
                <a:lnTo>
                  <a:pt x="17053" y="64792"/>
                </a:lnTo>
                <a:lnTo>
                  <a:pt x="27922" y="66987"/>
                </a:lnTo>
                <a:lnTo>
                  <a:pt x="38791" y="64792"/>
                </a:lnTo>
                <a:lnTo>
                  <a:pt x="47666" y="58808"/>
                </a:lnTo>
                <a:lnTo>
                  <a:pt x="53650" y="49933"/>
                </a:lnTo>
                <a:lnTo>
                  <a:pt x="54787" y="44300"/>
                </a:lnTo>
                <a:lnTo>
                  <a:pt x="27922" y="44300"/>
                </a:lnTo>
                <a:lnTo>
                  <a:pt x="27922" y="33829"/>
                </a:lnTo>
                <a:lnTo>
                  <a:pt x="54787" y="33829"/>
                </a:lnTo>
                <a:lnTo>
                  <a:pt x="53650" y="28196"/>
                </a:lnTo>
                <a:lnTo>
                  <a:pt x="47666" y="19320"/>
                </a:lnTo>
                <a:lnTo>
                  <a:pt x="38791" y="13336"/>
                </a:lnTo>
                <a:lnTo>
                  <a:pt x="27922" y="11142"/>
                </a:lnTo>
                <a:close/>
              </a:path>
              <a:path w="887095" h="78739">
                <a:moveTo>
                  <a:pt x="54787" y="33829"/>
                </a:moveTo>
                <a:lnTo>
                  <a:pt x="27922" y="33829"/>
                </a:lnTo>
                <a:lnTo>
                  <a:pt x="27922" y="44300"/>
                </a:lnTo>
                <a:lnTo>
                  <a:pt x="54787" y="44300"/>
                </a:lnTo>
                <a:lnTo>
                  <a:pt x="55844" y="39064"/>
                </a:lnTo>
                <a:lnTo>
                  <a:pt x="54787" y="33829"/>
                </a:lnTo>
                <a:close/>
              </a:path>
              <a:path w="887095" h="78739">
                <a:moveTo>
                  <a:pt x="868660" y="33829"/>
                </a:moveTo>
                <a:lnTo>
                  <a:pt x="54787" y="33829"/>
                </a:lnTo>
                <a:lnTo>
                  <a:pt x="55844" y="39064"/>
                </a:lnTo>
                <a:lnTo>
                  <a:pt x="54787" y="44300"/>
                </a:lnTo>
                <a:lnTo>
                  <a:pt x="868660" y="44300"/>
                </a:lnTo>
                <a:lnTo>
                  <a:pt x="873895" y="39064"/>
                </a:lnTo>
                <a:lnTo>
                  <a:pt x="868660" y="33829"/>
                </a:lnTo>
                <a:close/>
              </a:path>
              <a:path w="887095" h="78739">
                <a:moveTo>
                  <a:pt x="883468" y="33829"/>
                </a:moveTo>
                <a:lnTo>
                  <a:pt x="881299" y="33829"/>
                </a:lnTo>
                <a:lnTo>
                  <a:pt x="881299" y="44300"/>
                </a:lnTo>
                <a:lnTo>
                  <a:pt x="883468" y="44300"/>
                </a:lnTo>
                <a:lnTo>
                  <a:pt x="887046" y="40722"/>
                </a:lnTo>
                <a:lnTo>
                  <a:pt x="887046" y="37407"/>
                </a:lnTo>
                <a:lnTo>
                  <a:pt x="883468" y="33829"/>
                </a:lnTo>
                <a:close/>
              </a:path>
            </a:pathLst>
          </a:custGeom>
          <a:solidFill>
            <a:srgbClr val="000000"/>
          </a:solidFill>
        </p:spPr>
        <p:txBody>
          <a:bodyPr wrap="square" lIns="0" tIns="0" rIns="0" bIns="0" rtlCol="0"/>
          <a:lstStyle/>
          <a:p>
            <a:endParaRPr sz="641"/>
          </a:p>
        </p:txBody>
      </p:sp>
      <p:pic>
        <p:nvPicPr>
          <p:cNvPr id="21" name="object 21"/>
          <p:cNvPicPr/>
          <p:nvPr/>
        </p:nvPicPr>
        <p:blipFill>
          <a:blip r:embed="rId9" cstate="print"/>
          <a:stretch>
            <a:fillRect/>
          </a:stretch>
        </p:blipFill>
        <p:spPr>
          <a:xfrm>
            <a:off x="2742433" y="2019006"/>
            <a:ext cx="835868" cy="69108"/>
          </a:xfrm>
          <a:prstGeom prst="rect">
            <a:avLst/>
          </a:prstGeom>
        </p:spPr>
      </p:pic>
      <p:pic>
        <p:nvPicPr>
          <p:cNvPr id="22" name="object 22"/>
          <p:cNvPicPr/>
          <p:nvPr/>
        </p:nvPicPr>
        <p:blipFill>
          <a:blip r:embed="rId10" cstate="print"/>
          <a:stretch>
            <a:fillRect/>
          </a:stretch>
        </p:blipFill>
        <p:spPr>
          <a:xfrm>
            <a:off x="2740528" y="2166404"/>
            <a:ext cx="1029262" cy="239708"/>
          </a:xfrm>
          <a:prstGeom prst="rect">
            <a:avLst/>
          </a:prstGeom>
        </p:spPr>
      </p:pic>
      <p:sp>
        <p:nvSpPr>
          <p:cNvPr id="23" name="object 23"/>
          <p:cNvSpPr/>
          <p:nvPr/>
        </p:nvSpPr>
        <p:spPr>
          <a:xfrm>
            <a:off x="1963920" y="2025202"/>
            <a:ext cx="667991" cy="35811"/>
          </a:xfrm>
          <a:custGeom>
            <a:avLst/>
            <a:gdLst/>
            <a:ahLst/>
            <a:cxnLst/>
            <a:rect l="l" t="t" r="r" b="b"/>
            <a:pathLst>
              <a:path w="1468754" h="78739">
                <a:moveTo>
                  <a:pt x="1430773" y="0"/>
                </a:moveTo>
                <a:lnTo>
                  <a:pt x="1427458" y="0"/>
                </a:lnTo>
                <a:lnTo>
                  <a:pt x="1423368" y="4089"/>
                </a:lnTo>
                <a:lnTo>
                  <a:pt x="1423368" y="7404"/>
                </a:lnTo>
                <a:lnTo>
                  <a:pt x="1455029" y="39064"/>
                </a:lnTo>
                <a:lnTo>
                  <a:pt x="1423368" y="70725"/>
                </a:lnTo>
                <a:lnTo>
                  <a:pt x="1423368" y="74040"/>
                </a:lnTo>
                <a:lnTo>
                  <a:pt x="1427458" y="78129"/>
                </a:lnTo>
                <a:lnTo>
                  <a:pt x="1430773" y="78129"/>
                </a:lnTo>
                <a:lnTo>
                  <a:pt x="1464602" y="44300"/>
                </a:lnTo>
                <a:lnTo>
                  <a:pt x="1462433" y="44300"/>
                </a:lnTo>
                <a:lnTo>
                  <a:pt x="1462433" y="33829"/>
                </a:lnTo>
                <a:lnTo>
                  <a:pt x="1464602" y="33829"/>
                </a:lnTo>
                <a:lnTo>
                  <a:pt x="1430773" y="0"/>
                </a:lnTo>
                <a:close/>
              </a:path>
              <a:path w="1468754" h="78739">
                <a:moveTo>
                  <a:pt x="27922" y="11142"/>
                </a:moveTo>
                <a:lnTo>
                  <a:pt x="17053" y="13336"/>
                </a:lnTo>
                <a:lnTo>
                  <a:pt x="8178" y="19320"/>
                </a:lnTo>
                <a:lnTo>
                  <a:pt x="2194" y="28196"/>
                </a:lnTo>
                <a:lnTo>
                  <a:pt x="0" y="39064"/>
                </a:lnTo>
                <a:lnTo>
                  <a:pt x="2194" y="49933"/>
                </a:lnTo>
                <a:lnTo>
                  <a:pt x="8178" y="58808"/>
                </a:lnTo>
                <a:lnTo>
                  <a:pt x="17053" y="64792"/>
                </a:lnTo>
                <a:lnTo>
                  <a:pt x="27922" y="66987"/>
                </a:lnTo>
                <a:lnTo>
                  <a:pt x="38791" y="64792"/>
                </a:lnTo>
                <a:lnTo>
                  <a:pt x="47666" y="58808"/>
                </a:lnTo>
                <a:lnTo>
                  <a:pt x="53650" y="49933"/>
                </a:lnTo>
                <a:lnTo>
                  <a:pt x="54787" y="44300"/>
                </a:lnTo>
                <a:lnTo>
                  <a:pt x="27922" y="44300"/>
                </a:lnTo>
                <a:lnTo>
                  <a:pt x="27922" y="33829"/>
                </a:lnTo>
                <a:lnTo>
                  <a:pt x="54787" y="33829"/>
                </a:lnTo>
                <a:lnTo>
                  <a:pt x="53650" y="28196"/>
                </a:lnTo>
                <a:lnTo>
                  <a:pt x="47666" y="19320"/>
                </a:lnTo>
                <a:lnTo>
                  <a:pt x="38791" y="13336"/>
                </a:lnTo>
                <a:lnTo>
                  <a:pt x="27922" y="11142"/>
                </a:lnTo>
                <a:close/>
              </a:path>
              <a:path w="1468754" h="78739">
                <a:moveTo>
                  <a:pt x="54787" y="33829"/>
                </a:moveTo>
                <a:lnTo>
                  <a:pt x="27922" y="33829"/>
                </a:lnTo>
                <a:lnTo>
                  <a:pt x="27922" y="44300"/>
                </a:lnTo>
                <a:lnTo>
                  <a:pt x="54787" y="44300"/>
                </a:lnTo>
                <a:lnTo>
                  <a:pt x="55844" y="39064"/>
                </a:lnTo>
                <a:lnTo>
                  <a:pt x="54787" y="33829"/>
                </a:lnTo>
                <a:close/>
              </a:path>
              <a:path w="1468754" h="78739">
                <a:moveTo>
                  <a:pt x="1449794" y="33829"/>
                </a:moveTo>
                <a:lnTo>
                  <a:pt x="54787" y="33829"/>
                </a:lnTo>
                <a:lnTo>
                  <a:pt x="55844" y="39064"/>
                </a:lnTo>
                <a:lnTo>
                  <a:pt x="54787" y="44300"/>
                </a:lnTo>
                <a:lnTo>
                  <a:pt x="1449794" y="44300"/>
                </a:lnTo>
                <a:lnTo>
                  <a:pt x="1455029" y="39064"/>
                </a:lnTo>
                <a:lnTo>
                  <a:pt x="1449794" y="33829"/>
                </a:lnTo>
                <a:close/>
              </a:path>
              <a:path w="1468754" h="78739">
                <a:moveTo>
                  <a:pt x="1464602" y="33829"/>
                </a:moveTo>
                <a:lnTo>
                  <a:pt x="1462433" y="33829"/>
                </a:lnTo>
                <a:lnTo>
                  <a:pt x="1462433" y="44300"/>
                </a:lnTo>
                <a:lnTo>
                  <a:pt x="1464602" y="44300"/>
                </a:lnTo>
                <a:lnTo>
                  <a:pt x="1468180" y="40722"/>
                </a:lnTo>
                <a:lnTo>
                  <a:pt x="1468180" y="37407"/>
                </a:lnTo>
                <a:lnTo>
                  <a:pt x="1464602" y="33829"/>
                </a:lnTo>
                <a:close/>
              </a:path>
            </a:pathLst>
          </a:custGeom>
          <a:solidFill>
            <a:srgbClr val="000000"/>
          </a:solidFill>
        </p:spPr>
        <p:txBody>
          <a:bodyPr wrap="square" lIns="0" tIns="0" rIns="0" bIns="0" rtlCol="0"/>
          <a:lstStyle/>
          <a:p>
            <a:endParaRPr sz="641"/>
          </a:p>
        </p:txBody>
      </p:sp>
      <p:sp>
        <p:nvSpPr>
          <p:cNvPr id="24" name="object 24"/>
          <p:cNvSpPr/>
          <p:nvPr/>
        </p:nvSpPr>
        <p:spPr>
          <a:xfrm>
            <a:off x="2742433" y="3247645"/>
            <a:ext cx="534277" cy="58337"/>
          </a:xfrm>
          <a:custGeom>
            <a:avLst/>
            <a:gdLst/>
            <a:ahLst/>
            <a:cxnLst/>
            <a:rect l="l" t="t" r="r" b="b"/>
            <a:pathLst>
              <a:path w="1174750" h="128270">
                <a:moveTo>
                  <a:pt x="45736" y="2177"/>
                </a:moveTo>
                <a:lnTo>
                  <a:pt x="0" y="2177"/>
                </a:lnTo>
                <a:lnTo>
                  <a:pt x="0" y="125985"/>
                </a:lnTo>
                <a:lnTo>
                  <a:pt x="24795" y="125985"/>
                </a:lnTo>
                <a:lnTo>
                  <a:pt x="24795" y="83264"/>
                </a:lnTo>
                <a:lnTo>
                  <a:pt x="43893" y="83264"/>
                </a:lnTo>
                <a:lnTo>
                  <a:pt x="83031" y="65744"/>
                </a:lnTo>
                <a:lnTo>
                  <a:pt x="85600" y="60814"/>
                </a:lnTo>
                <a:lnTo>
                  <a:pt x="24795" y="60814"/>
                </a:lnTo>
                <a:lnTo>
                  <a:pt x="24795" y="25130"/>
                </a:lnTo>
                <a:lnTo>
                  <a:pt x="85643" y="25130"/>
                </a:lnTo>
                <a:lnTo>
                  <a:pt x="83243" y="20321"/>
                </a:lnTo>
                <a:lnTo>
                  <a:pt x="78405" y="14072"/>
                </a:lnTo>
                <a:lnTo>
                  <a:pt x="72311" y="8892"/>
                </a:lnTo>
                <a:lnTo>
                  <a:pt x="64835" y="5172"/>
                </a:lnTo>
                <a:lnTo>
                  <a:pt x="55977" y="2929"/>
                </a:lnTo>
                <a:lnTo>
                  <a:pt x="45736" y="2177"/>
                </a:lnTo>
                <a:close/>
              </a:path>
              <a:path w="1174750" h="128270">
                <a:moveTo>
                  <a:pt x="85643" y="25130"/>
                </a:moveTo>
                <a:lnTo>
                  <a:pt x="57296" y="25130"/>
                </a:lnTo>
                <a:lnTo>
                  <a:pt x="64165" y="32836"/>
                </a:lnTo>
                <a:lnTo>
                  <a:pt x="64106" y="43056"/>
                </a:lnTo>
                <a:lnTo>
                  <a:pt x="62919" y="49789"/>
                </a:lnTo>
                <a:lnTo>
                  <a:pt x="59223" y="55537"/>
                </a:lnTo>
                <a:lnTo>
                  <a:pt x="53139" y="59401"/>
                </a:lnTo>
                <a:lnTo>
                  <a:pt x="44731" y="60814"/>
                </a:lnTo>
                <a:lnTo>
                  <a:pt x="85600" y="60814"/>
                </a:lnTo>
                <a:lnTo>
                  <a:pt x="86594" y="58909"/>
                </a:lnTo>
                <a:lnTo>
                  <a:pt x="88743" y="51351"/>
                </a:lnTo>
                <a:lnTo>
                  <a:pt x="89463" y="43056"/>
                </a:lnTo>
                <a:lnTo>
                  <a:pt x="88772" y="34828"/>
                </a:lnTo>
                <a:lnTo>
                  <a:pt x="86698" y="27245"/>
                </a:lnTo>
                <a:lnTo>
                  <a:pt x="85643" y="25130"/>
                </a:lnTo>
                <a:close/>
              </a:path>
              <a:path w="1174750" h="128270">
                <a:moveTo>
                  <a:pt x="164296" y="0"/>
                </a:moveTo>
                <a:lnTo>
                  <a:pt x="118391" y="18763"/>
                </a:lnTo>
                <a:lnTo>
                  <a:pt x="101019" y="51346"/>
                </a:lnTo>
                <a:lnTo>
                  <a:pt x="100957" y="51558"/>
                </a:lnTo>
                <a:lnTo>
                  <a:pt x="99825" y="64165"/>
                </a:lnTo>
                <a:lnTo>
                  <a:pt x="99795" y="64500"/>
                </a:lnTo>
                <a:lnTo>
                  <a:pt x="100916" y="76981"/>
                </a:lnTo>
                <a:lnTo>
                  <a:pt x="100955" y="77411"/>
                </a:lnTo>
                <a:lnTo>
                  <a:pt x="127988" y="117747"/>
                </a:lnTo>
                <a:lnTo>
                  <a:pt x="164128" y="127996"/>
                </a:lnTo>
                <a:lnTo>
                  <a:pt x="176936" y="126862"/>
                </a:lnTo>
                <a:lnTo>
                  <a:pt x="177162" y="126862"/>
                </a:lnTo>
                <a:lnTo>
                  <a:pt x="188918" y="123451"/>
                </a:lnTo>
                <a:lnTo>
                  <a:pt x="189082" y="123451"/>
                </a:lnTo>
                <a:lnTo>
                  <a:pt x="200198" y="117535"/>
                </a:lnTo>
                <a:lnTo>
                  <a:pt x="210032" y="109399"/>
                </a:lnTo>
                <a:lnTo>
                  <a:pt x="214958" y="103536"/>
                </a:lnTo>
                <a:lnTo>
                  <a:pt x="164296" y="103536"/>
                </a:lnTo>
                <a:lnTo>
                  <a:pt x="156442" y="102842"/>
                </a:lnTo>
                <a:lnTo>
                  <a:pt x="126286" y="72238"/>
                </a:lnTo>
                <a:lnTo>
                  <a:pt x="125595" y="64165"/>
                </a:lnTo>
                <a:lnTo>
                  <a:pt x="126289" y="56066"/>
                </a:lnTo>
                <a:lnTo>
                  <a:pt x="156469" y="25179"/>
                </a:lnTo>
                <a:lnTo>
                  <a:pt x="164296" y="24459"/>
                </a:lnTo>
                <a:lnTo>
                  <a:pt x="214770" y="24459"/>
                </a:lnTo>
                <a:lnTo>
                  <a:pt x="210032" y="18763"/>
                </a:lnTo>
                <a:lnTo>
                  <a:pt x="200200" y="10531"/>
                </a:lnTo>
                <a:lnTo>
                  <a:pt x="189300" y="4670"/>
                </a:lnTo>
                <a:lnTo>
                  <a:pt x="177332" y="1164"/>
                </a:lnTo>
                <a:lnTo>
                  <a:pt x="164296" y="0"/>
                </a:lnTo>
                <a:close/>
              </a:path>
              <a:path w="1174750" h="128270">
                <a:moveTo>
                  <a:pt x="214770" y="24459"/>
                </a:moveTo>
                <a:lnTo>
                  <a:pt x="164296" y="24459"/>
                </a:lnTo>
                <a:lnTo>
                  <a:pt x="172123" y="25179"/>
                </a:lnTo>
                <a:lnTo>
                  <a:pt x="179290" y="27329"/>
                </a:lnTo>
                <a:lnTo>
                  <a:pt x="202996" y="64165"/>
                </a:lnTo>
                <a:lnTo>
                  <a:pt x="202399" y="72238"/>
                </a:lnTo>
                <a:lnTo>
                  <a:pt x="172149" y="102842"/>
                </a:lnTo>
                <a:lnTo>
                  <a:pt x="164296" y="103536"/>
                </a:lnTo>
                <a:lnTo>
                  <a:pt x="214958" y="103536"/>
                </a:lnTo>
                <a:lnTo>
                  <a:pt x="218265" y="99599"/>
                </a:lnTo>
                <a:lnTo>
                  <a:pt x="224126" y="88793"/>
                </a:lnTo>
                <a:lnTo>
                  <a:pt x="227631" y="76981"/>
                </a:lnTo>
                <a:lnTo>
                  <a:pt x="228766" y="64500"/>
                </a:lnTo>
                <a:lnTo>
                  <a:pt x="228796" y="64165"/>
                </a:lnTo>
                <a:lnTo>
                  <a:pt x="227651" y="51558"/>
                </a:lnTo>
                <a:lnTo>
                  <a:pt x="227631" y="51346"/>
                </a:lnTo>
                <a:lnTo>
                  <a:pt x="224157" y="39621"/>
                </a:lnTo>
                <a:lnTo>
                  <a:pt x="222148" y="35852"/>
                </a:lnTo>
                <a:lnTo>
                  <a:pt x="218281" y="28690"/>
                </a:lnTo>
                <a:lnTo>
                  <a:pt x="214770" y="24459"/>
                </a:lnTo>
                <a:close/>
              </a:path>
              <a:path w="1174750" h="128270">
                <a:moveTo>
                  <a:pt x="296422" y="2177"/>
                </a:moveTo>
                <a:lnTo>
                  <a:pt x="249010" y="2177"/>
                </a:lnTo>
                <a:lnTo>
                  <a:pt x="249010" y="125985"/>
                </a:lnTo>
                <a:lnTo>
                  <a:pt x="273805" y="125985"/>
                </a:lnTo>
                <a:lnTo>
                  <a:pt x="273805" y="80919"/>
                </a:lnTo>
                <a:lnTo>
                  <a:pt x="315657" y="80919"/>
                </a:lnTo>
                <a:lnTo>
                  <a:pt x="313678" y="77735"/>
                </a:lnTo>
                <a:lnTo>
                  <a:pt x="324673" y="71772"/>
                </a:lnTo>
                <a:lnTo>
                  <a:pt x="332526" y="63327"/>
                </a:lnTo>
                <a:lnTo>
                  <a:pt x="334666" y="58636"/>
                </a:lnTo>
                <a:lnTo>
                  <a:pt x="273805" y="58636"/>
                </a:lnTo>
                <a:lnTo>
                  <a:pt x="273805" y="25130"/>
                </a:lnTo>
                <a:lnTo>
                  <a:pt x="335537" y="25130"/>
                </a:lnTo>
                <a:lnTo>
                  <a:pt x="332660" y="19541"/>
                </a:lnTo>
                <a:lnTo>
                  <a:pt x="327919" y="13570"/>
                </a:lnTo>
                <a:lnTo>
                  <a:pt x="321890" y="8609"/>
                </a:lnTo>
                <a:lnTo>
                  <a:pt x="314621" y="5046"/>
                </a:lnTo>
                <a:lnTo>
                  <a:pt x="306126" y="2897"/>
                </a:lnTo>
                <a:lnTo>
                  <a:pt x="296422" y="2177"/>
                </a:lnTo>
                <a:close/>
              </a:path>
              <a:path w="1174750" h="128270">
                <a:moveTo>
                  <a:pt x="315657" y="80919"/>
                </a:moveTo>
                <a:lnTo>
                  <a:pt x="288548" y="80919"/>
                </a:lnTo>
                <a:lnTo>
                  <a:pt x="314684" y="125985"/>
                </a:lnTo>
                <a:lnTo>
                  <a:pt x="343667" y="125985"/>
                </a:lnTo>
                <a:lnTo>
                  <a:pt x="315657" y="80919"/>
                </a:lnTo>
                <a:close/>
              </a:path>
              <a:path w="1174750" h="128270">
                <a:moveTo>
                  <a:pt x="335537" y="25130"/>
                </a:moveTo>
                <a:lnTo>
                  <a:pt x="306977" y="25130"/>
                </a:lnTo>
                <a:lnTo>
                  <a:pt x="313343" y="32334"/>
                </a:lnTo>
                <a:lnTo>
                  <a:pt x="313343" y="41716"/>
                </a:lnTo>
                <a:lnTo>
                  <a:pt x="312147" y="48388"/>
                </a:lnTo>
                <a:lnTo>
                  <a:pt x="308548" y="53757"/>
                </a:lnTo>
                <a:lnTo>
                  <a:pt x="302530" y="57335"/>
                </a:lnTo>
                <a:lnTo>
                  <a:pt x="294077" y="58636"/>
                </a:lnTo>
                <a:lnTo>
                  <a:pt x="334666" y="58636"/>
                </a:lnTo>
                <a:lnTo>
                  <a:pt x="337238" y="52998"/>
                </a:lnTo>
                <a:lnTo>
                  <a:pt x="338763" y="41716"/>
                </a:lnTo>
                <a:lnTo>
                  <a:pt x="338809" y="41380"/>
                </a:lnTo>
                <a:lnTo>
                  <a:pt x="338120" y="33430"/>
                </a:lnTo>
                <a:lnTo>
                  <a:pt x="336065" y="26156"/>
                </a:lnTo>
                <a:lnTo>
                  <a:pt x="335537" y="25130"/>
                </a:lnTo>
                <a:close/>
              </a:path>
              <a:path w="1174750" h="128270">
                <a:moveTo>
                  <a:pt x="409024" y="26135"/>
                </a:moveTo>
                <a:lnTo>
                  <a:pt x="383894" y="26135"/>
                </a:lnTo>
                <a:lnTo>
                  <a:pt x="383894" y="125985"/>
                </a:lnTo>
                <a:lnTo>
                  <a:pt x="409024" y="125985"/>
                </a:lnTo>
                <a:lnTo>
                  <a:pt x="409024" y="26135"/>
                </a:lnTo>
                <a:close/>
              </a:path>
              <a:path w="1174750" h="128270">
                <a:moveTo>
                  <a:pt x="503726" y="2177"/>
                </a:moveTo>
                <a:lnTo>
                  <a:pt x="483455" y="2177"/>
                </a:lnTo>
                <a:lnTo>
                  <a:pt x="436210" y="125985"/>
                </a:lnTo>
                <a:lnTo>
                  <a:pt x="462178" y="125985"/>
                </a:lnTo>
                <a:lnTo>
                  <a:pt x="471727" y="99180"/>
                </a:lnTo>
                <a:lnTo>
                  <a:pt x="540217" y="99180"/>
                </a:lnTo>
                <a:lnTo>
                  <a:pt x="531898" y="77065"/>
                </a:lnTo>
                <a:lnTo>
                  <a:pt x="478764" y="77065"/>
                </a:lnTo>
                <a:lnTo>
                  <a:pt x="493507" y="35852"/>
                </a:lnTo>
                <a:lnTo>
                  <a:pt x="516394" y="35852"/>
                </a:lnTo>
                <a:lnTo>
                  <a:pt x="503726" y="2177"/>
                </a:lnTo>
                <a:close/>
              </a:path>
              <a:path w="1174750" h="128270">
                <a:moveTo>
                  <a:pt x="540217" y="99180"/>
                </a:moveTo>
                <a:lnTo>
                  <a:pt x="514951" y="99180"/>
                </a:lnTo>
                <a:lnTo>
                  <a:pt x="524165" y="125985"/>
                </a:lnTo>
                <a:lnTo>
                  <a:pt x="550301" y="125985"/>
                </a:lnTo>
                <a:lnTo>
                  <a:pt x="540217" y="99180"/>
                </a:lnTo>
                <a:close/>
              </a:path>
              <a:path w="1174750" h="128270">
                <a:moveTo>
                  <a:pt x="516394" y="35852"/>
                </a:moveTo>
                <a:lnTo>
                  <a:pt x="493507" y="35852"/>
                </a:lnTo>
                <a:lnTo>
                  <a:pt x="507915" y="77065"/>
                </a:lnTo>
                <a:lnTo>
                  <a:pt x="531898" y="77065"/>
                </a:lnTo>
                <a:lnTo>
                  <a:pt x="516394" y="35852"/>
                </a:lnTo>
                <a:close/>
              </a:path>
              <a:path w="1174750" h="128270">
                <a:moveTo>
                  <a:pt x="444373" y="2177"/>
                </a:moveTo>
                <a:lnTo>
                  <a:pt x="348544" y="2177"/>
                </a:lnTo>
                <a:lnTo>
                  <a:pt x="348544" y="26135"/>
                </a:lnTo>
                <a:lnTo>
                  <a:pt x="444373" y="26135"/>
                </a:lnTo>
                <a:lnTo>
                  <a:pt x="444373" y="2177"/>
                </a:lnTo>
                <a:close/>
              </a:path>
              <a:path w="1174750" h="128270">
                <a:moveTo>
                  <a:pt x="618985" y="2177"/>
                </a:moveTo>
                <a:lnTo>
                  <a:pt x="602566" y="2177"/>
                </a:lnTo>
                <a:lnTo>
                  <a:pt x="602566" y="125985"/>
                </a:lnTo>
                <a:lnTo>
                  <a:pt x="627026" y="125985"/>
                </a:lnTo>
                <a:lnTo>
                  <a:pt x="627026" y="55788"/>
                </a:lnTo>
                <a:lnTo>
                  <a:pt x="656090" y="55788"/>
                </a:lnTo>
                <a:lnTo>
                  <a:pt x="618985" y="2177"/>
                </a:lnTo>
                <a:close/>
              </a:path>
              <a:path w="1174750" h="128270">
                <a:moveTo>
                  <a:pt x="732405" y="55788"/>
                </a:moveTo>
                <a:lnTo>
                  <a:pt x="707610" y="55788"/>
                </a:lnTo>
                <a:lnTo>
                  <a:pt x="707610" y="125985"/>
                </a:lnTo>
                <a:lnTo>
                  <a:pt x="732405" y="125985"/>
                </a:lnTo>
                <a:lnTo>
                  <a:pt x="732405" y="55788"/>
                </a:lnTo>
                <a:close/>
              </a:path>
              <a:path w="1174750" h="128270">
                <a:moveTo>
                  <a:pt x="656090" y="55788"/>
                </a:moveTo>
                <a:lnTo>
                  <a:pt x="627026" y="55788"/>
                </a:lnTo>
                <a:lnTo>
                  <a:pt x="663046" y="107556"/>
                </a:lnTo>
                <a:lnTo>
                  <a:pt x="671590" y="107556"/>
                </a:lnTo>
                <a:lnTo>
                  <a:pt x="696070" y="72374"/>
                </a:lnTo>
                <a:lnTo>
                  <a:pt x="667570" y="72374"/>
                </a:lnTo>
                <a:lnTo>
                  <a:pt x="656090" y="55788"/>
                </a:lnTo>
                <a:close/>
              </a:path>
              <a:path w="1174750" h="128270">
                <a:moveTo>
                  <a:pt x="732405" y="2177"/>
                </a:moveTo>
                <a:lnTo>
                  <a:pt x="715652" y="2177"/>
                </a:lnTo>
                <a:lnTo>
                  <a:pt x="667570" y="72374"/>
                </a:lnTo>
                <a:lnTo>
                  <a:pt x="696070" y="72374"/>
                </a:lnTo>
                <a:lnTo>
                  <a:pt x="707610" y="55788"/>
                </a:lnTo>
                <a:lnTo>
                  <a:pt x="732405" y="55788"/>
                </a:lnTo>
                <a:lnTo>
                  <a:pt x="732405" y="2177"/>
                </a:lnTo>
                <a:close/>
              </a:path>
              <a:path w="1174750" h="128270">
                <a:moveTo>
                  <a:pt x="814908" y="2177"/>
                </a:moveTo>
                <a:lnTo>
                  <a:pt x="794636" y="2177"/>
                </a:lnTo>
                <a:lnTo>
                  <a:pt x="747392" y="125985"/>
                </a:lnTo>
                <a:lnTo>
                  <a:pt x="773359" y="125985"/>
                </a:lnTo>
                <a:lnTo>
                  <a:pt x="782909" y="99180"/>
                </a:lnTo>
                <a:lnTo>
                  <a:pt x="851399" y="99180"/>
                </a:lnTo>
                <a:lnTo>
                  <a:pt x="843080" y="77065"/>
                </a:lnTo>
                <a:lnTo>
                  <a:pt x="789945" y="77065"/>
                </a:lnTo>
                <a:lnTo>
                  <a:pt x="804688" y="35852"/>
                </a:lnTo>
                <a:lnTo>
                  <a:pt x="827576" y="35852"/>
                </a:lnTo>
                <a:lnTo>
                  <a:pt x="814908" y="2177"/>
                </a:lnTo>
                <a:close/>
              </a:path>
              <a:path w="1174750" h="128270">
                <a:moveTo>
                  <a:pt x="851399" y="99180"/>
                </a:moveTo>
                <a:lnTo>
                  <a:pt x="826133" y="99180"/>
                </a:lnTo>
                <a:lnTo>
                  <a:pt x="835347" y="125985"/>
                </a:lnTo>
                <a:lnTo>
                  <a:pt x="861482" y="125985"/>
                </a:lnTo>
                <a:lnTo>
                  <a:pt x="851399" y="99180"/>
                </a:lnTo>
                <a:close/>
              </a:path>
              <a:path w="1174750" h="128270">
                <a:moveTo>
                  <a:pt x="827576" y="35852"/>
                </a:moveTo>
                <a:lnTo>
                  <a:pt x="804688" y="35852"/>
                </a:lnTo>
                <a:lnTo>
                  <a:pt x="819096" y="77065"/>
                </a:lnTo>
                <a:lnTo>
                  <a:pt x="843080" y="77065"/>
                </a:lnTo>
                <a:lnTo>
                  <a:pt x="827576" y="35852"/>
                </a:lnTo>
                <a:close/>
              </a:path>
              <a:path w="1174750" h="128270">
                <a:moveTo>
                  <a:pt x="922346" y="2177"/>
                </a:moveTo>
                <a:lnTo>
                  <a:pt x="876609" y="2177"/>
                </a:lnTo>
                <a:lnTo>
                  <a:pt x="876609" y="125985"/>
                </a:lnTo>
                <a:lnTo>
                  <a:pt x="901404" y="125985"/>
                </a:lnTo>
                <a:lnTo>
                  <a:pt x="901404" y="83264"/>
                </a:lnTo>
                <a:lnTo>
                  <a:pt x="920503" y="83264"/>
                </a:lnTo>
                <a:lnTo>
                  <a:pt x="959640" y="65744"/>
                </a:lnTo>
                <a:lnTo>
                  <a:pt x="962210" y="60814"/>
                </a:lnTo>
                <a:lnTo>
                  <a:pt x="901404" y="60814"/>
                </a:lnTo>
                <a:lnTo>
                  <a:pt x="901404" y="25130"/>
                </a:lnTo>
                <a:lnTo>
                  <a:pt x="962252" y="25130"/>
                </a:lnTo>
                <a:lnTo>
                  <a:pt x="959852" y="20321"/>
                </a:lnTo>
                <a:lnTo>
                  <a:pt x="955015" y="14072"/>
                </a:lnTo>
                <a:lnTo>
                  <a:pt x="948921" y="8892"/>
                </a:lnTo>
                <a:lnTo>
                  <a:pt x="941445" y="5172"/>
                </a:lnTo>
                <a:lnTo>
                  <a:pt x="932586" y="2929"/>
                </a:lnTo>
                <a:lnTo>
                  <a:pt x="922346" y="2177"/>
                </a:lnTo>
                <a:close/>
              </a:path>
              <a:path w="1174750" h="128270">
                <a:moveTo>
                  <a:pt x="962252" y="25130"/>
                </a:moveTo>
                <a:lnTo>
                  <a:pt x="933906" y="25130"/>
                </a:lnTo>
                <a:lnTo>
                  <a:pt x="940775" y="32836"/>
                </a:lnTo>
                <a:lnTo>
                  <a:pt x="940715" y="43056"/>
                </a:lnTo>
                <a:lnTo>
                  <a:pt x="939529" y="49789"/>
                </a:lnTo>
                <a:lnTo>
                  <a:pt x="935832" y="55537"/>
                </a:lnTo>
                <a:lnTo>
                  <a:pt x="929749" y="59401"/>
                </a:lnTo>
                <a:lnTo>
                  <a:pt x="921341" y="60814"/>
                </a:lnTo>
                <a:lnTo>
                  <a:pt x="962210" y="60814"/>
                </a:lnTo>
                <a:lnTo>
                  <a:pt x="963203" y="58909"/>
                </a:lnTo>
                <a:lnTo>
                  <a:pt x="965352" y="51351"/>
                </a:lnTo>
                <a:lnTo>
                  <a:pt x="966072" y="43056"/>
                </a:lnTo>
                <a:lnTo>
                  <a:pt x="965381" y="34828"/>
                </a:lnTo>
                <a:lnTo>
                  <a:pt x="963308" y="27245"/>
                </a:lnTo>
                <a:lnTo>
                  <a:pt x="962252" y="25130"/>
                </a:lnTo>
                <a:close/>
              </a:path>
              <a:path w="1174750" h="128270">
                <a:moveTo>
                  <a:pt x="1029345" y="2177"/>
                </a:moveTo>
                <a:lnTo>
                  <a:pt x="983608" y="2177"/>
                </a:lnTo>
                <a:lnTo>
                  <a:pt x="983608" y="125985"/>
                </a:lnTo>
                <a:lnTo>
                  <a:pt x="1008403" y="125985"/>
                </a:lnTo>
                <a:lnTo>
                  <a:pt x="1008403" y="83264"/>
                </a:lnTo>
                <a:lnTo>
                  <a:pt x="1027502" y="83264"/>
                </a:lnTo>
                <a:lnTo>
                  <a:pt x="1066640" y="65744"/>
                </a:lnTo>
                <a:lnTo>
                  <a:pt x="1069209" y="60814"/>
                </a:lnTo>
                <a:lnTo>
                  <a:pt x="1008403" y="60814"/>
                </a:lnTo>
                <a:lnTo>
                  <a:pt x="1008403" y="25130"/>
                </a:lnTo>
                <a:lnTo>
                  <a:pt x="1069252" y="25130"/>
                </a:lnTo>
                <a:lnTo>
                  <a:pt x="1066852" y="20321"/>
                </a:lnTo>
                <a:lnTo>
                  <a:pt x="1062014" y="14072"/>
                </a:lnTo>
                <a:lnTo>
                  <a:pt x="1055920" y="8892"/>
                </a:lnTo>
                <a:lnTo>
                  <a:pt x="1048444" y="5172"/>
                </a:lnTo>
                <a:lnTo>
                  <a:pt x="1039586" y="2929"/>
                </a:lnTo>
                <a:lnTo>
                  <a:pt x="1029345" y="2177"/>
                </a:lnTo>
                <a:close/>
              </a:path>
              <a:path w="1174750" h="128270">
                <a:moveTo>
                  <a:pt x="1069252" y="25130"/>
                </a:moveTo>
                <a:lnTo>
                  <a:pt x="1040905" y="25130"/>
                </a:lnTo>
                <a:lnTo>
                  <a:pt x="1047774" y="32836"/>
                </a:lnTo>
                <a:lnTo>
                  <a:pt x="1047715" y="43056"/>
                </a:lnTo>
                <a:lnTo>
                  <a:pt x="1046528" y="49789"/>
                </a:lnTo>
                <a:lnTo>
                  <a:pt x="1042832" y="55537"/>
                </a:lnTo>
                <a:lnTo>
                  <a:pt x="1036748" y="59401"/>
                </a:lnTo>
                <a:lnTo>
                  <a:pt x="1028340" y="60814"/>
                </a:lnTo>
                <a:lnTo>
                  <a:pt x="1069209" y="60814"/>
                </a:lnTo>
                <a:lnTo>
                  <a:pt x="1070203" y="58909"/>
                </a:lnTo>
                <a:lnTo>
                  <a:pt x="1072352" y="51351"/>
                </a:lnTo>
                <a:lnTo>
                  <a:pt x="1073072" y="43056"/>
                </a:lnTo>
                <a:lnTo>
                  <a:pt x="1072380" y="34828"/>
                </a:lnTo>
                <a:lnTo>
                  <a:pt x="1070307" y="27245"/>
                </a:lnTo>
                <a:lnTo>
                  <a:pt x="1069252" y="25130"/>
                </a:lnTo>
                <a:close/>
              </a:path>
              <a:path w="1174750" h="128270">
                <a:moveTo>
                  <a:pt x="1174542" y="2177"/>
                </a:moveTo>
                <a:lnTo>
                  <a:pt x="1090608" y="2177"/>
                </a:lnTo>
                <a:lnTo>
                  <a:pt x="1090608" y="125985"/>
                </a:lnTo>
                <a:lnTo>
                  <a:pt x="1174542" y="125985"/>
                </a:lnTo>
                <a:lnTo>
                  <a:pt x="1174542" y="102865"/>
                </a:lnTo>
                <a:lnTo>
                  <a:pt x="1115570" y="102865"/>
                </a:lnTo>
                <a:lnTo>
                  <a:pt x="1115570" y="75055"/>
                </a:lnTo>
                <a:lnTo>
                  <a:pt x="1170186" y="75055"/>
                </a:lnTo>
                <a:lnTo>
                  <a:pt x="1170186" y="51935"/>
                </a:lnTo>
                <a:lnTo>
                  <a:pt x="1115570" y="51935"/>
                </a:lnTo>
                <a:lnTo>
                  <a:pt x="1115570" y="25297"/>
                </a:lnTo>
                <a:lnTo>
                  <a:pt x="1174542" y="25297"/>
                </a:lnTo>
                <a:lnTo>
                  <a:pt x="1174542" y="2177"/>
                </a:lnTo>
                <a:close/>
              </a:path>
            </a:pathLst>
          </a:custGeom>
          <a:solidFill>
            <a:srgbClr val="000000"/>
          </a:solidFill>
        </p:spPr>
        <p:txBody>
          <a:bodyPr wrap="square" lIns="0" tIns="0" rIns="0" bIns="0" rtlCol="0"/>
          <a:lstStyle/>
          <a:p>
            <a:endParaRPr sz="641"/>
          </a:p>
        </p:txBody>
      </p:sp>
      <p:pic>
        <p:nvPicPr>
          <p:cNvPr id="25" name="object 25"/>
          <p:cNvPicPr/>
          <p:nvPr/>
        </p:nvPicPr>
        <p:blipFill>
          <a:blip r:embed="rId11" cstate="print"/>
          <a:stretch>
            <a:fillRect/>
          </a:stretch>
        </p:blipFill>
        <p:spPr>
          <a:xfrm>
            <a:off x="2949587" y="3902157"/>
            <a:ext cx="1203841" cy="77566"/>
          </a:xfrm>
          <a:prstGeom prst="rect">
            <a:avLst/>
          </a:prstGeom>
        </p:spPr>
      </p:pic>
      <p:pic>
        <p:nvPicPr>
          <p:cNvPr id="26" name="object 26"/>
          <p:cNvPicPr/>
          <p:nvPr/>
        </p:nvPicPr>
        <p:blipFill>
          <a:blip r:embed="rId12" cstate="print"/>
          <a:stretch>
            <a:fillRect/>
          </a:stretch>
        </p:blipFill>
        <p:spPr>
          <a:xfrm>
            <a:off x="2737175" y="3395043"/>
            <a:ext cx="1032552" cy="345733"/>
          </a:xfrm>
          <a:prstGeom prst="rect">
            <a:avLst/>
          </a:prstGeom>
        </p:spPr>
      </p:pic>
      <p:grpSp>
        <p:nvGrpSpPr>
          <p:cNvPr id="27" name="object 27"/>
          <p:cNvGrpSpPr/>
          <p:nvPr/>
        </p:nvGrpSpPr>
        <p:grpSpPr>
          <a:xfrm>
            <a:off x="1490879" y="2852537"/>
            <a:ext cx="1141043" cy="436952"/>
            <a:chOff x="3277387" y="6272060"/>
            <a:chExt cx="2508885" cy="960755"/>
          </a:xfrm>
        </p:grpSpPr>
        <p:sp>
          <p:nvSpPr>
            <p:cNvPr id="28" name="object 28"/>
            <p:cNvSpPr/>
            <p:nvPr/>
          </p:nvSpPr>
          <p:spPr>
            <a:xfrm>
              <a:off x="3474580" y="6736276"/>
              <a:ext cx="2311400" cy="496570"/>
            </a:xfrm>
            <a:custGeom>
              <a:avLst/>
              <a:gdLst/>
              <a:ahLst/>
              <a:cxnLst/>
              <a:rect l="l" t="t" r="r" b="b"/>
              <a:pathLst>
                <a:path w="2311400" h="496570">
                  <a:moveTo>
                    <a:pt x="2311082" y="455574"/>
                  </a:moveTo>
                  <a:lnTo>
                    <a:pt x="2307513" y="451993"/>
                  </a:lnTo>
                  <a:lnTo>
                    <a:pt x="2273681" y="418160"/>
                  </a:lnTo>
                  <a:lnTo>
                    <a:pt x="2270366" y="418160"/>
                  </a:lnTo>
                  <a:lnTo>
                    <a:pt x="2266277" y="422249"/>
                  </a:lnTo>
                  <a:lnTo>
                    <a:pt x="2266277" y="425564"/>
                  </a:lnTo>
                  <a:lnTo>
                    <a:pt x="2292705" y="451993"/>
                  </a:lnTo>
                  <a:lnTo>
                    <a:pt x="881303" y="451993"/>
                  </a:lnTo>
                  <a:lnTo>
                    <a:pt x="881303" y="33159"/>
                  </a:lnTo>
                  <a:lnTo>
                    <a:pt x="881303" y="22682"/>
                  </a:lnTo>
                  <a:lnTo>
                    <a:pt x="876071" y="22682"/>
                  </a:lnTo>
                  <a:lnTo>
                    <a:pt x="54787" y="22682"/>
                  </a:lnTo>
                  <a:lnTo>
                    <a:pt x="53657" y="17056"/>
                  </a:lnTo>
                  <a:lnTo>
                    <a:pt x="47663" y="8178"/>
                  </a:lnTo>
                  <a:lnTo>
                    <a:pt x="38798" y="2197"/>
                  </a:lnTo>
                  <a:lnTo>
                    <a:pt x="27927" y="0"/>
                  </a:lnTo>
                  <a:lnTo>
                    <a:pt x="17056" y="2197"/>
                  </a:lnTo>
                  <a:lnTo>
                    <a:pt x="8178" y="8178"/>
                  </a:lnTo>
                  <a:lnTo>
                    <a:pt x="2197" y="17056"/>
                  </a:lnTo>
                  <a:lnTo>
                    <a:pt x="0" y="27927"/>
                  </a:lnTo>
                  <a:lnTo>
                    <a:pt x="2197" y="38785"/>
                  </a:lnTo>
                  <a:lnTo>
                    <a:pt x="8178" y="47663"/>
                  </a:lnTo>
                  <a:lnTo>
                    <a:pt x="17056" y="53644"/>
                  </a:lnTo>
                  <a:lnTo>
                    <a:pt x="27927" y="55841"/>
                  </a:lnTo>
                  <a:lnTo>
                    <a:pt x="38798" y="53644"/>
                  </a:lnTo>
                  <a:lnTo>
                    <a:pt x="47663" y="47663"/>
                  </a:lnTo>
                  <a:lnTo>
                    <a:pt x="53657" y="38785"/>
                  </a:lnTo>
                  <a:lnTo>
                    <a:pt x="54787" y="33159"/>
                  </a:lnTo>
                  <a:lnTo>
                    <a:pt x="870826" y="33159"/>
                  </a:lnTo>
                  <a:lnTo>
                    <a:pt x="870826" y="451993"/>
                  </a:lnTo>
                  <a:lnTo>
                    <a:pt x="870826" y="462457"/>
                  </a:lnTo>
                  <a:lnTo>
                    <a:pt x="881303" y="462457"/>
                  </a:lnTo>
                  <a:lnTo>
                    <a:pt x="2292705" y="462457"/>
                  </a:lnTo>
                  <a:lnTo>
                    <a:pt x="2266277" y="488886"/>
                  </a:lnTo>
                  <a:lnTo>
                    <a:pt x="2266277" y="492201"/>
                  </a:lnTo>
                  <a:lnTo>
                    <a:pt x="2270366" y="496290"/>
                  </a:lnTo>
                  <a:lnTo>
                    <a:pt x="2273681" y="496290"/>
                  </a:lnTo>
                  <a:lnTo>
                    <a:pt x="2307513" y="462457"/>
                  </a:lnTo>
                  <a:lnTo>
                    <a:pt x="2311082" y="458889"/>
                  </a:lnTo>
                  <a:lnTo>
                    <a:pt x="2311082" y="455574"/>
                  </a:lnTo>
                  <a:close/>
                </a:path>
              </a:pathLst>
            </a:custGeom>
            <a:solidFill>
              <a:srgbClr val="000000"/>
            </a:solidFill>
          </p:spPr>
          <p:txBody>
            <a:bodyPr wrap="square" lIns="0" tIns="0" rIns="0" bIns="0" rtlCol="0"/>
            <a:lstStyle/>
            <a:p>
              <a:endParaRPr sz="641"/>
            </a:p>
          </p:txBody>
        </p:sp>
        <p:sp>
          <p:nvSpPr>
            <p:cNvPr id="29" name="object 29"/>
            <p:cNvSpPr/>
            <p:nvPr/>
          </p:nvSpPr>
          <p:spPr>
            <a:xfrm>
              <a:off x="3277374" y="6272066"/>
              <a:ext cx="179070" cy="661670"/>
            </a:xfrm>
            <a:custGeom>
              <a:avLst/>
              <a:gdLst/>
              <a:ahLst/>
              <a:cxnLst/>
              <a:rect l="l" t="t" r="r" b="b"/>
              <a:pathLst>
                <a:path w="179070" h="661670">
                  <a:moveTo>
                    <a:pt x="178676" y="647268"/>
                  </a:moveTo>
                  <a:lnTo>
                    <a:pt x="166738" y="586587"/>
                  </a:lnTo>
                  <a:lnTo>
                    <a:pt x="146570" y="0"/>
                  </a:lnTo>
                  <a:lnTo>
                    <a:pt x="94246" y="1803"/>
                  </a:lnTo>
                  <a:lnTo>
                    <a:pt x="103251" y="263804"/>
                  </a:lnTo>
                  <a:lnTo>
                    <a:pt x="51371" y="0"/>
                  </a:lnTo>
                  <a:lnTo>
                    <a:pt x="0" y="10109"/>
                  </a:lnTo>
                  <a:lnTo>
                    <a:pt x="114554" y="592582"/>
                  </a:lnTo>
                  <a:lnTo>
                    <a:pt x="116916" y="661073"/>
                  </a:lnTo>
                  <a:lnTo>
                    <a:pt x="169240" y="659282"/>
                  </a:lnTo>
                  <a:lnTo>
                    <a:pt x="168884" y="649198"/>
                  </a:lnTo>
                  <a:lnTo>
                    <a:pt x="178676" y="647268"/>
                  </a:lnTo>
                  <a:close/>
                </a:path>
              </a:pathLst>
            </a:custGeom>
            <a:solidFill>
              <a:srgbClr val="D9D9D9"/>
            </a:solidFill>
          </p:spPr>
          <p:txBody>
            <a:bodyPr wrap="square" lIns="0" tIns="0" rIns="0" bIns="0" rtlCol="0"/>
            <a:lstStyle/>
            <a:p>
              <a:endParaRPr sz="641"/>
            </a:p>
          </p:txBody>
        </p:sp>
      </p:grpSp>
      <p:sp>
        <p:nvSpPr>
          <p:cNvPr id="30" name="object 30"/>
          <p:cNvSpPr/>
          <p:nvPr/>
        </p:nvSpPr>
        <p:spPr>
          <a:xfrm>
            <a:off x="2750652" y="3852128"/>
            <a:ext cx="147287" cy="139201"/>
          </a:xfrm>
          <a:custGeom>
            <a:avLst/>
            <a:gdLst/>
            <a:ahLst/>
            <a:cxnLst/>
            <a:rect l="l" t="t" r="r" b="b"/>
            <a:pathLst>
              <a:path w="323850" h="306070">
                <a:moveTo>
                  <a:pt x="156260" y="224256"/>
                </a:moveTo>
                <a:lnTo>
                  <a:pt x="148082" y="216077"/>
                </a:lnTo>
                <a:lnTo>
                  <a:pt x="141452" y="216077"/>
                </a:lnTo>
                <a:lnTo>
                  <a:pt x="88595" y="268935"/>
                </a:lnTo>
                <a:lnTo>
                  <a:pt x="88595" y="11493"/>
                </a:lnTo>
                <a:lnTo>
                  <a:pt x="67652" y="11493"/>
                </a:lnTo>
                <a:lnTo>
                  <a:pt x="67652" y="268922"/>
                </a:lnTo>
                <a:lnTo>
                  <a:pt x="14808" y="216077"/>
                </a:lnTo>
                <a:lnTo>
                  <a:pt x="8178" y="216077"/>
                </a:lnTo>
                <a:lnTo>
                  <a:pt x="0" y="224256"/>
                </a:lnTo>
                <a:lnTo>
                  <a:pt x="0" y="230886"/>
                </a:lnTo>
                <a:lnTo>
                  <a:pt x="67652" y="298551"/>
                </a:lnTo>
                <a:lnTo>
                  <a:pt x="74815" y="305701"/>
                </a:lnTo>
                <a:lnTo>
                  <a:pt x="81445" y="305701"/>
                </a:lnTo>
                <a:lnTo>
                  <a:pt x="88595" y="298551"/>
                </a:lnTo>
                <a:lnTo>
                  <a:pt x="156260" y="230886"/>
                </a:lnTo>
                <a:lnTo>
                  <a:pt x="156260" y="224256"/>
                </a:lnTo>
                <a:close/>
              </a:path>
              <a:path w="323850" h="306070">
                <a:moveTo>
                  <a:pt x="323786" y="74815"/>
                </a:moveTo>
                <a:lnTo>
                  <a:pt x="256133" y="7162"/>
                </a:lnTo>
                <a:lnTo>
                  <a:pt x="248970" y="0"/>
                </a:lnTo>
                <a:lnTo>
                  <a:pt x="242341" y="0"/>
                </a:lnTo>
                <a:lnTo>
                  <a:pt x="235191" y="7162"/>
                </a:lnTo>
                <a:lnTo>
                  <a:pt x="167538" y="74815"/>
                </a:lnTo>
                <a:lnTo>
                  <a:pt x="167538" y="81445"/>
                </a:lnTo>
                <a:lnTo>
                  <a:pt x="175717" y="89623"/>
                </a:lnTo>
                <a:lnTo>
                  <a:pt x="182346" y="89623"/>
                </a:lnTo>
                <a:lnTo>
                  <a:pt x="235191" y="36779"/>
                </a:lnTo>
                <a:lnTo>
                  <a:pt x="235191" y="294208"/>
                </a:lnTo>
                <a:lnTo>
                  <a:pt x="256133" y="294208"/>
                </a:lnTo>
                <a:lnTo>
                  <a:pt x="256133" y="36779"/>
                </a:lnTo>
                <a:lnTo>
                  <a:pt x="308978" y="89623"/>
                </a:lnTo>
                <a:lnTo>
                  <a:pt x="315607" y="89623"/>
                </a:lnTo>
                <a:lnTo>
                  <a:pt x="323786" y="81445"/>
                </a:lnTo>
                <a:lnTo>
                  <a:pt x="323786" y="74815"/>
                </a:lnTo>
                <a:close/>
              </a:path>
            </a:pathLst>
          </a:custGeom>
          <a:solidFill>
            <a:srgbClr val="F3C200"/>
          </a:solidFill>
        </p:spPr>
        <p:txBody>
          <a:bodyPr wrap="square" lIns="0" tIns="0" rIns="0" bIns="0" rtlCol="0"/>
          <a:lstStyle/>
          <a:p>
            <a:endParaRPr sz="641"/>
          </a:p>
        </p:txBody>
      </p:sp>
      <p:sp>
        <p:nvSpPr>
          <p:cNvPr id="31" name="object 31"/>
          <p:cNvSpPr/>
          <p:nvPr/>
        </p:nvSpPr>
        <p:spPr>
          <a:xfrm>
            <a:off x="1443257" y="1890580"/>
            <a:ext cx="33501" cy="2600341"/>
          </a:xfrm>
          <a:custGeom>
            <a:avLst/>
            <a:gdLst/>
            <a:ahLst/>
            <a:cxnLst/>
            <a:rect l="l" t="t" r="r" b="b"/>
            <a:pathLst>
              <a:path w="73660" h="5717540">
                <a:moveTo>
                  <a:pt x="73296" y="0"/>
                </a:moveTo>
                <a:lnTo>
                  <a:pt x="0" y="0"/>
                </a:lnTo>
                <a:lnTo>
                  <a:pt x="0" y="5717103"/>
                </a:lnTo>
                <a:lnTo>
                  <a:pt x="73296" y="5717103"/>
                </a:lnTo>
                <a:lnTo>
                  <a:pt x="73296" y="0"/>
                </a:lnTo>
                <a:close/>
              </a:path>
            </a:pathLst>
          </a:custGeom>
          <a:solidFill>
            <a:srgbClr val="F3C200"/>
          </a:solidFill>
        </p:spPr>
        <p:txBody>
          <a:bodyPr wrap="square" lIns="0" tIns="0" rIns="0" bIns="0" rtlCol="0"/>
          <a:lstStyle/>
          <a:p>
            <a:endParaRPr sz="641"/>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1599" y="458079"/>
            <a:ext cx="670301" cy="66424"/>
          </a:xfrm>
          <a:custGeom>
            <a:avLst/>
            <a:gdLst/>
            <a:ahLst/>
            <a:cxnLst/>
            <a:rect l="l" t="t" r="r" b="b"/>
            <a:pathLst>
              <a:path w="1473835" h="146050">
                <a:moveTo>
                  <a:pt x="25154" y="1431"/>
                </a:moveTo>
                <a:lnTo>
                  <a:pt x="0" y="1431"/>
                </a:lnTo>
                <a:lnTo>
                  <a:pt x="35993" y="144588"/>
                </a:lnTo>
                <a:lnTo>
                  <a:pt x="55626" y="144588"/>
                </a:lnTo>
                <a:lnTo>
                  <a:pt x="72437" y="88654"/>
                </a:lnTo>
                <a:lnTo>
                  <a:pt x="47241" y="88654"/>
                </a:lnTo>
                <a:lnTo>
                  <a:pt x="25154" y="1431"/>
                </a:lnTo>
                <a:close/>
              </a:path>
              <a:path w="1473835" h="146050">
                <a:moveTo>
                  <a:pt x="108466" y="53070"/>
                </a:moveTo>
                <a:lnTo>
                  <a:pt x="83133" y="53070"/>
                </a:lnTo>
                <a:lnTo>
                  <a:pt x="110741" y="144588"/>
                </a:lnTo>
                <a:lnTo>
                  <a:pt x="130374" y="144588"/>
                </a:lnTo>
                <a:lnTo>
                  <a:pt x="144517" y="88654"/>
                </a:lnTo>
                <a:lnTo>
                  <a:pt x="119229" y="88654"/>
                </a:lnTo>
                <a:lnTo>
                  <a:pt x="108466" y="53070"/>
                </a:lnTo>
                <a:close/>
              </a:path>
              <a:path w="1473835" h="146050">
                <a:moveTo>
                  <a:pt x="244184" y="1431"/>
                </a:moveTo>
                <a:lnTo>
                  <a:pt x="228948" y="1431"/>
                </a:lnTo>
                <a:lnTo>
                  <a:pt x="163198" y="144588"/>
                </a:lnTo>
                <a:lnTo>
                  <a:pt x="189989" y="144588"/>
                </a:lnTo>
                <a:lnTo>
                  <a:pt x="208190" y="105220"/>
                </a:lnTo>
                <a:lnTo>
                  <a:pt x="291852" y="105220"/>
                </a:lnTo>
                <a:lnTo>
                  <a:pt x="280487" y="80474"/>
                </a:lnTo>
                <a:lnTo>
                  <a:pt x="219540" y="80474"/>
                </a:lnTo>
                <a:lnTo>
                  <a:pt x="236515" y="43458"/>
                </a:lnTo>
                <a:lnTo>
                  <a:pt x="263486" y="43458"/>
                </a:lnTo>
                <a:lnTo>
                  <a:pt x="244184" y="1431"/>
                </a:lnTo>
                <a:close/>
              </a:path>
              <a:path w="1473835" h="146050">
                <a:moveTo>
                  <a:pt x="291852" y="105220"/>
                </a:moveTo>
                <a:lnTo>
                  <a:pt x="264942" y="105220"/>
                </a:lnTo>
                <a:lnTo>
                  <a:pt x="283143" y="144588"/>
                </a:lnTo>
                <a:lnTo>
                  <a:pt x="309934" y="144588"/>
                </a:lnTo>
                <a:lnTo>
                  <a:pt x="291852" y="105220"/>
                </a:lnTo>
                <a:close/>
              </a:path>
              <a:path w="1473835" h="146050">
                <a:moveTo>
                  <a:pt x="332839" y="1431"/>
                </a:moveTo>
                <a:lnTo>
                  <a:pt x="304003" y="1431"/>
                </a:lnTo>
                <a:lnTo>
                  <a:pt x="361572" y="93460"/>
                </a:lnTo>
                <a:lnTo>
                  <a:pt x="361572" y="144588"/>
                </a:lnTo>
                <a:lnTo>
                  <a:pt x="385807" y="144588"/>
                </a:lnTo>
                <a:lnTo>
                  <a:pt x="385933" y="93460"/>
                </a:lnTo>
                <a:lnTo>
                  <a:pt x="402283" y="67079"/>
                </a:lnTo>
                <a:lnTo>
                  <a:pt x="373741" y="67079"/>
                </a:lnTo>
                <a:lnTo>
                  <a:pt x="332839" y="1431"/>
                </a:lnTo>
                <a:close/>
              </a:path>
              <a:path w="1473835" h="146050">
                <a:moveTo>
                  <a:pt x="92847" y="1431"/>
                </a:moveTo>
                <a:lnTo>
                  <a:pt x="73623" y="1431"/>
                </a:lnTo>
                <a:lnTo>
                  <a:pt x="47241" y="88654"/>
                </a:lnTo>
                <a:lnTo>
                  <a:pt x="72437" y="88654"/>
                </a:lnTo>
                <a:lnTo>
                  <a:pt x="83133" y="53070"/>
                </a:lnTo>
                <a:lnTo>
                  <a:pt x="108466" y="53070"/>
                </a:lnTo>
                <a:lnTo>
                  <a:pt x="92847" y="1431"/>
                </a:lnTo>
                <a:close/>
              </a:path>
              <a:path w="1473835" h="146050">
                <a:moveTo>
                  <a:pt x="166572" y="1431"/>
                </a:moveTo>
                <a:lnTo>
                  <a:pt x="141316" y="1431"/>
                </a:lnTo>
                <a:lnTo>
                  <a:pt x="119229" y="88654"/>
                </a:lnTo>
                <a:lnTo>
                  <a:pt x="144517" y="88654"/>
                </a:lnTo>
                <a:lnTo>
                  <a:pt x="166572" y="1431"/>
                </a:lnTo>
                <a:close/>
              </a:path>
              <a:path w="1473835" h="146050">
                <a:moveTo>
                  <a:pt x="263486" y="43458"/>
                </a:moveTo>
                <a:lnTo>
                  <a:pt x="236515" y="43458"/>
                </a:lnTo>
                <a:lnTo>
                  <a:pt x="253694" y="80474"/>
                </a:lnTo>
                <a:lnTo>
                  <a:pt x="280487" y="80474"/>
                </a:lnTo>
                <a:lnTo>
                  <a:pt x="263486" y="43458"/>
                </a:lnTo>
                <a:close/>
              </a:path>
              <a:path w="1473835" h="146050">
                <a:moveTo>
                  <a:pt x="442967" y="1431"/>
                </a:moveTo>
                <a:lnTo>
                  <a:pt x="414336" y="1431"/>
                </a:lnTo>
                <a:lnTo>
                  <a:pt x="373741" y="67079"/>
                </a:lnTo>
                <a:lnTo>
                  <a:pt x="402283" y="67079"/>
                </a:lnTo>
                <a:lnTo>
                  <a:pt x="442967" y="1431"/>
                </a:lnTo>
                <a:close/>
              </a:path>
              <a:path w="1473835" h="146050">
                <a:moveTo>
                  <a:pt x="571910" y="1431"/>
                </a:moveTo>
                <a:lnTo>
                  <a:pt x="468326" y="1431"/>
                </a:lnTo>
                <a:lnTo>
                  <a:pt x="468326" y="144588"/>
                </a:lnTo>
                <a:lnTo>
                  <a:pt x="492561" y="144588"/>
                </a:lnTo>
                <a:lnTo>
                  <a:pt x="492561" y="85178"/>
                </a:lnTo>
                <a:lnTo>
                  <a:pt x="559333" y="85178"/>
                </a:lnTo>
                <a:lnTo>
                  <a:pt x="559333" y="60739"/>
                </a:lnTo>
                <a:lnTo>
                  <a:pt x="492561" y="60739"/>
                </a:lnTo>
                <a:lnTo>
                  <a:pt x="492561" y="26177"/>
                </a:lnTo>
                <a:lnTo>
                  <a:pt x="571910" y="26177"/>
                </a:lnTo>
                <a:lnTo>
                  <a:pt x="571910" y="1431"/>
                </a:lnTo>
                <a:close/>
              </a:path>
              <a:path w="1473835" h="146050">
                <a:moveTo>
                  <a:pt x="630604" y="1431"/>
                </a:moveTo>
                <a:lnTo>
                  <a:pt x="606370" y="1431"/>
                </a:lnTo>
                <a:lnTo>
                  <a:pt x="606370" y="144588"/>
                </a:lnTo>
                <a:lnTo>
                  <a:pt x="630604" y="144588"/>
                </a:lnTo>
                <a:lnTo>
                  <a:pt x="630604" y="1431"/>
                </a:lnTo>
                <a:close/>
              </a:path>
              <a:path w="1473835" h="146050">
                <a:moveTo>
                  <a:pt x="690730" y="1431"/>
                </a:moveTo>
                <a:lnTo>
                  <a:pt x="671200" y="1431"/>
                </a:lnTo>
                <a:lnTo>
                  <a:pt x="671200" y="144588"/>
                </a:lnTo>
                <a:lnTo>
                  <a:pt x="695434" y="144588"/>
                </a:lnTo>
                <a:lnTo>
                  <a:pt x="695434" y="50718"/>
                </a:lnTo>
                <a:lnTo>
                  <a:pt x="725301" y="50718"/>
                </a:lnTo>
                <a:lnTo>
                  <a:pt x="690730" y="1431"/>
                </a:lnTo>
                <a:close/>
              </a:path>
              <a:path w="1473835" h="146050">
                <a:moveTo>
                  <a:pt x="725301" y="50718"/>
                </a:moveTo>
                <a:lnTo>
                  <a:pt x="695434" y="50718"/>
                </a:lnTo>
                <a:lnTo>
                  <a:pt x="761388" y="144588"/>
                </a:lnTo>
                <a:lnTo>
                  <a:pt x="781021" y="144588"/>
                </a:lnTo>
                <a:lnTo>
                  <a:pt x="781021" y="95608"/>
                </a:lnTo>
                <a:lnTo>
                  <a:pt x="756787" y="95608"/>
                </a:lnTo>
                <a:lnTo>
                  <a:pt x="725301" y="50718"/>
                </a:lnTo>
                <a:close/>
              </a:path>
              <a:path w="1473835" h="146050">
                <a:moveTo>
                  <a:pt x="781021" y="1431"/>
                </a:moveTo>
                <a:lnTo>
                  <a:pt x="756787" y="1431"/>
                </a:lnTo>
                <a:lnTo>
                  <a:pt x="756787" y="95608"/>
                </a:lnTo>
                <a:lnTo>
                  <a:pt x="781021" y="95608"/>
                </a:lnTo>
                <a:lnTo>
                  <a:pt x="781021" y="1431"/>
                </a:lnTo>
                <a:close/>
              </a:path>
              <a:path w="1473835" h="146050">
                <a:moveTo>
                  <a:pt x="868756" y="1431"/>
                </a:moveTo>
                <a:lnTo>
                  <a:pt x="821719" y="1431"/>
                </a:lnTo>
                <a:lnTo>
                  <a:pt x="821719" y="144588"/>
                </a:lnTo>
                <a:lnTo>
                  <a:pt x="868756" y="144588"/>
                </a:lnTo>
                <a:lnTo>
                  <a:pt x="897780" y="139141"/>
                </a:lnTo>
                <a:lnTo>
                  <a:pt x="920957" y="124098"/>
                </a:lnTo>
                <a:lnTo>
                  <a:pt x="923698" y="120047"/>
                </a:lnTo>
                <a:lnTo>
                  <a:pt x="845953" y="120047"/>
                </a:lnTo>
                <a:lnTo>
                  <a:pt x="845953" y="26177"/>
                </a:lnTo>
                <a:lnTo>
                  <a:pt x="923716" y="26177"/>
                </a:lnTo>
                <a:lnTo>
                  <a:pt x="920880" y="21997"/>
                </a:lnTo>
                <a:lnTo>
                  <a:pt x="897694" y="6906"/>
                </a:lnTo>
                <a:lnTo>
                  <a:pt x="868756" y="1431"/>
                </a:lnTo>
                <a:close/>
              </a:path>
              <a:path w="1473835" h="146050">
                <a:moveTo>
                  <a:pt x="923716" y="26177"/>
                </a:moveTo>
                <a:lnTo>
                  <a:pt x="868756" y="26177"/>
                </a:lnTo>
                <a:lnTo>
                  <a:pt x="888149" y="29684"/>
                </a:lnTo>
                <a:lnTo>
                  <a:pt x="903497" y="39431"/>
                </a:lnTo>
                <a:lnTo>
                  <a:pt x="913591" y="54260"/>
                </a:lnTo>
                <a:lnTo>
                  <a:pt x="917225" y="73009"/>
                </a:lnTo>
                <a:lnTo>
                  <a:pt x="913606" y="91877"/>
                </a:lnTo>
                <a:lnTo>
                  <a:pt x="903535" y="106766"/>
                </a:lnTo>
                <a:lnTo>
                  <a:pt x="888192" y="116536"/>
                </a:lnTo>
                <a:lnTo>
                  <a:pt x="868756" y="120047"/>
                </a:lnTo>
                <a:lnTo>
                  <a:pt x="923698" y="120047"/>
                </a:lnTo>
                <a:lnTo>
                  <a:pt x="936311" y="101406"/>
                </a:lnTo>
                <a:lnTo>
                  <a:pt x="941868" y="73009"/>
                </a:lnTo>
                <a:lnTo>
                  <a:pt x="936282" y="44699"/>
                </a:lnTo>
                <a:lnTo>
                  <a:pt x="923716" y="26177"/>
                </a:lnTo>
                <a:close/>
              </a:path>
              <a:path w="1473835" h="146050">
                <a:moveTo>
                  <a:pt x="999131" y="1431"/>
                </a:moveTo>
                <a:lnTo>
                  <a:pt x="974896" y="1431"/>
                </a:lnTo>
                <a:lnTo>
                  <a:pt x="974896" y="144588"/>
                </a:lnTo>
                <a:lnTo>
                  <a:pt x="999131" y="144588"/>
                </a:lnTo>
                <a:lnTo>
                  <a:pt x="999131" y="1431"/>
                </a:lnTo>
                <a:close/>
              </a:path>
              <a:path w="1473835" h="146050">
                <a:moveTo>
                  <a:pt x="1059256" y="1431"/>
                </a:moveTo>
                <a:lnTo>
                  <a:pt x="1039726" y="1431"/>
                </a:lnTo>
                <a:lnTo>
                  <a:pt x="1039726" y="144588"/>
                </a:lnTo>
                <a:lnTo>
                  <a:pt x="1063960" y="144588"/>
                </a:lnTo>
                <a:lnTo>
                  <a:pt x="1063960" y="50718"/>
                </a:lnTo>
                <a:lnTo>
                  <a:pt x="1093827" y="50718"/>
                </a:lnTo>
                <a:lnTo>
                  <a:pt x="1059256" y="1431"/>
                </a:lnTo>
                <a:close/>
              </a:path>
              <a:path w="1473835" h="146050">
                <a:moveTo>
                  <a:pt x="1093827" y="50718"/>
                </a:moveTo>
                <a:lnTo>
                  <a:pt x="1063960" y="50718"/>
                </a:lnTo>
                <a:lnTo>
                  <a:pt x="1129914" y="144588"/>
                </a:lnTo>
                <a:lnTo>
                  <a:pt x="1149547" y="144588"/>
                </a:lnTo>
                <a:lnTo>
                  <a:pt x="1149547" y="95608"/>
                </a:lnTo>
                <a:lnTo>
                  <a:pt x="1125313" y="95608"/>
                </a:lnTo>
                <a:lnTo>
                  <a:pt x="1093827" y="50718"/>
                </a:lnTo>
                <a:close/>
              </a:path>
              <a:path w="1473835" h="146050">
                <a:moveTo>
                  <a:pt x="1149547" y="1431"/>
                </a:moveTo>
                <a:lnTo>
                  <a:pt x="1125313" y="1431"/>
                </a:lnTo>
                <a:lnTo>
                  <a:pt x="1125313" y="95608"/>
                </a:lnTo>
                <a:lnTo>
                  <a:pt x="1149547" y="95608"/>
                </a:lnTo>
                <a:lnTo>
                  <a:pt x="1149547" y="1431"/>
                </a:lnTo>
                <a:close/>
              </a:path>
              <a:path w="1473835" h="146050">
                <a:moveTo>
                  <a:pt x="1254052" y="0"/>
                </a:moveTo>
                <a:lnTo>
                  <a:pt x="1214249" y="12121"/>
                </a:lnTo>
                <a:lnTo>
                  <a:pt x="1187696" y="45413"/>
                </a:lnTo>
                <a:lnTo>
                  <a:pt x="1182531" y="73009"/>
                </a:lnTo>
                <a:lnTo>
                  <a:pt x="1187584" y="100401"/>
                </a:lnTo>
                <a:lnTo>
                  <a:pt x="1214091" y="133795"/>
                </a:lnTo>
                <a:lnTo>
                  <a:pt x="1254052" y="145917"/>
                </a:lnTo>
                <a:lnTo>
                  <a:pt x="1280710" y="140510"/>
                </a:lnTo>
                <a:lnTo>
                  <a:pt x="1280963" y="140510"/>
                </a:lnTo>
                <a:lnTo>
                  <a:pt x="1302508" y="125249"/>
                </a:lnTo>
                <a:lnTo>
                  <a:pt x="1305136" y="120967"/>
                </a:lnTo>
                <a:lnTo>
                  <a:pt x="1254052" y="120967"/>
                </a:lnTo>
                <a:lnTo>
                  <a:pt x="1235443" y="117284"/>
                </a:lnTo>
                <a:lnTo>
                  <a:pt x="1220525" y="107150"/>
                </a:lnTo>
                <a:lnTo>
                  <a:pt x="1210611" y="91935"/>
                </a:lnTo>
                <a:lnTo>
                  <a:pt x="1207053" y="73214"/>
                </a:lnTo>
                <a:lnTo>
                  <a:pt x="1207014" y="73009"/>
                </a:lnTo>
                <a:lnTo>
                  <a:pt x="1210597" y="53966"/>
                </a:lnTo>
                <a:lnTo>
                  <a:pt x="1220487" y="38690"/>
                </a:lnTo>
                <a:lnTo>
                  <a:pt x="1235400" y="28533"/>
                </a:lnTo>
                <a:lnTo>
                  <a:pt x="1254052" y="24847"/>
                </a:lnTo>
                <a:lnTo>
                  <a:pt x="1307174" y="24847"/>
                </a:lnTo>
                <a:lnTo>
                  <a:pt x="1293867" y="12398"/>
                </a:lnTo>
                <a:lnTo>
                  <a:pt x="1275153" y="3237"/>
                </a:lnTo>
                <a:lnTo>
                  <a:pt x="1254052" y="0"/>
                </a:lnTo>
                <a:close/>
              </a:path>
              <a:path w="1473835" h="146050">
                <a:moveTo>
                  <a:pt x="1321744" y="62579"/>
                </a:moveTo>
                <a:lnTo>
                  <a:pt x="1243928" y="62579"/>
                </a:lnTo>
                <a:lnTo>
                  <a:pt x="1243928" y="87325"/>
                </a:lnTo>
                <a:lnTo>
                  <a:pt x="1295669" y="87325"/>
                </a:lnTo>
                <a:lnTo>
                  <a:pt x="1290087" y="101382"/>
                </a:lnTo>
                <a:lnTo>
                  <a:pt x="1280919" y="111968"/>
                </a:lnTo>
                <a:lnTo>
                  <a:pt x="1268722" y="118644"/>
                </a:lnTo>
                <a:lnTo>
                  <a:pt x="1254052" y="120967"/>
                </a:lnTo>
                <a:lnTo>
                  <a:pt x="1305136" y="120967"/>
                </a:lnTo>
                <a:lnTo>
                  <a:pt x="1316646" y="102217"/>
                </a:lnTo>
                <a:lnTo>
                  <a:pt x="1321744" y="73214"/>
                </a:lnTo>
                <a:lnTo>
                  <a:pt x="1321744" y="62579"/>
                </a:lnTo>
                <a:close/>
              </a:path>
              <a:path w="1473835" h="146050">
                <a:moveTo>
                  <a:pt x="1307174" y="24847"/>
                </a:moveTo>
                <a:lnTo>
                  <a:pt x="1254052" y="24847"/>
                </a:lnTo>
                <a:lnTo>
                  <a:pt x="1267131" y="26685"/>
                </a:lnTo>
                <a:lnTo>
                  <a:pt x="1278848" y="31954"/>
                </a:lnTo>
                <a:lnTo>
                  <a:pt x="1288649" y="40291"/>
                </a:lnTo>
                <a:lnTo>
                  <a:pt x="1295976" y="51331"/>
                </a:lnTo>
                <a:lnTo>
                  <a:pt x="1319801" y="45196"/>
                </a:lnTo>
                <a:lnTo>
                  <a:pt x="1309126" y="26685"/>
                </a:lnTo>
                <a:lnTo>
                  <a:pt x="1307174" y="24847"/>
                </a:lnTo>
                <a:close/>
              </a:path>
              <a:path w="1473835" h="146050">
                <a:moveTo>
                  <a:pt x="1473388" y="1431"/>
                </a:moveTo>
                <a:lnTo>
                  <a:pt x="1447109" y="1431"/>
                </a:lnTo>
                <a:lnTo>
                  <a:pt x="1388210" y="144588"/>
                </a:lnTo>
                <a:lnTo>
                  <a:pt x="1414489" y="144588"/>
                </a:lnTo>
                <a:lnTo>
                  <a:pt x="1473388" y="1431"/>
                </a:lnTo>
                <a:close/>
              </a:path>
            </a:pathLst>
          </a:custGeom>
          <a:solidFill>
            <a:srgbClr val="03BB9B"/>
          </a:solidFill>
        </p:spPr>
        <p:txBody>
          <a:bodyPr wrap="square" lIns="0" tIns="0" rIns="0" bIns="0" rtlCol="0"/>
          <a:lstStyle/>
          <a:p>
            <a:endParaRPr sz="641"/>
          </a:p>
        </p:txBody>
      </p:sp>
      <p:sp>
        <p:nvSpPr>
          <p:cNvPr id="3" name="object 3"/>
          <p:cNvSpPr/>
          <p:nvPr/>
        </p:nvSpPr>
        <p:spPr>
          <a:xfrm>
            <a:off x="1316064" y="458823"/>
            <a:ext cx="332118" cy="64980"/>
          </a:xfrm>
          <a:custGeom>
            <a:avLst/>
            <a:gdLst/>
            <a:ahLst/>
            <a:cxnLst/>
            <a:rect l="l" t="t" r="r" b="b"/>
            <a:pathLst>
              <a:path w="730250" h="142875">
                <a:moveTo>
                  <a:pt x="60228" y="0"/>
                </a:moveTo>
                <a:lnTo>
                  <a:pt x="0" y="0"/>
                </a:lnTo>
                <a:lnTo>
                  <a:pt x="0" y="142645"/>
                </a:lnTo>
                <a:lnTo>
                  <a:pt x="16974" y="142645"/>
                </a:lnTo>
                <a:lnTo>
                  <a:pt x="16974" y="87427"/>
                </a:lnTo>
                <a:lnTo>
                  <a:pt x="60228" y="87427"/>
                </a:lnTo>
                <a:lnTo>
                  <a:pt x="77798" y="84243"/>
                </a:lnTo>
                <a:lnTo>
                  <a:pt x="91428" y="75297"/>
                </a:lnTo>
                <a:lnTo>
                  <a:pt x="94459" y="70555"/>
                </a:lnTo>
                <a:lnTo>
                  <a:pt x="16974" y="70555"/>
                </a:lnTo>
                <a:lnTo>
                  <a:pt x="16974" y="16872"/>
                </a:lnTo>
                <a:lnTo>
                  <a:pt x="94555" y="16872"/>
                </a:lnTo>
                <a:lnTo>
                  <a:pt x="91505" y="12066"/>
                </a:lnTo>
                <a:lnTo>
                  <a:pt x="77884" y="3157"/>
                </a:lnTo>
                <a:lnTo>
                  <a:pt x="60228" y="0"/>
                </a:lnTo>
                <a:close/>
              </a:path>
              <a:path w="730250" h="142875">
                <a:moveTo>
                  <a:pt x="94555" y="16872"/>
                </a:moveTo>
                <a:lnTo>
                  <a:pt x="60228" y="16872"/>
                </a:lnTo>
                <a:lnTo>
                  <a:pt x="71193" y="18714"/>
                </a:lnTo>
                <a:lnTo>
                  <a:pt x="79464" y="24017"/>
                </a:lnTo>
                <a:lnTo>
                  <a:pt x="84687" y="32445"/>
                </a:lnTo>
                <a:lnTo>
                  <a:pt x="86490" y="43765"/>
                </a:lnTo>
                <a:lnTo>
                  <a:pt x="84687" y="54896"/>
                </a:lnTo>
                <a:lnTo>
                  <a:pt x="79464" y="63359"/>
                </a:lnTo>
                <a:lnTo>
                  <a:pt x="71193" y="68697"/>
                </a:lnTo>
                <a:lnTo>
                  <a:pt x="60228" y="70555"/>
                </a:lnTo>
                <a:lnTo>
                  <a:pt x="94459" y="70555"/>
                </a:lnTo>
                <a:lnTo>
                  <a:pt x="100246" y="61501"/>
                </a:lnTo>
                <a:lnTo>
                  <a:pt x="103379" y="43765"/>
                </a:lnTo>
                <a:lnTo>
                  <a:pt x="100275" y="25883"/>
                </a:lnTo>
                <a:lnTo>
                  <a:pt x="94555" y="16872"/>
                </a:lnTo>
                <a:close/>
              </a:path>
              <a:path w="730250" h="142875">
                <a:moveTo>
                  <a:pt x="180479" y="0"/>
                </a:moveTo>
                <a:lnTo>
                  <a:pt x="170049" y="0"/>
                </a:lnTo>
                <a:lnTo>
                  <a:pt x="104504" y="142645"/>
                </a:lnTo>
                <a:lnTo>
                  <a:pt x="123012" y="142645"/>
                </a:lnTo>
                <a:lnTo>
                  <a:pt x="142440" y="100823"/>
                </a:lnTo>
                <a:lnTo>
                  <a:pt x="226807" y="100823"/>
                </a:lnTo>
                <a:lnTo>
                  <a:pt x="219055" y="83951"/>
                </a:lnTo>
                <a:lnTo>
                  <a:pt x="150109" y="83951"/>
                </a:lnTo>
                <a:lnTo>
                  <a:pt x="175264" y="29244"/>
                </a:lnTo>
                <a:lnTo>
                  <a:pt x="193917" y="29244"/>
                </a:lnTo>
                <a:lnTo>
                  <a:pt x="180479" y="0"/>
                </a:lnTo>
                <a:close/>
              </a:path>
              <a:path w="730250" h="142875">
                <a:moveTo>
                  <a:pt x="226807" y="100823"/>
                </a:moveTo>
                <a:lnTo>
                  <a:pt x="208088" y="100823"/>
                </a:lnTo>
                <a:lnTo>
                  <a:pt x="227516" y="142645"/>
                </a:lnTo>
                <a:lnTo>
                  <a:pt x="246024" y="142645"/>
                </a:lnTo>
                <a:lnTo>
                  <a:pt x="226807" y="100823"/>
                </a:lnTo>
                <a:close/>
              </a:path>
              <a:path w="730250" h="142875">
                <a:moveTo>
                  <a:pt x="193917" y="29244"/>
                </a:moveTo>
                <a:lnTo>
                  <a:pt x="175264" y="29244"/>
                </a:lnTo>
                <a:lnTo>
                  <a:pt x="200419" y="83951"/>
                </a:lnTo>
                <a:lnTo>
                  <a:pt x="219055" y="83951"/>
                </a:lnTo>
                <a:lnTo>
                  <a:pt x="193917" y="29244"/>
                </a:lnTo>
                <a:close/>
              </a:path>
              <a:path w="730250" h="142875">
                <a:moveTo>
                  <a:pt x="283041" y="0"/>
                </a:moveTo>
                <a:lnTo>
                  <a:pt x="266066" y="0"/>
                </a:lnTo>
                <a:lnTo>
                  <a:pt x="266066" y="142645"/>
                </a:lnTo>
                <a:lnTo>
                  <a:pt x="367196" y="142645"/>
                </a:lnTo>
                <a:lnTo>
                  <a:pt x="367196" y="125875"/>
                </a:lnTo>
                <a:lnTo>
                  <a:pt x="283041" y="125875"/>
                </a:lnTo>
                <a:lnTo>
                  <a:pt x="283041" y="0"/>
                </a:lnTo>
                <a:close/>
              </a:path>
              <a:path w="730250" h="142875">
                <a:moveTo>
                  <a:pt x="414949" y="0"/>
                </a:moveTo>
                <a:lnTo>
                  <a:pt x="397975" y="0"/>
                </a:lnTo>
                <a:lnTo>
                  <a:pt x="397975" y="142645"/>
                </a:lnTo>
                <a:lnTo>
                  <a:pt x="414949" y="142645"/>
                </a:lnTo>
                <a:lnTo>
                  <a:pt x="414949" y="0"/>
                </a:lnTo>
                <a:close/>
              </a:path>
              <a:path w="730250" h="142875">
                <a:moveTo>
                  <a:pt x="469656" y="0"/>
                </a:moveTo>
                <a:lnTo>
                  <a:pt x="455647" y="0"/>
                </a:lnTo>
                <a:lnTo>
                  <a:pt x="455647" y="142645"/>
                </a:lnTo>
                <a:lnTo>
                  <a:pt x="472621" y="142645"/>
                </a:lnTo>
                <a:lnTo>
                  <a:pt x="472621" y="33641"/>
                </a:lnTo>
                <a:lnTo>
                  <a:pt x="493246" y="33641"/>
                </a:lnTo>
                <a:lnTo>
                  <a:pt x="469656" y="0"/>
                </a:lnTo>
                <a:close/>
              </a:path>
              <a:path w="730250" h="142875">
                <a:moveTo>
                  <a:pt x="493246" y="33641"/>
                </a:moveTo>
                <a:lnTo>
                  <a:pt x="472621" y="33641"/>
                </a:lnTo>
                <a:lnTo>
                  <a:pt x="549210" y="142645"/>
                </a:lnTo>
                <a:lnTo>
                  <a:pt x="563423" y="142645"/>
                </a:lnTo>
                <a:lnTo>
                  <a:pt x="563423" y="109514"/>
                </a:lnTo>
                <a:lnTo>
                  <a:pt x="546449" y="109514"/>
                </a:lnTo>
                <a:lnTo>
                  <a:pt x="493246" y="33641"/>
                </a:lnTo>
                <a:close/>
              </a:path>
              <a:path w="730250" h="142875">
                <a:moveTo>
                  <a:pt x="563423" y="0"/>
                </a:moveTo>
                <a:lnTo>
                  <a:pt x="546449" y="0"/>
                </a:lnTo>
                <a:lnTo>
                  <a:pt x="546449" y="109514"/>
                </a:lnTo>
                <a:lnTo>
                  <a:pt x="563423" y="109514"/>
                </a:lnTo>
                <a:lnTo>
                  <a:pt x="563423" y="0"/>
                </a:lnTo>
                <a:close/>
              </a:path>
              <a:path w="730250" h="142875">
                <a:moveTo>
                  <a:pt x="664349" y="0"/>
                </a:moveTo>
                <a:lnTo>
                  <a:pt x="653919" y="0"/>
                </a:lnTo>
                <a:lnTo>
                  <a:pt x="588373" y="142645"/>
                </a:lnTo>
                <a:lnTo>
                  <a:pt x="606881" y="142645"/>
                </a:lnTo>
                <a:lnTo>
                  <a:pt x="626310" y="100823"/>
                </a:lnTo>
                <a:lnTo>
                  <a:pt x="710677" y="100823"/>
                </a:lnTo>
                <a:lnTo>
                  <a:pt x="702924" y="83951"/>
                </a:lnTo>
                <a:lnTo>
                  <a:pt x="633979" y="83951"/>
                </a:lnTo>
                <a:lnTo>
                  <a:pt x="659134" y="29244"/>
                </a:lnTo>
                <a:lnTo>
                  <a:pt x="677786" y="29244"/>
                </a:lnTo>
                <a:lnTo>
                  <a:pt x="664349" y="0"/>
                </a:lnTo>
                <a:close/>
              </a:path>
              <a:path w="730250" h="142875">
                <a:moveTo>
                  <a:pt x="710677" y="100823"/>
                </a:moveTo>
                <a:lnTo>
                  <a:pt x="691957" y="100823"/>
                </a:lnTo>
                <a:lnTo>
                  <a:pt x="711386" y="142645"/>
                </a:lnTo>
                <a:lnTo>
                  <a:pt x="729894" y="142645"/>
                </a:lnTo>
                <a:lnTo>
                  <a:pt x="710677" y="100823"/>
                </a:lnTo>
                <a:close/>
              </a:path>
              <a:path w="730250" h="142875">
                <a:moveTo>
                  <a:pt x="677786" y="29244"/>
                </a:moveTo>
                <a:lnTo>
                  <a:pt x="659134" y="29244"/>
                </a:lnTo>
                <a:lnTo>
                  <a:pt x="684288" y="83951"/>
                </a:lnTo>
                <a:lnTo>
                  <a:pt x="702924" y="83951"/>
                </a:lnTo>
                <a:lnTo>
                  <a:pt x="677786" y="29244"/>
                </a:lnTo>
                <a:close/>
              </a:path>
            </a:pathLst>
          </a:custGeom>
          <a:solidFill>
            <a:srgbClr val="000000"/>
          </a:solidFill>
        </p:spPr>
        <p:txBody>
          <a:bodyPr wrap="square" lIns="0" tIns="0" rIns="0" bIns="0" rtlCol="0"/>
          <a:lstStyle/>
          <a:p>
            <a:endParaRPr sz="641"/>
          </a:p>
        </p:txBody>
      </p:sp>
      <p:sp>
        <p:nvSpPr>
          <p:cNvPr id="4" name="object 4"/>
          <p:cNvSpPr/>
          <p:nvPr/>
        </p:nvSpPr>
        <p:spPr>
          <a:xfrm>
            <a:off x="603020" y="642130"/>
            <a:ext cx="2749361" cy="291109"/>
          </a:xfrm>
          <a:custGeom>
            <a:avLst/>
            <a:gdLst/>
            <a:ahLst/>
            <a:cxnLst/>
            <a:rect l="l" t="t" r="r" b="b"/>
            <a:pathLst>
              <a:path w="6045200" h="640080">
                <a:moveTo>
                  <a:pt x="228684" y="10889"/>
                </a:moveTo>
                <a:lnTo>
                  <a:pt x="0" y="10889"/>
                </a:lnTo>
                <a:lnTo>
                  <a:pt x="0" y="629928"/>
                </a:lnTo>
                <a:lnTo>
                  <a:pt x="123975" y="629928"/>
                </a:lnTo>
                <a:lnTo>
                  <a:pt x="123975" y="416322"/>
                </a:lnTo>
                <a:lnTo>
                  <a:pt x="219469" y="416322"/>
                </a:lnTo>
                <a:lnTo>
                  <a:pt x="273028" y="412723"/>
                </a:lnTo>
                <a:lnTo>
                  <a:pt x="319362" y="401977"/>
                </a:lnTo>
                <a:lnTo>
                  <a:pt x="358470" y="384163"/>
                </a:lnTo>
                <a:lnTo>
                  <a:pt x="390354" y="359360"/>
                </a:lnTo>
                <a:lnTo>
                  <a:pt x="415157" y="328720"/>
                </a:lnTo>
                <a:lnTo>
                  <a:pt x="428004" y="304074"/>
                </a:lnTo>
                <a:lnTo>
                  <a:pt x="123975" y="304074"/>
                </a:lnTo>
                <a:lnTo>
                  <a:pt x="123975" y="125650"/>
                </a:lnTo>
                <a:lnTo>
                  <a:pt x="428216" y="125650"/>
                </a:lnTo>
                <a:lnTo>
                  <a:pt x="416217" y="101606"/>
                </a:lnTo>
                <a:lnTo>
                  <a:pt x="392029" y="70364"/>
                </a:lnTo>
                <a:lnTo>
                  <a:pt x="361559" y="44461"/>
                </a:lnTo>
                <a:lnTo>
                  <a:pt x="324178" y="25863"/>
                </a:lnTo>
                <a:lnTo>
                  <a:pt x="279886" y="14646"/>
                </a:lnTo>
                <a:lnTo>
                  <a:pt x="228684" y="10889"/>
                </a:lnTo>
                <a:close/>
              </a:path>
              <a:path w="6045200" h="640080">
                <a:moveTo>
                  <a:pt x="734526" y="10889"/>
                </a:moveTo>
                <a:lnTo>
                  <a:pt x="633167" y="10889"/>
                </a:lnTo>
                <a:lnTo>
                  <a:pt x="396944" y="629928"/>
                </a:lnTo>
                <a:lnTo>
                  <a:pt x="526783" y="629928"/>
                </a:lnTo>
                <a:lnTo>
                  <a:pt x="574530" y="495901"/>
                </a:lnTo>
                <a:lnTo>
                  <a:pt x="916979" y="495901"/>
                </a:lnTo>
                <a:lnTo>
                  <a:pt x="875384" y="385328"/>
                </a:lnTo>
                <a:lnTo>
                  <a:pt x="609713" y="385328"/>
                </a:lnTo>
                <a:lnTo>
                  <a:pt x="683428" y="179261"/>
                </a:lnTo>
                <a:lnTo>
                  <a:pt x="797864" y="179261"/>
                </a:lnTo>
                <a:lnTo>
                  <a:pt x="734526" y="10889"/>
                </a:lnTo>
                <a:close/>
              </a:path>
              <a:path w="6045200" h="640080">
                <a:moveTo>
                  <a:pt x="916979" y="495901"/>
                </a:moveTo>
                <a:lnTo>
                  <a:pt x="790649" y="495901"/>
                </a:lnTo>
                <a:lnTo>
                  <a:pt x="836721" y="629928"/>
                </a:lnTo>
                <a:lnTo>
                  <a:pt x="967398" y="629928"/>
                </a:lnTo>
                <a:lnTo>
                  <a:pt x="916979" y="495901"/>
                </a:lnTo>
                <a:close/>
              </a:path>
              <a:path w="6045200" h="640080">
                <a:moveTo>
                  <a:pt x="797864" y="179261"/>
                </a:moveTo>
                <a:lnTo>
                  <a:pt x="683428" y="179261"/>
                </a:lnTo>
                <a:lnTo>
                  <a:pt x="755467" y="385328"/>
                </a:lnTo>
                <a:lnTo>
                  <a:pt x="875384" y="385328"/>
                </a:lnTo>
                <a:lnTo>
                  <a:pt x="797864" y="179261"/>
                </a:lnTo>
                <a:close/>
              </a:path>
              <a:path w="6045200" h="640080">
                <a:moveTo>
                  <a:pt x="428216" y="125650"/>
                </a:moveTo>
                <a:lnTo>
                  <a:pt x="230359" y="125650"/>
                </a:lnTo>
                <a:lnTo>
                  <a:pt x="268172" y="132443"/>
                </a:lnTo>
                <a:lnTo>
                  <a:pt x="296640" y="151094"/>
                </a:lnTo>
                <a:lnTo>
                  <a:pt x="314584" y="179012"/>
                </a:lnTo>
                <a:lnTo>
                  <a:pt x="320827" y="213606"/>
                </a:lnTo>
                <a:lnTo>
                  <a:pt x="314597" y="248945"/>
                </a:lnTo>
                <a:lnTo>
                  <a:pt x="296116" y="277687"/>
                </a:lnTo>
                <a:lnTo>
                  <a:pt x="265698" y="297006"/>
                </a:lnTo>
                <a:lnTo>
                  <a:pt x="223658" y="304074"/>
                </a:lnTo>
                <a:lnTo>
                  <a:pt x="428004" y="304074"/>
                </a:lnTo>
                <a:lnTo>
                  <a:pt x="432971" y="294546"/>
                </a:lnTo>
                <a:lnTo>
                  <a:pt x="443716" y="256759"/>
                </a:lnTo>
                <a:lnTo>
                  <a:pt x="447316" y="215281"/>
                </a:lnTo>
                <a:lnTo>
                  <a:pt x="443860" y="174143"/>
                </a:lnTo>
                <a:lnTo>
                  <a:pt x="433494" y="136226"/>
                </a:lnTo>
                <a:lnTo>
                  <a:pt x="428216" y="125650"/>
                </a:lnTo>
                <a:close/>
              </a:path>
              <a:path w="6045200" h="640080">
                <a:moveTo>
                  <a:pt x="1134337" y="10889"/>
                </a:moveTo>
                <a:lnTo>
                  <a:pt x="1009524" y="10889"/>
                </a:lnTo>
                <a:lnTo>
                  <a:pt x="1009524" y="629928"/>
                </a:lnTo>
                <a:lnTo>
                  <a:pt x="1448463" y="629928"/>
                </a:lnTo>
                <a:lnTo>
                  <a:pt x="1448463" y="510979"/>
                </a:lnTo>
                <a:lnTo>
                  <a:pt x="1134337" y="510979"/>
                </a:lnTo>
                <a:lnTo>
                  <a:pt x="1134337" y="10889"/>
                </a:lnTo>
                <a:close/>
              </a:path>
              <a:path w="6045200" h="640080">
                <a:moveTo>
                  <a:pt x="1620284" y="10889"/>
                </a:moveTo>
                <a:lnTo>
                  <a:pt x="1495471" y="10889"/>
                </a:lnTo>
                <a:lnTo>
                  <a:pt x="1495471" y="629928"/>
                </a:lnTo>
                <a:lnTo>
                  <a:pt x="1620284" y="629928"/>
                </a:lnTo>
                <a:lnTo>
                  <a:pt x="1620284" y="10889"/>
                </a:lnTo>
                <a:close/>
              </a:path>
              <a:path w="6045200" h="640080">
                <a:moveTo>
                  <a:pt x="1803295" y="10889"/>
                </a:moveTo>
                <a:lnTo>
                  <a:pt x="1724554" y="10889"/>
                </a:lnTo>
                <a:lnTo>
                  <a:pt x="1724554" y="629928"/>
                </a:lnTo>
                <a:lnTo>
                  <a:pt x="1846854" y="629928"/>
                </a:lnTo>
                <a:lnTo>
                  <a:pt x="1846854" y="250463"/>
                </a:lnTo>
                <a:lnTo>
                  <a:pt x="2007746" y="250463"/>
                </a:lnTo>
                <a:lnTo>
                  <a:pt x="1803295" y="10889"/>
                </a:lnTo>
                <a:close/>
              </a:path>
              <a:path w="6045200" h="640080">
                <a:moveTo>
                  <a:pt x="2007746" y="250463"/>
                </a:moveTo>
                <a:lnTo>
                  <a:pt x="1846854" y="250463"/>
                </a:lnTo>
                <a:lnTo>
                  <a:pt x="2167682" y="629928"/>
                </a:lnTo>
                <a:lnTo>
                  <a:pt x="2252287" y="629928"/>
                </a:lnTo>
                <a:lnTo>
                  <a:pt x="2252287" y="393705"/>
                </a:lnTo>
                <a:lnTo>
                  <a:pt x="2129987" y="393705"/>
                </a:lnTo>
                <a:lnTo>
                  <a:pt x="2007746" y="250463"/>
                </a:lnTo>
                <a:close/>
              </a:path>
              <a:path w="6045200" h="640080">
                <a:moveTo>
                  <a:pt x="2252287" y="10889"/>
                </a:moveTo>
                <a:lnTo>
                  <a:pt x="2129987" y="10889"/>
                </a:lnTo>
                <a:lnTo>
                  <a:pt x="2129987" y="393705"/>
                </a:lnTo>
                <a:lnTo>
                  <a:pt x="2252287" y="393705"/>
                </a:lnTo>
                <a:lnTo>
                  <a:pt x="2252287" y="10889"/>
                </a:lnTo>
                <a:close/>
              </a:path>
              <a:path w="6045200" h="640080">
                <a:moveTo>
                  <a:pt x="2630868" y="10889"/>
                </a:moveTo>
                <a:lnTo>
                  <a:pt x="2529510" y="10889"/>
                </a:lnTo>
                <a:lnTo>
                  <a:pt x="2293287" y="629928"/>
                </a:lnTo>
                <a:lnTo>
                  <a:pt x="2423126" y="629928"/>
                </a:lnTo>
                <a:lnTo>
                  <a:pt x="2470873" y="495901"/>
                </a:lnTo>
                <a:lnTo>
                  <a:pt x="2813322" y="495901"/>
                </a:lnTo>
                <a:lnTo>
                  <a:pt x="2771726" y="385328"/>
                </a:lnTo>
                <a:lnTo>
                  <a:pt x="2506055" y="385328"/>
                </a:lnTo>
                <a:lnTo>
                  <a:pt x="2579770" y="179261"/>
                </a:lnTo>
                <a:lnTo>
                  <a:pt x="2694207" y="179261"/>
                </a:lnTo>
                <a:lnTo>
                  <a:pt x="2630868" y="10889"/>
                </a:lnTo>
                <a:close/>
              </a:path>
              <a:path w="6045200" h="640080">
                <a:moveTo>
                  <a:pt x="2813322" y="495901"/>
                </a:moveTo>
                <a:lnTo>
                  <a:pt x="2686992" y="495901"/>
                </a:lnTo>
                <a:lnTo>
                  <a:pt x="2733064" y="629928"/>
                </a:lnTo>
                <a:lnTo>
                  <a:pt x="2863741" y="629928"/>
                </a:lnTo>
                <a:lnTo>
                  <a:pt x="2813322" y="495901"/>
                </a:lnTo>
                <a:close/>
              </a:path>
              <a:path w="6045200" h="640080">
                <a:moveTo>
                  <a:pt x="2694207" y="179261"/>
                </a:moveTo>
                <a:lnTo>
                  <a:pt x="2579770" y="179261"/>
                </a:lnTo>
                <a:lnTo>
                  <a:pt x="2651810" y="385328"/>
                </a:lnTo>
                <a:lnTo>
                  <a:pt x="2771726" y="385328"/>
                </a:lnTo>
                <a:lnTo>
                  <a:pt x="2694207" y="179261"/>
                </a:lnTo>
                <a:close/>
              </a:path>
              <a:path w="6045200" h="640080">
                <a:moveTo>
                  <a:pt x="3300141" y="10889"/>
                </a:moveTo>
                <a:lnTo>
                  <a:pt x="3058054" y="10889"/>
                </a:lnTo>
                <a:lnTo>
                  <a:pt x="3058054" y="629928"/>
                </a:lnTo>
                <a:lnTo>
                  <a:pt x="3295115" y="629928"/>
                </a:lnTo>
                <a:lnTo>
                  <a:pt x="3349403" y="626611"/>
                </a:lnTo>
                <a:lnTo>
                  <a:pt x="3398705" y="616659"/>
                </a:lnTo>
                <a:lnTo>
                  <a:pt x="3443061" y="600073"/>
                </a:lnTo>
                <a:lnTo>
                  <a:pt x="3482512" y="576853"/>
                </a:lnTo>
                <a:lnTo>
                  <a:pt x="3517098" y="546999"/>
                </a:lnTo>
                <a:lnTo>
                  <a:pt x="3546457" y="511421"/>
                </a:lnTo>
                <a:lnTo>
                  <a:pt x="3546706" y="510979"/>
                </a:lnTo>
                <a:lnTo>
                  <a:pt x="3182030" y="510979"/>
                </a:lnTo>
                <a:lnTo>
                  <a:pt x="3182030" y="129838"/>
                </a:lnTo>
                <a:lnTo>
                  <a:pt x="3546987" y="129838"/>
                </a:lnTo>
                <a:lnTo>
                  <a:pt x="3518773" y="94656"/>
                </a:lnTo>
                <a:lnTo>
                  <a:pt x="3484697" y="64393"/>
                </a:lnTo>
                <a:lnTo>
                  <a:pt x="3445795" y="40925"/>
                </a:lnTo>
                <a:lnTo>
                  <a:pt x="3402069" y="24212"/>
                </a:lnTo>
                <a:lnTo>
                  <a:pt x="3353518" y="14213"/>
                </a:lnTo>
                <a:lnTo>
                  <a:pt x="3300141" y="10889"/>
                </a:lnTo>
                <a:close/>
              </a:path>
              <a:path w="6045200" h="640080">
                <a:moveTo>
                  <a:pt x="3546987" y="129838"/>
                </a:moveTo>
                <a:lnTo>
                  <a:pt x="3300979" y="129838"/>
                </a:lnTo>
                <a:lnTo>
                  <a:pt x="3338844" y="133281"/>
                </a:lnTo>
                <a:lnTo>
                  <a:pt x="3372076" y="143555"/>
                </a:lnTo>
                <a:lnTo>
                  <a:pt x="3424954" y="184287"/>
                </a:lnTo>
                <a:lnTo>
                  <a:pt x="3458147" y="244809"/>
                </a:lnTo>
                <a:lnTo>
                  <a:pt x="3469351" y="319152"/>
                </a:lnTo>
                <a:lnTo>
                  <a:pt x="3466537" y="358876"/>
                </a:lnTo>
                <a:lnTo>
                  <a:pt x="3444260" y="427644"/>
                </a:lnTo>
                <a:lnTo>
                  <a:pt x="3400753" y="480234"/>
                </a:lnTo>
                <a:lnTo>
                  <a:pt x="3338844" y="507536"/>
                </a:lnTo>
                <a:lnTo>
                  <a:pt x="3300979" y="510979"/>
                </a:lnTo>
                <a:lnTo>
                  <a:pt x="3546706" y="510979"/>
                </a:lnTo>
                <a:lnTo>
                  <a:pt x="3569221" y="471059"/>
                </a:lnTo>
                <a:lnTo>
                  <a:pt x="3585432" y="425952"/>
                </a:lnTo>
                <a:lnTo>
                  <a:pt x="3595129" y="376141"/>
                </a:lnTo>
                <a:lnTo>
                  <a:pt x="3598352" y="321665"/>
                </a:lnTo>
                <a:lnTo>
                  <a:pt x="3595142" y="266372"/>
                </a:lnTo>
                <a:lnTo>
                  <a:pt x="3585539" y="216065"/>
                </a:lnTo>
                <a:lnTo>
                  <a:pt x="3569583" y="170703"/>
                </a:lnTo>
                <a:lnTo>
                  <a:pt x="3547314" y="130247"/>
                </a:lnTo>
                <a:lnTo>
                  <a:pt x="3546987" y="129838"/>
                </a:lnTo>
                <a:close/>
              </a:path>
              <a:path w="6045200" h="640080">
                <a:moveTo>
                  <a:pt x="4088835" y="10889"/>
                </a:moveTo>
                <a:lnTo>
                  <a:pt x="3669161" y="10889"/>
                </a:lnTo>
                <a:lnTo>
                  <a:pt x="3669161" y="629928"/>
                </a:lnTo>
                <a:lnTo>
                  <a:pt x="4088835" y="629928"/>
                </a:lnTo>
                <a:lnTo>
                  <a:pt x="4088835" y="514329"/>
                </a:lnTo>
                <a:lnTo>
                  <a:pt x="3793974" y="514329"/>
                </a:lnTo>
                <a:lnTo>
                  <a:pt x="3793974" y="375276"/>
                </a:lnTo>
                <a:lnTo>
                  <a:pt x="4067055" y="375276"/>
                </a:lnTo>
                <a:lnTo>
                  <a:pt x="4067055" y="259677"/>
                </a:lnTo>
                <a:lnTo>
                  <a:pt x="3793974" y="259677"/>
                </a:lnTo>
                <a:lnTo>
                  <a:pt x="3793974" y="126488"/>
                </a:lnTo>
                <a:lnTo>
                  <a:pt x="4088835" y="126488"/>
                </a:lnTo>
                <a:lnTo>
                  <a:pt x="4088835" y="10889"/>
                </a:lnTo>
                <a:close/>
              </a:path>
              <a:path w="6045200" h="640080">
                <a:moveTo>
                  <a:pt x="4187444" y="438101"/>
                </a:moveTo>
                <a:lnTo>
                  <a:pt x="4116242" y="524381"/>
                </a:lnTo>
                <a:lnTo>
                  <a:pt x="4144792" y="558935"/>
                </a:lnTo>
                <a:lnTo>
                  <a:pt x="4178354" y="587486"/>
                </a:lnTo>
                <a:lnTo>
                  <a:pt x="4216553" y="610138"/>
                </a:lnTo>
                <a:lnTo>
                  <a:pt x="4258522" y="626577"/>
                </a:lnTo>
                <a:lnTo>
                  <a:pt x="4303908" y="636682"/>
                </a:lnTo>
                <a:lnTo>
                  <a:pt x="4304734" y="636682"/>
                </a:lnTo>
                <a:lnTo>
                  <a:pt x="4350790" y="639980"/>
                </a:lnTo>
                <a:lnTo>
                  <a:pt x="4399179" y="636682"/>
                </a:lnTo>
                <a:lnTo>
                  <a:pt x="4442620" y="626787"/>
                </a:lnTo>
                <a:lnTo>
                  <a:pt x="4481192" y="610295"/>
                </a:lnTo>
                <a:lnTo>
                  <a:pt x="4514973" y="587207"/>
                </a:lnTo>
                <a:lnTo>
                  <a:pt x="4542460" y="558935"/>
                </a:lnTo>
                <a:lnTo>
                  <a:pt x="4562919" y="524381"/>
                </a:lnTo>
                <a:lnTo>
                  <a:pt x="4351628" y="524381"/>
                </a:lnTo>
                <a:lnTo>
                  <a:pt x="4304770" y="518793"/>
                </a:lnTo>
                <a:lnTo>
                  <a:pt x="4260740" y="502288"/>
                </a:lnTo>
                <a:lnTo>
                  <a:pt x="4221108" y="475260"/>
                </a:lnTo>
                <a:lnTo>
                  <a:pt x="4187444" y="438101"/>
                </a:lnTo>
                <a:close/>
              </a:path>
              <a:path w="6045200" h="640080">
                <a:moveTo>
                  <a:pt x="4363355" y="837"/>
                </a:moveTo>
                <a:lnTo>
                  <a:pt x="4318397" y="4161"/>
                </a:lnTo>
                <a:lnTo>
                  <a:pt x="4318760" y="4161"/>
                </a:lnTo>
                <a:lnTo>
                  <a:pt x="4278646" y="13926"/>
                </a:lnTo>
                <a:lnTo>
                  <a:pt x="4242613" y="30169"/>
                </a:lnTo>
                <a:lnTo>
                  <a:pt x="4210899" y="52773"/>
                </a:lnTo>
                <a:lnTo>
                  <a:pt x="4166816" y="110677"/>
                </a:lnTo>
                <a:lnTo>
                  <a:pt x="4152262" y="181774"/>
                </a:lnTo>
                <a:lnTo>
                  <a:pt x="4158387" y="228121"/>
                </a:lnTo>
                <a:lnTo>
                  <a:pt x="4176764" y="269206"/>
                </a:lnTo>
                <a:lnTo>
                  <a:pt x="4207391" y="305108"/>
                </a:lnTo>
                <a:lnTo>
                  <a:pt x="4250270" y="335906"/>
                </a:lnTo>
                <a:lnTo>
                  <a:pt x="4300687" y="360172"/>
                </a:lnTo>
                <a:lnTo>
                  <a:pt x="4362831" y="384700"/>
                </a:lnTo>
                <a:lnTo>
                  <a:pt x="4375802" y="389909"/>
                </a:lnTo>
                <a:lnTo>
                  <a:pt x="4426494" y="423128"/>
                </a:lnTo>
                <a:lnTo>
                  <a:pt x="4440421" y="458205"/>
                </a:lnTo>
                <a:lnTo>
                  <a:pt x="4433733" y="485155"/>
                </a:lnTo>
                <a:lnTo>
                  <a:pt x="4415186" y="506057"/>
                </a:lnTo>
                <a:lnTo>
                  <a:pt x="4387058" y="519578"/>
                </a:lnTo>
                <a:lnTo>
                  <a:pt x="4351628" y="524381"/>
                </a:lnTo>
                <a:lnTo>
                  <a:pt x="4562919" y="524381"/>
                </a:lnTo>
                <a:lnTo>
                  <a:pt x="4573872" y="491084"/>
                </a:lnTo>
                <a:lnTo>
                  <a:pt x="4577799" y="451504"/>
                </a:lnTo>
                <a:lnTo>
                  <a:pt x="4571202" y="403273"/>
                </a:lnTo>
                <a:lnTo>
                  <a:pt x="4551412" y="361559"/>
                </a:lnTo>
                <a:lnTo>
                  <a:pt x="4518429" y="326285"/>
                </a:lnTo>
                <a:lnTo>
                  <a:pt x="4472252" y="297373"/>
                </a:lnTo>
                <a:lnTo>
                  <a:pt x="4396862" y="264704"/>
                </a:lnTo>
                <a:lnTo>
                  <a:pt x="4335712" y="237898"/>
                </a:lnTo>
                <a:lnTo>
                  <a:pt x="4313723" y="224692"/>
                </a:lnTo>
                <a:lnTo>
                  <a:pt x="4298017" y="210150"/>
                </a:lnTo>
                <a:lnTo>
                  <a:pt x="4288593" y="194195"/>
                </a:lnTo>
                <a:lnTo>
                  <a:pt x="4285452" y="176748"/>
                </a:lnTo>
                <a:lnTo>
                  <a:pt x="4290936" y="152259"/>
                </a:lnTo>
                <a:lnTo>
                  <a:pt x="4306707" y="133503"/>
                </a:lnTo>
                <a:lnTo>
                  <a:pt x="4331746" y="121501"/>
                </a:lnTo>
                <a:lnTo>
                  <a:pt x="4365030" y="117273"/>
                </a:lnTo>
                <a:lnTo>
                  <a:pt x="4543012" y="117273"/>
                </a:lnTo>
                <a:lnTo>
                  <a:pt x="4566909" y="84604"/>
                </a:lnTo>
                <a:lnTo>
                  <a:pt x="4532229" y="54341"/>
                </a:lnTo>
                <a:lnTo>
                  <a:pt x="4494534" y="30873"/>
                </a:lnTo>
                <a:lnTo>
                  <a:pt x="4453823" y="14160"/>
                </a:lnTo>
                <a:lnTo>
                  <a:pt x="4410097" y="4161"/>
                </a:lnTo>
                <a:lnTo>
                  <a:pt x="4363355" y="837"/>
                </a:lnTo>
                <a:close/>
              </a:path>
              <a:path w="6045200" h="640080">
                <a:moveTo>
                  <a:pt x="4543012" y="117273"/>
                </a:moveTo>
                <a:lnTo>
                  <a:pt x="4365030" y="117273"/>
                </a:lnTo>
                <a:lnTo>
                  <a:pt x="4400841" y="121121"/>
                </a:lnTo>
                <a:lnTo>
                  <a:pt x="4437279" y="132352"/>
                </a:lnTo>
                <a:lnTo>
                  <a:pt x="4471519" y="150492"/>
                </a:lnTo>
                <a:lnTo>
                  <a:pt x="4500733" y="175073"/>
                </a:lnTo>
                <a:lnTo>
                  <a:pt x="4543012" y="117273"/>
                </a:lnTo>
                <a:close/>
              </a:path>
              <a:path w="6045200" h="640080">
                <a:moveTo>
                  <a:pt x="4768323" y="10889"/>
                </a:moveTo>
                <a:lnTo>
                  <a:pt x="4643510" y="10889"/>
                </a:lnTo>
                <a:lnTo>
                  <a:pt x="4643510" y="629928"/>
                </a:lnTo>
                <a:lnTo>
                  <a:pt x="4768323" y="629928"/>
                </a:lnTo>
                <a:lnTo>
                  <a:pt x="4768323" y="10889"/>
                </a:lnTo>
                <a:close/>
              </a:path>
              <a:path w="6045200" h="640080">
                <a:moveTo>
                  <a:pt x="5164940" y="0"/>
                </a:moveTo>
                <a:lnTo>
                  <a:pt x="5110961" y="3618"/>
                </a:lnTo>
                <a:lnTo>
                  <a:pt x="5060600" y="14474"/>
                </a:lnTo>
                <a:lnTo>
                  <a:pt x="5013858" y="32568"/>
                </a:lnTo>
                <a:lnTo>
                  <a:pt x="4970735" y="57899"/>
                </a:lnTo>
                <a:lnTo>
                  <a:pt x="4931230" y="90468"/>
                </a:lnTo>
                <a:lnTo>
                  <a:pt x="4897348" y="128659"/>
                </a:lnTo>
                <a:lnTo>
                  <a:pt x="4871065" y="170831"/>
                </a:lnTo>
                <a:lnTo>
                  <a:pt x="4852342" y="216943"/>
                </a:lnTo>
                <a:lnTo>
                  <a:pt x="4841137" y="266955"/>
                </a:lnTo>
                <a:lnTo>
                  <a:pt x="4837469" y="319990"/>
                </a:lnTo>
                <a:lnTo>
                  <a:pt x="4837411" y="320827"/>
                </a:lnTo>
                <a:lnTo>
                  <a:pt x="4841030" y="374204"/>
                </a:lnTo>
                <a:lnTo>
                  <a:pt x="4851886" y="423760"/>
                </a:lnTo>
                <a:lnTo>
                  <a:pt x="4869980" y="469497"/>
                </a:lnTo>
                <a:lnTo>
                  <a:pt x="4895311" y="511414"/>
                </a:lnTo>
                <a:lnTo>
                  <a:pt x="4927879" y="549512"/>
                </a:lnTo>
                <a:lnTo>
                  <a:pt x="4966486" y="581671"/>
                </a:lnTo>
                <a:lnTo>
                  <a:pt x="5008953" y="606755"/>
                </a:lnTo>
                <a:lnTo>
                  <a:pt x="5055319" y="624721"/>
                </a:lnTo>
                <a:lnTo>
                  <a:pt x="5105627" y="635530"/>
                </a:lnTo>
                <a:lnTo>
                  <a:pt x="5159914" y="639142"/>
                </a:lnTo>
                <a:lnTo>
                  <a:pt x="5213459" y="635722"/>
                </a:lnTo>
                <a:lnTo>
                  <a:pt x="5264375" y="625460"/>
                </a:lnTo>
                <a:lnTo>
                  <a:pt x="5312685" y="608358"/>
                </a:lnTo>
                <a:lnTo>
                  <a:pt x="5358411" y="584415"/>
                </a:lnTo>
                <a:lnTo>
                  <a:pt x="5401579" y="553630"/>
                </a:lnTo>
                <a:lnTo>
                  <a:pt x="5437687" y="520193"/>
                </a:lnTo>
                <a:lnTo>
                  <a:pt x="5163265" y="520193"/>
                </a:lnTo>
                <a:lnTo>
                  <a:pt x="5121800" y="516581"/>
                </a:lnTo>
                <a:lnTo>
                  <a:pt x="5084105" y="505743"/>
                </a:lnTo>
                <a:lnTo>
                  <a:pt x="5050179" y="487681"/>
                </a:lnTo>
                <a:lnTo>
                  <a:pt x="5020023" y="462394"/>
                </a:lnTo>
                <a:lnTo>
                  <a:pt x="4995835" y="431780"/>
                </a:lnTo>
                <a:lnTo>
                  <a:pt x="4978558" y="397788"/>
                </a:lnTo>
                <a:lnTo>
                  <a:pt x="4968192" y="360499"/>
                </a:lnTo>
                <a:lnTo>
                  <a:pt x="4964808" y="320827"/>
                </a:lnTo>
                <a:lnTo>
                  <a:pt x="4964737" y="319990"/>
                </a:lnTo>
                <a:lnTo>
                  <a:pt x="4968336" y="278525"/>
                </a:lnTo>
                <a:lnTo>
                  <a:pt x="4979082" y="240830"/>
                </a:lnTo>
                <a:lnTo>
                  <a:pt x="4996896" y="206904"/>
                </a:lnTo>
                <a:lnTo>
                  <a:pt x="5021698" y="176748"/>
                </a:lnTo>
                <a:lnTo>
                  <a:pt x="5051855" y="151945"/>
                </a:lnTo>
                <a:lnTo>
                  <a:pt x="5085780" y="134132"/>
                </a:lnTo>
                <a:lnTo>
                  <a:pt x="5123476" y="123386"/>
                </a:lnTo>
                <a:lnTo>
                  <a:pt x="5164940" y="119786"/>
                </a:lnTo>
                <a:lnTo>
                  <a:pt x="5396936" y="119786"/>
                </a:lnTo>
                <a:lnTo>
                  <a:pt x="5414566" y="100520"/>
                </a:lnTo>
                <a:lnTo>
                  <a:pt x="5383569" y="72423"/>
                </a:lnTo>
                <a:lnTo>
                  <a:pt x="5347242" y="48026"/>
                </a:lnTo>
                <a:lnTo>
                  <a:pt x="5306402" y="27957"/>
                </a:lnTo>
                <a:lnTo>
                  <a:pt x="5261862" y="12844"/>
                </a:lnTo>
                <a:lnTo>
                  <a:pt x="5214437" y="3315"/>
                </a:lnTo>
                <a:lnTo>
                  <a:pt x="5164940" y="0"/>
                </a:lnTo>
                <a:close/>
              </a:path>
              <a:path w="6045200" h="640080">
                <a:moveTo>
                  <a:pt x="5442210" y="261353"/>
                </a:moveTo>
                <a:lnTo>
                  <a:pt x="5158239" y="261353"/>
                </a:lnTo>
                <a:lnTo>
                  <a:pt x="5158239" y="369412"/>
                </a:lnTo>
                <a:lnTo>
                  <a:pt x="5329123" y="369412"/>
                </a:lnTo>
                <a:lnTo>
                  <a:pt x="5329123" y="454017"/>
                </a:lnTo>
                <a:lnTo>
                  <a:pt x="5295551" y="480967"/>
                </a:lnTo>
                <a:lnTo>
                  <a:pt x="5255304" y="501869"/>
                </a:lnTo>
                <a:lnTo>
                  <a:pt x="5210502" y="515390"/>
                </a:lnTo>
                <a:lnTo>
                  <a:pt x="5163265" y="520193"/>
                </a:lnTo>
                <a:lnTo>
                  <a:pt x="5437687" y="520193"/>
                </a:lnTo>
                <a:lnTo>
                  <a:pt x="5442210" y="516005"/>
                </a:lnTo>
                <a:lnTo>
                  <a:pt x="5442210" y="261353"/>
                </a:lnTo>
                <a:close/>
              </a:path>
              <a:path w="6045200" h="640080">
                <a:moveTo>
                  <a:pt x="5396936" y="119786"/>
                </a:moveTo>
                <a:lnTo>
                  <a:pt x="5164940" y="119786"/>
                </a:lnTo>
                <a:lnTo>
                  <a:pt x="5212688" y="124171"/>
                </a:lnTo>
                <a:lnTo>
                  <a:pt x="5256665" y="137273"/>
                </a:lnTo>
                <a:lnTo>
                  <a:pt x="5296873" y="159013"/>
                </a:lnTo>
                <a:lnTo>
                  <a:pt x="5333312" y="189313"/>
                </a:lnTo>
                <a:lnTo>
                  <a:pt x="5396936" y="119786"/>
                </a:lnTo>
                <a:close/>
              </a:path>
              <a:path w="6045200" h="640080">
                <a:moveTo>
                  <a:pt x="5595981" y="10889"/>
                </a:moveTo>
                <a:lnTo>
                  <a:pt x="5517240" y="10889"/>
                </a:lnTo>
                <a:lnTo>
                  <a:pt x="5517240" y="629928"/>
                </a:lnTo>
                <a:lnTo>
                  <a:pt x="5639539" y="629928"/>
                </a:lnTo>
                <a:lnTo>
                  <a:pt x="5639539" y="250463"/>
                </a:lnTo>
                <a:lnTo>
                  <a:pt x="5800431" y="250463"/>
                </a:lnTo>
                <a:lnTo>
                  <a:pt x="5595981" y="10889"/>
                </a:lnTo>
                <a:close/>
              </a:path>
              <a:path w="6045200" h="640080">
                <a:moveTo>
                  <a:pt x="5800431" y="250463"/>
                </a:moveTo>
                <a:lnTo>
                  <a:pt x="5639539" y="250463"/>
                </a:lnTo>
                <a:lnTo>
                  <a:pt x="5960368" y="629928"/>
                </a:lnTo>
                <a:lnTo>
                  <a:pt x="6044972" y="629928"/>
                </a:lnTo>
                <a:lnTo>
                  <a:pt x="6044972" y="393705"/>
                </a:lnTo>
                <a:lnTo>
                  <a:pt x="5922673" y="393705"/>
                </a:lnTo>
                <a:lnTo>
                  <a:pt x="5800431" y="250463"/>
                </a:lnTo>
                <a:close/>
              </a:path>
              <a:path w="6045200" h="640080">
                <a:moveTo>
                  <a:pt x="6044972" y="10889"/>
                </a:moveTo>
                <a:lnTo>
                  <a:pt x="5922673" y="10889"/>
                </a:lnTo>
                <a:lnTo>
                  <a:pt x="5922673" y="393705"/>
                </a:lnTo>
                <a:lnTo>
                  <a:pt x="6044972" y="393705"/>
                </a:lnTo>
                <a:lnTo>
                  <a:pt x="6044972" y="10889"/>
                </a:lnTo>
                <a:close/>
              </a:path>
            </a:pathLst>
          </a:custGeom>
          <a:solidFill>
            <a:srgbClr val="000000"/>
          </a:solidFill>
        </p:spPr>
        <p:txBody>
          <a:bodyPr wrap="square" lIns="0" tIns="0" rIns="0" bIns="0" rtlCol="0"/>
          <a:lstStyle/>
          <a:p>
            <a:endParaRPr sz="641"/>
          </a:p>
        </p:txBody>
      </p:sp>
      <p:pic>
        <p:nvPicPr>
          <p:cNvPr id="5" name="object 5"/>
          <p:cNvPicPr/>
          <p:nvPr/>
        </p:nvPicPr>
        <p:blipFill>
          <a:blip r:embed="rId2" cstate="print"/>
          <a:stretch>
            <a:fillRect/>
          </a:stretch>
        </p:blipFill>
        <p:spPr>
          <a:xfrm>
            <a:off x="594334" y="4794548"/>
            <a:ext cx="1621675" cy="72232"/>
          </a:xfrm>
          <a:prstGeom prst="rect">
            <a:avLst/>
          </a:prstGeom>
        </p:spPr>
      </p:pic>
      <p:pic>
        <p:nvPicPr>
          <p:cNvPr id="6" name="object 6"/>
          <p:cNvPicPr/>
          <p:nvPr/>
        </p:nvPicPr>
        <p:blipFill>
          <a:blip r:embed="rId3" cstate="print"/>
          <a:stretch>
            <a:fillRect/>
          </a:stretch>
        </p:blipFill>
        <p:spPr>
          <a:xfrm>
            <a:off x="2754910" y="4794548"/>
            <a:ext cx="2101674" cy="80233"/>
          </a:xfrm>
          <a:prstGeom prst="rect">
            <a:avLst/>
          </a:prstGeom>
        </p:spPr>
      </p:pic>
      <p:sp>
        <p:nvSpPr>
          <p:cNvPr id="7" name="object 7"/>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8" name="object 8"/>
          <p:cNvPicPr/>
          <p:nvPr/>
        </p:nvPicPr>
        <p:blipFill>
          <a:blip r:embed="rId4" cstate="print"/>
          <a:stretch>
            <a:fillRect/>
          </a:stretch>
        </p:blipFill>
        <p:spPr>
          <a:xfrm>
            <a:off x="8623803" y="4828683"/>
            <a:ext cx="90765" cy="58213"/>
          </a:xfrm>
          <a:prstGeom prst="rect">
            <a:avLst/>
          </a:prstGeom>
        </p:spPr>
      </p:pic>
      <p:pic>
        <p:nvPicPr>
          <p:cNvPr id="9" name="object 9"/>
          <p:cNvPicPr/>
          <p:nvPr/>
        </p:nvPicPr>
        <p:blipFill>
          <a:blip r:embed="rId5" cstate="print"/>
          <a:stretch>
            <a:fillRect/>
          </a:stretch>
        </p:blipFill>
        <p:spPr>
          <a:xfrm>
            <a:off x="571781" y="2457277"/>
            <a:ext cx="3109694" cy="2071542"/>
          </a:xfrm>
          <a:prstGeom prst="rect">
            <a:avLst/>
          </a:prstGeom>
        </p:spPr>
      </p:pic>
      <p:pic>
        <p:nvPicPr>
          <p:cNvPr id="10" name="object 10"/>
          <p:cNvPicPr/>
          <p:nvPr/>
        </p:nvPicPr>
        <p:blipFill>
          <a:blip r:embed="rId6" cstate="print"/>
          <a:stretch>
            <a:fillRect/>
          </a:stretch>
        </p:blipFill>
        <p:spPr>
          <a:xfrm>
            <a:off x="3824340" y="538125"/>
            <a:ext cx="3109694" cy="1719142"/>
          </a:xfrm>
          <a:prstGeom prst="rect">
            <a:avLst/>
          </a:prstGeom>
        </p:spPr>
      </p:pic>
      <p:pic>
        <p:nvPicPr>
          <p:cNvPr id="11" name="object 11"/>
          <p:cNvPicPr/>
          <p:nvPr/>
        </p:nvPicPr>
        <p:blipFill>
          <a:blip r:embed="rId7" cstate="print"/>
          <a:stretch>
            <a:fillRect/>
          </a:stretch>
        </p:blipFill>
        <p:spPr>
          <a:xfrm>
            <a:off x="7062613" y="538125"/>
            <a:ext cx="1833433" cy="1709617"/>
          </a:xfrm>
          <a:prstGeom prst="rect">
            <a:avLst/>
          </a:prstGeom>
        </p:spPr>
      </p:pic>
      <p:pic>
        <p:nvPicPr>
          <p:cNvPr id="12" name="object 12"/>
          <p:cNvPicPr/>
          <p:nvPr/>
        </p:nvPicPr>
        <p:blipFill>
          <a:blip r:embed="rId8" cstate="print"/>
          <a:stretch>
            <a:fillRect/>
          </a:stretch>
        </p:blipFill>
        <p:spPr>
          <a:xfrm>
            <a:off x="7062613" y="2457277"/>
            <a:ext cx="1833433" cy="2071542"/>
          </a:xfrm>
          <a:prstGeom prst="rect">
            <a:avLst/>
          </a:prstGeom>
        </p:spPr>
      </p:pic>
      <p:pic>
        <p:nvPicPr>
          <p:cNvPr id="13" name="object 13"/>
          <p:cNvPicPr/>
          <p:nvPr/>
        </p:nvPicPr>
        <p:blipFill>
          <a:blip r:embed="rId9" cstate="print"/>
          <a:stretch>
            <a:fillRect/>
          </a:stretch>
        </p:blipFill>
        <p:spPr>
          <a:xfrm>
            <a:off x="3824340" y="2466802"/>
            <a:ext cx="3109694" cy="2071542"/>
          </a:xfrm>
          <a:prstGeom prst="rect">
            <a:avLst/>
          </a:prstGeom>
        </p:spPr>
      </p:pic>
      <p:pic>
        <p:nvPicPr>
          <p:cNvPr id="14" name="object 14"/>
          <p:cNvPicPr/>
          <p:nvPr/>
        </p:nvPicPr>
        <p:blipFill>
          <a:blip r:embed="rId10" cstate="print"/>
          <a:stretch>
            <a:fillRect/>
          </a:stretch>
        </p:blipFill>
        <p:spPr>
          <a:xfrm>
            <a:off x="596559" y="1251705"/>
            <a:ext cx="2705347" cy="892534"/>
          </a:xfrm>
          <a:prstGeom prst="rect">
            <a:avLst/>
          </a:prstGeo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1599" y="458079"/>
            <a:ext cx="670301" cy="66424"/>
          </a:xfrm>
          <a:custGeom>
            <a:avLst/>
            <a:gdLst/>
            <a:ahLst/>
            <a:cxnLst/>
            <a:rect l="l" t="t" r="r" b="b"/>
            <a:pathLst>
              <a:path w="1473835" h="146050">
                <a:moveTo>
                  <a:pt x="25154" y="1431"/>
                </a:moveTo>
                <a:lnTo>
                  <a:pt x="0" y="1431"/>
                </a:lnTo>
                <a:lnTo>
                  <a:pt x="35993" y="144588"/>
                </a:lnTo>
                <a:lnTo>
                  <a:pt x="55626" y="144588"/>
                </a:lnTo>
                <a:lnTo>
                  <a:pt x="72437" y="88654"/>
                </a:lnTo>
                <a:lnTo>
                  <a:pt x="47241" y="88654"/>
                </a:lnTo>
                <a:lnTo>
                  <a:pt x="25154" y="1431"/>
                </a:lnTo>
                <a:close/>
              </a:path>
              <a:path w="1473835" h="146050">
                <a:moveTo>
                  <a:pt x="108466" y="53070"/>
                </a:moveTo>
                <a:lnTo>
                  <a:pt x="83133" y="53070"/>
                </a:lnTo>
                <a:lnTo>
                  <a:pt x="110741" y="144588"/>
                </a:lnTo>
                <a:lnTo>
                  <a:pt x="130374" y="144588"/>
                </a:lnTo>
                <a:lnTo>
                  <a:pt x="144517" y="88654"/>
                </a:lnTo>
                <a:lnTo>
                  <a:pt x="119229" y="88654"/>
                </a:lnTo>
                <a:lnTo>
                  <a:pt x="108466" y="53070"/>
                </a:lnTo>
                <a:close/>
              </a:path>
              <a:path w="1473835" h="146050">
                <a:moveTo>
                  <a:pt x="244184" y="1431"/>
                </a:moveTo>
                <a:lnTo>
                  <a:pt x="228948" y="1431"/>
                </a:lnTo>
                <a:lnTo>
                  <a:pt x="163198" y="144588"/>
                </a:lnTo>
                <a:lnTo>
                  <a:pt x="189989" y="144588"/>
                </a:lnTo>
                <a:lnTo>
                  <a:pt x="208190" y="105220"/>
                </a:lnTo>
                <a:lnTo>
                  <a:pt x="291852" y="105220"/>
                </a:lnTo>
                <a:lnTo>
                  <a:pt x="280487" y="80474"/>
                </a:lnTo>
                <a:lnTo>
                  <a:pt x="219540" y="80474"/>
                </a:lnTo>
                <a:lnTo>
                  <a:pt x="236515" y="43458"/>
                </a:lnTo>
                <a:lnTo>
                  <a:pt x="263486" y="43458"/>
                </a:lnTo>
                <a:lnTo>
                  <a:pt x="244184" y="1431"/>
                </a:lnTo>
                <a:close/>
              </a:path>
              <a:path w="1473835" h="146050">
                <a:moveTo>
                  <a:pt x="291852" y="105220"/>
                </a:moveTo>
                <a:lnTo>
                  <a:pt x="264942" y="105220"/>
                </a:lnTo>
                <a:lnTo>
                  <a:pt x="283143" y="144588"/>
                </a:lnTo>
                <a:lnTo>
                  <a:pt x="309934" y="144588"/>
                </a:lnTo>
                <a:lnTo>
                  <a:pt x="291852" y="105220"/>
                </a:lnTo>
                <a:close/>
              </a:path>
              <a:path w="1473835" h="146050">
                <a:moveTo>
                  <a:pt x="332839" y="1431"/>
                </a:moveTo>
                <a:lnTo>
                  <a:pt x="304003" y="1431"/>
                </a:lnTo>
                <a:lnTo>
                  <a:pt x="361572" y="93460"/>
                </a:lnTo>
                <a:lnTo>
                  <a:pt x="361572" y="144588"/>
                </a:lnTo>
                <a:lnTo>
                  <a:pt x="385807" y="144588"/>
                </a:lnTo>
                <a:lnTo>
                  <a:pt x="385933" y="93460"/>
                </a:lnTo>
                <a:lnTo>
                  <a:pt x="402283" y="67079"/>
                </a:lnTo>
                <a:lnTo>
                  <a:pt x="373741" y="67079"/>
                </a:lnTo>
                <a:lnTo>
                  <a:pt x="332839" y="1431"/>
                </a:lnTo>
                <a:close/>
              </a:path>
              <a:path w="1473835" h="146050">
                <a:moveTo>
                  <a:pt x="92847" y="1431"/>
                </a:moveTo>
                <a:lnTo>
                  <a:pt x="73623" y="1431"/>
                </a:lnTo>
                <a:lnTo>
                  <a:pt x="47241" y="88654"/>
                </a:lnTo>
                <a:lnTo>
                  <a:pt x="72437" y="88654"/>
                </a:lnTo>
                <a:lnTo>
                  <a:pt x="83133" y="53070"/>
                </a:lnTo>
                <a:lnTo>
                  <a:pt x="108466" y="53070"/>
                </a:lnTo>
                <a:lnTo>
                  <a:pt x="92847" y="1431"/>
                </a:lnTo>
                <a:close/>
              </a:path>
              <a:path w="1473835" h="146050">
                <a:moveTo>
                  <a:pt x="166572" y="1431"/>
                </a:moveTo>
                <a:lnTo>
                  <a:pt x="141316" y="1431"/>
                </a:lnTo>
                <a:lnTo>
                  <a:pt x="119229" y="88654"/>
                </a:lnTo>
                <a:lnTo>
                  <a:pt x="144517" y="88654"/>
                </a:lnTo>
                <a:lnTo>
                  <a:pt x="166572" y="1431"/>
                </a:lnTo>
                <a:close/>
              </a:path>
              <a:path w="1473835" h="146050">
                <a:moveTo>
                  <a:pt x="263486" y="43458"/>
                </a:moveTo>
                <a:lnTo>
                  <a:pt x="236515" y="43458"/>
                </a:lnTo>
                <a:lnTo>
                  <a:pt x="253694" y="80474"/>
                </a:lnTo>
                <a:lnTo>
                  <a:pt x="280487" y="80474"/>
                </a:lnTo>
                <a:lnTo>
                  <a:pt x="263486" y="43458"/>
                </a:lnTo>
                <a:close/>
              </a:path>
              <a:path w="1473835" h="146050">
                <a:moveTo>
                  <a:pt x="442967" y="1431"/>
                </a:moveTo>
                <a:lnTo>
                  <a:pt x="414336" y="1431"/>
                </a:lnTo>
                <a:lnTo>
                  <a:pt x="373741" y="67079"/>
                </a:lnTo>
                <a:lnTo>
                  <a:pt x="402283" y="67079"/>
                </a:lnTo>
                <a:lnTo>
                  <a:pt x="442967" y="1431"/>
                </a:lnTo>
                <a:close/>
              </a:path>
              <a:path w="1473835" h="146050">
                <a:moveTo>
                  <a:pt x="571910" y="1431"/>
                </a:moveTo>
                <a:lnTo>
                  <a:pt x="468326" y="1431"/>
                </a:lnTo>
                <a:lnTo>
                  <a:pt x="468326" y="144588"/>
                </a:lnTo>
                <a:lnTo>
                  <a:pt x="492561" y="144588"/>
                </a:lnTo>
                <a:lnTo>
                  <a:pt x="492561" y="85178"/>
                </a:lnTo>
                <a:lnTo>
                  <a:pt x="559333" y="85178"/>
                </a:lnTo>
                <a:lnTo>
                  <a:pt x="559333" y="60739"/>
                </a:lnTo>
                <a:lnTo>
                  <a:pt x="492561" y="60739"/>
                </a:lnTo>
                <a:lnTo>
                  <a:pt x="492561" y="26177"/>
                </a:lnTo>
                <a:lnTo>
                  <a:pt x="571910" y="26177"/>
                </a:lnTo>
                <a:lnTo>
                  <a:pt x="571910" y="1431"/>
                </a:lnTo>
                <a:close/>
              </a:path>
              <a:path w="1473835" h="146050">
                <a:moveTo>
                  <a:pt x="630604" y="1431"/>
                </a:moveTo>
                <a:lnTo>
                  <a:pt x="606370" y="1431"/>
                </a:lnTo>
                <a:lnTo>
                  <a:pt x="606370" y="144588"/>
                </a:lnTo>
                <a:lnTo>
                  <a:pt x="630604" y="144588"/>
                </a:lnTo>
                <a:lnTo>
                  <a:pt x="630604" y="1431"/>
                </a:lnTo>
                <a:close/>
              </a:path>
              <a:path w="1473835" h="146050">
                <a:moveTo>
                  <a:pt x="690730" y="1431"/>
                </a:moveTo>
                <a:lnTo>
                  <a:pt x="671200" y="1431"/>
                </a:lnTo>
                <a:lnTo>
                  <a:pt x="671200" y="144588"/>
                </a:lnTo>
                <a:lnTo>
                  <a:pt x="695434" y="144588"/>
                </a:lnTo>
                <a:lnTo>
                  <a:pt x="695434" y="50718"/>
                </a:lnTo>
                <a:lnTo>
                  <a:pt x="725301" y="50718"/>
                </a:lnTo>
                <a:lnTo>
                  <a:pt x="690730" y="1431"/>
                </a:lnTo>
                <a:close/>
              </a:path>
              <a:path w="1473835" h="146050">
                <a:moveTo>
                  <a:pt x="725301" y="50718"/>
                </a:moveTo>
                <a:lnTo>
                  <a:pt x="695434" y="50718"/>
                </a:lnTo>
                <a:lnTo>
                  <a:pt x="761388" y="144588"/>
                </a:lnTo>
                <a:lnTo>
                  <a:pt x="781021" y="144588"/>
                </a:lnTo>
                <a:lnTo>
                  <a:pt x="781021" y="95608"/>
                </a:lnTo>
                <a:lnTo>
                  <a:pt x="756787" y="95608"/>
                </a:lnTo>
                <a:lnTo>
                  <a:pt x="725301" y="50718"/>
                </a:lnTo>
                <a:close/>
              </a:path>
              <a:path w="1473835" h="146050">
                <a:moveTo>
                  <a:pt x="781021" y="1431"/>
                </a:moveTo>
                <a:lnTo>
                  <a:pt x="756787" y="1431"/>
                </a:lnTo>
                <a:lnTo>
                  <a:pt x="756787" y="95608"/>
                </a:lnTo>
                <a:lnTo>
                  <a:pt x="781021" y="95608"/>
                </a:lnTo>
                <a:lnTo>
                  <a:pt x="781021" y="1431"/>
                </a:lnTo>
                <a:close/>
              </a:path>
              <a:path w="1473835" h="146050">
                <a:moveTo>
                  <a:pt x="868756" y="1431"/>
                </a:moveTo>
                <a:lnTo>
                  <a:pt x="821719" y="1431"/>
                </a:lnTo>
                <a:lnTo>
                  <a:pt x="821719" y="144588"/>
                </a:lnTo>
                <a:lnTo>
                  <a:pt x="868756" y="144588"/>
                </a:lnTo>
                <a:lnTo>
                  <a:pt x="897780" y="139141"/>
                </a:lnTo>
                <a:lnTo>
                  <a:pt x="920957" y="124098"/>
                </a:lnTo>
                <a:lnTo>
                  <a:pt x="923698" y="120047"/>
                </a:lnTo>
                <a:lnTo>
                  <a:pt x="845953" y="120047"/>
                </a:lnTo>
                <a:lnTo>
                  <a:pt x="845953" y="26177"/>
                </a:lnTo>
                <a:lnTo>
                  <a:pt x="923716" y="26177"/>
                </a:lnTo>
                <a:lnTo>
                  <a:pt x="920880" y="21997"/>
                </a:lnTo>
                <a:lnTo>
                  <a:pt x="897694" y="6906"/>
                </a:lnTo>
                <a:lnTo>
                  <a:pt x="868756" y="1431"/>
                </a:lnTo>
                <a:close/>
              </a:path>
              <a:path w="1473835" h="146050">
                <a:moveTo>
                  <a:pt x="923716" y="26177"/>
                </a:moveTo>
                <a:lnTo>
                  <a:pt x="868756" y="26177"/>
                </a:lnTo>
                <a:lnTo>
                  <a:pt x="888149" y="29684"/>
                </a:lnTo>
                <a:lnTo>
                  <a:pt x="903497" y="39431"/>
                </a:lnTo>
                <a:lnTo>
                  <a:pt x="913591" y="54260"/>
                </a:lnTo>
                <a:lnTo>
                  <a:pt x="917225" y="73009"/>
                </a:lnTo>
                <a:lnTo>
                  <a:pt x="913606" y="91877"/>
                </a:lnTo>
                <a:lnTo>
                  <a:pt x="903535" y="106766"/>
                </a:lnTo>
                <a:lnTo>
                  <a:pt x="888192" y="116536"/>
                </a:lnTo>
                <a:lnTo>
                  <a:pt x="868756" y="120047"/>
                </a:lnTo>
                <a:lnTo>
                  <a:pt x="923698" y="120047"/>
                </a:lnTo>
                <a:lnTo>
                  <a:pt x="936311" y="101406"/>
                </a:lnTo>
                <a:lnTo>
                  <a:pt x="941868" y="73009"/>
                </a:lnTo>
                <a:lnTo>
                  <a:pt x="936282" y="44699"/>
                </a:lnTo>
                <a:lnTo>
                  <a:pt x="923716" y="26177"/>
                </a:lnTo>
                <a:close/>
              </a:path>
              <a:path w="1473835" h="146050">
                <a:moveTo>
                  <a:pt x="999131" y="1431"/>
                </a:moveTo>
                <a:lnTo>
                  <a:pt x="974896" y="1431"/>
                </a:lnTo>
                <a:lnTo>
                  <a:pt x="974896" y="144588"/>
                </a:lnTo>
                <a:lnTo>
                  <a:pt x="999131" y="144588"/>
                </a:lnTo>
                <a:lnTo>
                  <a:pt x="999131" y="1431"/>
                </a:lnTo>
                <a:close/>
              </a:path>
              <a:path w="1473835" h="146050">
                <a:moveTo>
                  <a:pt x="1059256" y="1431"/>
                </a:moveTo>
                <a:lnTo>
                  <a:pt x="1039726" y="1431"/>
                </a:lnTo>
                <a:lnTo>
                  <a:pt x="1039726" y="144588"/>
                </a:lnTo>
                <a:lnTo>
                  <a:pt x="1063960" y="144588"/>
                </a:lnTo>
                <a:lnTo>
                  <a:pt x="1063960" y="50718"/>
                </a:lnTo>
                <a:lnTo>
                  <a:pt x="1093827" y="50718"/>
                </a:lnTo>
                <a:lnTo>
                  <a:pt x="1059256" y="1431"/>
                </a:lnTo>
                <a:close/>
              </a:path>
              <a:path w="1473835" h="146050">
                <a:moveTo>
                  <a:pt x="1093827" y="50718"/>
                </a:moveTo>
                <a:lnTo>
                  <a:pt x="1063960" y="50718"/>
                </a:lnTo>
                <a:lnTo>
                  <a:pt x="1129914" y="144588"/>
                </a:lnTo>
                <a:lnTo>
                  <a:pt x="1149547" y="144588"/>
                </a:lnTo>
                <a:lnTo>
                  <a:pt x="1149547" y="95608"/>
                </a:lnTo>
                <a:lnTo>
                  <a:pt x="1125313" y="95608"/>
                </a:lnTo>
                <a:lnTo>
                  <a:pt x="1093827" y="50718"/>
                </a:lnTo>
                <a:close/>
              </a:path>
              <a:path w="1473835" h="146050">
                <a:moveTo>
                  <a:pt x="1149547" y="1431"/>
                </a:moveTo>
                <a:lnTo>
                  <a:pt x="1125313" y="1431"/>
                </a:lnTo>
                <a:lnTo>
                  <a:pt x="1125313" y="95608"/>
                </a:lnTo>
                <a:lnTo>
                  <a:pt x="1149547" y="95608"/>
                </a:lnTo>
                <a:lnTo>
                  <a:pt x="1149547" y="1431"/>
                </a:lnTo>
                <a:close/>
              </a:path>
              <a:path w="1473835" h="146050">
                <a:moveTo>
                  <a:pt x="1254052" y="0"/>
                </a:moveTo>
                <a:lnTo>
                  <a:pt x="1214249" y="12121"/>
                </a:lnTo>
                <a:lnTo>
                  <a:pt x="1187696" y="45413"/>
                </a:lnTo>
                <a:lnTo>
                  <a:pt x="1182531" y="73009"/>
                </a:lnTo>
                <a:lnTo>
                  <a:pt x="1187584" y="100401"/>
                </a:lnTo>
                <a:lnTo>
                  <a:pt x="1214091" y="133795"/>
                </a:lnTo>
                <a:lnTo>
                  <a:pt x="1254052" y="145917"/>
                </a:lnTo>
                <a:lnTo>
                  <a:pt x="1280710" y="140510"/>
                </a:lnTo>
                <a:lnTo>
                  <a:pt x="1280963" y="140510"/>
                </a:lnTo>
                <a:lnTo>
                  <a:pt x="1302508" y="125249"/>
                </a:lnTo>
                <a:lnTo>
                  <a:pt x="1305136" y="120967"/>
                </a:lnTo>
                <a:lnTo>
                  <a:pt x="1254052" y="120967"/>
                </a:lnTo>
                <a:lnTo>
                  <a:pt x="1235443" y="117284"/>
                </a:lnTo>
                <a:lnTo>
                  <a:pt x="1220525" y="107150"/>
                </a:lnTo>
                <a:lnTo>
                  <a:pt x="1210611" y="91935"/>
                </a:lnTo>
                <a:lnTo>
                  <a:pt x="1207053" y="73214"/>
                </a:lnTo>
                <a:lnTo>
                  <a:pt x="1207014" y="73009"/>
                </a:lnTo>
                <a:lnTo>
                  <a:pt x="1210597" y="53966"/>
                </a:lnTo>
                <a:lnTo>
                  <a:pt x="1220487" y="38690"/>
                </a:lnTo>
                <a:lnTo>
                  <a:pt x="1235400" y="28533"/>
                </a:lnTo>
                <a:lnTo>
                  <a:pt x="1254052" y="24847"/>
                </a:lnTo>
                <a:lnTo>
                  <a:pt x="1307174" y="24847"/>
                </a:lnTo>
                <a:lnTo>
                  <a:pt x="1293867" y="12398"/>
                </a:lnTo>
                <a:lnTo>
                  <a:pt x="1275153" y="3237"/>
                </a:lnTo>
                <a:lnTo>
                  <a:pt x="1254052" y="0"/>
                </a:lnTo>
                <a:close/>
              </a:path>
              <a:path w="1473835" h="146050">
                <a:moveTo>
                  <a:pt x="1321744" y="62579"/>
                </a:moveTo>
                <a:lnTo>
                  <a:pt x="1243928" y="62579"/>
                </a:lnTo>
                <a:lnTo>
                  <a:pt x="1243928" y="87325"/>
                </a:lnTo>
                <a:lnTo>
                  <a:pt x="1295669" y="87325"/>
                </a:lnTo>
                <a:lnTo>
                  <a:pt x="1290087" y="101382"/>
                </a:lnTo>
                <a:lnTo>
                  <a:pt x="1280919" y="111968"/>
                </a:lnTo>
                <a:lnTo>
                  <a:pt x="1268722" y="118644"/>
                </a:lnTo>
                <a:lnTo>
                  <a:pt x="1254052" y="120967"/>
                </a:lnTo>
                <a:lnTo>
                  <a:pt x="1305136" y="120967"/>
                </a:lnTo>
                <a:lnTo>
                  <a:pt x="1316646" y="102217"/>
                </a:lnTo>
                <a:lnTo>
                  <a:pt x="1321744" y="73214"/>
                </a:lnTo>
                <a:lnTo>
                  <a:pt x="1321744" y="62579"/>
                </a:lnTo>
                <a:close/>
              </a:path>
              <a:path w="1473835" h="146050">
                <a:moveTo>
                  <a:pt x="1307174" y="24847"/>
                </a:moveTo>
                <a:lnTo>
                  <a:pt x="1254052" y="24847"/>
                </a:lnTo>
                <a:lnTo>
                  <a:pt x="1267131" y="26685"/>
                </a:lnTo>
                <a:lnTo>
                  <a:pt x="1278848" y="31954"/>
                </a:lnTo>
                <a:lnTo>
                  <a:pt x="1288649" y="40291"/>
                </a:lnTo>
                <a:lnTo>
                  <a:pt x="1295976" y="51331"/>
                </a:lnTo>
                <a:lnTo>
                  <a:pt x="1319801" y="45196"/>
                </a:lnTo>
                <a:lnTo>
                  <a:pt x="1309126" y="26685"/>
                </a:lnTo>
                <a:lnTo>
                  <a:pt x="1307174" y="24847"/>
                </a:lnTo>
                <a:close/>
              </a:path>
              <a:path w="1473835" h="146050">
                <a:moveTo>
                  <a:pt x="1473388" y="1431"/>
                </a:moveTo>
                <a:lnTo>
                  <a:pt x="1447109" y="1431"/>
                </a:lnTo>
                <a:lnTo>
                  <a:pt x="1388210" y="144588"/>
                </a:lnTo>
                <a:lnTo>
                  <a:pt x="1414489" y="144588"/>
                </a:lnTo>
                <a:lnTo>
                  <a:pt x="1473388" y="1431"/>
                </a:lnTo>
                <a:close/>
              </a:path>
            </a:pathLst>
          </a:custGeom>
          <a:solidFill>
            <a:srgbClr val="03BB9B"/>
          </a:solidFill>
        </p:spPr>
        <p:txBody>
          <a:bodyPr wrap="square" lIns="0" tIns="0" rIns="0" bIns="0" rtlCol="0"/>
          <a:lstStyle/>
          <a:p>
            <a:endParaRPr sz="641"/>
          </a:p>
        </p:txBody>
      </p:sp>
      <p:pic>
        <p:nvPicPr>
          <p:cNvPr id="3" name="object 3"/>
          <p:cNvPicPr/>
          <p:nvPr/>
        </p:nvPicPr>
        <p:blipFill>
          <a:blip r:embed="rId2" cstate="print"/>
          <a:stretch>
            <a:fillRect/>
          </a:stretch>
        </p:blipFill>
        <p:spPr>
          <a:xfrm>
            <a:off x="1316064" y="458032"/>
            <a:ext cx="1199238" cy="66503"/>
          </a:xfrm>
          <a:prstGeom prst="rect">
            <a:avLst/>
          </a:prstGeom>
        </p:spPr>
      </p:pic>
      <p:sp>
        <p:nvSpPr>
          <p:cNvPr id="4" name="object 4"/>
          <p:cNvSpPr/>
          <p:nvPr/>
        </p:nvSpPr>
        <p:spPr>
          <a:xfrm>
            <a:off x="603021" y="642130"/>
            <a:ext cx="1841956" cy="291109"/>
          </a:xfrm>
          <a:custGeom>
            <a:avLst/>
            <a:gdLst/>
            <a:ahLst/>
            <a:cxnLst/>
            <a:rect l="l" t="t" r="r" b="b"/>
            <a:pathLst>
              <a:path w="4050029" h="640080">
                <a:moveTo>
                  <a:pt x="228684" y="10889"/>
                </a:moveTo>
                <a:lnTo>
                  <a:pt x="0" y="10889"/>
                </a:lnTo>
                <a:lnTo>
                  <a:pt x="0" y="629928"/>
                </a:lnTo>
                <a:lnTo>
                  <a:pt x="123975" y="629928"/>
                </a:lnTo>
                <a:lnTo>
                  <a:pt x="123975" y="416322"/>
                </a:lnTo>
                <a:lnTo>
                  <a:pt x="219469" y="416322"/>
                </a:lnTo>
                <a:lnTo>
                  <a:pt x="273028" y="412723"/>
                </a:lnTo>
                <a:lnTo>
                  <a:pt x="319362" y="401977"/>
                </a:lnTo>
                <a:lnTo>
                  <a:pt x="358470" y="384163"/>
                </a:lnTo>
                <a:lnTo>
                  <a:pt x="390354" y="359360"/>
                </a:lnTo>
                <a:lnTo>
                  <a:pt x="415157" y="328720"/>
                </a:lnTo>
                <a:lnTo>
                  <a:pt x="428004" y="304074"/>
                </a:lnTo>
                <a:lnTo>
                  <a:pt x="123975" y="304074"/>
                </a:lnTo>
                <a:lnTo>
                  <a:pt x="123975" y="125650"/>
                </a:lnTo>
                <a:lnTo>
                  <a:pt x="428216" y="125650"/>
                </a:lnTo>
                <a:lnTo>
                  <a:pt x="416217" y="101606"/>
                </a:lnTo>
                <a:lnTo>
                  <a:pt x="392029" y="70364"/>
                </a:lnTo>
                <a:lnTo>
                  <a:pt x="361559" y="44461"/>
                </a:lnTo>
                <a:lnTo>
                  <a:pt x="324178" y="25863"/>
                </a:lnTo>
                <a:lnTo>
                  <a:pt x="279886" y="14646"/>
                </a:lnTo>
                <a:lnTo>
                  <a:pt x="228684" y="10889"/>
                </a:lnTo>
                <a:close/>
              </a:path>
              <a:path w="4050029" h="640080">
                <a:moveTo>
                  <a:pt x="428216" y="125650"/>
                </a:moveTo>
                <a:lnTo>
                  <a:pt x="230359" y="125650"/>
                </a:lnTo>
                <a:lnTo>
                  <a:pt x="268172" y="132443"/>
                </a:lnTo>
                <a:lnTo>
                  <a:pt x="296640" y="151094"/>
                </a:lnTo>
                <a:lnTo>
                  <a:pt x="314584" y="179012"/>
                </a:lnTo>
                <a:lnTo>
                  <a:pt x="320827" y="213606"/>
                </a:lnTo>
                <a:lnTo>
                  <a:pt x="314597" y="248945"/>
                </a:lnTo>
                <a:lnTo>
                  <a:pt x="296116" y="277687"/>
                </a:lnTo>
                <a:lnTo>
                  <a:pt x="265698" y="297006"/>
                </a:lnTo>
                <a:lnTo>
                  <a:pt x="223658" y="304074"/>
                </a:lnTo>
                <a:lnTo>
                  <a:pt x="428004" y="304074"/>
                </a:lnTo>
                <a:lnTo>
                  <a:pt x="432971" y="294546"/>
                </a:lnTo>
                <a:lnTo>
                  <a:pt x="443716" y="256759"/>
                </a:lnTo>
                <a:lnTo>
                  <a:pt x="447316" y="215281"/>
                </a:lnTo>
                <a:lnTo>
                  <a:pt x="443860" y="174143"/>
                </a:lnTo>
                <a:lnTo>
                  <a:pt x="433494" y="136226"/>
                </a:lnTo>
                <a:lnTo>
                  <a:pt x="428216" y="125650"/>
                </a:lnTo>
                <a:close/>
              </a:path>
              <a:path w="4050029" h="640080">
                <a:moveTo>
                  <a:pt x="787973" y="0"/>
                </a:moveTo>
                <a:lnTo>
                  <a:pt x="735394" y="3725"/>
                </a:lnTo>
                <a:lnTo>
                  <a:pt x="686193" y="14930"/>
                </a:lnTo>
                <a:lnTo>
                  <a:pt x="640328" y="33654"/>
                </a:lnTo>
                <a:lnTo>
                  <a:pt x="597761" y="59937"/>
                </a:lnTo>
                <a:lnTo>
                  <a:pt x="558451" y="93819"/>
                </a:lnTo>
                <a:lnTo>
                  <a:pt x="524978" y="133122"/>
                </a:lnTo>
                <a:lnTo>
                  <a:pt x="498943" y="175642"/>
                </a:lnTo>
                <a:lnTo>
                  <a:pt x="480347" y="221379"/>
                </a:lnTo>
                <a:lnTo>
                  <a:pt x="469189" y="270333"/>
                </a:lnTo>
                <a:lnTo>
                  <a:pt x="465589" y="320827"/>
                </a:lnTo>
                <a:lnTo>
                  <a:pt x="465470" y="322503"/>
                </a:lnTo>
                <a:lnTo>
                  <a:pt x="469182" y="374572"/>
                </a:lnTo>
                <a:lnTo>
                  <a:pt x="480293" y="423224"/>
                </a:lnTo>
                <a:lnTo>
                  <a:pt x="498762" y="468459"/>
                </a:lnTo>
                <a:lnTo>
                  <a:pt x="524549" y="510275"/>
                </a:lnTo>
                <a:lnTo>
                  <a:pt x="557613" y="548674"/>
                </a:lnTo>
                <a:lnTo>
                  <a:pt x="596200" y="581651"/>
                </a:lnTo>
                <a:lnTo>
                  <a:pt x="638526" y="607230"/>
                </a:lnTo>
                <a:lnTo>
                  <a:pt x="684510" y="625451"/>
                </a:lnTo>
                <a:lnTo>
                  <a:pt x="734074" y="636355"/>
                </a:lnTo>
                <a:lnTo>
                  <a:pt x="787135" y="639980"/>
                </a:lnTo>
                <a:lnTo>
                  <a:pt x="838780" y="636355"/>
                </a:lnTo>
                <a:lnTo>
                  <a:pt x="839701" y="636355"/>
                </a:lnTo>
                <a:lnTo>
                  <a:pt x="889519" y="625103"/>
                </a:lnTo>
                <a:lnTo>
                  <a:pt x="935383" y="606507"/>
                </a:lnTo>
                <a:lnTo>
                  <a:pt x="977749" y="580472"/>
                </a:lnTo>
                <a:lnTo>
                  <a:pt x="1016657" y="546999"/>
                </a:lnTo>
                <a:lnTo>
                  <a:pt x="1042259" y="517680"/>
                </a:lnTo>
                <a:lnTo>
                  <a:pt x="787973" y="517680"/>
                </a:lnTo>
                <a:lnTo>
                  <a:pt x="748707" y="514212"/>
                </a:lnTo>
                <a:lnTo>
                  <a:pt x="679599" y="486228"/>
                </a:lnTo>
                <a:lnTo>
                  <a:pt x="649757" y="461556"/>
                </a:lnTo>
                <a:lnTo>
                  <a:pt x="625569" y="431557"/>
                </a:lnTo>
                <a:lnTo>
                  <a:pt x="597926" y="361193"/>
                </a:lnTo>
                <a:lnTo>
                  <a:pt x="594471" y="320827"/>
                </a:lnTo>
                <a:lnTo>
                  <a:pt x="597939" y="280331"/>
                </a:lnTo>
                <a:lnTo>
                  <a:pt x="608397" y="243133"/>
                </a:lnTo>
                <a:lnTo>
                  <a:pt x="650595" y="179261"/>
                </a:lnTo>
                <a:lnTo>
                  <a:pt x="680306" y="154458"/>
                </a:lnTo>
                <a:lnTo>
                  <a:pt x="748838" y="125899"/>
                </a:lnTo>
                <a:lnTo>
                  <a:pt x="787973" y="122299"/>
                </a:lnTo>
                <a:lnTo>
                  <a:pt x="1041268" y="122299"/>
                </a:lnTo>
                <a:lnTo>
                  <a:pt x="1016657" y="93819"/>
                </a:lnTo>
                <a:lnTo>
                  <a:pt x="977756" y="59937"/>
                </a:lnTo>
                <a:lnTo>
                  <a:pt x="935436" y="33654"/>
                </a:lnTo>
                <a:lnTo>
                  <a:pt x="889700" y="14930"/>
                </a:lnTo>
                <a:lnTo>
                  <a:pt x="840545" y="3725"/>
                </a:lnTo>
                <a:lnTo>
                  <a:pt x="787973" y="0"/>
                </a:lnTo>
                <a:close/>
              </a:path>
              <a:path w="4050029" h="640080">
                <a:moveTo>
                  <a:pt x="1041268" y="122299"/>
                </a:moveTo>
                <a:lnTo>
                  <a:pt x="787973" y="122299"/>
                </a:lnTo>
                <a:lnTo>
                  <a:pt x="827108" y="125899"/>
                </a:lnTo>
                <a:lnTo>
                  <a:pt x="862944" y="136645"/>
                </a:lnTo>
                <a:lnTo>
                  <a:pt x="925351" y="179261"/>
                </a:lnTo>
                <a:lnTo>
                  <a:pt x="950084" y="209391"/>
                </a:lnTo>
                <a:lnTo>
                  <a:pt x="978006" y="279978"/>
                </a:lnTo>
                <a:lnTo>
                  <a:pt x="981475" y="320827"/>
                </a:lnTo>
                <a:lnTo>
                  <a:pt x="978491" y="361193"/>
                </a:lnTo>
                <a:lnTo>
                  <a:pt x="968282" y="398103"/>
                </a:lnTo>
                <a:lnTo>
                  <a:pt x="926189" y="461556"/>
                </a:lnTo>
                <a:lnTo>
                  <a:pt x="896347" y="486228"/>
                </a:lnTo>
                <a:lnTo>
                  <a:pt x="827239" y="514212"/>
                </a:lnTo>
                <a:lnTo>
                  <a:pt x="787973" y="517680"/>
                </a:lnTo>
                <a:lnTo>
                  <a:pt x="1042259" y="517680"/>
                </a:lnTo>
                <a:lnTo>
                  <a:pt x="1076822" y="466180"/>
                </a:lnTo>
                <a:lnTo>
                  <a:pt x="1095546" y="420946"/>
                </a:lnTo>
                <a:lnTo>
                  <a:pt x="1106750" y="372495"/>
                </a:lnTo>
                <a:lnTo>
                  <a:pt x="1110355" y="322503"/>
                </a:lnTo>
                <a:lnTo>
                  <a:pt x="1110476" y="320827"/>
                </a:lnTo>
                <a:lnTo>
                  <a:pt x="1106835" y="270333"/>
                </a:lnTo>
                <a:lnTo>
                  <a:pt x="1106750" y="269153"/>
                </a:lnTo>
                <a:lnTo>
                  <a:pt x="1095546" y="220655"/>
                </a:lnTo>
                <a:lnTo>
                  <a:pt x="1076822" y="175294"/>
                </a:lnTo>
                <a:lnTo>
                  <a:pt x="1050597" y="133122"/>
                </a:lnTo>
                <a:lnTo>
                  <a:pt x="1041268" y="122299"/>
                </a:lnTo>
                <a:close/>
              </a:path>
              <a:path w="4050029" h="640080">
                <a:moveTo>
                  <a:pt x="1190742" y="438101"/>
                </a:moveTo>
                <a:lnTo>
                  <a:pt x="1119540" y="524381"/>
                </a:lnTo>
                <a:lnTo>
                  <a:pt x="1148090" y="558935"/>
                </a:lnTo>
                <a:lnTo>
                  <a:pt x="1181652" y="587486"/>
                </a:lnTo>
                <a:lnTo>
                  <a:pt x="1219851" y="610138"/>
                </a:lnTo>
                <a:lnTo>
                  <a:pt x="1261820" y="626577"/>
                </a:lnTo>
                <a:lnTo>
                  <a:pt x="1307206" y="636682"/>
                </a:lnTo>
                <a:lnTo>
                  <a:pt x="1308032" y="636682"/>
                </a:lnTo>
                <a:lnTo>
                  <a:pt x="1354088" y="639980"/>
                </a:lnTo>
                <a:lnTo>
                  <a:pt x="1402476" y="636682"/>
                </a:lnTo>
                <a:lnTo>
                  <a:pt x="1445918" y="626787"/>
                </a:lnTo>
                <a:lnTo>
                  <a:pt x="1484490" y="610295"/>
                </a:lnTo>
                <a:lnTo>
                  <a:pt x="1518271" y="587207"/>
                </a:lnTo>
                <a:lnTo>
                  <a:pt x="1545757" y="558935"/>
                </a:lnTo>
                <a:lnTo>
                  <a:pt x="1566217" y="524381"/>
                </a:lnTo>
                <a:lnTo>
                  <a:pt x="1354926" y="524381"/>
                </a:lnTo>
                <a:lnTo>
                  <a:pt x="1308068" y="518793"/>
                </a:lnTo>
                <a:lnTo>
                  <a:pt x="1264038" y="502288"/>
                </a:lnTo>
                <a:lnTo>
                  <a:pt x="1224406" y="475260"/>
                </a:lnTo>
                <a:lnTo>
                  <a:pt x="1190742" y="438101"/>
                </a:lnTo>
                <a:close/>
              </a:path>
              <a:path w="4050029" h="640080">
                <a:moveTo>
                  <a:pt x="1366653" y="837"/>
                </a:moveTo>
                <a:lnTo>
                  <a:pt x="1321695" y="4161"/>
                </a:lnTo>
                <a:lnTo>
                  <a:pt x="1322058" y="4161"/>
                </a:lnTo>
                <a:lnTo>
                  <a:pt x="1281943" y="13926"/>
                </a:lnTo>
                <a:lnTo>
                  <a:pt x="1245910" y="30169"/>
                </a:lnTo>
                <a:lnTo>
                  <a:pt x="1214197" y="52773"/>
                </a:lnTo>
                <a:lnTo>
                  <a:pt x="1170114" y="110677"/>
                </a:lnTo>
                <a:lnTo>
                  <a:pt x="1155560" y="181774"/>
                </a:lnTo>
                <a:lnTo>
                  <a:pt x="1161685" y="228121"/>
                </a:lnTo>
                <a:lnTo>
                  <a:pt x="1180062" y="269206"/>
                </a:lnTo>
                <a:lnTo>
                  <a:pt x="1210689" y="305108"/>
                </a:lnTo>
                <a:lnTo>
                  <a:pt x="1253567" y="335906"/>
                </a:lnTo>
                <a:lnTo>
                  <a:pt x="1303985" y="360172"/>
                </a:lnTo>
                <a:lnTo>
                  <a:pt x="1366129" y="384700"/>
                </a:lnTo>
                <a:lnTo>
                  <a:pt x="1379100" y="389909"/>
                </a:lnTo>
                <a:lnTo>
                  <a:pt x="1429792" y="423128"/>
                </a:lnTo>
                <a:lnTo>
                  <a:pt x="1443719" y="458205"/>
                </a:lnTo>
                <a:lnTo>
                  <a:pt x="1437030" y="485155"/>
                </a:lnTo>
                <a:lnTo>
                  <a:pt x="1418484" y="506057"/>
                </a:lnTo>
                <a:lnTo>
                  <a:pt x="1390356" y="519578"/>
                </a:lnTo>
                <a:lnTo>
                  <a:pt x="1354926" y="524381"/>
                </a:lnTo>
                <a:lnTo>
                  <a:pt x="1566217" y="524381"/>
                </a:lnTo>
                <a:lnTo>
                  <a:pt x="1577170" y="491084"/>
                </a:lnTo>
                <a:lnTo>
                  <a:pt x="1581097" y="451504"/>
                </a:lnTo>
                <a:lnTo>
                  <a:pt x="1574500" y="403273"/>
                </a:lnTo>
                <a:lnTo>
                  <a:pt x="1554710" y="361559"/>
                </a:lnTo>
                <a:lnTo>
                  <a:pt x="1521727" y="326285"/>
                </a:lnTo>
                <a:lnTo>
                  <a:pt x="1475550" y="297373"/>
                </a:lnTo>
                <a:lnTo>
                  <a:pt x="1400160" y="264704"/>
                </a:lnTo>
                <a:lnTo>
                  <a:pt x="1339010" y="237898"/>
                </a:lnTo>
                <a:lnTo>
                  <a:pt x="1317021" y="224692"/>
                </a:lnTo>
                <a:lnTo>
                  <a:pt x="1301315" y="210150"/>
                </a:lnTo>
                <a:lnTo>
                  <a:pt x="1291891" y="194195"/>
                </a:lnTo>
                <a:lnTo>
                  <a:pt x="1288750" y="176748"/>
                </a:lnTo>
                <a:lnTo>
                  <a:pt x="1294234" y="152259"/>
                </a:lnTo>
                <a:lnTo>
                  <a:pt x="1310005" y="133503"/>
                </a:lnTo>
                <a:lnTo>
                  <a:pt x="1335044" y="121501"/>
                </a:lnTo>
                <a:lnTo>
                  <a:pt x="1368328" y="117273"/>
                </a:lnTo>
                <a:lnTo>
                  <a:pt x="1546310" y="117273"/>
                </a:lnTo>
                <a:lnTo>
                  <a:pt x="1570207" y="84604"/>
                </a:lnTo>
                <a:lnTo>
                  <a:pt x="1535527" y="54341"/>
                </a:lnTo>
                <a:lnTo>
                  <a:pt x="1497832" y="30873"/>
                </a:lnTo>
                <a:lnTo>
                  <a:pt x="1457121" y="14160"/>
                </a:lnTo>
                <a:lnTo>
                  <a:pt x="1413395" y="4161"/>
                </a:lnTo>
                <a:lnTo>
                  <a:pt x="1366653" y="837"/>
                </a:lnTo>
                <a:close/>
              </a:path>
              <a:path w="4050029" h="640080">
                <a:moveTo>
                  <a:pt x="1546310" y="117273"/>
                </a:moveTo>
                <a:lnTo>
                  <a:pt x="1368328" y="117273"/>
                </a:lnTo>
                <a:lnTo>
                  <a:pt x="1404139" y="121121"/>
                </a:lnTo>
                <a:lnTo>
                  <a:pt x="1440577" y="132352"/>
                </a:lnTo>
                <a:lnTo>
                  <a:pt x="1474817" y="150492"/>
                </a:lnTo>
                <a:lnTo>
                  <a:pt x="1504031" y="175073"/>
                </a:lnTo>
                <a:lnTo>
                  <a:pt x="1546310" y="117273"/>
                </a:lnTo>
                <a:close/>
              </a:path>
              <a:path w="4050029" h="640080">
                <a:moveTo>
                  <a:pt x="1771621" y="10889"/>
                </a:moveTo>
                <a:lnTo>
                  <a:pt x="1646808" y="10889"/>
                </a:lnTo>
                <a:lnTo>
                  <a:pt x="1646808" y="629928"/>
                </a:lnTo>
                <a:lnTo>
                  <a:pt x="1771621" y="629928"/>
                </a:lnTo>
                <a:lnTo>
                  <a:pt x="1771621" y="10889"/>
                </a:lnTo>
                <a:close/>
              </a:path>
              <a:path w="4050029" h="640080">
                <a:moveTo>
                  <a:pt x="2312318" y="10889"/>
                </a:moveTo>
                <a:lnTo>
                  <a:pt x="1848248" y="10889"/>
                </a:lnTo>
                <a:lnTo>
                  <a:pt x="1848248" y="125650"/>
                </a:lnTo>
                <a:lnTo>
                  <a:pt x="2143108" y="125650"/>
                </a:lnTo>
                <a:lnTo>
                  <a:pt x="1836521" y="541135"/>
                </a:lnTo>
                <a:lnTo>
                  <a:pt x="1836521" y="629928"/>
                </a:lnTo>
                <a:lnTo>
                  <a:pt x="2321532" y="629928"/>
                </a:lnTo>
                <a:lnTo>
                  <a:pt x="2321532" y="515167"/>
                </a:lnTo>
                <a:lnTo>
                  <a:pt x="2011594" y="515167"/>
                </a:lnTo>
                <a:lnTo>
                  <a:pt x="2312318" y="103033"/>
                </a:lnTo>
                <a:lnTo>
                  <a:pt x="2312318" y="10889"/>
                </a:lnTo>
                <a:close/>
              </a:path>
              <a:path w="4050029" h="640080">
                <a:moveTo>
                  <a:pt x="2512829" y="10889"/>
                </a:moveTo>
                <a:lnTo>
                  <a:pt x="2388016" y="10889"/>
                </a:lnTo>
                <a:lnTo>
                  <a:pt x="2388016" y="629928"/>
                </a:lnTo>
                <a:lnTo>
                  <a:pt x="2512829" y="629928"/>
                </a:lnTo>
                <a:lnTo>
                  <a:pt x="2512829" y="10889"/>
                </a:lnTo>
                <a:close/>
              </a:path>
              <a:path w="4050029" h="640080">
                <a:moveTo>
                  <a:pt x="2903583" y="0"/>
                </a:moveTo>
                <a:lnTo>
                  <a:pt x="2851004" y="3725"/>
                </a:lnTo>
                <a:lnTo>
                  <a:pt x="2801802" y="14930"/>
                </a:lnTo>
                <a:lnTo>
                  <a:pt x="2755938" y="33654"/>
                </a:lnTo>
                <a:lnTo>
                  <a:pt x="2713371" y="59937"/>
                </a:lnTo>
                <a:lnTo>
                  <a:pt x="2674061" y="93819"/>
                </a:lnTo>
                <a:lnTo>
                  <a:pt x="2640588" y="133122"/>
                </a:lnTo>
                <a:lnTo>
                  <a:pt x="2614553" y="175642"/>
                </a:lnTo>
                <a:lnTo>
                  <a:pt x="2595956" y="221379"/>
                </a:lnTo>
                <a:lnTo>
                  <a:pt x="2584799" y="270333"/>
                </a:lnTo>
                <a:lnTo>
                  <a:pt x="2581199" y="320827"/>
                </a:lnTo>
                <a:lnTo>
                  <a:pt x="2581079" y="322503"/>
                </a:lnTo>
                <a:lnTo>
                  <a:pt x="2584792" y="374572"/>
                </a:lnTo>
                <a:lnTo>
                  <a:pt x="2595903" y="423224"/>
                </a:lnTo>
                <a:lnTo>
                  <a:pt x="2614372" y="468459"/>
                </a:lnTo>
                <a:lnTo>
                  <a:pt x="2640159" y="510275"/>
                </a:lnTo>
                <a:lnTo>
                  <a:pt x="2673223" y="548674"/>
                </a:lnTo>
                <a:lnTo>
                  <a:pt x="2711810" y="581651"/>
                </a:lnTo>
                <a:lnTo>
                  <a:pt x="2754135" y="607230"/>
                </a:lnTo>
                <a:lnTo>
                  <a:pt x="2800120" y="625451"/>
                </a:lnTo>
                <a:lnTo>
                  <a:pt x="2849684" y="636355"/>
                </a:lnTo>
                <a:lnTo>
                  <a:pt x="2902745" y="639980"/>
                </a:lnTo>
                <a:lnTo>
                  <a:pt x="2954390" y="636355"/>
                </a:lnTo>
                <a:lnTo>
                  <a:pt x="2955311" y="636355"/>
                </a:lnTo>
                <a:lnTo>
                  <a:pt x="3005129" y="625103"/>
                </a:lnTo>
                <a:lnTo>
                  <a:pt x="3050993" y="606507"/>
                </a:lnTo>
                <a:lnTo>
                  <a:pt x="3093359" y="580472"/>
                </a:lnTo>
                <a:lnTo>
                  <a:pt x="3132267" y="546999"/>
                </a:lnTo>
                <a:lnTo>
                  <a:pt x="3157868" y="517680"/>
                </a:lnTo>
                <a:lnTo>
                  <a:pt x="2903583" y="517680"/>
                </a:lnTo>
                <a:lnTo>
                  <a:pt x="2864317" y="514212"/>
                </a:lnTo>
                <a:lnTo>
                  <a:pt x="2795209" y="486228"/>
                </a:lnTo>
                <a:lnTo>
                  <a:pt x="2765367" y="461556"/>
                </a:lnTo>
                <a:lnTo>
                  <a:pt x="2741179" y="431557"/>
                </a:lnTo>
                <a:lnTo>
                  <a:pt x="2713536" y="361193"/>
                </a:lnTo>
                <a:lnTo>
                  <a:pt x="2710080" y="320827"/>
                </a:lnTo>
                <a:lnTo>
                  <a:pt x="2713549" y="280331"/>
                </a:lnTo>
                <a:lnTo>
                  <a:pt x="2724007" y="243133"/>
                </a:lnTo>
                <a:lnTo>
                  <a:pt x="2766205" y="179261"/>
                </a:lnTo>
                <a:lnTo>
                  <a:pt x="2795916" y="154458"/>
                </a:lnTo>
                <a:lnTo>
                  <a:pt x="2864448" y="125899"/>
                </a:lnTo>
                <a:lnTo>
                  <a:pt x="2903583" y="122299"/>
                </a:lnTo>
                <a:lnTo>
                  <a:pt x="3156878" y="122299"/>
                </a:lnTo>
                <a:lnTo>
                  <a:pt x="3132267" y="93819"/>
                </a:lnTo>
                <a:lnTo>
                  <a:pt x="3093365" y="59937"/>
                </a:lnTo>
                <a:lnTo>
                  <a:pt x="3051046" y="33654"/>
                </a:lnTo>
                <a:lnTo>
                  <a:pt x="3005309" y="14930"/>
                </a:lnTo>
                <a:lnTo>
                  <a:pt x="2956155" y="3725"/>
                </a:lnTo>
                <a:lnTo>
                  <a:pt x="2903583" y="0"/>
                </a:lnTo>
                <a:close/>
              </a:path>
              <a:path w="4050029" h="640080">
                <a:moveTo>
                  <a:pt x="3156878" y="122299"/>
                </a:moveTo>
                <a:lnTo>
                  <a:pt x="2903583" y="122299"/>
                </a:lnTo>
                <a:lnTo>
                  <a:pt x="2942718" y="125899"/>
                </a:lnTo>
                <a:lnTo>
                  <a:pt x="2978554" y="136645"/>
                </a:lnTo>
                <a:lnTo>
                  <a:pt x="3040961" y="179261"/>
                </a:lnTo>
                <a:lnTo>
                  <a:pt x="3065694" y="209391"/>
                </a:lnTo>
                <a:lnTo>
                  <a:pt x="3093616" y="279978"/>
                </a:lnTo>
                <a:lnTo>
                  <a:pt x="3097085" y="320827"/>
                </a:lnTo>
                <a:lnTo>
                  <a:pt x="3094100" y="361193"/>
                </a:lnTo>
                <a:lnTo>
                  <a:pt x="3083891" y="398103"/>
                </a:lnTo>
                <a:lnTo>
                  <a:pt x="3041798" y="461556"/>
                </a:lnTo>
                <a:lnTo>
                  <a:pt x="3011956" y="486228"/>
                </a:lnTo>
                <a:lnTo>
                  <a:pt x="2942848" y="514212"/>
                </a:lnTo>
                <a:lnTo>
                  <a:pt x="2903583" y="517680"/>
                </a:lnTo>
                <a:lnTo>
                  <a:pt x="3157868" y="517680"/>
                </a:lnTo>
                <a:lnTo>
                  <a:pt x="3192432" y="466180"/>
                </a:lnTo>
                <a:lnTo>
                  <a:pt x="3211155" y="420946"/>
                </a:lnTo>
                <a:lnTo>
                  <a:pt x="3222360" y="372495"/>
                </a:lnTo>
                <a:lnTo>
                  <a:pt x="3225965" y="322503"/>
                </a:lnTo>
                <a:lnTo>
                  <a:pt x="3226086" y="320827"/>
                </a:lnTo>
                <a:lnTo>
                  <a:pt x="3222445" y="270333"/>
                </a:lnTo>
                <a:lnTo>
                  <a:pt x="3222360" y="269153"/>
                </a:lnTo>
                <a:lnTo>
                  <a:pt x="3211155" y="220655"/>
                </a:lnTo>
                <a:lnTo>
                  <a:pt x="3192432" y="175294"/>
                </a:lnTo>
                <a:lnTo>
                  <a:pt x="3166207" y="133122"/>
                </a:lnTo>
                <a:lnTo>
                  <a:pt x="3156878" y="122299"/>
                </a:lnTo>
                <a:close/>
              </a:path>
              <a:path w="4050029" h="640080">
                <a:moveTo>
                  <a:pt x="3372390" y="10889"/>
                </a:moveTo>
                <a:lnTo>
                  <a:pt x="3293649" y="10889"/>
                </a:lnTo>
                <a:lnTo>
                  <a:pt x="3293649" y="629928"/>
                </a:lnTo>
                <a:lnTo>
                  <a:pt x="3415949" y="629928"/>
                </a:lnTo>
                <a:lnTo>
                  <a:pt x="3415949" y="250463"/>
                </a:lnTo>
                <a:lnTo>
                  <a:pt x="3576841" y="250463"/>
                </a:lnTo>
                <a:lnTo>
                  <a:pt x="3372390" y="10889"/>
                </a:lnTo>
                <a:close/>
              </a:path>
              <a:path w="4050029" h="640080">
                <a:moveTo>
                  <a:pt x="3576841" y="250463"/>
                </a:moveTo>
                <a:lnTo>
                  <a:pt x="3415949" y="250463"/>
                </a:lnTo>
                <a:lnTo>
                  <a:pt x="3736777" y="629928"/>
                </a:lnTo>
                <a:lnTo>
                  <a:pt x="3821382" y="629928"/>
                </a:lnTo>
                <a:lnTo>
                  <a:pt x="3821382" y="393705"/>
                </a:lnTo>
                <a:lnTo>
                  <a:pt x="3699082" y="393705"/>
                </a:lnTo>
                <a:lnTo>
                  <a:pt x="3576841" y="250463"/>
                </a:lnTo>
                <a:close/>
              </a:path>
              <a:path w="4050029" h="640080">
                <a:moveTo>
                  <a:pt x="3821382" y="10889"/>
                </a:moveTo>
                <a:lnTo>
                  <a:pt x="3699082" y="10889"/>
                </a:lnTo>
                <a:lnTo>
                  <a:pt x="3699082" y="393705"/>
                </a:lnTo>
                <a:lnTo>
                  <a:pt x="3821382" y="393705"/>
                </a:lnTo>
                <a:lnTo>
                  <a:pt x="3821382" y="10889"/>
                </a:lnTo>
                <a:close/>
              </a:path>
              <a:path w="4050029" h="640080">
                <a:moveTo>
                  <a:pt x="4050020" y="10889"/>
                </a:moveTo>
                <a:lnTo>
                  <a:pt x="3925207" y="10889"/>
                </a:lnTo>
                <a:lnTo>
                  <a:pt x="3925207" y="629928"/>
                </a:lnTo>
                <a:lnTo>
                  <a:pt x="4050020" y="629928"/>
                </a:lnTo>
                <a:lnTo>
                  <a:pt x="4050020" y="10889"/>
                </a:lnTo>
                <a:close/>
              </a:path>
            </a:pathLst>
          </a:custGeom>
          <a:solidFill>
            <a:srgbClr val="000000"/>
          </a:solidFill>
        </p:spPr>
        <p:txBody>
          <a:bodyPr wrap="square" lIns="0" tIns="0" rIns="0" bIns="0" rtlCol="0"/>
          <a:lstStyle/>
          <a:p>
            <a:endParaRPr sz="641"/>
          </a:p>
        </p:txBody>
      </p:sp>
      <p:pic>
        <p:nvPicPr>
          <p:cNvPr id="5" name="object 5"/>
          <p:cNvPicPr/>
          <p:nvPr/>
        </p:nvPicPr>
        <p:blipFill>
          <a:blip r:embed="rId3" cstate="print"/>
          <a:stretch>
            <a:fillRect/>
          </a:stretch>
        </p:blipFill>
        <p:spPr>
          <a:xfrm>
            <a:off x="3962443" y="0"/>
            <a:ext cx="5181236" cy="5143139"/>
          </a:xfrm>
          <a:prstGeom prst="rect">
            <a:avLst/>
          </a:prstGeom>
        </p:spPr>
      </p:pic>
      <p:pic>
        <p:nvPicPr>
          <p:cNvPr id="6" name="object 6"/>
          <p:cNvPicPr/>
          <p:nvPr/>
        </p:nvPicPr>
        <p:blipFill>
          <a:blip r:embed="rId4" cstate="print"/>
          <a:stretch>
            <a:fillRect/>
          </a:stretch>
        </p:blipFill>
        <p:spPr>
          <a:xfrm>
            <a:off x="594334" y="4794548"/>
            <a:ext cx="1621675" cy="72232"/>
          </a:xfrm>
          <a:prstGeom prst="rect">
            <a:avLst/>
          </a:prstGeom>
        </p:spPr>
      </p:pic>
      <p:grpSp>
        <p:nvGrpSpPr>
          <p:cNvPr id="7" name="object 7"/>
          <p:cNvGrpSpPr/>
          <p:nvPr/>
        </p:nvGrpSpPr>
        <p:grpSpPr>
          <a:xfrm>
            <a:off x="7670440" y="3969716"/>
            <a:ext cx="339916" cy="478250"/>
            <a:chOff x="16864792" y="8728474"/>
            <a:chExt cx="747395" cy="1051560"/>
          </a:xfrm>
        </p:grpSpPr>
        <p:sp>
          <p:nvSpPr>
            <p:cNvPr id="8" name="object 8"/>
            <p:cNvSpPr/>
            <p:nvPr/>
          </p:nvSpPr>
          <p:spPr>
            <a:xfrm>
              <a:off x="16864792" y="9032284"/>
              <a:ext cx="747395" cy="748030"/>
            </a:xfrm>
            <a:custGeom>
              <a:avLst/>
              <a:gdLst/>
              <a:ahLst/>
              <a:cxnLst/>
              <a:rect l="l" t="t" r="r" b="b"/>
              <a:pathLst>
                <a:path w="747394" h="748029">
                  <a:moveTo>
                    <a:pt x="373614" y="0"/>
                  </a:moveTo>
                  <a:lnTo>
                    <a:pt x="326749" y="2912"/>
                  </a:lnTo>
                  <a:lnTo>
                    <a:pt x="281621" y="11415"/>
                  </a:lnTo>
                  <a:lnTo>
                    <a:pt x="238580" y="25158"/>
                  </a:lnTo>
                  <a:lnTo>
                    <a:pt x="197976" y="43792"/>
                  </a:lnTo>
                  <a:lnTo>
                    <a:pt x="160160" y="66965"/>
                  </a:lnTo>
                  <a:lnTo>
                    <a:pt x="125482" y="94329"/>
                  </a:lnTo>
                  <a:lnTo>
                    <a:pt x="94291" y="125531"/>
                  </a:lnTo>
                  <a:lnTo>
                    <a:pt x="66939" y="160223"/>
                  </a:lnTo>
                  <a:lnTo>
                    <a:pt x="43774" y="198054"/>
                  </a:lnTo>
                  <a:lnTo>
                    <a:pt x="25148" y="238674"/>
                  </a:lnTo>
                  <a:lnTo>
                    <a:pt x="11410" y="281732"/>
                  </a:lnTo>
                  <a:lnTo>
                    <a:pt x="2910" y="326878"/>
                  </a:lnTo>
                  <a:lnTo>
                    <a:pt x="0" y="373762"/>
                  </a:lnTo>
                  <a:lnTo>
                    <a:pt x="2910" y="420645"/>
                  </a:lnTo>
                  <a:lnTo>
                    <a:pt x="11410" y="465791"/>
                  </a:lnTo>
                  <a:lnTo>
                    <a:pt x="25148" y="508849"/>
                  </a:lnTo>
                  <a:lnTo>
                    <a:pt x="43774" y="549469"/>
                  </a:lnTo>
                  <a:lnTo>
                    <a:pt x="66939" y="587300"/>
                  </a:lnTo>
                  <a:lnTo>
                    <a:pt x="94291" y="621992"/>
                  </a:lnTo>
                  <a:lnTo>
                    <a:pt x="125482" y="653195"/>
                  </a:lnTo>
                  <a:lnTo>
                    <a:pt x="160160" y="680558"/>
                  </a:lnTo>
                  <a:lnTo>
                    <a:pt x="197976" y="703731"/>
                  </a:lnTo>
                  <a:lnTo>
                    <a:pt x="238580" y="722365"/>
                  </a:lnTo>
                  <a:lnTo>
                    <a:pt x="281621" y="736108"/>
                  </a:lnTo>
                  <a:lnTo>
                    <a:pt x="326749" y="744611"/>
                  </a:lnTo>
                  <a:lnTo>
                    <a:pt x="373614" y="747524"/>
                  </a:lnTo>
                  <a:lnTo>
                    <a:pt x="420480" y="744611"/>
                  </a:lnTo>
                  <a:lnTo>
                    <a:pt x="465608" y="736108"/>
                  </a:lnTo>
                  <a:lnTo>
                    <a:pt x="508649" y="722365"/>
                  </a:lnTo>
                  <a:lnTo>
                    <a:pt x="549253" y="703731"/>
                  </a:lnTo>
                  <a:lnTo>
                    <a:pt x="587069" y="680558"/>
                  </a:lnTo>
                  <a:lnTo>
                    <a:pt x="621747" y="653195"/>
                  </a:lnTo>
                  <a:lnTo>
                    <a:pt x="652937" y="621992"/>
                  </a:lnTo>
                  <a:lnTo>
                    <a:pt x="680290" y="587300"/>
                  </a:lnTo>
                  <a:lnTo>
                    <a:pt x="703454" y="549469"/>
                  </a:lnTo>
                  <a:lnTo>
                    <a:pt x="722081" y="508849"/>
                  </a:lnTo>
                  <a:lnTo>
                    <a:pt x="735819" y="465791"/>
                  </a:lnTo>
                  <a:lnTo>
                    <a:pt x="744318" y="420645"/>
                  </a:lnTo>
                  <a:lnTo>
                    <a:pt x="747229" y="373762"/>
                  </a:lnTo>
                  <a:lnTo>
                    <a:pt x="744318" y="326878"/>
                  </a:lnTo>
                  <a:lnTo>
                    <a:pt x="735819" y="281732"/>
                  </a:lnTo>
                  <a:lnTo>
                    <a:pt x="722081" y="238674"/>
                  </a:lnTo>
                  <a:lnTo>
                    <a:pt x="703454" y="198054"/>
                  </a:lnTo>
                  <a:lnTo>
                    <a:pt x="680290" y="160223"/>
                  </a:lnTo>
                  <a:lnTo>
                    <a:pt x="652937" y="125531"/>
                  </a:lnTo>
                  <a:lnTo>
                    <a:pt x="621747" y="94329"/>
                  </a:lnTo>
                  <a:lnTo>
                    <a:pt x="587069" y="66965"/>
                  </a:lnTo>
                  <a:lnTo>
                    <a:pt x="549253" y="43792"/>
                  </a:lnTo>
                  <a:lnTo>
                    <a:pt x="508649" y="25158"/>
                  </a:lnTo>
                  <a:lnTo>
                    <a:pt x="465608" y="11415"/>
                  </a:lnTo>
                  <a:lnTo>
                    <a:pt x="420480" y="2912"/>
                  </a:lnTo>
                  <a:lnTo>
                    <a:pt x="373614" y="0"/>
                  </a:lnTo>
                  <a:close/>
                </a:path>
              </a:pathLst>
            </a:custGeom>
            <a:solidFill>
              <a:srgbClr val="FF4FB0">
                <a:alpha val="25000"/>
              </a:srgbClr>
            </a:solidFill>
          </p:spPr>
          <p:txBody>
            <a:bodyPr wrap="square" lIns="0" tIns="0" rIns="0" bIns="0" rtlCol="0"/>
            <a:lstStyle/>
            <a:p>
              <a:endParaRPr sz="641"/>
            </a:p>
          </p:txBody>
        </p:sp>
        <p:sp>
          <p:nvSpPr>
            <p:cNvPr id="9" name="object 9"/>
            <p:cNvSpPr/>
            <p:nvPr/>
          </p:nvSpPr>
          <p:spPr>
            <a:xfrm>
              <a:off x="17042265" y="9209818"/>
              <a:ext cx="392430" cy="393065"/>
            </a:xfrm>
            <a:custGeom>
              <a:avLst/>
              <a:gdLst/>
              <a:ahLst/>
              <a:cxnLst/>
              <a:rect l="l" t="t" r="r" b="b"/>
              <a:pathLst>
                <a:path w="392430" h="393065">
                  <a:moveTo>
                    <a:pt x="196146" y="0"/>
                  </a:moveTo>
                  <a:lnTo>
                    <a:pt x="151171" y="5182"/>
                  </a:lnTo>
                  <a:lnTo>
                    <a:pt x="109886" y="19944"/>
                  </a:lnTo>
                  <a:lnTo>
                    <a:pt x="73466" y="43108"/>
                  </a:lnTo>
                  <a:lnTo>
                    <a:pt x="43091" y="73495"/>
                  </a:lnTo>
                  <a:lnTo>
                    <a:pt x="19936" y="109929"/>
                  </a:lnTo>
                  <a:lnTo>
                    <a:pt x="5180" y="151231"/>
                  </a:lnTo>
                  <a:lnTo>
                    <a:pt x="0" y="196223"/>
                  </a:lnTo>
                  <a:lnTo>
                    <a:pt x="5180" y="241215"/>
                  </a:lnTo>
                  <a:lnTo>
                    <a:pt x="19936" y="282517"/>
                  </a:lnTo>
                  <a:lnTo>
                    <a:pt x="43091" y="318951"/>
                  </a:lnTo>
                  <a:lnTo>
                    <a:pt x="73466" y="349339"/>
                  </a:lnTo>
                  <a:lnTo>
                    <a:pt x="109886" y="372502"/>
                  </a:lnTo>
                  <a:lnTo>
                    <a:pt x="151171" y="387264"/>
                  </a:lnTo>
                  <a:lnTo>
                    <a:pt x="196146" y="392447"/>
                  </a:lnTo>
                  <a:lnTo>
                    <a:pt x="241120" y="387264"/>
                  </a:lnTo>
                  <a:lnTo>
                    <a:pt x="282406" y="372502"/>
                  </a:lnTo>
                  <a:lnTo>
                    <a:pt x="318825" y="349339"/>
                  </a:lnTo>
                  <a:lnTo>
                    <a:pt x="349201" y="318951"/>
                  </a:lnTo>
                  <a:lnTo>
                    <a:pt x="372356" y="282517"/>
                  </a:lnTo>
                  <a:lnTo>
                    <a:pt x="387112" y="241215"/>
                  </a:lnTo>
                  <a:lnTo>
                    <a:pt x="392292" y="196223"/>
                  </a:lnTo>
                  <a:lnTo>
                    <a:pt x="387112" y="151231"/>
                  </a:lnTo>
                  <a:lnTo>
                    <a:pt x="372356" y="109929"/>
                  </a:lnTo>
                  <a:lnTo>
                    <a:pt x="349201" y="73495"/>
                  </a:lnTo>
                  <a:lnTo>
                    <a:pt x="318825" y="43108"/>
                  </a:lnTo>
                  <a:lnTo>
                    <a:pt x="282406" y="19944"/>
                  </a:lnTo>
                  <a:lnTo>
                    <a:pt x="241120" y="5182"/>
                  </a:lnTo>
                  <a:lnTo>
                    <a:pt x="196146" y="0"/>
                  </a:lnTo>
                  <a:close/>
                </a:path>
              </a:pathLst>
            </a:custGeom>
            <a:solidFill>
              <a:srgbClr val="FF4FB0">
                <a:alpha val="50000"/>
              </a:srgbClr>
            </a:solidFill>
          </p:spPr>
          <p:txBody>
            <a:bodyPr wrap="square" lIns="0" tIns="0" rIns="0" bIns="0" rtlCol="0"/>
            <a:lstStyle/>
            <a:p>
              <a:endParaRPr sz="641"/>
            </a:p>
          </p:txBody>
        </p:sp>
        <p:sp>
          <p:nvSpPr>
            <p:cNvPr id="10" name="object 10"/>
            <p:cNvSpPr/>
            <p:nvPr/>
          </p:nvSpPr>
          <p:spPr>
            <a:xfrm>
              <a:off x="17011167" y="8728474"/>
              <a:ext cx="454659" cy="694055"/>
            </a:xfrm>
            <a:custGeom>
              <a:avLst/>
              <a:gdLst/>
              <a:ahLst/>
              <a:cxnLst/>
              <a:rect l="l" t="t" r="r" b="b"/>
              <a:pathLst>
                <a:path w="454659" h="694054">
                  <a:moveTo>
                    <a:pt x="232776" y="0"/>
                  </a:moveTo>
                  <a:lnTo>
                    <a:pt x="221812" y="0"/>
                  </a:lnTo>
                  <a:lnTo>
                    <a:pt x="173915" y="6094"/>
                  </a:lnTo>
                  <a:lnTo>
                    <a:pt x="130177" y="21395"/>
                  </a:lnTo>
                  <a:lnTo>
                    <a:pt x="91364" y="44731"/>
                  </a:lnTo>
                  <a:lnTo>
                    <a:pt x="58240" y="74930"/>
                  </a:lnTo>
                  <a:lnTo>
                    <a:pt x="30592" y="112773"/>
                  </a:lnTo>
                  <a:lnTo>
                    <a:pt x="11597" y="154640"/>
                  </a:lnTo>
                  <a:lnTo>
                    <a:pt x="1362" y="199125"/>
                  </a:lnTo>
                  <a:lnTo>
                    <a:pt x="0" y="244821"/>
                  </a:lnTo>
                  <a:lnTo>
                    <a:pt x="7618" y="290323"/>
                  </a:lnTo>
                  <a:lnTo>
                    <a:pt x="24327" y="334224"/>
                  </a:lnTo>
                  <a:lnTo>
                    <a:pt x="193254" y="672720"/>
                  </a:lnTo>
                  <a:lnTo>
                    <a:pt x="207799" y="688504"/>
                  </a:lnTo>
                  <a:lnTo>
                    <a:pt x="227238" y="693765"/>
                  </a:lnTo>
                  <a:lnTo>
                    <a:pt x="246690" y="688504"/>
                  </a:lnTo>
                  <a:lnTo>
                    <a:pt x="261271" y="672720"/>
                  </a:lnTo>
                  <a:lnTo>
                    <a:pt x="430197" y="334224"/>
                  </a:lnTo>
                  <a:lnTo>
                    <a:pt x="446970" y="290323"/>
                  </a:lnTo>
                  <a:lnTo>
                    <a:pt x="454589" y="244821"/>
                  </a:lnTo>
                  <a:lnTo>
                    <a:pt x="453226" y="199125"/>
                  </a:lnTo>
                  <a:lnTo>
                    <a:pt x="442992" y="154640"/>
                  </a:lnTo>
                  <a:lnTo>
                    <a:pt x="423996" y="112773"/>
                  </a:lnTo>
                  <a:lnTo>
                    <a:pt x="396348" y="74930"/>
                  </a:lnTo>
                  <a:lnTo>
                    <a:pt x="363215" y="44731"/>
                  </a:lnTo>
                  <a:lnTo>
                    <a:pt x="324387" y="21395"/>
                  </a:lnTo>
                  <a:lnTo>
                    <a:pt x="280646" y="6094"/>
                  </a:lnTo>
                  <a:lnTo>
                    <a:pt x="232776" y="0"/>
                  </a:lnTo>
                  <a:close/>
                </a:path>
              </a:pathLst>
            </a:custGeom>
            <a:solidFill>
              <a:srgbClr val="FF4FB0"/>
            </a:solidFill>
          </p:spPr>
          <p:txBody>
            <a:bodyPr wrap="square" lIns="0" tIns="0" rIns="0" bIns="0" rtlCol="0"/>
            <a:lstStyle/>
            <a:p>
              <a:endParaRPr sz="641"/>
            </a:p>
          </p:txBody>
        </p:sp>
        <p:pic>
          <p:nvPicPr>
            <p:cNvPr id="11" name="object 11"/>
            <p:cNvPicPr/>
            <p:nvPr/>
          </p:nvPicPr>
          <p:blipFill>
            <a:blip r:embed="rId5" cstate="print"/>
            <a:stretch>
              <a:fillRect/>
            </a:stretch>
          </p:blipFill>
          <p:spPr>
            <a:xfrm>
              <a:off x="17115500" y="8835862"/>
              <a:ext cx="245727" cy="233209"/>
            </a:xfrm>
            <a:prstGeom prst="rect">
              <a:avLst/>
            </a:prstGeom>
          </p:spPr>
        </p:pic>
      </p:grpSp>
      <p:grpSp>
        <p:nvGrpSpPr>
          <p:cNvPr id="12" name="object 12"/>
          <p:cNvGrpSpPr/>
          <p:nvPr/>
        </p:nvGrpSpPr>
        <p:grpSpPr>
          <a:xfrm>
            <a:off x="6837312" y="1712175"/>
            <a:ext cx="339916" cy="478250"/>
            <a:chOff x="15032939" y="3764671"/>
            <a:chExt cx="747395" cy="1051560"/>
          </a:xfrm>
        </p:grpSpPr>
        <p:sp>
          <p:nvSpPr>
            <p:cNvPr id="13" name="object 13"/>
            <p:cNvSpPr/>
            <p:nvPr/>
          </p:nvSpPr>
          <p:spPr>
            <a:xfrm>
              <a:off x="15032939" y="4068409"/>
              <a:ext cx="747395" cy="748030"/>
            </a:xfrm>
            <a:custGeom>
              <a:avLst/>
              <a:gdLst/>
              <a:ahLst/>
              <a:cxnLst/>
              <a:rect l="l" t="t" r="r" b="b"/>
              <a:pathLst>
                <a:path w="747394" h="748029">
                  <a:moveTo>
                    <a:pt x="373614" y="0"/>
                  </a:moveTo>
                  <a:lnTo>
                    <a:pt x="326749" y="2912"/>
                  </a:lnTo>
                  <a:lnTo>
                    <a:pt x="281621" y="11415"/>
                  </a:lnTo>
                  <a:lnTo>
                    <a:pt x="238580" y="25158"/>
                  </a:lnTo>
                  <a:lnTo>
                    <a:pt x="197976" y="43792"/>
                  </a:lnTo>
                  <a:lnTo>
                    <a:pt x="160160" y="66965"/>
                  </a:lnTo>
                  <a:lnTo>
                    <a:pt x="125482" y="94328"/>
                  </a:lnTo>
                  <a:lnTo>
                    <a:pt x="94291" y="125531"/>
                  </a:lnTo>
                  <a:lnTo>
                    <a:pt x="66939" y="160223"/>
                  </a:lnTo>
                  <a:lnTo>
                    <a:pt x="43774" y="198054"/>
                  </a:lnTo>
                  <a:lnTo>
                    <a:pt x="25148" y="238674"/>
                  </a:lnTo>
                  <a:lnTo>
                    <a:pt x="11410" y="281731"/>
                  </a:lnTo>
                  <a:lnTo>
                    <a:pt x="2910" y="326878"/>
                  </a:lnTo>
                  <a:lnTo>
                    <a:pt x="0" y="373761"/>
                  </a:lnTo>
                  <a:lnTo>
                    <a:pt x="2910" y="420645"/>
                  </a:lnTo>
                  <a:lnTo>
                    <a:pt x="11410" y="465791"/>
                  </a:lnTo>
                  <a:lnTo>
                    <a:pt x="25148" y="508849"/>
                  </a:lnTo>
                  <a:lnTo>
                    <a:pt x="43774" y="549469"/>
                  </a:lnTo>
                  <a:lnTo>
                    <a:pt x="66939" y="587300"/>
                  </a:lnTo>
                  <a:lnTo>
                    <a:pt x="94291" y="621992"/>
                  </a:lnTo>
                  <a:lnTo>
                    <a:pt x="125482" y="653195"/>
                  </a:lnTo>
                  <a:lnTo>
                    <a:pt x="160160" y="680558"/>
                  </a:lnTo>
                  <a:lnTo>
                    <a:pt x="197976" y="703731"/>
                  </a:lnTo>
                  <a:lnTo>
                    <a:pt x="238580" y="722365"/>
                  </a:lnTo>
                  <a:lnTo>
                    <a:pt x="281621" y="736109"/>
                  </a:lnTo>
                  <a:lnTo>
                    <a:pt x="326749" y="744611"/>
                  </a:lnTo>
                  <a:lnTo>
                    <a:pt x="373614" y="747524"/>
                  </a:lnTo>
                  <a:lnTo>
                    <a:pt x="420480" y="744611"/>
                  </a:lnTo>
                  <a:lnTo>
                    <a:pt x="465608" y="736109"/>
                  </a:lnTo>
                  <a:lnTo>
                    <a:pt x="508649" y="722365"/>
                  </a:lnTo>
                  <a:lnTo>
                    <a:pt x="549253" y="703731"/>
                  </a:lnTo>
                  <a:lnTo>
                    <a:pt x="587069" y="680558"/>
                  </a:lnTo>
                  <a:lnTo>
                    <a:pt x="621747" y="653195"/>
                  </a:lnTo>
                  <a:lnTo>
                    <a:pt x="652937" y="621992"/>
                  </a:lnTo>
                  <a:lnTo>
                    <a:pt x="680290" y="587300"/>
                  </a:lnTo>
                  <a:lnTo>
                    <a:pt x="703454" y="549469"/>
                  </a:lnTo>
                  <a:lnTo>
                    <a:pt x="722081" y="508849"/>
                  </a:lnTo>
                  <a:lnTo>
                    <a:pt x="735819" y="465791"/>
                  </a:lnTo>
                  <a:lnTo>
                    <a:pt x="744318" y="420645"/>
                  </a:lnTo>
                  <a:lnTo>
                    <a:pt x="747229" y="373761"/>
                  </a:lnTo>
                  <a:lnTo>
                    <a:pt x="744318" y="326878"/>
                  </a:lnTo>
                  <a:lnTo>
                    <a:pt x="735819" y="281731"/>
                  </a:lnTo>
                  <a:lnTo>
                    <a:pt x="722081" y="238674"/>
                  </a:lnTo>
                  <a:lnTo>
                    <a:pt x="703454" y="198054"/>
                  </a:lnTo>
                  <a:lnTo>
                    <a:pt x="680290" y="160223"/>
                  </a:lnTo>
                  <a:lnTo>
                    <a:pt x="652937" y="125531"/>
                  </a:lnTo>
                  <a:lnTo>
                    <a:pt x="621747" y="94328"/>
                  </a:lnTo>
                  <a:lnTo>
                    <a:pt x="587069" y="66965"/>
                  </a:lnTo>
                  <a:lnTo>
                    <a:pt x="549253" y="43792"/>
                  </a:lnTo>
                  <a:lnTo>
                    <a:pt x="508649" y="25158"/>
                  </a:lnTo>
                  <a:lnTo>
                    <a:pt x="465608" y="11415"/>
                  </a:lnTo>
                  <a:lnTo>
                    <a:pt x="420480" y="2912"/>
                  </a:lnTo>
                  <a:lnTo>
                    <a:pt x="373614" y="0"/>
                  </a:lnTo>
                  <a:close/>
                </a:path>
              </a:pathLst>
            </a:custGeom>
            <a:solidFill>
              <a:srgbClr val="FF4FB0">
                <a:alpha val="25000"/>
              </a:srgbClr>
            </a:solidFill>
          </p:spPr>
          <p:txBody>
            <a:bodyPr wrap="square" lIns="0" tIns="0" rIns="0" bIns="0" rtlCol="0"/>
            <a:lstStyle/>
            <a:p>
              <a:endParaRPr sz="641"/>
            </a:p>
          </p:txBody>
        </p:sp>
        <p:sp>
          <p:nvSpPr>
            <p:cNvPr id="14" name="object 14"/>
            <p:cNvSpPr/>
            <p:nvPr/>
          </p:nvSpPr>
          <p:spPr>
            <a:xfrm>
              <a:off x="15210413" y="4245954"/>
              <a:ext cx="392430" cy="393065"/>
            </a:xfrm>
            <a:custGeom>
              <a:avLst/>
              <a:gdLst/>
              <a:ahLst/>
              <a:cxnLst/>
              <a:rect l="l" t="t" r="r" b="b"/>
              <a:pathLst>
                <a:path w="392430" h="393064">
                  <a:moveTo>
                    <a:pt x="196146" y="0"/>
                  </a:moveTo>
                  <a:lnTo>
                    <a:pt x="151171" y="5182"/>
                  </a:lnTo>
                  <a:lnTo>
                    <a:pt x="109886" y="19944"/>
                  </a:lnTo>
                  <a:lnTo>
                    <a:pt x="73466" y="43108"/>
                  </a:lnTo>
                  <a:lnTo>
                    <a:pt x="43091" y="73495"/>
                  </a:lnTo>
                  <a:lnTo>
                    <a:pt x="19936" y="109929"/>
                  </a:lnTo>
                  <a:lnTo>
                    <a:pt x="5180" y="151231"/>
                  </a:lnTo>
                  <a:lnTo>
                    <a:pt x="0" y="196223"/>
                  </a:lnTo>
                  <a:lnTo>
                    <a:pt x="5180" y="241215"/>
                  </a:lnTo>
                  <a:lnTo>
                    <a:pt x="19936" y="282517"/>
                  </a:lnTo>
                  <a:lnTo>
                    <a:pt x="43091" y="318951"/>
                  </a:lnTo>
                  <a:lnTo>
                    <a:pt x="73466" y="349338"/>
                  </a:lnTo>
                  <a:lnTo>
                    <a:pt x="109886" y="372502"/>
                  </a:lnTo>
                  <a:lnTo>
                    <a:pt x="151171" y="387264"/>
                  </a:lnTo>
                  <a:lnTo>
                    <a:pt x="196146" y="392447"/>
                  </a:lnTo>
                  <a:lnTo>
                    <a:pt x="241120" y="387264"/>
                  </a:lnTo>
                  <a:lnTo>
                    <a:pt x="282406" y="372502"/>
                  </a:lnTo>
                  <a:lnTo>
                    <a:pt x="318825" y="349338"/>
                  </a:lnTo>
                  <a:lnTo>
                    <a:pt x="349201" y="318951"/>
                  </a:lnTo>
                  <a:lnTo>
                    <a:pt x="372355" y="282517"/>
                  </a:lnTo>
                  <a:lnTo>
                    <a:pt x="387112" y="241215"/>
                  </a:lnTo>
                  <a:lnTo>
                    <a:pt x="392292" y="196223"/>
                  </a:lnTo>
                  <a:lnTo>
                    <a:pt x="387112" y="151231"/>
                  </a:lnTo>
                  <a:lnTo>
                    <a:pt x="372355" y="109929"/>
                  </a:lnTo>
                  <a:lnTo>
                    <a:pt x="349201" y="73495"/>
                  </a:lnTo>
                  <a:lnTo>
                    <a:pt x="318825" y="43108"/>
                  </a:lnTo>
                  <a:lnTo>
                    <a:pt x="282406" y="19944"/>
                  </a:lnTo>
                  <a:lnTo>
                    <a:pt x="241120" y="5182"/>
                  </a:lnTo>
                  <a:lnTo>
                    <a:pt x="196146" y="0"/>
                  </a:lnTo>
                  <a:close/>
                </a:path>
              </a:pathLst>
            </a:custGeom>
            <a:solidFill>
              <a:srgbClr val="FF4FB0">
                <a:alpha val="50000"/>
              </a:srgbClr>
            </a:solidFill>
          </p:spPr>
          <p:txBody>
            <a:bodyPr wrap="square" lIns="0" tIns="0" rIns="0" bIns="0" rtlCol="0"/>
            <a:lstStyle/>
            <a:p>
              <a:endParaRPr sz="641"/>
            </a:p>
          </p:txBody>
        </p:sp>
        <p:sp>
          <p:nvSpPr>
            <p:cNvPr id="15" name="object 15"/>
            <p:cNvSpPr/>
            <p:nvPr/>
          </p:nvSpPr>
          <p:spPr>
            <a:xfrm>
              <a:off x="15179314" y="3764671"/>
              <a:ext cx="454659" cy="694055"/>
            </a:xfrm>
            <a:custGeom>
              <a:avLst/>
              <a:gdLst/>
              <a:ahLst/>
              <a:cxnLst/>
              <a:rect l="l" t="t" r="r" b="b"/>
              <a:pathLst>
                <a:path w="454659" h="694054">
                  <a:moveTo>
                    <a:pt x="232776" y="0"/>
                  </a:moveTo>
                  <a:lnTo>
                    <a:pt x="221812" y="0"/>
                  </a:lnTo>
                  <a:lnTo>
                    <a:pt x="173915" y="6094"/>
                  </a:lnTo>
                  <a:lnTo>
                    <a:pt x="130177" y="21395"/>
                  </a:lnTo>
                  <a:lnTo>
                    <a:pt x="91364" y="44731"/>
                  </a:lnTo>
                  <a:lnTo>
                    <a:pt x="58240" y="74930"/>
                  </a:lnTo>
                  <a:lnTo>
                    <a:pt x="30592" y="112773"/>
                  </a:lnTo>
                  <a:lnTo>
                    <a:pt x="11596" y="154640"/>
                  </a:lnTo>
                  <a:lnTo>
                    <a:pt x="1362" y="199125"/>
                  </a:lnTo>
                  <a:lnTo>
                    <a:pt x="0" y="244821"/>
                  </a:lnTo>
                  <a:lnTo>
                    <a:pt x="7618" y="290323"/>
                  </a:lnTo>
                  <a:lnTo>
                    <a:pt x="24327" y="334224"/>
                  </a:lnTo>
                  <a:lnTo>
                    <a:pt x="193254" y="672720"/>
                  </a:lnTo>
                  <a:lnTo>
                    <a:pt x="207799" y="688504"/>
                  </a:lnTo>
                  <a:lnTo>
                    <a:pt x="227238" y="693765"/>
                  </a:lnTo>
                  <a:lnTo>
                    <a:pt x="246690" y="688504"/>
                  </a:lnTo>
                  <a:lnTo>
                    <a:pt x="261270" y="672720"/>
                  </a:lnTo>
                  <a:lnTo>
                    <a:pt x="430197" y="334224"/>
                  </a:lnTo>
                  <a:lnTo>
                    <a:pt x="446970" y="290323"/>
                  </a:lnTo>
                  <a:lnTo>
                    <a:pt x="454588" y="244821"/>
                  </a:lnTo>
                  <a:lnTo>
                    <a:pt x="453225" y="199125"/>
                  </a:lnTo>
                  <a:lnTo>
                    <a:pt x="442991" y="154640"/>
                  </a:lnTo>
                  <a:lnTo>
                    <a:pt x="423995" y="112773"/>
                  </a:lnTo>
                  <a:lnTo>
                    <a:pt x="396348" y="74930"/>
                  </a:lnTo>
                  <a:lnTo>
                    <a:pt x="363215" y="44731"/>
                  </a:lnTo>
                  <a:lnTo>
                    <a:pt x="324387" y="21395"/>
                  </a:lnTo>
                  <a:lnTo>
                    <a:pt x="280646" y="6094"/>
                  </a:lnTo>
                  <a:lnTo>
                    <a:pt x="232776" y="0"/>
                  </a:lnTo>
                  <a:close/>
                </a:path>
              </a:pathLst>
            </a:custGeom>
            <a:solidFill>
              <a:srgbClr val="FF4FB0"/>
            </a:solidFill>
          </p:spPr>
          <p:txBody>
            <a:bodyPr wrap="square" lIns="0" tIns="0" rIns="0" bIns="0" rtlCol="0"/>
            <a:lstStyle/>
            <a:p>
              <a:endParaRPr sz="641"/>
            </a:p>
          </p:txBody>
        </p:sp>
        <p:pic>
          <p:nvPicPr>
            <p:cNvPr id="16" name="object 16"/>
            <p:cNvPicPr/>
            <p:nvPr/>
          </p:nvPicPr>
          <p:blipFill>
            <a:blip r:embed="rId6" cstate="print"/>
            <a:stretch>
              <a:fillRect/>
            </a:stretch>
          </p:blipFill>
          <p:spPr>
            <a:xfrm>
              <a:off x="15283709" y="3872059"/>
              <a:ext cx="245748" cy="233208"/>
            </a:xfrm>
            <a:prstGeom prst="rect">
              <a:avLst/>
            </a:prstGeom>
          </p:spPr>
        </p:pic>
      </p:grpSp>
      <p:grpSp>
        <p:nvGrpSpPr>
          <p:cNvPr id="17" name="object 17"/>
          <p:cNvGrpSpPr/>
          <p:nvPr/>
        </p:nvGrpSpPr>
        <p:grpSpPr>
          <a:xfrm>
            <a:off x="5919693" y="833379"/>
            <a:ext cx="339916" cy="478250"/>
            <a:chOff x="13015310" y="1832405"/>
            <a:chExt cx="747395" cy="1051560"/>
          </a:xfrm>
        </p:grpSpPr>
        <p:sp>
          <p:nvSpPr>
            <p:cNvPr id="18" name="object 18"/>
            <p:cNvSpPr/>
            <p:nvPr/>
          </p:nvSpPr>
          <p:spPr>
            <a:xfrm>
              <a:off x="13015310" y="2136275"/>
              <a:ext cx="747395" cy="748030"/>
            </a:xfrm>
            <a:custGeom>
              <a:avLst/>
              <a:gdLst/>
              <a:ahLst/>
              <a:cxnLst/>
              <a:rect l="l" t="t" r="r" b="b"/>
              <a:pathLst>
                <a:path w="747394" h="748030">
                  <a:moveTo>
                    <a:pt x="373614" y="0"/>
                  </a:moveTo>
                  <a:lnTo>
                    <a:pt x="326749" y="2912"/>
                  </a:lnTo>
                  <a:lnTo>
                    <a:pt x="281621" y="11415"/>
                  </a:lnTo>
                  <a:lnTo>
                    <a:pt x="238580" y="25158"/>
                  </a:lnTo>
                  <a:lnTo>
                    <a:pt x="197976" y="43792"/>
                  </a:lnTo>
                  <a:lnTo>
                    <a:pt x="160160" y="66965"/>
                  </a:lnTo>
                  <a:lnTo>
                    <a:pt x="125482" y="94329"/>
                  </a:lnTo>
                  <a:lnTo>
                    <a:pt x="94291" y="125531"/>
                  </a:lnTo>
                  <a:lnTo>
                    <a:pt x="66939" y="160223"/>
                  </a:lnTo>
                  <a:lnTo>
                    <a:pt x="43774" y="198054"/>
                  </a:lnTo>
                  <a:lnTo>
                    <a:pt x="25148" y="238674"/>
                  </a:lnTo>
                  <a:lnTo>
                    <a:pt x="11410" y="281732"/>
                  </a:lnTo>
                  <a:lnTo>
                    <a:pt x="2910" y="326878"/>
                  </a:lnTo>
                  <a:lnTo>
                    <a:pt x="0" y="373762"/>
                  </a:lnTo>
                  <a:lnTo>
                    <a:pt x="2910" y="420646"/>
                  </a:lnTo>
                  <a:lnTo>
                    <a:pt x="11410" y="465792"/>
                  </a:lnTo>
                  <a:lnTo>
                    <a:pt x="25148" y="508849"/>
                  </a:lnTo>
                  <a:lnTo>
                    <a:pt x="43774" y="549469"/>
                  </a:lnTo>
                  <a:lnTo>
                    <a:pt x="66939" y="587300"/>
                  </a:lnTo>
                  <a:lnTo>
                    <a:pt x="94291" y="621992"/>
                  </a:lnTo>
                  <a:lnTo>
                    <a:pt x="125482" y="653195"/>
                  </a:lnTo>
                  <a:lnTo>
                    <a:pt x="160160" y="680558"/>
                  </a:lnTo>
                  <a:lnTo>
                    <a:pt x="197976" y="703732"/>
                  </a:lnTo>
                  <a:lnTo>
                    <a:pt x="238580" y="722365"/>
                  </a:lnTo>
                  <a:lnTo>
                    <a:pt x="281621" y="736109"/>
                  </a:lnTo>
                  <a:lnTo>
                    <a:pt x="326749" y="744611"/>
                  </a:lnTo>
                  <a:lnTo>
                    <a:pt x="373614" y="747524"/>
                  </a:lnTo>
                  <a:lnTo>
                    <a:pt x="420480" y="744611"/>
                  </a:lnTo>
                  <a:lnTo>
                    <a:pt x="465608" y="736109"/>
                  </a:lnTo>
                  <a:lnTo>
                    <a:pt x="508649" y="722365"/>
                  </a:lnTo>
                  <a:lnTo>
                    <a:pt x="549253" y="703732"/>
                  </a:lnTo>
                  <a:lnTo>
                    <a:pt x="587069" y="680558"/>
                  </a:lnTo>
                  <a:lnTo>
                    <a:pt x="621747" y="653195"/>
                  </a:lnTo>
                  <a:lnTo>
                    <a:pt x="652937" y="621992"/>
                  </a:lnTo>
                  <a:lnTo>
                    <a:pt x="680290" y="587300"/>
                  </a:lnTo>
                  <a:lnTo>
                    <a:pt x="703454" y="549469"/>
                  </a:lnTo>
                  <a:lnTo>
                    <a:pt x="722081" y="508849"/>
                  </a:lnTo>
                  <a:lnTo>
                    <a:pt x="735819" y="465792"/>
                  </a:lnTo>
                  <a:lnTo>
                    <a:pt x="744318" y="420646"/>
                  </a:lnTo>
                  <a:lnTo>
                    <a:pt x="747229" y="373762"/>
                  </a:lnTo>
                  <a:lnTo>
                    <a:pt x="744318" y="326878"/>
                  </a:lnTo>
                  <a:lnTo>
                    <a:pt x="735819" y="281732"/>
                  </a:lnTo>
                  <a:lnTo>
                    <a:pt x="722081" y="238674"/>
                  </a:lnTo>
                  <a:lnTo>
                    <a:pt x="703454" y="198054"/>
                  </a:lnTo>
                  <a:lnTo>
                    <a:pt x="680290" y="160223"/>
                  </a:lnTo>
                  <a:lnTo>
                    <a:pt x="652937" y="125531"/>
                  </a:lnTo>
                  <a:lnTo>
                    <a:pt x="621747" y="94329"/>
                  </a:lnTo>
                  <a:lnTo>
                    <a:pt x="587069" y="66965"/>
                  </a:lnTo>
                  <a:lnTo>
                    <a:pt x="549253" y="43792"/>
                  </a:lnTo>
                  <a:lnTo>
                    <a:pt x="508649" y="25158"/>
                  </a:lnTo>
                  <a:lnTo>
                    <a:pt x="465608" y="11415"/>
                  </a:lnTo>
                  <a:lnTo>
                    <a:pt x="420480" y="2912"/>
                  </a:lnTo>
                  <a:lnTo>
                    <a:pt x="373614" y="0"/>
                  </a:lnTo>
                  <a:close/>
                </a:path>
              </a:pathLst>
            </a:custGeom>
            <a:solidFill>
              <a:srgbClr val="FF4FB0">
                <a:alpha val="25000"/>
              </a:srgbClr>
            </a:solidFill>
          </p:spPr>
          <p:txBody>
            <a:bodyPr wrap="square" lIns="0" tIns="0" rIns="0" bIns="0" rtlCol="0"/>
            <a:lstStyle/>
            <a:p>
              <a:endParaRPr sz="641"/>
            </a:p>
          </p:txBody>
        </p:sp>
        <p:sp>
          <p:nvSpPr>
            <p:cNvPr id="19" name="object 19"/>
            <p:cNvSpPr/>
            <p:nvPr/>
          </p:nvSpPr>
          <p:spPr>
            <a:xfrm>
              <a:off x="13192784" y="2313810"/>
              <a:ext cx="392430" cy="393065"/>
            </a:xfrm>
            <a:custGeom>
              <a:avLst/>
              <a:gdLst/>
              <a:ahLst/>
              <a:cxnLst/>
              <a:rect l="l" t="t" r="r" b="b"/>
              <a:pathLst>
                <a:path w="392430" h="393064">
                  <a:moveTo>
                    <a:pt x="196146" y="0"/>
                  </a:moveTo>
                  <a:lnTo>
                    <a:pt x="151171" y="5182"/>
                  </a:lnTo>
                  <a:lnTo>
                    <a:pt x="109886" y="19944"/>
                  </a:lnTo>
                  <a:lnTo>
                    <a:pt x="73466" y="43108"/>
                  </a:lnTo>
                  <a:lnTo>
                    <a:pt x="43091" y="73495"/>
                  </a:lnTo>
                  <a:lnTo>
                    <a:pt x="19936" y="109929"/>
                  </a:lnTo>
                  <a:lnTo>
                    <a:pt x="5180" y="151231"/>
                  </a:lnTo>
                  <a:lnTo>
                    <a:pt x="0" y="196223"/>
                  </a:lnTo>
                  <a:lnTo>
                    <a:pt x="5180" y="241215"/>
                  </a:lnTo>
                  <a:lnTo>
                    <a:pt x="19936" y="282517"/>
                  </a:lnTo>
                  <a:lnTo>
                    <a:pt x="43091" y="318951"/>
                  </a:lnTo>
                  <a:lnTo>
                    <a:pt x="73466" y="349338"/>
                  </a:lnTo>
                  <a:lnTo>
                    <a:pt x="109886" y="372502"/>
                  </a:lnTo>
                  <a:lnTo>
                    <a:pt x="151171" y="387264"/>
                  </a:lnTo>
                  <a:lnTo>
                    <a:pt x="196146" y="392446"/>
                  </a:lnTo>
                  <a:lnTo>
                    <a:pt x="241120" y="387264"/>
                  </a:lnTo>
                  <a:lnTo>
                    <a:pt x="282406" y="372502"/>
                  </a:lnTo>
                  <a:lnTo>
                    <a:pt x="318825" y="349338"/>
                  </a:lnTo>
                  <a:lnTo>
                    <a:pt x="349201" y="318951"/>
                  </a:lnTo>
                  <a:lnTo>
                    <a:pt x="372355" y="282517"/>
                  </a:lnTo>
                  <a:lnTo>
                    <a:pt x="387112" y="241215"/>
                  </a:lnTo>
                  <a:lnTo>
                    <a:pt x="392292" y="196223"/>
                  </a:lnTo>
                  <a:lnTo>
                    <a:pt x="387112" y="151231"/>
                  </a:lnTo>
                  <a:lnTo>
                    <a:pt x="372355" y="109929"/>
                  </a:lnTo>
                  <a:lnTo>
                    <a:pt x="349201" y="73495"/>
                  </a:lnTo>
                  <a:lnTo>
                    <a:pt x="318825" y="43108"/>
                  </a:lnTo>
                  <a:lnTo>
                    <a:pt x="282406" y="19944"/>
                  </a:lnTo>
                  <a:lnTo>
                    <a:pt x="241120" y="5182"/>
                  </a:lnTo>
                  <a:lnTo>
                    <a:pt x="196146" y="0"/>
                  </a:lnTo>
                  <a:close/>
                </a:path>
              </a:pathLst>
            </a:custGeom>
            <a:solidFill>
              <a:srgbClr val="FF4FB0">
                <a:alpha val="50000"/>
              </a:srgbClr>
            </a:solidFill>
          </p:spPr>
          <p:txBody>
            <a:bodyPr wrap="square" lIns="0" tIns="0" rIns="0" bIns="0" rtlCol="0"/>
            <a:lstStyle/>
            <a:p>
              <a:endParaRPr sz="641"/>
            </a:p>
          </p:txBody>
        </p:sp>
        <p:sp>
          <p:nvSpPr>
            <p:cNvPr id="20" name="object 20"/>
            <p:cNvSpPr/>
            <p:nvPr/>
          </p:nvSpPr>
          <p:spPr>
            <a:xfrm>
              <a:off x="13161685" y="1832405"/>
              <a:ext cx="454659" cy="694055"/>
            </a:xfrm>
            <a:custGeom>
              <a:avLst/>
              <a:gdLst/>
              <a:ahLst/>
              <a:cxnLst/>
              <a:rect l="l" t="t" r="r" b="b"/>
              <a:pathLst>
                <a:path w="454659" h="694055">
                  <a:moveTo>
                    <a:pt x="232712" y="0"/>
                  </a:moveTo>
                  <a:lnTo>
                    <a:pt x="221748" y="0"/>
                  </a:lnTo>
                  <a:lnTo>
                    <a:pt x="173852" y="6130"/>
                  </a:lnTo>
                  <a:lnTo>
                    <a:pt x="130121" y="21450"/>
                  </a:lnTo>
                  <a:lnTo>
                    <a:pt x="91327" y="44794"/>
                  </a:lnTo>
                  <a:lnTo>
                    <a:pt x="58240" y="74994"/>
                  </a:lnTo>
                  <a:lnTo>
                    <a:pt x="30592" y="112836"/>
                  </a:lnTo>
                  <a:lnTo>
                    <a:pt x="11597" y="154703"/>
                  </a:lnTo>
                  <a:lnTo>
                    <a:pt x="1362" y="199188"/>
                  </a:lnTo>
                  <a:lnTo>
                    <a:pt x="0" y="244885"/>
                  </a:lnTo>
                  <a:lnTo>
                    <a:pt x="7618" y="290387"/>
                  </a:lnTo>
                  <a:lnTo>
                    <a:pt x="24327" y="334287"/>
                  </a:lnTo>
                  <a:lnTo>
                    <a:pt x="193254" y="672784"/>
                  </a:lnTo>
                  <a:lnTo>
                    <a:pt x="207799" y="688567"/>
                  </a:lnTo>
                  <a:lnTo>
                    <a:pt x="227238" y="693828"/>
                  </a:lnTo>
                  <a:lnTo>
                    <a:pt x="246690" y="688567"/>
                  </a:lnTo>
                  <a:lnTo>
                    <a:pt x="261270" y="672784"/>
                  </a:lnTo>
                  <a:lnTo>
                    <a:pt x="430197" y="334287"/>
                  </a:lnTo>
                  <a:lnTo>
                    <a:pt x="446906" y="290323"/>
                  </a:lnTo>
                  <a:lnTo>
                    <a:pt x="454524" y="244821"/>
                  </a:lnTo>
                  <a:lnTo>
                    <a:pt x="453162" y="199125"/>
                  </a:lnTo>
                  <a:lnTo>
                    <a:pt x="442927" y="154640"/>
                  </a:lnTo>
                  <a:lnTo>
                    <a:pt x="423932" y="112773"/>
                  </a:lnTo>
                  <a:lnTo>
                    <a:pt x="396284" y="74930"/>
                  </a:lnTo>
                  <a:lnTo>
                    <a:pt x="363151" y="44731"/>
                  </a:lnTo>
                  <a:lnTo>
                    <a:pt x="324323" y="21395"/>
                  </a:lnTo>
                  <a:lnTo>
                    <a:pt x="280582" y="6094"/>
                  </a:lnTo>
                  <a:lnTo>
                    <a:pt x="232712" y="0"/>
                  </a:lnTo>
                  <a:close/>
                </a:path>
              </a:pathLst>
            </a:custGeom>
            <a:solidFill>
              <a:srgbClr val="FF4FB0"/>
            </a:solidFill>
          </p:spPr>
          <p:txBody>
            <a:bodyPr wrap="square" lIns="0" tIns="0" rIns="0" bIns="0" rtlCol="0"/>
            <a:lstStyle/>
            <a:p>
              <a:endParaRPr sz="641"/>
            </a:p>
          </p:txBody>
        </p:sp>
        <p:pic>
          <p:nvPicPr>
            <p:cNvPr id="21" name="object 21"/>
            <p:cNvPicPr/>
            <p:nvPr/>
          </p:nvPicPr>
          <p:blipFill>
            <a:blip r:embed="rId7" cstate="print"/>
            <a:stretch>
              <a:fillRect/>
            </a:stretch>
          </p:blipFill>
          <p:spPr>
            <a:xfrm>
              <a:off x="13266080" y="1939854"/>
              <a:ext cx="245666" cy="233208"/>
            </a:xfrm>
            <a:prstGeom prst="rect">
              <a:avLst/>
            </a:prstGeom>
          </p:spPr>
        </p:pic>
      </p:grpSp>
      <p:grpSp>
        <p:nvGrpSpPr>
          <p:cNvPr id="22" name="object 22"/>
          <p:cNvGrpSpPr/>
          <p:nvPr/>
        </p:nvGrpSpPr>
        <p:grpSpPr>
          <a:xfrm>
            <a:off x="6060623" y="2539834"/>
            <a:ext cx="339916" cy="478250"/>
            <a:chOff x="13325183" y="5584499"/>
            <a:chExt cx="747395" cy="1051560"/>
          </a:xfrm>
        </p:grpSpPr>
        <p:sp>
          <p:nvSpPr>
            <p:cNvPr id="23" name="object 23"/>
            <p:cNvSpPr/>
            <p:nvPr/>
          </p:nvSpPr>
          <p:spPr>
            <a:xfrm>
              <a:off x="13325183" y="5888236"/>
              <a:ext cx="747395" cy="748030"/>
            </a:xfrm>
            <a:custGeom>
              <a:avLst/>
              <a:gdLst/>
              <a:ahLst/>
              <a:cxnLst/>
              <a:rect l="l" t="t" r="r" b="b"/>
              <a:pathLst>
                <a:path w="747394" h="748029">
                  <a:moveTo>
                    <a:pt x="373614" y="0"/>
                  </a:moveTo>
                  <a:lnTo>
                    <a:pt x="326749" y="2912"/>
                  </a:lnTo>
                  <a:lnTo>
                    <a:pt x="281621" y="11415"/>
                  </a:lnTo>
                  <a:lnTo>
                    <a:pt x="238580" y="25158"/>
                  </a:lnTo>
                  <a:lnTo>
                    <a:pt x="197976" y="43792"/>
                  </a:lnTo>
                  <a:lnTo>
                    <a:pt x="160160" y="66965"/>
                  </a:lnTo>
                  <a:lnTo>
                    <a:pt x="125482" y="94329"/>
                  </a:lnTo>
                  <a:lnTo>
                    <a:pt x="94291" y="125531"/>
                  </a:lnTo>
                  <a:lnTo>
                    <a:pt x="66939" y="160223"/>
                  </a:lnTo>
                  <a:lnTo>
                    <a:pt x="43774" y="198054"/>
                  </a:lnTo>
                  <a:lnTo>
                    <a:pt x="25148" y="238674"/>
                  </a:lnTo>
                  <a:lnTo>
                    <a:pt x="11410" y="281732"/>
                  </a:lnTo>
                  <a:lnTo>
                    <a:pt x="2910" y="326878"/>
                  </a:lnTo>
                  <a:lnTo>
                    <a:pt x="0" y="373762"/>
                  </a:lnTo>
                  <a:lnTo>
                    <a:pt x="2910" y="420645"/>
                  </a:lnTo>
                  <a:lnTo>
                    <a:pt x="11410" y="465791"/>
                  </a:lnTo>
                  <a:lnTo>
                    <a:pt x="25148" y="508849"/>
                  </a:lnTo>
                  <a:lnTo>
                    <a:pt x="43774" y="549469"/>
                  </a:lnTo>
                  <a:lnTo>
                    <a:pt x="66939" y="587300"/>
                  </a:lnTo>
                  <a:lnTo>
                    <a:pt x="94291" y="621992"/>
                  </a:lnTo>
                  <a:lnTo>
                    <a:pt x="125482" y="653195"/>
                  </a:lnTo>
                  <a:lnTo>
                    <a:pt x="160160" y="680558"/>
                  </a:lnTo>
                  <a:lnTo>
                    <a:pt x="197976" y="703731"/>
                  </a:lnTo>
                  <a:lnTo>
                    <a:pt x="238580" y="722365"/>
                  </a:lnTo>
                  <a:lnTo>
                    <a:pt x="281621" y="736108"/>
                  </a:lnTo>
                  <a:lnTo>
                    <a:pt x="326749" y="744611"/>
                  </a:lnTo>
                  <a:lnTo>
                    <a:pt x="373614" y="747524"/>
                  </a:lnTo>
                  <a:lnTo>
                    <a:pt x="420480" y="744611"/>
                  </a:lnTo>
                  <a:lnTo>
                    <a:pt x="465608" y="736108"/>
                  </a:lnTo>
                  <a:lnTo>
                    <a:pt x="508649" y="722365"/>
                  </a:lnTo>
                  <a:lnTo>
                    <a:pt x="549253" y="703731"/>
                  </a:lnTo>
                  <a:lnTo>
                    <a:pt x="587069" y="680558"/>
                  </a:lnTo>
                  <a:lnTo>
                    <a:pt x="621747" y="653195"/>
                  </a:lnTo>
                  <a:lnTo>
                    <a:pt x="652937" y="621992"/>
                  </a:lnTo>
                  <a:lnTo>
                    <a:pt x="680290" y="587300"/>
                  </a:lnTo>
                  <a:lnTo>
                    <a:pt x="703454" y="549469"/>
                  </a:lnTo>
                  <a:lnTo>
                    <a:pt x="722081" y="508849"/>
                  </a:lnTo>
                  <a:lnTo>
                    <a:pt x="735819" y="465791"/>
                  </a:lnTo>
                  <a:lnTo>
                    <a:pt x="744318" y="420645"/>
                  </a:lnTo>
                  <a:lnTo>
                    <a:pt x="747229" y="373762"/>
                  </a:lnTo>
                  <a:lnTo>
                    <a:pt x="744318" y="326878"/>
                  </a:lnTo>
                  <a:lnTo>
                    <a:pt x="735819" y="281732"/>
                  </a:lnTo>
                  <a:lnTo>
                    <a:pt x="722081" y="238674"/>
                  </a:lnTo>
                  <a:lnTo>
                    <a:pt x="703454" y="198054"/>
                  </a:lnTo>
                  <a:lnTo>
                    <a:pt x="680290" y="160223"/>
                  </a:lnTo>
                  <a:lnTo>
                    <a:pt x="652937" y="125531"/>
                  </a:lnTo>
                  <a:lnTo>
                    <a:pt x="621747" y="94329"/>
                  </a:lnTo>
                  <a:lnTo>
                    <a:pt x="587069" y="66965"/>
                  </a:lnTo>
                  <a:lnTo>
                    <a:pt x="549253" y="43792"/>
                  </a:lnTo>
                  <a:lnTo>
                    <a:pt x="508649" y="25158"/>
                  </a:lnTo>
                  <a:lnTo>
                    <a:pt x="465608" y="11415"/>
                  </a:lnTo>
                  <a:lnTo>
                    <a:pt x="420480" y="2912"/>
                  </a:lnTo>
                  <a:lnTo>
                    <a:pt x="373614" y="0"/>
                  </a:lnTo>
                  <a:close/>
                </a:path>
              </a:pathLst>
            </a:custGeom>
            <a:solidFill>
              <a:srgbClr val="FF4FB0">
                <a:alpha val="25000"/>
              </a:srgbClr>
            </a:solidFill>
          </p:spPr>
          <p:txBody>
            <a:bodyPr wrap="square" lIns="0" tIns="0" rIns="0" bIns="0" rtlCol="0"/>
            <a:lstStyle/>
            <a:p>
              <a:endParaRPr sz="641"/>
            </a:p>
          </p:txBody>
        </p:sp>
        <p:sp>
          <p:nvSpPr>
            <p:cNvPr id="24" name="object 24"/>
            <p:cNvSpPr/>
            <p:nvPr/>
          </p:nvSpPr>
          <p:spPr>
            <a:xfrm>
              <a:off x="13502656" y="6065781"/>
              <a:ext cx="392430" cy="393065"/>
            </a:xfrm>
            <a:custGeom>
              <a:avLst/>
              <a:gdLst/>
              <a:ahLst/>
              <a:cxnLst/>
              <a:rect l="l" t="t" r="r" b="b"/>
              <a:pathLst>
                <a:path w="392430" h="393064">
                  <a:moveTo>
                    <a:pt x="196146" y="0"/>
                  </a:moveTo>
                  <a:lnTo>
                    <a:pt x="151171" y="5182"/>
                  </a:lnTo>
                  <a:lnTo>
                    <a:pt x="109886" y="19944"/>
                  </a:lnTo>
                  <a:lnTo>
                    <a:pt x="73466" y="43107"/>
                  </a:lnTo>
                  <a:lnTo>
                    <a:pt x="43091" y="73495"/>
                  </a:lnTo>
                  <a:lnTo>
                    <a:pt x="19936" y="109929"/>
                  </a:lnTo>
                  <a:lnTo>
                    <a:pt x="5180" y="151231"/>
                  </a:lnTo>
                  <a:lnTo>
                    <a:pt x="0" y="196223"/>
                  </a:lnTo>
                  <a:lnTo>
                    <a:pt x="5180" y="241215"/>
                  </a:lnTo>
                  <a:lnTo>
                    <a:pt x="19936" y="282517"/>
                  </a:lnTo>
                  <a:lnTo>
                    <a:pt x="43091" y="318951"/>
                  </a:lnTo>
                  <a:lnTo>
                    <a:pt x="73466" y="349338"/>
                  </a:lnTo>
                  <a:lnTo>
                    <a:pt x="109886" y="372502"/>
                  </a:lnTo>
                  <a:lnTo>
                    <a:pt x="151171" y="387264"/>
                  </a:lnTo>
                  <a:lnTo>
                    <a:pt x="196146" y="392446"/>
                  </a:lnTo>
                  <a:lnTo>
                    <a:pt x="241120" y="387264"/>
                  </a:lnTo>
                  <a:lnTo>
                    <a:pt x="282406" y="372502"/>
                  </a:lnTo>
                  <a:lnTo>
                    <a:pt x="318825" y="349338"/>
                  </a:lnTo>
                  <a:lnTo>
                    <a:pt x="349201" y="318951"/>
                  </a:lnTo>
                  <a:lnTo>
                    <a:pt x="372355" y="282517"/>
                  </a:lnTo>
                  <a:lnTo>
                    <a:pt x="387112" y="241215"/>
                  </a:lnTo>
                  <a:lnTo>
                    <a:pt x="392292" y="196223"/>
                  </a:lnTo>
                  <a:lnTo>
                    <a:pt x="387112" y="151231"/>
                  </a:lnTo>
                  <a:lnTo>
                    <a:pt x="372355" y="109929"/>
                  </a:lnTo>
                  <a:lnTo>
                    <a:pt x="349201" y="73495"/>
                  </a:lnTo>
                  <a:lnTo>
                    <a:pt x="318825" y="43107"/>
                  </a:lnTo>
                  <a:lnTo>
                    <a:pt x="282406" y="19944"/>
                  </a:lnTo>
                  <a:lnTo>
                    <a:pt x="241120" y="5182"/>
                  </a:lnTo>
                  <a:lnTo>
                    <a:pt x="196146" y="0"/>
                  </a:lnTo>
                  <a:close/>
                </a:path>
              </a:pathLst>
            </a:custGeom>
            <a:solidFill>
              <a:srgbClr val="FF4FB0">
                <a:alpha val="50000"/>
              </a:srgbClr>
            </a:solidFill>
          </p:spPr>
          <p:txBody>
            <a:bodyPr wrap="square" lIns="0" tIns="0" rIns="0" bIns="0" rtlCol="0"/>
            <a:lstStyle/>
            <a:p>
              <a:endParaRPr sz="641"/>
            </a:p>
          </p:txBody>
        </p:sp>
        <p:sp>
          <p:nvSpPr>
            <p:cNvPr id="25" name="object 25"/>
            <p:cNvSpPr/>
            <p:nvPr/>
          </p:nvSpPr>
          <p:spPr>
            <a:xfrm>
              <a:off x="13471558" y="5584499"/>
              <a:ext cx="454659" cy="694055"/>
            </a:xfrm>
            <a:custGeom>
              <a:avLst/>
              <a:gdLst/>
              <a:ahLst/>
              <a:cxnLst/>
              <a:rect l="l" t="t" r="r" b="b"/>
              <a:pathLst>
                <a:path w="454659" h="694054">
                  <a:moveTo>
                    <a:pt x="232776" y="0"/>
                  </a:moveTo>
                  <a:lnTo>
                    <a:pt x="221812" y="0"/>
                  </a:lnTo>
                  <a:lnTo>
                    <a:pt x="173915" y="6094"/>
                  </a:lnTo>
                  <a:lnTo>
                    <a:pt x="130177" y="21395"/>
                  </a:lnTo>
                  <a:lnTo>
                    <a:pt x="91364" y="44731"/>
                  </a:lnTo>
                  <a:lnTo>
                    <a:pt x="58240" y="74930"/>
                  </a:lnTo>
                  <a:lnTo>
                    <a:pt x="30592" y="112773"/>
                  </a:lnTo>
                  <a:lnTo>
                    <a:pt x="11597" y="154640"/>
                  </a:lnTo>
                  <a:lnTo>
                    <a:pt x="1362" y="199125"/>
                  </a:lnTo>
                  <a:lnTo>
                    <a:pt x="0" y="244821"/>
                  </a:lnTo>
                  <a:lnTo>
                    <a:pt x="7618" y="290323"/>
                  </a:lnTo>
                  <a:lnTo>
                    <a:pt x="24327" y="334224"/>
                  </a:lnTo>
                  <a:lnTo>
                    <a:pt x="193254" y="672720"/>
                  </a:lnTo>
                  <a:lnTo>
                    <a:pt x="207799" y="688504"/>
                  </a:lnTo>
                  <a:lnTo>
                    <a:pt x="227238" y="693765"/>
                  </a:lnTo>
                  <a:lnTo>
                    <a:pt x="246690" y="688504"/>
                  </a:lnTo>
                  <a:lnTo>
                    <a:pt x="261270" y="672720"/>
                  </a:lnTo>
                  <a:lnTo>
                    <a:pt x="430197" y="334224"/>
                  </a:lnTo>
                  <a:lnTo>
                    <a:pt x="446970" y="290323"/>
                  </a:lnTo>
                  <a:lnTo>
                    <a:pt x="454588" y="244821"/>
                  </a:lnTo>
                  <a:lnTo>
                    <a:pt x="453225" y="199125"/>
                  </a:lnTo>
                  <a:lnTo>
                    <a:pt x="442991" y="154640"/>
                  </a:lnTo>
                  <a:lnTo>
                    <a:pt x="423995" y="112773"/>
                  </a:lnTo>
                  <a:lnTo>
                    <a:pt x="396348" y="74930"/>
                  </a:lnTo>
                  <a:lnTo>
                    <a:pt x="363215" y="44731"/>
                  </a:lnTo>
                  <a:lnTo>
                    <a:pt x="324387" y="21395"/>
                  </a:lnTo>
                  <a:lnTo>
                    <a:pt x="280646" y="6094"/>
                  </a:lnTo>
                  <a:lnTo>
                    <a:pt x="232776" y="0"/>
                  </a:lnTo>
                  <a:close/>
                </a:path>
              </a:pathLst>
            </a:custGeom>
            <a:solidFill>
              <a:srgbClr val="FF4FB0"/>
            </a:solidFill>
          </p:spPr>
          <p:txBody>
            <a:bodyPr wrap="square" lIns="0" tIns="0" rIns="0" bIns="0" rtlCol="0"/>
            <a:lstStyle/>
            <a:p>
              <a:endParaRPr sz="641"/>
            </a:p>
          </p:txBody>
        </p:sp>
        <p:pic>
          <p:nvPicPr>
            <p:cNvPr id="26" name="object 26"/>
            <p:cNvPicPr/>
            <p:nvPr/>
          </p:nvPicPr>
          <p:blipFill>
            <a:blip r:embed="rId8" cstate="print"/>
            <a:stretch>
              <a:fillRect/>
            </a:stretch>
          </p:blipFill>
          <p:spPr>
            <a:xfrm>
              <a:off x="13575953" y="5691887"/>
              <a:ext cx="245748" cy="233208"/>
            </a:xfrm>
            <a:prstGeom prst="rect">
              <a:avLst/>
            </a:prstGeom>
          </p:spPr>
        </p:pic>
      </p:grpSp>
      <p:grpSp>
        <p:nvGrpSpPr>
          <p:cNvPr id="27" name="object 27"/>
          <p:cNvGrpSpPr/>
          <p:nvPr/>
        </p:nvGrpSpPr>
        <p:grpSpPr>
          <a:xfrm>
            <a:off x="609878" y="1195304"/>
            <a:ext cx="516949" cy="731815"/>
            <a:chOff x="1340273" y="2628192"/>
            <a:chExt cx="1136650" cy="1609090"/>
          </a:xfrm>
        </p:grpSpPr>
        <p:sp>
          <p:nvSpPr>
            <p:cNvPr id="28" name="object 28"/>
            <p:cNvSpPr/>
            <p:nvPr/>
          </p:nvSpPr>
          <p:spPr>
            <a:xfrm>
              <a:off x="1340273" y="3093113"/>
              <a:ext cx="1136650" cy="1144270"/>
            </a:xfrm>
            <a:custGeom>
              <a:avLst/>
              <a:gdLst/>
              <a:ahLst/>
              <a:cxnLst/>
              <a:rect l="l" t="t" r="r" b="b"/>
              <a:pathLst>
                <a:path w="1136650" h="1144270">
                  <a:moveTo>
                    <a:pt x="568315" y="0"/>
                  </a:moveTo>
                  <a:lnTo>
                    <a:pt x="521704" y="1895"/>
                  </a:lnTo>
                  <a:lnTo>
                    <a:pt x="476131" y="7484"/>
                  </a:lnTo>
                  <a:lnTo>
                    <a:pt x="431742" y="16619"/>
                  </a:lnTo>
                  <a:lnTo>
                    <a:pt x="388683" y="29153"/>
                  </a:lnTo>
                  <a:lnTo>
                    <a:pt x="347101" y="44939"/>
                  </a:lnTo>
                  <a:lnTo>
                    <a:pt x="307141" y="63829"/>
                  </a:lnTo>
                  <a:lnTo>
                    <a:pt x="268951" y="85677"/>
                  </a:lnTo>
                  <a:lnTo>
                    <a:pt x="232675" y="110335"/>
                  </a:lnTo>
                  <a:lnTo>
                    <a:pt x="198461" y="137655"/>
                  </a:lnTo>
                  <a:lnTo>
                    <a:pt x="166455" y="167492"/>
                  </a:lnTo>
                  <a:lnTo>
                    <a:pt x="136803" y="199698"/>
                  </a:lnTo>
                  <a:lnTo>
                    <a:pt x="109651" y="234125"/>
                  </a:lnTo>
                  <a:lnTo>
                    <a:pt x="85146" y="270626"/>
                  </a:lnTo>
                  <a:lnTo>
                    <a:pt x="63434" y="309055"/>
                  </a:lnTo>
                  <a:lnTo>
                    <a:pt x="44661" y="349263"/>
                  </a:lnTo>
                  <a:lnTo>
                    <a:pt x="28973" y="391105"/>
                  </a:lnTo>
                  <a:lnTo>
                    <a:pt x="16516" y="434432"/>
                  </a:lnTo>
                  <a:lnTo>
                    <a:pt x="7438" y="479097"/>
                  </a:lnTo>
                  <a:lnTo>
                    <a:pt x="1883" y="524954"/>
                  </a:lnTo>
                  <a:lnTo>
                    <a:pt x="0" y="571856"/>
                  </a:lnTo>
                  <a:lnTo>
                    <a:pt x="1883" y="618757"/>
                  </a:lnTo>
                  <a:lnTo>
                    <a:pt x="7438" y="664614"/>
                  </a:lnTo>
                  <a:lnTo>
                    <a:pt x="16516" y="709279"/>
                  </a:lnTo>
                  <a:lnTo>
                    <a:pt x="28973" y="752606"/>
                  </a:lnTo>
                  <a:lnTo>
                    <a:pt x="44661" y="794448"/>
                  </a:lnTo>
                  <a:lnTo>
                    <a:pt x="63434" y="834656"/>
                  </a:lnTo>
                  <a:lnTo>
                    <a:pt x="85146" y="873085"/>
                  </a:lnTo>
                  <a:lnTo>
                    <a:pt x="109651" y="909586"/>
                  </a:lnTo>
                  <a:lnTo>
                    <a:pt x="136803" y="944013"/>
                  </a:lnTo>
                  <a:lnTo>
                    <a:pt x="166455" y="976219"/>
                  </a:lnTo>
                  <a:lnTo>
                    <a:pt x="198461" y="1006055"/>
                  </a:lnTo>
                  <a:lnTo>
                    <a:pt x="232675" y="1033376"/>
                  </a:lnTo>
                  <a:lnTo>
                    <a:pt x="268951" y="1058034"/>
                  </a:lnTo>
                  <a:lnTo>
                    <a:pt x="307141" y="1079882"/>
                  </a:lnTo>
                  <a:lnTo>
                    <a:pt x="347101" y="1098772"/>
                  </a:lnTo>
                  <a:lnTo>
                    <a:pt x="388683" y="1114558"/>
                  </a:lnTo>
                  <a:lnTo>
                    <a:pt x="431742" y="1127092"/>
                  </a:lnTo>
                  <a:lnTo>
                    <a:pt x="476131" y="1136227"/>
                  </a:lnTo>
                  <a:lnTo>
                    <a:pt x="521704" y="1141816"/>
                  </a:lnTo>
                  <a:lnTo>
                    <a:pt x="568315" y="1143711"/>
                  </a:lnTo>
                  <a:lnTo>
                    <a:pt x="614926" y="1141816"/>
                  </a:lnTo>
                  <a:lnTo>
                    <a:pt x="660499" y="1136227"/>
                  </a:lnTo>
                  <a:lnTo>
                    <a:pt x="704888" y="1127092"/>
                  </a:lnTo>
                  <a:lnTo>
                    <a:pt x="747947" y="1114558"/>
                  </a:lnTo>
                  <a:lnTo>
                    <a:pt x="789529" y="1098772"/>
                  </a:lnTo>
                  <a:lnTo>
                    <a:pt x="829489" y="1079882"/>
                  </a:lnTo>
                  <a:lnTo>
                    <a:pt x="867680" y="1058034"/>
                  </a:lnTo>
                  <a:lnTo>
                    <a:pt x="903955" y="1033376"/>
                  </a:lnTo>
                  <a:lnTo>
                    <a:pt x="938169" y="1006055"/>
                  </a:lnTo>
                  <a:lnTo>
                    <a:pt x="970175" y="976219"/>
                  </a:lnTo>
                  <a:lnTo>
                    <a:pt x="999827" y="944013"/>
                  </a:lnTo>
                  <a:lnTo>
                    <a:pt x="1026979" y="909586"/>
                  </a:lnTo>
                  <a:lnTo>
                    <a:pt x="1051484" y="873085"/>
                  </a:lnTo>
                  <a:lnTo>
                    <a:pt x="1073196" y="834656"/>
                  </a:lnTo>
                  <a:lnTo>
                    <a:pt x="1091970" y="794448"/>
                  </a:lnTo>
                  <a:lnTo>
                    <a:pt x="1107658" y="752606"/>
                  </a:lnTo>
                  <a:lnTo>
                    <a:pt x="1120114" y="709279"/>
                  </a:lnTo>
                  <a:lnTo>
                    <a:pt x="1129192" y="664614"/>
                  </a:lnTo>
                  <a:lnTo>
                    <a:pt x="1134747" y="618757"/>
                  </a:lnTo>
                  <a:lnTo>
                    <a:pt x="1136631" y="571856"/>
                  </a:lnTo>
                  <a:lnTo>
                    <a:pt x="1134747" y="524954"/>
                  </a:lnTo>
                  <a:lnTo>
                    <a:pt x="1129192" y="479097"/>
                  </a:lnTo>
                  <a:lnTo>
                    <a:pt x="1120114" y="434432"/>
                  </a:lnTo>
                  <a:lnTo>
                    <a:pt x="1107658" y="391105"/>
                  </a:lnTo>
                  <a:lnTo>
                    <a:pt x="1091970" y="349263"/>
                  </a:lnTo>
                  <a:lnTo>
                    <a:pt x="1073196" y="309055"/>
                  </a:lnTo>
                  <a:lnTo>
                    <a:pt x="1051484" y="270626"/>
                  </a:lnTo>
                  <a:lnTo>
                    <a:pt x="1026979" y="234125"/>
                  </a:lnTo>
                  <a:lnTo>
                    <a:pt x="999827" y="199698"/>
                  </a:lnTo>
                  <a:lnTo>
                    <a:pt x="970175" y="167492"/>
                  </a:lnTo>
                  <a:lnTo>
                    <a:pt x="938169" y="137655"/>
                  </a:lnTo>
                  <a:lnTo>
                    <a:pt x="903955" y="110335"/>
                  </a:lnTo>
                  <a:lnTo>
                    <a:pt x="867680" y="85677"/>
                  </a:lnTo>
                  <a:lnTo>
                    <a:pt x="829489" y="63829"/>
                  </a:lnTo>
                  <a:lnTo>
                    <a:pt x="789529" y="44939"/>
                  </a:lnTo>
                  <a:lnTo>
                    <a:pt x="747947" y="29153"/>
                  </a:lnTo>
                  <a:lnTo>
                    <a:pt x="704888" y="16619"/>
                  </a:lnTo>
                  <a:lnTo>
                    <a:pt x="660499" y="7484"/>
                  </a:lnTo>
                  <a:lnTo>
                    <a:pt x="614926" y="1895"/>
                  </a:lnTo>
                  <a:lnTo>
                    <a:pt x="568315" y="0"/>
                  </a:lnTo>
                  <a:close/>
                </a:path>
              </a:pathLst>
            </a:custGeom>
            <a:solidFill>
              <a:srgbClr val="FF4FB0">
                <a:alpha val="25000"/>
              </a:srgbClr>
            </a:solidFill>
          </p:spPr>
          <p:txBody>
            <a:bodyPr wrap="square" lIns="0" tIns="0" rIns="0" bIns="0" rtlCol="0"/>
            <a:lstStyle/>
            <a:p>
              <a:endParaRPr sz="641"/>
            </a:p>
          </p:txBody>
        </p:sp>
        <p:sp>
          <p:nvSpPr>
            <p:cNvPr id="29" name="object 29"/>
            <p:cNvSpPr/>
            <p:nvPr/>
          </p:nvSpPr>
          <p:spPr>
            <a:xfrm>
              <a:off x="1610236" y="3364743"/>
              <a:ext cx="596900" cy="600710"/>
            </a:xfrm>
            <a:custGeom>
              <a:avLst/>
              <a:gdLst/>
              <a:ahLst/>
              <a:cxnLst/>
              <a:rect l="l" t="t" r="r" b="b"/>
              <a:pathLst>
                <a:path w="596900" h="600710">
                  <a:moveTo>
                    <a:pt x="298363" y="0"/>
                  </a:moveTo>
                  <a:lnTo>
                    <a:pt x="249967" y="3929"/>
                  </a:lnTo>
                  <a:lnTo>
                    <a:pt x="204057" y="15305"/>
                  </a:lnTo>
                  <a:lnTo>
                    <a:pt x="161248" y="33510"/>
                  </a:lnTo>
                  <a:lnTo>
                    <a:pt x="122153" y="57925"/>
                  </a:lnTo>
                  <a:lnTo>
                    <a:pt x="87388" y="87932"/>
                  </a:lnTo>
                  <a:lnTo>
                    <a:pt x="57566" y="122914"/>
                  </a:lnTo>
                  <a:lnTo>
                    <a:pt x="33302" y="162252"/>
                  </a:lnTo>
                  <a:lnTo>
                    <a:pt x="15210" y="205328"/>
                  </a:lnTo>
                  <a:lnTo>
                    <a:pt x="3905" y="251524"/>
                  </a:lnTo>
                  <a:lnTo>
                    <a:pt x="0" y="300221"/>
                  </a:lnTo>
                  <a:lnTo>
                    <a:pt x="3905" y="348919"/>
                  </a:lnTo>
                  <a:lnTo>
                    <a:pt x="15210" y="395115"/>
                  </a:lnTo>
                  <a:lnTo>
                    <a:pt x="33302" y="438191"/>
                  </a:lnTo>
                  <a:lnTo>
                    <a:pt x="57566" y="477529"/>
                  </a:lnTo>
                  <a:lnTo>
                    <a:pt x="87388" y="512510"/>
                  </a:lnTo>
                  <a:lnTo>
                    <a:pt x="122153" y="542518"/>
                  </a:lnTo>
                  <a:lnTo>
                    <a:pt x="161248" y="566933"/>
                  </a:lnTo>
                  <a:lnTo>
                    <a:pt x="204057" y="585138"/>
                  </a:lnTo>
                  <a:lnTo>
                    <a:pt x="249967" y="596514"/>
                  </a:lnTo>
                  <a:lnTo>
                    <a:pt x="298363" y="600443"/>
                  </a:lnTo>
                  <a:lnTo>
                    <a:pt x="346759" y="596514"/>
                  </a:lnTo>
                  <a:lnTo>
                    <a:pt x="392669" y="585138"/>
                  </a:lnTo>
                  <a:lnTo>
                    <a:pt x="435478" y="566933"/>
                  </a:lnTo>
                  <a:lnTo>
                    <a:pt x="474572" y="542518"/>
                  </a:lnTo>
                  <a:lnTo>
                    <a:pt x="509337" y="512510"/>
                  </a:lnTo>
                  <a:lnTo>
                    <a:pt x="539159" y="477529"/>
                  </a:lnTo>
                  <a:lnTo>
                    <a:pt x="563423" y="438191"/>
                  </a:lnTo>
                  <a:lnTo>
                    <a:pt x="581515" y="395115"/>
                  </a:lnTo>
                  <a:lnTo>
                    <a:pt x="592821" y="348919"/>
                  </a:lnTo>
                  <a:lnTo>
                    <a:pt x="596726" y="300221"/>
                  </a:lnTo>
                  <a:lnTo>
                    <a:pt x="592821" y="251524"/>
                  </a:lnTo>
                  <a:lnTo>
                    <a:pt x="581515" y="205328"/>
                  </a:lnTo>
                  <a:lnTo>
                    <a:pt x="563423" y="162252"/>
                  </a:lnTo>
                  <a:lnTo>
                    <a:pt x="539159" y="122914"/>
                  </a:lnTo>
                  <a:lnTo>
                    <a:pt x="509337" y="87932"/>
                  </a:lnTo>
                  <a:lnTo>
                    <a:pt x="474572" y="57925"/>
                  </a:lnTo>
                  <a:lnTo>
                    <a:pt x="435478" y="33510"/>
                  </a:lnTo>
                  <a:lnTo>
                    <a:pt x="392669" y="15305"/>
                  </a:lnTo>
                  <a:lnTo>
                    <a:pt x="346759" y="3929"/>
                  </a:lnTo>
                  <a:lnTo>
                    <a:pt x="298363" y="0"/>
                  </a:lnTo>
                  <a:close/>
                </a:path>
              </a:pathLst>
            </a:custGeom>
            <a:solidFill>
              <a:srgbClr val="FF4FB0">
                <a:alpha val="50000"/>
              </a:srgbClr>
            </a:solidFill>
          </p:spPr>
          <p:txBody>
            <a:bodyPr wrap="square" lIns="0" tIns="0" rIns="0" bIns="0" rtlCol="0"/>
            <a:lstStyle/>
            <a:p>
              <a:endParaRPr sz="641"/>
            </a:p>
          </p:txBody>
        </p:sp>
        <p:sp>
          <p:nvSpPr>
            <p:cNvPr id="30" name="object 30"/>
            <p:cNvSpPr/>
            <p:nvPr/>
          </p:nvSpPr>
          <p:spPr>
            <a:xfrm>
              <a:off x="1562819" y="2628192"/>
              <a:ext cx="692150" cy="1061720"/>
            </a:xfrm>
            <a:custGeom>
              <a:avLst/>
              <a:gdLst/>
              <a:ahLst/>
              <a:cxnLst/>
              <a:rect l="l" t="t" r="r" b="b"/>
              <a:pathLst>
                <a:path w="692150" h="1061720">
                  <a:moveTo>
                    <a:pt x="354111" y="0"/>
                  </a:moveTo>
                  <a:lnTo>
                    <a:pt x="337433" y="0"/>
                  </a:lnTo>
                  <a:lnTo>
                    <a:pt x="288216" y="4603"/>
                  </a:lnTo>
                  <a:lnTo>
                    <a:pt x="241641" y="15719"/>
                  </a:lnTo>
                  <a:lnTo>
                    <a:pt x="198057" y="32819"/>
                  </a:lnTo>
                  <a:lnTo>
                    <a:pt x="157809" y="55376"/>
                  </a:lnTo>
                  <a:lnTo>
                    <a:pt x="121246" y="82859"/>
                  </a:lnTo>
                  <a:lnTo>
                    <a:pt x="88716" y="114741"/>
                  </a:lnTo>
                  <a:lnTo>
                    <a:pt x="59225" y="152550"/>
                  </a:lnTo>
                  <a:lnTo>
                    <a:pt x="35558" y="193414"/>
                  </a:lnTo>
                  <a:lnTo>
                    <a:pt x="17766" y="236696"/>
                  </a:lnTo>
                  <a:lnTo>
                    <a:pt x="5896" y="281759"/>
                  </a:lnTo>
                  <a:lnTo>
                    <a:pt x="0" y="327964"/>
                  </a:lnTo>
                  <a:lnTo>
                    <a:pt x="125" y="374674"/>
                  </a:lnTo>
                  <a:lnTo>
                    <a:pt x="6322" y="421252"/>
                  </a:lnTo>
                  <a:lnTo>
                    <a:pt x="18641" y="467060"/>
                  </a:lnTo>
                  <a:lnTo>
                    <a:pt x="37130" y="511460"/>
                  </a:lnTo>
                  <a:lnTo>
                    <a:pt x="294089" y="1029360"/>
                  </a:lnTo>
                  <a:lnTo>
                    <a:pt x="345784" y="1061558"/>
                  </a:lnTo>
                  <a:lnTo>
                    <a:pt x="375372" y="1053508"/>
                  </a:lnTo>
                  <a:lnTo>
                    <a:pt x="654510" y="511460"/>
                  </a:lnTo>
                  <a:lnTo>
                    <a:pt x="672999" y="466962"/>
                  </a:lnTo>
                  <a:lnTo>
                    <a:pt x="685318" y="421155"/>
                  </a:lnTo>
                  <a:lnTo>
                    <a:pt x="691515" y="374577"/>
                  </a:lnTo>
                  <a:lnTo>
                    <a:pt x="691641" y="327866"/>
                  </a:lnTo>
                  <a:lnTo>
                    <a:pt x="685744" y="281661"/>
                  </a:lnTo>
                  <a:lnTo>
                    <a:pt x="673875" y="236599"/>
                  </a:lnTo>
                  <a:lnTo>
                    <a:pt x="656082" y="193317"/>
                  </a:lnTo>
                  <a:lnTo>
                    <a:pt x="632415" y="152453"/>
                  </a:lnTo>
                  <a:lnTo>
                    <a:pt x="602924" y="114644"/>
                  </a:lnTo>
                  <a:lnTo>
                    <a:pt x="570346" y="82762"/>
                  </a:lnTo>
                  <a:lnTo>
                    <a:pt x="533741" y="55282"/>
                  </a:lnTo>
                  <a:lnTo>
                    <a:pt x="493462" y="32734"/>
                  </a:lnTo>
                  <a:lnTo>
                    <a:pt x="449862" y="15650"/>
                  </a:lnTo>
                  <a:lnTo>
                    <a:pt x="403294" y="4562"/>
                  </a:lnTo>
                  <a:lnTo>
                    <a:pt x="354111" y="0"/>
                  </a:lnTo>
                  <a:close/>
                </a:path>
              </a:pathLst>
            </a:custGeom>
            <a:solidFill>
              <a:srgbClr val="FF4FB0"/>
            </a:solidFill>
          </p:spPr>
          <p:txBody>
            <a:bodyPr wrap="square" lIns="0" tIns="0" rIns="0" bIns="0" rtlCol="0"/>
            <a:lstStyle/>
            <a:p>
              <a:endParaRPr sz="641"/>
            </a:p>
          </p:txBody>
        </p:sp>
        <p:pic>
          <p:nvPicPr>
            <p:cNvPr id="31" name="object 31"/>
            <p:cNvPicPr/>
            <p:nvPr/>
          </p:nvPicPr>
          <p:blipFill>
            <a:blip r:embed="rId9" cstate="print"/>
            <a:stretch>
              <a:fillRect/>
            </a:stretch>
          </p:blipFill>
          <p:spPr>
            <a:xfrm>
              <a:off x="1721836" y="2792587"/>
              <a:ext cx="373610" cy="91910"/>
            </a:xfrm>
            <a:prstGeom prst="rect">
              <a:avLst/>
            </a:prstGeom>
          </p:spPr>
        </p:pic>
        <p:pic>
          <p:nvPicPr>
            <p:cNvPr id="32" name="object 32"/>
            <p:cNvPicPr/>
            <p:nvPr/>
          </p:nvPicPr>
          <p:blipFill>
            <a:blip r:embed="rId10" cstate="print"/>
            <a:stretch>
              <a:fillRect/>
            </a:stretch>
          </p:blipFill>
          <p:spPr>
            <a:xfrm>
              <a:off x="1721744" y="2908891"/>
              <a:ext cx="373615" cy="240506"/>
            </a:xfrm>
            <a:prstGeom prst="rect">
              <a:avLst/>
            </a:prstGeom>
          </p:spPr>
        </p:pic>
      </p:grpSp>
      <p:sp>
        <p:nvSpPr>
          <p:cNvPr id="33" name="object 33"/>
          <p:cNvSpPr/>
          <p:nvPr/>
        </p:nvSpPr>
        <p:spPr>
          <a:xfrm>
            <a:off x="1228807" y="1628546"/>
            <a:ext cx="1295550" cy="87217"/>
          </a:xfrm>
          <a:custGeom>
            <a:avLst/>
            <a:gdLst/>
            <a:ahLst/>
            <a:cxnLst/>
            <a:rect l="l" t="t" r="r" b="b"/>
            <a:pathLst>
              <a:path w="2848610" h="191770">
                <a:moveTo>
                  <a:pt x="68605" y="3015"/>
                </a:moveTo>
                <a:lnTo>
                  <a:pt x="0" y="3015"/>
                </a:lnTo>
                <a:lnTo>
                  <a:pt x="0" y="188727"/>
                </a:lnTo>
                <a:lnTo>
                  <a:pt x="37192" y="188727"/>
                </a:lnTo>
                <a:lnTo>
                  <a:pt x="37192" y="124645"/>
                </a:lnTo>
                <a:lnTo>
                  <a:pt x="65840" y="124645"/>
                </a:lnTo>
                <a:lnTo>
                  <a:pt x="107541" y="114997"/>
                </a:lnTo>
                <a:lnTo>
                  <a:pt x="128401" y="90971"/>
                </a:lnTo>
                <a:lnTo>
                  <a:pt x="37192" y="90971"/>
                </a:lnTo>
                <a:lnTo>
                  <a:pt x="37192" y="37443"/>
                </a:lnTo>
                <a:lnTo>
                  <a:pt x="128465" y="37443"/>
                </a:lnTo>
                <a:lnTo>
                  <a:pt x="124865" y="30230"/>
                </a:lnTo>
                <a:lnTo>
                  <a:pt x="117608" y="20858"/>
                </a:lnTo>
                <a:lnTo>
                  <a:pt x="108467" y="13087"/>
                </a:lnTo>
                <a:lnTo>
                  <a:pt x="97253" y="7507"/>
                </a:lnTo>
                <a:lnTo>
                  <a:pt x="83966" y="4142"/>
                </a:lnTo>
                <a:lnTo>
                  <a:pt x="68605" y="3015"/>
                </a:lnTo>
                <a:close/>
              </a:path>
              <a:path w="2848610" h="191770">
                <a:moveTo>
                  <a:pt x="128465" y="37443"/>
                </a:moveTo>
                <a:lnTo>
                  <a:pt x="69107" y="37443"/>
                </a:lnTo>
                <a:lnTo>
                  <a:pt x="80451" y="39481"/>
                </a:lnTo>
                <a:lnTo>
                  <a:pt x="88992" y="45077"/>
                </a:lnTo>
                <a:lnTo>
                  <a:pt x="94375" y="53452"/>
                </a:lnTo>
                <a:lnTo>
                  <a:pt x="96248" y="63830"/>
                </a:lnTo>
                <a:lnTo>
                  <a:pt x="94379" y="74432"/>
                </a:lnTo>
                <a:lnTo>
                  <a:pt x="88835" y="83055"/>
                </a:lnTo>
                <a:lnTo>
                  <a:pt x="79709" y="88850"/>
                </a:lnTo>
                <a:lnTo>
                  <a:pt x="67097" y="90971"/>
                </a:lnTo>
                <a:lnTo>
                  <a:pt x="128401" y="90971"/>
                </a:lnTo>
                <a:lnTo>
                  <a:pt x="129891" y="88112"/>
                </a:lnTo>
                <a:lnTo>
                  <a:pt x="133115" y="76776"/>
                </a:lnTo>
                <a:lnTo>
                  <a:pt x="134194" y="64333"/>
                </a:lnTo>
                <a:lnTo>
                  <a:pt x="133280" y="53452"/>
                </a:lnTo>
                <a:lnTo>
                  <a:pt x="133158" y="51991"/>
                </a:lnTo>
                <a:lnTo>
                  <a:pt x="130048" y="40616"/>
                </a:lnTo>
                <a:lnTo>
                  <a:pt x="128465" y="37443"/>
                </a:lnTo>
                <a:close/>
              </a:path>
              <a:path w="2848610" h="191770">
                <a:moveTo>
                  <a:pt x="197942" y="3015"/>
                </a:moveTo>
                <a:lnTo>
                  <a:pt x="160499" y="3015"/>
                </a:lnTo>
                <a:lnTo>
                  <a:pt x="160499" y="188727"/>
                </a:lnTo>
                <a:lnTo>
                  <a:pt x="197942" y="188727"/>
                </a:lnTo>
                <a:lnTo>
                  <a:pt x="197942" y="3015"/>
                </a:lnTo>
                <a:close/>
              </a:path>
              <a:path w="2848610" h="191770">
                <a:moveTo>
                  <a:pt x="321702" y="3015"/>
                </a:moveTo>
                <a:lnTo>
                  <a:pt x="291295" y="3015"/>
                </a:lnTo>
                <a:lnTo>
                  <a:pt x="220428" y="188727"/>
                </a:lnTo>
                <a:lnTo>
                  <a:pt x="259380" y="188727"/>
                </a:lnTo>
                <a:lnTo>
                  <a:pt x="273704" y="148519"/>
                </a:lnTo>
                <a:lnTo>
                  <a:pt x="376438" y="148519"/>
                </a:lnTo>
                <a:lnTo>
                  <a:pt x="363960" y="115347"/>
                </a:lnTo>
                <a:lnTo>
                  <a:pt x="284259" y="115347"/>
                </a:lnTo>
                <a:lnTo>
                  <a:pt x="306373" y="53527"/>
                </a:lnTo>
                <a:lnTo>
                  <a:pt x="340704" y="53527"/>
                </a:lnTo>
                <a:lnTo>
                  <a:pt x="321702" y="3015"/>
                </a:lnTo>
                <a:close/>
              </a:path>
              <a:path w="2848610" h="191770">
                <a:moveTo>
                  <a:pt x="376438" y="148519"/>
                </a:moveTo>
                <a:lnTo>
                  <a:pt x="338540" y="148519"/>
                </a:lnTo>
                <a:lnTo>
                  <a:pt x="352361" y="188727"/>
                </a:lnTo>
                <a:lnTo>
                  <a:pt x="391564" y="188727"/>
                </a:lnTo>
                <a:lnTo>
                  <a:pt x="376438" y="148519"/>
                </a:lnTo>
                <a:close/>
              </a:path>
              <a:path w="2848610" h="191770">
                <a:moveTo>
                  <a:pt x="340704" y="53527"/>
                </a:moveTo>
                <a:lnTo>
                  <a:pt x="306373" y="53527"/>
                </a:lnTo>
                <a:lnTo>
                  <a:pt x="327985" y="115347"/>
                </a:lnTo>
                <a:lnTo>
                  <a:pt x="363960" y="115347"/>
                </a:lnTo>
                <a:lnTo>
                  <a:pt x="340704" y="53527"/>
                </a:lnTo>
                <a:close/>
              </a:path>
              <a:path w="2848610" h="191770">
                <a:moveTo>
                  <a:pt x="545182" y="3015"/>
                </a:moveTo>
                <a:lnTo>
                  <a:pt x="405961" y="3015"/>
                </a:lnTo>
                <a:lnTo>
                  <a:pt x="405961" y="37443"/>
                </a:lnTo>
                <a:lnTo>
                  <a:pt x="494419" y="37443"/>
                </a:lnTo>
                <a:lnTo>
                  <a:pt x="402443" y="162089"/>
                </a:lnTo>
                <a:lnTo>
                  <a:pt x="402443" y="188727"/>
                </a:lnTo>
                <a:lnTo>
                  <a:pt x="547946" y="188727"/>
                </a:lnTo>
                <a:lnTo>
                  <a:pt x="547946" y="154298"/>
                </a:lnTo>
                <a:lnTo>
                  <a:pt x="454965" y="154298"/>
                </a:lnTo>
                <a:lnTo>
                  <a:pt x="545182" y="30658"/>
                </a:lnTo>
                <a:lnTo>
                  <a:pt x="545182" y="3015"/>
                </a:lnTo>
                <a:close/>
              </a:path>
              <a:path w="2848610" h="191770">
                <a:moveTo>
                  <a:pt x="708871" y="3015"/>
                </a:moveTo>
                <a:lnTo>
                  <a:pt x="569650" y="3015"/>
                </a:lnTo>
                <a:lnTo>
                  <a:pt x="569650" y="37443"/>
                </a:lnTo>
                <a:lnTo>
                  <a:pt x="658108" y="37443"/>
                </a:lnTo>
                <a:lnTo>
                  <a:pt x="566132" y="162089"/>
                </a:lnTo>
                <a:lnTo>
                  <a:pt x="566132" y="188727"/>
                </a:lnTo>
                <a:lnTo>
                  <a:pt x="711636" y="188727"/>
                </a:lnTo>
                <a:lnTo>
                  <a:pt x="711636" y="154298"/>
                </a:lnTo>
                <a:lnTo>
                  <a:pt x="618654" y="154298"/>
                </a:lnTo>
                <a:lnTo>
                  <a:pt x="708871" y="30658"/>
                </a:lnTo>
                <a:lnTo>
                  <a:pt x="708871" y="3015"/>
                </a:lnTo>
                <a:close/>
              </a:path>
              <a:path w="2848610" h="191770">
                <a:moveTo>
                  <a:pt x="824060" y="3015"/>
                </a:moveTo>
                <a:lnTo>
                  <a:pt x="793652" y="3015"/>
                </a:lnTo>
                <a:lnTo>
                  <a:pt x="722785" y="188727"/>
                </a:lnTo>
                <a:lnTo>
                  <a:pt x="761737" y="188727"/>
                </a:lnTo>
                <a:lnTo>
                  <a:pt x="776061" y="148519"/>
                </a:lnTo>
                <a:lnTo>
                  <a:pt x="878796" y="148519"/>
                </a:lnTo>
                <a:lnTo>
                  <a:pt x="866317" y="115347"/>
                </a:lnTo>
                <a:lnTo>
                  <a:pt x="786616" y="115347"/>
                </a:lnTo>
                <a:lnTo>
                  <a:pt x="808730" y="53527"/>
                </a:lnTo>
                <a:lnTo>
                  <a:pt x="843061" y="53527"/>
                </a:lnTo>
                <a:lnTo>
                  <a:pt x="824060" y="3015"/>
                </a:lnTo>
                <a:close/>
              </a:path>
              <a:path w="2848610" h="191770">
                <a:moveTo>
                  <a:pt x="878796" y="148519"/>
                </a:moveTo>
                <a:lnTo>
                  <a:pt x="840897" y="148519"/>
                </a:lnTo>
                <a:lnTo>
                  <a:pt x="854718" y="188727"/>
                </a:lnTo>
                <a:lnTo>
                  <a:pt x="893921" y="188727"/>
                </a:lnTo>
                <a:lnTo>
                  <a:pt x="878796" y="148519"/>
                </a:lnTo>
                <a:close/>
              </a:path>
              <a:path w="2848610" h="191770">
                <a:moveTo>
                  <a:pt x="843061" y="53527"/>
                </a:moveTo>
                <a:lnTo>
                  <a:pt x="808730" y="53527"/>
                </a:lnTo>
                <a:lnTo>
                  <a:pt x="830342" y="115347"/>
                </a:lnTo>
                <a:lnTo>
                  <a:pt x="866317" y="115347"/>
                </a:lnTo>
                <a:lnTo>
                  <a:pt x="843061" y="53527"/>
                </a:lnTo>
                <a:close/>
              </a:path>
              <a:path w="2848610" h="191770">
                <a:moveTo>
                  <a:pt x="999711" y="3015"/>
                </a:moveTo>
                <a:lnTo>
                  <a:pt x="956739" y="3015"/>
                </a:lnTo>
                <a:lnTo>
                  <a:pt x="1012276" y="94740"/>
                </a:lnTo>
                <a:lnTo>
                  <a:pt x="952718" y="188727"/>
                </a:lnTo>
                <a:lnTo>
                  <a:pt x="996444" y="188727"/>
                </a:lnTo>
                <a:lnTo>
                  <a:pt x="1035647" y="123640"/>
                </a:lnTo>
                <a:lnTo>
                  <a:pt x="1076945" y="123640"/>
                </a:lnTo>
                <a:lnTo>
                  <a:pt x="1059018" y="94740"/>
                </a:lnTo>
                <a:lnTo>
                  <a:pt x="1076985" y="66594"/>
                </a:lnTo>
                <a:lnTo>
                  <a:pt x="1035899" y="66594"/>
                </a:lnTo>
                <a:lnTo>
                  <a:pt x="999711" y="3015"/>
                </a:lnTo>
                <a:close/>
              </a:path>
              <a:path w="2848610" h="191770">
                <a:moveTo>
                  <a:pt x="1076945" y="123640"/>
                </a:moveTo>
                <a:lnTo>
                  <a:pt x="1035647" y="123640"/>
                </a:lnTo>
                <a:lnTo>
                  <a:pt x="1074348" y="188727"/>
                </a:lnTo>
                <a:lnTo>
                  <a:pt x="1117320" y="188727"/>
                </a:lnTo>
                <a:lnTo>
                  <a:pt x="1076945" y="123640"/>
                </a:lnTo>
                <a:close/>
              </a:path>
              <a:path w="2848610" h="191770">
                <a:moveTo>
                  <a:pt x="1117572" y="3015"/>
                </a:moveTo>
                <a:lnTo>
                  <a:pt x="1073845" y="3015"/>
                </a:lnTo>
                <a:lnTo>
                  <a:pt x="1035899" y="66594"/>
                </a:lnTo>
                <a:lnTo>
                  <a:pt x="1076985" y="66594"/>
                </a:lnTo>
                <a:lnTo>
                  <a:pt x="1117572" y="3015"/>
                </a:lnTo>
                <a:close/>
              </a:path>
              <a:path w="2848610" h="191770">
                <a:moveTo>
                  <a:pt x="1167818" y="3015"/>
                </a:moveTo>
                <a:lnTo>
                  <a:pt x="1124846" y="3015"/>
                </a:lnTo>
                <a:lnTo>
                  <a:pt x="1180383" y="94740"/>
                </a:lnTo>
                <a:lnTo>
                  <a:pt x="1120825" y="188727"/>
                </a:lnTo>
                <a:lnTo>
                  <a:pt x="1164551" y="188727"/>
                </a:lnTo>
                <a:lnTo>
                  <a:pt x="1203754" y="123640"/>
                </a:lnTo>
                <a:lnTo>
                  <a:pt x="1245052" y="123640"/>
                </a:lnTo>
                <a:lnTo>
                  <a:pt x="1227125" y="94740"/>
                </a:lnTo>
                <a:lnTo>
                  <a:pt x="1245092" y="66594"/>
                </a:lnTo>
                <a:lnTo>
                  <a:pt x="1204005" y="66594"/>
                </a:lnTo>
                <a:lnTo>
                  <a:pt x="1167818" y="3015"/>
                </a:lnTo>
                <a:close/>
              </a:path>
              <a:path w="2848610" h="191770">
                <a:moveTo>
                  <a:pt x="1245052" y="123640"/>
                </a:moveTo>
                <a:lnTo>
                  <a:pt x="1203754" y="123640"/>
                </a:lnTo>
                <a:lnTo>
                  <a:pt x="1242454" y="188727"/>
                </a:lnTo>
                <a:lnTo>
                  <a:pt x="1285427" y="188727"/>
                </a:lnTo>
                <a:lnTo>
                  <a:pt x="1245052" y="123640"/>
                </a:lnTo>
                <a:close/>
              </a:path>
              <a:path w="2848610" h="191770">
                <a:moveTo>
                  <a:pt x="1285678" y="3015"/>
                </a:moveTo>
                <a:lnTo>
                  <a:pt x="1241952" y="3015"/>
                </a:lnTo>
                <a:lnTo>
                  <a:pt x="1204005" y="66594"/>
                </a:lnTo>
                <a:lnTo>
                  <a:pt x="1245092" y="66594"/>
                </a:lnTo>
                <a:lnTo>
                  <a:pt x="1285678" y="3015"/>
                </a:lnTo>
                <a:close/>
              </a:path>
              <a:path w="2848610" h="191770">
                <a:moveTo>
                  <a:pt x="1374187" y="131179"/>
                </a:moveTo>
                <a:lnTo>
                  <a:pt x="1352827" y="157063"/>
                </a:lnTo>
                <a:lnTo>
                  <a:pt x="1366224" y="171917"/>
                </a:lnTo>
                <a:lnTo>
                  <a:pt x="1383056" y="182837"/>
                </a:lnTo>
                <a:lnTo>
                  <a:pt x="1402160" y="189469"/>
                </a:lnTo>
                <a:lnTo>
                  <a:pt x="1423191" y="191742"/>
                </a:lnTo>
                <a:lnTo>
                  <a:pt x="1437708" y="190753"/>
                </a:lnTo>
                <a:lnTo>
                  <a:pt x="1480692" y="167429"/>
                </a:lnTo>
                <a:lnTo>
                  <a:pt x="1486830" y="157063"/>
                </a:lnTo>
                <a:lnTo>
                  <a:pt x="1423442" y="157063"/>
                </a:lnTo>
                <a:lnTo>
                  <a:pt x="1409385" y="155386"/>
                </a:lnTo>
                <a:lnTo>
                  <a:pt x="1396176" y="150435"/>
                </a:lnTo>
                <a:lnTo>
                  <a:pt x="1384287" y="142326"/>
                </a:lnTo>
                <a:lnTo>
                  <a:pt x="1374187" y="131179"/>
                </a:lnTo>
                <a:close/>
              </a:path>
              <a:path w="2848610" h="191770">
                <a:moveTo>
                  <a:pt x="1426961" y="0"/>
                </a:moveTo>
                <a:lnTo>
                  <a:pt x="1381224" y="15580"/>
                </a:lnTo>
                <a:lnTo>
                  <a:pt x="1363633" y="54281"/>
                </a:lnTo>
                <a:lnTo>
                  <a:pt x="1365470" y="68185"/>
                </a:lnTo>
                <a:lnTo>
                  <a:pt x="1393035" y="100520"/>
                </a:lnTo>
                <a:lnTo>
                  <a:pt x="1430730" y="116603"/>
                </a:lnTo>
                <a:lnTo>
                  <a:pt x="1433243" y="117860"/>
                </a:lnTo>
                <a:lnTo>
                  <a:pt x="1440645" y="122049"/>
                </a:lnTo>
                <a:lnTo>
                  <a:pt x="1445902" y="126687"/>
                </a:lnTo>
                <a:lnTo>
                  <a:pt x="1449040" y="131748"/>
                </a:lnTo>
                <a:lnTo>
                  <a:pt x="1450080" y="137210"/>
                </a:lnTo>
                <a:lnTo>
                  <a:pt x="1448074" y="145295"/>
                </a:lnTo>
                <a:lnTo>
                  <a:pt x="1442510" y="151566"/>
                </a:lnTo>
                <a:lnTo>
                  <a:pt x="1434072" y="155622"/>
                </a:lnTo>
                <a:lnTo>
                  <a:pt x="1423442" y="157063"/>
                </a:lnTo>
                <a:lnTo>
                  <a:pt x="1486830" y="157063"/>
                </a:lnTo>
                <a:lnTo>
                  <a:pt x="1490116" y="147074"/>
                </a:lnTo>
                <a:lnTo>
                  <a:pt x="1491294" y="135200"/>
                </a:lnTo>
                <a:lnTo>
                  <a:pt x="1489315" y="120730"/>
                </a:lnTo>
                <a:lnTo>
                  <a:pt x="1459630" y="88960"/>
                </a:lnTo>
                <a:lnTo>
                  <a:pt x="1437013" y="79159"/>
                </a:lnTo>
                <a:lnTo>
                  <a:pt x="1418668" y="71118"/>
                </a:lnTo>
                <a:lnTo>
                  <a:pt x="1408616" y="66092"/>
                </a:lnTo>
                <a:lnTo>
                  <a:pt x="1403590" y="60061"/>
                </a:lnTo>
                <a:lnTo>
                  <a:pt x="1403702" y="52270"/>
                </a:lnTo>
                <a:lnTo>
                  <a:pt x="1405235" y="45426"/>
                </a:lnTo>
                <a:lnTo>
                  <a:pt x="1409966" y="39799"/>
                </a:lnTo>
                <a:lnTo>
                  <a:pt x="1417478" y="36199"/>
                </a:lnTo>
                <a:lnTo>
                  <a:pt x="1427463" y="34930"/>
                </a:lnTo>
                <a:lnTo>
                  <a:pt x="1480858" y="34930"/>
                </a:lnTo>
                <a:lnTo>
                  <a:pt x="1488027" y="25130"/>
                </a:lnTo>
                <a:lnTo>
                  <a:pt x="1474881" y="14100"/>
                </a:lnTo>
                <a:lnTo>
                  <a:pt x="1460321" y="6251"/>
                </a:lnTo>
                <a:lnTo>
                  <a:pt x="1444347" y="1558"/>
                </a:lnTo>
                <a:lnTo>
                  <a:pt x="1426961" y="0"/>
                </a:lnTo>
                <a:close/>
              </a:path>
              <a:path w="2848610" h="191770">
                <a:moveTo>
                  <a:pt x="1480858" y="34930"/>
                </a:moveTo>
                <a:lnTo>
                  <a:pt x="1427463" y="34930"/>
                </a:lnTo>
                <a:lnTo>
                  <a:pt x="1439266" y="36199"/>
                </a:lnTo>
                <a:lnTo>
                  <a:pt x="1438576" y="36199"/>
                </a:lnTo>
                <a:lnTo>
                  <a:pt x="1449138" y="39454"/>
                </a:lnTo>
                <a:lnTo>
                  <a:pt x="1459410" y="44896"/>
                </a:lnTo>
                <a:lnTo>
                  <a:pt x="1468174" y="52270"/>
                </a:lnTo>
                <a:lnTo>
                  <a:pt x="1480858" y="34930"/>
                </a:lnTo>
                <a:close/>
              </a:path>
              <a:path w="2848610" h="191770">
                <a:moveTo>
                  <a:pt x="1646961" y="3015"/>
                </a:moveTo>
                <a:lnTo>
                  <a:pt x="1521059" y="3015"/>
                </a:lnTo>
                <a:lnTo>
                  <a:pt x="1521059" y="188727"/>
                </a:lnTo>
                <a:lnTo>
                  <a:pt x="1646961" y="188727"/>
                </a:lnTo>
                <a:lnTo>
                  <a:pt x="1646961" y="154047"/>
                </a:lnTo>
                <a:lnTo>
                  <a:pt x="1558503" y="154047"/>
                </a:lnTo>
                <a:lnTo>
                  <a:pt x="1558503" y="112331"/>
                </a:lnTo>
                <a:lnTo>
                  <a:pt x="1640427" y="112331"/>
                </a:lnTo>
                <a:lnTo>
                  <a:pt x="1640427" y="77652"/>
                </a:lnTo>
                <a:lnTo>
                  <a:pt x="1558503" y="77652"/>
                </a:lnTo>
                <a:lnTo>
                  <a:pt x="1558503" y="37695"/>
                </a:lnTo>
                <a:lnTo>
                  <a:pt x="1646961" y="37695"/>
                </a:lnTo>
                <a:lnTo>
                  <a:pt x="1646961" y="3015"/>
                </a:lnTo>
                <a:close/>
              </a:path>
              <a:path w="2848610" h="191770">
                <a:moveTo>
                  <a:pt x="1754699" y="38951"/>
                </a:moveTo>
                <a:lnTo>
                  <a:pt x="1717003" y="38951"/>
                </a:lnTo>
                <a:lnTo>
                  <a:pt x="1717003" y="188727"/>
                </a:lnTo>
                <a:lnTo>
                  <a:pt x="1754699" y="188727"/>
                </a:lnTo>
                <a:lnTo>
                  <a:pt x="1754699" y="38951"/>
                </a:lnTo>
                <a:close/>
              </a:path>
              <a:path w="2848610" h="191770">
                <a:moveTo>
                  <a:pt x="1807723" y="3015"/>
                </a:moveTo>
                <a:lnTo>
                  <a:pt x="1663979" y="3015"/>
                </a:lnTo>
                <a:lnTo>
                  <a:pt x="1663979" y="38951"/>
                </a:lnTo>
                <a:lnTo>
                  <a:pt x="1807723" y="38951"/>
                </a:lnTo>
                <a:lnTo>
                  <a:pt x="1807723" y="3015"/>
                </a:lnTo>
                <a:close/>
              </a:path>
              <a:path w="2848610" h="191770">
                <a:moveTo>
                  <a:pt x="1905381" y="38951"/>
                </a:moveTo>
                <a:lnTo>
                  <a:pt x="1867686" y="38951"/>
                </a:lnTo>
                <a:lnTo>
                  <a:pt x="1867686" y="188727"/>
                </a:lnTo>
                <a:lnTo>
                  <a:pt x="1905381" y="188727"/>
                </a:lnTo>
                <a:lnTo>
                  <a:pt x="1905381" y="38951"/>
                </a:lnTo>
                <a:close/>
              </a:path>
              <a:path w="2848610" h="191770">
                <a:moveTo>
                  <a:pt x="1958406" y="3015"/>
                </a:moveTo>
                <a:lnTo>
                  <a:pt x="1814662" y="3015"/>
                </a:lnTo>
                <a:lnTo>
                  <a:pt x="1814662" y="38951"/>
                </a:lnTo>
                <a:lnTo>
                  <a:pt x="1958406" y="38951"/>
                </a:lnTo>
                <a:lnTo>
                  <a:pt x="1958406" y="3015"/>
                </a:lnTo>
                <a:close/>
              </a:path>
              <a:path w="2848610" h="191770">
                <a:moveTo>
                  <a:pt x="2108335" y="3015"/>
                </a:moveTo>
                <a:lnTo>
                  <a:pt x="1982433" y="3015"/>
                </a:lnTo>
                <a:lnTo>
                  <a:pt x="1982433" y="188727"/>
                </a:lnTo>
                <a:lnTo>
                  <a:pt x="2108335" y="188727"/>
                </a:lnTo>
                <a:lnTo>
                  <a:pt x="2108335" y="154047"/>
                </a:lnTo>
                <a:lnTo>
                  <a:pt x="2019877" y="154047"/>
                </a:lnTo>
                <a:lnTo>
                  <a:pt x="2019877" y="112331"/>
                </a:lnTo>
                <a:lnTo>
                  <a:pt x="2101801" y="112331"/>
                </a:lnTo>
                <a:lnTo>
                  <a:pt x="2101801" y="77652"/>
                </a:lnTo>
                <a:lnTo>
                  <a:pt x="2019877" y="77652"/>
                </a:lnTo>
                <a:lnTo>
                  <a:pt x="2019877" y="37695"/>
                </a:lnTo>
                <a:lnTo>
                  <a:pt x="2108335" y="37695"/>
                </a:lnTo>
                <a:lnTo>
                  <a:pt x="2108335" y="3015"/>
                </a:lnTo>
                <a:close/>
              </a:path>
              <a:path w="2848610" h="191770">
                <a:moveTo>
                  <a:pt x="2167068" y="3015"/>
                </a:moveTo>
                <a:lnTo>
                  <a:pt x="2142441" y="3015"/>
                </a:lnTo>
                <a:lnTo>
                  <a:pt x="2142441" y="188727"/>
                </a:lnTo>
                <a:lnTo>
                  <a:pt x="2179131" y="188727"/>
                </a:lnTo>
                <a:lnTo>
                  <a:pt x="2179131" y="83432"/>
                </a:lnTo>
                <a:lnTo>
                  <a:pt x="2222726" y="83432"/>
                </a:lnTo>
                <a:lnTo>
                  <a:pt x="2167068" y="3015"/>
                </a:lnTo>
                <a:close/>
              </a:path>
              <a:path w="2848610" h="191770">
                <a:moveTo>
                  <a:pt x="2337199" y="83432"/>
                </a:moveTo>
                <a:lnTo>
                  <a:pt x="2300007" y="83432"/>
                </a:lnTo>
                <a:lnTo>
                  <a:pt x="2300007" y="188727"/>
                </a:lnTo>
                <a:lnTo>
                  <a:pt x="2337199" y="188727"/>
                </a:lnTo>
                <a:lnTo>
                  <a:pt x="2337199" y="83432"/>
                </a:lnTo>
                <a:close/>
              </a:path>
              <a:path w="2848610" h="191770">
                <a:moveTo>
                  <a:pt x="2222726" y="83432"/>
                </a:moveTo>
                <a:lnTo>
                  <a:pt x="2179131" y="83432"/>
                </a:lnTo>
                <a:lnTo>
                  <a:pt x="2233161" y="161084"/>
                </a:lnTo>
                <a:lnTo>
                  <a:pt x="2245977" y="161084"/>
                </a:lnTo>
                <a:lnTo>
                  <a:pt x="2282696" y="108310"/>
                </a:lnTo>
                <a:lnTo>
                  <a:pt x="2239946" y="108310"/>
                </a:lnTo>
                <a:lnTo>
                  <a:pt x="2222726" y="83432"/>
                </a:lnTo>
                <a:close/>
              </a:path>
              <a:path w="2848610" h="191770">
                <a:moveTo>
                  <a:pt x="2337199" y="3015"/>
                </a:moveTo>
                <a:lnTo>
                  <a:pt x="2312069" y="3015"/>
                </a:lnTo>
                <a:lnTo>
                  <a:pt x="2239946" y="108310"/>
                </a:lnTo>
                <a:lnTo>
                  <a:pt x="2282696" y="108310"/>
                </a:lnTo>
                <a:lnTo>
                  <a:pt x="2300007" y="83432"/>
                </a:lnTo>
                <a:lnTo>
                  <a:pt x="2337199" y="83432"/>
                </a:lnTo>
                <a:lnTo>
                  <a:pt x="2337199" y="3015"/>
                </a:lnTo>
                <a:close/>
              </a:path>
              <a:path w="2848610" h="191770">
                <a:moveTo>
                  <a:pt x="2459446" y="3015"/>
                </a:moveTo>
                <a:lnTo>
                  <a:pt x="2378527" y="3015"/>
                </a:lnTo>
                <a:lnTo>
                  <a:pt x="2378527" y="188727"/>
                </a:lnTo>
                <a:lnTo>
                  <a:pt x="2463215" y="188727"/>
                </a:lnTo>
                <a:lnTo>
                  <a:pt x="2475933" y="187741"/>
                </a:lnTo>
                <a:lnTo>
                  <a:pt x="2513008" y="164947"/>
                </a:lnTo>
                <a:lnTo>
                  <a:pt x="2517892" y="156058"/>
                </a:lnTo>
                <a:lnTo>
                  <a:pt x="2415217" y="156058"/>
                </a:lnTo>
                <a:lnTo>
                  <a:pt x="2415217" y="107054"/>
                </a:lnTo>
                <a:lnTo>
                  <a:pt x="2514275" y="107054"/>
                </a:lnTo>
                <a:lnTo>
                  <a:pt x="2513004" y="104415"/>
                </a:lnTo>
                <a:lnTo>
                  <a:pt x="2501982" y="93633"/>
                </a:lnTo>
                <a:lnTo>
                  <a:pt x="2486837" y="86950"/>
                </a:lnTo>
                <a:lnTo>
                  <a:pt x="2497164" y="81131"/>
                </a:lnTo>
                <a:lnTo>
                  <a:pt x="2501893" y="75892"/>
                </a:lnTo>
                <a:lnTo>
                  <a:pt x="2415217" y="75892"/>
                </a:lnTo>
                <a:lnTo>
                  <a:pt x="2415217" y="35433"/>
                </a:lnTo>
                <a:lnTo>
                  <a:pt x="2509784" y="35433"/>
                </a:lnTo>
                <a:lnTo>
                  <a:pt x="2508669" y="31915"/>
                </a:lnTo>
                <a:lnTo>
                  <a:pt x="2471182" y="3867"/>
                </a:lnTo>
                <a:lnTo>
                  <a:pt x="2459446" y="3015"/>
                </a:lnTo>
                <a:close/>
              </a:path>
              <a:path w="2848610" h="191770">
                <a:moveTo>
                  <a:pt x="2514275" y="107054"/>
                </a:moveTo>
                <a:lnTo>
                  <a:pt x="2455927" y="107054"/>
                </a:lnTo>
                <a:lnTo>
                  <a:pt x="2467880" y="109029"/>
                </a:lnTo>
                <a:lnTo>
                  <a:pt x="2476534" y="114373"/>
                </a:lnTo>
                <a:lnTo>
                  <a:pt x="2481796" y="122214"/>
                </a:lnTo>
                <a:lnTo>
                  <a:pt x="2483570" y="131681"/>
                </a:lnTo>
                <a:lnTo>
                  <a:pt x="2481760" y="141003"/>
                </a:lnTo>
                <a:lnTo>
                  <a:pt x="2476440" y="148770"/>
                </a:lnTo>
                <a:lnTo>
                  <a:pt x="2467774" y="154086"/>
                </a:lnTo>
                <a:lnTo>
                  <a:pt x="2455927" y="156058"/>
                </a:lnTo>
                <a:lnTo>
                  <a:pt x="2517892" y="156058"/>
                </a:lnTo>
                <a:lnTo>
                  <a:pt x="2518030" y="155806"/>
                </a:lnTo>
                <a:lnTo>
                  <a:pt x="2521026" y="145723"/>
                </a:lnTo>
                <a:lnTo>
                  <a:pt x="2522020" y="134697"/>
                </a:lnTo>
                <a:lnTo>
                  <a:pt x="2519738" y="118402"/>
                </a:lnTo>
                <a:lnTo>
                  <a:pt x="2514275" y="107054"/>
                </a:lnTo>
                <a:close/>
              </a:path>
              <a:path w="2848610" h="191770">
                <a:moveTo>
                  <a:pt x="2509784" y="35433"/>
                </a:moveTo>
                <a:lnTo>
                  <a:pt x="2453163" y="35433"/>
                </a:lnTo>
                <a:lnTo>
                  <a:pt x="2462449" y="36976"/>
                </a:lnTo>
                <a:lnTo>
                  <a:pt x="2469403" y="41182"/>
                </a:lnTo>
                <a:lnTo>
                  <a:pt x="2473766" y="47413"/>
                </a:lnTo>
                <a:lnTo>
                  <a:pt x="2475278" y="55034"/>
                </a:lnTo>
                <a:lnTo>
                  <a:pt x="2473742" y="62958"/>
                </a:lnTo>
                <a:lnTo>
                  <a:pt x="2469215" y="69610"/>
                </a:lnTo>
                <a:lnTo>
                  <a:pt x="2461813" y="74188"/>
                </a:lnTo>
                <a:lnTo>
                  <a:pt x="2451655" y="75892"/>
                </a:lnTo>
                <a:lnTo>
                  <a:pt x="2501893" y="75892"/>
                </a:lnTo>
                <a:lnTo>
                  <a:pt x="2505182" y="72249"/>
                </a:lnTo>
                <a:lnTo>
                  <a:pt x="2510373" y="61293"/>
                </a:lnTo>
                <a:lnTo>
                  <a:pt x="2512219" y="49255"/>
                </a:lnTo>
                <a:lnTo>
                  <a:pt x="2511415" y="41182"/>
                </a:lnTo>
                <a:lnTo>
                  <a:pt x="2511328" y="40302"/>
                </a:lnTo>
                <a:lnTo>
                  <a:pt x="2509784" y="35433"/>
                </a:lnTo>
                <a:close/>
              </a:path>
              <a:path w="2848610" h="191770">
                <a:moveTo>
                  <a:pt x="2623641" y="3015"/>
                </a:moveTo>
                <a:lnTo>
                  <a:pt x="2552523" y="3015"/>
                </a:lnTo>
                <a:lnTo>
                  <a:pt x="2552523" y="188727"/>
                </a:lnTo>
                <a:lnTo>
                  <a:pt x="2589716" y="188727"/>
                </a:lnTo>
                <a:lnTo>
                  <a:pt x="2589716" y="121127"/>
                </a:lnTo>
                <a:lnTo>
                  <a:pt x="2652493" y="121127"/>
                </a:lnTo>
                <a:lnTo>
                  <a:pt x="2649525" y="116352"/>
                </a:lnTo>
                <a:lnTo>
                  <a:pt x="2666017" y="107407"/>
                </a:lnTo>
                <a:lnTo>
                  <a:pt x="2677797" y="94740"/>
                </a:lnTo>
                <a:lnTo>
                  <a:pt x="2681007" y="87704"/>
                </a:lnTo>
                <a:lnTo>
                  <a:pt x="2589716" y="87704"/>
                </a:lnTo>
                <a:lnTo>
                  <a:pt x="2589716" y="37443"/>
                </a:lnTo>
                <a:lnTo>
                  <a:pt x="2682313" y="37443"/>
                </a:lnTo>
                <a:lnTo>
                  <a:pt x="2677997" y="29060"/>
                </a:lnTo>
                <a:lnTo>
                  <a:pt x="2670886" y="20104"/>
                </a:lnTo>
                <a:lnTo>
                  <a:pt x="2661843" y="12663"/>
                </a:lnTo>
                <a:lnTo>
                  <a:pt x="2650939" y="7319"/>
                </a:lnTo>
                <a:lnTo>
                  <a:pt x="2638197" y="4095"/>
                </a:lnTo>
                <a:lnTo>
                  <a:pt x="2623641" y="3015"/>
                </a:lnTo>
                <a:close/>
              </a:path>
              <a:path w="2848610" h="191770">
                <a:moveTo>
                  <a:pt x="2652493" y="121127"/>
                </a:moveTo>
                <a:lnTo>
                  <a:pt x="2611830" y="121127"/>
                </a:lnTo>
                <a:lnTo>
                  <a:pt x="2651033" y="188727"/>
                </a:lnTo>
                <a:lnTo>
                  <a:pt x="2694509" y="188727"/>
                </a:lnTo>
                <a:lnTo>
                  <a:pt x="2652493" y="121127"/>
                </a:lnTo>
                <a:close/>
              </a:path>
              <a:path w="2848610" h="191770">
                <a:moveTo>
                  <a:pt x="2682313" y="37443"/>
                </a:moveTo>
                <a:lnTo>
                  <a:pt x="2623390" y="37443"/>
                </a:lnTo>
                <a:lnTo>
                  <a:pt x="2634180" y="39352"/>
                </a:lnTo>
                <a:lnTo>
                  <a:pt x="2642238" y="44605"/>
                </a:lnTo>
                <a:lnTo>
                  <a:pt x="2647280" y="52498"/>
                </a:lnTo>
                <a:lnTo>
                  <a:pt x="2648934" y="61820"/>
                </a:lnTo>
                <a:lnTo>
                  <a:pt x="2649023" y="62322"/>
                </a:lnTo>
                <a:lnTo>
                  <a:pt x="2647229" y="72331"/>
                </a:lnTo>
                <a:lnTo>
                  <a:pt x="2641829" y="80385"/>
                </a:lnTo>
                <a:lnTo>
                  <a:pt x="2632802" y="85752"/>
                </a:lnTo>
                <a:lnTo>
                  <a:pt x="2620123" y="87704"/>
                </a:lnTo>
                <a:lnTo>
                  <a:pt x="2681007" y="87704"/>
                </a:lnTo>
                <a:lnTo>
                  <a:pt x="2684865" y="79246"/>
                </a:lnTo>
                <a:lnTo>
                  <a:pt x="2687153" y="62322"/>
                </a:lnTo>
                <a:lnTo>
                  <a:pt x="2687221" y="61820"/>
                </a:lnTo>
                <a:lnTo>
                  <a:pt x="2686188" y="49895"/>
                </a:lnTo>
                <a:lnTo>
                  <a:pt x="2683210" y="39352"/>
                </a:lnTo>
                <a:lnTo>
                  <a:pt x="2683106" y="38983"/>
                </a:lnTo>
                <a:lnTo>
                  <a:pt x="2682313" y="37443"/>
                </a:lnTo>
                <a:close/>
              </a:path>
              <a:path w="2848610" h="191770">
                <a:moveTo>
                  <a:pt x="2848004" y="3015"/>
                </a:moveTo>
                <a:lnTo>
                  <a:pt x="2722102" y="3015"/>
                </a:lnTo>
                <a:lnTo>
                  <a:pt x="2722102" y="188727"/>
                </a:lnTo>
                <a:lnTo>
                  <a:pt x="2848004" y="188727"/>
                </a:lnTo>
                <a:lnTo>
                  <a:pt x="2848004" y="154047"/>
                </a:lnTo>
                <a:lnTo>
                  <a:pt x="2759546" y="154047"/>
                </a:lnTo>
                <a:lnTo>
                  <a:pt x="2759546" y="112331"/>
                </a:lnTo>
                <a:lnTo>
                  <a:pt x="2841471" y="112331"/>
                </a:lnTo>
                <a:lnTo>
                  <a:pt x="2841471" y="77652"/>
                </a:lnTo>
                <a:lnTo>
                  <a:pt x="2759546" y="77652"/>
                </a:lnTo>
                <a:lnTo>
                  <a:pt x="2759546" y="37695"/>
                </a:lnTo>
                <a:lnTo>
                  <a:pt x="2848004" y="37695"/>
                </a:lnTo>
                <a:lnTo>
                  <a:pt x="2848004" y="3015"/>
                </a:lnTo>
                <a:close/>
              </a:path>
            </a:pathLst>
          </a:custGeom>
          <a:solidFill>
            <a:srgbClr val="000000"/>
          </a:solidFill>
        </p:spPr>
        <p:txBody>
          <a:bodyPr wrap="square" lIns="0" tIns="0" rIns="0" bIns="0" rtlCol="0"/>
          <a:lstStyle/>
          <a:p>
            <a:endParaRPr sz="641"/>
          </a:p>
        </p:txBody>
      </p:sp>
      <p:grpSp>
        <p:nvGrpSpPr>
          <p:cNvPr id="34" name="object 34"/>
          <p:cNvGrpSpPr/>
          <p:nvPr/>
        </p:nvGrpSpPr>
        <p:grpSpPr>
          <a:xfrm>
            <a:off x="609878" y="2052493"/>
            <a:ext cx="516949" cy="731815"/>
            <a:chOff x="1340273" y="4512951"/>
            <a:chExt cx="1136650" cy="1609090"/>
          </a:xfrm>
        </p:grpSpPr>
        <p:sp>
          <p:nvSpPr>
            <p:cNvPr id="35" name="object 35"/>
            <p:cNvSpPr/>
            <p:nvPr/>
          </p:nvSpPr>
          <p:spPr>
            <a:xfrm>
              <a:off x="1340273" y="4977873"/>
              <a:ext cx="1136650" cy="1144270"/>
            </a:xfrm>
            <a:custGeom>
              <a:avLst/>
              <a:gdLst/>
              <a:ahLst/>
              <a:cxnLst/>
              <a:rect l="l" t="t" r="r" b="b"/>
              <a:pathLst>
                <a:path w="1136650" h="1144270">
                  <a:moveTo>
                    <a:pt x="568315" y="0"/>
                  </a:moveTo>
                  <a:lnTo>
                    <a:pt x="521704" y="1895"/>
                  </a:lnTo>
                  <a:lnTo>
                    <a:pt x="476131" y="7484"/>
                  </a:lnTo>
                  <a:lnTo>
                    <a:pt x="431742" y="16619"/>
                  </a:lnTo>
                  <a:lnTo>
                    <a:pt x="388683" y="29153"/>
                  </a:lnTo>
                  <a:lnTo>
                    <a:pt x="347101" y="44939"/>
                  </a:lnTo>
                  <a:lnTo>
                    <a:pt x="307141" y="63829"/>
                  </a:lnTo>
                  <a:lnTo>
                    <a:pt x="268951" y="85677"/>
                  </a:lnTo>
                  <a:lnTo>
                    <a:pt x="232675" y="110335"/>
                  </a:lnTo>
                  <a:lnTo>
                    <a:pt x="198461" y="137655"/>
                  </a:lnTo>
                  <a:lnTo>
                    <a:pt x="166455" y="167492"/>
                  </a:lnTo>
                  <a:lnTo>
                    <a:pt x="136803" y="199698"/>
                  </a:lnTo>
                  <a:lnTo>
                    <a:pt x="109651" y="234125"/>
                  </a:lnTo>
                  <a:lnTo>
                    <a:pt x="85146" y="270626"/>
                  </a:lnTo>
                  <a:lnTo>
                    <a:pt x="63434" y="309055"/>
                  </a:lnTo>
                  <a:lnTo>
                    <a:pt x="44661" y="349263"/>
                  </a:lnTo>
                  <a:lnTo>
                    <a:pt x="28973" y="391105"/>
                  </a:lnTo>
                  <a:lnTo>
                    <a:pt x="16516" y="434432"/>
                  </a:lnTo>
                  <a:lnTo>
                    <a:pt x="7438" y="479097"/>
                  </a:lnTo>
                  <a:lnTo>
                    <a:pt x="1883" y="524954"/>
                  </a:lnTo>
                  <a:lnTo>
                    <a:pt x="0" y="571856"/>
                  </a:lnTo>
                  <a:lnTo>
                    <a:pt x="1883" y="618757"/>
                  </a:lnTo>
                  <a:lnTo>
                    <a:pt x="7438" y="664614"/>
                  </a:lnTo>
                  <a:lnTo>
                    <a:pt x="16516" y="709279"/>
                  </a:lnTo>
                  <a:lnTo>
                    <a:pt x="28973" y="752606"/>
                  </a:lnTo>
                  <a:lnTo>
                    <a:pt x="44661" y="794448"/>
                  </a:lnTo>
                  <a:lnTo>
                    <a:pt x="63434" y="834656"/>
                  </a:lnTo>
                  <a:lnTo>
                    <a:pt x="85146" y="873085"/>
                  </a:lnTo>
                  <a:lnTo>
                    <a:pt x="109651" y="909586"/>
                  </a:lnTo>
                  <a:lnTo>
                    <a:pt x="136803" y="944013"/>
                  </a:lnTo>
                  <a:lnTo>
                    <a:pt x="166455" y="976219"/>
                  </a:lnTo>
                  <a:lnTo>
                    <a:pt x="198461" y="1006055"/>
                  </a:lnTo>
                  <a:lnTo>
                    <a:pt x="232675" y="1033376"/>
                  </a:lnTo>
                  <a:lnTo>
                    <a:pt x="268951" y="1058034"/>
                  </a:lnTo>
                  <a:lnTo>
                    <a:pt x="307141" y="1079882"/>
                  </a:lnTo>
                  <a:lnTo>
                    <a:pt x="347101" y="1098772"/>
                  </a:lnTo>
                  <a:lnTo>
                    <a:pt x="388683" y="1114558"/>
                  </a:lnTo>
                  <a:lnTo>
                    <a:pt x="431742" y="1127092"/>
                  </a:lnTo>
                  <a:lnTo>
                    <a:pt x="476131" y="1136227"/>
                  </a:lnTo>
                  <a:lnTo>
                    <a:pt x="521704" y="1141816"/>
                  </a:lnTo>
                  <a:lnTo>
                    <a:pt x="568315" y="1143711"/>
                  </a:lnTo>
                  <a:lnTo>
                    <a:pt x="614926" y="1141816"/>
                  </a:lnTo>
                  <a:lnTo>
                    <a:pt x="660499" y="1136227"/>
                  </a:lnTo>
                  <a:lnTo>
                    <a:pt x="704888" y="1127092"/>
                  </a:lnTo>
                  <a:lnTo>
                    <a:pt x="747947" y="1114558"/>
                  </a:lnTo>
                  <a:lnTo>
                    <a:pt x="789529" y="1098772"/>
                  </a:lnTo>
                  <a:lnTo>
                    <a:pt x="829489" y="1079882"/>
                  </a:lnTo>
                  <a:lnTo>
                    <a:pt x="867680" y="1058034"/>
                  </a:lnTo>
                  <a:lnTo>
                    <a:pt x="903955" y="1033376"/>
                  </a:lnTo>
                  <a:lnTo>
                    <a:pt x="938169" y="1006055"/>
                  </a:lnTo>
                  <a:lnTo>
                    <a:pt x="970175" y="976219"/>
                  </a:lnTo>
                  <a:lnTo>
                    <a:pt x="999827" y="944013"/>
                  </a:lnTo>
                  <a:lnTo>
                    <a:pt x="1026979" y="909586"/>
                  </a:lnTo>
                  <a:lnTo>
                    <a:pt x="1051484" y="873085"/>
                  </a:lnTo>
                  <a:lnTo>
                    <a:pt x="1073196" y="834656"/>
                  </a:lnTo>
                  <a:lnTo>
                    <a:pt x="1091970" y="794448"/>
                  </a:lnTo>
                  <a:lnTo>
                    <a:pt x="1107658" y="752606"/>
                  </a:lnTo>
                  <a:lnTo>
                    <a:pt x="1120114" y="709279"/>
                  </a:lnTo>
                  <a:lnTo>
                    <a:pt x="1129192" y="664614"/>
                  </a:lnTo>
                  <a:lnTo>
                    <a:pt x="1134747" y="618757"/>
                  </a:lnTo>
                  <a:lnTo>
                    <a:pt x="1136631" y="571856"/>
                  </a:lnTo>
                  <a:lnTo>
                    <a:pt x="1134747" y="524954"/>
                  </a:lnTo>
                  <a:lnTo>
                    <a:pt x="1129192" y="479097"/>
                  </a:lnTo>
                  <a:lnTo>
                    <a:pt x="1120114" y="434432"/>
                  </a:lnTo>
                  <a:lnTo>
                    <a:pt x="1107658" y="391105"/>
                  </a:lnTo>
                  <a:lnTo>
                    <a:pt x="1091970" y="349263"/>
                  </a:lnTo>
                  <a:lnTo>
                    <a:pt x="1073196" y="309055"/>
                  </a:lnTo>
                  <a:lnTo>
                    <a:pt x="1051484" y="270626"/>
                  </a:lnTo>
                  <a:lnTo>
                    <a:pt x="1026979" y="234125"/>
                  </a:lnTo>
                  <a:lnTo>
                    <a:pt x="999827" y="199698"/>
                  </a:lnTo>
                  <a:lnTo>
                    <a:pt x="970175" y="167492"/>
                  </a:lnTo>
                  <a:lnTo>
                    <a:pt x="938169" y="137655"/>
                  </a:lnTo>
                  <a:lnTo>
                    <a:pt x="903955" y="110335"/>
                  </a:lnTo>
                  <a:lnTo>
                    <a:pt x="867680" y="85677"/>
                  </a:lnTo>
                  <a:lnTo>
                    <a:pt x="829489" y="63829"/>
                  </a:lnTo>
                  <a:lnTo>
                    <a:pt x="789529" y="44939"/>
                  </a:lnTo>
                  <a:lnTo>
                    <a:pt x="747947" y="29153"/>
                  </a:lnTo>
                  <a:lnTo>
                    <a:pt x="704888" y="16619"/>
                  </a:lnTo>
                  <a:lnTo>
                    <a:pt x="660499" y="7484"/>
                  </a:lnTo>
                  <a:lnTo>
                    <a:pt x="614926" y="1895"/>
                  </a:lnTo>
                  <a:lnTo>
                    <a:pt x="568315" y="0"/>
                  </a:lnTo>
                  <a:close/>
                </a:path>
              </a:pathLst>
            </a:custGeom>
            <a:solidFill>
              <a:srgbClr val="FF4FB0">
                <a:alpha val="25000"/>
              </a:srgbClr>
            </a:solidFill>
          </p:spPr>
          <p:txBody>
            <a:bodyPr wrap="square" lIns="0" tIns="0" rIns="0" bIns="0" rtlCol="0"/>
            <a:lstStyle/>
            <a:p>
              <a:endParaRPr sz="641"/>
            </a:p>
          </p:txBody>
        </p:sp>
        <p:sp>
          <p:nvSpPr>
            <p:cNvPr id="36" name="object 36"/>
            <p:cNvSpPr/>
            <p:nvPr/>
          </p:nvSpPr>
          <p:spPr>
            <a:xfrm>
              <a:off x="1610236" y="5249502"/>
              <a:ext cx="596900" cy="600710"/>
            </a:xfrm>
            <a:custGeom>
              <a:avLst/>
              <a:gdLst/>
              <a:ahLst/>
              <a:cxnLst/>
              <a:rect l="l" t="t" r="r" b="b"/>
              <a:pathLst>
                <a:path w="596900" h="600710">
                  <a:moveTo>
                    <a:pt x="298363" y="0"/>
                  </a:moveTo>
                  <a:lnTo>
                    <a:pt x="249967" y="3929"/>
                  </a:lnTo>
                  <a:lnTo>
                    <a:pt x="204057" y="15305"/>
                  </a:lnTo>
                  <a:lnTo>
                    <a:pt x="161248" y="33510"/>
                  </a:lnTo>
                  <a:lnTo>
                    <a:pt x="122153" y="57925"/>
                  </a:lnTo>
                  <a:lnTo>
                    <a:pt x="87388" y="87932"/>
                  </a:lnTo>
                  <a:lnTo>
                    <a:pt x="57566" y="122914"/>
                  </a:lnTo>
                  <a:lnTo>
                    <a:pt x="33302" y="162252"/>
                  </a:lnTo>
                  <a:lnTo>
                    <a:pt x="15210" y="205328"/>
                  </a:lnTo>
                  <a:lnTo>
                    <a:pt x="3905" y="251524"/>
                  </a:lnTo>
                  <a:lnTo>
                    <a:pt x="0" y="300221"/>
                  </a:lnTo>
                  <a:lnTo>
                    <a:pt x="3905" y="348919"/>
                  </a:lnTo>
                  <a:lnTo>
                    <a:pt x="15210" y="395115"/>
                  </a:lnTo>
                  <a:lnTo>
                    <a:pt x="33302" y="438191"/>
                  </a:lnTo>
                  <a:lnTo>
                    <a:pt x="57566" y="477529"/>
                  </a:lnTo>
                  <a:lnTo>
                    <a:pt x="87388" y="512510"/>
                  </a:lnTo>
                  <a:lnTo>
                    <a:pt x="122153" y="542518"/>
                  </a:lnTo>
                  <a:lnTo>
                    <a:pt x="161248" y="566933"/>
                  </a:lnTo>
                  <a:lnTo>
                    <a:pt x="204057" y="585138"/>
                  </a:lnTo>
                  <a:lnTo>
                    <a:pt x="249967" y="596514"/>
                  </a:lnTo>
                  <a:lnTo>
                    <a:pt x="298363" y="600443"/>
                  </a:lnTo>
                  <a:lnTo>
                    <a:pt x="346759" y="596514"/>
                  </a:lnTo>
                  <a:lnTo>
                    <a:pt x="392669" y="585138"/>
                  </a:lnTo>
                  <a:lnTo>
                    <a:pt x="435478" y="566933"/>
                  </a:lnTo>
                  <a:lnTo>
                    <a:pt x="474572" y="542518"/>
                  </a:lnTo>
                  <a:lnTo>
                    <a:pt x="509337" y="512510"/>
                  </a:lnTo>
                  <a:lnTo>
                    <a:pt x="539159" y="477529"/>
                  </a:lnTo>
                  <a:lnTo>
                    <a:pt x="563423" y="438191"/>
                  </a:lnTo>
                  <a:lnTo>
                    <a:pt x="581515" y="395115"/>
                  </a:lnTo>
                  <a:lnTo>
                    <a:pt x="592821" y="348919"/>
                  </a:lnTo>
                  <a:lnTo>
                    <a:pt x="596726" y="300221"/>
                  </a:lnTo>
                  <a:lnTo>
                    <a:pt x="592821" y="251524"/>
                  </a:lnTo>
                  <a:lnTo>
                    <a:pt x="581515" y="205328"/>
                  </a:lnTo>
                  <a:lnTo>
                    <a:pt x="563423" y="162252"/>
                  </a:lnTo>
                  <a:lnTo>
                    <a:pt x="539159" y="122914"/>
                  </a:lnTo>
                  <a:lnTo>
                    <a:pt x="509337" y="87932"/>
                  </a:lnTo>
                  <a:lnTo>
                    <a:pt x="474572" y="57925"/>
                  </a:lnTo>
                  <a:lnTo>
                    <a:pt x="435478" y="33510"/>
                  </a:lnTo>
                  <a:lnTo>
                    <a:pt x="392669" y="15305"/>
                  </a:lnTo>
                  <a:lnTo>
                    <a:pt x="346759" y="3929"/>
                  </a:lnTo>
                  <a:lnTo>
                    <a:pt x="298363" y="0"/>
                  </a:lnTo>
                  <a:close/>
                </a:path>
              </a:pathLst>
            </a:custGeom>
            <a:solidFill>
              <a:srgbClr val="FF4FB0">
                <a:alpha val="50000"/>
              </a:srgbClr>
            </a:solidFill>
          </p:spPr>
          <p:txBody>
            <a:bodyPr wrap="square" lIns="0" tIns="0" rIns="0" bIns="0" rtlCol="0"/>
            <a:lstStyle/>
            <a:p>
              <a:endParaRPr sz="641"/>
            </a:p>
          </p:txBody>
        </p:sp>
        <p:sp>
          <p:nvSpPr>
            <p:cNvPr id="37" name="object 37"/>
            <p:cNvSpPr/>
            <p:nvPr/>
          </p:nvSpPr>
          <p:spPr>
            <a:xfrm>
              <a:off x="1562819" y="4512951"/>
              <a:ext cx="692150" cy="1061720"/>
            </a:xfrm>
            <a:custGeom>
              <a:avLst/>
              <a:gdLst/>
              <a:ahLst/>
              <a:cxnLst/>
              <a:rect l="l" t="t" r="r" b="b"/>
              <a:pathLst>
                <a:path w="692150" h="1061720">
                  <a:moveTo>
                    <a:pt x="354111" y="0"/>
                  </a:moveTo>
                  <a:lnTo>
                    <a:pt x="337433" y="0"/>
                  </a:lnTo>
                  <a:lnTo>
                    <a:pt x="288216" y="4603"/>
                  </a:lnTo>
                  <a:lnTo>
                    <a:pt x="241641" y="15719"/>
                  </a:lnTo>
                  <a:lnTo>
                    <a:pt x="198057" y="32819"/>
                  </a:lnTo>
                  <a:lnTo>
                    <a:pt x="157809" y="55376"/>
                  </a:lnTo>
                  <a:lnTo>
                    <a:pt x="121246" y="82859"/>
                  </a:lnTo>
                  <a:lnTo>
                    <a:pt x="88716" y="114741"/>
                  </a:lnTo>
                  <a:lnTo>
                    <a:pt x="59225" y="152550"/>
                  </a:lnTo>
                  <a:lnTo>
                    <a:pt x="35558" y="193414"/>
                  </a:lnTo>
                  <a:lnTo>
                    <a:pt x="17766" y="236696"/>
                  </a:lnTo>
                  <a:lnTo>
                    <a:pt x="5896" y="281759"/>
                  </a:lnTo>
                  <a:lnTo>
                    <a:pt x="0" y="327964"/>
                  </a:lnTo>
                  <a:lnTo>
                    <a:pt x="125" y="374674"/>
                  </a:lnTo>
                  <a:lnTo>
                    <a:pt x="6322" y="421252"/>
                  </a:lnTo>
                  <a:lnTo>
                    <a:pt x="18641" y="467060"/>
                  </a:lnTo>
                  <a:lnTo>
                    <a:pt x="37130" y="511460"/>
                  </a:lnTo>
                  <a:lnTo>
                    <a:pt x="294089" y="1029360"/>
                  </a:lnTo>
                  <a:lnTo>
                    <a:pt x="345784" y="1061558"/>
                  </a:lnTo>
                  <a:lnTo>
                    <a:pt x="375372" y="1053508"/>
                  </a:lnTo>
                  <a:lnTo>
                    <a:pt x="654510" y="511460"/>
                  </a:lnTo>
                  <a:lnTo>
                    <a:pt x="672999" y="466962"/>
                  </a:lnTo>
                  <a:lnTo>
                    <a:pt x="685318" y="421155"/>
                  </a:lnTo>
                  <a:lnTo>
                    <a:pt x="691515" y="374577"/>
                  </a:lnTo>
                  <a:lnTo>
                    <a:pt x="691641" y="327866"/>
                  </a:lnTo>
                  <a:lnTo>
                    <a:pt x="685744" y="281661"/>
                  </a:lnTo>
                  <a:lnTo>
                    <a:pt x="673875" y="236599"/>
                  </a:lnTo>
                  <a:lnTo>
                    <a:pt x="656082" y="193317"/>
                  </a:lnTo>
                  <a:lnTo>
                    <a:pt x="632415" y="152453"/>
                  </a:lnTo>
                  <a:lnTo>
                    <a:pt x="602924" y="114644"/>
                  </a:lnTo>
                  <a:lnTo>
                    <a:pt x="570346" y="82762"/>
                  </a:lnTo>
                  <a:lnTo>
                    <a:pt x="533741" y="55282"/>
                  </a:lnTo>
                  <a:lnTo>
                    <a:pt x="493462" y="32734"/>
                  </a:lnTo>
                  <a:lnTo>
                    <a:pt x="449862" y="15650"/>
                  </a:lnTo>
                  <a:lnTo>
                    <a:pt x="403294" y="4562"/>
                  </a:lnTo>
                  <a:lnTo>
                    <a:pt x="354111" y="0"/>
                  </a:lnTo>
                  <a:close/>
                </a:path>
              </a:pathLst>
            </a:custGeom>
            <a:solidFill>
              <a:srgbClr val="FF4FB0"/>
            </a:solidFill>
          </p:spPr>
          <p:txBody>
            <a:bodyPr wrap="square" lIns="0" tIns="0" rIns="0" bIns="0" rtlCol="0"/>
            <a:lstStyle/>
            <a:p>
              <a:endParaRPr sz="641"/>
            </a:p>
          </p:txBody>
        </p:sp>
        <p:pic>
          <p:nvPicPr>
            <p:cNvPr id="38" name="object 38"/>
            <p:cNvPicPr/>
            <p:nvPr/>
          </p:nvPicPr>
          <p:blipFill>
            <a:blip r:embed="rId9" cstate="print"/>
            <a:stretch>
              <a:fillRect/>
            </a:stretch>
          </p:blipFill>
          <p:spPr>
            <a:xfrm>
              <a:off x="1721836" y="4677346"/>
              <a:ext cx="373610" cy="91910"/>
            </a:xfrm>
            <a:prstGeom prst="rect">
              <a:avLst/>
            </a:prstGeom>
          </p:spPr>
        </p:pic>
        <p:pic>
          <p:nvPicPr>
            <p:cNvPr id="39" name="object 39"/>
            <p:cNvPicPr/>
            <p:nvPr/>
          </p:nvPicPr>
          <p:blipFill>
            <a:blip r:embed="rId11" cstate="print"/>
            <a:stretch>
              <a:fillRect/>
            </a:stretch>
          </p:blipFill>
          <p:spPr>
            <a:xfrm>
              <a:off x="1721744" y="4793651"/>
              <a:ext cx="373615" cy="240506"/>
            </a:xfrm>
            <a:prstGeom prst="rect">
              <a:avLst/>
            </a:prstGeom>
          </p:spPr>
        </p:pic>
      </p:grpSp>
      <p:pic>
        <p:nvPicPr>
          <p:cNvPr id="40" name="object 40"/>
          <p:cNvPicPr/>
          <p:nvPr/>
        </p:nvPicPr>
        <p:blipFill>
          <a:blip r:embed="rId12" cstate="print"/>
          <a:stretch>
            <a:fillRect/>
          </a:stretch>
        </p:blipFill>
        <p:spPr>
          <a:xfrm>
            <a:off x="1224007" y="2485622"/>
            <a:ext cx="1073226" cy="87319"/>
          </a:xfrm>
          <a:prstGeom prst="rect">
            <a:avLst/>
          </a:prstGeom>
        </p:spPr>
      </p:pic>
      <p:grpSp>
        <p:nvGrpSpPr>
          <p:cNvPr id="41" name="object 41"/>
          <p:cNvGrpSpPr/>
          <p:nvPr/>
        </p:nvGrpSpPr>
        <p:grpSpPr>
          <a:xfrm>
            <a:off x="609878" y="2909683"/>
            <a:ext cx="516949" cy="731815"/>
            <a:chOff x="1340273" y="6397711"/>
            <a:chExt cx="1136650" cy="1609090"/>
          </a:xfrm>
        </p:grpSpPr>
        <p:sp>
          <p:nvSpPr>
            <p:cNvPr id="42" name="object 42"/>
            <p:cNvSpPr/>
            <p:nvPr/>
          </p:nvSpPr>
          <p:spPr>
            <a:xfrm>
              <a:off x="1340273" y="6862632"/>
              <a:ext cx="1136650" cy="1144270"/>
            </a:xfrm>
            <a:custGeom>
              <a:avLst/>
              <a:gdLst/>
              <a:ahLst/>
              <a:cxnLst/>
              <a:rect l="l" t="t" r="r" b="b"/>
              <a:pathLst>
                <a:path w="1136650" h="1144270">
                  <a:moveTo>
                    <a:pt x="568315" y="0"/>
                  </a:moveTo>
                  <a:lnTo>
                    <a:pt x="521704" y="1895"/>
                  </a:lnTo>
                  <a:lnTo>
                    <a:pt x="476131" y="7484"/>
                  </a:lnTo>
                  <a:lnTo>
                    <a:pt x="431742" y="16619"/>
                  </a:lnTo>
                  <a:lnTo>
                    <a:pt x="388683" y="29153"/>
                  </a:lnTo>
                  <a:lnTo>
                    <a:pt x="347101" y="44939"/>
                  </a:lnTo>
                  <a:lnTo>
                    <a:pt x="307141" y="63829"/>
                  </a:lnTo>
                  <a:lnTo>
                    <a:pt x="268951" y="85677"/>
                  </a:lnTo>
                  <a:lnTo>
                    <a:pt x="232675" y="110335"/>
                  </a:lnTo>
                  <a:lnTo>
                    <a:pt x="198461" y="137655"/>
                  </a:lnTo>
                  <a:lnTo>
                    <a:pt x="166455" y="167492"/>
                  </a:lnTo>
                  <a:lnTo>
                    <a:pt x="136803" y="199698"/>
                  </a:lnTo>
                  <a:lnTo>
                    <a:pt x="109651" y="234125"/>
                  </a:lnTo>
                  <a:lnTo>
                    <a:pt x="85146" y="270626"/>
                  </a:lnTo>
                  <a:lnTo>
                    <a:pt x="63434" y="309055"/>
                  </a:lnTo>
                  <a:lnTo>
                    <a:pt x="44661" y="349263"/>
                  </a:lnTo>
                  <a:lnTo>
                    <a:pt x="28973" y="391105"/>
                  </a:lnTo>
                  <a:lnTo>
                    <a:pt x="16516" y="434432"/>
                  </a:lnTo>
                  <a:lnTo>
                    <a:pt x="7438" y="479097"/>
                  </a:lnTo>
                  <a:lnTo>
                    <a:pt x="1883" y="524954"/>
                  </a:lnTo>
                  <a:lnTo>
                    <a:pt x="0" y="571856"/>
                  </a:lnTo>
                  <a:lnTo>
                    <a:pt x="1883" y="618757"/>
                  </a:lnTo>
                  <a:lnTo>
                    <a:pt x="7438" y="664614"/>
                  </a:lnTo>
                  <a:lnTo>
                    <a:pt x="16516" y="709279"/>
                  </a:lnTo>
                  <a:lnTo>
                    <a:pt x="28973" y="752606"/>
                  </a:lnTo>
                  <a:lnTo>
                    <a:pt x="44661" y="794448"/>
                  </a:lnTo>
                  <a:lnTo>
                    <a:pt x="63434" y="834656"/>
                  </a:lnTo>
                  <a:lnTo>
                    <a:pt x="85146" y="873085"/>
                  </a:lnTo>
                  <a:lnTo>
                    <a:pt x="109651" y="909586"/>
                  </a:lnTo>
                  <a:lnTo>
                    <a:pt x="136803" y="944013"/>
                  </a:lnTo>
                  <a:lnTo>
                    <a:pt x="166455" y="976219"/>
                  </a:lnTo>
                  <a:lnTo>
                    <a:pt x="198461" y="1006055"/>
                  </a:lnTo>
                  <a:lnTo>
                    <a:pt x="232675" y="1033376"/>
                  </a:lnTo>
                  <a:lnTo>
                    <a:pt x="268951" y="1058034"/>
                  </a:lnTo>
                  <a:lnTo>
                    <a:pt x="307141" y="1079882"/>
                  </a:lnTo>
                  <a:lnTo>
                    <a:pt x="347101" y="1098772"/>
                  </a:lnTo>
                  <a:lnTo>
                    <a:pt x="388683" y="1114558"/>
                  </a:lnTo>
                  <a:lnTo>
                    <a:pt x="431742" y="1127092"/>
                  </a:lnTo>
                  <a:lnTo>
                    <a:pt x="476131" y="1136227"/>
                  </a:lnTo>
                  <a:lnTo>
                    <a:pt x="521704" y="1141816"/>
                  </a:lnTo>
                  <a:lnTo>
                    <a:pt x="568315" y="1143711"/>
                  </a:lnTo>
                  <a:lnTo>
                    <a:pt x="614926" y="1141816"/>
                  </a:lnTo>
                  <a:lnTo>
                    <a:pt x="660499" y="1136227"/>
                  </a:lnTo>
                  <a:lnTo>
                    <a:pt x="704888" y="1127092"/>
                  </a:lnTo>
                  <a:lnTo>
                    <a:pt x="747947" y="1114558"/>
                  </a:lnTo>
                  <a:lnTo>
                    <a:pt x="789529" y="1098772"/>
                  </a:lnTo>
                  <a:lnTo>
                    <a:pt x="829489" y="1079882"/>
                  </a:lnTo>
                  <a:lnTo>
                    <a:pt x="867680" y="1058034"/>
                  </a:lnTo>
                  <a:lnTo>
                    <a:pt x="903955" y="1033376"/>
                  </a:lnTo>
                  <a:lnTo>
                    <a:pt x="938169" y="1006055"/>
                  </a:lnTo>
                  <a:lnTo>
                    <a:pt x="970175" y="976219"/>
                  </a:lnTo>
                  <a:lnTo>
                    <a:pt x="999827" y="944013"/>
                  </a:lnTo>
                  <a:lnTo>
                    <a:pt x="1026979" y="909586"/>
                  </a:lnTo>
                  <a:lnTo>
                    <a:pt x="1051484" y="873085"/>
                  </a:lnTo>
                  <a:lnTo>
                    <a:pt x="1073196" y="834656"/>
                  </a:lnTo>
                  <a:lnTo>
                    <a:pt x="1091970" y="794448"/>
                  </a:lnTo>
                  <a:lnTo>
                    <a:pt x="1107658" y="752606"/>
                  </a:lnTo>
                  <a:lnTo>
                    <a:pt x="1120114" y="709279"/>
                  </a:lnTo>
                  <a:lnTo>
                    <a:pt x="1129192" y="664614"/>
                  </a:lnTo>
                  <a:lnTo>
                    <a:pt x="1134747" y="618757"/>
                  </a:lnTo>
                  <a:lnTo>
                    <a:pt x="1136631" y="571856"/>
                  </a:lnTo>
                  <a:lnTo>
                    <a:pt x="1134747" y="524954"/>
                  </a:lnTo>
                  <a:lnTo>
                    <a:pt x="1129192" y="479097"/>
                  </a:lnTo>
                  <a:lnTo>
                    <a:pt x="1120114" y="434432"/>
                  </a:lnTo>
                  <a:lnTo>
                    <a:pt x="1107658" y="391105"/>
                  </a:lnTo>
                  <a:lnTo>
                    <a:pt x="1091970" y="349263"/>
                  </a:lnTo>
                  <a:lnTo>
                    <a:pt x="1073196" y="309055"/>
                  </a:lnTo>
                  <a:lnTo>
                    <a:pt x="1051484" y="270626"/>
                  </a:lnTo>
                  <a:lnTo>
                    <a:pt x="1026979" y="234125"/>
                  </a:lnTo>
                  <a:lnTo>
                    <a:pt x="999827" y="199698"/>
                  </a:lnTo>
                  <a:lnTo>
                    <a:pt x="970175" y="167492"/>
                  </a:lnTo>
                  <a:lnTo>
                    <a:pt x="938169" y="137655"/>
                  </a:lnTo>
                  <a:lnTo>
                    <a:pt x="903955" y="110335"/>
                  </a:lnTo>
                  <a:lnTo>
                    <a:pt x="867680" y="85677"/>
                  </a:lnTo>
                  <a:lnTo>
                    <a:pt x="829489" y="63829"/>
                  </a:lnTo>
                  <a:lnTo>
                    <a:pt x="789529" y="44939"/>
                  </a:lnTo>
                  <a:lnTo>
                    <a:pt x="747947" y="29153"/>
                  </a:lnTo>
                  <a:lnTo>
                    <a:pt x="704888" y="16619"/>
                  </a:lnTo>
                  <a:lnTo>
                    <a:pt x="660499" y="7484"/>
                  </a:lnTo>
                  <a:lnTo>
                    <a:pt x="614926" y="1895"/>
                  </a:lnTo>
                  <a:lnTo>
                    <a:pt x="568315" y="0"/>
                  </a:lnTo>
                  <a:close/>
                </a:path>
              </a:pathLst>
            </a:custGeom>
            <a:solidFill>
              <a:srgbClr val="FF4FB0">
                <a:alpha val="25000"/>
              </a:srgbClr>
            </a:solidFill>
          </p:spPr>
          <p:txBody>
            <a:bodyPr wrap="square" lIns="0" tIns="0" rIns="0" bIns="0" rtlCol="0"/>
            <a:lstStyle/>
            <a:p>
              <a:endParaRPr sz="641"/>
            </a:p>
          </p:txBody>
        </p:sp>
        <p:sp>
          <p:nvSpPr>
            <p:cNvPr id="43" name="object 43"/>
            <p:cNvSpPr/>
            <p:nvPr/>
          </p:nvSpPr>
          <p:spPr>
            <a:xfrm>
              <a:off x="1610236" y="7134262"/>
              <a:ext cx="596900" cy="600710"/>
            </a:xfrm>
            <a:custGeom>
              <a:avLst/>
              <a:gdLst/>
              <a:ahLst/>
              <a:cxnLst/>
              <a:rect l="l" t="t" r="r" b="b"/>
              <a:pathLst>
                <a:path w="596900" h="600709">
                  <a:moveTo>
                    <a:pt x="298363" y="0"/>
                  </a:moveTo>
                  <a:lnTo>
                    <a:pt x="249967" y="3929"/>
                  </a:lnTo>
                  <a:lnTo>
                    <a:pt x="204057" y="15305"/>
                  </a:lnTo>
                  <a:lnTo>
                    <a:pt x="161248" y="33510"/>
                  </a:lnTo>
                  <a:lnTo>
                    <a:pt x="122153" y="57925"/>
                  </a:lnTo>
                  <a:lnTo>
                    <a:pt x="87388" y="87932"/>
                  </a:lnTo>
                  <a:lnTo>
                    <a:pt x="57566" y="122914"/>
                  </a:lnTo>
                  <a:lnTo>
                    <a:pt x="33302" y="162252"/>
                  </a:lnTo>
                  <a:lnTo>
                    <a:pt x="15210" y="205328"/>
                  </a:lnTo>
                  <a:lnTo>
                    <a:pt x="3905" y="251524"/>
                  </a:lnTo>
                  <a:lnTo>
                    <a:pt x="0" y="300221"/>
                  </a:lnTo>
                  <a:lnTo>
                    <a:pt x="3905" y="348919"/>
                  </a:lnTo>
                  <a:lnTo>
                    <a:pt x="15210" y="395115"/>
                  </a:lnTo>
                  <a:lnTo>
                    <a:pt x="33302" y="438191"/>
                  </a:lnTo>
                  <a:lnTo>
                    <a:pt x="57566" y="477529"/>
                  </a:lnTo>
                  <a:lnTo>
                    <a:pt x="87388" y="512510"/>
                  </a:lnTo>
                  <a:lnTo>
                    <a:pt x="122153" y="542518"/>
                  </a:lnTo>
                  <a:lnTo>
                    <a:pt x="161248" y="566933"/>
                  </a:lnTo>
                  <a:lnTo>
                    <a:pt x="204057" y="585138"/>
                  </a:lnTo>
                  <a:lnTo>
                    <a:pt x="249967" y="596514"/>
                  </a:lnTo>
                  <a:lnTo>
                    <a:pt x="298363" y="600443"/>
                  </a:lnTo>
                  <a:lnTo>
                    <a:pt x="346759" y="596514"/>
                  </a:lnTo>
                  <a:lnTo>
                    <a:pt x="392669" y="585138"/>
                  </a:lnTo>
                  <a:lnTo>
                    <a:pt x="435478" y="566933"/>
                  </a:lnTo>
                  <a:lnTo>
                    <a:pt x="474572" y="542518"/>
                  </a:lnTo>
                  <a:lnTo>
                    <a:pt x="509337" y="512510"/>
                  </a:lnTo>
                  <a:lnTo>
                    <a:pt x="539159" y="477529"/>
                  </a:lnTo>
                  <a:lnTo>
                    <a:pt x="563423" y="438191"/>
                  </a:lnTo>
                  <a:lnTo>
                    <a:pt x="581515" y="395115"/>
                  </a:lnTo>
                  <a:lnTo>
                    <a:pt x="592821" y="348919"/>
                  </a:lnTo>
                  <a:lnTo>
                    <a:pt x="596726" y="300221"/>
                  </a:lnTo>
                  <a:lnTo>
                    <a:pt x="592821" y="251524"/>
                  </a:lnTo>
                  <a:lnTo>
                    <a:pt x="581515" y="205328"/>
                  </a:lnTo>
                  <a:lnTo>
                    <a:pt x="563423" y="162252"/>
                  </a:lnTo>
                  <a:lnTo>
                    <a:pt x="539159" y="122914"/>
                  </a:lnTo>
                  <a:lnTo>
                    <a:pt x="509337" y="87932"/>
                  </a:lnTo>
                  <a:lnTo>
                    <a:pt x="474572" y="57925"/>
                  </a:lnTo>
                  <a:lnTo>
                    <a:pt x="435478" y="33510"/>
                  </a:lnTo>
                  <a:lnTo>
                    <a:pt x="392669" y="15305"/>
                  </a:lnTo>
                  <a:lnTo>
                    <a:pt x="346759" y="3929"/>
                  </a:lnTo>
                  <a:lnTo>
                    <a:pt x="298363" y="0"/>
                  </a:lnTo>
                  <a:close/>
                </a:path>
              </a:pathLst>
            </a:custGeom>
            <a:solidFill>
              <a:srgbClr val="FF4FB0">
                <a:alpha val="50000"/>
              </a:srgbClr>
            </a:solidFill>
          </p:spPr>
          <p:txBody>
            <a:bodyPr wrap="square" lIns="0" tIns="0" rIns="0" bIns="0" rtlCol="0"/>
            <a:lstStyle/>
            <a:p>
              <a:endParaRPr sz="641"/>
            </a:p>
          </p:txBody>
        </p:sp>
        <p:sp>
          <p:nvSpPr>
            <p:cNvPr id="44" name="object 44"/>
            <p:cNvSpPr/>
            <p:nvPr/>
          </p:nvSpPr>
          <p:spPr>
            <a:xfrm>
              <a:off x="1562819" y="6397711"/>
              <a:ext cx="692150" cy="1061720"/>
            </a:xfrm>
            <a:custGeom>
              <a:avLst/>
              <a:gdLst/>
              <a:ahLst/>
              <a:cxnLst/>
              <a:rect l="l" t="t" r="r" b="b"/>
              <a:pathLst>
                <a:path w="692150" h="1061720">
                  <a:moveTo>
                    <a:pt x="354111" y="0"/>
                  </a:moveTo>
                  <a:lnTo>
                    <a:pt x="337433" y="0"/>
                  </a:lnTo>
                  <a:lnTo>
                    <a:pt x="288216" y="4603"/>
                  </a:lnTo>
                  <a:lnTo>
                    <a:pt x="241641" y="15719"/>
                  </a:lnTo>
                  <a:lnTo>
                    <a:pt x="198057" y="32819"/>
                  </a:lnTo>
                  <a:lnTo>
                    <a:pt x="157809" y="55376"/>
                  </a:lnTo>
                  <a:lnTo>
                    <a:pt x="121246" y="82859"/>
                  </a:lnTo>
                  <a:lnTo>
                    <a:pt x="88716" y="114741"/>
                  </a:lnTo>
                  <a:lnTo>
                    <a:pt x="59225" y="152550"/>
                  </a:lnTo>
                  <a:lnTo>
                    <a:pt x="35558" y="193414"/>
                  </a:lnTo>
                  <a:lnTo>
                    <a:pt x="17766" y="236696"/>
                  </a:lnTo>
                  <a:lnTo>
                    <a:pt x="5896" y="281759"/>
                  </a:lnTo>
                  <a:lnTo>
                    <a:pt x="0" y="327964"/>
                  </a:lnTo>
                  <a:lnTo>
                    <a:pt x="125" y="374674"/>
                  </a:lnTo>
                  <a:lnTo>
                    <a:pt x="6322" y="421252"/>
                  </a:lnTo>
                  <a:lnTo>
                    <a:pt x="18641" y="467060"/>
                  </a:lnTo>
                  <a:lnTo>
                    <a:pt x="37130" y="511460"/>
                  </a:lnTo>
                  <a:lnTo>
                    <a:pt x="294089" y="1029360"/>
                  </a:lnTo>
                  <a:lnTo>
                    <a:pt x="345784" y="1061558"/>
                  </a:lnTo>
                  <a:lnTo>
                    <a:pt x="375372" y="1053508"/>
                  </a:lnTo>
                  <a:lnTo>
                    <a:pt x="654510" y="511460"/>
                  </a:lnTo>
                  <a:lnTo>
                    <a:pt x="672999" y="466962"/>
                  </a:lnTo>
                  <a:lnTo>
                    <a:pt x="685318" y="421155"/>
                  </a:lnTo>
                  <a:lnTo>
                    <a:pt x="691515" y="374577"/>
                  </a:lnTo>
                  <a:lnTo>
                    <a:pt x="691641" y="327866"/>
                  </a:lnTo>
                  <a:lnTo>
                    <a:pt x="685744" y="281661"/>
                  </a:lnTo>
                  <a:lnTo>
                    <a:pt x="673875" y="236599"/>
                  </a:lnTo>
                  <a:lnTo>
                    <a:pt x="656082" y="193317"/>
                  </a:lnTo>
                  <a:lnTo>
                    <a:pt x="632415" y="152453"/>
                  </a:lnTo>
                  <a:lnTo>
                    <a:pt x="602924" y="114644"/>
                  </a:lnTo>
                  <a:lnTo>
                    <a:pt x="570346" y="82762"/>
                  </a:lnTo>
                  <a:lnTo>
                    <a:pt x="533741" y="55282"/>
                  </a:lnTo>
                  <a:lnTo>
                    <a:pt x="493462" y="32734"/>
                  </a:lnTo>
                  <a:lnTo>
                    <a:pt x="449862" y="15650"/>
                  </a:lnTo>
                  <a:lnTo>
                    <a:pt x="403294" y="4562"/>
                  </a:lnTo>
                  <a:lnTo>
                    <a:pt x="354111" y="0"/>
                  </a:lnTo>
                  <a:close/>
                </a:path>
              </a:pathLst>
            </a:custGeom>
            <a:solidFill>
              <a:srgbClr val="FF4FB0"/>
            </a:solidFill>
          </p:spPr>
          <p:txBody>
            <a:bodyPr wrap="square" lIns="0" tIns="0" rIns="0" bIns="0" rtlCol="0"/>
            <a:lstStyle/>
            <a:p>
              <a:endParaRPr sz="641"/>
            </a:p>
          </p:txBody>
        </p:sp>
        <p:pic>
          <p:nvPicPr>
            <p:cNvPr id="45" name="object 45"/>
            <p:cNvPicPr/>
            <p:nvPr/>
          </p:nvPicPr>
          <p:blipFill>
            <a:blip r:embed="rId13" cstate="print"/>
            <a:stretch>
              <a:fillRect/>
            </a:stretch>
          </p:blipFill>
          <p:spPr>
            <a:xfrm>
              <a:off x="1721836" y="6562105"/>
              <a:ext cx="373610" cy="91910"/>
            </a:xfrm>
            <a:prstGeom prst="rect">
              <a:avLst/>
            </a:prstGeom>
          </p:spPr>
        </p:pic>
        <p:pic>
          <p:nvPicPr>
            <p:cNvPr id="46" name="object 46"/>
            <p:cNvPicPr/>
            <p:nvPr/>
          </p:nvPicPr>
          <p:blipFill>
            <a:blip r:embed="rId14" cstate="print"/>
            <a:stretch>
              <a:fillRect/>
            </a:stretch>
          </p:blipFill>
          <p:spPr>
            <a:xfrm>
              <a:off x="1721744" y="6678410"/>
              <a:ext cx="373615" cy="240506"/>
            </a:xfrm>
            <a:prstGeom prst="rect">
              <a:avLst/>
            </a:prstGeom>
          </p:spPr>
        </p:pic>
      </p:grpSp>
      <p:sp>
        <p:nvSpPr>
          <p:cNvPr id="47" name="object 47"/>
          <p:cNvSpPr/>
          <p:nvPr/>
        </p:nvSpPr>
        <p:spPr>
          <a:xfrm>
            <a:off x="1219892" y="3342812"/>
            <a:ext cx="809502" cy="87506"/>
          </a:xfrm>
          <a:custGeom>
            <a:avLst/>
            <a:gdLst/>
            <a:ahLst/>
            <a:cxnLst/>
            <a:rect l="l" t="t" r="r" b="b"/>
            <a:pathLst>
              <a:path w="1779904" h="192404">
                <a:moveTo>
                  <a:pt x="42972" y="3266"/>
                </a:moveTo>
                <a:lnTo>
                  <a:pt x="0" y="3266"/>
                </a:lnTo>
                <a:lnTo>
                  <a:pt x="77149" y="188978"/>
                </a:lnTo>
                <a:lnTo>
                  <a:pt x="106803" y="188978"/>
                </a:lnTo>
                <a:lnTo>
                  <a:pt x="130295" y="131681"/>
                </a:lnTo>
                <a:lnTo>
                  <a:pt x="91976" y="131681"/>
                </a:lnTo>
                <a:lnTo>
                  <a:pt x="42972" y="3266"/>
                </a:lnTo>
                <a:close/>
              </a:path>
              <a:path w="1779904" h="192404">
                <a:moveTo>
                  <a:pt x="182947" y="3266"/>
                </a:moveTo>
                <a:lnTo>
                  <a:pt x="140728" y="3266"/>
                </a:lnTo>
                <a:lnTo>
                  <a:pt x="91976" y="131681"/>
                </a:lnTo>
                <a:lnTo>
                  <a:pt x="130295" y="131681"/>
                </a:lnTo>
                <a:lnTo>
                  <a:pt x="182947" y="3266"/>
                </a:lnTo>
                <a:close/>
              </a:path>
              <a:path w="1779904" h="192404">
                <a:moveTo>
                  <a:pt x="242576" y="3266"/>
                </a:moveTo>
                <a:lnTo>
                  <a:pt x="205132" y="3266"/>
                </a:lnTo>
                <a:lnTo>
                  <a:pt x="205132" y="188978"/>
                </a:lnTo>
                <a:lnTo>
                  <a:pt x="242576" y="188978"/>
                </a:lnTo>
                <a:lnTo>
                  <a:pt x="242576" y="3266"/>
                </a:lnTo>
                <a:close/>
              </a:path>
              <a:path w="1779904" h="192404">
                <a:moveTo>
                  <a:pt x="366336" y="3266"/>
                </a:moveTo>
                <a:lnTo>
                  <a:pt x="335928" y="3266"/>
                </a:lnTo>
                <a:lnTo>
                  <a:pt x="265061" y="188978"/>
                </a:lnTo>
                <a:lnTo>
                  <a:pt x="304013" y="188978"/>
                </a:lnTo>
                <a:lnTo>
                  <a:pt x="318337" y="148770"/>
                </a:lnTo>
                <a:lnTo>
                  <a:pt x="421072" y="148770"/>
                </a:lnTo>
                <a:lnTo>
                  <a:pt x="408593" y="115598"/>
                </a:lnTo>
                <a:lnTo>
                  <a:pt x="328892" y="115598"/>
                </a:lnTo>
                <a:lnTo>
                  <a:pt x="351006" y="53778"/>
                </a:lnTo>
                <a:lnTo>
                  <a:pt x="385338" y="53778"/>
                </a:lnTo>
                <a:lnTo>
                  <a:pt x="366336" y="3266"/>
                </a:lnTo>
                <a:close/>
              </a:path>
              <a:path w="1779904" h="192404">
                <a:moveTo>
                  <a:pt x="421072" y="148770"/>
                </a:moveTo>
                <a:lnTo>
                  <a:pt x="383173" y="148770"/>
                </a:lnTo>
                <a:lnTo>
                  <a:pt x="396995" y="188978"/>
                </a:lnTo>
                <a:lnTo>
                  <a:pt x="436198" y="188978"/>
                </a:lnTo>
                <a:lnTo>
                  <a:pt x="421072" y="148770"/>
                </a:lnTo>
                <a:close/>
              </a:path>
              <a:path w="1779904" h="192404">
                <a:moveTo>
                  <a:pt x="385338" y="53778"/>
                </a:moveTo>
                <a:lnTo>
                  <a:pt x="351006" y="53778"/>
                </a:lnTo>
                <a:lnTo>
                  <a:pt x="372618" y="115598"/>
                </a:lnTo>
                <a:lnTo>
                  <a:pt x="408593" y="115598"/>
                </a:lnTo>
                <a:lnTo>
                  <a:pt x="385338" y="53778"/>
                </a:lnTo>
                <a:close/>
              </a:path>
              <a:path w="1779904" h="192404">
                <a:moveTo>
                  <a:pt x="539223" y="3266"/>
                </a:moveTo>
                <a:lnTo>
                  <a:pt x="514596" y="3266"/>
                </a:lnTo>
                <a:lnTo>
                  <a:pt x="514596" y="188978"/>
                </a:lnTo>
                <a:lnTo>
                  <a:pt x="551286" y="188978"/>
                </a:lnTo>
                <a:lnTo>
                  <a:pt x="551286" y="83683"/>
                </a:lnTo>
                <a:lnTo>
                  <a:pt x="594881" y="83683"/>
                </a:lnTo>
                <a:lnTo>
                  <a:pt x="539223" y="3266"/>
                </a:lnTo>
                <a:close/>
              </a:path>
              <a:path w="1779904" h="192404">
                <a:moveTo>
                  <a:pt x="709354" y="83683"/>
                </a:moveTo>
                <a:lnTo>
                  <a:pt x="672162" y="83683"/>
                </a:lnTo>
                <a:lnTo>
                  <a:pt x="672162" y="188978"/>
                </a:lnTo>
                <a:lnTo>
                  <a:pt x="709354" y="188978"/>
                </a:lnTo>
                <a:lnTo>
                  <a:pt x="709354" y="83683"/>
                </a:lnTo>
                <a:close/>
              </a:path>
              <a:path w="1779904" h="192404">
                <a:moveTo>
                  <a:pt x="594881" y="83683"/>
                </a:moveTo>
                <a:lnTo>
                  <a:pt x="551286" y="83683"/>
                </a:lnTo>
                <a:lnTo>
                  <a:pt x="605315" y="161335"/>
                </a:lnTo>
                <a:lnTo>
                  <a:pt x="618132" y="161335"/>
                </a:lnTo>
                <a:lnTo>
                  <a:pt x="654851" y="108562"/>
                </a:lnTo>
                <a:lnTo>
                  <a:pt x="612101" y="108562"/>
                </a:lnTo>
                <a:lnTo>
                  <a:pt x="594881" y="83683"/>
                </a:lnTo>
                <a:close/>
              </a:path>
              <a:path w="1779904" h="192404">
                <a:moveTo>
                  <a:pt x="709354" y="3266"/>
                </a:moveTo>
                <a:lnTo>
                  <a:pt x="684224" y="3266"/>
                </a:lnTo>
                <a:lnTo>
                  <a:pt x="612101" y="108562"/>
                </a:lnTo>
                <a:lnTo>
                  <a:pt x="654851" y="108562"/>
                </a:lnTo>
                <a:lnTo>
                  <a:pt x="672162" y="83683"/>
                </a:lnTo>
                <a:lnTo>
                  <a:pt x="709354" y="83683"/>
                </a:lnTo>
                <a:lnTo>
                  <a:pt x="709354" y="3266"/>
                </a:lnTo>
                <a:close/>
              </a:path>
              <a:path w="1779904" h="192404">
                <a:moveTo>
                  <a:pt x="836627" y="0"/>
                </a:moveTo>
                <a:lnTo>
                  <a:pt x="799088" y="7005"/>
                </a:lnTo>
                <a:lnTo>
                  <a:pt x="755566" y="43035"/>
                </a:lnTo>
                <a:lnTo>
                  <a:pt x="739921" y="96248"/>
                </a:lnTo>
                <a:lnTo>
                  <a:pt x="739876" y="96750"/>
                </a:lnTo>
                <a:lnTo>
                  <a:pt x="741557" y="115472"/>
                </a:lnTo>
                <a:lnTo>
                  <a:pt x="767519" y="164602"/>
                </a:lnTo>
                <a:lnTo>
                  <a:pt x="816640" y="190293"/>
                </a:lnTo>
                <a:lnTo>
                  <a:pt x="836375" y="191994"/>
                </a:lnTo>
                <a:lnTo>
                  <a:pt x="855587" y="190293"/>
                </a:lnTo>
                <a:lnTo>
                  <a:pt x="855926" y="190293"/>
                </a:lnTo>
                <a:lnTo>
                  <a:pt x="874102" y="185020"/>
                </a:lnTo>
                <a:lnTo>
                  <a:pt x="890480" y="176303"/>
                </a:lnTo>
                <a:lnTo>
                  <a:pt x="905232" y="164099"/>
                </a:lnTo>
                <a:lnTo>
                  <a:pt x="912620" y="155304"/>
                </a:lnTo>
                <a:lnTo>
                  <a:pt x="836627" y="155304"/>
                </a:lnTo>
                <a:lnTo>
                  <a:pt x="824847" y="154263"/>
                </a:lnTo>
                <a:lnTo>
                  <a:pt x="787906" y="129467"/>
                </a:lnTo>
                <a:lnTo>
                  <a:pt x="778576" y="96248"/>
                </a:lnTo>
                <a:lnTo>
                  <a:pt x="779617" y="84099"/>
                </a:lnTo>
                <a:lnTo>
                  <a:pt x="804326" y="46337"/>
                </a:lnTo>
                <a:lnTo>
                  <a:pt x="836627" y="36689"/>
                </a:lnTo>
                <a:lnTo>
                  <a:pt x="912339" y="36689"/>
                </a:lnTo>
                <a:lnTo>
                  <a:pt x="905232" y="28145"/>
                </a:lnTo>
                <a:lnTo>
                  <a:pt x="890484" y="15796"/>
                </a:lnTo>
                <a:lnTo>
                  <a:pt x="874133" y="7005"/>
                </a:lnTo>
                <a:lnTo>
                  <a:pt x="856181" y="1747"/>
                </a:lnTo>
                <a:lnTo>
                  <a:pt x="836627" y="0"/>
                </a:lnTo>
                <a:close/>
              </a:path>
              <a:path w="1779904" h="192404">
                <a:moveTo>
                  <a:pt x="912339" y="36689"/>
                </a:moveTo>
                <a:lnTo>
                  <a:pt x="836627" y="36689"/>
                </a:lnTo>
                <a:lnTo>
                  <a:pt x="848367" y="37769"/>
                </a:lnTo>
                <a:lnTo>
                  <a:pt x="859118" y="40993"/>
                </a:lnTo>
                <a:lnTo>
                  <a:pt x="890526" y="72940"/>
                </a:lnTo>
                <a:lnTo>
                  <a:pt x="894677" y="96248"/>
                </a:lnTo>
                <a:lnTo>
                  <a:pt x="893782" y="108357"/>
                </a:lnTo>
                <a:lnTo>
                  <a:pt x="869139" y="145868"/>
                </a:lnTo>
                <a:lnTo>
                  <a:pt x="836627" y="155304"/>
                </a:lnTo>
                <a:lnTo>
                  <a:pt x="912620" y="155304"/>
                </a:lnTo>
                <a:lnTo>
                  <a:pt x="931630" y="115472"/>
                </a:lnTo>
                <a:lnTo>
                  <a:pt x="933377" y="96248"/>
                </a:lnTo>
                <a:lnTo>
                  <a:pt x="931659" y="77337"/>
                </a:lnTo>
                <a:lnTo>
                  <a:pt x="931630" y="77019"/>
                </a:lnTo>
                <a:lnTo>
                  <a:pt x="926419" y="59432"/>
                </a:lnTo>
                <a:lnTo>
                  <a:pt x="926372" y="59275"/>
                </a:lnTo>
                <a:lnTo>
                  <a:pt x="917604" y="43035"/>
                </a:lnTo>
                <a:lnTo>
                  <a:pt x="912339" y="36689"/>
                </a:lnTo>
                <a:close/>
              </a:path>
              <a:path w="1779904" h="192404">
                <a:moveTo>
                  <a:pt x="1001142" y="3266"/>
                </a:moveTo>
                <a:lnTo>
                  <a:pt x="963699" y="3266"/>
                </a:lnTo>
                <a:lnTo>
                  <a:pt x="963699" y="188978"/>
                </a:lnTo>
                <a:lnTo>
                  <a:pt x="1095380" y="188978"/>
                </a:lnTo>
                <a:lnTo>
                  <a:pt x="1095380" y="153293"/>
                </a:lnTo>
                <a:lnTo>
                  <a:pt x="1001142" y="153293"/>
                </a:lnTo>
                <a:lnTo>
                  <a:pt x="1001142" y="3266"/>
                </a:lnTo>
                <a:close/>
              </a:path>
              <a:path w="1779904" h="192404">
                <a:moveTo>
                  <a:pt x="1156979" y="3266"/>
                </a:moveTo>
                <a:lnTo>
                  <a:pt x="1119535" y="3266"/>
                </a:lnTo>
                <a:lnTo>
                  <a:pt x="1119535" y="188978"/>
                </a:lnTo>
                <a:lnTo>
                  <a:pt x="1156979" y="188978"/>
                </a:lnTo>
                <a:lnTo>
                  <a:pt x="1156979" y="3266"/>
                </a:lnTo>
                <a:close/>
              </a:path>
              <a:path w="1779904" h="192404">
                <a:moveTo>
                  <a:pt x="1221934" y="3266"/>
                </a:moveTo>
                <a:lnTo>
                  <a:pt x="1198312" y="3266"/>
                </a:lnTo>
                <a:lnTo>
                  <a:pt x="1198312" y="188978"/>
                </a:lnTo>
                <a:lnTo>
                  <a:pt x="1235002" y="188978"/>
                </a:lnTo>
                <a:lnTo>
                  <a:pt x="1235002" y="75139"/>
                </a:lnTo>
                <a:lnTo>
                  <a:pt x="1283269" y="75139"/>
                </a:lnTo>
                <a:lnTo>
                  <a:pt x="1221934" y="3266"/>
                </a:lnTo>
                <a:close/>
              </a:path>
              <a:path w="1779904" h="192404">
                <a:moveTo>
                  <a:pt x="1283269" y="75139"/>
                </a:moveTo>
                <a:lnTo>
                  <a:pt x="1235002" y="75139"/>
                </a:lnTo>
                <a:lnTo>
                  <a:pt x="1331250" y="188978"/>
                </a:lnTo>
                <a:lnTo>
                  <a:pt x="1356632" y="188978"/>
                </a:lnTo>
                <a:lnTo>
                  <a:pt x="1356632" y="118111"/>
                </a:lnTo>
                <a:lnTo>
                  <a:pt x="1319942" y="118111"/>
                </a:lnTo>
                <a:lnTo>
                  <a:pt x="1283269" y="75139"/>
                </a:lnTo>
                <a:close/>
              </a:path>
              <a:path w="1779904" h="192404">
                <a:moveTo>
                  <a:pt x="1356632" y="3266"/>
                </a:moveTo>
                <a:lnTo>
                  <a:pt x="1319942" y="3266"/>
                </a:lnTo>
                <a:lnTo>
                  <a:pt x="1319942" y="118111"/>
                </a:lnTo>
                <a:lnTo>
                  <a:pt x="1356632" y="118111"/>
                </a:lnTo>
                <a:lnTo>
                  <a:pt x="1356632" y="3266"/>
                </a:lnTo>
                <a:close/>
              </a:path>
              <a:path w="1779904" h="192404">
                <a:moveTo>
                  <a:pt x="1480258" y="3266"/>
                </a:moveTo>
                <a:lnTo>
                  <a:pt x="1449851" y="3266"/>
                </a:lnTo>
                <a:lnTo>
                  <a:pt x="1378984" y="188978"/>
                </a:lnTo>
                <a:lnTo>
                  <a:pt x="1417935" y="188978"/>
                </a:lnTo>
                <a:lnTo>
                  <a:pt x="1432260" y="148770"/>
                </a:lnTo>
                <a:lnTo>
                  <a:pt x="1534994" y="148770"/>
                </a:lnTo>
                <a:lnTo>
                  <a:pt x="1522515" y="115598"/>
                </a:lnTo>
                <a:lnTo>
                  <a:pt x="1442814" y="115598"/>
                </a:lnTo>
                <a:lnTo>
                  <a:pt x="1464929" y="53778"/>
                </a:lnTo>
                <a:lnTo>
                  <a:pt x="1499260" y="53778"/>
                </a:lnTo>
                <a:lnTo>
                  <a:pt x="1480258" y="3266"/>
                </a:lnTo>
                <a:close/>
              </a:path>
              <a:path w="1779904" h="192404">
                <a:moveTo>
                  <a:pt x="1534994" y="148770"/>
                </a:moveTo>
                <a:lnTo>
                  <a:pt x="1497095" y="148770"/>
                </a:lnTo>
                <a:lnTo>
                  <a:pt x="1510917" y="188978"/>
                </a:lnTo>
                <a:lnTo>
                  <a:pt x="1550120" y="188978"/>
                </a:lnTo>
                <a:lnTo>
                  <a:pt x="1534994" y="148770"/>
                </a:lnTo>
                <a:close/>
              </a:path>
              <a:path w="1779904" h="192404">
                <a:moveTo>
                  <a:pt x="1499260" y="53778"/>
                </a:moveTo>
                <a:lnTo>
                  <a:pt x="1464929" y="53778"/>
                </a:lnTo>
                <a:lnTo>
                  <a:pt x="1486541" y="115598"/>
                </a:lnTo>
                <a:lnTo>
                  <a:pt x="1522515" y="115598"/>
                </a:lnTo>
                <a:lnTo>
                  <a:pt x="1499260" y="53778"/>
                </a:lnTo>
                <a:close/>
              </a:path>
              <a:path w="1779904" h="192404">
                <a:moveTo>
                  <a:pt x="1643928" y="3266"/>
                </a:moveTo>
                <a:lnTo>
                  <a:pt x="1572810" y="3266"/>
                </a:lnTo>
                <a:lnTo>
                  <a:pt x="1572810" y="188978"/>
                </a:lnTo>
                <a:lnTo>
                  <a:pt x="1610002" y="188978"/>
                </a:lnTo>
                <a:lnTo>
                  <a:pt x="1610002" y="121378"/>
                </a:lnTo>
                <a:lnTo>
                  <a:pt x="1672779" y="121378"/>
                </a:lnTo>
                <a:lnTo>
                  <a:pt x="1669812" y="116603"/>
                </a:lnTo>
                <a:lnTo>
                  <a:pt x="1686304" y="107659"/>
                </a:lnTo>
                <a:lnTo>
                  <a:pt x="1698083" y="94991"/>
                </a:lnTo>
                <a:lnTo>
                  <a:pt x="1701293" y="87955"/>
                </a:lnTo>
                <a:lnTo>
                  <a:pt x="1610002" y="87955"/>
                </a:lnTo>
                <a:lnTo>
                  <a:pt x="1610002" y="37695"/>
                </a:lnTo>
                <a:lnTo>
                  <a:pt x="1702600" y="37695"/>
                </a:lnTo>
                <a:lnTo>
                  <a:pt x="1698284" y="29311"/>
                </a:lnTo>
                <a:lnTo>
                  <a:pt x="1691173" y="20355"/>
                </a:lnTo>
                <a:lnTo>
                  <a:pt x="1682130" y="12914"/>
                </a:lnTo>
                <a:lnTo>
                  <a:pt x="1671225" y="7570"/>
                </a:lnTo>
                <a:lnTo>
                  <a:pt x="1658484" y="4346"/>
                </a:lnTo>
                <a:lnTo>
                  <a:pt x="1643928" y="3266"/>
                </a:lnTo>
                <a:close/>
              </a:path>
              <a:path w="1779904" h="192404">
                <a:moveTo>
                  <a:pt x="1672779" y="121378"/>
                </a:moveTo>
                <a:lnTo>
                  <a:pt x="1632117" y="121378"/>
                </a:lnTo>
                <a:lnTo>
                  <a:pt x="1671320" y="188978"/>
                </a:lnTo>
                <a:lnTo>
                  <a:pt x="1714795" y="188978"/>
                </a:lnTo>
                <a:lnTo>
                  <a:pt x="1672779" y="121378"/>
                </a:lnTo>
                <a:close/>
              </a:path>
              <a:path w="1779904" h="192404">
                <a:moveTo>
                  <a:pt x="1702600" y="37695"/>
                </a:moveTo>
                <a:lnTo>
                  <a:pt x="1643677" y="37695"/>
                </a:lnTo>
                <a:lnTo>
                  <a:pt x="1654467" y="39603"/>
                </a:lnTo>
                <a:lnTo>
                  <a:pt x="1662524" y="44857"/>
                </a:lnTo>
                <a:lnTo>
                  <a:pt x="1667566" y="52749"/>
                </a:lnTo>
                <a:lnTo>
                  <a:pt x="1669220" y="62071"/>
                </a:lnTo>
                <a:lnTo>
                  <a:pt x="1669309" y="62574"/>
                </a:lnTo>
                <a:lnTo>
                  <a:pt x="1667515" y="72582"/>
                </a:lnTo>
                <a:lnTo>
                  <a:pt x="1662116" y="80636"/>
                </a:lnTo>
                <a:lnTo>
                  <a:pt x="1653089" y="86003"/>
                </a:lnTo>
                <a:lnTo>
                  <a:pt x="1640410" y="87955"/>
                </a:lnTo>
                <a:lnTo>
                  <a:pt x="1701293" y="87955"/>
                </a:lnTo>
                <a:lnTo>
                  <a:pt x="1705151" y="79497"/>
                </a:lnTo>
                <a:lnTo>
                  <a:pt x="1707439" y="62574"/>
                </a:lnTo>
                <a:lnTo>
                  <a:pt x="1707507" y="62071"/>
                </a:lnTo>
                <a:lnTo>
                  <a:pt x="1706474" y="50146"/>
                </a:lnTo>
                <a:lnTo>
                  <a:pt x="1703496" y="39603"/>
                </a:lnTo>
                <a:lnTo>
                  <a:pt x="1703392" y="39234"/>
                </a:lnTo>
                <a:lnTo>
                  <a:pt x="1702600" y="37695"/>
                </a:lnTo>
                <a:close/>
              </a:path>
              <a:path w="1779904" h="192404">
                <a:moveTo>
                  <a:pt x="1779833" y="3266"/>
                </a:moveTo>
                <a:lnTo>
                  <a:pt x="1742389" y="3266"/>
                </a:lnTo>
                <a:lnTo>
                  <a:pt x="1742389" y="188978"/>
                </a:lnTo>
                <a:lnTo>
                  <a:pt x="1779833" y="188978"/>
                </a:lnTo>
                <a:lnTo>
                  <a:pt x="1779833" y="3266"/>
                </a:lnTo>
                <a:close/>
              </a:path>
            </a:pathLst>
          </a:custGeom>
          <a:solidFill>
            <a:srgbClr val="000000"/>
          </a:solidFill>
        </p:spPr>
        <p:txBody>
          <a:bodyPr wrap="square" lIns="0" tIns="0" rIns="0" bIns="0" rtlCol="0"/>
          <a:lstStyle/>
          <a:p>
            <a:endParaRPr sz="641"/>
          </a:p>
        </p:txBody>
      </p:sp>
      <p:grpSp>
        <p:nvGrpSpPr>
          <p:cNvPr id="48" name="object 48"/>
          <p:cNvGrpSpPr/>
          <p:nvPr/>
        </p:nvGrpSpPr>
        <p:grpSpPr>
          <a:xfrm>
            <a:off x="609878" y="3766873"/>
            <a:ext cx="516949" cy="731815"/>
            <a:chOff x="1340273" y="8282470"/>
            <a:chExt cx="1136650" cy="1609090"/>
          </a:xfrm>
        </p:grpSpPr>
        <p:sp>
          <p:nvSpPr>
            <p:cNvPr id="49" name="object 49"/>
            <p:cNvSpPr/>
            <p:nvPr/>
          </p:nvSpPr>
          <p:spPr>
            <a:xfrm>
              <a:off x="1340273" y="8747392"/>
              <a:ext cx="1136650" cy="1144270"/>
            </a:xfrm>
            <a:custGeom>
              <a:avLst/>
              <a:gdLst/>
              <a:ahLst/>
              <a:cxnLst/>
              <a:rect l="l" t="t" r="r" b="b"/>
              <a:pathLst>
                <a:path w="1136650" h="1144270">
                  <a:moveTo>
                    <a:pt x="568315" y="0"/>
                  </a:moveTo>
                  <a:lnTo>
                    <a:pt x="521704" y="1895"/>
                  </a:lnTo>
                  <a:lnTo>
                    <a:pt x="476131" y="7484"/>
                  </a:lnTo>
                  <a:lnTo>
                    <a:pt x="431742" y="16619"/>
                  </a:lnTo>
                  <a:lnTo>
                    <a:pt x="388683" y="29153"/>
                  </a:lnTo>
                  <a:lnTo>
                    <a:pt x="347101" y="44939"/>
                  </a:lnTo>
                  <a:lnTo>
                    <a:pt x="307141" y="63829"/>
                  </a:lnTo>
                  <a:lnTo>
                    <a:pt x="268951" y="85677"/>
                  </a:lnTo>
                  <a:lnTo>
                    <a:pt x="232675" y="110335"/>
                  </a:lnTo>
                  <a:lnTo>
                    <a:pt x="198461" y="137655"/>
                  </a:lnTo>
                  <a:lnTo>
                    <a:pt x="166455" y="167492"/>
                  </a:lnTo>
                  <a:lnTo>
                    <a:pt x="136803" y="199698"/>
                  </a:lnTo>
                  <a:lnTo>
                    <a:pt x="109651" y="234125"/>
                  </a:lnTo>
                  <a:lnTo>
                    <a:pt x="85146" y="270626"/>
                  </a:lnTo>
                  <a:lnTo>
                    <a:pt x="63434" y="309055"/>
                  </a:lnTo>
                  <a:lnTo>
                    <a:pt x="44661" y="349263"/>
                  </a:lnTo>
                  <a:lnTo>
                    <a:pt x="28973" y="391105"/>
                  </a:lnTo>
                  <a:lnTo>
                    <a:pt x="16516" y="434432"/>
                  </a:lnTo>
                  <a:lnTo>
                    <a:pt x="7438" y="479097"/>
                  </a:lnTo>
                  <a:lnTo>
                    <a:pt x="1883" y="524954"/>
                  </a:lnTo>
                  <a:lnTo>
                    <a:pt x="0" y="571856"/>
                  </a:lnTo>
                  <a:lnTo>
                    <a:pt x="1883" y="618757"/>
                  </a:lnTo>
                  <a:lnTo>
                    <a:pt x="7438" y="664614"/>
                  </a:lnTo>
                  <a:lnTo>
                    <a:pt x="16516" y="709279"/>
                  </a:lnTo>
                  <a:lnTo>
                    <a:pt x="28973" y="752606"/>
                  </a:lnTo>
                  <a:lnTo>
                    <a:pt x="44661" y="794448"/>
                  </a:lnTo>
                  <a:lnTo>
                    <a:pt x="63434" y="834656"/>
                  </a:lnTo>
                  <a:lnTo>
                    <a:pt x="85146" y="873085"/>
                  </a:lnTo>
                  <a:lnTo>
                    <a:pt x="109651" y="909586"/>
                  </a:lnTo>
                  <a:lnTo>
                    <a:pt x="136803" y="944013"/>
                  </a:lnTo>
                  <a:lnTo>
                    <a:pt x="166455" y="976219"/>
                  </a:lnTo>
                  <a:lnTo>
                    <a:pt x="198461" y="1006055"/>
                  </a:lnTo>
                  <a:lnTo>
                    <a:pt x="232675" y="1033376"/>
                  </a:lnTo>
                  <a:lnTo>
                    <a:pt x="268951" y="1058034"/>
                  </a:lnTo>
                  <a:lnTo>
                    <a:pt x="307141" y="1079882"/>
                  </a:lnTo>
                  <a:lnTo>
                    <a:pt x="347101" y="1098772"/>
                  </a:lnTo>
                  <a:lnTo>
                    <a:pt x="388683" y="1114558"/>
                  </a:lnTo>
                  <a:lnTo>
                    <a:pt x="431742" y="1127092"/>
                  </a:lnTo>
                  <a:lnTo>
                    <a:pt x="476131" y="1136227"/>
                  </a:lnTo>
                  <a:lnTo>
                    <a:pt x="521704" y="1141816"/>
                  </a:lnTo>
                  <a:lnTo>
                    <a:pt x="568315" y="1143711"/>
                  </a:lnTo>
                  <a:lnTo>
                    <a:pt x="614926" y="1141816"/>
                  </a:lnTo>
                  <a:lnTo>
                    <a:pt x="660499" y="1136227"/>
                  </a:lnTo>
                  <a:lnTo>
                    <a:pt x="704888" y="1127092"/>
                  </a:lnTo>
                  <a:lnTo>
                    <a:pt x="747947" y="1114558"/>
                  </a:lnTo>
                  <a:lnTo>
                    <a:pt x="789529" y="1098772"/>
                  </a:lnTo>
                  <a:lnTo>
                    <a:pt x="829489" y="1079882"/>
                  </a:lnTo>
                  <a:lnTo>
                    <a:pt x="867680" y="1058034"/>
                  </a:lnTo>
                  <a:lnTo>
                    <a:pt x="903955" y="1033376"/>
                  </a:lnTo>
                  <a:lnTo>
                    <a:pt x="938169" y="1006055"/>
                  </a:lnTo>
                  <a:lnTo>
                    <a:pt x="970175" y="976219"/>
                  </a:lnTo>
                  <a:lnTo>
                    <a:pt x="999827" y="944013"/>
                  </a:lnTo>
                  <a:lnTo>
                    <a:pt x="1026979" y="909586"/>
                  </a:lnTo>
                  <a:lnTo>
                    <a:pt x="1051484" y="873085"/>
                  </a:lnTo>
                  <a:lnTo>
                    <a:pt x="1073196" y="834656"/>
                  </a:lnTo>
                  <a:lnTo>
                    <a:pt x="1091970" y="794448"/>
                  </a:lnTo>
                  <a:lnTo>
                    <a:pt x="1107658" y="752606"/>
                  </a:lnTo>
                  <a:lnTo>
                    <a:pt x="1120114" y="709279"/>
                  </a:lnTo>
                  <a:lnTo>
                    <a:pt x="1129192" y="664614"/>
                  </a:lnTo>
                  <a:lnTo>
                    <a:pt x="1134747" y="618757"/>
                  </a:lnTo>
                  <a:lnTo>
                    <a:pt x="1136631" y="571856"/>
                  </a:lnTo>
                  <a:lnTo>
                    <a:pt x="1134747" y="524954"/>
                  </a:lnTo>
                  <a:lnTo>
                    <a:pt x="1129192" y="479097"/>
                  </a:lnTo>
                  <a:lnTo>
                    <a:pt x="1120114" y="434432"/>
                  </a:lnTo>
                  <a:lnTo>
                    <a:pt x="1107658" y="391105"/>
                  </a:lnTo>
                  <a:lnTo>
                    <a:pt x="1091970" y="349263"/>
                  </a:lnTo>
                  <a:lnTo>
                    <a:pt x="1073196" y="309055"/>
                  </a:lnTo>
                  <a:lnTo>
                    <a:pt x="1051484" y="270626"/>
                  </a:lnTo>
                  <a:lnTo>
                    <a:pt x="1026979" y="234125"/>
                  </a:lnTo>
                  <a:lnTo>
                    <a:pt x="999827" y="199698"/>
                  </a:lnTo>
                  <a:lnTo>
                    <a:pt x="970175" y="167492"/>
                  </a:lnTo>
                  <a:lnTo>
                    <a:pt x="938169" y="137655"/>
                  </a:lnTo>
                  <a:lnTo>
                    <a:pt x="903955" y="110335"/>
                  </a:lnTo>
                  <a:lnTo>
                    <a:pt x="867680" y="85677"/>
                  </a:lnTo>
                  <a:lnTo>
                    <a:pt x="829489" y="63829"/>
                  </a:lnTo>
                  <a:lnTo>
                    <a:pt x="789529" y="44939"/>
                  </a:lnTo>
                  <a:lnTo>
                    <a:pt x="747947" y="29153"/>
                  </a:lnTo>
                  <a:lnTo>
                    <a:pt x="704888" y="16619"/>
                  </a:lnTo>
                  <a:lnTo>
                    <a:pt x="660499" y="7484"/>
                  </a:lnTo>
                  <a:lnTo>
                    <a:pt x="614926" y="1895"/>
                  </a:lnTo>
                  <a:lnTo>
                    <a:pt x="568315" y="0"/>
                  </a:lnTo>
                  <a:close/>
                </a:path>
              </a:pathLst>
            </a:custGeom>
            <a:solidFill>
              <a:srgbClr val="FF4FB0">
                <a:alpha val="25000"/>
              </a:srgbClr>
            </a:solidFill>
          </p:spPr>
          <p:txBody>
            <a:bodyPr wrap="square" lIns="0" tIns="0" rIns="0" bIns="0" rtlCol="0"/>
            <a:lstStyle/>
            <a:p>
              <a:endParaRPr sz="641"/>
            </a:p>
          </p:txBody>
        </p:sp>
        <p:sp>
          <p:nvSpPr>
            <p:cNvPr id="50" name="object 50"/>
            <p:cNvSpPr/>
            <p:nvPr/>
          </p:nvSpPr>
          <p:spPr>
            <a:xfrm>
              <a:off x="1610236" y="9019021"/>
              <a:ext cx="596900" cy="600710"/>
            </a:xfrm>
            <a:custGeom>
              <a:avLst/>
              <a:gdLst/>
              <a:ahLst/>
              <a:cxnLst/>
              <a:rect l="l" t="t" r="r" b="b"/>
              <a:pathLst>
                <a:path w="596900" h="600709">
                  <a:moveTo>
                    <a:pt x="298363" y="0"/>
                  </a:moveTo>
                  <a:lnTo>
                    <a:pt x="249967" y="3929"/>
                  </a:lnTo>
                  <a:lnTo>
                    <a:pt x="204057" y="15305"/>
                  </a:lnTo>
                  <a:lnTo>
                    <a:pt x="161248" y="33510"/>
                  </a:lnTo>
                  <a:lnTo>
                    <a:pt x="122153" y="57925"/>
                  </a:lnTo>
                  <a:lnTo>
                    <a:pt x="87388" y="87932"/>
                  </a:lnTo>
                  <a:lnTo>
                    <a:pt x="57566" y="122914"/>
                  </a:lnTo>
                  <a:lnTo>
                    <a:pt x="33302" y="162252"/>
                  </a:lnTo>
                  <a:lnTo>
                    <a:pt x="15210" y="205328"/>
                  </a:lnTo>
                  <a:lnTo>
                    <a:pt x="3905" y="251524"/>
                  </a:lnTo>
                  <a:lnTo>
                    <a:pt x="0" y="300221"/>
                  </a:lnTo>
                  <a:lnTo>
                    <a:pt x="3905" y="348919"/>
                  </a:lnTo>
                  <a:lnTo>
                    <a:pt x="15210" y="395115"/>
                  </a:lnTo>
                  <a:lnTo>
                    <a:pt x="33302" y="438191"/>
                  </a:lnTo>
                  <a:lnTo>
                    <a:pt x="57566" y="477529"/>
                  </a:lnTo>
                  <a:lnTo>
                    <a:pt x="87388" y="512510"/>
                  </a:lnTo>
                  <a:lnTo>
                    <a:pt x="122153" y="542518"/>
                  </a:lnTo>
                  <a:lnTo>
                    <a:pt x="161248" y="566933"/>
                  </a:lnTo>
                  <a:lnTo>
                    <a:pt x="204057" y="585138"/>
                  </a:lnTo>
                  <a:lnTo>
                    <a:pt x="249967" y="596514"/>
                  </a:lnTo>
                  <a:lnTo>
                    <a:pt x="298363" y="600443"/>
                  </a:lnTo>
                  <a:lnTo>
                    <a:pt x="346759" y="596514"/>
                  </a:lnTo>
                  <a:lnTo>
                    <a:pt x="392669" y="585138"/>
                  </a:lnTo>
                  <a:lnTo>
                    <a:pt x="435478" y="566933"/>
                  </a:lnTo>
                  <a:lnTo>
                    <a:pt x="474572" y="542518"/>
                  </a:lnTo>
                  <a:lnTo>
                    <a:pt x="509337" y="512510"/>
                  </a:lnTo>
                  <a:lnTo>
                    <a:pt x="539159" y="477529"/>
                  </a:lnTo>
                  <a:lnTo>
                    <a:pt x="563423" y="438191"/>
                  </a:lnTo>
                  <a:lnTo>
                    <a:pt x="581515" y="395115"/>
                  </a:lnTo>
                  <a:lnTo>
                    <a:pt x="592821" y="348919"/>
                  </a:lnTo>
                  <a:lnTo>
                    <a:pt x="596726" y="300221"/>
                  </a:lnTo>
                  <a:lnTo>
                    <a:pt x="592821" y="251524"/>
                  </a:lnTo>
                  <a:lnTo>
                    <a:pt x="581515" y="205328"/>
                  </a:lnTo>
                  <a:lnTo>
                    <a:pt x="563423" y="162252"/>
                  </a:lnTo>
                  <a:lnTo>
                    <a:pt x="539159" y="122914"/>
                  </a:lnTo>
                  <a:lnTo>
                    <a:pt x="509337" y="87932"/>
                  </a:lnTo>
                  <a:lnTo>
                    <a:pt x="474572" y="57925"/>
                  </a:lnTo>
                  <a:lnTo>
                    <a:pt x="435478" y="33510"/>
                  </a:lnTo>
                  <a:lnTo>
                    <a:pt x="392669" y="15305"/>
                  </a:lnTo>
                  <a:lnTo>
                    <a:pt x="346759" y="3929"/>
                  </a:lnTo>
                  <a:lnTo>
                    <a:pt x="298363" y="0"/>
                  </a:lnTo>
                  <a:close/>
                </a:path>
              </a:pathLst>
            </a:custGeom>
            <a:solidFill>
              <a:srgbClr val="FF4FB0">
                <a:alpha val="50000"/>
              </a:srgbClr>
            </a:solidFill>
          </p:spPr>
          <p:txBody>
            <a:bodyPr wrap="square" lIns="0" tIns="0" rIns="0" bIns="0" rtlCol="0"/>
            <a:lstStyle/>
            <a:p>
              <a:endParaRPr sz="641"/>
            </a:p>
          </p:txBody>
        </p:sp>
        <p:sp>
          <p:nvSpPr>
            <p:cNvPr id="51" name="object 51"/>
            <p:cNvSpPr/>
            <p:nvPr/>
          </p:nvSpPr>
          <p:spPr>
            <a:xfrm>
              <a:off x="1562819" y="8282470"/>
              <a:ext cx="692150" cy="1061720"/>
            </a:xfrm>
            <a:custGeom>
              <a:avLst/>
              <a:gdLst/>
              <a:ahLst/>
              <a:cxnLst/>
              <a:rect l="l" t="t" r="r" b="b"/>
              <a:pathLst>
                <a:path w="692150" h="1061720">
                  <a:moveTo>
                    <a:pt x="354111" y="0"/>
                  </a:moveTo>
                  <a:lnTo>
                    <a:pt x="337433" y="0"/>
                  </a:lnTo>
                  <a:lnTo>
                    <a:pt x="288216" y="4603"/>
                  </a:lnTo>
                  <a:lnTo>
                    <a:pt x="241641" y="15719"/>
                  </a:lnTo>
                  <a:lnTo>
                    <a:pt x="198057" y="32819"/>
                  </a:lnTo>
                  <a:lnTo>
                    <a:pt x="157809" y="55376"/>
                  </a:lnTo>
                  <a:lnTo>
                    <a:pt x="121246" y="82859"/>
                  </a:lnTo>
                  <a:lnTo>
                    <a:pt x="88716" y="114741"/>
                  </a:lnTo>
                  <a:lnTo>
                    <a:pt x="59225" y="152550"/>
                  </a:lnTo>
                  <a:lnTo>
                    <a:pt x="35558" y="193414"/>
                  </a:lnTo>
                  <a:lnTo>
                    <a:pt x="17766" y="236696"/>
                  </a:lnTo>
                  <a:lnTo>
                    <a:pt x="5896" y="281759"/>
                  </a:lnTo>
                  <a:lnTo>
                    <a:pt x="0" y="327964"/>
                  </a:lnTo>
                  <a:lnTo>
                    <a:pt x="125" y="374674"/>
                  </a:lnTo>
                  <a:lnTo>
                    <a:pt x="6322" y="421252"/>
                  </a:lnTo>
                  <a:lnTo>
                    <a:pt x="18641" y="467060"/>
                  </a:lnTo>
                  <a:lnTo>
                    <a:pt x="37130" y="511460"/>
                  </a:lnTo>
                  <a:lnTo>
                    <a:pt x="294089" y="1029360"/>
                  </a:lnTo>
                  <a:lnTo>
                    <a:pt x="345784" y="1061558"/>
                  </a:lnTo>
                  <a:lnTo>
                    <a:pt x="375372" y="1053508"/>
                  </a:lnTo>
                  <a:lnTo>
                    <a:pt x="654510" y="511460"/>
                  </a:lnTo>
                  <a:lnTo>
                    <a:pt x="672999" y="466962"/>
                  </a:lnTo>
                  <a:lnTo>
                    <a:pt x="685318" y="421155"/>
                  </a:lnTo>
                  <a:lnTo>
                    <a:pt x="691515" y="374577"/>
                  </a:lnTo>
                  <a:lnTo>
                    <a:pt x="691641" y="327866"/>
                  </a:lnTo>
                  <a:lnTo>
                    <a:pt x="685744" y="281661"/>
                  </a:lnTo>
                  <a:lnTo>
                    <a:pt x="673875" y="236599"/>
                  </a:lnTo>
                  <a:lnTo>
                    <a:pt x="656082" y="193317"/>
                  </a:lnTo>
                  <a:lnTo>
                    <a:pt x="632415" y="152453"/>
                  </a:lnTo>
                  <a:lnTo>
                    <a:pt x="602924" y="114644"/>
                  </a:lnTo>
                  <a:lnTo>
                    <a:pt x="570346" y="82762"/>
                  </a:lnTo>
                  <a:lnTo>
                    <a:pt x="533741" y="55282"/>
                  </a:lnTo>
                  <a:lnTo>
                    <a:pt x="493462" y="32734"/>
                  </a:lnTo>
                  <a:lnTo>
                    <a:pt x="449862" y="15650"/>
                  </a:lnTo>
                  <a:lnTo>
                    <a:pt x="403294" y="4562"/>
                  </a:lnTo>
                  <a:lnTo>
                    <a:pt x="354111" y="0"/>
                  </a:lnTo>
                  <a:close/>
                </a:path>
              </a:pathLst>
            </a:custGeom>
            <a:solidFill>
              <a:srgbClr val="FF4FB0"/>
            </a:solidFill>
          </p:spPr>
          <p:txBody>
            <a:bodyPr wrap="square" lIns="0" tIns="0" rIns="0" bIns="0" rtlCol="0"/>
            <a:lstStyle/>
            <a:p>
              <a:endParaRPr sz="641"/>
            </a:p>
          </p:txBody>
        </p:sp>
        <p:pic>
          <p:nvPicPr>
            <p:cNvPr id="52" name="object 52"/>
            <p:cNvPicPr/>
            <p:nvPr/>
          </p:nvPicPr>
          <p:blipFill>
            <a:blip r:embed="rId15" cstate="print"/>
            <a:stretch>
              <a:fillRect/>
            </a:stretch>
          </p:blipFill>
          <p:spPr>
            <a:xfrm>
              <a:off x="1721836" y="8446865"/>
              <a:ext cx="373610" cy="91910"/>
            </a:xfrm>
            <a:prstGeom prst="rect">
              <a:avLst/>
            </a:prstGeom>
          </p:spPr>
        </p:pic>
        <p:pic>
          <p:nvPicPr>
            <p:cNvPr id="53" name="object 53"/>
            <p:cNvPicPr/>
            <p:nvPr/>
          </p:nvPicPr>
          <p:blipFill>
            <a:blip r:embed="rId16" cstate="print"/>
            <a:stretch>
              <a:fillRect/>
            </a:stretch>
          </p:blipFill>
          <p:spPr>
            <a:xfrm>
              <a:off x="1721744" y="8563169"/>
              <a:ext cx="373615" cy="240506"/>
            </a:xfrm>
            <a:prstGeom prst="rect">
              <a:avLst/>
            </a:prstGeom>
          </p:spPr>
        </p:pic>
      </p:grpSp>
      <p:sp>
        <p:nvSpPr>
          <p:cNvPr id="54" name="object 54"/>
          <p:cNvSpPr/>
          <p:nvPr/>
        </p:nvSpPr>
        <p:spPr>
          <a:xfrm>
            <a:off x="1219892" y="4200002"/>
            <a:ext cx="1028122" cy="87506"/>
          </a:xfrm>
          <a:custGeom>
            <a:avLst/>
            <a:gdLst/>
            <a:ahLst/>
            <a:cxnLst/>
            <a:rect l="l" t="t" r="r" b="b"/>
            <a:pathLst>
              <a:path w="2260600" h="192404">
                <a:moveTo>
                  <a:pt x="42972" y="3266"/>
                </a:moveTo>
                <a:lnTo>
                  <a:pt x="0" y="3266"/>
                </a:lnTo>
                <a:lnTo>
                  <a:pt x="77149" y="188978"/>
                </a:lnTo>
                <a:lnTo>
                  <a:pt x="106803" y="188978"/>
                </a:lnTo>
                <a:lnTo>
                  <a:pt x="130295" y="131681"/>
                </a:lnTo>
                <a:lnTo>
                  <a:pt x="91976" y="131681"/>
                </a:lnTo>
                <a:lnTo>
                  <a:pt x="42972" y="3266"/>
                </a:lnTo>
                <a:close/>
              </a:path>
              <a:path w="2260600" h="192404">
                <a:moveTo>
                  <a:pt x="182947" y="3266"/>
                </a:moveTo>
                <a:lnTo>
                  <a:pt x="140728" y="3266"/>
                </a:lnTo>
                <a:lnTo>
                  <a:pt x="91976" y="131681"/>
                </a:lnTo>
                <a:lnTo>
                  <a:pt x="130295" y="131681"/>
                </a:lnTo>
                <a:lnTo>
                  <a:pt x="182947" y="3266"/>
                </a:lnTo>
                <a:close/>
              </a:path>
              <a:path w="2260600" h="192404">
                <a:moveTo>
                  <a:pt x="242576" y="3266"/>
                </a:moveTo>
                <a:lnTo>
                  <a:pt x="205132" y="3266"/>
                </a:lnTo>
                <a:lnTo>
                  <a:pt x="205132" y="188978"/>
                </a:lnTo>
                <a:lnTo>
                  <a:pt x="242576" y="188978"/>
                </a:lnTo>
                <a:lnTo>
                  <a:pt x="242576" y="3266"/>
                </a:lnTo>
                <a:close/>
              </a:path>
              <a:path w="2260600" h="192404">
                <a:moveTo>
                  <a:pt x="366336" y="3266"/>
                </a:moveTo>
                <a:lnTo>
                  <a:pt x="335928" y="3266"/>
                </a:lnTo>
                <a:lnTo>
                  <a:pt x="265061" y="188978"/>
                </a:lnTo>
                <a:lnTo>
                  <a:pt x="304013" y="188978"/>
                </a:lnTo>
                <a:lnTo>
                  <a:pt x="318337" y="148770"/>
                </a:lnTo>
                <a:lnTo>
                  <a:pt x="421072" y="148770"/>
                </a:lnTo>
                <a:lnTo>
                  <a:pt x="408593" y="115598"/>
                </a:lnTo>
                <a:lnTo>
                  <a:pt x="328892" y="115598"/>
                </a:lnTo>
                <a:lnTo>
                  <a:pt x="351006" y="53778"/>
                </a:lnTo>
                <a:lnTo>
                  <a:pt x="385338" y="53778"/>
                </a:lnTo>
                <a:lnTo>
                  <a:pt x="366336" y="3266"/>
                </a:lnTo>
                <a:close/>
              </a:path>
              <a:path w="2260600" h="192404">
                <a:moveTo>
                  <a:pt x="421072" y="148770"/>
                </a:moveTo>
                <a:lnTo>
                  <a:pt x="383173" y="148770"/>
                </a:lnTo>
                <a:lnTo>
                  <a:pt x="396995" y="188978"/>
                </a:lnTo>
                <a:lnTo>
                  <a:pt x="436198" y="188978"/>
                </a:lnTo>
                <a:lnTo>
                  <a:pt x="421072" y="148770"/>
                </a:lnTo>
                <a:close/>
              </a:path>
              <a:path w="2260600" h="192404">
                <a:moveTo>
                  <a:pt x="385338" y="53778"/>
                </a:moveTo>
                <a:lnTo>
                  <a:pt x="351006" y="53778"/>
                </a:lnTo>
                <a:lnTo>
                  <a:pt x="372618" y="115598"/>
                </a:lnTo>
                <a:lnTo>
                  <a:pt x="408593" y="115598"/>
                </a:lnTo>
                <a:lnTo>
                  <a:pt x="385338" y="53778"/>
                </a:lnTo>
                <a:close/>
              </a:path>
              <a:path w="2260600" h="192404">
                <a:moveTo>
                  <a:pt x="539223" y="3266"/>
                </a:moveTo>
                <a:lnTo>
                  <a:pt x="514596" y="3266"/>
                </a:lnTo>
                <a:lnTo>
                  <a:pt x="514596" y="188978"/>
                </a:lnTo>
                <a:lnTo>
                  <a:pt x="551286" y="188978"/>
                </a:lnTo>
                <a:lnTo>
                  <a:pt x="551286" y="83683"/>
                </a:lnTo>
                <a:lnTo>
                  <a:pt x="594881" y="83683"/>
                </a:lnTo>
                <a:lnTo>
                  <a:pt x="539223" y="3266"/>
                </a:lnTo>
                <a:close/>
              </a:path>
              <a:path w="2260600" h="192404">
                <a:moveTo>
                  <a:pt x="709354" y="83683"/>
                </a:moveTo>
                <a:lnTo>
                  <a:pt x="672162" y="83683"/>
                </a:lnTo>
                <a:lnTo>
                  <a:pt x="672162" y="188978"/>
                </a:lnTo>
                <a:lnTo>
                  <a:pt x="709354" y="188978"/>
                </a:lnTo>
                <a:lnTo>
                  <a:pt x="709354" y="83683"/>
                </a:lnTo>
                <a:close/>
              </a:path>
              <a:path w="2260600" h="192404">
                <a:moveTo>
                  <a:pt x="594881" y="83683"/>
                </a:moveTo>
                <a:lnTo>
                  <a:pt x="551286" y="83683"/>
                </a:lnTo>
                <a:lnTo>
                  <a:pt x="605315" y="161335"/>
                </a:lnTo>
                <a:lnTo>
                  <a:pt x="618132" y="161335"/>
                </a:lnTo>
                <a:lnTo>
                  <a:pt x="654851" y="108562"/>
                </a:lnTo>
                <a:lnTo>
                  <a:pt x="612101" y="108562"/>
                </a:lnTo>
                <a:lnTo>
                  <a:pt x="594881" y="83683"/>
                </a:lnTo>
                <a:close/>
              </a:path>
              <a:path w="2260600" h="192404">
                <a:moveTo>
                  <a:pt x="709354" y="3266"/>
                </a:moveTo>
                <a:lnTo>
                  <a:pt x="684224" y="3266"/>
                </a:lnTo>
                <a:lnTo>
                  <a:pt x="612101" y="108562"/>
                </a:lnTo>
                <a:lnTo>
                  <a:pt x="654851" y="108562"/>
                </a:lnTo>
                <a:lnTo>
                  <a:pt x="672162" y="83683"/>
                </a:lnTo>
                <a:lnTo>
                  <a:pt x="709354" y="83683"/>
                </a:lnTo>
                <a:lnTo>
                  <a:pt x="709354" y="3266"/>
                </a:lnTo>
                <a:close/>
              </a:path>
              <a:path w="2260600" h="192404">
                <a:moveTo>
                  <a:pt x="836627" y="0"/>
                </a:moveTo>
                <a:lnTo>
                  <a:pt x="799088" y="7005"/>
                </a:lnTo>
                <a:lnTo>
                  <a:pt x="755566" y="43035"/>
                </a:lnTo>
                <a:lnTo>
                  <a:pt x="739921" y="96248"/>
                </a:lnTo>
                <a:lnTo>
                  <a:pt x="739876" y="96750"/>
                </a:lnTo>
                <a:lnTo>
                  <a:pt x="741557" y="115472"/>
                </a:lnTo>
                <a:lnTo>
                  <a:pt x="767519" y="164602"/>
                </a:lnTo>
                <a:lnTo>
                  <a:pt x="816640" y="190293"/>
                </a:lnTo>
                <a:lnTo>
                  <a:pt x="836375" y="191994"/>
                </a:lnTo>
                <a:lnTo>
                  <a:pt x="855587" y="190293"/>
                </a:lnTo>
                <a:lnTo>
                  <a:pt x="855926" y="190293"/>
                </a:lnTo>
                <a:lnTo>
                  <a:pt x="874102" y="185020"/>
                </a:lnTo>
                <a:lnTo>
                  <a:pt x="890480" y="176303"/>
                </a:lnTo>
                <a:lnTo>
                  <a:pt x="905232" y="164099"/>
                </a:lnTo>
                <a:lnTo>
                  <a:pt x="912620" y="155304"/>
                </a:lnTo>
                <a:lnTo>
                  <a:pt x="836627" y="155304"/>
                </a:lnTo>
                <a:lnTo>
                  <a:pt x="824847" y="154263"/>
                </a:lnTo>
                <a:lnTo>
                  <a:pt x="787906" y="129467"/>
                </a:lnTo>
                <a:lnTo>
                  <a:pt x="778576" y="96248"/>
                </a:lnTo>
                <a:lnTo>
                  <a:pt x="779617" y="84099"/>
                </a:lnTo>
                <a:lnTo>
                  <a:pt x="804326" y="46337"/>
                </a:lnTo>
                <a:lnTo>
                  <a:pt x="836627" y="36689"/>
                </a:lnTo>
                <a:lnTo>
                  <a:pt x="912339" y="36689"/>
                </a:lnTo>
                <a:lnTo>
                  <a:pt x="905232" y="28145"/>
                </a:lnTo>
                <a:lnTo>
                  <a:pt x="890484" y="15796"/>
                </a:lnTo>
                <a:lnTo>
                  <a:pt x="874133" y="7005"/>
                </a:lnTo>
                <a:lnTo>
                  <a:pt x="856181" y="1747"/>
                </a:lnTo>
                <a:lnTo>
                  <a:pt x="836627" y="0"/>
                </a:lnTo>
                <a:close/>
              </a:path>
              <a:path w="2260600" h="192404">
                <a:moveTo>
                  <a:pt x="912339" y="36689"/>
                </a:moveTo>
                <a:lnTo>
                  <a:pt x="836627" y="36689"/>
                </a:lnTo>
                <a:lnTo>
                  <a:pt x="848367" y="37769"/>
                </a:lnTo>
                <a:lnTo>
                  <a:pt x="859118" y="40993"/>
                </a:lnTo>
                <a:lnTo>
                  <a:pt x="890526" y="72940"/>
                </a:lnTo>
                <a:lnTo>
                  <a:pt x="894677" y="96248"/>
                </a:lnTo>
                <a:lnTo>
                  <a:pt x="893782" y="108357"/>
                </a:lnTo>
                <a:lnTo>
                  <a:pt x="869139" y="145868"/>
                </a:lnTo>
                <a:lnTo>
                  <a:pt x="836627" y="155304"/>
                </a:lnTo>
                <a:lnTo>
                  <a:pt x="912620" y="155304"/>
                </a:lnTo>
                <a:lnTo>
                  <a:pt x="931630" y="115472"/>
                </a:lnTo>
                <a:lnTo>
                  <a:pt x="933377" y="96248"/>
                </a:lnTo>
                <a:lnTo>
                  <a:pt x="931659" y="77337"/>
                </a:lnTo>
                <a:lnTo>
                  <a:pt x="931630" y="77019"/>
                </a:lnTo>
                <a:lnTo>
                  <a:pt x="926419" y="59432"/>
                </a:lnTo>
                <a:lnTo>
                  <a:pt x="926372" y="59275"/>
                </a:lnTo>
                <a:lnTo>
                  <a:pt x="917604" y="43035"/>
                </a:lnTo>
                <a:lnTo>
                  <a:pt x="912339" y="36689"/>
                </a:lnTo>
                <a:close/>
              </a:path>
              <a:path w="2260600" h="192404">
                <a:moveTo>
                  <a:pt x="987321" y="3266"/>
                </a:moveTo>
                <a:lnTo>
                  <a:pt x="963699" y="3266"/>
                </a:lnTo>
                <a:lnTo>
                  <a:pt x="963699" y="188978"/>
                </a:lnTo>
                <a:lnTo>
                  <a:pt x="1000389" y="188978"/>
                </a:lnTo>
                <a:lnTo>
                  <a:pt x="1000389" y="75139"/>
                </a:lnTo>
                <a:lnTo>
                  <a:pt x="1048656" y="75139"/>
                </a:lnTo>
                <a:lnTo>
                  <a:pt x="987321" y="3266"/>
                </a:lnTo>
                <a:close/>
              </a:path>
              <a:path w="2260600" h="192404">
                <a:moveTo>
                  <a:pt x="1048656" y="75139"/>
                </a:moveTo>
                <a:lnTo>
                  <a:pt x="1000389" y="75139"/>
                </a:lnTo>
                <a:lnTo>
                  <a:pt x="1096637" y="188978"/>
                </a:lnTo>
                <a:lnTo>
                  <a:pt x="1122018" y="188978"/>
                </a:lnTo>
                <a:lnTo>
                  <a:pt x="1122018" y="118111"/>
                </a:lnTo>
                <a:lnTo>
                  <a:pt x="1085328" y="118111"/>
                </a:lnTo>
                <a:lnTo>
                  <a:pt x="1048656" y="75139"/>
                </a:lnTo>
                <a:close/>
              </a:path>
              <a:path w="2260600" h="192404">
                <a:moveTo>
                  <a:pt x="1122018" y="3266"/>
                </a:moveTo>
                <a:lnTo>
                  <a:pt x="1085328" y="3266"/>
                </a:lnTo>
                <a:lnTo>
                  <a:pt x="1085328" y="118111"/>
                </a:lnTo>
                <a:lnTo>
                  <a:pt x="1122018" y="118111"/>
                </a:lnTo>
                <a:lnTo>
                  <a:pt x="1122018" y="3266"/>
                </a:lnTo>
                <a:close/>
              </a:path>
              <a:path w="2260600" h="192404">
                <a:moveTo>
                  <a:pt x="1236849" y="39202"/>
                </a:moveTo>
                <a:lnTo>
                  <a:pt x="1199154" y="39202"/>
                </a:lnTo>
                <a:lnTo>
                  <a:pt x="1199154" y="188978"/>
                </a:lnTo>
                <a:lnTo>
                  <a:pt x="1236849" y="188978"/>
                </a:lnTo>
                <a:lnTo>
                  <a:pt x="1236849" y="39202"/>
                </a:lnTo>
                <a:close/>
              </a:path>
              <a:path w="2260600" h="192404">
                <a:moveTo>
                  <a:pt x="1289874" y="3266"/>
                </a:moveTo>
                <a:lnTo>
                  <a:pt x="1146130" y="3266"/>
                </a:lnTo>
                <a:lnTo>
                  <a:pt x="1146130" y="39202"/>
                </a:lnTo>
                <a:lnTo>
                  <a:pt x="1289874" y="39202"/>
                </a:lnTo>
                <a:lnTo>
                  <a:pt x="1289874" y="3266"/>
                </a:lnTo>
                <a:close/>
              </a:path>
              <a:path w="2260600" h="192404">
                <a:moveTo>
                  <a:pt x="1439803" y="3266"/>
                </a:moveTo>
                <a:lnTo>
                  <a:pt x="1313901" y="3266"/>
                </a:lnTo>
                <a:lnTo>
                  <a:pt x="1313901" y="188978"/>
                </a:lnTo>
                <a:lnTo>
                  <a:pt x="1439803" y="188978"/>
                </a:lnTo>
                <a:lnTo>
                  <a:pt x="1439803" y="154298"/>
                </a:lnTo>
                <a:lnTo>
                  <a:pt x="1351345" y="154298"/>
                </a:lnTo>
                <a:lnTo>
                  <a:pt x="1351345" y="112582"/>
                </a:lnTo>
                <a:lnTo>
                  <a:pt x="1433269" y="112582"/>
                </a:lnTo>
                <a:lnTo>
                  <a:pt x="1433269" y="77903"/>
                </a:lnTo>
                <a:lnTo>
                  <a:pt x="1351345" y="77903"/>
                </a:lnTo>
                <a:lnTo>
                  <a:pt x="1351345" y="37946"/>
                </a:lnTo>
                <a:lnTo>
                  <a:pt x="1439803" y="37946"/>
                </a:lnTo>
                <a:lnTo>
                  <a:pt x="1439803" y="3266"/>
                </a:lnTo>
                <a:close/>
              </a:path>
              <a:path w="2260600" h="192404">
                <a:moveTo>
                  <a:pt x="1545027" y="3266"/>
                </a:moveTo>
                <a:lnTo>
                  <a:pt x="1473909" y="3266"/>
                </a:lnTo>
                <a:lnTo>
                  <a:pt x="1473909" y="188978"/>
                </a:lnTo>
                <a:lnTo>
                  <a:pt x="1511101" y="188978"/>
                </a:lnTo>
                <a:lnTo>
                  <a:pt x="1511101" y="121378"/>
                </a:lnTo>
                <a:lnTo>
                  <a:pt x="1573879" y="121378"/>
                </a:lnTo>
                <a:lnTo>
                  <a:pt x="1570911" y="116603"/>
                </a:lnTo>
                <a:lnTo>
                  <a:pt x="1587403" y="107659"/>
                </a:lnTo>
                <a:lnTo>
                  <a:pt x="1599182" y="94991"/>
                </a:lnTo>
                <a:lnTo>
                  <a:pt x="1602392" y="87955"/>
                </a:lnTo>
                <a:lnTo>
                  <a:pt x="1511101" y="87955"/>
                </a:lnTo>
                <a:lnTo>
                  <a:pt x="1511101" y="37695"/>
                </a:lnTo>
                <a:lnTo>
                  <a:pt x="1603699" y="37695"/>
                </a:lnTo>
                <a:lnTo>
                  <a:pt x="1599383" y="29311"/>
                </a:lnTo>
                <a:lnTo>
                  <a:pt x="1592272" y="20355"/>
                </a:lnTo>
                <a:lnTo>
                  <a:pt x="1583229" y="12914"/>
                </a:lnTo>
                <a:lnTo>
                  <a:pt x="1572325" y="7570"/>
                </a:lnTo>
                <a:lnTo>
                  <a:pt x="1559583" y="4346"/>
                </a:lnTo>
                <a:lnTo>
                  <a:pt x="1545027" y="3266"/>
                </a:lnTo>
                <a:close/>
              </a:path>
              <a:path w="2260600" h="192404">
                <a:moveTo>
                  <a:pt x="1573879" y="121378"/>
                </a:moveTo>
                <a:lnTo>
                  <a:pt x="1533216" y="121378"/>
                </a:lnTo>
                <a:lnTo>
                  <a:pt x="1572419" y="188978"/>
                </a:lnTo>
                <a:lnTo>
                  <a:pt x="1615894" y="188978"/>
                </a:lnTo>
                <a:lnTo>
                  <a:pt x="1573879" y="121378"/>
                </a:lnTo>
                <a:close/>
              </a:path>
              <a:path w="2260600" h="192404">
                <a:moveTo>
                  <a:pt x="1603699" y="37695"/>
                </a:moveTo>
                <a:lnTo>
                  <a:pt x="1544776" y="37695"/>
                </a:lnTo>
                <a:lnTo>
                  <a:pt x="1555566" y="39603"/>
                </a:lnTo>
                <a:lnTo>
                  <a:pt x="1563623" y="44857"/>
                </a:lnTo>
                <a:lnTo>
                  <a:pt x="1568665" y="52749"/>
                </a:lnTo>
                <a:lnTo>
                  <a:pt x="1570319" y="62071"/>
                </a:lnTo>
                <a:lnTo>
                  <a:pt x="1570409" y="62574"/>
                </a:lnTo>
                <a:lnTo>
                  <a:pt x="1568614" y="72582"/>
                </a:lnTo>
                <a:lnTo>
                  <a:pt x="1563215" y="80636"/>
                </a:lnTo>
                <a:lnTo>
                  <a:pt x="1554188" y="86003"/>
                </a:lnTo>
                <a:lnTo>
                  <a:pt x="1541509" y="87955"/>
                </a:lnTo>
                <a:lnTo>
                  <a:pt x="1602392" y="87955"/>
                </a:lnTo>
                <a:lnTo>
                  <a:pt x="1606250" y="79497"/>
                </a:lnTo>
                <a:lnTo>
                  <a:pt x="1608538" y="62574"/>
                </a:lnTo>
                <a:lnTo>
                  <a:pt x="1608606" y="62071"/>
                </a:lnTo>
                <a:lnTo>
                  <a:pt x="1607574" y="50146"/>
                </a:lnTo>
                <a:lnTo>
                  <a:pt x="1604595" y="39603"/>
                </a:lnTo>
                <a:lnTo>
                  <a:pt x="1604491" y="39234"/>
                </a:lnTo>
                <a:lnTo>
                  <a:pt x="1603699" y="37695"/>
                </a:lnTo>
                <a:close/>
              </a:path>
              <a:path w="2260600" h="192404">
                <a:moveTo>
                  <a:pt x="1769390" y="3266"/>
                </a:moveTo>
                <a:lnTo>
                  <a:pt x="1643488" y="3266"/>
                </a:lnTo>
                <a:lnTo>
                  <a:pt x="1643488" y="188978"/>
                </a:lnTo>
                <a:lnTo>
                  <a:pt x="1769390" y="188978"/>
                </a:lnTo>
                <a:lnTo>
                  <a:pt x="1769390" y="154298"/>
                </a:lnTo>
                <a:lnTo>
                  <a:pt x="1680932" y="154298"/>
                </a:lnTo>
                <a:lnTo>
                  <a:pt x="1680932" y="112582"/>
                </a:lnTo>
                <a:lnTo>
                  <a:pt x="1762856" y="112582"/>
                </a:lnTo>
                <a:lnTo>
                  <a:pt x="1762856" y="77903"/>
                </a:lnTo>
                <a:lnTo>
                  <a:pt x="1680932" y="77903"/>
                </a:lnTo>
                <a:lnTo>
                  <a:pt x="1680932" y="37946"/>
                </a:lnTo>
                <a:lnTo>
                  <a:pt x="1769390" y="37946"/>
                </a:lnTo>
                <a:lnTo>
                  <a:pt x="1769390" y="3266"/>
                </a:lnTo>
                <a:close/>
              </a:path>
              <a:path w="2260600" h="192404">
                <a:moveTo>
                  <a:pt x="1885923" y="3266"/>
                </a:moveTo>
                <a:lnTo>
                  <a:pt x="1855516" y="3266"/>
                </a:lnTo>
                <a:lnTo>
                  <a:pt x="1784649" y="188978"/>
                </a:lnTo>
                <a:lnTo>
                  <a:pt x="1823600" y="188978"/>
                </a:lnTo>
                <a:lnTo>
                  <a:pt x="1837925" y="148770"/>
                </a:lnTo>
                <a:lnTo>
                  <a:pt x="1940659" y="148770"/>
                </a:lnTo>
                <a:lnTo>
                  <a:pt x="1928180" y="115598"/>
                </a:lnTo>
                <a:lnTo>
                  <a:pt x="1848479" y="115598"/>
                </a:lnTo>
                <a:lnTo>
                  <a:pt x="1870594" y="53778"/>
                </a:lnTo>
                <a:lnTo>
                  <a:pt x="1904925" y="53778"/>
                </a:lnTo>
                <a:lnTo>
                  <a:pt x="1885923" y="3266"/>
                </a:lnTo>
                <a:close/>
              </a:path>
              <a:path w="2260600" h="192404">
                <a:moveTo>
                  <a:pt x="1940659" y="148770"/>
                </a:moveTo>
                <a:lnTo>
                  <a:pt x="1902760" y="148770"/>
                </a:lnTo>
                <a:lnTo>
                  <a:pt x="1916582" y="188978"/>
                </a:lnTo>
                <a:lnTo>
                  <a:pt x="1955785" y="188978"/>
                </a:lnTo>
                <a:lnTo>
                  <a:pt x="1940659" y="148770"/>
                </a:lnTo>
                <a:close/>
              </a:path>
              <a:path w="2260600" h="192404">
                <a:moveTo>
                  <a:pt x="1904925" y="53778"/>
                </a:moveTo>
                <a:lnTo>
                  <a:pt x="1870594" y="53778"/>
                </a:lnTo>
                <a:lnTo>
                  <a:pt x="1892206" y="115598"/>
                </a:lnTo>
                <a:lnTo>
                  <a:pt x="1928180" y="115598"/>
                </a:lnTo>
                <a:lnTo>
                  <a:pt x="1904925" y="53778"/>
                </a:lnTo>
                <a:close/>
              </a:path>
              <a:path w="2260600" h="192404">
                <a:moveTo>
                  <a:pt x="2015919" y="3266"/>
                </a:moveTo>
                <a:lnTo>
                  <a:pt x="1978475" y="3266"/>
                </a:lnTo>
                <a:lnTo>
                  <a:pt x="1978475" y="188978"/>
                </a:lnTo>
                <a:lnTo>
                  <a:pt x="2110157" y="188978"/>
                </a:lnTo>
                <a:lnTo>
                  <a:pt x="2110157" y="153293"/>
                </a:lnTo>
                <a:lnTo>
                  <a:pt x="2015919" y="153293"/>
                </a:lnTo>
                <a:lnTo>
                  <a:pt x="2015919" y="3266"/>
                </a:lnTo>
                <a:close/>
              </a:path>
              <a:path w="2260600" h="192404">
                <a:moveTo>
                  <a:pt x="2260213" y="3266"/>
                </a:moveTo>
                <a:lnTo>
                  <a:pt x="2134311" y="3266"/>
                </a:lnTo>
                <a:lnTo>
                  <a:pt x="2134311" y="188978"/>
                </a:lnTo>
                <a:lnTo>
                  <a:pt x="2260213" y="188978"/>
                </a:lnTo>
                <a:lnTo>
                  <a:pt x="2260213" y="154298"/>
                </a:lnTo>
                <a:lnTo>
                  <a:pt x="2171755" y="154298"/>
                </a:lnTo>
                <a:lnTo>
                  <a:pt x="2171755" y="112582"/>
                </a:lnTo>
                <a:lnTo>
                  <a:pt x="2253679" y="112582"/>
                </a:lnTo>
                <a:lnTo>
                  <a:pt x="2253679" y="77903"/>
                </a:lnTo>
                <a:lnTo>
                  <a:pt x="2171755" y="77903"/>
                </a:lnTo>
                <a:lnTo>
                  <a:pt x="2171755" y="37946"/>
                </a:lnTo>
                <a:lnTo>
                  <a:pt x="2260213" y="37946"/>
                </a:lnTo>
                <a:lnTo>
                  <a:pt x="2260213" y="3266"/>
                </a:lnTo>
                <a:close/>
              </a:path>
            </a:pathLst>
          </a:custGeom>
          <a:solidFill>
            <a:srgbClr val="000000"/>
          </a:solidFill>
        </p:spPr>
        <p:txBody>
          <a:bodyPr wrap="square" lIns="0" tIns="0" rIns="0" bIns="0" rtlCol="0"/>
          <a:lstStyle/>
          <a:p>
            <a:endParaRPr sz="641"/>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21" y="0"/>
            <a:ext cx="9143358" cy="5143211"/>
            <a:chOff x="0" y="0"/>
            <a:chExt cx="20104100" cy="11308715"/>
          </a:xfrm>
        </p:grpSpPr>
        <p:pic>
          <p:nvPicPr>
            <p:cNvPr id="3" name="object 3"/>
            <p:cNvPicPr/>
            <p:nvPr/>
          </p:nvPicPr>
          <p:blipFill>
            <a:blip r:embed="rId2" cstate="print"/>
            <a:stretch>
              <a:fillRect/>
            </a:stretch>
          </p:blipFill>
          <p:spPr>
            <a:xfrm>
              <a:off x="0" y="0"/>
              <a:ext cx="20104100" cy="11308556"/>
            </a:xfrm>
            <a:prstGeom prst="rect">
              <a:avLst/>
            </a:prstGeom>
          </p:spPr>
        </p:pic>
        <p:sp>
          <p:nvSpPr>
            <p:cNvPr id="4" name="object 4"/>
            <p:cNvSpPr/>
            <p:nvPr/>
          </p:nvSpPr>
          <p:spPr>
            <a:xfrm>
              <a:off x="1344056" y="1007209"/>
              <a:ext cx="1473835" cy="146050"/>
            </a:xfrm>
            <a:custGeom>
              <a:avLst/>
              <a:gdLst/>
              <a:ahLst/>
              <a:cxnLst/>
              <a:rect l="l" t="t" r="r" b="b"/>
              <a:pathLst>
                <a:path w="1473835" h="146050">
                  <a:moveTo>
                    <a:pt x="25154" y="1431"/>
                  </a:moveTo>
                  <a:lnTo>
                    <a:pt x="0" y="1431"/>
                  </a:lnTo>
                  <a:lnTo>
                    <a:pt x="35993" y="144588"/>
                  </a:lnTo>
                  <a:lnTo>
                    <a:pt x="55626" y="144588"/>
                  </a:lnTo>
                  <a:lnTo>
                    <a:pt x="72437" y="88654"/>
                  </a:lnTo>
                  <a:lnTo>
                    <a:pt x="47241" y="88654"/>
                  </a:lnTo>
                  <a:lnTo>
                    <a:pt x="25154" y="1431"/>
                  </a:lnTo>
                  <a:close/>
                </a:path>
                <a:path w="1473835" h="146050">
                  <a:moveTo>
                    <a:pt x="108466" y="53070"/>
                  </a:moveTo>
                  <a:lnTo>
                    <a:pt x="83133" y="53070"/>
                  </a:lnTo>
                  <a:lnTo>
                    <a:pt x="110741" y="144588"/>
                  </a:lnTo>
                  <a:lnTo>
                    <a:pt x="130374" y="144588"/>
                  </a:lnTo>
                  <a:lnTo>
                    <a:pt x="144517" y="88654"/>
                  </a:lnTo>
                  <a:lnTo>
                    <a:pt x="119229" y="88654"/>
                  </a:lnTo>
                  <a:lnTo>
                    <a:pt x="108466" y="53070"/>
                  </a:lnTo>
                  <a:close/>
                </a:path>
                <a:path w="1473835" h="146050">
                  <a:moveTo>
                    <a:pt x="244184" y="1431"/>
                  </a:moveTo>
                  <a:lnTo>
                    <a:pt x="228948" y="1431"/>
                  </a:lnTo>
                  <a:lnTo>
                    <a:pt x="163198" y="144588"/>
                  </a:lnTo>
                  <a:lnTo>
                    <a:pt x="189989" y="144588"/>
                  </a:lnTo>
                  <a:lnTo>
                    <a:pt x="208190" y="105220"/>
                  </a:lnTo>
                  <a:lnTo>
                    <a:pt x="291852" y="105220"/>
                  </a:lnTo>
                  <a:lnTo>
                    <a:pt x="280487" y="80474"/>
                  </a:lnTo>
                  <a:lnTo>
                    <a:pt x="219540" y="80474"/>
                  </a:lnTo>
                  <a:lnTo>
                    <a:pt x="236515" y="43458"/>
                  </a:lnTo>
                  <a:lnTo>
                    <a:pt x="263486" y="43458"/>
                  </a:lnTo>
                  <a:lnTo>
                    <a:pt x="244184" y="1431"/>
                  </a:lnTo>
                  <a:close/>
                </a:path>
                <a:path w="1473835" h="146050">
                  <a:moveTo>
                    <a:pt x="291852" y="105220"/>
                  </a:moveTo>
                  <a:lnTo>
                    <a:pt x="264942" y="105220"/>
                  </a:lnTo>
                  <a:lnTo>
                    <a:pt x="283143" y="144588"/>
                  </a:lnTo>
                  <a:lnTo>
                    <a:pt x="309934" y="144588"/>
                  </a:lnTo>
                  <a:lnTo>
                    <a:pt x="291852" y="105220"/>
                  </a:lnTo>
                  <a:close/>
                </a:path>
                <a:path w="1473835" h="146050">
                  <a:moveTo>
                    <a:pt x="332839" y="1431"/>
                  </a:moveTo>
                  <a:lnTo>
                    <a:pt x="304003" y="1431"/>
                  </a:lnTo>
                  <a:lnTo>
                    <a:pt x="361572" y="93460"/>
                  </a:lnTo>
                  <a:lnTo>
                    <a:pt x="361572" y="144588"/>
                  </a:lnTo>
                  <a:lnTo>
                    <a:pt x="385807" y="144588"/>
                  </a:lnTo>
                  <a:lnTo>
                    <a:pt x="385933" y="93460"/>
                  </a:lnTo>
                  <a:lnTo>
                    <a:pt x="402283" y="67079"/>
                  </a:lnTo>
                  <a:lnTo>
                    <a:pt x="373741" y="67079"/>
                  </a:lnTo>
                  <a:lnTo>
                    <a:pt x="332839" y="1431"/>
                  </a:lnTo>
                  <a:close/>
                </a:path>
                <a:path w="1473835" h="146050">
                  <a:moveTo>
                    <a:pt x="92847" y="1431"/>
                  </a:moveTo>
                  <a:lnTo>
                    <a:pt x="73623" y="1431"/>
                  </a:lnTo>
                  <a:lnTo>
                    <a:pt x="47241" y="88654"/>
                  </a:lnTo>
                  <a:lnTo>
                    <a:pt x="72437" y="88654"/>
                  </a:lnTo>
                  <a:lnTo>
                    <a:pt x="83133" y="53070"/>
                  </a:lnTo>
                  <a:lnTo>
                    <a:pt x="108466" y="53070"/>
                  </a:lnTo>
                  <a:lnTo>
                    <a:pt x="92847" y="1431"/>
                  </a:lnTo>
                  <a:close/>
                </a:path>
                <a:path w="1473835" h="146050">
                  <a:moveTo>
                    <a:pt x="166572" y="1431"/>
                  </a:moveTo>
                  <a:lnTo>
                    <a:pt x="141316" y="1431"/>
                  </a:lnTo>
                  <a:lnTo>
                    <a:pt x="119229" y="88654"/>
                  </a:lnTo>
                  <a:lnTo>
                    <a:pt x="144517" y="88654"/>
                  </a:lnTo>
                  <a:lnTo>
                    <a:pt x="166572" y="1431"/>
                  </a:lnTo>
                  <a:close/>
                </a:path>
                <a:path w="1473835" h="146050">
                  <a:moveTo>
                    <a:pt x="263486" y="43458"/>
                  </a:moveTo>
                  <a:lnTo>
                    <a:pt x="236515" y="43458"/>
                  </a:lnTo>
                  <a:lnTo>
                    <a:pt x="253694" y="80474"/>
                  </a:lnTo>
                  <a:lnTo>
                    <a:pt x="280487" y="80474"/>
                  </a:lnTo>
                  <a:lnTo>
                    <a:pt x="263486" y="43458"/>
                  </a:lnTo>
                  <a:close/>
                </a:path>
                <a:path w="1473835" h="146050">
                  <a:moveTo>
                    <a:pt x="442967" y="1431"/>
                  </a:moveTo>
                  <a:lnTo>
                    <a:pt x="414336" y="1431"/>
                  </a:lnTo>
                  <a:lnTo>
                    <a:pt x="373741" y="67079"/>
                  </a:lnTo>
                  <a:lnTo>
                    <a:pt x="402283" y="67079"/>
                  </a:lnTo>
                  <a:lnTo>
                    <a:pt x="442967" y="1431"/>
                  </a:lnTo>
                  <a:close/>
                </a:path>
                <a:path w="1473835" h="146050">
                  <a:moveTo>
                    <a:pt x="571910" y="1431"/>
                  </a:moveTo>
                  <a:lnTo>
                    <a:pt x="468326" y="1431"/>
                  </a:lnTo>
                  <a:lnTo>
                    <a:pt x="468326" y="144588"/>
                  </a:lnTo>
                  <a:lnTo>
                    <a:pt x="492561" y="144588"/>
                  </a:lnTo>
                  <a:lnTo>
                    <a:pt x="492561" y="85178"/>
                  </a:lnTo>
                  <a:lnTo>
                    <a:pt x="559333" y="85178"/>
                  </a:lnTo>
                  <a:lnTo>
                    <a:pt x="559333" y="60739"/>
                  </a:lnTo>
                  <a:lnTo>
                    <a:pt x="492561" y="60739"/>
                  </a:lnTo>
                  <a:lnTo>
                    <a:pt x="492561" y="26177"/>
                  </a:lnTo>
                  <a:lnTo>
                    <a:pt x="571910" y="26177"/>
                  </a:lnTo>
                  <a:lnTo>
                    <a:pt x="571910" y="1431"/>
                  </a:lnTo>
                  <a:close/>
                </a:path>
                <a:path w="1473835" h="146050">
                  <a:moveTo>
                    <a:pt x="630604" y="1431"/>
                  </a:moveTo>
                  <a:lnTo>
                    <a:pt x="606370" y="1431"/>
                  </a:lnTo>
                  <a:lnTo>
                    <a:pt x="606370" y="144588"/>
                  </a:lnTo>
                  <a:lnTo>
                    <a:pt x="630604" y="144588"/>
                  </a:lnTo>
                  <a:lnTo>
                    <a:pt x="630604" y="1431"/>
                  </a:lnTo>
                  <a:close/>
                </a:path>
                <a:path w="1473835" h="146050">
                  <a:moveTo>
                    <a:pt x="690730" y="1431"/>
                  </a:moveTo>
                  <a:lnTo>
                    <a:pt x="671200" y="1431"/>
                  </a:lnTo>
                  <a:lnTo>
                    <a:pt x="671200" y="144588"/>
                  </a:lnTo>
                  <a:lnTo>
                    <a:pt x="695434" y="144588"/>
                  </a:lnTo>
                  <a:lnTo>
                    <a:pt x="695434" y="50718"/>
                  </a:lnTo>
                  <a:lnTo>
                    <a:pt x="725301" y="50718"/>
                  </a:lnTo>
                  <a:lnTo>
                    <a:pt x="690730" y="1431"/>
                  </a:lnTo>
                  <a:close/>
                </a:path>
                <a:path w="1473835" h="146050">
                  <a:moveTo>
                    <a:pt x="725301" y="50718"/>
                  </a:moveTo>
                  <a:lnTo>
                    <a:pt x="695434" y="50718"/>
                  </a:lnTo>
                  <a:lnTo>
                    <a:pt x="761388" y="144588"/>
                  </a:lnTo>
                  <a:lnTo>
                    <a:pt x="781021" y="144588"/>
                  </a:lnTo>
                  <a:lnTo>
                    <a:pt x="781021" y="95608"/>
                  </a:lnTo>
                  <a:lnTo>
                    <a:pt x="756787" y="95608"/>
                  </a:lnTo>
                  <a:lnTo>
                    <a:pt x="725301" y="50718"/>
                  </a:lnTo>
                  <a:close/>
                </a:path>
                <a:path w="1473835" h="146050">
                  <a:moveTo>
                    <a:pt x="781021" y="1431"/>
                  </a:moveTo>
                  <a:lnTo>
                    <a:pt x="756787" y="1431"/>
                  </a:lnTo>
                  <a:lnTo>
                    <a:pt x="756787" y="95608"/>
                  </a:lnTo>
                  <a:lnTo>
                    <a:pt x="781021" y="95608"/>
                  </a:lnTo>
                  <a:lnTo>
                    <a:pt x="781021" y="1431"/>
                  </a:lnTo>
                  <a:close/>
                </a:path>
                <a:path w="1473835" h="146050">
                  <a:moveTo>
                    <a:pt x="868756" y="1431"/>
                  </a:moveTo>
                  <a:lnTo>
                    <a:pt x="821719" y="1431"/>
                  </a:lnTo>
                  <a:lnTo>
                    <a:pt x="821719" y="144588"/>
                  </a:lnTo>
                  <a:lnTo>
                    <a:pt x="868756" y="144588"/>
                  </a:lnTo>
                  <a:lnTo>
                    <a:pt x="897780" y="139141"/>
                  </a:lnTo>
                  <a:lnTo>
                    <a:pt x="920957" y="124098"/>
                  </a:lnTo>
                  <a:lnTo>
                    <a:pt x="923698" y="120047"/>
                  </a:lnTo>
                  <a:lnTo>
                    <a:pt x="845953" y="120047"/>
                  </a:lnTo>
                  <a:lnTo>
                    <a:pt x="845953" y="26177"/>
                  </a:lnTo>
                  <a:lnTo>
                    <a:pt x="923716" y="26177"/>
                  </a:lnTo>
                  <a:lnTo>
                    <a:pt x="920880" y="21997"/>
                  </a:lnTo>
                  <a:lnTo>
                    <a:pt x="897694" y="6906"/>
                  </a:lnTo>
                  <a:lnTo>
                    <a:pt x="868756" y="1431"/>
                  </a:lnTo>
                  <a:close/>
                </a:path>
                <a:path w="1473835" h="146050">
                  <a:moveTo>
                    <a:pt x="923716" y="26177"/>
                  </a:moveTo>
                  <a:lnTo>
                    <a:pt x="868756" y="26177"/>
                  </a:lnTo>
                  <a:lnTo>
                    <a:pt x="888149" y="29684"/>
                  </a:lnTo>
                  <a:lnTo>
                    <a:pt x="903497" y="39431"/>
                  </a:lnTo>
                  <a:lnTo>
                    <a:pt x="913591" y="54260"/>
                  </a:lnTo>
                  <a:lnTo>
                    <a:pt x="917225" y="73009"/>
                  </a:lnTo>
                  <a:lnTo>
                    <a:pt x="913606" y="91877"/>
                  </a:lnTo>
                  <a:lnTo>
                    <a:pt x="903535" y="106766"/>
                  </a:lnTo>
                  <a:lnTo>
                    <a:pt x="888192" y="116536"/>
                  </a:lnTo>
                  <a:lnTo>
                    <a:pt x="868756" y="120047"/>
                  </a:lnTo>
                  <a:lnTo>
                    <a:pt x="923698" y="120047"/>
                  </a:lnTo>
                  <a:lnTo>
                    <a:pt x="936311" y="101406"/>
                  </a:lnTo>
                  <a:lnTo>
                    <a:pt x="941868" y="73009"/>
                  </a:lnTo>
                  <a:lnTo>
                    <a:pt x="936282" y="44699"/>
                  </a:lnTo>
                  <a:lnTo>
                    <a:pt x="923716" y="26177"/>
                  </a:lnTo>
                  <a:close/>
                </a:path>
                <a:path w="1473835" h="146050">
                  <a:moveTo>
                    <a:pt x="999131" y="1431"/>
                  </a:moveTo>
                  <a:lnTo>
                    <a:pt x="974896" y="1431"/>
                  </a:lnTo>
                  <a:lnTo>
                    <a:pt x="974896" y="144588"/>
                  </a:lnTo>
                  <a:lnTo>
                    <a:pt x="999131" y="144588"/>
                  </a:lnTo>
                  <a:lnTo>
                    <a:pt x="999131" y="1431"/>
                  </a:lnTo>
                  <a:close/>
                </a:path>
                <a:path w="1473835" h="146050">
                  <a:moveTo>
                    <a:pt x="1059256" y="1431"/>
                  </a:moveTo>
                  <a:lnTo>
                    <a:pt x="1039726" y="1431"/>
                  </a:lnTo>
                  <a:lnTo>
                    <a:pt x="1039726" y="144588"/>
                  </a:lnTo>
                  <a:lnTo>
                    <a:pt x="1063960" y="144588"/>
                  </a:lnTo>
                  <a:lnTo>
                    <a:pt x="1063960" y="50718"/>
                  </a:lnTo>
                  <a:lnTo>
                    <a:pt x="1093827" y="50718"/>
                  </a:lnTo>
                  <a:lnTo>
                    <a:pt x="1059256" y="1431"/>
                  </a:lnTo>
                  <a:close/>
                </a:path>
                <a:path w="1473835" h="146050">
                  <a:moveTo>
                    <a:pt x="1093827" y="50718"/>
                  </a:moveTo>
                  <a:lnTo>
                    <a:pt x="1063960" y="50718"/>
                  </a:lnTo>
                  <a:lnTo>
                    <a:pt x="1129914" y="144588"/>
                  </a:lnTo>
                  <a:lnTo>
                    <a:pt x="1149547" y="144588"/>
                  </a:lnTo>
                  <a:lnTo>
                    <a:pt x="1149547" y="95608"/>
                  </a:lnTo>
                  <a:lnTo>
                    <a:pt x="1125313" y="95608"/>
                  </a:lnTo>
                  <a:lnTo>
                    <a:pt x="1093827" y="50718"/>
                  </a:lnTo>
                  <a:close/>
                </a:path>
                <a:path w="1473835" h="146050">
                  <a:moveTo>
                    <a:pt x="1149547" y="1431"/>
                  </a:moveTo>
                  <a:lnTo>
                    <a:pt x="1125313" y="1431"/>
                  </a:lnTo>
                  <a:lnTo>
                    <a:pt x="1125313" y="95608"/>
                  </a:lnTo>
                  <a:lnTo>
                    <a:pt x="1149547" y="95608"/>
                  </a:lnTo>
                  <a:lnTo>
                    <a:pt x="1149547" y="1431"/>
                  </a:lnTo>
                  <a:close/>
                </a:path>
                <a:path w="1473835" h="146050">
                  <a:moveTo>
                    <a:pt x="1254052" y="0"/>
                  </a:moveTo>
                  <a:lnTo>
                    <a:pt x="1214249" y="12121"/>
                  </a:lnTo>
                  <a:lnTo>
                    <a:pt x="1187696" y="45413"/>
                  </a:lnTo>
                  <a:lnTo>
                    <a:pt x="1182531" y="73009"/>
                  </a:lnTo>
                  <a:lnTo>
                    <a:pt x="1187584" y="100401"/>
                  </a:lnTo>
                  <a:lnTo>
                    <a:pt x="1214091" y="133795"/>
                  </a:lnTo>
                  <a:lnTo>
                    <a:pt x="1254052" y="145917"/>
                  </a:lnTo>
                  <a:lnTo>
                    <a:pt x="1280710" y="140510"/>
                  </a:lnTo>
                  <a:lnTo>
                    <a:pt x="1280963" y="140510"/>
                  </a:lnTo>
                  <a:lnTo>
                    <a:pt x="1302508" y="125249"/>
                  </a:lnTo>
                  <a:lnTo>
                    <a:pt x="1305136" y="120967"/>
                  </a:lnTo>
                  <a:lnTo>
                    <a:pt x="1254052" y="120967"/>
                  </a:lnTo>
                  <a:lnTo>
                    <a:pt x="1235443" y="117284"/>
                  </a:lnTo>
                  <a:lnTo>
                    <a:pt x="1220525" y="107150"/>
                  </a:lnTo>
                  <a:lnTo>
                    <a:pt x="1210611" y="91935"/>
                  </a:lnTo>
                  <a:lnTo>
                    <a:pt x="1207053" y="73214"/>
                  </a:lnTo>
                  <a:lnTo>
                    <a:pt x="1207014" y="73009"/>
                  </a:lnTo>
                  <a:lnTo>
                    <a:pt x="1210597" y="53966"/>
                  </a:lnTo>
                  <a:lnTo>
                    <a:pt x="1220487" y="38690"/>
                  </a:lnTo>
                  <a:lnTo>
                    <a:pt x="1235400" y="28533"/>
                  </a:lnTo>
                  <a:lnTo>
                    <a:pt x="1254052" y="24847"/>
                  </a:lnTo>
                  <a:lnTo>
                    <a:pt x="1307174" y="24847"/>
                  </a:lnTo>
                  <a:lnTo>
                    <a:pt x="1293867" y="12398"/>
                  </a:lnTo>
                  <a:lnTo>
                    <a:pt x="1275153" y="3237"/>
                  </a:lnTo>
                  <a:lnTo>
                    <a:pt x="1254052" y="0"/>
                  </a:lnTo>
                  <a:close/>
                </a:path>
                <a:path w="1473835" h="146050">
                  <a:moveTo>
                    <a:pt x="1321744" y="62579"/>
                  </a:moveTo>
                  <a:lnTo>
                    <a:pt x="1243928" y="62579"/>
                  </a:lnTo>
                  <a:lnTo>
                    <a:pt x="1243928" y="87325"/>
                  </a:lnTo>
                  <a:lnTo>
                    <a:pt x="1295669" y="87325"/>
                  </a:lnTo>
                  <a:lnTo>
                    <a:pt x="1290087" y="101382"/>
                  </a:lnTo>
                  <a:lnTo>
                    <a:pt x="1280919" y="111968"/>
                  </a:lnTo>
                  <a:lnTo>
                    <a:pt x="1268722" y="118644"/>
                  </a:lnTo>
                  <a:lnTo>
                    <a:pt x="1254052" y="120967"/>
                  </a:lnTo>
                  <a:lnTo>
                    <a:pt x="1305136" y="120967"/>
                  </a:lnTo>
                  <a:lnTo>
                    <a:pt x="1316646" y="102217"/>
                  </a:lnTo>
                  <a:lnTo>
                    <a:pt x="1321744" y="73214"/>
                  </a:lnTo>
                  <a:lnTo>
                    <a:pt x="1321744" y="62579"/>
                  </a:lnTo>
                  <a:close/>
                </a:path>
                <a:path w="1473835" h="146050">
                  <a:moveTo>
                    <a:pt x="1307174" y="24847"/>
                  </a:moveTo>
                  <a:lnTo>
                    <a:pt x="1254052" y="24847"/>
                  </a:lnTo>
                  <a:lnTo>
                    <a:pt x="1267131" y="26685"/>
                  </a:lnTo>
                  <a:lnTo>
                    <a:pt x="1278848" y="31954"/>
                  </a:lnTo>
                  <a:lnTo>
                    <a:pt x="1288649" y="40291"/>
                  </a:lnTo>
                  <a:lnTo>
                    <a:pt x="1295976" y="51331"/>
                  </a:lnTo>
                  <a:lnTo>
                    <a:pt x="1319801" y="45196"/>
                  </a:lnTo>
                  <a:lnTo>
                    <a:pt x="1309126" y="26685"/>
                  </a:lnTo>
                  <a:lnTo>
                    <a:pt x="1307174" y="24847"/>
                  </a:lnTo>
                  <a:close/>
                </a:path>
                <a:path w="1473835" h="146050">
                  <a:moveTo>
                    <a:pt x="1473388" y="1431"/>
                  </a:moveTo>
                  <a:lnTo>
                    <a:pt x="1447109" y="1431"/>
                  </a:lnTo>
                  <a:lnTo>
                    <a:pt x="1388210" y="144588"/>
                  </a:lnTo>
                  <a:lnTo>
                    <a:pt x="1414489" y="144588"/>
                  </a:lnTo>
                  <a:lnTo>
                    <a:pt x="1473388" y="1431"/>
                  </a:lnTo>
                  <a:close/>
                </a:path>
              </a:pathLst>
            </a:custGeom>
            <a:solidFill>
              <a:srgbClr val="03BB9B"/>
            </a:solidFill>
          </p:spPr>
          <p:txBody>
            <a:bodyPr wrap="square" lIns="0" tIns="0" rIns="0" bIns="0" rtlCol="0"/>
            <a:lstStyle/>
            <a:p>
              <a:endParaRPr sz="641"/>
            </a:p>
          </p:txBody>
        </p:sp>
        <p:pic>
          <p:nvPicPr>
            <p:cNvPr id="5" name="object 5"/>
            <p:cNvPicPr/>
            <p:nvPr/>
          </p:nvPicPr>
          <p:blipFill>
            <a:blip r:embed="rId3" cstate="print"/>
            <a:stretch>
              <a:fillRect/>
            </a:stretch>
          </p:blipFill>
          <p:spPr>
            <a:xfrm>
              <a:off x="1306096" y="10542087"/>
              <a:ext cx="3565682" cy="158822"/>
            </a:xfrm>
            <a:prstGeom prst="rect">
              <a:avLst/>
            </a:prstGeom>
          </p:spPr>
        </p:pic>
        <p:pic>
          <p:nvPicPr>
            <p:cNvPr id="6" name="object 6"/>
            <p:cNvPicPr/>
            <p:nvPr/>
          </p:nvPicPr>
          <p:blipFill>
            <a:blip r:embed="rId4" cstate="print"/>
            <a:stretch>
              <a:fillRect/>
            </a:stretch>
          </p:blipFill>
          <p:spPr>
            <a:xfrm>
              <a:off x="2893011" y="1006800"/>
              <a:ext cx="2905261" cy="183854"/>
            </a:xfrm>
            <a:prstGeom prst="rect">
              <a:avLst/>
            </a:prstGeom>
          </p:spPr>
        </p:pic>
        <p:pic>
          <p:nvPicPr>
            <p:cNvPr id="7" name="object 7"/>
            <p:cNvPicPr/>
            <p:nvPr/>
          </p:nvPicPr>
          <p:blipFill>
            <a:blip r:embed="rId5" cstate="print"/>
            <a:stretch>
              <a:fillRect/>
            </a:stretch>
          </p:blipFill>
          <p:spPr>
            <a:xfrm>
              <a:off x="6056695" y="10542087"/>
              <a:ext cx="4621089" cy="176413"/>
            </a:xfrm>
            <a:prstGeom prst="rect">
              <a:avLst/>
            </a:prstGeom>
          </p:spPr>
        </p:pic>
        <p:pic>
          <p:nvPicPr>
            <p:cNvPr id="8" name="object 8"/>
            <p:cNvPicPr/>
            <p:nvPr/>
          </p:nvPicPr>
          <p:blipFill>
            <a:blip r:embed="rId6" cstate="print"/>
            <a:stretch>
              <a:fillRect/>
            </a:stretch>
          </p:blipFill>
          <p:spPr>
            <a:xfrm>
              <a:off x="11099138" y="10250996"/>
              <a:ext cx="9004961" cy="1057559"/>
            </a:xfrm>
            <a:prstGeom prst="rect">
              <a:avLst/>
            </a:prstGeom>
          </p:spPr>
        </p:pic>
        <p:sp>
          <p:nvSpPr>
            <p:cNvPr id="9" name="object 9"/>
            <p:cNvSpPr/>
            <p:nvPr/>
          </p:nvSpPr>
          <p:spPr>
            <a:xfrm>
              <a:off x="12753602" y="5832438"/>
              <a:ext cx="1267460" cy="5026025"/>
            </a:xfrm>
            <a:custGeom>
              <a:avLst/>
              <a:gdLst/>
              <a:ahLst/>
              <a:cxnLst/>
              <a:rect l="l" t="t" r="r" b="b"/>
              <a:pathLst>
                <a:path w="1267459" h="5026025">
                  <a:moveTo>
                    <a:pt x="789542" y="0"/>
                  </a:moveTo>
                  <a:lnTo>
                    <a:pt x="737587" y="4880"/>
                  </a:lnTo>
                  <a:lnTo>
                    <a:pt x="684884" y="15963"/>
                  </a:lnTo>
                  <a:lnTo>
                    <a:pt x="632776" y="31434"/>
                  </a:lnTo>
                  <a:lnTo>
                    <a:pt x="581442" y="50071"/>
                  </a:lnTo>
                  <a:lnTo>
                    <a:pt x="531059" y="70649"/>
                  </a:lnTo>
                  <a:lnTo>
                    <a:pt x="469414" y="111555"/>
                  </a:lnTo>
                  <a:lnTo>
                    <a:pt x="437154" y="178139"/>
                  </a:lnTo>
                  <a:lnTo>
                    <a:pt x="433105" y="222695"/>
                  </a:lnTo>
                  <a:lnTo>
                    <a:pt x="432322" y="267052"/>
                  </a:lnTo>
                  <a:lnTo>
                    <a:pt x="437005" y="310820"/>
                  </a:lnTo>
                  <a:lnTo>
                    <a:pt x="449357" y="353610"/>
                  </a:lnTo>
                  <a:lnTo>
                    <a:pt x="471575" y="395032"/>
                  </a:lnTo>
                  <a:lnTo>
                    <a:pt x="494306" y="430156"/>
                  </a:lnTo>
                  <a:lnTo>
                    <a:pt x="515772" y="466533"/>
                  </a:lnTo>
                  <a:lnTo>
                    <a:pt x="558660" y="541856"/>
                  </a:lnTo>
                  <a:lnTo>
                    <a:pt x="504165" y="617167"/>
                  </a:lnTo>
                  <a:lnTo>
                    <a:pt x="486010" y="642977"/>
                  </a:lnTo>
                  <a:lnTo>
                    <a:pt x="463927" y="693396"/>
                  </a:lnTo>
                  <a:lnTo>
                    <a:pt x="458647" y="710836"/>
                  </a:lnTo>
                  <a:lnTo>
                    <a:pt x="452298" y="727231"/>
                  </a:lnTo>
                  <a:lnTo>
                    <a:pt x="409056" y="777769"/>
                  </a:lnTo>
                  <a:lnTo>
                    <a:pt x="374586" y="814137"/>
                  </a:lnTo>
                  <a:lnTo>
                    <a:pt x="339799" y="850196"/>
                  </a:lnTo>
                  <a:lnTo>
                    <a:pt x="304721" y="885963"/>
                  </a:lnTo>
                  <a:lnTo>
                    <a:pt x="269379" y="921455"/>
                  </a:lnTo>
                  <a:lnTo>
                    <a:pt x="233799" y="956691"/>
                  </a:lnTo>
                  <a:lnTo>
                    <a:pt x="215532" y="977926"/>
                  </a:lnTo>
                  <a:lnTo>
                    <a:pt x="205326" y="999608"/>
                  </a:lnTo>
                  <a:lnTo>
                    <a:pt x="205113" y="1022843"/>
                  </a:lnTo>
                  <a:lnTo>
                    <a:pt x="216826" y="1048735"/>
                  </a:lnTo>
                  <a:lnTo>
                    <a:pt x="221109" y="1055105"/>
                  </a:lnTo>
                  <a:lnTo>
                    <a:pt x="223012" y="1065456"/>
                  </a:lnTo>
                  <a:lnTo>
                    <a:pt x="213051" y="1106455"/>
                  </a:lnTo>
                  <a:lnTo>
                    <a:pt x="204553" y="1140083"/>
                  </a:lnTo>
                  <a:lnTo>
                    <a:pt x="195727" y="1173622"/>
                  </a:lnTo>
                  <a:lnTo>
                    <a:pt x="173026" y="1256225"/>
                  </a:lnTo>
                  <a:lnTo>
                    <a:pt x="160507" y="1305561"/>
                  </a:lnTo>
                  <a:lnTo>
                    <a:pt x="149375" y="1355080"/>
                  </a:lnTo>
                  <a:lnTo>
                    <a:pt x="140032" y="1404829"/>
                  </a:lnTo>
                  <a:lnTo>
                    <a:pt x="132884" y="1454853"/>
                  </a:lnTo>
                  <a:lnTo>
                    <a:pt x="128331" y="1505201"/>
                  </a:lnTo>
                  <a:lnTo>
                    <a:pt x="126780" y="1555918"/>
                  </a:lnTo>
                  <a:lnTo>
                    <a:pt x="128631" y="1607051"/>
                  </a:lnTo>
                  <a:lnTo>
                    <a:pt x="136268" y="1660614"/>
                  </a:lnTo>
                  <a:lnTo>
                    <a:pt x="151338" y="1708042"/>
                  </a:lnTo>
                  <a:lnTo>
                    <a:pt x="173978" y="1748799"/>
                  </a:lnTo>
                  <a:lnTo>
                    <a:pt x="204324" y="1782351"/>
                  </a:lnTo>
                  <a:lnTo>
                    <a:pt x="242513" y="1808161"/>
                  </a:lnTo>
                  <a:lnTo>
                    <a:pt x="288682" y="1825695"/>
                  </a:lnTo>
                  <a:lnTo>
                    <a:pt x="287731" y="1833657"/>
                  </a:lnTo>
                  <a:lnTo>
                    <a:pt x="289158" y="1843371"/>
                  </a:lnTo>
                  <a:lnTo>
                    <a:pt x="263765" y="1891380"/>
                  </a:lnTo>
                  <a:lnTo>
                    <a:pt x="243222" y="1933213"/>
                  </a:lnTo>
                  <a:lnTo>
                    <a:pt x="223003" y="1975213"/>
                  </a:lnTo>
                  <a:lnTo>
                    <a:pt x="202232" y="2017035"/>
                  </a:lnTo>
                  <a:lnTo>
                    <a:pt x="180032" y="2058333"/>
                  </a:lnTo>
                  <a:lnTo>
                    <a:pt x="155527" y="2098762"/>
                  </a:lnTo>
                  <a:lnTo>
                    <a:pt x="127838" y="2137976"/>
                  </a:lnTo>
                  <a:lnTo>
                    <a:pt x="99245" y="2177553"/>
                  </a:lnTo>
                  <a:lnTo>
                    <a:pt x="73753" y="2218006"/>
                  </a:lnTo>
                  <a:lnTo>
                    <a:pt x="51612" y="2259323"/>
                  </a:lnTo>
                  <a:lnTo>
                    <a:pt x="33075" y="2301492"/>
                  </a:lnTo>
                  <a:lnTo>
                    <a:pt x="18394" y="2344498"/>
                  </a:lnTo>
                  <a:lnTo>
                    <a:pt x="7820" y="2388330"/>
                  </a:lnTo>
                  <a:lnTo>
                    <a:pt x="1604" y="2432975"/>
                  </a:lnTo>
                  <a:lnTo>
                    <a:pt x="0" y="2478419"/>
                  </a:lnTo>
                  <a:lnTo>
                    <a:pt x="3257" y="2524652"/>
                  </a:lnTo>
                  <a:lnTo>
                    <a:pt x="11628" y="2571659"/>
                  </a:lnTo>
                  <a:lnTo>
                    <a:pt x="25365" y="2619427"/>
                  </a:lnTo>
                  <a:lnTo>
                    <a:pt x="44720" y="2667945"/>
                  </a:lnTo>
                  <a:lnTo>
                    <a:pt x="77594" y="2719223"/>
                  </a:lnTo>
                  <a:lnTo>
                    <a:pt x="127362" y="2753301"/>
                  </a:lnTo>
                  <a:lnTo>
                    <a:pt x="136094" y="2758673"/>
                  </a:lnTo>
                  <a:lnTo>
                    <a:pt x="144514" y="2766777"/>
                  </a:lnTo>
                  <a:lnTo>
                    <a:pt x="150583" y="2775628"/>
                  </a:lnTo>
                  <a:lnTo>
                    <a:pt x="152266" y="2783239"/>
                  </a:lnTo>
                  <a:lnTo>
                    <a:pt x="152420" y="2822869"/>
                  </a:lnTo>
                  <a:lnTo>
                    <a:pt x="167296" y="2851018"/>
                  </a:lnTo>
                  <a:lnTo>
                    <a:pt x="193176" y="2870240"/>
                  </a:lnTo>
                  <a:lnTo>
                    <a:pt x="226343" y="2883086"/>
                  </a:lnTo>
                  <a:lnTo>
                    <a:pt x="246987" y="2892512"/>
                  </a:lnTo>
                  <a:lnTo>
                    <a:pt x="260150" y="2905938"/>
                  </a:lnTo>
                  <a:lnTo>
                    <a:pt x="267633" y="2923306"/>
                  </a:lnTo>
                  <a:lnTo>
                    <a:pt x="271234" y="2944556"/>
                  </a:lnTo>
                  <a:lnTo>
                    <a:pt x="276523" y="2986541"/>
                  </a:lnTo>
                  <a:lnTo>
                    <a:pt x="286898" y="3008970"/>
                  </a:lnTo>
                  <a:lnTo>
                    <a:pt x="351339" y="3024656"/>
                  </a:lnTo>
                  <a:lnTo>
                    <a:pt x="376679" y="3026447"/>
                  </a:lnTo>
                  <a:lnTo>
                    <a:pt x="385125" y="3026408"/>
                  </a:lnTo>
                  <a:lnTo>
                    <a:pt x="406589" y="3028886"/>
                  </a:lnTo>
                  <a:lnTo>
                    <a:pt x="421450" y="3037873"/>
                  </a:lnTo>
                  <a:lnTo>
                    <a:pt x="430720" y="3053191"/>
                  </a:lnTo>
                  <a:lnTo>
                    <a:pt x="435409" y="3074659"/>
                  </a:lnTo>
                  <a:lnTo>
                    <a:pt x="441177" y="3122668"/>
                  </a:lnTo>
                  <a:lnTo>
                    <a:pt x="447477" y="3170601"/>
                  </a:lnTo>
                  <a:lnTo>
                    <a:pt x="467292" y="3314324"/>
                  </a:lnTo>
                  <a:lnTo>
                    <a:pt x="472914" y="3364106"/>
                  </a:lnTo>
                  <a:lnTo>
                    <a:pt x="473637" y="3409607"/>
                  </a:lnTo>
                  <a:lnTo>
                    <a:pt x="472567" y="3467304"/>
                  </a:lnTo>
                  <a:lnTo>
                    <a:pt x="472210" y="3496182"/>
                  </a:lnTo>
                  <a:lnTo>
                    <a:pt x="473315" y="3506349"/>
                  </a:lnTo>
                  <a:lnTo>
                    <a:pt x="475343" y="3517083"/>
                  </a:lnTo>
                  <a:lnTo>
                    <a:pt x="476359" y="3526325"/>
                  </a:lnTo>
                  <a:lnTo>
                    <a:pt x="474430" y="3532013"/>
                  </a:lnTo>
                  <a:lnTo>
                    <a:pt x="450431" y="3561607"/>
                  </a:lnTo>
                  <a:lnTo>
                    <a:pt x="440069" y="3595472"/>
                  </a:lnTo>
                  <a:lnTo>
                    <a:pt x="436933" y="3630770"/>
                  </a:lnTo>
                  <a:lnTo>
                    <a:pt x="434616" y="3664664"/>
                  </a:lnTo>
                  <a:lnTo>
                    <a:pt x="428203" y="3715864"/>
                  </a:lnTo>
                  <a:lnTo>
                    <a:pt x="409511" y="3869536"/>
                  </a:lnTo>
                  <a:lnTo>
                    <a:pt x="391520" y="4023302"/>
                  </a:lnTo>
                  <a:lnTo>
                    <a:pt x="368366" y="4228437"/>
                  </a:lnTo>
                  <a:lnTo>
                    <a:pt x="323580" y="4638929"/>
                  </a:lnTo>
                  <a:lnTo>
                    <a:pt x="320028" y="4690898"/>
                  </a:lnTo>
                  <a:lnTo>
                    <a:pt x="327882" y="4720742"/>
                  </a:lnTo>
                  <a:lnTo>
                    <a:pt x="353492" y="4738582"/>
                  </a:lnTo>
                  <a:lnTo>
                    <a:pt x="403209" y="4754542"/>
                  </a:lnTo>
                  <a:lnTo>
                    <a:pt x="407174" y="4755657"/>
                  </a:lnTo>
                  <a:lnTo>
                    <a:pt x="410505" y="4758682"/>
                  </a:lnTo>
                  <a:lnTo>
                    <a:pt x="404002" y="4754860"/>
                  </a:lnTo>
                  <a:lnTo>
                    <a:pt x="415078" y="4780357"/>
                  </a:lnTo>
                  <a:lnTo>
                    <a:pt x="424563" y="4803569"/>
                  </a:lnTo>
                  <a:lnTo>
                    <a:pt x="434316" y="4824125"/>
                  </a:lnTo>
                  <a:lnTo>
                    <a:pt x="446195" y="4841649"/>
                  </a:lnTo>
                  <a:lnTo>
                    <a:pt x="466940" y="4869316"/>
                  </a:lnTo>
                  <a:lnTo>
                    <a:pt x="482481" y="4898400"/>
                  </a:lnTo>
                  <a:lnTo>
                    <a:pt x="492370" y="4929725"/>
                  </a:lnTo>
                  <a:lnTo>
                    <a:pt x="496162" y="4964109"/>
                  </a:lnTo>
                  <a:lnTo>
                    <a:pt x="499153" y="4972654"/>
                  </a:lnTo>
                  <a:lnTo>
                    <a:pt x="506294" y="4981109"/>
                  </a:lnTo>
                  <a:lnTo>
                    <a:pt x="515189" y="4989504"/>
                  </a:lnTo>
                  <a:lnTo>
                    <a:pt x="523445" y="4997869"/>
                  </a:lnTo>
                  <a:lnTo>
                    <a:pt x="529195" y="4989334"/>
                  </a:lnTo>
                  <a:lnTo>
                    <a:pt x="535302" y="4980830"/>
                  </a:lnTo>
                  <a:lnTo>
                    <a:pt x="540398" y="4972206"/>
                  </a:lnTo>
                  <a:lnTo>
                    <a:pt x="543114" y="4963313"/>
                  </a:lnTo>
                  <a:lnTo>
                    <a:pt x="544535" y="4943143"/>
                  </a:lnTo>
                  <a:lnTo>
                    <a:pt x="544721" y="4922824"/>
                  </a:lnTo>
                  <a:lnTo>
                    <a:pt x="544066" y="4882097"/>
                  </a:lnTo>
                  <a:lnTo>
                    <a:pt x="556915" y="4878275"/>
                  </a:lnTo>
                  <a:lnTo>
                    <a:pt x="596888" y="4907858"/>
                  </a:lnTo>
                  <a:lnTo>
                    <a:pt x="610529" y="4917291"/>
                  </a:lnTo>
                  <a:lnTo>
                    <a:pt x="647538" y="4944529"/>
                  </a:lnTo>
                  <a:lnTo>
                    <a:pt x="684369" y="4972768"/>
                  </a:lnTo>
                  <a:lnTo>
                    <a:pt x="722151" y="4997394"/>
                  </a:lnTo>
                  <a:lnTo>
                    <a:pt x="762015" y="5013794"/>
                  </a:lnTo>
                  <a:lnTo>
                    <a:pt x="808432" y="5022709"/>
                  </a:lnTo>
                  <a:lnTo>
                    <a:pt x="855035" y="5025835"/>
                  </a:lnTo>
                  <a:lnTo>
                    <a:pt x="901738" y="5024190"/>
                  </a:lnTo>
                  <a:lnTo>
                    <a:pt x="948454" y="5018789"/>
                  </a:lnTo>
                  <a:lnTo>
                    <a:pt x="995099" y="5010650"/>
                  </a:lnTo>
                  <a:lnTo>
                    <a:pt x="1041585" y="5000790"/>
                  </a:lnTo>
                  <a:lnTo>
                    <a:pt x="1087827" y="4990225"/>
                  </a:lnTo>
                  <a:lnTo>
                    <a:pt x="1110669" y="4964746"/>
                  </a:lnTo>
                  <a:lnTo>
                    <a:pt x="1109603" y="4958737"/>
                  </a:lnTo>
                  <a:lnTo>
                    <a:pt x="1079656" y="4932531"/>
                  </a:lnTo>
                  <a:lnTo>
                    <a:pt x="1037385" y="4912354"/>
                  </a:lnTo>
                  <a:lnTo>
                    <a:pt x="1075891" y="4899117"/>
                  </a:lnTo>
                  <a:lnTo>
                    <a:pt x="1116902" y="4879644"/>
                  </a:lnTo>
                  <a:lnTo>
                    <a:pt x="1129409" y="4863650"/>
                  </a:lnTo>
                  <a:lnTo>
                    <a:pt x="1135573" y="4855504"/>
                  </a:lnTo>
                  <a:lnTo>
                    <a:pt x="1128497" y="4849572"/>
                  </a:lnTo>
                  <a:lnTo>
                    <a:pt x="1121555" y="4843401"/>
                  </a:lnTo>
                  <a:lnTo>
                    <a:pt x="1114404" y="4837947"/>
                  </a:lnTo>
                  <a:lnTo>
                    <a:pt x="1067479" y="4821614"/>
                  </a:lnTo>
                  <a:lnTo>
                    <a:pt x="1028106" y="4809482"/>
                  </a:lnTo>
                  <a:lnTo>
                    <a:pt x="988613" y="4797707"/>
                  </a:lnTo>
                  <a:lnTo>
                    <a:pt x="949032" y="4786231"/>
                  </a:lnTo>
                  <a:lnTo>
                    <a:pt x="915051" y="4768502"/>
                  </a:lnTo>
                  <a:lnTo>
                    <a:pt x="880400" y="4737418"/>
                  </a:lnTo>
                  <a:lnTo>
                    <a:pt x="849510" y="4698622"/>
                  </a:lnTo>
                  <a:lnTo>
                    <a:pt x="826813" y="4657755"/>
                  </a:lnTo>
                  <a:lnTo>
                    <a:pt x="816740" y="4620457"/>
                  </a:lnTo>
                  <a:lnTo>
                    <a:pt x="805696" y="4463719"/>
                  </a:lnTo>
                  <a:lnTo>
                    <a:pt x="801665" y="4411503"/>
                  </a:lnTo>
                  <a:lnTo>
                    <a:pt x="797334" y="4359331"/>
                  </a:lnTo>
                  <a:lnTo>
                    <a:pt x="792629" y="4307221"/>
                  </a:lnTo>
                  <a:lnTo>
                    <a:pt x="786900" y="4255224"/>
                  </a:lnTo>
                  <a:lnTo>
                    <a:pt x="780586" y="4203316"/>
                  </a:lnTo>
                  <a:lnTo>
                    <a:pt x="775240" y="4151399"/>
                  </a:lnTo>
                  <a:lnTo>
                    <a:pt x="772419" y="4099376"/>
                  </a:lnTo>
                  <a:lnTo>
                    <a:pt x="773679" y="4047149"/>
                  </a:lnTo>
                  <a:lnTo>
                    <a:pt x="780574" y="3994621"/>
                  </a:lnTo>
                  <a:lnTo>
                    <a:pt x="787733" y="3946164"/>
                  </a:lnTo>
                  <a:lnTo>
                    <a:pt x="792145" y="3897097"/>
                  </a:lnTo>
                  <a:lnTo>
                    <a:pt x="796153" y="3847941"/>
                  </a:lnTo>
                  <a:lnTo>
                    <a:pt x="802097" y="3799216"/>
                  </a:lnTo>
                  <a:lnTo>
                    <a:pt x="812319" y="3751444"/>
                  </a:lnTo>
                  <a:lnTo>
                    <a:pt x="829162" y="3705146"/>
                  </a:lnTo>
                  <a:lnTo>
                    <a:pt x="858480" y="3654604"/>
                  </a:lnTo>
                  <a:lnTo>
                    <a:pt x="860936" y="3647605"/>
                  </a:lnTo>
                  <a:lnTo>
                    <a:pt x="917280" y="3351906"/>
                  </a:lnTo>
                  <a:lnTo>
                    <a:pt x="934280" y="3258110"/>
                  </a:lnTo>
                  <a:lnTo>
                    <a:pt x="943473" y="3205427"/>
                  </a:lnTo>
                  <a:lnTo>
                    <a:pt x="952410" y="3152536"/>
                  </a:lnTo>
                  <a:lnTo>
                    <a:pt x="987895" y="2935797"/>
                  </a:lnTo>
                  <a:lnTo>
                    <a:pt x="1080689" y="2980226"/>
                  </a:lnTo>
                  <a:lnTo>
                    <a:pt x="1085406" y="2945411"/>
                  </a:lnTo>
                  <a:lnTo>
                    <a:pt x="1090464" y="2910715"/>
                  </a:lnTo>
                  <a:lnTo>
                    <a:pt x="1094363" y="2876139"/>
                  </a:lnTo>
                  <a:lnTo>
                    <a:pt x="1098782" y="2808684"/>
                  </a:lnTo>
                  <a:lnTo>
                    <a:pt x="1130666" y="2765499"/>
                  </a:lnTo>
                  <a:lnTo>
                    <a:pt x="1202195" y="2736700"/>
                  </a:lnTo>
                  <a:lnTo>
                    <a:pt x="1222181" y="2720775"/>
                  </a:lnTo>
                  <a:lnTo>
                    <a:pt x="1226821" y="2695953"/>
                  </a:lnTo>
                  <a:lnTo>
                    <a:pt x="1222181" y="2653932"/>
                  </a:lnTo>
                  <a:lnTo>
                    <a:pt x="1221547" y="2650269"/>
                  </a:lnTo>
                  <a:lnTo>
                    <a:pt x="1223926" y="2646129"/>
                  </a:lnTo>
                  <a:lnTo>
                    <a:pt x="1224878" y="2642307"/>
                  </a:lnTo>
                  <a:lnTo>
                    <a:pt x="1266913" y="2625268"/>
                  </a:lnTo>
                  <a:lnTo>
                    <a:pt x="1254858" y="2388469"/>
                  </a:lnTo>
                  <a:lnTo>
                    <a:pt x="1244071" y="2198822"/>
                  </a:lnTo>
                  <a:lnTo>
                    <a:pt x="1241851" y="2151353"/>
                  </a:lnTo>
                  <a:lnTo>
                    <a:pt x="1238911" y="2119292"/>
                  </a:lnTo>
                  <a:lnTo>
                    <a:pt x="1236656" y="2087157"/>
                  </a:lnTo>
                  <a:lnTo>
                    <a:pt x="1241003" y="2055708"/>
                  </a:lnTo>
                  <a:lnTo>
                    <a:pt x="1257872" y="2025708"/>
                  </a:lnTo>
                  <a:lnTo>
                    <a:pt x="1260130" y="2020490"/>
                  </a:lnTo>
                  <a:lnTo>
                    <a:pt x="1247108" y="1949845"/>
                  </a:lnTo>
                  <a:lnTo>
                    <a:pt x="1235803" y="1901317"/>
                  </a:lnTo>
                  <a:lnTo>
                    <a:pt x="1224707" y="1852759"/>
                  </a:lnTo>
                  <a:lnTo>
                    <a:pt x="1214250" y="1804038"/>
                  </a:lnTo>
                  <a:lnTo>
                    <a:pt x="1212057" y="1790509"/>
                  </a:lnTo>
                  <a:lnTo>
                    <a:pt x="1211217" y="1776309"/>
                  </a:lnTo>
                  <a:lnTo>
                    <a:pt x="1212488" y="1762676"/>
                  </a:lnTo>
                  <a:lnTo>
                    <a:pt x="1234951" y="1698333"/>
                  </a:lnTo>
                  <a:lnTo>
                    <a:pt x="1235070" y="1647459"/>
                  </a:lnTo>
                  <a:lnTo>
                    <a:pt x="1222162" y="1598078"/>
                  </a:lnTo>
                  <a:lnTo>
                    <a:pt x="1201402" y="1550041"/>
                  </a:lnTo>
                  <a:lnTo>
                    <a:pt x="1159327" y="1470219"/>
                  </a:lnTo>
                  <a:lnTo>
                    <a:pt x="1142156" y="1428666"/>
                  </a:lnTo>
                  <a:lnTo>
                    <a:pt x="1132718" y="1383470"/>
                  </a:lnTo>
                  <a:lnTo>
                    <a:pt x="1129226" y="1368839"/>
                  </a:lnTo>
                  <a:lnTo>
                    <a:pt x="1122625" y="1354447"/>
                  </a:lnTo>
                  <a:lnTo>
                    <a:pt x="1114806" y="1340115"/>
                  </a:lnTo>
                  <a:lnTo>
                    <a:pt x="1107655" y="1325664"/>
                  </a:lnTo>
                  <a:lnTo>
                    <a:pt x="1100160" y="1308147"/>
                  </a:lnTo>
                  <a:lnTo>
                    <a:pt x="1097216" y="1299194"/>
                  </a:lnTo>
                  <a:lnTo>
                    <a:pt x="1095758" y="1290152"/>
                  </a:lnTo>
                  <a:lnTo>
                    <a:pt x="1090184" y="1235418"/>
                  </a:lnTo>
                  <a:lnTo>
                    <a:pt x="1080031" y="1182077"/>
                  </a:lnTo>
                  <a:lnTo>
                    <a:pt x="1065878" y="1129931"/>
                  </a:lnTo>
                  <a:lnTo>
                    <a:pt x="1048301" y="1078780"/>
                  </a:lnTo>
                  <a:lnTo>
                    <a:pt x="1027877" y="1028425"/>
                  </a:lnTo>
                  <a:lnTo>
                    <a:pt x="1005185" y="978668"/>
                  </a:lnTo>
                  <a:lnTo>
                    <a:pt x="998594" y="962865"/>
                  </a:lnTo>
                  <a:lnTo>
                    <a:pt x="993625" y="945644"/>
                  </a:lnTo>
                  <a:lnTo>
                    <a:pt x="991778" y="928930"/>
                  </a:lnTo>
                  <a:lnTo>
                    <a:pt x="994557" y="914651"/>
                  </a:lnTo>
                  <a:lnTo>
                    <a:pt x="1002597" y="887504"/>
                  </a:lnTo>
                  <a:lnTo>
                    <a:pt x="1002250" y="862299"/>
                  </a:lnTo>
                  <a:lnTo>
                    <a:pt x="995717" y="838108"/>
                  </a:lnTo>
                  <a:lnTo>
                    <a:pt x="985198" y="814007"/>
                  </a:lnTo>
                  <a:lnTo>
                    <a:pt x="972352" y="786829"/>
                  </a:lnTo>
                  <a:lnTo>
                    <a:pt x="935390" y="705561"/>
                  </a:lnTo>
                  <a:lnTo>
                    <a:pt x="950350" y="693625"/>
                  </a:lnTo>
                  <a:lnTo>
                    <a:pt x="965608" y="682331"/>
                  </a:lnTo>
                  <a:lnTo>
                    <a:pt x="978129" y="670828"/>
                  </a:lnTo>
                  <a:lnTo>
                    <a:pt x="995524" y="606449"/>
                  </a:lnTo>
                  <a:lnTo>
                    <a:pt x="1005154" y="554419"/>
                  </a:lnTo>
                  <a:lnTo>
                    <a:pt x="1014015" y="502229"/>
                  </a:lnTo>
                  <a:lnTo>
                    <a:pt x="1022351" y="449931"/>
                  </a:lnTo>
                  <a:lnTo>
                    <a:pt x="1030406" y="397580"/>
                  </a:lnTo>
                  <a:lnTo>
                    <a:pt x="1034366" y="358938"/>
                  </a:lnTo>
                  <a:lnTo>
                    <a:pt x="1036751" y="319908"/>
                  </a:lnTo>
                  <a:lnTo>
                    <a:pt x="1040800" y="281535"/>
                  </a:lnTo>
                  <a:lnTo>
                    <a:pt x="1049758" y="244863"/>
                  </a:lnTo>
                  <a:lnTo>
                    <a:pt x="1060217" y="199248"/>
                  </a:lnTo>
                  <a:lnTo>
                    <a:pt x="1059917" y="154045"/>
                  </a:lnTo>
                  <a:lnTo>
                    <a:pt x="1048456" y="111999"/>
                  </a:lnTo>
                  <a:lnTo>
                    <a:pt x="1025429" y="75854"/>
                  </a:lnTo>
                  <a:lnTo>
                    <a:pt x="990433" y="48354"/>
                  </a:lnTo>
                  <a:lnTo>
                    <a:pt x="942285" y="26176"/>
                  </a:lnTo>
                  <a:lnTo>
                    <a:pt x="892408" y="10693"/>
                  </a:lnTo>
                  <a:lnTo>
                    <a:pt x="841321" y="1952"/>
                  </a:lnTo>
                  <a:lnTo>
                    <a:pt x="789542" y="0"/>
                  </a:lnTo>
                  <a:close/>
                </a:path>
              </a:pathLst>
            </a:custGeom>
            <a:solidFill>
              <a:srgbClr val="FFFFFF">
                <a:alpha val="50000"/>
              </a:srgbClr>
            </a:solidFill>
          </p:spPr>
          <p:txBody>
            <a:bodyPr wrap="square" lIns="0" tIns="0" rIns="0" bIns="0" rtlCol="0"/>
            <a:lstStyle/>
            <a:p>
              <a:endParaRPr sz="641"/>
            </a:p>
          </p:txBody>
        </p:sp>
        <p:sp>
          <p:nvSpPr>
            <p:cNvPr id="10" name="object 10"/>
            <p:cNvSpPr/>
            <p:nvPr/>
          </p:nvSpPr>
          <p:spPr>
            <a:xfrm>
              <a:off x="17287431" y="5518377"/>
              <a:ext cx="1172845" cy="5445125"/>
            </a:xfrm>
            <a:custGeom>
              <a:avLst/>
              <a:gdLst/>
              <a:ahLst/>
              <a:cxnLst/>
              <a:rect l="l" t="t" r="r" b="b"/>
              <a:pathLst>
                <a:path w="1172844" h="5445125">
                  <a:moveTo>
                    <a:pt x="615082" y="0"/>
                  </a:moveTo>
                  <a:lnTo>
                    <a:pt x="566285" y="5230"/>
                  </a:lnTo>
                  <a:lnTo>
                    <a:pt x="516381" y="17528"/>
                  </a:lnTo>
                  <a:lnTo>
                    <a:pt x="464929" y="37543"/>
                  </a:lnTo>
                  <a:lnTo>
                    <a:pt x="422763" y="62008"/>
                  </a:lnTo>
                  <a:lnTo>
                    <a:pt x="389189" y="90632"/>
                  </a:lnTo>
                  <a:lnTo>
                    <a:pt x="363515" y="123130"/>
                  </a:lnTo>
                  <a:lnTo>
                    <a:pt x="345045" y="159212"/>
                  </a:lnTo>
                  <a:lnTo>
                    <a:pt x="333085" y="198591"/>
                  </a:lnTo>
                  <a:lnTo>
                    <a:pt x="326943" y="240979"/>
                  </a:lnTo>
                  <a:lnTo>
                    <a:pt x="325923" y="286088"/>
                  </a:lnTo>
                  <a:lnTo>
                    <a:pt x="329331" y="333630"/>
                  </a:lnTo>
                  <a:lnTo>
                    <a:pt x="252756" y="333630"/>
                  </a:lnTo>
                  <a:lnTo>
                    <a:pt x="272545" y="401021"/>
                  </a:lnTo>
                  <a:lnTo>
                    <a:pt x="262909" y="350004"/>
                  </a:lnTo>
                  <a:lnTo>
                    <a:pt x="280837" y="349551"/>
                  </a:lnTo>
                  <a:lnTo>
                    <a:pt x="298701" y="348840"/>
                  </a:lnTo>
                  <a:lnTo>
                    <a:pt x="312564" y="348840"/>
                  </a:lnTo>
                  <a:lnTo>
                    <a:pt x="318490" y="350521"/>
                  </a:lnTo>
                  <a:lnTo>
                    <a:pt x="323962" y="372685"/>
                  </a:lnTo>
                  <a:lnTo>
                    <a:pt x="327288" y="395075"/>
                  </a:lnTo>
                  <a:lnTo>
                    <a:pt x="322773" y="416302"/>
                  </a:lnTo>
                  <a:lnTo>
                    <a:pt x="304724" y="434975"/>
                  </a:lnTo>
                  <a:lnTo>
                    <a:pt x="295459" y="462601"/>
                  </a:lnTo>
                  <a:lnTo>
                    <a:pt x="289968" y="490001"/>
                  </a:lnTo>
                  <a:lnTo>
                    <a:pt x="293448" y="516947"/>
                  </a:lnTo>
                  <a:lnTo>
                    <a:pt x="311091" y="543216"/>
                  </a:lnTo>
                  <a:lnTo>
                    <a:pt x="314360" y="546490"/>
                  </a:lnTo>
                  <a:lnTo>
                    <a:pt x="313328" y="555108"/>
                  </a:lnTo>
                  <a:lnTo>
                    <a:pt x="313930" y="627800"/>
                  </a:lnTo>
                  <a:lnTo>
                    <a:pt x="313522" y="661097"/>
                  </a:lnTo>
                  <a:lnTo>
                    <a:pt x="311435" y="694200"/>
                  </a:lnTo>
                  <a:lnTo>
                    <a:pt x="311927" y="719873"/>
                  </a:lnTo>
                  <a:lnTo>
                    <a:pt x="319630" y="738259"/>
                  </a:lnTo>
                  <a:lnTo>
                    <a:pt x="335368" y="751377"/>
                  </a:lnTo>
                  <a:lnTo>
                    <a:pt x="359961" y="761247"/>
                  </a:lnTo>
                  <a:lnTo>
                    <a:pt x="388935" y="772111"/>
                  </a:lnTo>
                  <a:lnTo>
                    <a:pt x="417005" y="786756"/>
                  </a:lnTo>
                  <a:lnTo>
                    <a:pt x="465790" y="825191"/>
                  </a:lnTo>
                  <a:lnTo>
                    <a:pt x="477255" y="862765"/>
                  </a:lnTo>
                  <a:lnTo>
                    <a:pt x="478155" y="886318"/>
                  </a:lnTo>
                  <a:lnTo>
                    <a:pt x="480072" y="909129"/>
                  </a:lnTo>
                  <a:lnTo>
                    <a:pt x="482274" y="965147"/>
                  </a:lnTo>
                  <a:lnTo>
                    <a:pt x="471361" y="1016787"/>
                  </a:lnTo>
                  <a:lnTo>
                    <a:pt x="448929" y="1065098"/>
                  </a:lnTo>
                  <a:lnTo>
                    <a:pt x="416575" y="1111131"/>
                  </a:lnTo>
                  <a:lnTo>
                    <a:pt x="383675" y="1152837"/>
                  </a:lnTo>
                  <a:lnTo>
                    <a:pt x="352321" y="1195571"/>
                  </a:lnTo>
                  <a:lnTo>
                    <a:pt x="322650" y="1239411"/>
                  </a:lnTo>
                  <a:lnTo>
                    <a:pt x="294798" y="1284437"/>
                  </a:lnTo>
                  <a:lnTo>
                    <a:pt x="268899" y="1330725"/>
                  </a:lnTo>
                  <a:lnTo>
                    <a:pt x="245088" y="1378355"/>
                  </a:lnTo>
                  <a:lnTo>
                    <a:pt x="202433" y="1475092"/>
                  </a:lnTo>
                  <a:lnTo>
                    <a:pt x="179588" y="1522067"/>
                  </a:lnTo>
                  <a:lnTo>
                    <a:pt x="156041" y="1568777"/>
                  </a:lnTo>
                  <a:lnTo>
                    <a:pt x="132865" y="1615669"/>
                  </a:lnTo>
                  <a:lnTo>
                    <a:pt x="111135" y="1663189"/>
                  </a:lnTo>
                  <a:lnTo>
                    <a:pt x="89722" y="1712589"/>
                  </a:lnTo>
                  <a:lnTo>
                    <a:pt x="69277" y="1762618"/>
                  </a:lnTo>
                  <a:lnTo>
                    <a:pt x="51994" y="1813390"/>
                  </a:lnTo>
                  <a:lnTo>
                    <a:pt x="40067" y="1865019"/>
                  </a:lnTo>
                  <a:lnTo>
                    <a:pt x="32255" y="1915773"/>
                  </a:lnTo>
                  <a:lnTo>
                    <a:pt x="25329" y="1966607"/>
                  </a:lnTo>
                  <a:lnTo>
                    <a:pt x="19273" y="2017515"/>
                  </a:lnTo>
                  <a:lnTo>
                    <a:pt x="14073" y="2068488"/>
                  </a:lnTo>
                  <a:lnTo>
                    <a:pt x="9714" y="2119517"/>
                  </a:lnTo>
                  <a:lnTo>
                    <a:pt x="6180" y="2170594"/>
                  </a:lnTo>
                  <a:lnTo>
                    <a:pt x="3457" y="2221712"/>
                  </a:lnTo>
                  <a:lnTo>
                    <a:pt x="1529" y="2272861"/>
                  </a:lnTo>
                  <a:lnTo>
                    <a:pt x="382" y="2324033"/>
                  </a:lnTo>
                  <a:lnTo>
                    <a:pt x="0" y="2375220"/>
                  </a:lnTo>
                  <a:lnTo>
                    <a:pt x="368" y="2426415"/>
                  </a:lnTo>
                  <a:lnTo>
                    <a:pt x="1471" y="2477607"/>
                  </a:lnTo>
                  <a:lnTo>
                    <a:pt x="3294" y="2528790"/>
                  </a:lnTo>
                  <a:lnTo>
                    <a:pt x="5823" y="2579955"/>
                  </a:lnTo>
                  <a:lnTo>
                    <a:pt x="9998" y="2631258"/>
                  </a:lnTo>
                  <a:lnTo>
                    <a:pt x="16488" y="2682476"/>
                  </a:lnTo>
                  <a:lnTo>
                    <a:pt x="24868" y="2733588"/>
                  </a:lnTo>
                  <a:lnTo>
                    <a:pt x="34714" y="2784574"/>
                  </a:lnTo>
                  <a:lnTo>
                    <a:pt x="45602" y="2835413"/>
                  </a:lnTo>
                  <a:lnTo>
                    <a:pt x="57107" y="2886082"/>
                  </a:lnTo>
                  <a:lnTo>
                    <a:pt x="68804" y="2936561"/>
                  </a:lnTo>
                  <a:lnTo>
                    <a:pt x="85573" y="2981847"/>
                  </a:lnTo>
                  <a:lnTo>
                    <a:pt x="111353" y="3014541"/>
                  </a:lnTo>
                  <a:lnTo>
                    <a:pt x="145285" y="3034709"/>
                  </a:lnTo>
                  <a:lnTo>
                    <a:pt x="186511" y="3042419"/>
                  </a:lnTo>
                  <a:lnTo>
                    <a:pt x="234172" y="3037735"/>
                  </a:lnTo>
                  <a:lnTo>
                    <a:pt x="258951" y="3189581"/>
                  </a:lnTo>
                  <a:lnTo>
                    <a:pt x="275040" y="3290780"/>
                  </a:lnTo>
                  <a:lnTo>
                    <a:pt x="289767" y="3389297"/>
                  </a:lnTo>
                  <a:lnTo>
                    <a:pt x="310525" y="3533017"/>
                  </a:lnTo>
                  <a:lnTo>
                    <a:pt x="344130" y="3772663"/>
                  </a:lnTo>
                  <a:lnTo>
                    <a:pt x="350226" y="3820027"/>
                  </a:lnTo>
                  <a:lnTo>
                    <a:pt x="361277" y="3915003"/>
                  </a:lnTo>
                  <a:lnTo>
                    <a:pt x="367522" y="3962366"/>
                  </a:lnTo>
                  <a:lnTo>
                    <a:pt x="375104" y="4009482"/>
                  </a:lnTo>
                  <a:lnTo>
                    <a:pt x="392521" y="4107483"/>
                  </a:lnTo>
                  <a:lnTo>
                    <a:pt x="400943" y="4156516"/>
                  </a:lnTo>
                  <a:lnTo>
                    <a:pt x="409068" y="4205585"/>
                  </a:lnTo>
                  <a:lnTo>
                    <a:pt x="416815" y="4254706"/>
                  </a:lnTo>
                  <a:lnTo>
                    <a:pt x="424104" y="4303888"/>
                  </a:lnTo>
                  <a:lnTo>
                    <a:pt x="430855" y="4353147"/>
                  </a:lnTo>
                  <a:lnTo>
                    <a:pt x="436989" y="4402493"/>
                  </a:lnTo>
                  <a:lnTo>
                    <a:pt x="442425" y="4451940"/>
                  </a:lnTo>
                  <a:lnTo>
                    <a:pt x="447083" y="4501500"/>
                  </a:lnTo>
                  <a:lnTo>
                    <a:pt x="450883" y="4551186"/>
                  </a:lnTo>
                  <a:lnTo>
                    <a:pt x="453744" y="4601010"/>
                  </a:lnTo>
                  <a:lnTo>
                    <a:pt x="456132" y="4646151"/>
                  </a:lnTo>
                  <a:lnTo>
                    <a:pt x="460843" y="4691712"/>
                  </a:lnTo>
                  <a:lnTo>
                    <a:pt x="470393" y="4735141"/>
                  </a:lnTo>
                  <a:lnTo>
                    <a:pt x="487300" y="4773883"/>
                  </a:lnTo>
                  <a:lnTo>
                    <a:pt x="504220" y="4811675"/>
                  </a:lnTo>
                  <a:lnTo>
                    <a:pt x="507928" y="4845735"/>
                  </a:lnTo>
                  <a:lnTo>
                    <a:pt x="501407" y="4878469"/>
                  </a:lnTo>
                  <a:lnTo>
                    <a:pt x="487644" y="4912286"/>
                  </a:lnTo>
                  <a:lnTo>
                    <a:pt x="479841" y="4931945"/>
                  </a:lnTo>
                  <a:lnTo>
                    <a:pt x="473490" y="4952316"/>
                  </a:lnTo>
                  <a:lnTo>
                    <a:pt x="467462" y="4972880"/>
                  </a:lnTo>
                  <a:lnTo>
                    <a:pt x="460627" y="4993121"/>
                  </a:lnTo>
                  <a:lnTo>
                    <a:pt x="404159" y="5024962"/>
                  </a:lnTo>
                  <a:lnTo>
                    <a:pt x="332004" y="5045725"/>
                  </a:lnTo>
                  <a:lnTo>
                    <a:pt x="270808" y="5058870"/>
                  </a:lnTo>
                  <a:lnTo>
                    <a:pt x="220443" y="5063621"/>
                  </a:lnTo>
                  <a:lnTo>
                    <a:pt x="195454" y="5067062"/>
                  </a:lnTo>
                  <a:lnTo>
                    <a:pt x="141099" y="5095824"/>
                  </a:lnTo>
                  <a:lnTo>
                    <a:pt x="114749" y="5150828"/>
                  </a:lnTo>
                  <a:lnTo>
                    <a:pt x="113375" y="5178566"/>
                  </a:lnTo>
                  <a:lnTo>
                    <a:pt x="120664" y="5202621"/>
                  </a:lnTo>
                  <a:lnTo>
                    <a:pt x="137084" y="5221893"/>
                  </a:lnTo>
                  <a:lnTo>
                    <a:pt x="163103" y="5235283"/>
                  </a:lnTo>
                  <a:lnTo>
                    <a:pt x="134385" y="5287175"/>
                  </a:lnTo>
                  <a:lnTo>
                    <a:pt x="124285" y="5326938"/>
                  </a:lnTo>
                  <a:lnTo>
                    <a:pt x="133826" y="5358163"/>
                  </a:lnTo>
                  <a:lnTo>
                    <a:pt x="164034" y="5384441"/>
                  </a:lnTo>
                  <a:lnTo>
                    <a:pt x="215931" y="5409363"/>
                  </a:lnTo>
                  <a:lnTo>
                    <a:pt x="266862" y="5426369"/>
                  </a:lnTo>
                  <a:lnTo>
                    <a:pt x="318395" y="5437227"/>
                  </a:lnTo>
                  <a:lnTo>
                    <a:pt x="370415" y="5442972"/>
                  </a:lnTo>
                  <a:lnTo>
                    <a:pt x="422808" y="5444639"/>
                  </a:lnTo>
                  <a:lnTo>
                    <a:pt x="475460" y="5443260"/>
                  </a:lnTo>
                  <a:lnTo>
                    <a:pt x="528255" y="5439870"/>
                  </a:lnTo>
                  <a:lnTo>
                    <a:pt x="578516" y="5435836"/>
                  </a:lnTo>
                  <a:lnTo>
                    <a:pt x="628765" y="5431541"/>
                  </a:lnTo>
                  <a:lnTo>
                    <a:pt x="879970" y="5408914"/>
                  </a:lnTo>
                  <a:lnTo>
                    <a:pt x="930231" y="5404710"/>
                  </a:lnTo>
                  <a:lnTo>
                    <a:pt x="976066" y="5395222"/>
                  </a:lnTo>
                  <a:lnTo>
                    <a:pt x="1003945" y="5374827"/>
                  </a:lnTo>
                  <a:lnTo>
                    <a:pt x="1014756" y="5342055"/>
                  </a:lnTo>
                  <a:lnTo>
                    <a:pt x="1009387" y="5295435"/>
                  </a:lnTo>
                  <a:lnTo>
                    <a:pt x="1000044" y="5252370"/>
                  </a:lnTo>
                  <a:lnTo>
                    <a:pt x="994007" y="5209063"/>
                  </a:lnTo>
                  <a:lnTo>
                    <a:pt x="992908" y="5165206"/>
                  </a:lnTo>
                  <a:lnTo>
                    <a:pt x="998374" y="5120493"/>
                  </a:lnTo>
                  <a:lnTo>
                    <a:pt x="1002399" y="5091343"/>
                  </a:lnTo>
                  <a:lnTo>
                    <a:pt x="1003472" y="5061547"/>
                  </a:lnTo>
                  <a:lnTo>
                    <a:pt x="1002899" y="5031493"/>
                  </a:lnTo>
                  <a:lnTo>
                    <a:pt x="1001988" y="5001567"/>
                  </a:lnTo>
                  <a:lnTo>
                    <a:pt x="999664" y="4903506"/>
                  </a:lnTo>
                  <a:lnTo>
                    <a:pt x="992695" y="4658405"/>
                  </a:lnTo>
                  <a:lnTo>
                    <a:pt x="992055" y="4607872"/>
                  </a:lnTo>
                  <a:lnTo>
                    <a:pt x="991835" y="4557275"/>
                  </a:lnTo>
                  <a:lnTo>
                    <a:pt x="990324" y="4506871"/>
                  </a:lnTo>
                  <a:lnTo>
                    <a:pt x="985812" y="4456920"/>
                  </a:lnTo>
                  <a:lnTo>
                    <a:pt x="978655" y="4404898"/>
                  </a:lnTo>
                  <a:lnTo>
                    <a:pt x="971113" y="4352931"/>
                  </a:lnTo>
                  <a:lnTo>
                    <a:pt x="963263" y="4301007"/>
                  </a:lnTo>
                  <a:lnTo>
                    <a:pt x="955180" y="4249118"/>
                  </a:lnTo>
                  <a:lnTo>
                    <a:pt x="922009" y="4041701"/>
                  </a:lnTo>
                  <a:lnTo>
                    <a:pt x="905639" y="3936451"/>
                  </a:lnTo>
                  <a:lnTo>
                    <a:pt x="889513" y="3829562"/>
                  </a:lnTo>
                  <a:lnTo>
                    <a:pt x="881813" y="3776056"/>
                  </a:lnTo>
                  <a:lnTo>
                    <a:pt x="869675" y="3687832"/>
                  </a:lnTo>
                  <a:lnTo>
                    <a:pt x="862717" y="3618092"/>
                  </a:lnTo>
                  <a:lnTo>
                    <a:pt x="862948" y="3583416"/>
                  </a:lnTo>
                  <a:lnTo>
                    <a:pt x="866738" y="3529216"/>
                  </a:lnTo>
                  <a:lnTo>
                    <a:pt x="871352" y="3475043"/>
                  </a:lnTo>
                  <a:lnTo>
                    <a:pt x="881466" y="3366719"/>
                  </a:lnTo>
                  <a:lnTo>
                    <a:pt x="886171" y="3312537"/>
                  </a:lnTo>
                  <a:lnTo>
                    <a:pt x="890111" y="3258322"/>
                  </a:lnTo>
                  <a:lnTo>
                    <a:pt x="892890" y="3204059"/>
                  </a:lnTo>
                  <a:lnTo>
                    <a:pt x="902214" y="3149473"/>
                  </a:lnTo>
                  <a:lnTo>
                    <a:pt x="922573" y="3101011"/>
                  </a:lnTo>
                  <a:lnTo>
                    <a:pt x="949514" y="3055167"/>
                  </a:lnTo>
                  <a:lnTo>
                    <a:pt x="978585" y="3008434"/>
                  </a:lnTo>
                  <a:lnTo>
                    <a:pt x="1056365" y="3074447"/>
                  </a:lnTo>
                  <a:lnTo>
                    <a:pt x="1065138" y="3040937"/>
                  </a:lnTo>
                  <a:lnTo>
                    <a:pt x="1081071" y="2979217"/>
                  </a:lnTo>
                  <a:lnTo>
                    <a:pt x="1088345" y="2897902"/>
                  </a:lnTo>
                  <a:lnTo>
                    <a:pt x="1091267" y="2846303"/>
                  </a:lnTo>
                  <a:lnTo>
                    <a:pt x="1093919" y="2794691"/>
                  </a:lnTo>
                  <a:lnTo>
                    <a:pt x="1098614" y="2691439"/>
                  </a:lnTo>
                  <a:lnTo>
                    <a:pt x="1104891" y="2536521"/>
                  </a:lnTo>
                  <a:lnTo>
                    <a:pt x="1104823" y="2524025"/>
                  </a:lnTo>
                  <a:lnTo>
                    <a:pt x="1103320" y="2511142"/>
                  </a:lnTo>
                  <a:lnTo>
                    <a:pt x="1099978" y="2499098"/>
                  </a:lnTo>
                  <a:lnTo>
                    <a:pt x="1066853" y="2439810"/>
                  </a:lnTo>
                  <a:lnTo>
                    <a:pt x="1055526" y="2387153"/>
                  </a:lnTo>
                  <a:lnTo>
                    <a:pt x="1055846" y="2334850"/>
                  </a:lnTo>
                  <a:lnTo>
                    <a:pt x="1063248" y="2286604"/>
                  </a:lnTo>
                  <a:lnTo>
                    <a:pt x="1083464" y="2188319"/>
                  </a:lnTo>
                  <a:lnTo>
                    <a:pt x="1093211" y="2139180"/>
                  </a:lnTo>
                  <a:lnTo>
                    <a:pt x="1102628" y="2090015"/>
                  </a:lnTo>
                  <a:lnTo>
                    <a:pt x="1111649" y="2040805"/>
                  </a:lnTo>
                  <a:lnTo>
                    <a:pt x="1120206" y="1991529"/>
                  </a:lnTo>
                  <a:lnTo>
                    <a:pt x="1128232" y="1942167"/>
                  </a:lnTo>
                  <a:lnTo>
                    <a:pt x="1135661" y="1892699"/>
                  </a:lnTo>
                  <a:lnTo>
                    <a:pt x="1142425" y="1843103"/>
                  </a:lnTo>
                  <a:lnTo>
                    <a:pt x="1148459" y="1793360"/>
                  </a:lnTo>
                  <a:lnTo>
                    <a:pt x="1153693" y="1743450"/>
                  </a:lnTo>
                  <a:lnTo>
                    <a:pt x="1166934" y="1590128"/>
                  </a:lnTo>
                  <a:lnTo>
                    <a:pt x="1170611" y="1538674"/>
                  </a:lnTo>
                  <a:lnTo>
                    <a:pt x="1172602" y="1487241"/>
                  </a:lnTo>
                  <a:lnTo>
                    <a:pt x="1172023" y="1435767"/>
                  </a:lnTo>
                  <a:lnTo>
                    <a:pt x="1167987" y="1384186"/>
                  </a:lnTo>
                  <a:lnTo>
                    <a:pt x="1159612" y="1332437"/>
                  </a:lnTo>
                  <a:lnTo>
                    <a:pt x="1150518" y="1277778"/>
                  </a:lnTo>
                  <a:lnTo>
                    <a:pt x="1143811" y="1222325"/>
                  </a:lnTo>
                  <a:lnTo>
                    <a:pt x="1136592" y="1167227"/>
                  </a:lnTo>
                  <a:lnTo>
                    <a:pt x="1125961" y="1113635"/>
                  </a:lnTo>
                  <a:lnTo>
                    <a:pt x="1109021" y="1062699"/>
                  </a:lnTo>
                  <a:lnTo>
                    <a:pt x="1086567" y="1013833"/>
                  </a:lnTo>
                  <a:lnTo>
                    <a:pt x="1061713" y="965953"/>
                  </a:lnTo>
                  <a:lnTo>
                    <a:pt x="1034949" y="918884"/>
                  </a:lnTo>
                  <a:lnTo>
                    <a:pt x="1006761" y="872451"/>
                  </a:lnTo>
                  <a:lnTo>
                    <a:pt x="977636" y="826480"/>
                  </a:lnTo>
                  <a:lnTo>
                    <a:pt x="918529" y="735221"/>
                  </a:lnTo>
                  <a:lnTo>
                    <a:pt x="905427" y="708885"/>
                  </a:lnTo>
                  <a:lnTo>
                    <a:pt x="900569" y="684052"/>
                  </a:lnTo>
                  <a:lnTo>
                    <a:pt x="902970" y="659769"/>
                  </a:lnTo>
                  <a:lnTo>
                    <a:pt x="911646" y="635082"/>
                  </a:lnTo>
                  <a:lnTo>
                    <a:pt x="927975" y="603403"/>
                  </a:lnTo>
                  <a:lnTo>
                    <a:pt x="945610" y="572193"/>
                  </a:lnTo>
                  <a:lnTo>
                    <a:pt x="961665" y="540628"/>
                  </a:lnTo>
                  <a:lnTo>
                    <a:pt x="973250" y="507882"/>
                  </a:lnTo>
                  <a:lnTo>
                    <a:pt x="985151" y="458823"/>
                  </a:lnTo>
                  <a:lnTo>
                    <a:pt x="994889" y="408713"/>
                  </a:lnTo>
                  <a:lnTo>
                    <a:pt x="999530" y="358893"/>
                  </a:lnTo>
                  <a:lnTo>
                    <a:pt x="996137" y="310706"/>
                  </a:lnTo>
                  <a:lnTo>
                    <a:pt x="985619" y="264980"/>
                  </a:lnTo>
                  <a:lnTo>
                    <a:pt x="970331" y="221413"/>
                  </a:lnTo>
                  <a:lnTo>
                    <a:pt x="949633" y="180297"/>
                  </a:lnTo>
                  <a:lnTo>
                    <a:pt x="922882" y="141924"/>
                  </a:lnTo>
                  <a:lnTo>
                    <a:pt x="889440" y="106587"/>
                  </a:lnTo>
                  <a:lnTo>
                    <a:pt x="848665" y="74578"/>
                  </a:lnTo>
                  <a:lnTo>
                    <a:pt x="802743" y="46734"/>
                  </a:lnTo>
                  <a:lnTo>
                    <a:pt x="756602" y="25203"/>
                  </a:lnTo>
                  <a:lnTo>
                    <a:pt x="710063" y="10137"/>
                  </a:lnTo>
                  <a:lnTo>
                    <a:pt x="662949" y="1685"/>
                  </a:lnTo>
                  <a:lnTo>
                    <a:pt x="615082" y="0"/>
                  </a:lnTo>
                  <a:close/>
                </a:path>
              </a:pathLst>
            </a:custGeom>
            <a:solidFill>
              <a:srgbClr val="FFFFFF">
                <a:alpha val="59999"/>
              </a:srgbClr>
            </a:solidFill>
          </p:spPr>
          <p:txBody>
            <a:bodyPr wrap="square" lIns="0" tIns="0" rIns="0" bIns="0" rtlCol="0"/>
            <a:lstStyle/>
            <a:p>
              <a:endParaRPr sz="641"/>
            </a:p>
          </p:txBody>
        </p:sp>
      </p:gr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081551" y="0"/>
            <a:ext cx="4062239" cy="5143211"/>
            <a:chOff x="11172434" y="0"/>
            <a:chExt cx="8931910" cy="11308715"/>
          </a:xfrm>
        </p:grpSpPr>
        <p:sp>
          <p:nvSpPr>
            <p:cNvPr id="3" name="object 3"/>
            <p:cNvSpPr/>
            <p:nvPr/>
          </p:nvSpPr>
          <p:spPr>
            <a:xfrm>
              <a:off x="11172434" y="0"/>
              <a:ext cx="8931910" cy="11308715"/>
            </a:xfrm>
            <a:custGeom>
              <a:avLst/>
              <a:gdLst/>
              <a:ahLst/>
              <a:cxnLst/>
              <a:rect l="l" t="t" r="r" b="b"/>
              <a:pathLst>
                <a:path w="8931910" h="11308715">
                  <a:moveTo>
                    <a:pt x="8931665" y="0"/>
                  </a:moveTo>
                  <a:lnTo>
                    <a:pt x="0" y="0"/>
                  </a:lnTo>
                  <a:lnTo>
                    <a:pt x="0" y="11308556"/>
                  </a:lnTo>
                  <a:lnTo>
                    <a:pt x="8931665" y="11308556"/>
                  </a:lnTo>
                  <a:lnTo>
                    <a:pt x="8931665" y="0"/>
                  </a:lnTo>
                  <a:close/>
                </a:path>
              </a:pathLst>
            </a:custGeom>
            <a:solidFill>
              <a:srgbClr val="F2EFEF"/>
            </a:solidFill>
          </p:spPr>
          <p:txBody>
            <a:bodyPr wrap="square" lIns="0" tIns="0" rIns="0" bIns="0" rtlCol="0"/>
            <a:lstStyle/>
            <a:p>
              <a:endParaRPr sz="641"/>
            </a:p>
          </p:txBody>
        </p:sp>
        <p:sp>
          <p:nvSpPr>
            <p:cNvPr id="4" name="object 4"/>
            <p:cNvSpPr/>
            <p:nvPr/>
          </p:nvSpPr>
          <p:spPr>
            <a:xfrm>
              <a:off x="15962231" y="9635218"/>
              <a:ext cx="1882775" cy="146050"/>
            </a:xfrm>
            <a:custGeom>
              <a:avLst/>
              <a:gdLst/>
              <a:ahLst/>
              <a:cxnLst/>
              <a:rect l="l" t="t" r="r" b="b"/>
              <a:pathLst>
                <a:path w="1882775" h="146050">
                  <a:moveTo>
                    <a:pt x="80985" y="1431"/>
                  </a:moveTo>
                  <a:lnTo>
                    <a:pt x="65749" y="1431"/>
                  </a:lnTo>
                  <a:lnTo>
                    <a:pt x="0" y="144588"/>
                  </a:lnTo>
                  <a:lnTo>
                    <a:pt x="26790" y="144588"/>
                  </a:lnTo>
                  <a:lnTo>
                    <a:pt x="44992" y="105220"/>
                  </a:lnTo>
                  <a:lnTo>
                    <a:pt x="128654" y="105220"/>
                  </a:lnTo>
                  <a:lnTo>
                    <a:pt x="117289" y="80474"/>
                  </a:lnTo>
                  <a:lnTo>
                    <a:pt x="56342" y="80474"/>
                  </a:lnTo>
                  <a:lnTo>
                    <a:pt x="73316" y="43458"/>
                  </a:lnTo>
                  <a:lnTo>
                    <a:pt x="100288" y="43458"/>
                  </a:lnTo>
                  <a:lnTo>
                    <a:pt x="80985" y="1431"/>
                  </a:lnTo>
                  <a:close/>
                </a:path>
                <a:path w="1882775" h="146050">
                  <a:moveTo>
                    <a:pt x="128654" y="105220"/>
                  </a:moveTo>
                  <a:lnTo>
                    <a:pt x="101743" y="105220"/>
                  </a:lnTo>
                  <a:lnTo>
                    <a:pt x="119944" y="144588"/>
                  </a:lnTo>
                  <a:lnTo>
                    <a:pt x="146735" y="144588"/>
                  </a:lnTo>
                  <a:lnTo>
                    <a:pt x="128654" y="105220"/>
                  </a:lnTo>
                  <a:close/>
                </a:path>
                <a:path w="1882775" h="146050">
                  <a:moveTo>
                    <a:pt x="100288" y="43458"/>
                  </a:moveTo>
                  <a:lnTo>
                    <a:pt x="73316" y="43458"/>
                  </a:lnTo>
                  <a:lnTo>
                    <a:pt x="90495" y="80474"/>
                  </a:lnTo>
                  <a:lnTo>
                    <a:pt x="117289" y="80474"/>
                  </a:lnTo>
                  <a:lnTo>
                    <a:pt x="100288" y="43458"/>
                  </a:lnTo>
                  <a:close/>
                </a:path>
                <a:path w="1882775" h="146050">
                  <a:moveTo>
                    <a:pt x="187535" y="1431"/>
                  </a:moveTo>
                  <a:lnTo>
                    <a:pt x="166675" y="1431"/>
                  </a:lnTo>
                  <a:lnTo>
                    <a:pt x="166675" y="144588"/>
                  </a:lnTo>
                  <a:lnTo>
                    <a:pt x="190909" y="144588"/>
                  </a:lnTo>
                  <a:lnTo>
                    <a:pt x="190909" y="69226"/>
                  </a:lnTo>
                  <a:lnTo>
                    <a:pt x="217389" y="69226"/>
                  </a:lnTo>
                  <a:lnTo>
                    <a:pt x="187535" y="1431"/>
                  </a:lnTo>
                  <a:close/>
                </a:path>
                <a:path w="1882775" h="146050">
                  <a:moveTo>
                    <a:pt x="217389" y="69226"/>
                  </a:moveTo>
                  <a:lnTo>
                    <a:pt x="190909" y="69226"/>
                  </a:lnTo>
                  <a:lnTo>
                    <a:pt x="223835" y="144588"/>
                  </a:lnTo>
                  <a:lnTo>
                    <a:pt x="241321" y="144588"/>
                  </a:lnTo>
                  <a:lnTo>
                    <a:pt x="259063" y="104299"/>
                  </a:lnTo>
                  <a:lnTo>
                    <a:pt x="232834" y="104299"/>
                  </a:lnTo>
                  <a:lnTo>
                    <a:pt x="217389" y="69226"/>
                  </a:lnTo>
                  <a:close/>
                </a:path>
                <a:path w="1882775" h="146050">
                  <a:moveTo>
                    <a:pt x="298890" y="69226"/>
                  </a:moveTo>
                  <a:lnTo>
                    <a:pt x="274553" y="69226"/>
                  </a:lnTo>
                  <a:lnTo>
                    <a:pt x="274553" y="144588"/>
                  </a:lnTo>
                  <a:lnTo>
                    <a:pt x="298890" y="144588"/>
                  </a:lnTo>
                  <a:lnTo>
                    <a:pt x="298890" y="69226"/>
                  </a:lnTo>
                  <a:close/>
                </a:path>
                <a:path w="1882775" h="146050">
                  <a:moveTo>
                    <a:pt x="298890" y="1431"/>
                  </a:moveTo>
                  <a:lnTo>
                    <a:pt x="278132" y="1431"/>
                  </a:lnTo>
                  <a:lnTo>
                    <a:pt x="232834" y="104299"/>
                  </a:lnTo>
                  <a:lnTo>
                    <a:pt x="259063" y="104299"/>
                  </a:lnTo>
                  <a:lnTo>
                    <a:pt x="274508" y="69226"/>
                  </a:lnTo>
                  <a:lnTo>
                    <a:pt x="298890" y="69226"/>
                  </a:lnTo>
                  <a:lnTo>
                    <a:pt x="298890" y="1431"/>
                  </a:lnTo>
                  <a:close/>
                </a:path>
                <a:path w="1882775" h="146050">
                  <a:moveTo>
                    <a:pt x="399918" y="1431"/>
                  </a:moveTo>
                  <a:lnTo>
                    <a:pt x="339485" y="1431"/>
                  </a:lnTo>
                  <a:lnTo>
                    <a:pt x="339485" y="144588"/>
                  </a:lnTo>
                  <a:lnTo>
                    <a:pt x="399918" y="144588"/>
                  </a:lnTo>
                  <a:lnTo>
                    <a:pt x="420648" y="141854"/>
                  </a:lnTo>
                  <a:lnTo>
                    <a:pt x="435848" y="133838"/>
                  </a:lnTo>
                  <a:lnTo>
                    <a:pt x="445199" y="120818"/>
                  </a:lnTo>
                  <a:lnTo>
                    <a:pt x="445338" y="120047"/>
                  </a:lnTo>
                  <a:lnTo>
                    <a:pt x="363720" y="120047"/>
                  </a:lnTo>
                  <a:lnTo>
                    <a:pt x="363720" y="85382"/>
                  </a:lnTo>
                  <a:lnTo>
                    <a:pt x="445138" y="85382"/>
                  </a:lnTo>
                  <a:lnTo>
                    <a:pt x="444974" y="84833"/>
                  </a:lnTo>
                  <a:lnTo>
                    <a:pt x="440751" y="77549"/>
                  </a:lnTo>
                  <a:lnTo>
                    <a:pt x="434889" y="71578"/>
                  </a:lnTo>
                  <a:lnTo>
                    <a:pt x="439216" y="65732"/>
                  </a:lnTo>
                  <a:lnTo>
                    <a:pt x="441452" y="60943"/>
                  </a:lnTo>
                  <a:lnTo>
                    <a:pt x="363720" y="60943"/>
                  </a:lnTo>
                  <a:lnTo>
                    <a:pt x="363720" y="26279"/>
                  </a:lnTo>
                  <a:lnTo>
                    <a:pt x="441662" y="26279"/>
                  </a:lnTo>
                  <a:lnTo>
                    <a:pt x="432499" y="13011"/>
                  </a:lnTo>
                  <a:lnTo>
                    <a:pt x="418293" y="4460"/>
                  </a:lnTo>
                  <a:lnTo>
                    <a:pt x="399918" y="1431"/>
                  </a:lnTo>
                  <a:close/>
                </a:path>
                <a:path w="1882775" h="146050">
                  <a:moveTo>
                    <a:pt x="445138" y="85382"/>
                  </a:moveTo>
                  <a:lnTo>
                    <a:pt x="398179" y="85382"/>
                  </a:lnTo>
                  <a:lnTo>
                    <a:pt x="410003" y="86374"/>
                  </a:lnTo>
                  <a:lnTo>
                    <a:pt x="418068" y="89485"/>
                  </a:lnTo>
                  <a:lnTo>
                    <a:pt x="422682" y="94916"/>
                  </a:lnTo>
                  <a:lnTo>
                    <a:pt x="424152" y="102868"/>
                  </a:lnTo>
                  <a:lnTo>
                    <a:pt x="422882" y="110858"/>
                  </a:lnTo>
                  <a:lnTo>
                    <a:pt x="418745" y="116174"/>
                  </a:lnTo>
                  <a:lnTo>
                    <a:pt x="411254" y="119131"/>
                  </a:lnTo>
                  <a:lnTo>
                    <a:pt x="399918" y="120047"/>
                  </a:lnTo>
                  <a:lnTo>
                    <a:pt x="445338" y="120047"/>
                  </a:lnTo>
                  <a:lnTo>
                    <a:pt x="448387" y="103072"/>
                  </a:lnTo>
                  <a:lnTo>
                    <a:pt x="447529" y="93363"/>
                  </a:lnTo>
                  <a:lnTo>
                    <a:pt x="445138" y="85382"/>
                  </a:lnTo>
                  <a:close/>
                </a:path>
                <a:path w="1882775" h="146050">
                  <a:moveTo>
                    <a:pt x="441662" y="26279"/>
                  </a:moveTo>
                  <a:lnTo>
                    <a:pt x="400755" y="26279"/>
                  </a:lnTo>
                  <a:lnTo>
                    <a:pt x="408942" y="27279"/>
                  </a:lnTo>
                  <a:lnTo>
                    <a:pt x="415435" y="30548"/>
                  </a:lnTo>
                  <a:lnTo>
                    <a:pt x="419359" y="35926"/>
                  </a:lnTo>
                  <a:lnTo>
                    <a:pt x="420657" y="43458"/>
                  </a:lnTo>
                  <a:lnTo>
                    <a:pt x="419260" y="50978"/>
                  </a:lnTo>
                  <a:lnTo>
                    <a:pt x="415026" y="56482"/>
                  </a:lnTo>
                  <a:lnTo>
                    <a:pt x="407993" y="59820"/>
                  </a:lnTo>
                  <a:lnTo>
                    <a:pt x="398179" y="60943"/>
                  </a:lnTo>
                  <a:lnTo>
                    <a:pt x="441452" y="60943"/>
                  </a:lnTo>
                  <a:lnTo>
                    <a:pt x="442354" y="59013"/>
                  </a:lnTo>
                  <a:lnTo>
                    <a:pt x="444264" y="51547"/>
                  </a:lnTo>
                  <a:lnTo>
                    <a:pt x="444910" y="43458"/>
                  </a:lnTo>
                  <a:lnTo>
                    <a:pt x="441662" y="26279"/>
                  </a:lnTo>
                  <a:close/>
                </a:path>
                <a:path w="1882775" h="146050">
                  <a:moveTo>
                    <a:pt x="506058" y="1431"/>
                  </a:moveTo>
                  <a:lnTo>
                    <a:pt x="481824" y="1431"/>
                  </a:lnTo>
                  <a:lnTo>
                    <a:pt x="481824" y="144588"/>
                  </a:lnTo>
                  <a:lnTo>
                    <a:pt x="506058" y="144588"/>
                  </a:lnTo>
                  <a:lnTo>
                    <a:pt x="506058" y="1431"/>
                  </a:lnTo>
                  <a:close/>
                </a:path>
                <a:path w="1882775" h="146050">
                  <a:moveTo>
                    <a:pt x="650237" y="1431"/>
                  </a:moveTo>
                  <a:lnTo>
                    <a:pt x="546653" y="1431"/>
                  </a:lnTo>
                  <a:lnTo>
                    <a:pt x="546653" y="144588"/>
                  </a:lnTo>
                  <a:lnTo>
                    <a:pt x="650237" y="144588"/>
                  </a:lnTo>
                  <a:lnTo>
                    <a:pt x="650237" y="120047"/>
                  </a:lnTo>
                  <a:lnTo>
                    <a:pt x="570888" y="120047"/>
                  </a:lnTo>
                  <a:lnTo>
                    <a:pt x="570888" y="85178"/>
                  </a:lnTo>
                  <a:lnTo>
                    <a:pt x="637660" y="85178"/>
                  </a:lnTo>
                  <a:lnTo>
                    <a:pt x="637660" y="60739"/>
                  </a:lnTo>
                  <a:lnTo>
                    <a:pt x="570888" y="60739"/>
                  </a:lnTo>
                  <a:lnTo>
                    <a:pt x="570888" y="26177"/>
                  </a:lnTo>
                  <a:lnTo>
                    <a:pt x="650237" y="26177"/>
                  </a:lnTo>
                  <a:lnTo>
                    <a:pt x="650237" y="1431"/>
                  </a:lnTo>
                  <a:close/>
                </a:path>
                <a:path w="1882775" h="146050">
                  <a:moveTo>
                    <a:pt x="703205" y="1431"/>
                  </a:moveTo>
                  <a:lnTo>
                    <a:pt x="683675" y="1431"/>
                  </a:lnTo>
                  <a:lnTo>
                    <a:pt x="683675" y="144588"/>
                  </a:lnTo>
                  <a:lnTo>
                    <a:pt x="707909" y="144588"/>
                  </a:lnTo>
                  <a:lnTo>
                    <a:pt x="707909" y="50718"/>
                  </a:lnTo>
                  <a:lnTo>
                    <a:pt x="737776" y="50718"/>
                  </a:lnTo>
                  <a:lnTo>
                    <a:pt x="703205" y="1431"/>
                  </a:lnTo>
                  <a:close/>
                </a:path>
                <a:path w="1882775" h="146050">
                  <a:moveTo>
                    <a:pt x="737776" y="50718"/>
                  </a:moveTo>
                  <a:lnTo>
                    <a:pt x="707909" y="50718"/>
                  </a:lnTo>
                  <a:lnTo>
                    <a:pt x="773863" y="144588"/>
                  </a:lnTo>
                  <a:lnTo>
                    <a:pt x="793496" y="144588"/>
                  </a:lnTo>
                  <a:lnTo>
                    <a:pt x="793496" y="95608"/>
                  </a:lnTo>
                  <a:lnTo>
                    <a:pt x="769262" y="95608"/>
                  </a:lnTo>
                  <a:lnTo>
                    <a:pt x="737776" y="50718"/>
                  </a:lnTo>
                  <a:close/>
                </a:path>
                <a:path w="1882775" h="146050">
                  <a:moveTo>
                    <a:pt x="793496" y="1431"/>
                  </a:moveTo>
                  <a:lnTo>
                    <a:pt x="769262" y="1431"/>
                  </a:lnTo>
                  <a:lnTo>
                    <a:pt x="769262" y="95608"/>
                  </a:lnTo>
                  <a:lnTo>
                    <a:pt x="793496" y="95608"/>
                  </a:lnTo>
                  <a:lnTo>
                    <a:pt x="793496" y="1431"/>
                  </a:lnTo>
                  <a:close/>
                </a:path>
                <a:path w="1882775" h="146050">
                  <a:moveTo>
                    <a:pt x="895240" y="26177"/>
                  </a:moveTo>
                  <a:lnTo>
                    <a:pt x="871108" y="26177"/>
                  </a:lnTo>
                  <a:lnTo>
                    <a:pt x="871108" y="144588"/>
                  </a:lnTo>
                  <a:lnTo>
                    <a:pt x="895240" y="144588"/>
                  </a:lnTo>
                  <a:lnTo>
                    <a:pt x="895240" y="26177"/>
                  </a:lnTo>
                  <a:close/>
                </a:path>
                <a:path w="1882775" h="146050">
                  <a:moveTo>
                    <a:pt x="1018866" y="1431"/>
                  </a:moveTo>
                  <a:lnTo>
                    <a:pt x="1003630" y="1431"/>
                  </a:lnTo>
                  <a:lnTo>
                    <a:pt x="937880" y="144588"/>
                  </a:lnTo>
                  <a:lnTo>
                    <a:pt x="964671" y="144588"/>
                  </a:lnTo>
                  <a:lnTo>
                    <a:pt x="982872" y="105220"/>
                  </a:lnTo>
                  <a:lnTo>
                    <a:pt x="1066534" y="105220"/>
                  </a:lnTo>
                  <a:lnTo>
                    <a:pt x="1055169" y="80474"/>
                  </a:lnTo>
                  <a:lnTo>
                    <a:pt x="994222" y="80474"/>
                  </a:lnTo>
                  <a:lnTo>
                    <a:pt x="1011197" y="43458"/>
                  </a:lnTo>
                  <a:lnTo>
                    <a:pt x="1038168" y="43458"/>
                  </a:lnTo>
                  <a:lnTo>
                    <a:pt x="1018866" y="1431"/>
                  </a:lnTo>
                  <a:close/>
                </a:path>
                <a:path w="1882775" h="146050">
                  <a:moveTo>
                    <a:pt x="1066534" y="105220"/>
                  </a:moveTo>
                  <a:lnTo>
                    <a:pt x="1039623" y="105220"/>
                  </a:lnTo>
                  <a:lnTo>
                    <a:pt x="1057825" y="144588"/>
                  </a:lnTo>
                  <a:lnTo>
                    <a:pt x="1084616" y="144588"/>
                  </a:lnTo>
                  <a:lnTo>
                    <a:pt x="1066534" y="105220"/>
                  </a:lnTo>
                  <a:close/>
                </a:path>
                <a:path w="1882775" h="146050">
                  <a:moveTo>
                    <a:pt x="1038168" y="43458"/>
                  </a:moveTo>
                  <a:lnTo>
                    <a:pt x="1011197" y="43458"/>
                  </a:lnTo>
                  <a:lnTo>
                    <a:pt x="1028375" y="80474"/>
                  </a:lnTo>
                  <a:lnTo>
                    <a:pt x="1055169" y="80474"/>
                  </a:lnTo>
                  <a:lnTo>
                    <a:pt x="1038168" y="43458"/>
                  </a:lnTo>
                  <a:close/>
                </a:path>
                <a:path w="1882775" h="146050">
                  <a:moveTo>
                    <a:pt x="940948" y="1431"/>
                  </a:moveTo>
                  <a:lnTo>
                    <a:pt x="824173" y="1431"/>
                  </a:lnTo>
                  <a:lnTo>
                    <a:pt x="824173" y="26177"/>
                  </a:lnTo>
                  <a:lnTo>
                    <a:pt x="940948" y="26177"/>
                  </a:lnTo>
                  <a:lnTo>
                    <a:pt x="940948" y="1431"/>
                  </a:lnTo>
                  <a:close/>
                </a:path>
                <a:path w="1882775" h="146050">
                  <a:moveTo>
                    <a:pt x="1211616" y="1431"/>
                  </a:moveTo>
                  <a:lnTo>
                    <a:pt x="1102715" y="1431"/>
                  </a:lnTo>
                  <a:lnTo>
                    <a:pt x="1102715" y="26177"/>
                  </a:lnTo>
                  <a:lnTo>
                    <a:pt x="1176338" y="26177"/>
                  </a:lnTo>
                  <a:lnTo>
                    <a:pt x="1102612" y="126693"/>
                  </a:lnTo>
                  <a:lnTo>
                    <a:pt x="1102612" y="144588"/>
                  </a:lnTo>
                  <a:lnTo>
                    <a:pt x="1210082" y="144588"/>
                  </a:lnTo>
                  <a:lnTo>
                    <a:pt x="1210082" y="120047"/>
                  </a:lnTo>
                  <a:lnTo>
                    <a:pt x="1137481" y="120047"/>
                  </a:lnTo>
                  <a:lnTo>
                    <a:pt x="1211616" y="19223"/>
                  </a:lnTo>
                  <a:lnTo>
                    <a:pt x="1211616" y="1431"/>
                  </a:lnTo>
                  <a:close/>
                </a:path>
                <a:path w="1882775" h="146050">
                  <a:moveTo>
                    <a:pt x="1268879" y="1431"/>
                  </a:moveTo>
                  <a:lnTo>
                    <a:pt x="1244644" y="1431"/>
                  </a:lnTo>
                  <a:lnTo>
                    <a:pt x="1244644" y="144588"/>
                  </a:lnTo>
                  <a:lnTo>
                    <a:pt x="1268879" y="144588"/>
                  </a:lnTo>
                  <a:lnTo>
                    <a:pt x="1268879" y="1431"/>
                  </a:lnTo>
                  <a:close/>
                </a:path>
                <a:path w="1882775" h="146050">
                  <a:moveTo>
                    <a:pt x="1373281" y="0"/>
                  </a:moveTo>
                  <a:lnTo>
                    <a:pt x="1333478" y="12121"/>
                  </a:lnTo>
                  <a:lnTo>
                    <a:pt x="1306925" y="45413"/>
                  </a:lnTo>
                  <a:lnTo>
                    <a:pt x="1301760" y="73009"/>
                  </a:lnTo>
                  <a:lnTo>
                    <a:pt x="1306813" y="100401"/>
                  </a:lnTo>
                  <a:lnTo>
                    <a:pt x="1333320" y="133795"/>
                  </a:lnTo>
                  <a:lnTo>
                    <a:pt x="1373281" y="145917"/>
                  </a:lnTo>
                  <a:lnTo>
                    <a:pt x="1401198" y="140248"/>
                  </a:lnTo>
                  <a:lnTo>
                    <a:pt x="1423833" y="124725"/>
                  </a:lnTo>
                  <a:lnTo>
                    <a:pt x="1426296" y="120967"/>
                  </a:lnTo>
                  <a:lnTo>
                    <a:pt x="1373281" y="120967"/>
                  </a:lnTo>
                  <a:lnTo>
                    <a:pt x="1354745" y="117298"/>
                  </a:lnTo>
                  <a:lnTo>
                    <a:pt x="1339810" y="107188"/>
                  </a:lnTo>
                  <a:lnTo>
                    <a:pt x="1336119" y="101570"/>
                  </a:lnTo>
                  <a:lnTo>
                    <a:pt x="1329868" y="91978"/>
                  </a:lnTo>
                  <a:lnTo>
                    <a:pt x="1326243" y="73009"/>
                  </a:lnTo>
                  <a:lnTo>
                    <a:pt x="1329824" y="54095"/>
                  </a:lnTo>
                  <a:lnTo>
                    <a:pt x="1335417" y="45413"/>
                  </a:lnTo>
                  <a:lnTo>
                    <a:pt x="1339704" y="38805"/>
                  </a:lnTo>
                  <a:lnTo>
                    <a:pt x="1354630" y="28577"/>
                  </a:lnTo>
                  <a:lnTo>
                    <a:pt x="1373281" y="24847"/>
                  </a:lnTo>
                  <a:lnTo>
                    <a:pt x="1426071" y="24847"/>
                  </a:lnTo>
                  <a:lnTo>
                    <a:pt x="1423790" y="21371"/>
                  </a:lnTo>
                  <a:lnTo>
                    <a:pt x="1401112" y="5713"/>
                  </a:lnTo>
                  <a:lnTo>
                    <a:pt x="1373281" y="0"/>
                  </a:lnTo>
                  <a:close/>
                </a:path>
                <a:path w="1882775" h="146050">
                  <a:moveTo>
                    <a:pt x="1426071" y="24847"/>
                  </a:moveTo>
                  <a:lnTo>
                    <a:pt x="1373281" y="24847"/>
                  </a:lnTo>
                  <a:lnTo>
                    <a:pt x="1391685" y="28577"/>
                  </a:lnTo>
                  <a:lnTo>
                    <a:pt x="1406552" y="38805"/>
                  </a:lnTo>
                  <a:lnTo>
                    <a:pt x="1416491" y="54095"/>
                  </a:lnTo>
                  <a:lnTo>
                    <a:pt x="1420113" y="73009"/>
                  </a:lnTo>
                  <a:lnTo>
                    <a:pt x="1416534" y="91978"/>
                  </a:lnTo>
                  <a:lnTo>
                    <a:pt x="1406667" y="107188"/>
                  </a:lnTo>
                  <a:lnTo>
                    <a:pt x="1391814" y="117298"/>
                  </a:lnTo>
                  <a:lnTo>
                    <a:pt x="1373281" y="120967"/>
                  </a:lnTo>
                  <a:lnTo>
                    <a:pt x="1426296" y="120967"/>
                  </a:lnTo>
                  <a:lnTo>
                    <a:pt x="1439010" y="101570"/>
                  </a:lnTo>
                  <a:lnTo>
                    <a:pt x="1444552" y="73009"/>
                  </a:lnTo>
                  <a:lnTo>
                    <a:pt x="1438981" y="44519"/>
                  </a:lnTo>
                  <a:lnTo>
                    <a:pt x="1426071" y="24847"/>
                  </a:lnTo>
                  <a:close/>
                </a:path>
                <a:path w="1882775" h="146050">
                  <a:moveTo>
                    <a:pt x="1497111" y="1431"/>
                  </a:moveTo>
                  <a:lnTo>
                    <a:pt x="1477580" y="1431"/>
                  </a:lnTo>
                  <a:lnTo>
                    <a:pt x="1477580" y="144588"/>
                  </a:lnTo>
                  <a:lnTo>
                    <a:pt x="1501815" y="144588"/>
                  </a:lnTo>
                  <a:lnTo>
                    <a:pt x="1501815" y="50718"/>
                  </a:lnTo>
                  <a:lnTo>
                    <a:pt x="1531681" y="50718"/>
                  </a:lnTo>
                  <a:lnTo>
                    <a:pt x="1497111" y="1431"/>
                  </a:lnTo>
                  <a:close/>
                </a:path>
                <a:path w="1882775" h="146050">
                  <a:moveTo>
                    <a:pt x="1531681" y="50718"/>
                  </a:moveTo>
                  <a:lnTo>
                    <a:pt x="1501815" y="50718"/>
                  </a:lnTo>
                  <a:lnTo>
                    <a:pt x="1567769" y="144588"/>
                  </a:lnTo>
                  <a:lnTo>
                    <a:pt x="1587402" y="144588"/>
                  </a:lnTo>
                  <a:lnTo>
                    <a:pt x="1587402" y="95608"/>
                  </a:lnTo>
                  <a:lnTo>
                    <a:pt x="1563168" y="95608"/>
                  </a:lnTo>
                  <a:lnTo>
                    <a:pt x="1531681" y="50718"/>
                  </a:lnTo>
                  <a:close/>
                </a:path>
                <a:path w="1882775" h="146050">
                  <a:moveTo>
                    <a:pt x="1587402" y="1431"/>
                  </a:moveTo>
                  <a:lnTo>
                    <a:pt x="1563168" y="1431"/>
                  </a:lnTo>
                  <a:lnTo>
                    <a:pt x="1563168" y="95608"/>
                  </a:lnTo>
                  <a:lnTo>
                    <a:pt x="1587402" y="95608"/>
                  </a:lnTo>
                  <a:lnTo>
                    <a:pt x="1587402" y="1431"/>
                  </a:lnTo>
                  <a:close/>
                </a:path>
                <a:path w="1882775" h="146050">
                  <a:moveTo>
                    <a:pt x="1731684" y="1431"/>
                  </a:moveTo>
                  <a:lnTo>
                    <a:pt x="1628099" y="1431"/>
                  </a:lnTo>
                  <a:lnTo>
                    <a:pt x="1628099" y="144588"/>
                  </a:lnTo>
                  <a:lnTo>
                    <a:pt x="1731684" y="144588"/>
                  </a:lnTo>
                  <a:lnTo>
                    <a:pt x="1731684" y="120047"/>
                  </a:lnTo>
                  <a:lnTo>
                    <a:pt x="1652334" y="120047"/>
                  </a:lnTo>
                  <a:lnTo>
                    <a:pt x="1652334" y="85178"/>
                  </a:lnTo>
                  <a:lnTo>
                    <a:pt x="1719106" y="85178"/>
                  </a:lnTo>
                  <a:lnTo>
                    <a:pt x="1719106" y="60739"/>
                  </a:lnTo>
                  <a:lnTo>
                    <a:pt x="1652334" y="60739"/>
                  </a:lnTo>
                  <a:lnTo>
                    <a:pt x="1652334" y="26177"/>
                  </a:lnTo>
                  <a:lnTo>
                    <a:pt x="1731684" y="26177"/>
                  </a:lnTo>
                  <a:lnTo>
                    <a:pt x="1731684" y="1431"/>
                  </a:lnTo>
                  <a:close/>
                </a:path>
                <a:path w="1882775" h="146050">
                  <a:moveTo>
                    <a:pt x="1882202" y="1431"/>
                  </a:moveTo>
                  <a:lnTo>
                    <a:pt x="1855923" y="1431"/>
                  </a:lnTo>
                  <a:lnTo>
                    <a:pt x="1797024" y="144588"/>
                  </a:lnTo>
                  <a:lnTo>
                    <a:pt x="1823304" y="144588"/>
                  </a:lnTo>
                  <a:lnTo>
                    <a:pt x="1882202" y="1431"/>
                  </a:lnTo>
                  <a:close/>
                </a:path>
              </a:pathLst>
            </a:custGeom>
            <a:solidFill>
              <a:srgbClr val="03BB9B"/>
            </a:solidFill>
          </p:spPr>
          <p:txBody>
            <a:bodyPr wrap="square" lIns="0" tIns="0" rIns="0" bIns="0" rtlCol="0"/>
            <a:lstStyle/>
            <a:p>
              <a:endParaRPr sz="641"/>
            </a:p>
          </p:txBody>
        </p:sp>
        <p:sp>
          <p:nvSpPr>
            <p:cNvPr id="5" name="object 5"/>
            <p:cNvSpPr/>
            <p:nvPr/>
          </p:nvSpPr>
          <p:spPr>
            <a:xfrm>
              <a:off x="17919999" y="9636855"/>
              <a:ext cx="730250" cy="142875"/>
            </a:xfrm>
            <a:custGeom>
              <a:avLst/>
              <a:gdLst/>
              <a:ahLst/>
              <a:cxnLst/>
              <a:rect l="l" t="t" r="r" b="b"/>
              <a:pathLst>
                <a:path w="730250" h="142875">
                  <a:moveTo>
                    <a:pt x="60228" y="0"/>
                  </a:moveTo>
                  <a:lnTo>
                    <a:pt x="0" y="0"/>
                  </a:lnTo>
                  <a:lnTo>
                    <a:pt x="0" y="142645"/>
                  </a:lnTo>
                  <a:lnTo>
                    <a:pt x="16974" y="142645"/>
                  </a:lnTo>
                  <a:lnTo>
                    <a:pt x="16974" y="87427"/>
                  </a:lnTo>
                  <a:lnTo>
                    <a:pt x="60228" y="87427"/>
                  </a:lnTo>
                  <a:lnTo>
                    <a:pt x="77798" y="84243"/>
                  </a:lnTo>
                  <a:lnTo>
                    <a:pt x="91428" y="75297"/>
                  </a:lnTo>
                  <a:lnTo>
                    <a:pt x="94459" y="70555"/>
                  </a:lnTo>
                  <a:lnTo>
                    <a:pt x="16974" y="70555"/>
                  </a:lnTo>
                  <a:lnTo>
                    <a:pt x="16974" y="16872"/>
                  </a:lnTo>
                  <a:lnTo>
                    <a:pt x="94555" y="16872"/>
                  </a:lnTo>
                  <a:lnTo>
                    <a:pt x="91505" y="12066"/>
                  </a:lnTo>
                  <a:lnTo>
                    <a:pt x="77884" y="3157"/>
                  </a:lnTo>
                  <a:lnTo>
                    <a:pt x="60228" y="0"/>
                  </a:lnTo>
                  <a:close/>
                </a:path>
                <a:path w="730250" h="142875">
                  <a:moveTo>
                    <a:pt x="94555" y="16872"/>
                  </a:moveTo>
                  <a:lnTo>
                    <a:pt x="60228" y="16872"/>
                  </a:lnTo>
                  <a:lnTo>
                    <a:pt x="71193" y="18714"/>
                  </a:lnTo>
                  <a:lnTo>
                    <a:pt x="79464" y="24017"/>
                  </a:lnTo>
                  <a:lnTo>
                    <a:pt x="84687" y="32445"/>
                  </a:lnTo>
                  <a:lnTo>
                    <a:pt x="86490" y="43765"/>
                  </a:lnTo>
                  <a:lnTo>
                    <a:pt x="84687" y="54896"/>
                  </a:lnTo>
                  <a:lnTo>
                    <a:pt x="79464" y="63359"/>
                  </a:lnTo>
                  <a:lnTo>
                    <a:pt x="71193" y="68697"/>
                  </a:lnTo>
                  <a:lnTo>
                    <a:pt x="60228" y="70555"/>
                  </a:lnTo>
                  <a:lnTo>
                    <a:pt x="94459" y="70555"/>
                  </a:lnTo>
                  <a:lnTo>
                    <a:pt x="100246" y="61501"/>
                  </a:lnTo>
                  <a:lnTo>
                    <a:pt x="103379" y="43765"/>
                  </a:lnTo>
                  <a:lnTo>
                    <a:pt x="100275" y="25883"/>
                  </a:lnTo>
                  <a:lnTo>
                    <a:pt x="94555" y="16872"/>
                  </a:lnTo>
                  <a:close/>
                </a:path>
                <a:path w="730250" h="142875">
                  <a:moveTo>
                    <a:pt x="180479" y="0"/>
                  </a:moveTo>
                  <a:lnTo>
                    <a:pt x="170049" y="0"/>
                  </a:lnTo>
                  <a:lnTo>
                    <a:pt x="104504" y="142645"/>
                  </a:lnTo>
                  <a:lnTo>
                    <a:pt x="123012" y="142645"/>
                  </a:lnTo>
                  <a:lnTo>
                    <a:pt x="142440" y="100823"/>
                  </a:lnTo>
                  <a:lnTo>
                    <a:pt x="226807" y="100823"/>
                  </a:lnTo>
                  <a:lnTo>
                    <a:pt x="219055" y="83951"/>
                  </a:lnTo>
                  <a:lnTo>
                    <a:pt x="150109" y="83951"/>
                  </a:lnTo>
                  <a:lnTo>
                    <a:pt x="175264" y="29244"/>
                  </a:lnTo>
                  <a:lnTo>
                    <a:pt x="193917" y="29244"/>
                  </a:lnTo>
                  <a:lnTo>
                    <a:pt x="180479" y="0"/>
                  </a:lnTo>
                  <a:close/>
                </a:path>
                <a:path w="730250" h="142875">
                  <a:moveTo>
                    <a:pt x="226807" y="100823"/>
                  </a:moveTo>
                  <a:lnTo>
                    <a:pt x="208088" y="100823"/>
                  </a:lnTo>
                  <a:lnTo>
                    <a:pt x="227516" y="142645"/>
                  </a:lnTo>
                  <a:lnTo>
                    <a:pt x="246024" y="142645"/>
                  </a:lnTo>
                  <a:lnTo>
                    <a:pt x="226807" y="100823"/>
                  </a:lnTo>
                  <a:close/>
                </a:path>
                <a:path w="730250" h="142875">
                  <a:moveTo>
                    <a:pt x="193917" y="29244"/>
                  </a:moveTo>
                  <a:lnTo>
                    <a:pt x="175264" y="29244"/>
                  </a:lnTo>
                  <a:lnTo>
                    <a:pt x="200419" y="83951"/>
                  </a:lnTo>
                  <a:lnTo>
                    <a:pt x="219055" y="83951"/>
                  </a:lnTo>
                  <a:lnTo>
                    <a:pt x="193917" y="29244"/>
                  </a:lnTo>
                  <a:close/>
                </a:path>
                <a:path w="730250" h="142875">
                  <a:moveTo>
                    <a:pt x="283041" y="0"/>
                  </a:moveTo>
                  <a:lnTo>
                    <a:pt x="266066" y="0"/>
                  </a:lnTo>
                  <a:lnTo>
                    <a:pt x="266066" y="142645"/>
                  </a:lnTo>
                  <a:lnTo>
                    <a:pt x="367196" y="142645"/>
                  </a:lnTo>
                  <a:lnTo>
                    <a:pt x="367196" y="125875"/>
                  </a:lnTo>
                  <a:lnTo>
                    <a:pt x="283041" y="125875"/>
                  </a:lnTo>
                  <a:lnTo>
                    <a:pt x="283041" y="0"/>
                  </a:lnTo>
                  <a:close/>
                </a:path>
                <a:path w="730250" h="142875">
                  <a:moveTo>
                    <a:pt x="414949" y="0"/>
                  </a:moveTo>
                  <a:lnTo>
                    <a:pt x="397975" y="0"/>
                  </a:lnTo>
                  <a:lnTo>
                    <a:pt x="397975" y="142645"/>
                  </a:lnTo>
                  <a:lnTo>
                    <a:pt x="414949" y="142645"/>
                  </a:lnTo>
                  <a:lnTo>
                    <a:pt x="414949" y="0"/>
                  </a:lnTo>
                  <a:close/>
                </a:path>
                <a:path w="730250" h="142875">
                  <a:moveTo>
                    <a:pt x="469656" y="0"/>
                  </a:moveTo>
                  <a:lnTo>
                    <a:pt x="455647" y="0"/>
                  </a:lnTo>
                  <a:lnTo>
                    <a:pt x="455647" y="142645"/>
                  </a:lnTo>
                  <a:lnTo>
                    <a:pt x="472621" y="142645"/>
                  </a:lnTo>
                  <a:lnTo>
                    <a:pt x="472621" y="33641"/>
                  </a:lnTo>
                  <a:lnTo>
                    <a:pt x="493246" y="33641"/>
                  </a:lnTo>
                  <a:lnTo>
                    <a:pt x="469656" y="0"/>
                  </a:lnTo>
                  <a:close/>
                </a:path>
                <a:path w="730250" h="142875">
                  <a:moveTo>
                    <a:pt x="493246" y="33641"/>
                  </a:moveTo>
                  <a:lnTo>
                    <a:pt x="472621" y="33641"/>
                  </a:lnTo>
                  <a:lnTo>
                    <a:pt x="549210" y="142645"/>
                  </a:lnTo>
                  <a:lnTo>
                    <a:pt x="563423" y="142645"/>
                  </a:lnTo>
                  <a:lnTo>
                    <a:pt x="563423" y="109514"/>
                  </a:lnTo>
                  <a:lnTo>
                    <a:pt x="546449" y="109514"/>
                  </a:lnTo>
                  <a:lnTo>
                    <a:pt x="493246" y="33641"/>
                  </a:lnTo>
                  <a:close/>
                </a:path>
                <a:path w="730250" h="142875">
                  <a:moveTo>
                    <a:pt x="563423" y="0"/>
                  </a:moveTo>
                  <a:lnTo>
                    <a:pt x="546449" y="0"/>
                  </a:lnTo>
                  <a:lnTo>
                    <a:pt x="546449" y="109514"/>
                  </a:lnTo>
                  <a:lnTo>
                    <a:pt x="563423" y="109514"/>
                  </a:lnTo>
                  <a:lnTo>
                    <a:pt x="563423" y="0"/>
                  </a:lnTo>
                  <a:close/>
                </a:path>
                <a:path w="730250" h="142875">
                  <a:moveTo>
                    <a:pt x="664349" y="0"/>
                  </a:moveTo>
                  <a:lnTo>
                    <a:pt x="653919" y="0"/>
                  </a:lnTo>
                  <a:lnTo>
                    <a:pt x="588373" y="142645"/>
                  </a:lnTo>
                  <a:lnTo>
                    <a:pt x="606881" y="142645"/>
                  </a:lnTo>
                  <a:lnTo>
                    <a:pt x="626310" y="100823"/>
                  </a:lnTo>
                  <a:lnTo>
                    <a:pt x="710677" y="100823"/>
                  </a:lnTo>
                  <a:lnTo>
                    <a:pt x="702924" y="83951"/>
                  </a:lnTo>
                  <a:lnTo>
                    <a:pt x="633979" y="83951"/>
                  </a:lnTo>
                  <a:lnTo>
                    <a:pt x="659134" y="29244"/>
                  </a:lnTo>
                  <a:lnTo>
                    <a:pt x="677787" y="29244"/>
                  </a:lnTo>
                  <a:lnTo>
                    <a:pt x="664349" y="0"/>
                  </a:lnTo>
                  <a:close/>
                </a:path>
                <a:path w="730250" h="142875">
                  <a:moveTo>
                    <a:pt x="710677" y="100823"/>
                  </a:moveTo>
                  <a:lnTo>
                    <a:pt x="691957" y="100823"/>
                  </a:lnTo>
                  <a:lnTo>
                    <a:pt x="711386" y="142645"/>
                  </a:lnTo>
                  <a:lnTo>
                    <a:pt x="729894" y="142645"/>
                  </a:lnTo>
                  <a:lnTo>
                    <a:pt x="710677" y="100823"/>
                  </a:lnTo>
                  <a:close/>
                </a:path>
                <a:path w="730250" h="142875">
                  <a:moveTo>
                    <a:pt x="677787" y="29244"/>
                  </a:moveTo>
                  <a:lnTo>
                    <a:pt x="659134" y="29244"/>
                  </a:lnTo>
                  <a:lnTo>
                    <a:pt x="684288" y="83951"/>
                  </a:lnTo>
                  <a:lnTo>
                    <a:pt x="702924" y="83951"/>
                  </a:lnTo>
                  <a:lnTo>
                    <a:pt x="677787" y="29244"/>
                  </a:lnTo>
                  <a:close/>
                </a:path>
              </a:pathLst>
            </a:custGeom>
            <a:solidFill>
              <a:srgbClr val="000000"/>
            </a:solidFill>
          </p:spPr>
          <p:txBody>
            <a:bodyPr wrap="square" lIns="0" tIns="0" rIns="0" bIns="0" rtlCol="0"/>
            <a:lstStyle/>
            <a:p>
              <a:endParaRPr sz="641"/>
            </a:p>
          </p:txBody>
        </p:sp>
      </p:grpSp>
      <p:pic>
        <p:nvPicPr>
          <p:cNvPr id="6" name="object 6"/>
          <p:cNvPicPr/>
          <p:nvPr/>
        </p:nvPicPr>
        <p:blipFill>
          <a:blip r:embed="rId2" cstate="print"/>
          <a:stretch>
            <a:fillRect/>
          </a:stretch>
        </p:blipFill>
        <p:spPr>
          <a:xfrm>
            <a:off x="594334" y="4794548"/>
            <a:ext cx="1621675" cy="72232"/>
          </a:xfrm>
          <a:prstGeom prst="rect">
            <a:avLst/>
          </a:prstGeom>
        </p:spPr>
      </p:pic>
      <p:pic>
        <p:nvPicPr>
          <p:cNvPr id="7" name="object 7"/>
          <p:cNvPicPr/>
          <p:nvPr/>
        </p:nvPicPr>
        <p:blipFill>
          <a:blip r:embed="rId3" cstate="print"/>
          <a:stretch>
            <a:fillRect/>
          </a:stretch>
        </p:blipFill>
        <p:spPr>
          <a:xfrm>
            <a:off x="2754910" y="4794548"/>
            <a:ext cx="2101674" cy="80233"/>
          </a:xfrm>
          <a:prstGeom prst="rect">
            <a:avLst/>
          </a:prstGeom>
        </p:spPr>
      </p:pic>
      <p:sp>
        <p:nvSpPr>
          <p:cNvPr id="8" name="object 8"/>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9" name="object 9"/>
          <p:cNvPicPr/>
          <p:nvPr/>
        </p:nvPicPr>
        <p:blipFill>
          <a:blip r:embed="rId4" cstate="print"/>
          <a:stretch>
            <a:fillRect/>
          </a:stretch>
        </p:blipFill>
        <p:spPr>
          <a:xfrm>
            <a:off x="8623803" y="4828683"/>
            <a:ext cx="81089" cy="58213"/>
          </a:xfrm>
          <a:prstGeom prst="rect">
            <a:avLst/>
          </a:prstGeom>
        </p:spPr>
      </p:pic>
      <p:pic>
        <p:nvPicPr>
          <p:cNvPr id="10" name="object 10"/>
          <p:cNvPicPr/>
          <p:nvPr/>
        </p:nvPicPr>
        <p:blipFill>
          <a:blip r:embed="rId5" cstate="print"/>
          <a:stretch>
            <a:fillRect/>
          </a:stretch>
        </p:blipFill>
        <p:spPr>
          <a:xfrm>
            <a:off x="590829" y="419071"/>
            <a:ext cx="6533691" cy="4043078"/>
          </a:xfrm>
          <a:prstGeom prst="rect">
            <a:avLst/>
          </a:prstGeom>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1599" y="458079"/>
            <a:ext cx="670301" cy="66424"/>
          </a:xfrm>
          <a:custGeom>
            <a:avLst/>
            <a:gdLst/>
            <a:ahLst/>
            <a:cxnLst/>
            <a:rect l="l" t="t" r="r" b="b"/>
            <a:pathLst>
              <a:path w="1473835" h="146050">
                <a:moveTo>
                  <a:pt x="25154" y="1431"/>
                </a:moveTo>
                <a:lnTo>
                  <a:pt x="0" y="1431"/>
                </a:lnTo>
                <a:lnTo>
                  <a:pt x="35993" y="144588"/>
                </a:lnTo>
                <a:lnTo>
                  <a:pt x="55626" y="144588"/>
                </a:lnTo>
                <a:lnTo>
                  <a:pt x="72437" y="88654"/>
                </a:lnTo>
                <a:lnTo>
                  <a:pt x="47241" y="88654"/>
                </a:lnTo>
                <a:lnTo>
                  <a:pt x="25154" y="1431"/>
                </a:lnTo>
                <a:close/>
              </a:path>
              <a:path w="1473835" h="146050">
                <a:moveTo>
                  <a:pt x="108466" y="53070"/>
                </a:moveTo>
                <a:lnTo>
                  <a:pt x="83133" y="53070"/>
                </a:lnTo>
                <a:lnTo>
                  <a:pt x="110741" y="144588"/>
                </a:lnTo>
                <a:lnTo>
                  <a:pt x="130374" y="144588"/>
                </a:lnTo>
                <a:lnTo>
                  <a:pt x="144517" y="88654"/>
                </a:lnTo>
                <a:lnTo>
                  <a:pt x="119229" y="88654"/>
                </a:lnTo>
                <a:lnTo>
                  <a:pt x="108466" y="53070"/>
                </a:lnTo>
                <a:close/>
              </a:path>
              <a:path w="1473835" h="146050">
                <a:moveTo>
                  <a:pt x="244184" y="1431"/>
                </a:moveTo>
                <a:lnTo>
                  <a:pt x="228948" y="1431"/>
                </a:lnTo>
                <a:lnTo>
                  <a:pt x="163198" y="144588"/>
                </a:lnTo>
                <a:lnTo>
                  <a:pt x="189989" y="144588"/>
                </a:lnTo>
                <a:lnTo>
                  <a:pt x="208190" y="105220"/>
                </a:lnTo>
                <a:lnTo>
                  <a:pt x="291852" y="105220"/>
                </a:lnTo>
                <a:lnTo>
                  <a:pt x="280487" y="80474"/>
                </a:lnTo>
                <a:lnTo>
                  <a:pt x="219540" y="80474"/>
                </a:lnTo>
                <a:lnTo>
                  <a:pt x="236515" y="43458"/>
                </a:lnTo>
                <a:lnTo>
                  <a:pt x="263486" y="43458"/>
                </a:lnTo>
                <a:lnTo>
                  <a:pt x="244184" y="1431"/>
                </a:lnTo>
                <a:close/>
              </a:path>
              <a:path w="1473835" h="146050">
                <a:moveTo>
                  <a:pt x="291852" y="105220"/>
                </a:moveTo>
                <a:lnTo>
                  <a:pt x="264942" y="105220"/>
                </a:lnTo>
                <a:lnTo>
                  <a:pt x="283143" y="144588"/>
                </a:lnTo>
                <a:lnTo>
                  <a:pt x="309934" y="144588"/>
                </a:lnTo>
                <a:lnTo>
                  <a:pt x="291852" y="105220"/>
                </a:lnTo>
                <a:close/>
              </a:path>
              <a:path w="1473835" h="146050">
                <a:moveTo>
                  <a:pt x="332839" y="1431"/>
                </a:moveTo>
                <a:lnTo>
                  <a:pt x="304003" y="1431"/>
                </a:lnTo>
                <a:lnTo>
                  <a:pt x="361572" y="93460"/>
                </a:lnTo>
                <a:lnTo>
                  <a:pt x="361572" y="144588"/>
                </a:lnTo>
                <a:lnTo>
                  <a:pt x="385807" y="144588"/>
                </a:lnTo>
                <a:lnTo>
                  <a:pt x="385933" y="93460"/>
                </a:lnTo>
                <a:lnTo>
                  <a:pt x="402283" y="67079"/>
                </a:lnTo>
                <a:lnTo>
                  <a:pt x="373741" y="67079"/>
                </a:lnTo>
                <a:lnTo>
                  <a:pt x="332839" y="1431"/>
                </a:lnTo>
                <a:close/>
              </a:path>
              <a:path w="1473835" h="146050">
                <a:moveTo>
                  <a:pt x="92847" y="1431"/>
                </a:moveTo>
                <a:lnTo>
                  <a:pt x="73623" y="1431"/>
                </a:lnTo>
                <a:lnTo>
                  <a:pt x="47241" y="88654"/>
                </a:lnTo>
                <a:lnTo>
                  <a:pt x="72437" y="88654"/>
                </a:lnTo>
                <a:lnTo>
                  <a:pt x="83133" y="53070"/>
                </a:lnTo>
                <a:lnTo>
                  <a:pt x="108466" y="53070"/>
                </a:lnTo>
                <a:lnTo>
                  <a:pt x="92847" y="1431"/>
                </a:lnTo>
                <a:close/>
              </a:path>
              <a:path w="1473835" h="146050">
                <a:moveTo>
                  <a:pt x="166572" y="1431"/>
                </a:moveTo>
                <a:lnTo>
                  <a:pt x="141316" y="1431"/>
                </a:lnTo>
                <a:lnTo>
                  <a:pt x="119229" y="88654"/>
                </a:lnTo>
                <a:lnTo>
                  <a:pt x="144517" y="88654"/>
                </a:lnTo>
                <a:lnTo>
                  <a:pt x="166572" y="1431"/>
                </a:lnTo>
                <a:close/>
              </a:path>
              <a:path w="1473835" h="146050">
                <a:moveTo>
                  <a:pt x="263486" y="43458"/>
                </a:moveTo>
                <a:lnTo>
                  <a:pt x="236515" y="43458"/>
                </a:lnTo>
                <a:lnTo>
                  <a:pt x="253694" y="80474"/>
                </a:lnTo>
                <a:lnTo>
                  <a:pt x="280487" y="80474"/>
                </a:lnTo>
                <a:lnTo>
                  <a:pt x="263486" y="43458"/>
                </a:lnTo>
                <a:close/>
              </a:path>
              <a:path w="1473835" h="146050">
                <a:moveTo>
                  <a:pt x="442967" y="1431"/>
                </a:moveTo>
                <a:lnTo>
                  <a:pt x="414336" y="1431"/>
                </a:lnTo>
                <a:lnTo>
                  <a:pt x="373741" y="67079"/>
                </a:lnTo>
                <a:lnTo>
                  <a:pt x="402283" y="67079"/>
                </a:lnTo>
                <a:lnTo>
                  <a:pt x="442967" y="1431"/>
                </a:lnTo>
                <a:close/>
              </a:path>
              <a:path w="1473835" h="146050">
                <a:moveTo>
                  <a:pt x="571910" y="1431"/>
                </a:moveTo>
                <a:lnTo>
                  <a:pt x="468326" y="1431"/>
                </a:lnTo>
                <a:lnTo>
                  <a:pt x="468326" y="144588"/>
                </a:lnTo>
                <a:lnTo>
                  <a:pt x="492561" y="144588"/>
                </a:lnTo>
                <a:lnTo>
                  <a:pt x="492561" y="85178"/>
                </a:lnTo>
                <a:lnTo>
                  <a:pt x="559333" y="85178"/>
                </a:lnTo>
                <a:lnTo>
                  <a:pt x="559333" y="60739"/>
                </a:lnTo>
                <a:lnTo>
                  <a:pt x="492561" y="60739"/>
                </a:lnTo>
                <a:lnTo>
                  <a:pt x="492561" y="26177"/>
                </a:lnTo>
                <a:lnTo>
                  <a:pt x="571910" y="26177"/>
                </a:lnTo>
                <a:lnTo>
                  <a:pt x="571910" y="1431"/>
                </a:lnTo>
                <a:close/>
              </a:path>
              <a:path w="1473835" h="146050">
                <a:moveTo>
                  <a:pt x="630604" y="1431"/>
                </a:moveTo>
                <a:lnTo>
                  <a:pt x="606370" y="1431"/>
                </a:lnTo>
                <a:lnTo>
                  <a:pt x="606370" y="144588"/>
                </a:lnTo>
                <a:lnTo>
                  <a:pt x="630604" y="144588"/>
                </a:lnTo>
                <a:lnTo>
                  <a:pt x="630604" y="1431"/>
                </a:lnTo>
                <a:close/>
              </a:path>
              <a:path w="1473835" h="146050">
                <a:moveTo>
                  <a:pt x="690730" y="1431"/>
                </a:moveTo>
                <a:lnTo>
                  <a:pt x="671200" y="1431"/>
                </a:lnTo>
                <a:lnTo>
                  <a:pt x="671200" y="144588"/>
                </a:lnTo>
                <a:lnTo>
                  <a:pt x="695434" y="144588"/>
                </a:lnTo>
                <a:lnTo>
                  <a:pt x="695434" y="50718"/>
                </a:lnTo>
                <a:lnTo>
                  <a:pt x="725301" y="50718"/>
                </a:lnTo>
                <a:lnTo>
                  <a:pt x="690730" y="1431"/>
                </a:lnTo>
                <a:close/>
              </a:path>
              <a:path w="1473835" h="146050">
                <a:moveTo>
                  <a:pt x="725301" y="50718"/>
                </a:moveTo>
                <a:lnTo>
                  <a:pt x="695434" y="50718"/>
                </a:lnTo>
                <a:lnTo>
                  <a:pt x="761388" y="144588"/>
                </a:lnTo>
                <a:lnTo>
                  <a:pt x="781021" y="144588"/>
                </a:lnTo>
                <a:lnTo>
                  <a:pt x="781021" y="95608"/>
                </a:lnTo>
                <a:lnTo>
                  <a:pt x="756787" y="95608"/>
                </a:lnTo>
                <a:lnTo>
                  <a:pt x="725301" y="50718"/>
                </a:lnTo>
                <a:close/>
              </a:path>
              <a:path w="1473835" h="146050">
                <a:moveTo>
                  <a:pt x="781021" y="1431"/>
                </a:moveTo>
                <a:lnTo>
                  <a:pt x="756787" y="1431"/>
                </a:lnTo>
                <a:lnTo>
                  <a:pt x="756787" y="95608"/>
                </a:lnTo>
                <a:lnTo>
                  <a:pt x="781021" y="95608"/>
                </a:lnTo>
                <a:lnTo>
                  <a:pt x="781021" y="1431"/>
                </a:lnTo>
                <a:close/>
              </a:path>
              <a:path w="1473835" h="146050">
                <a:moveTo>
                  <a:pt x="868756" y="1431"/>
                </a:moveTo>
                <a:lnTo>
                  <a:pt x="821719" y="1431"/>
                </a:lnTo>
                <a:lnTo>
                  <a:pt x="821719" y="144588"/>
                </a:lnTo>
                <a:lnTo>
                  <a:pt x="868756" y="144588"/>
                </a:lnTo>
                <a:lnTo>
                  <a:pt x="897780" y="139141"/>
                </a:lnTo>
                <a:lnTo>
                  <a:pt x="920957" y="124098"/>
                </a:lnTo>
                <a:lnTo>
                  <a:pt x="923698" y="120047"/>
                </a:lnTo>
                <a:lnTo>
                  <a:pt x="845953" y="120047"/>
                </a:lnTo>
                <a:lnTo>
                  <a:pt x="845953" y="26177"/>
                </a:lnTo>
                <a:lnTo>
                  <a:pt x="923716" y="26177"/>
                </a:lnTo>
                <a:lnTo>
                  <a:pt x="920880" y="21997"/>
                </a:lnTo>
                <a:lnTo>
                  <a:pt x="897694" y="6906"/>
                </a:lnTo>
                <a:lnTo>
                  <a:pt x="868756" y="1431"/>
                </a:lnTo>
                <a:close/>
              </a:path>
              <a:path w="1473835" h="146050">
                <a:moveTo>
                  <a:pt x="923716" y="26177"/>
                </a:moveTo>
                <a:lnTo>
                  <a:pt x="868756" y="26177"/>
                </a:lnTo>
                <a:lnTo>
                  <a:pt x="888149" y="29684"/>
                </a:lnTo>
                <a:lnTo>
                  <a:pt x="903497" y="39431"/>
                </a:lnTo>
                <a:lnTo>
                  <a:pt x="913591" y="54260"/>
                </a:lnTo>
                <a:lnTo>
                  <a:pt x="917225" y="73009"/>
                </a:lnTo>
                <a:lnTo>
                  <a:pt x="913606" y="91877"/>
                </a:lnTo>
                <a:lnTo>
                  <a:pt x="903535" y="106766"/>
                </a:lnTo>
                <a:lnTo>
                  <a:pt x="888192" y="116536"/>
                </a:lnTo>
                <a:lnTo>
                  <a:pt x="868756" y="120047"/>
                </a:lnTo>
                <a:lnTo>
                  <a:pt x="923698" y="120047"/>
                </a:lnTo>
                <a:lnTo>
                  <a:pt x="936311" y="101406"/>
                </a:lnTo>
                <a:lnTo>
                  <a:pt x="941868" y="73009"/>
                </a:lnTo>
                <a:lnTo>
                  <a:pt x="936282" y="44699"/>
                </a:lnTo>
                <a:lnTo>
                  <a:pt x="923716" y="26177"/>
                </a:lnTo>
                <a:close/>
              </a:path>
              <a:path w="1473835" h="146050">
                <a:moveTo>
                  <a:pt x="999131" y="1431"/>
                </a:moveTo>
                <a:lnTo>
                  <a:pt x="974896" y="1431"/>
                </a:lnTo>
                <a:lnTo>
                  <a:pt x="974896" y="144588"/>
                </a:lnTo>
                <a:lnTo>
                  <a:pt x="999131" y="144588"/>
                </a:lnTo>
                <a:lnTo>
                  <a:pt x="999131" y="1431"/>
                </a:lnTo>
                <a:close/>
              </a:path>
              <a:path w="1473835" h="146050">
                <a:moveTo>
                  <a:pt x="1059256" y="1431"/>
                </a:moveTo>
                <a:lnTo>
                  <a:pt x="1039726" y="1431"/>
                </a:lnTo>
                <a:lnTo>
                  <a:pt x="1039726" y="144588"/>
                </a:lnTo>
                <a:lnTo>
                  <a:pt x="1063960" y="144588"/>
                </a:lnTo>
                <a:lnTo>
                  <a:pt x="1063960" y="50718"/>
                </a:lnTo>
                <a:lnTo>
                  <a:pt x="1093827" y="50718"/>
                </a:lnTo>
                <a:lnTo>
                  <a:pt x="1059256" y="1431"/>
                </a:lnTo>
                <a:close/>
              </a:path>
              <a:path w="1473835" h="146050">
                <a:moveTo>
                  <a:pt x="1093827" y="50718"/>
                </a:moveTo>
                <a:lnTo>
                  <a:pt x="1063960" y="50718"/>
                </a:lnTo>
                <a:lnTo>
                  <a:pt x="1129914" y="144588"/>
                </a:lnTo>
                <a:lnTo>
                  <a:pt x="1149547" y="144588"/>
                </a:lnTo>
                <a:lnTo>
                  <a:pt x="1149547" y="95608"/>
                </a:lnTo>
                <a:lnTo>
                  <a:pt x="1125313" y="95608"/>
                </a:lnTo>
                <a:lnTo>
                  <a:pt x="1093827" y="50718"/>
                </a:lnTo>
                <a:close/>
              </a:path>
              <a:path w="1473835" h="146050">
                <a:moveTo>
                  <a:pt x="1149547" y="1431"/>
                </a:moveTo>
                <a:lnTo>
                  <a:pt x="1125313" y="1431"/>
                </a:lnTo>
                <a:lnTo>
                  <a:pt x="1125313" y="95608"/>
                </a:lnTo>
                <a:lnTo>
                  <a:pt x="1149547" y="95608"/>
                </a:lnTo>
                <a:lnTo>
                  <a:pt x="1149547" y="1431"/>
                </a:lnTo>
                <a:close/>
              </a:path>
              <a:path w="1473835" h="146050">
                <a:moveTo>
                  <a:pt x="1254052" y="0"/>
                </a:moveTo>
                <a:lnTo>
                  <a:pt x="1214249" y="12121"/>
                </a:lnTo>
                <a:lnTo>
                  <a:pt x="1187696" y="45413"/>
                </a:lnTo>
                <a:lnTo>
                  <a:pt x="1182531" y="73009"/>
                </a:lnTo>
                <a:lnTo>
                  <a:pt x="1187584" y="100401"/>
                </a:lnTo>
                <a:lnTo>
                  <a:pt x="1214091" y="133795"/>
                </a:lnTo>
                <a:lnTo>
                  <a:pt x="1254052" y="145917"/>
                </a:lnTo>
                <a:lnTo>
                  <a:pt x="1280710" y="140510"/>
                </a:lnTo>
                <a:lnTo>
                  <a:pt x="1280963" y="140510"/>
                </a:lnTo>
                <a:lnTo>
                  <a:pt x="1302508" y="125249"/>
                </a:lnTo>
                <a:lnTo>
                  <a:pt x="1305136" y="120967"/>
                </a:lnTo>
                <a:lnTo>
                  <a:pt x="1254052" y="120967"/>
                </a:lnTo>
                <a:lnTo>
                  <a:pt x="1235443" y="117284"/>
                </a:lnTo>
                <a:lnTo>
                  <a:pt x="1220525" y="107150"/>
                </a:lnTo>
                <a:lnTo>
                  <a:pt x="1210611" y="91935"/>
                </a:lnTo>
                <a:lnTo>
                  <a:pt x="1207053" y="73214"/>
                </a:lnTo>
                <a:lnTo>
                  <a:pt x="1207014" y="73009"/>
                </a:lnTo>
                <a:lnTo>
                  <a:pt x="1210597" y="53966"/>
                </a:lnTo>
                <a:lnTo>
                  <a:pt x="1220487" y="38690"/>
                </a:lnTo>
                <a:lnTo>
                  <a:pt x="1235400" y="28533"/>
                </a:lnTo>
                <a:lnTo>
                  <a:pt x="1254052" y="24847"/>
                </a:lnTo>
                <a:lnTo>
                  <a:pt x="1307174" y="24847"/>
                </a:lnTo>
                <a:lnTo>
                  <a:pt x="1293867" y="12398"/>
                </a:lnTo>
                <a:lnTo>
                  <a:pt x="1275153" y="3237"/>
                </a:lnTo>
                <a:lnTo>
                  <a:pt x="1254052" y="0"/>
                </a:lnTo>
                <a:close/>
              </a:path>
              <a:path w="1473835" h="146050">
                <a:moveTo>
                  <a:pt x="1321744" y="62579"/>
                </a:moveTo>
                <a:lnTo>
                  <a:pt x="1243928" y="62579"/>
                </a:lnTo>
                <a:lnTo>
                  <a:pt x="1243928" y="87325"/>
                </a:lnTo>
                <a:lnTo>
                  <a:pt x="1295669" y="87325"/>
                </a:lnTo>
                <a:lnTo>
                  <a:pt x="1290087" y="101382"/>
                </a:lnTo>
                <a:lnTo>
                  <a:pt x="1280919" y="111968"/>
                </a:lnTo>
                <a:lnTo>
                  <a:pt x="1268722" y="118644"/>
                </a:lnTo>
                <a:lnTo>
                  <a:pt x="1254052" y="120967"/>
                </a:lnTo>
                <a:lnTo>
                  <a:pt x="1305136" y="120967"/>
                </a:lnTo>
                <a:lnTo>
                  <a:pt x="1316646" y="102217"/>
                </a:lnTo>
                <a:lnTo>
                  <a:pt x="1321744" y="73214"/>
                </a:lnTo>
                <a:lnTo>
                  <a:pt x="1321744" y="62579"/>
                </a:lnTo>
                <a:close/>
              </a:path>
              <a:path w="1473835" h="146050">
                <a:moveTo>
                  <a:pt x="1307174" y="24847"/>
                </a:moveTo>
                <a:lnTo>
                  <a:pt x="1254052" y="24847"/>
                </a:lnTo>
                <a:lnTo>
                  <a:pt x="1267131" y="26685"/>
                </a:lnTo>
                <a:lnTo>
                  <a:pt x="1278848" y="31954"/>
                </a:lnTo>
                <a:lnTo>
                  <a:pt x="1288649" y="40291"/>
                </a:lnTo>
                <a:lnTo>
                  <a:pt x="1295976" y="51331"/>
                </a:lnTo>
                <a:lnTo>
                  <a:pt x="1319801" y="45196"/>
                </a:lnTo>
                <a:lnTo>
                  <a:pt x="1309126" y="26685"/>
                </a:lnTo>
                <a:lnTo>
                  <a:pt x="1307174" y="24847"/>
                </a:lnTo>
                <a:close/>
              </a:path>
              <a:path w="1473835" h="146050">
                <a:moveTo>
                  <a:pt x="1473388" y="1431"/>
                </a:moveTo>
                <a:lnTo>
                  <a:pt x="1447109" y="1431"/>
                </a:lnTo>
                <a:lnTo>
                  <a:pt x="1388210" y="144588"/>
                </a:lnTo>
                <a:lnTo>
                  <a:pt x="1414489" y="144588"/>
                </a:lnTo>
                <a:lnTo>
                  <a:pt x="1473388" y="1431"/>
                </a:lnTo>
                <a:close/>
              </a:path>
            </a:pathLst>
          </a:custGeom>
          <a:solidFill>
            <a:srgbClr val="03BB9B"/>
          </a:solidFill>
        </p:spPr>
        <p:txBody>
          <a:bodyPr wrap="square" lIns="0" tIns="0" rIns="0" bIns="0" rtlCol="0"/>
          <a:lstStyle/>
          <a:p>
            <a:endParaRPr sz="641"/>
          </a:p>
        </p:txBody>
      </p:sp>
      <p:sp>
        <p:nvSpPr>
          <p:cNvPr id="3" name="object 3"/>
          <p:cNvSpPr/>
          <p:nvPr/>
        </p:nvSpPr>
        <p:spPr>
          <a:xfrm>
            <a:off x="1316064" y="458126"/>
            <a:ext cx="590882" cy="66424"/>
          </a:xfrm>
          <a:custGeom>
            <a:avLst/>
            <a:gdLst/>
            <a:ahLst/>
            <a:cxnLst/>
            <a:rect l="l" t="t" r="r" b="b"/>
            <a:pathLst>
              <a:path w="1299210" h="146050">
                <a:moveTo>
                  <a:pt x="60228" y="1533"/>
                </a:moveTo>
                <a:lnTo>
                  <a:pt x="0" y="1533"/>
                </a:lnTo>
                <a:lnTo>
                  <a:pt x="0" y="144179"/>
                </a:lnTo>
                <a:lnTo>
                  <a:pt x="16974" y="144179"/>
                </a:lnTo>
                <a:lnTo>
                  <a:pt x="16974" y="88961"/>
                </a:lnTo>
                <a:lnTo>
                  <a:pt x="60228" y="88961"/>
                </a:lnTo>
                <a:lnTo>
                  <a:pt x="77798" y="85777"/>
                </a:lnTo>
                <a:lnTo>
                  <a:pt x="91428" y="76831"/>
                </a:lnTo>
                <a:lnTo>
                  <a:pt x="94459" y="72089"/>
                </a:lnTo>
                <a:lnTo>
                  <a:pt x="16974" y="72089"/>
                </a:lnTo>
                <a:lnTo>
                  <a:pt x="16974" y="18405"/>
                </a:lnTo>
                <a:lnTo>
                  <a:pt x="94555" y="18405"/>
                </a:lnTo>
                <a:lnTo>
                  <a:pt x="91505" y="13599"/>
                </a:lnTo>
                <a:lnTo>
                  <a:pt x="77884" y="4690"/>
                </a:lnTo>
                <a:lnTo>
                  <a:pt x="60228" y="1533"/>
                </a:lnTo>
                <a:close/>
              </a:path>
              <a:path w="1299210" h="146050">
                <a:moveTo>
                  <a:pt x="94555" y="18405"/>
                </a:moveTo>
                <a:lnTo>
                  <a:pt x="60228" y="18405"/>
                </a:lnTo>
                <a:lnTo>
                  <a:pt x="71193" y="20248"/>
                </a:lnTo>
                <a:lnTo>
                  <a:pt x="79464" y="25550"/>
                </a:lnTo>
                <a:lnTo>
                  <a:pt x="84687" y="33978"/>
                </a:lnTo>
                <a:lnTo>
                  <a:pt x="86490" y="45298"/>
                </a:lnTo>
                <a:lnTo>
                  <a:pt x="84687" y="56430"/>
                </a:lnTo>
                <a:lnTo>
                  <a:pt x="79464" y="64893"/>
                </a:lnTo>
                <a:lnTo>
                  <a:pt x="71193" y="70231"/>
                </a:lnTo>
                <a:lnTo>
                  <a:pt x="60228" y="72089"/>
                </a:lnTo>
                <a:lnTo>
                  <a:pt x="94459" y="72089"/>
                </a:lnTo>
                <a:lnTo>
                  <a:pt x="100246" y="63035"/>
                </a:lnTo>
                <a:lnTo>
                  <a:pt x="103379" y="45298"/>
                </a:lnTo>
                <a:lnTo>
                  <a:pt x="100275" y="27417"/>
                </a:lnTo>
                <a:lnTo>
                  <a:pt x="94555" y="18405"/>
                </a:lnTo>
                <a:close/>
              </a:path>
              <a:path w="1299210" h="146050">
                <a:moveTo>
                  <a:pt x="199396" y="0"/>
                </a:moveTo>
                <a:lnTo>
                  <a:pt x="159651" y="12078"/>
                </a:lnTo>
                <a:lnTo>
                  <a:pt x="133202" y="45337"/>
                </a:lnTo>
                <a:lnTo>
                  <a:pt x="128032" y="72805"/>
                </a:lnTo>
                <a:lnTo>
                  <a:pt x="133119" y="100171"/>
                </a:lnTo>
                <a:lnTo>
                  <a:pt x="159493" y="133472"/>
                </a:lnTo>
                <a:lnTo>
                  <a:pt x="199396" y="145508"/>
                </a:lnTo>
                <a:lnTo>
                  <a:pt x="227357" y="139871"/>
                </a:lnTo>
                <a:lnTo>
                  <a:pt x="244109" y="128431"/>
                </a:lnTo>
                <a:lnTo>
                  <a:pt x="199396" y="128431"/>
                </a:lnTo>
                <a:lnTo>
                  <a:pt x="178170" y="124183"/>
                </a:lnTo>
                <a:lnTo>
                  <a:pt x="178018" y="124183"/>
                </a:lnTo>
                <a:lnTo>
                  <a:pt x="160861" y="112467"/>
                </a:lnTo>
                <a:lnTo>
                  <a:pt x="153510" y="101334"/>
                </a:lnTo>
                <a:lnTo>
                  <a:pt x="149267" y="94826"/>
                </a:lnTo>
                <a:lnTo>
                  <a:pt x="149183" y="94697"/>
                </a:lnTo>
                <a:lnTo>
                  <a:pt x="144997" y="72805"/>
                </a:lnTo>
                <a:lnTo>
                  <a:pt x="149166" y="50940"/>
                </a:lnTo>
                <a:lnTo>
                  <a:pt x="152773" y="45337"/>
                </a:lnTo>
                <a:lnTo>
                  <a:pt x="160643" y="33245"/>
                </a:lnTo>
                <a:lnTo>
                  <a:pt x="177913" y="21398"/>
                </a:lnTo>
                <a:lnTo>
                  <a:pt x="178713" y="21217"/>
                </a:lnTo>
                <a:lnTo>
                  <a:pt x="199396" y="17076"/>
                </a:lnTo>
                <a:lnTo>
                  <a:pt x="243796" y="17076"/>
                </a:lnTo>
                <a:lnTo>
                  <a:pt x="227184" y="5681"/>
                </a:lnTo>
                <a:lnTo>
                  <a:pt x="199396" y="0"/>
                </a:lnTo>
                <a:close/>
              </a:path>
              <a:path w="1299210" h="146050">
                <a:moveTo>
                  <a:pt x="243796" y="17076"/>
                </a:moveTo>
                <a:lnTo>
                  <a:pt x="199396" y="17076"/>
                </a:lnTo>
                <a:lnTo>
                  <a:pt x="220660" y="21398"/>
                </a:lnTo>
                <a:lnTo>
                  <a:pt x="237831" y="33245"/>
                </a:lnTo>
                <a:lnTo>
                  <a:pt x="249308" y="50940"/>
                </a:lnTo>
                <a:lnTo>
                  <a:pt x="253489" y="72805"/>
                </a:lnTo>
                <a:lnTo>
                  <a:pt x="249375" y="94697"/>
                </a:lnTo>
                <a:lnTo>
                  <a:pt x="249351" y="94826"/>
                </a:lnTo>
                <a:lnTo>
                  <a:pt x="237946" y="112467"/>
                </a:lnTo>
                <a:lnTo>
                  <a:pt x="220790" y="124183"/>
                </a:lnTo>
                <a:lnTo>
                  <a:pt x="199396" y="128431"/>
                </a:lnTo>
                <a:lnTo>
                  <a:pt x="244109" y="128431"/>
                </a:lnTo>
                <a:lnTo>
                  <a:pt x="249987" y="124418"/>
                </a:lnTo>
                <a:lnTo>
                  <a:pt x="265140" y="101334"/>
                </a:lnTo>
                <a:lnTo>
                  <a:pt x="270668" y="72805"/>
                </a:lnTo>
                <a:lnTo>
                  <a:pt x="265082" y="44346"/>
                </a:lnTo>
                <a:lnTo>
                  <a:pt x="249952" y="21398"/>
                </a:lnTo>
                <a:lnTo>
                  <a:pt x="249833" y="21217"/>
                </a:lnTo>
                <a:lnTo>
                  <a:pt x="243796" y="17076"/>
                </a:lnTo>
                <a:close/>
              </a:path>
              <a:path w="1299210" h="146050">
                <a:moveTo>
                  <a:pt x="363924" y="1533"/>
                </a:moveTo>
                <a:lnTo>
                  <a:pt x="303696" y="1533"/>
                </a:lnTo>
                <a:lnTo>
                  <a:pt x="303696" y="144179"/>
                </a:lnTo>
                <a:lnTo>
                  <a:pt x="320670" y="144179"/>
                </a:lnTo>
                <a:lnTo>
                  <a:pt x="320670" y="88961"/>
                </a:lnTo>
                <a:lnTo>
                  <a:pt x="376821" y="88961"/>
                </a:lnTo>
                <a:lnTo>
                  <a:pt x="375888" y="87530"/>
                </a:lnTo>
                <a:lnTo>
                  <a:pt x="388871" y="82024"/>
                </a:lnTo>
                <a:lnTo>
                  <a:pt x="398691" y="72779"/>
                </a:lnTo>
                <a:lnTo>
                  <a:pt x="399036" y="72089"/>
                </a:lnTo>
                <a:lnTo>
                  <a:pt x="320670" y="72089"/>
                </a:lnTo>
                <a:lnTo>
                  <a:pt x="320670" y="18405"/>
                </a:lnTo>
                <a:lnTo>
                  <a:pt x="398252" y="18405"/>
                </a:lnTo>
                <a:lnTo>
                  <a:pt x="395201" y="13599"/>
                </a:lnTo>
                <a:lnTo>
                  <a:pt x="381581" y="4690"/>
                </a:lnTo>
                <a:lnTo>
                  <a:pt x="363924" y="1533"/>
                </a:lnTo>
                <a:close/>
              </a:path>
              <a:path w="1299210" h="146050">
                <a:moveTo>
                  <a:pt x="376821" y="88961"/>
                </a:moveTo>
                <a:lnTo>
                  <a:pt x="356255" y="88961"/>
                </a:lnTo>
                <a:lnTo>
                  <a:pt x="392658" y="144179"/>
                </a:lnTo>
                <a:lnTo>
                  <a:pt x="412802" y="144179"/>
                </a:lnTo>
                <a:lnTo>
                  <a:pt x="376821" y="88961"/>
                </a:lnTo>
                <a:close/>
              </a:path>
              <a:path w="1299210" h="146050">
                <a:moveTo>
                  <a:pt x="398252" y="18405"/>
                </a:moveTo>
                <a:lnTo>
                  <a:pt x="363924" y="18405"/>
                </a:lnTo>
                <a:lnTo>
                  <a:pt x="374889" y="20248"/>
                </a:lnTo>
                <a:lnTo>
                  <a:pt x="383161" y="25550"/>
                </a:lnTo>
                <a:lnTo>
                  <a:pt x="388384" y="33978"/>
                </a:lnTo>
                <a:lnTo>
                  <a:pt x="390187" y="45298"/>
                </a:lnTo>
                <a:lnTo>
                  <a:pt x="388384" y="56430"/>
                </a:lnTo>
                <a:lnTo>
                  <a:pt x="383161" y="64893"/>
                </a:lnTo>
                <a:lnTo>
                  <a:pt x="374889" y="70231"/>
                </a:lnTo>
                <a:lnTo>
                  <a:pt x="363924" y="72089"/>
                </a:lnTo>
                <a:lnTo>
                  <a:pt x="399036" y="72089"/>
                </a:lnTo>
                <a:lnTo>
                  <a:pt x="404906" y="60352"/>
                </a:lnTo>
                <a:lnTo>
                  <a:pt x="407076" y="45298"/>
                </a:lnTo>
                <a:lnTo>
                  <a:pt x="403971" y="27417"/>
                </a:lnTo>
                <a:lnTo>
                  <a:pt x="398252" y="18405"/>
                </a:lnTo>
                <a:close/>
              </a:path>
              <a:path w="1299210" h="146050">
                <a:moveTo>
                  <a:pt x="485607" y="1533"/>
                </a:moveTo>
                <a:lnTo>
                  <a:pt x="440104" y="1533"/>
                </a:lnTo>
                <a:lnTo>
                  <a:pt x="440104" y="144179"/>
                </a:lnTo>
                <a:lnTo>
                  <a:pt x="485607" y="144179"/>
                </a:lnTo>
                <a:lnTo>
                  <a:pt x="514632" y="138778"/>
                </a:lnTo>
                <a:lnTo>
                  <a:pt x="532259" y="127409"/>
                </a:lnTo>
                <a:lnTo>
                  <a:pt x="457078" y="127409"/>
                </a:lnTo>
                <a:lnTo>
                  <a:pt x="457078" y="18405"/>
                </a:lnTo>
                <a:lnTo>
                  <a:pt x="532282" y="18405"/>
                </a:lnTo>
                <a:lnTo>
                  <a:pt x="514632" y="6975"/>
                </a:lnTo>
                <a:lnTo>
                  <a:pt x="485607" y="1533"/>
                </a:lnTo>
                <a:close/>
              </a:path>
              <a:path w="1299210" h="146050">
                <a:moveTo>
                  <a:pt x="532282" y="18405"/>
                </a:moveTo>
                <a:lnTo>
                  <a:pt x="485607" y="18405"/>
                </a:lnTo>
                <a:lnTo>
                  <a:pt x="507963" y="22491"/>
                </a:lnTo>
                <a:lnTo>
                  <a:pt x="525640" y="33833"/>
                </a:lnTo>
                <a:lnTo>
                  <a:pt x="537259" y="51061"/>
                </a:lnTo>
                <a:lnTo>
                  <a:pt x="541438" y="72805"/>
                </a:lnTo>
                <a:lnTo>
                  <a:pt x="537273" y="94623"/>
                </a:lnTo>
                <a:lnTo>
                  <a:pt x="525678" y="111917"/>
                </a:lnTo>
                <a:lnTo>
                  <a:pt x="508006" y="123306"/>
                </a:lnTo>
                <a:lnTo>
                  <a:pt x="485607" y="127409"/>
                </a:lnTo>
                <a:lnTo>
                  <a:pt x="532259" y="127409"/>
                </a:lnTo>
                <a:lnTo>
                  <a:pt x="537808" y="123830"/>
                </a:lnTo>
                <a:lnTo>
                  <a:pt x="553162" y="101213"/>
                </a:lnTo>
                <a:lnTo>
                  <a:pt x="558719" y="72805"/>
                </a:lnTo>
                <a:lnTo>
                  <a:pt x="553162" y="44586"/>
                </a:lnTo>
                <a:lnTo>
                  <a:pt x="537808" y="21984"/>
                </a:lnTo>
                <a:lnTo>
                  <a:pt x="532282" y="18405"/>
                </a:lnTo>
                <a:close/>
              </a:path>
              <a:path w="1299210" h="146050">
                <a:moveTo>
                  <a:pt x="692775" y="1533"/>
                </a:moveTo>
                <a:lnTo>
                  <a:pt x="591645" y="1533"/>
                </a:lnTo>
                <a:lnTo>
                  <a:pt x="591645" y="144179"/>
                </a:lnTo>
                <a:lnTo>
                  <a:pt x="692775" y="144179"/>
                </a:lnTo>
                <a:lnTo>
                  <a:pt x="692775" y="127409"/>
                </a:lnTo>
                <a:lnTo>
                  <a:pt x="608620" y="127409"/>
                </a:lnTo>
                <a:lnTo>
                  <a:pt x="608620" y="81190"/>
                </a:lnTo>
                <a:lnTo>
                  <a:pt x="679278" y="81190"/>
                </a:lnTo>
                <a:lnTo>
                  <a:pt x="679278" y="64420"/>
                </a:lnTo>
                <a:lnTo>
                  <a:pt x="608620" y="64420"/>
                </a:lnTo>
                <a:lnTo>
                  <a:pt x="608620" y="18405"/>
                </a:lnTo>
                <a:lnTo>
                  <a:pt x="692775" y="18405"/>
                </a:lnTo>
                <a:lnTo>
                  <a:pt x="692775" y="1533"/>
                </a:lnTo>
                <a:close/>
              </a:path>
              <a:path w="1299210" h="146050">
                <a:moveTo>
                  <a:pt x="740222" y="1533"/>
                </a:moveTo>
                <a:lnTo>
                  <a:pt x="726213" y="1533"/>
                </a:lnTo>
                <a:lnTo>
                  <a:pt x="726213" y="144179"/>
                </a:lnTo>
                <a:lnTo>
                  <a:pt x="743187" y="144179"/>
                </a:lnTo>
                <a:lnTo>
                  <a:pt x="743187" y="35175"/>
                </a:lnTo>
                <a:lnTo>
                  <a:pt x="763812" y="35175"/>
                </a:lnTo>
                <a:lnTo>
                  <a:pt x="740222" y="1533"/>
                </a:lnTo>
                <a:close/>
              </a:path>
              <a:path w="1299210" h="146050">
                <a:moveTo>
                  <a:pt x="763812" y="35175"/>
                </a:moveTo>
                <a:lnTo>
                  <a:pt x="743187" y="35175"/>
                </a:lnTo>
                <a:lnTo>
                  <a:pt x="819776" y="144179"/>
                </a:lnTo>
                <a:lnTo>
                  <a:pt x="833989" y="144179"/>
                </a:lnTo>
                <a:lnTo>
                  <a:pt x="833989" y="111048"/>
                </a:lnTo>
                <a:lnTo>
                  <a:pt x="817015" y="111048"/>
                </a:lnTo>
                <a:lnTo>
                  <a:pt x="763812" y="35175"/>
                </a:lnTo>
                <a:close/>
              </a:path>
              <a:path w="1299210" h="146050">
                <a:moveTo>
                  <a:pt x="833989" y="1533"/>
                </a:moveTo>
                <a:lnTo>
                  <a:pt x="817015" y="1533"/>
                </a:lnTo>
                <a:lnTo>
                  <a:pt x="817015" y="111048"/>
                </a:lnTo>
                <a:lnTo>
                  <a:pt x="833989" y="111048"/>
                </a:lnTo>
                <a:lnTo>
                  <a:pt x="833989" y="1533"/>
                </a:lnTo>
                <a:close/>
              </a:path>
              <a:path w="1299210" h="146050">
                <a:moveTo>
                  <a:pt x="938289" y="0"/>
                </a:moveTo>
                <a:lnTo>
                  <a:pt x="898544" y="12078"/>
                </a:lnTo>
                <a:lnTo>
                  <a:pt x="872095" y="45337"/>
                </a:lnTo>
                <a:lnTo>
                  <a:pt x="866925" y="72805"/>
                </a:lnTo>
                <a:lnTo>
                  <a:pt x="872012" y="100171"/>
                </a:lnTo>
                <a:lnTo>
                  <a:pt x="898386" y="133472"/>
                </a:lnTo>
                <a:lnTo>
                  <a:pt x="938289" y="145508"/>
                </a:lnTo>
                <a:lnTo>
                  <a:pt x="966249" y="139871"/>
                </a:lnTo>
                <a:lnTo>
                  <a:pt x="983002" y="128431"/>
                </a:lnTo>
                <a:lnTo>
                  <a:pt x="938289" y="128431"/>
                </a:lnTo>
                <a:lnTo>
                  <a:pt x="917063" y="124183"/>
                </a:lnTo>
                <a:lnTo>
                  <a:pt x="916911" y="124183"/>
                </a:lnTo>
                <a:lnTo>
                  <a:pt x="899754" y="112467"/>
                </a:lnTo>
                <a:lnTo>
                  <a:pt x="892402" y="101334"/>
                </a:lnTo>
                <a:lnTo>
                  <a:pt x="888160" y="94826"/>
                </a:lnTo>
                <a:lnTo>
                  <a:pt x="888076" y="94697"/>
                </a:lnTo>
                <a:lnTo>
                  <a:pt x="883889" y="72805"/>
                </a:lnTo>
                <a:lnTo>
                  <a:pt x="888059" y="50940"/>
                </a:lnTo>
                <a:lnTo>
                  <a:pt x="891666" y="45337"/>
                </a:lnTo>
                <a:lnTo>
                  <a:pt x="899536" y="33245"/>
                </a:lnTo>
                <a:lnTo>
                  <a:pt x="916805" y="21398"/>
                </a:lnTo>
                <a:lnTo>
                  <a:pt x="917606" y="21217"/>
                </a:lnTo>
                <a:lnTo>
                  <a:pt x="938289" y="17076"/>
                </a:lnTo>
                <a:lnTo>
                  <a:pt x="982689" y="17076"/>
                </a:lnTo>
                <a:lnTo>
                  <a:pt x="966077" y="5681"/>
                </a:lnTo>
                <a:lnTo>
                  <a:pt x="938289" y="0"/>
                </a:lnTo>
                <a:close/>
              </a:path>
              <a:path w="1299210" h="146050">
                <a:moveTo>
                  <a:pt x="982689" y="17076"/>
                </a:moveTo>
                <a:lnTo>
                  <a:pt x="938289" y="17076"/>
                </a:lnTo>
                <a:lnTo>
                  <a:pt x="959553" y="21398"/>
                </a:lnTo>
                <a:lnTo>
                  <a:pt x="976724" y="33245"/>
                </a:lnTo>
                <a:lnTo>
                  <a:pt x="988200" y="50940"/>
                </a:lnTo>
                <a:lnTo>
                  <a:pt x="992382" y="72805"/>
                </a:lnTo>
                <a:lnTo>
                  <a:pt x="988268" y="94697"/>
                </a:lnTo>
                <a:lnTo>
                  <a:pt x="988244" y="94826"/>
                </a:lnTo>
                <a:lnTo>
                  <a:pt x="976839" y="112467"/>
                </a:lnTo>
                <a:lnTo>
                  <a:pt x="959683" y="124183"/>
                </a:lnTo>
                <a:lnTo>
                  <a:pt x="938289" y="128431"/>
                </a:lnTo>
                <a:lnTo>
                  <a:pt x="983002" y="128431"/>
                </a:lnTo>
                <a:lnTo>
                  <a:pt x="988880" y="124418"/>
                </a:lnTo>
                <a:lnTo>
                  <a:pt x="1004032" y="101334"/>
                </a:lnTo>
                <a:lnTo>
                  <a:pt x="1009561" y="72805"/>
                </a:lnTo>
                <a:lnTo>
                  <a:pt x="1003975" y="44346"/>
                </a:lnTo>
                <a:lnTo>
                  <a:pt x="988845" y="21398"/>
                </a:lnTo>
                <a:lnTo>
                  <a:pt x="988726" y="21217"/>
                </a:lnTo>
                <a:lnTo>
                  <a:pt x="982689" y="17076"/>
                </a:lnTo>
                <a:close/>
              </a:path>
              <a:path w="1299210" h="146050">
                <a:moveTo>
                  <a:pt x="1038192" y="1533"/>
                </a:moveTo>
                <a:lnTo>
                  <a:pt x="1019684" y="1533"/>
                </a:lnTo>
                <a:lnTo>
                  <a:pt x="1085229" y="144179"/>
                </a:lnTo>
                <a:lnTo>
                  <a:pt x="1095659" y="144179"/>
                </a:lnTo>
                <a:lnTo>
                  <a:pt x="1109144" y="114832"/>
                </a:lnTo>
                <a:lnTo>
                  <a:pt x="1090444" y="114832"/>
                </a:lnTo>
                <a:lnTo>
                  <a:pt x="1038192" y="1533"/>
                </a:lnTo>
                <a:close/>
              </a:path>
              <a:path w="1299210" h="146050">
                <a:moveTo>
                  <a:pt x="1233089" y="1533"/>
                </a:moveTo>
                <a:lnTo>
                  <a:pt x="1222659" y="1533"/>
                </a:lnTo>
                <a:lnTo>
                  <a:pt x="1157114" y="144179"/>
                </a:lnTo>
                <a:lnTo>
                  <a:pt x="1175622" y="144179"/>
                </a:lnTo>
                <a:lnTo>
                  <a:pt x="1195051" y="102356"/>
                </a:lnTo>
                <a:lnTo>
                  <a:pt x="1279417" y="102356"/>
                </a:lnTo>
                <a:lnTo>
                  <a:pt x="1271665" y="85484"/>
                </a:lnTo>
                <a:lnTo>
                  <a:pt x="1202720" y="85484"/>
                </a:lnTo>
                <a:lnTo>
                  <a:pt x="1227874" y="30778"/>
                </a:lnTo>
                <a:lnTo>
                  <a:pt x="1246527" y="30778"/>
                </a:lnTo>
                <a:lnTo>
                  <a:pt x="1233089" y="1533"/>
                </a:lnTo>
                <a:close/>
              </a:path>
              <a:path w="1299210" h="146050">
                <a:moveTo>
                  <a:pt x="1279417" y="102356"/>
                </a:moveTo>
                <a:lnTo>
                  <a:pt x="1260698" y="102356"/>
                </a:lnTo>
                <a:lnTo>
                  <a:pt x="1280127" y="144179"/>
                </a:lnTo>
                <a:lnTo>
                  <a:pt x="1298635" y="144179"/>
                </a:lnTo>
                <a:lnTo>
                  <a:pt x="1279417" y="102356"/>
                </a:lnTo>
                <a:close/>
              </a:path>
              <a:path w="1299210" h="146050">
                <a:moveTo>
                  <a:pt x="1161204" y="1533"/>
                </a:moveTo>
                <a:lnTo>
                  <a:pt x="1142696" y="1533"/>
                </a:lnTo>
                <a:lnTo>
                  <a:pt x="1090444" y="114832"/>
                </a:lnTo>
                <a:lnTo>
                  <a:pt x="1109144" y="114832"/>
                </a:lnTo>
                <a:lnTo>
                  <a:pt x="1161204" y="1533"/>
                </a:lnTo>
                <a:close/>
              </a:path>
              <a:path w="1299210" h="146050">
                <a:moveTo>
                  <a:pt x="1246527" y="30778"/>
                </a:moveTo>
                <a:lnTo>
                  <a:pt x="1227874" y="30778"/>
                </a:lnTo>
                <a:lnTo>
                  <a:pt x="1253029" y="85484"/>
                </a:lnTo>
                <a:lnTo>
                  <a:pt x="1271665" y="85484"/>
                </a:lnTo>
                <a:lnTo>
                  <a:pt x="1246527" y="30778"/>
                </a:lnTo>
                <a:close/>
              </a:path>
            </a:pathLst>
          </a:custGeom>
          <a:solidFill>
            <a:srgbClr val="000000"/>
          </a:solidFill>
        </p:spPr>
        <p:txBody>
          <a:bodyPr wrap="square" lIns="0" tIns="0" rIns="0" bIns="0" rtlCol="0"/>
          <a:lstStyle/>
          <a:p>
            <a:endParaRPr sz="641"/>
          </a:p>
        </p:txBody>
      </p:sp>
      <p:sp>
        <p:nvSpPr>
          <p:cNvPr id="4" name="object 4"/>
          <p:cNvSpPr/>
          <p:nvPr/>
        </p:nvSpPr>
        <p:spPr>
          <a:xfrm>
            <a:off x="573304" y="642130"/>
            <a:ext cx="1177720" cy="291109"/>
          </a:xfrm>
          <a:custGeom>
            <a:avLst/>
            <a:gdLst/>
            <a:ahLst/>
            <a:cxnLst/>
            <a:rect l="l" t="t" r="r" b="b"/>
            <a:pathLst>
              <a:path w="2589529" h="640080">
                <a:moveTo>
                  <a:pt x="143241" y="10889"/>
                </a:moveTo>
                <a:lnTo>
                  <a:pt x="0" y="10889"/>
                </a:lnTo>
                <a:lnTo>
                  <a:pt x="257164" y="629928"/>
                </a:lnTo>
                <a:lnTo>
                  <a:pt x="356010" y="629928"/>
                </a:lnTo>
                <a:lnTo>
                  <a:pt x="434318" y="438939"/>
                </a:lnTo>
                <a:lnTo>
                  <a:pt x="306587" y="438939"/>
                </a:lnTo>
                <a:lnTo>
                  <a:pt x="143241" y="10889"/>
                </a:lnTo>
                <a:close/>
              </a:path>
              <a:path w="2589529" h="640080">
                <a:moveTo>
                  <a:pt x="609824" y="10889"/>
                </a:moveTo>
                <a:lnTo>
                  <a:pt x="469095" y="10889"/>
                </a:lnTo>
                <a:lnTo>
                  <a:pt x="306587" y="438939"/>
                </a:lnTo>
                <a:lnTo>
                  <a:pt x="434318" y="438939"/>
                </a:lnTo>
                <a:lnTo>
                  <a:pt x="609824" y="10889"/>
                </a:lnTo>
                <a:close/>
              </a:path>
              <a:path w="2589529" h="640080">
                <a:moveTo>
                  <a:pt x="775081" y="10889"/>
                </a:moveTo>
                <a:lnTo>
                  <a:pt x="650268" y="10889"/>
                </a:lnTo>
                <a:lnTo>
                  <a:pt x="650268" y="629928"/>
                </a:lnTo>
                <a:lnTo>
                  <a:pt x="775081" y="629928"/>
                </a:lnTo>
                <a:lnTo>
                  <a:pt x="775081" y="10889"/>
                </a:lnTo>
                <a:close/>
              </a:path>
              <a:path w="2589529" h="640080">
                <a:moveTo>
                  <a:pt x="1121438" y="10889"/>
                </a:moveTo>
                <a:lnTo>
                  <a:pt x="879351" y="10889"/>
                </a:lnTo>
                <a:lnTo>
                  <a:pt x="879351" y="629928"/>
                </a:lnTo>
                <a:lnTo>
                  <a:pt x="1116412" y="629928"/>
                </a:lnTo>
                <a:lnTo>
                  <a:pt x="1170700" y="626611"/>
                </a:lnTo>
                <a:lnTo>
                  <a:pt x="1220002" y="616659"/>
                </a:lnTo>
                <a:lnTo>
                  <a:pt x="1264358" y="600073"/>
                </a:lnTo>
                <a:lnTo>
                  <a:pt x="1303809" y="576853"/>
                </a:lnTo>
                <a:lnTo>
                  <a:pt x="1338395" y="546999"/>
                </a:lnTo>
                <a:lnTo>
                  <a:pt x="1367753" y="511421"/>
                </a:lnTo>
                <a:lnTo>
                  <a:pt x="1368003" y="510979"/>
                </a:lnTo>
                <a:lnTo>
                  <a:pt x="1003326" y="510979"/>
                </a:lnTo>
                <a:lnTo>
                  <a:pt x="1003326" y="129838"/>
                </a:lnTo>
                <a:lnTo>
                  <a:pt x="1368283" y="129838"/>
                </a:lnTo>
                <a:lnTo>
                  <a:pt x="1340070" y="94656"/>
                </a:lnTo>
                <a:lnTo>
                  <a:pt x="1305994" y="64393"/>
                </a:lnTo>
                <a:lnTo>
                  <a:pt x="1267092" y="40925"/>
                </a:lnTo>
                <a:lnTo>
                  <a:pt x="1223366" y="24212"/>
                </a:lnTo>
                <a:lnTo>
                  <a:pt x="1174814" y="14213"/>
                </a:lnTo>
                <a:lnTo>
                  <a:pt x="1121438" y="10889"/>
                </a:lnTo>
                <a:close/>
              </a:path>
              <a:path w="2589529" h="640080">
                <a:moveTo>
                  <a:pt x="1368283" y="129838"/>
                </a:moveTo>
                <a:lnTo>
                  <a:pt x="1122276" y="129838"/>
                </a:lnTo>
                <a:lnTo>
                  <a:pt x="1160141" y="133281"/>
                </a:lnTo>
                <a:lnTo>
                  <a:pt x="1193373" y="143555"/>
                </a:lnTo>
                <a:lnTo>
                  <a:pt x="1246251" y="184287"/>
                </a:lnTo>
                <a:lnTo>
                  <a:pt x="1279444" y="244809"/>
                </a:lnTo>
                <a:lnTo>
                  <a:pt x="1290647" y="319152"/>
                </a:lnTo>
                <a:lnTo>
                  <a:pt x="1287833" y="358876"/>
                </a:lnTo>
                <a:lnTo>
                  <a:pt x="1265557" y="427644"/>
                </a:lnTo>
                <a:lnTo>
                  <a:pt x="1222050" y="480234"/>
                </a:lnTo>
                <a:lnTo>
                  <a:pt x="1160141" y="507536"/>
                </a:lnTo>
                <a:lnTo>
                  <a:pt x="1122276" y="510979"/>
                </a:lnTo>
                <a:lnTo>
                  <a:pt x="1368003" y="510979"/>
                </a:lnTo>
                <a:lnTo>
                  <a:pt x="1390518" y="471059"/>
                </a:lnTo>
                <a:lnTo>
                  <a:pt x="1406729" y="425952"/>
                </a:lnTo>
                <a:lnTo>
                  <a:pt x="1416425" y="376141"/>
                </a:lnTo>
                <a:lnTo>
                  <a:pt x="1419649" y="321665"/>
                </a:lnTo>
                <a:lnTo>
                  <a:pt x="1416439" y="266372"/>
                </a:lnTo>
                <a:lnTo>
                  <a:pt x="1406836" y="216065"/>
                </a:lnTo>
                <a:lnTo>
                  <a:pt x="1390880" y="170703"/>
                </a:lnTo>
                <a:lnTo>
                  <a:pt x="1368611" y="130247"/>
                </a:lnTo>
                <a:lnTo>
                  <a:pt x="1368283" y="129838"/>
                </a:lnTo>
                <a:close/>
              </a:path>
              <a:path w="2589529" h="640080">
                <a:moveTo>
                  <a:pt x="1910131" y="10889"/>
                </a:moveTo>
                <a:lnTo>
                  <a:pt x="1490458" y="10889"/>
                </a:lnTo>
                <a:lnTo>
                  <a:pt x="1490458" y="629928"/>
                </a:lnTo>
                <a:lnTo>
                  <a:pt x="1910131" y="629928"/>
                </a:lnTo>
                <a:lnTo>
                  <a:pt x="1910131" y="514329"/>
                </a:lnTo>
                <a:lnTo>
                  <a:pt x="1615271" y="514329"/>
                </a:lnTo>
                <a:lnTo>
                  <a:pt x="1615271" y="375276"/>
                </a:lnTo>
                <a:lnTo>
                  <a:pt x="1888352" y="375276"/>
                </a:lnTo>
                <a:lnTo>
                  <a:pt x="1888352" y="259677"/>
                </a:lnTo>
                <a:lnTo>
                  <a:pt x="1615271" y="259677"/>
                </a:lnTo>
                <a:lnTo>
                  <a:pt x="1615271" y="126488"/>
                </a:lnTo>
                <a:lnTo>
                  <a:pt x="1910131" y="126488"/>
                </a:lnTo>
                <a:lnTo>
                  <a:pt x="1910131" y="10889"/>
                </a:lnTo>
                <a:close/>
              </a:path>
              <a:path w="2589529" h="640080">
                <a:moveTo>
                  <a:pt x="2266979" y="0"/>
                </a:moveTo>
                <a:lnTo>
                  <a:pt x="2214400" y="3725"/>
                </a:lnTo>
                <a:lnTo>
                  <a:pt x="2165199" y="14930"/>
                </a:lnTo>
                <a:lnTo>
                  <a:pt x="2119334" y="33654"/>
                </a:lnTo>
                <a:lnTo>
                  <a:pt x="2076767" y="59937"/>
                </a:lnTo>
                <a:lnTo>
                  <a:pt x="2037457" y="93819"/>
                </a:lnTo>
                <a:lnTo>
                  <a:pt x="2003984" y="133122"/>
                </a:lnTo>
                <a:lnTo>
                  <a:pt x="1977949" y="175642"/>
                </a:lnTo>
                <a:lnTo>
                  <a:pt x="1959353" y="221379"/>
                </a:lnTo>
                <a:lnTo>
                  <a:pt x="1948195" y="270333"/>
                </a:lnTo>
                <a:lnTo>
                  <a:pt x="1944595" y="320827"/>
                </a:lnTo>
                <a:lnTo>
                  <a:pt x="1944476" y="322503"/>
                </a:lnTo>
                <a:lnTo>
                  <a:pt x="1948188" y="374572"/>
                </a:lnTo>
                <a:lnTo>
                  <a:pt x="1959299" y="423224"/>
                </a:lnTo>
                <a:lnTo>
                  <a:pt x="1977768" y="468459"/>
                </a:lnTo>
                <a:lnTo>
                  <a:pt x="2003555" y="510275"/>
                </a:lnTo>
                <a:lnTo>
                  <a:pt x="2036619" y="548674"/>
                </a:lnTo>
                <a:lnTo>
                  <a:pt x="2075206" y="581651"/>
                </a:lnTo>
                <a:lnTo>
                  <a:pt x="2117532" y="607230"/>
                </a:lnTo>
                <a:lnTo>
                  <a:pt x="2163516" y="625451"/>
                </a:lnTo>
                <a:lnTo>
                  <a:pt x="2213080" y="636355"/>
                </a:lnTo>
                <a:lnTo>
                  <a:pt x="2266141" y="639980"/>
                </a:lnTo>
                <a:lnTo>
                  <a:pt x="2317786" y="636355"/>
                </a:lnTo>
                <a:lnTo>
                  <a:pt x="2318707" y="636355"/>
                </a:lnTo>
                <a:lnTo>
                  <a:pt x="2368525" y="625103"/>
                </a:lnTo>
                <a:lnTo>
                  <a:pt x="2414389" y="606507"/>
                </a:lnTo>
                <a:lnTo>
                  <a:pt x="2456755" y="580472"/>
                </a:lnTo>
                <a:lnTo>
                  <a:pt x="2495663" y="546999"/>
                </a:lnTo>
                <a:lnTo>
                  <a:pt x="2521265" y="517680"/>
                </a:lnTo>
                <a:lnTo>
                  <a:pt x="2266979" y="517680"/>
                </a:lnTo>
                <a:lnTo>
                  <a:pt x="2227713" y="514212"/>
                </a:lnTo>
                <a:lnTo>
                  <a:pt x="2158605" y="486228"/>
                </a:lnTo>
                <a:lnTo>
                  <a:pt x="2128763" y="461556"/>
                </a:lnTo>
                <a:lnTo>
                  <a:pt x="2104575" y="431557"/>
                </a:lnTo>
                <a:lnTo>
                  <a:pt x="2076932" y="361193"/>
                </a:lnTo>
                <a:lnTo>
                  <a:pt x="2073477" y="320827"/>
                </a:lnTo>
                <a:lnTo>
                  <a:pt x="2076945" y="280331"/>
                </a:lnTo>
                <a:lnTo>
                  <a:pt x="2087403" y="243133"/>
                </a:lnTo>
                <a:lnTo>
                  <a:pt x="2129601" y="179261"/>
                </a:lnTo>
                <a:lnTo>
                  <a:pt x="2159312" y="154458"/>
                </a:lnTo>
                <a:lnTo>
                  <a:pt x="2227844" y="125899"/>
                </a:lnTo>
                <a:lnTo>
                  <a:pt x="2266979" y="122299"/>
                </a:lnTo>
                <a:lnTo>
                  <a:pt x="2520274" y="122299"/>
                </a:lnTo>
                <a:lnTo>
                  <a:pt x="2495663" y="93819"/>
                </a:lnTo>
                <a:lnTo>
                  <a:pt x="2456762" y="59937"/>
                </a:lnTo>
                <a:lnTo>
                  <a:pt x="2414442" y="33654"/>
                </a:lnTo>
                <a:lnTo>
                  <a:pt x="2368706" y="14930"/>
                </a:lnTo>
                <a:lnTo>
                  <a:pt x="2319551" y="3725"/>
                </a:lnTo>
                <a:lnTo>
                  <a:pt x="2266979" y="0"/>
                </a:lnTo>
                <a:close/>
              </a:path>
              <a:path w="2589529" h="640080">
                <a:moveTo>
                  <a:pt x="2520274" y="122299"/>
                </a:moveTo>
                <a:lnTo>
                  <a:pt x="2266979" y="122299"/>
                </a:lnTo>
                <a:lnTo>
                  <a:pt x="2306114" y="125899"/>
                </a:lnTo>
                <a:lnTo>
                  <a:pt x="2341950" y="136645"/>
                </a:lnTo>
                <a:lnTo>
                  <a:pt x="2404357" y="179261"/>
                </a:lnTo>
                <a:lnTo>
                  <a:pt x="2429090" y="209391"/>
                </a:lnTo>
                <a:lnTo>
                  <a:pt x="2457012" y="279978"/>
                </a:lnTo>
                <a:lnTo>
                  <a:pt x="2460481" y="320827"/>
                </a:lnTo>
                <a:lnTo>
                  <a:pt x="2457497" y="361193"/>
                </a:lnTo>
                <a:lnTo>
                  <a:pt x="2447288" y="398103"/>
                </a:lnTo>
                <a:lnTo>
                  <a:pt x="2405195" y="461556"/>
                </a:lnTo>
                <a:lnTo>
                  <a:pt x="2375353" y="486228"/>
                </a:lnTo>
                <a:lnTo>
                  <a:pt x="2306245" y="514212"/>
                </a:lnTo>
                <a:lnTo>
                  <a:pt x="2266979" y="517680"/>
                </a:lnTo>
                <a:lnTo>
                  <a:pt x="2521265" y="517680"/>
                </a:lnTo>
                <a:lnTo>
                  <a:pt x="2555828" y="466180"/>
                </a:lnTo>
                <a:lnTo>
                  <a:pt x="2574551" y="420946"/>
                </a:lnTo>
                <a:lnTo>
                  <a:pt x="2585756" y="372495"/>
                </a:lnTo>
                <a:lnTo>
                  <a:pt x="2589361" y="322503"/>
                </a:lnTo>
                <a:lnTo>
                  <a:pt x="2589482" y="320827"/>
                </a:lnTo>
                <a:lnTo>
                  <a:pt x="2585841" y="270333"/>
                </a:lnTo>
                <a:lnTo>
                  <a:pt x="2585756" y="269153"/>
                </a:lnTo>
                <a:lnTo>
                  <a:pt x="2574551" y="220655"/>
                </a:lnTo>
                <a:lnTo>
                  <a:pt x="2555828" y="175294"/>
                </a:lnTo>
                <a:lnTo>
                  <a:pt x="2529603" y="133122"/>
                </a:lnTo>
                <a:lnTo>
                  <a:pt x="2520274" y="122299"/>
                </a:lnTo>
                <a:close/>
              </a:path>
            </a:pathLst>
          </a:custGeom>
          <a:solidFill>
            <a:srgbClr val="000000"/>
          </a:solidFill>
        </p:spPr>
        <p:txBody>
          <a:bodyPr wrap="square" lIns="0" tIns="0" rIns="0" bIns="0" rtlCol="0"/>
          <a:lstStyle/>
          <a:p>
            <a:endParaRPr sz="641"/>
          </a:p>
        </p:txBody>
      </p:sp>
      <p:pic>
        <p:nvPicPr>
          <p:cNvPr id="5" name="object 5"/>
          <p:cNvPicPr/>
          <p:nvPr/>
        </p:nvPicPr>
        <p:blipFill>
          <a:blip r:embed="rId2" cstate="print"/>
          <a:stretch>
            <a:fillRect/>
          </a:stretch>
        </p:blipFill>
        <p:spPr>
          <a:xfrm>
            <a:off x="594334" y="4794548"/>
            <a:ext cx="1621675" cy="72232"/>
          </a:xfrm>
          <a:prstGeom prst="rect">
            <a:avLst/>
          </a:prstGeom>
        </p:spPr>
      </p:pic>
      <p:pic>
        <p:nvPicPr>
          <p:cNvPr id="6" name="object 6"/>
          <p:cNvPicPr/>
          <p:nvPr/>
        </p:nvPicPr>
        <p:blipFill>
          <a:blip r:embed="rId3" cstate="print"/>
          <a:stretch>
            <a:fillRect/>
          </a:stretch>
        </p:blipFill>
        <p:spPr>
          <a:xfrm>
            <a:off x="2754910" y="4794548"/>
            <a:ext cx="2101674" cy="80233"/>
          </a:xfrm>
          <a:prstGeom prst="rect">
            <a:avLst/>
          </a:prstGeom>
        </p:spPr>
      </p:pic>
      <p:sp>
        <p:nvSpPr>
          <p:cNvPr id="7" name="object 7"/>
          <p:cNvSpPr/>
          <p:nvPr/>
        </p:nvSpPr>
        <p:spPr>
          <a:xfrm>
            <a:off x="8045942" y="4828303"/>
            <a:ext cx="405473" cy="58914"/>
          </a:xfrm>
          <a:custGeom>
            <a:avLst/>
            <a:gdLst/>
            <a:ahLst/>
            <a:cxnLst/>
            <a:rect l="l" t="t" r="r" b="b"/>
            <a:pathLst>
              <a:path w="891540" h="129540">
                <a:moveTo>
                  <a:pt x="41380" y="3015"/>
                </a:moveTo>
                <a:lnTo>
                  <a:pt x="0" y="3015"/>
                </a:lnTo>
                <a:lnTo>
                  <a:pt x="0" y="126823"/>
                </a:lnTo>
                <a:lnTo>
                  <a:pt x="16753" y="126823"/>
                </a:lnTo>
                <a:lnTo>
                  <a:pt x="16753" y="79411"/>
                </a:lnTo>
                <a:lnTo>
                  <a:pt x="39873" y="79411"/>
                </a:lnTo>
                <a:lnTo>
                  <a:pt x="74291" y="63830"/>
                </a:lnTo>
                <a:lnTo>
                  <a:pt x="16753" y="63830"/>
                </a:lnTo>
                <a:lnTo>
                  <a:pt x="16753" y="18763"/>
                </a:lnTo>
                <a:lnTo>
                  <a:pt x="74515" y="18763"/>
                </a:lnTo>
                <a:lnTo>
                  <a:pt x="71202" y="14407"/>
                </a:lnTo>
                <a:lnTo>
                  <a:pt x="65482" y="9447"/>
                </a:lnTo>
                <a:lnTo>
                  <a:pt x="58616" y="5884"/>
                </a:lnTo>
                <a:lnTo>
                  <a:pt x="50587" y="3735"/>
                </a:lnTo>
                <a:lnTo>
                  <a:pt x="41380" y="3015"/>
                </a:lnTo>
                <a:close/>
              </a:path>
              <a:path w="891540" h="129540">
                <a:moveTo>
                  <a:pt x="74515" y="18763"/>
                </a:moveTo>
                <a:lnTo>
                  <a:pt x="42386" y="18763"/>
                </a:lnTo>
                <a:lnTo>
                  <a:pt x="51875" y="20522"/>
                </a:lnTo>
                <a:lnTo>
                  <a:pt x="58867" y="25297"/>
                </a:lnTo>
                <a:lnTo>
                  <a:pt x="63189" y="32334"/>
                </a:lnTo>
                <a:lnTo>
                  <a:pt x="64668" y="40878"/>
                </a:lnTo>
                <a:lnTo>
                  <a:pt x="63108" y="49765"/>
                </a:lnTo>
                <a:lnTo>
                  <a:pt x="58469" y="57066"/>
                </a:lnTo>
                <a:lnTo>
                  <a:pt x="50815" y="62011"/>
                </a:lnTo>
                <a:lnTo>
                  <a:pt x="40208" y="63830"/>
                </a:lnTo>
                <a:lnTo>
                  <a:pt x="74291" y="63830"/>
                </a:lnTo>
                <a:lnTo>
                  <a:pt x="75413" y="62416"/>
                </a:lnTo>
                <a:lnTo>
                  <a:pt x="78762" y="55914"/>
                </a:lnTo>
                <a:lnTo>
                  <a:pt x="80759" y="48846"/>
                </a:lnTo>
                <a:lnTo>
                  <a:pt x="81421" y="41213"/>
                </a:lnTo>
                <a:lnTo>
                  <a:pt x="80790" y="33703"/>
                </a:lnTo>
                <a:lnTo>
                  <a:pt x="78887" y="26742"/>
                </a:lnTo>
                <a:lnTo>
                  <a:pt x="75799" y="20522"/>
                </a:lnTo>
                <a:lnTo>
                  <a:pt x="75696" y="20316"/>
                </a:lnTo>
                <a:lnTo>
                  <a:pt x="74515" y="18763"/>
                </a:lnTo>
                <a:close/>
              </a:path>
              <a:path w="891540" h="129540">
                <a:moveTo>
                  <a:pt x="138660" y="34679"/>
                </a:moveTo>
                <a:lnTo>
                  <a:pt x="101116" y="52773"/>
                </a:lnTo>
                <a:lnTo>
                  <a:pt x="91416" y="81756"/>
                </a:lnTo>
                <a:lnTo>
                  <a:pt x="92177" y="90635"/>
                </a:lnTo>
                <a:lnTo>
                  <a:pt x="119834" y="125608"/>
                </a:lnTo>
                <a:lnTo>
                  <a:pt x="138660" y="129001"/>
                </a:lnTo>
                <a:lnTo>
                  <a:pt x="148398" y="128153"/>
                </a:lnTo>
                <a:lnTo>
                  <a:pt x="157256" y="125608"/>
                </a:lnTo>
                <a:lnTo>
                  <a:pt x="165235" y="121368"/>
                </a:lnTo>
                <a:lnTo>
                  <a:pt x="172335" y="115431"/>
                </a:lnTo>
                <a:lnTo>
                  <a:pt x="173274" y="114258"/>
                </a:lnTo>
                <a:lnTo>
                  <a:pt x="130116" y="114258"/>
                </a:lnTo>
                <a:lnTo>
                  <a:pt x="122744" y="111075"/>
                </a:lnTo>
                <a:lnTo>
                  <a:pt x="110682" y="98342"/>
                </a:lnTo>
                <a:lnTo>
                  <a:pt x="107666" y="90635"/>
                </a:lnTo>
                <a:lnTo>
                  <a:pt x="107666" y="72877"/>
                </a:lnTo>
                <a:lnTo>
                  <a:pt x="110682" y="65338"/>
                </a:lnTo>
                <a:lnTo>
                  <a:pt x="116713" y="59139"/>
                </a:lnTo>
                <a:lnTo>
                  <a:pt x="122744" y="52773"/>
                </a:lnTo>
                <a:lnTo>
                  <a:pt x="130116" y="49590"/>
                </a:lnTo>
                <a:lnTo>
                  <a:pt x="173278" y="49590"/>
                </a:lnTo>
                <a:lnTo>
                  <a:pt x="172335" y="48417"/>
                </a:lnTo>
                <a:lnTo>
                  <a:pt x="165235" y="42383"/>
                </a:lnTo>
                <a:lnTo>
                  <a:pt x="157256" y="38093"/>
                </a:lnTo>
                <a:lnTo>
                  <a:pt x="148398" y="35530"/>
                </a:lnTo>
                <a:lnTo>
                  <a:pt x="138660" y="34679"/>
                </a:lnTo>
                <a:close/>
              </a:path>
              <a:path w="891540" h="129540">
                <a:moveTo>
                  <a:pt x="173278" y="49590"/>
                </a:moveTo>
                <a:lnTo>
                  <a:pt x="147204" y="49590"/>
                </a:lnTo>
                <a:lnTo>
                  <a:pt x="154576" y="52773"/>
                </a:lnTo>
                <a:lnTo>
                  <a:pt x="160607" y="59139"/>
                </a:lnTo>
                <a:lnTo>
                  <a:pt x="166638" y="65338"/>
                </a:lnTo>
                <a:lnTo>
                  <a:pt x="169654" y="72877"/>
                </a:lnTo>
                <a:lnTo>
                  <a:pt x="169654" y="90635"/>
                </a:lnTo>
                <a:lnTo>
                  <a:pt x="166638" y="98342"/>
                </a:lnTo>
                <a:lnTo>
                  <a:pt x="154576" y="111075"/>
                </a:lnTo>
                <a:lnTo>
                  <a:pt x="147204" y="114258"/>
                </a:lnTo>
                <a:lnTo>
                  <a:pt x="173274" y="114258"/>
                </a:lnTo>
                <a:lnTo>
                  <a:pt x="178175" y="108143"/>
                </a:lnTo>
                <a:lnTo>
                  <a:pt x="182366" y="100101"/>
                </a:lnTo>
                <a:lnTo>
                  <a:pt x="184892" y="91306"/>
                </a:lnTo>
                <a:lnTo>
                  <a:pt x="185737" y="81756"/>
                </a:lnTo>
                <a:lnTo>
                  <a:pt x="184941" y="72877"/>
                </a:lnTo>
                <a:lnTo>
                  <a:pt x="184892" y="72330"/>
                </a:lnTo>
                <a:lnTo>
                  <a:pt x="182366" y="63642"/>
                </a:lnTo>
                <a:lnTo>
                  <a:pt x="178175" y="55676"/>
                </a:lnTo>
                <a:lnTo>
                  <a:pt x="173278" y="49590"/>
                </a:lnTo>
                <a:close/>
              </a:path>
              <a:path w="891540" h="129540">
                <a:moveTo>
                  <a:pt x="220171" y="37025"/>
                </a:moveTo>
                <a:lnTo>
                  <a:pt x="204925" y="37025"/>
                </a:lnTo>
                <a:lnTo>
                  <a:pt x="204925" y="126823"/>
                </a:lnTo>
                <a:lnTo>
                  <a:pt x="221008" y="126823"/>
                </a:lnTo>
                <a:lnTo>
                  <a:pt x="221008" y="79243"/>
                </a:lnTo>
                <a:lnTo>
                  <a:pt x="222854" y="66560"/>
                </a:lnTo>
                <a:lnTo>
                  <a:pt x="227982" y="57443"/>
                </a:lnTo>
                <a:lnTo>
                  <a:pt x="235780" y="51938"/>
                </a:lnTo>
                <a:lnTo>
                  <a:pt x="244741" y="50260"/>
                </a:lnTo>
                <a:lnTo>
                  <a:pt x="220171" y="50260"/>
                </a:lnTo>
                <a:lnTo>
                  <a:pt x="220171" y="37025"/>
                </a:lnTo>
                <a:close/>
              </a:path>
              <a:path w="891540" h="129540">
                <a:moveTo>
                  <a:pt x="255164" y="50092"/>
                </a:moveTo>
                <a:lnTo>
                  <a:pt x="248652" y="50092"/>
                </a:lnTo>
                <a:lnTo>
                  <a:pt x="251835" y="50595"/>
                </a:lnTo>
                <a:lnTo>
                  <a:pt x="255018" y="51600"/>
                </a:lnTo>
                <a:lnTo>
                  <a:pt x="255115" y="50595"/>
                </a:lnTo>
                <a:lnTo>
                  <a:pt x="255164" y="50092"/>
                </a:lnTo>
                <a:close/>
              </a:path>
              <a:path w="891540" h="129540">
                <a:moveTo>
                  <a:pt x="249489" y="34679"/>
                </a:moveTo>
                <a:lnTo>
                  <a:pt x="245971" y="34679"/>
                </a:lnTo>
                <a:lnTo>
                  <a:pt x="237652" y="35653"/>
                </a:lnTo>
                <a:lnTo>
                  <a:pt x="230558" y="38574"/>
                </a:lnTo>
                <a:lnTo>
                  <a:pt x="224720" y="43443"/>
                </a:lnTo>
                <a:lnTo>
                  <a:pt x="220283" y="50092"/>
                </a:lnTo>
                <a:lnTo>
                  <a:pt x="220171" y="50260"/>
                </a:lnTo>
                <a:lnTo>
                  <a:pt x="244741" y="50260"/>
                </a:lnTo>
                <a:lnTo>
                  <a:pt x="245636" y="50092"/>
                </a:lnTo>
                <a:lnTo>
                  <a:pt x="255164" y="50092"/>
                </a:lnTo>
                <a:lnTo>
                  <a:pt x="256428" y="37025"/>
                </a:lnTo>
                <a:lnTo>
                  <a:pt x="256526" y="36019"/>
                </a:lnTo>
                <a:lnTo>
                  <a:pt x="253008" y="35182"/>
                </a:lnTo>
                <a:lnTo>
                  <a:pt x="249489" y="34679"/>
                </a:lnTo>
                <a:close/>
              </a:path>
              <a:path w="891540" h="129540">
                <a:moveTo>
                  <a:pt x="305158" y="34847"/>
                </a:moveTo>
                <a:lnTo>
                  <a:pt x="294865" y="35792"/>
                </a:lnTo>
                <a:lnTo>
                  <a:pt x="295580" y="35792"/>
                </a:lnTo>
                <a:lnTo>
                  <a:pt x="287441" y="38260"/>
                </a:lnTo>
                <a:lnTo>
                  <a:pt x="261047" y="72332"/>
                </a:lnTo>
                <a:lnTo>
                  <a:pt x="260259" y="81756"/>
                </a:lnTo>
                <a:lnTo>
                  <a:pt x="261019" y="90971"/>
                </a:lnTo>
                <a:lnTo>
                  <a:pt x="261047" y="91306"/>
                </a:lnTo>
                <a:lnTo>
                  <a:pt x="287546" y="125608"/>
                </a:lnTo>
                <a:lnTo>
                  <a:pt x="305493" y="129001"/>
                </a:lnTo>
                <a:lnTo>
                  <a:pt x="314037" y="128153"/>
                </a:lnTo>
                <a:lnTo>
                  <a:pt x="314500" y="128153"/>
                </a:lnTo>
                <a:lnTo>
                  <a:pt x="322958" y="125336"/>
                </a:lnTo>
                <a:lnTo>
                  <a:pt x="330277" y="120731"/>
                </a:lnTo>
                <a:lnTo>
                  <a:pt x="336654" y="114258"/>
                </a:lnTo>
                <a:lnTo>
                  <a:pt x="297954" y="114258"/>
                </a:lnTo>
                <a:lnTo>
                  <a:pt x="290582" y="111075"/>
                </a:lnTo>
                <a:lnTo>
                  <a:pt x="284886" y="104876"/>
                </a:lnTo>
                <a:lnTo>
                  <a:pt x="279357" y="98677"/>
                </a:lnTo>
                <a:lnTo>
                  <a:pt x="276633" y="91306"/>
                </a:lnTo>
                <a:lnTo>
                  <a:pt x="276509" y="72877"/>
                </a:lnTo>
                <a:lnTo>
                  <a:pt x="279357" y="65170"/>
                </a:lnTo>
                <a:lnTo>
                  <a:pt x="284886" y="58972"/>
                </a:lnTo>
                <a:lnTo>
                  <a:pt x="290582" y="52773"/>
                </a:lnTo>
                <a:lnTo>
                  <a:pt x="297954" y="49590"/>
                </a:lnTo>
                <a:lnTo>
                  <a:pt x="336161" y="49590"/>
                </a:lnTo>
                <a:lnTo>
                  <a:pt x="330084" y="43399"/>
                </a:lnTo>
                <a:lnTo>
                  <a:pt x="322665" y="38637"/>
                </a:lnTo>
                <a:lnTo>
                  <a:pt x="314367" y="35792"/>
                </a:lnTo>
                <a:lnTo>
                  <a:pt x="305158" y="34847"/>
                </a:lnTo>
                <a:close/>
              </a:path>
              <a:path w="891540" h="129540">
                <a:moveTo>
                  <a:pt x="336161" y="49590"/>
                </a:moveTo>
                <a:lnTo>
                  <a:pt x="316383" y="49590"/>
                </a:lnTo>
                <a:lnTo>
                  <a:pt x="323754" y="52773"/>
                </a:lnTo>
                <a:lnTo>
                  <a:pt x="329283" y="58972"/>
                </a:lnTo>
                <a:lnTo>
                  <a:pt x="334979" y="65170"/>
                </a:lnTo>
                <a:lnTo>
                  <a:pt x="337626" y="72332"/>
                </a:lnTo>
                <a:lnTo>
                  <a:pt x="337703" y="91306"/>
                </a:lnTo>
                <a:lnTo>
                  <a:pt x="334979" y="98677"/>
                </a:lnTo>
                <a:lnTo>
                  <a:pt x="329283" y="104876"/>
                </a:lnTo>
                <a:lnTo>
                  <a:pt x="323754" y="111075"/>
                </a:lnTo>
                <a:lnTo>
                  <a:pt x="316383" y="114258"/>
                </a:lnTo>
                <a:lnTo>
                  <a:pt x="336654" y="114258"/>
                </a:lnTo>
                <a:lnTo>
                  <a:pt x="336654" y="126823"/>
                </a:lnTo>
                <a:lnTo>
                  <a:pt x="352737" y="126823"/>
                </a:lnTo>
                <a:lnTo>
                  <a:pt x="352737" y="50092"/>
                </a:lnTo>
                <a:lnTo>
                  <a:pt x="336654" y="50092"/>
                </a:lnTo>
                <a:lnTo>
                  <a:pt x="336161" y="49590"/>
                </a:lnTo>
                <a:close/>
              </a:path>
              <a:path w="891540" h="129540">
                <a:moveTo>
                  <a:pt x="352737" y="0"/>
                </a:moveTo>
                <a:lnTo>
                  <a:pt x="336654" y="0"/>
                </a:lnTo>
                <a:lnTo>
                  <a:pt x="336654" y="50092"/>
                </a:lnTo>
                <a:lnTo>
                  <a:pt x="352737" y="50092"/>
                </a:lnTo>
                <a:lnTo>
                  <a:pt x="352737" y="0"/>
                </a:lnTo>
                <a:close/>
              </a:path>
              <a:path w="891540" h="129540">
                <a:moveTo>
                  <a:pt x="417572" y="34847"/>
                </a:moveTo>
                <a:lnTo>
                  <a:pt x="379238" y="55155"/>
                </a:lnTo>
                <a:lnTo>
                  <a:pt x="372278" y="80248"/>
                </a:lnTo>
                <a:lnTo>
                  <a:pt x="372170" y="81589"/>
                </a:lnTo>
                <a:lnTo>
                  <a:pt x="398321" y="124726"/>
                </a:lnTo>
                <a:lnTo>
                  <a:pt x="420085" y="128833"/>
                </a:lnTo>
                <a:lnTo>
                  <a:pt x="431147" y="127836"/>
                </a:lnTo>
                <a:lnTo>
                  <a:pt x="441613" y="125127"/>
                </a:lnTo>
                <a:lnTo>
                  <a:pt x="450948" y="121129"/>
                </a:lnTo>
                <a:lnTo>
                  <a:pt x="458618" y="116268"/>
                </a:lnTo>
                <a:lnTo>
                  <a:pt x="457395" y="114090"/>
                </a:lnTo>
                <a:lnTo>
                  <a:pt x="420420" y="114090"/>
                </a:lnTo>
                <a:lnTo>
                  <a:pt x="407960" y="112229"/>
                </a:lnTo>
                <a:lnTo>
                  <a:pt x="398640" y="106991"/>
                </a:lnTo>
                <a:lnTo>
                  <a:pt x="392337" y="98894"/>
                </a:lnTo>
                <a:lnTo>
                  <a:pt x="388924" y="88458"/>
                </a:lnTo>
                <a:lnTo>
                  <a:pt x="460461" y="88458"/>
                </a:lnTo>
                <a:lnTo>
                  <a:pt x="460796" y="84102"/>
                </a:lnTo>
                <a:lnTo>
                  <a:pt x="460953" y="81589"/>
                </a:lnTo>
                <a:lnTo>
                  <a:pt x="460963" y="80248"/>
                </a:lnTo>
                <a:lnTo>
                  <a:pt x="460528" y="74552"/>
                </a:lnTo>
                <a:lnTo>
                  <a:pt x="388924" y="74552"/>
                </a:lnTo>
                <a:lnTo>
                  <a:pt x="392457" y="64283"/>
                </a:lnTo>
                <a:lnTo>
                  <a:pt x="398724" y="56228"/>
                </a:lnTo>
                <a:lnTo>
                  <a:pt x="407253" y="50969"/>
                </a:lnTo>
                <a:lnTo>
                  <a:pt x="417572" y="49087"/>
                </a:lnTo>
                <a:lnTo>
                  <a:pt x="450348" y="49087"/>
                </a:lnTo>
                <a:lnTo>
                  <a:pt x="448733" y="47077"/>
                </a:lnTo>
                <a:lnTo>
                  <a:pt x="442262" y="41702"/>
                </a:lnTo>
                <a:lnTo>
                  <a:pt x="434912" y="37883"/>
                </a:lnTo>
                <a:lnTo>
                  <a:pt x="426908" y="35666"/>
                </a:lnTo>
                <a:lnTo>
                  <a:pt x="427438" y="35666"/>
                </a:lnTo>
                <a:lnTo>
                  <a:pt x="417572" y="34847"/>
                </a:lnTo>
                <a:close/>
              </a:path>
              <a:path w="891540" h="129540">
                <a:moveTo>
                  <a:pt x="451749" y="104038"/>
                </a:moveTo>
                <a:lnTo>
                  <a:pt x="444898" y="108153"/>
                </a:lnTo>
                <a:lnTo>
                  <a:pt x="437027" y="111326"/>
                </a:lnTo>
                <a:lnTo>
                  <a:pt x="428684" y="113368"/>
                </a:lnTo>
                <a:lnTo>
                  <a:pt x="420420" y="114090"/>
                </a:lnTo>
                <a:lnTo>
                  <a:pt x="457395" y="114090"/>
                </a:lnTo>
                <a:lnTo>
                  <a:pt x="451749" y="104038"/>
                </a:lnTo>
                <a:close/>
              </a:path>
              <a:path w="891540" h="129540">
                <a:moveTo>
                  <a:pt x="450348" y="49087"/>
                </a:moveTo>
                <a:lnTo>
                  <a:pt x="417572" y="49087"/>
                </a:lnTo>
                <a:lnTo>
                  <a:pt x="428405" y="50969"/>
                </a:lnTo>
                <a:lnTo>
                  <a:pt x="428016" y="50969"/>
                </a:lnTo>
                <a:lnTo>
                  <a:pt x="436189" y="55977"/>
                </a:lnTo>
                <a:lnTo>
                  <a:pt x="441909" y="64000"/>
                </a:lnTo>
                <a:lnTo>
                  <a:pt x="444377" y="74552"/>
                </a:lnTo>
                <a:lnTo>
                  <a:pt x="460528" y="74552"/>
                </a:lnTo>
                <a:lnTo>
                  <a:pt x="460323" y="71877"/>
                </a:lnTo>
                <a:lnTo>
                  <a:pt x="460207" y="70353"/>
                </a:lnTo>
                <a:lnTo>
                  <a:pt x="457927" y="61526"/>
                </a:lnTo>
                <a:lnTo>
                  <a:pt x="454107" y="53767"/>
                </a:lnTo>
                <a:lnTo>
                  <a:pt x="450348" y="49087"/>
                </a:lnTo>
                <a:close/>
              </a:path>
              <a:path w="891540" h="129540">
                <a:moveTo>
                  <a:pt x="490672" y="3015"/>
                </a:moveTo>
                <a:lnTo>
                  <a:pt x="483133" y="3015"/>
                </a:lnTo>
                <a:lnTo>
                  <a:pt x="483133" y="126823"/>
                </a:lnTo>
                <a:lnTo>
                  <a:pt x="499719" y="126823"/>
                </a:lnTo>
                <a:lnTo>
                  <a:pt x="499719" y="39035"/>
                </a:lnTo>
                <a:lnTo>
                  <a:pt x="521429" y="39035"/>
                </a:lnTo>
                <a:lnTo>
                  <a:pt x="490672" y="3015"/>
                </a:lnTo>
                <a:close/>
              </a:path>
              <a:path w="891540" h="129540">
                <a:moveTo>
                  <a:pt x="521429" y="39035"/>
                </a:moveTo>
                <a:lnTo>
                  <a:pt x="499719" y="39035"/>
                </a:lnTo>
                <a:lnTo>
                  <a:pt x="573936" y="126823"/>
                </a:lnTo>
                <a:lnTo>
                  <a:pt x="582648" y="126823"/>
                </a:lnTo>
                <a:lnTo>
                  <a:pt x="582648" y="91306"/>
                </a:lnTo>
                <a:lnTo>
                  <a:pt x="566062" y="91306"/>
                </a:lnTo>
                <a:lnTo>
                  <a:pt x="521429" y="39035"/>
                </a:lnTo>
                <a:close/>
              </a:path>
              <a:path w="891540" h="129540">
                <a:moveTo>
                  <a:pt x="582648" y="3015"/>
                </a:moveTo>
                <a:lnTo>
                  <a:pt x="566062" y="3015"/>
                </a:lnTo>
                <a:lnTo>
                  <a:pt x="566062" y="91306"/>
                </a:lnTo>
                <a:lnTo>
                  <a:pt x="582648" y="91306"/>
                </a:lnTo>
                <a:lnTo>
                  <a:pt x="582648" y="3015"/>
                </a:lnTo>
                <a:close/>
              </a:path>
              <a:path w="891540" h="129540">
                <a:moveTo>
                  <a:pt x="651570" y="34679"/>
                </a:moveTo>
                <a:lnTo>
                  <a:pt x="614026" y="52773"/>
                </a:lnTo>
                <a:lnTo>
                  <a:pt x="604325" y="81756"/>
                </a:lnTo>
                <a:lnTo>
                  <a:pt x="605087" y="90635"/>
                </a:lnTo>
                <a:lnTo>
                  <a:pt x="632743" y="125608"/>
                </a:lnTo>
                <a:lnTo>
                  <a:pt x="651570" y="129001"/>
                </a:lnTo>
                <a:lnTo>
                  <a:pt x="661308" y="128153"/>
                </a:lnTo>
                <a:lnTo>
                  <a:pt x="670166" y="125608"/>
                </a:lnTo>
                <a:lnTo>
                  <a:pt x="678145" y="121368"/>
                </a:lnTo>
                <a:lnTo>
                  <a:pt x="685244" y="115431"/>
                </a:lnTo>
                <a:lnTo>
                  <a:pt x="686184" y="114258"/>
                </a:lnTo>
                <a:lnTo>
                  <a:pt x="643026" y="114258"/>
                </a:lnTo>
                <a:lnTo>
                  <a:pt x="635654" y="111075"/>
                </a:lnTo>
                <a:lnTo>
                  <a:pt x="623592" y="98342"/>
                </a:lnTo>
                <a:lnTo>
                  <a:pt x="620576" y="90635"/>
                </a:lnTo>
                <a:lnTo>
                  <a:pt x="620576" y="72877"/>
                </a:lnTo>
                <a:lnTo>
                  <a:pt x="623592" y="65338"/>
                </a:lnTo>
                <a:lnTo>
                  <a:pt x="629623" y="59139"/>
                </a:lnTo>
                <a:lnTo>
                  <a:pt x="635654" y="52773"/>
                </a:lnTo>
                <a:lnTo>
                  <a:pt x="643026" y="49590"/>
                </a:lnTo>
                <a:lnTo>
                  <a:pt x="686188" y="49590"/>
                </a:lnTo>
                <a:lnTo>
                  <a:pt x="685244" y="48417"/>
                </a:lnTo>
                <a:lnTo>
                  <a:pt x="678145" y="42383"/>
                </a:lnTo>
                <a:lnTo>
                  <a:pt x="670166" y="38093"/>
                </a:lnTo>
                <a:lnTo>
                  <a:pt x="661308" y="35530"/>
                </a:lnTo>
                <a:lnTo>
                  <a:pt x="651570" y="34679"/>
                </a:lnTo>
                <a:close/>
              </a:path>
              <a:path w="891540" h="129540">
                <a:moveTo>
                  <a:pt x="686188" y="49590"/>
                </a:moveTo>
                <a:lnTo>
                  <a:pt x="660114" y="49590"/>
                </a:lnTo>
                <a:lnTo>
                  <a:pt x="667486" y="52773"/>
                </a:lnTo>
                <a:lnTo>
                  <a:pt x="673517" y="59139"/>
                </a:lnTo>
                <a:lnTo>
                  <a:pt x="679548" y="65338"/>
                </a:lnTo>
                <a:lnTo>
                  <a:pt x="682564" y="72877"/>
                </a:lnTo>
                <a:lnTo>
                  <a:pt x="682564" y="90635"/>
                </a:lnTo>
                <a:lnTo>
                  <a:pt x="679548" y="98342"/>
                </a:lnTo>
                <a:lnTo>
                  <a:pt x="667486" y="111075"/>
                </a:lnTo>
                <a:lnTo>
                  <a:pt x="660114" y="114258"/>
                </a:lnTo>
                <a:lnTo>
                  <a:pt x="686184" y="114258"/>
                </a:lnTo>
                <a:lnTo>
                  <a:pt x="691085" y="108143"/>
                </a:lnTo>
                <a:lnTo>
                  <a:pt x="695275" y="100101"/>
                </a:lnTo>
                <a:lnTo>
                  <a:pt x="697802" y="91306"/>
                </a:lnTo>
                <a:lnTo>
                  <a:pt x="698647" y="81756"/>
                </a:lnTo>
                <a:lnTo>
                  <a:pt x="697851" y="72877"/>
                </a:lnTo>
                <a:lnTo>
                  <a:pt x="697802" y="72330"/>
                </a:lnTo>
                <a:lnTo>
                  <a:pt x="695275" y="63642"/>
                </a:lnTo>
                <a:lnTo>
                  <a:pt x="691085" y="55676"/>
                </a:lnTo>
                <a:lnTo>
                  <a:pt x="686188" y="49590"/>
                </a:lnTo>
                <a:close/>
              </a:path>
              <a:path w="891540" h="129540">
                <a:moveTo>
                  <a:pt x="721611" y="37025"/>
                </a:moveTo>
                <a:lnTo>
                  <a:pt x="703685" y="37025"/>
                </a:lnTo>
                <a:lnTo>
                  <a:pt x="743223" y="126655"/>
                </a:lnTo>
                <a:lnTo>
                  <a:pt x="754448" y="126655"/>
                </a:lnTo>
                <a:lnTo>
                  <a:pt x="764351" y="104206"/>
                </a:lnTo>
                <a:lnTo>
                  <a:pt x="749087" y="104206"/>
                </a:lnTo>
                <a:lnTo>
                  <a:pt x="721611" y="37025"/>
                </a:lnTo>
                <a:close/>
              </a:path>
              <a:path w="891540" h="129540">
                <a:moveTo>
                  <a:pt x="793986" y="37025"/>
                </a:moveTo>
                <a:lnTo>
                  <a:pt x="776227" y="37025"/>
                </a:lnTo>
                <a:lnTo>
                  <a:pt x="749087" y="104206"/>
                </a:lnTo>
                <a:lnTo>
                  <a:pt x="764351" y="104206"/>
                </a:lnTo>
                <a:lnTo>
                  <a:pt x="793986" y="37025"/>
                </a:lnTo>
                <a:close/>
              </a:path>
              <a:path w="891540" h="129540">
                <a:moveTo>
                  <a:pt x="844081" y="34847"/>
                </a:moveTo>
                <a:lnTo>
                  <a:pt x="833393" y="35792"/>
                </a:lnTo>
                <a:lnTo>
                  <a:pt x="834384" y="35792"/>
                </a:lnTo>
                <a:lnTo>
                  <a:pt x="826364" y="38134"/>
                </a:lnTo>
                <a:lnTo>
                  <a:pt x="799970" y="71641"/>
                </a:lnTo>
                <a:lnTo>
                  <a:pt x="799182" y="81254"/>
                </a:lnTo>
                <a:lnTo>
                  <a:pt x="799970" y="90997"/>
                </a:lnTo>
                <a:lnTo>
                  <a:pt x="826364" y="125587"/>
                </a:lnTo>
                <a:lnTo>
                  <a:pt x="844081" y="129001"/>
                </a:lnTo>
                <a:lnTo>
                  <a:pt x="852527" y="128150"/>
                </a:lnTo>
                <a:lnTo>
                  <a:pt x="853145" y="128150"/>
                </a:lnTo>
                <a:lnTo>
                  <a:pt x="861798" y="125252"/>
                </a:lnTo>
                <a:lnTo>
                  <a:pt x="869243" y="120590"/>
                </a:lnTo>
                <a:lnTo>
                  <a:pt x="875578" y="114258"/>
                </a:lnTo>
                <a:lnTo>
                  <a:pt x="836710" y="114258"/>
                </a:lnTo>
                <a:lnTo>
                  <a:pt x="829338" y="111075"/>
                </a:lnTo>
                <a:lnTo>
                  <a:pt x="818281" y="98677"/>
                </a:lnTo>
                <a:lnTo>
                  <a:pt x="815442" y="90997"/>
                </a:lnTo>
                <a:lnTo>
                  <a:pt x="815433" y="72877"/>
                </a:lnTo>
                <a:lnTo>
                  <a:pt x="818281" y="65170"/>
                </a:lnTo>
                <a:lnTo>
                  <a:pt x="829338" y="52773"/>
                </a:lnTo>
                <a:lnTo>
                  <a:pt x="836710" y="49590"/>
                </a:lnTo>
                <a:lnTo>
                  <a:pt x="875243" y="49590"/>
                </a:lnTo>
                <a:lnTo>
                  <a:pt x="869054" y="43399"/>
                </a:lnTo>
                <a:lnTo>
                  <a:pt x="861547" y="38637"/>
                </a:lnTo>
                <a:lnTo>
                  <a:pt x="853222" y="35792"/>
                </a:lnTo>
                <a:lnTo>
                  <a:pt x="844081" y="34847"/>
                </a:lnTo>
                <a:close/>
              </a:path>
              <a:path w="891540" h="129540">
                <a:moveTo>
                  <a:pt x="891158" y="114090"/>
                </a:moveTo>
                <a:lnTo>
                  <a:pt x="875745" y="114090"/>
                </a:lnTo>
                <a:lnTo>
                  <a:pt x="875745" y="126823"/>
                </a:lnTo>
                <a:lnTo>
                  <a:pt x="891158" y="126823"/>
                </a:lnTo>
                <a:lnTo>
                  <a:pt x="891158" y="114090"/>
                </a:lnTo>
                <a:close/>
              </a:path>
              <a:path w="891540" h="129540">
                <a:moveTo>
                  <a:pt x="875243" y="49590"/>
                </a:moveTo>
                <a:lnTo>
                  <a:pt x="855138" y="49590"/>
                </a:lnTo>
                <a:lnTo>
                  <a:pt x="862510" y="52773"/>
                </a:lnTo>
                <a:lnTo>
                  <a:pt x="873902" y="65170"/>
                </a:lnTo>
                <a:lnTo>
                  <a:pt x="876750" y="72877"/>
                </a:lnTo>
                <a:lnTo>
                  <a:pt x="876741" y="90997"/>
                </a:lnTo>
                <a:lnTo>
                  <a:pt x="873902" y="98677"/>
                </a:lnTo>
                <a:lnTo>
                  <a:pt x="862510" y="111075"/>
                </a:lnTo>
                <a:lnTo>
                  <a:pt x="855138" y="114258"/>
                </a:lnTo>
                <a:lnTo>
                  <a:pt x="875578" y="114258"/>
                </a:lnTo>
                <a:lnTo>
                  <a:pt x="875745" y="114090"/>
                </a:lnTo>
                <a:lnTo>
                  <a:pt x="891158" y="114090"/>
                </a:lnTo>
                <a:lnTo>
                  <a:pt x="891158" y="50092"/>
                </a:lnTo>
                <a:lnTo>
                  <a:pt x="875745" y="50092"/>
                </a:lnTo>
                <a:lnTo>
                  <a:pt x="875243" y="49590"/>
                </a:lnTo>
                <a:close/>
              </a:path>
              <a:path w="891540" h="129540">
                <a:moveTo>
                  <a:pt x="891158" y="37025"/>
                </a:moveTo>
                <a:lnTo>
                  <a:pt x="875745" y="37025"/>
                </a:lnTo>
                <a:lnTo>
                  <a:pt x="875745" y="50092"/>
                </a:lnTo>
                <a:lnTo>
                  <a:pt x="891158" y="50092"/>
                </a:lnTo>
                <a:lnTo>
                  <a:pt x="891158" y="37025"/>
                </a:lnTo>
                <a:close/>
              </a:path>
            </a:pathLst>
          </a:custGeom>
          <a:solidFill>
            <a:srgbClr val="A8A8A8"/>
          </a:solidFill>
        </p:spPr>
        <p:txBody>
          <a:bodyPr wrap="square" lIns="0" tIns="0" rIns="0" bIns="0" rtlCol="0"/>
          <a:lstStyle/>
          <a:p>
            <a:endParaRPr sz="641"/>
          </a:p>
        </p:txBody>
      </p:sp>
      <p:pic>
        <p:nvPicPr>
          <p:cNvPr id="8" name="object 8"/>
          <p:cNvPicPr/>
          <p:nvPr/>
        </p:nvPicPr>
        <p:blipFill>
          <a:blip r:embed="rId4" cstate="print"/>
          <a:stretch>
            <a:fillRect/>
          </a:stretch>
        </p:blipFill>
        <p:spPr>
          <a:xfrm>
            <a:off x="8623803" y="4828684"/>
            <a:ext cx="85051" cy="57984"/>
          </a:xfrm>
          <a:prstGeom prst="rect">
            <a:avLst/>
          </a:prstGeom>
        </p:spPr>
      </p:pic>
      <p:pic>
        <p:nvPicPr>
          <p:cNvPr id="9" name="object 9"/>
          <p:cNvPicPr/>
          <p:nvPr/>
        </p:nvPicPr>
        <p:blipFill>
          <a:blip r:embed="rId5" cstate="print"/>
          <a:stretch>
            <a:fillRect/>
          </a:stretch>
        </p:blipFill>
        <p:spPr>
          <a:xfrm>
            <a:off x="612390" y="1149393"/>
            <a:ext cx="3106643" cy="792082"/>
          </a:xfrm>
          <a:prstGeom prst="rect">
            <a:avLst/>
          </a:prstGeom>
        </p:spPr>
      </p:pic>
      <p:sp>
        <p:nvSpPr>
          <p:cNvPr id="10" name="object 10"/>
          <p:cNvSpPr/>
          <p:nvPr/>
        </p:nvSpPr>
        <p:spPr>
          <a:xfrm>
            <a:off x="4990690" y="2135926"/>
            <a:ext cx="1640086" cy="176745"/>
          </a:xfrm>
          <a:custGeom>
            <a:avLst/>
            <a:gdLst/>
            <a:ahLst/>
            <a:cxnLst/>
            <a:rect l="l" t="t" r="r" b="b"/>
            <a:pathLst>
              <a:path w="3606165" h="388620">
                <a:moveTo>
                  <a:pt x="191994" y="4020"/>
                </a:moveTo>
                <a:lnTo>
                  <a:pt x="153537" y="7421"/>
                </a:lnTo>
                <a:lnTo>
                  <a:pt x="85481" y="34765"/>
                </a:lnTo>
                <a:lnTo>
                  <a:pt x="55788" y="58804"/>
                </a:lnTo>
                <a:lnTo>
                  <a:pt x="13947" y="120624"/>
                </a:lnTo>
                <a:lnTo>
                  <a:pt x="0" y="197522"/>
                </a:lnTo>
                <a:lnTo>
                  <a:pt x="3400" y="237479"/>
                </a:lnTo>
                <a:lnTo>
                  <a:pt x="30745" y="306084"/>
                </a:lnTo>
                <a:lnTo>
                  <a:pt x="83981" y="357821"/>
                </a:lnTo>
                <a:lnTo>
                  <a:pt x="152178" y="384208"/>
                </a:lnTo>
                <a:lnTo>
                  <a:pt x="190988" y="387506"/>
                </a:lnTo>
                <a:lnTo>
                  <a:pt x="240832" y="381750"/>
                </a:lnTo>
                <a:lnTo>
                  <a:pt x="285918" y="365580"/>
                </a:lnTo>
                <a:lnTo>
                  <a:pt x="324500" y="340646"/>
                </a:lnTo>
                <a:lnTo>
                  <a:pt x="347701" y="316136"/>
                </a:lnTo>
                <a:lnTo>
                  <a:pt x="195512" y="316136"/>
                </a:lnTo>
                <a:lnTo>
                  <a:pt x="171293" y="314055"/>
                </a:lnTo>
                <a:lnTo>
                  <a:pt x="129074" y="297265"/>
                </a:lnTo>
                <a:lnTo>
                  <a:pt x="96271" y="264455"/>
                </a:lnTo>
                <a:lnTo>
                  <a:pt x="79481" y="222032"/>
                </a:lnTo>
                <a:lnTo>
                  <a:pt x="77400" y="197522"/>
                </a:lnTo>
                <a:lnTo>
                  <a:pt x="79560" y="172274"/>
                </a:lnTo>
                <a:lnTo>
                  <a:pt x="96696" y="128752"/>
                </a:lnTo>
                <a:lnTo>
                  <a:pt x="129577" y="95400"/>
                </a:lnTo>
                <a:lnTo>
                  <a:pt x="171795" y="78060"/>
                </a:lnTo>
                <a:lnTo>
                  <a:pt x="196014" y="75892"/>
                </a:lnTo>
                <a:lnTo>
                  <a:pt x="347141" y="75892"/>
                </a:lnTo>
                <a:lnTo>
                  <a:pt x="322466" y="49396"/>
                </a:lnTo>
                <a:lnTo>
                  <a:pt x="284724" y="25130"/>
                </a:lnTo>
                <a:lnTo>
                  <a:pt x="240573" y="9533"/>
                </a:lnTo>
                <a:lnTo>
                  <a:pt x="191994" y="4020"/>
                </a:lnTo>
                <a:close/>
              </a:path>
              <a:path w="3606165" h="388620">
                <a:moveTo>
                  <a:pt x="303571" y="261855"/>
                </a:moveTo>
                <a:lnTo>
                  <a:pt x="280679" y="285603"/>
                </a:lnTo>
                <a:lnTo>
                  <a:pt x="255007" y="302566"/>
                </a:lnTo>
                <a:lnTo>
                  <a:pt x="226603" y="312744"/>
                </a:lnTo>
                <a:lnTo>
                  <a:pt x="195512" y="316136"/>
                </a:lnTo>
                <a:lnTo>
                  <a:pt x="347701" y="316136"/>
                </a:lnTo>
                <a:lnTo>
                  <a:pt x="354837" y="308597"/>
                </a:lnTo>
                <a:lnTo>
                  <a:pt x="303571" y="261855"/>
                </a:lnTo>
                <a:close/>
              </a:path>
              <a:path w="3606165" h="388620">
                <a:moveTo>
                  <a:pt x="347141" y="75892"/>
                </a:moveTo>
                <a:lnTo>
                  <a:pt x="196014" y="75892"/>
                </a:lnTo>
                <a:lnTo>
                  <a:pt x="226084" y="79277"/>
                </a:lnTo>
                <a:lnTo>
                  <a:pt x="253751" y="89400"/>
                </a:lnTo>
                <a:lnTo>
                  <a:pt x="279062" y="106214"/>
                </a:lnTo>
                <a:lnTo>
                  <a:pt x="302064" y="129671"/>
                </a:lnTo>
                <a:lnTo>
                  <a:pt x="351821" y="80919"/>
                </a:lnTo>
                <a:lnTo>
                  <a:pt x="347141" y="75892"/>
                </a:lnTo>
                <a:close/>
              </a:path>
              <a:path w="3606165" h="388620">
                <a:moveTo>
                  <a:pt x="442148" y="108059"/>
                </a:moveTo>
                <a:lnTo>
                  <a:pt x="371281" y="108059"/>
                </a:lnTo>
                <a:lnTo>
                  <a:pt x="371281" y="266379"/>
                </a:lnTo>
                <a:lnTo>
                  <a:pt x="379959" y="317903"/>
                </a:lnTo>
                <a:lnTo>
                  <a:pt x="404893" y="356282"/>
                </a:lnTo>
                <a:lnTo>
                  <a:pt x="444434" y="380242"/>
                </a:lnTo>
                <a:lnTo>
                  <a:pt x="496932" y="388511"/>
                </a:lnTo>
                <a:lnTo>
                  <a:pt x="549642" y="380242"/>
                </a:lnTo>
                <a:lnTo>
                  <a:pt x="589160" y="356282"/>
                </a:lnTo>
                <a:lnTo>
                  <a:pt x="610243" y="323676"/>
                </a:lnTo>
                <a:lnTo>
                  <a:pt x="496932" y="323676"/>
                </a:lnTo>
                <a:lnTo>
                  <a:pt x="473954" y="319600"/>
                </a:lnTo>
                <a:lnTo>
                  <a:pt x="456724" y="308032"/>
                </a:lnTo>
                <a:lnTo>
                  <a:pt x="445902" y="289962"/>
                </a:lnTo>
                <a:lnTo>
                  <a:pt x="442148" y="266379"/>
                </a:lnTo>
                <a:lnTo>
                  <a:pt x="442148" y="108059"/>
                </a:lnTo>
                <a:close/>
              </a:path>
              <a:path w="3606165" h="388620">
                <a:moveTo>
                  <a:pt x="622583" y="108059"/>
                </a:moveTo>
                <a:lnTo>
                  <a:pt x="551716" y="108059"/>
                </a:lnTo>
                <a:lnTo>
                  <a:pt x="551716" y="266379"/>
                </a:lnTo>
                <a:lnTo>
                  <a:pt x="547962" y="289962"/>
                </a:lnTo>
                <a:lnTo>
                  <a:pt x="537140" y="308032"/>
                </a:lnTo>
                <a:lnTo>
                  <a:pt x="519910" y="319600"/>
                </a:lnTo>
                <a:lnTo>
                  <a:pt x="496932" y="323676"/>
                </a:lnTo>
                <a:lnTo>
                  <a:pt x="610243" y="323676"/>
                </a:lnTo>
                <a:lnTo>
                  <a:pt x="613976" y="317903"/>
                </a:lnTo>
                <a:lnTo>
                  <a:pt x="622583" y="266379"/>
                </a:lnTo>
                <a:lnTo>
                  <a:pt x="622583" y="108059"/>
                </a:lnTo>
                <a:close/>
              </a:path>
              <a:path w="3606165" h="388620">
                <a:moveTo>
                  <a:pt x="734290" y="0"/>
                </a:moveTo>
                <a:lnTo>
                  <a:pt x="663423" y="0"/>
                </a:lnTo>
                <a:lnTo>
                  <a:pt x="663423" y="381977"/>
                </a:lnTo>
                <a:lnTo>
                  <a:pt x="734290" y="381977"/>
                </a:lnTo>
                <a:lnTo>
                  <a:pt x="734290" y="0"/>
                </a:lnTo>
                <a:close/>
              </a:path>
              <a:path w="3606165" h="388620">
                <a:moveTo>
                  <a:pt x="870283" y="167366"/>
                </a:moveTo>
                <a:lnTo>
                  <a:pt x="799416" y="167366"/>
                </a:lnTo>
                <a:lnTo>
                  <a:pt x="799416" y="280452"/>
                </a:lnTo>
                <a:lnTo>
                  <a:pt x="805502" y="327233"/>
                </a:lnTo>
                <a:lnTo>
                  <a:pt x="823604" y="361057"/>
                </a:lnTo>
                <a:lnTo>
                  <a:pt x="853485" y="381593"/>
                </a:lnTo>
                <a:lnTo>
                  <a:pt x="894911" y="388511"/>
                </a:lnTo>
                <a:lnTo>
                  <a:pt x="917732" y="387098"/>
                </a:lnTo>
                <a:lnTo>
                  <a:pt x="938763" y="382857"/>
                </a:lnTo>
                <a:lnTo>
                  <a:pt x="958097" y="375789"/>
                </a:lnTo>
                <a:lnTo>
                  <a:pt x="975830" y="365894"/>
                </a:lnTo>
                <a:lnTo>
                  <a:pt x="960045" y="324178"/>
                </a:lnTo>
                <a:lnTo>
                  <a:pt x="908984" y="324178"/>
                </a:lnTo>
                <a:lnTo>
                  <a:pt x="892123" y="321163"/>
                </a:lnTo>
                <a:lnTo>
                  <a:pt x="880021" y="312116"/>
                </a:lnTo>
                <a:lnTo>
                  <a:pt x="872726" y="297038"/>
                </a:lnTo>
                <a:lnTo>
                  <a:pt x="870283" y="275928"/>
                </a:lnTo>
                <a:lnTo>
                  <a:pt x="870283" y="167366"/>
                </a:lnTo>
                <a:close/>
              </a:path>
              <a:path w="3606165" h="388620">
                <a:moveTo>
                  <a:pt x="954720" y="310105"/>
                </a:moveTo>
                <a:lnTo>
                  <a:pt x="942485" y="316333"/>
                </a:lnTo>
                <a:lnTo>
                  <a:pt x="930721" y="320723"/>
                </a:lnTo>
                <a:lnTo>
                  <a:pt x="919523" y="323322"/>
                </a:lnTo>
                <a:lnTo>
                  <a:pt x="908984" y="324178"/>
                </a:lnTo>
                <a:lnTo>
                  <a:pt x="960045" y="324178"/>
                </a:lnTo>
                <a:lnTo>
                  <a:pt x="954720" y="310105"/>
                </a:lnTo>
                <a:close/>
              </a:path>
              <a:path w="3606165" h="388620">
                <a:moveTo>
                  <a:pt x="960752" y="108059"/>
                </a:moveTo>
                <a:lnTo>
                  <a:pt x="754685" y="108059"/>
                </a:lnTo>
                <a:lnTo>
                  <a:pt x="754685" y="167366"/>
                </a:lnTo>
                <a:lnTo>
                  <a:pt x="960752" y="167366"/>
                </a:lnTo>
                <a:lnTo>
                  <a:pt x="960752" y="108059"/>
                </a:lnTo>
                <a:close/>
              </a:path>
              <a:path w="3606165" h="388620">
                <a:moveTo>
                  <a:pt x="870283" y="11057"/>
                </a:moveTo>
                <a:lnTo>
                  <a:pt x="799919" y="11057"/>
                </a:lnTo>
                <a:lnTo>
                  <a:pt x="799919" y="108059"/>
                </a:lnTo>
                <a:lnTo>
                  <a:pt x="870283" y="108059"/>
                </a:lnTo>
                <a:lnTo>
                  <a:pt x="870283" y="11057"/>
                </a:lnTo>
                <a:close/>
              </a:path>
              <a:path w="3606165" h="388620">
                <a:moveTo>
                  <a:pt x="1056717" y="108059"/>
                </a:moveTo>
                <a:lnTo>
                  <a:pt x="985850" y="108059"/>
                </a:lnTo>
                <a:lnTo>
                  <a:pt x="985850" y="266379"/>
                </a:lnTo>
                <a:lnTo>
                  <a:pt x="994528" y="317903"/>
                </a:lnTo>
                <a:lnTo>
                  <a:pt x="1019462" y="356282"/>
                </a:lnTo>
                <a:lnTo>
                  <a:pt x="1059003" y="380242"/>
                </a:lnTo>
                <a:lnTo>
                  <a:pt x="1111501" y="388511"/>
                </a:lnTo>
                <a:lnTo>
                  <a:pt x="1164211" y="380242"/>
                </a:lnTo>
                <a:lnTo>
                  <a:pt x="1203729" y="356282"/>
                </a:lnTo>
                <a:lnTo>
                  <a:pt x="1224812" y="323676"/>
                </a:lnTo>
                <a:lnTo>
                  <a:pt x="1111501" y="323676"/>
                </a:lnTo>
                <a:lnTo>
                  <a:pt x="1088523" y="319600"/>
                </a:lnTo>
                <a:lnTo>
                  <a:pt x="1071293" y="308032"/>
                </a:lnTo>
                <a:lnTo>
                  <a:pt x="1060471" y="289962"/>
                </a:lnTo>
                <a:lnTo>
                  <a:pt x="1056717" y="266379"/>
                </a:lnTo>
                <a:lnTo>
                  <a:pt x="1056717" y="108059"/>
                </a:lnTo>
                <a:close/>
              </a:path>
              <a:path w="3606165" h="388620">
                <a:moveTo>
                  <a:pt x="1237152" y="108059"/>
                </a:moveTo>
                <a:lnTo>
                  <a:pt x="1166285" y="108059"/>
                </a:lnTo>
                <a:lnTo>
                  <a:pt x="1166285" y="266379"/>
                </a:lnTo>
                <a:lnTo>
                  <a:pt x="1162531" y="289962"/>
                </a:lnTo>
                <a:lnTo>
                  <a:pt x="1151709" y="308032"/>
                </a:lnTo>
                <a:lnTo>
                  <a:pt x="1134479" y="319600"/>
                </a:lnTo>
                <a:lnTo>
                  <a:pt x="1111501" y="323676"/>
                </a:lnTo>
                <a:lnTo>
                  <a:pt x="1224812" y="323676"/>
                </a:lnTo>
                <a:lnTo>
                  <a:pt x="1228545" y="317903"/>
                </a:lnTo>
                <a:lnTo>
                  <a:pt x="1237152" y="266379"/>
                </a:lnTo>
                <a:lnTo>
                  <a:pt x="1237152" y="108059"/>
                </a:lnTo>
                <a:close/>
              </a:path>
              <a:path w="3606165" h="388620">
                <a:moveTo>
                  <a:pt x="1581234" y="101023"/>
                </a:moveTo>
                <a:lnTo>
                  <a:pt x="1527833" y="111200"/>
                </a:lnTo>
                <a:lnTo>
                  <a:pt x="1484232" y="141733"/>
                </a:lnTo>
                <a:lnTo>
                  <a:pt x="1455269" y="187282"/>
                </a:lnTo>
                <a:lnTo>
                  <a:pt x="1445531" y="243762"/>
                </a:lnTo>
                <a:lnTo>
                  <a:pt x="1447895" y="273439"/>
                </a:lnTo>
                <a:lnTo>
                  <a:pt x="1466947" y="325254"/>
                </a:lnTo>
                <a:lnTo>
                  <a:pt x="1504265" y="365399"/>
                </a:lnTo>
                <a:lnTo>
                  <a:pt x="1553065" y="385959"/>
                </a:lnTo>
                <a:lnTo>
                  <a:pt x="1581234" y="388511"/>
                </a:lnTo>
                <a:lnTo>
                  <a:pt x="1606207" y="386147"/>
                </a:lnTo>
                <a:lnTo>
                  <a:pt x="1629107" y="379025"/>
                </a:lnTo>
                <a:lnTo>
                  <a:pt x="1649934" y="367096"/>
                </a:lnTo>
                <a:lnTo>
                  <a:pt x="1668687" y="350314"/>
                </a:lnTo>
                <a:lnTo>
                  <a:pt x="1736036" y="350314"/>
                </a:lnTo>
                <a:lnTo>
                  <a:pt x="1736036" y="324178"/>
                </a:lnTo>
                <a:lnTo>
                  <a:pt x="1592794" y="324178"/>
                </a:lnTo>
                <a:lnTo>
                  <a:pt x="1576954" y="322757"/>
                </a:lnTo>
                <a:lnTo>
                  <a:pt x="1538010" y="301058"/>
                </a:lnTo>
                <a:lnTo>
                  <a:pt x="1517725" y="260701"/>
                </a:lnTo>
                <a:lnTo>
                  <a:pt x="1516398" y="244767"/>
                </a:lnTo>
                <a:lnTo>
                  <a:pt x="1517718" y="229123"/>
                </a:lnTo>
                <a:lnTo>
                  <a:pt x="1521601" y="214886"/>
                </a:lnTo>
                <a:lnTo>
                  <a:pt x="1521676" y="214611"/>
                </a:lnTo>
                <a:lnTo>
                  <a:pt x="1549115" y="178793"/>
                </a:lnTo>
                <a:lnTo>
                  <a:pt x="1592794" y="165858"/>
                </a:lnTo>
                <a:lnTo>
                  <a:pt x="1736036" y="165858"/>
                </a:lnTo>
                <a:lnTo>
                  <a:pt x="1736036" y="140728"/>
                </a:lnTo>
                <a:lnTo>
                  <a:pt x="1668687" y="140728"/>
                </a:lnTo>
                <a:lnTo>
                  <a:pt x="1649651" y="123286"/>
                </a:lnTo>
                <a:lnTo>
                  <a:pt x="1628730" y="110886"/>
                </a:lnTo>
                <a:lnTo>
                  <a:pt x="1606190" y="103567"/>
                </a:lnTo>
                <a:lnTo>
                  <a:pt x="1606792" y="103567"/>
                </a:lnTo>
                <a:lnTo>
                  <a:pt x="1581234" y="101023"/>
                </a:lnTo>
                <a:close/>
              </a:path>
              <a:path w="3606165" h="388620">
                <a:moveTo>
                  <a:pt x="1345843" y="108059"/>
                </a:moveTo>
                <a:lnTo>
                  <a:pt x="1277992" y="108059"/>
                </a:lnTo>
                <a:lnTo>
                  <a:pt x="1277992" y="381977"/>
                </a:lnTo>
                <a:lnTo>
                  <a:pt x="1348859" y="381977"/>
                </a:lnTo>
                <a:lnTo>
                  <a:pt x="1348859" y="251803"/>
                </a:lnTo>
                <a:lnTo>
                  <a:pt x="1353649" y="214886"/>
                </a:lnTo>
                <a:lnTo>
                  <a:pt x="1367204" y="189041"/>
                </a:lnTo>
                <a:lnTo>
                  <a:pt x="1388298" y="173845"/>
                </a:lnTo>
                <a:lnTo>
                  <a:pt x="1415705" y="168874"/>
                </a:lnTo>
                <a:lnTo>
                  <a:pt x="1448866" y="168874"/>
                </a:lnTo>
                <a:lnTo>
                  <a:pt x="1451010" y="144749"/>
                </a:lnTo>
                <a:lnTo>
                  <a:pt x="1345843" y="144749"/>
                </a:lnTo>
                <a:lnTo>
                  <a:pt x="1345843" y="108059"/>
                </a:lnTo>
                <a:close/>
              </a:path>
              <a:path w="3606165" h="388620">
                <a:moveTo>
                  <a:pt x="1736036" y="350314"/>
                </a:moveTo>
                <a:lnTo>
                  <a:pt x="1668687" y="350314"/>
                </a:lnTo>
                <a:lnTo>
                  <a:pt x="1668687" y="381977"/>
                </a:lnTo>
                <a:lnTo>
                  <a:pt x="1736036" y="381977"/>
                </a:lnTo>
                <a:lnTo>
                  <a:pt x="1736036" y="350314"/>
                </a:lnTo>
                <a:close/>
              </a:path>
              <a:path w="3606165" h="388620">
                <a:moveTo>
                  <a:pt x="1736036" y="165858"/>
                </a:moveTo>
                <a:lnTo>
                  <a:pt x="1592794" y="165858"/>
                </a:lnTo>
                <a:lnTo>
                  <a:pt x="1608634" y="167280"/>
                </a:lnTo>
                <a:lnTo>
                  <a:pt x="1623013" y="171575"/>
                </a:lnTo>
                <a:lnTo>
                  <a:pt x="1657182" y="201229"/>
                </a:lnTo>
                <a:lnTo>
                  <a:pt x="1669602" y="243762"/>
                </a:lnTo>
                <a:lnTo>
                  <a:pt x="1669692" y="244767"/>
                </a:lnTo>
                <a:lnTo>
                  <a:pt x="1657182" y="288800"/>
                </a:lnTo>
                <a:lnTo>
                  <a:pt x="1623013" y="318461"/>
                </a:lnTo>
                <a:lnTo>
                  <a:pt x="1592794" y="324178"/>
                </a:lnTo>
                <a:lnTo>
                  <a:pt x="1736036" y="324178"/>
                </a:lnTo>
                <a:lnTo>
                  <a:pt x="1736036" y="165858"/>
                </a:lnTo>
                <a:close/>
              </a:path>
              <a:path w="3606165" h="388620">
                <a:moveTo>
                  <a:pt x="1448866" y="168874"/>
                </a:moveTo>
                <a:lnTo>
                  <a:pt x="1415705" y="168874"/>
                </a:lnTo>
                <a:lnTo>
                  <a:pt x="1423425" y="169243"/>
                </a:lnTo>
                <a:lnTo>
                  <a:pt x="1431474" y="170319"/>
                </a:lnTo>
                <a:lnTo>
                  <a:pt x="1439806" y="172055"/>
                </a:lnTo>
                <a:lnTo>
                  <a:pt x="1448374" y="174403"/>
                </a:lnTo>
                <a:lnTo>
                  <a:pt x="1448583" y="172055"/>
                </a:lnTo>
                <a:lnTo>
                  <a:pt x="1448626" y="171575"/>
                </a:lnTo>
                <a:lnTo>
                  <a:pt x="1448737" y="170319"/>
                </a:lnTo>
                <a:lnTo>
                  <a:pt x="1448833" y="169243"/>
                </a:lnTo>
                <a:lnTo>
                  <a:pt x="1448866" y="168874"/>
                </a:lnTo>
                <a:close/>
              </a:path>
              <a:path w="3606165" h="388620">
                <a:moveTo>
                  <a:pt x="1421234" y="100520"/>
                </a:moveTo>
                <a:lnTo>
                  <a:pt x="1397580" y="103261"/>
                </a:lnTo>
                <a:lnTo>
                  <a:pt x="1377130" y="111514"/>
                </a:lnTo>
                <a:lnTo>
                  <a:pt x="1359885" y="125328"/>
                </a:lnTo>
                <a:lnTo>
                  <a:pt x="1345843" y="144749"/>
                </a:lnTo>
                <a:lnTo>
                  <a:pt x="1451010" y="144749"/>
                </a:lnTo>
                <a:lnTo>
                  <a:pt x="1454406" y="106551"/>
                </a:lnTo>
                <a:lnTo>
                  <a:pt x="1446113" y="103913"/>
                </a:lnTo>
                <a:lnTo>
                  <a:pt x="1437820" y="102028"/>
                </a:lnTo>
                <a:lnTo>
                  <a:pt x="1430448" y="101023"/>
                </a:lnTo>
                <a:lnTo>
                  <a:pt x="1432291" y="101023"/>
                </a:lnTo>
                <a:lnTo>
                  <a:pt x="1421234" y="100520"/>
                </a:lnTo>
                <a:close/>
              </a:path>
              <a:path w="3606165" h="388620">
                <a:moveTo>
                  <a:pt x="1736036" y="108059"/>
                </a:moveTo>
                <a:lnTo>
                  <a:pt x="1668687" y="108059"/>
                </a:lnTo>
                <a:lnTo>
                  <a:pt x="1668687" y="140728"/>
                </a:lnTo>
                <a:lnTo>
                  <a:pt x="1736036" y="140728"/>
                </a:lnTo>
                <a:lnTo>
                  <a:pt x="1736036" y="108059"/>
                </a:lnTo>
                <a:close/>
              </a:path>
              <a:path w="3606165" h="388620">
                <a:moveTo>
                  <a:pt x="2014758" y="96073"/>
                </a:moveTo>
                <a:lnTo>
                  <a:pt x="1977946" y="96073"/>
                </a:lnTo>
                <a:lnTo>
                  <a:pt x="1860354" y="381364"/>
                </a:lnTo>
                <a:lnTo>
                  <a:pt x="1897370" y="381364"/>
                </a:lnTo>
                <a:lnTo>
                  <a:pt x="2014758" y="96073"/>
                </a:lnTo>
                <a:close/>
              </a:path>
              <a:path w="3606165" h="388620">
                <a:moveTo>
                  <a:pt x="2128482" y="178961"/>
                </a:moveTo>
                <a:lnTo>
                  <a:pt x="2107246" y="180916"/>
                </a:lnTo>
                <a:lnTo>
                  <a:pt x="2107720" y="180916"/>
                </a:lnTo>
                <a:lnTo>
                  <a:pt x="2088576" y="186599"/>
                </a:lnTo>
                <a:lnTo>
                  <a:pt x="2088715" y="186599"/>
                </a:lnTo>
                <a:lnTo>
                  <a:pt x="2071461" y="195889"/>
                </a:lnTo>
                <a:lnTo>
                  <a:pt x="2055779" y="208962"/>
                </a:lnTo>
                <a:lnTo>
                  <a:pt x="2043102" y="224648"/>
                </a:lnTo>
                <a:lnTo>
                  <a:pt x="2033876" y="242231"/>
                </a:lnTo>
                <a:lnTo>
                  <a:pt x="2028239" y="261402"/>
                </a:lnTo>
                <a:lnTo>
                  <a:pt x="2026329" y="281850"/>
                </a:lnTo>
                <a:lnTo>
                  <a:pt x="2034319" y="321940"/>
                </a:lnTo>
                <a:lnTo>
                  <a:pt x="2056147" y="354507"/>
                </a:lnTo>
                <a:lnTo>
                  <a:pt x="2088604" y="376375"/>
                </a:lnTo>
                <a:lnTo>
                  <a:pt x="2128482" y="384370"/>
                </a:lnTo>
                <a:lnTo>
                  <a:pt x="2148446" y="382415"/>
                </a:lnTo>
                <a:lnTo>
                  <a:pt x="2167410" y="376732"/>
                </a:lnTo>
                <a:lnTo>
                  <a:pt x="2184855" y="367598"/>
                </a:lnTo>
                <a:lnTo>
                  <a:pt x="2200265" y="355289"/>
                </a:lnTo>
                <a:lnTo>
                  <a:pt x="2230634" y="355289"/>
                </a:lnTo>
                <a:lnTo>
                  <a:pt x="2230634" y="354185"/>
                </a:lnTo>
                <a:lnTo>
                  <a:pt x="2128482" y="354185"/>
                </a:lnTo>
                <a:lnTo>
                  <a:pt x="2113872" y="352899"/>
                </a:lnTo>
                <a:lnTo>
                  <a:pt x="2078050" y="333202"/>
                </a:lnTo>
                <a:lnTo>
                  <a:pt x="2058353" y="296500"/>
                </a:lnTo>
                <a:lnTo>
                  <a:pt x="2057067" y="281850"/>
                </a:lnTo>
                <a:lnTo>
                  <a:pt x="2062583" y="253407"/>
                </a:lnTo>
                <a:lnTo>
                  <a:pt x="2077728" y="230313"/>
                </a:lnTo>
                <a:lnTo>
                  <a:pt x="2100396" y="214812"/>
                </a:lnTo>
                <a:lnTo>
                  <a:pt x="2128482" y="209146"/>
                </a:lnTo>
                <a:lnTo>
                  <a:pt x="2230634" y="209146"/>
                </a:lnTo>
                <a:lnTo>
                  <a:pt x="2230634" y="208042"/>
                </a:lnTo>
                <a:lnTo>
                  <a:pt x="2200265" y="208042"/>
                </a:lnTo>
                <a:lnTo>
                  <a:pt x="2184855" y="195733"/>
                </a:lnTo>
                <a:lnTo>
                  <a:pt x="2167410" y="186599"/>
                </a:lnTo>
                <a:lnTo>
                  <a:pt x="2148446" y="180916"/>
                </a:lnTo>
                <a:lnTo>
                  <a:pt x="2128482" y="178961"/>
                </a:lnTo>
                <a:close/>
              </a:path>
              <a:path w="3606165" h="388620">
                <a:moveTo>
                  <a:pt x="2230634" y="355289"/>
                </a:moveTo>
                <a:lnTo>
                  <a:pt x="2200265" y="355289"/>
                </a:lnTo>
                <a:lnTo>
                  <a:pt x="2200265" y="381425"/>
                </a:lnTo>
                <a:lnTo>
                  <a:pt x="2230634" y="381425"/>
                </a:lnTo>
                <a:lnTo>
                  <a:pt x="2230634" y="355289"/>
                </a:lnTo>
                <a:close/>
              </a:path>
              <a:path w="3606165" h="388620">
                <a:moveTo>
                  <a:pt x="2230634" y="209146"/>
                </a:moveTo>
                <a:lnTo>
                  <a:pt x="2128482" y="209146"/>
                </a:lnTo>
                <a:lnTo>
                  <a:pt x="2156625" y="214812"/>
                </a:lnTo>
                <a:lnTo>
                  <a:pt x="2179420" y="230313"/>
                </a:lnTo>
                <a:lnTo>
                  <a:pt x="2194691" y="253407"/>
                </a:lnTo>
                <a:lnTo>
                  <a:pt x="2200265" y="281850"/>
                </a:lnTo>
                <a:lnTo>
                  <a:pt x="2194691" y="309873"/>
                </a:lnTo>
                <a:lnTo>
                  <a:pt x="2194665" y="310002"/>
                </a:lnTo>
                <a:lnTo>
                  <a:pt x="2179351" y="332995"/>
                </a:lnTo>
                <a:lnTo>
                  <a:pt x="2156548" y="348499"/>
                </a:lnTo>
                <a:lnTo>
                  <a:pt x="2128482" y="354185"/>
                </a:lnTo>
                <a:lnTo>
                  <a:pt x="2230634" y="354185"/>
                </a:lnTo>
                <a:lnTo>
                  <a:pt x="2230634" y="209146"/>
                </a:lnTo>
                <a:close/>
              </a:path>
              <a:path w="3606165" h="388620">
                <a:moveTo>
                  <a:pt x="2230634" y="124664"/>
                </a:moveTo>
                <a:lnTo>
                  <a:pt x="2200265" y="124664"/>
                </a:lnTo>
                <a:lnTo>
                  <a:pt x="2200265" y="208042"/>
                </a:lnTo>
                <a:lnTo>
                  <a:pt x="2230634" y="208042"/>
                </a:lnTo>
                <a:lnTo>
                  <a:pt x="2230634" y="124664"/>
                </a:lnTo>
                <a:close/>
              </a:path>
              <a:path w="3606165" h="388620">
                <a:moveTo>
                  <a:pt x="2294149" y="120982"/>
                </a:moveTo>
                <a:lnTo>
                  <a:pt x="2285582" y="122587"/>
                </a:lnTo>
                <a:lnTo>
                  <a:pt x="2278757" y="127056"/>
                </a:lnTo>
                <a:lnTo>
                  <a:pt x="2274245" y="133872"/>
                </a:lnTo>
                <a:lnTo>
                  <a:pt x="2272614" y="142517"/>
                </a:lnTo>
                <a:lnTo>
                  <a:pt x="2276428" y="154823"/>
                </a:lnTo>
                <a:lnTo>
                  <a:pt x="2285867" y="162419"/>
                </a:lnTo>
                <a:lnTo>
                  <a:pt x="2297928" y="163974"/>
                </a:lnTo>
                <a:lnTo>
                  <a:pt x="2309610" y="158162"/>
                </a:lnTo>
                <a:lnTo>
                  <a:pt x="2309794" y="157978"/>
                </a:lnTo>
                <a:lnTo>
                  <a:pt x="2315632" y="146452"/>
                </a:lnTo>
                <a:lnTo>
                  <a:pt x="2314120" y="134373"/>
                </a:lnTo>
                <a:lnTo>
                  <a:pt x="2306533" y="124848"/>
                </a:lnTo>
                <a:lnTo>
                  <a:pt x="2294149" y="120982"/>
                </a:lnTo>
                <a:close/>
              </a:path>
              <a:path w="3606165" h="388620">
                <a:moveTo>
                  <a:pt x="2309242" y="181538"/>
                </a:moveTo>
                <a:lnTo>
                  <a:pt x="2278688" y="181538"/>
                </a:lnTo>
                <a:lnTo>
                  <a:pt x="2278688" y="381425"/>
                </a:lnTo>
                <a:lnTo>
                  <a:pt x="2309242" y="381425"/>
                </a:lnTo>
                <a:lnTo>
                  <a:pt x="2309242" y="181538"/>
                </a:lnTo>
                <a:close/>
              </a:path>
              <a:path w="3606165" h="388620">
                <a:moveTo>
                  <a:pt x="2388402" y="181538"/>
                </a:moveTo>
                <a:lnTo>
                  <a:pt x="2358032" y="181538"/>
                </a:lnTo>
                <a:lnTo>
                  <a:pt x="2358032" y="381425"/>
                </a:lnTo>
                <a:lnTo>
                  <a:pt x="2388402" y="381425"/>
                </a:lnTo>
                <a:lnTo>
                  <a:pt x="2388402" y="280377"/>
                </a:lnTo>
                <a:lnTo>
                  <a:pt x="2392975" y="251408"/>
                </a:lnTo>
                <a:lnTo>
                  <a:pt x="2405795" y="228772"/>
                </a:lnTo>
                <a:lnTo>
                  <a:pt x="2425518" y="214038"/>
                </a:lnTo>
                <a:lnTo>
                  <a:pt x="2450798" y="208778"/>
                </a:lnTo>
                <a:lnTo>
                  <a:pt x="2517472" y="208778"/>
                </a:lnTo>
                <a:lnTo>
                  <a:pt x="2513838" y="203303"/>
                </a:lnTo>
                <a:lnTo>
                  <a:pt x="2512921" y="202704"/>
                </a:lnTo>
                <a:lnTo>
                  <a:pt x="2388402" y="202704"/>
                </a:lnTo>
                <a:lnTo>
                  <a:pt x="2388402" y="181538"/>
                </a:lnTo>
                <a:close/>
              </a:path>
              <a:path w="3606165" h="388620">
                <a:moveTo>
                  <a:pt x="2517472" y="208778"/>
                </a:moveTo>
                <a:lnTo>
                  <a:pt x="2450798" y="208778"/>
                </a:lnTo>
                <a:lnTo>
                  <a:pt x="2474369" y="213184"/>
                </a:lnTo>
                <a:lnTo>
                  <a:pt x="2492487" y="225666"/>
                </a:lnTo>
                <a:lnTo>
                  <a:pt x="2504117" y="245118"/>
                </a:lnTo>
                <a:lnTo>
                  <a:pt x="2508224" y="270438"/>
                </a:lnTo>
                <a:lnTo>
                  <a:pt x="2508224" y="381425"/>
                </a:lnTo>
                <a:lnTo>
                  <a:pt x="2538778" y="381425"/>
                </a:lnTo>
                <a:lnTo>
                  <a:pt x="2538778" y="265837"/>
                </a:lnTo>
                <a:lnTo>
                  <a:pt x="2532175" y="230929"/>
                </a:lnTo>
                <a:lnTo>
                  <a:pt x="2517472" y="208778"/>
                </a:lnTo>
                <a:close/>
              </a:path>
              <a:path w="3606165" h="388620">
                <a:moveTo>
                  <a:pt x="2450798" y="178593"/>
                </a:moveTo>
                <a:lnTo>
                  <a:pt x="2433413" y="180212"/>
                </a:lnTo>
                <a:lnTo>
                  <a:pt x="2416908" y="184920"/>
                </a:lnTo>
                <a:lnTo>
                  <a:pt x="2401749" y="192492"/>
                </a:lnTo>
                <a:lnTo>
                  <a:pt x="2388402" y="202704"/>
                </a:lnTo>
                <a:lnTo>
                  <a:pt x="2512921" y="202704"/>
                </a:lnTo>
                <a:lnTo>
                  <a:pt x="2485976" y="185133"/>
                </a:lnTo>
                <a:lnTo>
                  <a:pt x="2450798" y="178593"/>
                </a:lnTo>
                <a:close/>
              </a:path>
              <a:path w="3606165" h="388620">
                <a:moveTo>
                  <a:pt x="2733344" y="209146"/>
                </a:moveTo>
                <a:lnTo>
                  <a:pt x="2659535" y="209146"/>
                </a:lnTo>
                <a:lnTo>
                  <a:pt x="2683793" y="211907"/>
                </a:lnTo>
                <a:lnTo>
                  <a:pt x="2702167" y="219776"/>
                </a:lnTo>
                <a:lnTo>
                  <a:pt x="2713831" y="232208"/>
                </a:lnTo>
                <a:lnTo>
                  <a:pt x="2717881" y="248351"/>
                </a:lnTo>
                <a:lnTo>
                  <a:pt x="2717881" y="264548"/>
                </a:lnTo>
                <a:lnTo>
                  <a:pt x="2647939" y="264916"/>
                </a:lnTo>
                <a:lnTo>
                  <a:pt x="2614176" y="268894"/>
                </a:lnTo>
                <a:lnTo>
                  <a:pt x="2589455" y="280032"/>
                </a:lnTo>
                <a:lnTo>
                  <a:pt x="2574327" y="297969"/>
                </a:lnTo>
                <a:lnTo>
                  <a:pt x="2569459" y="321790"/>
                </a:lnTo>
                <a:lnTo>
                  <a:pt x="2569346" y="322342"/>
                </a:lnTo>
                <a:lnTo>
                  <a:pt x="2575331" y="347101"/>
                </a:lnTo>
                <a:lnTo>
                  <a:pt x="2591686" y="366217"/>
                </a:lnTo>
                <a:lnTo>
                  <a:pt x="2616842" y="378535"/>
                </a:lnTo>
                <a:lnTo>
                  <a:pt x="2649228" y="382898"/>
                </a:lnTo>
                <a:lnTo>
                  <a:pt x="2669376" y="381195"/>
                </a:lnTo>
                <a:lnTo>
                  <a:pt x="2688110" y="376318"/>
                </a:lnTo>
                <a:lnTo>
                  <a:pt x="2704566" y="368610"/>
                </a:lnTo>
                <a:lnTo>
                  <a:pt x="2717881" y="358418"/>
                </a:lnTo>
                <a:lnTo>
                  <a:pt x="2748190" y="358418"/>
                </a:lnTo>
                <a:lnTo>
                  <a:pt x="2748173" y="351976"/>
                </a:lnTo>
                <a:lnTo>
                  <a:pt x="2649228" y="351976"/>
                </a:lnTo>
                <a:lnTo>
                  <a:pt x="2629326" y="349796"/>
                </a:lnTo>
                <a:lnTo>
                  <a:pt x="2613842" y="343647"/>
                </a:lnTo>
                <a:lnTo>
                  <a:pt x="2603673" y="334116"/>
                </a:lnTo>
                <a:lnTo>
                  <a:pt x="2599716" y="321790"/>
                </a:lnTo>
                <a:lnTo>
                  <a:pt x="2602255" y="310850"/>
                </a:lnTo>
                <a:lnTo>
                  <a:pt x="2611335" y="302740"/>
                </a:lnTo>
                <a:lnTo>
                  <a:pt x="2626660" y="297667"/>
                </a:lnTo>
                <a:lnTo>
                  <a:pt x="2647939" y="295838"/>
                </a:lnTo>
                <a:lnTo>
                  <a:pt x="2748024" y="295470"/>
                </a:lnTo>
                <a:lnTo>
                  <a:pt x="2747899" y="248351"/>
                </a:lnTo>
                <a:lnTo>
                  <a:pt x="2747883" y="242093"/>
                </a:lnTo>
                <a:lnTo>
                  <a:pt x="2739876" y="216175"/>
                </a:lnTo>
                <a:lnTo>
                  <a:pt x="2733344" y="209146"/>
                </a:lnTo>
                <a:close/>
              </a:path>
              <a:path w="3606165" h="388620">
                <a:moveTo>
                  <a:pt x="2748190" y="358418"/>
                </a:moveTo>
                <a:lnTo>
                  <a:pt x="2717881" y="358418"/>
                </a:lnTo>
                <a:lnTo>
                  <a:pt x="2717881" y="381425"/>
                </a:lnTo>
                <a:lnTo>
                  <a:pt x="2748251" y="381425"/>
                </a:lnTo>
                <a:lnTo>
                  <a:pt x="2748190" y="358418"/>
                </a:lnTo>
                <a:close/>
              </a:path>
              <a:path w="3606165" h="388620">
                <a:moveTo>
                  <a:pt x="2748024" y="295470"/>
                </a:moveTo>
                <a:lnTo>
                  <a:pt x="2717329" y="295470"/>
                </a:lnTo>
                <a:lnTo>
                  <a:pt x="2710260" y="319285"/>
                </a:lnTo>
                <a:lnTo>
                  <a:pt x="2696116" y="337044"/>
                </a:lnTo>
                <a:lnTo>
                  <a:pt x="2675554" y="348142"/>
                </a:lnTo>
                <a:lnTo>
                  <a:pt x="2649228" y="351976"/>
                </a:lnTo>
                <a:lnTo>
                  <a:pt x="2748173" y="351976"/>
                </a:lnTo>
                <a:lnTo>
                  <a:pt x="2748065" y="310850"/>
                </a:lnTo>
                <a:lnTo>
                  <a:pt x="2748024" y="295470"/>
                </a:lnTo>
                <a:close/>
              </a:path>
              <a:path w="3606165" h="388620">
                <a:moveTo>
                  <a:pt x="2659535" y="178593"/>
                </a:moveTo>
                <a:lnTo>
                  <a:pt x="2597231" y="197896"/>
                </a:lnTo>
                <a:lnTo>
                  <a:pt x="2575909" y="248351"/>
                </a:lnTo>
                <a:lnTo>
                  <a:pt x="2575788" y="249087"/>
                </a:lnTo>
                <a:lnTo>
                  <a:pt x="2606158" y="249087"/>
                </a:lnTo>
                <a:lnTo>
                  <a:pt x="2608467" y="232208"/>
                </a:lnTo>
                <a:lnTo>
                  <a:pt x="2618330" y="219776"/>
                </a:lnTo>
                <a:lnTo>
                  <a:pt x="2618168" y="219776"/>
                </a:lnTo>
                <a:lnTo>
                  <a:pt x="2635442" y="211907"/>
                </a:lnTo>
                <a:lnTo>
                  <a:pt x="2634999" y="211907"/>
                </a:lnTo>
                <a:lnTo>
                  <a:pt x="2659535" y="209146"/>
                </a:lnTo>
                <a:lnTo>
                  <a:pt x="2733344" y="209146"/>
                </a:lnTo>
                <a:lnTo>
                  <a:pt x="2721240" y="196124"/>
                </a:lnTo>
                <a:lnTo>
                  <a:pt x="2693839" y="183183"/>
                </a:lnTo>
                <a:lnTo>
                  <a:pt x="2659535" y="178593"/>
                </a:lnTo>
                <a:close/>
              </a:path>
              <a:path w="3606165" h="388620">
                <a:moveTo>
                  <a:pt x="2825754" y="181538"/>
                </a:moveTo>
                <a:lnTo>
                  <a:pt x="2795385" y="181538"/>
                </a:lnTo>
                <a:lnTo>
                  <a:pt x="2795385" y="381425"/>
                </a:lnTo>
                <a:lnTo>
                  <a:pt x="2825754" y="381425"/>
                </a:lnTo>
                <a:lnTo>
                  <a:pt x="2825814" y="270438"/>
                </a:lnTo>
                <a:lnTo>
                  <a:pt x="2829738" y="246050"/>
                </a:lnTo>
                <a:lnTo>
                  <a:pt x="2840778" y="226402"/>
                </a:lnTo>
                <a:lnTo>
                  <a:pt x="2857513" y="213449"/>
                </a:lnTo>
                <a:lnTo>
                  <a:pt x="2878579" y="208778"/>
                </a:lnTo>
                <a:lnTo>
                  <a:pt x="2938000" y="208778"/>
                </a:lnTo>
                <a:lnTo>
                  <a:pt x="2930286" y="198937"/>
                </a:lnTo>
                <a:lnTo>
                  <a:pt x="2930164" y="198782"/>
                </a:lnTo>
                <a:lnTo>
                  <a:pt x="2929749" y="198471"/>
                </a:lnTo>
                <a:lnTo>
                  <a:pt x="2825754" y="198471"/>
                </a:lnTo>
                <a:lnTo>
                  <a:pt x="2825754" y="181538"/>
                </a:lnTo>
                <a:close/>
              </a:path>
              <a:path w="3606165" h="388620">
                <a:moveTo>
                  <a:pt x="2938000" y="208778"/>
                </a:moveTo>
                <a:lnTo>
                  <a:pt x="2878579" y="208778"/>
                </a:lnTo>
                <a:lnTo>
                  <a:pt x="2898153" y="213003"/>
                </a:lnTo>
                <a:lnTo>
                  <a:pt x="2912860" y="225183"/>
                </a:lnTo>
                <a:lnTo>
                  <a:pt x="2922115" y="244575"/>
                </a:lnTo>
                <a:lnTo>
                  <a:pt x="2925330" y="270438"/>
                </a:lnTo>
                <a:lnTo>
                  <a:pt x="2925330" y="381425"/>
                </a:lnTo>
                <a:lnTo>
                  <a:pt x="2955884" y="381425"/>
                </a:lnTo>
                <a:lnTo>
                  <a:pt x="2955943" y="270438"/>
                </a:lnTo>
                <a:lnTo>
                  <a:pt x="2959841" y="246050"/>
                </a:lnTo>
                <a:lnTo>
                  <a:pt x="2970839" y="226402"/>
                </a:lnTo>
                <a:lnTo>
                  <a:pt x="2987179" y="213748"/>
                </a:lnTo>
                <a:lnTo>
                  <a:pt x="2941895" y="213748"/>
                </a:lnTo>
                <a:lnTo>
                  <a:pt x="2938000" y="208778"/>
                </a:lnTo>
                <a:close/>
              </a:path>
              <a:path w="3606165" h="388620">
                <a:moveTo>
                  <a:pt x="3068304" y="208778"/>
                </a:moveTo>
                <a:lnTo>
                  <a:pt x="3008709" y="208778"/>
                </a:lnTo>
                <a:lnTo>
                  <a:pt x="3028593" y="212874"/>
                </a:lnTo>
                <a:lnTo>
                  <a:pt x="3043266" y="224837"/>
                </a:lnTo>
                <a:lnTo>
                  <a:pt x="3052348" y="244187"/>
                </a:lnTo>
                <a:lnTo>
                  <a:pt x="3055459" y="270438"/>
                </a:lnTo>
                <a:lnTo>
                  <a:pt x="3055459" y="381425"/>
                </a:lnTo>
                <a:lnTo>
                  <a:pt x="3085829" y="381425"/>
                </a:lnTo>
                <a:lnTo>
                  <a:pt x="3085829" y="265837"/>
                </a:lnTo>
                <a:lnTo>
                  <a:pt x="3080327" y="229997"/>
                </a:lnTo>
                <a:lnTo>
                  <a:pt x="3068304" y="208778"/>
                </a:lnTo>
                <a:close/>
              </a:path>
              <a:path w="3606165" h="388620">
                <a:moveTo>
                  <a:pt x="3008709" y="178593"/>
                </a:moveTo>
                <a:lnTo>
                  <a:pt x="2988563" y="180980"/>
                </a:lnTo>
                <a:lnTo>
                  <a:pt x="2970263" y="187888"/>
                </a:lnTo>
                <a:lnTo>
                  <a:pt x="2954483" y="198937"/>
                </a:lnTo>
                <a:lnTo>
                  <a:pt x="2941895" y="213748"/>
                </a:lnTo>
                <a:lnTo>
                  <a:pt x="2987179" y="213748"/>
                </a:lnTo>
                <a:lnTo>
                  <a:pt x="2987565" y="213449"/>
                </a:lnTo>
                <a:lnTo>
                  <a:pt x="3008709" y="208778"/>
                </a:lnTo>
                <a:lnTo>
                  <a:pt x="3068304" y="208778"/>
                </a:lnTo>
                <a:lnTo>
                  <a:pt x="3064731" y="202474"/>
                </a:lnTo>
                <a:lnTo>
                  <a:pt x="3040404" y="184822"/>
                </a:lnTo>
                <a:lnTo>
                  <a:pt x="3008709" y="178593"/>
                </a:lnTo>
                <a:close/>
              </a:path>
              <a:path w="3606165" h="388620">
                <a:moveTo>
                  <a:pt x="2878579" y="178593"/>
                </a:moveTo>
                <a:lnTo>
                  <a:pt x="2864010" y="179913"/>
                </a:lnTo>
                <a:lnTo>
                  <a:pt x="2850096" y="183769"/>
                </a:lnTo>
                <a:lnTo>
                  <a:pt x="2837218" y="190007"/>
                </a:lnTo>
                <a:lnTo>
                  <a:pt x="2825754" y="198471"/>
                </a:lnTo>
                <a:lnTo>
                  <a:pt x="2929749" y="198471"/>
                </a:lnTo>
                <a:lnTo>
                  <a:pt x="2915414" y="187750"/>
                </a:lnTo>
                <a:lnTo>
                  <a:pt x="2898207" y="180980"/>
                </a:lnTo>
                <a:lnTo>
                  <a:pt x="2898507" y="180980"/>
                </a:lnTo>
                <a:lnTo>
                  <a:pt x="2878579" y="178593"/>
                </a:lnTo>
                <a:close/>
              </a:path>
              <a:path w="3606165" h="388620">
                <a:moveTo>
                  <a:pt x="3149344" y="120982"/>
                </a:moveTo>
                <a:lnTo>
                  <a:pt x="3140777" y="122587"/>
                </a:lnTo>
                <a:lnTo>
                  <a:pt x="3133952" y="127056"/>
                </a:lnTo>
                <a:lnTo>
                  <a:pt x="3129440" y="133872"/>
                </a:lnTo>
                <a:lnTo>
                  <a:pt x="3127809" y="142517"/>
                </a:lnTo>
                <a:lnTo>
                  <a:pt x="3131623" y="154823"/>
                </a:lnTo>
                <a:lnTo>
                  <a:pt x="3141061" y="162419"/>
                </a:lnTo>
                <a:lnTo>
                  <a:pt x="3153123" y="163974"/>
                </a:lnTo>
                <a:lnTo>
                  <a:pt x="3164805" y="158162"/>
                </a:lnTo>
                <a:lnTo>
                  <a:pt x="3164989" y="157978"/>
                </a:lnTo>
                <a:lnTo>
                  <a:pt x="3170827" y="146452"/>
                </a:lnTo>
                <a:lnTo>
                  <a:pt x="3169314" y="134373"/>
                </a:lnTo>
                <a:lnTo>
                  <a:pt x="3161728" y="124848"/>
                </a:lnTo>
                <a:lnTo>
                  <a:pt x="3149344" y="120982"/>
                </a:lnTo>
                <a:close/>
              </a:path>
              <a:path w="3606165" h="388620">
                <a:moveTo>
                  <a:pt x="3164437" y="181538"/>
                </a:moveTo>
                <a:lnTo>
                  <a:pt x="3133883" y="181538"/>
                </a:lnTo>
                <a:lnTo>
                  <a:pt x="3133883" y="381425"/>
                </a:lnTo>
                <a:lnTo>
                  <a:pt x="3164437" y="381425"/>
                </a:lnTo>
                <a:lnTo>
                  <a:pt x="3164437" y="181538"/>
                </a:lnTo>
                <a:close/>
              </a:path>
              <a:path w="3606165" h="388620">
                <a:moveTo>
                  <a:pt x="3303600" y="178593"/>
                </a:moveTo>
                <a:lnTo>
                  <a:pt x="3264372" y="186162"/>
                </a:lnTo>
                <a:lnTo>
                  <a:pt x="3231081" y="208226"/>
                </a:lnTo>
                <a:lnTo>
                  <a:pt x="3208948" y="241771"/>
                </a:lnTo>
                <a:lnTo>
                  <a:pt x="3201447" y="281113"/>
                </a:lnTo>
                <a:lnTo>
                  <a:pt x="3209411" y="321416"/>
                </a:lnTo>
                <a:lnTo>
                  <a:pt x="3231196" y="354093"/>
                </a:lnTo>
                <a:lnTo>
                  <a:pt x="3263645" y="376001"/>
                </a:lnTo>
                <a:lnTo>
                  <a:pt x="3303600" y="384002"/>
                </a:lnTo>
                <a:lnTo>
                  <a:pt x="3337409" y="378362"/>
                </a:lnTo>
                <a:lnTo>
                  <a:pt x="3366732" y="362490"/>
                </a:lnTo>
                <a:lnTo>
                  <a:pt x="3375096" y="353448"/>
                </a:lnTo>
                <a:lnTo>
                  <a:pt x="3303600" y="353448"/>
                </a:lnTo>
                <a:lnTo>
                  <a:pt x="3275436" y="347866"/>
                </a:lnTo>
                <a:lnTo>
                  <a:pt x="3252777" y="332535"/>
                </a:lnTo>
                <a:lnTo>
                  <a:pt x="3237675" y="309576"/>
                </a:lnTo>
                <a:lnTo>
                  <a:pt x="3232185" y="281113"/>
                </a:lnTo>
                <a:lnTo>
                  <a:pt x="3237675" y="252786"/>
                </a:lnTo>
                <a:lnTo>
                  <a:pt x="3252777" y="229945"/>
                </a:lnTo>
                <a:lnTo>
                  <a:pt x="3275436" y="214697"/>
                </a:lnTo>
                <a:lnTo>
                  <a:pt x="3303600" y="209146"/>
                </a:lnTo>
                <a:lnTo>
                  <a:pt x="3375057" y="209146"/>
                </a:lnTo>
                <a:lnTo>
                  <a:pt x="3366732" y="200128"/>
                </a:lnTo>
                <a:lnTo>
                  <a:pt x="3337409" y="184235"/>
                </a:lnTo>
                <a:lnTo>
                  <a:pt x="3303600" y="178593"/>
                </a:lnTo>
                <a:close/>
              </a:path>
              <a:path w="3606165" h="388620">
                <a:moveTo>
                  <a:pt x="3403359" y="306329"/>
                </a:moveTo>
                <a:lnTo>
                  <a:pt x="3370965" y="306329"/>
                </a:lnTo>
                <a:lnTo>
                  <a:pt x="3360362" y="325727"/>
                </a:lnTo>
                <a:lnTo>
                  <a:pt x="3344806" y="340587"/>
                </a:lnTo>
                <a:lnTo>
                  <a:pt x="3325488" y="350098"/>
                </a:lnTo>
                <a:lnTo>
                  <a:pt x="3303600" y="353448"/>
                </a:lnTo>
                <a:lnTo>
                  <a:pt x="3375096" y="353448"/>
                </a:lnTo>
                <a:lnTo>
                  <a:pt x="3389429" y="337956"/>
                </a:lnTo>
                <a:lnTo>
                  <a:pt x="3403359" y="306329"/>
                </a:lnTo>
                <a:close/>
              </a:path>
              <a:path w="3606165" h="388620">
                <a:moveTo>
                  <a:pt x="3375057" y="209146"/>
                </a:moveTo>
                <a:lnTo>
                  <a:pt x="3303600" y="209146"/>
                </a:lnTo>
                <a:lnTo>
                  <a:pt x="3325566" y="212526"/>
                </a:lnTo>
                <a:lnTo>
                  <a:pt x="3344875" y="222100"/>
                </a:lnTo>
                <a:lnTo>
                  <a:pt x="3360388" y="237023"/>
                </a:lnTo>
                <a:lnTo>
                  <a:pt x="3370965" y="256450"/>
                </a:lnTo>
                <a:lnTo>
                  <a:pt x="3403359" y="256450"/>
                </a:lnTo>
                <a:lnTo>
                  <a:pt x="3389429" y="224717"/>
                </a:lnTo>
                <a:lnTo>
                  <a:pt x="3375057" y="209146"/>
                </a:lnTo>
                <a:close/>
              </a:path>
              <a:path w="3606165" h="388620">
                <a:moveTo>
                  <a:pt x="3591115" y="209146"/>
                </a:moveTo>
                <a:lnTo>
                  <a:pt x="3517306" y="209146"/>
                </a:lnTo>
                <a:lnTo>
                  <a:pt x="3541565" y="211907"/>
                </a:lnTo>
                <a:lnTo>
                  <a:pt x="3559939" y="219776"/>
                </a:lnTo>
                <a:lnTo>
                  <a:pt x="3571603" y="232208"/>
                </a:lnTo>
                <a:lnTo>
                  <a:pt x="3575653" y="248351"/>
                </a:lnTo>
                <a:lnTo>
                  <a:pt x="3575653" y="264548"/>
                </a:lnTo>
                <a:lnTo>
                  <a:pt x="3505711" y="264916"/>
                </a:lnTo>
                <a:lnTo>
                  <a:pt x="3471947" y="268894"/>
                </a:lnTo>
                <a:lnTo>
                  <a:pt x="3447226" y="280032"/>
                </a:lnTo>
                <a:lnTo>
                  <a:pt x="3432099" y="297969"/>
                </a:lnTo>
                <a:lnTo>
                  <a:pt x="3427231" y="321790"/>
                </a:lnTo>
                <a:lnTo>
                  <a:pt x="3427118" y="322342"/>
                </a:lnTo>
                <a:lnTo>
                  <a:pt x="3433103" y="347101"/>
                </a:lnTo>
                <a:lnTo>
                  <a:pt x="3449458" y="366217"/>
                </a:lnTo>
                <a:lnTo>
                  <a:pt x="3474613" y="378535"/>
                </a:lnTo>
                <a:lnTo>
                  <a:pt x="3506999" y="382898"/>
                </a:lnTo>
                <a:lnTo>
                  <a:pt x="3527148" y="381195"/>
                </a:lnTo>
                <a:lnTo>
                  <a:pt x="3545882" y="376318"/>
                </a:lnTo>
                <a:lnTo>
                  <a:pt x="3562337" y="368610"/>
                </a:lnTo>
                <a:lnTo>
                  <a:pt x="3575653" y="358418"/>
                </a:lnTo>
                <a:lnTo>
                  <a:pt x="3605962" y="358418"/>
                </a:lnTo>
                <a:lnTo>
                  <a:pt x="3605945" y="351976"/>
                </a:lnTo>
                <a:lnTo>
                  <a:pt x="3506999" y="351976"/>
                </a:lnTo>
                <a:lnTo>
                  <a:pt x="3487098" y="349796"/>
                </a:lnTo>
                <a:lnTo>
                  <a:pt x="3471614" y="343647"/>
                </a:lnTo>
                <a:lnTo>
                  <a:pt x="3461445" y="334116"/>
                </a:lnTo>
                <a:lnTo>
                  <a:pt x="3457487" y="321790"/>
                </a:lnTo>
                <a:lnTo>
                  <a:pt x="3460027" y="310850"/>
                </a:lnTo>
                <a:lnTo>
                  <a:pt x="3469106" y="302740"/>
                </a:lnTo>
                <a:lnTo>
                  <a:pt x="3484432" y="297667"/>
                </a:lnTo>
                <a:lnTo>
                  <a:pt x="3505711" y="295838"/>
                </a:lnTo>
                <a:lnTo>
                  <a:pt x="3605796" y="295470"/>
                </a:lnTo>
                <a:lnTo>
                  <a:pt x="3605671" y="248351"/>
                </a:lnTo>
                <a:lnTo>
                  <a:pt x="3605655" y="242093"/>
                </a:lnTo>
                <a:lnTo>
                  <a:pt x="3597648" y="216175"/>
                </a:lnTo>
                <a:lnTo>
                  <a:pt x="3591115" y="209146"/>
                </a:lnTo>
                <a:close/>
              </a:path>
              <a:path w="3606165" h="388620">
                <a:moveTo>
                  <a:pt x="3605962" y="358418"/>
                </a:moveTo>
                <a:lnTo>
                  <a:pt x="3575653" y="358418"/>
                </a:lnTo>
                <a:lnTo>
                  <a:pt x="3575653" y="381425"/>
                </a:lnTo>
                <a:lnTo>
                  <a:pt x="3606023" y="381425"/>
                </a:lnTo>
                <a:lnTo>
                  <a:pt x="3605962" y="358418"/>
                </a:lnTo>
                <a:close/>
              </a:path>
              <a:path w="3606165" h="388620">
                <a:moveTo>
                  <a:pt x="3605796" y="295470"/>
                </a:moveTo>
                <a:lnTo>
                  <a:pt x="3575101" y="295470"/>
                </a:lnTo>
                <a:lnTo>
                  <a:pt x="3568032" y="319285"/>
                </a:lnTo>
                <a:lnTo>
                  <a:pt x="3553888" y="337044"/>
                </a:lnTo>
                <a:lnTo>
                  <a:pt x="3533325" y="348142"/>
                </a:lnTo>
                <a:lnTo>
                  <a:pt x="3506999" y="351976"/>
                </a:lnTo>
                <a:lnTo>
                  <a:pt x="3605945" y="351976"/>
                </a:lnTo>
                <a:lnTo>
                  <a:pt x="3605836" y="310850"/>
                </a:lnTo>
                <a:lnTo>
                  <a:pt x="3605796" y="295470"/>
                </a:lnTo>
                <a:close/>
              </a:path>
              <a:path w="3606165" h="388620">
                <a:moveTo>
                  <a:pt x="3517306" y="178593"/>
                </a:moveTo>
                <a:lnTo>
                  <a:pt x="3481910" y="183628"/>
                </a:lnTo>
                <a:lnTo>
                  <a:pt x="3455003" y="197896"/>
                </a:lnTo>
                <a:lnTo>
                  <a:pt x="3438311" y="220135"/>
                </a:lnTo>
                <a:lnTo>
                  <a:pt x="3433681" y="248351"/>
                </a:lnTo>
                <a:lnTo>
                  <a:pt x="3433560" y="249087"/>
                </a:lnTo>
                <a:lnTo>
                  <a:pt x="3463929" y="249087"/>
                </a:lnTo>
                <a:lnTo>
                  <a:pt x="3466239" y="232208"/>
                </a:lnTo>
                <a:lnTo>
                  <a:pt x="3476101" y="219776"/>
                </a:lnTo>
                <a:lnTo>
                  <a:pt x="3475940" y="219776"/>
                </a:lnTo>
                <a:lnTo>
                  <a:pt x="3493213" y="211907"/>
                </a:lnTo>
                <a:lnTo>
                  <a:pt x="3492771" y="211907"/>
                </a:lnTo>
                <a:lnTo>
                  <a:pt x="3517306" y="209146"/>
                </a:lnTo>
                <a:lnTo>
                  <a:pt x="3591115" y="209146"/>
                </a:lnTo>
                <a:lnTo>
                  <a:pt x="3579012" y="196124"/>
                </a:lnTo>
                <a:lnTo>
                  <a:pt x="3551610" y="183183"/>
                </a:lnTo>
                <a:lnTo>
                  <a:pt x="3517306" y="178593"/>
                </a:lnTo>
                <a:close/>
              </a:path>
            </a:pathLst>
          </a:custGeom>
          <a:solidFill>
            <a:srgbClr val="FF4FB0"/>
          </a:solidFill>
        </p:spPr>
        <p:txBody>
          <a:bodyPr wrap="square" lIns="0" tIns="0" rIns="0" bIns="0" rtlCol="0"/>
          <a:lstStyle/>
          <a:p>
            <a:endParaRPr sz="641"/>
          </a:p>
        </p:txBody>
      </p:sp>
      <p:pic>
        <p:nvPicPr>
          <p:cNvPr id="11" name="object 11"/>
          <p:cNvPicPr/>
          <p:nvPr/>
        </p:nvPicPr>
        <p:blipFill>
          <a:blip r:embed="rId6" cstate="print"/>
          <a:stretch>
            <a:fillRect/>
          </a:stretch>
        </p:blipFill>
        <p:spPr>
          <a:xfrm>
            <a:off x="5000290" y="2841203"/>
            <a:ext cx="1596780" cy="230812"/>
          </a:xfrm>
          <a:prstGeom prst="rect">
            <a:avLst/>
          </a:prstGeom>
        </p:spPr>
      </p:pic>
      <p:pic>
        <p:nvPicPr>
          <p:cNvPr id="12" name="object 12"/>
          <p:cNvPicPr/>
          <p:nvPr/>
        </p:nvPicPr>
        <p:blipFill>
          <a:blip r:embed="rId7" cstate="print"/>
          <a:stretch>
            <a:fillRect/>
          </a:stretch>
        </p:blipFill>
        <p:spPr>
          <a:xfrm>
            <a:off x="4990690" y="3646009"/>
            <a:ext cx="1745010" cy="181210"/>
          </a:xfrm>
          <a:prstGeom prst="rect">
            <a:avLst/>
          </a:prstGeom>
        </p:spPr>
      </p:pic>
      <p:pic>
        <p:nvPicPr>
          <p:cNvPr id="13" name="object 13"/>
          <p:cNvPicPr/>
          <p:nvPr/>
        </p:nvPicPr>
        <p:blipFill>
          <a:blip r:embed="rId8" cstate="print"/>
          <a:stretch>
            <a:fillRect/>
          </a:stretch>
        </p:blipFill>
        <p:spPr>
          <a:xfrm>
            <a:off x="5013438" y="2379035"/>
            <a:ext cx="1421580" cy="265048"/>
          </a:xfrm>
          <a:prstGeom prst="rect">
            <a:avLst/>
          </a:prstGeom>
        </p:spPr>
      </p:pic>
      <p:pic>
        <p:nvPicPr>
          <p:cNvPr id="14" name="object 14"/>
          <p:cNvPicPr/>
          <p:nvPr/>
        </p:nvPicPr>
        <p:blipFill>
          <a:blip r:embed="rId9" cstate="print"/>
          <a:stretch>
            <a:fillRect/>
          </a:stretch>
        </p:blipFill>
        <p:spPr>
          <a:xfrm>
            <a:off x="5006005" y="3091269"/>
            <a:ext cx="1798203" cy="365472"/>
          </a:xfrm>
          <a:prstGeom prst="rect">
            <a:avLst/>
          </a:prstGeom>
        </p:spPr>
      </p:pic>
      <p:pic>
        <p:nvPicPr>
          <p:cNvPr id="15" name="object 15"/>
          <p:cNvPicPr/>
          <p:nvPr/>
        </p:nvPicPr>
        <p:blipFill>
          <a:blip r:embed="rId10" cstate="print"/>
          <a:stretch>
            <a:fillRect/>
          </a:stretch>
        </p:blipFill>
        <p:spPr>
          <a:xfrm>
            <a:off x="5006571" y="3910362"/>
            <a:ext cx="1840085" cy="348067"/>
          </a:xfrm>
          <a:prstGeom prst="rect">
            <a:avLst/>
          </a:prstGeom>
        </p:spPr>
      </p:pic>
      <p:pic>
        <p:nvPicPr>
          <p:cNvPr id="16" name="object 16"/>
          <p:cNvPicPr/>
          <p:nvPr/>
        </p:nvPicPr>
        <p:blipFill>
          <a:blip r:embed="rId11" cstate="print"/>
          <a:stretch>
            <a:fillRect/>
          </a:stretch>
        </p:blipFill>
        <p:spPr>
          <a:xfrm>
            <a:off x="4995261" y="629558"/>
            <a:ext cx="1512097" cy="120235"/>
          </a:xfrm>
          <a:prstGeom prst="rect">
            <a:avLst/>
          </a:prstGeom>
        </p:spPr>
      </p:pic>
      <p:pic>
        <p:nvPicPr>
          <p:cNvPr id="17" name="object 17"/>
          <p:cNvPicPr/>
          <p:nvPr/>
        </p:nvPicPr>
        <p:blipFill>
          <a:blip r:embed="rId12" cstate="print"/>
          <a:stretch>
            <a:fillRect/>
          </a:stretch>
        </p:blipFill>
        <p:spPr>
          <a:xfrm>
            <a:off x="4987406" y="1033036"/>
            <a:ext cx="2959314" cy="562028"/>
          </a:xfrm>
          <a:prstGeom prst="rect">
            <a:avLst/>
          </a:prstGeom>
        </p:spPr>
      </p:pic>
      <p:pic>
        <p:nvPicPr>
          <p:cNvPr id="18" name="object 18"/>
          <p:cNvPicPr/>
          <p:nvPr/>
        </p:nvPicPr>
        <p:blipFill>
          <a:blip r:embed="rId13" cstate="print"/>
          <a:stretch>
            <a:fillRect/>
          </a:stretch>
        </p:blipFill>
        <p:spPr>
          <a:xfrm>
            <a:off x="4991451" y="790214"/>
            <a:ext cx="2242360" cy="116578"/>
          </a:xfrm>
          <a:prstGeom prst="rect">
            <a:avLst/>
          </a:prstGeom>
        </p:spPr>
      </p:pic>
      <p:pic>
        <p:nvPicPr>
          <p:cNvPr id="19" name="object 19"/>
          <p:cNvPicPr/>
          <p:nvPr/>
        </p:nvPicPr>
        <p:blipFill>
          <a:blip r:embed="rId14" cstate="print"/>
          <a:stretch>
            <a:fillRect/>
          </a:stretch>
        </p:blipFill>
        <p:spPr>
          <a:xfrm>
            <a:off x="589496" y="4316732"/>
            <a:ext cx="1116769" cy="165666"/>
          </a:xfrm>
          <a:prstGeom prst="rect">
            <a:avLst/>
          </a:prstGeom>
        </p:spPr>
      </p:pic>
      <p:grpSp>
        <p:nvGrpSpPr>
          <p:cNvPr id="20" name="object 20"/>
          <p:cNvGrpSpPr/>
          <p:nvPr/>
        </p:nvGrpSpPr>
        <p:grpSpPr>
          <a:xfrm>
            <a:off x="586067" y="2109639"/>
            <a:ext cx="3805208" cy="2147794"/>
            <a:chOff x="1287918" y="4638602"/>
            <a:chExt cx="8366759" cy="4722495"/>
          </a:xfrm>
        </p:grpSpPr>
        <p:pic>
          <p:nvPicPr>
            <p:cNvPr id="21" name="object 21"/>
            <p:cNvPicPr/>
            <p:nvPr/>
          </p:nvPicPr>
          <p:blipFill>
            <a:blip r:embed="rId15" cstate="print"/>
            <a:stretch>
              <a:fillRect/>
            </a:stretch>
          </p:blipFill>
          <p:spPr>
            <a:xfrm>
              <a:off x="1287918" y="4640473"/>
              <a:ext cx="8366237" cy="4720498"/>
            </a:xfrm>
            <a:prstGeom prst="rect">
              <a:avLst/>
            </a:prstGeom>
          </p:spPr>
        </p:pic>
        <p:sp>
          <p:nvSpPr>
            <p:cNvPr id="22" name="object 22"/>
            <p:cNvSpPr/>
            <p:nvPr/>
          </p:nvSpPr>
          <p:spPr>
            <a:xfrm>
              <a:off x="1287918" y="4638602"/>
              <a:ext cx="8366759" cy="4691380"/>
            </a:xfrm>
            <a:custGeom>
              <a:avLst/>
              <a:gdLst/>
              <a:ahLst/>
              <a:cxnLst/>
              <a:rect l="l" t="t" r="r" b="b"/>
              <a:pathLst>
                <a:path w="8366759" h="4691380">
                  <a:moveTo>
                    <a:pt x="8366237" y="0"/>
                  </a:moveTo>
                  <a:lnTo>
                    <a:pt x="0" y="0"/>
                  </a:lnTo>
                  <a:lnTo>
                    <a:pt x="0" y="4690956"/>
                  </a:lnTo>
                  <a:lnTo>
                    <a:pt x="8366237" y="4690956"/>
                  </a:lnTo>
                  <a:lnTo>
                    <a:pt x="8366237" y="0"/>
                  </a:lnTo>
                  <a:close/>
                </a:path>
              </a:pathLst>
            </a:custGeom>
            <a:solidFill>
              <a:srgbClr val="454242">
                <a:alpha val="50000"/>
              </a:srgbClr>
            </a:solidFill>
          </p:spPr>
          <p:txBody>
            <a:bodyPr wrap="square" lIns="0" tIns="0" rIns="0" bIns="0" rtlCol="0"/>
            <a:lstStyle/>
            <a:p>
              <a:endParaRPr sz="641"/>
            </a:p>
          </p:txBody>
        </p:sp>
        <p:sp>
          <p:nvSpPr>
            <p:cNvPr id="23" name="object 23"/>
            <p:cNvSpPr/>
            <p:nvPr/>
          </p:nvSpPr>
          <p:spPr>
            <a:xfrm>
              <a:off x="4041254" y="4832317"/>
              <a:ext cx="5398770" cy="2094230"/>
            </a:xfrm>
            <a:custGeom>
              <a:avLst/>
              <a:gdLst/>
              <a:ahLst/>
              <a:cxnLst/>
              <a:rect l="l" t="t" r="r" b="b"/>
              <a:pathLst>
                <a:path w="5398770" h="2094229">
                  <a:moveTo>
                    <a:pt x="206565" y="1810372"/>
                  </a:moveTo>
                  <a:lnTo>
                    <a:pt x="162839" y="1810372"/>
                  </a:lnTo>
                  <a:lnTo>
                    <a:pt x="162839" y="1986788"/>
                  </a:lnTo>
                  <a:lnTo>
                    <a:pt x="158788" y="2014042"/>
                  </a:lnTo>
                  <a:lnTo>
                    <a:pt x="147053" y="2034286"/>
                  </a:lnTo>
                  <a:lnTo>
                    <a:pt x="128333" y="2046897"/>
                  </a:lnTo>
                  <a:lnTo>
                    <a:pt x="103289" y="2051253"/>
                  </a:lnTo>
                  <a:lnTo>
                    <a:pt x="78016" y="2047113"/>
                  </a:lnTo>
                  <a:lnTo>
                    <a:pt x="59182" y="2034844"/>
                  </a:lnTo>
                  <a:lnTo>
                    <a:pt x="47409" y="2014677"/>
                  </a:lnTo>
                  <a:lnTo>
                    <a:pt x="43345" y="1986788"/>
                  </a:lnTo>
                  <a:lnTo>
                    <a:pt x="43345" y="1810372"/>
                  </a:lnTo>
                  <a:lnTo>
                    <a:pt x="0" y="1810372"/>
                  </a:lnTo>
                  <a:lnTo>
                    <a:pt x="0" y="1992439"/>
                  </a:lnTo>
                  <a:lnTo>
                    <a:pt x="1689" y="2014042"/>
                  </a:lnTo>
                  <a:lnTo>
                    <a:pt x="1790" y="2015185"/>
                  </a:lnTo>
                  <a:lnTo>
                    <a:pt x="7035" y="2034844"/>
                  </a:lnTo>
                  <a:lnTo>
                    <a:pt x="7112" y="2035136"/>
                  </a:lnTo>
                  <a:lnTo>
                    <a:pt x="28651" y="2067077"/>
                  </a:lnTo>
                  <a:lnTo>
                    <a:pt x="61722" y="2087105"/>
                  </a:lnTo>
                  <a:lnTo>
                    <a:pt x="81673" y="2092210"/>
                  </a:lnTo>
                  <a:lnTo>
                    <a:pt x="82207" y="2092210"/>
                  </a:lnTo>
                  <a:lnTo>
                    <a:pt x="103289" y="2093849"/>
                  </a:lnTo>
                  <a:lnTo>
                    <a:pt x="144843" y="2087295"/>
                  </a:lnTo>
                  <a:lnTo>
                    <a:pt x="177914" y="2067458"/>
                  </a:lnTo>
                  <a:lnTo>
                    <a:pt x="191287" y="2051253"/>
                  </a:lnTo>
                  <a:lnTo>
                    <a:pt x="199453" y="2035327"/>
                  </a:lnTo>
                  <a:lnTo>
                    <a:pt x="204800" y="2015185"/>
                  </a:lnTo>
                  <a:lnTo>
                    <a:pt x="206565" y="1992439"/>
                  </a:lnTo>
                  <a:lnTo>
                    <a:pt x="206565" y="1810372"/>
                  </a:lnTo>
                  <a:close/>
                </a:path>
                <a:path w="5398770" h="2094229">
                  <a:moveTo>
                    <a:pt x="484352" y="1810372"/>
                  </a:moveTo>
                  <a:lnTo>
                    <a:pt x="441375" y="1810372"/>
                  </a:lnTo>
                  <a:lnTo>
                    <a:pt x="441375" y="2000732"/>
                  </a:lnTo>
                  <a:lnTo>
                    <a:pt x="355473" y="1900085"/>
                  </a:lnTo>
                  <a:lnTo>
                    <a:pt x="278904" y="1810372"/>
                  </a:lnTo>
                  <a:lnTo>
                    <a:pt x="256298" y="1810372"/>
                  </a:lnTo>
                  <a:lnTo>
                    <a:pt x="256298" y="2088946"/>
                  </a:lnTo>
                  <a:lnTo>
                    <a:pt x="299262" y="2088946"/>
                  </a:lnTo>
                  <a:lnTo>
                    <a:pt x="299262" y="1900085"/>
                  </a:lnTo>
                  <a:lnTo>
                    <a:pt x="458711" y="2088946"/>
                  </a:lnTo>
                  <a:lnTo>
                    <a:pt x="484352" y="2088946"/>
                  </a:lnTo>
                  <a:lnTo>
                    <a:pt x="484352" y="2000732"/>
                  </a:lnTo>
                  <a:lnTo>
                    <a:pt x="484352" y="1810372"/>
                  </a:lnTo>
                  <a:close/>
                </a:path>
                <a:path w="5398770" h="2094229">
                  <a:moveTo>
                    <a:pt x="755815" y="2088946"/>
                  </a:moveTo>
                  <a:lnTo>
                    <a:pt x="728802" y="2020341"/>
                  </a:lnTo>
                  <a:lnTo>
                    <a:pt x="713066" y="1980387"/>
                  </a:lnTo>
                  <a:lnTo>
                    <a:pt x="673277" y="1879358"/>
                  </a:lnTo>
                  <a:lnTo>
                    <a:pt x="669493" y="1869744"/>
                  </a:lnTo>
                  <a:lnTo>
                    <a:pt x="669493" y="1980387"/>
                  </a:lnTo>
                  <a:lnTo>
                    <a:pt x="594106" y="1980387"/>
                  </a:lnTo>
                  <a:lnTo>
                    <a:pt x="631799" y="1879358"/>
                  </a:lnTo>
                  <a:lnTo>
                    <a:pt x="669493" y="1980387"/>
                  </a:lnTo>
                  <a:lnTo>
                    <a:pt x="669493" y="1869744"/>
                  </a:lnTo>
                  <a:lnTo>
                    <a:pt x="646125" y="1810372"/>
                  </a:lnTo>
                  <a:lnTo>
                    <a:pt x="617855" y="1810372"/>
                  </a:lnTo>
                  <a:lnTo>
                    <a:pt x="507022" y="2088946"/>
                  </a:lnTo>
                  <a:lnTo>
                    <a:pt x="553770" y="2088946"/>
                  </a:lnTo>
                  <a:lnTo>
                    <a:pt x="580148" y="2020341"/>
                  </a:lnTo>
                  <a:lnTo>
                    <a:pt x="682688" y="2020341"/>
                  </a:lnTo>
                  <a:lnTo>
                    <a:pt x="709066" y="2088946"/>
                  </a:lnTo>
                  <a:lnTo>
                    <a:pt x="755815" y="2088946"/>
                  </a:lnTo>
                  <a:close/>
                </a:path>
                <a:path w="5398770" h="2094229">
                  <a:moveTo>
                    <a:pt x="1021715" y="1810372"/>
                  </a:moveTo>
                  <a:lnTo>
                    <a:pt x="846429" y="1810372"/>
                  </a:lnTo>
                  <a:lnTo>
                    <a:pt x="846429" y="2088946"/>
                  </a:lnTo>
                  <a:lnTo>
                    <a:pt x="889774" y="2088946"/>
                  </a:lnTo>
                  <a:lnTo>
                    <a:pt x="889774" y="1969820"/>
                  </a:lnTo>
                  <a:lnTo>
                    <a:pt x="1004747" y="1969820"/>
                  </a:lnTo>
                  <a:lnTo>
                    <a:pt x="1004747" y="1928368"/>
                  </a:lnTo>
                  <a:lnTo>
                    <a:pt x="889774" y="1928368"/>
                  </a:lnTo>
                  <a:lnTo>
                    <a:pt x="889774" y="1852218"/>
                  </a:lnTo>
                  <a:lnTo>
                    <a:pt x="1021715" y="1852218"/>
                  </a:lnTo>
                  <a:lnTo>
                    <a:pt x="1021715" y="1810372"/>
                  </a:lnTo>
                  <a:close/>
                </a:path>
                <a:path w="5398770" h="2094229">
                  <a:moveTo>
                    <a:pt x="1094092" y="1810372"/>
                  </a:moveTo>
                  <a:lnTo>
                    <a:pt x="1050747" y="1810372"/>
                  </a:lnTo>
                  <a:lnTo>
                    <a:pt x="1050747" y="2088946"/>
                  </a:lnTo>
                  <a:lnTo>
                    <a:pt x="1094092" y="2088946"/>
                  </a:lnTo>
                  <a:lnTo>
                    <a:pt x="1094092" y="1810372"/>
                  </a:lnTo>
                  <a:close/>
                </a:path>
                <a:path w="5398770" h="2094229">
                  <a:moveTo>
                    <a:pt x="1374902" y="1810372"/>
                  </a:moveTo>
                  <a:lnTo>
                    <a:pt x="1331925" y="1810372"/>
                  </a:lnTo>
                  <a:lnTo>
                    <a:pt x="1331925" y="2000732"/>
                  </a:lnTo>
                  <a:lnTo>
                    <a:pt x="1246022" y="1900085"/>
                  </a:lnTo>
                  <a:lnTo>
                    <a:pt x="1169454" y="1810372"/>
                  </a:lnTo>
                  <a:lnTo>
                    <a:pt x="1146848" y="1810372"/>
                  </a:lnTo>
                  <a:lnTo>
                    <a:pt x="1146848" y="2088946"/>
                  </a:lnTo>
                  <a:lnTo>
                    <a:pt x="1189812" y="2088946"/>
                  </a:lnTo>
                  <a:lnTo>
                    <a:pt x="1189812" y="1900085"/>
                  </a:lnTo>
                  <a:lnTo>
                    <a:pt x="1349260" y="2088946"/>
                  </a:lnTo>
                  <a:lnTo>
                    <a:pt x="1374902" y="2088946"/>
                  </a:lnTo>
                  <a:lnTo>
                    <a:pt x="1374902" y="2000732"/>
                  </a:lnTo>
                  <a:lnTo>
                    <a:pt x="1374902" y="1810372"/>
                  </a:lnTo>
                  <a:close/>
                </a:path>
                <a:path w="5398770" h="2094229">
                  <a:moveTo>
                    <a:pt x="1606029" y="2047849"/>
                  </a:moveTo>
                  <a:lnTo>
                    <a:pt x="1471079" y="2047849"/>
                  </a:lnTo>
                  <a:lnTo>
                    <a:pt x="1471079" y="1968322"/>
                  </a:lnTo>
                  <a:lnTo>
                    <a:pt x="1595856" y="1968322"/>
                  </a:lnTo>
                  <a:lnTo>
                    <a:pt x="1595856" y="1927225"/>
                  </a:lnTo>
                  <a:lnTo>
                    <a:pt x="1471079" y="1927225"/>
                  </a:lnTo>
                  <a:lnTo>
                    <a:pt x="1471079" y="1851469"/>
                  </a:lnTo>
                  <a:lnTo>
                    <a:pt x="1605648" y="1851469"/>
                  </a:lnTo>
                  <a:lnTo>
                    <a:pt x="1605648" y="1810372"/>
                  </a:lnTo>
                  <a:lnTo>
                    <a:pt x="1427734" y="1810372"/>
                  </a:lnTo>
                  <a:lnTo>
                    <a:pt x="1427734" y="2088946"/>
                  </a:lnTo>
                  <a:lnTo>
                    <a:pt x="1606029" y="2088946"/>
                  </a:lnTo>
                  <a:lnTo>
                    <a:pt x="1606029" y="2047849"/>
                  </a:lnTo>
                  <a:close/>
                </a:path>
                <a:path w="5398770" h="2094229">
                  <a:moveTo>
                    <a:pt x="1814550" y="2012048"/>
                  </a:moveTo>
                  <a:lnTo>
                    <a:pt x="1803844" y="1973922"/>
                  </a:lnTo>
                  <a:lnTo>
                    <a:pt x="1771954" y="1945703"/>
                  </a:lnTo>
                  <a:lnTo>
                    <a:pt x="1737652" y="1929117"/>
                  </a:lnTo>
                  <a:lnTo>
                    <a:pt x="1726603" y="1923897"/>
                  </a:lnTo>
                  <a:lnTo>
                    <a:pt x="1688884" y="1898777"/>
                  </a:lnTo>
                  <a:lnTo>
                    <a:pt x="1682991" y="1880489"/>
                  </a:lnTo>
                  <a:lnTo>
                    <a:pt x="1685950" y="1867001"/>
                  </a:lnTo>
                  <a:lnTo>
                    <a:pt x="1686077" y="1866442"/>
                  </a:lnTo>
                  <a:lnTo>
                    <a:pt x="1694675" y="1855749"/>
                  </a:lnTo>
                  <a:lnTo>
                    <a:pt x="1707794" y="1848954"/>
                  </a:lnTo>
                  <a:lnTo>
                    <a:pt x="1724456" y="1846567"/>
                  </a:lnTo>
                  <a:lnTo>
                    <a:pt x="1740992" y="1848332"/>
                  </a:lnTo>
                  <a:lnTo>
                    <a:pt x="1756117" y="1853679"/>
                  </a:lnTo>
                  <a:lnTo>
                    <a:pt x="1769833" y="1862620"/>
                  </a:lnTo>
                  <a:lnTo>
                    <a:pt x="1782127" y="1875205"/>
                  </a:lnTo>
                  <a:lnTo>
                    <a:pt x="1807870" y="1846567"/>
                  </a:lnTo>
                  <a:lnTo>
                    <a:pt x="1771573" y="1815414"/>
                  </a:lnTo>
                  <a:lnTo>
                    <a:pt x="1724075" y="1805470"/>
                  </a:lnTo>
                  <a:lnTo>
                    <a:pt x="1705483" y="1806879"/>
                  </a:lnTo>
                  <a:lnTo>
                    <a:pt x="1660753" y="1827720"/>
                  </a:lnTo>
                  <a:lnTo>
                    <a:pt x="1638109" y="1867001"/>
                  </a:lnTo>
                  <a:lnTo>
                    <a:pt x="1636623" y="1882749"/>
                  </a:lnTo>
                  <a:lnTo>
                    <a:pt x="1639239" y="1902675"/>
                  </a:lnTo>
                  <a:lnTo>
                    <a:pt x="1660321" y="1936445"/>
                  </a:lnTo>
                  <a:lnTo>
                    <a:pt x="1692313" y="1957298"/>
                  </a:lnTo>
                  <a:lnTo>
                    <a:pt x="1728698" y="1973694"/>
                  </a:lnTo>
                  <a:lnTo>
                    <a:pt x="1734845" y="1976450"/>
                  </a:lnTo>
                  <a:lnTo>
                    <a:pt x="1764969" y="2004199"/>
                  </a:lnTo>
                  <a:lnTo>
                    <a:pt x="1766671" y="2014308"/>
                  </a:lnTo>
                  <a:lnTo>
                    <a:pt x="1763280" y="2029155"/>
                  </a:lnTo>
                  <a:lnTo>
                    <a:pt x="1753666" y="2041258"/>
                  </a:lnTo>
                  <a:lnTo>
                    <a:pt x="1738680" y="2049399"/>
                  </a:lnTo>
                  <a:lnTo>
                    <a:pt x="1719173" y="2052383"/>
                  </a:lnTo>
                  <a:lnTo>
                    <a:pt x="1698967" y="2049703"/>
                  </a:lnTo>
                  <a:lnTo>
                    <a:pt x="1680159" y="2041677"/>
                  </a:lnTo>
                  <a:lnTo>
                    <a:pt x="1663623" y="2028367"/>
                  </a:lnTo>
                  <a:lnTo>
                    <a:pt x="1650199" y="2009787"/>
                  </a:lnTo>
                  <a:lnTo>
                    <a:pt x="1620786" y="2038057"/>
                  </a:lnTo>
                  <a:lnTo>
                    <a:pt x="1638871" y="2061819"/>
                  </a:lnTo>
                  <a:lnTo>
                    <a:pt x="1662214" y="2079193"/>
                  </a:lnTo>
                  <a:lnTo>
                    <a:pt x="1689442" y="2089848"/>
                  </a:lnTo>
                  <a:lnTo>
                    <a:pt x="1719173" y="2093468"/>
                  </a:lnTo>
                  <a:lnTo>
                    <a:pt x="1739176" y="2092058"/>
                  </a:lnTo>
                  <a:lnTo>
                    <a:pt x="1787779" y="2070849"/>
                  </a:lnTo>
                  <a:lnTo>
                    <a:pt x="1812823" y="2029155"/>
                  </a:lnTo>
                  <a:lnTo>
                    <a:pt x="1812925" y="2028367"/>
                  </a:lnTo>
                  <a:lnTo>
                    <a:pt x="1814550" y="2012048"/>
                  </a:lnTo>
                  <a:close/>
                </a:path>
                <a:path w="5398770" h="2094229">
                  <a:moveTo>
                    <a:pt x="2023503" y="1810372"/>
                  </a:moveTo>
                  <a:lnTo>
                    <a:pt x="1816557" y="1810372"/>
                  </a:lnTo>
                  <a:lnTo>
                    <a:pt x="1816557" y="1852599"/>
                  </a:lnTo>
                  <a:lnTo>
                    <a:pt x="1897976" y="1852599"/>
                  </a:lnTo>
                  <a:lnTo>
                    <a:pt x="1897976" y="2088946"/>
                  </a:lnTo>
                  <a:lnTo>
                    <a:pt x="1942084" y="2088946"/>
                  </a:lnTo>
                  <a:lnTo>
                    <a:pt x="1942084" y="1852599"/>
                  </a:lnTo>
                  <a:lnTo>
                    <a:pt x="2023503" y="1852599"/>
                  </a:lnTo>
                  <a:lnTo>
                    <a:pt x="2023503" y="1810372"/>
                  </a:lnTo>
                  <a:close/>
                </a:path>
                <a:path w="5398770" h="2094229">
                  <a:moveTo>
                    <a:pt x="2248217" y="2088946"/>
                  </a:moveTo>
                  <a:lnTo>
                    <a:pt x="2176678" y="1979625"/>
                  </a:lnTo>
                  <a:lnTo>
                    <a:pt x="2173960" y="1975485"/>
                  </a:lnTo>
                  <a:lnTo>
                    <a:pt x="2200694" y="1963470"/>
                  </a:lnTo>
                  <a:lnTo>
                    <a:pt x="2220188" y="1944941"/>
                  </a:lnTo>
                  <a:lnTo>
                    <a:pt x="2223071" y="1939290"/>
                  </a:lnTo>
                  <a:lnTo>
                    <a:pt x="2232114" y="1921624"/>
                  </a:lnTo>
                  <a:lnTo>
                    <a:pt x="2236165" y="1895195"/>
                  </a:lnTo>
                  <a:lnTo>
                    <a:pt x="2234679" y="1878291"/>
                  </a:lnTo>
                  <a:lnTo>
                    <a:pt x="2230272" y="1862683"/>
                  </a:lnTo>
                  <a:lnTo>
                    <a:pt x="2199919" y="1824367"/>
                  </a:lnTo>
                  <a:lnTo>
                    <a:pt x="2191296" y="1820024"/>
                  </a:lnTo>
                  <a:lnTo>
                    <a:pt x="2191296" y="1894814"/>
                  </a:lnTo>
                  <a:lnTo>
                    <a:pt x="2188108" y="1912416"/>
                  </a:lnTo>
                  <a:lnTo>
                    <a:pt x="2178443" y="1926526"/>
                  </a:lnTo>
                  <a:lnTo>
                    <a:pt x="2162200" y="1935899"/>
                  </a:lnTo>
                  <a:lnTo>
                    <a:pt x="2139277" y="1939290"/>
                  </a:lnTo>
                  <a:lnTo>
                    <a:pt x="2091029" y="1939290"/>
                  </a:lnTo>
                  <a:lnTo>
                    <a:pt x="2091029" y="1851469"/>
                  </a:lnTo>
                  <a:lnTo>
                    <a:pt x="2146071" y="1851469"/>
                  </a:lnTo>
                  <a:lnTo>
                    <a:pt x="2165223" y="1854796"/>
                  </a:lnTo>
                  <a:lnTo>
                    <a:pt x="2179434" y="1863953"/>
                  </a:lnTo>
                  <a:lnTo>
                    <a:pt x="2188260" y="1877707"/>
                  </a:lnTo>
                  <a:lnTo>
                    <a:pt x="2191296" y="1894814"/>
                  </a:lnTo>
                  <a:lnTo>
                    <a:pt x="2191296" y="1820024"/>
                  </a:lnTo>
                  <a:lnTo>
                    <a:pt x="2184514" y="1816595"/>
                  </a:lnTo>
                  <a:lnTo>
                    <a:pt x="2166569" y="1811934"/>
                  </a:lnTo>
                  <a:lnTo>
                    <a:pt x="2146071" y="1810372"/>
                  </a:lnTo>
                  <a:lnTo>
                    <a:pt x="2047684" y="1810372"/>
                  </a:lnTo>
                  <a:lnTo>
                    <a:pt x="2047684" y="2088946"/>
                  </a:lnTo>
                  <a:lnTo>
                    <a:pt x="2091029" y="2088946"/>
                  </a:lnTo>
                  <a:lnTo>
                    <a:pt x="2091029" y="1979625"/>
                  </a:lnTo>
                  <a:lnTo>
                    <a:pt x="2127974" y="1979625"/>
                  </a:lnTo>
                  <a:lnTo>
                    <a:pt x="2195830" y="2088946"/>
                  </a:lnTo>
                  <a:lnTo>
                    <a:pt x="2248217" y="2088946"/>
                  </a:lnTo>
                  <a:close/>
                </a:path>
                <a:path w="5398770" h="2094229">
                  <a:moveTo>
                    <a:pt x="2497137" y="2088946"/>
                  </a:moveTo>
                  <a:lnTo>
                    <a:pt x="2470124" y="2020341"/>
                  </a:lnTo>
                  <a:lnTo>
                    <a:pt x="2454389" y="1980387"/>
                  </a:lnTo>
                  <a:lnTo>
                    <a:pt x="2414613" y="1879358"/>
                  </a:lnTo>
                  <a:lnTo>
                    <a:pt x="2410815" y="1869719"/>
                  </a:lnTo>
                  <a:lnTo>
                    <a:pt x="2410815" y="1980387"/>
                  </a:lnTo>
                  <a:lnTo>
                    <a:pt x="2335428" y="1980387"/>
                  </a:lnTo>
                  <a:lnTo>
                    <a:pt x="2373122" y="1879358"/>
                  </a:lnTo>
                  <a:lnTo>
                    <a:pt x="2410815" y="1980387"/>
                  </a:lnTo>
                  <a:lnTo>
                    <a:pt x="2410815" y="1869719"/>
                  </a:lnTo>
                  <a:lnTo>
                    <a:pt x="2387447" y="1810372"/>
                  </a:lnTo>
                  <a:lnTo>
                    <a:pt x="2359177" y="1810372"/>
                  </a:lnTo>
                  <a:lnTo>
                    <a:pt x="2248357" y="2088946"/>
                  </a:lnTo>
                  <a:lnTo>
                    <a:pt x="2295093" y="2088946"/>
                  </a:lnTo>
                  <a:lnTo>
                    <a:pt x="2321483" y="2020341"/>
                  </a:lnTo>
                  <a:lnTo>
                    <a:pt x="2424011" y="2020341"/>
                  </a:lnTo>
                  <a:lnTo>
                    <a:pt x="2450401" y="2088946"/>
                  </a:lnTo>
                  <a:lnTo>
                    <a:pt x="2497137" y="2088946"/>
                  </a:lnTo>
                  <a:close/>
                </a:path>
                <a:path w="5398770" h="2094229">
                  <a:moveTo>
                    <a:pt x="2756624" y="2012048"/>
                  </a:moveTo>
                  <a:lnTo>
                    <a:pt x="2745930" y="1973922"/>
                  </a:lnTo>
                  <a:lnTo>
                    <a:pt x="2714028" y="1945703"/>
                  </a:lnTo>
                  <a:lnTo>
                    <a:pt x="2679725" y="1929117"/>
                  </a:lnTo>
                  <a:lnTo>
                    <a:pt x="2668689" y="1923897"/>
                  </a:lnTo>
                  <a:lnTo>
                    <a:pt x="2630957" y="1898777"/>
                  </a:lnTo>
                  <a:lnTo>
                    <a:pt x="2625077" y="1880489"/>
                  </a:lnTo>
                  <a:lnTo>
                    <a:pt x="2628036" y="1867001"/>
                  </a:lnTo>
                  <a:lnTo>
                    <a:pt x="2628163" y="1866442"/>
                  </a:lnTo>
                  <a:lnTo>
                    <a:pt x="2636761" y="1855749"/>
                  </a:lnTo>
                  <a:lnTo>
                    <a:pt x="2649880" y="1848954"/>
                  </a:lnTo>
                  <a:lnTo>
                    <a:pt x="2666542" y="1846567"/>
                  </a:lnTo>
                  <a:lnTo>
                    <a:pt x="2683078" y="1848332"/>
                  </a:lnTo>
                  <a:lnTo>
                    <a:pt x="2698204" y="1853679"/>
                  </a:lnTo>
                  <a:lnTo>
                    <a:pt x="2711920" y="1862620"/>
                  </a:lnTo>
                  <a:lnTo>
                    <a:pt x="2724213" y="1875205"/>
                  </a:lnTo>
                  <a:lnTo>
                    <a:pt x="2749956" y="1846567"/>
                  </a:lnTo>
                  <a:lnTo>
                    <a:pt x="2713659" y="1815414"/>
                  </a:lnTo>
                  <a:lnTo>
                    <a:pt x="2666161" y="1805470"/>
                  </a:lnTo>
                  <a:lnTo>
                    <a:pt x="2647569" y="1806879"/>
                  </a:lnTo>
                  <a:lnTo>
                    <a:pt x="2602839" y="1827720"/>
                  </a:lnTo>
                  <a:lnTo>
                    <a:pt x="2580195" y="1867001"/>
                  </a:lnTo>
                  <a:lnTo>
                    <a:pt x="2578709" y="1882749"/>
                  </a:lnTo>
                  <a:lnTo>
                    <a:pt x="2581325" y="1902675"/>
                  </a:lnTo>
                  <a:lnTo>
                    <a:pt x="2602407" y="1936445"/>
                  </a:lnTo>
                  <a:lnTo>
                    <a:pt x="2634399" y="1957298"/>
                  </a:lnTo>
                  <a:lnTo>
                    <a:pt x="2670784" y="1973694"/>
                  </a:lnTo>
                  <a:lnTo>
                    <a:pt x="2676931" y="1976450"/>
                  </a:lnTo>
                  <a:lnTo>
                    <a:pt x="2707055" y="2004199"/>
                  </a:lnTo>
                  <a:lnTo>
                    <a:pt x="2708757" y="2014308"/>
                  </a:lnTo>
                  <a:lnTo>
                    <a:pt x="2705366" y="2029155"/>
                  </a:lnTo>
                  <a:lnTo>
                    <a:pt x="2695752" y="2041258"/>
                  </a:lnTo>
                  <a:lnTo>
                    <a:pt x="2680766" y="2049399"/>
                  </a:lnTo>
                  <a:lnTo>
                    <a:pt x="2661259" y="2052383"/>
                  </a:lnTo>
                  <a:lnTo>
                    <a:pt x="2641041" y="2049703"/>
                  </a:lnTo>
                  <a:lnTo>
                    <a:pt x="2622245" y="2041677"/>
                  </a:lnTo>
                  <a:lnTo>
                    <a:pt x="2605709" y="2028367"/>
                  </a:lnTo>
                  <a:lnTo>
                    <a:pt x="2592273" y="2009787"/>
                  </a:lnTo>
                  <a:lnTo>
                    <a:pt x="2562872" y="2038057"/>
                  </a:lnTo>
                  <a:lnTo>
                    <a:pt x="2580957" y="2061819"/>
                  </a:lnTo>
                  <a:lnTo>
                    <a:pt x="2604300" y="2079193"/>
                  </a:lnTo>
                  <a:lnTo>
                    <a:pt x="2631529" y="2089848"/>
                  </a:lnTo>
                  <a:lnTo>
                    <a:pt x="2661259" y="2093468"/>
                  </a:lnTo>
                  <a:lnTo>
                    <a:pt x="2681262" y="2092058"/>
                  </a:lnTo>
                  <a:lnTo>
                    <a:pt x="2729865" y="2070849"/>
                  </a:lnTo>
                  <a:lnTo>
                    <a:pt x="2754909" y="2029155"/>
                  </a:lnTo>
                  <a:lnTo>
                    <a:pt x="2755011" y="2028367"/>
                  </a:lnTo>
                  <a:lnTo>
                    <a:pt x="2756624" y="2012048"/>
                  </a:lnTo>
                  <a:close/>
                </a:path>
                <a:path w="5398770" h="2094229">
                  <a:moveTo>
                    <a:pt x="2994152" y="1810372"/>
                  </a:moveTo>
                  <a:lnTo>
                    <a:pt x="2950426" y="1810372"/>
                  </a:lnTo>
                  <a:lnTo>
                    <a:pt x="2950426" y="1986788"/>
                  </a:lnTo>
                  <a:lnTo>
                    <a:pt x="2946374" y="2014042"/>
                  </a:lnTo>
                  <a:lnTo>
                    <a:pt x="2934639" y="2034286"/>
                  </a:lnTo>
                  <a:lnTo>
                    <a:pt x="2915920" y="2046897"/>
                  </a:lnTo>
                  <a:lnTo>
                    <a:pt x="2890875" y="2051253"/>
                  </a:lnTo>
                  <a:lnTo>
                    <a:pt x="2865602" y="2047113"/>
                  </a:lnTo>
                  <a:lnTo>
                    <a:pt x="2846768" y="2034844"/>
                  </a:lnTo>
                  <a:lnTo>
                    <a:pt x="2834995" y="2014677"/>
                  </a:lnTo>
                  <a:lnTo>
                    <a:pt x="2830931" y="1986788"/>
                  </a:lnTo>
                  <a:lnTo>
                    <a:pt x="2830931" y="1810372"/>
                  </a:lnTo>
                  <a:lnTo>
                    <a:pt x="2787586" y="1810372"/>
                  </a:lnTo>
                  <a:lnTo>
                    <a:pt x="2787586" y="1992439"/>
                  </a:lnTo>
                  <a:lnTo>
                    <a:pt x="2789275" y="2014042"/>
                  </a:lnTo>
                  <a:lnTo>
                    <a:pt x="2789377" y="2015185"/>
                  </a:lnTo>
                  <a:lnTo>
                    <a:pt x="2794622" y="2034844"/>
                  </a:lnTo>
                  <a:lnTo>
                    <a:pt x="2794698" y="2035136"/>
                  </a:lnTo>
                  <a:lnTo>
                    <a:pt x="2816237" y="2067077"/>
                  </a:lnTo>
                  <a:lnTo>
                    <a:pt x="2849308" y="2087105"/>
                  </a:lnTo>
                  <a:lnTo>
                    <a:pt x="2869260" y="2092210"/>
                  </a:lnTo>
                  <a:lnTo>
                    <a:pt x="2869793" y="2092210"/>
                  </a:lnTo>
                  <a:lnTo>
                    <a:pt x="2890875" y="2093849"/>
                  </a:lnTo>
                  <a:lnTo>
                    <a:pt x="2932430" y="2087295"/>
                  </a:lnTo>
                  <a:lnTo>
                    <a:pt x="2965513" y="2067458"/>
                  </a:lnTo>
                  <a:lnTo>
                    <a:pt x="2978874" y="2051253"/>
                  </a:lnTo>
                  <a:lnTo>
                    <a:pt x="2987040" y="2035327"/>
                  </a:lnTo>
                  <a:lnTo>
                    <a:pt x="2992386" y="2015185"/>
                  </a:lnTo>
                  <a:lnTo>
                    <a:pt x="2994152" y="1992439"/>
                  </a:lnTo>
                  <a:lnTo>
                    <a:pt x="2994152" y="1810372"/>
                  </a:lnTo>
                  <a:close/>
                </a:path>
                <a:path w="5398770" h="2094229">
                  <a:moveTo>
                    <a:pt x="5274729" y="277482"/>
                  </a:moveTo>
                  <a:lnTo>
                    <a:pt x="5255133" y="264414"/>
                  </a:lnTo>
                  <a:lnTo>
                    <a:pt x="5218100" y="239737"/>
                  </a:lnTo>
                  <a:lnTo>
                    <a:pt x="5218100" y="277482"/>
                  </a:lnTo>
                  <a:lnTo>
                    <a:pt x="5073650" y="373786"/>
                  </a:lnTo>
                  <a:lnTo>
                    <a:pt x="5073650" y="181178"/>
                  </a:lnTo>
                  <a:lnTo>
                    <a:pt x="5218100" y="277482"/>
                  </a:lnTo>
                  <a:lnTo>
                    <a:pt x="5218100" y="239737"/>
                  </a:lnTo>
                  <a:lnTo>
                    <a:pt x="5086248" y="151828"/>
                  </a:lnTo>
                  <a:lnTo>
                    <a:pt x="5066652" y="138760"/>
                  </a:lnTo>
                  <a:lnTo>
                    <a:pt x="5042230" y="122478"/>
                  </a:lnTo>
                  <a:lnTo>
                    <a:pt x="5042230" y="432473"/>
                  </a:lnTo>
                  <a:lnTo>
                    <a:pt x="5066652" y="416204"/>
                  </a:lnTo>
                  <a:lnTo>
                    <a:pt x="5086248" y="403136"/>
                  </a:lnTo>
                  <a:lnTo>
                    <a:pt x="5255133" y="290550"/>
                  </a:lnTo>
                  <a:lnTo>
                    <a:pt x="5274729" y="277482"/>
                  </a:lnTo>
                  <a:close/>
                </a:path>
                <a:path w="5398770" h="2094229">
                  <a:moveTo>
                    <a:pt x="5398236" y="277482"/>
                  </a:moveTo>
                  <a:lnTo>
                    <a:pt x="5392864" y="223088"/>
                  </a:lnTo>
                  <a:lnTo>
                    <a:pt x="5377116" y="171297"/>
                  </a:lnTo>
                  <a:lnTo>
                    <a:pt x="5366829" y="152031"/>
                  </a:lnTo>
                  <a:lnTo>
                    <a:pt x="5366829" y="277482"/>
                  </a:lnTo>
                  <a:lnTo>
                    <a:pt x="5362054" y="325704"/>
                  </a:lnTo>
                  <a:lnTo>
                    <a:pt x="5348097" y="371640"/>
                  </a:lnTo>
                  <a:lnTo>
                    <a:pt x="5325491" y="413994"/>
                  </a:lnTo>
                  <a:lnTo>
                    <a:pt x="5294757" y="451472"/>
                  </a:lnTo>
                  <a:lnTo>
                    <a:pt x="5257279" y="482206"/>
                  </a:lnTo>
                  <a:lnTo>
                    <a:pt x="5214925" y="504812"/>
                  </a:lnTo>
                  <a:lnTo>
                    <a:pt x="5168989" y="518769"/>
                  </a:lnTo>
                  <a:lnTo>
                    <a:pt x="5120767" y="523544"/>
                  </a:lnTo>
                  <a:lnTo>
                    <a:pt x="5072532" y="518769"/>
                  </a:lnTo>
                  <a:lnTo>
                    <a:pt x="5026596" y="504812"/>
                  </a:lnTo>
                  <a:lnTo>
                    <a:pt x="4984242" y="482206"/>
                  </a:lnTo>
                  <a:lnTo>
                    <a:pt x="4946764" y="451472"/>
                  </a:lnTo>
                  <a:lnTo>
                    <a:pt x="4916043" y="413994"/>
                  </a:lnTo>
                  <a:lnTo>
                    <a:pt x="4893424" y="371640"/>
                  </a:lnTo>
                  <a:lnTo>
                    <a:pt x="4879467" y="325704"/>
                  </a:lnTo>
                  <a:lnTo>
                    <a:pt x="4874704" y="277482"/>
                  </a:lnTo>
                  <a:lnTo>
                    <a:pt x="4879467" y="229247"/>
                  </a:lnTo>
                  <a:lnTo>
                    <a:pt x="4893424" y="183311"/>
                  </a:lnTo>
                  <a:lnTo>
                    <a:pt x="4916043" y="140957"/>
                  </a:lnTo>
                  <a:lnTo>
                    <a:pt x="4946764" y="103479"/>
                  </a:lnTo>
                  <a:lnTo>
                    <a:pt x="4984242" y="72758"/>
                  </a:lnTo>
                  <a:lnTo>
                    <a:pt x="5026596" y="50139"/>
                  </a:lnTo>
                  <a:lnTo>
                    <a:pt x="5072532" y="36182"/>
                  </a:lnTo>
                  <a:lnTo>
                    <a:pt x="5120767" y="31419"/>
                  </a:lnTo>
                  <a:lnTo>
                    <a:pt x="5168989" y="36182"/>
                  </a:lnTo>
                  <a:lnTo>
                    <a:pt x="5214925" y="50139"/>
                  </a:lnTo>
                  <a:lnTo>
                    <a:pt x="5257279" y="72758"/>
                  </a:lnTo>
                  <a:lnTo>
                    <a:pt x="5294757" y="103479"/>
                  </a:lnTo>
                  <a:lnTo>
                    <a:pt x="5325491" y="140957"/>
                  </a:lnTo>
                  <a:lnTo>
                    <a:pt x="5348097" y="183311"/>
                  </a:lnTo>
                  <a:lnTo>
                    <a:pt x="5362054" y="229247"/>
                  </a:lnTo>
                  <a:lnTo>
                    <a:pt x="5366829" y="277482"/>
                  </a:lnTo>
                  <a:lnTo>
                    <a:pt x="5366829" y="152031"/>
                  </a:lnTo>
                  <a:lnTo>
                    <a:pt x="5316969" y="81267"/>
                  </a:lnTo>
                  <a:lnTo>
                    <a:pt x="5274703" y="46621"/>
                  </a:lnTo>
                  <a:lnTo>
                    <a:pt x="5226951" y="21120"/>
                  </a:lnTo>
                  <a:lnTo>
                    <a:pt x="5175148" y="5384"/>
                  </a:lnTo>
                  <a:lnTo>
                    <a:pt x="5120767" y="0"/>
                  </a:lnTo>
                  <a:lnTo>
                    <a:pt x="5066373" y="5384"/>
                  </a:lnTo>
                  <a:lnTo>
                    <a:pt x="5014582" y="21120"/>
                  </a:lnTo>
                  <a:lnTo>
                    <a:pt x="4966817" y="46621"/>
                  </a:lnTo>
                  <a:lnTo>
                    <a:pt x="4924552" y="81267"/>
                  </a:lnTo>
                  <a:lnTo>
                    <a:pt x="4889906" y="123532"/>
                  </a:lnTo>
                  <a:lnTo>
                    <a:pt x="4864405" y="171297"/>
                  </a:lnTo>
                  <a:lnTo>
                    <a:pt x="4848669" y="223088"/>
                  </a:lnTo>
                  <a:lnTo>
                    <a:pt x="4843284" y="277482"/>
                  </a:lnTo>
                  <a:lnTo>
                    <a:pt x="4848669" y="331863"/>
                  </a:lnTo>
                  <a:lnTo>
                    <a:pt x="4864405" y="383667"/>
                  </a:lnTo>
                  <a:lnTo>
                    <a:pt x="4889906" y="431431"/>
                  </a:lnTo>
                  <a:lnTo>
                    <a:pt x="4924552" y="473684"/>
                  </a:lnTo>
                  <a:lnTo>
                    <a:pt x="4966817" y="508342"/>
                  </a:lnTo>
                  <a:lnTo>
                    <a:pt x="5014582" y="533831"/>
                  </a:lnTo>
                  <a:lnTo>
                    <a:pt x="5066373" y="549579"/>
                  </a:lnTo>
                  <a:lnTo>
                    <a:pt x="5120767" y="554964"/>
                  </a:lnTo>
                  <a:lnTo>
                    <a:pt x="5175148" y="549579"/>
                  </a:lnTo>
                  <a:lnTo>
                    <a:pt x="5226951" y="533831"/>
                  </a:lnTo>
                  <a:lnTo>
                    <a:pt x="5274703" y="508342"/>
                  </a:lnTo>
                  <a:lnTo>
                    <a:pt x="5316969" y="473684"/>
                  </a:lnTo>
                  <a:lnTo>
                    <a:pt x="5351627" y="431431"/>
                  </a:lnTo>
                  <a:lnTo>
                    <a:pt x="5377116" y="383667"/>
                  </a:lnTo>
                  <a:lnTo>
                    <a:pt x="5392864" y="331863"/>
                  </a:lnTo>
                  <a:lnTo>
                    <a:pt x="5398236" y="277482"/>
                  </a:lnTo>
                  <a:close/>
                </a:path>
              </a:pathLst>
            </a:custGeom>
            <a:solidFill>
              <a:srgbClr val="FFFFFF"/>
            </a:solidFill>
          </p:spPr>
          <p:txBody>
            <a:bodyPr wrap="square" lIns="0" tIns="0" rIns="0" bIns="0" rtlCol="0"/>
            <a:lstStyle/>
            <a:p>
              <a:endParaRPr sz="641"/>
            </a:p>
          </p:txBody>
        </p:sp>
        <p:sp>
          <p:nvSpPr>
            <p:cNvPr id="24" name="object 24"/>
            <p:cNvSpPr/>
            <p:nvPr/>
          </p:nvSpPr>
          <p:spPr>
            <a:xfrm>
              <a:off x="4047039" y="7056371"/>
              <a:ext cx="3174365" cy="384175"/>
            </a:xfrm>
            <a:custGeom>
              <a:avLst/>
              <a:gdLst/>
              <a:ahLst/>
              <a:cxnLst/>
              <a:rect l="l" t="t" r="r" b="b"/>
              <a:pathLst>
                <a:path w="3174365" h="384175">
                  <a:moveTo>
                    <a:pt x="147765" y="6533"/>
                  </a:moveTo>
                  <a:lnTo>
                    <a:pt x="0" y="6533"/>
                  </a:lnTo>
                  <a:lnTo>
                    <a:pt x="0" y="377957"/>
                  </a:lnTo>
                  <a:lnTo>
                    <a:pt x="93986" y="377957"/>
                  </a:lnTo>
                  <a:lnTo>
                    <a:pt x="93986" y="261353"/>
                  </a:lnTo>
                  <a:lnTo>
                    <a:pt x="141231" y="261353"/>
                  </a:lnTo>
                  <a:lnTo>
                    <a:pt x="206318" y="252620"/>
                  </a:lnTo>
                  <a:lnTo>
                    <a:pt x="251803" y="226171"/>
                  </a:lnTo>
                  <a:lnTo>
                    <a:pt x="278504" y="185837"/>
                  </a:lnTo>
                  <a:lnTo>
                    <a:pt x="281022" y="176916"/>
                  </a:lnTo>
                  <a:lnTo>
                    <a:pt x="93986" y="176916"/>
                  </a:lnTo>
                  <a:lnTo>
                    <a:pt x="93986" y="92478"/>
                  </a:lnTo>
                  <a:lnTo>
                    <a:pt x="280783" y="92478"/>
                  </a:lnTo>
                  <a:lnTo>
                    <a:pt x="278818" y="85191"/>
                  </a:lnTo>
                  <a:lnTo>
                    <a:pt x="252809" y="43726"/>
                  </a:lnTo>
                  <a:lnTo>
                    <a:pt x="209522" y="15894"/>
                  </a:lnTo>
                  <a:lnTo>
                    <a:pt x="180929" y="8881"/>
                  </a:lnTo>
                  <a:lnTo>
                    <a:pt x="147765" y="6533"/>
                  </a:lnTo>
                  <a:close/>
                </a:path>
                <a:path w="3174365" h="384175">
                  <a:moveTo>
                    <a:pt x="280783" y="92478"/>
                  </a:moveTo>
                  <a:lnTo>
                    <a:pt x="147765" y="92478"/>
                  </a:lnTo>
                  <a:lnTo>
                    <a:pt x="165544" y="95682"/>
                  </a:lnTo>
                  <a:lnTo>
                    <a:pt x="179177" y="104541"/>
                  </a:lnTo>
                  <a:lnTo>
                    <a:pt x="187910" y="117923"/>
                  </a:lnTo>
                  <a:lnTo>
                    <a:pt x="190988" y="134697"/>
                  </a:lnTo>
                  <a:lnTo>
                    <a:pt x="188091" y="151259"/>
                  </a:lnTo>
                  <a:lnTo>
                    <a:pt x="179491" y="164665"/>
                  </a:lnTo>
                  <a:lnTo>
                    <a:pt x="165332" y="173641"/>
                  </a:lnTo>
                  <a:lnTo>
                    <a:pt x="145754" y="176916"/>
                  </a:lnTo>
                  <a:lnTo>
                    <a:pt x="281022" y="176916"/>
                  </a:lnTo>
                  <a:lnTo>
                    <a:pt x="285234" y="161995"/>
                  </a:lnTo>
                  <a:lnTo>
                    <a:pt x="287488" y="135702"/>
                  </a:lnTo>
                  <a:lnTo>
                    <a:pt x="285321" y="109316"/>
                  </a:lnTo>
                  <a:lnTo>
                    <a:pt x="280783" y="92478"/>
                  </a:lnTo>
                  <a:close/>
                </a:path>
                <a:path w="3174365" h="384175">
                  <a:moveTo>
                    <a:pt x="488561" y="0"/>
                  </a:moveTo>
                  <a:lnTo>
                    <a:pt x="449083" y="3486"/>
                  </a:lnTo>
                  <a:lnTo>
                    <a:pt x="379928" y="31381"/>
                  </a:lnTo>
                  <a:lnTo>
                    <a:pt x="350345" y="55788"/>
                  </a:lnTo>
                  <a:lnTo>
                    <a:pt x="325937" y="85277"/>
                  </a:lnTo>
                  <a:lnTo>
                    <a:pt x="298043" y="153678"/>
                  </a:lnTo>
                  <a:lnTo>
                    <a:pt x="294601" y="191994"/>
                  </a:lnTo>
                  <a:lnTo>
                    <a:pt x="294556" y="192496"/>
                  </a:lnTo>
                  <a:lnTo>
                    <a:pt x="298035" y="231307"/>
                  </a:lnTo>
                  <a:lnTo>
                    <a:pt x="325612" y="299291"/>
                  </a:lnTo>
                  <a:lnTo>
                    <a:pt x="349842" y="328702"/>
                  </a:lnTo>
                  <a:lnTo>
                    <a:pt x="379441" y="352819"/>
                  </a:lnTo>
                  <a:lnTo>
                    <a:pt x="449004" y="380509"/>
                  </a:lnTo>
                  <a:lnTo>
                    <a:pt x="489063" y="383988"/>
                  </a:lnTo>
                  <a:lnTo>
                    <a:pt x="528824" y="380509"/>
                  </a:lnTo>
                  <a:lnTo>
                    <a:pt x="597979" y="352819"/>
                  </a:lnTo>
                  <a:lnTo>
                    <a:pt x="651686" y="299291"/>
                  </a:lnTo>
                  <a:lnTo>
                    <a:pt x="656135" y="291006"/>
                  </a:lnTo>
                  <a:lnTo>
                    <a:pt x="488561" y="291006"/>
                  </a:lnTo>
                  <a:lnTo>
                    <a:pt x="468967" y="289224"/>
                  </a:lnTo>
                  <a:lnTo>
                    <a:pt x="419704" y="262861"/>
                  </a:lnTo>
                  <a:lnTo>
                    <a:pt x="393341" y="212538"/>
                  </a:lnTo>
                  <a:lnTo>
                    <a:pt x="391558" y="191994"/>
                  </a:lnTo>
                  <a:lnTo>
                    <a:pt x="393341" y="171740"/>
                  </a:lnTo>
                  <a:lnTo>
                    <a:pt x="419704" y="121629"/>
                  </a:lnTo>
                  <a:lnTo>
                    <a:pt x="468967" y="94771"/>
                  </a:lnTo>
                  <a:lnTo>
                    <a:pt x="488561" y="92981"/>
                  </a:lnTo>
                  <a:lnTo>
                    <a:pt x="655801" y="92981"/>
                  </a:lnTo>
                  <a:lnTo>
                    <a:pt x="651686" y="85277"/>
                  </a:lnTo>
                  <a:lnTo>
                    <a:pt x="627279" y="55788"/>
                  </a:lnTo>
                  <a:lnTo>
                    <a:pt x="597688" y="31381"/>
                  </a:lnTo>
                  <a:lnTo>
                    <a:pt x="564705" y="13947"/>
                  </a:lnTo>
                  <a:lnTo>
                    <a:pt x="528329" y="3486"/>
                  </a:lnTo>
                  <a:lnTo>
                    <a:pt x="488561" y="0"/>
                  </a:lnTo>
                  <a:close/>
                </a:path>
                <a:path w="3174365" h="384175">
                  <a:moveTo>
                    <a:pt x="655801" y="92981"/>
                  </a:moveTo>
                  <a:lnTo>
                    <a:pt x="488561" y="92981"/>
                  </a:lnTo>
                  <a:lnTo>
                    <a:pt x="507890" y="94771"/>
                  </a:lnTo>
                  <a:lnTo>
                    <a:pt x="525870" y="100143"/>
                  </a:lnTo>
                  <a:lnTo>
                    <a:pt x="569456" y="136016"/>
                  </a:lnTo>
                  <a:lnTo>
                    <a:pt x="583984" y="171450"/>
                  </a:lnTo>
                  <a:lnTo>
                    <a:pt x="586065" y="191994"/>
                  </a:lnTo>
                  <a:lnTo>
                    <a:pt x="584283" y="212538"/>
                  </a:lnTo>
                  <a:lnTo>
                    <a:pt x="570163" y="247971"/>
                  </a:lnTo>
                  <a:lnTo>
                    <a:pt x="543124" y="275104"/>
                  </a:lnTo>
                  <a:lnTo>
                    <a:pt x="488561" y="291006"/>
                  </a:lnTo>
                  <a:lnTo>
                    <a:pt x="656135" y="291006"/>
                  </a:lnTo>
                  <a:lnTo>
                    <a:pt x="669019" y="267007"/>
                  </a:lnTo>
                  <a:lnTo>
                    <a:pt x="669120" y="266819"/>
                  </a:lnTo>
                  <a:lnTo>
                    <a:pt x="679560" y="231307"/>
                  </a:lnTo>
                  <a:lnTo>
                    <a:pt x="683068" y="192496"/>
                  </a:lnTo>
                  <a:lnTo>
                    <a:pt x="679581" y="153678"/>
                  </a:lnTo>
                  <a:lnTo>
                    <a:pt x="669120" y="117923"/>
                  </a:lnTo>
                  <a:lnTo>
                    <a:pt x="655801" y="92981"/>
                  </a:lnTo>
                  <a:close/>
                </a:path>
                <a:path w="3174365" h="384175">
                  <a:moveTo>
                    <a:pt x="871932" y="6533"/>
                  </a:moveTo>
                  <a:lnTo>
                    <a:pt x="717131" y="6533"/>
                  </a:lnTo>
                  <a:lnTo>
                    <a:pt x="717131" y="377957"/>
                  </a:lnTo>
                  <a:lnTo>
                    <a:pt x="811118" y="377957"/>
                  </a:lnTo>
                  <a:lnTo>
                    <a:pt x="811118" y="254819"/>
                  </a:lnTo>
                  <a:lnTo>
                    <a:pt x="948798" y="254819"/>
                  </a:lnTo>
                  <a:lnTo>
                    <a:pt x="940286" y="240244"/>
                  </a:lnTo>
                  <a:lnTo>
                    <a:pt x="970183" y="220422"/>
                  </a:lnTo>
                  <a:lnTo>
                    <a:pt x="991363" y="194381"/>
                  </a:lnTo>
                  <a:lnTo>
                    <a:pt x="1000170" y="172895"/>
                  </a:lnTo>
                  <a:lnTo>
                    <a:pt x="811118" y="172895"/>
                  </a:lnTo>
                  <a:lnTo>
                    <a:pt x="811118" y="92478"/>
                  </a:lnTo>
                  <a:lnTo>
                    <a:pt x="1002698" y="92478"/>
                  </a:lnTo>
                  <a:lnTo>
                    <a:pt x="999468" y="80981"/>
                  </a:lnTo>
                  <a:lnTo>
                    <a:pt x="973458" y="41716"/>
                  </a:lnTo>
                  <a:lnTo>
                    <a:pt x="930800" y="15266"/>
                  </a:lnTo>
                  <a:lnTo>
                    <a:pt x="903416" y="8709"/>
                  </a:lnTo>
                  <a:lnTo>
                    <a:pt x="871932" y="6533"/>
                  </a:lnTo>
                  <a:close/>
                </a:path>
                <a:path w="3174365" h="384175">
                  <a:moveTo>
                    <a:pt x="948798" y="254819"/>
                  </a:moveTo>
                  <a:lnTo>
                    <a:pt x="847808" y="254819"/>
                  </a:lnTo>
                  <a:lnTo>
                    <a:pt x="913146" y="377957"/>
                  </a:lnTo>
                  <a:lnTo>
                    <a:pt x="1020703" y="377957"/>
                  </a:lnTo>
                  <a:lnTo>
                    <a:pt x="948798" y="254819"/>
                  </a:lnTo>
                  <a:close/>
                </a:path>
                <a:path w="3174365" h="384175">
                  <a:moveTo>
                    <a:pt x="1002698" y="92478"/>
                  </a:moveTo>
                  <a:lnTo>
                    <a:pt x="870927" y="92478"/>
                  </a:lnTo>
                  <a:lnTo>
                    <a:pt x="900911" y="103771"/>
                  </a:lnTo>
                  <a:lnTo>
                    <a:pt x="911387" y="132310"/>
                  </a:lnTo>
                  <a:lnTo>
                    <a:pt x="900754" y="161036"/>
                  </a:lnTo>
                  <a:lnTo>
                    <a:pt x="867409" y="172895"/>
                  </a:lnTo>
                  <a:lnTo>
                    <a:pt x="1000170" y="172895"/>
                  </a:lnTo>
                  <a:lnTo>
                    <a:pt x="1003968" y="163628"/>
                  </a:lnTo>
                  <a:lnTo>
                    <a:pt x="1008138" y="129671"/>
                  </a:lnTo>
                  <a:lnTo>
                    <a:pt x="1005970" y="104125"/>
                  </a:lnTo>
                  <a:lnTo>
                    <a:pt x="1002698" y="92478"/>
                  </a:lnTo>
                  <a:close/>
                </a:path>
                <a:path w="3174365" h="384175">
                  <a:moveTo>
                    <a:pt x="1200721" y="6533"/>
                  </a:moveTo>
                  <a:lnTo>
                    <a:pt x="1049437" y="6533"/>
                  </a:lnTo>
                  <a:lnTo>
                    <a:pt x="1049437" y="377957"/>
                  </a:lnTo>
                  <a:lnTo>
                    <a:pt x="1199213" y="377957"/>
                  </a:lnTo>
                  <a:lnTo>
                    <a:pt x="1240576" y="374847"/>
                  </a:lnTo>
                  <a:lnTo>
                    <a:pt x="1308977" y="349968"/>
                  </a:lnTo>
                  <a:lnTo>
                    <a:pt x="1357690" y="301058"/>
                  </a:lnTo>
                  <a:lnTo>
                    <a:pt x="1364107" y="287991"/>
                  </a:lnTo>
                  <a:lnTo>
                    <a:pt x="1143424" y="287991"/>
                  </a:lnTo>
                  <a:lnTo>
                    <a:pt x="1143424" y="96499"/>
                  </a:lnTo>
                  <a:lnTo>
                    <a:pt x="1364243" y="96499"/>
                  </a:lnTo>
                  <a:lnTo>
                    <a:pt x="1357902" y="83439"/>
                  </a:lnTo>
                  <a:lnTo>
                    <a:pt x="1336424" y="56291"/>
                  </a:lnTo>
                  <a:lnTo>
                    <a:pt x="1309566" y="34522"/>
                  </a:lnTo>
                  <a:lnTo>
                    <a:pt x="1277996" y="18973"/>
                  </a:lnTo>
                  <a:lnTo>
                    <a:pt x="1241714" y="9643"/>
                  </a:lnTo>
                  <a:lnTo>
                    <a:pt x="1200721" y="6533"/>
                  </a:lnTo>
                  <a:close/>
                </a:path>
                <a:path w="3174365" h="384175">
                  <a:moveTo>
                    <a:pt x="1364243" y="96499"/>
                  </a:moveTo>
                  <a:lnTo>
                    <a:pt x="1203736" y="96499"/>
                  </a:lnTo>
                  <a:lnTo>
                    <a:pt x="1222875" y="98203"/>
                  </a:lnTo>
                  <a:lnTo>
                    <a:pt x="1239610" y="103347"/>
                  </a:lnTo>
                  <a:lnTo>
                    <a:pt x="1275664" y="138843"/>
                  </a:lnTo>
                  <a:lnTo>
                    <a:pt x="1288174" y="191994"/>
                  </a:lnTo>
                  <a:lnTo>
                    <a:pt x="1286768" y="211297"/>
                  </a:lnTo>
                  <a:lnTo>
                    <a:pt x="1266059" y="260348"/>
                  </a:lnTo>
                  <a:lnTo>
                    <a:pt x="1222663" y="286287"/>
                  </a:lnTo>
                  <a:lnTo>
                    <a:pt x="1203736" y="287991"/>
                  </a:lnTo>
                  <a:lnTo>
                    <a:pt x="1364107" y="287991"/>
                  </a:lnTo>
                  <a:lnTo>
                    <a:pt x="1373239" y="269394"/>
                  </a:lnTo>
                  <a:lnTo>
                    <a:pt x="1382569" y="233207"/>
                  </a:lnTo>
                  <a:lnTo>
                    <a:pt x="1385679" y="192496"/>
                  </a:lnTo>
                  <a:lnTo>
                    <a:pt x="1382577" y="151495"/>
                  </a:lnTo>
                  <a:lnTo>
                    <a:pt x="1373302" y="115158"/>
                  </a:lnTo>
                  <a:lnTo>
                    <a:pt x="1364243" y="96499"/>
                  </a:lnTo>
                  <a:close/>
                </a:path>
                <a:path w="3174365" h="384175">
                  <a:moveTo>
                    <a:pt x="1689891" y="6533"/>
                  </a:moveTo>
                  <a:lnTo>
                    <a:pt x="1421501" y="6533"/>
                  </a:lnTo>
                  <a:lnTo>
                    <a:pt x="1421501" y="377957"/>
                  </a:lnTo>
                  <a:lnTo>
                    <a:pt x="1689388" y="377957"/>
                  </a:lnTo>
                  <a:lnTo>
                    <a:pt x="1689388" y="291006"/>
                  </a:lnTo>
                  <a:lnTo>
                    <a:pt x="1515990" y="291006"/>
                  </a:lnTo>
                  <a:lnTo>
                    <a:pt x="1515990" y="234715"/>
                  </a:lnTo>
                  <a:lnTo>
                    <a:pt x="1676823" y="234715"/>
                  </a:lnTo>
                  <a:lnTo>
                    <a:pt x="1676823" y="148267"/>
                  </a:lnTo>
                  <a:lnTo>
                    <a:pt x="1515990" y="148267"/>
                  </a:lnTo>
                  <a:lnTo>
                    <a:pt x="1515990" y="93484"/>
                  </a:lnTo>
                  <a:lnTo>
                    <a:pt x="1689891" y="93484"/>
                  </a:lnTo>
                  <a:lnTo>
                    <a:pt x="1689891" y="6533"/>
                  </a:lnTo>
                  <a:close/>
                </a:path>
                <a:path w="3174365" h="384175">
                  <a:moveTo>
                    <a:pt x="1800051" y="6533"/>
                  </a:moveTo>
                  <a:lnTo>
                    <a:pt x="1732702" y="6533"/>
                  </a:lnTo>
                  <a:lnTo>
                    <a:pt x="1732702" y="377957"/>
                  </a:lnTo>
                  <a:lnTo>
                    <a:pt x="1824678" y="377957"/>
                  </a:lnTo>
                  <a:lnTo>
                    <a:pt x="1824678" y="178926"/>
                  </a:lnTo>
                  <a:lnTo>
                    <a:pt x="1947079" y="178926"/>
                  </a:lnTo>
                  <a:lnTo>
                    <a:pt x="1800051" y="6533"/>
                  </a:lnTo>
                  <a:close/>
                </a:path>
                <a:path w="3174365" h="384175">
                  <a:moveTo>
                    <a:pt x="1947079" y="178926"/>
                  </a:moveTo>
                  <a:lnTo>
                    <a:pt x="1824678" y="178926"/>
                  </a:lnTo>
                  <a:lnTo>
                    <a:pt x="1993553" y="377957"/>
                  </a:lnTo>
                  <a:lnTo>
                    <a:pt x="2064420" y="377957"/>
                  </a:lnTo>
                  <a:lnTo>
                    <a:pt x="2064420" y="208077"/>
                  </a:lnTo>
                  <a:lnTo>
                    <a:pt x="1971941" y="208077"/>
                  </a:lnTo>
                  <a:lnTo>
                    <a:pt x="1947079" y="178926"/>
                  </a:lnTo>
                  <a:close/>
                </a:path>
                <a:path w="3174365" h="384175">
                  <a:moveTo>
                    <a:pt x="2064420" y="6533"/>
                  </a:moveTo>
                  <a:lnTo>
                    <a:pt x="1971941" y="6533"/>
                  </a:lnTo>
                  <a:lnTo>
                    <a:pt x="1971941" y="208077"/>
                  </a:lnTo>
                  <a:lnTo>
                    <a:pt x="2064420" y="208077"/>
                  </a:lnTo>
                  <a:lnTo>
                    <a:pt x="2064420" y="6533"/>
                  </a:lnTo>
                  <a:close/>
                </a:path>
                <a:path w="3174365" h="384175">
                  <a:moveTo>
                    <a:pt x="2292432" y="0"/>
                  </a:moveTo>
                  <a:lnTo>
                    <a:pt x="2252954" y="3486"/>
                  </a:lnTo>
                  <a:lnTo>
                    <a:pt x="2183799" y="31381"/>
                  </a:lnTo>
                  <a:lnTo>
                    <a:pt x="2154217" y="55788"/>
                  </a:lnTo>
                  <a:lnTo>
                    <a:pt x="2129809" y="85277"/>
                  </a:lnTo>
                  <a:lnTo>
                    <a:pt x="2101914" y="153678"/>
                  </a:lnTo>
                  <a:lnTo>
                    <a:pt x="2098473" y="191994"/>
                  </a:lnTo>
                  <a:lnTo>
                    <a:pt x="2098428" y="192496"/>
                  </a:lnTo>
                  <a:lnTo>
                    <a:pt x="2101907" y="231307"/>
                  </a:lnTo>
                  <a:lnTo>
                    <a:pt x="2112257" y="266819"/>
                  </a:lnTo>
                  <a:lnTo>
                    <a:pt x="2112312" y="267007"/>
                  </a:lnTo>
                  <a:lnTo>
                    <a:pt x="2129484" y="299291"/>
                  </a:lnTo>
                  <a:lnTo>
                    <a:pt x="2129597" y="299503"/>
                  </a:lnTo>
                  <a:lnTo>
                    <a:pt x="2183313" y="352819"/>
                  </a:lnTo>
                  <a:lnTo>
                    <a:pt x="2252876" y="380509"/>
                  </a:lnTo>
                  <a:lnTo>
                    <a:pt x="2292935" y="383988"/>
                  </a:lnTo>
                  <a:lnTo>
                    <a:pt x="2332695" y="380509"/>
                  </a:lnTo>
                  <a:lnTo>
                    <a:pt x="2401850" y="352819"/>
                  </a:lnTo>
                  <a:lnTo>
                    <a:pt x="2455558" y="299291"/>
                  </a:lnTo>
                  <a:lnTo>
                    <a:pt x="2460006" y="291006"/>
                  </a:lnTo>
                  <a:lnTo>
                    <a:pt x="2292432" y="291006"/>
                  </a:lnTo>
                  <a:lnTo>
                    <a:pt x="2272839" y="289224"/>
                  </a:lnTo>
                  <a:lnTo>
                    <a:pt x="2223576" y="262861"/>
                  </a:lnTo>
                  <a:lnTo>
                    <a:pt x="2197213" y="212538"/>
                  </a:lnTo>
                  <a:lnTo>
                    <a:pt x="2195430" y="191994"/>
                  </a:lnTo>
                  <a:lnTo>
                    <a:pt x="2197213" y="171740"/>
                  </a:lnTo>
                  <a:lnTo>
                    <a:pt x="2223576" y="121629"/>
                  </a:lnTo>
                  <a:lnTo>
                    <a:pt x="2272839" y="94771"/>
                  </a:lnTo>
                  <a:lnTo>
                    <a:pt x="2292432" y="92981"/>
                  </a:lnTo>
                  <a:lnTo>
                    <a:pt x="2459672" y="92981"/>
                  </a:lnTo>
                  <a:lnTo>
                    <a:pt x="2455558" y="85277"/>
                  </a:lnTo>
                  <a:lnTo>
                    <a:pt x="2431151" y="55788"/>
                  </a:lnTo>
                  <a:lnTo>
                    <a:pt x="2401560" y="31381"/>
                  </a:lnTo>
                  <a:lnTo>
                    <a:pt x="2368577" y="13947"/>
                  </a:lnTo>
                  <a:lnTo>
                    <a:pt x="2332201" y="3486"/>
                  </a:lnTo>
                  <a:lnTo>
                    <a:pt x="2292432" y="0"/>
                  </a:lnTo>
                  <a:close/>
                </a:path>
                <a:path w="3174365" h="384175">
                  <a:moveTo>
                    <a:pt x="2459672" y="92981"/>
                  </a:moveTo>
                  <a:lnTo>
                    <a:pt x="2292432" y="92981"/>
                  </a:lnTo>
                  <a:lnTo>
                    <a:pt x="2311762" y="94771"/>
                  </a:lnTo>
                  <a:lnTo>
                    <a:pt x="2329742" y="100143"/>
                  </a:lnTo>
                  <a:lnTo>
                    <a:pt x="2373328" y="136016"/>
                  </a:lnTo>
                  <a:lnTo>
                    <a:pt x="2387856" y="171450"/>
                  </a:lnTo>
                  <a:lnTo>
                    <a:pt x="2389937" y="191994"/>
                  </a:lnTo>
                  <a:lnTo>
                    <a:pt x="2388155" y="212538"/>
                  </a:lnTo>
                  <a:lnTo>
                    <a:pt x="2374035" y="247971"/>
                  </a:lnTo>
                  <a:lnTo>
                    <a:pt x="2346996" y="275104"/>
                  </a:lnTo>
                  <a:lnTo>
                    <a:pt x="2292432" y="291006"/>
                  </a:lnTo>
                  <a:lnTo>
                    <a:pt x="2460006" y="291006"/>
                  </a:lnTo>
                  <a:lnTo>
                    <a:pt x="2472891" y="267007"/>
                  </a:lnTo>
                  <a:lnTo>
                    <a:pt x="2472992" y="266819"/>
                  </a:lnTo>
                  <a:lnTo>
                    <a:pt x="2483432" y="231307"/>
                  </a:lnTo>
                  <a:lnTo>
                    <a:pt x="2486939" y="192496"/>
                  </a:lnTo>
                  <a:lnTo>
                    <a:pt x="2483453" y="153678"/>
                  </a:lnTo>
                  <a:lnTo>
                    <a:pt x="2472992" y="117923"/>
                  </a:lnTo>
                  <a:lnTo>
                    <a:pt x="2459672" y="92981"/>
                  </a:lnTo>
                  <a:close/>
                </a:path>
                <a:path w="3174365" h="384175">
                  <a:moveTo>
                    <a:pt x="2588351" y="6533"/>
                  </a:moveTo>
                  <a:lnTo>
                    <a:pt x="2521003" y="6533"/>
                  </a:lnTo>
                  <a:lnTo>
                    <a:pt x="2521003" y="377957"/>
                  </a:lnTo>
                  <a:lnTo>
                    <a:pt x="2612979" y="377957"/>
                  </a:lnTo>
                  <a:lnTo>
                    <a:pt x="2612979" y="178926"/>
                  </a:lnTo>
                  <a:lnTo>
                    <a:pt x="2735379" y="178926"/>
                  </a:lnTo>
                  <a:lnTo>
                    <a:pt x="2588351" y="6533"/>
                  </a:lnTo>
                  <a:close/>
                </a:path>
                <a:path w="3174365" h="384175">
                  <a:moveTo>
                    <a:pt x="2735379" y="178926"/>
                  </a:moveTo>
                  <a:lnTo>
                    <a:pt x="2612979" y="178926"/>
                  </a:lnTo>
                  <a:lnTo>
                    <a:pt x="2781853" y="377957"/>
                  </a:lnTo>
                  <a:lnTo>
                    <a:pt x="2852720" y="377957"/>
                  </a:lnTo>
                  <a:lnTo>
                    <a:pt x="2852720" y="208077"/>
                  </a:lnTo>
                  <a:lnTo>
                    <a:pt x="2760241" y="208077"/>
                  </a:lnTo>
                  <a:lnTo>
                    <a:pt x="2735379" y="178926"/>
                  </a:lnTo>
                  <a:close/>
                </a:path>
                <a:path w="3174365" h="384175">
                  <a:moveTo>
                    <a:pt x="2852720" y="6533"/>
                  </a:moveTo>
                  <a:lnTo>
                    <a:pt x="2760241" y="6533"/>
                  </a:lnTo>
                  <a:lnTo>
                    <a:pt x="2760241" y="208077"/>
                  </a:lnTo>
                  <a:lnTo>
                    <a:pt x="2852720" y="208077"/>
                  </a:lnTo>
                  <a:lnTo>
                    <a:pt x="2852720" y="6533"/>
                  </a:lnTo>
                  <a:close/>
                </a:path>
                <a:path w="3174365" h="384175">
                  <a:moveTo>
                    <a:pt x="3174217" y="6533"/>
                  </a:moveTo>
                  <a:lnTo>
                    <a:pt x="2905827" y="6533"/>
                  </a:lnTo>
                  <a:lnTo>
                    <a:pt x="2905827" y="377957"/>
                  </a:lnTo>
                  <a:lnTo>
                    <a:pt x="3173715" y="377957"/>
                  </a:lnTo>
                  <a:lnTo>
                    <a:pt x="3173715" y="291006"/>
                  </a:lnTo>
                  <a:lnTo>
                    <a:pt x="3000317" y="291006"/>
                  </a:lnTo>
                  <a:lnTo>
                    <a:pt x="3000317" y="234715"/>
                  </a:lnTo>
                  <a:lnTo>
                    <a:pt x="3161149" y="234715"/>
                  </a:lnTo>
                  <a:lnTo>
                    <a:pt x="3161149" y="148267"/>
                  </a:lnTo>
                  <a:lnTo>
                    <a:pt x="3000317" y="148267"/>
                  </a:lnTo>
                  <a:lnTo>
                    <a:pt x="3000317" y="93484"/>
                  </a:lnTo>
                  <a:lnTo>
                    <a:pt x="3174217" y="93484"/>
                  </a:lnTo>
                  <a:lnTo>
                    <a:pt x="3174217" y="6533"/>
                  </a:lnTo>
                  <a:close/>
                </a:path>
              </a:pathLst>
            </a:custGeom>
            <a:solidFill>
              <a:srgbClr val="FFD848"/>
            </a:solidFill>
          </p:spPr>
          <p:txBody>
            <a:bodyPr wrap="square" lIns="0" tIns="0" rIns="0" bIns="0" rtlCol="0"/>
            <a:lstStyle/>
            <a:p>
              <a:endParaRPr sz="641"/>
            </a:p>
          </p:txBody>
        </p:sp>
      </p:gr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1" y="0"/>
            <a:ext cx="9143358" cy="514321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3D3D3D"/>
          </a:solidFill>
        </p:spPr>
        <p:txBody>
          <a:bodyPr wrap="square" lIns="0" tIns="0" rIns="0" bIns="0" rtlCol="0"/>
          <a:lstStyle/>
          <a:p>
            <a:endParaRPr sz="641"/>
          </a:p>
        </p:txBody>
      </p:sp>
      <p:pic>
        <p:nvPicPr>
          <p:cNvPr id="3" name="object 3"/>
          <p:cNvPicPr/>
          <p:nvPr/>
        </p:nvPicPr>
        <p:blipFill>
          <a:blip r:embed="rId2" cstate="print"/>
          <a:stretch>
            <a:fillRect/>
          </a:stretch>
        </p:blipFill>
        <p:spPr>
          <a:xfrm>
            <a:off x="377998" y="306426"/>
            <a:ext cx="1785335" cy="80671"/>
          </a:xfrm>
          <a:prstGeom prst="rect">
            <a:avLst/>
          </a:prstGeom>
        </p:spPr>
      </p:pic>
      <p:sp>
        <p:nvSpPr>
          <p:cNvPr id="4" name="object 4"/>
          <p:cNvSpPr/>
          <p:nvPr/>
        </p:nvSpPr>
        <p:spPr>
          <a:xfrm>
            <a:off x="380723" y="168847"/>
            <a:ext cx="303816" cy="80286"/>
          </a:xfrm>
          <a:custGeom>
            <a:avLst/>
            <a:gdLst/>
            <a:ahLst/>
            <a:cxnLst/>
            <a:rect l="l" t="t" r="r" b="b"/>
            <a:pathLst>
              <a:path w="668019" h="176529">
                <a:moveTo>
                  <a:pt x="87997" y="0"/>
                </a:moveTo>
                <a:lnTo>
                  <a:pt x="39179" y="14091"/>
                </a:lnTo>
                <a:lnTo>
                  <a:pt x="6392" y="53443"/>
                </a:lnTo>
                <a:lnTo>
                  <a:pt x="0" y="88688"/>
                </a:lnTo>
                <a:lnTo>
                  <a:pt x="1558" y="107001"/>
                </a:lnTo>
                <a:lnTo>
                  <a:pt x="25109" y="151576"/>
                </a:lnTo>
                <a:lnTo>
                  <a:pt x="69748" y="174252"/>
                </a:lnTo>
                <a:lnTo>
                  <a:pt x="87536" y="175764"/>
                </a:lnTo>
                <a:lnTo>
                  <a:pt x="110381" y="173125"/>
                </a:lnTo>
                <a:lnTo>
                  <a:pt x="131045" y="165714"/>
                </a:lnTo>
                <a:lnTo>
                  <a:pt x="148729" y="154286"/>
                </a:lnTo>
                <a:lnTo>
                  <a:pt x="159362" y="143053"/>
                </a:lnTo>
                <a:lnTo>
                  <a:pt x="89609" y="143053"/>
                </a:lnTo>
                <a:lnTo>
                  <a:pt x="78509" y="142099"/>
                </a:lnTo>
                <a:lnTo>
                  <a:pt x="44124" y="119365"/>
                </a:lnTo>
                <a:lnTo>
                  <a:pt x="35475" y="88688"/>
                </a:lnTo>
                <a:lnTo>
                  <a:pt x="36465" y="77116"/>
                </a:lnTo>
                <a:lnTo>
                  <a:pt x="59389" y="41882"/>
                </a:lnTo>
                <a:lnTo>
                  <a:pt x="89840" y="32941"/>
                </a:lnTo>
                <a:lnTo>
                  <a:pt x="159106" y="32941"/>
                </a:lnTo>
                <a:lnTo>
                  <a:pt x="147797" y="20797"/>
                </a:lnTo>
                <a:lnTo>
                  <a:pt x="130498" y="9675"/>
                </a:lnTo>
                <a:lnTo>
                  <a:pt x="110263" y="2526"/>
                </a:lnTo>
                <a:lnTo>
                  <a:pt x="87997" y="0"/>
                </a:lnTo>
                <a:close/>
              </a:path>
              <a:path w="668019" h="176529">
                <a:moveTo>
                  <a:pt x="139137" y="118174"/>
                </a:moveTo>
                <a:lnTo>
                  <a:pt x="128644" y="129058"/>
                </a:lnTo>
                <a:lnTo>
                  <a:pt x="116878" y="136833"/>
                </a:lnTo>
                <a:lnTo>
                  <a:pt x="103859" y="141498"/>
                </a:lnTo>
                <a:lnTo>
                  <a:pt x="89609" y="143053"/>
                </a:lnTo>
                <a:lnTo>
                  <a:pt x="159362" y="143053"/>
                </a:lnTo>
                <a:lnTo>
                  <a:pt x="162633" y="139597"/>
                </a:lnTo>
                <a:lnTo>
                  <a:pt x="139137" y="118174"/>
                </a:lnTo>
                <a:close/>
              </a:path>
              <a:path w="668019" h="176529">
                <a:moveTo>
                  <a:pt x="159106" y="32941"/>
                </a:moveTo>
                <a:lnTo>
                  <a:pt x="89840" y="32941"/>
                </a:lnTo>
                <a:lnTo>
                  <a:pt x="103622" y="34492"/>
                </a:lnTo>
                <a:lnTo>
                  <a:pt x="116302" y="39132"/>
                </a:lnTo>
                <a:lnTo>
                  <a:pt x="127903" y="46838"/>
                </a:lnTo>
                <a:lnTo>
                  <a:pt x="138446" y="57589"/>
                </a:lnTo>
                <a:lnTo>
                  <a:pt x="161251" y="35245"/>
                </a:lnTo>
                <a:lnTo>
                  <a:pt x="159106" y="32941"/>
                </a:lnTo>
                <a:close/>
              </a:path>
              <a:path w="668019" h="176529">
                <a:moveTo>
                  <a:pt x="240907" y="44229"/>
                </a:moveTo>
                <a:lnTo>
                  <a:pt x="202682" y="55113"/>
                </a:lnTo>
                <a:lnTo>
                  <a:pt x="178336" y="84801"/>
                </a:lnTo>
                <a:lnTo>
                  <a:pt x="173642" y="110342"/>
                </a:lnTo>
                <a:lnTo>
                  <a:pt x="174812" y="123775"/>
                </a:lnTo>
                <a:lnTo>
                  <a:pt x="202682" y="165668"/>
                </a:lnTo>
                <a:lnTo>
                  <a:pt x="240907" y="176455"/>
                </a:lnTo>
                <a:lnTo>
                  <a:pt x="254944" y="175249"/>
                </a:lnTo>
                <a:lnTo>
                  <a:pt x="289282" y="157335"/>
                </a:lnTo>
                <a:lnTo>
                  <a:pt x="298103" y="146278"/>
                </a:lnTo>
                <a:lnTo>
                  <a:pt x="240907" y="146278"/>
                </a:lnTo>
                <a:lnTo>
                  <a:pt x="233780" y="145630"/>
                </a:lnTo>
                <a:lnTo>
                  <a:pt x="206731" y="117512"/>
                </a:lnTo>
                <a:lnTo>
                  <a:pt x="206123" y="110342"/>
                </a:lnTo>
                <a:lnTo>
                  <a:pt x="206731" y="103175"/>
                </a:lnTo>
                <a:lnTo>
                  <a:pt x="233780" y="75284"/>
                </a:lnTo>
                <a:lnTo>
                  <a:pt x="240907" y="74636"/>
                </a:lnTo>
                <a:lnTo>
                  <a:pt x="298106" y="74636"/>
                </a:lnTo>
                <a:lnTo>
                  <a:pt x="297579" y="73639"/>
                </a:lnTo>
                <a:lnTo>
                  <a:pt x="289282" y="63579"/>
                </a:lnTo>
                <a:lnTo>
                  <a:pt x="279132" y="55113"/>
                </a:lnTo>
                <a:lnTo>
                  <a:pt x="267686" y="49066"/>
                </a:lnTo>
                <a:lnTo>
                  <a:pt x="254944" y="45438"/>
                </a:lnTo>
                <a:lnTo>
                  <a:pt x="240907" y="44229"/>
                </a:lnTo>
                <a:close/>
              </a:path>
              <a:path w="668019" h="176529">
                <a:moveTo>
                  <a:pt x="298106" y="74636"/>
                </a:moveTo>
                <a:lnTo>
                  <a:pt x="240907" y="74636"/>
                </a:lnTo>
                <a:lnTo>
                  <a:pt x="247998" y="75284"/>
                </a:lnTo>
                <a:lnTo>
                  <a:pt x="254441" y="77228"/>
                </a:lnTo>
                <a:lnTo>
                  <a:pt x="275691" y="110342"/>
                </a:lnTo>
                <a:lnTo>
                  <a:pt x="275047" y="117512"/>
                </a:lnTo>
                <a:lnTo>
                  <a:pt x="247998" y="145630"/>
                </a:lnTo>
                <a:lnTo>
                  <a:pt x="240907" y="146278"/>
                </a:lnTo>
                <a:lnTo>
                  <a:pt x="298103" y="146278"/>
                </a:lnTo>
                <a:lnTo>
                  <a:pt x="303478" y="136084"/>
                </a:lnTo>
                <a:lnTo>
                  <a:pt x="306891" y="124163"/>
                </a:lnTo>
                <a:lnTo>
                  <a:pt x="307002" y="123775"/>
                </a:lnTo>
                <a:lnTo>
                  <a:pt x="308172" y="110342"/>
                </a:lnTo>
                <a:lnTo>
                  <a:pt x="307002" y="97042"/>
                </a:lnTo>
                <a:lnTo>
                  <a:pt x="303536" y="85002"/>
                </a:lnTo>
                <a:lnTo>
                  <a:pt x="303478" y="84801"/>
                </a:lnTo>
                <a:lnTo>
                  <a:pt x="298106" y="74636"/>
                </a:lnTo>
                <a:close/>
              </a:path>
              <a:path w="668019" h="176529">
                <a:moveTo>
                  <a:pt x="362144" y="47684"/>
                </a:moveTo>
                <a:lnTo>
                  <a:pt x="331046" y="47684"/>
                </a:lnTo>
                <a:lnTo>
                  <a:pt x="331046" y="173230"/>
                </a:lnTo>
                <a:lnTo>
                  <a:pt x="363527" y="173230"/>
                </a:lnTo>
                <a:lnTo>
                  <a:pt x="363527" y="113567"/>
                </a:lnTo>
                <a:lnTo>
                  <a:pt x="365722" y="96646"/>
                </a:lnTo>
                <a:lnTo>
                  <a:pt x="371935" y="84801"/>
                </a:lnTo>
                <a:lnTo>
                  <a:pt x="381603" y="77836"/>
                </a:lnTo>
                <a:lnTo>
                  <a:pt x="394164" y="75557"/>
                </a:lnTo>
                <a:lnTo>
                  <a:pt x="409363" y="75557"/>
                </a:lnTo>
                <a:lnTo>
                  <a:pt x="410346" y="64500"/>
                </a:lnTo>
                <a:lnTo>
                  <a:pt x="362144" y="64500"/>
                </a:lnTo>
                <a:lnTo>
                  <a:pt x="362144" y="47684"/>
                </a:lnTo>
                <a:close/>
              </a:path>
              <a:path w="668019" h="176529">
                <a:moveTo>
                  <a:pt x="409363" y="75557"/>
                </a:moveTo>
                <a:lnTo>
                  <a:pt x="398772" y="75557"/>
                </a:lnTo>
                <a:lnTo>
                  <a:pt x="403839" y="76479"/>
                </a:lnTo>
                <a:lnTo>
                  <a:pt x="409138" y="78091"/>
                </a:lnTo>
                <a:lnTo>
                  <a:pt x="409160" y="77836"/>
                </a:lnTo>
                <a:lnTo>
                  <a:pt x="409281" y="76479"/>
                </a:lnTo>
                <a:lnTo>
                  <a:pt x="409363" y="75557"/>
                </a:lnTo>
                <a:close/>
              </a:path>
              <a:path w="668019" h="176529">
                <a:moveTo>
                  <a:pt x="401766" y="44229"/>
                </a:moveTo>
                <a:lnTo>
                  <a:pt x="396698" y="44229"/>
                </a:lnTo>
                <a:lnTo>
                  <a:pt x="385857" y="45485"/>
                </a:lnTo>
                <a:lnTo>
                  <a:pt x="376484" y="49268"/>
                </a:lnTo>
                <a:lnTo>
                  <a:pt x="368580" y="55599"/>
                </a:lnTo>
                <a:lnTo>
                  <a:pt x="362144" y="64500"/>
                </a:lnTo>
                <a:lnTo>
                  <a:pt x="410346" y="64500"/>
                </a:lnTo>
                <a:lnTo>
                  <a:pt x="411841" y="47684"/>
                </a:lnTo>
                <a:lnTo>
                  <a:pt x="411902" y="46993"/>
                </a:lnTo>
                <a:lnTo>
                  <a:pt x="406834" y="45150"/>
                </a:lnTo>
                <a:lnTo>
                  <a:pt x="401766" y="44229"/>
                </a:lnTo>
                <a:close/>
              </a:path>
              <a:path w="668019" h="176529">
                <a:moveTo>
                  <a:pt x="433351" y="131765"/>
                </a:moveTo>
                <a:lnTo>
                  <a:pt x="416074" y="152267"/>
                </a:lnTo>
                <a:lnTo>
                  <a:pt x="426440" y="162849"/>
                </a:lnTo>
                <a:lnTo>
                  <a:pt x="438534" y="170408"/>
                </a:lnTo>
                <a:lnTo>
                  <a:pt x="452355" y="174943"/>
                </a:lnTo>
                <a:lnTo>
                  <a:pt x="467905" y="176455"/>
                </a:lnTo>
                <a:lnTo>
                  <a:pt x="478609" y="175760"/>
                </a:lnTo>
                <a:lnTo>
                  <a:pt x="514401" y="152267"/>
                </a:lnTo>
                <a:lnTo>
                  <a:pt x="515433" y="149272"/>
                </a:lnTo>
                <a:lnTo>
                  <a:pt x="468135" y="149272"/>
                </a:lnTo>
                <a:lnTo>
                  <a:pt x="458618" y="148059"/>
                </a:lnTo>
                <a:lnTo>
                  <a:pt x="449361" y="144579"/>
                </a:lnTo>
                <a:lnTo>
                  <a:pt x="440794" y="139068"/>
                </a:lnTo>
                <a:lnTo>
                  <a:pt x="433351" y="131765"/>
                </a:lnTo>
                <a:close/>
              </a:path>
              <a:path w="668019" h="176529">
                <a:moveTo>
                  <a:pt x="470669" y="43537"/>
                </a:moveTo>
                <a:lnTo>
                  <a:pt x="430964" y="59839"/>
                </a:lnTo>
                <a:lnTo>
                  <a:pt x="424585" y="73139"/>
                </a:lnTo>
                <a:lnTo>
                  <a:pt x="424493" y="73409"/>
                </a:lnTo>
                <a:lnTo>
                  <a:pt x="445329" y="113797"/>
                </a:lnTo>
                <a:lnTo>
                  <a:pt x="474355" y="125315"/>
                </a:lnTo>
                <a:lnTo>
                  <a:pt x="476428" y="126236"/>
                </a:lnTo>
                <a:lnTo>
                  <a:pt x="482417" y="129001"/>
                </a:lnTo>
                <a:lnTo>
                  <a:pt x="485412" y="132687"/>
                </a:lnTo>
                <a:lnTo>
                  <a:pt x="485412" y="144205"/>
                </a:lnTo>
                <a:lnTo>
                  <a:pt x="478040" y="149272"/>
                </a:lnTo>
                <a:lnTo>
                  <a:pt x="515433" y="149272"/>
                </a:lnTo>
                <a:lnTo>
                  <a:pt x="517024" y="144579"/>
                </a:lnTo>
                <a:lnTo>
                  <a:pt x="517893" y="136142"/>
                </a:lnTo>
                <a:lnTo>
                  <a:pt x="516557" y="126380"/>
                </a:lnTo>
                <a:lnTo>
                  <a:pt x="486535" y="99889"/>
                </a:lnTo>
                <a:lnTo>
                  <a:pt x="459151" y="89609"/>
                </a:lnTo>
                <a:lnTo>
                  <a:pt x="455465" y="85924"/>
                </a:lnTo>
                <a:lnTo>
                  <a:pt x="455465" y="74866"/>
                </a:lnTo>
                <a:lnTo>
                  <a:pt x="461224" y="70029"/>
                </a:lnTo>
                <a:lnTo>
                  <a:pt x="508111" y="70029"/>
                </a:lnTo>
                <a:lnTo>
                  <a:pt x="514668" y="61505"/>
                </a:lnTo>
                <a:lnTo>
                  <a:pt x="505428" y="53644"/>
                </a:lnTo>
                <a:lnTo>
                  <a:pt x="495001" y="48029"/>
                </a:lnTo>
                <a:lnTo>
                  <a:pt x="483407" y="44660"/>
                </a:lnTo>
                <a:lnTo>
                  <a:pt x="470669" y="43537"/>
                </a:lnTo>
                <a:close/>
              </a:path>
              <a:path w="668019" h="176529">
                <a:moveTo>
                  <a:pt x="508111" y="70029"/>
                </a:moveTo>
                <a:lnTo>
                  <a:pt x="469747" y="70029"/>
                </a:lnTo>
                <a:lnTo>
                  <a:pt x="477389" y="70806"/>
                </a:lnTo>
                <a:lnTo>
                  <a:pt x="484750" y="73139"/>
                </a:lnTo>
                <a:lnTo>
                  <a:pt x="491808" y="77026"/>
                </a:lnTo>
                <a:lnTo>
                  <a:pt x="498542" y="82468"/>
                </a:lnTo>
                <a:lnTo>
                  <a:pt x="508111" y="70029"/>
                </a:lnTo>
                <a:close/>
              </a:path>
              <a:path w="668019" h="176529">
                <a:moveTo>
                  <a:pt x="600394" y="44229"/>
                </a:moveTo>
                <a:lnTo>
                  <a:pt x="562168" y="55113"/>
                </a:lnTo>
                <a:lnTo>
                  <a:pt x="537822" y="84801"/>
                </a:lnTo>
                <a:lnTo>
                  <a:pt x="533129" y="110342"/>
                </a:lnTo>
                <a:lnTo>
                  <a:pt x="534299" y="123775"/>
                </a:lnTo>
                <a:lnTo>
                  <a:pt x="562168" y="165668"/>
                </a:lnTo>
                <a:lnTo>
                  <a:pt x="600394" y="176455"/>
                </a:lnTo>
                <a:lnTo>
                  <a:pt x="614431" y="175249"/>
                </a:lnTo>
                <a:lnTo>
                  <a:pt x="648769" y="157335"/>
                </a:lnTo>
                <a:lnTo>
                  <a:pt x="657590" y="146278"/>
                </a:lnTo>
                <a:lnTo>
                  <a:pt x="600394" y="146278"/>
                </a:lnTo>
                <a:lnTo>
                  <a:pt x="593267" y="145630"/>
                </a:lnTo>
                <a:lnTo>
                  <a:pt x="566218" y="117512"/>
                </a:lnTo>
                <a:lnTo>
                  <a:pt x="565609" y="110342"/>
                </a:lnTo>
                <a:lnTo>
                  <a:pt x="566218" y="103175"/>
                </a:lnTo>
                <a:lnTo>
                  <a:pt x="593267" y="75284"/>
                </a:lnTo>
                <a:lnTo>
                  <a:pt x="600394" y="74636"/>
                </a:lnTo>
                <a:lnTo>
                  <a:pt x="657593" y="74636"/>
                </a:lnTo>
                <a:lnTo>
                  <a:pt x="657066" y="73639"/>
                </a:lnTo>
                <a:lnTo>
                  <a:pt x="648769" y="63579"/>
                </a:lnTo>
                <a:lnTo>
                  <a:pt x="638619" y="55113"/>
                </a:lnTo>
                <a:lnTo>
                  <a:pt x="627173" y="49066"/>
                </a:lnTo>
                <a:lnTo>
                  <a:pt x="614431" y="45438"/>
                </a:lnTo>
                <a:lnTo>
                  <a:pt x="600394" y="44229"/>
                </a:lnTo>
                <a:close/>
              </a:path>
              <a:path w="668019" h="176529">
                <a:moveTo>
                  <a:pt x="657593" y="74636"/>
                </a:moveTo>
                <a:lnTo>
                  <a:pt x="600394" y="74636"/>
                </a:lnTo>
                <a:lnTo>
                  <a:pt x="607484" y="75284"/>
                </a:lnTo>
                <a:lnTo>
                  <a:pt x="613927" y="77228"/>
                </a:lnTo>
                <a:lnTo>
                  <a:pt x="635178" y="110342"/>
                </a:lnTo>
                <a:lnTo>
                  <a:pt x="634534" y="117512"/>
                </a:lnTo>
                <a:lnTo>
                  <a:pt x="632727" y="123775"/>
                </a:lnTo>
                <a:lnTo>
                  <a:pt x="632615" y="124163"/>
                </a:lnTo>
                <a:lnTo>
                  <a:pt x="600394" y="146278"/>
                </a:lnTo>
                <a:lnTo>
                  <a:pt x="657590" y="146278"/>
                </a:lnTo>
                <a:lnTo>
                  <a:pt x="662965" y="136084"/>
                </a:lnTo>
                <a:lnTo>
                  <a:pt x="666378" y="124163"/>
                </a:lnTo>
                <a:lnTo>
                  <a:pt x="666489" y="123775"/>
                </a:lnTo>
                <a:lnTo>
                  <a:pt x="667659" y="110342"/>
                </a:lnTo>
                <a:lnTo>
                  <a:pt x="666489" y="97042"/>
                </a:lnTo>
                <a:lnTo>
                  <a:pt x="663023" y="85002"/>
                </a:lnTo>
                <a:lnTo>
                  <a:pt x="662965" y="84801"/>
                </a:lnTo>
                <a:lnTo>
                  <a:pt x="657593" y="74636"/>
                </a:lnTo>
                <a:close/>
              </a:path>
            </a:pathLst>
          </a:custGeom>
          <a:solidFill>
            <a:srgbClr val="FFFFFF"/>
          </a:solidFill>
        </p:spPr>
        <p:txBody>
          <a:bodyPr wrap="square" lIns="0" tIns="0" rIns="0" bIns="0" rtlCol="0"/>
          <a:lstStyle/>
          <a:p>
            <a:endParaRPr sz="641"/>
          </a:p>
        </p:txBody>
      </p:sp>
      <p:pic>
        <p:nvPicPr>
          <p:cNvPr id="5" name="object 5"/>
          <p:cNvPicPr/>
          <p:nvPr/>
        </p:nvPicPr>
        <p:blipFill>
          <a:blip r:embed="rId3" cstate="print"/>
          <a:stretch>
            <a:fillRect/>
          </a:stretch>
        </p:blipFill>
        <p:spPr>
          <a:xfrm>
            <a:off x="380723" y="4685340"/>
            <a:ext cx="884887" cy="105055"/>
          </a:xfrm>
          <a:prstGeom prst="rect">
            <a:avLst/>
          </a:prstGeom>
        </p:spPr>
      </p:pic>
      <p:sp>
        <p:nvSpPr>
          <p:cNvPr id="6" name="object 6"/>
          <p:cNvSpPr/>
          <p:nvPr/>
        </p:nvSpPr>
        <p:spPr>
          <a:xfrm>
            <a:off x="2966217" y="4694267"/>
            <a:ext cx="465254" cy="101657"/>
          </a:xfrm>
          <a:custGeom>
            <a:avLst/>
            <a:gdLst/>
            <a:ahLst/>
            <a:cxnLst/>
            <a:rect l="l" t="t" r="r" b="b"/>
            <a:pathLst>
              <a:path w="1022984" h="223520">
                <a:moveTo>
                  <a:pt x="62888" y="0"/>
                </a:moveTo>
                <a:lnTo>
                  <a:pt x="0" y="0"/>
                </a:lnTo>
                <a:lnTo>
                  <a:pt x="0" y="170235"/>
                </a:lnTo>
                <a:lnTo>
                  <a:pt x="34093" y="170235"/>
                </a:lnTo>
                <a:lnTo>
                  <a:pt x="34093" y="111493"/>
                </a:lnTo>
                <a:lnTo>
                  <a:pt x="60354" y="111493"/>
                </a:lnTo>
                <a:lnTo>
                  <a:pt x="98579" y="102650"/>
                </a:lnTo>
                <a:lnTo>
                  <a:pt x="117701" y="80625"/>
                </a:lnTo>
                <a:lnTo>
                  <a:pt x="34093" y="80625"/>
                </a:lnTo>
                <a:lnTo>
                  <a:pt x="34093" y="31559"/>
                </a:lnTo>
                <a:lnTo>
                  <a:pt x="117759" y="31559"/>
                </a:lnTo>
                <a:lnTo>
                  <a:pt x="114459" y="24947"/>
                </a:lnTo>
                <a:lnTo>
                  <a:pt x="107808" y="16355"/>
                </a:lnTo>
                <a:lnTo>
                  <a:pt x="99428" y="9232"/>
                </a:lnTo>
                <a:lnTo>
                  <a:pt x="89149" y="4117"/>
                </a:lnTo>
                <a:lnTo>
                  <a:pt x="76968" y="1033"/>
                </a:lnTo>
                <a:lnTo>
                  <a:pt x="62888" y="0"/>
                </a:lnTo>
                <a:close/>
              </a:path>
              <a:path w="1022984" h="223520">
                <a:moveTo>
                  <a:pt x="117759" y="31559"/>
                </a:moveTo>
                <a:lnTo>
                  <a:pt x="63348" y="31559"/>
                </a:lnTo>
                <a:lnTo>
                  <a:pt x="73747" y="33427"/>
                </a:lnTo>
                <a:lnTo>
                  <a:pt x="81576" y="38556"/>
                </a:lnTo>
                <a:lnTo>
                  <a:pt x="86510" y="46233"/>
                </a:lnTo>
                <a:lnTo>
                  <a:pt x="88227" y="55746"/>
                </a:lnTo>
                <a:lnTo>
                  <a:pt x="86514" y="65465"/>
                </a:lnTo>
                <a:lnTo>
                  <a:pt x="81432" y="73369"/>
                </a:lnTo>
                <a:lnTo>
                  <a:pt x="73067" y="78682"/>
                </a:lnTo>
                <a:lnTo>
                  <a:pt x="61505" y="80625"/>
                </a:lnTo>
                <a:lnTo>
                  <a:pt x="117701" y="80625"/>
                </a:lnTo>
                <a:lnTo>
                  <a:pt x="119067" y="78005"/>
                </a:lnTo>
                <a:lnTo>
                  <a:pt x="122022" y="67614"/>
                </a:lnTo>
                <a:lnTo>
                  <a:pt x="123011" y="56207"/>
                </a:lnTo>
                <a:lnTo>
                  <a:pt x="122174" y="46233"/>
                </a:lnTo>
                <a:lnTo>
                  <a:pt x="122061" y="44894"/>
                </a:lnTo>
                <a:lnTo>
                  <a:pt x="119211" y="34467"/>
                </a:lnTo>
                <a:lnTo>
                  <a:pt x="117759" y="31559"/>
                </a:lnTo>
                <a:close/>
              </a:path>
              <a:path w="1022984" h="223520">
                <a:moveTo>
                  <a:pt x="174076" y="44689"/>
                </a:moveTo>
                <a:lnTo>
                  <a:pt x="142977" y="44689"/>
                </a:lnTo>
                <a:lnTo>
                  <a:pt x="142977" y="170235"/>
                </a:lnTo>
                <a:lnTo>
                  <a:pt x="175458" y="170235"/>
                </a:lnTo>
                <a:lnTo>
                  <a:pt x="175458" y="110572"/>
                </a:lnTo>
                <a:lnTo>
                  <a:pt x="177653" y="93651"/>
                </a:lnTo>
                <a:lnTo>
                  <a:pt x="183866" y="81806"/>
                </a:lnTo>
                <a:lnTo>
                  <a:pt x="193534" y="74841"/>
                </a:lnTo>
                <a:lnTo>
                  <a:pt x="206096" y="72563"/>
                </a:lnTo>
                <a:lnTo>
                  <a:pt x="221294" y="72563"/>
                </a:lnTo>
                <a:lnTo>
                  <a:pt x="222277" y="61505"/>
                </a:lnTo>
                <a:lnTo>
                  <a:pt x="174076" y="61505"/>
                </a:lnTo>
                <a:lnTo>
                  <a:pt x="174076" y="44689"/>
                </a:lnTo>
                <a:close/>
              </a:path>
              <a:path w="1022984" h="223520">
                <a:moveTo>
                  <a:pt x="221294" y="72563"/>
                </a:moveTo>
                <a:lnTo>
                  <a:pt x="210703" y="72563"/>
                </a:lnTo>
                <a:lnTo>
                  <a:pt x="215771" y="73484"/>
                </a:lnTo>
                <a:lnTo>
                  <a:pt x="221069" y="75097"/>
                </a:lnTo>
                <a:lnTo>
                  <a:pt x="221092" y="74841"/>
                </a:lnTo>
                <a:lnTo>
                  <a:pt x="221212" y="73484"/>
                </a:lnTo>
                <a:lnTo>
                  <a:pt x="221294" y="72563"/>
                </a:lnTo>
                <a:close/>
              </a:path>
              <a:path w="1022984" h="223520">
                <a:moveTo>
                  <a:pt x="213698" y="41234"/>
                </a:moveTo>
                <a:lnTo>
                  <a:pt x="208630" y="41234"/>
                </a:lnTo>
                <a:lnTo>
                  <a:pt x="197788" y="42490"/>
                </a:lnTo>
                <a:lnTo>
                  <a:pt x="188416" y="46273"/>
                </a:lnTo>
                <a:lnTo>
                  <a:pt x="180511" y="52604"/>
                </a:lnTo>
                <a:lnTo>
                  <a:pt x="174076" y="61505"/>
                </a:lnTo>
                <a:lnTo>
                  <a:pt x="222277" y="61505"/>
                </a:lnTo>
                <a:lnTo>
                  <a:pt x="223772" y="44689"/>
                </a:lnTo>
                <a:lnTo>
                  <a:pt x="223833" y="43998"/>
                </a:lnTo>
                <a:lnTo>
                  <a:pt x="218765" y="42155"/>
                </a:lnTo>
                <a:lnTo>
                  <a:pt x="213698" y="41234"/>
                </a:lnTo>
                <a:close/>
              </a:path>
              <a:path w="1022984" h="223520">
                <a:moveTo>
                  <a:pt x="296245" y="41234"/>
                </a:moveTo>
                <a:lnTo>
                  <a:pt x="258020" y="52118"/>
                </a:lnTo>
                <a:lnTo>
                  <a:pt x="233674" y="81806"/>
                </a:lnTo>
                <a:lnTo>
                  <a:pt x="228980" y="107347"/>
                </a:lnTo>
                <a:lnTo>
                  <a:pt x="230150" y="120780"/>
                </a:lnTo>
                <a:lnTo>
                  <a:pt x="233625" y="132917"/>
                </a:lnTo>
                <a:lnTo>
                  <a:pt x="233674" y="133090"/>
                </a:lnTo>
                <a:lnTo>
                  <a:pt x="258020" y="162673"/>
                </a:lnTo>
                <a:lnTo>
                  <a:pt x="296245" y="173460"/>
                </a:lnTo>
                <a:lnTo>
                  <a:pt x="310283" y="172254"/>
                </a:lnTo>
                <a:lnTo>
                  <a:pt x="344621" y="154340"/>
                </a:lnTo>
                <a:lnTo>
                  <a:pt x="353441" y="143283"/>
                </a:lnTo>
                <a:lnTo>
                  <a:pt x="296245" y="143283"/>
                </a:lnTo>
                <a:lnTo>
                  <a:pt x="289119" y="142635"/>
                </a:lnTo>
                <a:lnTo>
                  <a:pt x="262069" y="114517"/>
                </a:lnTo>
                <a:lnTo>
                  <a:pt x="261461" y="107347"/>
                </a:lnTo>
                <a:lnTo>
                  <a:pt x="262069" y="100181"/>
                </a:lnTo>
                <a:lnTo>
                  <a:pt x="289119" y="72289"/>
                </a:lnTo>
                <a:lnTo>
                  <a:pt x="296245" y="71641"/>
                </a:lnTo>
                <a:lnTo>
                  <a:pt x="353444" y="71641"/>
                </a:lnTo>
                <a:lnTo>
                  <a:pt x="352917" y="70644"/>
                </a:lnTo>
                <a:lnTo>
                  <a:pt x="344621" y="60584"/>
                </a:lnTo>
                <a:lnTo>
                  <a:pt x="334471" y="52118"/>
                </a:lnTo>
                <a:lnTo>
                  <a:pt x="323025" y="46071"/>
                </a:lnTo>
                <a:lnTo>
                  <a:pt x="310283" y="42443"/>
                </a:lnTo>
                <a:lnTo>
                  <a:pt x="296245" y="41234"/>
                </a:lnTo>
                <a:close/>
              </a:path>
              <a:path w="1022984" h="223520">
                <a:moveTo>
                  <a:pt x="353444" y="71641"/>
                </a:moveTo>
                <a:lnTo>
                  <a:pt x="296245" y="71641"/>
                </a:lnTo>
                <a:lnTo>
                  <a:pt x="303336" y="72289"/>
                </a:lnTo>
                <a:lnTo>
                  <a:pt x="309779" y="74233"/>
                </a:lnTo>
                <a:lnTo>
                  <a:pt x="331030" y="107347"/>
                </a:lnTo>
                <a:lnTo>
                  <a:pt x="330385" y="114517"/>
                </a:lnTo>
                <a:lnTo>
                  <a:pt x="303336" y="142635"/>
                </a:lnTo>
                <a:lnTo>
                  <a:pt x="296245" y="143283"/>
                </a:lnTo>
                <a:lnTo>
                  <a:pt x="353441" y="143283"/>
                </a:lnTo>
                <a:lnTo>
                  <a:pt x="358817" y="133090"/>
                </a:lnTo>
                <a:lnTo>
                  <a:pt x="362229" y="121169"/>
                </a:lnTo>
                <a:lnTo>
                  <a:pt x="362341" y="120780"/>
                </a:lnTo>
                <a:lnTo>
                  <a:pt x="363510" y="107347"/>
                </a:lnTo>
                <a:lnTo>
                  <a:pt x="362341" y="94047"/>
                </a:lnTo>
                <a:lnTo>
                  <a:pt x="358875" y="82007"/>
                </a:lnTo>
                <a:lnTo>
                  <a:pt x="358817" y="81806"/>
                </a:lnTo>
                <a:lnTo>
                  <a:pt x="353444" y="71641"/>
                </a:lnTo>
                <a:close/>
              </a:path>
              <a:path w="1022984" h="223520">
                <a:moveTo>
                  <a:pt x="397902" y="180832"/>
                </a:moveTo>
                <a:lnTo>
                  <a:pt x="412552" y="218985"/>
                </a:lnTo>
                <a:lnTo>
                  <a:pt x="442822" y="223448"/>
                </a:lnTo>
                <a:lnTo>
                  <a:pt x="457504" y="222329"/>
                </a:lnTo>
                <a:lnTo>
                  <a:pt x="493041" y="205711"/>
                </a:lnTo>
                <a:lnTo>
                  <a:pt x="501782" y="195575"/>
                </a:lnTo>
                <a:lnTo>
                  <a:pt x="441901" y="195575"/>
                </a:lnTo>
                <a:lnTo>
                  <a:pt x="430847" y="194664"/>
                </a:lnTo>
                <a:lnTo>
                  <a:pt x="419815" y="191918"/>
                </a:lnTo>
                <a:lnTo>
                  <a:pt x="408826" y="187314"/>
                </a:lnTo>
                <a:lnTo>
                  <a:pt x="397902" y="180832"/>
                </a:lnTo>
                <a:close/>
              </a:path>
              <a:path w="1022984" h="223520">
                <a:moveTo>
                  <a:pt x="512391" y="154340"/>
                </a:moveTo>
                <a:lnTo>
                  <a:pt x="481062" y="154340"/>
                </a:lnTo>
                <a:lnTo>
                  <a:pt x="480943" y="161428"/>
                </a:lnTo>
                <a:lnTo>
                  <a:pt x="478442" y="174778"/>
                </a:lnTo>
                <a:lnTo>
                  <a:pt x="470811" y="185784"/>
                </a:lnTo>
                <a:lnTo>
                  <a:pt x="458516" y="192990"/>
                </a:lnTo>
                <a:lnTo>
                  <a:pt x="441901" y="195575"/>
                </a:lnTo>
                <a:lnTo>
                  <a:pt x="501782" y="195575"/>
                </a:lnTo>
                <a:lnTo>
                  <a:pt x="507553" y="184863"/>
                </a:lnTo>
                <a:lnTo>
                  <a:pt x="511182" y="172085"/>
                </a:lnTo>
                <a:lnTo>
                  <a:pt x="512391" y="157796"/>
                </a:lnTo>
                <a:lnTo>
                  <a:pt x="512391" y="154340"/>
                </a:lnTo>
                <a:close/>
              </a:path>
              <a:path w="1022984" h="223520">
                <a:moveTo>
                  <a:pt x="443744" y="41464"/>
                </a:moveTo>
                <a:lnTo>
                  <a:pt x="398133" y="59893"/>
                </a:lnTo>
                <a:lnTo>
                  <a:pt x="380932" y="92575"/>
                </a:lnTo>
                <a:lnTo>
                  <a:pt x="380866" y="92806"/>
                </a:lnTo>
                <a:lnTo>
                  <a:pt x="379704" y="106195"/>
                </a:lnTo>
                <a:lnTo>
                  <a:pt x="380787" y="119549"/>
                </a:lnTo>
                <a:lnTo>
                  <a:pt x="384052" y="131650"/>
                </a:lnTo>
                <a:lnTo>
                  <a:pt x="417281" y="165945"/>
                </a:lnTo>
                <a:lnTo>
                  <a:pt x="442362" y="170466"/>
                </a:lnTo>
                <a:lnTo>
                  <a:pt x="453851" y="169468"/>
                </a:lnTo>
                <a:lnTo>
                  <a:pt x="464131" y="166463"/>
                </a:lnTo>
                <a:lnTo>
                  <a:pt x="473201" y="161428"/>
                </a:lnTo>
                <a:lnTo>
                  <a:pt x="481062" y="154340"/>
                </a:lnTo>
                <a:lnTo>
                  <a:pt x="512391" y="154340"/>
                </a:lnTo>
                <a:lnTo>
                  <a:pt x="512391" y="142131"/>
                </a:lnTo>
                <a:lnTo>
                  <a:pt x="447199" y="142131"/>
                </a:lnTo>
                <a:lnTo>
                  <a:pt x="440072" y="141487"/>
                </a:lnTo>
                <a:lnTo>
                  <a:pt x="413023" y="113855"/>
                </a:lnTo>
                <a:lnTo>
                  <a:pt x="412415" y="106426"/>
                </a:lnTo>
                <a:lnTo>
                  <a:pt x="413023" y="99166"/>
                </a:lnTo>
                <a:lnTo>
                  <a:pt x="414798" y="92806"/>
                </a:lnTo>
                <a:lnTo>
                  <a:pt x="414863" y="92575"/>
                </a:lnTo>
                <a:lnTo>
                  <a:pt x="447199" y="71181"/>
                </a:lnTo>
                <a:lnTo>
                  <a:pt x="512391" y="71181"/>
                </a:lnTo>
                <a:lnTo>
                  <a:pt x="512391" y="58511"/>
                </a:lnTo>
                <a:lnTo>
                  <a:pt x="482444" y="58511"/>
                </a:lnTo>
                <a:lnTo>
                  <a:pt x="474194" y="51085"/>
                </a:lnTo>
                <a:lnTo>
                  <a:pt x="464995" y="45755"/>
                </a:lnTo>
                <a:lnTo>
                  <a:pt x="455117" y="42627"/>
                </a:lnTo>
                <a:lnTo>
                  <a:pt x="455735" y="42627"/>
                </a:lnTo>
                <a:lnTo>
                  <a:pt x="443744" y="41464"/>
                </a:lnTo>
                <a:close/>
              </a:path>
              <a:path w="1022984" h="223520">
                <a:moveTo>
                  <a:pt x="512391" y="71181"/>
                </a:moveTo>
                <a:lnTo>
                  <a:pt x="447199" y="71181"/>
                </a:lnTo>
                <a:lnTo>
                  <a:pt x="454326" y="71825"/>
                </a:lnTo>
                <a:lnTo>
                  <a:pt x="460848" y="73743"/>
                </a:lnTo>
                <a:lnTo>
                  <a:pt x="481964" y="106195"/>
                </a:lnTo>
                <a:lnTo>
                  <a:pt x="481984" y="106426"/>
                </a:lnTo>
                <a:lnTo>
                  <a:pt x="460848" y="139569"/>
                </a:lnTo>
                <a:lnTo>
                  <a:pt x="447199" y="142131"/>
                </a:lnTo>
                <a:lnTo>
                  <a:pt x="512391" y="142131"/>
                </a:lnTo>
                <a:lnTo>
                  <a:pt x="512391" y="71181"/>
                </a:lnTo>
                <a:close/>
              </a:path>
              <a:path w="1022984" h="223520">
                <a:moveTo>
                  <a:pt x="512391" y="44689"/>
                </a:moveTo>
                <a:lnTo>
                  <a:pt x="482444" y="44689"/>
                </a:lnTo>
                <a:lnTo>
                  <a:pt x="482444" y="58511"/>
                </a:lnTo>
                <a:lnTo>
                  <a:pt x="512391" y="58511"/>
                </a:lnTo>
                <a:lnTo>
                  <a:pt x="512391" y="44689"/>
                </a:lnTo>
                <a:close/>
              </a:path>
              <a:path w="1022984" h="223520">
                <a:moveTo>
                  <a:pt x="600804" y="41464"/>
                </a:moveTo>
                <a:lnTo>
                  <a:pt x="563389" y="51960"/>
                </a:lnTo>
                <a:lnTo>
                  <a:pt x="536509" y="93651"/>
                </a:lnTo>
                <a:lnTo>
                  <a:pt x="535382" y="107347"/>
                </a:lnTo>
                <a:lnTo>
                  <a:pt x="536465" y="120514"/>
                </a:lnTo>
                <a:lnTo>
                  <a:pt x="562654" y="162212"/>
                </a:lnTo>
                <a:lnTo>
                  <a:pt x="588449" y="171920"/>
                </a:lnTo>
                <a:lnTo>
                  <a:pt x="589602" y="171920"/>
                </a:lnTo>
                <a:lnTo>
                  <a:pt x="603568" y="172999"/>
                </a:lnTo>
                <a:lnTo>
                  <a:pt x="618646" y="171920"/>
                </a:lnTo>
                <a:lnTo>
                  <a:pt x="632795" y="168680"/>
                </a:lnTo>
                <a:lnTo>
                  <a:pt x="646037" y="163281"/>
                </a:lnTo>
                <a:lnTo>
                  <a:pt x="658394" y="155723"/>
                </a:lnTo>
                <a:lnTo>
                  <a:pt x="652660" y="145587"/>
                </a:lnTo>
                <a:lnTo>
                  <a:pt x="604950" y="145587"/>
                </a:lnTo>
                <a:lnTo>
                  <a:pt x="591518" y="143906"/>
                </a:lnTo>
                <a:lnTo>
                  <a:pt x="580936" y="138877"/>
                </a:lnTo>
                <a:lnTo>
                  <a:pt x="573204" y="130523"/>
                </a:lnTo>
                <a:lnTo>
                  <a:pt x="568323" y="118865"/>
                </a:lnTo>
                <a:lnTo>
                  <a:pt x="662540" y="118865"/>
                </a:lnTo>
                <a:lnTo>
                  <a:pt x="663231" y="113797"/>
                </a:lnTo>
                <a:lnTo>
                  <a:pt x="663692" y="108960"/>
                </a:lnTo>
                <a:lnTo>
                  <a:pt x="663692" y="104583"/>
                </a:lnTo>
                <a:lnTo>
                  <a:pt x="662893" y="94677"/>
                </a:lnTo>
                <a:lnTo>
                  <a:pt x="568323" y="94677"/>
                </a:lnTo>
                <a:lnTo>
                  <a:pt x="572751" y="83674"/>
                </a:lnTo>
                <a:lnTo>
                  <a:pt x="579899" y="75413"/>
                </a:lnTo>
                <a:lnTo>
                  <a:pt x="589380" y="70220"/>
                </a:lnTo>
                <a:lnTo>
                  <a:pt x="600804" y="68416"/>
                </a:lnTo>
                <a:lnTo>
                  <a:pt x="654044" y="68416"/>
                </a:lnTo>
                <a:lnTo>
                  <a:pt x="653682" y="67718"/>
                </a:lnTo>
                <a:lnTo>
                  <a:pt x="645954" y="58511"/>
                </a:lnTo>
                <a:lnTo>
                  <a:pt x="636503" y="51085"/>
                </a:lnTo>
                <a:lnTo>
                  <a:pt x="625798" y="45755"/>
                </a:lnTo>
                <a:lnTo>
                  <a:pt x="614218" y="42630"/>
                </a:lnTo>
                <a:lnTo>
                  <a:pt x="614978" y="42630"/>
                </a:lnTo>
                <a:lnTo>
                  <a:pt x="600804" y="41464"/>
                </a:lnTo>
                <a:close/>
              </a:path>
              <a:path w="1022984" h="223520">
                <a:moveTo>
                  <a:pt x="645494" y="132917"/>
                </a:moveTo>
                <a:lnTo>
                  <a:pt x="636503" y="138006"/>
                </a:lnTo>
                <a:lnTo>
                  <a:pt x="626259" y="142016"/>
                </a:lnTo>
                <a:lnTo>
                  <a:pt x="615497" y="144644"/>
                </a:lnTo>
                <a:lnTo>
                  <a:pt x="604950" y="145587"/>
                </a:lnTo>
                <a:lnTo>
                  <a:pt x="652660" y="145587"/>
                </a:lnTo>
                <a:lnTo>
                  <a:pt x="645494" y="132917"/>
                </a:lnTo>
                <a:close/>
              </a:path>
              <a:path w="1022984" h="223520">
                <a:moveTo>
                  <a:pt x="654044" y="68416"/>
                </a:moveTo>
                <a:lnTo>
                  <a:pt x="600804" y="68416"/>
                </a:lnTo>
                <a:lnTo>
                  <a:pt x="612275" y="70220"/>
                </a:lnTo>
                <a:lnTo>
                  <a:pt x="621565" y="75413"/>
                </a:lnTo>
                <a:lnTo>
                  <a:pt x="628307" y="83674"/>
                </a:lnTo>
                <a:lnTo>
                  <a:pt x="632133" y="94677"/>
                </a:lnTo>
                <a:lnTo>
                  <a:pt x="662893" y="94677"/>
                </a:lnTo>
                <a:lnTo>
                  <a:pt x="662573" y="90711"/>
                </a:lnTo>
                <a:lnTo>
                  <a:pt x="659229" y="78437"/>
                </a:lnTo>
                <a:lnTo>
                  <a:pt x="654044" y="68416"/>
                </a:lnTo>
                <a:close/>
              </a:path>
              <a:path w="1022984" h="223520">
                <a:moveTo>
                  <a:pt x="726618" y="71872"/>
                </a:moveTo>
                <a:lnTo>
                  <a:pt x="694137" y="71872"/>
                </a:lnTo>
                <a:lnTo>
                  <a:pt x="694137" y="123703"/>
                </a:lnTo>
                <a:lnTo>
                  <a:pt x="696927" y="145144"/>
                </a:lnTo>
                <a:lnTo>
                  <a:pt x="705223" y="160646"/>
                </a:lnTo>
                <a:lnTo>
                  <a:pt x="718919" y="170059"/>
                </a:lnTo>
                <a:lnTo>
                  <a:pt x="737906" y="173230"/>
                </a:lnTo>
                <a:lnTo>
                  <a:pt x="748365" y="172582"/>
                </a:lnTo>
                <a:lnTo>
                  <a:pt x="758005" y="170638"/>
                </a:lnTo>
                <a:lnTo>
                  <a:pt x="766866" y="167399"/>
                </a:lnTo>
                <a:lnTo>
                  <a:pt x="774994" y="162864"/>
                </a:lnTo>
                <a:lnTo>
                  <a:pt x="767759" y="143744"/>
                </a:lnTo>
                <a:lnTo>
                  <a:pt x="744356" y="143744"/>
                </a:lnTo>
                <a:lnTo>
                  <a:pt x="736628" y="142362"/>
                </a:lnTo>
                <a:lnTo>
                  <a:pt x="731081" y="138215"/>
                </a:lnTo>
                <a:lnTo>
                  <a:pt x="727737" y="131304"/>
                </a:lnTo>
                <a:lnTo>
                  <a:pt x="726618" y="121629"/>
                </a:lnTo>
                <a:lnTo>
                  <a:pt x="726618" y="71872"/>
                </a:lnTo>
                <a:close/>
              </a:path>
              <a:path w="1022984" h="223520">
                <a:moveTo>
                  <a:pt x="765318" y="137294"/>
                </a:moveTo>
                <a:lnTo>
                  <a:pt x="757717" y="141671"/>
                </a:lnTo>
                <a:lnTo>
                  <a:pt x="750576" y="143744"/>
                </a:lnTo>
                <a:lnTo>
                  <a:pt x="767759" y="143744"/>
                </a:lnTo>
                <a:lnTo>
                  <a:pt x="765318" y="137294"/>
                </a:lnTo>
                <a:close/>
              </a:path>
              <a:path w="1022984" h="223520">
                <a:moveTo>
                  <a:pt x="768083" y="44689"/>
                </a:moveTo>
                <a:lnTo>
                  <a:pt x="673635" y="44689"/>
                </a:lnTo>
                <a:lnTo>
                  <a:pt x="673635" y="71872"/>
                </a:lnTo>
                <a:lnTo>
                  <a:pt x="768083" y="71872"/>
                </a:lnTo>
                <a:lnTo>
                  <a:pt x="768083" y="44689"/>
                </a:lnTo>
                <a:close/>
              </a:path>
              <a:path w="1022984" h="223520">
                <a:moveTo>
                  <a:pt x="726618" y="230"/>
                </a:moveTo>
                <a:lnTo>
                  <a:pt x="694368" y="230"/>
                </a:lnTo>
                <a:lnTo>
                  <a:pt x="694368" y="44689"/>
                </a:lnTo>
                <a:lnTo>
                  <a:pt x="726618" y="44689"/>
                </a:lnTo>
                <a:lnTo>
                  <a:pt x="726618" y="230"/>
                </a:lnTo>
                <a:close/>
              </a:path>
              <a:path w="1022984" h="223520">
                <a:moveTo>
                  <a:pt x="832799" y="71872"/>
                </a:moveTo>
                <a:lnTo>
                  <a:pt x="800319" y="71872"/>
                </a:lnTo>
                <a:lnTo>
                  <a:pt x="800319" y="123703"/>
                </a:lnTo>
                <a:lnTo>
                  <a:pt x="803108" y="145144"/>
                </a:lnTo>
                <a:lnTo>
                  <a:pt x="811405" y="160646"/>
                </a:lnTo>
                <a:lnTo>
                  <a:pt x="825100" y="170059"/>
                </a:lnTo>
                <a:lnTo>
                  <a:pt x="844087" y="173230"/>
                </a:lnTo>
                <a:lnTo>
                  <a:pt x="854547" y="172582"/>
                </a:lnTo>
                <a:lnTo>
                  <a:pt x="864186" y="170638"/>
                </a:lnTo>
                <a:lnTo>
                  <a:pt x="873048" y="167399"/>
                </a:lnTo>
                <a:lnTo>
                  <a:pt x="881175" y="162864"/>
                </a:lnTo>
                <a:lnTo>
                  <a:pt x="873940" y="143744"/>
                </a:lnTo>
                <a:lnTo>
                  <a:pt x="850537" y="143744"/>
                </a:lnTo>
                <a:lnTo>
                  <a:pt x="842809" y="142362"/>
                </a:lnTo>
                <a:lnTo>
                  <a:pt x="837263" y="138215"/>
                </a:lnTo>
                <a:lnTo>
                  <a:pt x="833919" y="131304"/>
                </a:lnTo>
                <a:lnTo>
                  <a:pt x="832799" y="121629"/>
                </a:lnTo>
                <a:lnTo>
                  <a:pt x="832799" y="71872"/>
                </a:lnTo>
                <a:close/>
              </a:path>
              <a:path w="1022984" h="223520">
                <a:moveTo>
                  <a:pt x="871500" y="137294"/>
                </a:moveTo>
                <a:lnTo>
                  <a:pt x="863898" y="141671"/>
                </a:lnTo>
                <a:lnTo>
                  <a:pt x="856757" y="143744"/>
                </a:lnTo>
                <a:lnTo>
                  <a:pt x="873940" y="143744"/>
                </a:lnTo>
                <a:lnTo>
                  <a:pt x="871500" y="137294"/>
                </a:lnTo>
                <a:close/>
              </a:path>
              <a:path w="1022984" h="223520">
                <a:moveTo>
                  <a:pt x="874264" y="44689"/>
                </a:moveTo>
                <a:lnTo>
                  <a:pt x="779817" y="44689"/>
                </a:lnTo>
                <a:lnTo>
                  <a:pt x="779817" y="71872"/>
                </a:lnTo>
                <a:lnTo>
                  <a:pt x="874264" y="71872"/>
                </a:lnTo>
                <a:lnTo>
                  <a:pt x="874264" y="44689"/>
                </a:lnTo>
                <a:close/>
              </a:path>
              <a:path w="1022984" h="223520">
                <a:moveTo>
                  <a:pt x="832799" y="230"/>
                </a:moveTo>
                <a:lnTo>
                  <a:pt x="800549" y="230"/>
                </a:lnTo>
                <a:lnTo>
                  <a:pt x="800549" y="44689"/>
                </a:lnTo>
                <a:lnTo>
                  <a:pt x="832799" y="44689"/>
                </a:lnTo>
                <a:lnTo>
                  <a:pt x="832799" y="230"/>
                </a:lnTo>
                <a:close/>
              </a:path>
              <a:path w="1022984" h="223520">
                <a:moveTo>
                  <a:pt x="955379" y="41234"/>
                </a:moveTo>
                <a:lnTo>
                  <a:pt x="917154" y="52118"/>
                </a:lnTo>
                <a:lnTo>
                  <a:pt x="892808" y="81806"/>
                </a:lnTo>
                <a:lnTo>
                  <a:pt x="888114" y="107347"/>
                </a:lnTo>
                <a:lnTo>
                  <a:pt x="889284" y="120780"/>
                </a:lnTo>
                <a:lnTo>
                  <a:pt x="917154" y="162673"/>
                </a:lnTo>
                <a:lnTo>
                  <a:pt x="955379" y="173460"/>
                </a:lnTo>
                <a:lnTo>
                  <a:pt x="969417" y="172254"/>
                </a:lnTo>
                <a:lnTo>
                  <a:pt x="1003755" y="154340"/>
                </a:lnTo>
                <a:lnTo>
                  <a:pt x="1012575" y="143283"/>
                </a:lnTo>
                <a:lnTo>
                  <a:pt x="955379" y="143283"/>
                </a:lnTo>
                <a:lnTo>
                  <a:pt x="948253" y="142635"/>
                </a:lnTo>
                <a:lnTo>
                  <a:pt x="921203" y="114517"/>
                </a:lnTo>
                <a:lnTo>
                  <a:pt x="920595" y="107347"/>
                </a:lnTo>
                <a:lnTo>
                  <a:pt x="921203" y="100181"/>
                </a:lnTo>
                <a:lnTo>
                  <a:pt x="948253" y="72289"/>
                </a:lnTo>
                <a:lnTo>
                  <a:pt x="955379" y="71641"/>
                </a:lnTo>
                <a:lnTo>
                  <a:pt x="1012578" y="71641"/>
                </a:lnTo>
                <a:lnTo>
                  <a:pt x="1012052" y="70644"/>
                </a:lnTo>
                <a:lnTo>
                  <a:pt x="1003755" y="60584"/>
                </a:lnTo>
                <a:lnTo>
                  <a:pt x="993605" y="52118"/>
                </a:lnTo>
                <a:lnTo>
                  <a:pt x="982159" y="46071"/>
                </a:lnTo>
                <a:lnTo>
                  <a:pt x="969417" y="42443"/>
                </a:lnTo>
                <a:lnTo>
                  <a:pt x="955379" y="41234"/>
                </a:lnTo>
                <a:close/>
              </a:path>
              <a:path w="1022984" h="223520">
                <a:moveTo>
                  <a:pt x="1012578" y="71641"/>
                </a:moveTo>
                <a:lnTo>
                  <a:pt x="955379" y="71641"/>
                </a:lnTo>
                <a:lnTo>
                  <a:pt x="962470" y="72289"/>
                </a:lnTo>
                <a:lnTo>
                  <a:pt x="968913" y="74233"/>
                </a:lnTo>
                <a:lnTo>
                  <a:pt x="990164" y="107347"/>
                </a:lnTo>
                <a:lnTo>
                  <a:pt x="989519" y="114517"/>
                </a:lnTo>
                <a:lnTo>
                  <a:pt x="987713" y="120780"/>
                </a:lnTo>
                <a:lnTo>
                  <a:pt x="987601" y="121169"/>
                </a:lnTo>
                <a:lnTo>
                  <a:pt x="955379" y="143283"/>
                </a:lnTo>
                <a:lnTo>
                  <a:pt x="1012575" y="143283"/>
                </a:lnTo>
                <a:lnTo>
                  <a:pt x="1017951" y="133090"/>
                </a:lnTo>
                <a:lnTo>
                  <a:pt x="1021363" y="121169"/>
                </a:lnTo>
                <a:lnTo>
                  <a:pt x="1021475" y="120780"/>
                </a:lnTo>
                <a:lnTo>
                  <a:pt x="1022644" y="107347"/>
                </a:lnTo>
                <a:lnTo>
                  <a:pt x="1021475" y="94047"/>
                </a:lnTo>
                <a:lnTo>
                  <a:pt x="1018009" y="82007"/>
                </a:lnTo>
                <a:lnTo>
                  <a:pt x="1017951" y="81806"/>
                </a:lnTo>
                <a:lnTo>
                  <a:pt x="1012578" y="71641"/>
                </a:lnTo>
                <a:close/>
              </a:path>
            </a:pathLst>
          </a:custGeom>
          <a:solidFill>
            <a:srgbClr val="FFFFFF"/>
          </a:solidFill>
        </p:spPr>
        <p:txBody>
          <a:bodyPr wrap="square" lIns="0" tIns="0" rIns="0" bIns="0" rtlCol="0"/>
          <a:lstStyle/>
          <a:p>
            <a:endParaRPr sz="641"/>
          </a:p>
        </p:txBody>
      </p:sp>
      <p:pic>
        <p:nvPicPr>
          <p:cNvPr id="7" name="object 7"/>
          <p:cNvPicPr/>
          <p:nvPr/>
        </p:nvPicPr>
        <p:blipFill>
          <a:blip r:embed="rId4" cstate="print"/>
          <a:stretch>
            <a:fillRect/>
          </a:stretch>
        </p:blipFill>
        <p:spPr>
          <a:xfrm>
            <a:off x="2967369" y="4824359"/>
            <a:ext cx="3289591" cy="104558"/>
          </a:xfrm>
          <a:prstGeom prst="rect">
            <a:avLst/>
          </a:prstGeom>
        </p:spPr>
      </p:pic>
      <p:pic>
        <p:nvPicPr>
          <p:cNvPr id="8" name="object 8"/>
          <p:cNvPicPr/>
          <p:nvPr/>
        </p:nvPicPr>
        <p:blipFill>
          <a:blip r:embed="rId5" cstate="print"/>
          <a:stretch>
            <a:fillRect/>
          </a:stretch>
        </p:blipFill>
        <p:spPr>
          <a:xfrm>
            <a:off x="386276" y="4825721"/>
            <a:ext cx="2352706" cy="103196"/>
          </a:xfrm>
          <a:prstGeom prst="rect">
            <a:avLst/>
          </a:prstGeom>
        </p:spPr>
      </p:pic>
      <p:sp>
        <p:nvSpPr>
          <p:cNvPr id="9" name="object 9"/>
          <p:cNvSpPr/>
          <p:nvPr/>
        </p:nvSpPr>
        <p:spPr>
          <a:xfrm>
            <a:off x="554408" y="2565436"/>
            <a:ext cx="1531498" cy="309303"/>
          </a:xfrm>
          <a:custGeom>
            <a:avLst/>
            <a:gdLst/>
            <a:ahLst/>
            <a:cxnLst/>
            <a:rect l="l" t="t" r="r" b="b"/>
            <a:pathLst>
              <a:path w="3367404" h="680085">
                <a:moveTo>
                  <a:pt x="206402" y="52270"/>
                </a:moveTo>
                <a:lnTo>
                  <a:pt x="0" y="52270"/>
                </a:lnTo>
                <a:lnTo>
                  <a:pt x="0" y="547501"/>
                </a:lnTo>
                <a:lnTo>
                  <a:pt x="205061" y="547501"/>
                </a:lnTo>
                <a:lnTo>
                  <a:pt x="261102" y="543355"/>
                </a:lnTo>
                <a:lnTo>
                  <a:pt x="310608" y="530915"/>
                </a:lnTo>
                <a:lnTo>
                  <a:pt x="353580" y="510183"/>
                </a:lnTo>
                <a:lnTo>
                  <a:pt x="390019" y="481158"/>
                </a:lnTo>
                <a:lnTo>
                  <a:pt x="419432" y="444970"/>
                </a:lnTo>
                <a:lnTo>
                  <a:pt x="435047" y="413474"/>
                </a:lnTo>
                <a:lnTo>
                  <a:pt x="139388" y="413474"/>
                </a:lnTo>
                <a:lnTo>
                  <a:pt x="139388" y="186297"/>
                </a:lnTo>
                <a:lnTo>
                  <a:pt x="435150" y="186297"/>
                </a:lnTo>
                <a:lnTo>
                  <a:pt x="419714" y="154812"/>
                </a:lnTo>
                <a:lnTo>
                  <a:pt x="390689" y="118614"/>
                </a:lnTo>
                <a:lnTo>
                  <a:pt x="354638" y="89588"/>
                </a:lnTo>
                <a:lnTo>
                  <a:pt x="311864" y="68856"/>
                </a:lnTo>
                <a:lnTo>
                  <a:pt x="262431" y="56417"/>
                </a:lnTo>
                <a:lnTo>
                  <a:pt x="206402" y="52270"/>
                </a:lnTo>
                <a:close/>
              </a:path>
              <a:path w="3367404" h="680085">
                <a:moveTo>
                  <a:pt x="435150" y="186297"/>
                </a:moveTo>
                <a:lnTo>
                  <a:pt x="211763" y="186297"/>
                </a:lnTo>
                <a:lnTo>
                  <a:pt x="234882" y="188423"/>
                </a:lnTo>
                <a:lnTo>
                  <a:pt x="254987" y="194758"/>
                </a:lnTo>
                <a:lnTo>
                  <a:pt x="286148" y="219804"/>
                </a:lnTo>
                <a:lnTo>
                  <a:pt x="305749" y="256159"/>
                </a:lnTo>
                <a:lnTo>
                  <a:pt x="312283" y="299551"/>
                </a:lnTo>
                <a:lnTo>
                  <a:pt x="310650" y="322293"/>
                </a:lnTo>
                <a:lnTo>
                  <a:pt x="297582" y="362502"/>
                </a:lnTo>
                <a:lnTo>
                  <a:pt x="272075" y="394532"/>
                </a:lnTo>
                <a:lnTo>
                  <a:pt x="234882" y="411348"/>
                </a:lnTo>
                <a:lnTo>
                  <a:pt x="211763" y="413474"/>
                </a:lnTo>
                <a:lnTo>
                  <a:pt x="435047" y="413474"/>
                </a:lnTo>
                <a:lnTo>
                  <a:pt x="440363" y="402752"/>
                </a:lnTo>
                <a:lnTo>
                  <a:pt x="452876" y="354502"/>
                </a:lnTo>
                <a:lnTo>
                  <a:pt x="457033" y="300221"/>
                </a:lnTo>
                <a:lnTo>
                  <a:pt x="452886" y="245552"/>
                </a:lnTo>
                <a:lnTo>
                  <a:pt x="440447" y="197103"/>
                </a:lnTo>
                <a:lnTo>
                  <a:pt x="435150" y="186297"/>
                </a:lnTo>
                <a:close/>
              </a:path>
              <a:path w="3367404" h="680085">
                <a:moveTo>
                  <a:pt x="560417" y="0"/>
                </a:moveTo>
                <a:lnTo>
                  <a:pt x="531654" y="5664"/>
                </a:lnTo>
                <a:lnTo>
                  <a:pt x="508230" y="21193"/>
                </a:lnTo>
                <a:lnTo>
                  <a:pt x="492471" y="44386"/>
                </a:lnTo>
                <a:lnTo>
                  <a:pt x="486702" y="73044"/>
                </a:lnTo>
                <a:lnTo>
                  <a:pt x="492283" y="102269"/>
                </a:lnTo>
                <a:lnTo>
                  <a:pt x="507728" y="125399"/>
                </a:lnTo>
                <a:lnTo>
                  <a:pt x="531088" y="140613"/>
                </a:lnTo>
                <a:lnTo>
                  <a:pt x="560417" y="146089"/>
                </a:lnTo>
                <a:lnTo>
                  <a:pt x="589746" y="140613"/>
                </a:lnTo>
                <a:lnTo>
                  <a:pt x="613106" y="125399"/>
                </a:lnTo>
                <a:lnTo>
                  <a:pt x="628551" y="102269"/>
                </a:lnTo>
                <a:lnTo>
                  <a:pt x="634132" y="73044"/>
                </a:lnTo>
                <a:lnTo>
                  <a:pt x="628551" y="44386"/>
                </a:lnTo>
                <a:lnTo>
                  <a:pt x="613106" y="21193"/>
                </a:lnTo>
                <a:lnTo>
                  <a:pt x="589746" y="5664"/>
                </a:lnTo>
                <a:lnTo>
                  <a:pt x="560417" y="0"/>
                </a:lnTo>
                <a:close/>
              </a:path>
              <a:path w="3367404" h="680085">
                <a:moveTo>
                  <a:pt x="626761" y="174905"/>
                </a:moveTo>
                <a:lnTo>
                  <a:pt x="494744" y="174905"/>
                </a:lnTo>
                <a:lnTo>
                  <a:pt x="494744" y="547501"/>
                </a:lnTo>
                <a:lnTo>
                  <a:pt x="626761" y="547501"/>
                </a:lnTo>
                <a:lnTo>
                  <a:pt x="626761" y="174905"/>
                </a:lnTo>
                <a:close/>
              </a:path>
              <a:path w="3367404" h="680085">
                <a:moveTo>
                  <a:pt x="800211" y="174905"/>
                </a:moveTo>
                <a:lnTo>
                  <a:pt x="671545" y="174905"/>
                </a:lnTo>
                <a:lnTo>
                  <a:pt x="671545" y="547501"/>
                </a:lnTo>
                <a:lnTo>
                  <a:pt x="802891" y="547501"/>
                </a:lnTo>
                <a:lnTo>
                  <a:pt x="802891" y="356512"/>
                </a:lnTo>
                <a:lnTo>
                  <a:pt x="807697" y="327215"/>
                </a:lnTo>
                <a:lnTo>
                  <a:pt x="821236" y="304577"/>
                </a:lnTo>
                <a:lnTo>
                  <a:pt x="842189" y="289980"/>
                </a:lnTo>
                <a:lnTo>
                  <a:pt x="869235" y="284808"/>
                </a:lnTo>
                <a:lnTo>
                  <a:pt x="1057003" y="284808"/>
                </a:lnTo>
                <a:lnTo>
                  <a:pt x="1056915" y="283656"/>
                </a:lnTo>
                <a:lnTo>
                  <a:pt x="1048999" y="253144"/>
                </a:lnTo>
                <a:lnTo>
                  <a:pt x="1035806" y="226904"/>
                </a:lnTo>
                <a:lnTo>
                  <a:pt x="1035469" y="226506"/>
                </a:lnTo>
                <a:lnTo>
                  <a:pt x="800211" y="226506"/>
                </a:lnTo>
                <a:lnTo>
                  <a:pt x="800211" y="174905"/>
                </a:lnTo>
                <a:close/>
              </a:path>
              <a:path w="3367404" h="680085">
                <a:moveTo>
                  <a:pt x="1057003" y="284808"/>
                </a:moveTo>
                <a:lnTo>
                  <a:pt x="869235" y="284808"/>
                </a:lnTo>
                <a:lnTo>
                  <a:pt x="893894" y="289352"/>
                </a:lnTo>
                <a:lnTo>
                  <a:pt x="912207" y="302566"/>
                </a:lnTo>
                <a:lnTo>
                  <a:pt x="923610" y="323822"/>
                </a:lnTo>
                <a:lnTo>
                  <a:pt x="927537" y="352491"/>
                </a:lnTo>
                <a:lnTo>
                  <a:pt x="927537" y="547501"/>
                </a:lnTo>
                <a:lnTo>
                  <a:pt x="1059554" y="547501"/>
                </a:lnTo>
                <a:lnTo>
                  <a:pt x="1059554" y="318314"/>
                </a:lnTo>
                <a:lnTo>
                  <a:pt x="1057003" y="284808"/>
                </a:lnTo>
                <a:close/>
              </a:path>
              <a:path w="3367404" h="680085">
                <a:moveTo>
                  <a:pt x="916815" y="164853"/>
                </a:moveTo>
                <a:lnTo>
                  <a:pt x="877486" y="169869"/>
                </a:lnTo>
                <a:lnTo>
                  <a:pt x="843937" y="183366"/>
                </a:lnTo>
                <a:lnTo>
                  <a:pt x="817676" y="203020"/>
                </a:lnTo>
                <a:lnTo>
                  <a:pt x="800211" y="226506"/>
                </a:lnTo>
                <a:lnTo>
                  <a:pt x="1035469" y="226506"/>
                </a:lnTo>
                <a:lnTo>
                  <a:pt x="995598" y="187470"/>
                </a:lnTo>
                <a:lnTo>
                  <a:pt x="945337" y="167366"/>
                </a:lnTo>
                <a:lnTo>
                  <a:pt x="916815" y="164853"/>
                </a:lnTo>
                <a:close/>
              </a:path>
              <a:path w="3367404" h="680085">
                <a:moveTo>
                  <a:pt x="1269846" y="165523"/>
                </a:moveTo>
                <a:lnTo>
                  <a:pt x="1198057" y="179512"/>
                </a:lnTo>
                <a:lnTo>
                  <a:pt x="1139839" y="221145"/>
                </a:lnTo>
                <a:lnTo>
                  <a:pt x="1101222" y="283467"/>
                </a:lnTo>
                <a:lnTo>
                  <a:pt x="1088239" y="359863"/>
                </a:lnTo>
                <a:lnTo>
                  <a:pt x="1091390" y="399945"/>
                </a:lnTo>
                <a:lnTo>
                  <a:pt x="1116793" y="470310"/>
                </a:lnTo>
                <a:lnTo>
                  <a:pt x="1166561" y="525219"/>
                </a:lnTo>
                <a:lnTo>
                  <a:pt x="1231899" y="553365"/>
                </a:lnTo>
                <a:lnTo>
                  <a:pt x="1269846" y="556883"/>
                </a:lnTo>
                <a:lnTo>
                  <a:pt x="1298620" y="554632"/>
                </a:lnTo>
                <a:lnTo>
                  <a:pt x="1325634" y="547920"/>
                </a:lnTo>
                <a:lnTo>
                  <a:pt x="1350890" y="536810"/>
                </a:lnTo>
                <a:lnTo>
                  <a:pt x="1374387" y="521366"/>
                </a:lnTo>
                <a:lnTo>
                  <a:pt x="1498362" y="521366"/>
                </a:lnTo>
                <a:lnTo>
                  <a:pt x="1498362" y="436929"/>
                </a:lnTo>
                <a:lnTo>
                  <a:pt x="1295311" y="436929"/>
                </a:lnTo>
                <a:lnTo>
                  <a:pt x="1280243" y="435546"/>
                </a:lnTo>
                <a:lnTo>
                  <a:pt x="1241700" y="414814"/>
                </a:lnTo>
                <a:lnTo>
                  <a:pt x="1220968" y="375611"/>
                </a:lnTo>
                <a:lnTo>
                  <a:pt x="1219585" y="360533"/>
                </a:lnTo>
                <a:lnTo>
                  <a:pt x="1225338" y="331801"/>
                </a:lnTo>
                <a:lnTo>
                  <a:pt x="1225386" y="331560"/>
                </a:lnTo>
                <a:lnTo>
                  <a:pt x="1241365" y="307676"/>
                </a:lnTo>
                <a:lnTo>
                  <a:pt x="1265385" y="291457"/>
                </a:lnTo>
                <a:lnTo>
                  <a:pt x="1295311" y="285478"/>
                </a:lnTo>
                <a:lnTo>
                  <a:pt x="1498362" y="285478"/>
                </a:lnTo>
                <a:lnTo>
                  <a:pt x="1498362" y="202381"/>
                </a:lnTo>
                <a:lnTo>
                  <a:pt x="1374387" y="202381"/>
                </a:lnTo>
                <a:lnTo>
                  <a:pt x="1351644" y="186161"/>
                </a:lnTo>
                <a:lnTo>
                  <a:pt x="1326640" y="174654"/>
                </a:lnTo>
                <a:lnTo>
                  <a:pt x="1299374" y="167795"/>
                </a:lnTo>
                <a:lnTo>
                  <a:pt x="1269846" y="165523"/>
                </a:lnTo>
                <a:close/>
              </a:path>
              <a:path w="3367404" h="680085">
                <a:moveTo>
                  <a:pt x="1498362" y="521366"/>
                </a:moveTo>
                <a:lnTo>
                  <a:pt x="1374387" y="521366"/>
                </a:lnTo>
                <a:lnTo>
                  <a:pt x="1374387" y="547501"/>
                </a:lnTo>
                <a:lnTo>
                  <a:pt x="1498362" y="547501"/>
                </a:lnTo>
                <a:lnTo>
                  <a:pt x="1498362" y="521366"/>
                </a:lnTo>
                <a:close/>
              </a:path>
              <a:path w="3367404" h="680085">
                <a:moveTo>
                  <a:pt x="1498362" y="285478"/>
                </a:moveTo>
                <a:lnTo>
                  <a:pt x="1295311" y="285478"/>
                </a:lnTo>
                <a:lnTo>
                  <a:pt x="1310766" y="286860"/>
                </a:lnTo>
                <a:lnTo>
                  <a:pt x="1324964" y="291006"/>
                </a:lnTo>
                <a:lnTo>
                  <a:pt x="1359267" y="319163"/>
                </a:lnTo>
                <a:lnTo>
                  <a:pt x="1371645" y="359863"/>
                </a:lnTo>
                <a:lnTo>
                  <a:pt x="1371706" y="360533"/>
                </a:lnTo>
                <a:lnTo>
                  <a:pt x="1370324" y="375611"/>
                </a:lnTo>
                <a:lnTo>
                  <a:pt x="1349592" y="414814"/>
                </a:lnTo>
                <a:lnTo>
                  <a:pt x="1310766" y="435546"/>
                </a:lnTo>
                <a:lnTo>
                  <a:pt x="1295311" y="436929"/>
                </a:lnTo>
                <a:lnTo>
                  <a:pt x="1498362" y="436929"/>
                </a:lnTo>
                <a:lnTo>
                  <a:pt x="1498362" y="285478"/>
                </a:lnTo>
                <a:close/>
              </a:path>
              <a:path w="3367404" h="680085">
                <a:moveTo>
                  <a:pt x="1498362" y="174905"/>
                </a:moveTo>
                <a:lnTo>
                  <a:pt x="1374387" y="174905"/>
                </a:lnTo>
                <a:lnTo>
                  <a:pt x="1374387" y="202381"/>
                </a:lnTo>
                <a:lnTo>
                  <a:pt x="1498362" y="202381"/>
                </a:lnTo>
                <a:lnTo>
                  <a:pt x="1498362" y="174905"/>
                </a:lnTo>
                <a:close/>
              </a:path>
              <a:path w="3367404" h="680085">
                <a:moveTo>
                  <a:pt x="1675551" y="174905"/>
                </a:moveTo>
                <a:lnTo>
                  <a:pt x="1546884" y="174905"/>
                </a:lnTo>
                <a:lnTo>
                  <a:pt x="1546884" y="547501"/>
                </a:lnTo>
                <a:lnTo>
                  <a:pt x="1678231" y="547501"/>
                </a:lnTo>
                <a:lnTo>
                  <a:pt x="1678231" y="349811"/>
                </a:lnTo>
                <a:lnTo>
                  <a:pt x="1682663" y="322409"/>
                </a:lnTo>
                <a:lnTo>
                  <a:pt x="1682755" y="321843"/>
                </a:lnTo>
                <a:lnTo>
                  <a:pt x="1695320" y="301477"/>
                </a:lnTo>
                <a:lnTo>
                  <a:pt x="1714419" y="289027"/>
                </a:lnTo>
                <a:lnTo>
                  <a:pt x="1738543" y="284808"/>
                </a:lnTo>
                <a:lnTo>
                  <a:pt x="2174750" y="284808"/>
                </a:lnTo>
                <a:lnTo>
                  <a:pt x="2174593" y="282881"/>
                </a:lnTo>
                <a:lnTo>
                  <a:pt x="2165923" y="251971"/>
                </a:lnTo>
                <a:lnTo>
                  <a:pt x="2151978" y="226506"/>
                </a:lnTo>
                <a:lnTo>
                  <a:pt x="1675551" y="226506"/>
                </a:lnTo>
                <a:lnTo>
                  <a:pt x="1675551" y="174905"/>
                </a:lnTo>
                <a:close/>
              </a:path>
              <a:path w="3367404" h="680085">
                <a:moveTo>
                  <a:pt x="1989845" y="284808"/>
                </a:moveTo>
                <a:lnTo>
                  <a:pt x="1738543" y="284808"/>
                </a:lnTo>
                <a:lnTo>
                  <a:pt x="1761401" y="288860"/>
                </a:lnTo>
                <a:lnTo>
                  <a:pt x="1779673" y="300640"/>
                </a:lnTo>
                <a:lnTo>
                  <a:pt x="1791788" y="319581"/>
                </a:lnTo>
                <a:lnTo>
                  <a:pt x="1796175" y="345120"/>
                </a:lnTo>
                <a:lnTo>
                  <a:pt x="1796175" y="547501"/>
                </a:lnTo>
                <a:lnTo>
                  <a:pt x="1927522" y="547501"/>
                </a:lnTo>
                <a:lnTo>
                  <a:pt x="1927522" y="349811"/>
                </a:lnTo>
                <a:lnTo>
                  <a:pt x="1932077" y="322409"/>
                </a:lnTo>
                <a:lnTo>
                  <a:pt x="1944862" y="301980"/>
                </a:lnTo>
                <a:lnTo>
                  <a:pt x="1964558" y="289216"/>
                </a:lnTo>
                <a:lnTo>
                  <a:pt x="1989845" y="284808"/>
                </a:lnTo>
                <a:close/>
              </a:path>
              <a:path w="3367404" h="680085">
                <a:moveTo>
                  <a:pt x="2174750" y="284808"/>
                </a:moveTo>
                <a:lnTo>
                  <a:pt x="1989845" y="284808"/>
                </a:lnTo>
                <a:lnTo>
                  <a:pt x="2012106" y="288483"/>
                </a:lnTo>
                <a:lnTo>
                  <a:pt x="2029718" y="299634"/>
                </a:lnTo>
                <a:lnTo>
                  <a:pt x="2041215" y="318314"/>
                </a:lnTo>
                <a:lnTo>
                  <a:pt x="2041299" y="318451"/>
                </a:lnTo>
                <a:lnTo>
                  <a:pt x="2045466" y="345120"/>
                </a:lnTo>
                <a:lnTo>
                  <a:pt x="2045466" y="547501"/>
                </a:lnTo>
                <a:lnTo>
                  <a:pt x="2177483" y="547501"/>
                </a:lnTo>
                <a:lnTo>
                  <a:pt x="2177483" y="318314"/>
                </a:lnTo>
                <a:lnTo>
                  <a:pt x="2174750" y="284808"/>
                </a:lnTo>
                <a:close/>
              </a:path>
              <a:path w="3367404" h="680085">
                <a:moveTo>
                  <a:pt x="1791484" y="164183"/>
                </a:moveTo>
                <a:lnTo>
                  <a:pt x="1756218" y="168078"/>
                </a:lnTo>
                <a:lnTo>
                  <a:pt x="1723465" y="180266"/>
                </a:lnTo>
                <a:lnTo>
                  <a:pt x="1695739" y="199993"/>
                </a:lnTo>
                <a:lnTo>
                  <a:pt x="1675551" y="226506"/>
                </a:lnTo>
                <a:lnTo>
                  <a:pt x="2151978" y="226506"/>
                </a:lnTo>
                <a:lnTo>
                  <a:pt x="2151473" y="225584"/>
                </a:lnTo>
                <a:lnTo>
                  <a:pt x="2149226" y="223155"/>
                </a:lnTo>
                <a:lnTo>
                  <a:pt x="1891335" y="223155"/>
                </a:lnTo>
                <a:lnTo>
                  <a:pt x="1874508" y="197920"/>
                </a:lnTo>
                <a:lnTo>
                  <a:pt x="1852215" y="179596"/>
                </a:lnTo>
                <a:lnTo>
                  <a:pt x="1824520" y="168309"/>
                </a:lnTo>
                <a:lnTo>
                  <a:pt x="1791484" y="164183"/>
                </a:lnTo>
                <a:close/>
              </a:path>
              <a:path w="3367404" h="680085">
                <a:moveTo>
                  <a:pt x="2021341" y="164183"/>
                </a:moveTo>
                <a:lnTo>
                  <a:pt x="1983688" y="167837"/>
                </a:lnTo>
                <a:lnTo>
                  <a:pt x="1948296" y="178842"/>
                </a:lnTo>
                <a:lnTo>
                  <a:pt x="1916926" y="197261"/>
                </a:lnTo>
                <a:lnTo>
                  <a:pt x="1891335" y="223155"/>
                </a:lnTo>
                <a:lnTo>
                  <a:pt x="2149226" y="223155"/>
                </a:lnTo>
                <a:lnTo>
                  <a:pt x="2107380" y="186517"/>
                </a:lnTo>
                <a:lnTo>
                  <a:pt x="2052366" y="166686"/>
                </a:lnTo>
                <a:lnTo>
                  <a:pt x="2021341" y="164183"/>
                </a:lnTo>
                <a:close/>
              </a:path>
              <a:path w="3367404" h="680085">
                <a:moveTo>
                  <a:pt x="2290809" y="0"/>
                </a:moveTo>
                <a:lnTo>
                  <a:pt x="2262046" y="5664"/>
                </a:lnTo>
                <a:lnTo>
                  <a:pt x="2238622" y="21193"/>
                </a:lnTo>
                <a:lnTo>
                  <a:pt x="2222864" y="44386"/>
                </a:lnTo>
                <a:lnTo>
                  <a:pt x="2217094" y="73044"/>
                </a:lnTo>
                <a:lnTo>
                  <a:pt x="2222675" y="102269"/>
                </a:lnTo>
                <a:lnTo>
                  <a:pt x="2238120" y="125399"/>
                </a:lnTo>
                <a:lnTo>
                  <a:pt x="2261480" y="140613"/>
                </a:lnTo>
                <a:lnTo>
                  <a:pt x="2290809" y="146089"/>
                </a:lnTo>
                <a:lnTo>
                  <a:pt x="2320138" y="140613"/>
                </a:lnTo>
                <a:lnTo>
                  <a:pt x="2343499" y="125399"/>
                </a:lnTo>
                <a:lnTo>
                  <a:pt x="2358943" y="102269"/>
                </a:lnTo>
                <a:lnTo>
                  <a:pt x="2364524" y="73044"/>
                </a:lnTo>
                <a:lnTo>
                  <a:pt x="2358943" y="44386"/>
                </a:lnTo>
                <a:lnTo>
                  <a:pt x="2343499" y="21193"/>
                </a:lnTo>
                <a:lnTo>
                  <a:pt x="2320138" y="5664"/>
                </a:lnTo>
                <a:lnTo>
                  <a:pt x="2290809" y="0"/>
                </a:lnTo>
                <a:close/>
              </a:path>
              <a:path w="3367404" h="680085">
                <a:moveTo>
                  <a:pt x="2357153" y="174905"/>
                </a:moveTo>
                <a:lnTo>
                  <a:pt x="2225136" y="174905"/>
                </a:lnTo>
                <a:lnTo>
                  <a:pt x="2225136" y="547501"/>
                </a:lnTo>
                <a:lnTo>
                  <a:pt x="2357153" y="547501"/>
                </a:lnTo>
                <a:lnTo>
                  <a:pt x="2357153" y="174905"/>
                </a:lnTo>
                <a:close/>
              </a:path>
              <a:path w="3367404" h="680085">
                <a:moveTo>
                  <a:pt x="2586224" y="165523"/>
                </a:moveTo>
                <a:lnTo>
                  <a:pt x="2543629" y="168926"/>
                </a:lnTo>
                <a:lnTo>
                  <a:pt x="2505305" y="179177"/>
                </a:lnTo>
                <a:lnTo>
                  <a:pt x="2471254" y="196339"/>
                </a:lnTo>
                <a:lnTo>
                  <a:pt x="2441475" y="220474"/>
                </a:lnTo>
                <a:lnTo>
                  <a:pt x="2400178" y="282713"/>
                </a:lnTo>
                <a:lnTo>
                  <a:pt x="2389927" y="319707"/>
                </a:lnTo>
                <a:lnTo>
                  <a:pt x="2386524" y="360533"/>
                </a:lnTo>
                <a:lnTo>
                  <a:pt x="2389927" y="401369"/>
                </a:lnTo>
                <a:lnTo>
                  <a:pt x="2400178" y="438436"/>
                </a:lnTo>
                <a:lnTo>
                  <a:pt x="2441475" y="501262"/>
                </a:lnTo>
                <a:lnTo>
                  <a:pt x="2505138" y="541973"/>
                </a:lnTo>
                <a:lnTo>
                  <a:pt x="2543063" y="552150"/>
                </a:lnTo>
                <a:lnTo>
                  <a:pt x="2584884" y="555543"/>
                </a:lnTo>
                <a:lnTo>
                  <a:pt x="2631617" y="551061"/>
                </a:lnTo>
                <a:lnTo>
                  <a:pt x="2673910" y="538023"/>
                </a:lnTo>
                <a:lnTo>
                  <a:pt x="2710864" y="517039"/>
                </a:lnTo>
                <a:lnTo>
                  <a:pt x="2741578" y="488722"/>
                </a:lnTo>
                <a:lnTo>
                  <a:pt x="2765151" y="453682"/>
                </a:lnTo>
                <a:lnTo>
                  <a:pt x="2733474" y="434918"/>
                </a:lnTo>
                <a:lnTo>
                  <a:pt x="2588905" y="434918"/>
                </a:lnTo>
                <a:lnTo>
                  <a:pt x="2559785" y="429327"/>
                </a:lnTo>
                <a:lnTo>
                  <a:pt x="2536886" y="413809"/>
                </a:lnTo>
                <a:lnTo>
                  <a:pt x="2521902" y="390249"/>
                </a:lnTo>
                <a:lnTo>
                  <a:pt x="2516530" y="360533"/>
                </a:lnTo>
                <a:lnTo>
                  <a:pt x="2521912" y="331309"/>
                </a:lnTo>
                <a:lnTo>
                  <a:pt x="2536969" y="308179"/>
                </a:lnTo>
                <a:lnTo>
                  <a:pt x="2560068" y="292964"/>
                </a:lnTo>
                <a:lnTo>
                  <a:pt x="2589575" y="287488"/>
                </a:lnTo>
                <a:lnTo>
                  <a:pt x="2745171" y="287488"/>
                </a:lnTo>
                <a:lnTo>
                  <a:pt x="2765821" y="276766"/>
                </a:lnTo>
                <a:lnTo>
                  <a:pt x="2742061" y="236633"/>
                </a:lnTo>
                <a:lnTo>
                  <a:pt x="2710998" y="205474"/>
                </a:lnTo>
                <a:lnTo>
                  <a:pt x="2673857" y="183258"/>
                </a:lnTo>
                <a:lnTo>
                  <a:pt x="2631858" y="169951"/>
                </a:lnTo>
                <a:lnTo>
                  <a:pt x="2586224" y="165523"/>
                </a:lnTo>
                <a:close/>
              </a:path>
              <a:path w="3367404" h="680085">
                <a:moveTo>
                  <a:pt x="2659939" y="391359"/>
                </a:moveTo>
                <a:lnTo>
                  <a:pt x="2648463" y="409191"/>
                </a:lnTo>
                <a:lnTo>
                  <a:pt x="2631961" y="422940"/>
                </a:lnTo>
                <a:lnTo>
                  <a:pt x="2611690" y="431787"/>
                </a:lnTo>
                <a:lnTo>
                  <a:pt x="2588905" y="434918"/>
                </a:lnTo>
                <a:lnTo>
                  <a:pt x="2733474" y="434918"/>
                </a:lnTo>
                <a:lnTo>
                  <a:pt x="2659939" y="391359"/>
                </a:lnTo>
                <a:close/>
              </a:path>
              <a:path w="3367404" h="680085">
                <a:moveTo>
                  <a:pt x="2745171" y="287488"/>
                </a:moveTo>
                <a:lnTo>
                  <a:pt x="2589575" y="287488"/>
                </a:lnTo>
                <a:lnTo>
                  <a:pt x="2611051" y="290242"/>
                </a:lnTo>
                <a:lnTo>
                  <a:pt x="2630202" y="298462"/>
                </a:lnTo>
                <a:lnTo>
                  <a:pt x="2646966" y="312084"/>
                </a:lnTo>
                <a:lnTo>
                  <a:pt x="2661280" y="331047"/>
                </a:lnTo>
                <a:lnTo>
                  <a:pt x="2745171" y="287488"/>
                </a:lnTo>
                <a:close/>
              </a:path>
              <a:path w="3367404" h="680085">
                <a:moveTo>
                  <a:pt x="2953773" y="165523"/>
                </a:moveTo>
                <a:lnTo>
                  <a:pt x="2881985" y="179512"/>
                </a:lnTo>
                <a:lnTo>
                  <a:pt x="2823767" y="221145"/>
                </a:lnTo>
                <a:lnTo>
                  <a:pt x="2785150" y="283467"/>
                </a:lnTo>
                <a:lnTo>
                  <a:pt x="2772166" y="359863"/>
                </a:lnTo>
                <a:lnTo>
                  <a:pt x="2775318" y="399945"/>
                </a:lnTo>
                <a:lnTo>
                  <a:pt x="2800720" y="470310"/>
                </a:lnTo>
                <a:lnTo>
                  <a:pt x="2850489" y="525219"/>
                </a:lnTo>
                <a:lnTo>
                  <a:pt x="2915827" y="553365"/>
                </a:lnTo>
                <a:lnTo>
                  <a:pt x="2953773" y="556883"/>
                </a:lnTo>
                <a:lnTo>
                  <a:pt x="2982547" y="554632"/>
                </a:lnTo>
                <a:lnTo>
                  <a:pt x="3009562" y="547920"/>
                </a:lnTo>
                <a:lnTo>
                  <a:pt x="3034818" y="536810"/>
                </a:lnTo>
                <a:lnTo>
                  <a:pt x="3058315" y="521366"/>
                </a:lnTo>
                <a:lnTo>
                  <a:pt x="3182290" y="521366"/>
                </a:lnTo>
                <a:lnTo>
                  <a:pt x="3182290" y="436929"/>
                </a:lnTo>
                <a:lnTo>
                  <a:pt x="2979239" y="436929"/>
                </a:lnTo>
                <a:lnTo>
                  <a:pt x="2964171" y="435546"/>
                </a:lnTo>
                <a:lnTo>
                  <a:pt x="2925628" y="414814"/>
                </a:lnTo>
                <a:lnTo>
                  <a:pt x="2904895" y="375611"/>
                </a:lnTo>
                <a:lnTo>
                  <a:pt x="2903513" y="360533"/>
                </a:lnTo>
                <a:lnTo>
                  <a:pt x="2909266" y="331801"/>
                </a:lnTo>
                <a:lnTo>
                  <a:pt x="2909314" y="331560"/>
                </a:lnTo>
                <a:lnTo>
                  <a:pt x="2925293" y="307676"/>
                </a:lnTo>
                <a:lnTo>
                  <a:pt x="2949313" y="291457"/>
                </a:lnTo>
                <a:lnTo>
                  <a:pt x="2979239" y="285478"/>
                </a:lnTo>
                <a:lnTo>
                  <a:pt x="3182290" y="285478"/>
                </a:lnTo>
                <a:lnTo>
                  <a:pt x="3182290" y="202381"/>
                </a:lnTo>
                <a:lnTo>
                  <a:pt x="3058315" y="202381"/>
                </a:lnTo>
                <a:lnTo>
                  <a:pt x="3035572" y="186161"/>
                </a:lnTo>
                <a:lnTo>
                  <a:pt x="3010568" y="174654"/>
                </a:lnTo>
                <a:lnTo>
                  <a:pt x="2983301" y="167795"/>
                </a:lnTo>
                <a:lnTo>
                  <a:pt x="2953773" y="165523"/>
                </a:lnTo>
                <a:close/>
              </a:path>
              <a:path w="3367404" h="680085">
                <a:moveTo>
                  <a:pt x="3182290" y="521366"/>
                </a:moveTo>
                <a:lnTo>
                  <a:pt x="3058315" y="521366"/>
                </a:lnTo>
                <a:lnTo>
                  <a:pt x="3058315" y="547501"/>
                </a:lnTo>
                <a:lnTo>
                  <a:pt x="3182290" y="547501"/>
                </a:lnTo>
                <a:lnTo>
                  <a:pt x="3182290" y="521366"/>
                </a:lnTo>
                <a:close/>
              </a:path>
              <a:path w="3367404" h="680085">
                <a:moveTo>
                  <a:pt x="3182290" y="285478"/>
                </a:moveTo>
                <a:lnTo>
                  <a:pt x="2979239" y="285478"/>
                </a:lnTo>
                <a:lnTo>
                  <a:pt x="2994694" y="286860"/>
                </a:lnTo>
                <a:lnTo>
                  <a:pt x="3008892" y="291006"/>
                </a:lnTo>
                <a:lnTo>
                  <a:pt x="3043195" y="319163"/>
                </a:lnTo>
                <a:lnTo>
                  <a:pt x="3055572" y="359863"/>
                </a:lnTo>
                <a:lnTo>
                  <a:pt x="3055634" y="360533"/>
                </a:lnTo>
                <a:lnTo>
                  <a:pt x="3043195" y="402752"/>
                </a:lnTo>
                <a:lnTo>
                  <a:pt x="3008892" y="431400"/>
                </a:lnTo>
                <a:lnTo>
                  <a:pt x="2979239" y="436929"/>
                </a:lnTo>
                <a:lnTo>
                  <a:pt x="3182290" y="436929"/>
                </a:lnTo>
                <a:lnTo>
                  <a:pt x="3182290" y="285478"/>
                </a:lnTo>
                <a:close/>
              </a:path>
              <a:path w="3367404" h="680085">
                <a:moveTo>
                  <a:pt x="3182290" y="174905"/>
                </a:moveTo>
                <a:lnTo>
                  <a:pt x="3058315" y="174905"/>
                </a:lnTo>
                <a:lnTo>
                  <a:pt x="3058315" y="202381"/>
                </a:lnTo>
                <a:lnTo>
                  <a:pt x="3182290" y="202381"/>
                </a:lnTo>
                <a:lnTo>
                  <a:pt x="3182290" y="174905"/>
                </a:lnTo>
                <a:close/>
              </a:path>
              <a:path w="3367404" h="680085">
                <a:moveTo>
                  <a:pt x="3291124" y="420175"/>
                </a:moveTo>
                <a:lnTo>
                  <a:pt x="3262748" y="425631"/>
                </a:lnTo>
                <a:lnTo>
                  <a:pt x="3239524" y="440698"/>
                </a:lnTo>
                <a:lnTo>
                  <a:pt x="3223839" y="463430"/>
                </a:lnTo>
                <a:lnTo>
                  <a:pt x="3218080" y="491880"/>
                </a:lnTo>
                <a:lnTo>
                  <a:pt x="3219211" y="504173"/>
                </a:lnTo>
                <a:lnTo>
                  <a:pt x="3245995" y="545082"/>
                </a:lnTo>
                <a:lnTo>
                  <a:pt x="3279732" y="555543"/>
                </a:lnTo>
                <a:lnTo>
                  <a:pt x="3281072" y="555543"/>
                </a:lnTo>
                <a:lnTo>
                  <a:pt x="3271869" y="568569"/>
                </a:lnTo>
                <a:lnTo>
                  <a:pt x="3234833" y="605133"/>
                </a:lnTo>
                <a:lnTo>
                  <a:pt x="3201996" y="631268"/>
                </a:lnTo>
                <a:lnTo>
                  <a:pt x="3238854" y="679518"/>
                </a:lnTo>
                <a:lnTo>
                  <a:pt x="3284847" y="645095"/>
                </a:lnTo>
                <a:lnTo>
                  <a:pt x="3320675" y="610156"/>
                </a:lnTo>
                <a:lnTo>
                  <a:pt x="3346306" y="574671"/>
                </a:lnTo>
                <a:lnTo>
                  <a:pt x="3361709" y="538607"/>
                </a:lnTo>
                <a:lnTo>
                  <a:pt x="3366850" y="501932"/>
                </a:lnTo>
                <a:lnTo>
                  <a:pt x="3361143" y="469085"/>
                </a:lnTo>
                <a:lnTo>
                  <a:pt x="3345322" y="443211"/>
                </a:lnTo>
                <a:lnTo>
                  <a:pt x="3321333" y="426259"/>
                </a:lnTo>
                <a:lnTo>
                  <a:pt x="3291124" y="420175"/>
                </a:lnTo>
                <a:close/>
              </a:path>
            </a:pathLst>
          </a:custGeom>
          <a:solidFill>
            <a:srgbClr val="FF4FB0"/>
          </a:solidFill>
        </p:spPr>
        <p:txBody>
          <a:bodyPr wrap="square" lIns="0" tIns="0" rIns="0" bIns="0" rtlCol="0"/>
          <a:lstStyle/>
          <a:p>
            <a:endParaRPr sz="641"/>
          </a:p>
        </p:txBody>
      </p:sp>
      <p:sp>
        <p:nvSpPr>
          <p:cNvPr id="10" name="object 10"/>
          <p:cNvSpPr/>
          <p:nvPr/>
        </p:nvSpPr>
        <p:spPr>
          <a:xfrm>
            <a:off x="2173485" y="2565436"/>
            <a:ext cx="1215841" cy="309303"/>
          </a:xfrm>
          <a:custGeom>
            <a:avLst/>
            <a:gdLst/>
            <a:ahLst/>
            <a:cxnLst/>
            <a:rect l="l" t="t" r="r" b="b"/>
            <a:pathLst>
              <a:path w="2673350" h="680085">
                <a:moveTo>
                  <a:pt x="206402" y="52270"/>
                </a:moveTo>
                <a:lnTo>
                  <a:pt x="0" y="52270"/>
                </a:lnTo>
                <a:lnTo>
                  <a:pt x="0" y="547501"/>
                </a:lnTo>
                <a:lnTo>
                  <a:pt x="205061" y="547501"/>
                </a:lnTo>
                <a:lnTo>
                  <a:pt x="261102" y="543355"/>
                </a:lnTo>
                <a:lnTo>
                  <a:pt x="310608" y="530915"/>
                </a:lnTo>
                <a:lnTo>
                  <a:pt x="353581" y="510183"/>
                </a:lnTo>
                <a:lnTo>
                  <a:pt x="390019" y="481158"/>
                </a:lnTo>
                <a:lnTo>
                  <a:pt x="419432" y="444970"/>
                </a:lnTo>
                <a:lnTo>
                  <a:pt x="435047" y="413474"/>
                </a:lnTo>
                <a:lnTo>
                  <a:pt x="139388" y="413474"/>
                </a:lnTo>
                <a:lnTo>
                  <a:pt x="139388" y="186297"/>
                </a:lnTo>
                <a:lnTo>
                  <a:pt x="435150" y="186297"/>
                </a:lnTo>
                <a:lnTo>
                  <a:pt x="419715" y="154812"/>
                </a:lnTo>
                <a:lnTo>
                  <a:pt x="390689" y="118614"/>
                </a:lnTo>
                <a:lnTo>
                  <a:pt x="354638" y="89588"/>
                </a:lnTo>
                <a:lnTo>
                  <a:pt x="311864" y="68856"/>
                </a:lnTo>
                <a:lnTo>
                  <a:pt x="262431" y="56417"/>
                </a:lnTo>
                <a:lnTo>
                  <a:pt x="206402" y="52270"/>
                </a:lnTo>
                <a:close/>
              </a:path>
              <a:path w="2673350" h="680085">
                <a:moveTo>
                  <a:pt x="435150" y="186297"/>
                </a:moveTo>
                <a:lnTo>
                  <a:pt x="211763" y="186297"/>
                </a:lnTo>
                <a:lnTo>
                  <a:pt x="234883" y="188423"/>
                </a:lnTo>
                <a:lnTo>
                  <a:pt x="254987" y="194758"/>
                </a:lnTo>
                <a:lnTo>
                  <a:pt x="286148" y="219804"/>
                </a:lnTo>
                <a:lnTo>
                  <a:pt x="305749" y="256159"/>
                </a:lnTo>
                <a:lnTo>
                  <a:pt x="312283" y="299551"/>
                </a:lnTo>
                <a:lnTo>
                  <a:pt x="310650" y="322293"/>
                </a:lnTo>
                <a:lnTo>
                  <a:pt x="297582" y="362502"/>
                </a:lnTo>
                <a:lnTo>
                  <a:pt x="272075" y="394532"/>
                </a:lnTo>
                <a:lnTo>
                  <a:pt x="234883" y="411348"/>
                </a:lnTo>
                <a:lnTo>
                  <a:pt x="211763" y="413474"/>
                </a:lnTo>
                <a:lnTo>
                  <a:pt x="435047" y="413474"/>
                </a:lnTo>
                <a:lnTo>
                  <a:pt x="440363" y="402752"/>
                </a:lnTo>
                <a:lnTo>
                  <a:pt x="452876" y="354502"/>
                </a:lnTo>
                <a:lnTo>
                  <a:pt x="457033" y="300221"/>
                </a:lnTo>
                <a:lnTo>
                  <a:pt x="452886" y="245552"/>
                </a:lnTo>
                <a:lnTo>
                  <a:pt x="440447" y="197103"/>
                </a:lnTo>
                <a:lnTo>
                  <a:pt x="435150" y="186297"/>
                </a:lnTo>
                <a:close/>
              </a:path>
              <a:path w="2673350" h="680085">
                <a:moveTo>
                  <a:pt x="560417" y="0"/>
                </a:moveTo>
                <a:lnTo>
                  <a:pt x="531654" y="5664"/>
                </a:lnTo>
                <a:lnTo>
                  <a:pt x="508230" y="21193"/>
                </a:lnTo>
                <a:lnTo>
                  <a:pt x="492472" y="44386"/>
                </a:lnTo>
                <a:lnTo>
                  <a:pt x="486702" y="73044"/>
                </a:lnTo>
                <a:lnTo>
                  <a:pt x="492283" y="102269"/>
                </a:lnTo>
                <a:lnTo>
                  <a:pt x="507728" y="125399"/>
                </a:lnTo>
                <a:lnTo>
                  <a:pt x="531088" y="140613"/>
                </a:lnTo>
                <a:lnTo>
                  <a:pt x="560417" y="146089"/>
                </a:lnTo>
                <a:lnTo>
                  <a:pt x="589746" y="140613"/>
                </a:lnTo>
                <a:lnTo>
                  <a:pt x="613107" y="125399"/>
                </a:lnTo>
                <a:lnTo>
                  <a:pt x="628551" y="102269"/>
                </a:lnTo>
                <a:lnTo>
                  <a:pt x="634132" y="73044"/>
                </a:lnTo>
                <a:lnTo>
                  <a:pt x="628551" y="44386"/>
                </a:lnTo>
                <a:lnTo>
                  <a:pt x="613107" y="21193"/>
                </a:lnTo>
                <a:lnTo>
                  <a:pt x="589746" y="5664"/>
                </a:lnTo>
                <a:lnTo>
                  <a:pt x="560417" y="0"/>
                </a:lnTo>
                <a:close/>
              </a:path>
              <a:path w="2673350" h="680085">
                <a:moveTo>
                  <a:pt x="626761" y="174905"/>
                </a:moveTo>
                <a:lnTo>
                  <a:pt x="494744" y="174905"/>
                </a:lnTo>
                <a:lnTo>
                  <a:pt x="494744" y="547501"/>
                </a:lnTo>
                <a:lnTo>
                  <a:pt x="626761" y="547501"/>
                </a:lnTo>
                <a:lnTo>
                  <a:pt x="626761" y="174905"/>
                </a:lnTo>
                <a:close/>
              </a:path>
              <a:path w="2673350" h="680085">
                <a:moveTo>
                  <a:pt x="1242177" y="165523"/>
                </a:moveTo>
                <a:lnTo>
                  <a:pt x="1199466" y="169031"/>
                </a:lnTo>
                <a:lnTo>
                  <a:pt x="1160839" y="179512"/>
                </a:lnTo>
                <a:lnTo>
                  <a:pt x="1126358" y="196904"/>
                </a:lnTo>
                <a:lnTo>
                  <a:pt x="1096087" y="221145"/>
                </a:lnTo>
                <a:lnTo>
                  <a:pt x="1071847" y="250662"/>
                </a:lnTo>
                <a:lnTo>
                  <a:pt x="1043973" y="320754"/>
                </a:lnTo>
                <a:lnTo>
                  <a:pt x="1040465" y="361203"/>
                </a:lnTo>
                <a:lnTo>
                  <a:pt x="1043858" y="400783"/>
                </a:lnTo>
                <a:lnTo>
                  <a:pt x="1070999" y="470142"/>
                </a:lnTo>
                <a:lnTo>
                  <a:pt x="1124662" y="524162"/>
                </a:lnTo>
                <a:lnTo>
                  <a:pt x="1160169" y="541554"/>
                </a:lnTo>
                <a:lnTo>
                  <a:pt x="1201330" y="552035"/>
                </a:lnTo>
                <a:lnTo>
                  <a:pt x="1248208" y="555543"/>
                </a:lnTo>
                <a:lnTo>
                  <a:pt x="1293578" y="552391"/>
                </a:lnTo>
                <a:lnTo>
                  <a:pt x="1336247" y="542894"/>
                </a:lnTo>
                <a:lnTo>
                  <a:pt x="1376277" y="526989"/>
                </a:lnTo>
                <a:lnTo>
                  <a:pt x="1413732" y="504612"/>
                </a:lnTo>
                <a:lnTo>
                  <a:pt x="1381606" y="449661"/>
                </a:lnTo>
                <a:lnTo>
                  <a:pt x="1254909" y="449661"/>
                </a:lnTo>
                <a:lnTo>
                  <a:pt x="1227256" y="446761"/>
                </a:lnTo>
                <a:lnTo>
                  <a:pt x="1204565" y="438018"/>
                </a:lnTo>
                <a:lnTo>
                  <a:pt x="1186775" y="423369"/>
                </a:lnTo>
                <a:lnTo>
                  <a:pt x="1173823" y="402752"/>
                </a:lnTo>
                <a:lnTo>
                  <a:pt x="1431825" y="402752"/>
                </a:lnTo>
                <a:lnTo>
                  <a:pt x="1433584" y="388941"/>
                </a:lnTo>
                <a:lnTo>
                  <a:pt x="1434841" y="375695"/>
                </a:lnTo>
                <a:lnTo>
                  <a:pt x="1435595" y="363077"/>
                </a:lnTo>
                <a:lnTo>
                  <a:pt x="1435846" y="351151"/>
                </a:lnTo>
                <a:lnTo>
                  <a:pt x="1432810" y="314964"/>
                </a:lnTo>
                <a:lnTo>
                  <a:pt x="1171812" y="314964"/>
                </a:lnTo>
                <a:lnTo>
                  <a:pt x="1182995" y="294734"/>
                </a:lnTo>
                <a:lnTo>
                  <a:pt x="1198450" y="280284"/>
                </a:lnTo>
                <a:lnTo>
                  <a:pt x="1218177" y="271614"/>
                </a:lnTo>
                <a:lnTo>
                  <a:pt x="1242177" y="268724"/>
                </a:lnTo>
                <a:lnTo>
                  <a:pt x="1419103" y="268724"/>
                </a:lnTo>
                <a:lnTo>
                  <a:pt x="1405030" y="242777"/>
                </a:lnTo>
                <a:lnTo>
                  <a:pt x="1380895" y="215784"/>
                </a:lnTo>
                <a:lnTo>
                  <a:pt x="1351493" y="193795"/>
                </a:lnTo>
                <a:lnTo>
                  <a:pt x="1318572" y="178088"/>
                </a:lnTo>
                <a:lnTo>
                  <a:pt x="1282134" y="168665"/>
                </a:lnTo>
                <a:lnTo>
                  <a:pt x="1242177" y="165523"/>
                </a:lnTo>
                <a:close/>
              </a:path>
              <a:path w="2673350" h="680085">
                <a:moveTo>
                  <a:pt x="783457" y="174905"/>
                </a:moveTo>
                <a:lnTo>
                  <a:pt x="638708" y="174905"/>
                </a:lnTo>
                <a:lnTo>
                  <a:pt x="796860" y="546831"/>
                </a:lnTo>
                <a:lnTo>
                  <a:pt x="904082" y="546831"/>
                </a:lnTo>
                <a:lnTo>
                  <a:pt x="979087" y="371925"/>
                </a:lnTo>
                <a:lnTo>
                  <a:pt x="853152" y="371925"/>
                </a:lnTo>
                <a:lnTo>
                  <a:pt x="783457" y="174905"/>
                </a:lnTo>
                <a:close/>
              </a:path>
              <a:path w="2673350" h="680085">
                <a:moveTo>
                  <a:pt x="1362801" y="417495"/>
                </a:moveTo>
                <a:lnTo>
                  <a:pt x="1337650" y="431568"/>
                </a:lnTo>
                <a:lnTo>
                  <a:pt x="1311368" y="441620"/>
                </a:lnTo>
                <a:lnTo>
                  <a:pt x="1283830" y="447651"/>
                </a:lnTo>
                <a:lnTo>
                  <a:pt x="1254909" y="449661"/>
                </a:lnTo>
                <a:lnTo>
                  <a:pt x="1381606" y="449661"/>
                </a:lnTo>
                <a:lnTo>
                  <a:pt x="1362801" y="417495"/>
                </a:lnTo>
                <a:close/>
              </a:path>
              <a:path w="2673350" h="680085">
                <a:moveTo>
                  <a:pt x="1063575" y="174905"/>
                </a:moveTo>
                <a:lnTo>
                  <a:pt x="919495" y="174905"/>
                </a:lnTo>
                <a:lnTo>
                  <a:pt x="853152" y="371925"/>
                </a:lnTo>
                <a:lnTo>
                  <a:pt x="979087" y="371925"/>
                </a:lnTo>
                <a:lnTo>
                  <a:pt x="1063575" y="174905"/>
                </a:lnTo>
                <a:close/>
              </a:path>
              <a:path w="2673350" h="680085">
                <a:moveTo>
                  <a:pt x="1419103" y="268724"/>
                </a:moveTo>
                <a:lnTo>
                  <a:pt x="1242177" y="268724"/>
                </a:lnTo>
                <a:lnTo>
                  <a:pt x="1265673" y="271614"/>
                </a:lnTo>
                <a:lnTo>
                  <a:pt x="1284898" y="280284"/>
                </a:lnTo>
                <a:lnTo>
                  <a:pt x="1299850" y="294734"/>
                </a:lnTo>
                <a:lnTo>
                  <a:pt x="1310531" y="314964"/>
                </a:lnTo>
                <a:lnTo>
                  <a:pt x="1432810" y="314964"/>
                </a:lnTo>
                <a:lnTo>
                  <a:pt x="1432443" y="310587"/>
                </a:lnTo>
                <a:lnTo>
                  <a:pt x="1422192" y="274420"/>
                </a:lnTo>
                <a:lnTo>
                  <a:pt x="1419103" y="268724"/>
                </a:lnTo>
                <a:close/>
              </a:path>
              <a:path w="2673350" h="680085">
                <a:moveTo>
                  <a:pt x="1780783" y="407443"/>
                </a:moveTo>
                <a:lnTo>
                  <a:pt x="1725832" y="497911"/>
                </a:lnTo>
                <a:lnTo>
                  <a:pt x="1764522" y="524298"/>
                </a:lnTo>
                <a:lnTo>
                  <a:pt x="1806165" y="543145"/>
                </a:lnTo>
                <a:lnTo>
                  <a:pt x="1850697" y="554454"/>
                </a:lnTo>
                <a:lnTo>
                  <a:pt x="1898057" y="558223"/>
                </a:lnTo>
                <a:lnTo>
                  <a:pt x="1934632" y="556077"/>
                </a:lnTo>
                <a:lnTo>
                  <a:pt x="1995217" y="538716"/>
                </a:lnTo>
                <a:lnTo>
                  <a:pt x="2038702" y="504413"/>
                </a:lnTo>
                <a:lnTo>
                  <a:pt x="2060817" y="458446"/>
                </a:lnTo>
                <a:lnTo>
                  <a:pt x="2061583" y="451001"/>
                </a:lnTo>
                <a:lnTo>
                  <a:pt x="1896717" y="451001"/>
                </a:lnTo>
                <a:lnTo>
                  <a:pt x="1869838" y="448248"/>
                </a:lnTo>
                <a:lnTo>
                  <a:pt x="1841514" y="440028"/>
                </a:lnTo>
                <a:lnTo>
                  <a:pt x="1811809" y="426405"/>
                </a:lnTo>
                <a:lnTo>
                  <a:pt x="1780783" y="407443"/>
                </a:lnTo>
                <a:close/>
              </a:path>
              <a:path w="2673350" h="680085">
                <a:moveTo>
                  <a:pt x="1594354" y="174905"/>
                </a:moveTo>
                <a:lnTo>
                  <a:pt x="1467699" y="174905"/>
                </a:lnTo>
                <a:lnTo>
                  <a:pt x="1467699" y="547501"/>
                </a:lnTo>
                <a:lnTo>
                  <a:pt x="1599045" y="547501"/>
                </a:lnTo>
                <a:lnTo>
                  <a:pt x="1599045" y="395380"/>
                </a:lnTo>
                <a:lnTo>
                  <a:pt x="1603935" y="350031"/>
                </a:lnTo>
                <a:lnTo>
                  <a:pt x="1618563" y="317561"/>
                </a:lnTo>
                <a:lnTo>
                  <a:pt x="1642866" y="298032"/>
                </a:lnTo>
                <a:lnTo>
                  <a:pt x="1676781" y="291509"/>
                </a:lnTo>
                <a:lnTo>
                  <a:pt x="1729184" y="291509"/>
                </a:lnTo>
                <a:lnTo>
                  <a:pt x="1735377" y="219134"/>
                </a:lnTo>
                <a:lnTo>
                  <a:pt x="1594354" y="219134"/>
                </a:lnTo>
                <a:lnTo>
                  <a:pt x="1594354" y="174905"/>
                </a:lnTo>
                <a:close/>
              </a:path>
              <a:path w="2673350" h="680085">
                <a:moveTo>
                  <a:pt x="1909450" y="163513"/>
                </a:moveTo>
                <a:lnTo>
                  <a:pt x="1843525" y="171973"/>
                </a:lnTo>
                <a:lnTo>
                  <a:pt x="1792176" y="197020"/>
                </a:lnTo>
                <a:lnTo>
                  <a:pt x="1759004" y="235636"/>
                </a:lnTo>
                <a:lnTo>
                  <a:pt x="1747946" y="284808"/>
                </a:lnTo>
                <a:lnTo>
                  <a:pt x="1752358" y="317561"/>
                </a:lnTo>
                <a:lnTo>
                  <a:pt x="1788940" y="370470"/>
                </a:lnTo>
                <a:lnTo>
                  <a:pt x="1840153" y="396040"/>
                </a:lnTo>
                <a:lnTo>
                  <a:pt x="1896570" y="414029"/>
                </a:lnTo>
                <a:lnTo>
                  <a:pt x="1913471" y="419505"/>
                </a:lnTo>
                <a:lnTo>
                  <a:pt x="1924863" y="423526"/>
                </a:lnTo>
                <a:lnTo>
                  <a:pt x="1930224" y="428217"/>
                </a:lnTo>
                <a:lnTo>
                  <a:pt x="1930224" y="433578"/>
                </a:lnTo>
                <a:lnTo>
                  <a:pt x="1928098" y="441107"/>
                </a:lnTo>
                <a:lnTo>
                  <a:pt x="1921763" y="446562"/>
                </a:lnTo>
                <a:lnTo>
                  <a:pt x="1911282" y="449881"/>
                </a:lnTo>
                <a:lnTo>
                  <a:pt x="1896717" y="451001"/>
                </a:lnTo>
                <a:lnTo>
                  <a:pt x="2061583" y="451001"/>
                </a:lnTo>
                <a:lnTo>
                  <a:pt x="2060147" y="401904"/>
                </a:lnTo>
                <a:lnTo>
                  <a:pt x="2029655" y="355141"/>
                </a:lnTo>
                <a:lnTo>
                  <a:pt x="1980850" y="327361"/>
                </a:lnTo>
                <a:lnTo>
                  <a:pt x="1937355" y="312283"/>
                </a:lnTo>
                <a:lnTo>
                  <a:pt x="1913471" y="306252"/>
                </a:lnTo>
                <a:lnTo>
                  <a:pt x="1898131" y="301844"/>
                </a:lnTo>
                <a:lnTo>
                  <a:pt x="1887251" y="296619"/>
                </a:lnTo>
                <a:lnTo>
                  <a:pt x="1880770" y="290514"/>
                </a:lnTo>
                <a:lnTo>
                  <a:pt x="1878624" y="283467"/>
                </a:lnTo>
                <a:lnTo>
                  <a:pt x="1880498" y="276818"/>
                </a:lnTo>
                <a:lnTo>
                  <a:pt x="1886079" y="271991"/>
                </a:lnTo>
                <a:lnTo>
                  <a:pt x="1895303" y="269049"/>
                </a:lnTo>
                <a:lnTo>
                  <a:pt x="1908109" y="268054"/>
                </a:lnTo>
                <a:lnTo>
                  <a:pt x="2017925" y="268054"/>
                </a:lnTo>
                <a:lnTo>
                  <a:pt x="2053529" y="209752"/>
                </a:lnTo>
                <a:lnTo>
                  <a:pt x="2020368" y="189523"/>
                </a:lnTo>
                <a:lnTo>
                  <a:pt x="1985259" y="175073"/>
                </a:lnTo>
                <a:lnTo>
                  <a:pt x="1948265" y="166403"/>
                </a:lnTo>
                <a:lnTo>
                  <a:pt x="1909450" y="163513"/>
                </a:lnTo>
                <a:close/>
              </a:path>
              <a:path w="2673350" h="680085">
                <a:moveTo>
                  <a:pt x="1729184" y="291509"/>
                </a:moveTo>
                <a:lnTo>
                  <a:pt x="1676781" y="291509"/>
                </a:lnTo>
                <a:lnTo>
                  <a:pt x="1689461" y="292127"/>
                </a:lnTo>
                <a:lnTo>
                  <a:pt x="1702330" y="293938"/>
                </a:lnTo>
                <a:lnTo>
                  <a:pt x="1715324" y="296881"/>
                </a:lnTo>
                <a:lnTo>
                  <a:pt x="1728382" y="300891"/>
                </a:lnTo>
                <a:lnTo>
                  <a:pt x="1729132" y="292127"/>
                </a:lnTo>
                <a:lnTo>
                  <a:pt x="1729184" y="291509"/>
                </a:lnTo>
                <a:close/>
              </a:path>
              <a:path w="2673350" h="680085">
                <a:moveTo>
                  <a:pt x="2017925" y="268054"/>
                </a:moveTo>
                <a:lnTo>
                  <a:pt x="1908109" y="268054"/>
                </a:lnTo>
                <a:lnTo>
                  <a:pt x="1929711" y="269928"/>
                </a:lnTo>
                <a:lnTo>
                  <a:pt x="1952255" y="275509"/>
                </a:lnTo>
                <a:lnTo>
                  <a:pt x="1975817" y="284808"/>
                </a:lnTo>
                <a:lnTo>
                  <a:pt x="1999918" y="297540"/>
                </a:lnTo>
                <a:lnTo>
                  <a:pt x="2017925" y="268054"/>
                </a:lnTo>
                <a:close/>
              </a:path>
              <a:path w="2673350" h="680085">
                <a:moveTo>
                  <a:pt x="1691524" y="164853"/>
                </a:moveTo>
                <a:lnTo>
                  <a:pt x="1662488" y="168246"/>
                </a:lnTo>
                <a:lnTo>
                  <a:pt x="1636657" y="178423"/>
                </a:lnTo>
                <a:lnTo>
                  <a:pt x="1613966" y="195386"/>
                </a:lnTo>
                <a:lnTo>
                  <a:pt x="1594354" y="219134"/>
                </a:lnTo>
                <a:lnTo>
                  <a:pt x="1735377" y="219134"/>
                </a:lnTo>
                <a:lnTo>
                  <a:pt x="1739104" y="175575"/>
                </a:lnTo>
                <a:lnTo>
                  <a:pt x="1727429" y="170790"/>
                </a:lnTo>
                <a:lnTo>
                  <a:pt x="1715565" y="167450"/>
                </a:lnTo>
                <a:lnTo>
                  <a:pt x="1703576" y="165492"/>
                </a:lnTo>
                <a:lnTo>
                  <a:pt x="1691524" y="164853"/>
                </a:lnTo>
                <a:close/>
              </a:path>
              <a:path w="2673350" h="680085">
                <a:moveTo>
                  <a:pt x="2259894" y="165523"/>
                </a:moveTo>
                <a:lnTo>
                  <a:pt x="2188106" y="179512"/>
                </a:lnTo>
                <a:lnTo>
                  <a:pt x="2129888" y="221145"/>
                </a:lnTo>
                <a:lnTo>
                  <a:pt x="2091271" y="283467"/>
                </a:lnTo>
                <a:lnTo>
                  <a:pt x="2078287" y="359863"/>
                </a:lnTo>
                <a:lnTo>
                  <a:pt x="2081439" y="399945"/>
                </a:lnTo>
                <a:lnTo>
                  <a:pt x="2106842" y="470310"/>
                </a:lnTo>
                <a:lnTo>
                  <a:pt x="2156610" y="525219"/>
                </a:lnTo>
                <a:lnTo>
                  <a:pt x="2221948" y="553365"/>
                </a:lnTo>
                <a:lnTo>
                  <a:pt x="2259894" y="556883"/>
                </a:lnTo>
                <a:lnTo>
                  <a:pt x="2288668" y="554632"/>
                </a:lnTo>
                <a:lnTo>
                  <a:pt x="2315683" y="547920"/>
                </a:lnTo>
                <a:lnTo>
                  <a:pt x="2340939" y="536810"/>
                </a:lnTo>
                <a:lnTo>
                  <a:pt x="2364436" y="521366"/>
                </a:lnTo>
                <a:lnTo>
                  <a:pt x="2488411" y="521366"/>
                </a:lnTo>
                <a:lnTo>
                  <a:pt x="2488411" y="436929"/>
                </a:lnTo>
                <a:lnTo>
                  <a:pt x="2285360" y="436929"/>
                </a:lnTo>
                <a:lnTo>
                  <a:pt x="2270292" y="435546"/>
                </a:lnTo>
                <a:lnTo>
                  <a:pt x="2231749" y="414814"/>
                </a:lnTo>
                <a:lnTo>
                  <a:pt x="2211016" y="375611"/>
                </a:lnTo>
                <a:lnTo>
                  <a:pt x="2209634" y="360533"/>
                </a:lnTo>
                <a:lnTo>
                  <a:pt x="2215387" y="331801"/>
                </a:lnTo>
                <a:lnTo>
                  <a:pt x="2215435" y="331560"/>
                </a:lnTo>
                <a:lnTo>
                  <a:pt x="2231414" y="307676"/>
                </a:lnTo>
                <a:lnTo>
                  <a:pt x="2255434" y="291457"/>
                </a:lnTo>
                <a:lnTo>
                  <a:pt x="2285360" y="285478"/>
                </a:lnTo>
                <a:lnTo>
                  <a:pt x="2488411" y="285478"/>
                </a:lnTo>
                <a:lnTo>
                  <a:pt x="2488411" y="202381"/>
                </a:lnTo>
                <a:lnTo>
                  <a:pt x="2364436" y="202381"/>
                </a:lnTo>
                <a:lnTo>
                  <a:pt x="2341693" y="186161"/>
                </a:lnTo>
                <a:lnTo>
                  <a:pt x="2316688" y="174654"/>
                </a:lnTo>
                <a:lnTo>
                  <a:pt x="2289422" y="167795"/>
                </a:lnTo>
                <a:lnTo>
                  <a:pt x="2259894" y="165523"/>
                </a:lnTo>
                <a:close/>
              </a:path>
              <a:path w="2673350" h="680085">
                <a:moveTo>
                  <a:pt x="2488411" y="521366"/>
                </a:moveTo>
                <a:lnTo>
                  <a:pt x="2364436" y="521366"/>
                </a:lnTo>
                <a:lnTo>
                  <a:pt x="2364436" y="547501"/>
                </a:lnTo>
                <a:lnTo>
                  <a:pt x="2488411" y="547501"/>
                </a:lnTo>
                <a:lnTo>
                  <a:pt x="2488411" y="521366"/>
                </a:lnTo>
                <a:close/>
              </a:path>
              <a:path w="2673350" h="680085">
                <a:moveTo>
                  <a:pt x="2488411" y="285478"/>
                </a:moveTo>
                <a:lnTo>
                  <a:pt x="2285360" y="285478"/>
                </a:lnTo>
                <a:lnTo>
                  <a:pt x="2300815" y="286860"/>
                </a:lnTo>
                <a:lnTo>
                  <a:pt x="2315013" y="291006"/>
                </a:lnTo>
                <a:lnTo>
                  <a:pt x="2349316" y="319163"/>
                </a:lnTo>
                <a:lnTo>
                  <a:pt x="2361694" y="359863"/>
                </a:lnTo>
                <a:lnTo>
                  <a:pt x="2361755" y="360533"/>
                </a:lnTo>
                <a:lnTo>
                  <a:pt x="2360373" y="375611"/>
                </a:lnTo>
                <a:lnTo>
                  <a:pt x="2339641" y="414814"/>
                </a:lnTo>
                <a:lnTo>
                  <a:pt x="2300815" y="435546"/>
                </a:lnTo>
                <a:lnTo>
                  <a:pt x="2285360" y="436929"/>
                </a:lnTo>
                <a:lnTo>
                  <a:pt x="2488411" y="436929"/>
                </a:lnTo>
                <a:lnTo>
                  <a:pt x="2488411" y="285478"/>
                </a:lnTo>
                <a:close/>
              </a:path>
              <a:path w="2673350" h="680085">
                <a:moveTo>
                  <a:pt x="2488411" y="174905"/>
                </a:moveTo>
                <a:lnTo>
                  <a:pt x="2364436" y="174905"/>
                </a:lnTo>
                <a:lnTo>
                  <a:pt x="2364436" y="202381"/>
                </a:lnTo>
                <a:lnTo>
                  <a:pt x="2488411" y="202381"/>
                </a:lnTo>
                <a:lnTo>
                  <a:pt x="2488411" y="174905"/>
                </a:lnTo>
                <a:close/>
              </a:path>
              <a:path w="2673350" h="680085">
                <a:moveTo>
                  <a:pt x="2597245" y="420175"/>
                </a:moveTo>
                <a:lnTo>
                  <a:pt x="2568869" y="425631"/>
                </a:lnTo>
                <a:lnTo>
                  <a:pt x="2545645" y="440698"/>
                </a:lnTo>
                <a:lnTo>
                  <a:pt x="2529959" y="463430"/>
                </a:lnTo>
                <a:lnTo>
                  <a:pt x="2524200" y="491880"/>
                </a:lnTo>
                <a:lnTo>
                  <a:pt x="2525331" y="504173"/>
                </a:lnTo>
                <a:lnTo>
                  <a:pt x="2552116" y="545082"/>
                </a:lnTo>
                <a:lnTo>
                  <a:pt x="2585853" y="555543"/>
                </a:lnTo>
                <a:lnTo>
                  <a:pt x="2587193" y="555543"/>
                </a:lnTo>
                <a:lnTo>
                  <a:pt x="2577989" y="568569"/>
                </a:lnTo>
                <a:lnTo>
                  <a:pt x="2540954" y="605133"/>
                </a:lnTo>
                <a:lnTo>
                  <a:pt x="2508117" y="631268"/>
                </a:lnTo>
                <a:lnTo>
                  <a:pt x="2544974" y="679518"/>
                </a:lnTo>
                <a:lnTo>
                  <a:pt x="2590967" y="645095"/>
                </a:lnTo>
                <a:lnTo>
                  <a:pt x="2626795" y="610156"/>
                </a:lnTo>
                <a:lnTo>
                  <a:pt x="2652427" y="574671"/>
                </a:lnTo>
                <a:lnTo>
                  <a:pt x="2667829" y="538607"/>
                </a:lnTo>
                <a:lnTo>
                  <a:pt x="2672970" y="501932"/>
                </a:lnTo>
                <a:lnTo>
                  <a:pt x="2667264" y="469085"/>
                </a:lnTo>
                <a:lnTo>
                  <a:pt x="2651442" y="443211"/>
                </a:lnTo>
                <a:lnTo>
                  <a:pt x="2627454" y="426259"/>
                </a:lnTo>
                <a:lnTo>
                  <a:pt x="2597245" y="420175"/>
                </a:lnTo>
                <a:close/>
              </a:path>
            </a:pathLst>
          </a:custGeom>
          <a:solidFill>
            <a:srgbClr val="FFD848"/>
          </a:solidFill>
        </p:spPr>
        <p:txBody>
          <a:bodyPr wrap="square" lIns="0" tIns="0" rIns="0" bIns="0" rtlCol="0"/>
          <a:lstStyle/>
          <a:p>
            <a:endParaRPr sz="641"/>
          </a:p>
        </p:txBody>
      </p:sp>
      <p:sp>
        <p:nvSpPr>
          <p:cNvPr id="11" name="object 11"/>
          <p:cNvSpPr/>
          <p:nvPr/>
        </p:nvSpPr>
        <p:spPr>
          <a:xfrm>
            <a:off x="3451300" y="2580065"/>
            <a:ext cx="649796" cy="238836"/>
          </a:xfrm>
          <a:custGeom>
            <a:avLst/>
            <a:gdLst/>
            <a:ahLst/>
            <a:cxnLst/>
            <a:rect l="l" t="t" r="r" b="b"/>
            <a:pathLst>
              <a:path w="1428750" h="525145">
                <a:moveTo>
                  <a:pt x="276096" y="154131"/>
                </a:moveTo>
                <a:lnTo>
                  <a:pt x="135367" y="154131"/>
                </a:lnTo>
                <a:lnTo>
                  <a:pt x="135367" y="515335"/>
                </a:lnTo>
                <a:lnTo>
                  <a:pt x="276096" y="515335"/>
                </a:lnTo>
                <a:lnTo>
                  <a:pt x="276096" y="154131"/>
                </a:lnTo>
                <a:close/>
              </a:path>
              <a:path w="1428750" h="525145">
                <a:moveTo>
                  <a:pt x="410793" y="20104"/>
                </a:moveTo>
                <a:lnTo>
                  <a:pt x="0" y="20104"/>
                </a:lnTo>
                <a:lnTo>
                  <a:pt x="0" y="154131"/>
                </a:lnTo>
                <a:lnTo>
                  <a:pt x="410793" y="154131"/>
                </a:lnTo>
                <a:lnTo>
                  <a:pt x="410793" y="20104"/>
                </a:lnTo>
                <a:close/>
              </a:path>
              <a:path w="1428750" h="525145">
                <a:moveTo>
                  <a:pt x="555433" y="142739"/>
                </a:moveTo>
                <a:lnTo>
                  <a:pt x="423415" y="142739"/>
                </a:lnTo>
                <a:lnTo>
                  <a:pt x="423415" y="349811"/>
                </a:lnTo>
                <a:lnTo>
                  <a:pt x="428957" y="400919"/>
                </a:lnTo>
                <a:lnTo>
                  <a:pt x="445555" y="445194"/>
                </a:lnTo>
                <a:lnTo>
                  <a:pt x="472252" y="479482"/>
                </a:lnTo>
                <a:lnTo>
                  <a:pt x="508498" y="504389"/>
                </a:lnTo>
                <a:lnTo>
                  <a:pt x="553642" y="519579"/>
                </a:lnTo>
                <a:lnTo>
                  <a:pt x="607033" y="524717"/>
                </a:lnTo>
                <a:lnTo>
                  <a:pt x="660706" y="519579"/>
                </a:lnTo>
                <a:lnTo>
                  <a:pt x="706039" y="504389"/>
                </a:lnTo>
                <a:lnTo>
                  <a:pt x="742401" y="479482"/>
                </a:lnTo>
                <a:lnTo>
                  <a:pt x="769157" y="445194"/>
                </a:lnTo>
                <a:lnTo>
                  <a:pt x="784567" y="404762"/>
                </a:lnTo>
                <a:lnTo>
                  <a:pt x="607033" y="404762"/>
                </a:lnTo>
                <a:lnTo>
                  <a:pt x="585683" y="400919"/>
                </a:lnTo>
                <a:lnTo>
                  <a:pt x="569422" y="390103"/>
                </a:lnTo>
                <a:lnTo>
                  <a:pt x="559066" y="373381"/>
                </a:lnTo>
                <a:lnTo>
                  <a:pt x="555433" y="351821"/>
                </a:lnTo>
                <a:lnTo>
                  <a:pt x="555433" y="142739"/>
                </a:lnTo>
                <a:close/>
              </a:path>
              <a:path w="1428750" h="525145">
                <a:moveTo>
                  <a:pt x="791321" y="142739"/>
                </a:moveTo>
                <a:lnTo>
                  <a:pt x="659304" y="142739"/>
                </a:lnTo>
                <a:lnTo>
                  <a:pt x="659304" y="351821"/>
                </a:lnTo>
                <a:lnTo>
                  <a:pt x="655660" y="373381"/>
                </a:lnTo>
                <a:lnTo>
                  <a:pt x="645231" y="390103"/>
                </a:lnTo>
                <a:lnTo>
                  <a:pt x="628771" y="400919"/>
                </a:lnTo>
                <a:lnTo>
                  <a:pt x="607033" y="404762"/>
                </a:lnTo>
                <a:lnTo>
                  <a:pt x="784567" y="404762"/>
                </a:lnTo>
                <a:lnTo>
                  <a:pt x="785674" y="401858"/>
                </a:lnTo>
                <a:lnTo>
                  <a:pt x="791321" y="349811"/>
                </a:lnTo>
                <a:lnTo>
                  <a:pt x="791321" y="142739"/>
                </a:lnTo>
                <a:close/>
              </a:path>
              <a:path w="1428750" h="525145">
                <a:moveTo>
                  <a:pt x="1000885" y="133357"/>
                </a:moveTo>
                <a:lnTo>
                  <a:pt x="929097" y="147346"/>
                </a:lnTo>
                <a:lnTo>
                  <a:pt x="870878" y="188978"/>
                </a:lnTo>
                <a:lnTo>
                  <a:pt x="832262" y="251301"/>
                </a:lnTo>
                <a:lnTo>
                  <a:pt x="819278" y="327696"/>
                </a:lnTo>
                <a:lnTo>
                  <a:pt x="822430" y="367779"/>
                </a:lnTo>
                <a:lnTo>
                  <a:pt x="847832" y="438143"/>
                </a:lnTo>
                <a:lnTo>
                  <a:pt x="897600" y="493053"/>
                </a:lnTo>
                <a:lnTo>
                  <a:pt x="962939" y="521198"/>
                </a:lnTo>
                <a:lnTo>
                  <a:pt x="1000885" y="524717"/>
                </a:lnTo>
                <a:lnTo>
                  <a:pt x="1029659" y="522465"/>
                </a:lnTo>
                <a:lnTo>
                  <a:pt x="1056674" y="515753"/>
                </a:lnTo>
                <a:lnTo>
                  <a:pt x="1081930" y="504644"/>
                </a:lnTo>
                <a:lnTo>
                  <a:pt x="1105426" y="489199"/>
                </a:lnTo>
                <a:lnTo>
                  <a:pt x="1229402" y="489199"/>
                </a:lnTo>
                <a:lnTo>
                  <a:pt x="1229402" y="404762"/>
                </a:lnTo>
                <a:lnTo>
                  <a:pt x="1026350" y="404762"/>
                </a:lnTo>
                <a:lnTo>
                  <a:pt x="1011283" y="403380"/>
                </a:lnTo>
                <a:lnTo>
                  <a:pt x="972739" y="382648"/>
                </a:lnTo>
                <a:lnTo>
                  <a:pt x="952007" y="343445"/>
                </a:lnTo>
                <a:lnTo>
                  <a:pt x="950625" y="328366"/>
                </a:lnTo>
                <a:lnTo>
                  <a:pt x="956377" y="299634"/>
                </a:lnTo>
                <a:lnTo>
                  <a:pt x="956426" y="299394"/>
                </a:lnTo>
                <a:lnTo>
                  <a:pt x="972404" y="275509"/>
                </a:lnTo>
                <a:lnTo>
                  <a:pt x="996424" y="259290"/>
                </a:lnTo>
                <a:lnTo>
                  <a:pt x="1026350" y="253311"/>
                </a:lnTo>
                <a:lnTo>
                  <a:pt x="1229402" y="253311"/>
                </a:lnTo>
                <a:lnTo>
                  <a:pt x="1229402" y="170214"/>
                </a:lnTo>
                <a:lnTo>
                  <a:pt x="1105426" y="170214"/>
                </a:lnTo>
                <a:lnTo>
                  <a:pt x="1082683" y="153995"/>
                </a:lnTo>
                <a:lnTo>
                  <a:pt x="1057679" y="142487"/>
                </a:lnTo>
                <a:lnTo>
                  <a:pt x="1030413" y="135629"/>
                </a:lnTo>
                <a:lnTo>
                  <a:pt x="1000885" y="133357"/>
                </a:lnTo>
                <a:close/>
              </a:path>
              <a:path w="1428750" h="525145">
                <a:moveTo>
                  <a:pt x="1229402" y="489199"/>
                </a:moveTo>
                <a:lnTo>
                  <a:pt x="1105426" y="489199"/>
                </a:lnTo>
                <a:lnTo>
                  <a:pt x="1105426" y="515335"/>
                </a:lnTo>
                <a:lnTo>
                  <a:pt x="1229402" y="515335"/>
                </a:lnTo>
                <a:lnTo>
                  <a:pt x="1229402" y="489199"/>
                </a:lnTo>
                <a:close/>
              </a:path>
              <a:path w="1428750" h="525145">
                <a:moveTo>
                  <a:pt x="1229402" y="253311"/>
                </a:moveTo>
                <a:lnTo>
                  <a:pt x="1026350" y="253311"/>
                </a:lnTo>
                <a:lnTo>
                  <a:pt x="1041805" y="254693"/>
                </a:lnTo>
                <a:lnTo>
                  <a:pt x="1056004" y="258840"/>
                </a:lnTo>
                <a:lnTo>
                  <a:pt x="1090306" y="286996"/>
                </a:lnTo>
                <a:lnTo>
                  <a:pt x="1102684" y="327696"/>
                </a:lnTo>
                <a:lnTo>
                  <a:pt x="1102746" y="328366"/>
                </a:lnTo>
                <a:lnTo>
                  <a:pt x="1101364" y="343445"/>
                </a:lnTo>
                <a:lnTo>
                  <a:pt x="1080631" y="382648"/>
                </a:lnTo>
                <a:lnTo>
                  <a:pt x="1041805" y="403380"/>
                </a:lnTo>
                <a:lnTo>
                  <a:pt x="1026350" y="404762"/>
                </a:lnTo>
                <a:lnTo>
                  <a:pt x="1229402" y="404762"/>
                </a:lnTo>
                <a:lnTo>
                  <a:pt x="1229402" y="253311"/>
                </a:lnTo>
                <a:close/>
              </a:path>
              <a:path w="1428750" h="525145">
                <a:moveTo>
                  <a:pt x="1229402" y="142739"/>
                </a:moveTo>
                <a:lnTo>
                  <a:pt x="1105426" y="142739"/>
                </a:lnTo>
                <a:lnTo>
                  <a:pt x="1105426" y="170214"/>
                </a:lnTo>
                <a:lnTo>
                  <a:pt x="1229402" y="170214"/>
                </a:lnTo>
                <a:lnTo>
                  <a:pt x="1229402" y="142739"/>
                </a:lnTo>
                <a:close/>
              </a:path>
              <a:path w="1428750" h="525145">
                <a:moveTo>
                  <a:pt x="1427364" y="0"/>
                </a:moveTo>
                <a:lnTo>
                  <a:pt x="1293337" y="0"/>
                </a:lnTo>
                <a:lnTo>
                  <a:pt x="1301379" y="357182"/>
                </a:lnTo>
                <a:lnTo>
                  <a:pt x="1417983" y="357182"/>
                </a:lnTo>
                <a:lnTo>
                  <a:pt x="1427364" y="0"/>
                </a:lnTo>
                <a:close/>
              </a:path>
              <a:path w="1428750" h="525145">
                <a:moveTo>
                  <a:pt x="1361021" y="385998"/>
                </a:moveTo>
                <a:lnTo>
                  <a:pt x="1333242" y="391307"/>
                </a:lnTo>
                <a:lnTo>
                  <a:pt x="1310677" y="405851"/>
                </a:lnTo>
                <a:lnTo>
                  <a:pt x="1295526" y="427557"/>
                </a:lnTo>
                <a:lnTo>
                  <a:pt x="1289986" y="454352"/>
                </a:lnTo>
                <a:lnTo>
                  <a:pt x="1295376" y="481922"/>
                </a:lnTo>
                <a:lnTo>
                  <a:pt x="1295431" y="482205"/>
                </a:lnTo>
                <a:lnTo>
                  <a:pt x="1310426" y="504277"/>
                </a:lnTo>
                <a:lnTo>
                  <a:pt x="1332959" y="518811"/>
                </a:lnTo>
                <a:lnTo>
                  <a:pt x="1361021" y="524046"/>
                </a:lnTo>
                <a:lnTo>
                  <a:pt x="1386962" y="518811"/>
                </a:lnTo>
                <a:lnTo>
                  <a:pt x="1387290" y="518811"/>
                </a:lnTo>
                <a:lnTo>
                  <a:pt x="1408936" y="504026"/>
                </a:lnTo>
                <a:lnTo>
                  <a:pt x="1423406" y="481922"/>
                </a:lnTo>
                <a:lnTo>
                  <a:pt x="1428705" y="454352"/>
                </a:lnTo>
                <a:lnTo>
                  <a:pt x="1427448" y="440405"/>
                </a:lnTo>
                <a:lnTo>
                  <a:pt x="1408601" y="406102"/>
                </a:lnTo>
                <a:lnTo>
                  <a:pt x="1374204" y="387255"/>
                </a:lnTo>
                <a:lnTo>
                  <a:pt x="1361021" y="385998"/>
                </a:lnTo>
                <a:close/>
              </a:path>
            </a:pathLst>
          </a:custGeom>
          <a:solidFill>
            <a:srgbClr val="F1F1F1"/>
          </a:solidFill>
        </p:spPr>
        <p:txBody>
          <a:bodyPr wrap="square" lIns="0" tIns="0" rIns="0" bIns="0" rtlCol="0"/>
          <a:lstStyle/>
          <a:p>
            <a:endParaRPr sz="641"/>
          </a:p>
        </p:txBody>
      </p:sp>
      <p:sp>
        <p:nvSpPr>
          <p:cNvPr id="12" name="object 12"/>
          <p:cNvSpPr/>
          <p:nvPr/>
        </p:nvSpPr>
        <p:spPr>
          <a:xfrm>
            <a:off x="300337" y="4700257"/>
            <a:ext cx="19061" cy="205047"/>
          </a:xfrm>
          <a:custGeom>
            <a:avLst/>
            <a:gdLst/>
            <a:ahLst/>
            <a:cxnLst/>
            <a:rect l="l" t="t" r="r" b="b"/>
            <a:pathLst>
              <a:path w="41909" h="450850">
                <a:moveTo>
                  <a:pt x="41883" y="0"/>
                </a:moveTo>
                <a:lnTo>
                  <a:pt x="0" y="0"/>
                </a:lnTo>
                <a:lnTo>
                  <a:pt x="0" y="450248"/>
                </a:lnTo>
                <a:lnTo>
                  <a:pt x="41883" y="450248"/>
                </a:lnTo>
                <a:lnTo>
                  <a:pt x="41883" y="0"/>
                </a:lnTo>
                <a:close/>
              </a:path>
            </a:pathLst>
          </a:custGeom>
          <a:solidFill>
            <a:srgbClr val="D9D9D9"/>
          </a:solidFill>
        </p:spPr>
        <p:txBody>
          <a:bodyPr wrap="square" lIns="0" tIns="0" rIns="0" bIns="0" rtlCol="0"/>
          <a:lstStyle/>
          <a:p>
            <a:endParaRPr sz="641"/>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1E7762DE-8012-5214-8BA0-73AB1415D45F}"/>
              </a:ext>
            </a:extLst>
          </p:cNvPr>
          <p:cNvSpPr>
            <a:spLocks noGrp="1"/>
          </p:cNvSpPr>
          <p:nvPr/>
        </p:nvSpPr>
        <p:spPr>
          <a:xfrm>
            <a:off x="0" y="0"/>
            <a:ext cx="9144000" cy="5143500"/>
          </a:xfrm>
          <a:prstGeom prst="rect">
            <a:avLst/>
          </a:prstGeom>
          <a:solidFill>
            <a:srgbClr val="4275F8"/>
          </a:solidFill>
          <a:ln>
            <a:solidFill>
              <a:srgbClr val="009FE3"/>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id="{93181D97-DC38-7382-EEBA-79629ADD5024}"/>
              </a:ext>
            </a:extLst>
          </p:cNvPr>
          <p:cNvSpPr>
            <a:spLocks noGrp="1"/>
          </p:cNvSpPr>
          <p:nvPr/>
        </p:nvSpPr>
        <p:spPr>
          <a:xfrm flipH="1">
            <a:off x="333440" y="213777"/>
            <a:ext cx="7438960" cy="1154162"/>
          </a:xfrm>
          <a:prstGeom prst="rect">
            <a:avLst/>
          </a:prstGeom>
          <a:noFill/>
        </p:spPr>
        <p:txBody>
          <a:bodyPr wrap="square" lIns="0" tIns="0" rIns="0" bIns="0" anchor="t">
            <a:spAutoFit/>
          </a:bodyPr>
          <a:lstStyle/>
          <a:p>
            <a:pPr defTabSz="171450">
              <a:buNone/>
            </a:pPr>
            <a:r>
              <a:rPr sz="7500" b="1">
                <a:solidFill>
                  <a:srgbClr val="000000"/>
                </a:solidFill>
                <a:latin typeface="Helvetica Neue"/>
                <a:ea typeface="Helvetica Neue"/>
                <a:cs typeface="Helvetica Neue"/>
              </a:rPr>
              <a:t>GRAZIE!</a:t>
            </a:r>
            <a:endParaRPr sz="7500" b="1">
              <a:solidFill>
                <a:srgbClr val="FFFFFF"/>
              </a:solidFill>
              <a:latin typeface="Helvetica Neue"/>
              <a:ea typeface="Helvetica Neue"/>
              <a:cs typeface="Helvetica Neue"/>
            </a:endParaRPr>
          </a:p>
        </p:txBody>
      </p:sp>
      <p:sp>
        <p:nvSpPr>
          <p:cNvPr id="4" name="TextBox 3">
            <a:extLst>
              <a:ext uri="{FF2B5EF4-FFF2-40B4-BE49-F238E27FC236}">
                <a16:creationId xmlns:a16="http://schemas.microsoft.com/office/drawing/2014/main" id="{1116687D-969A-2076-9915-B76A03429E66}"/>
              </a:ext>
            </a:extLst>
          </p:cNvPr>
          <p:cNvSpPr>
            <a:spLocks noGrp="1"/>
          </p:cNvSpPr>
          <p:nvPr/>
        </p:nvSpPr>
        <p:spPr>
          <a:xfrm>
            <a:off x="409516" y="1234901"/>
            <a:ext cx="3781484" cy="346249"/>
          </a:xfrm>
          <a:prstGeom prst="rect">
            <a:avLst/>
          </a:prstGeom>
          <a:noFill/>
        </p:spPr>
        <p:txBody>
          <a:bodyPr wrap="none" lIns="0" tIns="0" rIns="0" bIns="0">
            <a:spAutoFit/>
          </a:bodyPr>
          <a:lstStyle/>
          <a:p>
            <a:pPr defTabSz="171450">
              <a:buNone/>
            </a:pPr>
            <a:r>
              <a:rPr sz="2250" b="1">
                <a:solidFill>
                  <a:schemeClr val="bg1"/>
                </a:solidFill>
                <a:latin typeface="Helvetica Neue"/>
                <a:ea typeface="Helvetica Neue"/>
                <a:cs typeface="Helvetica Neue"/>
              </a:rPr>
              <a:t>METTIAMOCI IN CAMMINO</a:t>
            </a:r>
          </a:p>
        </p:txBody>
      </p:sp>
      <p:sp>
        <p:nvSpPr>
          <p:cNvPr id="9" name="TextBox 4">
            <a:extLst>
              <a:ext uri="{FF2B5EF4-FFF2-40B4-BE49-F238E27FC236}">
                <a16:creationId xmlns:a16="http://schemas.microsoft.com/office/drawing/2014/main" id="{6E19E1AE-24AB-0387-7257-443B8B18D206}"/>
              </a:ext>
            </a:extLst>
          </p:cNvPr>
          <p:cNvSpPr>
            <a:spLocks noGrp="1"/>
          </p:cNvSpPr>
          <p:nvPr/>
        </p:nvSpPr>
        <p:spPr>
          <a:xfrm>
            <a:off x="7787909" y="4552950"/>
            <a:ext cx="1022716" cy="333425"/>
          </a:xfrm>
          <a:prstGeom prst="rect">
            <a:avLst/>
          </a:prstGeom>
          <a:noFill/>
        </p:spPr>
        <p:txBody>
          <a:bodyPr wrap="none" lIns="0" tIns="0" rIns="0" bIns="0">
            <a:spAutoFit/>
          </a:bodyPr>
          <a:lstStyle/>
          <a:p>
            <a:pPr algn="r" defTabSz="171450">
              <a:lnSpc>
                <a:spcPts val="1275"/>
              </a:lnSpc>
              <a:buNone/>
            </a:pPr>
            <a:r>
              <a:rPr sz="1125" b="1">
                <a:solidFill>
                  <a:srgbClr val="FFFFFF"/>
                </a:solidFill>
                <a:latin typeface="Helvetica Neue"/>
                <a:ea typeface="Helvetica Neue"/>
                <a:cs typeface="Helvetica Neue"/>
              </a:rPr>
              <a:t>WAYFINDING</a:t>
            </a:r>
            <a:br>
              <a:rPr sz="1125" b="1">
                <a:solidFill>
                  <a:srgbClr val="FFFFFF"/>
                </a:solidFill>
                <a:latin typeface="Helvetica Neue"/>
                <a:ea typeface="Helvetica Neue"/>
                <a:cs typeface="Helvetica Neue"/>
              </a:rPr>
            </a:br>
            <a:r>
              <a:rPr sz="1125">
                <a:solidFill>
                  <a:srgbClr val="FFFFFF"/>
                </a:solidFill>
                <a:latin typeface="Helvetica Neue"/>
                <a:ea typeface="Helvetica Neue"/>
                <a:cs typeface="Helvetica Neue"/>
              </a:rPr>
              <a:t>PER I CAMMINI</a:t>
            </a:r>
          </a:p>
        </p:txBody>
      </p:sp>
      <p:pic>
        <p:nvPicPr>
          <p:cNvPr id="2" name="Immagine 1">
            <a:extLst>
              <a:ext uri="{FF2B5EF4-FFF2-40B4-BE49-F238E27FC236}">
                <a16:creationId xmlns:a16="http://schemas.microsoft.com/office/drawing/2014/main" id="{DD72EA07-292C-2919-CE07-4055E349D1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686" y="4316711"/>
            <a:ext cx="1884459" cy="585566"/>
          </a:xfrm>
          <a:prstGeom prst="rect">
            <a:avLst/>
          </a:prstGeom>
        </p:spPr>
      </p:pic>
    </p:spTree>
    <p:extLst>
      <p:ext uri="{BB962C8B-B14F-4D97-AF65-F5344CB8AC3E}">
        <p14:creationId xmlns:p14="http://schemas.microsoft.com/office/powerpoint/2010/main" val="26688512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TotalTime>
  <Words>6760</Words>
  <Application>Microsoft Office PowerPoint</Application>
  <DocSecurity>0</DocSecurity>
  <PresentationFormat>Presentazione su schermo (16:9)</PresentationFormat>
  <Paragraphs>571</Paragraphs>
  <Slides>155</Slides>
  <Notes>52</Notes>
  <HiddenSlides>0</HiddenSlides>
  <MMClips>0</MMClips>
  <ScaleCrop>false</ScaleCrop>
  <HeadingPairs>
    <vt:vector size="6" baseType="variant">
      <vt:variant>
        <vt:lpstr>Caratteri utilizzati</vt:lpstr>
      </vt:variant>
      <vt:variant>
        <vt:i4>7</vt:i4>
      </vt:variant>
      <vt:variant>
        <vt:lpstr>Tema</vt:lpstr>
      </vt:variant>
      <vt:variant>
        <vt:i4>2</vt:i4>
      </vt:variant>
      <vt:variant>
        <vt:lpstr>Titoli diapositive</vt:lpstr>
      </vt:variant>
      <vt:variant>
        <vt:i4>155</vt:i4>
      </vt:variant>
    </vt:vector>
  </HeadingPairs>
  <TitlesOfParts>
    <vt:vector size="164" baseType="lpstr">
      <vt:lpstr>Arial</vt:lpstr>
      <vt:lpstr>Calibri</vt:lpstr>
      <vt:lpstr>Helvetica</vt:lpstr>
      <vt:lpstr>Helvetica Neue</vt:lpstr>
      <vt:lpstr>Karbon</vt:lpstr>
      <vt:lpstr>Open Sans</vt:lpstr>
      <vt:lpstr>Ruda</vt:lpstr>
      <vt:lpstr>Office Theme</vt:lpstr>
      <vt:lpstr>1_Office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RENATO DI GREGORIO</cp:lastModifiedBy>
  <cp:revision>26</cp:revision>
  <dcterms:created xsi:type="dcterms:W3CDTF">2026-10-20T13:28:46Z</dcterms:created>
  <dcterms:modified xsi:type="dcterms:W3CDTF">2026-10-21T17:53:02Z</dcterms:modified>
</cp:coreProperties>
</file>